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ags/tag2.xml" ContentType="application/vnd.openxmlformats-officedocument.presentationml.tags+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ags/tag3.xml" ContentType="application/vnd.openxmlformats-officedocument.presentationml.tags+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3.xml" ContentType="application/vnd.openxmlformats-officedocument.theme+xml"/>
  <Override PartName="/ppt/tags/tag4.xml" ContentType="application/vnd.openxmlformats-officedocument.presentationml.tags+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4.xml" ContentType="application/vnd.openxmlformats-officedocument.theme+xml"/>
  <Override PartName="/ppt/tags/tag5.xml" ContentType="application/vnd.openxmlformats-officedocument.presentationml.tags+xml"/>
  <Override PartName="/ppt/tags/tag6.xml" ContentType="application/vnd.openxmlformats-officedocument.presentationml.tags+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5.xml" ContentType="application/vnd.openxmlformats-officedocument.theme+xml"/>
  <Override PartName="/ppt/tags/tag7.xml" ContentType="application/vnd.openxmlformats-officedocument.presentationml.tags+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6.xml" ContentType="application/vnd.openxmlformats-officedocument.theme+xml"/>
  <Override PartName="/ppt/tags/tag8.xml" ContentType="application/vnd.openxmlformats-officedocument.presentationml.tags+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theme/theme7.xml" ContentType="application/vnd.openxmlformats-officedocument.theme+xml"/>
  <Override PartName="/ppt/tags/tag9.xml" ContentType="application/vnd.openxmlformats-officedocument.presentationml.tags+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theme/theme8.xml" ContentType="application/vnd.openxmlformats-officedocument.theme+xml"/>
  <Override PartName="/ppt/tags/tag10.xml" ContentType="application/vnd.openxmlformats-officedocument.presentationml.tags+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theme/theme9.xml" ContentType="application/vnd.openxmlformats-officedocument.theme+xml"/>
  <Override PartName="/ppt/tags/tag11.xml" ContentType="application/vnd.openxmlformats-officedocument.presentationml.tags+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theme/theme10.xml" ContentType="application/vnd.openxmlformats-officedocument.theme+xml"/>
  <Override PartName="/ppt/tags/tag12.xml" ContentType="application/vnd.openxmlformats-officedocument.presentationml.tags+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theme/theme11.xml" ContentType="application/vnd.openxmlformats-officedocument.theme+xml"/>
  <Override PartName="/ppt/tags/tag13.xml" ContentType="application/vnd.openxmlformats-officedocument.presentationml.tags+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theme/theme12.xml" ContentType="application/vnd.openxmlformats-officedocument.theme+xml"/>
  <Override PartName="/ppt/tags/tag14.xml" ContentType="application/vnd.openxmlformats-officedocument.presentationml.tags+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theme/theme13.xml" ContentType="application/vnd.openxmlformats-officedocument.theme+xml"/>
  <Override PartName="/ppt/tags/tag15.xml" ContentType="application/vnd.openxmlformats-officedocument.presentationml.tags+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theme/theme14.xml" ContentType="application/vnd.openxmlformats-officedocument.theme+xml"/>
  <Override PartName="/ppt/tags/tag16.xml" ContentType="application/vnd.openxmlformats-officedocument.presentationml.tags+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theme/theme15.xml" ContentType="application/vnd.openxmlformats-officedocument.theme+xml"/>
  <Override PartName="/ppt/tags/tag17.xml" ContentType="application/vnd.openxmlformats-officedocument.presentationml.tags+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theme/theme16.xml" ContentType="application/vnd.openxmlformats-officedocument.theme+xml"/>
  <Override PartName="/ppt/tags/tag18.xml" ContentType="application/vnd.openxmlformats-officedocument.presentationml.tags+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theme/theme17.xml" ContentType="application/vnd.openxmlformats-officedocument.theme+xml"/>
  <Override PartName="/ppt/tags/tag19.xml" ContentType="application/vnd.openxmlformats-officedocument.presentationml.tags+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theme/theme18.xml" ContentType="application/vnd.openxmlformats-officedocument.theme+xml"/>
  <Override PartName="/ppt/tags/tag20.xml" ContentType="application/vnd.openxmlformats-officedocument.presentationml.tags+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theme/theme19.xml" ContentType="application/vnd.openxmlformats-officedocument.theme+xml"/>
  <Override PartName="/ppt/tags/tag21.xml" ContentType="application/vnd.openxmlformats-officedocument.presentationml.tags+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theme/theme20.xml" ContentType="application/vnd.openxmlformats-officedocument.theme+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theme/theme21.xml" ContentType="application/vnd.openxmlformats-officedocument.theme+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ags/tag22.xml" ContentType="application/vnd.openxmlformats-officedocument.presentationml.tags+xml"/>
  <Override PartName="/ppt/notesSlides/notesSlide1.xml" ContentType="application/vnd.openxmlformats-officedocument.presentationml.notesSlide+xml"/>
  <Override PartName="/ppt/tags/tag23.xml" ContentType="application/vnd.openxmlformats-officedocument.presentationml.tags+xml"/>
  <Override PartName="/ppt/tags/tag24.xml" ContentType="application/vnd.openxmlformats-officedocument.presentationml.tags+xml"/>
  <Override PartName="/ppt/notesSlides/notesSlide2.xml" ContentType="application/vnd.openxmlformats-officedocument.presentationml.notesSlide+xml"/>
  <Override PartName="/ppt/tags/tag25.xml" ContentType="application/vnd.openxmlformats-officedocument.presentationml.tags+xml"/>
  <Override PartName="/ppt/tags/tag26.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3648" r:id="rId4"/>
    <p:sldMasterId id="2147483751" r:id="rId5"/>
    <p:sldMasterId id="2147483793" r:id="rId6"/>
    <p:sldMasterId id="2147483806" r:id="rId7"/>
    <p:sldMasterId id="2147483815" r:id="rId8"/>
    <p:sldMasterId id="2147483887" r:id="rId9"/>
    <p:sldMasterId id="2147483902" r:id="rId10"/>
    <p:sldMasterId id="2147483981" r:id="rId11"/>
    <p:sldMasterId id="2147484003" r:id="rId12"/>
    <p:sldMasterId id="2147484018" r:id="rId13"/>
    <p:sldMasterId id="2147484038" r:id="rId14"/>
    <p:sldMasterId id="2147484055" r:id="rId15"/>
    <p:sldMasterId id="2147484073" r:id="rId16"/>
    <p:sldMasterId id="2147484088" r:id="rId17"/>
    <p:sldMasterId id="2147484140" r:id="rId18"/>
    <p:sldMasterId id="2147484178" r:id="rId19"/>
    <p:sldMasterId id="2147484225" r:id="rId20"/>
    <p:sldMasterId id="2147484311" r:id="rId21"/>
    <p:sldMasterId id="2147484352" r:id="rId22"/>
    <p:sldMasterId id="2147484424" r:id="rId23"/>
    <p:sldMasterId id="2147484480" r:id="rId24"/>
    <p:sldMasterId id="2147484536" r:id="rId25"/>
  </p:sldMasterIdLst>
  <p:notesMasterIdLst>
    <p:notesMasterId r:id="rId74"/>
  </p:notesMasterIdLst>
  <p:handoutMasterIdLst>
    <p:handoutMasterId r:id="rId75"/>
  </p:handoutMasterIdLst>
  <p:sldIdLst>
    <p:sldId id="301" r:id="rId26"/>
    <p:sldId id="299" r:id="rId27"/>
    <p:sldId id="298" r:id="rId28"/>
    <p:sldId id="2147478550" r:id="rId29"/>
    <p:sldId id="9115" r:id="rId30"/>
    <p:sldId id="2076136337" r:id="rId31"/>
    <p:sldId id="2076136359" r:id="rId32"/>
    <p:sldId id="9095" r:id="rId33"/>
    <p:sldId id="2147478551" r:id="rId34"/>
    <p:sldId id="432" r:id="rId35"/>
    <p:sldId id="2329" r:id="rId36"/>
    <p:sldId id="2331" r:id="rId37"/>
    <p:sldId id="2333" r:id="rId38"/>
    <p:sldId id="2384" r:id="rId39"/>
    <p:sldId id="2356" r:id="rId40"/>
    <p:sldId id="2348" r:id="rId41"/>
    <p:sldId id="2385" r:id="rId42"/>
    <p:sldId id="2147478552" r:id="rId43"/>
    <p:sldId id="9070" r:id="rId44"/>
    <p:sldId id="2147478554" r:id="rId45"/>
    <p:sldId id="2147377641" r:id="rId46"/>
    <p:sldId id="2076136388" r:id="rId47"/>
    <p:sldId id="2076136397" r:id="rId48"/>
    <p:sldId id="2076136355" r:id="rId49"/>
    <p:sldId id="2076136378" r:id="rId50"/>
    <p:sldId id="2076136400" r:id="rId51"/>
    <p:sldId id="2076136357" r:id="rId52"/>
    <p:sldId id="2076136386" r:id="rId53"/>
    <p:sldId id="2076136379" r:id="rId54"/>
    <p:sldId id="2076136366" r:id="rId55"/>
    <p:sldId id="2076136387" r:id="rId56"/>
    <p:sldId id="2076136364" r:id="rId57"/>
    <p:sldId id="2076136385" r:id="rId58"/>
    <p:sldId id="2076136349" r:id="rId59"/>
    <p:sldId id="2076136368" r:id="rId60"/>
    <p:sldId id="2076136395" r:id="rId61"/>
    <p:sldId id="2076136354" r:id="rId62"/>
    <p:sldId id="2147478553" r:id="rId63"/>
    <p:sldId id="2147377591" r:id="rId64"/>
    <p:sldId id="2147377588" r:id="rId65"/>
    <p:sldId id="2147377583" r:id="rId66"/>
    <p:sldId id="2147377592" r:id="rId67"/>
    <p:sldId id="2147377589" r:id="rId68"/>
    <p:sldId id="2147377587" r:id="rId69"/>
    <p:sldId id="2147377590" r:id="rId70"/>
    <p:sldId id="422" r:id="rId71"/>
    <p:sldId id="377" r:id="rId72"/>
    <p:sldId id="414" r:id="rId73"/>
  </p:sldIdLst>
  <p:sldSz cx="10801350" cy="6076950"/>
  <p:notesSz cx="6883400" cy="9906000"/>
  <p:custDataLst>
    <p:tags r:id="rId76"/>
  </p:custDataLst>
  <p:defaultTextStyle>
    <a:defPPr>
      <a:defRPr lang="en-GB"/>
    </a:defPPr>
    <a:lvl1pPr algn="l" rtl="0" eaLnBrk="0" fontAlgn="base" hangingPunct="0">
      <a:spcBef>
        <a:spcPct val="0"/>
      </a:spcBef>
      <a:spcAft>
        <a:spcPct val="0"/>
      </a:spcAft>
      <a:defRPr sz="2800" kern="1200">
        <a:solidFill>
          <a:schemeClr val="tx1"/>
        </a:solidFill>
        <a:latin typeface="Arial" charset="0"/>
        <a:ea typeface="+mn-ea"/>
        <a:cs typeface="+mn-cs"/>
      </a:defRPr>
    </a:lvl1pPr>
    <a:lvl2pPr marL="539856" algn="l" rtl="0" eaLnBrk="0" fontAlgn="base" hangingPunct="0">
      <a:spcBef>
        <a:spcPct val="0"/>
      </a:spcBef>
      <a:spcAft>
        <a:spcPct val="0"/>
      </a:spcAft>
      <a:defRPr sz="2800" kern="1200">
        <a:solidFill>
          <a:schemeClr val="tx1"/>
        </a:solidFill>
        <a:latin typeface="Arial" charset="0"/>
        <a:ea typeface="+mn-ea"/>
        <a:cs typeface="+mn-cs"/>
      </a:defRPr>
    </a:lvl2pPr>
    <a:lvl3pPr marL="1079708" algn="l" rtl="0" eaLnBrk="0" fontAlgn="base" hangingPunct="0">
      <a:spcBef>
        <a:spcPct val="0"/>
      </a:spcBef>
      <a:spcAft>
        <a:spcPct val="0"/>
      </a:spcAft>
      <a:defRPr sz="2800" kern="1200">
        <a:solidFill>
          <a:schemeClr val="tx1"/>
        </a:solidFill>
        <a:latin typeface="Arial" charset="0"/>
        <a:ea typeface="+mn-ea"/>
        <a:cs typeface="+mn-cs"/>
      </a:defRPr>
    </a:lvl3pPr>
    <a:lvl4pPr marL="1619564" algn="l" rtl="0" eaLnBrk="0" fontAlgn="base" hangingPunct="0">
      <a:spcBef>
        <a:spcPct val="0"/>
      </a:spcBef>
      <a:spcAft>
        <a:spcPct val="0"/>
      </a:spcAft>
      <a:defRPr sz="2800" kern="1200">
        <a:solidFill>
          <a:schemeClr val="tx1"/>
        </a:solidFill>
        <a:latin typeface="Arial" charset="0"/>
        <a:ea typeface="+mn-ea"/>
        <a:cs typeface="+mn-cs"/>
      </a:defRPr>
    </a:lvl4pPr>
    <a:lvl5pPr marL="2159418" algn="l" rtl="0" eaLnBrk="0" fontAlgn="base" hangingPunct="0">
      <a:spcBef>
        <a:spcPct val="0"/>
      </a:spcBef>
      <a:spcAft>
        <a:spcPct val="0"/>
      </a:spcAft>
      <a:defRPr sz="2800" kern="1200">
        <a:solidFill>
          <a:schemeClr val="tx1"/>
        </a:solidFill>
        <a:latin typeface="Arial" charset="0"/>
        <a:ea typeface="+mn-ea"/>
        <a:cs typeface="+mn-cs"/>
      </a:defRPr>
    </a:lvl5pPr>
    <a:lvl6pPr marL="2699273" algn="l" defTabSz="1079708" rtl="0" eaLnBrk="1" latinLnBrk="0" hangingPunct="1">
      <a:defRPr sz="2800" kern="1200">
        <a:solidFill>
          <a:schemeClr val="tx1"/>
        </a:solidFill>
        <a:latin typeface="Arial" charset="0"/>
        <a:ea typeface="+mn-ea"/>
        <a:cs typeface="+mn-cs"/>
      </a:defRPr>
    </a:lvl6pPr>
    <a:lvl7pPr marL="3239127" algn="l" defTabSz="1079708" rtl="0" eaLnBrk="1" latinLnBrk="0" hangingPunct="1">
      <a:defRPr sz="2800" kern="1200">
        <a:solidFill>
          <a:schemeClr val="tx1"/>
        </a:solidFill>
        <a:latin typeface="Arial" charset="0"/>
        <a:ea typeface="+mn-ea"/>
        <a:cs typeface="+mn-cs"/>
      </a:defRPr>
    </a:lvl7pPr>
    <a:lvl8pPr marL="3778982" algn="l" defTabSz="1079708" rtl="0" eaLnBrk="1" latinLnBrk="0" hangingPunct="1">
      <a:defRPr sz="2800" kern="1200">
        <a:solidFill>
          <a:schemeClr val="tx1"/>
        </a:solidFill>
        <a:latin typeface="Arial" charset="0"/>
        <a:ea typeface="+mn-ea"/>
        <a:cs typeface="+mn-cs"/>
      </a:defRPr>
    </a:lvl8pPr>
    <a:lvl9pPr marL="4318837" algn="l" defTabSz="1079708" rtl="0" eaLnBrk="1" latinLnBrk="0" hangingPunct="1">
      <a:defRPr sz="2800" kern="1200">
        <a:solidFill>
          <a:schemeClr val="tx1"/>
        </a:solidFill>
        <a:latin typeface="Arial" charset="0"/>
        <a:ea typeface="+mn-ea"/>
        <a:cs typeface="+mn-cs"/>
      </a:defRPr>
    </a:lvl9pPr>
  </p:defaultTextStyle>
  <p:extLst>
    <p:ext uri="{521415D9-36F7-43E2-AB2F-B90AF26B5E84}">
      <p14:sectionLst xmlns:p14="http://schemas.microsoft.com/office/powerpoint/2010/main">
        <p14:section name="Open" id="{78D5817E-0670-4B45-A70C-143ED766C611}">
          <p14:sldIdLst>
            <p14:sldId id="301"/>
            <p14:sldId id="299"/>
            <p14:sldId id="298"/>
            <p14:sldId id="2147478550"/>
            <p14:sldId id="9115"/>
            <p14:sldId id="2076136337"/>
            <p14:sldId id="2076136359"/>
            <p14:sldId id="9095"/>
            <p14:sldId id="2147478551"/>
            <p14:sldId id="432"/>
            <p14:sldId id="2329"/>
            <p14:sldId id="2331"/>
            <p14:sldId id="2333"/>
            <p14:sldId id="2384"/>
            <p14:sldId id="2356"/>
            <p14:sldId id="2348"/>
            <p14:sldId id="2385"/>
            <p14:sldId id="2147478552"/>
            <p14:sldId id="9070"/>
            <p14:sldId id="2147478554"/>
            <p14:sldId id="2147377641"/>
            <p14:sldId id="2076136388"/>
            <p14:sldId id="2076136397"/>
            <p14:sldId id="2076136355"/>
            <p14:sldId id="2076136378"/>
            <p14:sldId id="2076136400"/>
            <p14:sldId id="2076136357"/>
            <p14:sldId id="2076136386"/>
            <p14:sldId id="2076136379"/>
            <p14:sldId id="2076136366"/>
            <p14:sldId id="2076136387"/>
            <p14:sldId id="2076136364"/>
            <p14:sldId id="2076136385"/>
            <p14:sldId id="2076136349"/>
            <p14:sldId id="2076136368"/>
            <p14:sldId id="2076136395"/>
            <p14:sldId id="2076136354"/>
            <p14:sldId id="2147478553"/>
            <p14:sldId id="2147377591"/>
            <p14:sldId id="2147377588"/>
            <p14:sldId id="2147377583"/>
            <p14:sldId id="2147377592"/>
            <p14:sldId id="2147377589"/>
            <p14:sldId id="2147377587"/>
            <p14:sldId id="2147377590"/>
          </p14:sldIdLst>
        </p14:section>
        <p14:section name="Close" id="{3027C818-98CC-4ED8-9B08-8E73EA8A992E}">
          <p14:sldIdLst>
            <p14:sldId id="422"/>
            <p14:sldId id="377"/>
            <p14:sldId id="414"/>
          </p14:sldIdLst>
        </p14:section>
      </p14:sectionLst>
    </p:ext>
    <p:ext uri="{EFAFB233-063F-42B5-8137-9DF3F51BA10A}">
      <p15:sldGuideLst xmlns:p15="http://schemas.microsoft.com/office/powerpoint/2012/main">
        <p15:guide id="1" orient="horz" pos="3502">
          <p15:clr>
            <a:srgbClr val="A4A3A4"/>
          </p15:clr>
        </p15:guide>
        <p15:guide id="2" orient="horz" pos="190">
          <p15:clr>
            <a:srgbClr val="A4A3A4"/>
          </p15:clr>
        </p15:guide>
        <p15:guide id="3" orient="horz" pos="3411">
          <p15:clr>
            <a:srgbClr val="A4A3A4"/>
          </p15:clr>
        </p15:guide>
        <p15:guide id="4" pos="181">
          <p15:clr>
            <a:srgbClr val="A4A3A4"/>
          </p15:clr>
        </p15:guide>
        <p15:guide id="5" pos="6623">
          <p15:clr>
            <a:srgbClr val="A4A3A4"/>
          </p15:clr>
        </p15:guide>
      </p15:sldGuideLst>
    </p:ext>
    <p:ext uri="{2D200454-40CA-4A62-9FC3-DE9A4176ACB9}">
      <p15:notesGuideLst xmlns:p15="http://schemas.microsoft.com/office/powerpoint/2012/main">
        <p15:guide id="1" orient="horz" pos="3120">
          <p15:clr>
            <a:srgbClr val="A4A3A4"/>
          </p15:clr>
        </p15:guide>
        <p15:guide id="2" pos="2168">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5FE6E1D-C402-886A-BCE4-C00215082BDA}" name="IGLESIAS ESPINO Raphael" initials="IER" userId="S::raphael.iglesiasespino@swift.com::07307a2e-651d-4c6e-a7ad-5869bb772c2c" providerId="AD"/>
  <p188:author id="{9D9D5F28-CDA2-79F2-44D1-F67F60374870}" name="VUILLOD Lyn" initials="VL" userId="S::Lyn.VUILLOD@swift.com::844d20ce-bce4-48ca-b64b-e1d7e800caef"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WELHAM Nils" initials="WN" lastIdx="2" clrIdx="0"/>
  <p:cmAuthor id="14" name="IGLESIAS ESPINO Raphael" initials="IER" lastIdx="2" clrIdx="4">
    <p:extLst>
      <p:ext uri="{19B8F6BF-5375-455C-9EA6-DF929625EA0E}">
        <p15:presenceInfo xmlns:p15="http://schemas.microsoft.com/office/powerpoint/2012/main" userId="S::raphael.iglesiasespino@swift.com::07307a2e-651d-4c6e-a7ad-5869bb772c2c" providerId="AD"/>
      </p:ext>
    </p:extLst>
  </p:cmAuthor>
  <p:cmAuthor id="11" name="CRINGOLI Alberto" initials="CA" lastIdx="5" clrIdx="1">
    <p:extLst>
      <p:ext uri="{19B8F6BF-5375-455C-9EA6-DF929625EA0E}">
        <p15:presenceInfo xmlns:p15="http://schemas.microsoft.com/office/powerpoint/2012/main" userId="S-1-5-21-1757981266-1645522239-839522115-40959" providerId="AD"/>
      </p:ext>
    </p:extLst>
  </p:cmAuthor>
  <p:cmAuthor id="12" name="LEECH Chantal" initials="LC" lastIdx="4" clrIdx="2">
    <p:extLst>
      <p:ext uri="{19B8F6BF-5375-455C-9EA6-DF929625EA0E}">
        <p15:presenceInfo xmlns:p15="http://schemas.microsoft.com/office/powerpoint/2012/main" userId="S-1-5-21-1757981266-1645522239-839522115-40266" providerId="AD"/>
      </p:ext>
    </p:extLst>
  </p:cmAuthor>
  <p:cmAuthor id="13" name="GOEMANS Brice" initials="GB" lastIdx="4" clrIdx="3">
    <p:extLst>
      <p:ext uri="{19B8F6BF-5375-455C-9EA6-DF929625EA0E}">
        <p15:presenceInfo xmlns:p15="http://schemas.microsoft.com/office/powerpoint/2012/main" userId="S::brice.goemans@swift.com::a70bf5d4-d710-4140-b0ec-b49bd027b85a"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9C185D"/>
    <a:srgbClr val="065C53"/>
    <a:srgbClr val="766C62"/>
    <a:srgbClr val="002060"/>
    <a:srgbClr val="003478"/>
    <a:srgbClr val="009BBB"/>
    <a:srgbClr val="D6001A"/>
    <a:srgbClr val="88D0C8"/>
    <a:srgbClr val="F28CA3"/>
    <a:srgbClr val="82C8E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1F5AC04-8557-4CCF-B829-19C31023EFE4}" v="47" dt="2023-07-26T09:50:40.68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748" autoAdjust="0"/>
    <p:restoredTop sz="99453" autoAdjust="0"/>
  </p:normalViewPr>
  <p:slideViewPr>
    <p:cSldViewPr>
      <p:cViewPr varScale="1">
        <p:scale>
          <a:sx n="128" d="100"/>
          <a:sy n="128" d="100"/>
        </p:scale>
        <p:origin x="636" y="120"/>
      </p:cViewPr>
      <p:guideLst>
        <p:guide orient="horz" pos="3502"/>
        <p:guide orient="horz" pos="190"/>
        <p:guide orient="horz" pos="3411"/>
        <p:guide pos="181"/>
        <p:guide pos="6623"/>
      </p:guideLst>
    </p:cSldViewPr>
  </p:slideViewPr>
  <p:outlineViewPr>
    <p:cViewPr>
      <p:scale>
        <a:sx n="33" d="100"/>
        <a:sy n="33" d="100"/>
      </p:scale>
      <p:origin x="0" y="0"/>
    </p:cViewPr>
  </p:outlineViewPr>
  <p:notesTextViewPr>
    <p:cViewPr>
      <p:scale>
        <a:sx n="125" d="100"/>
        <a:sy n="125" d="100"/>
      </p:scale>
      <p:origin x="0" y="0"/>
    </p:cViewPr>
  </p:notesTextViewPr>
  <p:sorterViewPr>
    <p:cViewPr>
      <p:scale>
        <a:sx n="104" d="100"/>
        <a:sy n="104" d="100"/>
      </p:scale>
      <p:origin x="0" y="0"/>
    </p:cViewPr>
  </p:sorterViewPr>
  <p:notesViewPr>
    <p:cSldViewPr>
      <p:cViewPr varScale="1">
        <p:scale>
          <a:sx n="83" d="100"/>
          <a:sy n="83" d="100"/>
        </p:scale>
        <p:origin x="-3822" y="-78"/>
      </p:cViewPr>
      <p:guideLst>
        <p:guide orient="horz" pos="3120"/>
        <p:guide pos="2168"/>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xml"/><Relationship Id="rId21" Type="http://schemas.openxmlformats.org/officeDocument/2006/relationships/slideMaster" Target="slideMasters/slideMaster18.xml"/><Relationship Id="rId42" Type="http://schemas.openxmlformats.org/officeDocument/2006/relationships/slide" Target="slides/slide17.xml"/><Relationship Id="rId47" Type="http://schemas.openxmlformats.org/officeDocument/2006/relationships/slide" Target="slides/slide22.xml"/><Relationship Id="rId63" Type="http://schemas.openxmlformats.org/officeDocument/2006/relationships/slide" Target="slides/slide38.xml"/><Relationship Id="rId68" Type="http://schemas.openxmlformats.org/officeDocument/2006/relationships/slide" Target="slides/slide43.xml"/><Relationship Id="rId84" Type="http://schemas.microsoft.com/office/2018/10/relationships/authors" Target="authors.xml"/><Relationship Id="rId16" Type="http://schemas.openxmlformats.org/officeDocument/2006/relationships/slideMaster" Target="slideMasters/slideMaster13.xml"/><Relationship Id="rId11" Type="http://schemas.openxmlformats.org/officeDocument/2006/relationships/slideMaster" Target="slideMasters/slideMaster8.xml"/><Relationship Id="rId32" Type="http://schemas.openxmlformats.org/officeDocument/2006/relationships/slide" Target="slides/slide7.xml"/><Relationship Id="rId37" Type="http://schemas.openxmlformats.org/officeDocument/2006/relationships/slide" Target="slides/slide12.xml"/><Relationship Id="rId53" Type="http://schemas.openxmlformats.org/officeDocument/2006/relationships/slide" Target="slides/slide28.xml"/><Relationship Id="rId58" Type="http://schemas.openxmlformats.org/officeDocument/2006/relationships/slide" Target="slides/slide33.xml"/><Relationship Id="rId74" Type="http://schemas.openxmlformats.org/officeDocument/2006/relationships/notesMaster" Target="notesMasters/notesMaster1.xml"/><Relationship Id="rId79" Type="http://schemas.openxmlformats.org/officeDocument/2006/relationships/viewProps" Target="viewProps.xml"/><Relationship Id="rId5" Type="http://schemas.openxmlformats.org/officeDocument/2006/relationships/slideMaster" Target="slideMasters/slideMaster2.xml"/><Relationship Id="rId61" Type="http://schemas.openxmlformats.org/officeDocument/2006/relationships/slide" Target="slides/slide36.xml"/><Relationship Id="rId82" Type="http://schemas.microsoft.com/office/2016/11/relationships/changesInfo" Target="changesInfos/changesInfo1.xml"/><Relationship Id="rId19" Type="http://schemas.openxmlformats.org/officeDocument/2006/relationships/slideMaster" Target="slideMasters/slideMaster16.xml"/><Relationship Id="rId14" Type="http://schemas.openxmlformats.org/officeDocument/2006/relationships/slideMaster" Target="slideMasters/slideMaster11.xml"/><Relationship Id="rId22" Type="http://schemas.openxmlformats.org/officeDocument/2006/relationships/slideMaster" Target="slideMasters/slideMaster19.xml"/><Relationship Id="rId27" Type="http://schemas.openxmlformats.org/officeDocument/2006/relationships/slide" Target="slides/slide2.xml"/><Relationship Id="rId30" Type="http://schemas.openxmlformats.org/officeDocument/2006/relationships/slide" Target="slides/slide5.xml"/><Relationship Id="rId35" Type="http://schemas.openxmlformats.org/officeDocument/2006/relationships/slide" Target="slides/slide10.xml"/><Relationship Id="rId43" Type="http://schemas.openxmlformats.org/officeDocument/2006/relationships/slide" Target="slides/slide18.xml"/><Relationship Id="rId48" Type="http://schemas.openxmlformats.org/officeDocument/2006/relationships/slide" Target="slides/slide23.xml"/><Relationship Id="rId56" Type="http://schemas.openxmlformats.org/officeDocument/2006/relationships/slide" Target="slides/slide31.xml"/><Relationship Id="rId64" Type="http://schemas.openxmlformats.org/officeDocument/2006/relationships/slide" Target="slides/slide39.xml"/><Relationship Id="rId69" Type="http://schemas.openxmlformats.org/officeDocument/2006/relationships/slide" Target="slides/slide44.xml"/><Relationship Id="rId77" Type="http://schemas.openxmlformats.org/officeDocument/2006/relationships/commentAuthors" Target="commentAuthors.xml"/><Relationship Id="rId8" Type="http://schemas.openxmlformats.org/officeDocument/2006/relationships/slideMaster" Target="slideMasters/slideMaster5.xml"/><Relationship Id="rId51" Type="http://schemas.openxmlformats.org/officeDocument/2006/relationships/slide" Target="slides/slide26.xml"/><Relationship Id="rId72" Type="http://schemas.openxmlformats.org/officeDocument/2006/relationships/slide" Target="slides/slide47.xml"/><Relationship Id="rId80"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25" Type="http://schemas.openxmlformats.org/officeDocument/2006/relationships/slideMaster" Target="slideMasters/slideMaster22.xml"/><Relationship Id="rId33" Type="http://schemas.openxmlformats.org/officeDocument/2006/relationships/slide" Target="slides/slide8.xml"/><Relationship Id="rId38" Type="http://schemas.openxmlformats.org/officeDocument/2006/relationships/slide" Target="slides/slide13.xml"/><Relationship Id="rId46" Type="http://schemas.openxmlformats.org/officeDocument/2006/relationships/slide" Target="slides/slide21.xml"/><Relationship Id="rId59" Type="http://schemas.openxmlformats.org/officeDocument/2006/relationships/slide" Target="slides/slide34.xml"/><Relationship Id="rId67" Type="http://schemas.openxmlformats.org/officeDocument/2006/relationships/slide" Target="slides/slide42.xml"/><Relationship Id="rId20" Type="http://schemas.openxmlformats.org/officeDocument/2006/relationships/slideMaster" Target="slideMasters/slideMaster17.xml"/><Relationship Id="rId41" Type="http://schemas.openxmlformats.org/officeDocument/2006/relationships/slide" Target="slides/slide16.xml"/><Relationship Id="rId54" Type="http://schemas.openxmlformats.org/officeDocument/2006/relationships/slide" Target="slides/slide29.xml"/><Relationship Id="rId62" Type="http://schemas.openxmlformats.org/officeDocument/2006/relationships/slide" Target="slides/slide37.xml"/><Relationship Id="rId70" Type="http://schemas.openxmlformats.org/officeDocument/2006/relationships/slide" Target="slides/slide45.xml"/><Relationship Id="rId75" Type="http://schemas.openxmlformats.org/officeDocument/2006/relationships/handoutMaster" Target="handoutMasters/handoutMaster1.xml"/><Relationship Id="rId83"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Master" Target="slideMasters/slideMaster12.xml"/><Relationship Id="rId23" Type="http://schemas.openxmlformats.org/officeDocument/2006/relationships/slideMaster" Target="slideMasters/slideMaster20.xml"/><Relationship Id="rId28" Type="http://schemas.openxmlformats.org/officeDocument/2006/relationships/slide" Target="slides/slide3.xml"/><Relationship Id="rId36" Type="http://schemas.openxmlformats.org/officeDocument/2006/relationships/slide" Target="slides/slide11.xml"/><Relationship Id="rId49" Type="http://schemas.openxmlformats.org/officeDocument/2006/relationships/slide" Target="slides/slide24.xml"/><Relationship Id="rId57" Type="http://schemas.openxmlformats.org/officeDocument/2006/relationships/slide" Target="slides/slide32.xml"/><Relationship Id="rId10" Type="http://schemas.openxmlformats.org/officeDocument/2006/relationships/slideMaster" Target="slideMasters/slideMaster7.xml"/><Relationship Id="rId31" Type="http://schemas.openxmlformats.org/officeDocument/2006/relationships/slide" Target="slides/slide6.xml"/><Relationship Id="rId44" Type="http://schemas.openxmlformats.org/officeDocument/2006/relationships/slide" Target="slides/slide19.xml"/><Relationship Id="rId52" Type="http://schemas.openxmlformats.org/officeDocument/2006/relationships/slide" Target="slides/slide27.xml"/><Relationship Id="rId60" Type="http://schemas.openxmlformats.org/officeDocument/2006/relationships/slide" Target="slides/slide35.xml"/><Relationship Id="rId65" Type="http://schemas.openxmlformats.org/officeDocument/2006/relationships/slide" Target="slides/slide40.xml"/><Relationship Id="rId73" Type="http://schemas.openxmlformats.org/officeDocument/2006/relationships/slide" Target="slides/slide48.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Master" Target="slideMasters/slideMaster10.xml"/><Relationship Id="rId18" Type="http://schemas.openxmlformats.org/officeDocument/2006/relationships/slideMaster" Target="slideMasters/slideMaster15.xml"/><Relationship Id="rId39" Type="http://schemas.openxmlformats.org/officeDocument/2006/relationships/slide" Target="slides/slide14.xml"/><Relationship Id="rId34" Type="http://schemas.openxmlformats.org/officeDocument/2006/relationships/slide" Target="slides/slide9.xml"/><Relationship Id="rId50" Type="http://schemas.openxmlformats.org/officeDocument/2006/relationships/slide" Target="slides/slide25.xml"/><Relationship Id="rId55" Type="http://schemas.openxmlformats.org/officeDocument/2006/relationships/slide" Target="slides/slide30.xml"/><Relationship Id="rId76" Type="http://schemas.openxmlformats.org/officeDocument/2006/relationships/tags" Target="tags/tag1.xml"/><Relationship Id="rId7" Type="http://schemas.openxmlformats.org/officeDocument/2006/relationships/slideMaster" Target="slideMasters/slideMaster4.xml"/><Relationship Id="rId71" Type="http://schemas.openxmlformats.org/officeDocument/2006/relationships/slide" Target="slides/slide46.xml"/><Relationship Id="rId2" Type="http://schemas.openxmlformats.org/officeDocument/2006/relationships/customXml" Target="../customXml/item2.xml"/><Relationship Id="rId29" Type="http://schemas.openxmlformats.org/officeDocument/2006/relationships/slide" Target="slides/slide4.xml"/><Relationship Id="rId24" Type="http://schemas.openxmlformats.org/officeDocument/2006/relationships/slideMaster" Target="slideMasters/slideMaster21.xml"/><Relationship Id="rId40" Type="http://schemas.openxmlformats.org/officeDocument/2006/relationships/slide" Target="slides/slide15.xml"/><Relationship Id="rId45" Type="http://schemas.openxmlformats.org/officeDocument/2006/relationships/slide" Target="slides/slide20.xml"/><Relationship Id="rId66" Type="http://schemas.openxmlformats.org/officeDocument/2006/relationships/slide" Target="slides/slide4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OORE James" userId="55c05a22-3ea6-47b8-8f85-b8a3b64452d0" providerId="ADAL" clId="{11F5AC04-8557-4CCF-B829-19C31023EFE4}"/>
    <pc:docChg chg="undo custSel addSld delSld modSld sldOrd delMainMaster modSection">
      <pc:chgData name="MOORE James" userId="55c05a22-3ea6-47b8-8f85-b8a3b64452d0" providerId="ADAL" clId="{11F5AC04-8557-4CCF-B829-19C31023EFE4}" dt="2023-07-25T09:36:47.005" v="723" actId="404"/>
      <pc:docMkLst>
        <pc:docMk/>
      </pc:docMkLst>
      <pc:sldChg chg="addSp delSp modSp mod">
        <pc:chgData name="MOORE James" userId="55c05a22-3ea6-47b8-8f85-b8a3b64452d0" providerId="ADAL" clId="{11F5AC04-8557-4CCF-B829-19C31023EFE4}" dt="2023-07-21T14:39:01.597" v="647" actId="478"/>
        <pc:sldMkLst>
          <pc:docMk/>
          <pc:sldMk cId="1555405838" sldId="298"/>
        </pc:sldMkLst>
        <pc:spChg chg="add del mod">
          <ac:chgData name="MOORE James" userId="55c05a22-3ea6-47b8-8f85-b8a3b64452d0" providerId="ADAL" clId="{11F5AC04-8557-4CCF-B829-19C31023EFE4}" dt="2023-07-21T14:37:34.886" v="630" actId="478"/>
          <ac:spMkLst>
            <pc:docMk/>
            <pc:sldMk cId="1555405838" sldId="298"/>
            <ac:spMk id="2" creationId="{00000000-0000-0000-0000-000000000000}"/>
          </ac:spMkLst>
        </pc:spChg>
        <pc:spChg chg="add del mod">
          <ac:chgData name="MOORE James" userId="55c05a22-3ea6-47b8-8f85-b8a3b64452d0" providerId="ADAL" clId="{11F5AC04-8557-4CCF-B829-19C31023EFE4}" dt="2023-07-21T14:35:03.585" v="582"/>
          <ac:spMkLst>
            <pc:docMk/>
            <pc:sldMk cId="1555405838" sldId="298"/>
            <ac:spMk id="3" creationId="{DB11B20C-9179-3FBC-6B89-3FBE9598FDFA}"/>
          </ac:spMkLst>
        </pc:spChg>
        <pc:spChg chg="mod">
          <ac:chgData name="MOORE James" userId="55c05a22-3ea6-47b8-8f85-b8a3b64452d0" providerId="ADAL" clId="{11F5AC04-8557-4CCF-B829-19C31023EFE4}" dt="2023-07-21T09:39:46.069" v="58" actId="20577"/>
          <ac:spMkLst>
            <pc:docMk/>
            <pc:sldMk cId="1555405838" sldId="298"/>
            <ac:spMk id="5" creationId="{00000000-0000-0000-0000-000000000000}"/>
          </ac:spMkLst>
        </pc:spChg>
        <pc:spChg chg="add del mod">
          <ac:chgData name="MOORE James" userId="55c05a22-3ea6-47b8-8f85-b8a3b64452d0" providerId="ADAL" clId="{11F5AC04-8557-4CCF-B829-19C31023EFE4}" dt="2023-07-21T14:36:24.905" v="602" actId="478"/>
          <ac:spMkLst>
            <pc:docMk/>
            <pc:sldMk cId="1555405838" sldId="298"/>
            <ac:spMk id="9" creationId="{9031EFFD-4629-7823-4082-313D6AA8CF33}"/>
          </ac:spMkLst>
        </pc:spChg>
        <pc:spChg chg="add del mod">
          <ac:chgData name="MOORE James" userId="55c05a22-3ea6-47b8-8f85-b8a3b64452d0" providerId="ADAL" clId="{11F5AC04-8557-4CCF-B829-19C31023EFE4}" dt="2023-07-21T14:39:01.597" v="647" actId="478"/>
          <ac:spMkLst>
            <pc:docMk/>
            <pc:sldMk cId="1555405838" sldId="298"/>
            <ac:spMk id="10" creationId="{D621F0C3-0F25-C245-13DE-7B1ADB73AEBB}"/>
          </ac:spMkLst>
        </pc:spChg>
        <pc:spChg chg="add mod">
          <ac:chgData name="MOORE James" userId="55c05a22-3ea6-47b8-8f85-b8a3b64452d0" providerId="ADAL" clId="{11F5AC04-8557-4CCF-B829-19C31023EFE4}" dt="2023-07-21T14:37:08.310" v="616" actId="404"/>
          <ac:spMkLst>
            <pc:docMk/>
            <pc:sldMk cId="1555405838" sldId="298"/>
            <ac:spMk id="11" creationId="{5DEBF7DD-DA43-9CF7-3755-511679801890}"/>
          </ac:spMkLst>
        </pc:spChg>
        <pc:picChg chg="add del">
          <ac:chgData name="MOORE James" userId="55c05a22-3ea6-47b8-8f85-b8a3b64452d0" providerId="ADAL" clId="{11F5AC04-8557-4CCF-B829-19C31023EFE4}" dt="2023-07-21T14:35:04.968" v="584"/>
          <ac:picMkLst>
            <pc:docMk/>
            <pc:sldMk cId="1555405838" sldId="298"/>
            <ac:picMk id="8" creationId="{5B7ECD45-2612-C720-3250-47D44B8A9475}"/>
          </ac:picMkLst>
        </pc:picChg>
      </pc:sldChg>
      <pc:sldChg chg="addSp delSp modSp mod">
        <pc:chgData name="MOORE James" userId="55c05a22-3ea6-47b8-8f85-b8a3b64452d0" providerId="ADAL" clId="{11F5AC04-8557-4CCF-B829-19C31023EFE4}" dt="2023-07-25T09:36:47.005" v="723" actId="404"/>
        <pc:sldMkLst>
          <pc:docMk/>
          <pc:sldMk cId="2681881354" sldId="299"/>
        </pc:sldMkLst>
        <pc:spChg chg="del mod">
          <ac:chgData name="MOORE James" userId="55c05a22-3ea6-47b8-8f85-b8a3b64452d0" providerId="ADAL" clId="{11F5AC04-8557-4CCF-B829-19C31023EFE4}" dt="2023-07-21T14:37:40.714" v="632" actId="478"/>
          <ac:spMkLst>
            <pc:docMk/>
            <pc:sldMk cId="2681881354" sldId="299"/>
            <ac:spMk id="2" creationId="{00000000-0000-0000-0000-000000000000}"/>
          </ac:spMkLst>
        </pc:spChg>
        <pc:spChg chg="mod">
          <ac:chgData name="MOORE James" userId="55c05a22-3ea6-47b8-8f85-b8a3b64452d0" providerId="ADAL" clId="{11F5AC04-8557-4CCF-B829-19C31023EFE4}" dt="2023-07-25T09:36:47.005" v="723" actId="404"/>
          <ac:spMkLst>
            <pc:docMk/>
            <pc:sldMk cId="2681881354" sldId="299"/>
            <ac:spMk id="3" creationId="{716703D1-D3FD-4B9A-961F-E8F7755C68CE}"/>
          </ac:spMkLst>
        </pc:spChg>
        <pc:spChg chg="add del mod">
          <ac:chgData name="MOORE James" userId="55c05a22-3ea6-47b8-8f85-b8a3b64452d0" providerId="ADAL" clId="{11F5AC04-8557-4CCF-B829-19C31023EFE4}" dt="2023-07-21T14:36:27.336" v="603" actId="478"/>
          <ac:spMkLst>
            <pc:docMk/>
            <pc:sldMk cId="2681881354" sldId="299"/>
            <ac:spMk id="4" creationId="{EAEC3034-481A-C276-E949-47281D917663}"/>
          </ac:spMkLst>
        </pc:spChg>
        <pc:spChg chg="add del mod">
          <ac:chgData name="MOORE James" userId="55c05a22-3ea6-47b8-8f85-b8a3b64452d0" providerId="ADAL" clId="{11F5AC04-8557-4CCF-B829-19C31023EFE4}" dt="2023-07-21T14:39:04.770" v="648" actId="478"/>
          <ac:spMkLst>
            <pc:docMk/>
            <pc:sldMk cId="2681881354" sldId="299"/>
            <ac:spMk id="5" creationId="{CF243392-EB65-F866-5460-26A9A80B241B}"/>
          </ac:spMkLst>
        </pc:spChg>
        <pc:spChg chg="add mod">
          <ac:chgData name="MOORE James" userId="55c05a22-3ea6-47b8-8f85-b8a3b64452d0" providerId="ADAL" clId="{11F5AC04-8557-4CCF-B829-19C31023EFE4}" dt="2023-07-21T14:37:52.191" v="635" actId="255"/>
          <ac:spMkLst>
            <pc:docMk/>
            <pc:sldMk cId="2681881354" sldId="299"/>
            <ac:spMk id="8" creationId="{6E9E3CDA-33A5-E4B1-FC7F-00278273FD5A}"/>
          </ac:spMkLst>
        </pc:spChg>
      </pc:sldChg>
      <pc:sldChg chg="modSp mod">
        <pc:chgData name="MOORE James" userId="55c05a22-3ea6-47b8-8f85-b8a3b64452d0" providerId="ADAL" clId="{11F5AC04-8557-4CCF-B829-19C31023EFE4}" dt="2023-07-21T14:34:13.040" v="544" actId="20577"/>
        <pc:sldMkLst>
          <pc:docMk/>
          <pc:sldMk cId="3068294038" sldId="301"/>
        </pc:sldMkLst>
        <pc:spChg chg="mod">
          <ac:chgData name="MOORE James" userId="55c05a22-3ea6-47b8-8f85-b8a3b64452d0" providerId="ADAL" clId="{11F5AC04-8557-4CCF-B829-19C31023EFE4}" dt="2023-07-21T14:34:13.040" v="544" actId="20577"/>
          <ac:spMkLst>
            <pc:docMk/>
            <pc:sldMk cId="3068294038" sldId="301"/>
            <ac:spMk id="2" creationId="{00000000-0000-0000-0000-000000000000}"/>
          </ac:spMkLst>
        </pc:spChg>
        <pc:spChg chg="mod">
          <ac:chgData name="MOORE James" userId="55c05a22-3ea6-47b8-8f85-b8a3b64452d0" providerId="ADAL" clId="{11F5AC04-8557-4CCF-B829-19C31023EFE4}" dt="2023-07-21T09:44:44.089" v="82" actId="20577"/>
          <ac:spMkLst>
            <pc:docMk/>
            <pc:sldMk cId="3068294038" sldId="301"/>
            <ac:spMk id="4" creationId="{00000000-0000-0000-0000-000000000000}"/>
          </ac:spMkLst>
        </pc:spChg>
        <pc:spChg chg="mod">
          <ac:chgData name="MOORE James" userId="55c05a22-3ea6-47b8-8f85-b8a3b64452d0" providerId="ADAL" clId="{11F5AC04-8557-4CCF-B829-19C31023EFE4}" dt="2023-07-21T09:44:38.396" v="76" actId="404"/>
          <ac:spMkLst>
            <pc:docMk/>
            <pc:sldMk cId="3068294038" sldId="301"/>
            <ac:spMk id="5" creationId="{00000000-0000-0000-0000-000000000000}"/>
          </ac:spMkLst>
        </pc:spChg>
      </pc:sldChg>
      <pc:sldChg chg="delSp modSp add mod ord">
        <pc:chgData name="MOORE James" userId="55c05a22-3ea6-47b8-8f85-b8a3b64452d0" providerId="ADAL" clId="{11F5AC04-8557-4CCF-B829-19C31023EFE4}" dt="2023-07-21T14:33:46.308" v="527" actId="478"/>
        <pc:sldMkLst>
          <pc:docMk/>
          <pc:sldMk cId="2065218303" sldId="377"/>
        </pc:sldMkLst>
        <pc:spChg chg="mod">
          <ac:chgData name="MOORE James" userId="55c05a22-3ea6-47b8-8f85-b8a3b64452d0" providerId="ADAL" clId="{11F5AC04-8557-4CCF-B829-19C31023EFE4}" dt="2023-07-21T14:33:43.831" v="526" actId="20577"/>
          <ac:spMkLst>
            <pc:docMk/>
            <pc:sldMk cId="2065218303" sldId="377"/>
            <ac:spMk id="2" creationId="{7EEDF534-EF22-B0D0-5ED5-3237CA5CF569}"/>
          </ac:spMkLst>
        </pc:spChg>
        <pc:spChg chg="del">
          <ac:chgData name="MOORE James" userId="55c05a22-3ea6-47b8-8f85-b8a3b64452d0" providerId="ADAL" clId="{11F5AC04-8557-4CCF-B829-19C31023EFE4}" dt="2023-07-21T14:33:46.308" v="527" actId="478"/>
          <ac:spMkLst>
            <pc:docMk/>
            <pc:sldMk cId="2065218303" sldId="377"/>
            <ac:spMk id="3" creationId="{03BA6FF4-51C7-A697-5306-685E2986EE9B}"/>
          </ac:spMkLst>
        </pc:spChg>
      </pc:sldChg>
      <pc:sldChg chg="delSp modSp add mod">
        <pc:chgData name="MOORE James" userId="55c05a22-3ea6-47b8-8f85-b8a3b64452d0" providerId="ADAL" clId="{11F5AC04-8557-4CCF-B829-19C31023EFE4}" dt="2023-07-21T14:33:39.124" v="517" actId="478"/>
        <pc:sldMkLst>
          <pc:docMk/>
          <pc:sldMk cId="736520800" sldId="422"/>
        </pc:sldMkLst>
        <pc:spChg chg="mod">
          <ac:chgData name="MOORE James" userId="55c05a22-3ea6-47b8-8f85-b8a3b64452d0" providerId="ADAL" clId="{11F5AC04-8557-4CCF-B829-19C31023EFE4}" dt="2023-07-21T14:33:36.766" v="516" actId="20577"/>
          <ac:spMkLst>
            <pc:docMk/>
            <pc:sldMk cId="736520800" sldId="422"/>
            <ac:spMk id="3" creationId="{2A0AA555-89C6-4624-9250-1B8DC635C65B}"/>
          </ac:spMkLst>
        </pc:spChg>
        <pc:spChg chg="del">
          <ac:chgData name="MOORE James" userId="55c05a22-3ea6-47b8-8f85-b8a3b64452d0" providerId="ADAL" clId="{11F5AC04-8557-4CCF-B829-19C31023EFE4}" dt="2023-07-21T14:33:39.124" v="517" actId="478"/>
          <ac:spMkLst>
            <pc:docMk/>
            <pc:sldMk cId="736520800" sldId="422"/>
            <ac:spMk id="4" creationId="{B4E5B202-CC15-4FD1-8D32-9AE07643316B}"/>
          </ac:spMkLst>
        </pc:spChg>
      </pc:sldChg>
      <pc:sldChg chg="addSp modSp add mod modTransition">
        <pc:chgData name="MOORE James" userId="55c05a22-3ea6-47b8-8f85-b8a3b64452d0" providerId="ADAL" clId="{11F5AC04-8557-4CCF-B829-19C31023EFE4}" dt="2023-07-21T14:38:48.978" v="644" actId="6549"/>
        <pc:sldMkLst>
          <pc:docMk/>
          <pc:sldMk cId="2808237678" sldId="432"/>
        </pc:sldMkLst>
        <pc:spChg chg="add mod">
          <ac:chgData name="MOORE James" userId="55c05a22-3ea6-47b8-8f85-b8a3b64452d0" providerId="ADAL" clId="{11F5AC04-8557-4CCF-B829-19C31023EFE4}" dt="2023-07-21T14:38:48.978" v="644" actId="6549"/>
          <ac:spMkLst>
            <pc:docMk/>
            <pc:sldMk cId="2808237678" sldId="432"/>
            <ac:spMk id="2" creationId="{25DFDC97-FBB5-039A-079B-FC4335DA0C86}"/>
          </ac:spMkLst>
        </pc:spChg>
        <pc:spChg chg="mod">
          <ac:chgData name="MOORE James" userId="55c05a22-3ea6-47b8-8f85-b8a3b64452d0" providerId="ADAL" clId="{11F5AC04-8557-4CCF-B829-19C31023EFE4}" dt="2023-07-21T14:38:17.686" v="638" actId="1076"/>
          <ac:spMkLst>
            <pc:docMk/>
            <pc:sldMk cId="2808237678" sldId="432"/>
            <ac:spMk id="4" creationId="{625A48A2-39E9-80E9-C8C0-03E50C5FD384}"/>
          </ac:spMkLst>
        </pc:spChg>
      </pc:sldChg>
      <pc:sldChg chg="addSp delSp modSp add mod">
        <pc:chgData name="MOORE James" userId="55c05a22-3ea6-47b8-8f85-b8a3b64452d0" providerId="ADAL" clId="{11F5AC04-8557-4CCF-B829-19C31023EFE4}" dt="2023-07-21T14:38:54.922" v="646" actId="478"/>
        <pc:sldMkLst>
          <pc:docMk/>
          <pc:sldMk cId="3620927131" sldId="2329"/>
        </pc:sldMkLst>
        <pc:spChg chg="add del mod">
          <ac:chgData name="MOORE James" userId="55c05a22-3ea6-47b8-8f85-b8a3b64452d0" providerId="ADAL" clId="{11F5AC04-8557-4CCF-B829-19C31023EFE4}" dt="2023-07-21T14:38:54.922" v="646" actId="478"/>
          <ac:spMkLst>
            <pc:docMk/>
            <pc:sldMk cId="3620927131" sldId="2329"/>
            <ac:spMk id="2" creationId="{0BC558DB-2C0F-3C87-740B-1A4B0548D932}"/>
          </ac:spMkLst>
        </pc:spChg>
        <pc:spChg chg="mod">
          <ac:chgData name="MOORE James" userId="55c05a22-3ea6-47b8-8f85-b8a3b64452d0" providerId="ADAL" clId="{11F5AC04-8557-4CCF-B829-19C31023EFE4}" dt="2023-07-21T14:38:39.700" v="643" actId="1076"/>
          <ac:spMkLst>
            <pc:docMk/>
            <pc:sldMk cId="3620927131" sldId="2329"/>
            <ac:spMk id="14" creationId="{21EC5D49-DB41-32C2-A116-8D170D1F85C5}"/>
          </ac:spMkLst>
        </pc:spChg>
      </pc:sldChg>
      <pc:sldChg chg="add modTransition">
        <pc:chgData name="MOORE James" userId="55c05a22-3ea6-47b8-8f85-b8a3b64452d0" providerId="ADAL" clId="{11F5AC04-8557-4CCF-B829-19C31023EFE4}" dt="2023-07-21T14:30:34.316" v="436"/>
        <pc:sldMkLst>
          <pc:docMk/>
          <pc:sldMk cId="2915410100" sldId="2331"/>
        </pc:sldMkLst>
      </pc:sldChg>
      <pc:sldChg chg="add modTransition">
        <pc:chgData name="MOORE James" userId="55c05a22-3ea6-47b8-8f85-b8a3b64452d0" providerId="ADAL" clId="{11F5AC04-8557-4CCF-B829-19C31023EFE4}" dt="2023-07-21T14:30:36.199" v="437"/>
        <pc:sldMkLst>
          <pc:docMk/>
          <pc:sldMk cId="2274733175" sldId="2333"/>
        </pc:sldMkLst>
      </pc:sldChg>
      <pc:sldChg chg="add modTransition">
        <pc:chgData name="MOORE James" userId="55c05a22-3ea6-47b8-8f85-b8a3b64452d0" providerId="ADAL" clId="{11F5AC04-8557-4CCF-B829-19C31023EFE4}" dt="2023-07-21T14:30:39.289" v="440"/>
        <pc:sldMkLst>
          <pc:docMk/>
          <pc:sldMk cId="590478926" sldId="2348"/>
        </pc:sldMkLst>
      </pc:sldChg>
      <pc:sldChg chg="add modTransition">
        <pc:chgData name="MOORE James" userId="55c05a22-3ea6-47b8-8f85-b8a3b64452d0" providerId="ADAL" clId="{11F5AC04-8557-4CCF-B829-19C31023EFE4}" dt="2023-07-21T14:30:38.605" v="439"/>
        <pc:sldMkLst>
          <pc:docMk/>
          <pc:sldMk cId="1782292446" sldId="2356"/>
        </pc:sldMkLst>
      </pc:sldChg>
      <pc:sldChg chg="add modTransition">
        <pc:chgData name="MOORE James" userId="55c05a22-3ea6-47b8-8f85-b8a3b64452d0" providerId="ADAL" clId="{11F5AC04-8557-4CCF-B829-19C31023EFE4}" dt="2023-07-21T14:30:37.939" v="438"/>
        <pc:sldMkLst>
          <pc:docMk/>
          <pc:sldMk cId="2901555046" sldId="2384"/>
        </pc:sldMkLst>
      </pc:sldChg>
      <pc:sldChg chg="add">
        <pc:chgData name="MOORE James" userId="55c05a22-3ea6-47b8-8f85-b8a3b64452d0" providerId="ADAL" clId="{11F5AC04-8557-4CCF-B829-19C31023EFE4}" dt="2023-07-21T09:49:18.623" v="172"/>
        <pc:sldMkLst>
          <pc:docMk/>
          <pc:sldMk cId="2661463178" sldId="2385"/>
        </pc:sldMkLst>
      </pc:sldChg>
      <pc:sldChg chg="add del">
        <pc:chgData name="MOORE James" userId="55c05a22-3ea6-47b8-8f85-b8a3b64452d0" providerId="ADAL" clId="{11F5AC04-8557-4CCF-B829-19C31023EFE4}" dt="2023-07-21T09:52:00.189" v="209"/>
        <pc:sldMkLst>
          <pc:docMk/>
          <pc:sldMk cId="2284180120" sldId="9070"/>
        </pc:sldMkLst>
      </pc:sldChg>
      <pc:sldChg chg="add">
        <pc:chgData name="MOORE James" userId="55c05a22-3ea6-47b8-8f85-b8a3b64452d0" providerId="ADAL" clId="{11F5AC04-8557-4CCF-B829-19C31023EFE4}" dt="2023-07-24T07:31:01.149" v="658"/>
        <pc:sldMkLst>
          <pc:docMk/>
          <pc:sldMk cId="1806795610" sldId="9095"/>
        </pc:sldMkLst>
      </pc:sldChg>
      <pc:sldChg chg="delSp modSp add del mod delCm">
        <pc:chgData name="MOORE James" userId="55c05a22-3ea6-47b8-8f85-b8a3b64452d0" providerId="ADAL" clId="{11F5AC04-8557-4CCF-B829-19C31023EFE4}" dt="2023-07-24T07:30:57.067" v="657" actId="2696"/>
        <pc:sldMkLst>
          <pc:docMk/>
          <pc:sldMk cId="2336483125" sldId="9095"/>
        </pc:sldMkLst>
        <pc:spChg chg="del">
          <ac:chgData name="MOORE James" userId="55c05a22-3ea6-47b8-8f85-b8a3b64452d0" providerId="ADAL" clId="{11F5AC04-8557-4CCF-B829-19C31023EFE4}" dt="2023-07-21T14:32:21.654" v="506" actId="478"/>
          <ac:spMkLst>
            <pc:docMk/>
            <pc:sldMk cId="2336483125" sldId="9095"/>
            <ac:spMk id="5" creationId="{DD0CBB6E-CE35-4B41-B11B-5E8E7B96729C}"/>
          </ac:spMkLst>
        </pc:spChg>
        <pc:graphicFrameChg chg="modGraphic">
          <ac:chgData name="MOORE James" userId="55c05a22-3ea6-47b8-8f85-b8a3b64452d0" providerId="ADAL" clId="{11F5AC04-8557-4CCF-B829-19C31023EFE4}" dt="2023-07-21T10:00:13.420" v="434" actId="207"/>
          <ac:graphicFrameMkLst>
            <pc:docMk/>
            <pc:sldMk cId="2336483125" sldId="9095"/>
            <ac:graphicFrameMk id="10" creationId="{46CAB938-A230-431D-9F97-463C9074A0B5}"/>
          </ac:graphicFrameMkLst>
        </pc:graphicFrameChg>
      </pc:sldChg>
      <pc:sldChg chg="add">
        <pc:chgData name="MOORE James" userId="55c05a22-3ea6-47b8-8f85-b8a3b64452d0" providerId="ADAL" clId="{11F5AC04-8557-4CCF-B829-19C31023EFE4}" dt="2023-07-24T07:31:01.149" v="658"/>
        <pc:sldMkLst>
          <pc:docMk/>
          <pc:sldMk cId="153838682" sldId="9115"/>
        </pc:sldMkLst>
      </pc:sldChg>
      <pc:sldChg chg="delSp add del mod delCm">
        <pc:chgData name="MOORE James" userId="55c05a22-3ea6-47b8-8f85-b8a3b64452d0" providerId="ADAL" clId="{11F5AC04-8557-4CCF-B829-19C31023EFE4}" dt="2023-07-24T07:30:57.067" v="657" actId="2696"/>
        <pc:sldMkLst>
          <pc:docMk/>
          <pc:sldMk cId="1698401321" sldId="9115"/>
        </pc:sldMkLst>
        <pc:spChg chg="del">
          <ac:chgData name="MOORE James" userId="55c05a22-3ea6-47b8-8f85-b8a3b64452d0" providerId="ADAL" clId="{11F5AC04-8557-4CCF-B829-19C31023EFE4}" dt="2023-07-21T14:32:09.108" v="497" actId="478"/>
          <ac:spMkLst>
            <pc:docMk/>
            <pc:sldMk cId="1698401321" sldId="9115"/>
            <ac:spMk id="4" creationId="{498EF1AC-A226-47CE-BCA1-15A9395D05DF}"/>
          </ac:spMkLst>
        </pc:spChg>
      </pc:sldChg>
      <pc:sldChg chg="add">
        <pc:chgData name="MOORE James" userId="55c05a22-3ea6-47b8-8f85-b8a3b64452d0" providerId="ADAL" clId="{11F5AC04-8557-4CCF-B829-19C31023EFE4}" dt="2023-07-24T07:31:01.149" v="658"/>
        <pc:sldMkLst>
          <pc:docMk/>
          <pc:sldMk cId="3675258234" sldId="2076136337"/>
        </pc:sldMkLst>
      </pc:sldChg>
      <pc:sldChg chg="delSp modSp add del mod">
        <pc:chgData name="MOORE James" userId="55c05a22-3ea6-47b8-8f85-b8a3b64452d0" providerId="ADAL" clId="{11F5AC04-8557-4CCF-B829-19C31023EFE4}" dt="2023-07-24T07:30:57.067" v="657" actId="2696"/>
        <pc:sldMkLst>
          <pc:docMk/>
          <pc:sldMk cId="4047812060" sldId="2076136337"/>
        </pc:sldMkLst>
        <pc:spChg chg="mod">
          <ac:chgData name="MOORE James" userId="55c05a22-3ea6-47b8-8f85-b8a3b64452d0" providerId="ADAL" clId="{11F5AC04-8557-4CCF-B829-19C31023EFE4}" dt="2023-07-21T14:32:14.100" v="504" actId="20577"/>
          <ac:spMkLst>
            <pc:docMk/>
            <pc:sldMk cId="4047812060" sldId="2076136337"/>
            <ac:spMk id="4" creationId="{E4C97DEF-D814-4F20-8806-4F4F40ABA203}"/>
          </ac:spMkLst>
        </pc:spChg>
        <pc:spChg chg="del">
          <ac:chgData name="MOORE James" userId="55c05a22-3ea6-47b8-8f85-b8a3b64452d0" providerId="ADAL" clId="{11F5AC04-8557-4CCF-B829-19C31023EFE4}" dt="2023-07-21T14:32:11.529" v="498" actId="478"/>
          <ac:spMkLst>
            <pc:docMk/>
            <pc:sldMk cId="4047812060" sldId="2076136337"/>
            <ac:spMk id="5" creationId="{C0E2CC55-6F07-437A-BE51-BD6C59470CBC}"/>
          </ac:spMkLst>
        </pc:spChg>
      </pc:sldChg>
      <pc:sldChg chg="add del">
        <pc:chgData name="MOORE James" userId="55c05a22-3ea6-47b8-8f85-b8a3b64452d0" providerId="ADAL" clId="{11F5AC04-8557-4CCF-B829-19C31023EFE4}" dt="2023-07-21T09:52:00.189" v="209"/>
        <pc:sldMkLst>
          <pc:docMk/>
          <pc:sldMk cId="1902012590" sldId="2076136349"/>
        </pc:sldMkLst>
      </pc:sldChg>
      <pc:sldChg chg="add del">
        <pc:chgData name="MOORE James" userId="55c05a22-3ea6-47b8-8f85-b8a3b64452d0" providerId="ADAL" clId="{11F5AC04-8557-4CCF-B829-19C31023EFE4}" dt="2023-07-21T09:52:00.189" v="209"/>
        <pc:sldMkLst>
          <pc:docMk/>
          <pc:sldMk cId="2852975339" sldId="2076136354"/>
        </pc:sldMkLst>
      </pc:sldChg>
      <pc:sldChg chg="modSp add del mod">
        <pc:chgData name="MOORE James" userId="55c05a22-3ea6-47b8-8f85-b8a3b64452d0" providerId="ADAL" clId="{11F5AC04-8557-4CCF-B829-19C31023EFE4}" dt="2023-07-21T14:30:58.755" v="441" actId="1076"/>
        <pc:sldMkLst>
          <pc:docMk/>
          <pc:sldMk cId="4005731230" sldId="2076136355"/>
        </pc:sldMkLst>
        <pc:spChg chg="mod">
          <ac:chgData name="MOORE James" userId="55c05a22-3ea6-47b8-8f85-b8a3b64452d0" providerId="ADAL" clId="{11F5AC04-8557-4CCF-B829-19C31023EFE4}" dt="2023-07-21T14:30:58.755" v="441" actId="1076"/>
          <ac:spMkLst>
            <pc:docMk/>
            <pc:sldMk cId="4005731230" sldId="2076136355"/>
            <ac:spMk id="19" creationId="{5816B7FB-5EA3-A98C-E327-44ECC447D526}"/>
          </ac:spMkLst>
        </pc:spChg>
      </pc:sldChg>
      <pc:sldChg chg="add del">
        <pc:chgData name="MOORE James" userId="55c05a22-3ea6-47b8-8f85-b8a3b64452d0" providerId="ADAL" clId="{11F5AC04-8557-4CCF-B829-19C31023EFE4}" dt="2023-07-21T09:52:00.189" v="209"/>
        <pc:sldMkLst>
          <pc:docMk/>
          <pc:sldMk cId="334304818" sldId="2076136357"/>
        </pc:sldMkLst>
      </pc:sldChg>
      <pc:sldChg chg="delSp add del mod">
        <pc:chgData name="MOORE James" userId="55c05a22-3ea6-47b8-8f85-b8a3b64452d0" providerId="ADAL" clId="{11F5AC04-8557-4CCF-B829-19C31023EFE4}" dt="2023-07-24T07:30:57.067" v="657" actId="2696"/>
        <pc:sldMkLst>
          <pc:docMk/>
          <pc:sldMk cId="282517936" sldId="2076136359"/>
        </pc:sldMkLst>
        <pc:spChg chg="del">
          <ac:chgData name="MOORE James" userId="55c05a22-3ea6-47b8-8f85-b8a3b64452d0" providerId="ADAL" clId="{11F5AC04-8557-4CCF-B829-19C31023EFE4}" dt="2023-07-21T14:32:18.557" v="505" actId="478"/>
          <ac:spMkLst>
            <pc:docMk/>
            <pc:sldMk cId="282517936" sldId="2076136359"/>
            <ac:spMk id="5" creationId="{21DEFE13-7476-49A1-B8FA-2A06BE068853}"/>
          </ac:spMkLst>
        </pc:spChg>
      </pc:sldChg>
      <pc:sldChg chg="add">
        <pc:chgData name="MOORE James" userId="55c05a22-3ea6-47b8-8f85-b8a3b64452d0" providerId="ADAL" clId="{11F5AC04-8557-4CCF-B829-19C31023EFE4}" dt="2023-07-24T07:31:01.149" v="658"/>
        <pc:sldMkLst>
          <pc:docMk/>
          <pc:sldMk cId="2243620247" sldId="2076136359"/>
        </pc:sldMkLst>
      </pc:sldChg>
      <pc:sldChg chg="add del">
        <pc:chgData name="MOORE James" userId="55c05a22-3ea6-47b8-8f85-b8a3b64452d0" providerId="ADAL" clId="{11F5AC04-8557-4CCF-B829-19C31023EFE4}" dt="2023-07-21T09:43:42.543" v="71" actId="47"/>
        <pc:sldMkLst>
          <pc:docMk/>
          <pc:sldMk cId="2204919070" sldId="2076136360"/>
        </pc:sldMkLst>
      </pc:sldChg>
      <pc:sldChg chg="add del">
        <pc:chgData name="MOORE James" userId="55c05a22-3ea6-47b8-8f85-b8a3b64452d0" providerId="ADAL" clId="{11F5AC04-8557-4CCF-B829-19C31023EFE4}" dt="2023-07-21T09:43:39.802" v="69"/>
        <pc:sldMkLst>
          <pc:docMk/>
          <pc:sldMk cId="2222890340" sldId="2076136360"/>
        </pc:sldMkLst>
      </pc:sldChg>
      <pc:sldChg chg="add del">
        <pc:chgData name="MOORE James" userId="55c05a22-3ea6-47b8-8f85-b8a3b64452d0" providerId="ADAL" clId="{11F5AC04-8557-4CCF-B829-19C31023EFE4}" dt="2023-07-21T09:43:28.324" v="67" actId="47"/>
        <pc:sldMkLst>
          <pc:docMk/>
          <pc:sldMk cId="2922595647" sldId="2076136360"/>
        </pc:sldMkLst>
      </pc:sldChg>
      <pc:sldChg chg="add del">
        <pc:chgData name="MOORE James" userId="55c05a22-3ea6-47b8-8f85-b8a3b64452d0" providerId="ADAL" clId="{11F5AC04-8557-4CCF-B829-19C31023EFE4}" dt="2023-07-21T09:43:25.131" v="65"/>
        <pc:sldMkLst>
          <pc:docMk/>
          <pc:sldMk cId="3160889708" sldId="2076136360"/>
        </pc:sldMkLst>
      </pc:sldChg>
      <pc:sldChg chg="add del">
        <pc:chgData name="MOORE James" userId="55c05a22-3ea6-47b8-8f85-b8a3b64452d0" providerId="ADAL" clId="{11F5AC04-8557-4CCF-B829-19C31023EFE4}" dt="2023-07-21T09:52:00.189" v="209"/>
        <pc:sldMkLst>
          <pc:docMk/>
          <pc:sldMk cId="1302291997" sldId="2076136364"/>
        </pc:sldMkLst>
      </pc:sldChg>
      <pc:sldChg chg="add del">
        <pc:chgData name="MOORE James" userId="55c05a22-3ea6-47b8-8f85-b8a3b64452d0" providerId="ADAL" clId="{11F5AC04-8557-4CCF-B829-19C31023EFE4}" dt="2023-07-21T09:52:00.189" v="209"/>
        <pc:sldMkLst>
          <pc:docMk/>
          <pc:sldMk cId="1167648780" sldId="2076136366"/>
        </pc:sldMkLst>
      </pc:sldChg>
      <pc:sldChg chg="add del">
        <pc:chgData name="MOORE James" userId="55c05a22-3ea6-47b8-8f85-b8a3b64452d0" providerId="ADAL" clId="{11F5AC04-8557-4CCF-B829-19C31023EFE4}" dt="2023-07-21T09:52:00.189" v="209"/>
        <pc:sldMkLst>
          <pc:docMk/>
          <pc:sldMk cId="3387246247" sldId="2076136368"/>
        </pc:sldMkLst>
      </pc:sldChg>
      <pc:sldChg chg="add del">
        <pc:chgData name="MOORE James" userId="55c05a22-3ea6-47b8-8f85-b8a3b64452d0" providerId="ADAL" clId="{11F5AC04-8557-4CCF-B829-19C31023EFE4}" dt="2023-07-21T09:52:00.189" v="209"/>
        <pc:sldMkLst>
          <pc:docMk/>
          <pc:sldMk cId="3263393825" sldId="2076136378"/>
        </pc:sldMkLst>
      </pc:sldChg>
      <pc:sldChg chg="add del">
        <pc:chgData name="MOORE James" userId="55c05a22-3ea6-47b8-8f85-b8a3b64452d0" providerId="ADAL" clId="{11F5AC04-8557-4CCF-B829-19C31023EFE4}" dt="2023-07-21T09:52:00.189" v="209"/>
        <pc:sldMkLst>
          <pc:docMk/>
          <pc:sldMk cId="3163193133" sldId="2076136379"/>
        </pc:sldMkLst>
      </pc:sldChg>
      <pc:sldChg chg="add del">
        <pc:chgData name="MOORE James" userId="55c05a22-3ea6-47b8-8f85-b8a3b64452d0" providerId="ADAL" clId="{11F5AC04-8557-4CCF-B829-19C31023EFE4}" dt="2023-07-21T09:52:00.189" v="209"/>
        <pc:sldMkLst>
          <pc:docMk/>
          <pc:sldMk cId="1698040648" sldId="2076136385"/>
        </pc:sldMkLst>
      </pc:sldChg>
      <pc:sldChg chg="add del">
        <pc:chgData name="MOORE James" userId="55c05a22-3ea6-47b8-8f85-b8a3b64452d0" providerId="ADAL" clId="{11F5AC04-8557-4CCF-B829-19C31023EFE4}" dt="2023-07-21T09:52:00.189" v="209"/>
        <pc:sldMkLst>
          <pc:docMk/>
          <pc:sldMk cId="2708244570" sldId="2076136386"/>
        </pc:sldMkLst>
      </pc:sldChg>
      <pc:sldChg chg="add del">
        <pc:chgData name="MOORE James" userId="55c05a22-3ea6-47b8-8f85-b8a3b64452d0" providerId="ADAL" clId="{11F5AC04-8557-4CCF-B829-19C31023EFE4}" dt="2023-07-21T09:52:00.189" v="209"/>
        <pc:sldMkLst>
          <pc:docMk/>
          <pc:sldMk cId="1728516915" sldId="2076136387"/>
        </pc:sldMkLst>
      </pc:sldChg>
      <pc:sldChg chg="add del">
        <pc:chgData name="MOORE James" userId="55c05a22-3ea6-47b8-8f85-b8a3b64452d0" providerId="ADAL" clId="{11F5AC04-8557-4CCF-B829-19C31023EFE4}" dt="2023-07-21T09:52:00.189" v="209"/>
        <pc:sldMkLst>
          <pc:docMk/>
          <pc:sldMk cId="2994760762" sldId="2076136388"/>
        </pc:sldMkLst>
      </pc:sldChg>
      <pc:sldChg chg="add del">
        <pc:chgData name="MOORE James" userId="55c05a22-3ea6-47b8-8f85-b8a3b64452d0" providerId="ADAL" clId="{11F5AC04-8557-4CCF-B829-19C31023EFE4}" dt="2023-07-21T09:52:00.189" v="209"/>
        <pc:sldMkLst>
          <pc:docMk/>
          <pc:sldMk cId="1567727522" sldId="2076136395"/>
        </pc:sldMkLst>
      </pc:sldChg>
      <pc:sldChg chg="add del">
        <pc:chgData name="MOORE James" userId="55c05a22-3ea6-47b8-8f85-b8a3b64452d0" providerId="ADAL" clId="{11F5AC04-8557-4CCF-B829-19C31023EFE4}" dt="2023-07-21T09:52:00.189" v="209"/>
        <pc:sldMkLst>
          <pc:docMk/>
          <pc:sldMk cId="3643721802" sldId="2076136397"/>
        </pc:sldMkLst>
      </pc:sldChg>
      <pc:sldChg chg="add del">
        <pc:chgData name="MOORE James" userId="55c05a22-3ea6-47b8-8f85-b8a3b64452d0" providerId="ADAL" clId="{11F5AC04-8557-4CCF-B829-19C31023EFE4}" dt="2023-07-21T09:52:00.189" v="209"/>
        <pc:sldMkLst>
          <pc:docMk/>
          <pc:sldMk cId="1361703634" sldId="2076136400"/>
        </pc:sldMkLst>
      </pc:sldChg>
      <pc:sldChg chg="delSp modSp add del mod">
        <pc:chgData name="MOORE James" userId="55c05a22-3ea6-47b8-8f85-b8a3b64452d0" providerId="ADAL" clId="{11F5AC04-8557-4CCF-B829-19C31023EFE4}" dt="2023-07-21T14:31:30.050" v="467" actId="20577"/>
        <pc:sldMkLst>
          <pc:docMk/>
          <pc:sldMk cId="2461311604" sldId="2147377583"/>
        </pc:sldMkLst>
        <pc:spChg chg="mod">
          <ac:chgData name="MOORE James" userId="55c05a22-3ea6-47b8-8f85-b8a3b64452d0" providerId="ADAL" clId="{11F5AC04-8557-4CCF-B829-19C31023EFE4}" dt="2023-07-21T14:31:30.050" v="467" actId="20577"/>
          <ac:spMkLst>
            <pc:docMk/>
            <pc:sldMk cId="2461311604" sldId="2147377583"/>
            <ac:spMk id="3" creationId="{5FE240D8-0256-1495-9259-CCF7EF51AE28}"/>
          </ac:spMkLst>
        </pc:spChg>
        <pc:spChg chg="del">
          <ac:chgData name="MOORE James" userId="55c05a22-3ea6-47b8-8f85-b8a3b64452d0" providerId="ADAL" clId="{11F5AC04-8557-4CCF-B829-19C31023EFE4}" dt="2023-07-21T14:31:25.008" v="453" actId="478"/>
          <ac:spMkLst>
            <pc:docMk/>
            <pc:sldMk cId="2461311604" sldId="2147377583"/>
            <ac:spMk id="4" creationId="{3219FD7A-42F7-8AB8-615E-ECC12707F425}"/>
          </ac:spMkLst>
        </pc:spChg>
        <pc:spChg chg="mod">
          <ac:chgData name="MOORE James" userId="55c05a22-3ea6-47b8-8f85-b8a3b64452d0" providerId="ADAL" clId="{11F5AC04-8557-4CCF-B829-19C31023EFE4}" dt="2023-07-21T11:41:55.866" v="435" actId="1076"/>
          <ac:spMkLst>
            <pc:docMk/>
            <pc:sldMk cId="2461311604" sldId="2147377583"/>
            <ac:spMk id="40" creationId="{4A23425C-2503-431A-BEA1-6FA2AA56AE1D}"/>
          </ac:spMkLst>
        </pc:spChg>
      </pc:sldChg>
      <pc:sldChg chg="delSp modSp add del mod">
        <pc:chgData name="MOORE James" userId="55c05a22-3ea6-47b8-8f85-b8a3b64452d0" providerId="ADAL" clId="{11F5AC04-8557-4CCF-B829-19C31023EFE4}" dt="2023-07-21T14:31:55.178" v="490" actId="20577"/>
        <pc:sldMkLst>
          <pc:docMk/>
          <pc:sldMk cId="1177683023" sldId="2147377587"/>
        </pc:sldMkLst>
        <pc:spChg chg="mod">
          <ac:chgData name="MOORE James" userId="55c05a22-3ea6-47b8-8f85-b8a3b64452d0" providerId="ADAL" clId="{11F5AC04-8557-4CCF-B829-19C31023EFE4}" dt="2023-07-21T14:31:55.178" v="490" actId="20577"/>
          <ac:spMkLst>
            <pc:docMk/>
            <pc:sldMk cId="1177683023" sldId="2147377587"/>
            <ac:spMk id="3" creationId="{5FE240D8-0256-1495-9259-CCF7EF51AE28}"/>
          </ac:spMkLst>
        </pc:spChg>
        <pc:spChg chg="del">
          <ac:chgData name="MOORE James" userId="55c05a22-3ea6-47b8-8f85-b8a3b64452d0" providerId="ADAL" clId="{11F5AC04-8557-4CCF-B829-19C31023EFE4}" dt="2023-07-21T14:31:52.454" v="485" actId="478"/>
          <ac:spMkLst>
            <pc:docMk/>
            <pc:sldMk cId="1177683023" sldId="2147377587"/>
            <ac:spMk id="4" creationId="{3219FD7A-42F7-8AB8-615E-ECC12707F425}"/>
          </ac:spMkLst>
        </pc:spChg>
      </pc:sldChg>
      <pc:sldChg chg="delSp modSp add del mod">
        <pc:chgData name="MOORE James" userId="55c05a22-3ea6-47b8-8f85-b8a3b64452d0" providerId="ADAL" clId="{11F5AC04-8557-4CCF-B829-19C31023EFE4}" dt="2023-07-21T14:31:35.112" v="472" actId="20577"/>
        <pc:sldMkLst>
          <pc:docMk/>
          <pc:sldMk cId="1799356449" sldId="2147377588"/>
        </pc:sldMkLst>
        <pc:spChg chg="mod">
          <ac:chgData name="MOORE James" userId="55c05a22-3ea6-47b8-8f85-b8a3b64452d0" providerId="ADAL" clId="{11F5AC04-8557-4CCF-B829-19C31023EFE4}" dt="2023-07-21T14:31:35.112" v="472" actId="20577"/>
          <ac:spMkLst>
            <pc:docMk/>
            <pc:sldMk cId="1799356449" sldId="2147377588"/>
            <ac:spMk id="3" creationId="{5FE240D8-0256-1495-9259-CCF7EF51AE28}"/>
          </ac:spMkLst>
        </pc:spChg>
        <pc:spChg chg="del">
          <ac:chgData name="MOORE James" userId="55c05a22-3ea6-47b8-8f85-b8a3b64452d0" providerId="ADAL" clId="{11F5AC04-8557-4CCF-B829-19C31023EFE4}" dt="2023-07-21T14:31:22.861" v="452" actId="478"/>
          <ac:spMkLst>
            <pc:docMk/>
            <pc:sldMk cId="1799356449" sldId="2147377588"/>
            <ac:spMk id="4" creationId="{3219FD7A-42F7-8AB8-615E-ECC12707F425}"/>
          </ac:spMkLst>
        </pc:spChg>
      </pc:sldChg>
      <pc:sldChg chg="delSp modSp add del mod">
        <pc:chgData name="MOORE James" userId="55c05a22-3ea6-47b8-8f85-b8a3b64452d0" providerId="ADAL" clId="{11F5AC04-8557-4CCF-B829-19C31023EFE4}" dt="2023-07-21T14:31:48.067" v="484" actId="20577"/>
        <pc:sldMkLst>
          <pc:docMk/>
          <pc:sldMk cId="2319100602" sldId="2147377589"/>
        </pc:sldMkLst>
        <pc:spChg chg="mod">
          <ac:chgData name="MOORE James" userId="55c05a22-3ea6-47b8-8f85-b8a3b64452d0" providerId="ADAL" clId="{11F5AC04-8557-4CCF-B829-19C31023EFE4}" dt="2023-07-21T14:31:48.067" v="484" actId="20577"/>
          <ac:spMkLst>
            <pc:docMk/>
            <pc:sldMk cId="2319100602" sldId="2147377589"/>
            <ac:spMk id="3" creationId="{5FE240D8-0256-1495-9259-CCF7EF51AE28}"/>
          </ac:spMkLst>
        </pc:spChg>
        <pc:spChg chg="del">
          <ac:chgData name="MOORE James" userId="55c05a22-3ea6-47b8-8f85-b8a3b64452d0" providerId="ADAL" clId="{11F5AC04-8557-4CCF-B829-19C31023EFE4}" dt="2023-07-21T14:31:46.148" v="479" actId="478"/>
          <ac:spMkLst>
            <pc:docMk/>
            <pc:sldMk cId="2319100602" sldId="2147377589"/>
            <ac:spMk id="4" creationId="{3219FD7A-42F7-8AB8-615E-ECC12707F425}"/>
          </ac:spMkLst>
        </pc:spChg>
      </pc:sldChg>
      <pc:sldChg chg="delSp modSp add del mod">
        <pc:chgData name="MOORE James" userId="55c05a22-3ea6-47b8-8f85-b8a3b64452d0" providerId="ADAL" clId="{11F5AC04-8557-4CCF-B829-19C31023EFE4}" dt="2023-07-21T14:32:00.937" v="496" actId="20577"/>
        <pc:sldMkLst>
          <pc:docMk/>
          <pc:sldMk cId="3980570633" sldId="2147377590"/>
        </pc:sldMkLst>
        <pc:spChg chg="mod">
          <ac:chgData name="MOORE James" userId="55c05a22-3ea6-47b8-8f85-b8a3b64452d0" providerId="ADAL" clId="{11F5AC04-8557-4CCF-B829-19C31023EFE4}" dt="2023-07-21T14:32:00.937" v="496" actId="20577"/>
          <ac:spMkLst>
            <pc:docMk/>
            <pc:sldMk cId="3980570633" sldId="2147377590"/>
            <ac:spMk id="3" creationId="{5FE240D8-0256-1495-9259-CCF7EF51AE28}"/>
          </ac:spMkLst>
        </pc:spChg>
        <pc:spChg chg="del">
          <ac:chgData name="MOORE James" userId="55c05a22-3ea6-47b8-8f85-b8a3b64452d0" providerId="ADAL" clId="{11F5AC04-8557-4CCF-B829-19C31023EFE4}" dt="2023-07-21T14:31:58.592" v="491" actId="478"/>
          <ac:spMkLst>
            <pc:docMk/>
            <pc:sldMk cId="3980570633" sldId="2147377590"/>
            <ac:spMk id="4" creationId="{3219FD7A-42F7-8AB8-615E-ECC12707F425}"/>
          </ac:spMkLst>
        </pc:spChg>
      </pc:sldChg>
      <pc:sldChg chg="delSp modSp add del mod">
        <pc:chgData name="MOORE James" userId="55c05a22-3ea6-47b8-8f85-b8a3b64452d0" providerId="ADAL" clId="{11F5AC04-8557-4CCF-B829-19C31023EFE4}" dt="2023-07-21T14:31:20.476" v="451" actId="478"/>
        <pc:sldMkLst>
          <pc:docMk/>
          <pc:sldMk cId="4132690369" sldId="2147377591"/>
        </pc:sldMkLst>
        <pc:spChg chg="mod">
          <ac:chgData name="MOORE James" userId="55c05a22-3ea6-47b8-8f85-b8a3b64452d0" providerId="ADAL" clId="{11F5AC04-8557-4CCF-B829-19C31023EFE4}" dt="2023-07-21T14:31:17.805" v="450" actId="20577"/>
          <ac:spMkLst>
            <pc:docMk/>
            <pc:sldMk cId="4132690369" sldId="2147377591"/>
            <ac:spMk id="3" creationId="{5FE240D8-0256-1495-9259-CCF7EF51AE28}"/>
          </ac:spMkLst>
        </pc:spChg>
        <pc:spChg chg="del">
          <ac:chgData name="MOORE James" userId="55c05a22-3ea6-47b8-8f85-b8a3b64452d0" providerId="ADAL" clId="{11F5AC04-8557-4CCF-B829-19C31023EFE4}" dt="2023-07-21T14:31:20.476" v="451" actId="478"/>
          <ac:spMkLst>
            <pc:docMk/>
            <pc:sldMk cId="4132690369" sldId="2147377591"/>
            <ac:spMk id="4" creationId="{3219FD7A-42F7-8AB8-615E-ECC12707F425}"/>
          </ac:spMkLst>
        </pc:spChg>
      </pc:sldChg>
      <pc:sldChg chg="delSp modSp add del mod">
        <pc:chgData name="MOORE James" userId="55c05a22-3ea6-47b8-8f85-b8a3b64452d0" providerId="ADAL" clId="{11F5AC04-8557-4CCF-B829-19C31023EFE4}" dt="2023-07-21T14:31:42.468" v="478" actId="20577"/>
        <pc:sldMkLst>
          <pc:docMk/>
          <pc:sldMk cId="3005257896" sldId="2147377592"/>
        </pc:sldMkLst>
        <pc:spChg chg="mod">
          <ac:chgData name="MOORE James" userId="55c05a22-3ea6-47b8-8f85-b8a3b64452d0" providerId="ADAL" clId="{11F5AC04-8557-4CCF-B829-19C31023EFE4}" dt="2023-07-21T14:31:42.468" v="478" actId="20577"/>
          <ac:spMkLst>
            <pc:docMk/>
            <pc:sldMk cId="3005257896" sldId="2147377592"/>
            <ac:spMk id="3" creationId="{5FE240D8-0256-1495-9259-CCF7EF51AE28}"/>
          </ac:spMkLst>
        </pc:spChg>
        <pc:spChg chg="del">
          <ac:chgData name="MOORE James" userId="55c05a22-3ea6-47b8-8f85-b8a3b64452d0" providerId="ADAL" clId="{11F5AC04-8557-4CCF-B829-19C31023EFE4}" dt="2023-07-21T14:31:40.526" v="473" actId="478"/>
          <ac:spMkLst>
            <pc:docMk/>
            <pc:sldMk cId="3005257896" sldId="2147377592"/>
            <ac:spMk id="4" creationId="{3219FD7A-42F7-8AB8-615E-ECC12707F425}"/>
          </ac:spMkLst>
        </pc:spChg>
      </pc:sldChg>
      <pc:sldChg chg="add del">
        <pc:chgData name="MOORE James" userId="55c05a22-3ea6-47b8-8f85-b8a3b64452d0" providerId="ADAL" clId="{11F5AC04-8557-4CCF-B829-19C31023EFE4}" dt="2023-07-21T09:52:00.189" v="209"/>
        <pc:sldMkLst>
          <pc:docMk/>
          <pc:sldMk cId="2199569471" sldId="2147377641"/>
        </pc:sldMkLst>
      </pc:sldChg>
      <pc:sldChg chg="modSp add del mod modTransition">
        <pc:chgData name="MOORE James" userId="55c05a22-3ea6-47b8-8f85-b8a3b64452d0" providerId="ADAL" clId="{11F5AC04-8557-4CCF-B829-19C31023EFE4}" dt="2023-07-24T07:30:57.067" v="657" actId="2696"/>
        <pc:sldMkLst>
          <pc:docMk/>
          <pc:sldMk cId="1927925236" sldId="2147478550"/>
        </pc:sldMkLst>
        <pc:spChg chg="mod">
          <ac:chgData name="MOORE James" userId="55c05a22-3ea6-47b8-8f85-b8a3b64452d0" providerId="ADAL" clId="{11F5AC04-8557-4CCF-B829-19C31023EFE4}" dt="2023-07-21T09:45:26.654" v="113" actId="20577"/>
          <ac:spMkLst>
            <pc:docMk/>
            <pc:sldMk cId="1927925236" sldId="2147478550"/>
            <ac:spMk id="2" creationId="{9721E10A-90AD-9088-7887-911360E44B57}"/>
          </ac:spMkLst>
        </pc:spChg>
        <pc:spChg chg="mod">
          <ac:chgData name="MOORE James" userId="55c05a22-3ea6-47b8-8f85-b8a3b64452d0" providerId="ADAL" clId="{11F5AC04-8557-4CCF-B829-19C31023EFE4}" dt="2023-07-21T09:45:50.412" v="170" actId="20577"/>
          <ac:spMkLst>
            <pc:docMk/>
            <pc:sldMk cId="1927925236" sldId="2147478550"/>
            <ac:spMk id="8" creationId="{B098C7D5-6B11-F07D-EA6A-02A051B6895D}"/>
          </ac:spMkLst>
        </pc:spChg>
      </pc:sldChg>
      <pc:sldChg chg="add">
        <pc:chgData name="MOORE James" userId="55c05a22-3ea6-47b8-8f85-b8a3b64452d0" providerId="ADAL" clId="{11F5AC04-8557-4CCF-B829-19C31023EFE4}" dt="2023-07-24T07:31:01.149" v="658"/>
        <pc:sldMkLst>
          <pc:docMk/>
          <pc:sldMk cId="3738120911" sldId="2147478550"/>
        </pc:sldMkLst>
      </pc:sldChg>
      <pc:sldChg chg="modSp add mod">
        <pc:chgData name="MOORE James" userId="55c05a22-3ea6-47b8-8f85-b8a3b64452d0" providerId="ADAL" clId="{11F5AC04-8557-4CCF-B829-19C31023EFE4}" dt="2023-07-21T09:49:43.809" v="202" actId="20577"/>
        <pc:sldMkLst>
          <pc:docMk/>
          <pc:sldMk cId="3878324858" sldId="2147478551"/>
        </pc:sldMkLst>
        <pc:spChg chg="mod">
          <ac:chgData name="MOORE James" userId="55c05a22-3ea6-47b8-8f85-b8a3b64452d0" providerId="ADAL" clId="{11F5AC04-8557-4CCF-B829-19C31023EFE4}" dt="2023-07-21T09:49:43.809" v="202" actId="20577"/>
          <ac:spMkLst>
            <pc:docMk/>
            <pc:sldMk cId="3878324858" sldId="2147478551"/>
            <ac:spMk id="2" creationId="{9721E10A-90AD-9088-7887-911360E44B57}"/>
          </ac:spMkLst>
        </pc:spChg>
      </pc:sldChg>
      <pc:sldChg chg="modSp add mod">
        <pc:chgData name="MOORE James" userId="55c05a22-3ea6-47b8-8f85-b8a3b64452d0" providerId="ADAL" clId="{11F5AC04-8557-4CCF-B829-19C31023EFE4}" dt="2023-07-21T09:52:52.264" v="249" actId="14100"/>
        <pc:sldMkLst>
          <pc:docMk/>
          <pc:sldMk cId="1797677418" sldId="2147478552"/>
        </pc:sldMkLst>
        <pc:spChg chg="mod">
          <ac:chgData name="MOORE James" userId="55c05a22-3ea6-47b8-8f85-b8a3b64452d0" providerId="ADAL" clId="{11F5AC04-8557-4CCF-B829-19C31023EFE4}" dt="2023-07-21T09:52:52.264" v="249" actId="14100"/>
          <ac:spMkLst>
            <pc:docMk/>
            <pc:sldMk cId="1797677418" sldId="2147478552"/>
            <ac:spMk id="2" creationId="{9721E10A-90AD-9088-7887-911360E44B57}"/>
          </ac:spMkLst>
        </pc:spChg>
      </pc:sldChg>
      <pc:sldChg chg="modSp add mod">
        <pc:chgData name="MOORE James" userId="55c05a22-3ea6-47b8-8f85-b8a3b64452d0" providerId="ADAL" clId="{11F5AC04-8557-4CCF-B829-19C31023EFE4}" dt="2023-07-21T09:55:10.853" v="312" actId="255"/>
        <pc:sldMkLst>
          <pc:docMk/>
          <pc:sldMk cId="2154777941" sldId="2147478553"/>
        </pc:sldMkLst>
        <pc:spChg chg="mod">
          <ac:chgData name="MOORE James" userId="55c05a22-3ea6-47b8-8f85-b8a3b64452d0" providerId="ADAL" clId="{11F5AC04-8557-4CCF-B829-19C31023EFE4}" dt="2023-07-21T09:54:38.091" v="297" actId="20577"/>
          <ac:spMkLst>
            <pc:docMk/>
            <pc:sldMk cId="2154777941" sldId="2147478553"/>
            <ac:spMk id="2" creationId="{9721E10A-90AD-9088-7887-911360E44B57}"/>
          </ac:spMkLst>
        </pc:spChg>
        <pc:spChg chg="mod">
          <ac:chgData name="MOORE James" userId="55c05a22-3ea6-47b8-8f85-b8a3b64452d0" providerId="ADAL" clId="{11F5AC04-8557-4CCF-B829-19C31023EFE4}" dt="2023-07-21T09:55:05.407" v="311" actId="255"/>
          <ac:spMkLst>
            <pc:docMk/>
            <pc:sldMk cId="2154777941" sldId="2147478553"/>
            <ac:spMk id="5" creationId="{F7E1960A-3097-4039-B7C0-39F591233865}"/>
          </ac:spMkLst>
        </pc:spChg>
        <pc:spChg chg="mod">
          <ac:chgData name="MOORE James" userId="55c05a22-3ea6-47b8-8f85-b8a3b64452d0" providerId="ADAL" clId="{11F5AC04-8557-4CCF-B829-19C31023EFE4}" dt="2023-07-21T09:55:10.853" v="312" actId="255"/>
          <ac:spMkLst>
            <pc:docMk/>
            <pc:sldMk cId="2154777941" sldId="2147478553"/>
            <ac:spMk id="8" creationId="{B098C7D5-6B11-F07D-EA6A-02A051B6895D}"/>
          </ac:spMkLst>
        </pc:spChg>
      </pc:sldChg>
      <pc:sldChg chg="add del">
        <pc:chgData name="MOORE James" userId="55c05a22-3ea6-47b8-8f85-b8a3b64452d0" providerId="ADAL" clId="{11F5AC04-8557-4CCF-B829-19C31023EFE4}" dt="2023-07-21T09:54:12.829" v="266"/>
        <pc:sldMkLst>
          <pc:docMk/>
          <pc:sldMk cId="2251461861" sldId="2147478553"/>
        </pc:sldMkLst>
      </pc:sldChg>
      <pc:sldMasterChg chg="del delSldLayout">
        <pc:chgData name="MOORE James" userId="55c05a22-3ea6-47b8-8f85-b8a3b64452d0" providerId="ADAL" clId="{11F5AC04-8557-4CCF-B829-19C31023EFE4}" dt="2023-07-21T09:43:42.543" v="71" actId="47"/>
        <pc:sldMasterMkLst>
          <pc:docMk/>
          <pc:sldMasterMk cId="3246058059" sldId="2147484424"/>
        </pc:sldMasterMkLst>
        <pc:sldLayoutChg chg="del">
          <pc:chgData name="MOORE James" userId="55c05a22-3ea6-47b8-8f85-b8a3b64452d0" providerId="ADAL" clId="{11F5AC04-8557-4CCF-B829-19C31023EFE4}" dt="2023-07-21T09:43:42.543" v="71" actId="47"/>
          <pc:sldLayoutMkLst>
            <pc:docMk/>
            <pc:sldMasterMk cId="3246058059" sldId="2147484424"/>
            <pc:sldLayoutMk cId="3824148348" sldId="2147484425"/>
          </pc:sldLayoutMkLst>
        </pc:sldLayoutChg>
        <pc:sldLayoutChg chg="del">
          <pc:chgData name="MOORE James" userId="55c05a22-3ea6-47b8-8f85-b8a3b64452d0" providerId="ADAL" clId="{11F5AC04-8557-4CCF-B829-19C31023EFE4}" dt="2023-07-21T09:43:42.543" v="71" actId="47"/>
          <pc:sldLayoutMkLst>
            <pc:docMk/>
            <pc:sldMasterMk cId="3246058059" sldId="2147484424"/>
            <pc:sldLayoutMk cId="805674674" sldId="2147484426"/>
          </pc:sldLayoutMkLst>
        </pc:sldLayoutChg>
        <pc:sldLayoutChg chg="del">
          <pc:chgData name="MOORE James" userId="55c05a22-3ea6-47b8-8f85-b8a3b64452d0" providerId="ADAL" clId="{11F5AC04-8557-4CCF-B829-19C31023EFE4}" dt="2023-07-21T09:43:42.543" v="71" actId="47"/>
          <pc:sldLayoutMkLst>
            <pc:docMk/>
            <pc:sldMasterMk cId="3246058059" sldId="2147484424"/>
            <pc:sldLayoutMk cId="1128505712" sldId="2147484427"/>
          </pc:sldLayoutMkLst>
        </pc:sldLayoutChg>
        <pc:sldLayoutChg chg="del">
          <pc:chgData name="MOORE James" userId="55c05a22-3ea6-47b8-8f85-b8a3b64452d0" providerId="ADAL" clId="{11F5AC04-8557-4CCF-B829-19C31023EFE4}" dt="2023-07-21T09:43:42.543" v="71" actId="47"/>
          <pc:sldLayoutMkLst>
            <pc:docMk/>
            <pc:sldMasterMk cId="3246058059" sldId="2147484424"/>
            <pc:sldLayoutMk cId="2797195588" sldId="2147484428"/>
          </pc:sldLayoutMkLst>
        </pc:sldLayoutChg>
        <pc:sldLayoutChg chg="del">
          <pc:chgData name="MOORE James" userId="55c05a22-3ea6-47b8-8f85-b8a3b64452d0" providerId="ADAL" clId="{11F5AC04-8557-4CCF-B829-19C31023EFE4}" dt="2023-07-21T09:43:42.543" v="71" actId="47"/>
          <pc:sldLayoutMkLst>
            <pc:docMk/>
            <pc:sldMasterMk cId="3246058059" sldId="2147484424"/>
            <pc:sldLayoutMk cId="284157050" sldId="2147484429"/>
          </pc:sldLayoutMkLst>
        </pc:sldLayoutChg>
        <pc:sldLayoutChg chg="del">
          <pc:chgData name="MOORE James" userId="55c05a22-3ea6-47b8-8f85-b8a3b64452d0" providerId="ADAL" clId="{11F5AC04-8557-4CCF-B829-19C31023EFE4}" dt="2023-07-21T09:43:42.543" v="71" actId="47"/>
          <pc:sldLayoutMkLst>
            <pc:docMk/>
            <pc:sldMasterMk cId="3246058059" sldId="2147484424"/>
            <pc:sldLayoutMk cId="3244965346" sldId="2147484430"/>
          </pc:sldLayoutMkLst>
        </pc:sldLayoutChg>
        <pc:sldLayoutChg chg="del">
          <pc:chgData name="MOORE James" userId="55c05a22-3ea6-47b8-8f85-b8a3b64452d0" providerId="ADAL" clId="{11F5AC04-8557-4CCF-B829-19C31023EFE4}" dt="2023-07-21T09:43:42.543" v="71" actId="47"/>
          <pc:sldLayoutMkLst>
            <pc:docMk/>
            <pc:sldMasterMk cId="3246058059" sldId="2147484424"/>
            <pc:sldLayoutMk cId="127665600" sldId="2147484431"/>
          </pc:sldLayoutMkLst>
        </pc:sldLayoutChg>
        <pc:sldLayoutChg chg="del">
          <pc:chgData name="MOORE James" userId="55c05a22-3ea6-47b8-8f85-b8a3b64452d0" providerId="ADAL" clId="{11F5AC04-8557-4CCF-B829-19C31023EFE4}" dt="2023-07-21T09:43:42.543" v="71" actId="47"/>
          <pc:sldLayoutMkLst>
            <pc:docMk/>
            <pc:sldMasterMk cId="3246058059" sldId="2147484424"/>
            <pc:sldLayoutMk cId="2468286134" sldId="2147484432"/>
          </pc:sldLayoutMkLst>
        </pc:sldLayoutChg>
        <pc:sldLayoutChg chg="del">
          <pc:chgData name="MOORE James" userId="55c05a22-3ea6-47b8-8f85-b8a3b64452d0" providerId="ADAL" clId="{11F5AC04-8557-4CCF-B829-19C31023EFE4}" dt="2023-07-21T09:43:42.543" v="71" actId="47"/>
          <pc:sldLayoutMkLst>
            <pc:docMk/>
            <pc:sldMasterMk cId="3246058059" sldId="2147484424"/>
            <pc:sldLayoutMk cId="3500496414" sldId="2147484433"/>
          </pc:sldLayoutMkLst>
        </pc:sldLayoutChg>
        <pc:sldLayoutChg chg="del">
          <pc:chgData name="MOORE James" userId="55c05a22-3ea6-47b8-8f85-b8a3b64452d0" providerId="ADAL" clId="{11F5AC04-8557-4CCF-B829-19C31023EFE4}" dt="2023-07-21T09:43:42.543" v="71" actId="47"/>
          <pc:sldLayoutMkLst>
            <pc:docMk/>
            <pc:sldMasterMk cId="3246058059" sldId="2147484424"/>
            <pc:sldLayoutMk cId="70789590" sldId="2147484434"/>
          </pc:sldLayoutMkLst>
        </pc:sldLayoutChg>
        <pc:sldLayoutChg chg="del">
          <pc:chgData name="MOORE James" userId="55c05a22-3ea6-47b8-8f85-b8a3b64452d0" providerId="ADAL" clId="{11F5AC04-8557-4CCF-B829-19C31023EFE4}" dt="2023-07-21T09:43:42.543" v="71" actId="47"/>
          <pc:sldLayoutMkLst>
            <pc:docMk/>
            <pc:sldMasterMk cId="3246058059" sldId="2147484424"/>
            <pc:sldLayoutMk cId="2123403388" sldId="2147484435"/>
          </pc:sldLayoutMkLst>
        </pc:sldLayoutChg>
        <pc:sldLayoutChg chg="del">
          <pc:chgData name="MOORE James" userId="55c05a22-3ea6-47b8-8f85-b8a3b64452d0" providerId="ADAL" clId="{11F5AC04-8557-4CCF-B829-19C31023EFE4}" dt="2023-07-21T09:43:42.543" v="71" actId="47"/>
          <pc:sldLayoutMkLst>
            <pc:docMk/>
            <pc:sldMasterMk cId="3246058059" sldId="2147484424"/>
            <pc:sldLayoutMk cId="609807395" sldId="2147484436"/>
          </pc:sldLayoutMkLst>
        </pc:sldLayoutChg>
        <pc:sldLayoutChg chg="del">
          <pc:chgData name="MOORE James" userId="55c05a22-3ea6-47b8-8f85-b8a3b64452d0" providerId="ADAL" clId="{11F5AC04-8557-4CCF-B829-19C31023EFE4}" dt="2023-07-21T09:43:42.543" v="71" actId="47"/>
          <pc:sldLayoutMkLst>
            <pc:docMk/>
            <pc:sldMasterMk cId="3246058059" sldId="2147484424"/>
            <pc:sldLayoutMk cId="422955360" sldId="2147484437"/>
          </pc:sldLayoutMkLst>
        </pc:sldLayoutChg>
        <pc:sldLayoutChg chg="del">
          <pc:chgData name="MOORE James" userId="55c05a22-3ea6-47b8-8f85-b8a3b64452d0" providerId="ADAL" clId="{11F5AC04-8557-4CCF-B829-19C31023EFE4}" dt="2023-07-21T09:43:42.543" v="71" actId="47"/>
          <pc:sldLayoutMkLst>
            <pc:docMk/>
            <pc:sldMasterMk cId="3246058059" sldId="2147484424"/>
            <pc:sldLayoutMk cId="10349669" sldId="2147484438"/>
          </pc:sldLayoutMkLst>
        </pc:sldLayoutChg>
        <pc:sldLayoutChg chg="del">
          <pc:chgData name="MOORE James" userId="55c05a22-3ea6-47b8-8f85-b8a3b64452d0" providerId="ADAL" clId="{11F5AC04-8557-4CCF-B829-19C31023EFE4}" dt="2023-07-21T09:43:42.543" v="71" actId="47"/>
          <pc:sldLayoutMkLst>
            <pc:docMk/>
            <pc:sldMasterMk cId="3246058059" sldId="2147484424"/>
            <pc:sldLayoutMk cId="1352034935" sldId="2147484439"/>
          </pc:sldLayoutMkLst>
        </pc:sldLayoutChg>
        <pc:sldLayoutChg chg="del">
          <pc:chgData name="MOORE James" userId="55c05a22-3ea6-47b8-8f85-b8a3b64452d0" providerId="ADAL" clId="{11F5AC04-8557-4CCF-B829-19C31023EFE4}" dt="2023-07-21T09:43:42.543" v="71" actId="47"/>
          <pc:sldLayoutMkLst>
            <pc:docMk/>
            <pc:sldMasterMk cId="3246058059" sldId="2147484424"/>
            <pc:sldLayoutMk cId="1911940875" sldId="2147484440"/>
          </pc:sldLayoutMkLst>
        </pc:sldLayoutChg>
        <pc:sldLayoutChg chg="del">
          <pc:chgData name="MOORE James" userId="55c05a22-3ea6-47b8-8f85-b8a3b64452d0" providerId="ADAL" clId="{11F5AC04-8557-4CCF-B829-19C31023EFE4}" dt="2023-07-21T09:43:42.543" v="71" actId="47"/>
          <pc:sldLayoutMkLst>
            <pc:docMk/>
            <pc:sldMasterMk cId="3246058059" sldId="2147484424"/>
            <pc:sldLayoutMk cId="1227064259" sldId="2147484441"/>
          </pc:sldLayoutMkLst>
        </pc:sldLayoutChg>
        <pc:sldLayoutChg chg="del">
          <pc:chgData name="MOORE James" userId="55c05a22-3ea6-47b8-8f85-b8a3b64452d0" providerId="ADAL" clId="{11F5AC04-8557-4CCF-B829-19C31023EFE4}" dt="2023-07-21T09:43:42.543" v="71" actId="47"/>
          <pc:sldLayoutMkLst>
            <pc:docMk/>
            <pc:sldMasterMk cId="3246058059" sldId="2147484424"/>
            <pc:sldLayoutMk cId="4041983398" sldId="2147484442"/>
          </pc:sldLayoutMkLst>
        </pc:sldLayoutChg>
        <pc:sldLayoutChg chg="del">
          <pc:chgData name="MOORE James" userId="55c05a22-3ea6-47b8-8f85-b8a3b64452d0" providerId="ADAL" clId="{11F5AC04-8557-4CCF-B829-19C31023EFE4}" dt="2023-07-21T09:43:42.543" v="71" actId="47"/>
          <pc:sldLayoutMkLst>
            <pc:docMk/>
            <pc:sldMasterMk cId="3246058059" sldId="2147484424"/>
            <pc:sldLayoutMk cId="884583739" sldId="2147484443"/>
          </pc:sldLayoutMkLst>
        </pc:sldLayoutChg>
        <pc:sldLayoutChg chg="del">
          <pc:chgData name="MOORE James" userId="55c05a22-3ea6-47b8-8f85-b8a3b64452d0" providerId="ADAL" clId="{11F5AC04-8557-4CCF-B829-19C31023EFE4}" dt="2023-07-21T09:43:42.543" v="71" actId="47"/>
          <pc:sldLayoutMkLst>
            <pc:docMk/>
            <pc:sldMasterMk cId="3246058059" sldId="2147484424"/>
            <pc:sldLayoutMk cId="647703816" sldId="2147484444"/>
          </pc:sldLayoutMkLst>
        </pc:sldLayoutChg>
        <pc:sldLayoutChg chg="del">
          <pc:chgData name="MOORE James" userId="55c05a22-3ea6-47b8-8f85-b8a3b64452d0" providerId="ADAL" clId="{11F5AC04-8557-4CCF-B829-19C31023EFE4}" dt="2023-07-21T09:43:42.543" v="71" actId="47"/>
          <pc:sldLayoutMkLst>
            <pc:docMk/>
            <pc:sldMasterMk cId="3246058059" sldId="2147484424"/>
            <pc:sldLayoutMk cId="3880013054" sldId="2147484445"/>
          </pc:sldLayoutMkLst>
        </pc:sldLayoutChg>
        <pc:sldLayoutChg chg="del">
          <pc:chgData name="MOORE James" userId="55c05a22-3ea6-47b8-8f85-b8a3b64452d0" providerId="ADAL" clId="{11F5AC04-8557-4CCF-B829-19C31023EFE4}" dt="2023-07-21T09:43:42.543" v="71" actId="47"/>
          <pc:sldLayoutMkLst>
            <pc:docMk/>
            <pc:sldMasterMk cId="3246058059" sldId="2147484424"/>
            <pc:sldLayoutMk cId="802659666" sldId="2147484446"/>
          </pc:sldLayoutMkLst>
        </pc:sldLayoutChg>
        <pc:sldLayoutChg chg="del">
          <pc:chgData name="MOORE James" userId="55c05a22-3ea6-47b8-8f85-b8a3b64452d0" providerId="ADAL" clId="{11F5AC04-8557-4CCF-B829-19C31023EFE4}" dt="2023-07-21T09:43:42.543" v="71" actId="47"/>
          <pc:sldLayoutMkLst>
            <pc:docMk/>
            <pc:sldMasterMk cId="3246058059" sldId="2147484424"/>
            <pc:sldLayoutMk cId="941641493" sldId="2147484447"/>
          </pc:sldLayoutMkLst>
        </pc:sldLayoutChg>
        <pc:sldLayoutChg chg="del">
          <pc:chgData name="MOORE James" userId="55c05a22-3ea6-47b8-8f85-b8a3b64452d0" providerId="ADAL" clId="{11F5AC04-8557-4CCF-B829-19C31023EFE4}" dt="2023-07-21T09:43:42.543" v="71" actId="47"/>
          <pc:sldLayoutMkLst>
            <pc:docMk/>
            <pc:sldMasterMk cId="3246058059" sldId="2147484424"/>
            <pc:sldLayoutMk cId="326139684" sldId="2147484448"/>
          </pc:sldLayoutMkLst>
        </pc:sldLayoutChg>
        <pc:sldLayoutChg chg="del">
          <pc:chgData name="MOORE James" userId="55c05a22-3ea6-47b8-8f85-b8a3b64452d0" providerId="ADAL" clId="{11F5AC04-8557-4CCF-B829-19C31023EFE4}" dt="2023-07-21T09:43:42.543" v="71" actId="47"/>
          <pc:sldLayoutMkLst>
            <pc:docMk/>
            <pc:sldMasterMk cId="3246058059" sldId="2147484424"/>
            <pc:sldLayoutMk cId="1449244823" sldId="2147484449"/>
          </pc:sldLayoutMkLst>
        </pc:sldLayoutChg>
        <pc:sldLayoutChg chg="del">
          <pc:chgData name="MOORE James" userId="55c05a22-3ea6-47b8-8f85-b8a3b64452d0" providerId="ADAL" clId="{11F5AC04-8557-4CCF-B829-19C31023EFE4}" dt="2023-07-21T09:43:42.543" v="71" actId="47"/>
          <pc:sldLayoutMkLst>
            <pc:docMk/>
            <pc:sldMasterMk cId="3246058059" sldId="2147484424"/>
            <pc:sldLayoutMk cId="1521281718" sldId="2147484450"/>
          </pc:sldLayoutMkLst>
        </pc:sldLayoutChg>
        <pc:sldLayoutChg chg="del">
          <pc:chgData name="MOORE James" userId="55c05a22-3ea6-47b8-8f85-b8a3b64452d0" providerId="ADAL" clId="{11F5AC04-8557-4CCF-B829-19C31023EFE4}" dt="2023-07-21T09:43:42.543" v="71" actId="47"/>
          <pc:sldLayoutMkLst>
            <pc:docMk/>
            <pc:sldMasterMk cId="3246058059" sldId="2147484424"/>
            <pc:sldLayoutMk cId="486836574" sldId="2147484451"/>
          </pc:sldLayoutMkLst>
        </pc:sldLayoutChg>
        <pc:sldLayoutChg chg="del">
          <pc:chgData name="MOORE James" userId="55c05a22-3ea6-47b8-8f85-b8a3b64452d0" providerId="ADAL" clId="{11F5AC04-8557-4CCF-B829-19C31023EFE4}" dt="2023-07-21T09:43:42.543" v="71" actId="47"/>
          <pc:sldLayoutMkLst>
            <pc:docMk/>
            <pc:sldMasterMk cId="3246058059" sldId="2147484424"/>
            <pc:sldLayoutMk cId="446646601" sldId="2147484452"/>
          </pc:sldLayoutMkLst>
        </pc:sldLayoutChg>
        <pc:sldLayoutChg chg="del">
          <pc:chgData name="MOORE James" userId="55c05a22-3ea6-47b8-8f85-b8a3b64452d0" providerId="ADAL" clId="{11F5AC04-8557-4CCF-B829-19C31023EFE4}" dt="2023-07-21T09:43:42.543" v="71" actId="47"/>
          <pc:sldLayoutMkLst>
            <pc:docMk/>
            <pc:sldMasterMk cId="3246058059" sldId="2147484424"/>
            <pc:sldLayoutMk cId="3151148508" sldId="2147484453"/>
          </pc:sldLayoutMkLst>
        </pc:sldLayoutChg>
        <pc:sldLayoutChg chg="del">
          <pc:chgData name="MOORE James" userId="55c05a22-3ea6-47b8-8f85-b8a3b64452d0" providerId="ADAL" clId="{11F5AC04-8557-4CCF-B829-19C31023EFE4}" dt="2023-07-21T09:43:42.543" v="71" actId="47"/>
          <pc:sldLayoutMkLst>
            <pc:docMk/>
            <pc:sldMasterMk cId="3246058059" sldId="2147484424"/>
            <pc:sldLayoutMk cId="2979482035" sldId="2147484454"/>
          </pc:sldLayoutMkLst>
        </pc:sldLayoutChg>
        <pc:sldLayoutChg chg="del">
          <pc:chgData name="MOORE James" userId="55c05a22-3ea6-47b8-8f85-b8a3b64452d0" providerId="ADAL" clId="{11F5AC04-8557-4CCF-B829-19C31023EFE4}" dt="2023-07-21T09:43:42.543" v="71" actId="47"/>
          <pc:sldLayoutMkLst>
            <pc:docMk/>
            <pc:sldMasterMk cId="3246058059" sldId="2147484424"/>
            <pc:sldLayoutMk cId="869216244" sldId="2147484455"/>
          </pc:sldLayoutMkLst>
        </pc:sldLayoutChg>
        <pc:sldLayoutChg chg="del">
          <pc:chgData name="MOORE James" userId="55c05a22-3ea6-47b8-8f85-b8a3b64452d0" providerId="ADAL" clId="{11F5AC04-8557-4CCF-B829-19C31023EFE4}" dt="2023-07-21T09:43:42.543" v="71" actId="47"/>
          <pc:sldLayoutMkLst>
            <pc:docMk/>
            <pc:sldMasterMk cId="3246058059" sldId="2147484424"/>
            <pc:sldLayoutMk cId="1106084825" sldId="2147484456"/>
          </pc:sldLayoutMkLst>
        </pc:sldLayoutChg>
        <pc:sldLayoutChg chg="del">
          <pc:chgData name="MOORE James" userId="55c05a22-3ea6-47b8-8f85-b8a3b64452d0" providerId="ADAL" clId="{11F5AC04-8557-4CCF-B829-19C31023EFE4}" dt="2023-07-21T09:43:42.543" v="71" actId="47"/>
          <pc:sldLayoutMkLst>
            <pc:docMk/>
            <pc:sldMasterMk cId="3246058059" sldId="2147484424"/>
            <pc:sldLayoutMk cId="2161541434" sldId="2147484457"/>
          </pc:sldLayoutMkLst>
        </pc:sldLayoutChg>
        <pc:sldLayoutChg chg="del">
          <pc:chgData name="MOORE James" userId="55c05a22-3ea6-47b8-8f85-b8a3b64452d0" providerId="ADAL" clId="{11F5AC04-8557-4CCF-B829-19C31023EFE4}" dt="2023-07-21T09:43:42.543" v="71" actId="47"/>
          <pc:sldLayoutMkLst>
            <pc:docMk/>
            <pc:sldMasterMk cId="3246058059" sldId="2147484424"/>
            <pc:sldLayoutMk cId="2522384263" sldId="2147484458"/>
          </pc:sldLayoutMkLst>
        </pc:sldLayoutChg>
        <pc:sldLayoutChg chg="del">
          <pc:chgData name="MOORE James" userId="55c05a22-3ea6-47b8-8f85-b8a3b64452d0" providerId="ADAL" clId="{11F5AC04-8557-4CCF-B829-19C31023EFE4}" dt="2023-07-21T09:43:42.543" v="71" actId="47"/>
          <pc:sldLayoutMkLst>
            <pc:docMk/>
            <pc:sldMasterMk cId="3246058059" sldId="2147484424"/>
            <pc:sldLayoutMk cId="790086315" sldId="2147484459"/>
          </pc:sldLayoutMkLst>
        </pc:sldLayoutChg>
        <pc:sldLayoutChg chg="del">
          <pc:chgData name="MOORE James" userId="55c05a22-3ea6-47b8-8f85-b8a3b64452d0" providerId="ADAL" clId="{11F5AC04-8557-4CCF-B829-19C31023EFE4}" dt="2023-07-21T09:43:42.543" v="71" actId="47"/>
          <pc:sldLayoutMkLst>
            <pc:docMk/>
            <pc:sldMasterMk cId="3246058059" sldId="2147484424"/>
            <pc:sldLayoutMk cId="2113337380" sldId="2147484460"/>
          </pc:sldLayoutMkLst>
        </pc:sldLayoutChg>
        <pc:sldLayoutChg chg="del">
          <pc:chgData name="MOORE James" userId="55c05a22-3ea6-47b8-8f85-b8a3b64452d0" providerId="ADAL" clId="{11F5AC04-8557-4CCF-B829-19C31023EFE4}" dt="2023-07-21T09:43:42.543" v="71" actId="47"/>
          <pc:sldLayoutMkLst>
            <pc:docMk/>
            <pc:sldMasterMk cId="3246058059" sldId="2147484424"/>
            <pc:sldLayoutMk cId="740534035" sldId="2147484461"/>
          </pc:sldLayoutMkLst>
        </pc:sldLayoutChg>
        <pc:sldLayoutChg chg="del">
          <pc:chgData name="MOORE James" userId="55c05a22-3ea6-47b8-8f85-b8a3b64452d0" providerId="ADAL" clId="{11F5AC04-8557-4CCF-B829-19C31023EFE4}" dt="2023-07-21T09:43:42.543" v="71" actId="47"/>
          <pc:sldLayoutMkLst>
            <pc:docMk/>
            <pc:sldMasterMk cId="3246058059" sldId="2147484424"/>
            <pc:sldLayoutMk cId="3571156961" sldId="2147484462"/>
          </pc:sldLayoutMkLst>
        </pc:sldLayoutChg>
        <pc:sldLayoutChg chg="del">
          <pc:chgData name="MOORE James" userId="55c05a22-3ea6-47b8-8f85-b8a3b64452d0" providerId="ADAL" clId="{11F5AC04-8557-4CCF-B829-19C31023EFE4}" dt="2023-07-21T09:43:42.543" v="71" actId="47"/>
          <pc:sldLayoutMkLst>
            <pc:docMk/>
            <pc:sldMasterMk cId="3246058059" sldId="2147484424"/>
            <pc:sldLayoutMk cId="3193649261" sldId="2147484463"/>
          </pc:sldLayoutMkLst>
        </pc:sldLayoutChg>
        <pc:sldLayoutChg chg="del">
          <pc:chgData name="MOORE James" userId="55c05a22-3ea6-47b8-8f85-b8a3b64452d0" providerId="ADAL" clId="{11F5AC04-8557-4CCF-B829-19C31023EFE4}" dt="2023-07-21T09:43:42.543" v="71" actId="47"/>
          <pc:sldLayoutMkLst>
            <pc:docMk/>
            <pc:sldMasterMk cId="3246058059" sldId="2147484424"/>
            <pc:sldLayoutMk cId="2813494417" sldId="2147484464"/>
          </pc:sldLayoutMkLst>
        </pc:sldLayoutChg>
        <pc:sldLayoutChg chg="del">
          <pc:chgData name="MOORE James" userId="55c05a22-3ea6-47b8-8f85-b8a3b64452d0" providerId="ADAL" clId="{11F5AC04-8557-4CCF-B829-19C31023EFE4}" dt="2023-07-21T09:43:42.543" v="71" actId="47"/>
          <pc:sldLayoutMkLst>
            <pc:docMk/>
            <pc:sldMasterMk cId="3246058059" sldId="2147484424"/>
            <pc:sldLayoutMk cId="3171798221" sldId="2147484465"/>
          </pc:sldLayoutMkLst>
        </pc:sldLayoutChg>
        <pc:sldLayoutChg chg="del">
          <pc:chgData name="MOORE James" userId="55c05a22-3ea6-47b8-8f85-b8a3b64452d0" providerId="ADAL" clId="{11F5AC04-8557-4CCF-B829-19C31023EFE4}" dt="2023-07-21T09:43:42.543" v="71" actId="47"/>
          <pc:sldLayoutMkLst>
            <pc:docMk/>
            <pc:sldMasterMk cId="3246058059" sldId="2147484424"/>
            <pc:sldLayoutMk cId="521322226" sldId="2147484466"/>
          </pc:sldLayoutMkLst>
        </pc:sldLayoutChg>
        <pc:sldLayoutChg chg="del">
          <pc:chgData name="MOORE James" userId="55c05a22-3ea6-47b8-8f85-b8a3b64452d0" providerId="ADAL" clId="{11F5AC04-8557-4CCF-B829-19C31023EFE4}" dt="2023-07-21T09:43:42.543" v="71" actId="47"/>
          <pc:sldLayoutMkLst>
            <pc:docMk/>
            <pc:sldMasterMk cId="3246058059" sldId="2147484424"/>
            <pc:sldLayoutMk cId="765964903" sldId="2147484467"/>
          </pc:sldLayoutMkLst>
        </pc:sldLayoutChg>
        <pc:sldLayoutChg chg="del">
          <pc:chgData name="MOORE James" userId="55c05a22-3ea6-47b8-8f85-b8a3b64452d0" providerId="ADAL" clId="{11F5AC04-8557-4CCF-B829-19C31023EFE4}" dt="2023-07-21T09:43:42.543" v="71" actId="47"/>
          <pc:sldLayoutMkLst>
            <pc:docMk/>
            <pc:sldMasterMk cId="3246058059" sldId="2147484424"/>
            <pc:sldLayoutMk cId="2657414852" sldId="2147484468"/>
          </pc:sldLayoutMkLst>
        </pc:sldLayoutChg>
        <pc:sldLayoutChg chg="del">
          <pc:chgData name="MOORE James" userId="55c05a22-3ea6-47b8-8f85-b8a3b64452d0" providerId="ADAL" clId="{11F5AC04-8557-4CCF-B829-19C31023EFE4}" dt="2023-07-21T09:43:42.543" v="71" actId="47"/>
          <pc:sldLayoutMkLst>
            <pc:docMk/>
            <pc:sldMasterMk cId="3246058059" sldId="2147484424"/>
            <pc:sldLayoutMk cId="2396259024" sldId="2147484469"/>
          </pc:sldLayoutMkLst>
        </pc:sldLayoutChg>
        <pc:sldLayoutChg chg="del">
          <pc:chgData name="MOORE James" userId="55c05a22-3ea6-47b8-8f85-b8a3b64452d0" providerId="ADAL" clId="{11F5AC04-8557-4CCF-B829-19C31023EFE4}" dt="2023-07-21T09:43:42.543" v="71" actId="47"/>
          <pc:sldLayoutMkLst>
            <pc:docMk/>
            <pc:sldMasterMk cId="3246058059" sldId="2147484424"/>
            <pc:sldLayoutMk cId="3127090742" sldId="2147484470"/>
          </pc:sldLayoutMkLst>
        </pc:sldLayoutChg>
        <pc:sldLayoutChg chg="del">
          <pc:chgData name="MOORE James" userId="55c05a22-3ea6-47b8-8f85-b8a3b64452d0" providerId="ADAL" clId="{11F5AC04-8557-4CCF-B829-19C31023EFE4}" dt="2023-07-21T09:43:42.543" v="71" actId="47"/>
          <pc:sldLayoutMkLst>
            <pc:docMk/>
            <pc:sldMasterMk cId="3246058059" sldId="2147484424"/>
            <pc:sldLayoutMk cId="2550177534" sldId="2147484471"/>
          </pc:sldLayoutMkLst>
        </pc:sldLayoutChg>
        <pc:sldLayoutChg chg="del">
          <pc:chgData name="MOORE James" userId="55c05a22-3ea6-47b8-8f85-b8a3b64452d0" providerId="ADAL" clId="{11F5AC04-8557-4CCF-B829-19C31023EFE4}" dt="2023-07-21T09:43:42.543" v="71" actId="47"/>
          <pc:sldLayoutMkLst>
            <pc:docMk/>
            <pc:sldMasterMk cId="3246058059" sldId="2147484424"/>
            <pc:sldLayoutMk cId="2109311841" sldId="2147484472"/>
          </pc:sldLayoutMkLst>
        </pc:sldLayoutChg>
        <pc:sldLayoutChg chg="del">
          <pc:chgData name="MOORE James" userId="55c05a22-3ea6-47b8-8f85-b8a3b64452d0" providerId="ADAL" clId="{11F5AC04-8557-4CCF-B829-19C31023EFE4}" dt="2023-07-21T09:43:42.543" v="71" actId="47"/>
          <pc:sldLayoutMkLst>
            <pc:docMk/>
            <pc:sldMasterMk cId="3246058059" sldId="2147484424"/>
            <pc:sldLayoutMk cId="495226412" sldId="2147484473"/>
          </pc:sldLayoutMkLst>
        </pc:sldLayoutChg>
        <pc:sldLayoutChg chg="del">
          <pc:chgData name="MOORE James" userId="55c05a22-3ea6-47b8-8f85-b8a3b64452d0" providerId="ADAL" clId="{11F5AC04-8557-4CCF-B829-19C31023EFE4}" dt="2023-07-21T09:43:42.543" v="71" actId="47"/>
          <pc:sldLayoutMkLst>
            <pc:docMk/>
            <pc:sldMasterMk cId="3246058059" sldId="2147484424"/>
            <pc:sldLayoutMk cId="371957495" sldId="2147484474"/>
          </pc:sldLayoutMkLst>
        </pc:sldLayoutChg>
        <pc:sldLayoutChg chg="del">
          <pc:chgData name="MOORE James" userId="55c05a22-3ea6-47b8-8f85-b8a3b64452d0" providerId="ADAL" clId="{11F5AC04-8557-4CCF-B829-19C31023EFE4}" dt="2023-07-21T09:43:42.543" v="71" actId="47"/>
          <pc:sldLayoutMkLst>
            <pc:docMk/>
            <pc:sldMasterMk cId="3246058059" sldId="2147484424"/>
            <pc:sldLayoutMk cId="1340399818" sldId="2147484475"/>
          </pc:sldLayoutMkLst>
        </pc:sldLayoutChg>
        <pc:sldLayoutChg chg="del">
          <pc:chgData name="MOORE James" userId="55c05a22-3ea6-47b8-8f85-b8a3b64452d0" providerId="ADAL" clId="{11F5AC04-8557-4CCF-B829-19C31023EFE4}" dt="2023-07-21T09:43:42.543" v="71" actId="47"/>
          <pc:sldLayoutMkLst>
            <pc:docMk/>
            <pc:sldMasterMk cId="3246058059" sldId="2147484424"/>
            <pc:sldLayoutMk cId="2984339432" sldId="2147484476"/>
          </pc:sldLayoutMkLst>
        </pc:sldLayoutChg>
        <pc:sldLayoutChg chg="del">
          <pc:chgData name="MOORE James" userId="55c05a22-3ea6-47b8-8f85-b8a3b64452d0" providerId="ADAL" clId="{11F5AC04-8557-4CCF-B829-19C31023EFE4}" dt="2023-07-21T09:43:42.543" v="71" actId="47"/>
          <pc:sldLayoutMkLst>
            <pc:docMk/>
            <pc:sldMasterMk cId="3246058059" sldId="2147484424"/>
            <pc:sldLayoutMk cId="3421282077" sldId="2147484477"/>
          </pc:sldLayoutMkLst>
        </pc:sldLayoutChg>
        <pc:sldLayoutChg chg="del">
          <pc:chgData name="MOORE James" userId="55c05a22-3ea6-47b8-8f85-b8a3b64452d0" providerId="ADAL" clId="{11F5AC04-8557-4CCF-B829-19C31023EFE4}" dt="2023-07-21T09:43:42.543" v="71" actId="47"/>
          <pc:sldLayoutMkLst>
            <pc:docMk/>
            <pc:sldMasterMk cId="3246058059" sldId="2147484424"/>
            <pc:sldLayoutMk cId="4017932581" sldId="2147484478"/>
          </pc:sldLayoutMkLst>
        </pc:sldLayoutChg>
        <pc:sldLayoutChg chg="del">
          <pc:chgData name="MOORE James" userId="55c05a22-3ea6-47b8-8f85-b8a3b64452d0" providerId="ADAL" clId="{11F5AC04-8557-4CCF-B829-19C31023EFE4}" dt="2023-07-21T09:43:42.543" v="71" actId="47"/>
          <pc:sldLayoutMkLst>
            <pc:docMk/>
            <pc:sldMasterMk cId="3246058059" sldId="2147484424"/>
            <pc:sldLayoutMk cId="2536508577" sldId="2147484479"/>
          </pc:sldLayoutMkLst>
        </pc:sldLayoutChg>
        <pc:sldLayoutChg chg="del">
          <pc:chgData name="MOORE James" userId="55c05a22-3ea6-47b8-8f85-b8a3b64452d0" providerId="ADAL" clId="{11F5AC04-8557-4CCF-B829-19C31023EFE4}" dt="2023-07-21T09:43:42.543" v="71" actId="47"/>
          <pc:sldLayoutMkLst>
            <pc:docMk/>
            <pc:sldMasterMk cId="3246058059" sldId="2147484424"/>
            <pc:sldLayoutMk cId="1958988280" sldId="2147484480"/>
          </pc:sldLayoutMkLst>
        </pc:sldLayoutChg>
        <pc:sldLayoutChg chg="del">
          <pc:chgData name="MOORE James" userId="55c05a22-3ea6-47b8-8f85-b8a3b64452d0" providerId="ADAL" clId="{11F5AC04-8557-4CCF-B829-19C31023EFE4}" dt="2023-07-21T09:43:42.543" v="71" actId="47"/>
          <pc:sldLayoutMkLst>
            <pc:docMk/>
            <pc:sldMasterMk cId="3246058059" sldId="2147484424"/>
            <pc:sldLayoutMk cId="625879985" sldId="2147484481"/>
          </pc:sldLayoutMkLst>
        </pc:sldLayoutChg>
        <pc:sldLayoutChg chg="del">
          <pc:chgData name="MOORE James" userId="55c05a22-3ea6-47b8-8f85-b8a3b64452d0" providerId="ADAL" clId="{11F5AC04-8557-4CCF-B829-19C31023EFE4}" dt="2023-07-21T09:43:42.543" v="71" actId="47"/>
          <pc:sldLayoutMkLst>
            <pc:docMk/>
            <pc:sldMasterMk cId="3246058059" sldId="2147484424"/>
            <pc:sldLayoutMk cId="2955931280" sldId="2147484482"/>
          </pc:sldLayoutMkLst>
        </pc:sldLayoutChg>
      </pc:sldMasterChg>
      <pc:sldMasterChg chg="del delSldLayout">
        <pc:chgData name="MOORE James" userId="55c05a22-3ea6-47b8-8f85-b8a3b64452d0" providerId="ADAL" clId="{11F5AC04-8557-4CCF-B829-19C31023EFE4}" dt="2023-07-21T09:43:28.324" v="67" actId="47"/>
        <pc:sldMasterMkLst>
          <pc:docMk/>
          <pc:sldMasterMk cId="4269123574" sldId="2147484424"/>
        </pc:sldMasterMkLst>
        <pc:sldLayoutChg chg="del">
          <pc:chgData name="MOORE James" userId="55c05a22-3ea6-47b8-8f85-b8a3b64452d0" providerId="ADAL" clId="{11F5AC04-8557-4CCF-B829-19C31023EFE4}" dt="2023-07-21T09:43:28.324" v="67" actId="47"/>
          <pc:sldLayoutMkLst>
            <pc:docMk/>
            <pc:sldMasterMk cId="4269123574" sldId="2147484424"/>
            <pc:sldLayoutMk cId="3221493543" sldId="2147484425"/>
          </pc:sldLayoutMkLst>
        </pc:sldLayoutChg>
        <pc:sldLayoutChg chg="del">
          <pc:chgData name="MOORE James" userId="55c05a22-3ea6-47b8-8f85-b8a3b64452d0" providerId="ADAL" clId="{11F5AC04-8557-4CCF-B829-19C31023EFE4}" dt="2023-07-21T09:43:28.324" v="67" actId="47"/>
          <pc:sldLayoutMkLst>
            <pc:docMk/>
            <pc:sldMasterMk cId="4269123574" sldId="2147484424"/>
            <pc:sldLayoutMk cId="995255110" sldId="2147484426"/>
          </pc:sldLayoutMkLst>
        </pc:sldLayoutChg>
        <pc:sldLayoutChg chg="del">
          <pc:chgData name="MOORE James" userId="55c05a22-3ea6-47b8-8f85-b8a3b64452d0" providerId="ADAL" clId="{11F5AC04-8557-4CCF-B829-19C31023EFE4}" dt="2023-07-21T09:43:28.324" v="67" actId="47"/>
          <pc:sldLayoutMkLst>
            <pc:docMk/>
            <pc:sldMasterMk cId="4269123574" sldId="2147484424"/>
            <pc:sldLayoutMk cId="1705977224" sldId="2147484427"/>
          </pc:sldLayoutMkLst>
        </pc:sldLayoutChg>
        <pc:sldLayoutChg chg="del">
          <pc:chgData name="MOORE James" userId="55c05a22-3ea6-47b8-8f85-b8a3b64452d0" providerId="ADAL" clId="{11F5AC04-8557-4CCF-B829-19C31023EFE4}" dt="2023-07-21T09:43:28.324" v="67" actId="47"/>
          <pc:sldLayoutMkLst>
            <pc:docMk/>
            <pc:sldMasterMk cId="4269123574" sldId="2147484424"/>
            <pc:sldLayoutMk cId="1469278309" sldId="2147484428"/>
          </pc:sldLayoutMkLst>
        </pc:sldLayoutChg>
        <pc:sldLayoutChg chg="del">
          <pc:chgData name="MOORE James" userId="55c05a22-3ea6-47b8-8f85-b8a3b64452d0" providerId="ADAL" clId="{11F5AC04-8557-4CCF-B829-19C31023EFE4}" dt="2023-07-21T09:43:28.324" v="67" actId="47"/>
          <pc:sldLayoutMkLst>
            <pc:docMk/>
            <pc:sldMasterMk cId="4269123574" sldId="2147484424"/>
            <pc:sldLayoutMk cId="727726463" sldId="2147484429"/>
          </pc:sldLayoutMkLst>
        </pc:sldLayoutChg>
        <pc:sldLayoutChg chg="del">
          <pc:chgData name="MOORE James" userId="55c05a22-3ea6-47b8-8f85-b8a3b64452d0" providerId="ADAL" clId="{11F5AC04-8557-4CCF-B829-19C31023EFE4}" dt="2023-07-21T09:43:28.324" v="67" actId="47"/>
          <pc:sldLayoutMkLst>
            <pc:docMk/>
            <pc:sldMasterMk cId="4269123574" sldId="2147484424"/>
            <pc:sldLayoutMk cId="3711477306" sldId="2147484430"/>
          </pc:sldLayoutMkLst>
        </pc:sldLayoutChg>
        <pc:sldLayoutChg chg="del">
          <pc:chgData name="MOORE James" userId="55c05a22-3ea6-47b8-8f85-b8a3b64452d0" providerId="ADAL" clId="{11F5AC04-8557-4CCF-B829-19C31023EFE4}" dt="2023-07-21T09:43:28.324" v="67" actId="47"/>
          <pc:sldLayoutMkLst>
            <pc:docMk/>
            <pc:sldMasterMk cId="4269123574" sldId="2147484424"/>
            <pc:sldLayoutMk cId="2772991298" sldId="2147484431"/>
          </pc:sldLayoutMkLst>
        </pc:sldLayoutChg>
        <pc:sldLayoutChg chg="del">
          <pc:chgData name="MOORE James" userId="55c05a22-3ea6-47b8-8f85-b8a3b64452d0" providerId="ADAL" clId="{11F5AC04-8557-4CCF-B829-19C31023EFE4}" dt="2023-07-21T09:43:28.324" v="67" actId="47"/>
          <pc:sldLayoutMkLst>
            <pc:docMk/>
            <pc:sldMasterMk cId="4269123574" sldId="2147484424"/>
            <pc:sldLayoutMk cId="1727104141" sldId="2147484432"/>
          </pc:sldLayoutMkLst>
        </pc:sldLayoutChg>
        <pc:sldLayoutChg chg="del">
          <pc:chgData name="MOORE James" userId="55c05a22-3ea6-47b8-8f85-b8a3b64452d0" providerId="ADAL" clId="{11F5AC04-8557-4CCF-B829-19C31023EFE4}" dt="2023-07-21T09:43:28.324" v="67" actId="47"/>
          <pc:sldLayoutMkLst>
            <pc:docMk/>
            <pc:sldMasterMk cId="4269123574" sldId="2147484424"/>
            <pc:sldLayoutMk cId="3697337424" sldId="2147484433"/>
          </pc:sldLayoutMkLst>
        </pc:sldLayoutChg>
        <pc:sldLayoutChg chg="del">
          <pc:chgData name="MOORE James" userId="55c05a22-3ea6-47b8-8f85-b8a3b64452d0" providerId="ADAL" clId="{11F5AC04-8557-4CCF-B829-19C31023EFE4}" dt="2023-07-21T09:43:28.324" v="67" actId="47"/>
          <pc:sldLayoutMkLst>
            <pc:docMk/>
            <pc:sldMasterMk cId="4269123574" sldId="2147484424"/>
            <pc:sldLayoutMk cId="1573406277" sldId="2147484434"/>
          </pc:sldLayoutMkLst>
        </pc:sldLayoutChg>
        <pc:sldLayoutChg chg="del">
          <pc:chgData name="MOORE James" userId="55c05a22-3ea6-47b8-8f85-b8a3b64452d0" providerId="ADAL" clId="{11F5AC04-8557-4CCF-B829-19C31023EFE4}" dt="2023-07-21T09:43:28.324" v="67" actId="47"/>
          <pc:sldLayoutMkLst>
            <pc:docMk/>
            <pc:sldMasterMk cId="4269123574" sldId="2147484424"/>
            <pc:sldLayoutMk cId="3691130029" sldId="2147484435"/>
          </pc:sldLayoutMkLst>
        </pc:sldLayoutChg>
        <pc:sldLayoutChg chg="del">
          <pc:chgData name="MOORE James" userId="55c05a22-3ea6-47b8-8f85-b8a3b64452d0" providerId="ADAL" clId="{11F5AC04-8557-4CCF-B829-19C31023EFE4}" dt="2023-07-21T09:43:28.324" v="67" actId="47"/>
          <pc:sldLayoutMkLst>
            <pc:docMk/>
            <pc:sldMasterMk cId="4269123574" sldId="2147484424"/>
            <pc:sldLayoutMk cId="2087462018" sldId="2147484436"/>
          </pc:sldLayoutMkLst>
        </pc:sldLayoutChg>
        <pc:sldLayoutChg chg="del">
          <pc:chgData name="MOORE James" userId="55c05a22-3ea6-47b8-8f85-b8a3b64452d0" providerId="ADAL" clId="{11F5AC04-8557-4CCF-B829-19C31023EFE4}" dt="2023-07-21T09:43:28.324" v="67" actId="47"/>
          <pc:sldLayoutMkLst>
            <pc:docMk/>
            <pc:sldMasterMk cId="4269123574" sldId="2147484424"/>
            <pc:sldLayoutMk cId="651053220" sldId="2147484437"/>
          </pc:sldLayoutMkLst>
        </pc:sldLayoutChg>
        <pc:sldLayoutChg chg="del">
          <pc:chgData name="MOORE James" userId="55c05a22-3ea6-47b8-8f85-b8a3b64452d0" providerId="ADAL" clId="{11F5AC04-8557-4CCF-B829-19C31023EFE4}" dt="2023-07-21T09:43:28.324" v="67" actId="47"/>
          <pc:sldLayoutMkLst>
            <pc:docMk/>
            <pc:sldMasterMk cId="4269123574" sldId="2147484424"/>
            <pc:sldLayoutMk cId="1131929938" sldId="2147484438"/>
          </pc:sldLayoutMkLst>
        </pc:sldLayoutChg>
        <pc:sldLayoutChg chg="del">
          <pc:chgData name="MOORE James" userId="55c05a22-3ea6-47b8-8f85-b8a3b64452d0" providerId="ADAL" clId="{11F5AC04-8557-4CCF-B829-19C31023EFE4}" dt="2023-07-21T09:43:28.324" v="67" actId="47"/>
          <pc:sldLayoutMkLst>
            <pc:docMk/>
            <pc:sldMasterMk cId="4269123574" sldId="2147484424"/>
            <pc:sldLayoutMk cId="1660592385" sldId="2147484439"/>
          </pc:sldLayoutMkLst>
        </pc:sldLayoutChg>
        <pc:sldLayoutChg chg="del">
          <pc:chgData name="MOORE James" userId="55c05a22-3ea6-47b8-8f85-b8a3b64452d0" providerId="ADAL" clId="{11F5AC04-8557-4CCF-B829-19C31023EFE4}" dt="2023-07-21T09:43:28.324" v="67" actId="47"/>
          <pc:sldLayoutMkLst>
            <pc:docMk/>
            <pc:sldMasterMk cId="4269123574" sldId="2147484424"/>
            <pc:sldLayoutMk cId="1522150691" sldId="2147484440"/>
          </pc:sldLayoutMkLst>
        </pc:sldLayoutChg>
        <pc:sldLayoutChg chg="del">
          <pc:chgData name="MOORE James" userId="55c05a22-3ea6-47b8-8f85-b8a3b64452d0" providerId="ADAL" clId="{11F5AC04-8557-4CCF-B829-19C31023EFE4}" dt="2023-07-21T09:43:28.324" v="67" actId="47"/>
          <pc:sldLayoutMkLst>
            <pc:docMk/>
            <pc:sldMasterMk cId="4269123574" sldId="2147484424"/>
            <pc:sldLayoutMk cId="940055405" sldId="2147484441"/>
          </pc:sldLayoutMkLst>
        </pc:sldLayoutChg>
        <pc:sldLayoutChg chg="del">
          <pc:chgData name="MOORE James" userId="55c05a22-3ea6-47b8-8f85-b8a3b64452d0" providerId="ADAL" clId="{11F5AC04-8557-4CCF-B829-19C31023EFE4}" dt="2023-07-21T09:43:28.324" v="67" actId="47"/>
          <pc:sldLayoutMkLst>
            <pc:docMk/>
            <pc:sldMasterMk cId="4269123574" sldId="2147484424"/>
            <pc:sldLayoutMk cId="2849485495" sldId="2147484442"/>
          </pc:sldLayoutMkLst>
        </pc:sldLayoutChg>
        <pc:sldLayoutChg chg="del">
          <pc:chgData name="MOORE James" userId="55c05a22-3ea6-47b8-8f85-b8a3b64452d0" providerId="ADAL" clId="{11F5AC04-8557-4CCF-B829-19C31023EFE4}" dt="2023-07-21T09:43:28.324" v="67" actId="47"/>
          <pc:sldLayoutMkLst>
            <pc:docMk/>
            <pc:sldMasterMk cId="4269123574" sldId="2147484424"/>
            <pc:sldLayoutMk cId="2894487863" sldId="2147484443"/>
          </pc:sldLayoutMkLst>
        </pc:sldLayoutChg>
        <pc:sldLayoutChg chg="del">
          <pc:chgData name="MOORE James" userId="55c05a22-3ea6-47b8-8f85-b8a3b64452d0" providerId="ADAL" clId="{11F5AC04-8557-4CCF-B829-19C31023EFE4}" dt="2023-07-21T09:43:28.324" v="67" actId="47"/>
          <pc:sldLayoutMkLst>
            <pc:docMk/>
            <pc:sldMasterMk cId="4269123574" sldId="2147484424"/>
            <pc:sldLayoutMk cId="3982690222" sldId="2147484444"/>
          </pc:sldLayoutMkLst>
        </pc:sldLayoutChg>
        <pc:sldLayoutChg chg="del">
          <pc:chgData name="MOORE James" userId="55c05a22-3ea6-47b8-8f85-b8a3b64452d0" providerId="ADAL" clId="{11F5AC04-8557-4CCF-B829-19C31023EFE4}" dt="2023-07-21T09:43:28.324" v="67" actId="47"/>
          <pc:sldLayoutMkLst>
            <pc:docMk/>
            <pc:sldMasterMk cId="4269123574" sldId="2147484424"/>
            <pc:sldLayoutMk cId="1914969947" sldId="2147484445"/>
          </pc:sldLayoutMkLst>
        </pc:sldLayoutChg>
        <pc:sldLayoutChg chg="del">
          <pc:chgData name="MOORE James" userId="55c05a22-3ea6-47b8-8f85-b8a3b64452d0" providerId="ADAL" clId="{11F5AC04-8557-4CCF-B829-19C31023EFE4}" dt="2023-07-21T09:43:28.324" v="67" actId="47"/>
          <pc:sldLayoutMkLst>
            <pc:docMk/>
            <pc:sldMasterMk cId="4269123574" sldId="2147484424"/>
            <pc:sldLayoutMk cId="910596062" sldId="2147484446"/>
          </pc:sldLayoutMkLst>
        </pc:sldLayoutChg>
        <pc:sldLayoutChg chg="del">
          <pc:chgData name="MOORE James" userId="55c05a22-3ea6-47b8-8f85-b8a3b64452d0" providerId="ADAL" clId="{11F5AC04-8557-4CCF-B829-19C31023EFE4}" dt="2023-07-21T09:43:28.324" v="67" actId="47"/>
          <pc:sldLayoutMkLst>
            <pc:docMk/>
            <pc:sldMasterMk cId="4269123574" sldId="2147484424"/>
            <pc:sldLayoutMk cId="3291037325" sldId="2147484447"/>
          </pc:sldLayoutMkLst>
        </pc:sldLayoutChg>
        <pc:sldLayoutChg chg="del">
          <pc:chgData name="MOORE James" userId="55c05a22-3ea6-47b8-8f85-b8a3b64452d0" providerId="ADAL" clId="{11F5AC04-8557-4CCF-B829-19C31023EFE4}" dt="2023-07-21T09:43:28.324" v="67" actId="47"/>
          <pc:sldLayoutMkLst>
            <pc:docMk/>
            <pc:sldMasterMk cId="4269123574" sldId="2147484424"/>
            <pc:sldLayoutMk cId="3085406609" sldId="2147484448"/>
          </pc:sldLayoutMkLst>
        </pc:sldLayoutChg>
        <pc:sldLayoutChg chg="del">
          <pc:chgData name="MOORE James" userId="55c05a22-3ea6-47b8-8f85-b8a3b64452d0" providerId="ADAL" clId="{11F5AC04-8557-4CCF-B829-19C31023EFE4}" dt="2023-07-21T09:43:28.324" v="67" actId="47"/>
          <pc:sldLayoutMkLst>
            <pc:docMk/>
            <pc:sldMasterMk cId="4269123574" sldId="2147484424"/>
            <pc:sldLayoutMk cId="3998106803" sldId="2147484449"/>
          </pc:sldLayoutMkLst>
        </pc:sldLayoutChg>
        <pc:sldLayoutChg chg="del">
          <pc:chgData name="MOORE James" userId="55c05a22-3ea6-47b8-8f85-b8a3b64452d0" providerId="ADAL" clId="{11F5AC04-8557-4CCF-B829-19C31023EFE4}" dt="2023-07-21T09:43:28.324" v="67" actId="47"/>
          <pc:sldLayoutMkLst>
            <pc:docMk/>
            <pc:sldMasterMk cId="4269123574" sldId="2147484424"/>
            <pc:sldLayoutMk cId="4026122594" sldId="2147484450"/>
          </pc:sldLayoutMkLst>
        </pc:sldLayoutChg>
        <pc:sldLayoutChg chg="del">
          <pc:chgData name="MOORE James" userId="55c05a22-3ea6-47b8-8f85-b8a3b64452d0" providerId="ADAL" clId="{11F5AC04-8557-4CCF-B829-19C31023EFE4}" dt="2023-07-21T09:43:28.324" v="67" actId="47"/>
          <pc:sldLayoutMkLst>
            <pc:docMk/>
            <pc:sldMasterMk cId="4269123574" sldId="2147484424"/>
            <pc:sldLayoutMk cId="2489571663" sldId="2147484451"/>
          </pc:sldLayoutMkLst>
        </pc:sldLayoutChg>
        <pc:sldLayoutChg chg="del">
          <pc:chgData name="MOORE James" userId="55c05a22-3ea6-47b8-8f85-b8a3b64452d0" providerId="ADAL" clId="{11F5AC04-8557-4CCF-B829-19C31023EFE4}" dt="2023-07-21T09:43:28.324" v="67" actId="47"/>
          <pc:sldLayoutMkLst>
            <pc:docMk/>
            <pc:sldMasterMk cId="4269123574" sldId="2147484424"/>
            <pc:sldLayoutMk cId="648298516" sldId="2147484452"/>
          </pc:sldLayoutMkLst>
        </pc:sldLayoutChg>
        <pc:sldLayoutChg chg="del">
          <pc:chgData name="MOORE James" userId="55c05a22-3ea6-47b8-8f85-b8a3b64452d0" providerId="ADAL" clId="{11F5AC04-8557-4CCF-B829-19C31023EFE4}" dt="2023-07-21T09:43:28.324" v="67" actId="47"/>
          <pc:sldLayoutMkLst>
            <pc:docMk/>
            <pc:sldMasterMk cId="4269123574" sldId="2147484424"/>
            <pc:sldLayoutMk cId="4280857152" sldId="2147484453"/>
          </pc:sldLayoutMkLst>
        </pc:sldLayoutChg>
        <pc:sldLayoutChg chg="del">
          <pc:chgData name="MOORE James" userId="55c05a22-3ea6-47b8-8f85-b8a3b64452d0" providerId="ADAL" clId="{11F5AC04-8557-4CCF-B829-19C31023EFE4}" dt="2023-07-21T09:43:28.324" v="67" actId="47"/>
          <pc:sldLayoutMkLst>
            <pc:docMk/>
            <pc:sldMasterMk cId="4269123574" sldId="2147484424"/>
            <pc:sldLayoutMk cId="662493560" sldId="2147484454"/>
          </pc:sldLayoutMkLst>
        </pc:sldLayoutChg>
        <pc:sldLayoutChg chg="del">
          <pc:chgData name="MOORE James" userId="55c05a22-3ea6-47b8-8f85-b8a3b64452d0" providerId="ADAL" clId="{11F5AC04-8557-4CCF-B829-19C31023EFE4}" dt="2023-07-21T09:43:28.324" v="67" actId="47"/>
          <pc:sldLayoutMkLst>
            <pc:docMk/>
            <pc:sldMasterMk cId="4269123574" sldId="2147484424"/>
            <pc:sldLayoutMk cId="889717842" sldId="2147484455"/>
          </pc:sldLayoutMkLst>
        </pc:sldLayoutChg>
        <pc:sldLayoutChg chg="del">
          <pc:chgData name="MOORE James" userId="55c05a22-3ea6-47b8-8f85-b8a3b64452d0" providerId="ADAL" clId="{11F5AC04-8557-4CCF-B829-19C31023EFE4}" dt="2023-07-21T09:43:28.324" v="67" actId="47"/>
          <pc:sldLayoutMkLst>
            <pc:docMk/>
            <pc:sldMasterMk cId="4269123574" sldId="2147484424"/>
            <pc:sldLayoutMk cId="551204523" sldId="2147484456"/>
          </pc:sldLayoutMkLst>
        </pc:sldLayoutChg>
        <pc:sldLayoutChg chg="del">
          <pc:chgData name="MOORE James" userId="55c05a22-3ea6-47b8-8f85-b8a3b64452d0" providerId="ADAL" clId="{11F5AC04-8557-4CCF-B829-19C31023EFE4}" dt="2023-07-21T09:43:28.324" v="67" actId="47"/>
          <pc:sldLayoutMkLst>
            <pc:docMk/>
            <pc:sldMasterMk cId="4269123574" sldId="2147484424"/>
            <pc:sldLayoutMk cId="1464074090" sldId="2147484457"/>
          </pc:sldLayoutMkLst>
        </pc:sldLayoutChg>
        <pc:sldLayoutChg chg="del">
          <pc:chgData name="MOORE James" userId="55c05a22-3ea6-47b8-8f85-b8a3b64452d0" providerId="ADAL" clId="{11F5AC04-8557-4CCF-B829-19C31023EFE4}" dt="2023-07-21T09:43:28.324" v="67" actId="47"/>
          <pc:sldLayoutMkLst>
            <pc:docMk/>
            <pc:sldMasterMk cId="4269123574" sldId="2147484424"/>
            <pc:sldLayoutMk cId="381897737" sldId="2147484458"/>
          </pc:sldLayoutMkLst>
        </pc:sldLayoutChg>
        <pc:sldLayoutChg chg="del">
          <pc:chgData name="MOORE James" userId="55c05a22-3ea6-47b8-8f85-b8a3b64452d0" providerId="ADAL" clId="{11F5AC04-8557-4CCF-B829-19C31023EFE4}" dt="2023-07-21T09:43:28.324" v="67" actId="47"/>
          <pc:sldLayoutMkLst>
            <pc:docMk/>
            <pc:sldMasterMk cId="4269123574" sldId="2147484424"/>
            <pc:sldLayoutMk cId="3591276782" sldId="2147484459"/>
          </pc:sldLayoutMkLst>
        </pc:sldLayoutChg>
        <pc:sldLayoutChg chg="del">
          <pc:chgData name="MOORE James" userId="55c05a22-3ea6-47b8-8f85-b8a3b64452d0" providerId="ADAL" clId="{11F5AC04-8557-4CCF-B829-19C31023EFE4}" dt="2023-07-21T09:43:28.324" v="67" actId="47"/>
          <pc:sldLayoutMkLst>
            <pc:docMk/>
            <pc:sldMasterMk cId="4269123574" sldId="2147484424"/>
            <pc:sldLayoutMk cId="664356759" sldId="2147484460"/>
          </pc:sldLayoutMkLst>
        </pc:sldLayoutChg>
        <pc:sldLayoutChg chg="del">
          <pc:chgData name="MOORE James" userId="55c05a22-3ea6-47b8-8f85-b8a3b64452d0" providerId="ADAL" clId="{11F5AC04-8557-4CCF-B829-19C31023EFE4}" dt="2023-07-21T09:43:28.324" v="67" actId="47"/>
          <pc:sldLayoutMkLst>
            <pc:docMk/>
            <pc:sldMasterMk cId="4269123574" sldId="2147484424"/>
            <pc:sldLayoutMk cId="3206587047" sldId="2147484461"/>
          </pc:sldLayoutMkLst>
        </pc:sldLayoutChg>
        <pc:sldLayoutChg chg="del">
          <pc:chgData name="MOORE James" userId="55c05a22-3ea6-47b8-8f85-b8a3b64452d0" providerId="ADAL" clId="{11F5AC04-8557-4CCF-B829-19C31023EFE4}" dt="2023-07-21T09:43:28.324" v="67" actId="47"/>
          <pc:sldLayoutMkLst>
            <pc:docMk/>
            <pc:sldMasterMk cId="4269123574" sldId="2147484424"/>
            <pc:sldLayoutMk cId="624120368" sldId="2147484462"/>
          </pc:sldLayoutMkLst>
        </pc:sldLayoutChg>
        <pc:sldLayoutChg chg="del">
          <pc:chgData name="MOORE James" userId="55c05a22-3ea6-47b8-8f85-b8a3b64452d0" providerId="ADAL" clId="{11F5AC04-8557-4CCF-B829-19C31023EFE4}" dt="2023-07-21T09:43:28.324" v="67" actId="47"/>
          <pc:sldLayoutMkLst>
            <pc:docMk/>
            <pc:sldMasterMk cId="4269123574" sldId="2147484424"/>
            <pc:sldLayoutMk cId="1365883872" sldId="2147484463"/>
          </pc:sldLayoutMkLst>
        </pc:sldLayoutChg>
        <pc:sldLayoutChg chg="del">
          <pc:chgData name="MOORE James" userId="55c05a22-3ea6-47b8-8f85-b8a3b64452d0" providerId="ADAL" clId="{11F5AC04-8557-4CCF-B829-19C31023EFE4}" dt="2023-07-21T09:43:28.324" v="67" actId="47"/>
          <pc:sldLayoutMkLst>
            <pc:docMk/>
            <pc:sldMasterMk cId="4269123574" sldId="2147484424"/>
            <pc:sldLayoutMk cId="3456709850" sldId="2147484464"/>
          </pc:sldLayoutMkLst>
        </pc:sldLayoutChg>
        <pc:sldLayoutChg chg="del">
          <pc:chgData name="MOORE James" userId="55c05a22-3ea6-47b8-8f85-b8a3b64452d0" providerId="ADAL" clId="{11F5AC04-8557-4CCF-B829-19C31023EFE4}" dt="2023-07-21T09:43:28.324" v="67" actId="47"/>
          <pc:sldLayoutMkLst>
            <pc:docMk/>
            <pc:sldMasterMk cId="4269123574" sldId="2147484424"/>
            <pc:sldLayoutMk cId="3851935125" sldId="2147484465"/>
          </pc:sldLayoutMkLst>
        </pc:sldLayoutChg>
        <pc:sldLayoutChg chg="del">
          <pc:chgData name="MOORE James" userId="55c05a22-3ea6-47b8-8f85-b8a3b64452d0" providerId="ADAL" clId="{11F5AC04-8557-4CCF-B829-19C31023EFE4}" dt="2023-07-21T09:43:28.324" v="67" actId="47"/>
          <pc:sldLayoutMkLst>
            <pc:docMk/>
            <pc:sldMasterMk cId="4269123574" sldId="2147484424"/>
            <pc:sldLayoutMk cId="2754000539" sldId="2147484466"/>
          </pc:sldLayoutMkLst>
        </pc:sldLayoutChg>
        <pc:sldLayoutChg chg="del">
          <pc:chgData name="MOORE James" userId="55c05a22-3ea6-47b8-8f85-b8a3b64452d0" providerId="ADAL" clId="{11F5AC04-8557-4CCF-B829-19C31023EFE4}" dt="2023-07-21T09:43:28.324" v="67" actId="47"/>
          <pc:sldLayoutMkLst>
            <pc:docMk/>
            <pc:sldMasterMk cId="4269123574" sldId="2147484424"/>
            <pc:sldLayoutMk cId="3478681485" sldId="2147484467"/>
          </pc:sldLayoutMkLst>
        </pc:sldLayoutChg>
        <pc:sldLayoutChg chg="del">
          <pc:chgData name="MOORE James" userId="55c05a22-3ea6-47b8-8f85-b8a3b64452d0" providerId="ADAL" clId="{11F5AC04-8557-4CCF-B829-19C31023EFE4}" dt="2023-07-21T09:43:28.324" v="67" actId="47"/>
          <pc:sldLayoutMkLst>
            <pc:docMk/>
            <pc:sldMasterMk cId="4269123574" sldId="2147484424"/>
            <pc:sldLayoutMk cId="1174004235" sldId="2147484468"/>
          </pc:sldLayoutMkLst>
        </pc:sldLayoutChg>
        <pc:sldLayoutChg chg="del">
          <pc:chgData name="MOORE James" userId="55c05a22-3ea6-47b8-8f85-b8a3b64452d0" providerId="ADAL" clId="{11F5AC04-8557-4CCF-B829-19C31023EFE4}" dt="2023-07-21T09:43:28.324" v="67" actId="47"/>
          <pc:sldLayoutMkLst>
            <pc:docMk/>
            <pc:sldMasterMk cId="4269123574" sldId="2147484424"/>
            <pc:sldLayoutMk cId="425196237" sldId="2147484469"/>
          </pc:sldLayoutMkLst>
        </pc:sldLayoutChg>
        <pc:sldLayoutChg chg="del">
          <pc:chgData name="MOORE James" userId="55c05a22-3ea6-47b8-8f85-b8a3b64452d0" providerId="ADAL" clId="{11F5AC04-8557-4CCF-B829-19C31023EFE4}" dt="2023-07-21T09:43:28.324" v="67" actId="47"/>
          <pc:sldLayoutMkLst>
            <pc:docMk/>
            <pc:sldMasterMk cId="4269123574" sldId="2147484424"/>
            <pc:sldLayoutMk cId="2290341149" sldId="2147484470"/>
          </pc:sldLayoutMkLst>
        </pc:sldLayoutChg>
        <pc:sldLayoutChg chg="del">
          <pc:chgData name="MOORE James" userId="55c05a22-3ea6-47b8-8f85-b8a3b64452d0" providerId="ADAL" clId="{11F5AC04-8557-4CCF-B829-19C31023EFE4}" dt="2023-07-21T09:43:28.324" v="67" actId="47"/>
          <pc:sldLayoutMkLst>
            <pc:docMk/>
            <pc:sldMasterMk cId="4269123574" sldId="2147484424"/>
            <pc:sldLayoutMk cId="1359874675" sldId="2147484471"/>
          </pc:sldLayoutMkLst>
        </pc:sldLayoutChg>
        <pc:sldLayoutChg chg="del">
          <pc:chgData name="MOORE James" userId="55c05a22-3ea6-47b8-8f85-b8a3b64452d0" providerId="ADAL" clId="{11F5AC04-8557-4CCF-B829-19C31023EFE4}" dt="2023-07-21T09:43:28.324" v="67" actId="47"/>
          <pc:sldLayoutMkLst>
            <pc:docMk/>
            <pc:sldMasterMk cId="4269123574" sldId="2147484424"/>
            <pc:sldLayoutMk cId="3091700451" sldId="2147484472"/>
          </pc:sldLayoutMkLst>
        </pc:sldLayoutChg>
        <pc:sldLayoutChg chg="del">
          <pc:chgData name="MOORE James" userId="55c05a22-3ea6-47b8-8f85-b8a3b64452d0" providerId="ADAL" clId="{11F5AC04-8557-4CCF-B829-19C31023EFE4}" dt="2023-07-21T09:43:28.324" v="67" actId="47"/>
          <pc:sldLayoutMkLst>
            <pc:docMk/>
            <pc:sldMasterMk cId="4269123574" sldId="2147484424"/>
            <pc:sldLayoutMk cId="3279636599" sldId="2147484473"/>
          </pc:sldLayoutMkLst>
        </pc:sldLayoutChg>
        <pc:sldLayoutChg chg="del">
          <pc:chgData name="MOORE James" userId="55c05a22-3ea6-47b8-8f85-b8a3b64452d0" providerId="ADAL" clId="{11F5AC04-8557-4CCF-B829-19C31023EFE4}" dt="2023-07-21T09:43:28.324" v="67" actId="47"/>
          <pc:sldLayoutMkLst>
            <pc:docMk/>
            <pc:sldMasterMk cId="4269123574" sldId="2147484424"/>
            <pc:sldLayoutMk cId="2039559107" sldId="2147484474"/>
          </pc:sldLayoutMkLst>
        </pc:sldLayoutChg>
        <pc:sldLayoutChg chg="del">
          <pc:chgData name="MOORE James" userId="55c05a22-3ea6-47b8-8f85-b8a3b64452d0" providerId="ADAL" clId="{11F5AC04-8557-4CCF-B829-19C31023EFE4}" dt="2023-07-21T09:43:28.324" v="67" actId="47"/>
          <pc:sldLayoutMkLst>
            <pc:docMk/>
            <pc:sldMasterMk cId="4269123574" sldId="2147484424"/>
            <pc:sldLayoutMk cId="2621804984" sldId="2147484475"/>
          </pc:sldLayoutMkLst>
        </pc:sldLayoutChg>
        <pc:sldLayoutChg chg="del">
          <pc:chgData name="MOORE James" userId="55c05a22-3ea6-47b8-8f85-b8a3b64452d0" providerId="ADAL" clId="{11F5AC04-8557-4CCF-B829-19C31023EFE4}" dt="2023-07-21T09:43:28.324" v="67" actId="47"/>
          <pc:sldLayoutMkLst>
            <pc:docMk/>
            <pc:sldMasterMk cId="4269123574" sldId="2147484424"/>
            <pc:sldLayoutMk cId="1885020264" sldId="2147484476"/>
          </pc:sldLayoutMkLst>
        </pc:sldLayoutChg>
        <pc:sldLayoutChg chg="del">
          <pc:chgData name="MOORE James" userId="55c05a22-3ea6-47b8-8f85-b8a3b64452d0" providerId="ADAL" clId="{11F5AC04-8557-4CCF-B829-19C31023EFE4}" dt="2023-07-21T09:43:28.324" v="67" actId="47"/>
          <pc:sldLayoutMkLst>
            <pc:docMk/>
            <pc:sldMasterMk cId="4269123574" sldId="2147484424"/>
            <pc:sldLayoutMk cId="3941809350" sldId="2147484477"/>
          </pc:sldLayoutMkLst>
        </pc:sldLayoutChg>
        <pc:sldLayoutChg chg="del">
          <pc:chgData name="MOORE James" userId="55c05a22-3ea6-47b8-8f85-b8a3b64452d0" providerId="ADAL" clId="{11F5AC04-8557-4CCF-B829-19C31023EFE4}" dt="2023-07-21T09:43:28.324" v="67" actId="47"/>
          <pc:sldLayoutMkLst>
            <pc:docMk/>
            <pc:sldMasterMk cId="4269123574" sldId="2147484424"/>
            <pc:sldLayoutMk cId="641935322" sldId="2147484478"/>
          </pc:sldLayoutMkLst>
        </pc:sldLayoutChg>
        <pc:sldLayoutChg chg="del">
          <pc:chgData name="MOORE James" userId="55c05a22-3ea6-47b8-8f85-b8a3b64452d0" providerId="ADAL" clId="{11F5AC04-8557-4CCF-B829-19C31023EFE4}" dt="2023-07-21T09:43:28.324" v="67" actId="47"/>
          <pc:sldLayoutMkLst>
            <pc:docMk/>
            <pc:sldMasterMk cId="4269123574" sldId="2147484424"/>
            <pc:sldLayoutMk cId="1592505189" sldId="2147484479"/>
          </pc:sldLayoutMkLst>
        </pc:sldLayoutChg>
        <pc:sldLayoutChg chg="del">
          <pc:chgData name="MOORE James" userId="55c05a22-3ea6-47b8-8f85-b8a3b64452d0" providerId="ADAL" clId="{11F5AC04-8557-4CCF-B829-19C31023EFE4}" dt="2023-07-21T09:43:28.324" v="67" actId="47"/>
          <pc:sldLayoutMkLst>
            <pc:docMk/>
            <pc:sldMasterMk cId="4269123574" sldId="2147484424"/>
            <pc:sldLayoutMk cId="1975273436" sldId="2147484480"/>
          </pc:sldLayoutMkLst>
        </pc:sldLayoutChg>
        <pc:sldLayoutChg chg="del">
          <pc:chgData name="MOORE James" userId="55c05a22-3ea6-47b8-8f85-b8a3b64452d0" providerId="ADAL" clId="{11F5AC04-8557-4CCF-B829-19C31023EFE4}" dt="2023-07-21T09:43:28.324" v="67" actId="47"/>
          <pc:sldLayoutMkLst>
            <pc:docMk/>
            <pc:sldMasterMk cId="4269123574" sldId="2147484424"/>
            <pc:sldLayoutMk cId="2126154527" sldId="2147484481"/>
          </pc:sldLayoutMkLst>
        </pc:sldLayoutChg>
        <pc:sldLayoutChg chg="del">
          <pc:chgData name="MOORE James" userId="55c05a22-3ea6-47b8-8f85-b8a3b64452d0" providerId="ADAL" clId="{11F5AC04-8557-4CCF-B829-19C31023EFE4}" dt="2023-07-21T09:43:28.324" v="67" actId="47"/>
          <pc:sldLayoutMkLst>
            <pc:docMk/>
            <pc:sldMasterMk cId="4269123574" sldId="2147484424"/>
            <pc:sldLayoutMk cId="1391593033" sldId="2147484482"/>
          </pc:sldLayoutMkLst>
        </pc:sldLayoutChg>
      </pc:sldMasterChg>
    </pc:docChg>
  </pc:docChgLst>
</pc:chgInfo>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8013381-3FA0-43C2-BD37-2C8B295672EE}" type="doc">
      <dgm:prSet loTypeId="urn:microsoft.com/office/officeart/2008/layout/VerticalCurvedList" loCatId="list" qsTypeId="urn:microsoft.com/office/officeart/2005/8/quickstyle/simple1" qsCatId="simple" csTypeId="urn:microsoft.com/office/officeart/2005/8/colors/accent2_2" csCatId="accent2" phldr="1"/>
      <dgm:spPr/>
      <dgm:t>
        <a:bodyPr/>
        <a:lstStyle/>
        <a:p>
          <a:endParaRPr lang="en-GB"/>
        </a:p>
      </dgm:t>
    </dgm:pt>
    <dgm:pt modelId="{62EF7F2D-B4AE-4820-8AC7-B1A575CB4E60}">
      <dgm:prSet phldrT="[Text]" custT="1"/>
      <dgm:spPr/>
      <dgm:t>
        <a:bodyPr/>
        <a:lstStyle/>
        <a:p>
          <a:pPr>
            <a:buFont typeface="Arial" panose="020B0604020202020204" pitchFamily="34" charset="0"/>
            <a:buChar char="•"/>
          </a:pPr>
          <a:r>
            <a:rPr lang="en-GB" sz="2000" dirty="0"/>
            <a:t>Connect your cloud- native back office applications to any of the Swift’s infrastructure, including ITB </a:t>
          </a:r>
        </a:p>
      </dgm:t>
    </dgm:pt>
    <dgm:pt modelId="{EBD79EAC-2D1B-4627-A315-561A4CEEB1ED}" type="parTrans" cxnId="{E4E4FB94-166B-49C3-BDC8-BC7AEBFD3768}">
      <dgm:prSet/>
      <dgm:spPr/>
      <dgm:t>
        <a:bodyPr/>
        <a:lstStyle/>
        <a:p>
          <a:endParaRPr lang="en-GB" sz="1400"/>
        </a:p>
      </dgm:t>
    </dgm:pt>
    <dgm:pt modelId="{D17352AF-47EF-4B20-908D-922E97913812}" type="sibTrans" cxnId="{E4E4FB94-166B-49C3-BDC8-BC7AEBFD3768}">
      <dgm:prSet/>
      <dgm:spPr/>
      <dgm:t>
        <a:bodyPr/>
        <a:lstStyle/>
        <a:p>
          <a:endParaRPr lang="en-GB" sz="1400"/>
        </a:p>
      </dgm:t>
    </dgm:pt>
    <dgm:pt modelId="{D61F0539-B0E4-4451-9D51-C8B808CBC641}">
      <dgm:prSet custT="1"/>
      <dgm:spPr/>
      <dgm:t>
        <a:bodyPr/>
        <a:lstStyle/>
        <a:p>
          <a:r>
            <a:rPr lang="en-GB" sz="2000" dirty="0"/>
            <a:t>Leverage the Agility of ACV for standard release and certification testing</a:t>
          </a:r>
        </a:p>
      </dgm:t>
    </dgm:pt>
    <dgm:pt modelId="{351B3B66-8E72-4DFF-B558-19CEF9FB0021}" type="parTrans" cxnId="{CBD502B0-AF3C-422A-897A-E2B6983BDF19}">
      <dgm:prSet/>
      <dgm:spPr/>
      <dgm:t>
        <a:bodyPr/>
        <a:lstStyle/>
        <a:p>
          <a:endParaRPr lang="en-GB" sz="1400"/>
        </a:p>
      </dgm:t>
    </dgm:pt>
    <dgm:pt modelId="{53741EF7-34F9-45AF-A40D-60C550FBCBFC}" type="sibTrans" cxnId="{CBD502B0-AF3C-422A-897A-E2B6983BDF19}">
      <dgm:prSet/>
      <dgm:spPr/>
      <dgm:t>
        <a:bodyPr/>
        <a:lstStyle/>
        <a:p>
          <a:endParaRPr lang="en-GB" sz="1400"/>
        </a:p>
      </dgm:t>
    </dgm:pt>
    <dgm:pt modelId="{627CB861-67BC-4179-87EB-3E3556DAA234}">
      <dgm:prSet custT="1"/>
      <dgm:spPr/>
      <dgm:t>
        <a:bodyPr/>
        <a:lstStyle/>
        <a:p>
          <a:r>
            <a:rPr lang="en-GB" sz="2000" dirty="0"/>
            <a:t>Support customer’s strategy to move to public cloud with ease</a:t>
          </a:r>
        </a:p>
      </dgm:t>
    </dgm:pt>
    <dgm:pt modelId="{51E4D3E9-BAB3-47A9-8781-FD3497FBF4C5}" type="parTrans" cxnId="{CF482DA1-17A8-4CF0-BA3D-F62AA147490B}">
      <dgm:prSet/>
      <dgm:spPr/>
      <dgm:t>
        <a:bodyPr/>
        <a:lstStyle/>
        <a:p>
          <a:endParaRPr lang="en-GB" sz="1400"/>
        </a:p>
      </dgm:t>
    </dgm:pt>
    <dgm:pt modelId="{D7050B88-1C73-454A-97EA-5C100AAFB5A6}" type="sibTrans" cxnId="{CF482DA1-17A8-4CF0-BA3D-F62AA147490B}">
      <dgm:prSet/>
      <dgm:spPr/>
      <dgm:t>
        <a:bodyPr/>
        <a:lstStyle/>
        <a:p>
          <a:endParaRPr lang="en-GB" sz="1400"/>
        </a:p>
      </dgm:t>
    </dgm:pt>
    <dgm:pt modelId="{576DEC40-5C7D-4D31-886F-974A2910FC26}" type="pres">
      <dgm:prSet presAssocID="{E8013381-3FA0-43C2-BD37-2C8B295672EE}" presName="Name0" presStyleCnt="0">
        <dgm:presLayoutVars>
          <dgm:chMax val="7"/>
          <dgm:chPref val="7"/>
          <dgm:dir/>
        </dgm:presLayoutVars>
      </dgm:prSet>
      <dgm:spPr/>
    </dgm:pt>
    <dgm:pt modelId="{A26C8150-C3FB-4EF4-BC89-B887AB8C19F8}" type="pres">
      <dgm:prSet presAssocID="{E8013381-3FA0-43C2-BD37-2C8B295672EE}" presName="Name1" presStyleCnt="0"/>
      <dgm:spPr/>
    </dgm:pt>
    <dgm:pt modelId="{1779C4D6-426E-499B-94E4-201C1FEDDAFC}" type="pres">
      <dgm:prSet presAssocID="{E8013381-3FA0-43C2-BD37-2C8B295672EE}" presName="cycle" presStyleCnt="0"/>
      <dgm:spPr/>
    </dgm:pt>
    <dgm:pt modelId="{844A4F72-11F2-4313-99DF-B6D27683C1D0}" type="pres">
      <dgm:prSet presAssocID="{E8013381-3FA0-43C2-BD37-2C8B295672EE}" presName="srcNode" presStyleLbl="node1" presStyleIdx="0" presStyleCnt="3"/>
      <dgm:spPr/>
    </dgm:pt>
    <dgm:pt modelId="{227D386F-EB78-49BF-9CB3-8AC1CB9E2387}" type="pres">
      <dgm:prSet presAssocID="{E8013381-3FA0-43C2-BD37-2C8B295672EE}" presName="conn" presStyleLbl="parChTrans1D2" presStyleIdx="0" presStyleCnt="1"/>
      <dgm:spPr/>
    </dgm:pt>
    <dgm:pt modelId="{CD3A4BC1-0439-4529-92FA-613F3D5B5620}" type="pres">
      <dgm:prSet presAssocID="{E8013381-3FA0-43C2-BD37-2C8B295672EE}" presName="extraNode" presStyleLbl="node1" presStyleIdx="0" presStyleCnt="3"/>
      <dgm:spPr/>
    </dgm:pt>
    <dgm:pt modelId="{D14FCD5E-95C6-484B-95B0-BBACD63E6C0A}" type="pres">
      <dgm:prSet presAssocID="{E8013381-3FA0-43C2-BD37-2C8B295672EE}" presName="dstNode" presStyleLbl="node1" presStyleIdx="0" presStyleCnt="3"/>
      <dgm:spPr/>
    </dgm:pt>
    <dgm:pt modelId="{91CEFC05-56F3-4BF8-8250-AB22862AB6E6}" type="pres">
      <dgm:prSet presAssocID="{62EF7F2D-B4AE-4820-8AC7-B1A575CB4E60}" presName="text_1" presStyleLbl="node1" presStyleIdx="0" presStyleCnt="3">
        <dgm:presLayoutVars>
          <dgm:bulletEnabled val="1"/>
        </dgm:presLayoutVars>
      </dgm:prSet>
      <dgm:spPr/>
    </dgm:pt>
    <dgm:pt modelId="{655BD4F3-1DCA-41F6-83C9-29E6CFE27EE7}" type="pres">
      <dgm:prSet presAssocID="{62EF7F2D-B4AE-4820-8AC7-B1A575CB4E60}" presName="accent_1" presStyleCnt="0"/>
      <dgm:spPr/>
    </dgm:pt>
    <dgm:pt modelId="{32CAE14C-655D-45EF-9699-6437F68C6993}" type="pres">
      <dgm:prSet presAssocID="{62EF7F2D-B4AE-4820-8AC7-B1A575CB4E60}" presName="accentRepeatNode" presStyleLbl="solidFgAcc1" presStyleIdx="0" presStyleCnt="3"/>
      <dgm:spPr/>
    </dgm:pt>
    <dgm:pt modelId="{3447DE34-E9A5-41CD-8E09-A55E53E993F5}" type="pres">
      <dgm:prSet presAssocID="{D61F0539-B0E4-4451-9D51-C8B808CBC641}" presName="text_2" presStyleLbl="node1" presStyleIdx="1" presStyleCnt="3">
        <dgm:presLayoutVars>
          <dgm:bulletEnabled val="1"/>
        </dgm:presLayoutVars>
      </dgm:prSet>
      <dgm:spPr/>
    </dgm:pt>
    <dgm:pt modelId="{C32DE08E-4451-4742-A174-99692599A608}" type="pres">
      <dgm:prSet presAssocID="{D61F0539-B0E4-4451-9D51-C8B808CBC641}" presName="accent_2" presStyleCnt="0"/>
      <dgm:spPr/>
    </dgm:pt>
    <dgm:pt modelId="{1B47F343-90AD-40C5-AB00-3E568CFA70B6}" type="pres">
      <dgm:prSet presAssocID="{D61F0539-B0E4-4451-9D51-C8B808CBC641}" presName="accentRepeatNode" presStyleLbl="solidFgAcc1" presStyleIdx="1" presStyleCnt="3"/>
      <dgm:spPr/>
    </dgm:pt>
    <dgm:pt modelId="{0113703E-E28A-43B4-8519-BF955CE4EC71}" type="pres">
      <dgm:prSet presAssocID="{627CB861-67BC-4179-87EB-3E3556DAA234}" presName="text_3" presStyleLbl="node1" presStyleIdx="2" presStyleCnt="3">
        <dgm:presLayoutVars>
          <dgm:bulletEnabled val="1"/>
        </dgm:presLayoutVars>
      </dgm:prSet>
      <dgm:spPr/>
    </dgm:pt>
    <dgm:pt modelId="{DBD3A901-D418-439D-9218-5C9C18F56FF5}" type="pres">
      <dgm:prSet presAssocID="{627CB861-67BC-4179-87EB-3E3556DAA234}" presName="accent_3" presStyleCnt="0"/>
      <dgm:spPr/>
    </dgm:pt>
    <dgm:pt modelId="{EC3E6DE0-FDCC-4FA1-B7F6-C131E2DF22B8}" type="pres">
      <dgm:prSet presAssocID="{627CB861-67BC-4179-87EB-3E3556DAA234}" presName="accentRepeatNode" presStyleLbl="solidFgAcc1" presStyleIdx="2" presStyleCnt="3"/>
      <dgm:spPr/>
    </dgm:pt>
  </dgm:ptLst>
  <dgm:cxnLst>
    <dgm:cxn modelId="{B6883011-0946-4EE9-B11E-B6FE9165C4FB}" type="presOf" srcId="{D61F0539-B0E4-4451-9D51-C8B808CBC641}" destId="{3447DE34-E9A5-41CD-8E09-A55E53E993F5}" srcOrd="0" destOrd="0" presId="urn:microsoft.com/office/officeart/2008/layout/VerticalCurvedList"/>
    <dgm:cxn modelId="{08871860-AA6B-4425-9932-599C62B1EBD0}" type="presOf" srcId="{E8013381-3FA0-43C2-BD37-2C8B295672EE}" destId="{576DEC40-5C7D-4D31-886F-974A2910FC26}" srcOrd="0" destOrd="0" presId="urn:microsoft.com/office/officeart/2008/layout/VerticalCurvedList"/>
    <dgm:cxn modelId="{31227D90-5054-4A37-A7E6-1331CACE14FB}" type="presOf" srcId="{D17352AF-47EF-4B20-908D-922E97913812}" destId="{227D386F-EB78-49BF-9CB3-8AC1CB9E2387}" srcOrd="0" destOrd="0" presId="urn:microsoft.com/office/officeart/2008/layout/VerticalCurvedList"/>
    <dgm:cxn modelId="{E4E4FB94-166B-49C3-BDC8-BC7AEBFD3768}" srcId="{E8013381-3FA0-43C2-BD37-2C8B295672EE}" destId="{62EF7F2D-B4AE-4820-8AC7-B1A575CB4E60}" srcOrd="0" destOrd="0" parTransId="{EBD79EAC-2D1B-4627-A315-561A4CEEB1ED}" sibTransId="{D17352AF-47EF-4B20-908D-922E97913812}"/>
    <dgm:cxn modelId="{CF482DA1-17A8-4CF0-BA3D-F62AA147490B}" srcId="{E8013381-3FA0-43C2-BD37-2C8B295672EE}" destId="{627CB861-67BC-4179-87EB-3E3556DAA234}" srcOrd="2" destOrd="0" parTransId="{51E4D3E9-BAB3-47A9-8781-FD3497FBF4C5}" sibTransId="{D7050B88-1C73-454A-97EA-5C100AAFB5A6}"/>
    <dgm:cxn modelId="{56784EAB-3642-42FE-94C8-0ECE49B5022A}" type="presOf" srcId="{627CB861-67BC-4179-87EB-3E3556DAA234}" destId="{0113703E-E28A-43B4-8519-BF955CE4EC71}" srcOrd="0" destOrd="0" presId="urn:microsoft.com/office/officeart/2008/layout/VerticalCurvedList"/>
    <dgm:cxn modelId="{CBD502B0-AF3C-422A-897A-E2B6983BDF19}" srcId="{E8013381-3FA0-43C2-BD37-2C8B295672EE}" destId="{D61F0539-B0E4-4451-9D51-C8B808CBC641}" srcOrd="1" destOrd="0" parTransId="{351B3B66-8E72-4DFF-B558-19CEF9FB0021}" sibTransId="{53741EF7-34F9-45AF-A40D-60C550FBCBFC}"/>
    <dgm:cxn modelId="{5434E8B4-E41A-4AC5-96BD-88A5A9996F14}" type="presOf" srcId="{62EF7F2D-B4AE-4820-8AC7-B1A575CB4E60}" destId="{91CEFC05-56F3-4BF8-8250-AB22862AB6E6}" srcOrd="0" destOrd="0" presId="urn:microsoft.com/office/officeart/2008/layout/VerticalCurvedList"/>
    <dgm:cxn modelId="{E03F9C22-21ED-419E-A0D3-B361B772EA82}" type="presParOf" srcId="{576DEC40-5C7D-4D31-886F-974A2910FC26}" destId="{A26C8150-C3FB-4EF4-BC89-B887AB8C19F8}" srcOrd="0" destOrd="0" presId="urn:microsoft.com/office/officeart/2008/layout/VerticalCurvedList"/>
    <dgm:cxn modelId="{66F0F4C2-A55D-46DF-BF11-165C3A3A6536}" type="presParOf" srcId="{A26C8150-C3FB-4EF4-BC89-B887AB8C19F8}" destId="{1779C4D6-426E-499B-94E4-201C1FEDDAFC}" srcOrd="0" destOrd="0" presId="urn:microsoft.com/office/officeart/2008/layout/VerticalCurvedList"/>
    <dgm:cxn modelId="{BEF9CA75-D708-444E-BD4C-2EC425E655CE}" type="presParOf" srcId="{1779C4D6-426E-499B-94E4-201C1FEDDAFC}" destId="{844A4F72-11F2-4313-99DF-B6D27683C1D0}" srcOrd="0" destOrd="0" presId="urn:microsoft.com/office/officeart/2008/layout/VerticalCurvedList"/>
    <dgm:cxn modelId="{2AACBB8C-BCFD-4953-92CA-CBC4967B653B}" type="presParOf" srcId="{1779C4D6-426E-499B-94E4-201C1FEDDAFC}" destId="{227D386F-EB78-49BF-9CB3-8AC1CB9E2387}" srcOrd="1" destOrd="0" presId="urn:microsoft.com/office/officeart/2008/layout/VerticalCurvedList"/>
    <dgm:cxn modelId="{FA8934A1-B58F-4EAE-8ACD-0FDA0B186E99}" type="presParOf" srcId="{1779C4D6-426E-499B-94E4-201C1FEDDAFC}" destId="{CD3A4BC1-0439-4529-92FA-613F3D5B5620}" srcOrd="2" destOrd="0" presId="urn:microsoft.com/office/officeart/2008/layout/VerticalCurvedList"/>
    <dgm:cxn modelId="{01459006-2076-4271-ACBF-EA9117221DE8}" type="presParOf" srcId="{1779C4D6-426E-499B-94E4-201C1FEDDAFC}" destId="{D14FCD5E-95C6-484B-95B0-BBACD63E6C0A}" srcOrd="3" destOrd="0" presId="urn:microsoft.com/office/officeart/2008/layout/VerticalCurvedList"/>
    <dgm:cxn modelId="{312FB087-15E7-4645-9546-A0DE5826962C}" type="presParOf" srcId="{A26C8150-C3FB-4EF4-BC89-B887AB8C19F8}" destId="{91CEFC05-56F3-4BF8-8250-AB22862AB6E6}" srcOrd="1" destOrd="0" presId="urn:microsoft.com/office/officeart/2008/layout/VerticalCurvedList"/>
    <dgm:cxn modelId="{EB2E402E-1D9F-4060-86EA-29BC2F73F051}" type="presParOf" srcId="{A26C8150-C3FB-4EF4-BC89-B887AB8C19F8}" destId="{655BD4F3-1DCA-41F6-83C9-29E6CFE27EE7}" srcOrd="2" destOrd="0" presId="urn:microsoft.com/office/officeart/2008/layout/VerticalCurvedList"/>
    <dgm:cxn modelId="{EA94E79F-BF5D-4788-845F-633A23E3D674}" type="presParOf" srcId="{655BD4F3-1DCA-41F6-83C9-29E6CFE27EE7}" destId="{32CAE14C-655D-45EF-9699-6437F68C6993}" srcOrd="0" destOrd="0" presId="urn:microsoft.com/office/officeart/2008/layout/VerticalCurvedList"/>
    <dgm:cxn modelId="{F455479E-C8A4-4E4D-B292-A210130DE43F}" type="presParOf" srcId="{A26C8150-C3FB-4EF4-BC89-B887AB8C19F8}" destId="{3447DE34-E9A5-41CD-8E09-A55E53E993F5}" srcOrd="3" destOrd="0" presId="urn:microsoft.com/office/officeart/2008/layout/VerticalCurvedList"/>
    <dgm:cxn modelId="{B3BD1D63-AA25-4D14-A34D-61D30535C958}" type="presParOf" srcId="{A26C8150-C3FB-4EF4-BC89-B887AB8C19F8}" destId="{C32DE08E-4451-4742-A174-99692599A608}" srcOrd="4" destOrd="0" presId="urn:microsoft.com/office/officeart/2008/layout/VerticalCurvedList"/>
    <dgm:cxn modelId="{D58B9161-4EC9-4FB1-84AE-08F590B35A4A}" type="presParOf" srcId="{C32DE08E-4451-4742-A174-99692599A608}" destId="{1B47F343-90AD-40C5-AB00-3E568CFA70B6}" srcOrd="0" destOrd="0" presId="urn:microsoft.com/office/officeart/2008/layout/VerticalCurvedList"/>
    <dgm:cxn modelId="{F74BCEEF-011A-4B67-9763-C910DB2067C3}" type="presParOf" srcId="{A26C8150-C3FB-4EF4-BC89-B887AB8C19F8}" destId="{0113703E-E28A-43B4-8519-BF955CE4EC71}" srcOrd="5" destOrd="0" presId="urn:microsoft.com/office/officeart/2008/layout/VerticalCurvedList"/>
    <dgm:cxn modelId="{B1BE4B43-BBA1-4082-ADF5-F41F1143D1B4}" type="presParOf" srcId="{A26C8150-C3FB-4EF4-BC89-B887AB8C19F8}" destId="{DBD3A901-D418-439D-9218-5C9C18F56FF5}" srcOrd="6" destOrd="0" presId="urn:microsoft.com/office/officeart/2008/layout/VerticalCurvedList"/>
    <dgm:cxn modelId="{8C459314-81E5-46FA-8BA8-3E86EDAEABC3}" type="presParOf" srcId="{DBD3A901-D418-439D-9218-5C9C18F56FF5}" destId="{EC3E6DE0-FDCC-4FA1-B7F6-C131E2DF22B8}"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27D386F-EB78-49BF-9CB3-8AC1CB9E2387}">
      <dsp:nvSpPr>
        <dsp:cNvPr id="0" name=""/>
        <dsp:cNvSpPr/>
      </dsp:nvSpPr>
      <dsp:spPr>
        <a:xfrm>
          <a:off x="-4563677" y="-699747"/>
          <a:ext cx="5436396" cy="5436396"/>
        </a:xfrm>
        <a:prstGeom prst="blockArc">
          <a:avLst>
            <a:gd name="adj1" fmla="val 18900000"/>
            <a:gd name="adj2" fmla="val 2700000"/>
            <a:gd name="adj3" fmla="val 397"/>
          </a:avLst>
        </a:pr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1CEFC05-56F3-4BF8-8250-AB22862AB6E6}">
      <dsp:nvSpPr>
        <dsp:cNvPr id="0" name=""/>
        <dsp:cNvSpPr/>
      </dsp:nvSpPr>
      <dsp:spPr>
        <a:xfrm>
          <a:off x="561272" y="403690"/>
          <a:ext cx="7704452" cy="807380"/>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858" tIns="50800" rIns="50800" bIns="50800" numCol="1" spcCol="1270" anchor="ctr" anchorCtr="0">
          <a:noAutofit/>
        </a:bodyPr>
        <a:lstStyle/>
        <a:p>
          <a:pPr marL="0" lvl="0" indent="0" algn="l" defTabSz="889000">
            <a:lnSpc>
              <a:spcPct val="90000"/>
            </a:lnSpc>
            <a:spcBef>
              <a:spcPct val="0"/>
            </a:spcBef>
            <a:spcAft>
              <a:spcPct val="35000"/>
            </a:spcAft>
            <a:buFont typeface="Arial" panose="020B0604020202020204" pitchFamily="34" charset="0"/>
            <a:buNone/>
          </a:pPr>
          <a:r>
            <a:rPr lang="en-GB" sz="2000" kern="1200" dirty="0"/>
            <a:t>Connect your cloud- native back office applications to any of the Swift’s infrastructure, including ITB </a:t>
          </a:r>
        </a:p>
      </dsp:txBody>
      <dsp:txXfrm>
        <a:off x="561272" y="403690"/>
        <a:ext cx="7704452" cy="807380"/>
      </dsp:txXfrm>
    </dsp:sp>
    <dsp:sp modelId="{32CAE14C-655D-45EF-9699-6437F68C6993}">
      <dsp:nvSpPr>
        <dsp:cNvPr id="0" name=""/>
        <dsp:cNvSpPr/>
      </dsp:nvSpPr>
      <dsp:spPr>
        <a:xfrm>
          <a:off x="56659" y="302767"/>
          <a:ext cx="1009225" cy="1009225"/>
        </a:xfrm>
        <a:prstGeom prst="ellipse">
          <a:avLst/>
        </a:prstGeom>
        <a:solidFill>
          <a:schemeClr val="lt1">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447DE34-E9A5-41CD-8E09-A55E53E993F5}">
      <dsp:nvSpPr>
        <dsp:cNvPr id="0" name=""/>
        <dsp:cNvSpPr/>
      </dsp:nvSpPr>
      <dsp:spPr>
        <a:xfrm>
          <a:off x="854755" y="1614760"/>
          <a:ext cx="7410969" cy="807380"/>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858" tIns="50800" rIns="50800" bIns="50800" numCol="1" spcCol="1270" anchor="ctr" anchorCtr="0">
          <a:noAutofit/>
        </a:bodyPr>
        <a:lstStyle/>
        <a:p>
          <a:pPr marL="0" lvl="0" indent="0" algn="l" defTabSz="889000">
            <a:lnSpc>
              <a:spcPct val="90000"/>
            </a:lnSpc>
            <a:spcBef>
              <a:spcPct val="0"/>
            </a:spcBef>
            <a:spcAft>
              <a:spcPct val="35000"/>
            </a:spcAft>
            <a:buNone/>
          </a:pPr>
          <a:r>
            <a:rPr lang="en-GB" sz="2000" kern="1200" dirty="0"/>
            <a:t>Leverage the Agility of ACV for standard release and certification testing</a:t>
          </a:r>
        </a:p>
      </dsp:txBody>
      <dsp:txXfrm>
        <a:off x="854755" y="1614760"/>
        <a:ext cx="7410969" cy="807380"/>
      </dsp:txXfrm>
    </dsp:sp>
    <dsp:sp modelId="{1B47F343-90AD-40C5-AB00-3E568CFA70B6}">
      <dsp:nvSpPr>
        <dsp:cNvPr id="0" name=""/>
        <dsp:cNvSpPr/>
      </dsp:nvSpPr>
      <dsp:spPr>
        <a:xfrm>
          <a:off x="350142" y="1513838"/>
          <a:ext cx="1009225" cy="1009225"/>
        </a:xfrm>
        <a:prstGeom prst="ellipse">
          <a:avLst/>
        </a:prstGeom>
        <a:solidFill>
          <a:schemeClr val="lt1">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113703E-E28A-43B4-8519-BF955CE4EC71}">
      <dsp:nvSpPr>
        <dsp:cNvPr id="0" name=""/>
        <dsp:cNvSpPr/>
      </dsp:nvSpPr>
      <dsp:spPr>
        <a:xfrm>
          <a:off x="561272" y="2825831"/>
          <a:ext cx="7704452" cy="807380"/>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858" tIns="50800" rIns="50800" bIns="50800" numCol="1" spcCol="1270" anchor="ctr" anchorCtr="0">
          <a:noAutofit/>
        </a:bodyPr>
        <a:lstStyle/>
        <a:p>
          <a:pPr marL="0" lvl="0" indent="0" algn="l" defTabSz="889000">
            <a:lnSpc>
              <a:spcPct val="90000"/>
            </a:lnSpc>
            <a:spcBef>
              <a:spcPct val="0"/>
            </a:spcBef>
            <a:spcAft>
              <a:spcPct val="35000"/>
            </a:spcAft>
            <a:buNone/>
          </a:pPr>
          <a:r>
            <a:rPr lang="en-GB" sz="2000" kern="1200" dirty="0"/>
            <a:t>Support customer’s strategy to move to public cloud with ease</a:t>
          </a:r>
        </a:p>
      </dsp:txBody>
      <dsp:txXfrm>
        <a:off x="561272" y="2825831"/>
        <a:ext cx="7704452" cy="807380"/>
      </dsp:txXfrm>
    </dsp:sp>
    <dsp:sp modelId="{EC3E6DE0-FDCC-4FA1-B7F6-C131E2DF22B8}">
      <dsp:nvSpPr>
        <dsp:cNvPr id="0" name=""/>
        <dsp:cNvSpPr/>
      </dsp:nvSpPr>
      <dsp:spPr>
        <a:xfrm>
          <a:off x="56659" y="2724908"/>
          <a:ext cx="1009225" cy="1009225"/>
        </a:xfrm>
        <a:prstGeom prst="ellipse">
          <a:avLst/>
        </a:prstGeom>
        <a:solidFill>
          <a:schemeClr val="lt1">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2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p:cNvSpPr>
            <a:spLocks noGrp="1" noChangeArrowheads="1"/>
          </p:cNvSpPr>
          <p:nvPr>
            <p:ph type="hdr" sz="quarter"/>
          </p:nvPr>
        </p:nvSpPr>
        <p:spPr bwMode="auto">
          <a:xfrm>
            <a:off x="0" y="0"/>
            <a:ext cx="2982913" cy="495300"/>
          </a:xfrm>
          <a:prstGeom prst="rect">
            <a:avLst/>
          </a:prstGeom>
          <a:noFill/>
          <a:ln w="9525">
            <a:noFill/>
            <a:miter lim="800000"/>
            <a:headEnd/>
            <a:tailEnd/>
          </a:ln>
          <a:effectLst/>
        </p:spPr>
        <p:txBody>
          <a:bodyPr vert="horz" wrap="square" lIns="95939" tIns="47969" rIns="95939" bIns="47969" numCol="1" anchor="t" anchorCtr="0" compatLnSpc="1">
            <a:prstTxWarp prst="textNoShape">
              <a:avLst/>
            </a:prstTxWarp>
          </a:bodyPr>
          <a:lstStyle>
            <a:lvl1pPr defTabSz="958850">
              <a:defRPr sz="1300">
                <a:latin typeface="Times New Roman" pitchFamily="18" charset="0"/>
              </a:defRPr>
            </a:lvl1pPr>
          </a:lstStyle>
          <a:p>
            <a:endParaRPr lang="en-GB"/>
          </a:p>
        </p:txBody>
      </p:sp>
      <p:sp>
        <p:nvSpPr>
          <p:cNvPr id="27651" name="Rectangle 3"/>
          <p:cNvSpPr>
            <a:spLocks noGrp="1" noChangeArrowheads="1"/>
          </p:cNvSpPr>
          <p:nvPr>
            <p:ph type="dt" sz="quarter" idx="1"/>
          </p:nvPr>
        </p:nvSpPr>
        <p:spPr bwMode="auto">
          <a:xfrm>
            <a:off x="3900488" y="0"/>
            <a:ext cx="2982912" cy="495300"/>
          </a:xfrm>
          <a:prstGeom prst="rect">
            <a:avLst/>
          </a:prstGeom>
          <a:noFill/>
          <a:ln w="9525">
            <a:noFill/>
            <a:miter lim="800000"/>
            <a:headEnd/>
            <a:tailEnd/>
          </a:ln>
          <a:effectLst/>
        </p:spPr>
        <p:txBody>
          <a:bodyPr vert="horz" wrap="square" lIns="95939" tIns="47969" rIns="95939" bIns="47969" numCol="1" anchor="t" anchorCtr="0" compatLnSpc="1">
            <a:prstTxWarp prst="textNoShape">
              <a:avLst/>
            </a:prstTxWarp>
          </a:bodyPr>
          <a:lstStyle>
            <a:lvl1pPr algn="r" defTabSz="958850">
              <a:defRPr sz="1300">
                <a:latin typeface="Times New Roman" pitchFamily="18" charset="0"/>
              </a:defRPr>
            </a:lvl1pPr>
          </a:lstStyle>
          <a:p>
            <a:endParaRPr lang="en-GB"/>
          </a:p>
        </p:txBody>
      </p:sp>
      <p:sp>
        <p:nvSpPr>
          <p:cNvPr id="27652" name="Rectangle 4"/>
          <p:cNvSpPr>
            <a:spLocks noGrp="1" noChangeArrowheads="1"/>
          </p:cNvSpPr>
          <p:nvPr>
            <p:ph type="ftr" sz="quarter" idx="2"/>
          </p:nvPr>
        </p:nvSpPr>
        <p:spPr bwMode="auto">
          <a:xfrm>
            <a:off x="0" y="9410700"/>
            <a:ext cx="2982913" cy="495300"/>
          </a:xfrm>
          <a:prstGeom prst="rect">
            <a:avLst/>
          </a:prstGeom>
          <a:noFill/>
          <a:ln w="9525">
            <a:noFill/>
            <a:miter lim="800000"/>
            <a:headEnd/>
            <a:tailEnd/>
          </a:ln>
          <a:effectLst/>
        </p:spPr>
        <p:txBody>
          <a:bodyPr vert="horz" wrap="square" lIns="95939" tIns="47969" rIns="95939" bIns="47969" numCol="1" anchor="b" anchorCtr="0" compatLnSpc="1">
            <a:prstTxWarp prst="textNoShape">
              <a:avLst/>
            </a:prstTxWarp>
          </a:bodyPr>
          <a:lstStyle>
            <a:lvl1pPr defTabSz="958850">
              <a:defRPr sz="1300">
                <a:latin typeface="Times New Roman" pitchFamily="18" charset="0"/>
              </a:defRPr>
            </a:lvl1pPr>
          </a:lstStyle>
          <a:p>
            <a:endParaRPr lang="en-GB"/>
          </a:p>
        </p:txBody>
      </p:sp>
    </p:spTree>
    <p:extLst>
      <p:ext uri="{BB962C8B-B14F-4D97-AF65-F5344CB8AC3E}">
        <p14:creationId xmlns:p14="http://schemas.microsoft.com/office/powerpoint/2010/main" val="22439905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982913" cy="495300"/>
          </a:xfrm>
          <a:prstGeom prst="rect">
            <a:avLst/>
          </a:prstGeom>
          <a:noFill/>
          <a:ln w="9525">
            <a:noFill/>
            <a:miter lim="800000"/>
            <a:headEnd/>
            <a:tailEnd/>
          </a:ln>
          <a:effectLst/>
        </p:spPr>
        <p:txBody>
          <a:bodyPr vert="horz" wrap="square" lIns="95939" tIns="47969" rIns="95939" bIns="47969" numCol="1" anchor="t" anchorCtr="0" compatLnSpc="1">
            <a:prstTxWarp prst="textNoShape">
              <a:avLst/>
            </a:prstTxWarp>
          </a:bodyPr>
          <a:lstStyle>
            <a:lvl1pPr defTabSz="958850">
              <a:defRPr sz="1300">
                <a:latin typeface="Times New Roman" pitchFamily="18" charset="0"/>
              </a:defRPr>
            </a:lvl1pPr>
          </a:lstStyle>
          <a:p>
            <a:endParaRPr lang="en-GB"/>
          </a:p>
        </p:txBody>
      </p:sp>
      <p:sp>
        <p:nvSpPr>
          <p:cNvPr id="3075" name="Rectangle 3"/>
          <p:cNvSpPr>
            <a:spLocks noGrp="1" noChangeArrowheads="1"/>
          </p:cNvSpPr>
          <p:nvPr>
            <p:ph type="dt" idx="1"/>
          </p:nvPr>
        </p:nvSpPr>
        <p:spPr bwMode="auto">
          <a:xfrm>
            <a:off x="3900488" y="0"/>
            <a:ext cx="2982912" cy="495300"/>
          </a:xfrm>
          <a:prstGeom prst="rect">
            <a:avLst/>
          </a:prstGeom>
          <a:noFill/>
          <a:ln w="9525">
            <a:noFill/>
            <a:miter lim="800000"/>
            <a:headEnd/>
            <a:tailEnd/>
          </a:ln>
          <a:effectLst/>
        </p:spPr>
        <p:txBody>
          <a:bodyPr vert="horz" wrap="square" lIns="95939" tIns="47969" rIns="95939" bIns="47969" numCol="1" anchor="t" anchorCtr="0" compatLnSpc="1">
            <a:prstTxWarp prst="textNoShape">
              <a:avLst/>
            </a:prstTxWarp>
          </a:bodyPr>
          <a:lstStyle>
            <a:lvl1pPr algn="r" defTabSz="958850">
              <a:defRPr sz="1300">
                <a:latin typeface="Times New Roman" pitchFamily="18" charset="0"/>
              </a:defRPr>
            </a:lvl1pPr>
          </a:lstStyle>
          <a:p>
            <a:endParaRPr lang="en-GB"/>
          </a:p>
        </p:txBody>
      </p:sp>
      <p:sp>
        <p:nvSpPr>
          <p:cNvPr id="3076" name="Rectangle 4"/>
          <p:cNvSpPr>
            <a:spLocks noGrp="1" noRot="1" noChangeAspect="1" noChangeArrowheads="1" noTextEdit="1"/>
          </p:cNvSpPr>
          <p:nvPr>
            <p:ph type="sldImg" idx="2"/>
          </p:nvPr>
        </p:nvSpPr>
        <p:spPr bwMode="auto">
          <a:xfrm>
            <a:off x="139700" y="742950"/>
            <a:ext cx="6604000" cy="3714750"/>
          </a:xfrm>
          <a:prstGeom prst="rect">
            <a:avLst/>
          </a:prstGeom>
          <a:noFill/>
          <a:ln w="9525">
            <a:solidFill>
              <a:srgbClr val="000000"/>
            </a:solidFill>
            <a:miter lim="800000"/>
            <a:headEnd/>
            <a:tailEnd/>
          </a:ln>
          <a:effectLst/>
        </p:spPr>
      </p:sp>
      <p:sp>
        <p:nvSpPr>
          <p:cNvPr id="3077" name="Rectangle 5"/>
          <p:cNvSpPr>
            <a:spLocks noGrp="1" noChangeArrowheads="1"/>
          </p:cNvSpPr>
          <p:nvPr>
            <p:ph type="body" sz="quarter" idx="3"/>
          </p:nvPr>
        </p:nvSpPr>
        <p:spPr bwMode="auto">
          <a:xfrm>
            <a:off x="917575" y="4705350"/>
            <a:ext cx="5048250" cy="4457700"/>
          </a:xfrm>
          <a:prstGeom prst="rect">
            <a:avLst/>
          </a:prstGeom>
          <a:noFill/>
          <a:ln w="9525">
            <a:noFill/>
            <a:miter lim="800000"/>
            <a:headEnd/>
            <a:tailEnd/>
          </a:ln>
          <a:effectLst/>
        </p:spPr>
        <p:txBody>
          <a:bodyPr vert="horz" wrap="square" lIns="95939" tIns="47969" rIns="95939" bIns="47969" numCol="1" anchor="t" anchorCtr="0" compatLnSpc="1">
            <a:prstTxWarp prst="textNoShape">
              <a:avLst/>
            </a:prstTxWarp>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3078" name="Rectangle 6"/>
          <p:cNvSpPr>
            <a:spLocks noGrp="1" noChangeArrowheads="1"/>
          </p:cNvSpPr>
          <p:nvPr>
            <p:ph type="ftr" sz="quarter" idx="4"/>
          </p:nvPr>
        </p:nvSpPr>
        <p:spPr bwMode="auto">
          <a:xfrm>
            <a:off x="0" y="9410700"/>
            <a:ext cx="2982913" cy="495300"/>
          </a:xfrm>
          <a:prstGeom prst="rect">
            <a:avLst/>
          </a:prstGeom>
          <a:noFill/>
          <a:ln w="9525">
            <a:noFill/>
            <a:miter lim="800000"/>
            <a:headEnd/>
            <a:tailEnd/>
          </a:ln>
          <a:effectLst/>
        </p:spPr>
        <p:txBody>
          <a:bodyPr vert="horz" wrap="square" lIns="95939" tIns="47969" rIns="95939" bIns="47969" numCol="1" anchor="b" anchorCtr="0" compatLnSpc="1">
            <a:prstTxWarp prst="textNoShape">
              <a:avLst/>
            </a:prstTxWarp>
          </a:bodyPr>
          <a:lstStyle>
            <a:lvl1pPr defTabSz="958850">
              <a:defRPr sz="1300">
                <a:latin typeface="Times New Roman" pitchFamily="18" charset="0"/>
              </a:defRPr>
            </a:lvl1pPr>
          </a:lstStyle>
          <a:p>
            <a:endParaRPr lang="en-GB"/>
          </a:p>
        </p:txBody>
      </p:sp>
      <p:sp>
        <p:nvSpPr>
          <p:cNvPr id="3079" name="Rectangle 7"/>
          <p:cNvSpPr>
            <a:spLocks noGrp="1" noChangeArrowheads="1"/>
          </p:cNvSpPr>
          <p:nvPr>
            <p:ph type="sldNum" sz="quarter" idx="5"/>
          </p:nvPr>
        </p:nvSpPr>
        <p:spPr bwMode="auto">
          <a:xfrm>
            <a:off x="3900488" y="9410700"/>
            <a:ext cx="2982912" cy="495300"/>
          </a:xfrm>
          <a:prstGeom prst="rect">
            <a:avLst/>
          </a:prstGeom>
          <a:noFill/>
          <a:ln w="9525">
            <a:noFill/>
            <a:miter lim="800000"/>
            <a:headEnd/>
            <a:tailEnd/>
          </a:ln>
          <a:effectLst/>
        </p:spPr>
        <p:txBody>
          <a:bodyPr vert="horz" wrap="square" lIns="95939" tIns="47969" rIns="95939" bIns="47969" numCol="1" anchor="b" anchorCtr="0" compatLnSpc="1">
            <a:prstTxWarp prst="textNoShape">
              <a:avLst/>
            </a:prstTxWarp>
          </a:bodyPr>
          <a:lstStyle>
            <a:lvl1pPr algn="r" defTabSz="958850">
              <a:defRPr sz="1300">
                <a:latin typeface="Times New Roman" pitchFamily="18" charset="0"/>
              </a:defRPr>
            </a:lvl1pPr>
          </a:lstStyle>
          <a:p>
            <a:fld id="{CF25249E-1E51-4E7D-A7EE-849F86720824}" type="slidenum">
              <a:rPr lang="en-GB"/>
              <a:pPr/>
              <a:t>‹#›</a:t>
            </a:fld>
            <a:endParaRPr lang="en-GB"/>
          </a:p>
        </p:txBody>
      </p:sp>
    </p:spTree>
    <p:extLst>
      <p:ext uri="{BB962C8B-B14F-4D97-AF65-F5344CB8AC3E}">
        <p14:creationId xmlns:p14="http://schemas.microsoft.com/office/powerpoint/2010/main" val="2820380051"/>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400" kern="1200">
        <a:solidFill>
          <a:schemeClr val="tx1"/>
        </a:solidFill>
        <a:latin typeface="Times New Roman" pitchFamily="18" charset="0"/>
        <a:ea typeface="+mn-ea"/>
        <a:cs typeface="+mn-cs"/>
      </a:defRPr>
    </a:lvl1pPr>
    <a:lvl2pPr marL="539856" algn="l" rtl="0" fontAlgn="base">
      <a:spcBef>
        <a:spcPct val="30000"/>
      </a:spcBef>
      <a:spcAft>
        <a:spcPct val="0"/>
      </a:spcAft>
      <a:defRPr sz="1400" kern="1200">
        <a:solidFill>
          <a:schemeClr val="tx1"/>
        </a:solidFill>
        <a:latin typeface="Times New Roman" pitchFamily="18" charset="0"/>
        <a:ea typeface="+mn-ea"/>
        <a:cs typeface="+mn-cs"/>
      </a:defRPr>
    </a:lvl2pPr>
    <a:lvl3pPr marL="1079708" algn="l" rtl="0" fontAlgn="base">
      <a:spcBef>
        <a:spcPct val="30000"/>
      </a:spcBef>
      <a:spcAft>
        <a:spcPct val="0"/>
      </a:spcAft>
      <a:defRPr sz="1400" kern="1200">
        <a:solidFill>
          <a:schemeClr val="tx1"/>
        </a:solidFill>
        <a:latin typeface="Times New Roman" pitchFamily="18" charset="0"/>
        <a:ea typeface="+mn-ea"/>
        <a:cs typeface="+mn-cs"/>
      </a:defRPr>
    </a:lvl3pPr>
    <a:lvl4pPr marL="1619564" algn="l" rtl="0" fontAlgn="base">
      <a:spcBef>
        <a:spcPct val="30000"/>
      </a:spcBef>
      <a:spcAft>
        <a:spcPct val="0"/>
      </a:spcAft>
      <a:defRPr sz="1400" kern="1200">
        <a:solidFill>
          <a:schemeClr val="tx1"/>
        </a:solidFill>
        <a:latin typeface="Times New Roman" pitchFamily="18" charset="0"/>
        <a:ea typeface="+mn-ea"/>
        <a:cs typeface="+mn-cs"/>
      </a:defRPr>
    </a:lvl4pPr>
    <a:lvl5pPr marL="2159418" algn="l" rtl="0" fontAlgn="base">
      <a:spcBef>
        <a:spcPct val="30000"/>
      </a:spcBef>
      <a:spcAft>
        <a:spcPct val="0"/>
      </a:spcAft>
      <a:defRPr sz="1400" kern="1200">
        <a:solidFill>
          <a:schemeClr val="tx1"/>
        </a:solidFill>
        <a:latin typeface="Times New Roman" pitchFamily="18" charset="0"/>
        <a:ea typeface="+mn-ea"/>
        <a:cs typeface="+mn-cs"/>
      </a:defRPr>
    </a:lvl5pPr>
    <a:lvl6pPr marL="2699273" algn="l" defTabSz="1079708" rtl="0" eaLnBrk="1" latinLnBrk="0" hangingPunct="1">
      <a:defRPr sz="1400" kern="1200">
        <a:solidFill>
          <a:schemeClr val="tx1"/>
        </a:solidFill>
        <a:latin typeface="+mn-lt"/>
        <a:ea typeface="+mn-ea"/>
        <a:cs typeface="+mn-cs"/>
      </a:defRPr>
    </a:lvl6pPr>
    <a:lvl7pPr marL="3239127" algn="l" defTabSz="1079708" rtl="0" eaLnBrk="1" latinLnBrk="0" hangingPunct="1">
      <a:defRPr sz="1400" kern="1200">
        <a:solidFill>
          <a:schemeClr val="tx1"/>
        </a:solidFill>
        <a:latin typeface="+mn-lt"/>
        <a:ea typeface="+mn-ea"/>
        <a:cs typeface="+mn-cs"/>
      </a:defRPr>
    </a:lvl7pPr>
    <a:lvl8pPr marL="3778982" algn="l" defTabSz="1079708" rtl="0" eaLnBrk="1" latinLnBrk="0" hangingPunct="1">
      <a:defRPr sz="1400" kern="1200">
        <a:solidFill>
          <a:schemeClr val="tx1"/>
        </a:solidFill>
        <a:latin typeface="+mn-lt"/>
        <a:ea typeface="+mn-ea"/>
        <a:cs typeface="+mn-cs"/>
      </a:defRPr>
    </a:lvl8pPr>
    <a:lvl9pPr marL="4318837" algn="l" defTabSz="1079708" rtl="0" eaLnBrk="1" latinLnBrk="0" hangingPunct="1">
      <a:defRPr sz="1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958850" rtl="0" eaLnBrk="0" fontAlgn="base" latinLnBrk="0" hangingPunct="0">
              <a:lnSpc>
                <a:spcPct val="100000"/>
              </a:lnSpc>
              <a:spcBef>
                <a:spcPct val="0"/>
              </a:spcBef>
              <a:spcAft>
                <a:spcPct val="0"/>
              </a:spcAft>
              <a:buClrTx/>
              <a:buSzTx/>
              <a:buFontTx/>
              <a:buNone/>
              <a:tabLst/>
              <a:defRPr/>
            </a:pPr>
            <a:fld id="{CF25249E-1E51-4E7D-A7EE-849F86720824}" type="slidenum">
              <a:rPr kumimoji="0" lang="en-GB" sz="1300" b="0" i="0" u="none" strike="noStrike" kern="1200" cap="none" spc="0" normalizeH="0" baseline="0" noProof="0" smtClean="0">
                <a:ln>
                  <a:noFill/>
                </a:ln>
                <a:solidFill>
                  <a:srgbClr val="000000"/>
                </a:solidFill>
                <a:effectLst/>
                <a:uLnTx/>
                <a:uFillTx/>
                <a:latin typeface="Times New Roman" pitchFamily="18" charset="0"/>
                <a:ea typeface="+mn-ea"/>
                <a:cs typeface="+mn-cs"/>
              </a:rPr>
              <a:pPr marL="0" marR="0" lvl="0" indent="0" algn="r" defTabSz="958850" rtl="0" eaLnBrk="0" fontAlgn="base" latinLnBrk="0" hangingPunct="0">
                <a:lnSpc>
                  <a:spcPct val="100000"/>
                </a:lnSpc>
                <a:spcBef>
                  <a:spcPct val="0"/>
                </a:spcBef>
                <a:spcAft>
                  <a:spcPct val="0"/>
                </a:spcAft>
                <a:buClrTx/>
                <a:buSzTx/>
                <a:buFontTx/>
                <a:buNone/>
                <a:tabLst/>
                <a:defRPr/>
              </a:pPr>
              <a:t>1</a:t>
            </a:fld>
            <a:endParaRPr kumimoji="0" lang="en-GB" sz="13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Tree>
    <p:extLst>
      <p:ext uri="{BB962C8B-B14F-4D97-AF65-F5344CB8AC3E}">
        <p14:creationId xmlns:p14="http://schemas.microsoft.com/office/powerpoint/2010/main" val="42637903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2088" y="561975"/>
            <a:ext cx="6473825" cy="3641725"/>
          </a:xfrm>
        </p:spPr>
      </p:sp>
      <p:sp>
        <p:nvSpPr>
          <p:cNvPr id="3" name="Notes Placeholder 2"/>
          <p:cNvSpPr>
            <a:spLocks noGrp="1"/>
          </p:cNvSpPr>
          <p:nvPr>
            <p:ph type="body" idx="1"/>
          </p:nvPr>
        </p:nvSpPr>
        <p:spPr/>
        <p:txBody>
          <a:bodyPr/>
          <a:lstStyle/>
          <a:p>
            <a:r>
              <a:rPr lang="en-US" dirty="0"/>
              <a:t>Sophie</a:t>
            </a:r>
          </a:p>
        </p:txBody>
      </p:sp>
      <p:sp>
        <p:nvSpPr>
          <p:cNvPr id="4" name="Slide Number Placeholder 3"/>
          <p:cNvSpPr>
            <a:spLocks noGrp="1"/>
          </p:cNvSpPr>
          <p:nvPr>
            <p:ph type="sldNum" sz="quarter" idx="5"/>
          </p:nvPr>
        </p:nvSpPr>
        <p:spPr/>
        <p:txBody>
          <a:bodyPr/>
          <a:lstStyle/>
          <a:p>
            <a:fld id="{8570E131-DBB5-406C-932E-F46DF52B90D4}" type="slidenum">
              <a:rPr lang="en-GB" smtClean="0"/>
              <a:pPr/>
              <a:t>15</a:t>
            </a:fld>
            <a:endParaRPr lang="en-GB"/>
          </a:p>
        </p:txBody>
      </p:sp>
    </p:spTree>
    <p:extLst>
      <p:ext uri="{BB962C8B-B14F-4D97-AF65-F5344CB8AC3E}">
        <p14:creationId xmlns:p14="http://schemas.microsoft.com/office/powerpoint/2010/main" val="29756073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2088" y="561975"/>
            <a:ext cx="6473825" cy="3641725"/>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570E131-DBB5-406C-932E-F46DF52B90D4}" type="slidenum">
              <a:rPr lang="en-GB" smtClean="0"/>
              <a:pPr/>
              <a:t>16</a:t>
            </a:fld>
            <a:endParaRPr lang="en-GB" dirty="0"/>
          </a:p>
        </p:txBody>
      </p:sp>
    </p:spTree>
    <p:extLst>
      <p:ext uri="{BB962C8B-B14F-4D97-AF65-F5344CB8AC3E}">
        <p14:creationId xmlns:p14="http://schemas.microsoft.com/office/powerpoint/2010/main" val="3685898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2088" y="561975"/>
            <a:ext cx="6473825" cy="3641725"/>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B0E45F6-F3D2-4611-AF24-D075A715A4E3}" type="slidenum">
              <a:rPr lang="en-GB" smtClean="0"/>
              <a:t>18</a:t>
            </a:fld>
            <a:endParaRPr lang="en-GB"/>
          </a:p>
        </p:txBody>
      </p:sp>
    </p:spTree>
    <p:extLst>
      <p:ext uri="{BB962C8B-B14F-4D97-AF65-F5344CB8AC3E}">
        <p14:creationId xmlns:p14="http://schemas.microsoft.com/office/powerpoint/2010/main" val="8572055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60350" y="590550"/>
            <a:ext cx="6794500" cy="38227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570E131-DBB5-406C-932E-F46DF52B90D4}" type="slidenum">
              <a:rPr kumimoji="0" lang="en-GB" sz="1400" b="0" i="0" u="none" strike="noStrike" kern="1200" cap="none" spc="0" normalizeH="0" baseline="0" noProof="0" smtClean="0">
                <a:ln>
                  <a:noFill/>
                </a:ln>
                <a:solidFill>
                  <a:srgbClr val="333D3E"/>
                </a:solidFill>
                <a:effectLst/>
                <a:uLnTx/>
                <a:uFillTx/>
                <a:latin typeface="Arial Nova"/>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GB" sz="1400" b="0" i="0" u="none" strike="noStrike" kern="1200" cap="none" spc="0" normalizeH="0" baseline="0" noProof="0">
              <a:ln>
                <a:noFill/>
              </a:ln>
              <a:solidFill>
                <a:srgbClr val="333D3E"/>
              </a:solidFill>
              <a:effectLst/>
              <a:uLnTx/>
              <a:uFillTx/>
              <a:latin typeface="Arial Nova"/>
              <a:ea typeface="+mn-ea"/>
              <a:cs typeface="+mn-cs"/>
            </a:endParaRPr>
          </a:p>
        </p:txBody>
      </p:sp>
    </p:spTree>
    <p:extLst>
      <p:ext uri="{BB962C8B-B14F-4D97-AF65-F5344CB8AC3E}">
        <p14:creationId xmlns:p14="http://schemas.microsoft.com/office/powerpoint/2010/main" val="33112296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2088" y="561975"/>
            <a:ext cx="6473825" cy="3641725"/>
          </a:xfrm>
        </p:spPr>
      </p:sp>
      <p:sp>
        <p:nvSpPr>
          <p:cNvPr id="3" name="Notes Placeholder 2"/>
          <p:cNvSpPr>
            <a:spLocks noGrp="1"/>
          </p:cNvSpPr>
          <p:nvPr>
            <p:ph type="body" idx="1"/>
          </p:nvPr>
        </p:nvSpPr>
        <p:spPr/>
        <p:txBody>
          <a:bodyPr/>
          <a:lstStyle/>
          <a:p>
            <a:r>
              <a:rPr lang="en-GB"/>
              <a:t>What happens if a message has an invalid Instruction ID or invalid End-to-end ID?</a:t>
            </a: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570E131-DBB5-406C-932E-F46DF52B90D4}" type="slidenum">
              <a:rPr kumimoji="0" lang="en-GB" sz="1300" b="0" i="0" u="none" strike="noStrike" kern="1200" cap="none" spc="0" normalizeH="0" baseline="0" noProof="0" smtClean="0">
                <a:ln>
                  <a:noFill/>
                </a:ln>
                <a:solidFill>
                  <a:srgbClr val="333D3E"/>
                </a:solidFill>
                <a:effectLst/>
                <a:uLnTx/>
                <a:uFillTx/>
                <a:latin typeface="Arial Nova"/>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GB" sz="1300" b="0" i="0" u="none" strike="noStrike" kern="1200" cap="none" spc="0" normalizeH="0" baseline="0" noProof="0">
              <a:ln>
                <a:noFill/>
              </a:ln>
              <a:solidFill>
                <a:srgbClr val="333D3E"/>
              </a:solidFill>
              <a:effectLst/>
              <a:uLnTx/>
              <a:uFillTx/>
              <a:latin typeface="Arial Nova"/>
              <a:ea typeface="+mn-ea"/>
              <a:cs typeface="+mn-cs"/>
            </a:endParaRPr>
          </a:p>
        </p:txBody>
      </p:sp>
    </p:spTree>
    <p:extLst>
      <p:ext uri="{BB962C8B-B14F-4D97-AF65-F5344CB8AC3E}">
        <p14:creationId xmlns:p14="http://schemas.microsoft.com/office/powerpoint/2010/main" val="10468699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2088" y="561975"/>
            <a:ext cx="6473825" cy="3641725"/>
          </a:xfrm>
        </p:spPr>
      </p:sp>
      <p:sp>
        <p:nvSpPr>
          <p:cNvPr id="3" name="Notes Placeholder 2"/>
          <p:cNvSpPr>
            <a:spLocks noGrp="1"/>
          </p:cNvSpPr>
          <p:nvPr>
            <p:ph type="body" idx="1"/>
          </p:nvPr>
        </p:nvSpPr>
        <p:spPr/>
        <p:txBody>
          <a:bodyPr/>
          <a:lstStyle/>
          <a:p>
            <a:r>
              <a:rPr lang="en-US"/>
              <a:t>In this scenario, an invalid End-to-End ID is populated in both the Advice and the Cover message.</a:t>
            </a:r>
          </a:p>
          <a:p>
            <a:endParaRPr lang="en-US"/>
          </a:p>
          <a:p>
            <a:r>
              <a:rPr lang="en-US"/>
              <a:t>Therefore Transaction Manager will abort the message.</a:t>
            </a:r>
          </a:p>
          <a:p>
            <a:endParaRPr lang="en-US"/>
          </a:p>
          <a:p>
            <a:r>
              <a:rPr lang="en-US"/>
              <a:t>In this particular case, Invalid means that the element contains the string “NOTPROVIDED” or “NONREF”.</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570E131-DBB5-406C-932E-F46DF52B90D4}" type="slidenum">
              <a:rPr kumimoji="0" lang="en-GB" sz="1300" b="0" i="0" u="none" strike="noStrike" kern="1200" cap="none" spc="0" normalizeH="0" baseline="0" noProof="0" smtClean="0">
                <a:ln>
                  <a:noFill/>
                </a:ln>
                <a:solidFill>
                  <a:srgbClr val="333D3E"/>
                </a:solidFill>
                <a:effectLst/>
                <a:uLnTx/>
                <a:uFillTx/>
                <a:latin typeface="Arial Nova"/>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GB" sz="1300" b="0" i="0" u="none" strike="noStrike" kern="1200" cap="none" spc="0" normalizeH="0" baseline="0" noProof="0">
              <a:ln>
                <a:noFill/>
              </a:ln>
              <a:solidFill>
                <a:srgbClr val="333D3E"/>
              </a:solidFill>
              <a:effectLst/>
              <a:uLnTx/>
              <a:uFillTx/>
              <a:latin typeface="Arial Nova"/>
              <a:ea typeface="+mn-ea"/>
              <a:cs typeface="+mn-cs"/>
            </a:endParaRPr>
          </a:p>
        </p:txBody>
      </p:sp>
    </p:spTree>
    <p:extLst>
      <p:ext uri="{BB962C8B-B14F-4D97-AF65-F5344CB8AC3E}">
        <p14:creationId xmlns:p14="http://schemas.microsoft.com/office/powerpoint/2010/main" val="15269585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2088" y="561975"/>
            <a:ext cx="6473825" cy="3641725"/>
          </a:xfrm>
        </p:spPr>
      </p:sp>
      <p:sp>
        <p:nvSpPr>
          <p:cNvPr id="3" name="Notes Placeholder 2"/>
          <p:cNvSpPr>
            <a:spLocks noGrp="1"/>
          </p:cNvSpPr>
          <p:nvPr>
            <p:ph type="body" idx="1"/>
          </p:nvPr>
        </p:nvSpPr>
        <p:spPr/>
        <p:txBody>
          <a:bodyPr/>
          <a:lstStyle/>
          <a:p>
            <a:r>
              <a:rPr lang="en-US"/>
              <a:t>In this scenario, an invalid End-to-End ID is populated in both the Advice and the Cover message.</a:t>
            </a:r>
          </a:p>
          <a:p>
            <a:endParaRPr lang="en-US"/>
          </a:p>
          <a:p>
            <a:r>
              <a:rPr lang="en-US"/>
              <a:t>Therefore Transaction Manager will abort the message.</a:t>
            </a:r>
          </a:p>
          <a:p>
            <a:endParaRPr lang="en-US"/>
          </a:p>
          <a:p>
            <a:r>
              <a:rPr lang="en-US"/>
              <a:t>In this particular case, Invalid means that the element contains the string “NOTPROVIDED” or “NONREF”.</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570E131-DBB5-406C-932E-F46DF52B90D4}" type="slidenum">
              <a:rPr kumimoji="0" lang="en-GB" sz="1300" b="0" i="0" u="none" strike="noStrike" kern="1200" cap="none" spc="0" normalizeH="0" baseline="0" noProof="0" smtClean="0">
                <a:ln>
                  <a:noFill/>
                </a:ln>
                <a:solidFill>
                  <a:srgbClr val="333D3E"/>
                </a:solidFill>
                <a:effectLst/>
                <a:uLnTx/>
                <a:uFillTx/>
                <a:latin typeface="Arial Nova"/>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GB" sz="1300" b="0" i="0" u="none" strike="noStrike" kern="1200" cap="none" spc="0" normalizeH="0" baseline="0" noProof="0">
              <a:ln>
                <a:noFill/>
              </a:ln>
              <a:solidFill>
                <a:srgbClr val="333D3E"/>
              </a:solidFill>
              <a:effectLst/>
              <a:uLnTx/>
              <a:uFillTx/>
              <a:latin typeface="Arial Nova"/>
              <a:ea typeface="+mn-ea"/>
              <a:cs typeface="+mn-cs"/>
            </a:endParaRPr>
          </a:p>
        </p:txBody>
      </p:sp>
    </p:spTree>
    <p:extLst>
      <p:ext uri="{BB962C8B-B14F-4D97-AF65-F5344CB8AC3E}">
        <p14:creationId xmlns:p14="http://schemas.microsoft.com/office/powerpoint/2010/main" val="32440719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2088" y="561975"/>
            <a:ext cx="6473825" cy="3641725"/>
          </a:xfrm>
        </p:spPr>
      </p:sp>
      <p:sp>
        <p:nvSpPr>
          <p:cNvPr id="3" name="Notes Placeholder 2"/>
          <p:cNvSpPr>
            <a:spLocks noGrp="1"/>
          </p:cNvSpPr>
          <p:nvPr>
            <p:ph type="body" idx="1"/>
          </p:nvPr>
        </p:nvSpPr>
        <p:spPr/>
        <p:txBody>
          <a:bodyPr/>
          <a:lstStyle/>
          <a:p>
            <a:endParaRPr lang="en-US" sz="1800">
              <a:effectLst/>
              <a:latin typeface="Segoe UI" panose="020B0502040204020203" pitchFamily="34" charset="0"/>
            </a:endParaRPr>
          </a:p>
          <a:p>
            <a:r>
              <a:rPr lang="en-US" sz="1800">
                <a:effectLst/>
                <a:latin typeface="Segoe UI" panose="020B0502040204020203" pitchFamily="34" charset="0"/>
              </a:rPr>
              <a:t>In this scenario - when the Cover method is used - </a:t>
            </a:r>
          </a:p>
          <a:p>
            <a:r>
              <a:rPr lang="en-US" sz="1800">
                <a:effectLst/>
                <a:latin typeface="Segoe UI" panose="020B0502040204020203" pitchFamily="34" charset="0"/>
              </a:rPr>
              <a:t>for both Customer and Financial Institutions transfers - </a:t>
            </a:r>
          </a:p>
          <a:p>
            <a:r>
              <a:rPr lang="en-US" sz="1800">
                <a:effectLst/>
                <a:latin typeface="Segoe UI" panose="020B0502040204020203" pitchFamily="34" charset="0"/>
              </a:rPr>
              <a:t>a valid Instruction ID must be populated in the Advice, </a:t>
            </a:r>
          </a:p>
          <a:p>
            <a:r>
              <a:rPr lang="en-US" sz="1800">
                <a:effectLst/>
                <a:latin typeface="Segoe UI" panose="020B0502040204020203" pitchFamily="34" charset="0"/>
              </a:rPr>
              <a:t>and a valid End-to-End ID in the cover provided by the same sender for the message to be processed by Transaction Manager, </a:t>
            </a:r>
          </a:p>
          <a:p>
            <a:r>
              <a:rPr lang="en-US" sz="1800">
                <a:effectLst/>
                <a:latin typeface="Segoe UI" panose="020B0502040204020203" pitchFamily="34" charset="0"/>
              </a:rPr>
              <a:t>otherwise the message may be aborted. </a:t>
            </a:r>
          </a:p>
          <a:p>
            <a:endParaRPr lang="en-US" sz="1800">
              <a:effectLst/>
              <a:latin typeface="Segoe UI" panose="020B0502040204020203" pitchFamily="34" charset="0"/>
            </a:endParaRPr>
          </a:p>
          <a:p>
            <a:r>
              <a:rPr lang="en-US" sz="1800">
                <a:effectLst/>
                <a:latin typeface="Segoe UI" panose="020B0502040204020203" pitchFamily="34" charset="0"/>
              </a:rPr>
              <a:t>This is applicable to both ISO 20022 and FIN Cover messages.</a:t>
            </a:r>
          </a:p>
          <a:p>
            <a:endParaRPr lang="en-US" sz="1800">
              <a:effectLst/>
              <a:latin typeface="Segoe UI" panose="020B0502040204020203" pitchFamily="34"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570E131-DBB5-406C-932E-F46DF52B90D4}" type="slidenum">
              <a:rPr kumimoji="0" lang="en-GB" sz="1300" b="0" i="0" u="none" strike="noStrike" kern="1200" cap="none" spc="0" normalizeH="0" baseline="0" noProof="0" smtClean="0">
                <a:ln>
                  <a:noFill/>
                </a:ln>
                <a:solidFill>
                  <a:srgbClr val="333D3E"/>
                </a:solidFill>
                <a:effectLst/>
                <a:uLnTx/>
                <a:uFillTx/>
                <a:latin typeface="Arial Nova"/>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GB" sz="1300" b="0" i="0" u="none" strike="noStrike" kern="1200" cap="none" spc="0" normalizeH="0" baseline="0" noProof="0">
              <a:ln>
                <a:noFill/>
              </a:ln>
              <a:solidFill>
                <a:srgbClr val="333D3E"/>
              </a:solidFill>
              <a:effectLst/>
              <a:uLnTx/>
              <a:uFillTx/>
              <a:latin typeface="Arial Nova"/>
              <a:ea typeface="+mn-ea"/>
              <a:cs typeface="+mn-cs"/>
            </a:endParaRPr>
          </a:p>
        </p:txBody>
      </p:sp>
    </p:spTree>
    <p:extLst>
      <p:ext uri="{BB962C8B-B14F-4D97-AF65-F5344CB8AC3E}">
        <p14:creationId xmlns:p14="http://schemas.microsoft.com/office/powerpoint/2010/main" val="34258009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2088" y="561975"/>
            <a:ext cx="6473825" cy="3641725"/>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pc="-40"/>
              <a:t>In this scenario, the first Cover leg, with a valid End-to-End ID is processed correctly by Transaction Manager, however the Intermediary deletes the valid End-to-End ID and replaces it </a:t>
            </a:r>
            <a:r>
              <a:rPr lang="en-GB" strike="sngStrike" spc="-40"/>
              <a:t>by</a:t>
            </a:r>
            <a:r>
              <a:rPr lang="en-GB" spc="-40"/>
              <a:t> </a:t>
            </a:r>
            <a:r>
              <a:rPr lang="en-GB" b="1" spc="-40"/>
              <a:t>with an </a:t>
            </a:r>
            <a:r>
              <a:rPr lang="en-GB" spc="-40" err="1"/>
              <a:t>an</a:t>
            </a:r>
            <a:r>
              <a:rPr lang="en-GB" spc="-40"/>
              <a:t> Invalid End-to-End ID, therefore Transaction Manager aborts this Cover message. </a:t>
            </a: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GB" spc="-40"/>
              <a:t> </a:t>
            </a:r>
            <a:br>
              <a:rPr lang="en-GB" spc="-40"/>
            </a:br>
            <a:r>
              <a:rPr lang="en-GB" spc="-40"/>
              <a:t>If Transaction Manager is unaware of leg 1, for instance it is passed through an MI, then Transaction Manager would bypass leg 2 if the Cover message contains an invalid E2E ID. </a:t>
            </a:r>
            <a:r>
              <a:rPr lang="en-GB" b="1" spc="-40"/>
              <a:t>(ES: need to check that “MI” is acceptable as an acronym in voiceover terms, or whether we need to say the long version)</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570E131-DBB5-406C-932E-F46DF52B90D4}" type="slidenum">
              <a:rPr kumimoji="0" lang="en-GB" sz="1300" b="0" i="0" u="none" strike="noStrike" kern="1200" cap="none" spc="0" normalizeH="0" baseline="0" noProof="0" smtClean="0">
                <a:ln>
                  <a:noFill/>
                </a:ln>
                <a:solidFill>
                  <a:srgbClr val="333D3E"/>
                </a:solidFill>
                <a:effectLst/>
                <a:uLnTx/>
                <a:uFillTx/>
                <a:latin typeface="Arial Nova"/>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GB" sz="1300" b="0" i="0" u="none" strike="noStrike" kern="1200" cap="none" spc="0" normalizeH="0" baseline="0" noProof="0">
              <a:ln>
                <a:noFill/>
              </a:ln>
              <a:solidFill>
                <a:srgbClr val="333D3E"/>
              </a:solidFill>
              <a:effectLst/>
              <a:uLnTx/>
              <a:uFillTx/>
              <a:latin typeface="Arial Nova"/>
              <a:ea typeface="+mn-ea"/>
              <a:cs typeface="+mn-cs"/>
            </a:endParaRPr>
          </a:p>
        </p:txBody>
      </p:sp>
    </p:spTree>
    <p:extLst>
      <p:ext uri="{BB962C8B-B14F-4D97-AF65-F5344CB8AC3E}">
        <p14:creationId xmlns:p14="http://schemas.microsoft.com/office/powerpoint/2010/main" val="13216617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2088" y="561975"/>
            <a:ext cx="6473825" cy="3641725"/>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pc="-40"/>
              <a:t>In this scenario, the first Cover leg is processed correctly by Transaction Manager.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pc="-40"/>
          </a:p>
          <a:p>
            <a:pPr marL="0" marR="0" lvl="0" indent="0" algn="l" defTabSz="914400" rtl="0" eaLnBrk="1" fontAlgn="auto" latinLnBrk="0" hangingPunct="1">
              <a:lnSpc>
                <a:spcPct val="100000"/>
              </a:lnSpc>
              <a:spcBef>
                <a:spcPts val="0"/>
              </a:spcBef>
              <a:spcAft>
                <a:spcPts val="0"/>
              </a:spcAft>
              <a:buClrTx/>
              <a:buSzTx/>
              <a:buFontTx/>
              <a:buNone/>
              <a:tabLst/>
              <a:defRPr/>
            </a:pPr>
            <a:r>
              <a:rPr lang="en-US" spc="-40"/>
              <a:t>However the Intermediary has deleted the valid ID and replaced it with an Invalid End-to-End ID.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pc="-40"/>
          </a:p>
          <a:p>
            <a:pPr marL="0" marR="0" lvl="0" indent="0" algn="l" defTabSz="914400" rtl="0" eaLnBrk="1" fontAlgn="auto" latinLnBrk="0" hangingPunct="1">
              <a:lnSpc>
                <a:spcPct val="100000"/>
              </a:lnSpc>
              <a:spcBef>
                <a:spcPts val="0"/>
              </a:spcBef>
              <a:spcAft>
                <a:spcPts val="0"/>
              </a:spcAft>
              <a:buClrTx/>
              <a:buSzTx/>
              <a:buFontTx/>
              <a:buNone/>
              <a:tabLst/>
              <a:defRPr/>
            </a:pPr>
            <a:r>
              <a:rPr lang="en-US" spc="-40"/>
              <a:t>Therefore, Transaction Manager will abort this Cover message.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pc="-40"/>
          </a:p>
          <a:p>
            <a:pPr marL="0" marR="0" lvl="0" indent="0" algn="l" defTabSz="914400" rtl="0" eaLnBrk="1" fontAlgn="auto" latinLnBrk="0" hangingPunct="1">
              <a:lnSpc>
                <a:spcPct val="100000"/>
              </a:lnSpc>
              <a:spcBef>
                <a:spcPts val="0"/>
              </a:spcBef>
              <a:spcAft>
                <a:spcPts val="0"/>
              </a:spcAft>
              <a:buClrTx/>
              <a:buSzTx/>
              <a:buFontTx/>
              <a:buNone/>
              <a:tabLst/>
              <a:defRPr/>
            </a:pPr>
            <a:r>
              <a:rPr lang="en-US" spc="-40"/>
              <a:t>Alternatively, when Transaction Manager is unaware of leg 1</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pc="-40"/>
              <a:t>- for instance when it has passed through a Market Infrastructure -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pc="-40"/>
              <a:t>then Transaction Manager will bypass leg 2 when the Cover message contains an invalid E2E ID.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pc="-4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pc="-4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570E131-DBB5-406C-932E-F46DF52B90D4}" type="slidenum">
              <a:rPr kumimoji="0" lang="en-GB" sz="1300" b="0" i="0" u="none" strike="noStrike" kern="1200" cap="none" spc="0" normalizeH="0" baseline="0" noProof="0" smtClean="0">
                <a:ln>
                  <a:noFill/>
                </a:ln>
                <a:solidFill>
                  <a:srgbClr val="333D3E"/>
                </a:solidFill>
                <a:effectLst/>
                <a:uLnTx/>
                <a:uFillTx/>
                <a:latin typeface="Arial Nova"/>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GB" sz="1300" b="0" i="0" u="none" strike="noStrike" kern="1200" cap="none" spc="0" normalizeH="0" baseline="0" noProof="0">
              <a:ln>
                <a:noFill/>
              </a:ln>
              <a:solidFill>
                <a:srgbClr val="333D3E"/>
              </a:solidFill>
              <a:effectLst/>
              <a:uLnTx/>
              <a:uFillTx/>
              <a:latin typeface="Arial Nova"/>
              <a:ea typeface="+mn-ea"/>
              <a:cs typeface="+mn-cs"/>
            </a:endParaRPr>
          </a:p>
        </p:txBody>
      </p:sp>
    </p:spTree>
    <p:extLst>
      <p:ext uri="{BB962C8B-B14F-4D97-AF65-F5344CB8AC3E}">
        <p14:creationId xmlns:p14="http://schemas.microsoft.com/office/powerpoint/2010/main" val="8634731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CF25249E-1E51-4E7D-A7EE-849F86720824}" type="slidenum">
              <a:rPr lang="en-GB" smtClean="0"/>
              <a:pPr/>
              <a:t>2</a:t>
            </a:fld>
            <a:endParaRPr lang="en-GB"/>
          </a:p>
        </p:txBody>
      </p:sp>
    </p:spTree>
    <p:extLst>
      <p:ext uri="{BB962C8B-B14F-4D97-AF65-F5344CB8AC3E}">
        <p14:creationId xmlns:p14="http://schemas.microsoft.com/office/powerpoint/2010/main" val="153937863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2088" y="561975"/>
            <a:ext cx="6473825" cy="3641725"/>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t>What happens when there is a key data mismatch in cover messages for customer credit transfers?</a:t>
            </a:r>
            <a:endParaRPr lang="en-US"/>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570E131-DBB5-406C-932E-F46DF52B90D4}" type="slidenum">
              <a:rPr kumimoji="0" lang="en-GB" sz="1300" b="0" i="0" u="none" strike="noStrike" kern="1200" cap="none" spc="0" normalizeH="0" baseline="0" noProof="0" smtClean="0">
                <a:ln>
                  <a:noFill/>
                </a:ln>
                <a:solidFill>
                  <a:srgbClr val="333D3E"/>
                </a:solidFill>
                <a:effectLst/>
                <a:uLnTx/>
                <a:uFillTx/>
                <a:latin typeface="Arial Nova"/>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GB" sz="1300" b="0" i="0" u="none" strike="noStrike" kern="1200" cap="none" spc="0" normalizeH="0" baseline="0" noProof="0">
              <a:ln>
                <a:noFill/>
              </a:ln>
              <a:solidFill>
                <a:srgbClr val="333D3E"/>
              </a:solidFill>
              <a:effectLst/>
              <a:uLnTx/>
              <a:uFillTx/>
              <a:latin typeface="Arial Nova"/>
              <a:ea typeface="+mn-ea"/>
              <a:cs typeface="+mn-cs"/>
            </a:endParaRPr>
          </a:p>
        </p:txBody>
      </p:sp>
    </p:spTree>
    <p:extLst>
      <p:ext uri="{BB962C8B-B14F-4D97-AF65-F5344CB8AC3E}">
        <p14:creationId xmlns:p14="http://schemas.microsoft.com/office/powerpoint/2010/main" val="35809681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2088" y="561975"/>
            <a:ext cx="6473825" cy="3641725"/>
          </a:xfrm>
        </p:spPr>
      </p:sp>
      <p:sp>
        <p:nvSpPr>
          <p:cNvPr id="3" name="Notes Placeholder 2"/>
          <p:cNvSpPr>
            <a:spLocks noGrp="1"/>
          </p:cNvSpPr>
          <p:nvPr>
            <p:ph type="body" idx="1"/>
          </p:nvPr>
        </p:nvSpPr>
        <p:spPr/>
        <p:txBody>
          <a:bodyPr/>
          <a:lstStyle/>
          <a:p>
            <a:r>
              <a:rPr lang="en-US"/>
              <a:t>If at least 3 of these data elements do not match, the second message is aborted by TM.</a:t>
            </a:r>
          </a:p>
          <a:p>
            <a:endParaRPr lang="en-US"/>
          </a:p>
          <a:p>
            <a:r>
              <a:rPr lang="en-US"/>
              <a:t>In this example, the end-to-end ID, the ultimate debtor and the ultimate creditor are not matched.</a:t>
            </a:r>
          </a:p>
          <a:p>
            <a:r>
              <a:rPr lang="en-US"/>
              <a:t>Therefore, Transaction Manager will abort this message.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570E131-DBB5-406C-932E-F46DF52B90D4}" type="slidenum">
              <a:rPr kumimoji="0" lang="en-GB" sz="1300" b="0" i="0" u="none" strike="noStrike" kern="1200" cap="none" spc="0" normalizeH="0" baseline="0" noProof="0" smtClean="0">
                <a:ln>
                  <a:noFill/>
                </a:ln>
                <a:solidFill>
                  <a:srgbClr val="333D3E"/>
                </a:solidFill>
                <a:effectLst/>
                <a:uLnTx/>
                <a:uFillTx/>
                <a:latin typeface="Arial Nova"/>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GB" sz="1300" b="0" i="0" u="none" strike="noStrike" kern="1200" cap="none" spc="0" normalizeH="0" baseline="0" noProof="0">
              <a:ln>
                <a:noFill/>
              </a:ln>
              <a:solidFill>
                <a:srgbClr val="333D3E"/>
              </a:solidFill>
              <a:effectLst/>
              <a:uLnTx/>
              <a:uFillTx/>
              <a:latin typeface="Arial Nova"/>
              <a:ea typeface="+mn-ea"/>
              <a:cs typeface="+mn-cs"/>
            </a:endParaRPr>
          </a:p>
        </p:txBody>
      </p:sp>
    </p:spTree>
    <p:extLst>
      <p:ext uri="{BB962C8B-B14F-4D97-AF65-F5344CB8AC3E}">
        <p14:creationId xmlns:p14="http://schemas.microsoft.com/office/powerpoint/2010/main" val="4611979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2088" y="561975"/>
            <a:ext cx="6473825" cy="3641725"/>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0">
                <a:solidFill>
                  <a:srgbClr val="7A6E67"/>
                </a:solidFill>
                <a:effectLst/>
                <a:latin typeface="Arial" panose="020B0604020202020204" pitchFamily="34" charset="0"/>
              </a:rPr>
              <a:t>Transaction Manager compares the key data elements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0">
                <a:solidFill>
                  <a:srgbClr val="7A6E67"/>
                </a:solidFill>
                <a:effectLst/>
                <a:latin typeface="Arial" panose="020B0604020202020204" pitchFamily="34" charset="0"/>
              </a:rPr>
              <a:t>- from messages received from the same agent -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0">
                <a:solidFill>
                  <a:srgbClr val="7A6E67"/>
                </a:solidFill>
                <a:effectLst/>
                <a:latin typeface="Arial" panose="020B0604020202020204" pitchFamily="34" charset="0"/>
              </a:rPr>
              <a:t>with the previous message processed by Transaction Manager to validate whether the two messages represent a cover initiation.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b="0" i="0">
              <a:solidFill>
                <a:srgbClr val="7A6E67"/>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0">
                <a:solidFill>
                  <a:srgbClr val="7A6E67"/>
                </a:solidFill>
                <a:effectLst/>
                <a:latin typeface="Arial" panose="020B0604020202020204" pitchFamily="34" charset="0"/>
              </a:rPr>
              <a:t>In a Customer Credit Transfer Cover settlement method scenario,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0">
                <a:solidFill>
                  <a:srgbClr val="7A6E67"/>
                </a:solidFill>
                <a:effectLst/>
                <a:latin typeface="Arial" panose="020B0604020202020204" pitchFamily="34" charset="0"/>
              </a:rPr>
              <a:t>the Cover message sent by the same sender contains an end-to-end ID that matches the Instruction ID from the Advice message.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0">
                <a:solidFill>
                  <a:srgbClr val="7A6E67"/>
                </a:solidFill>
                <a:effectLst/>
                <a:latin typeface="Arial" panose="020B0604020202020204" pitchFamily="34" charset="0"/>
              </a:rPr>
              <a:t>Transaction Manager also checks whether the key data elements in the Underlying Credit Transfer element match the same elements in the Advice message.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b="0" i="0">
              <a:solidFill>
                <a:srgbClr val="7A6E67"/>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0">
                <a:solidFill>
                  <a:srgbClr val="7A6E67"/>
                </a:solidFill>
                <a:effectLst/>
                <a:latin typeface="Arial" panose="020B0604020202020204" pitchFamily="34" charset="0"/>
              </a:rPr>
              <a:t>In this example the data matches, and therefore it will be processed.</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570E131-DBB5-406C-932E-F46DF52B90D4}" type="slidenum">
              <a:rPr kumimoji="0" lang="en-GB" sz="1300" b="0" i="0" u="none" strike="noStrike" kern="1200" cap="none" spc="0" normalizeH="0" baseline="0" noProof="0" smtClean="0">
                <a:ln>
                  <a:noFill/>
                </a:ln>
                <a:solidFill>
                  <a:srgbClr val="333D3E"/>
                </a:solidFill>
                <a:effectLst/>
                <a:uLnTx/>
                <a:uFillTx/>
                <a:latin typeface="Arial Nova"/>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GB" sz="1300" b="0" i="0" u="none" strike="noStrike" kern="1200" cap="none" spc="0" normalizeH="0" baseline="0" noProof="0">
              <a:ln>
                <a:noFill/>
              </a:ln>
              <a:solidFill>
                <a:srgbClr val="333D3E"/>
              </a:solidFill>
              <a:effectLst/>
              <a:uLnTx/>
              <a:uFillTx/>
              <a:latin typeface="Arial Nova"/>
              <a:ea typeface="+mn-ea"/>
              <a:cs typeface="+mn-cs"/>
            </a:endParaRPr>
          </a:p>
        </p:txBody>
      </p:sp>
    </p:spTree>
    <p:extLst>
      <p:ext uri="{BB962C8B-B14F-4D97-AF65-F5344CB8AC3E}">
        <p14:creationId xmlns:p14="http://schemas.microsoft.com/office/powerpoint/2010/main" val="115043671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2088" y="561975"/>
            <a:ext cx="6473825" cy="3641725"/>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t>What happens when there is an unexpected message type from the same sender?</a:t>
            </a: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570E131-DBB5-406C-932E-F46DF52B90D4}" type="slidenum">
              <a:rPr kumimoji="0" lang="en-GB" sz="1300" b="0" i="0" u="none" strike="noStrike" kern="1200" cap="none" spc="0" normalizeH="0" baseline="0" noProof="0" smtClean="0">
                <a:ln>
                  <a:noFill/>
                </a:ln>
                <a:solidFill>
                  <a:srgbClr val="333D3E"/>
                </a:solidFill>
                <a:effectLst/>
                <a:uLnTx/>
                <a:uFillTx/>
                <a:latin typeface="Arial Nova"/>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GB" sz="1300" b="0" i="0" u="none" strike="noStrike" kern="1200" cap="none" spc="0" normalizeH="0" baseline="0" noProof="0">
              <a:ln>
                <a:noFill/>
              </a:ln>
              <a:solidFill>
                <a:srgbClr val="333D3E"/>
              </a:solidFill>
              <a:effectLst/>
              <a:uLnTx/>
              <a:uFillTx/>
              <a:latin typeface="Arial Nova"/>
              <a:ea typeface="+mn-ea"/>
              <a:cs typeface="+mn-cs"/>
            </a:endParaRPr>
          </a:p>
        </p:txBody>
      </p:sp>
    </p:spTree>
    <p:extLst>
      <p:ext uri="{BB962C8B-B14F-4D97-AF65-F5344CB8AC3E}">
        <p14:creationId xmlns:p14="http://schemas.microsoft.com/office/powerpoint/2010/main" val="123568617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2088" y="561975"/>
            <a:ext cx="6473825" cy="3641725"/>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b="0" i="0">
                <a:solidFill>
                  <a:srgbClr val="7A6E67"/>
                </a:solidFill>
                <a:effectLst/>
                <a:latin typeface="Arial" panose="020B0604020202020204" pitchFamily="34" charset="0"/>
              </a:rPr>
              <a:t>To validate whether the two messages represent a cover initiation, Transaction Manager compares the key data elements from the second message.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b="0" i="0">
                <a:solidFill>
                  <a:srgbClr val="7A6E67"/>
                </a:solidFill>
                <a:effectLst/>
                <a:latin typeface="Arial" panose="020B0604020202020204" pitchFamily="34" charset="0"/>
              </a:rPr>
              <a:t>- received from the same agent - when the previous message is already processed by Transaction Manager.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b="0" i="0">
                <a:solidFill>
                  <a:srgbClr val="7A6E67"/>
                </a:solidFill>
                <a:effectLst/>
                <a:latin typeface="Arial" panose="020B060402020202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b="0" i="0">
                <a:solidFill>
                  <a:srgbClr val="7A6E67"/>
                </a:solidFill>
                <a:effectLst/>
                <a:latin typeface="Arial" panose="020B0604020202020204" pitchFamily="34" charset="0"/>
              </a:rPr>
              <a:t>This Table provide a high-level summary of the cover scenarios for both Customer Credit Transfers (CCT) and Financial Institution Credit Transfers (FICT).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b="0" i="0">
                <a:solidFill>
                  <a:srgbClr val="7A6E67"/>
                </a:solidFill>
                <a:effectLst/>
                <a:latin typeface="Arial" panose="020B0604020202020204" pitchFamily="34" charset="0"/>
              </a:rPr>
              <a:t>(for example, pacs.009 (CORE) sent to cover the funds for pacs.008 (settlement method COVE) would be an incorrect combination).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800" b="0" i="0">
              <a:solidFill>
                <a:srgbClr val="7A6E67"/>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800" b="0" i="0">
              <a:solidFill>
                <a:srgbClr val="7A6E67"/>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b="0" i="0">
                <a:solidFill>
                  <a:srgbClr val="7A6E67"/>
                </a:solidFill>
                <a:effectLst/>
                <a:latin typeface="Arial" panose="020B0604020202020204" pitchFamily="34" charset="0"/>
              </a:rPr>
              <a:t>Transaction Manager will also abort a transaction when an unexpected message type is sent as part of a Cover settlement by the same sender.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800" b="0" i="0">
              <a:solidFill>
                <a:srgbClr val="7A6E67"/>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b="0" i="0">
                <a:solidFill>
                  <a:srgbClr val="7A6E67"/>
                </a:solidFill>
                <a:effectLst/>
                <a:latin typeface="Arial" panose="020B0604020202020204" pitchFamily="34" charset="0"/>
              </a:rPr>
              <a:t>This also applies to FIN messages.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570E131-DBB5-406C-932E-F46DF52B90D4}" type="slidenum">
              <a:rPr kumimoji="0" lang="en-GB" sz="1300" b="0" i="0" u="none" strike="noStrike" kern="1200" cap="none" spc="0" normalizeH="0" baseline="0" noProof="0" smtClean="0">
                <a:ln>
                  <a:noFill/>
                </a:ln>
                <a:solidFill>
                  <a:srgbClr val="333D3E"/>
                </a:solidFill>
                <a:effectLst/>
                <a:uLnTx/>
                <a:uFillTx/>
                <a:latin typeface="Arial Nova"/>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GB" sz="1300" b="0" i="0" u="none" strike="noStrike" kern="1200" cap="none" spc="0" normalizeH="0" baseline="0" noProof="0">
              <a:ln>
                <a:noFill/>
              </a:ln>
              <a:solidFill>
                <a:srgbClr val="333D3E"/>
              </a:solidFill>
              <a:effectLst/>
              <a:uLnTx/>
              <a:uFillTx/>
              <a:latin typeface="Arial Nova"/>
              <a:ea typeface="+mn-ea"/>
              <a:cs typeface="+mn-cs"/>
            </a:endParaRPr>
          </a:p>
        </p:txBody>
      </p:sp>
    </p:spTree>
    <p:extLst>
      <p:ext uri="{BB962C8B-B14F-4D97-AF65-F5344CB8AC3E}">
        <p14:creationId xmlns:p14="http://schemas.microsoft.com/office/powerpoint/2010/main" val="56180444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2088" y="561975"/>
            <a:ext cx="6473825" cy="3641725"/>
          </a:xfrm>
        </p:spPr>
      </p:sp>
      <p:sp>
        <p:nvSpPr>
          <p:cNvPr id="3" name="Notes Placeholder 2"/>
          <p:cNvSpPr>
            <a:spLocks noGrp="1"/>
          </p:cNvSpPr>
          <p:nvPr>
            <p:ph type="body" idx="1"/>
          </p:nvPr>
        </p:nvSpPr>
        <p:spPr/>
        <p:txBody>
          <a:bodyPr/>
          <a:lstStyle/>
          <a:p>
            <a:r>
              <a:rPr lang="en-GB"/>
              <a:t>Let’s go over a few scenarios that can result in Aborts or Bypasses:</a:t>
            </a:r>
          </a:p>
          <a:p>
            <a:endParaRPr lang="en-GB"/>
          </a:p>
          <a:p>
            <a:r>
              <a:rPr lang="en-GB"/>
              <a:t>First: what happens when the UDLC codeword for Financial Institution Credit Transfer Cover Settlement is incorrect?</a:t>
            </a: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570E131-DBB5-406C-932E-F46DF52B90D4}" type="slidenum">
              <a:rPr kumimoji="0" lang="en-GB" sz="1300" b="0" i="0" u="none" strike="noStrike" kern="1200" cap="none" spc="0" normalizeH="0" baseline="0" noProof="0" smtClean="0">
                <a:ln>
                  <a:noFill/>
                </a:ln>
                <a:solidFill>
                  <a:srgbClr val="333D3E"/>
                </a:solidFill>
                <a:effectLst/>
                <a:uLnTx/>
                <a:uFillTx/>
                <a:latin typeface="Arial Nova"/>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GB" sz="1300" b="0" i="0" u="none" strike="noStrike" kern="1200" cap="none" spc="0" normalizeH="0" baseline="0" noProof="0">
              <a:ln>
                <a:noFill/>
              </a:ln>
              <a:solidFill>
                <a:srgbClr val="333D3E"/>
              </a:solidFill>
              <a:effectLst/>
              <a:uLnTx/>
              <a:uFillTx/>
              <a:latin typeface="Arial Nova"/>
              <a:ea typeface="+mn-ea"/>
              <a:cs typeface="+mn-cs"/>
            </a:endParaRPr>
          </a:p>
        </p:txBody>
      </p:sp>
    </p:spTree>
    <p:extLst>
      <p:ext uri="{BB962C8B-B14F-4D97-AF65-F5344CB8AC3E}">
        <p14:creationId xmlns:p14="http://schemas.microsoft.com/office/powerpoint/2010/main" val="177654320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2088" y="561975"/>
            <a:ext cx="6473825" cy="3641725"/>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When this codeword is absent, but the pacs.009 CORE is intended to settle a pacs.009 ADV, Transaction Manager aborts the pacs.009 CORE.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When the /UDLC/ is not present, or is not followed with any data - such as for instance the Financial Institution ID - it is considered an invalid codeword, and Transaction Manager will abort the message.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570E131-DBB5-406C-932E-F46DF52B90D4}" type="slidenum">
              <a:rPr kumimoji="0" lang="en-GB" sz="1300" b="0" i="0" u="none" strike="noStrike" kern="1200" cap="none" spc="0" normalizeH="0" baseline="0" noProof="0" smtClean="0">
                <a:ln>
                  <a:noFill/>
                </a:ln>
                <a:solidFill>
                  <a:srgbClr val="333D3E"/>
                </a:solidFill>
                <a:effectLst/>
                <a:uLnTx/>
                <a:uFillTx/>
                <a:latin typeface="Arial Nova"/>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GB" sz="1300" b="0" i="0" u="none" strike="noStrike" kern="1200" cap="none" spc="0" normalizeH="0" baseline="0" noProof="0">
              <a:ln>
                <a:noFill/>
              </a:ln>
              <a:solidFill>
                <a:srgbClr val="333D3E"/>
              </a:solidFill>
              <a:effectLst/>
              <a:uLnTx/>
              <a:uFillTx/>
              <a:latin typeface="Arial Nova"/>
              <a:ea typeface="+mn-ea"/>
              <a:cs typeface="+mn-cs"/>
            </a:endParaRPr>
          </a:p>
        </p:txBody>
      </p:sp>
    </p:spTree>
    <p:extLst>
      <p:ext uri="{BB962C8B-B14F-4D97-AF65-F5344CB8AC3E}">
        <p14:creationId xmlns:p14="http://schemas.microsoft.com/office/powerpoint/2010/main" val="388250790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2088" y="561975"/>
            <a:ext cx="6473825" cy="3641725"/>
          </a:xfrm>
        </p:spPr>
      </p:sp>
      <p:sp>
        <p:nvSpPr>
          <p:cNvPr id="3" name="Notes Placeholder 2"/>
          <p:cNvSpPr>
            <a:spLocks noGrp="1"/>
          </p:cNvSpPr>
          <p:nvPr>
            <p:ph type="body" idx="1"/>
          </p:nvPr>
        </p:nvSpPr>
        <p:spPr/>
        <p:txBody>
          <a:bodyPr/>
          <a:lstStyle/>
          <a:p>
            <a:r>
              <a:rPr lang="en-US" b="0" i="0"/>
              <a:t>During co-existence, some elements in an ISO 20022 message have no equivalent field in MT. </a:t>
            </a:r>
          </a:p>
          <a:p>
            <a:r>
              <a:rPr lang="en-US" b="0" i="0"/>
              <a:t>This introduces a challenge where MT messages are created based on the fields from the ISO 20022 message. </a:t>
            </a:r>
          </a:p>
          <a:p>
            <a:r>
              <a:rPr lang="en-US" b="0" i="0"/>
              <a:t>To resolve this, a number of coexistence codes have been introduced in Standards Release 2022.</a:t>
            </a:r>
          </a:p>
          <a:p>
            <a:r>
              <a:rPr lang="en-US" b="0" i="0"/>
              <a:t>Consequently, there may be challenges with the UDLC codeword in particular. </a:t>
            </a:r>
          </a:p>
          <a:p>
            <a:endParaRPr lang="en-US" b="0" i="0"/>
          </a:p>
          <a:p>
            <a:r>
              <a:rPr lang="en-US" b="0" i="0"/>
              <a:t>UDLC indicates Underlying Creditor. </a:t>
            </a:r>
          </a:p>
          <a:p>
            <a:r>
              <a:rPr lang="en-US" b="0" i="0"/>
              <a:t>In a scenario where a pacs.009 CORE is used to settle a previously sent pacs.009 ADV, </a:t>
            </a:r>
          </a:p>
          <a:p>
            <a:r>
              <a:rPr lang="en-US" b="0" i="0"/>
              <a:t>a special code /UDLC/ has been introduced in Instruction for Creditor Agent to carry information about the underlying creditor</a:t>
            </a:r>
          </a:p>
          <a:p>
            <a:r>
              <a:rPr lang="en-US" b="0" i="0"/>
              <a:t>- whether they are identified with a BIC or name and address in a textual format. </a:t>
            </a:r>
          </a:p>
          <a:p>
            <a:r>
              <a:rPr lang="en-US" b="0" i="0"/>
              <a:t>The code and following information is translated to field 72 in MT 202 CORE.</a:t>
            </a:r>
          </a:p>
          <a:p>
            <a:endParaRPr lang="en-US" b="0" i="0"/>
          </a:p>
          <a:p>
            <a:r>
              <a:rPr lang="en-US" b="0" i="0"/>
              <a:t>Therefore, in addition to other key data elements for matching the Advice with the cover message:</a:t>
            </a:r>
          </a:p>
          <a:p>
            <a:r>
              <a:rPr lang="en-US" b="0" i="0"/>
              <a:t>When a “native” pacs.009 - not translated from an MT 202 CORE - covers the funds advised by a pacs.009 ADV from the same agent, </a:t>
            </a:r>
          </a:p>
          <a:p>
            <a:r>
              <a:rPr lang="en-US" b="0" i="0"/>
              <a:t>then you must use codeword /UDLC/ in the Instruction for Creditor Agent/Instruction Information data element as per CBPR+ recommendation. </a:t>
            </a:r>
          </a:p>
          <a:p>
            <a:endParaRPr lang="en-US" b="0" i="0"/>
          </a:p>
          <a:p>
            <a:endParaRPr lang="en-US" b="0" i="0"/>
          </a:p>
          <a:p>
            <a:r>
              <a:rPr lang="en-US" b="0" i="0"/>
              <a:t>Transaction Manager validates whether /UDLC/ is followed with any data in the Instruction for Creditor Agent/Instruction Information data element.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570E131-DBB5-406C-932E-F46DF52B90D4}" type="slidenum">
              <a:rPr kumimoji="0" lang="en-GB" sz="1300" b="0" i="0" u="none" strike="noStrike" kern="1200" cap="none" spc="0" normalizeH="0" baseline="0" noProof="0" smtClean="0">
                <a:ln>
                  <a:noFill/>
                </a:ln>
                <a:solidFill>
                  <a:srgbClr val="333D3E"/>
                </a:solidFill>
                <a:effectLst/>
                <a:uLnTx/>
                <a:uFillTx/>
                <a:latin typeface="Arial Nova"/>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GB" sz="1300" b="0" i="0" u="none" strike="noStrike" kern="1200" cap="none" spc="0" normalizeH="0" baseline="0" noProof="0">
              <a:ln>
                <a:noFill/>
              </a:ln>
              <a:solidFill>
                <a:srgbClr val="333D3E"/>
              </a:solidFill>
              <a:effectLst/>
              <a:uLnTx/>
              <a:uFillTx/>
              <a:latin typeface="Arial Nova"/>
              <a:ea typeface="+mn-ea"/>
              <a:cs typeface="+mn-cs"/>
            </a:endParaRPr>
          </a:p>
        </p:txBody>
      </p:sp>
    </p:spTree>
    <p:extLst>
      <p:ext uri="{BB962C8B-B14F-4D97-AF65-F5344CB8AC3E}">
        <p14:creationId xmlns:p14="http://schemas.microsoft.com/office/powerpoint/2010/main" val="392523206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2088" y="561975"/>
            <a:ext cx="6473825" cy="3641725"/>
          </a:xfrm>
        </p:spPr>
      </p:sp>
      <p:sp>
        <p:nvSpPr>
          <p:cNvPr id="3" name="Notes Placeholder 2"/>
          <p:cNvSpPr>
            <a:spLocks noGrp="1"/>
          </p:cNvSpPr>
          <p:nvPr>
            <p:ph type="body" idx="1"/>
          </p:nvPr>
        </p:nvSpPr>
        <p:spPr/>
        <p:txBody>
          <a:bodyPr/>
          <a:lstStyle/>
          <a:p>
            <a:r>
              <a:rPr lang="en-US" b="0"/>
              <a:t>Generally, all of the described rules are applicable to both MX and MT-equivalent messages, with exceptions clearly identified in the dedicated slides. For the Transaction Manager related cases, it is only applicable where the first payment leg on FINplus is in ISO20022 format. </a:t>
            </a:r>
          </a:p>
          <a:p>
            <a:endParaRPr lang="en-US" b="0"/>
          </a:p>
          <a:p>
            <a:pPr marL="0" marR="0" lvl="0" indent="0" algn="l" defTabSz="914400" rtl="0" eaLnBrk="1" fontAlgn="auto" latinLnBrk="0" hangingPunct="1">
              <a:lnSpc>
                <a:spcPct val="100000"/>
              </a:lnSpc>
              <a:spcBef>
                <a:spcPts val="0"/>
              </a:spcBef>
              <a:spcAft>
                <a:spcPts val="0"/>
              </a:spcAft>
              <a:buClrTx/>
              <a:buSzTx/>
              <a:buFontTx/>
              <a:buNone/>
              <a:tabLst/>
              <a:defRPr/>
            </a:pPr>
            <a:r>
              <a:rPr lang="en-US" b="0"/>
              <a:t>For more details on these rules please consult the Business Processing Rules document. You can find the rule reference and the link to the relevant section of the Business Processing Rules in the top right-hand corner of the slide for each use case. In addition, further illustrations of use cases can be </a:t>
            </a:r>
            <a:r>
              <a:rPr lang="en-US"/>
              <a:t>found in the appendix of the Business Processing Rules. </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570E131-DBB5-406C-932E-F46DF52B90D4}" type="slidenum">
              <a:rPr kumimoji="0" lang="en-GB" sz="1300" b="0" i="0" u="none" strike="noStrike" kern="1200" cap="none" spc="0" normalizeH="0" baseline="0" noProof="0" smtClean="0">
                <a:ln>
                  <a:noFill/>
                </a:ln>
                <a:solidFill>
                  <a:srgbClr val="333D3E"/>
                </a:solidFill>
                <a:effectLst/>
                <a:uLnTx/>
                <a:uFillTx/>
                <a:latin typeface="Arial Nova"/>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GB" sz="1300" b="0" i="0" u="none" strike="noStrike" kern="1200" cap="none" spc="0" normalizeH="0" baseline="0" noProof="0">
              <a:ln>
                <a:noFill/>
              </a:ln>
              <a:solidFill>
                <a:srgbClr val="333D3E"/>
              </a:solidFill>
              <a:effectLst/>
              <a:uLnTx/>
              <a:uFillTx/>
              <a:latin typeface="Arial Nova"/>
              <a:ea typeface="+mn-ea"/>
              <a:cs typeface="+mn-cs"/>
            </a:endParaRPr>
          </a:p>
        </p:txBody>
      </p:sp>
    </p:spTree>
    <p:extLst>
      <p:ext uri="{BB962C8B-B14F-4D97-AF65-F5344CB8AC3E}">
        <p14:creationId xmlns:p14="http://schemas.microsoft.com/office/powerpoint/2010/main" val="350329403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2088" y="561975"/>
            <a:ext cx="6473825" cy="3641725"/>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B0E45F6-F3D2-4611-AF24-D075A715A4E3}" type="slidenum">
              <a:rPr lang="en-GB" smtClean="0"/>
              <a:t>38</a:t>
            </a:fld>
            <a:endParaRPr lang="en-GB"/>
          </a:p>
        </p:txBody>
      </p:sp>
    </p:spTree>
    <p:extLst>
      <p:ext uri="{BB962C8B-B14F-4D97-AF65-F5344CB8AC3E}">
        <p14:creationId xmlns:p14="http://schemas.microsoft.com/office/powerpoint/2010/main" val="38486911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2088" y="561975"/>
            <a:ext cx="6473825" cy="3641725"/>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B0E45F6-F3D2-4611-AF24-D075A715A4E3}" type="slidenum">
              <a:rPr lang="en-GB" smtClean="0"/>
              <a:t>4</a:t>
            </a:fld>
            <a:endParaRPr lang="en-GB"/>
          </a:p>
        </p:txBody>
      </p:sp>
    </p:spTree>
    <p:extLst>
      <p:ext uri="{BB962C8B-B14F-4D97-AF65-F5344CB8AC3E}">
        <p14:creationId xmlns:p14="http://schemas.microsoft.com/office/powerpoint/2010/main" val="23679934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2088" y="561975"/>
            <a:ext cx="6473825" cy="364172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570E131-DBB5-406C-932E-F46DF52B90D4}" type="slidenum">
              <a:rPr kumimoji="0" lang="en-GB" sz="1300" b="0" i="0" u="none" strike="noStrike" kern="1200" cap="none" spc="0" normalizeH="0" baseline="0" noProof="0" smtClean="0">
                <a:ln>
                  <a:noFill/>
                </a:ln>
                <a:solidFill>
                  <a:srgbClr val="333D3E"/>
                </a:solidFill>
                <a:effectLst/>
                <a:uLnTx/>
                <a:uFillTx/>
                <a:latin typeface="Arial Nova"/>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GB" sz="1300" b="0" i="0" u="none" strike="noStrike" kern="1200" cap="none" spc="0" normalizeH="0" baseline="0" noProof="0">
              <a:ln>
                <a:noFill/>
              </a:ln>
              <a:solidFill>
                <a:srgbClr val="333D3E"/>
              </a:solidFill>
              <a:effectLst/>
              <a:uLnTx/>
              <a:uFillTx/>
              <a:latin typeface="Arial Nova"/>
              <a:ea typeface="+mn-ea"/>
              <a:cs typeface="+mn-cs"/>
            </a:endParaRPr>
          </a:p>
        </p:txBody>
      </p:sp>
    </p:spTree>
    <p:extLst>
      <p:ext uri="{BB962C8B-B14F-4D97-AF65-F5344CB8AC3E}">
        <p14:creationId xmlns:p14="http://schemas.microsoft.com/office/powerpoint/2010/main" val="314424603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2088" y="561975"/>
            <a:ext cx="6473825" cy="364172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570E131-DBB5-406C-932E-F46DF52B90D4}" type="slidenum">
              <a:rPr kumimoji="0" lang="en-GB" sz="1300" b="0" i="0" u="none" strike="noStrike" kern="1200" cap="none" spc="0" normalizeH="0" baseline="0" noProof="0" smtClean="0">
                <a:ln>
                  <a:noFill/>
                </a:ln>
                <a:solidFill>
                  <a:srgbClr val="333D3E"/>
                </a:solidFill>
                <a:effectLst/>
                <a:uLnTx/>
                <a:uFillTx/>
                <a:latin typeface="Arial Nova"/>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GB" sz="1300" b="0" i="0" u="none" strike="noStrike" kern="1200" cap="none" spc="0" normalizeH="0" baseline="0" noProof="0">
              <a:ln>
                <a:noFill/>
              </a:ln>
              <a:solidFill>
                <a:srgbClr val="333D3E"/>
              </a:solidFill>
              <a:effectLst/>
              <a:uLnTx/>
              <a:uFillTx/>
              <a:latin typeface="Arial Nova"/>
              <a:ea typeface="+mn-ea"/>
              <a:cs typeface="+mn-cs"/>
            </a:endParaRPr>
          </a:p>
        </p:txBody>
      </p:sp>
    </p:spTree>
    <p:extLst>
      <p:ext uri="{BB962C8B-B14F-4D97-AF65-F5344CB8AC3E}">
        <p14:creationId xmlns:p14="http://schemas.microsoft.com/office/powerpoint/2010/main" val="142534807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2088" y="561975"/>
            <a:ext cx="6473825" cy="364172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570E131-DBB5-406C-932E-F46DF52B90D4}" type="slidenum">
              <a:rPr kumimoji="0" lang="en-GB" sz="1300" b="0" i="0" u="none" strike="noStrike" kern="1200" cap="none" spc="0" normalizeH="0" baseline="0" noProof="0" smtClean="0">
                <a:ln>
                  <a:noFill/>
                </a:ln>
                <a:solidFill>
                  <a:srgbClr val="333D3E"/>
                </a:solidFill>
                <a:effectLst/>
                <a:uLnTx/>
                <a:uFillTx/>
                <a:latin typeface="Arial Nova"/>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GB" sz="1300" b="0" i="0" u="none" strike="noStrike" kern="1200" cap="none" spc="0" normalizeH="0" baseline="0" noProof="0">
              <a:ln>
                <a:noFill/>
              </a:ln>
              <a:solidFill>
                <a:srgbClr val="333D3E"/>
              </a:solidFill>
              <a:effectLst/>
              <a:uLnTx/>
              <a:uFillTx/>
              <a:latin typeface="Arial Nova"/>
              <a:ea typeface="+mn-ea"/>
              <a:cs typeface="+mn-cs"/>
            </a:endParaRPr>
          </a:p>
        </p:txBody>
      </p:sp>
    </p:spTree>
    <p:extLst>
      <p:ext uri="{BB962C8B-B14F-4D97-AF65-F5344CB8AC3E}">
        <p14:creationId xmlns:p14="http://schemas.microsoft.com/office/powerpoint/2010/main" val="23802788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2088" y="561975"/>
            <a:ext cx="6473825" cy="364172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570E131-DBB5-406C-932E-F46DF52B90D4}" type="slidenum">
              <a:rPr kumimoji="0" lang="en-GB" sz="1300" b="0" i="0" u="none" strike="noStrike" kern="1200" cap="none" spc="0" normalizeH="0" baseline="0" noProof="0" smtClean="0">
                <a:ln>
                  <a:noFill/>
                </a:ln>
                <a:solidFill>
                  <a:srgbClr val="333D3E"/>
                </a:solidFill>
                <a:effectLst/>
                <a:uLnTx/>
                <a:uFillTx/>
                <a:latin typeface="Arial Nova"/>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GB" sz="1300" b="0" i="0" u="none" strike="noStrike" kern="1200" cap="none" spc="0" normalizeH="0" baseline="0" noProof="0">
              <a:ln>
                <a:noFill/>
              </a:ln>
              <a:solidFill>
                <a:srgbClr val="333D3E"/>
              </a:solidFill>
              <a:effectLst/>
              <a:uLnTx/>
              <a:uFillTx/>
              <a:latin typeface="Arial Nova"/>
              <a:ea typeface="+mn-ea"/>
              <a:cs typeface="+mn-cs"/>
            </a:endParaRPr>
          </a:p>
        </p:txBody>
      </p:sp>
    </p:spTree>
    <p:extLst>
      <p:ext uri="{BB962C8B-B14F-4D97-AF65-F5344CB8AC3E}">
        <p14:creationId xmlns:p14="http://schemas.microsoft.com/office/powerpoint/2010/main" val="71260438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2088" y="561975"/>
            <a:ext cx="6473825" cy="364172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570E131-DBB5-406C-932E-F46DF52B90D4}" type="slidenum">
              <a:rPr kumimoji="0" lang="en-GB" sz="1300" b="0" i="0" u="none" strike="noStrike" kern="1200" cap="none" spc="0" normalizeH="0" baseline="0" noProof="0" smtClean="0">
                <a:ln>
                  <a:noFill/>
                </a:ln>
                <a:solidFill>
                  <a:srgbClr val="333D3E"/>
                </a:solidFill>
                <a:effectLst/>
                <a:uLnTx/>
                <a:uFillTx/>
                <a:latin typeface="Arial Nova"/>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GB" sz="1300" b="0" i="0" u="none" strike="noStrike" kern="1200" cap="none" spc="0" normalizeH="0" baseline="0" noProof="0">
              <a:ln>
                <a:noFill/>
              </a:ln>
              <a:solidFill>
                <a:srgbClr val="333D3E"/>
              </a:solidFill>
              <a:effectLst/>
              <a:uLnTx/>
              <a:uFillTx/>
              <a:latin typeface="Arial Nova"/>
              <a:ea typeface="+mn-ea"/>
              <a:cs typeface="+mn-cs"/>
            </a:endParaRPr>
          </a:p>
        </p:txBody>
      </p:sp>
    </p:spTree>
    <p:extLst>
      <p:ext uri="{BB962C8B-B14F-4D97-AF65-F5344CB8AC3E}">
        <p14:creationId xmlns:p14="http://schemas.microsoft.com/office/powerpoint/2010/main" val="369149785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2088" y="561975"/>
            <a:ext cx="6473825" cy="364172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570E131-DBB5-406C-932E-F46DF52B90D4}" type="slidenum">
              <a:rPr kumimoji="0" lang="en-GB" sz="1300" b="0" i="0" u="none" strike="noStrike" kern="1200" cap="none" spc="0" normalizeH="0" baseline="0" noProof="0" smtClean="0">
                <a:ln>
                  <a:noFill/>
                </a:ln>
                <a:solidFill>
                  <a:srgbClr val="333D3E"/>
                </a:solidFill>
                <a:effectLst/>
                <a:uLnTx/>
                <a:uFillTx/>
                <a:latin typeface="Arial Nova"/>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GB" sz="1300" b="0" i="0" u="none" strike="noStrike" kern="1200" cap="none" spc="0" normalizeH="0" baseline="0" noProof="0">
              <a:ln>
                <a:noFill/>
              </a:ln>
              <a:solidFill>
                <a:srgbClr val="333D3E"/>
              </a:solidFill>
              <a:effectLst/>
              <a:uLnTx/>
              <a:uFillTx/>
              <a:latin typeface="Arial Nova"/>
              <a:ea typeface="+mn-ea"/>
              <a:cs typeface="+mn-cs"/>
            </a:endParaRPr>
          </a:p>
        </p:txBody>
      </p:sp>
    </p:spTree>
    <p:extLst>
      <p:ext uri="{BB962C8B-B14F-4D97-AF65-F5344CB8AC3E}">
        <p14:creationId xmlns:p14="http://schemas.microsoft.com/office/powerpoint/2010/main" val="344688285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2088" y="561975"/>
            <a:ext cx="6473825" cy="364172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570E131-DBB5-406C-932E-F46DF52B90D4}" type="slidenum">
              <a:rPr kumimoji="0" lang="en-GB" sz="1300" b="0" i="0" u="none" strike="noStrike" kern="1200" cap="none" spc="0" normalizeH="0" baseline="0" noProof="0" smtClean="0">
                <a:ln>
                  <a:noFill/>
                </a:ln>
                <a:solidFill>
                  <a:srgbClr val="333D3E"/>
                </a:solidFill>
                <a:effectLst/>
                <a:uLnTx/>
                <a:uFillTx/>
                <a:latin typeface="Arial Nova"/>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GB" sz="1300" b="0" i="0" u="none" strike="noStrike" kern="1200" cap="none" spc="0" normalizeH="0" baseline="0" noProof="0">
              <a:ln>
                <a:noFill/>
              </a:ln>
              <a:solidFill>
                <a:srgbClr val="333D3E"/>
              </a:solidFill>
              <a:effectLst/>
              <a:uLnTx/>
              <a:uFillTx/>
              <a:latin typeface="Arial Nova"/>
              <a:ea typeface="+mn-ea"/>
              <a:cs typeface="+mn-cs"/>
            </a:endParaRPr>
          </a:p>
        </p:txBody>
      </p:sp>
    </p:spTree>
    <p:extLst>
      <p:ext uri="{BB962C8B-B14F-4D97-AF65-F5344CB8AC3E}">
        <p14:creationId xmlns:p14="http://schemas.microsoft.com/office/powerpoint/2010/main" val="5662270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2088" y="561975"/>
            <a:ext cx="6473825" cy="364172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570E131-DBB5-406C-932E-F46DF52B90D4}" type="slidenum">
              <a:rPr kumimoji="0" lang="en-GB" sz="1300" b="0" i="0" u="none" strike="noStrike" kern="1200" cap="none" spc="0" normalizeH="0" baseline="0" noProof="0" smtClean="0">
                <a:ln>
                  <a:noFill/>
                </a:ln>
                <a:solidFill>
                  <a:srgbClr val="333D3E"/>
                </a:solidFill>
                <a:effectLst/>
                <a:uLnTx/>
                <a:uFillTx/>
                <a:latin typeface="Arial Nova"/>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GB" sz="1300" b="0" i="0" u="none" strike="noStrike" kern="1200" cap="none" spc="0" normalizeH="0" baseline="0" noProof="0">
              <a:ln>
                <a:noFill/>
              </a:ln>
              <a:solidFill>
                <a:srgbClr val="333D3E"/>
              </a:solidFill>
              <a:effectLst/>
              <a:uLnTx/>
              <a:uFillTx/>
              <a:latin typeface="Arial Nova"/>
              <a:ea typeface="+mn-ea"/>
              <a:cs typeface="+mn-cs"/>
            </a:endParaRPr>
          </a:p>
        </p:txBody>
      </p:sp>
    </p:spTree>
    <p:extLst>
      <p:ext uri="{BB962C8B-B14F-4D97-AF65-F5344CB8AC3E}">
        <p14:creationId xmlns:p14="http://schemas.microsoft.com/office/powerpoint/2010/main" val="40192768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2088" y="561975"/>
            <a:ext cx="6473825" cy="3641725"/>
          </a:xfrm>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kumimoji="0" lang="en-US" sz="1400" b="0" i="0" u="none" strike="noStrike" kern="1200" cap="none" spc="0" normalizeH="0" baseline="0" noProof="0" dirty="0">
                <a:ln>
                  <a:noFill/>
                </a:ln>
                <a:solidFill>
                  <a:srgbClr val="7A6E67"/>
                </a:solidFill>
                <a:effectLst/>
                <a:uLnTx/>
                <a:uFillTx/>
                <a:latin typeface="Arial" panose="020B0604020202020204" pitchFamily="34" charset="0"/>
                <a:ea typeface="+mn-ea"/>
                <a:cs typeface="+mn-cs"/>
              </a:rPr>
              <a:t>RMA is a mandatory prerequisite to exchange Live traffic with your counterparties.</a:t>
            </a:r>
            <a:r>
              <a:rPr kumimoji="0" lang="en-BE" sz="1400" b="0" i="0" u="none" strike="noStrike" kern="1200" cap="none" spc="0" normalizeH="0" baseline="0" noProof="0" dirty="0">
                <a:ln>
                  <a:noFill/>
                </a:ln>
                <a:solidFill>
                  <a:srgbClr val="7A6E67"/>
                </a:solidFill>
                <a:effectLst/>
                <a:uLnTx/>
                <a:uFillTx/>
                <a:latin typeface="Arial" panose="020B0604020202020204" pitchFamily="34" charset="0"/>
                <a:ea typeface="+mn-ea"/>
                <a:cs typeface="+mn-cs"/>
              </a:rPr>
              <a:t> </a:t>
            </a:r>
            <a:r>
              <a:rPr kumimoji="0" lang="en-US" sz="1400" b="0" i="0" u="none" strike="noStrike" kern="1200" cap="none" spc="0" normalizeH="0" baseline="0" noProof="0" dirty="0">
                <a:ln>
                  <a:noFill/>
                </a:ln>
                <a:solidFill>
                  <a:srgbClr val="7A6E67"/>
                </a:solidFill>
                <a:effectLst/>
                <a:uLnTx/>
                <a:uFillTx/>
                <a:latin typeface="Arial" panose="020B0604020202020204" pitchFamily="34" charset="0"/>
                <a:ea typeface="+mn-ea"/>
                <a:cs typeface="+mn-cs"/>
              </a:rPr>
              <a:t>To ensure </a:t>
            </a:r>
            <a:r>
              <a:rPr kumimoji="0" lang="en-US" sz="1400" b="0" i="0" u="none" strike="sngStrike" kern="1200" cap="none" spc="0" normalizeH="0" baseline="0" noProof="0" dirty="0">
                <a:ln>
                  <a:noFill/>
                </a:ln>
                <a:solidFill>
                  <a:srgbClr val="7A6E67"/>
                </a:solidFill>
                <a:effectLst/>
                <a:uLnTx/>
                <a:uFillTx/>
                <a:latin typeface="Arial" panose="020B0604020202020204" pitchFamily="34" charset="0"/>
                <a:ea typeface="+mn-ea"/>
                <a:cs typeface="+mn-cs"/>
              </a:rPr>
              <a:t>a</a:t>
            </a:r>
            <a:r>
              <a:rPr kumimoji="0" lang="en-US" sz="1400" b="0" i="0" u="none" strike="noStrike" kern="1200" cap="none" spc="0" normalizeH="0" baseline="0" noProof="0" dirty="0">
                <a:ln>
                  <a:noFill/>
                </a:ln>
                <a:solidFill>
                  <a:srgbClr val="7A6E67"/>
                </a:solidFill>
                <a:effectLst/>
                <a:uLnTx/>
                <a:uFillTx/>
                <a:latin typeface="Arial" panose="020B0604020202020204" pitchFamily="34" charset="0"/>
                <a:ea typeface="+mn-ea"/>
                <a:cs typeface="+mn-cs"/>
              </a:rPr>
              <a:t> transparent adoption of ISO 20022 and to enable freedom in choice of channel, institutions will b</a:t>
            </a:r>
            <a:r>
              <a:rPr kumimoji="0" lang="en-BE" sz="1400" b="0" i="0" u="none" strike="noStrike" kern="1200" cap="none" spc="0" normalizeH="0" baseline="0" noProof="0" dirty="0">
                <a:ln>
                  <a:noFill/>
                </a:ln>
                <a:solidFill>
                  <a:srgbClr val="7A6E67"/>
                </a:solidFill>
                <a:effectLst/>
                <a:uLnTx/>
                <a:uFillTx/>
                <a:latin typeface="Arial" panose="020B0604020202020204" pitchFamily="34" charset="0"/>
                <a:ea typeface="+mn-ea"/>
                <a:cs typeface="+mn-cs"/>
              </a:rPr>
              <a:t>e </a:t>
            </a:r>
            <a:r>
              <a:rPr kumimoji="0" lang="en-US" sz="1400" b="0" i="0" u="none" strike="noStrike" kern="1200" cap="none" spc="0" normalizeH="0" baseline="0" noProof="0" dirty="0">
                <a:ln>
                  <a:noFill/>
                </a:ln>
                <a:solidFill>
                  <a:srgbClr val="7A6E67"/>
                </a:solidFill>
                <a:effectLst/>
                <a:uLnTx/>
                <a:uFillTx/>
                <a:latin typeface="Arial" panose="020B0604020202020204" pitchFamily="34" charset="0"/>
                <a:ea typeface="+mn-ea"/>
                <a:cs typeface="+mn-cs"/>
              </a:rPr>
              <a:t>required to keep RMA relationships </a:t>
            </a:r>
            <a:r>
              <a:rPr kumimoji="0" lang="en-US" sz="1400" b="0" i="0" u="none" strike="noStrike" kern="1200" cap="none" spc="0" normalizeH="0" baseline="0" noProof="0" dirty="0" err="1">
                <a:ln>
                  <a:noFill/>
                </a:ln>
                <a:solidFill>
                  <a:srgbClr val="7A6E67"/>
                </a:solidFill>
                <a:effectLst/>
                <a:uLnTx/>
                <a:uFillTx/>
                <a:latin typeface="Arial" panose="020B0604020202020204" pitchFamily="34" charset="0"/>
                <a:ea typeface="+mn-ea"/>
                <a:cs typeface="+mn-cs"/>
              </a:rPr>
              <a:t>synchronised</a:t>
            </a:r>
            <a:r>
              <a:rPr kumimoji="0" lang="en-US" sz="1400" b="0" i="0" u="none" strike="noStrike" kern="1200" cap="none" spc="0" normalizeH="0" baseline="0" noProof="0" dirty="0">
                <a:ln>
                  <a:noFill/>
                </a:ln>
                <a:solidFill>
                  <a:srgbClr val="7A6E67"/>
                </a:solidFill>
                <a:effectLst/>
                <a:uLnTx/>
                <a:uFillTx/>
                <a:latin typeface="Arial" panose="020B0604020202020204" pitchFamily="34" charset="0"/>
                <a:ea typeface="+mn-ea"/>
                <a:cs typeface="+mn-cs"/>
              </a:rPr>
              <a:t> across </a:t>
            </a:r>
            <a:r>
              <a:rPr kumimoji="0" lang="en-BE" sz="1400" b="0" i="0" u="none" strike="noStrike" kern="1200" cap="none" spc="0" normalizeH="0" baseline="0" noProof="0" dirty="0">
                <a:ln>
                  <a:noFill/>
                </a:ln>
                <a:solidFill>
                  <a:srgbClr val="7A6E67"/>
                </a:solidFill>
                <a:effectLst/>
                <a:uLnTx/>
                <a:uFillTx/>
                <a:latin typeface="Arial" panose="020B0604020202020204" pitchFamily="34" charset="0"/>
                <a:ea typeface="+mn-ea"/>
                <a:cs typeface="+mn-cs"/>
              </a:rPr>
              <a:t>FIN and FINplus</a:t>
            </a:r>
            <a:r>
              <a:rPr kumimoji="0" lang="en-US" sz="1400" b="0" i="0" u="none" strike="noStrike" kern="1200" cap="none" spc="0" normalizeH="0" baseline="0" noProof="0" dirty="0">
                <a:ln>
                  <a:noFill/>
                </a:ln>
                <a:solidFill>
                  <a:srgbClr val="7A6E67"/>
                </a:solidFill>
                <a:effectLst/>
                <a:uLnTx/>
                <a:uFillTx/>
                <a:latin typeface="Arial" panose="020B0604020202020204" pitchFamily="34" charset="0"/>
                <a:ea typeface="+mn-ea"/>
                <a:cs typeface="+mn-cs"/>
              </a:rPr>
              <a:t> at all times. This is the main driver of the RMA Evolution project</a:t>
            </a:r>
            <a:r>
              <a:rPr kumimoji="0" lang="en-BE" sz="1400" b="0" i="0" u="none" strike="noStrike" kern="1200" cap="none" spc="0" normalizeH="0" baseline="0" noProof="0" dirty="0">
                <a:ln>
                  <a:noFill/>
                </a:ln>
                <a:solidFill>
                  <a:srgbClr val="7A6E67"/>
                </a:solidFill>
                <a:effectLst/>
                <a:uLnTx/>
                <a:uFillTx/>
                <a:latin typeface="Arial" panose="020B0604020202020204" pitchFamily="34" charset="0"/>
                <a:ea typeface="+mn-ea"/>
                <a:cs typeface="+mn-cs"/>
              </a:rPr>
              <a:t>, which is based on </a:t>
            </a:r>
            <a:r>
              <a:rPr kumimoji="0" lang="en-GB" sz="1400" b="0" i="0" u="none" strike="noStrike" kern="1200" cap="none" spc="0" normalizeH="0" baseline="0" noProof="0" dirty="0">
                <a:ln>
                  <a:noFill/>
                </a:ln>
                <a:solidFill>
                  <a:srgbClr val="7A6E67"/>
                </a:solidFill>
                <a:effectLst/>
                <a:uLnTx/>
                <a:uFillTx/>
                <a:latin typeface="Arial" panose="020B0604020202020204" pitchFamily="34" charset="0"/>
                <a:ea typeface="+mn-ea"/>
                <a:cs typeface="+mn-cs"/>
              </a:rPr>
              <a:t>following </a:t>
            </a:r>
            <a:r>
              <a:rPr kumimoji="0" lang="en-BE" sz="1400" b="0" i="0" u="none" strike="noStrike" kern="1200" cap="none" spc="0" normalizeH="0" baseline="0" noProof="0" dirty="0">
                <a:ln>
                  <a:noFill/>
                </a:ln>
                <a:solidFill>
                  <a:srgbClr val="7A6E67"/>
                </a:solidFill>
                <a:effectLst/>
                <a:uLnTx/>
                <a:uFillTx/>
                <a:latin typeface="Arial" panose="020B0604020202020204" pitchFamily="34" charset="0"/>
                <a:ea typeface="+mn-ea"/>
                <a:cs typeface="+mn-cs"/>
              </a:rPr>
              <a:t>principles:</a:t>
            </a:r>
          </a:p>
          <a:p>
            <a:pPr marL="285750" marR="0" lvl="0" indent="-285750" algn="l" defTabSz="914400" rtl="0" eaLnBrk="1" fontAlgn="base" latinLnBrk="0" hangingPunct="1">
              <a:lnSpc>
                <a:spcPct val="100000"/>
              </a:lnSpc>
              <a:spcBef>
                <a:spcPct val="30000"/>
              </a:spcBef>
              <a:spcAft>
                <a:spcPct val="0"/>
              </a:spcAft>
              <a:buClrTx/>
              <a:buSzTx/>
              <a:buFont typeface="Arial" panose="020B0604020202020204" pitchFamily="34" charset="0"/>
              <a:buChar char="•"/>
              <a:tabLst/>
              <a:defRPr/>
            </a:pPr>
            <a:r>
              <a:rPr kumimoji="0" lang="en-BE" sz="1400" b="0" i="0" u="none" strike="noStrike" kern="1200" cap="none" spc="0" normalizeH="0" baseline="0" noProof="0" dirty="0">
                <a:ln>
                  <a:noFill/>
                </a:ln>
                <a:solidFill>
                  <a:srgbClr val="7A6E67"/>
                </a:solidFill>
                <a:effectLst/>
                <a:uLnTx/>
                <a:uFillTx/>
                <a:latin typeface="Arial" panose="020B0604020202020204" pitchFamily="34" charset="0"/>
                <a:ea typeface="+mn-ea"/>
                <a:cs typeface="+mn-cs"/>
              </a:rPr>
              <a:t>Providing a </a:t>
            </a:r>
            <a:r>
              <a:rPr kumimoji="0" lang="en-US" sz="1400" b="0" i="0" u="none" strike="noStrike" kern="1200" cap="none" spc="0" normalizeH="0" baseline="0" noProof="0" dirty="0" err="1">
                <a:ln>
                  <a:noFill/>
                </a:ln>
                <a:solidFill>
                  <a:srgbClr val="7A6E67"/>
                </a:solidFill>
                <a:effectLst/>
                <a:uLnTx/>
                <a:uFillTx/>
                <a:latin typeface="Arial" panose="020B0604020202020204" pitchFamily="34" charset="0"/>
                <a:ea typeface="+mn-ea"/>
                <a:cs typeface="+mn-cs"/>
              </a:rPr>
              <a:t>synchronised</a:t>
            </a:r>
            <a:r>
              <a:rPr kumimoji="0" lang="en-BE" sz="1400" b="0" i="0" u="none" strike="noStrike" kern="1200" cap="none" spc="0" normalizeH="0" baseline="0" noProof="0" dirty="0">
                <a:ln>
                  <a:noFill/>
                </a:ln>
                <a:solidFill>
                  <a:srgbClr val="7A6E67"/>
                </a:solidFill>
                <a:effectLst/>
                <a:uLnTx/>
                <a:uFillTx/>
                <a:latin typeface="Arial" panose="020B0604020202020204" pitchFamily="34" charset="0"/>
                <a:ea typeface="+mn-ea"/>
                <a:cs typeface="+mn-cs"/>
              </a:rPr>
              <a:t> starting point for all, by bootstrapping FINplus RMA relationships based on the equivalent FIN ones.</a:t>
            </a:r>
          </a:p>
          <a:p>
            <a:pPr marL="285750" marR="0" lvl="0" indent="-285750" algn="l" defTabSz="914400" rtl="0" eaLnBrk="1" fontAlgn="base" latinLnBrk="0" hangingPunct="1">
              <a:lnSpc>
                <a:spcPct val="100000"/>
              </a:lnSpc>
              <a:spcBef>
                <a:spcPct val="30000"/>
              </a:spcBef>
              <a:spcAft>
                <a:spcPct val="0"/>
              </a:spcAft>
              <a:buClrTx/>
              <a:buSzTx/>
              <a:buFont typeface="Arial" panose="020B0604020202020204" pitchFamily="34" charset="0"/>
              <a:buChar char="•"/>
              <a:tabLst/>
              <a:defRPr/>
            </a:pPr>
            <a:r>
              <a:rPr kumimoji="0" lang="en-BE" sz="1400" b="0" i="0" u="none" strike="noStrike" kern="1200" cap="none" spc="0" normalizeH="0" baseline="0" noProof="0" dirty="0">
                <a:ln>
                  <a:noFill/>
                </a:ln>
                <a:solidFill>
                  <a:srgbClr val="7A6E67"/>
                </a:solidFill>
                <a:effectLst/>
                <a:uLnTx/>
                <a:uFillTx/>
                <a:latin typeface="Arial" panose="020B0604020202020204" pitchFamily="34" charset="0"/>
                <a:ea typeface="+mn-ea"/>
                <a:cs typeface="+mn-cs"/>
              </a:rPr>
              <a:t>Ensure automatic </a:t>
            </a:r>
            <a:r>
              <a:rPr kumimoji="0" lang="en-US" sz="1400" b="0" i="0" u="none" strike="noStrike" kern="1200" cap="none" spc="0" normalizeH="0" baseline="0" noProof="0" dirty="0" err="1">
                <a:ln>
                  <a:noFill/>
                </a:ln>
                <a:solidFill>
                  <a:srgbClr val="7A6E67"/>
                </a:solidFill>
                <a:effectLst/>
                <a:uLnTx/>
                <a:uFillTx/>
                <a:latin typeface="Arial" panose="020B0604020202020204" pitchFamily="34" charset="0"/>
                <a:ea typeface="+mn-ea"/>
                <a:cs typeface="+mn-cs"/>
              </a:rPr>
              <a:t>synchronisation</a:t>
            </a:r>
            <a:r>
              <a:rPr kumimoji="0" lang="en-BE" sz="1400" b="0" i="0" u="none" strike="noStrike" kern="1200" cap="none" spc="0" normalizeH="0" baseline="0" noProof="0" dirty="0">
                <a:ln>
                  <a:noFill/>
                </a:ln>
                <a:solidFill>
                  <a:srgbClr val="7A6E67"/>
                </a:solidFill>
                <a:effectLst/>
                <a:uLnTx/>
                <a:uFillTx/>
                <a:latin typeface="Arial" panose="020B0604020202020204" pitchFamily="34" charset="0"/>
                <a:ea typeface="+mn-ea"/>
                <a:cs typeface="+mn-cs"/>
              </a:rPr>
              <a:t> by moving to a central management model using the new RMA Portal.</a:t>
            </a:r>
          </a:p>
          <a:p>
            <a:pPr marL="0" marR="0" lvl="0" indent="0" algn="l" defTabSz="914400" rtl="0" eaLnBrk="1" fontAlgn="base" latinLnBrk="0" hangingPunct="1">
              <a:lnSpc>
                <a:spcPct val="100000"/>
              </a:lnSpc>
              <a:spcBef>
                <a:spcPct val="30000"/>
              </a:spcBef>
              <a:spcAft>
                <a:spcPct val="0"/>
              </a:spcAft>
              <a:buClrTx/>
              <a:buSzTx/>
              <a:buFontTx/>
              <a:buNone/>
              <a:tabLst/>
              <a:defRPr/>
            </a:pPr>
            <a:endParaRPr kumimoji="0" lang="en-GB" sz="1400" b="0" i="0" u="none" strike="noStrike" kern="1200" cap="none" spc="0" normalizeH="0" baseline="0" noProof="0" dirty="0">
              <a:ln>
                <a:noFill/>
              </a:ln>
              <a:solidFill>
                <a:srgbClr val="7A6E67"/>
              </a:solidFill>
              <a:effectLst/>
              <a:uLnTx/>
              <a:uFillTx/>
              <a:latin typeface="Arial" panose="020B0604020202020204" pitchFamily="34" charset="0"/>
              <a:ea typeface="+mn-ea"/>
              <a:cs typeface="+mn-cs"/>
            </a:endParaRPr>
          </a:p>
          <a:p>
            <a:pPr marL="0" marR="0" lvl="0" indent="0" algn="l" defTabSz="914400" rtl="0" eaLnBrk="1" fontAlgn="base" latinLnBrk="0" hangingPunct="1">
              <a:lnSpc>
                <a:spcPct val="100000"/>
              </a:lnSpc>
              <a:spcBef>
                <a:spcPct val="30000"/>
              </a:spcBef>
              <a:spcAft>
                <a:spcPct val="0"/>
              </a:spcAft>
              <a:buClrTx/>
              <a:buSzTx/>
              <a:buFontTx/>
              <a:buNone/>
              <a:tabLst/>
              <a:defRPr/>
            </a:pPr>
            <a:r>
              <a:rPr kumimoji="0" lang="en-GB" sz="1400" b="0" i="0" u="none" strike="noStrike" kern="1200" cap="none" spc="0" normalizeH="0" baseline="0" noProof="0" dirty="0">
                <a:ln>
                  <a:noFill/>
                </a:ln>
                <a:solidFill>
                  <a:srgbClr val="7A6E67"/>
                </a:solidFill>
                <a:effectLst/>
                <a:uLnTx/>
                <a:uFillTx/>
                <a:latin typeface="Arial" panose="020B0604020202020204" pitchFamily="34" charset="0"/>
                <a:ea typeface="+mn-ea"/>
                <a:cs typeface="+mn-cs"/>
              </a:rPr>
              <a:t>The new messages introduced for November 2023 portfolio will be subject to RMA on </a:t>
            </a:r>
            <a:r>
              <a:rPr kumimoji="0" lang="en-GB" sz="1400" b="0" i="0" u="none" strike="noStrike" kern="1200" cap="none" spc="0" normalizeH="0" baseline="0" noProof="0" dirty="0" err="1">
                <a:ln>
                  <a:noFill/>
                </a:ln>
                <a:solidFill>
                  <a:srgbClr val="7A6E67"/>
                </a:solidFill>
                <a:effectLst/>
                <a:uLnTx/>
                <a:uFillTx/>
                <a:latin typeface="Arial" panose="020B0604020202020204" pitchFamily="34" charset="0"/>
                <a:ea typeface="+mn-ea"/>
                <a:cs typeface="+mn-cs"/>
              </a:rPr>
              <a:t>FINplus</a:t>
            </a:r>
            <a:r>
              <a:rPr kumimoji="0" lang="en-GB" sz="1400" b="0" i="0" u="none" strike="noStrike" kern="1200" cap="none" spc="0" normalizeH="0" baseline="0" noProof="0" dirty="0">
                <a:ln>
                  <a:noFill/>
                </a:ln>
                <a:solidFill>
                  <a:srgbClr val="7A6E67"/>
                </a:solidFill>
                <a:effectLst/>
                <a:uLnTx/>
                <a:uFillTx/>
                <a:latin typeface="Arial" panose="020B0604020202020204" pitchFamily="34" charset="0"/>
                <a:ea typeface="+mn-ea"/>
                <a:cs typeface="+mn-cs"/>
              </a:rPr>
              <a:t>. As indicated on the slide, for the first 4 messages, </a:t>
            </a:r>
            <a:r>
              <a:rPr lang="en-GB" sz="1400" dirty="0"/>
              <a:t>Swift will perform a mandatory RMA bootstrap based on FIN equivalent RMAs. This is expected to happen in Q3 2023.</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GB" sz="1400"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GB" sz="1400" dirty="0"/>
              <a:t>For the last 3 messages on the list – camt.052, camt.053 and camt.054, we will offer another opportunity for customers to opt in for the (optional) bootstrap </a:t>
            </a:r>
            <a:r>
              <a:rPr kumimoji="0" lang="en-BE" sz="1400" b="0" i="0" u="none" strike="noStrike" kern="1200" cap="none" spc="0" normalizeH="0" baseline="0" noProof="0" dirty="0">
                <a:ln>
                  <a:noFill/>
                </a:ln>
                <a:solidFill>
                  <a:srgbClr val="7A6E67"/>
                </a:solidFill>
                <a:effectLst/>
                <a:uLnTx/>
                <a:uFillTx/>
                <a:latin typeface="Arial" panose="020B0604020202020204" pitchFamily="34" charset="0"/>
                <a:ea typeface="+mn-ea"/>
                <a:cs typeface="+mn-cs"/>
              </a:rPr>
              <a:t>through </a:t>
            </a:r>
            <a:r>
              <a:rPr kumimoji="0" lang="en-GB" sz="1400" b="0" i="0" u="none" strike="noStrike" kern="1200" cap="none" spc="0" normalizeH="0" baseline="0" noProof="0" dirty="0">
                <a:ln>
                  <a:noFill/>
                </a:ln>
                <a:solidFill>
                  <a:srgbClr val="7A6E67"/>
                </a:solidFill>
                <a:effectLst/>
                <a:uLnTx/>
                <a:uFillTx/>
                <a:latin typeface="Arial" panose="020B0604020202020204" pitchFamily="34" charset="0"/>
                <a:ea typeface="+mn-ea"/>
                <a:cs typeface="+mn-cs"/>
              </a:rPr>
              <a:t>a</a:t>
            </a:r>
            <a:r>
              <a:rPr kumimoji="0" lang="en-BE" sz="1400" b="0" i="0" u="none" strike="noStrike" kern="1200" cap="none" spc="0" normalizeH="0" baseline="0" noProof="0" dirty="0">
                <a:ln>
                  <a:noFill/>
                </a:ln>
                <a:solidFill>
                  <a:srgbClr val="7A6E67"/>
                </a:solidFill>
                <a:effectLst/>
                <a:uLnTx/>
                <a:uFillTx/>
                <a:latin typeface="Arial" panose="020B0604020202020204" pitchFamily="34" charset="0"/>
                <a:ea typeface="+mn-ea"/>
                <a:cs typeface="+mn-cs"/>
              </a:rPr>
              <a:t> dedicated e-</a:t>
            </a:r>
            <a:r>
              <a:rPr kumimoji="0" lang="en-GB" sz="1400" b="0" i="0" u="none" strike="noStrike" kern="1200" cap="none" spc="0" normalizeH="0" baseline="0" noProof="0" dirty="0">
                <a:ln>
                  <a:noFill/>
                </a:ln>
                <a:solidFill>
                  <a:srgbClr val="7A6E67"/>
                </a:solidFill>
                <a:effectLst/>
                <a:uLnTx/>
                <a:uFillTx/>
                <a:latin typeface="Arial" panose="020B0604020202020204" pitchFamily="34" charset="0"/>
                <a:ea typeface="+mn-ea"/>
                <a:cs typeface="+mn-cs"/>
              </a:rPr>
              <a:t>order </a:t>
            </a:r>
            <a:r>
              <a:rPr kumimoji="0" lang="en-BE" sz="1400" b="0" i="0" u="none" strike="noStrike" kern="1200" cap="none" spc="0" normalizeH="0" baseline="0" noProof="0" dirty="0">
                <a:ln>
                  <a:noFill/>
                </a:ln>
                <a:solidFill>
                  <a:srgbClr val="7A6E67"/>
                </a:solidFill>
                <a:effectLst/>
                <a:uLnTx/>
                <a:uFillTx/>
                <a:latin typeface="Arial" panose="020B0604020202020204" pitchFamily="34" charset="0"/>
                <a:ea typeface="+mn-ea"/>
                <a:cs typeface="+mn-cs"/>
              </a:rPr>
              <a:t>form</a:t>
            </a:r>
            <a:r>
              <a:rPr kumimoji="0" lang="en-GB" sz="1400" b="0" i="0" u="none" strike="noStrike" kern="1200" cap="none" spc="0" normalizeH="0" baseline="0" noProof="0" dirty="0">
                <a:ln>
                  <a:noFill/>
                </a:ln>
                <a:solidFill>
                  <a:srgbClr val="7A6E67"/>
                </a:solidFill>
                <a:effectLst/>
                <a:uLnTx/>
                <a:uFillTx/>
                <a:latin typeface="Arial" panose="020B0604020202020204" pitchFamily="34" charset="0"/>
                <a:ea typeface="+mn-ea"/>
                <a:cs typeface="+mn-cs"/>
              </a:rPr>
              <a:t>. You would notice that these 3 messages have been implemented for March 2023 and some of you would have already completed bootstrap last year for these messages. This is a new opportunity for the </a:t>
            </a:r>
            <a:r>
              <a:rPr lang="en-GB" sz="1400" dirty="0">
                <a:effectLst/>
                <a:latin typeface="Calibri" panose="020F0502020204030204" pitchFamily="34" charset="0"/>
                <a:ea typeface="Arial" panose="020B0604020202020204" pitchFamily="34" charset="0"/>
              </a:rPr>
              <a:t>customers who did not do it last year and want to be part of the bootstrap of these messages this year. </a:t>
            </a:r>
            <a:r>
              <a:rPr lang="en-GB" sz="1400" dirty="0"/>
              <a:t>The E-order form for optional bootstrap is expected to be made available to the community in Q2 2023.</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GB" sz="1400" dirty="0">
              <a:effectLst/>
              <a:latin typeface="Calibri" panose="020F0502020204030204" pitchFamily="34" charset="0"/>
              <a:ea typeface="Arial" panose="020B0604020202020204" pitchFamily="34" charset="0"/>
            </a:endParaRPr>
          </a:p>
          <a:p>
            <a:pPr marL="0" marR="0" lvl="0" indent="0" algn="l" defTabSz="914400" rtl="0" eaLnBrk="1" fontAlgn="base" latinLnBrk="0" hangingPunct="1">
              <a:lnSpc>
                <a:spcPct val="100000"/>
              </a:lnSpc>
              <a:spcBef>
                <a:spcPct val="30000"/>
              </a:spcBef>
              <a:spcAft>
                <a:spcPct val="0"/>
              </a:spcAft>
              <a:buClrTx/>
              <a:buSzTx/>
              <a:buFontTx/>
              <a:buNone/>
              <a:tabLst/>
              <a:defRPr/>
            </a:pPr>
            <a:r>
              <a:rPr lang="en-GB" sz="1400" dirty="0"/>
              <a:t>For the rest of the new messages from November 2023, no RMA bootstrap is foreseen.</a:t>
            </a:r>
            <a:r>
              <a:rPr lang="en-US" sz="2000" dirty="0"/>
              <a:t> Customers will need to add them by themselves, either on the central RMA portal or local RMA depending on what they are using.</a:t>
            </a:r>
            <a:endParaRPr lang="en-US" sz="1400" dirty="0">
              <a:effectLst/>
              <a:latin typeface="Arial" panose="020B0604020202020204" pitchFamily="34" charset="0"/>
              <a:ea typeface="Arial" panose="020B0604020202020204" pitchFamily="34" charset="0"/>
            </a:endParaRP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GB" sz="1100" dirty="0"/>
          </a:p>
          <a:p>
            <a:pPr marL="0" marR="0" lvl="0" indent="0" algn="l" defTabSz="914400" rtl="0" eaLnBrk="1" fontAlgn="base" latinLnBrk="0" hangingPunct="1">
              <a:lnSpc>
                <a:spcPct val="100000"/>
              </a:lnSpc>
              <a:spcBef>
                <a:spcPct val="30000"/>
              </a:spcBef>
              <a:spcAft>
                <a:spcPct val="0"/>
              </a:spcAft>
              <a:buClrTx/>
              <a:buSzTx/>
              <a:buFontTx/>
              <a:buNone/>
              <a:tabLst/>
              <a:defRPr/>
            </a:pPr>
            <a:endParaRPr kumimoji="0" lang="en-BE" sz="1400" b="0" i="0" u="none" strike="noStrike" kern="1200" cap="none" spc="0" normalizeH="0" baseline="0" noProof="0" dirty="0">
              <a:ln>
                <a:noFill/>
              </a:ln>
              <a:solidFill>
                <a:srgbClr val="7A6E67"/>
              </a:solidFill>
              <a:effectLst/>
              <a:uLnTx/>
              <a:uFillTx/>
              <a:latin typeface="Arial" panose="020B0604020202020204" pitchFamily="34" charset="0"/>
              <a:ea typeface="+mn-ea"/>
              <a:cs typeface="+mn-cs"/>
            </a:endParaRPr>
          </a:p>
          <a:p>
            <a:endParaRPr lang="en-US" dirty="0"/>
          </a:p>
        </p:txBody>
      </p:sp>
      <p:sp>
        <p:nvSpPr>
          <p:cNvPr id="4" name="Slide Number Placeholder 3"/>
          <p:cNvSpPr>
            <a:spLocks noGrp="1"/>
          </p:cNvSpPr>
          <p:nvPr>
            <p:ph type="sldNum" sz="quarter" idx="5"/>
          </p:nvPr>
        </p:nvSpPr>
        <p:spPr/>
        <p:txBody>
          <a:bodyPr/>
          <a:lstStyle/>
          <a:p>
            <a:fld id="{8570E131-DBB5-406C-932E-F46DF52B90D4}" type="slidenum">
              <a:rPr lang="en-GB" smtClean="0"/>
              <a:pPr/>
              <a:t>6</a:t>
            </a:fld>
            <a:endParaRPr lang="en-GB"/>
          </a:p>
        </p:txBody>
      </p:sp>
    </p:spTree>
    <p:extLst>
      <p:ext uri="{BB962C8B-B14F-4D97-AF65-F5344CB8AC3E}">
        <p14:creationId xmlns:p14="http://schemas.microsoft.com/office/powerpoint/2010/main" val="29715520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2088" y="561975"/>
            <a:ext cx="6473825" cy="3641725"/>
          </a:xfrm>
        </p:spPr>
      </p:sp>
      <p:sp>
        <p:nvSpPr>
          <p:cNvPr id="3" name="Notes Placeholder 2"/>
          <p:cNvSpPr>
            <a:spLocks noGrp="1"/>
          </p:cNvSpPr>
          <p:nvPr>
            <p:ph type="body" idx="1"/>
          </p:nvPr>
        </p:nvSpPr>
        <p:spPr/>
        <p:txBody>
          <a:bodyPr/>
          <a:lstStyle/>
          <a:p>
            <a:r>
              <a:rPr lang="en-GB"/>
              <a:t>This slide lists the exact steps to take for generating and importing your </a:t>
            </a:r>
            <a:r>
              <a:rPr lang="en-GB" err="1"/>
              <a:t>FINplus</a:t>
            </a:r>
            <a:r>
              <a:rPr lang="en-GB"/>
              <a:t> RMA distribution file.</a:t>
            </a:r>
          </a:p>
          <a:p>
            <a:endParaRPr lang="en-GB"/>
          </a:p>
          <a:p>
            <a:r>
              <a:rPr lang="en-GB" b="1"/>
              <a:t>&lt;How do you want to cover this slide? Rapid list of steps or explain one by one?&gt;</a:t>
            </a:r>
          </a:p>
          <a:p>
            <a:endParaRPr lang="en-GB"/>
          </a:p>
          <a:p>
            <a:r>
              <a:rPr lang="en-GB"/>
              <a:t>For each, we have included a direct link to the exact supporting section in the documentation available on the Knowledge Centre. If you need further information, check the resources available on the RMA Support page on </a:t>
            </a:r>
            <a:r>
              <a:rPr lang="en-GB" err="1"/>
              <a:t>mySWIFT</a:t>
            </a:r>
            <a:r>
              <a:rPr lang="en-GB"/>
              <a:t>: the link is in the upper right corner of the slide.</a:t>
            </a: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570E131-DBB5-406C-932E-F46DF52B90D4}" type="slidenum">
              <a:rPr kumimoji="0" lang="en-GB" sz="1300" b="0" i="0" u="none" strike="noStrike" kern="1200" cap="none" spc="0" normalizeH="0" baseline="0" noProof="0" smtClean="0">
                <a:ln>
                  <a:noFill/>
                </a:ln>
                <a:solidFill>
                  <a:srgbClr val="333D3E"/>
                </a:solidFill>
                <a:effectLst/>
                <a:uLnTx/>
                <a:uFillTx/>
                <a:latin typeface="Arial Nova"/>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GB" sz="1300" b="0" i="0" u="none" strike="noStrike" kern="1200" cap="none" spc="0" normalizeH="0" baseline="0" noProof="0">
              <a:ln>
                <a:noFill/>
              </a:ln>
              <a:solidFill>
                <a:srgbClr val="333D3E"/>
              </a:solidFill>
              <a:effectLst/>
              <a:uLnTx/>
              <a:uFillTx/>
              <a:latin typeface="Arial Nova"/>
              <a:ea typeface="+mn-ea"/>
              <a:cs typeface="+mn-cs"/>
            </a:endParaRPr>
          </a:p>
        </p:txBody>
      </p:sp>
    </p:spTree>
    <p:extLst>
      <p:ext uri="{BB962C8B-B14F-4D97-AF65-F5344CB8AC3E}">
        <p14:creationId xmlns:p14="http://schemas.microsoft.com/office/powerpoint/2010/main" val="15500855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2088" y="561975"/>
            <a:ext cx="6473825" cy="3641725"/>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B0E45F6-F3D2-4611-AF24-D075A715A4E3}" type="slidenum">
              <a:rPr lang="en-GB" smtClean="0"/>
              <a:t>9</a:t>
            </a:fld>
            <a:endParaRPr lang="en-GB"/>
          </a:p>
        </p:txBody>
      </p:sp>
    </p:spTree>
    <p:extLst>
      <p:ext uri="{BB962C8B-B14F-4D97-AF65-F5344CB8AC3E}">
        <p14:creationId xmlns:p14="http://schemas.microsoft.com/office/powerpoint/2010/main" val="2528512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2088" y="561975"/>
            <a:ext cx="6473825" cy="3641725"/>
          </a:xfrm>
        </p:spPr>
      </p:sp>
      <p:sp>
        <p:nvSpPr>
          <p:cNvPr id="3" name="Notes Placeholder 2"/>
          <p:cNvSpPr>
            <a:spLocks noGrp="1"/>
          </p:cNvSpPr>
          <p:nvPr>
            <p:ph type="body" idx="1"/>
          </p:nvPr>
        </p:nvSpPr>
        <p:spPr/>
        <p:txBody>
          <a:bodyPr/>
          <a:lstStyle/>
          <a:p>
            <a:pPr algn="l">
              <a:lnSpc>
                <a:spcPct val="98000"/>
              </a:lnSpc>
            </a:pPr>
            <a:endParaRPr lang="en-US" dirty="0"/>
          </a:p>
        </p:txBody>
      </p:sp>
      <p:sp>
        <p:nvSpPr>
          <p:cNvPr id="4" name="Slide Number Placeholder 3"/>
          <p:cNvSpPr>
            <a:spLocks noGrp="1"/>
          </p:cNvSpPr>
          <p:nvPr>
            <p:ph type="sldNum" sz="quarter" idx="5"/>
          </p:nvPr>
        </p:nvSpPr>
        <p:spPr/>
        <p:txBody>
          <a:bodyPr/>
          <a:lstStyle/>
          <a:p>
            <a:fld id="{8570E131-DBB5-406C-932E-F46DF52B90D4}" type="slidenum">
              <a:rPr lang="en-GB" smtClean="0"/>
              <a:pPr/>
              <a:t>12</a:t>
            </a:fld>
            <a:endParaRPr lang="en-GB"/>
          </a:p>
        </p:txBody>
      </p:sp>
    </p:spTree>
    <p:extLst>
      <p:ext uri="{BB962C8B-B14F-4D97-AF65-F5344CB8AC3E}">
        <p14:creationId xmlns:p14="http://schemas.microsoft.com/office/powerpoint/2010/main" val="40686739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2088" y="561975"/>
            <a:ext cx="6473825" cy="364172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70E131-DBB5-406C-932E-F46DF52B90D4}" type="slidenum">
              <a:rPr lang="en-GB" smtClean="0"/>
              <a:pPr/>
              <a:t>13</a:t>
            </a:fld>
            <a:endParaRPr lang="en-GB"/>
          </a:p>
        </p:txBody>
      </p:sp>
    </p:spTree>
    <p:extLst>
      <p:ext uri="{BB962C8B-B14F-4D97-AF65-F5344CB8AC3E}">
        <p14:creationId xmlns:p14="http://schemas.microsoft.com/office/powerpoint/2010/main" val="17621080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39.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5.png"/><Relationship Id="rId1" Type="http://schemas.openxmlformats.org/officeDocument/2006/relationships/slideMaster" Target="../slideMasters/slideMaster19.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9.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44.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9.xml"/></Relationships>
</file>

<file path=ppt/slideLayouts/_rels/slideLayout24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9.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5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9.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64.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9.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0.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9.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78.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9.xml"/></Relationships>
</file>

<file path=ppt/slideLayouts/_rels/slideLayout279.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9.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83.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9.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85.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9.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92.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9.xml"/></Relationships>
</file>

<file path=ppt/slideLayouts/_rels/slideLayout29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9.xml"/></Relationships>
</file>

<file path=ppt/slideLayouts/_rels/slideLayout294.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9.xml"/></Relationships>
</file>

<file path=ppt/slideLayouts/_rels/slideLayout295.xml.rels><?xml version="1.0" encoding="UTF-8" standalone="yes"?>
<Relationships xmlns="http://schemas.openxmlformats.org/package/2006/relationships"><Relationship Id="rId3" Type="http://schemas.openxmlformats.org/officeDocument/2006/relationships/slideMaster" Target="../slideMasters/slideMaster19.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2.png"/></Relationships>
</file>

<file path=ppt/slideLayouts/_rels/slideLayout296.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9.xml"/></Relationships>
</file>

<file path=ppt/slideLayouts/_rels/slideLayout297.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5.png"/><Relationship Id="rId1" Type="http://schemas.openxmlformats.org/officeDocument/2006/relationships/slideMaster" Target="../slideMasters/slideMaster20.xml"/></Relationships>
</file>

<file path=ppt/slideLayouts/_rels/slideLayout298.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8.png"/><Relationship Id="rId1" Type="http://schemas.openxmlformats.org/officeDocument/2006/relationships/slideMaster" Target="../slideMasters/slideMaster20.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02.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8.png"/><Relationship Id="rId1" Type="http://schemas.openxmlformats.org/officeDocument/2006/relationships/slideMaster" Target="../slideMasters/slideMaster20.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14.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2.png"/><Relationship Id="rId1" Type="http://schemas.openxmlformats.org/officeDocument/2006/relationships/slideMaster" Target="../slideMasters/slideMaster20.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22.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8.png"/><Relationship Id="rId1" Type="http://schemas.openxmlformats.org/officeDocument/2006/relationships/slideMaster" Target="../slideMasters/slideMaster20.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34.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0.png"/><Relationship Id="rId1" Type="http://schemas.openxmlformats.org/officeDocument/2006/relationships/slideMaster" Target="../slideMasters/slideMaster20.xml"/></Relationships>
</file>

<file path=ppt/slideLayouts/_rels/slideLayout335.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8.png"/><Relationship Id="rId1" Type="http://schemas.openxmlformats.org/officeDocument/2006/relationships/slideMaster" Target="../slideMasters/slideMaster20.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38.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8.png"/><Relationship Id="rId1" Type="http://schemas.openxmlformats.org/officeDocument/2006/relationships/slideMaster" Target="../slideMasters/slideMaster20.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8.png"/><Relationship Id="rId1" Type="http://schemas.openxmlformats.org/officeDocument/2006/relationships/slideMaster" Target="../slideMasters/slideMaster20.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47.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8.png"/><Relationship Id="rId1" Type="http://schemas.openxmlformats.org/officeDocument/2006/relationships/slideMaster" Target="../slideMasters/slideMaster20.xml"/></Relationships>
</file>

<file path=ppt/slideLayouts/_rels/slideLayout348.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5.png"/><Relationship Id="rId1" Type="http://schemas.openxmlformats.org/officeDocument/2006/relationships/slideMaster" Target="../slideMasters/slideMaster20.xml"/></Relationships>
</file>

<file path=ppt/slideLayouts/_rels/slideLayout349.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8.png"/><Relationship Id="rId1" Type="http://schemas.openxmlformats.org/officeDocument/2006/relationships/slideMaster" Target="../slideMasters/slideMaster20.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3" Type="http://schemas.openxmlformats.org/officeDocument/2006/relationships/slideMaster" Target="../slideMasters/slideMaster20.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2.png"/></Relationships>
</file>

<file path=ppt/slideLayouts/_rels/slideLayout351.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3.png"/><Relationship Id="rId1" Type="http://schemas.openxmlformats.org/officeDocument/2006/relationships/slideMaster" Target="../slideMasters/slideMaster20.xml"/></Relationships>
</file>

<file path=ppt/slideLayouts/_rels/slideLayout352.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5.png"/><Relationship Id="rId1" Type="http://schemas.openxmlformats.org/officeDocument/2006/relationships/slideMaster" Target="../slideMasters/slideMaster21.xml"/></Relationships>
</file>

<file path=ppt/slideLayouts/_rels/slideLayout353.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8.png"/><Relationship Id="rId1" Type="http://schemas.openxmlformats.org/officeDocument/2006/relationships/slideMaster" Target="../slideMasters/slideMaster21.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57.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8.png"/><Relationship Id="rId1" Type="http://schemas.openxmlformats.org/officeDocument/2006/relationships/slideMaster" Target="../slideMasters/slideMaster21.xml"/></Relationships>
</file>

<file path=ppt/slideLayouts/_rels/slideLayout35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21.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69.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png"/><Relationship Id="rId1" Type="http://schemas.openxmlformats.org/officeDocument/2006/relationships/slideMaster" Target="../slideMasters/slideMaster2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77.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8.png"/><Relationship Id="rId1" Type="http://schemas.openxmlformats.org/officeDocument/2006/relationships/slideMaster" Target="../slideMasters/slideMaster21.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89.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10.png"/><Relationship Id="rId1" Type="http://schemas.openxmlformats.org/officeDocument/2006/relationships/slideMaster" Target="../slideMasters/slideMaster2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0.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8.png"/><Relationship Id="rId1" Type="http://schemas.openxmlformats.org/officeDocument/2006/relationships/slideMaster" Target="../slideMasters/slideMaster21.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93.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8.png"/><Relationship Id="rId1" Type="http://schemas.openxmlformats.org/officeDocument/2006/relationships/slideMaster" Target="../slideMasters/slideMaster21.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95.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8.png"/><Relationship Id="rId1" Type="http://schemas.openxmlformats.org/officeDocument/2006/relationships/slideMaster" Target="../slideMasters/slideMaster21.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02.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8.png"/><Relationship Id="rId1" Type="http://schemas.openxmlformats.org/officeDocument/2006/relationships/slideMaster" Target="../slideMasters/slideMaster21.xml"/></Relationships>
</file>

<file path=ppt/slideLayouts/_rels/slideLayout403.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5.png"/><Relationship Id="rId1" Type="http://schemas.openxmlformats.org/officeDocument/2006/relationships/slideMaster" Target="../slideMasters/slideMaster21.xml"/></Relationships>
</file>

<file path=ppt/slideLayouts/_rels/slideLayout404.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8.png"/><Relationship Id="rId1" Type="http://schemas.openxmlformats.org/officeDocument/2006/relationships/slideMaster" Target="../slideMasters/slideMaster21.xml"/></Relationships>
</file>

<file path=ppt/slideLayouts/_rels/slideLayout405.xml.rels><?xml version="1.0" encoding="UTF-8" standalone="yes"?>
<Relationships xmlns="http://schemas.openxmlformats.org/package/2006/relationships"><Relationship Id="rId3" Type="http://schemas.openxmlformats.org/officeDocument/2006/relationships/slideMaster" Target="../slideMasters/slideMaster2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2.png"/></Relationships>
</file>

<file path=ppt/slideLayouts/_rels/slideLayout406.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21.xml"/></Relationships>
</file>

<file path=ppt/slideLayouts/_rels/slideLayout407.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5.png"/><Relationship Id="rId1" Type="http://schemas.openxmlformats.org/officeDocument/2006/relationships/slideMaster" Target="../slideMasters/slideMaster22.xml"/></Relationships>
</file>

<file path=ppt/slideLayouts/_rels/slideLayout408.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8.png"/><Relationship Id="rId1" Type="http://schemas.openxmlformats.org/officeDocument/2006/relationships/slideMaster" Target="../slideMasters/slideMaster22.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12.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8.png"/><Relationship Id="rId1" Type="http://schemas.openxmlformats.org/officeDocument/2006/relationships/slideMaster" Target="../slideMasters/slideMaster22.xml"/></Relationships>
</file>

<file path=ppt/slideLayouts/_rels/slideLayout41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22.xml"/></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24.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png"/><Relationship Id="rId1" Type="http://schemas.openxmlformats.org/officeDocument/2006/relationships/slideMaster" Target="../slideMasters/slideMaster22.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32.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8.png"/><Relationship Id="rId1" Type="http://schemas.openxmlformats.org/officeDocument/2006/relationships/slideMaster" Target="../slideMasters/slideMaster22.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44.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10.png"/><Relationship Id="rId1" Type="http://schemas.openxmlformats.org/officeDocument/2006/relationships/slideMaster" Target="../slideMasters/slideMaster22.xml"/></Relationships>
</file>

<file path=ppt/slideLayouts/_rels/slideLayout445.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8.png"/><Relationship Id="rId1" Type="http://schemas.openxmlformats.org/officeDocument/2006/relationships/slideMaster" Target="../slideMasters/slideMaster22.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48.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8.png"/><Relationship Id="rId1" Type="http://schemas.openxmlformats.org/officeDocument/2006/relationships/slideMaster" Target="../slideMasters/slideMaster22.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8.png"/><Relationship Id="rId1" Type="http://schemas.openxmlformats.org/officeDocument/2006/relationships/slideMaster" Target="../slideMasters/slideMaster22.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57.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8.png"/><Relationship Id="rId1" Type="http://schemas.openxmlformats.org/officeDocument/2006/relationships/slideMaster" Target="../slideMasters/slideMaster22.xml"/></Relationships>
</file>

<file path=ppt/slideLayouts/_rels/slideLayout458.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5.png"/><Relationship Id="rId1" Type="http://schemas.openxmlformats.org/officeDocument/2006/relationships/slideMaster" Target="../slideMasters/slideMaster22.xml"/></Relationships>
</file>

<file path=ppt/slideLayouts/_rels/slideLayout459.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8.png"/><Relationship Id="rId1" Type="http://schemas.openxmlformats.org/officeDocument/2006/relationships/slideMaster" Target="../slideMasters/slideMaster2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3" Type="http://schemas.openxmlformats.org/officeDocument/2006/relationships/slideMaster" Target="../slideMasters/slideMaster2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2.png"/></Relationships>
</file>

<file path=ppt/slideLayouts/_rels/slideLayout461.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2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Master" Target="../slideMasters/slideMaster4.xml"/><Relationship Id="rId1" Type="http://schemas.openxmlformats.org/officeDocument/2006/relationships/tags" Target="../tags/tag6.xml"/><Relationship Id="rId4" Type="http://schemas.openxmlformats.org/officeDocument/2006/relationships/image" Target="../media/image4.emf"/></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Opening slide">
    <p:spTree>
      <p:nvGrpSpPr>
        <p:cNvPr id="1" name=""/>
        <p:cNvGrpSpPr/>
        <p:nvPr/>
      </p:nvGrpSpPr>
      <p:grpSpPr>
        <a:xfrm>
          <a:off x="0" y="0"/>
          <a:ext cx="0" cy="0"/>
          <a:chOff x="0" y="0"/>
          <a:chExt cx="0" cy="0"/>
        </a:xfrm>
      </p:grpSpPr>
      <p:sp>
        <p:nvSpPr>
          <p:cNvPr id="25" name="Rectangle 24"/>
          <p:cNvSpPr/>
          <p:nvPr userDrawn="1"/>
        </p:nvSpPr>
        <p:spPr bwMode="auto">
          <a:xfrm>
            <a:off x="-394" y="0"/>
            <a:ext cx="10801350" cy="6076950"/>
          </a:xfrm>
          <a:prstGeom prst="rect">
            <a:avLst/>
          </a:prstGeom>
          <a:solidFill>
            <a:schemeClr val="tx2"/>
          </a:solidFill>
          <a:ln w="9525" cap="flat" cmpd="sng" algn="ctr">
            <a:noFill/>
            <a:prstDash val="solid"/>
            <a:round/>
            <a:headEnd type="none" w="med" len="med"/>
            <a:tailEnd type="none" w="med" len="med"/>
          </a:ln>
          <a:effectLst/>
        </p:spPr>
        <p:txBody>
          <a:bodyPr vert="horz" wrap="square" lIns="107967" tIns="53983" rIns="107967" bIns="53983" numCol="1" rtlCol="0" anchor="t" anchorCtr="0" compatLnSpc="1">
            <a:prstTxWarp prst="textNoShape">
              <a:avLst/>
            </a:prstTxWarp>
          </a:bodyPr>
          <a:lstStyle/>
          <a:p>
            <a:pPr defTabSz="1079676"/>
            <a:endParaRPr lang="en-GB"/>
          </a:p>
        </p:txBody>
      </p:sp>
      <p:sp>
        <p:nvSpPr>
          <p:cNvPr id="26" name="Title"/>
          <p:cNvSpPr>
            <a:spLocks noGrp="1" noChangeArrowheads="1"/>
          </p:cNvSpPr>
          <p:nvPr>
            <p:ph type="ctrTitle" hasCustomPrompt="1"/>
          </p:nvPr>
        </p:nvSpPr>
        <p:spPr>
          <a:xfrm>
            <a:off x="2598932" y="1484271"/>
            <a:ext cx="7053033" cy="2274284"/>
          </a:xfrm>
        </p:spPr>
        <p:txBody>
          <a:bodyPr/>
          <a:lstStyle>
            <a:lvl1pPr>
              <a:defRPr sz="4000" baseline="0">
                <a:solidFill>
                  <a:schemeClr val="bg1"/>
                </a:solidFill>
                <a:latin typeface="+mn-lt"/>
              </a:defRPr>
            </a:lvl1pPr>
          </a:lstStyle>
          <a:p>
            <a:r>
              <a:rPr lang="en-US" dirty="0"/>
              <a:t>Keep your title short </a:t>
            </a:r>
            <a:br>
              <a:rPr lang="en-US" dirty="0"/>
            </a:br>
            <a:r>
              <a:rPr lang="en-US" dirty="0"/>
              <a:t>and concise,</a:t>
            </a:r>
            <a:br>
              <a:rPr lang="en-US" dirty="0"/>
            </a:br>
            <a:r>
              <a:rPr lang="en-US" dirty="0"/>
              <a:t>maximum 3 lines</a:t>
            </a:r>
            <a:endParaRPr lang="en-GB" dirty="0"/>
          </a:p>
        </p:txBody>
      </p:sp>
      <p:sp>
        <p:nvSpPr>
          <p:cNvPr id="28" name="Text Placeholder 4"/>
          <p:cNvSpPr>
            <a:spLocks noGrp="1"/>
          </p:cNvSpPr>
          <p:nvPr>
            <p:ph type="body" sz="quarter" idx="12" hasCustomPrompt="1"/>
          </p:nvPr>
        </p:nvSpPr>
        <p:spPr>
          <a:xfrm>
            <a:off x="2592363" y="4898441"/>
            <a:ext cx="2666587" cy="406035"/>
          </a:xfrm>
        </p:spPr>
        <p:txBody>
          <a:bodyPr/>
          <a:lstStyle>
            <a:lvl1pPr>
              <a:defRPr sz="1200" b="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Date Month (written), Year</a:t>
            </a:r>
            <a:endParaRPr lang="en-GB" dirty="0"/>
          </a:p>
        </p:txBody>
      </p:sp>
      <p:sp>
        <p:nvSpPr>
          <p:cNvPr id="30" name="Text Placeholder 4"/>
          <p:cNvSpPr>
            <a:spLocks noGrp="1"/>
          </p:cNvSpPr>
          <p:nvPr>
            <p:ph type="body" sz="quarter" idx="13" hasCustomPrompt="1"/>
          </p:nvPr>
        </p:nvSpPr>
        <p:spPr>
          <a:xfrm>
            <a:off x="2592364" y="3818321"/>
            <a:ext cx="7059050" cy="622059"/>
          </a:xfrm>
        </p:spPr>
        <p:txBody>
          <a:bodyPr/>
          <a:lstStyle>
            <a:lvl1pPr>
              <a:defRPr sz="1800" b="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a:t>
            </a:r>
            <a:endParaRPr lang="en-GB" dirty="0"/>
          </a:p>
        </p:txBody>
      </p:sp>
      <p:grpSp>
        <p:nvGrpSpPr>
          <p:cNvPr id="7" name="Group 6"/>
          <p:cNvGrpSpPr/>
          <p:nvPr userDrawn="1"/>
        </p:nvGrpSpPr>
        <p:grpSpPr>
          <a:xfrm>
            <a:off x="953403" y="1382291"/>
            <a:ext cx="1027123" cy="1028938"/>
            <a:chOff x="1230313" y="1433513"/>
            <a:chExt cx="898525" cy="900113"/>
          </a:xfrm>
        </p:grpSpPr>
        <p:sp>
          <p:nvSpPr>
            <p:cNvPr id="8" name="Freeform 7"/>
            <p:cNvSpPr>
              <a:spLocks noEditPoints="1"/>
            </p:cNvSpPr>
            <p:nvPr userDrawn="1"/>
          </p:nvSpPr>
          <p:spPr bwMode="auto">
            <a:xfrm>
              <a:off x="1230313" y="1433513"/>
              <a:ext cx="898525" cy="900113"/>
            </a:xfrm>
            <a:custGeom>
              <a:avLst/>
              <a:gdLst>
                <a:gd name="T0" fmla="*/ 198 w 566"/>
                <a:gd name="T1" fmla="*/ 14 h 567"/>
                <a:gd name="T2" fmla="*/ 103 w 566"/>
                <a:gd name="T3" fmla="*/ 66 h 567"/>
                <a:gd name="T4" fmla="*/ 34 w 566"/>
                <a:gd name="T5" fmla="*/ 149 h 567"/>
                <a:gd name="T6" fmla="*/ 2 w 566"/>
                <a:gd name="T7" fmla="*/ 255 h 567"/>
                <a:gd name="T8" fmla="*/ 9 w 566"/>
                <a:gd name="T9" fmla="*/ 354 h 567"/>
                <a:gd name="T10" fmla="*/ 57 w 566"/>
                <a:gd name="T11" fmla="*/ 453 h 567"/>
                <a:gd name="T12" fmla="*/ 136 w 566"/>
                <a:gd name="T13" fmla="*/ 526 h 567"/>
                <a:gd name="T14" fmla="*/ 240 w 566"/>
                <a:gd name="T15" fmla="*/ 563 h 567"/>
                <a:gd name="T16" fmla="*/ 341 w 566"/>
                <a:gd name="T17" fmla="*/ 561 h 567"/>
                <a:gd name="T18" fmla="*/ 442 w 566"/>
                <a:gd name="T19" fmla="*/ 518 h 567"/>
                <a:gd name="T20" fmla="*/ 518 w 566"/>
                <a:gd name="T21" fmla="*/ 442 h 567"/>
                <a:gd name="T22" fmla="*/ 561 w 566"/>
                <a:gd name="T23" fmla="*/ 341 h 567"/>
                <a:gd name="T24" fmla="*/ 563 w 566"/>
                <a:gd name="T25" fmla="*/ 240 h 567"/>
                <a:gd name="T26" fmla="*/ 526 w 566"/>
                <a:gd name="T27" fmla="*/ 137 h 567"/>
                <a:gd name="T28" fmla="*/ 454 w 566"/>
                <a:gd name="T29" fmla="*/ 57 h 567"/>
                <a:gd name="T30" fmla="*/ 356 w 566"/>
                <a:gd name="T31" fmla="*/ 10 h 567"/>
                <a:gd name="T32" fmla="*/ 95 w 566"/>
                <a:gd name="T33" fmla="*/ 90 h 567"/>
                <a:gd name="T34" fmla="*/ 248 w 566"/>
                <a:gd name="T35" fmla="*/ 16 h 567"/>
                <a:gd name="T36" fmla="*/ 206 w 566"/>
                <a:gd name="T37" fmla="*/ 55 h 567"/>
                <a:gd name="T38" fmla="*/ 94 w 566"/>
                <a:gd name="T39" fmla="*/ 92 h 567"/>
                <a:gd name="T40" fmla="*/ 247 w 566"/>
                <a:gd name="T41" fmla="*/ 36 h 567"/>
                <a:gd name="T42" fmla="*/ 192 w 566"/>
                <a:gd name="T43" fmla="*/ 92 h 567"/>
                <a:gd name="T44" fmla="*/ 337 w 566"/>
                <a:gd name="T45" fmla="*/ 50 h 567"/>
                <a:gd name="T46" fmla="*/ 290 w 566"/>
                <a:gd name="T47" fmla="*/ 92 h 567"/>
                <a:gd name="T48" fmla="*/ 319 w 566"/>
                <a:gd name="T49" fmla="*/ 19 h 567"/>
                <a:gd name="T50" fmla="*/ 382 w 566"/>
                <a:gd name="T51" fmla="*/ 32 h 567"/>
                <a:gd name="T52" fmla="*/ 473 w 566"/>
                <a:gd name="T53" fmla="*/ 92 h 567"/>
                <a:gd name="T54" fmla="*/ 166 w 566"/>
                <a:gd name="T55" fmla="*/ 107 h 567"/>
                <a:gd name="T56" fmla="*/ 32 w 566"/>
                <a:gd name="T57" fmla="*/ 186 h 567"/>
                <a:gd name="T58" fmla="*/ 81 w 566"/>
                <a:gd name="T59" fmla="*/ 106 h 567"/>
                <a:gd name="T60" fmla="*/ 278 w 566"/>
                <a:gd name="T61" fmla="*/ 186 h 567"/>
                <a:gd name="T62" fmla="*/ 183 w 566"/>
                <a:gd name="T63" fmla="*/ 106 h 567"/>
                <a:gd name="T64" fmla="*/ 384 w 566"/>
                <a:gd name="T65" fmla="*/ 106 h 567"/>
                <a:gd name="T66" fmla="*/ 417 w 566"/>
                <a:gd name="T67" fmla="*/ 186 h 567"/>
                <a:gd name="T68" fmla="*/ 486 w 566"/>
                <a:gd name="T69" fmla="*/ 105 h 567"/>
                <a:gd name="T70" fmla="*/ 535 w 566"/>
                <a:gd name="T71" fmla="*/ 186 h 567"/>
                <a:gd name="T72" fmla="*/ 411 w 566"/>
                <a:gd name="T73" fmla="*/ 126 h 567"/>
                <a:gd name="T74" fmla="*/ 540 w 566"/>
                <a:gd name="T75" fmla="*/ 199 h 567"/>
                <a:gd name="T76" fmla="*/ 552 w 566"/>
                <a:gd name="T77" fmla="*/ 305 h 567"/>
                <a:gd name="T78" fmla="*/ 27 w 566"/>
                <a:gd name="T79" fmla="*/ 368 h 567"/>
                <a:gd name="T80" fmla="*/ 14 w 566"/>
                <a:gd name="T81" fmla="*/ 284 h 567"/>
                <a:gd name="T82" fmla="*/ 540 w 566"/>
                <a:gd name="T83" fmla="*/ 199 h 567"/>
                <a:gd name="T84" fmla="*/ 156 w 566"/>
                <a:gd name="T85" fmla="*/ 441 h 567"/>
                <a:gd name="T86" fmla="*/ 81 w 566"/>
                <a:gd name="T87" fmla="*/ 461 h 567"/>
                <a:gd name="T88" fmla="*/ 32 w 566"/>
                <a:gd name="T89" fmla="*/ 381 h 567"/>
                <a:gd name="T90" fmla="*/ 183 w 566"/>
                <a:gd name="T91" fmla="*/ 461 h 567"/>
                <a:gd name="T92" fmla="*/ 149 w 566"/>
                <a:gd name="T93" fmla="*/ 381 h 567"/>
                <a:gd name="T94" fmla="*/ 412 w 566"/>
                <a:gd name="T95" fmla="*/ 402 h 567"/>
                <a:gd name="T96" fmla="*/ 290 w 566"/>
                <a:gd name="T97" fmla="*/ 461 h 567"/>
                <a:gd name="T98" fmla="*/ 534 w 566"/>
                <a:gd name="T99" fmla="*/ 382 h 567"/>
                <a:gd name="T100" fmla="*/ 400 w 566"/>
                <a:gd name="T101" fmla="*/ 461 h 567"/>
                <a:gd name="T102" fmla="*/ 431 w 566"/>
                <a:gd name="T103" fmla="*/ 381 h 567"/>
                <a:gd name="T104" fmla="*/ 176 w 566"/>
                <a:gd name="T105" fmla="*/ 475 h 567"/>
                <a:gd name="T106" fmla="*/ 253 w 566"/>
                <a:gd name="T107" fmla="*/ 551 h 567"/>
                <a:gd name="T108" fmla="*/ 146 w 566"/>
                <a:gd name="T109" fmla="*/ 515 h 567"/>
                <a:gd name="T110" fmla="*/ 176 w 566"/>
                <a:gd name="T111" fmla="*/ 475 h 567"/>
                <a:gd name="T112" fmla="*/ 230 w 566"/>
                <a:gd name="T113" fmla="*/ 516 h 567"/>
                <a:gd name="T114" fmla="*/ 278 w 566"/>
                <a:gd name="T115" fmla="*/ 475 h 567"/>
                <a:gd name="T116" fmla="*/ 320 w 566"/>
                <a:gd name="T117" fmla="*/ 531 h 567"/>
                <a:gd name="T118" fmla="*/ 374 w 566"/>
                <a:gd name="T119" fmla="*/ 475 h 567"/>
                <a:gd name="T120" fmla="*/ 401 w 566"/>
                <a:gd name="T121" fmla="*/ 525 h 567"/>
                <a:gd name="T122" fmla="*/ 319 w 566"/>
                <a:gd name="T123" fmla="*/ 547 h 567"/>
                <a:gd name="T124" fmla="*/ 391 w 566"/>
                <a:gd name="T125" fmla="*/ 475 h 5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66" h="567">
                  <a:moveTo>
                    <a:pt x="282" y="0"/>
                  </a:moveTo>
                  <a:lnTo>
                    <a:pt x="282" y="0"/>
                  </a:lnTo>
                  <a:lnTo>
                    <a:pt x="268" y="1"/>
                  </a:lnTo>
                  <a:lnTo>
                    <a:pt x="252" y="2"/>
                  </a:lnTo>
                  <a:lnTo>
                    <a:pt x="238" y="4"/>
                  </a:lnTo>
                  <a:lnTo>
                    <a:pt x="225" y="7"/>
                  </a:lnTo>
                  <a:lnTo>
                    <a:pt x="211" y="10"/>
                  </a:lnTo>
                  <a:lnTo>
                    <a:pt x="198" y="14"/>
                  </a:lnTo>
                  <a:lnTo>
                    <a:pt x="185" y="18"/>
                  </a:lnTo>
                  <a:lnTo>
                    <a:pt x="172" y="23"/>
                  </a:lnTo>
                  <a:lnTo>
                    <a:pt x="159" y="29"/>
                  </a:lnTo>
                  <a:lnTo>
                    <a:pt x="147" y="35"/>
                  </a:lnTo>
                  <a:lnTo>
                    <a:pt x="136" y="42"/>
                  </a:lnTo>
                  <a:lnTo>
                    <a:pt x="124" y="49"/>
                  </a:lnTo>
                  <a:lnTo>
                    <a:pt x="113" y="57"/>
                  </a:lnTo>
                  <a:lnTo>
                    <a:pt x="103" y="66"/>
                  </a:lnTo>
                  <a:lnTo>
                    <a:pt x="92" y="75"/>
                  </a:lnTo>
                  <a:lnTo>
                    <a:pt x="83" y="84"/>
                  </a:lnTo>
                  <a:lnTo>
                    <a:pt x="73" y="94"/>
                  </a:lnTo>
                  <a:lnTo>
                    <a:pt x="65" y="104"/>
                  </a:lnTo>
                  <a:lnTo>
                    <a:pt x="56" y="115"/>
                  </a:lnTo>
                  <a:lnTo>
                    <a:pt x="48" y="126"/>
                  </a:lnTo>
                  <a:lnTo>
                    <a:pt x="41" y="137"/>
                  </a:lnTo>
                  <a:lnTo>
                    <a:pt x="34" y="149"/>
                  </a:lnTo>
                  <a:lnTo>
                    <a:pt x="28" y="161"/>
                  </a:lnTo>
                  <a:lnTo>
                    <a:pt x="22" y="174"/>
                  </a:lnTo>
                  <a:lnTo>
                    <a:pt x="17" y="186"/>
                  </a:lnTo>
                  <a:lnTo>
                    <a:pt x="13" y="199"/>
                  </a:lnTo>
                  <a:lnTo>
                    <a:pt x="9" y="213"/>
                  </a:lnTo>
                  <a:lnTo>
                    <a:pt x="6" y="226"/>
                  </a:lnTo>
                  <a:lnTo>
                    <a:pt x="4" y="240"/>
                  </a:lnTo>
                  <a:lnTo>
                    <a:pt x="2" y="255"/>
                  </a:lnTo>
                  <a:lnTo>
                    <a:pt x="1" y="270"/>
                  </a:lnTo>
                  <a:lnTo>
                    <a:pt x="0" y="284"/>
                  </a:lnTo>
                  <a:lnTo>
                    <a:pt x="0" y="284"/>
                  </a:lnTo>
                  <a:lnTo>
                    <a:pt x="1" y="298"/>
                  </a:lnTo>
                  <a:lnTo>
                    <a:pt x="2" y="313"/>
                  </a:lnTo>
                  <a:lnTo>
                    <a:pt x="4" y="327"/>
                  </a:lnTo>
                  <a:lnTo>
                    <a:pt x="6" y="341"/>
                  </a:lnTo>
                  <a:lnTo>
                    <a:pt x="9" y="354"/>
                  </a:lnTo>
                  <a:lnTo>
                    <a:pt x="13" y="368"/>
                  </a:lnTo>
                  <a:lnTo>
                    <a:pt x="18" y="381"/>
                  </a:lnTo>
                  <a:lnTo>
                    <a:pt x="23" y="394"/>
                  </a:lnTo>
                  <a:lnTo>
                    <a:pt x="28" y="406"/>
                  </a:lnTo>
                  <a:lnTo>
                    <a:pt x="34" y="418"/>
                  </a:lnTo>
                  <a:lnTo>
                    <a:pt x="41" y="430"/>
                  </a:lnTo>
                  <a:lnTo>
                    <a:pt x="49" y="442"/>
                  </a:lnTo>
                  <a:lnTo>
                    <a:pt x="57" y="453"/>
                  </a:lnTo>
                  <a:lnTo>
                    <a:pt x="65" y="464"/>
                  </a:lnTo>
                  <a:lnTo>
                    <a:pt x="74" y="474"/>
                  </a:lnTo>
                  <a:lnTo>
                    <a:pt x="83" y="484"/>
                  </a:lnTo>
                  <a:lnTo>
                    <a:pt x="93" y="493"/>
                  </a:lnTo>
                  <a:lnTo>
                    <a:pt x="103" y="502"/>
                  </a:lnTo>
                  <a:lnTo>
                    <a:pt x="114" y="510"/>
                  </a:lnTo>
                  <a:lnTo>
                    <a:pt x="125" y="518"/>
                  </a:lnTo>
                  <a:lnTo>
                    <a:pt x="136" y="526"/>
                  </a:lnTo>
                  <a:lnTo>
                    <a:pt x="148" y="532"/>
                  </a:lnTo>
                  <a:lnTo>
                    <a:pt x="160" y="539"/>
                  </a:lnTo>
                  <a:lnTo>
                    <a:pt x="173" y="544"/>
                  </a:lnTo>
                  <a:lnTo>
                    <a:pt x="186" y="549"/>
                  </a:lnTo>
                  <a:lnTo>
                    <a:pt x="199" y="554"/>
                  </a:lnTo>
                  <a:lnTo>
                    <a:pt x="212" y="558"/>
                  </a:lnTo>
                  <a:lnTo>
                    <a:pt x="226" y="561"/>
                  </a:lnTo>
                  <a:lnTo>
                    <a:pt x="240" y="563"/>
                  </a:lnTo>
                  <a:lnTo>
                    <a:pt x="254" y="565"/>
                  </a:lnTo>
                  <a:lnTo>
                    <a:pt x="269" y="566"/>
                  </a:lnTo>
                  <a:lnTo>
                    <a:pt x="284" y="567"/>
                  </a:lnTo>
                  <a:lnTo>
                    <a:pt x="284" y="567"/>
                  </a:lnTo>
                  <a:lnTo>
                    <a:pt x="298" y="566"/>
                  </a:lnTo>
                  <a:lnTo>
                    <a:pt x="313" y="565"/>
                  </a:lnTo>
                  <a:lnTo>
                    <a:pt x="327" y="563"/>
                  </a:lnTo>
                  <a:lnTo>
                    <a:pt x="341" y="561"/>
                  </a:lnTo>
                  <a:lnTo>
                    <a:pt x="354" y="558"/>
                  </a:lnTo>
                  <a:lnTo>
                    <a:pt x="368" y="554"/>
                  </a:lnTo>
                  <a:lnTo>
                    <a:pt x="381" y="549"/>
                  </a:lnTo>
                  <a:lnTo>
                    <a:pt x="394" y="544"/>
                  </a:lnTo>
                  <a:lnTo>
                    <a:pt x="406" y="539"/>
                  </a:lnTo>
                  <a:lnTo>
                    <a:pt x="418" y="532"/>
                  </a:lnTo>
                  <a:lnTo>
                    <a:pt x="430" y="526"/>
                  </a:lnTo>
                  <a:lnTo>
                    <a:pt x="442" y="518"/>
                  </a:lnTo>
                  <a:lnTo>
                    <a:pt x="453" y="510"/>
                  </a:lnTo>
                  <a:lnTo>
                    <a:pt x="463" y="502"/>
                  </a:lnTo>
                  <a:lnTo>
                    <a:pt x="474" y="493"/>
                  </a:lnTo>
                  <a:lnTo>
                    <a:pt x="484" y="484"/>
                  </a:lnTo>
                  <a:lnTo>
                    <a:pt x="493" y="474"/>
                  </a:lnTo>
                  <a:lnTo>
                    <a:pt x="502" y="464"/>
                  </a:lnTo>
                  <a:lnTo>
                    <a:pt x="510" y="453"/>
                  </a:lnTo>
                  <a:lnTo>
                    <a:pt x="518" y="442"/>
                  </a:lnTo>
                  <a:lnTo>
                    <a:pt x="525" y="430"/>
                  </a:lnTo>
                  <a:lnTo>
                    <a:pt x="532" y="418"/>
                  </a:lnTo>
                  <a:lnTo>
                    <a:pt x="538" y="406"/>
                  </a:lnTo>
                  <a:lnTo>
                    <a:pt x="544" y="394"/>
                  </a:lnTo>
                  <a:lnTo>
                    <a:pt x="549" y="381"/>
                  </a:lnTo>
                  <a:lnTo>
                    <a:pt x="554" y="368"/>
                  </a:lnTo>
                  <a:lnTo>
                    <a:pt x="557" y="354"/>
                  </a:lnTo>
                  <a:lnTo>
                    <a:pt x="561" y="341"/>
                  </a:lnTo>
                  <a:lnTo>
                    <a:pt x="563" y="327"/>
                  </a:lnTo>
                  <a:lnTo>
                    <a:pt x="565" y="313"/>
                  </a:lnTo>
                  <a:lnTo>
                    <a:pt x="566" y="298"/>
                  </a:lnTo>
                  <a:lnTo>
                    <a:pt x="566" y="284"/>
                  </a:lnTo>
                  <a:lnTo>
                    <a:pt x="566" y="284"/>
                  </a:lnTo>
                  <a:lnTo>
                    <a:pt x="566" y="270"/>
                  </a:lnTo>
                  <a:lnTo>
                    <a:pt x="565" y="255"/>
                  </a:lnTo>
                  <a:lnTo>
                    <a:pt x="563" y="240"/>
                  </a:lnTo>
                  <a:lnTo>
                    <a:pt x="561" y="226"/>
                  </a:lnTo>
                  <a:lnTo>
                    <a:pt x="558" y="213"/>
                  </a:lnTo>
                  <a:lnTo>
                    <a:pt x="554" y="199"/>
                  </a:lnTo>
                  <a:lnTo>
                    <a:pt x="549" y="186"/>
                  </a:lnTo>
                  <a:lnTo>
                    <a:pt x="544" y="174"/>
                  </a:lnTo>
                  <a:lnTo>
                    <a:pt x="539" y="161"/>
                  </a:lnTo>
                  <a:lnTo>
                    <a:pt x="532" y="149"/>
                  </a:lnTo>
                  <a:lnTo>
                    <a:pt x="526" y="137"/>
                  </a:lnTo>
                  <a:lnTo>
                    <a:pt x="518" y="126"/>
                  </a:lnTo>
                  <a:lnTo>
                    <a:pt x="511" y="115"/>
                  </a:lnTo>
                  <a:lnTo>
                    <a:pt x="502" y="104"/>
                  </a:lnTo>
                  <a:lnTo>
                    <a:pt x="493" y="94"/>
                  </a:lnTo>
                  <a:lnTo>
                    <a:pt x="484" y="84"/>
                  </a:lnTo>
                  <a:lnTo>
                    <a:pt x="474" y="75"/>
                  </a:lnTo>
                  <a:lnTo>
                    <a:pt x="464" y="66"/>
                  </a:lnTo>
                  <a:lnTo>
                    <a:pt x="454" y="57"/>
                  </a:lnTo>
                  <a:lnTo>
                    <a:pt x="443" y="49"/>
                  </a:lnTo>
                  <a:lnTo>
                    <a:pt x="431" y="42"/>
                  </a:lnTo>
                  <a:lnTo>
                    <a:pt x="419" y="35"/>
                  </a:lnTo>
                  <a:lnTo>
                    <a:pt x="407" y="29"/>
                  </a:lnTo>
                  <a:lnTo>
                    <a:pt x="395" y="23"/>
                  </a:lnTo>
                  <a:lnTo>
                    <a:pt x="382" y="18"/>
                  </a:lnTo>
                  <a:lnTo>
                    <a:pt x="369" y="14"/>
                  </a:lnTo>
                  <a:lnTo>
                    <a:pt x="356" y="10"/>
                  </a:lnTo>
                  <a:lnTo>
                    <a:pt x="342" y="7"/>
                  </a:lnTo>
                  <a:lnTo>
                    <a:pt x="328" y="4"/>
                  </a:lnTo>
                  <a:lnTo>
                    <a:pt x="314" y="2"/>
                  </a:lnTo>
                  <a:lnTo>
                    <a:pt x="300" y="1"/>
                  </a:lnTo>
                  <a:lnTo>
                    <a:pt x="286" y="0"/>
                  </a:lnTo>
                  <a:lnTo>
                    <a:pt x="282" y="0"/>
                  </a:lnTo>
                  <a:close/>
                  <a:moveTo>
                    <a:pt x="95" y="90"/>
                  </a:moveTo>
                  <a:lnTo>
                    <a:pt x="95" y="90"/>
                  </a:lnTo>
                  <a:lnTo>
                    <a:pt x="111" y="76"/>
                  </a:lnTo>
                  <a:lnTo>
                    <a:pt x="128" y="63"/>
                  </a:lnTo>
                  <a:lnTo>
                    <a:pt x="147" y="51"/>
                  </a:lnTo>
                  <a:lnTo>
                    <a:pt x="166" y="41"/>
                  </a:lnTo>
                  <a:lnTo>
                    <a:pt x="185" y="32"/>
                  </a:lnTo>
                  <a:lnTo>
                    <a:pt x="206" y="25"/>
                  </a:lnTo>
                  <a:lnTo>
                    <a:pt x="226" y="20"/>
                  </a:lnTo>
                  <a:lnTo>
                    <a:pt x="248" y="16"/>
                  </a:lnTo>
                  <a:lnTo>
                    <a:pt x="248" y="16"/>
                  </a:lnTo>
                  <a:lnTo>
                    <a:pt x="254" y="15"/>
                  </a:lnTo>
                  <a:lnTo>
                    <a:pt x="254" y="15"/>
                  </a:lnTo>
                  <a:lnTo>
                    <a:pt x="247" y="19"/>
                  </a:lnTo>
                  <a:lnTo>
                    <a:pt x="247" y="19"/>
                  </a:lnTo>
                  <a:lnTo>
                    <a:pt x="233" y="30"/>
                  </a:lnTo>
                  <a:lnTo>
                    <a:pt x="215" y="46"/>
                  </a:lnTo>
                  <a:lnTo>
                    <a:pt x="206" y="55"/>
                  </a:lnTo>
                  <a:lnTo>
                    <a:pt x="196" y="66"/>
                  </a:lnTo>
                  <a:lnTo>
                    <a:pt x="186" y="78"/>
                  </a:lnTo>
                  <a:lnTo>
                    <a:pt x="176" y="92"/>
                  </a:lnTo>
                  <a:lnTo>
                    <a:pt x="176" y="92"/>
                  </a:lnTo>
                  <a:lnTo>
                    <a:pt x="176" y="92"/>
                  </a:lnTo>
                  <a:lnTo>
                    <a:pt x="176" y="92"/>
                  </a:lnTo>
                  <a:lnTo>
                    <a:pt x="94" y="92"/>
                  </a:lnTo>
                  <a:lnTo>
                    <a:pt x="94" y="92"/>
                  </a:lnTo>
                  <a:lnTo>
                    <a:pt x="95" y="90"/>
                  </a:lnTo>
                  <a:lnTo>
                    <a:pt x="95" y="90"/>
                  </a:lnTo>
                  <a:close/>
                  <a:moveTo>
                    <a:pt x="194" y="90"/>
                  </a:moveTo>
                  <a:lnTo>
                    <a:pt x="194" y="90"/>
                  </a:lnTo>
                  <a:lnTo>
                    <a:pt x="203" y="79"/>
                  </a:lnTo>
                  <a:lnTo>
                    <a:pt x="212" y="69"/>
                  </a:lnTo>
                  <a:lnTo>
                    <a:pt x="230" y="50"/>
                  </a:lnTo>
                  <a:lnTo>
                    <a:pt x="247" y="36"/>
                  </a:lnTo>
                  <a:lnTo>
                    <a:pt x="262" y="25"/>
                  </a:lnTo>
                  <a:lnTo>
                    <a:pt x="262" y="25"/>
                  </a:lnTo>
                  <a:lnTo>
                    <a:pt x="278" y="15"/>
                  </a:lnTo>
                  <a:lnTo>
                    <a:pt x="278" y="15"/>
                  </a:lnTo>
                  <a:lnTo>
                    <a:pt x="278" y="92"/>
                  </a:lnTo>
                  <a:lnTo>
                    <a:pt x="278" y="92"/>
                  </a:lnTo>
                  <a:lnTo>
                    <a:pt x="192" y="92"/>
                  </a:lnTo>
                  <a:lnTo>
                    <a:pt x="192" y="92"/>
                  </a:lnTo>
                  <a:lnTo>
                    <a:pt x="194" y="90"/>
                  </a:lnTo>
                  <a:lnTo>
                    <a:pt x="194" y="90"/>
                  </a:lnTo>
                  <a:close/>
                  <a:moveTo>
                    <a:pt x="290" y="15"/>
                  </a:moveTo>
                  <a:lnTo>
                    <a:pt x="290" y="15"/>
                  </a:lnTo>
                  <a:lnTo>
                    <a:pt x="305" y="25"/>
                  </a:lnTo>
                  <a:lnTo>
                    <a:pt x="305" y="25"/>
                  </a:lnTo>
                  <a:lnTo>
                    <a:pt x="320" y="36"/>
                  </a:lnTo>
                  <a:lnTo>
                    <a:pt x="337" y="50"/>
                  </a:lnTo>
                  <a:lnTo>
                    <a:pt x="355" y="69"/>
                  </a:lnTo>
                  <a:lnTo>
                    <a:pt x="364" y="79"/>
                  </a:lnTo>
                  <a:lnTo>
                    <a:pt x="373" y="90"/>
                  </a:lnTo>
                  <a:lnTo>
                    <a:pt x="373" y="90"/>
                  </a:lnTo>
                  <a:lnTo>
                    <a:pt x="374" y="92"/>
                  </a:lnTo>
                  <a:lnTo>
                    <a:pt x="374" y="92"/>
                  </a:lnTo>
                  <a:lnTo>
                    <a:pt x="290" y="92"/>
                  </a:lnTo>
                  <a:lnTo>
                    <a:pt x="290" y="92"/>
                  </a:lnTo>
                  <a:lnTo>
                    <a:pt x="290" y="15"/>
                  </a:lnTo>
                  <a:lnTo>
                    <a:pt x="290" y="15"/>
                  </a:lnTo>
                  <a:close/>
                  <a:moveTo>
                    <a:pt x="391" y="92"/>
                  </a:moveTo>
                  <a:lnTo>
                    <a:pt x="391" y="92"/>
                  </a:lnTo>
                  <a:lnTo>
                    <a:pt x="376" y="72"/>
                  </a:lnTo>
                  <a:lnTo>
                    <a:pt x="359" y="53"/>
                  </a:lnTo>
                  <a:lnTo>
                    <a:pt x="340" y="35"/>
                  </a:lnTo>
                  <a:lnTo>
                    <a:pt x="319" y="19"/>
                  </a:lnTo>
                  <a:lnTo>
                    <a:pt x="319" y="19"/>
                  </a:lnTo>
                  <a:lnTo>
                    <a:pt x="314" y="16"/>
                  </a:lnTo>
                  <a:lnTo>
                    <a:pt x="314" y="16"/>
                  </a:lnTo>
                  <a:lnTo>
                    <a:pt x="320" y="16"/>
                  </a:lnTo>
                  <a:lnTo>
                    <a:pt x="320" y="16"/>
                  </a:lnTo>
                  <a:lnTo>
                    <a:pt x="341" y="20"/>
                  </a:lnTo>
                  <a:lnTo>
                    <a:pt x="362" y="25"/>
                  </a:lnTo>
                  <a:lnTo>
                    <a:pt x="382" y="32"/>
                  </a:lnTo>
                  <a:lnTo>
                    <a:pt x="402" y="41"/>
                  </a:lnTo>
                  <a:lnTo>
                    <a:pt x="420" y="51"/>
                  </a:lnTo>
                  <a:lnTo>
                    <a:pt x="438" y="63"/>
                  </a:lnTo>
                  <a:lnTo>
                    <a:pt x="455" y="76"/>
                  </a:lnTo>
                  <a:lnTo>
                    <a:pt x="471" y="90"/>
                  </a:lnTo>
                  <a:lnTo>
                    <a:pt x="471" y="90"/>
                  </a:lnTo>
                  <a:lnTo>
                    <a:pt x="473" y="92"/>
                  </a:lnTo>
                  <a:lnTo>
                    <a:pt x="473" y="92"/>
                  </a:lnTo>
                  <a:lnTo>
                    <a:pt x="391" y="92"/>
                  </a:lnTo>
                  <a:lnTo>
                    <a:pt x="391" y="92"/>
                  </a:lnTo>
                  <a:lnTo>
                    <a:pt x="391" y="92"/>
                  </a:lnTo>
                  <a:lnTo>
                    <a:pt x="391" y="92"/>
                  </a:lnTo>
                  <a:close/>
                  <a:moveTo>
                    <a:pt x="167" y="105"/>
                  </a:moveTo>
                  <a:lnTo>
                    <a:pt x="167" y="105"/>
                  </a:lnTo>
                  <a:lnTo>
                    <a:pt x="166" y="107"/>
                  </a:lnTo>
                  <a:lnTo>
                    <a:pt x="166" y="107"/>
                  </a:lnTo>
                  <a:lnTo>
                    <a:pt x="156" y="126"/>
                  </a:lnTo>
                  <a:lnTo>
                    <a:pt x="148" y="145"/>
                  </a:lnTo>
                  <a:lnTo>
                    <a:pt x="141" y="165"/>
                  </a:lnTo>
                  <a:lnTo>
                    <a:pt x="136" y="185"/>
                  </a:lnTo>
                  <a:lnTo>
                    <a:pt x="136" y="185"/>
                  </a:lnTo>
                  <a:lnTo>
                    <a:pt x="136" y="186"/>
                  </a:lnTo>
                  <a:lnTo>
                    <a:pt x="136" y="186"/>
                  </a:lnTo>
                  <a:lnTo>
                    <a:pt x="32" y="186"/>
                  </a:lnTo>
                  <a:lnTo>
                    <a:pt x="32" y="186"/>
                  </a:lnTo>
                  <a:lnTo>
                    <a:pt x="33" y="185"/>
                  </a:lnTo>
                  <a:lnTo>
                    <a:pt x="33" y="185"/>
                  </a:lnTo>
                  <a:lnTo>
                    <a:pt x="42" y="163"/>
                  </a:lnTo>
                  <a:lnTo>
                    <a:pt x="53" y="143"/>
                  </a:lnTo>
                  <a:lnTo>
                    <a:pt x="66" y="124"/>
                  </a:lnTo>
                  <a:lnTo>
                    <a:pt x="81" y="106"/>
                  </a:lnTo>
                  <a:lnTo>
                    <a:pt x="81" y="106"/>
                  </a:lnTo>
                  <a:lnTo>
                    <a:pt x="81" y="105"/>
                  </a:lnTo>
                  <a:lnTo>
                    <a:pt x="81" y="105"/>
                  </a:lnTo>
                  <a:lnTo>
                    <a:pt x="167" y="105"/>
                  </a:lnTo>
                  <a:lnTo>
                    <a:pt x="167" y="105"/>
                  </a:lnTo>
                  <a:close/>
                  <a:moveTo>
                    <a:pt x="278" y="105"/>
                  </a:moveTo>
                  <a:lnTo>
                    <a:pt x="278" y="105"/>
                  </a:lnTo>
                  <a:lnTo>
                    <a:pt x="278" y="186"/>
                  </a:lnTo>
                  <a:lnTo>
                    <a:pt x="278" y="186"/>
                  </a:lnTo>
                  <a:lnTo>
                    <a:pt x="149" y="186"/>
                  </a:lnTo>
                  <a:lnTo>
                    <a:pt x="149" y="186"/>
                  </a:lnTo>
                  <a:lnTo>
                    <a:pt x="150" y="185"/>
                  </a:lnTo>
                  <a:lnTo>
                    <a:pt x="150" y="185"/>
                  </a:lnTo>
                  <a:lnTo>
                    <a:pt x="155" y="164"/>
                  </a:lnTo>
                  <a:lnTo>
                    <a:pt x="162" y="144"/>
                  </a:lnTo>
                  <a:lnTo>
                    <a:pt x="172" y="125"/>
                  </a:lnTo>
                  <a:lnTo>
                    <a:pt x="183" y="106"/>
                  </a:lnTo>
                  <a:lnTo>
                    <a:pt x="183" y="106"/>
                  </a:lnTo>
                  <a:lnTo>
                    <a:pt x="183" y="105"/>
                  </a:lnTo>
                  <a:lnTo>
                    <a:pt x="183" y="105"/>
                  </a:lnTo>
                  <a:lnTo>
                    <a:pt x="278" y="105"/>
                  </a:lnTo>
                  <a:lnTo>
                    <a:pt x="278" y="105"/>
                  </a:lnTo>
                  <a:close/>
                  <a:moveTo>
                    <a:pt x="384" y="105"/>
                  </a:moveTo>
                  <a:lnTo>
                    <a:pt x="384" y="105"/>
                  </a:lnTo>
                  <a:lnTo>
                    <a:pt x="384" y="106"/>
                  </a:lnTo>
                  <a:lnTo>
                    <a:pt x="384" y="106"/>
                  </a:lnTo>
                  <a:lnTo>
                    <a:pt x="395" y="125"/>
                  </a:lnTo>
                  <a:lnTo>
                    <a:pt x="404" y="144"/>
                  </a:lnTo>
                  <a:lnTo>
                    <a:pt x="412" y="164"/>
                  </a:lnTo>
                  <a:lnTo>
                    <a:pt x="417" y="185"/>
                  </a:lnTo>
                  <a:lnTo>
                    <a:pt x="417" y="185"/>
                  </a:lnTo>
                  <a:lnTo>
                    <a:pt x="417" y="186"/>
                  </a:lnTo>
                  <a:lnTo>
                    <a:pt x="417" y="186"/>
                  </a:lnTo>
                  <a:lnTo>
                    <a:pt x="290" y="186"/>
                  </a:lnTo>
                  <a:lnTo>
                    <a:pt x="290" y="186"/>
                  </a:lnTo>
                  <a:lnTo>
                    <a:pt x="290" y="105"/>
                  </a:lnTo>
                  <a:lnTo>
                    <a:pt x="290" y="105"/>
                  </a:lnTo>
                  <a:lnTo>
                    <a:pt x="384" y="105"/>
                  </a:lnTo>
                  <a:lnTo>
                    <a:pt x="384" y="105"/>
                  </a:lnTo>
                  <a:close/>
                  <a:moveTo>
                    <a:pt x="486" y="105"/>
                  </a:moveTo>
                  <a:lnTo>
                    <a:pt x="486" y="105"/>
                  </a:lnTo>
                  <a:lnTo>
                    <a:pt x="486" y="106"/>
                  </a:lnTo>
                  <a:lnTo>
                    <a:pt x="486" y="106"/>
                  </a:lnTo>
                  <a:lnTo>
                    <a:pt x="501" y="124"/>
                  </a:lnTo>
                  <a:lnTo>
                    <a:pt x="514" y="143"/>
                  </a:lnTo>
                  <a:lnTo>
                    <a:pt x="525" y="163"/>
                  </a:lnTo>
                  <a:lnTo>
                    <a:pt x="534" y="185"/>
                  </a:lnTo>
                  <a:lnTo>
                    <a:pt x="534" y="185"/>
                  </a:lnTo>
                  <a:lnTo>
                    <a:pt x="535" y="186"/>
                  </a:lnTo>
                  <a:lnTo>
                    <a:pt x="535" y="186"/>
                  </a:lnTo>
                  <a:lnTo>
                    <a:pt x="431" y="186"/>
                  </a:lnTo>
                  <a:lnTo>
                    <a:pt x="431" y="186"/>
                  </a:lnTo>
                  <a:lnTo>
                    <a:pt x="431" y="185"/>
                  </a:lnTo>
                  <a:lnTo>
                    <a:pt x="431" y="185"/>
                  </a:lnTo>
                  <a:lnTo>
                    <a:pt x="426" y="165"/>
                  </a:lnTo>
                  <a:lnTo>
                    <a:pt x="419" y="145"/>
                  </a:lnTo>
                  <a:lnTo>
                    <a:pt x="411" y="126"/>
                  </a:lnTo>
                  <a:lnTo>
                    <a:pt x="400" y="107"/>
                  </a:lnTo>
                  <a:lnTo>
                    <a:pt x="400" y="107"/>
                  </a:lnTo>
                  <a:lnTo>
                    <a:pt x="400" y="105"/>
                  </a:lnTo>
                  <a:lnTo>
                    <a:pt x="400" y="105"/>
                  </a:lnTo>
                  <a:lnTo>
                    <a:pt x="486" y="105"/>
                  </a:lnTo>
                  <a:lnTo>
                    <a:pt x="486" y="105"/>
                  </a:lnTo>
                  <a:close/>
                  <a:moveTo>
                    <a:pt x="540" y="199"/>
                  </a:moveTo>
                  <a:lnTo>
                    <a:pt x="540" y="199"/>
                  </a:lnTo>
                  <a:lnTo>
                    <a:pt x="540" y="200"/>
                  </a:lnTo>
                  <a:lnTo>
                    <a:pt x="540" y="200"/>
                  </a:lnTo>
                  <a:lnTo>
                    <a:pt x="545" y="220"/>
                  </a:lnTo>
                  <a:lnTo>
                    <a:pt x="549" y="242"/>
                  </a:lnTo>
                  <a:lnTo>
                    <a:pt x="552" y="263"/>
                  </a:lnTo>
                  <a:lnTo>
                    <a:pt x="553" y="284"/>
                  </a:lnTo>
                  <a:lnTo>
                    <a:pt x="553" y="284"/>
                  </a:lnTo>
                  <a:lnTo>
                    <a:pt x="552" y="305"/>
                  </a:lnTo>
                  <a:lnTo>
                    <a:pt x="549" y="326"/>
                  </a:lnTo>
                  <a:lnTo>
                    <a:pt x="545" y="347"/>
                  </a:lnTo>
                  <a:lnTo>
                    <a:pt x="540" y="367"/>
                  </a:lnTo>
                  <a:lnTo>
                    <a:pt x="540" y="367"/>
                  </a:lnTo>
                  <a:lnTo>
                    <a:pt x="539" y="368"/>
                  </a:lnTo>
                  <a:lnTo>
                    <a:pt x="539" y="368"/>
                  </a:lnTo>
                  <a:lnTo>
                    <a:pt x="27" y="368"/>
                  </a:lnTo>
                  <a:lnTo>
                    <a:pt x="27" y="368"/>
                  </a:lnTo>
                  <a:lnTo>
                    <a:pt x="27" y="367"/>
                  </a:lnTo>
                  <a:lnTo>
                    <a:pt x="27" y="367"/>
                  </a:lnTo>
                  <a:lnTo>
                    <a:pt x="27" y="367"/>
                  </a:lnTo>
                  <a:lnTo>
                    <a:pt x="21" y="347"/>
                  </a:lnTo>
                  <a:lnTo>
                    <a:pt x="17" y="326"/>
                  </a:lnTo>
                  <a:lnTo>
                    <a:pt x="15" y="305"/>
                  </a:lnTo>
                  <a:lnTo>
                    <a:pt x="14" y="284"/>
                  </a:lnTo>
                  <a:lnTo>
                    <a:pt x="14" y="284"/>
                  </a:lnTo>
                  <a:lnTo>
                    <a:pt x="15" y="263"/>
                  </a:lnTo>
                  <a:lnTo>
                    <a:pt x="17" y="242"/>
                  </a:lnTo>
                  <a:lnTo>
                    <a:pt x="21" y="220"/>
                  </a:lnTo>
                  <a:lnTo>
                    <a:pt x="27" y="200"/>
                  </a:lnTo>
                  <a:lnTo>
                    <a:pt x="27" y="200"/>
                  </a:lnTo>
                  <a:lnTo>
                    <a:pt x="27" y="199"/>
                  </a:lnTo>
                  <a:lnTo>
                    <a:pt x="27" y="199"/>
                  </a:lnTo>
                  <a:lnTo>
                    <a:pt x="540" y="199"/>
                  </a:lnTo>
                  <a:lnTo>
                    <a:pt x="540" y="199"/>
                  </a:lnTo>
                  <a:close/>
                  <a:moveTo>
                    <a:pt x="136" y="381"/>
                  </a:moveTo>
                  <a:lnTo>
                    <a:pt x="136" y="381"/>
                  </a:lnTo>
                  <a:lnTo>
                    <a:pt x="136" y="381"/>
                  </a:lnTo>
                  <a:lnTo>
                    <a:pt x="136" y="381"/>
                  </a:lnTo>
                  <a:lnTo>
                    <a:pt x="141" y="402"/>
                  </a:lnTo>
                  <a:lnTo>
                    <a:pt x="148" y="421"/>
                  </a:lnTo>
                  <a:lnTo>
                    <a:pt x="156" y="441"/>
                  </a:lnTo>
                  <a:lnTo>
                    <a:pt x="166" y="460"/>
                  </a:lnTo>
                  <a:lnTo>
                    <a:pt x="166" y="460"/>
                  </a:lnTo>
                  <a:lnTo>
                    <a:pt x="167" y="461"/>
                  </a:lnTo>
                  <a:lnTo>
                    <a:pt x="167" y="461"/>
                  </a:lnTo>
                  <a:lnTo>
                    <a:pt x="81" y="461"/>
                  </a:lnTo>
                  <a:lnTo>
                    <a:pt x="81" y="461"/>
                  </a:lnTo>
                  <a:lnTo>
                    <a:pt x="81" y="461"/>
                  </a:lnTo>
                  <a:lnTo>
                    <a:pt x="81" y="461"/>
                  </a:lnTo>
                  <a:lnTo>
                    <a:pt x="81" y="461"/>
                  </a:lnTo>
                  <a:lnTo>
                    <a:pt x="66" y="443"/>
                  </a:lnTo>
                  <a:lnTo>
                    <a:pt x="53" y="423"/>
                  </a:lnTo>
                  <a:lnTo>
                    <a:pt x="42" y="403"/>
                  </a:lnTo>
                  <a:lnTo>
                    <a:pt x="33" y="382"/>
                  </a:lnTo>
                  <a:lnTo>
                    <a:pt x="33" y="382"/>
                  </a:lnTo>
                  <a:lnTo>
                    <a:pt x="32" y="381"/>
                  </a:lnTo>
                  <a:lnTo>
                    <a:pt x="32" y="381"/>
                  </a:lnTo>
                  <a:lnTo>
                    <a:pt x="136" y="381"/>
                  </a:lnTo>
                  <a:lnTo>
                    <a:pt x="136" y="381"/>
                  </a:lnTo>
                  <a:close/>
                  <a:moveTo>
                    <a:pt x="278" y="381"/>
                  </a:moveTo>
                  <a:lnTo>
                    <a:pt x="278" y="381"/>
                  </a:lnTo>
                  <a:lnTo>
                    <a:pt x="278" y="461"/>
                  </a:lnTo>
                  <a:lnTo>
                    <a:pt x="278" y="461"/>
                  </a:lnTo>
                  <a:lnTo>
                    <a:pt x="183" y="461"/>
                  </a:lnTo>
                  <a:lnTo>
                    <a:pt x="183" y="461"/>
                  </a:lnTo>
                  <a:lnTo>
                    <a:pt x="183" y="461"/>
                  </a:lnTo>
                  <a:lnTo>
                    <a:pt x="183" y="461"/>
                  </a:lnTo>
                  <a:lnTo>
                    <a:pt x="172" y="442"/>
                  </a:lnTo>
                  <a:lnTo>
                    <a:pt x="162" y="422"/>
                  </a:lnTo>
                  <a:lnTo>
                    <a:pt x="155" y="402"/>
                  </a:lnTo>
                  <a:lnTo>
                    <a:pt x="150" y="382"/>
                  </a:lnTo>
                  <a:lnTo>
                    <a:pt x="150" y="382"/>
                  </a:lnTo>
                  <a:lnTo>
                    <a:pt x="149" y="381"/>
                  </a:lnTo>
                  <a:lnTo>
                    <a:pt x="149" y="381"/>
                  </a:lnTo>
                  <a:lnTo>
                    <a:pt x="278" y="381"/>
                  </a:lnTo>
                  <a:lnTo>
                    <a:pt x="278" y="381"/>
                  </a:lnTo>
                  <a:close/>
                  <a:moveTo>
                    <a:pt x="417" y="381"/>
                  </a:moveTo>
                  <a:lnTo>
                    <a:pt x="417" y="381"/>
                  </a:lnTo>
                  <a:lnTo>
                    <a:pt x="417" y="382"/>
                  </a:lnTo>
                  <a:lnTo>
                    <a:pt x="417" y="382"/>
                  </a:lnTo>
                  <a:lnTo>
                    <a:pt x="412" y="402"/>
                  </a:lnTo>
                  <a:lnTo>
                    <a:pt x="404" y="422"/>
                  </a:lnTo>
                  <a:lnTo>
                    <a:pt x="395" y="442"/>
                  </a:lnTo>
                  <a:lnTo>
                    <a:pt x="384" y="461"/>
                  </a:lnTo>
                  <a:lnTo>
                    <a:pt x="384" y="461"/>
                  </a:lnTo>
                  <a:lnTo>
                    <a:pt x="384" y="461"/>
                  </a:lnTo>
                  <a:lnTo>
                    <a:pt x="384" y="461"/>
                  </a:lnTo>
                  <a:lnTo>
                    <a:pt x="290" y="461"/>
                  </a:lnTo>
                  <a:lnTo>
                    <a:pt x="290" y="461"/>
                  </a:lnTo>
                  <a:lnTo>
                    <a:pt x="290" y="381"/>
                  </a:lnTo>
                  <a:lnTo>
                    <a:pt x="290" y="381"/>
                  </a:lnTo>
                  <a:lnTo>
                    <a:pt x="417" y="381"/>
                  </a:lnTo>
                  <a:lnTo>
                    <a:pt x="417" y="381"/>
                  </a:lnTo>
                  <a:close/>
                  <a:moveTo>
                    <a:pt x="535" y="381"/>
                  </a:moveTo>
                  <a:lnTo>
                    <a:pt x="535" y="381"/>
                  </a:lnTo>
                  <a:lnTo>
                    <a:pt x="534" y="382"/>
                  </a:lnTo>
                  <a:lnTo>
                    <a:pt x="534" y="382"/>
                  </a:lnTo>
                  <a:lnTo>
                    <a:pt x="525" y="403"/>
                  </a:lnTo>
                  <a:lnTo>
                    <a:pt x="514" y="423"/>
                  </a:lnTo>
                  <a:lnTo>
                    <a:pt x="501" y="443"/>
                  </a:lnTo>
                  <a:lnTo>
                    <a:pt x="486" y="461"/>
                  </a:lnTo>
                  <a:lnTo>
                    <a:pt x="486" y="461"/>
                  </a:lnTo>
                  <a:lnTo>
                    <a:pt x="486" y="461"/>
                  </a:lnTo>
                  <a:lnTo>
                    <a:pt x="486" y="461"/>
                  </a:lnTo>
                  <a:lnTo>
                    <a:pt x="400" y="461"/>
                  </a:lnTo>
                  <a:lnTo>
                    <a:pt x="400" y="461"/>
                  </a:lnTo>
                  <a:lnTo>
                    <a:pt x="400" y="460"/>
                  </a:lnTo>
                  <a:lnTo>
                    <a:pt x="400" y="460"/>
                  </a:lnTo>
                  <a:lnTo>
                    <a:pt x="400" y="460"/>
                  </a:lnTo>
                  <a:lnTo>
                    <a:pt x="411" y="441"/>
                  </a:lnTo>
                  <a:lnTo>
                    <a:pt x="419" y="421"/>
                  </a:lnTo>
                  <a:lnTo>
                    <a:pt x="426" y="402"/>
                  </a:lnTo>
                  <a:lnTo>
                    <a:pt x="431" y="381"/>
                  </a:lnTo>
                  <a:lnTo>
                    <a:pt x="431" y="381"/>
                  </a:lnTo>
                  <a:lnTo>
                    <a:pt x="431" y="381"/>
                  </a:lnTo>
                  <a:lnTo>
                    <a:pt x="431" y="381"/>
                  </a:lnTo>
                  <a:lnTo>
                    <a:pt x="535" y="381"/>
                  </a:lnTo>
                  <a:lnTo>
                    <a:pt x="535" y="381"/>
                  </a:lnTo>
                  <a:close/>
                  <a:moveTo>
                    <a:pt x="176" y="475"/>
                  </a:moveTo>
                  <a:lnTo>
                    <a:pt x="176" y="475"/>
                  </a:lnTo>
                  <a:lnTo>
                    <a:pt x="176" y="475"/>
                  </a:lnTo>
                  <a:lnTo>
                    <a:pt x="176" y="475"/>
                  </a:lnTo>
                  <a:lnTo>
                    <a:pt x="191" y="495"/>
                  </a:lnTo>
                  <a:lnTo>
                    <a:pt x="208" y="513"/>
                  </a:lnTo>
                  <a:lnTo>
                    <a:pt x="227" y="531"/>
                  </a:lnTo>
                  <a:lnTo>
                    <a:pt x="247" y="548"/>
                  </a:lnTo>
                  <a:lnTo>
                    <a:pt x="247" y="548"/>
                  </a:lnTo>
                  <a:lnTo>
                    <a:pt x="253" y="551"/>
                  </a:lnTo>
                  <a:lnTo>
                    <a:pt x="253" y="551"/>
                  </a:lnTo>
                  <a:lnTo>
                    <a:pt x="247" y="550"/>
                  </a:lnTo>
                  <a:lnTo>
                    <a:pt x="247" y="550"/>
                  </a:lnTo>
                  <a:lnTo>
                    <a:pt x="247" y="550"/>
                  </a:lnTo>
                  <a:lnTo>
                    <a:pt x="226" y="546"/>
                  </a:lnTo>
                  <a:lnTo>
                    <a:pt x="205" y="541"/>
                  </a:lnTo>
                  <a:lnTo>
                    <a:pt x="185" y="534"/>
                  </a:lnTo>
                  <a:lnTo>
                    <a:pt x="165" y="525"/>
                  </a:lnTo>
                  <a:lnTo>
                    <a:pt x="146" y="515"/>
                  </a:lnTo>
                  <a:lnTo>
                    <a:pt x="129" y="504"/>
                  </a:lnTo>
                  <a:lnTo>
                    <a:pt x="111" y="491"/>
                  </a:lnTo>
                  <a:lnTo>
                    <a:pt x="95" y="476"/>
                  </a:lnTo>
                  <a:lnTo>
                    <a:pt x="95" y="476"/>
                  </a:lnTo>
                  <a:lnTo>
                    <a:pt x="94" y="475"/>
                  </a:lnTo>
                  <a:lnTo>
                    <a:pt x="94" y="475"/>
                  </a:lnTo>
                  <a:lnTo>
                    <a:pt x="176" y="475"/>
                  </a:lnTo>
                  <a:lnTo>
                    <a:pt x="176" y="475"/>
                  </a:lnTo>
                  <a:close/>
                  <a:moveTo>
                    <a:pt x="278" y="475"/>
                  </a:moveTo>
                  <a:lnTo>
                    <a:pt x="278" y="475"/>
                  </a:lnTo>
                  <a:lnTo>
                    <a:pt x="278" y="552"/>
                  </a:lnTo>
                  <a:lnTo>
                    <a:pt x="278" y="552"/>
                  </a:lnTo>
                  <a:lnTo>
                    <a:pt x="262" y="542"/>
                  </a:lnTo>
                  <a:lnTo>
                    <a:pt x="262" y="542"/>
                  </a:lnTo>
                  <a:lnTo>
                    <a:pt x="247" y="531"/>
                  </a:lnTo>
                  <a:lnTo>
                    <a:pt x="230" y="516"/>
                  </a:lnTo>
                  <a:lnTo>
                    <a:pt x="212" y="498"/>
                  </a:lnTo>
                  <a:lnTo>
                    <a:pt x="203" y="487"/>
                  </a:lnTo>
                  <a:lnTo>
                    <a:pt x="194" y="476"/>
                  </a:lnTo>
                  <a:lnTo>
                    <a:pt x="194" y="476"/>
                  </a:lnTo>
                  <a:lnTo>
                    <a:pt x="192" y="475"/>
                  </a:lnTo>
                  <a:lnTo>
                    <a:pt x="192" y="475"/>
                  </a:lnTo>
                  <a:lnTo>
                    <a:pt x="278" y="475"/>
                  </a:lnTo>
                  <a:lnTo>
                    <a:pt x="278" y="475"/>
                  </a:lnTo>
                  <a:close/>
                  <a:moveTo>
                    <a:pt x="374" y="475"/>
                  </a:moveTo>
                  <a:lnTo>
                    <a:pt x="374" y="475"/>
                  </a:lnTo>
                  <a:lnTo>
                    <a:pt x="373" y="476"/>
                  </a:lnTo>
                  <a:lnTo>
                    <a:pt x="373" y="476"/>
                  </a:lnTo>
                  <a:lnTo>
                    <a:pt x="364" y="487"/>
                  </a:lnTo>
                  <a:lnTo>
                    <a:pt x="355" y="498"/>
                  </a:lnTo>
                  <a:lnTo>
                    <a:pt x="337" y="516"/>
                  </a:lnTo>
                  <a:lnTo>
                    <a:pt x="320" y="531"/>
                  </a:lnTo>
                  <a:lnTo>
                    <a:pt x="305" y="542"/>
                  </a:lnTo>
                  <a:lnTo>
                    <a:pt x="305" y="542"/>
                  </a:lnTo>
                  <a:lnTo>
                    <a:pt x="290" y="552"/>
                  </a:lnTo>
                  <a:lnTo>
                    <a:pt x="290" y="552"/>
                  </a:lnTo>
                  <a:lnTo>
                    <a:pt x="290" y="475"/>
                  </a:lnTo>
                  <a:lnTo>
                    <a:pt x="290" y="475"/>
                  </a:lnTo>
                  <a:lnTo>
                    <a:pt x="374" y="475"/>
                  </a:lnTo>
                  <a:lnTo>
                    <a:pt x="374" y="475"/>
                  </a:lnTo>
                  <a:close/>
                  <a:moveTo>
                    <a:pt x="473" y="475"/>
                  </a:moveTo>
                  <a:lnTo>
                    <a:pt x="473" y="475"/>
                  </a:lnTo>
                  <a:lnTo>
                    <a:pt x="471" y="476"/>
                  </a:lnTo>
                  <a:lnTo>
                    <a:pt x="471" y="476"/>
                  </a:lnTo>
                  <a:lnTo>
                    <a:pt x="455" y="491"/>
                  </a:lnTo>
                  <a:lnTo>
                    <a:pt x="438" y="504"/>
                  </a:lnTo>
                  <a:lnTo>
                    <a:pt x="420" y="515"/>
                  </a:lnTo>
                  <a:lnTo>
                    <a:pt x="401" y="525"/>
                  </a:lnTo>
                  <a:lnTo>
                    <a:pt x="382" y="534"/>
                  </a:lnTo>
                  <a:lnTo>
                    <a:pt x="361" y="541"/>
                  </a:lnTo>
                  <a:lnTo>
                    <a:pt x="340" y="547"/>
                  </a:lnTo>
                  <a:lnTo>
                    <a:pt x="319" y="551"/>
                  </a:lnTo>
                  <a:lnTo>
                    <a:pt x="319" y="551"/>
                  </a:lnTo>
                  <a:lnTo>
                    <a:pt x="313" y="551"/>
                  </a:lnTo>
                  <a:lnTo>
                    <a:pt x="313" y="551"/>
                  </a:lnTo>
                  <a:lnTo>
                    <a:pt x="319" y="547"/>
                  </a:lnTo>
                  <a:lnTo>
                    <a:pt x="319" y="547"/>
                  </a:lnTo>
                  <a:lnTo>
                    <a:pt x="334" y="537"/>
                  </a:lnTo>
                  <a:lnTo>
                    <a:pt x="351" y="521"/>
                  </a:lnTo>
                  <a:lnTo>
                    <a:pt x="361" y="511"/>
                  </a:lnTo>
                  <a:lnTo>
                    <a:pt x="371" y="500"/>
                  </a:lnTo>
                  <a:lnTo>
                    <a:pt x="381" y="488"/>
                  </a:lnTo>
                  <a:lnTo>
                    <a:pt x="391" y="475"/>
                  </a:lnTo>
                  <a:lnTo>
                    <a:pt x="391" y="475"/>
                  </a:lnTo>
                  <a:lnTo>
                    <a:pt x="391" y="475"/>
                  </a:lnTo>
                  <a:lnTo>
                    <a:pt x="391" y="475"/>
                  </a:lnTo>
                  <a:lnTo>
                    <a:pt x="473" y="475"/>
                  </a:lnTo>
                  <a:lnTo>
                    <a:pt x="473" y="47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 name="Freeform 27"/>
            <p:cNvSpPr>
              <a:spLocks/>
            </p:cNvSpPr>
            <p:nvPr userDrawn="1"/>
          </p:nvSpPr>
          <p:spPr bwMode="auto">
            <a:xfrm>
              <a:off x="1658938" y="1789113"/>
              <a:ext cx="107950" cy="187325"/>
            </a:xfrm>
            <a:custGeom>
              <a:avLst/>
              <a:gdLst>
                <a:gd name="T0" fmla="*/ 68 w 68"/>
                <a:gd name="T1" fmla="*/ 1 h 118"/>
                <a:gd name="T2" fmla="*/ 68 w 68"/>
                <a:gd name="T3" fmla="*/ 1 h 118"/>
                <a:gd name="T4" fmla="*/ 66 w 68"/>
                <a:gd name="T5" fmla="*/ 2 h 118"/>
                <a:gd name="T6" fmla="*/ 65 w 68"/>
                <a:gd name="T7" fmla="*/ 4 h 118"/>
                <a:gd name="T8" fmla="*/ 62 w 68"/>
                <a:gd name="T9" fmla="*/ 8 h 118"/>
                <a:gd name="T10" fmla="*/ 57 w 68"/>
                <a:gd name="T11" fmla="*/ 24 h 118"/>
                <a:gd name="T12" fmla="*/ 36 w 68"/>
                <a:gd name="T13" fmla="*/ 95 h 118"/>
                <a:gd name="T14" fmla="*/ 36 w 68"/>
                <a:gd name="T15" fmla="*/ 95 h 118"/>
                <a:gd name="T16" fmla="*/ 34 w 68"/>
                <a:gd name="T17" fmla="*/ 104 h 118"/>
                <a:gd name="T18" fmla="*/ 33 w 68"/>
                <a:gd name="T19" fmla="*/ 110 h 118"/>
                <a:gd name="T20" fmla="*/ 34 w 68"/>
                <a:gd name="T21" fmla="*/ 114 h 118"/>
                <a:gd name="T22" fmla="*/ 35 w 68"/>
                <a:gd name="T23" fmla="*/ 117 h 118"/>
                <a:gd name="T24" fmla="*/ 35 w 68"/>
                <a:gd name="T25" fmla="*/ 118 h 118"/>
                <a:gd name="T26" fmla="*/ 0 w 68"/>
                <a:gd name="T27" fmla="*/ 118 h 118"/>
                <a:gd name="T28" fmla="*/ 0 w 68"/>
                <a:gd name="T29" fmla="*/ 117 h 118"/>
                <a:gd name="T30" fmla="*/ 0 w 68"/>
                <a:gd name="T31" fmla="*/ 117 h 118"/>
                <a:gd name="T32" fmla="*/ 4 w 68"/>
                <a:gd name="T33" fmla="*/ 114 h 118"/>
                <a:gd name="T34" fmla="*/ 6 w 68"/>
                <a:gd name="T35" fmla="*/ 111 h 118"/>
                <a:gd name="T36" fmla="*/ 9 w 68"/>
                <a:gd name="T37" fmla="*/ 105 h 118"/>
                <a:gd name="T38" fmla="*/ 11 w 68"/>
                <a:gd name="T39" fmla="*/ 96 h 118"/>
                <a:gd name="T40" fmla="*/ 32 w 68"/>
                <a:gd name="T41" fmla="*/ 25 h 118"/>
                <a:gd name="T42" fmla="*/ 32 w 68"/>
                <a:gd name="T43" fmla="*/ 25 h 118"/>
                <a:gd name="T44" fmla="*/ 34 w 68"/>
                <a:gd name="T45" fmla="*/ 15 h 118"/>
                <a:gd name="T46" fmla="*/ 35 w 68"/>
                <a:gd name="T47" fmla="*/ 9 h 118"/>
                <a:gd name="T48" fmla="*/ 35 w 68"/>
                <a:gd name="T49" fmla="*/ 5 h 118"/>
                <a:gd name="T50" fmla="*/ 34 w 68"/>
                <a:gd name="T51" fmla="*/ 1 h 118"/>
                <a:gd name="T52" fmla="*/ 34 w 68"/>
                <a:gd name="T53" fmla="*/ 0 h 118"/>
                <a:gd name="T54" fmla="*/ 68 w 68"/>
                <a:gd name="T55" fmla="*/ 0 h 118"/>
                <a:gd name="T56" fmla="*/ 68 w 68"/>
                <a:gd name="T57" fmla="*/ 1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8" h="118">
                  <a:moveTo>
                    <a:pt x="68" y="1"/>
                  </a:moveTo>
                  <a:lnTo>
                    <a:pt x="68" y="1"/>
                  </a:lnTo>
                  <a:lnTo>
                    <a:pt x="66" y="2"/>
                  </a:lnTo>
                  <a:lnTo>
                    <a:pt x="65" y="4"/>
                  </a:lnTo>
                  <a:lnTo>
                    <a:pt x="62" y="8"/>
                  </a:lnTo>
                  <a:lnTo>
                    <a:pt x="57" y="24"/>
                  </a:lnTo>
                  <a:lnTo>
                    <a:pt x="36" y="95"/>
                  </a:lnTo>
                  <a:lnTo>
                    <a:pt x="36" y="95"/>
                  </a:lnTo>
                  <a:lnTo>
                    <a:pt x="34" y="104"/>
                  </a:lnTo>
                  <a:lnTo>
                    <a:pt x="33" y="110"/>
                  </a:lnTo>
                  <a:lnTo>
                    <a:pt x="34" y="114"/>
                  </a:lnTo>
                  <a:lnTo>
                    <a:pt x="35" y="117"/>
                  </a:lnTo>
                  <a:lnTo>
                    <a:pt x="35" y="118"/>
                  </a:lnTo>
                  <a:lnTo>
                    <a:pt x="0" y="118"/>
                  </a:lnTo>
                  <a:lnTo>
                    <a:pt x="0" y="117"/>
                  </a:lnTo>
                  <a:lnTo>
                    <a:pt x="0" y="117"/>
                  </a:lnTo>
                  <a:lnTo>
                    <a:pt x="4" y="114"/>
                  </a:lnTo>
                  <a:lnTo>
                    <a:pt x="6" y="111"/>
                  </a:lnTo>
                  <a:lnTo>
                    <a:pt x="9" y="105"/>
                  </a:lnTo>
                  <a:lnTo>
                    <a:pt x="11" y="96"/>
                  </a:lnTo>
                  <a:lnTo>
                    <a:pt x="32" y="25"/>
                  </a:lnTo>
                  <a:lnTo>
                    <a:pt x="32" y="25"/>
                  </a:lnTo>
                  <a:lnTo>
                    <a:pt x="34" y="15"/>
                  </a:lnTo>
                  <a:lnTo>
                    <a:pt x="35" y="9"/>
                  </a:lnTo>
                  <a:lnTo>
                    <a:pt x="35" y="5"/>
                  </a:lnTo>
                  <a:lnTo>
                    <a:pt x="34" y="1"/>
                  </a:lnTo>
                  <a:lnTo>
                    <a:pt x="34" y="0"/>
                  </a:lnTo>
                  <a:lnTo>
                    <a:pt x="68" y="0"/>
                  </a:lnTo>
                  <a:lnTo>
                    <a:pt x="68"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 name="Freeform 28"/>
            <p:cNvSpPr>
              <a:spLocks/>
            </p:cNvSpPr>
            <p:nvPr userDrawn="1"/>
          </p:nvSpPr>
          <p:spPr bwMode="auto">
            <a:xfrm>
              <a:off x="1289051" y="1785938"/>
              <a:ext cx="138113" cy="193675"/>
            </a:xfrm>
            <a:custGeom>
              <a:avLst/>
              <a:gdLst>
                <a:gd name="T0" fmla="*/ 8 w 87"/>
                <a:gd name="T1" fmla="*/ 90 h 122"/>
                <a:gd name="T2" fmla="*/ 10 w 87"/>
                <a:gd name="T3" fmla="*/ 101 h 122"/>
                <a:gd name="T4" fmla="*/ 16 w 87"/>
                <a:gd name="T5" fmla="*/ 109 h 122"/>
                <a:gd name="T6" fmla="*/ 25 w 87"/>
                <a:gd name="T7" fmla="*/ 113 h 122"/>
                <a:gd name="T8" fmla="*/ 38 w 87"/>
                <a:gd name="T9" fmla="*/ 114 h 122"/>
                <a:gd name="T10" fmla="*/ 42 w 87"/>
                <a:gd name="T11" fmla="*/ 113 h 122"/>
                <a:gd name="T12" fmla="*/ 50 w 87"/>
                <a:gd name="T13" fmla="*/ 110 h 122"/>
                <a:gd name="T14" fmla="*/ 55 w 87"/>
                <a:gd name="T15" fmla="*/ 104 h 122"/>
                <a:gd name="T16" fmla="*/ 58 w 87"/>
                <a:gd name="T17" fmla="*/ 97 h 122"/>
                <a:gd name="T18" fmla="*/ 58 w 87"/>
                <a:gd name="T19" fmla="*/ 94 h 122"/>
                <a:gd name="T20" fmla="*/ 54 w 87"/>
                <a:gd name="T21" fmla="*/ 82 h 122"/>
                <a:gd name="T22" fmla="*/ 43 w 87"/>
                <a:gd name="T23" fmla="*/ 72 h 122"/>
                <a:gd name="T24" fmla="*/ 38 w 87"/>
                <a:gd name="T25" fmla="*/ 68 h 122"/>
                <a:gd name="T26" fmla="*/ 22 w 87"/>
                <a:gd name="T27" fmla="*/ 54 h 122"/>
                <a:gd name="T28" fmla="*/ 17 w 87"/>
                <a:gd name="T29" fmla="*/ 46 h 122"/>
                <a:gd name="T30" fmla="*/ 16 w 87"/>
                <a:gd name="T31" fmla="*/ 36 h 122"/>
                <a:gd name="T32" fmla="*/ 17 w 87"/>
                <a:gd name="T33" fmla="*/ 29 h 122"/>
                <a:gd name="T34" fmla="*/ 22 w 87"/>
                <a:gd name="T35" fmla="*/ 15 h 122"/>
                <a:gd name="T36" fmla="*/ 33 w 87"/>
                <a:gd name="T37" fmla="*/ 6 h 122"/>
                <a:gd name="T38" fmla="*/ 48 w 87"/>
                <a:gd name="T39" fmla="*/ 1 h 122"/>
                <a:gd name="T40" fmla="*/ 56 w 87"/>
                <a:gd name="T41" fmla="*/ 0 h 122"/>
                <a:gd name="T42" fmla="*/ 77 w 87"/>
                <a:gd name="T43" fmla="*/ 2 h 122"/>
                <a:gd name="T44" fmla="*/ 87 w 87"/>
                <a:gd name="T45" fmla="*/ 5 h 122"/>
                <a:gd name="T46" fmla="*/ 80 w 87"/>
                <a:gd name="T47" fmla="*/ 27 h 122"/>
                <a:gd name="T48" fmla="*/ 77 w 87"/>
                <a:gd name="T49" fmla="*/ 17 h 122"/>
                <a:gd name="T50" fmla="*/ 73 w 87"/>
                <a:gd name="T51" fmla="*/ 11 h 122"/>
                <a:gd name="T52" fmla="*/ 65 w 87"/>
                <a:gd name="T53" fmla="*/ 8 h 122"/>
                <a:gd name="T54" fmla="*/ 55 w 87"/>
                <a:gd name="T55" fmla="*/ 8 h 122"/>
                <a:gd name="T56" fmla="*/ 50 w 87"/>
                <a:gd name="T57" fmla="*/ 8 h 122"/>
                <a:gd name="T58" fmla="*/ 44 w 87"/>
                <a:gd name="T59" fmla="*/ 12 h 122"/>
                <a:gd name="T60" fmla="*/ 39 w 87"/>
                <a:gd name="T61" fmla="*/ 17 h 122"/>
                <a:gd name="T62" fmla="*/ 37 w 87"/>
                <a:gd name="T63" fmla="*/ 28 h 122"/>
                <a:gd name="T64" fmla="*/ 38 w 87"/>
                <a:gd name="T65" fmla="*/ 34 h 122"/>
                <a:gd name="T66" fmla="*/ 45 w 87"/>
                <a:gd name="T67" fmla="*/ 44 h 122"/>
                <a:gd name="T68" fmla="*/ 57 w 87"/>
                <a:gd name="T69" fmla="*/ 52 h 122"/>
                <a:gd name="T70" fmla="*/ 66 w 87"/>
                <a:gd name="T71" fmla="*/ 58 h 122"/>
                <a:gd name="T72" fmla="*/ 77 w 87"/>
                <a:gd name="T73" fmla="*/ 69 h 122"/>
                <a:gd name="T74" fmla="*/ 80 w 87"/>
                <a:gd name="T75" fmla="*/ 79 h 122"/>
                <a:gd name="T76" fmla="*/ 81 w 87"/>
                <a:gd name="T77" fmla="*/ 84 h 122"/>
                <a:gd name="T78" fmla="*/ 77 w 87"/>
                <a:gd name="T79" fmla="*/ 100 h 122"/>
                <a:gd name="T80" fmla="*/ 68 w 87"/>
                <a:gd name="T81" fmla="*/ 112 h 122"/>
                <a:gd name="T82" fmla="*/ 54 w 87"/>
                <a:gd name="T83" fmla="*/ 120 h 122"/>
                <a:gd name="T84" fmla="*/ 35 w 87"/>
                <a:gd name="T85" fmla="*/ 122 h 122"/>
                <a:gd name="T86" fmla="*/ 24 w 87"/>
                <a:gd name="T87" fmla="*/ 121 h 122"/>
                <a:gd name="T88" fmla="*/ 6 w 87"/>
                <a:gd name="T89" fmla="*/ 116 h 122"/>
                <a:gd name="T90" fmla="*/ 0 w 87"/>
                <a:gd name="T91" fmla="*/ 112 h 122"/>
                <a:gd name="T92" fmla="*/ 8 w 87"/>
                <a:gd name="T93" fmla="*/ 9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7" h="122">
                  <a:moveTo>
                    <a:pt x="8" y="90"/>
                  </a:moveTo>
                  <a:lnTo>
                    <a:pt x="8" y="90"/>
                  </a:lnTo>
                  <a:lnTo>
                    <a:pt x="9" y="96"/>
                  </a:lnTo>
                  <a:lnTo>
                    <a:pt x="10" y="101"/>
                  </a:lnTo>
                  <a:lnTo>
                    <a:pt x="13" y="106"/>
                  </a:lnTo>
                  <a:lnTo>
                    <a:pt x="16" y="109"/>
                  </a:lnTo>
                  <a:lnTo>
                    <a:pt x="20" y="112"/>
                  </a:lnTo>
                  <a:lnTo>
                    <a:pt x="25" y="113"/>
                  </a:lnTo>
                  <a:lnTo>
                    <a:pt x="31" y="114"/>
                  </a:lnTo>
                  <a:lnTo>
                    <a:pt x="38" y="114"/>
                  </a:lnTo>
                  <a:lnTo>
                    <a:pt x="38" y="114"/>
                  </a:lnTo>
                  <a:lnTo>
                    <a:pt x="42" y="113"/>
                  </a:lnTo>
                  <a:lnTo>
                    <a:pt x="46" y="112"/>
                  </a:lnTo>
                  <a:lnTo>
                    <a:pt x="50" y="110"/>
                  </a:lnTo>
                  <a:lnTo>
                    <a:pt x="53" y="107"/>
                  </a:lnTo>
                  <a:lnTo>
                    <a:pt x="55" y="104"/>
                  </a:lnTo>
                  <a:lnTo>
                    <a:pt x="57" y="101"/>
                  </a:lnTo>
                  <a:lnTo>
                    <a:pt x="58" y="97"/>
                  </a:lnTo>
                  <a:lnTo>
                    <a:pt x="58" y="94"/>
                  </a:lnTo>
                  <a:lnTo>
                    <a:pt x="58" y="94"/>
                  </a:lnTo>
                  <a:lnTo>
                    <a:pt x="57" y="88"/>
                  </a:lnTo>
                  <a:lnTo>
                    <a:pt x="54" y="82"/>
                  </a:lnTo>
                  <a:lnTo>
                    <a:pt x="50" y="77"/>
                  </a:lnTo>
                  <a:lnTo>
                    <a:pt x="43" y="72"/>
                  </a:lnTo>
                  <a:lnTo>
                    <a:pt x="38" y="68"/>
                  </a:lnTo>
                  <a:lnTo>
                    <a:pt x="38" y="68"/>
                  </a:lnTo>
                  <a:lnTo>
                    <a:pt x="29" y="62"/>
                  </a:lnTo>
                  <a:lnTo>
                    <a:pt x="22" y="54"/>
                  </a:lnTo>
                  <a:lnTo>
                    <a:pt x="20" y="51"/>
                  </a:lnTo>
                  <a:lnTo>
                    <a:pt x="17" y="46"/>
                  </a:lnTo>
                  <a:lnTo>
                    <a:pt x="16" y="41"/>
                  </a:lnTo>
                  <a:lnTo>
                    <a:pt x="16" y="36"/>
                  </a:lnTo>
                  <a:lnTo>
                    <a:pt x="16" y="36"/>
                  </a:lnTo>
                  <a:lnTo>
                    <a:pt x="17" y="29"/>
                  </a:lnTo>
                  <a:lnTo>
                    <a:pt x="19" y="22"/>
                  </a:lnTo>
                  <a:lnTo>
                    <a:pt x="22" y="15"/>
                  </a:lnTo>
                  <a:lnTo>
                    <a:pt x="27" y="10"/>
                  </a:lnTo>
                  <a:lnTo>
                    <a:pt x="33" y="6"/>
                  </a:lnTo>
                  <a:lnTo>
                    <a:pt x="40" y="3"/>
                  </a:lnTo>
                  <a:lnTo>
                    <a:pt x="48" y="1"/>
                  </a:lnTo>
                  <a:lnTo>
                    <a:pt x="56" y="0"/>
                  </a:lnTo>
                  <a:lnTo>
                    <a:pt x="56" y="0"/>
                  </a:lnTo>
                  <a:lnTo>
                    <a:pt x="67" y="0"/>
                  </a:lnTo>
                  <a:lnTo>
                    <a:pt x="77" y="2"/>
                  </a:lnTo>
                  <a:lnTo>
                    <a:pt x="77" y="2"/>
                  </a:lnTo>
                  <a:lnTo>
                    <a:pt x="87" y="5"/>
                  </a:lnTo>
                  <a:lnTo>
                    <a:pt x="82" y="27"/>
                  </a:lnTo>
                  <a:lnTo>
                    <a:pt x="80" y="27"/>
                  </a:lnTo>
                  <a:lnTo>
                    <a:pt x="80" y="27"/>
                  </a:lnTo>
                  <a:lnTo>
                    <a:pt x="77" y="17"/>
                  </a:lnTo>
                  <a:lnTo>
                    <a:pt x="75" y="14"/>
                  </a:lnTo>
                  <a:lnTo>
                    <a:pt x="73" y="11"/>
                  </a:lnTo>
                  <a:lnTo>
                    <a:pt x="70" y="9"/>
                  </a:lnTo>
                  <a:lnTo>
                    <a:pt x="65" y="8"/>
                  </a:lnTo>
                  <a:lnTo>
                    <a:pt x="61" y="7"/>
                  </a:lnTo>
                  <a:lnTo>
                    <a:pt x="55" y="8"/>
                  </a:lnTo>
                  <a:lnTo>
                    <a:pt x="55" y="8"/>
                  </a:lnTo>
                  <a:lnTo>
                    <a:pt x="50" y="8"/>
                  </a:lnTo>
                  <a:lnTo>
                    <a:pt x="47" y="10"/>
                  </a:lnTo>
                  <a:lnTo>
                    <a:pt x="44" y="12"/>
                  </a:lnTo>
                  <a:lnTo>
                    <a:pt x="41" y="14"/>
                  </a:lnTo>
                  <a:lnTo>
                    <a:pt x="39" y="17"/>
                  </a:lnTo>
                  <a:lnTo>
                    <a:pt x="38" y="21"/>
                  </a:lnTo>
                  <a:lnTo>
                    <a:pt x="37" y="28"/>
                  </a:lnTo>
                  <a:lnTo>
                    <a:pt x="37" y="28"/>
                  </a:lnTo>
                  <a:lnTo>
                    <a:pt x="38" y="34"/>
                  </a:lnTo>
                  <a:lnTo>
                    <a:pt x="40" y="39"/>
                  </a:lnTo>
                  <a:lnTo>
                    <a:pt x="45" y="44"/>
                  </a:lnTo>
                  <a:lnTo>
                    <a:pt x="52" y="48"/>
                  </a:lnTo>
                  <a:lnTo>
                    <a:pt x="57" y="52"/>
                  </a:lnTo>
                  <a:lnTo>
                    <a:pt x="57" y="52"/>
                  </a:lnTo>
                  <a:lnTo>
                    <a:pt x="66" y="58"/>
                  </a:lnTo>
                  <a:lnTo>
                    <a:pt x="74" y="65"/>
                  </a:lnTo>
                  <a:lnTo>
                    <a:pt x="77" y="69"/>
                  </a:lnTo>
                  <a:lnTo>
                    <a:pt x="79" y="74"/>
                  </a:lnTo>
                  <a:lnTo>
                    <a:pt x="80" y="79"/>
                  </a:lnTo>
                  <a:lnTo>
                    <a:pt x="81" y="84"/>
                  </a:lnTo>
                  <a:lnTo>
                    <a:pt x="81" y="84"/>
                  </a:lnTo>
                  <a:lnTo>
                    <a:pt x="80" y="93"/>
                  </a:lnTo>
                  <a:lnTo>
                    <a:pt x="77" y="100"/>
                  </a:lnTo>
                  <a:lnTo>
                    <a:pt x="73" y="107"/>
                  </a:lnTo>
                  <a:lnTo>
                    <a:pt x="68" y="112"/>
                  </a:lnTo>
                  <a:lnTo>
                    <a:pt x="62" y="116"/>
                  </a:lnTo>
                  <a:lnTo>
                    <a:pt x="54" y="120"/>
                  </a:lnTo>
                  <a:lnTo>
                    <a:pt x="45" y="122"/>
                  </a:lnTo>
                  <a:lnTo>
                    <a:pt x="35" y="122"/>
                  </a:lnTo>
                  <a:lnTo>
                    <a:pt x="35" y="122"/>
                  </a:lnTo>
                  <a:lnTo>
                    <a:pt x="24" y="121"/>
                  </a:lnTo>
                  <a:lnTo>
                    <a:pt x="14" y="119"/>
                  </a:lnTo>
                  <a:lnTo>
                    <a:pt x="6" y="116"/>
                  </a:lnTo>
                  <a:lnTo>
                    <a:pt x="0" y="112"/>
                  </a:lnTo>
                  <a:lnTo>
                    <a:pt x="0" y="112"/>
                  </a:lnTo>
                  <a:lnTo>
                    <a:pt x="6" y="90"/>
                  </a:lnTo>
                  <a:lnTo>
                    <a:pt x="8" y="9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 name="Freeform 29"/>
            <p:cNvSpPr>
              <a:spLocks/>
            </p:cNvSpPr>
            <p:nvPr userDrawn="1"/>
          </p:nvSpPr>
          <p:spPr bwMode="auto">
            <a:xfrm>
              <a:off x="1760538" y="1789113"/>
              <a:ext cx="166688" cy="187325"/>
            </a:xfrm>
            <a:custGeom>
              <a:avLst/>
              <a:gdLst>
                <a:gd name="T0" fmla="*/ 105 w 105"/>
                <a:gd name="T1" fmla="*/ 0 h 118"/>
                <a:gd name="T2" fmla="*/ 105 w 105"/>
                <a:gd name="T3" fmla="*/ 0 h 118"/>
                <a:gd name="T4" fmla="*/ 98 w 105"/>
                <a:gd name="T5" fmla="*/ 22 h 118"/>
                <a:gd name="T6" fmla="*/ 97 w 105"/>
                <a:gd name="T7" fmla="*/ 22 h 118"/>
                <a:gd name="T8" fmla="*/ 97 w 105"/>
                <a:gd name="T9" fmla="*/ 22 h 118"/>
                <a:gd name="T10" fmla="*/ 95 w 105"/>
                <a:gd name="T11" fmla="*/ 16 h 118"/>
                <a:gd name="T12" fmla="*/ 92 w 105"/>
                <a:gd name="T13" fmla="*/ 13 h 118"/>
                <a:gd name="T14" fmla="*/ 88 w 105"/>
                <a:gd name="T15" fmla="*/ 10 h 118"/>
                <a:gd name="T16" fmla="*/ 84 w 105"/>
                <a:gd name="T17" fmla="*/ 9 h 118"/>
                <a:gd name="T18" fmla="*/ 76 w 105"/>
                <a:gd name="T19" fmla="*/ 8 h 118"/>
                <a:gd name="T20" fmla="*/ 69 w 105"/>
                <a:gd name="T21" fmla="*/ 8 h 118"/>
                <a:gd name="T22" fmla="*/ 68 w 105"/>
                <a:gd name="T23" fmla="*/ 8 h 118"/>
                <a:gd name="T24" fmla="*/ 68 w 105"/>
                <a:gd name="T25" fmla="*/ 8 h 118"/>
                <a:gd name="T26" fmla="*/ 64 w 105"/>
                <a:gd name="T27" fmla="*/ 9 h 118"/>
                <a:gd name="T28" fmla="*/ 61 w 105"/>
                <a:gd name="T29" fmla="*/ 10 h 118"/>
                <a:gd name="T30" fmla="*/ 59 w 105"/>
                <a:gd name="T31" fmla="*/ 12 h 118"/>
                <a:gd name="T32" fmla="*/ 58 w 105"/>
                <a:gd name="T33" fmla="*/ 16 h 118"/>
                <a:gd name="T34" fmla="*/ 48 w 105"/>
                <a:gd name="T35" fmla="*/ 55 h 118"/>
                <a:gd name="T36" fmla="*/ 51 w 105"/>
                <a:gd name="T37" fmla="*/ 55 h 118"/>
                <a:gd name="T38" fmla="*/ 51 w 105"/>
                <a:gd name="T39" fmla="*/ 55 h 118"/>
                <a:gd name="T40" fmla="*/ 62 w 105"/>
                <a:gd name="T41" fmla="*/ 55 h 118"/>
                <a:gd name="T42" fmla="*/ 71 w 105"/>
                <a:gd name="T43" fmla="*/ 55 h 118"/>
                <a:gd name="T44" fmla="*/ 78 w 105"/>
                <a:gd name="T45" fmla="*/ 53 h 118"/>
                <a:gd name="T46" fmla="*/ 81 w 105"/>
                <a:gd name="T47" fmla="*/ 52 h 118"/>
                <a:gd name="T48" fmla="*/ 83 w 105"/>
                <a:gd name="T49" fmla="*/ 50 h 118"/>
                <a:gd name="T50" fmla="*/ 84 w 105"/>
                <a:gd name="T51" fmla="*/ 50 h 118"/>
                <a:gd name="T52" fmla="*/ 78 w 105"/>
                <a:gd name="T53" fmla="*/ 71 h 118"/>
                <a:gd name="T54" fmla="*/ 77 w 105"/>
                <a:gd name="T55" fmla="*/ 71 h 118"/>
                <a:gd name="T56" fmla="*/ 77 w 105"/>
                <a:gd name="T57" fmla="*/ 71 h 118"/>
                <a:gd name="T58" fmla="*/ 75 w 105"/>
                <a:gd name="T59" fmla="*/ 68 h 118"/>
                <a:gd name="T60" fmla="*/ 73 w 105"/>
                <a:gd name="T61" fmla="*/ 66 h 118"/>
                <a:gd name="T62" fmla="*/ 70 w 105"/>
                <a:gd name="T63" fmla="*/ 65 h 118"/>
                <a:gd name="T64" fmla="*/ 67 w 105"/>
                <a:gd name="T65" fmla="*/ 64 h 118"/>
                <a:gd name="T66" fmla="*/ 58 w 105"/>
                <a:gd name="T67" fmla="*/ 63 h 118"/>
                <a:gd name="T68" fmla="*/ 48 w 105"/>
                <a:gd name="T69" fmla="*/ 63 h 118"/>
                <a:gd name="T70" fmla="*/ 45 w 105"/>
                <a:gd name="T71" fmla="*/ 63 h 118"/>
                <a:gd name="T72" fmla="*/ 36 w 105"/>
                <a:gd name="T73" fmla="*/ 95 h 118"/>
                <a:gd name="T74" fmla="*/ 36 w 105"/>
                <a:gd name="T75" fmla="*/ 95 h 118"/>
                <a:gd name="T76" fmla="*/ 34 w 105"/>
                <a:gd name="T77" fmla="*/ 103 h 118"/>
                <a:gd name="T78" fmla="*/ 32 w 105"/>
                <a:gd name="T79" fmla="*/ 109 h 118"/>
                <a:gd name="T80" fmla="*/ 33 w 105"/>
                <a:gd name="T81" fmla="*/ 114 h 118"/>
                <a:gd name="T82" fmla="*/ 34 w 105"/>
                <a:gd name="T83" fmla="*/ 117 h 118"/>
                <a:gd name="T84" fmla="*/ 34 w 105"/>
                <a:gd name="T85" fmla="*/ 118 h 118"/>
                <a:gd name="T86" fmla="*/ 0 w 105"/>
                <a:gd name="T87" fmla="*/ 118 h 118"/>
                <a:gd name="T88" fmla="*/ 0 w 105"/>
                <a:gd name="T89" fmla="*/ 117 h 118"/>
                <a:gd name="T90" fmla="*/ 0 w 105"/>
                <a:gd name="T91" fmla="*/ 117 h 118"/>
                <a:gd name="T92" fmla="*/ 3 w 105"/>
                <a:gd name="T93" fmla="*/ 114 h 118"/>
                <a:gd name="T94" fmla="*/ 6 w 105"/>
                <a:gd name="T95" fmla="*/ 110 h 118"/>
                <a:gd name="T96" fmla="*/ 8 w 105"/>
                <a:gd name="T97" fmla="*/ 104 h 118"/>
                <a:gd name="T98" fmla="*/ 11 w 105"/>
                <a:gd name="T99" fmla="*/ 96 h 118"/>
                <a:gd name="T100" fmla="*/ 32 w 105"/>
                <a:gd name="T101" fmla="*/ 24 h 118"/>
                <a:gd name="T102" fmla="*/ 32 w 105"/>
                <a:gd name="T103" fmla="*/ 24 h 118"/>
                <a:gd name="T104" fmla="*/ 34 w 105"/>
                <a:gd name="T105" fmla="*/ 15 h 118"/>
                <a:gd name="T106" fmla="*/ 35 w 105"/>
                <a:gd name="T107" fmla="*/ 9 h 118"/>
                <a:gd name="T108" fmla="*/ 35 w 105"/>
                <a:gd name="T109" fmla="*/ 5 h 118"/>
                <a:gd name="T110" fmla="*/ 33 w 105"/>
                <a:gd name="T111" fmla="*/ 1 h 118"/>
                <a:gd name="T112" fmla="*/ 33 w 105"/>
                <a:gd name="T113" fmla="*/ 0 h 118"/>
                <a:gd name="T114" fmla="*/ 105 w 105"/>
                <a:gd name="T115" fmla="*/ 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5" h="118">
                  <a:moveTo>
                    <a:pt x="105" y="0"/>
                  </a:moveTo>
                  <a:lnTo>
                    <a:pt x="105" y="0"/>
                  </a:lnTo>
                  <a:lnTo>
                    <a:pt x="98" y="22"/>
                  </a:lnTo>
                  <a:lnTo>
                    <a:pt x="97" y="22"/>
                  </a:lnTo>
                  <a:lnTo>
                    <a:pt x="97" y="22"/>
                  </a:lnTo>
                  <a:lnTo>
                    <a:pt x="95" y="16"/>
                  </a:lnTo>
                  <a:lnTo>
                    <a:pt x="92" y="13"/>
                  </a:lnTo>
                  <a:lnTo>
                    <a:pt x="88" y="10"/>
                  </a:lnTo>
                  <a:lnTo>
                    <a:pt x="84" y="9"/>
                  </a:lnTo>
                  <a:lnTo>
                    <a:pt x="76" y="8"/>
                  </a:lnTo>
                  <a:lnTo>
                    <a:pt x="69" y="8"/>
                  </a:lnTo>
                  <a:lnTo>
                    <a:pt x="68" y="8"/>
                  </a:lnTo>
                  <a:lnTo>
                    <a:pt x="68" y="8"/>
                  </a:lnTo>
                  <a:lnTo>
                    <a:pt x="64" y="9"/>
                  </a:lnTo>
                  <a:lnTo>
                    <a:pt x="61" y="10"/>
                  </a:lnTo>
                  <a:lnTo>
                    <a:pt x="59" y="12"/>
                  </a:lnTo>
                  <a:lnTo>
                    <a:pt x="58" y="16"/>
                  </a:lnTo>
                  <a:lnTo>
                    <a:pt x="48" y="55"/>
                  </a:lnTo>
                  <a:lnTo>
                    <a:pt x="51" y="55"/>
                  </a:lnTo>
                  <a:lnTo>
                    <a:pt x="51" y="55"/>
                  </a:lnTo>
                  <a:lnTo>
                    <a:pt x="62" y="55"/>
                  </a:lnTo>
                  <a:lnTo>
                    <a:pt x="71" y="55"/>
                  </a:lnTo>
                  <a:lnTo>
                    <a:pt x="78" y="53"/>
                  </a:lnTo>
                  <a:lnTo>
                    <a:pt x="81" y="52"/>
                  </a:lnTo>
                  <a:lnTo>
                    <a:pt x="83" y="50"/>
                  </a:lnTo>
                  <a:lnTo>
                    <a:pt x="84" y="50"/>
                  </a:lnTo>
                  <a:lnTo>
                    <a:pt x="78" y="71"/>
                  </a:lnTo>
                  <a:lnTo>
                    <a:pt x="77" y="71"/>
                  </a:lnTo>
                  <a:lnTo>
                    <a:pt x="77" y="71"/>
                  </a:lnTo>
                  <a:lnTo>
                    <a:pt x="75" y="68"/>
                  </a:lnTo>
                  <a:lnTo>
                    <a:pt x="73" y="66"/>
                  </a:lnTo>
                  <a:lnTo>
                    <a:pt x="70" y="65"/>
                  </a:lnTo>
                  <a:lnTo>
                    <a:pt x="67" y="64"/>
                  </a:lnTo>
                  <a:lnTo>
                    <a:pt x="58" y="63"/>
                  </a:lnTo>
                  <a:lnTo>
                    <a:pt x="48" y="63"/>
                  </a:lnTo>
                  <a:lnTo>
                    <a:pt x="45" y="63"/>
                  </a:lnTo>
                  <a:lnTo>
                    <a:pt x="36" y="95"/>
                  </a:lnTo>
                  <a:lnTo>
                    <a:pt x="36" y="95"/>
                  </a:lnTo>
                  <a:lnTo>
                    <a:pt x="34" y="103"/>
                  </a:lnTo>
                  <a:lnTo>
                    <a:pt x="32" y="109"/>
                  </a:lnTo>
                  <a:lnTo>
                    <a:pt x="33" y="114"/>
                  </a:lnTo>
                  <a:lnTo>
                    <a:pt x="34" y="117"/>
                  </a:lnTo>
                  <a:lnTo>
                    <a:pt x="34" y="118"/>
                  </a:lnTo>
                  <a:lnTo>
                    <a:pt x="0" y="118"/>
                  </a:lnTo>
                  <a:lnTo>
                    <a:pt x="0" y="117"/>
                  </a:lnTo>
                  <a:lnTo>
                    <a:pt x="0" y="117"/>
                  </a:lnTo>
                  <a:lnTo>
                    <a:pt x="3" y="114"/>
                  </a:lnTo>
                  <a:lnTo>
                    <a:pt x="6" y="110"/>
                  </a:lnTo>
                  <a:lnTo>
                    <a:pt x="8" y="104"/>
                  </a:lnTo>
                  <a:lnTo>
                    <a:pt x="11" y="96"/>
                  </a:lnTo>
                  <a:lnTo>
                    <a:pt x="32" y="24"/>
                  </a:lnTo>
                  <a:lnTo>
                    <a:pt x="32" y="24"/>
                  </a:lnTo>
                  <a:lnTo>
                    <a:pt x="34" y="15"/>
                  </a:lnTo>
                  <a:lnTo>
                    <a:pt x="35" y="9"/>
                  </a:lnTo>
                  <a:lnTo>
                    <a:pt x="35" y="5"/>
                  </a:lnTo>
                  <a:lnTo>
                    <a:pt x="33" y="1"/>
                  </a:lnTo>
                  <a:lnTo>
                    <a:pt x="33" y="0"/>
                  </a:lnTo>
                  <a:lnTo>
                    <a:pt x="10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2" name="Freeform 30"/>
            <p:cNvSpPr>
              <a:spLocks/>
            </p:cNvSpPr>
            <p:nvPr userDrawn="1"/>
          </p:nvSpPr>
          <p:spPr bwMode="auto">
            <a:xfrm>
              <a:off x="1925638" y="1789113"/>
              <a:ext cx="150813" cy="187325"/>
            </a:xfrm>
            <a:custGeom>
              <a:avLst/>
              <a:gdLst>
                <a:gd name="T0" fmla="*/ 95 w 95"/>
                <a:gd name="T1" fmla="*/ 0 h 118"/>
                <a:gd name="T2" fmla="*/ 95 w 95"/>
                <a:gd name="T3" fmla="*/ 0 h 118"/>
                <a:gd name="T4" fmla="*/ 89 w 95"/>
                <a:gd name="T5" fmla="*/ 22 h 118"/>
                <a:gd name="T6" fmla="*/ 87 w 95"/>
                <a:gd name="T7" fmla="*/ 22 h 118"/>
                <a:gd name="T8" fmla="*/ 87 w 95"/>
                <a:gd name="T9" fmla="*/ 22 h 118"/>
                <a:gd name="T10" fmla="*/ 85 w 95"/>
                <a:gd name="T11" fmla="*/ 16 h 118"/>
                <a:gd name="T12" fmla="*/ 82 w 95"/>
                <a:gd name="T13" fmla="*/ 13 h 118"/>
                <a:gd name="T14" fmla="*/ 78 w 95"/>
                <a:gd name="T15" fmla="*/ 11 h 118"/>
                <a:gd name="T16" fmla="*/ 75 w 95"/>
                <a:gd name="T17" fmla="*/ 9 h 118"/>
                <a:gd name="T18" fmla="*/ 67 w 95"/>
                <a:gd name="T19" fmla="*/ 8 h 118"/>
                <a:gd name="T20" fmla="*/ 61 w 95"/>
                <a:gd name="T21" fmla="*/ 8 h 118"/>
                <a:gd name="T22" fmla="*/ 60 w 95"/>
                <a:gd name="T23" fmla="*/ 8 h 118"/>
                <a:gd name="T24" fmla="*/ 35 w 95"/>
                <a:gd name="T25" fmla="*/ 95 h 118"/>
                <a:gd name="T26" fmla="*/ 35 w 95"/>
                <a:gd name="T27" fmla="*/ 95 h 118"/>
                <a:gd name="T28" fmla="*/ 32 w 95"/>
                <a:gd name="T29" fmla="*/ 110 h 118"/>
                <a:gd name="T30" fmla="*/ 32 w 95"/>
                <a:gd name="T31" fmla="*/ 114 h 118"/>
                <a:gd name="T32" fmla="*/ 34 w 95"/>
                <a:gd name="T33" fmla="*/ 117 h 118"/>
                <a:gd name="T34" fmla="*/ 34 w 95"/>
                <a:gd name="T35" fmla="*/ 118 h 118"/>
                <a:gd name="T36" fmla="*/ 0 w 95"/>
                <a:gd name="T37" fmla="*/ 118 h 118"/>
                <a:gd name="T38" fmla="*/ 0 w 95"/>
                <a:gd name="T39" fmla="*/ 117 h 118"/>
                <a:gd name="T40" fmla="*/ 0 w 95"/>
                <a:gd name="T41" fmla="*/ 117 h 118"/>
                <a:gd name="T42" fmla="*/ 4 w 95"/>
                <a:gd name="T43" fmla="*/ 114 h 118"/>
                <a:gd name="T44" fmla="*/ 6 w 95"/>
                <a:gd name="T45" fmla="*/ 110 h 118"/>
                <a:gd name="T46" fmla="*/ 8 w 95"/>
                <a:gd name="T47" fmla="*/ 104 h 118"/>
                <a:gd name="T48" fmla="*/ 11 w 95"/>
                <a:gd name="T49" fmla="*/ 95 h 118"/>
                <a:gd name="T50" fmla="*/ 36 w 95"/>
                <a:gd name="T51" fmla="*/ 8 h 118"/>
                <a:gd name="T52" fmla="*/ 33 w 95"/>
                <a:gd name="T53" fmla="*/ 8 h 118"/>
                <a:gd name="T54" fmla="*/ 33 w 95"/>
                <a:gd name="T55" fmla="*/ 8 h 118"/>
                <a:gd name="T56" fmla="*/ 26 w 95"/>
                <a:gd name="T57" fmla="*/ 8 h 118"/>
                <a:gd name="T58" fmla="*/ 19 w 95"/>
                <a:gd name="T59" fmla="*/ 9 h 118"/>
                <a:gd name="T60" fmla="*/ 15 w 95"/>
                <a:gd name="T61" fmla="*/ 11 h 118"/>
                <a:gd name="T62" fmla="*/ 11 w 95"/>
                <a:gd name="T63" fmla="*/ 13 h 118"/>
                <a:gd name="T64" fmla="*/ 7 w 95"/>
                <a:gd name="T65" fmla="*/ 16 h 118"/>
                <a:gd name="T66" fmla="*/ 3 w 95"/>
                <a:gd name="T67" fmla="*/ 22 h 118"/>
                <a:gd name="T68" fmla="*/ 1 w 95"/>
                <a:gd name="T69" fmla="*/ 22 h 118"/>
                <a:gd name="T70" fmla="*/ 1 w 95"/>
                <a:gd name="T71" fmla="*/ 22 h 118"/>
                <a:gd name="T72" fmla="*/ 8 w 95"/>
                <a:gd name="T73" fmla="*/ 0 h 118"/>
                <a:gd name="T74" fmla="*/ 95 w 95"/>
                <a:gd name="T75" fmla="*/ 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5" h="118">
                  <a:moveTo>
                    <a:pt x="95" y="0"/>
                  </a:moveTo>
                  <a:lnTo>
                    <a:pt x="95" y="0"/>
                  </a:lnTo>
                  <a:lnTo>
                    <a:pt x="89" y="22"/>
                  </a:lnTo>
                  <a:lnTo>
                    <a:pt x="87" y="22"/>
                  </a:lnTo>
                  <a:lnTo>
                    <a:pt x="87" y="22"/>
                  </a:lnTo>
                  <a:lnTo>
                    <a:pt x="85" y="16"/>
                  </a:lnTo>
                  <a:lnTo>
                    <a:pt x="82" y="13"/>
                  </a:lnTo>
                  <a:lnTo>
                    <a:pt x="78" y="11"/>
                  </a:lnTo>
                  <a:lnTo>
                    <a:pt x="75" y="9"/>
                  </a:lnTo>
                  <a:lnTo>
                    <a:pt x="67" y="8"/>
                  </a:lnTo>
                  <a:lnTo>
                    <a:pt x="61" y="8"/>
                  </a:lnTo>
                  <a:lnTo>
                    <a:pt x="60" y="8"/>
                  </a:lnTo>
                  <a:lnTo>
                    <a:pt x="35" y="95"/>
                  </a:lnTo>
                  <a:lnTo>
                    <a:pt x="35" y="95"/>
                  </a:lnTo>
                  <a:lnTo>
                    <a:pt x="32" y="110"/>
                  </a:lnTo>
                  <a:lnTo>
                    <a:pt x="32" y="114"/>
                  </a:lnTo>
                  <a:lnTo>
                    <a:pt x="34" y="117"/>
                  </a:lnTo>
                  <a:lnTo>
                    <a:pt x="34" y="118"/>
                  </a:lnTo>
                  <a:lnTo>
                    <a:pt x="0" y="118"/>
                  </a:lnTo>
                  <a:lnTo>
                    <a:pt x="0" y="117"/>
                  </a:lnTo>
                  <a:lnTo>
                    <a:pt x="0" y="117"/>
                  </a:lnTo>
                  <a:lnTo>
                    <a:pt x="4" y="114"/>
                  </a:lnTo>
                  <a:lnTo>
                    <a:pt x="6" y="110"/>
                  </a:lnTo>
                  <a:lnTo>
                    <a:pt x="8" y="104"/>
                  </a:lnTo>
                  <a:lnTo>
                    <a:pt x="11" y="95"/>
                  </a:lnTo>
                  <a:lnTo>
                    <a:pt x="36" y="8"/>
                  </a:lnTo>
                  <a:lnTo>
                    <a:pt x="33" y="8"/>
                  </a:lnTo>
                  <a:lnTo>
                    <a:pt x="33" y="8"/>
                  </a:lnTo>
                  <a:lnTo>
                    <a:pt x="26" y="8"/>
                  </a:lnTo>
                  <a:lnTo>
                    <a:pt x="19" y="9"/>
                  </a:lnTo>
                  <a:lnTo>
                    <a:pt x="15" y="11"/>
                  </a:lnTo>
                  <a:lnTo>
                    <a:pt x="11" y="13"/>
                  </a:lnTo>
                  <a:lnTo>
                    <a:pt x="7" y="16"/>
                  </a:lnTo>
                  <a:lnTo>
                    <a:pt x="3" y="22"/>
                  </a:lnTo>
                  <a:lnTo>
                    <a:pt x="1" y="22"/>
                  </a:lnTo>
                  <a:lnTo>
                    <a:pt x="1" y="22"/>
                  </a:lnTo>
                  <a:lnTo>
                    <a:pt x="8" y="0"/>
                  </a:lnTo>
                  <a:lnTo>
                    <a:pt x="9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3" name="Freeform 31"/>
            <p:cNvSpPr>
              <a:spLocks/>
            </p:cNvSpPr>
            <p:nvPr userDrawn="1"/>
          </p:nvSpPr>
          <p:spPr bwMode="auto">
            <a:xfrm>
              <a:off x="1447801" y="1789113"/>
              <a:ext cx="238125" cy="187325"/>
            </a:xfrm>
            <a:custGeom>
              <a:avLst/>
              <a:gdLst>
                <a:gd name="T0" fmla="*/ 150 w 150"/>
                <a:gd name="T1" fmla="*/ 1 h 118"/>
                <a:gd name="T2" fmla="*/ 150 w 150"/>
                <a:gd name="T3" fmla="*/ 1 h 118"/>
                <a:gd name="T4" fmla="*/ 147 w 150"/>
                <a:gd name="T5" fmla="*/ 5 h 118"/>
                <a:gd name="T6" fmla="*/ 144 w 150"/>
                <a:gd name="T7" fmla="*/ 9 h 118"/>
                <a:gd name="T8" fmla="*/ 136 w 150"/>
                <a:gd name="T9" fmla="*/ 23 h 118"/>
                <a:gd name="T10" fmla="*/ 136 w 150"/>
                <a:gd name="T11" fmla="*/ 23 h 118"/>
                <a:gd name="T12" fmla="*/ 108 w 150"/>
                <a:gd name="T13" fmla="*/ 76 h 118"/>
                <a:gd name="T14" fmla="*/ 87 w 150"/>
                <a:gd name="T15" fmla="*/ 118 h 118"/>
                <a:gd name="T16" fmla="*/ 74 w 150"/>
                <a:gd name="T17" fmla="*/ 118 h 118"/>
                <a:gd name="T18" fmla="*/ 67 w 150"/>
                <a:gd name="T19" fmla="*/ 44 h 118"/>
                <a:gd name="T20" fmla="*/ 66 w 150"/>
                <a:gd name="T21" fmla="*/ 44 h 118"/>
                <a:gd name="T22" fmla="*/ 26 w 150"/>
                <a:gd name="T23" fmla="*/ 118 h 118"/>
                <a:gd name="T24" fmla="*/ 15 w 150"/>
                <a:gd name="T25" fmla="*/ 118 h 118"/>
                <a:gd name="T26" fmla="*/ 5 w 150"/>
                <a:gd name="T27" fmla="*/ 24 h 118"/>
                <a:gd name="T28" fmla="*/ 5 w 150"/>
                <a:gd name="T29" fmla="*/ 24 h 118"/>
                <a:gd name="T30" fmla="*/ 4 w 150"/>
                <a:gd name="T31" fmla="*/ 9 h 118"/>
                <a:gd name="T32" fmla="*/ 2 w 150"/>
                <a:gd name="T33" fmla="*/ 5 h 118"/>
                <a:gd name="T34" fmla="*/ 0 w 150"/>
                <a:gd name="T35" fmla="*/ 1 h 118"/>
                <a:gd name="T36" fmla="*/ 0 w 150"/>
                <a:gd name="T37" fmla="*/ 0 h 118"/>
                <a:gd name="T38" fmla="*/ 33 w 150"/>
                <a:gd name="T39" fmla="*/ 0 h 118"/>
                <a:gd name="T40" fmla="*/ 33 w 150"/>
                <a:gd name="T41" fmla="*/ 1 h 118"/>
                <a:gd name="T42" fmla="*/ 33 w 150"/>
                <a:gd name="T43" fmla="*/ 1 h 118"/>
                <a:gd name="T44" fmla="*/ 31 w 150"/>
                <a:gd name="T45" fmla="*/ 5 h 118"/>
                <a:gd name="T46" fmla="*/ 29 w 150"/>
                <a:gd name="T47" fmla="*/ 9 h 118"/>
                <a:gd name="T48" fmla="*/ 29 w 150"/>
                <a:gd name="T49" fmla="*/ 14 h 118"/>
                <a:gd name="T50" fmla="*/ 29 w 150"/>
                <a:gd name="T51" fmla="*/ 23 h 118"/>
                <a:gd name="T52" fmla="*/ 35 w 150"/>
                <a:gd name="T53" fmla="*/ 79 h 118"/>
                <a:gd name="T54" fmla="*/ 35 w 150"/>
                <a:gd name="T55" fmla="*/ 79 h 118"/>
                <a:gd name="T56" fmla="*/ 77 w 150"/>
                <a:gd name="T57" fmla="*/ 1 h 118"/>
                <a:gd name="T58" fmla="*/ 86 w 150"/>
                <a:gd name="T59" fmla="*/ 1 h 118"/>
                <a:gd name="T60" fmla="*/ 93 w 150"/>
                <a:gd name="T61" fmla="*/ 79 h 118"/>
                <a:gd name="T62" fmla="*/ 94 w 150"/>
                <a:gd name="T63" fmla="*/ 79 h 118"/>
                <a:gd name="T64" fmla="*/ 94 w 150"/>
                <a:gd name="T65" fmla="*/ 79 h 118"/>
                <a:gd name="T66" fmla="*/ 124 w 150"/>
                <a:gd name="T67" fmla="*/ 21 h 118"/>
                <a:gd name="T68" fmla="*/ 124 w 150"/>
                <a:gd name="T69" fmla="*/ 21 h 118"/>
                <a:gd name="T70" fmla="*/ 128 w 150"/>
                <a:gd name="T71" fmla="*/ 12 h 118"/>
                <a:gd name="T72" fmla="*/ 129 w 150"/>
                <a:gd name="T73" fmla="*/ 6 h 118"/>
                <a:gd name="T74" fmla="*/ 129 w 150"/>
                <a:gd name="T75" fmla="*/ 3 h 118"/>
                <a:gd name="T76" fmla="*/ 128 w 150"/>
                <a:gd name="T77" fmla="*/ 1 h 118"/>
                <a:gd name="T78" fmla="*/ 128 w 150"/>
                <a:gd name="T79" fmla="*/ 0 h 118"/>
                <a:gd name="T80" fmla="*/ 150 w 150"/>
                <a:gd name="T81" fmla="*/ 0 h 118"/>
                <a:gd name="T82" fmla="*/ 150 w 150"/>
                <a:gd name="T83" fmla="*/ 1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0" h="118">
                  <a:moveTo>
                    <a:pt x="150" y="1"/>
                  </a:moveTo>
                  <a:lnTo>
                    <a:pt x="150" y="1"/>
                  </a:lnTo>
                  <a:lnTo>
                    <a:pt x="147" y="5"/>
                  </a:lnTo>
                  <a:lnTo>
                    <a:pt x="144" y="9"/>
                  </a:lnTo>
                  <a:lnTo>
                    <a:pt x="136" y="23"/>
                  </a:lnTo>
                  <a:lnTo>
                    <a:pt x="136" y="23"/>
                  </a:lnTo>
                  <a:lnTo>
                    <a:pt x="108" y="76"/>
                  </a:lnTo>
                  <a:lnTo>
                    <a:pt x="87" y="118"/>
                  </a:lnTo>
                  <a:lnTo>
                    <a:pt x="74" y="118"/>
                  </a:lnTo>
                  <a:lnTo>
                    <a:pt x="67" y="44"/>
                  </a:lnTo>
                  <a:lnTo>
                    <a:pt x="66" y="44"/>
                  </a:lnTo>
                  <a:lnTo>
                    <a:pt x="26" y="118"/>
                  </a:lnTo>
                  <a:lnTo>
                    <a:pt x="15" y="118"/>
                  </a:lnTo>
                  <a:lnTo>
                    <a:pt x="5" y="24"/>
                  </a:lnTo>
                  <a:lnTo>
                    <a:pt x="5" y="24"/>
                  </a:lnTo>
                  <a:lnTo>
                    <a:pt x="4" y="9"/>
                  </a:lnTo>
                  <a:lnTo>
                    <a:pt x="2" y="5"/>
                  </a:lnTo>
                  <a:lnTo>
                    <a:pt x="0" y="1"/>
                  </a:lnTo>
                  <a:lnTo>
                    <a:pt x="0" y="0"/>
                  </a:lnTo>
                  <a:lnTo>
                    <a:pt x="33" y="0"/>
                  </a:lnTo>
                  <a:lnTo>
                    <a:pt x="33" y="1"/>
                  </a:lnTo>
                  <a:lnTo>
                    <a:pt x="33" y="1"/>
                  </a:lnTo>
                  <a:lnTo>
                    <a:pt x="31" y="5"/>
                  </a:lnTo>
                  <a:lnTo>
                    <a:pt x="29" y="9"/>
                  </a:lnTo>
                  <a:lnTo>
                    <a:pt x="29" y="14"/>
                  </a:lnTo>
                  <a:lnTo>
                    <a:pt x="29" y="23"/>
                  </a:lnTo>
                  <a:lnTo>
                    <a:pt x="35" y="79"/>
                  </a:lnTo>
                  <a:lnTo>
                    <a:pt x="35" y="79"/>
                  </a:lnTo>
                  <a:lnTo>
                    <a:pt x="77" y="1"/>
                  </a:lnTo>
                  <a:lnTo>
                    <a:pt x="86" y="1"/>
                  </a:lnTo>
                  <a:lnTo>
                    <a:pt x="93" y="79"/>
                  </a:lnTo>
                  <a:lnTo>
                    <a:pt x="94" y="79"/>
                  </a:lnTo>
                  <a:lnTo>
                    <a:pt x="94" y="79"/>
                  </a:lnTo>
                  <a:lnTo>
                    <a:pt x="124" y="21"/>
                  </a:lnTo>
                  <a:lnTo>
                    <a:pt x="124" y="21"/>
                  </a:lnTo>
                  <a:lnTo>
                    <a:pt x="128" y="12"/>
                  </a:lnTo>
                  <a:lnTo>
                    <a:pt x="129" y="6"/>
                  </a:lnTo>
                  <a:lnTo>
                    <a:pt x="129" y="3"/>
                  </a:lnTo>
                  <a:lnTo>
                    <a:pt x="128" y="1"/>
                  </a:lnTo>
                  <a:lnTo>
                    <a:pt x="128" y="0"/>
                  </a:lnTo>
                  <a:lnTo>
                    <a:pt x="150" y="0"/>
                  </a:lnTo>
                  <a:lnTo>
                    <a:pt x="15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4 columns">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a:xfrm>
            <a:off x="9823251" y="5592196"/>
            <a:ext cx="762000" cy="228600"/>
          </a:xfrm>
        </p:spPr>
        <p:txBody>
          <a:bodyPr/>
          <a:lstStyle>
            <a:lvl1pPr algn="r">
              <a:defRPr/>
            </a:lvl1pPr>
          </a:lstStyle>
          <a:p>
            <a:fld id="{F17889F7-7963-4A16-ADF8-FEE4D97DC541}" type="slidenum">
              <a:rPr lang="en-GB" smtClean="0"/>
              <a:pPr/>
              <a:t>‹#›</a:t>
            </a:fld>
            <a:endParaRPr lang="en-GB"/>
          </a:p>
        </p:txBody>
      </p:sp>
      <p:sp>
        <p:nvSpPr>
          <p:cNvPr id="12" name="Rectangle 34"/>
          <p:cNvSpPr>
            <a:spLocks noGrp="1" noChangeArrowheads="1"/>
          </p:cNvSpPr>
          <p:nvPr>
            <p:ph type="title" hasCustomPrompt="1"/>
          </p:nvPr>
        </p:nvSpPr>
        <p:spPr bwMode="auto">
          <a:xfrm>
            <a:off x="287338" y="301625"/>
            <a:ext cx="8605142" cy="463798"/>
          </a:xfrm>
          <a:prstGeom prst="rect">
            <a:avLst/>
          </a:prstGeom>
          <a:noFill/>
          <a:ln w="9525">
            <a:noFill/>
            <a:miter lim="800000"/>
            <a:headEnd/>
            <a:tailEnd/>
          </a:ln>
          <a:effectLst/>
        </p:spPr>
        <p:txBody>
          <a:bodyPr vert="horz" wrap="square" lIns="107970" tIns="53985" rIns="107970" bIns="53985" numCol="1" anchor="t" anchorCtr="0" compatLnSpc="1">
            <a:prstTxWarp prst="textNoShape">
              <a:avLst/>
            </a:prstTxWarp>
          </a:bodyPr>
          <a:lstStyle>
            <a:lvl1pPr>
              <a:defRPr/>
            </a:lvl1pPr>
          </a:lstStyle>
          <a:p>
            <a:r>
              <a:rPr lang="en-US" kern="0" dirty="0"/>
              <a:t>Your title – keep it short, size can vary between 14pt and 24pt</a:t>
            </a:r>
            <a:endParaRPr lang="en-GB" kern="0" dirty="0"/>
          </a:p>
        </p:txBody>
      </p:sp>
      <p:sp>
        <p:nvSpPr>
          <p:cNvPr id="16" name="Text Placeholder 2"/>
          <p:cNvSpPr>
            <a:spLocks noGrp="1"/>
          </p:cNvSpPr>
          <p:nvPr>
            <p:ph type="body" sz="quarter" idx="17" hasCustomPrompt="1"/>
          </p:nvPr>
        </p:nvSpPr>
        <p:spPr>
          <a:xfrm>
            <a:off x="287339" y="1022350"/>
            <a:ext cx="2407256" cy="4032250"/>
          </a:xfrm>
        </p:spPr>
        <p:txBody>
          <a:bodyPr/>
          <a:lstStyle>
            <a:lvl1pPr>
              <a:defRPr sz="1400"/>
            </a:lvl1pPr>
            <a:lvl3pPr marL="744174" indent="-215567">
              <a:buFont typeface="Arial" panose="020B0604020202020204" pitchFamily="34" charset="0"/>
              <a:buChar char="−"/>
              <a:defRPr/>
            </a:lvl3pPr>
          </a:lstStyle>
          <a:p>
            <a:r>
              <a:rPr lang="en-US" b="0" dirty="0"/>
              <a:t>SWIFT is a member-owned cooperative through which the financial world conducts its business operations with speed, certainty and confidence. More than 10,800 financial institutions and corporations in over 200 countries trust us every day to exchange millions of </a:t>
            </a:r>
            <a:r>
              <a:rPr lang="en-US" b="0" dirty="0" err="1"/>
              <a:t>standardised</a:t>
            </a:r>
            <a:r>
              <a:rPr lang="en-US" b="0" dirty="0"/>
              <a:t> financial messages.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8" name="Text Placeholder 2"/>
          <p:cNvSpPr>
            <a:spLocks noGrp="1"/>
          </p:cNvSpPr>
          <p:nvPr>
            <p:ph type="body" sz="quarter" idx="18" hasCustomPrompt="1"/>
          </p:nvPr>
        </p:nvSpPr>
        <p:spPr>
          <a:xfrm>
            <a:off x="2907997" y="1022251"/>
            <a:ext cx="2407256" cy="4032250"/>
          </a:xfrm>
        </p:spPr>
        <p:txBody>
          <a:bodyPr/>
          <a:lstStyle>
            <a:lvl1pPr>
              <a:defRPr sz="1400"/>
            </a:lvl1pPr>
            <a:lvl3pPr marL="744174" indent="-215567">
              <a:buFont typeface="Arial" panose="020B0604020202020204" pitchFamily="34" charset="0"/>
              <a:buChar char="−"/>
              <a:defRPr/>
            </a:lvl3pPr>
          </a:lstStyle>
          <a:p>
            <a:r>
              <a:rPr lang="en-US" b="0" dirty="0"/>
              <a:t>SWIFT is a member-owned cooperative through which the financial world conducts its business operations with speed, certainty and confidence. More than 10,800 financial institutions and corporations in over 200 countries trust us every day to exchange millions of </a:t>
            </a:r>
            <a:r>
              <a:rPr lang="en-US" b="0" dirty="0" err="1"/>
              <a:t>standardised</a:t>
            </a:r>
            <a:r>
              <a:rPr lang="en-US" b="0" dirty="0"/>
              <a:t> financial messages.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9" name="Text Placeholder 2"/>
          <p:cNvSpPr>
            <a:spLocks noGrp="1"/>
          </p:cNvSpPr>
          <p:nvPr>
            <p:ph type="body" sz="quarter" idx="19" hasCustomPrompt="1"/>
          </p:nvPr>
        </p:nvSpPr>
        <p:spPr>
          <a:xfrm>
            <a:off x="5527886" y="1022251"/>
            <a:ext cx="2407256" cy="4032250"/>
          </a:xfrm>
        </p:spPr>
        <p:txBody>
          <a:bodyPr/>
          <a:lstStyle>
            <a:lvl1pPr>
              <a:defRPr sz="1400"/>
            </a:lvl1pPr>
            <a:lvl3pPr marL="744174" indent="-215567">
              <a:buFont typeface="Arial" panose="020B0604020202020204" pitchFamily="34" charset="0"/>
              <a:buChar char="−"/>
              <a:defRPr/>
            </a:lvl3pPr>
          </a:lstStyle>
          <a:p>
            <a:r>
              <a:rPr lang="en-US" b="0" dirty="0"/>
              <a:t>SWIFT is a member-owned cooperative through which the financial world conducts its business operations with speed, certainty and confidence. More than 10,800 financial institutions and corporations in over 200 countries trust us every day to exchange millions of </a:t>
            </a:r>
            <a:r>
              <a:rPr lang="en-US" b="0" dirty="0" err="1"/>
              <a:t>standardised</a:t>
            </a:r>
            <a:r>
              <a:rPr lang="en-US" b="0" dirty="0"/>
              <a:t> financial messages.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22" name="Text Placeholder 2"/>
          <p:cNvSpPr>
            <a:spLocks noGrp="1"/>
          </p:cNvSpPr>
          <p:nvPr>
            <p:ph type="body" sz="quarter" idx="20" hasCustomPrompt="1"/>
          </p:nvPr>
        </p:nvSpPr>
        <p:spPr>
          <a:xfrm>
            <a:off x="8106758" y="1022251"/>
            <a:ext cx="2407256" cy="4032250"/>
          </a:xfrm>
        </p:spPr>
        <p:txBody>
          <a:bodyPr/>
          <a:lstStyle>
            <a:lvl1pPr>
              <a:defRPr sz="1400"/>
            </a:lvl1pPr>
            <a:lvl3pPr marL="744174" indent="-215567">
              <a:buFont typeface="Arial" panose="020B0604020202020204" pitchFamily="34" charset="0"/>
              <a:buChar char="−"/>
              <a:defRPr/>
            </a:lvl3pPr>
          </a:lstStyle>
          <a:p>
            <a:r>
              <a:rPr lang="en-US" b="0" dirty="0"/>
              <a:t>SWIFT is a member-owned cooperative through which the financial world conducts its business operations with speed, certainty and confidence. More than 10,800 financial institutions and corporations in over 200 countries trust us every day to exchange millions of </a:t>
            </a:r>
            <a:r>
              <a:rPr lang="en-US" b="0" dirty="0" err="1"/>
              <a:t>standardised</a:t>
            </a:r>
            <a:r>
              <a:rPr lang="en-US" b="0" dirty="0"/>
              <a:t> financial messages.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24" name="Footer Placeholder 3"/>
          <p:cNvSpPr>
            <a:spLocks noGrp="1"/>
          </p:cNvSpPr>
          <p:nvPr>
            <p:ph type="ftr" sz="quarter" idx="10"/>
          </p:nvPr>
        </p:nvSpPr>
        <p:spPr>
          <a:xfrm>
            <a:off x="658292" y="5592196"/>
            <a:ext cx="8918847" cy="228600"/>
          </a:xfrm>
        </p:spPr>
        <p:txBody>
          <a:bodyPr/>
          <a:lstStyle>
            <a:lvl1pPr>
              <a:defRPr>
                <a:solidFill>
                  <a:schemeClr val="tx2"/>
                </a:solidFill>
              </a:defRPr>
            </a:lvl1pPr>
          </a:lstStyle>
          <a:p>
            <a:r>
              <a:rPr lang="en-US"/>
              <a:t>Global webinar for third-party providers</a:t>
            </a:r>
            <a:endParaRPr lang="en-GB" dirty="0"/>
          </a:p>
        </p:txBody>
      </p:sp>
    </p:spTree>
    <p:extLst>
      <p:ext uri="{BB962C8B-B14F-4D97-AF65-F5344CB8AC3E}">
        <p14:creationId xmlns:p14="http://schemas.microsoft.com/office/powerpoint/2010/main" val="2326656055"/>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Divider or Highlight slide Orange">
    <p:spTree>
      <p:nvGrpSpPr>
        <p:cNvPr id="1" name=""/>
        <p:cNvGrpSpPr/>
        <p:nvPr/>
      </p:nvGrpSpPr>
      <p:grpSpPr>
        <a:xfrm>
          <a:off x="0" y="0"/>
          <a:ext cx="0" cy="0"/>
          <a:chOff x="0" y="0"/>
          <a:chExt cx="0" cy="0"/>
        </a:xfrm>
      </p:grpSpPr>
      <p:sp>
        <p:nvSpPr>
          <p:cNvPr id="6" name="Rectangle 5"/>
          <p:cNvSpPr/>
          <p:nvPr userDrawn="1"/>
        </p:nvSpPr>
        <p:spPr bwMode="auto">
          <a:xfrm>
            <a:off x="0" y="0"/>
            <a:ext cx="10801350" cy="6076950"/>
          </a:xfrm>
          <a:prstGeom prst="rect">
            <a:avLst/>
          </a:prstGeom>
          <a:solidFill>
            <a:schemeClr val="accent5"/>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Arial" charset="0"/>
            </a:endParaRPr>
          </a:p>
        </p:txBody>
      </p:sp>
      <p:sp>
        <p:nvSpPr>
          <p:cNvPr id="4" name="Footer Placeholder 3"/>
          <p:cNvSpPr>
            <a:spLocks noGrp="1"/>
          </p:cNvSpPr>
          <p:nvPr>
            <p:ph type="ftr" sz="quarter" idx="10"/>
          </p:nvPr>
        </p:nvSpPr>
        <p:spPr>
          <a:xfrm>
            <a:off x="658292" y="5592196"/>
            <a:ext cx="8918847" cy="228600"/>
          </a:xfrm>
        </p:spPr>
        <p:txBody>
          <a:bodyPr/>
          <a:lstStyle>
            <a:lvl1pPr>
              <a:defRPr>
                <a:solidFill>
                  <a:schemeClr val="bg1"/>
                </a:solidFill>
              </a:defRPr>
            </a:lvl1pPr>
          </a:lstStyle>
          <a:p>
            <a:r>
              <a:rPr lang="en-US"/>
              <a:t>Global webinar for third-party providers</a:t>
            </a:r>
            <a:endParaRPr lang="en-GB"/>
          </a:p>
        </p:txBody>
      </p:sp>
      <p:sp>
        <p:nvSpPr>
          <p:cNvPr id="5" name="Slide Number Placeholder 4"/>
          <p:cNvSpPr>
            <a:spLocks noGrp="1"/>
          </p:cNvSpPr>
          <p:nvPr>
            <p:ph type="sldNum" sz="quarter" idx="11"/>
          </p:nvPr>
        </p:nvSpPr>
        <p:spPr>
          <a:xfrm>
            <a:off x="9823251" y="5592196"/>
            <a:ext cx="762000" cy="228600"/>
          </a:xfrm>
        </p:spPr>
        <p:txBody>
          <a:bodyPr/>
          <a:lstStyle>
            <a:lvl1pPr algn="r">
              <a:defRPr>
                <a:solidFill>
                  <a:schemeClr val="bg1"/>
                </a:solidFill>
              </a:defRPr>
            </a:lvl1pPr>
          </a:lstStyle>
          <a:p>
            <a:fld id="{F17889F7-7963-4A16-ADF8-FEE4D97DC541}" type="slidenum">
              <a:rPr lang="en-GB" smtClean="0"/>
              <a:pPr/>
              <a:t>‹#›</a:t>
            </a:fld>
            <a:endParaRPr lang="en-GB"/>
          </a:p>
        </p:txBody>
      </p:sp>
      <p:grpSp>
        <p:nvGrpSpPr>
          <p:cNvPr id="29" name="Group 28"/>
          <p:cNvGrpSpPr/>
          <p:nvPr userDrawn="1"/>
        </p:nvGrpSpPr>
        <p:grpSpPr>
          <a:xfrm>
            <a:off x="286418" y="5558755"/>
            <a:ext cx="288363" cy="288873"/>
            <a:chOff x="1230313" y="1433513"/>
            <a:chExt cx="898525" cy="900113"/>
          </a:xfrm>
        </p:grpSpPr>
        <p:sp>
          <p:nvSpPr>
            <p:cNvPr id="30" name="Freeform 29"/>
            <p:cNvSpPr>
              <a:spLocks noEditPoints="1"/>
            </p:cNvSpPr>
            <p:nvPr userDrawn="1"/>
          </p:nvSpPr>
          <p:spPr bwMode="auto">
            <a:xfrm>
              <a:off x="1230313" y="1433513"/>
              <a:ext cx="898525" cy="900113"/>
            </a:xfrm>
            <a:custGeom>
              <a:avLst/>
              <a:gdLst>
                <a:gd name="T0" fmla="*/ 198 w 566"/>
                <a:gd name="T1" fmla="*/ 14 h 567"/>
                <a:gd name="T2" fmla="*/ 103 w 566"/>
                <a:gd name="T3" fmla="*/ 66 h 567"/>
                <a:gd name="T4" fmla="*/ 34 w 566"/>
                <a:gd name="T5" fmla="*/ 149 h 567"/>
                <a:gd name="T6" fmla="*/ 2 w 566"/>
                <a:gd name="T7" fmla="*/ 255 h 567"/>
                <a:gd name="T8" fmla="*/ 9 w 566"/>
                <a:gd name="T9" fmla="*/ 354 h 567"/>
                <a:gd name="T10" fmla="*/ 57 w 566"/>
                <a:gd name="T11" fmla="*/ 453 h 567"/>
                <a:gd name="T12" fmla="*/ 136 w 566"/>
                <a:gd name="T13" fmla="*/ 526 h 567"/>
                <a:gd name="T14" fmla="*/ 240 w 566"/>
                <a:gd name="T15" fmla="*/ 563 h 567"/>
                <a:gd name="T16" fmla="*/ 341 w 566"/>
                <a:gd name="T17" fmla="*/ 561 h 567"/>
                <a:gd name="T18" fmla="*/ 442 w 566"/>
                <a:gd name="T19" fmla="*/ 518 h 567"/>
                <a:gd name="T20" fmla="*/ 518 w 566"/>
                <a:gd name="T21" fmla="*/ 442 h 567"/>
                <a:gd name="T22" fmla="*/ 561 w 566"/>
                <a:gd name="T23" fmla="*/ 341 h 567"/>
                <a:gd name="T24" fmla="*/ 563 w 566"/>
                <a:gd name="T25" fmla="*/ 240 h 567"/>
                <a:gd name="T26" fmla="*/ 526 w 566"/>
                <a:gd name="T27" fmla="*/ 137 h 567"/>
                <a:gd name="T28" fmla="*/ 454 w 566"/>
                <a:gd name="T29" fmla="*/ 57 h 567"/>
                <a:gd name="T30" fmla="*/ 356 w 566"/>
                <a:gd name="T31" fmla="*/ 10 h 567"/>
                <a:gd name="T32" fmla="*/ 95 w 566"/>
                <a:gd name="T33" fmla="*/ 90 h 567"/>
                <a:gd name="T34" fmla="*/ 248 w 566"/>
                <a:gd name="T35" fmla="*/ 16 h 567"/>
                <a:gd name="T36" fmla="*/ 206 w 566"/>
                <a:gd name="T37" fmla="*/ 55 h 567"/>
                <a:gd name="T38" fmla="*/ 94 w 566"/>
                <a:gd name="T39" fmla="*/ 92 h 567"/>
                <a:gd name="T40" fmla="*/ 247 w 566"/>
                <a:gd name="T41" fmla="*/ 36 h 567"/>
                <a:gd name="T42" fmla="*/ 192 w 566"/>
                <a:gd name="T43" fmla="*/ 92 h 567"/>
                <a:gd name="T44" fmla="*/ 337 w 566"/>
                <a:gd name="T45" fmla="*/ 50 h 567"/>
                <a:gd name="T46" fmla="*/ 290 w 566"/>
                <a:gd name="T47" fmla="*/ 92 h 567"/>
                <a:gd name="T48" fmla="*/ 319 w 566"/>
                <a:gd name="T49" fmla="*/ 19 h 567"/>
                <a:gd name="T50" fmla="*/ 382 w 566"/>
                <a:gd name="T51" fmla="*/ 32 h 567"/>
                <a:gd name="T52" fmla="*/ 473 w 566"/>
                <a:gd name="T53" fmla="*/ 92 h 567"/>
                <a:gd name="T54" fmla="*/ 166 w 566"/>
                <a:gd name="T55" fmla="*/ 107 h 567"/>
                <a:gd name="T56" fmla="*/ 32 w 566"/>
                <a:gd name="T57" fmla="*/ 186 h 567"/>
                <a:gd name="T58" fmla="*/ 81 w 566"/>
                <a:gd name="T59" fmla="*/ 106 h 567"/>
                <a:gd name="T60" fmla="*/ 278 w 566"/>
                <a:gd name="T61" fmla="*/ 186 h 567"/>
                <a:gd name="T62" fmla="*/ 183 w 566"/>
                <a:gd name="T63" fmla="*/ 106 h 567"/>
                <a:gd name="T64" fmla="*/ 384 w 566"/>
                <a:gd name="T65" fmla="*/ 106 h 567"/>
                <a:gd name="T66" fmla="*/ 417 w 566"/>
                <a:gd name="T67" fmla="*/ 186 h 567"/>
                <a:gd name="T68" fmla="*/ 486 w 566"/>
                <a:gd name="T69" fmla="*/ 105 h 567"/>
                <a:gd name="T70" fmla="*/ 535 w 566"/>
                <a:gd name="T71" fmla="*/ 186 h 567"/>
                <a:gd name="T72" fmla="*/ 411 w 566"/>
                <a:gd name="T73" fmla="*/ 126 h 567"/>
                <a:gd name="T74" fmla="*/ 540 w 566"/>
                <a:gd name="T75" fmla="*/ 199 h 567"/>
                <a:gd name="T76" fmla="*/ 552 w 566"/>
                <a:gd name="T77" fmla="*/ 305 h 567"/>
                <a:gd name="T78" fmla="*/ 27 w 566"/>
                <a:gd name="T79" fmla="*/ 368 h 567"/>
                <a:gd name="T80" fmla="*/ 14 w 566"/>
                <a:gd name="T81" fmla="*/ 284 h 567"/>
                <a:gd name="T82" fmla="*/ 540 w 566"/>
                <a:gd name="T83" fmla="*/ 199 h 567"/>
                <a:gd name="T84" fmla="*/ 156 w 566"/>
                <a:gd name="T85" fmla="*/ 441 h 567"/>
                <a:gd name="T86" fmla="*/ 81 w 566"/>
                <a:gd name="T87" fmla="*/ 461 h 567"/>
                <a:gd name="T88" fmla="*/ 32 w 566"/>
                <a:gd name="T89" fmla="*/ 381 h 567"/>
                <a:gd name="T90" fmla="*/ 183 w 566"/>
                <a:gd name="T91" fmla="*/ 461 h 567"/>
                <a:gd name="T92" fmla="*/ 149 w 566"/>
                <a:gd name="T93" fmla="*/ 381 h 567"/>
                <a:gd name="T94" fmla="*/ 412 w 566"/>
                <a:gd name="T95" fmla="*/ 402 h 567"/>
                <a:gd name="T96" fmla="*/ 290 w 566"/>
                <a:gd name="T97" fmla="*/ 461 h 567"/>
                <a:gd name="T98" fmla="*/ 534 w 566"/>
                <a:gd name="T99" fmla="*/ 382 h 567"/>
                <a:gd name="T100" fmla="*/ 400 w 566"/>
                <a:gd name="T101" fmla="*/ 461 h 567"/>
                <a:gd name="T102" fmla="*/ 431 w 566"/>
                <a:gd name="T103" fmla="*/ 381 h 567"/>
                <a:gd name="T104" fmla="*/ 176 w 566"/>
                <a:gd name="T105" fmla="*/ 475 h 567"/>
                <a:gd name="T106" fmla="*/ 253 w 566"/>
                <a:gd name="T107" fmla="*/ 551 h 567"/>
                <a:gd name="T108" fmla="*/ 146 w 566"/>
                <a:gd name="T109" fmla="*/ 515 h 567"/>
                <a:gd name="T110" fmla="*/ 176 w 566"/>
                <a:gd name="T111" fmla="*/ 475 h 567"/>
                <a:gd name="T112" fmla="*/ 230 w 566"/>
                <a:gd name="T113" fmla="*/ 516 h 567"/>
                <a:gd name="T114" fmla="*/ 278 w 566"/>
                <a:gd name="T115" fmla="*/ 475 h 567"/>
                <a:gd name="T116" fmla="*/ 320 w 566"/>
                <a:gd name="T117" fmla="*/ 531 h 567"/>
                <a:gd name="T118" fmla="*/ 374 w 566"/>
                <a:gd name="T119" fmla="*/ 475 h 567"/>
                <a:gd name="T120" fmla="*/ 401 w 566"/>
                <a:gd name="T121" fmla="*/ 525 h 567"/>
                <a:gd name="T122" fmla="*/ 319 w 566"/>
                <a:gd name="T123" fmla="*/ 547 h 567"/>
                <a:gd name="T124" fmla="*/ 391 w 566"/>
                <a:gd name="T125" fmla="*/ 475 h 5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66" h="567">
                  <a:moveTo>
                    <a:pt x="282" y="0"/>
                  </a:moveTo>
                  <a:lnTo>
                    <a:pt x="282" y="0"/>
                  </a:lnTo>
                  <a:lnTo>
                    <a:pt x="268" y="1"/>
                  </a:lnTo>
                  <a:lnTo>
                    <a:pt x="252" y="2"/>
                  </a:lnTo>
                  <a:lnTo>
                    <a:pt x="238" y="4"/>
                  </a:lnTo>
                  <a:lnTo>
                    <a:pt x="225" y="7"/>
                  </a:lnTo>
                  <a:lnTo>
                    <a:pt x="211" y="10"/>
                  </a:lnTo>
                  <a:lnTo>
                    <a:pt x="198" y="14"/>
                  </a:lnTo>
                  <a:lnTo>
                    <a:pt x="185" y="18"/>
                  </a:lnTo>
                  <a:lnTo>
                    <a:pt x="172" y="23"/>
                  </a:lnTo>
                  <a:lnTo>
                    <a:pt x="159" y="29"/>
                  </a:lnTo>
                  <a:lnTo>
                    <a:pt x="147" y="35"/>
                  </a:lnTo>
                  <a:lnTo>
                    <a:pt x="136" y="42"/>
                  </a:lnTo>
                  <a:lnTo>
                    <a:pt x="124" y="49"/>
                  </a:lnTo>
                  <a:lnTo>
                    <a:pt x="113" y="57"/>
                  </a:lnTo>
                  <a:lnTo>
                    <a:pt x="103" y="66"/>
                  </a:lnTo>
                  <a:lnTo>
                    <a:pt x="92" y="75"/>
                  </a:lnTo>
                  <a:lnTo>
                    <a:pt x="83" y="84"/>
                  </a:lnTo>
                  <a:lnTo>
                    <a:pt x="73" y="94"/>
                  </a:lnTo>
                  <a:lnTo>
                    <a:pt x="65" y="104"/>
                  </a:lnTo>
                  <a:lnTo>
                    <a:pt x="56" y="115"/>
                  </a:lnTo>
                  <a:lnTo>
                    <a:pt x="48" y="126"/>
                  </a:lnTo>
                  <a:lnTo>
                    <a:pt x="41" y="137"/>
                  </a:lnTo>
                  <a:lnTo>
                    <a:pt x="34" y="149"/>
                  </a:lnTo>
                  <a:lnTo>
                    <a:pt x="28" y="161"/>
                  </a:lnTo>
                  <a:lnTo>
                    <a:pt x="22" y="174"/>
                  </a:lnTo>
                  <a:lnTo>
                    <a:pt x="17" y="186"/>
                  </a:lnTo>
                  <a:lnTo>
                    <a:pt x="13" y="199"/>
                  </a:lnTo>
                  <a:lnTo>
                    <a:pt x="9" y="213"/>
                  </a:lnTo>
                  <a:lnTo>
                    <a:pt x="6" y="226"/>
                  </a:lnTo>
                  <a:lnTo>
                    <a:pt x="4" y="240"/>
                  </a:lnTo>
                  <a:lnTo>
                    <a:pt x="2" y="255"/>
                  </a:lnTo>
                  <a:lnTo>
                    <a:pt x="1" y="270"/>
                  </a:lnTo>
                  <a:lnTo>
                    <a:pt x="0" y="284"/>
                  </a:lnTo>
                  <a:lnTo>
                    <a:pt x="0" y="284"/>
                  </a:lnTo>
                  <a:lnTo>
                    <a:pt x="1" y="298"/>
                  </a:lnTo>
                  <a:lnTo>
                    <a:pt x="2" y="313"/>
                  </a:lnTo>
                  <a:lnTo>
                    <a:pt x="4" y="327"/>
                  </a:lnTo>
                  <a:lnTo>
                    <a:pt x="6" y="341"/>
                  </a:lnTo>
                  <a:lnTo>
                    <a:pt x="9" y="354"/>
                  </a:lnTo>
                  <a:lnTo>
                    <a:pt x="13" y="368"/>
                  </a:lnTo>
                  <a:lnTo>
                    <a:pt x="18" y="381"/>
                  </a:lnTo>
                  <a:lnTo>
                    <a:pt x="23" y="394"/>
                  </a:lnTo>
                  <a:lnTo>
                    <a:pt x="28" y="406"/>
                  </a:lnTo>
                  <a:lnTo>
                    <a:pt x="34" y="418"/>
                  </a:lnTo>
                  <a:lnTo>
                    <a:pt x="41" y="430"/>
                  </a:lnTo>
                  <a:lnTo>
                    <a:pt x="49" y="442"/>
                  </a:lnTo>
                  <a:lnTo>
                    <a:pt x="57" y="453"/>
                  </a:lnTo>
                  <a:lnTo>
                    <a:pt x="65" y="464"/>
                  </a:lnTo>
                  <a:lnTo>
                    <a:pt x="74" y="474"/>
                  </a:lnTo>
                  <a:lnTo>
                    <a:pt x="83" y="484"/>
                  </a:lnTo>
                  <a:lnTo>
                    <a:pt x="93" y="493"/>
                  </a:lnTo>
                  <a:lnTo>
                    <a:pt x="103" y="502"/>
                  </a:lnTo>
                  <a:lnTo>
                    <a:pt x="114" y="510"/>
                  </a:lnTo>
                  <a:lnTo>
                    <a:pt x="125" y="518"/>
                  </a:lnTo>
                  <a:lnTo>
                    <a:pt x="136" y="526"/>
                  </a:lnTo>
                  <a:lnTo>
                    <a:pt x="148" y="532"/>
                  </a:lnTo>
                  <a:lnTo>
                    <a:pt x="160" y="539"/>
                  </a:lnTo>
                  <a:lnTo>
                    <a:pt x="173" y="544"/>
                  </a:lnTo>
                  <a:lnTo>
                    <a:pt x="186" y="549"/>
                  </a:lnTo>
                  <a:lnTo>
                    <a:pt x="199" y="554"/>
                  </a:lnTo>
                  <a:lnTo>
                    <a:pt x="212" y="558"/>
                  </a:lnTo>
                  <a:lnTo>
                    <a:pt x="226" y="561"/>
                  </a:lnTo>
                  <a:lnTo>
                    <a:pt x="240" y="563"/>
                  </a:lnTo>
                  <a:lnTo>
                    <a:pt x="254" y="565"/>
                  </a:lnTo>
                  <a:lnTo>
                    <a:pt x="269" y="566"/>
                  </a:lnTo>
                  <a:lnTo>
                    <a:pt x="284" y="567"/>
                  </a:lnTo>
                  <a:lnTo>
                    <a:pt x="284" y="567"/>
                  </a:lnTo>
                  <a:lnTo>
                    <a:pt x="298" y="566"/>
                  </a:lnTo>
                  <a:lnTo>
                    <a:pt x="313" y="565"/>
                  </a:lnTo>
                  <a:lnTo>
                    <a:pt x="327" y="563"/>
                  </a:lnTo>
                  <a:lnTo>
                    <a:pt x="341" y="561"/>
                  </a:lnTo>
                  <a:lnTo>
                    <a:pt x="354" y="558"/>
                  </a:lnTo>
                  <a:lnTo>
                    <a:pt x="368" y="554"/>
                  </a:lnTo>
                  <a:lnTo>
                    <a:pt x="381" y="549"/>
                  </a:lnTo>
                  <a:lnTo>
                    <a:pt x="394" y="544"/>
                  </a:lnTo>
                  <a:lnTo>
                    <a:pt x="406" y="539"/>
                  </a:lnTo>
                  <a:lnTo>
                    <a:pt x="418" y="532"/>
                  </a:lnTo>
                  <a:lnTo>
                    <a:pt x="430" y="526"/>
                  </a:lnTo>
                  <a:lnTo>
                    <a:pt x="442" y="518"/>
                  </a:lnTo>
                  <a:lnTo>
                    <a:pt x="453" y="510"/>
                  </a:lnTo>
                  <a:lnTo>
                    <a:pt x="463" y="502"/>
                  </a:lnTo>
                  <a:lnTo>
                    <a:pt x="474" y="493"/>
                  </a:lnTo>
                  <a:lnTo>
                    <a:pt x="484" y="484"/>
                  </a:lnTo>
                  <a:lnTo>
                    <a:pt x="493" y="474"/>
                  </a:lnTo>
                  <a:lnTo>
                    <a:pt x="502" y="464"/>
                  </a:lnTo>
                  <a:lnTo>
                    <a:pt x="510" y="453"/>
                  </a:lnTo>
                  <a:lnTo>
                    <a:pt x="518" y="442"/>
                  </a:lnTo>
                  <a:lnTo>
                    <a:pt x="525" y="430"/>
                  </a:lnTo>
                  <a:lnTo>
                    <a:pt x="532" y="418"/>
                  </a:lnTo>
                  <a:lnTo>
                    <a:pt x="538" y="406"/>
                  </a:lnTo>
                  <a:lnTo>
                    <a:pt x="544" y="394"/>
                  </a:lnTo>
                  <a:lnTo>
                    <a:pt x="549" y="381"/>
                  </a:lnTo>
                  <a:lnTo>
                    <a:pt x="554" y="368"/>
                  </a:lnTo>
                  <a:lnTo>
                    <a:pt x="557" y="354"/>
                  </a:lnTo>
                  <a:lnTo>
                    <a:pt x="561" y="341"/>
                  </a:lnTo>
                  <a:lnTo>
                    <a:pt x="563" y="327"/>
                  </a:lnTo>
                  <a:lnTo>
                    <a:pt x="565" y="313"/>
                  </a:lnTo>
                  <a:lnTo>
                    <a:pt x="566" y="298"/>
                  </a:lnTo>
                  <a:lnTo>
                    <a:pt x="566" y="284"/>
                  </a:lnTo>
                  <a:lnTo>
                    <a:pt x="566" y="284"/>
                  </a:lnTo>
                  <a:lnTo>
                    <a:pt x="566" y="270"/>
                  </a:lnTo>
                  <a:lnTo>
                    <a:pt x="565" y="255"/>
                  </a:lnTo>
                  <a:lnTo>
                    <a:pt x="563" y="240"/>
                  </a:lnTo>
                  <a:lnTo>
                    <a:pt x="561" y="226"/>
                  </a:lnTo>
                  <a:lnTo>
                    <a:pt x="558" y="213"/>
                  </a:lnTo>
                  <a:lnTo>
                    <a:pt x="554" y="199"/>
                  </a:lnTo>
                  <a:lnTo>
                    <a:pt x="549" y="186"/>
                  </a:lnTo>
                  <a:lnTo>
                    <a:pt x="544" y="174"/>
                  </a:lnTo>
                  <a:lnTo>
                    <a:pt x="539" y="161"/>
                  </a:lnTo>
                  <a:lnTo>
                    <a:pt x="532" y="149"/>
                  </a:lnTo>
                  <a:lnTo>
                    <a:pt x="526" y="137"/>
                  </a:lnTo>
                  <a:lnTo>
                    <a:pt x="518" y="126"/>
                  </a:lnTo>
                  <a:lnTo>
                    <a:pt x="511" y="115"/>
                  </a:lnTo>
                  <a:lnTo>
                    <a:pt x="502" y="104"/>
                  </a:lnTo>
                  <a:lnTo>
                    <a:pt x="493" y="94"/>
                  </a:lnTo>
                  <a:lnTo>
                    <a:pt x="484" y="84"/>
                  </a:lnTo>
                  <a:lnTo>
                    <a:pt x="474" y="75"/>
                  </a:lnTo>
                  <a:lnTo>
                    <a:pt x="464" y="66"/>
                  </a:lnTo>
                  <a:lnTo>
                    <a:pt x="454" y="57"/>
                  </a:lnTo>
                  <a:lnTo>
                    <a:pt x="443" y="49"/>
                  </a:lnTo>
                  <a:lnTo>
                    <a:pt x="431" y="42"/>
                  </a:lnTo>
                  <a:lnTo>
                    <a:pt x="419" y="35"/>
                  </a:lnTo>
                  <a:lnTo>
                    <a:pt x="407" y="29"/>
                  </a:lnTo>
                  <a:lnTo>
                    <a:pt x="395" y="23"/>
                  </a:lnTo>
                  <a:lnTo>
                    <a:pt x="382" y="18"/>
                  </a:lnTo>
                  <a:lnTo>
                    <a:pt x="369" y="14"/>
                  </a:lnTo>
                  <a:lnTo>
                    <a:pt x="356" y="10"/>
                  </a:lnTo>
                  <a:lnTo>
                    <a:pt x="342" y="7"/>
                  </a:lnTo>
                  <a:lnTo>
                    <a:pt x="328" y="4"/>
                  </a:lnTo>
                  <a:lnTo>
                    <a:pt x="314" y="2"/>
                  </a:lnTo>
                  <a:lnTo>
                    <a:pt x="300" y="1"/>
                  </a:lnTo>
                  <a:lnTo>
                    <a:pt x="286" y="0"/>
                  </a:lnTo>
                  <a:lnTo>
                    <a:pt x="282" y="0"/>
                  </a:lnTo>
                  <a:close/>
                  <a:moveTo>
                    <a:pt x="95" y="90"/>
                  </a:moveTo>
                  <a:lnTo>
                    <a:pt x="95" y="90"/>
                  </a:lnTo>
                  <a:lnTo>
                    <a:pt x="111" y="76"/>
                  </a:lnTo>
                  <a:lnTo>
                    <a:pt x="128" y="63"/>
                  </a:lnTo>
                  <a:lnTo>
                    <a:pt x="147" y="51"/>
                  </a:lnTo>
                  <a:lnTo>
                    <a:pt x="166" y="41"/>
                  </a:lnTo>
                  <a:lnTo>
                    <a:pt x="185" y="32"/>
                  </a:lnTo>
                  <a:lnTo>
                    <a:pt x="206" y="25"/>
                  </a:lnTo>
                  <a:lnTo>
                    <a:pt x="226" y="20"/>
                  </a:lnTo>
                  <a:lnTo>
                    <a:pt x="248" y="16"/>
                  </a:lnTo>
                  <a:lnTo>
                    <a:pt x="248" y="16"/>
                  </a:lnTo>
                  <a:lnTo>
                    <a:pt x="254" y="15"/>
                  </a:lnTo>
                  <a:lnTo>
                    <a:pt x="254" y="15"/>
                  </a:lnTo>
                  <a:lnTo>
                    <a:pt x="247" y="19"/>
                  </a:lnTo>
                  <a:lnTo>
                    <a:pt x="247" y="19"/>
                  </a:lnTo>
                  <a:lnTo>
                    <a:pt x="233" y="30"/>
                  </a:lnTo>
                  <a:lnTo>
                    <a:pt x="215" y="46"/>
                  </a:lnTo>
                  <a:lnTo>
                    <a:pt x="206" y="55"/>
                  </a:lnTo>
                  <a:lnTo>
                    <a:pt x="196" y="66"/>
                  </a:lnTo>
                  <a:lnTo>
                    <a:pt x="186" y="78"/>
                  </a:lnTo>
                  <a:lnTo>
                    <a:pt x="176" y="92"/>
                  </a:lnTo>
                  <a:lnTo>
                    <a:pt x="176" y="92"/>
                  </a:lnTo>
                  <a:lnTo>
                    <a:pt x="176" y="92"/>
                  </a:lnTo>
                  <a:lnTo>
                    <a:pt x="176" y="92"/>
                  </a:lnTo>
                  <a:lnTo>
                    <a:pt x="94" y="92"/>
                  </a:lnTo>
                  <a:lnTo>
                    <a:pt x="94" y="92"/>
                  </a:lnTo>
                  <a:lnTo>
                    <a:pt x="95" y="90"/>
                  </a:lnTo>
                  <a:lnTo>
                    <a:pt x="95" y="90"/>
                  </a:lnTo>
                  <a:close/>
                  <a:moveTo>
                    <a:pt x="194" y="90"/>
                  </a:moveTo>
                  <a:lnTo>
                    <a:pt x="194" y="90"/>
                  </a:lnTo>
                  <a:lnTo>
                    <a:pt x="203" y="79"/>
                  </a:lnTo>
                  <a:lnTo>
                    <a:pt x="212" y="69"/>
                  </a:lnTo>
                  <a:lnTo>
                    <a:pt x="230" y="50"/>
                  </a:lnTo>
                  <a:lnTo>
                    <a:pt x="247" y="36"/>
                  </a:lnTo>
                  <a:lnTo>
                    <a:pt x="262" y="25"/>
                  </a:lnTo>
                  <a:lnTo>
                    <a:pt x="262" y="25"/>
                  </a:lnTo>
                  <a:lnTo>
                    <a:pt x="278" y="15"/>
                  </a:lnTo>
                  <a:lnTo>
                    <a:pt x="278" y="15"/>
                  </a:lnTo>
                  <a:lnTo>
                    <a:pt x="278" y="92"/>
                  </a:lnTo>
                  <a:lnTo>
                    <a:pt x="278" y="92"/>
                  </a:lnTo>
                  <a:lnTo>
                    <a:pt x="192" y="92"/>
                  </a:lnTo>
                  <a:lnTo>
                    <a:pt x="192" y="92"/>
                  </a:lnTo>
                  <a:lnTo>
                    <a:pt x="194" y="90"/>
                  </a:lnTo>
                  <a:lnTo>
                    <a:pt x="194" y="90"/>
                  </a:lnTo>
                  <a:close/>
                  <a:moveTo>
                    <a:pt x="290" y="15"/>
                  </a:moveTo>
                  <a:lnTo>
                    <a:pt x="290" y="15"/>
                  </a:lnTo>
                  <a:lnTo>
                    <a:pt x="305" y="25"/>
                  </a:lnTo>
                  <a:lnTo>
                    <a:pt x="305" y="25"/>
                  </a:lnTo>
                  <a:lnTo>
                    <a:pt x="320" y="36"/>
                  </a:lnTo>
                  <a:lnTo>
                    <a:pt x="337" y="50"/>
                  </a:lnTo>
                  <a:lnTo>
                    <a:pt x="355" y="69"/>
                  </a:lnTo>
                  <a:lnTo>
                    <a:pt x="364" y="79"/>
                  </a:lnTo>
                  <a:lnTo>
                    <a:pt x="373" y="90"/>
                  </a:lnTo>
                  <a:lnTo>
                    <a:pt x="373" y="90"/>
                  </a:lnTo>
                  <a:lnTo>
                    <a:pt x="374" y="92"/>
                  </a:lnTo>
                  <a:lnTo>
                    <a:pt x="374" y="92"/>
                  </a:lnTo>
                  <a:lnTo>
                    <a:pt x="290" y="92"/>
                  </a:lnTo>
                  <a:lnTo>
                    <a:pt x="290" y="92"/>
                  </a:lnTo>
                  <a:lnTo>
                    <a:pt x="290" y="15"/>
                  </a:lnTo>
                  <a:lnTo>
                    <a:pt x="290" y="15"/>
                  </a:lnTo>
                  <a:close/>
                  <a:moveTo>
                    <a:pt x="391" y="92"/>
                  </a:moveTo>
                  <a:lnTo>
                    <a:pt x="391" y="92"/>
                  </a:lnTo>
                  <a:lnTo>
                    <a:pt x="376" y="72"/>
                  </a:lnTo>
                  <a:lnTo>
                    <a:pt x="359" y="53"/>
                  </a:lnTo>
                  <a:lnTo>
                    <a:pt x="340" y="35"/>
                  </a:lnTo>
                  <a:lnTo>
                    <a:pt x="319" y="19"/>
                  </a:lnTo>
                  <a:lnTo>
                    <a:pt x="319" y="19"/>
                  </a:lnTo>
                  <a:lnTo>
                    <a:pt x="314" y="16"/>
                  </a:lnTo>
                  <a:lnTo>
                    <a:pt x="314" y="16"/>
                  </a:lnTo>
                  <a:lnTo>
                    <a:pt x="320" y="16"/>
                  </a:lnTo>
                  <a:lnTo>
                    <a:pt x="320" y="16"/>
                  </a:lnTo>
                  <a:lnTo>
                    <a:pt x="341" y="20"/>
                  </a:lnTo>
                  <a:lnTo>
                    <a:pt x="362" y="25"/>
                  </a:lnTo>
                  <a:lnTo>
                    <a:pt x="382" y="32"/>
                  </a:lnTo>
                  <a:lnTo>
                    <a:pt x="402" y="41"/>
                  </a:lnTo>
                  <a:lnTo>
                    <a:pt x="420" y="51"/>
                  </a:lnTo>
                  <a:lnTo>
                    <a:pt x="438" y="63"/>
                  </a:lnTo>
                  <a:lnTo>
                    <a:pt x="455" y="76"/>
                  </a:lnTo>
                  <a:lnTo>
                    <a:pt x="471" y="90"/>
                  </a:lnTo>
                  <a:lnTo>
                    <a:pt x="471" y="90"/>
                  </a:lnTo>
                  <a:lnTo>
                    <a:pt x="473" y="92"/>
                  </a:lnTo>
                  <a:lnTo>
                    <a:pt x="473" y="92"/>
                  </a:lnTo>
                  <a:lnTo>
                    <a:pt x="391" y="92"/>
                  </a:lnTo>
                  <a:lnTo>
                    <a:pt x="391" y="92"/>
                  </a:lnTo>
                  <a:lnTo>
                    <a:pt x="391" y="92"/>
                  </a:lnTo>
                  <a:lnTo>
                    <a:pt x="391" y="92"/>
                  </a:lnTo>
                  <a:close/>
                  <a:moveTo>
                    <a:pt x="167" y="105"/>
                  </a:moveTo>
                  <a:lnTo>
                    <a:pt x="167" y="105"/>
                  </a:lnTo>
                  <a:lnTo>
                    <a:pt x="166" y="107"/>
                  </a:lnTo>
                  <a:lnTo>
                    <a:pt x="166" y="107"/>
                  </a:lnTo>
                  <a:lnTo>
                    <a:pt x="156" y="126"/>
                  </a:lnTo>
                  <a:lnTo>
                    <a:pt x="148" y="145"/>
                  </a:lnTo>
                  <a:lnTo>
                    <a:pt x="141" y="165"/>
                  </a:lnTo>
                  <a:lnTo>
                    <a:pt x="136" y="185"/>
                  </a:lnTo>
                  <a:lnTo>
                    <a:pt x="136" y="185"/>
                  </a:lnTo>
                  <a:lnTo>
                    <a:pt x="136" y="186"/>
                  </a:lnTo>
                  <a:lnTo>
                    <a:pt x="136" y="186"/>
                  </a:lnTo>
                  <a:lnTo>
                    <a:pt x="32" y="186"/>
                  </a:lnTo>
                  <a:lnTo>
                    <a:pt x="32" y="186"/>
                  </a:lnTo>
                  <a:lnTo>
                    <a:pt x="33" y="185"/>
                  </a:lnTo>
                  <a:lnTo>
                    <a:pt x="33" y="185"/>
                  </a:lnTo>
                  <a:lnTo>
                    <a:pt x="42" y="163"/>
                  </a:lnTo>
                  <a:lnTo>
                    <a:pt x="53" y="143"/>
                  </a:lnTo>
                  <a:lnTo>
                    <a:pt x="66" y="124"/>
                  </a:lnTo>
                  <a:lnTo>
                    <a:pt x="81" y="106"/>
                  </a:lnTo>
                  <a:lnTo>
                    <a:pt x="81" y="106"/>
                  </a:lnTo>
                  <a:lnTo>
                    <a:pt x="81" y="105"/>
                  </a:lnTo>
                  <a:lnTo>
                    <a:pt x="81" y="105"/>
                  </a:lnTo>
                  <a:lnTo>
                    <a:pt x="167" y="105"/>
                  </a:lnTo>
                  <a:lnTo>
                    <a:pt x="167" y="105"/>
                  </a:lnTo>
                  <a:close/>
                  <a:moveTo>
                    <a:pt x="278" y="105"/>
                  </a:moveTo>
                  <a:lnTo>
                    <a:pt x="278" y="105"/>
                  </a:lnTo>
                  <a:lnTo>
                    <a:pt x="278" y="186"/>
                  </a:lnTo>
                  <a:lnTo>
                    <a:pt x="278" y="186"/>
                  </a:lnTo>
                  <a:lnTo>
                    <a:pt x="149" y="186"/>
                  </a:lnTo>
                  <a:lnTo>
                    <a:pt x="149" y="186"/>
                  </a:lnTo>
                  <a:lnTo>
                    <a:pt x="150" y="185"/>
                  </a:lnTo>
                  <a:lnTo>
                    <a:pt x="150" y="185"/>
                  </a:lnTo>
                  <a:lnTo>
                    <a:pt x="155" y="164"/>
                  </a:lnTo>
                  <a:lnTo>
                    <a:pt x="162" y="144"/>
                  </a:lnTo>
                  <a:lnTo>
                    <a:pt x="172" y="125"/>
                  </a:lnTo>
                  <a:lnTo>
                    <a:pt x="183" y="106"/>
                  </a:lnTo>
                  <a:lnTo>
                    <a:pt x="183" y="106"/>
                  </a:lnTo>
                  <a:lnTo>
                    <a:pt x="183" y="105"/>
                  </a:lnTo>
                  <a:lnTo>
                    <a:pt x="183" y="105"/>
                  </a:lnTo>
                  <a:lnTo>
                    <a:pt x="278" y="105"/>
                  </a:lnTo>
                  <a:lnTo>
                    <a:pt x="278" y="105"/>
                  </a:lnTo>
                  <a:close/>
                  <a:moveTo>
                    <a:pt x="384" y="105"/>
                  </a:moveTo>
                  <a:lnTo>
                    <a:pt x="384" y="105"/>
                  </a:lnTo>
                  <a:lnTo>
                    <a:pt x="384" y="106"/>
                  </a:lnTo>
                  <a:lnTo>
                    <a:pt x="384" y="106"/>
                  </a:lnTo>
                  <a:lnTo>
                    <a:pt x="395" y="125"/>
                  </a:lnTo>
                  <a:lnTo>
                    <a:pt x="404" y="144"/>
                  </a:lnTo>
                  <a:lnTo>
                    <a:pt x="412" y="164"/>
                  </a:lnTo>
                  <a:lnTo>
                    <a:pt x="417" y="185"/>
                  </a:lnTo>
                  <a:lnTo>
                    <a:pt x="417" y="185"/>
                  </a:lnTo>
                  <a:lnTo>
                    <a:pt x="417" y="186"/>
                  </a:lnTo>
                  <a:lnTo>
                    <a:pt x="417" y="186"/>
                  </a:lnTo>
                  <a:lnTo>
                    <a:pt x="290" y="186"/>
                  </a:lnTo>
                  <a:lnTo>
                    <a:pt x="290" y="186"/>
                  </a:lnTo>
                  <a:lnTo>
                    <a:pt x="290" y="105"/>
                  </a:lnTo>
                  <a:lnTo>
                    <a:pt x="290" y="105"/>
                  </a:lnTo>
                  <a:lnTo>
                    <a:pt x="384" y="105"/>
                  </a:lnTo>
                  <a:lnTo>
                    <a:pt x="384" y="105"/>
                  </a:lnTo>
                  <a:close/>
                  <a:moveTo>
                    <a:pt x="486" y="105"/>
                  </a:moveTo>
                  <a:lnTo>
                    <a:pt x="486" y="105"/>
                  </a:lnTo>
                  <a:lnTo>
                    <a:pt x="486" y="106"/>
                  </a:lnTo>
                  <a:lnTo>
                    <a:pt x="486" y="106"/>
                  </a:lnTo>
                  <a:lnTo>
                    <a:pt x="501" y="124"/>
                  </a:lnTo>
                  <a:lnTo>
                    <a:pt x="514" y="143"/>
                  </a:lnTo>
                  <a:lnTo>
                    <a:pt x="525" y="163"/>
                  </a:lnTo>
                  <a:lnTo>
                    <a:pt x="534" y="185"/>
                  </a:lnTo>
                  <a:lnTo>
                    <a:pt x="534" y="185"/>
                  </a:lnTo>
                  <a:lnTo>
                    <a:pt x="535" y="186"/>
                  </a:lnTo>
                  <a:lnTo>
                    <a:pt x="535" y="186"/>
                  </a:lnTo>
                  <a:lnTo>
                    <a:pt x="431" y="186"/>
                  </a:lnTo>
                  <a:lnTo>
                    <a:pt x="431" y="186"/>
                  </a:lnTo>
                  <a:lnTo>
                    <a:pt x="431" y="185"/>
                  </a:lnTo>
                  <a:lnTo>
                    <a:pt x="431" y="185"/>
                  </a:lnTo>
                  <a:lnTo>
                    <a:pt x="426" y="165"/>
                  </a:lnTo>
                  <a:lnTo>
                    <a:pt x="419" y="145"/>
                  </a:lnTo>
                  <a:lnTo>
                    <a:pt x="411" y="126"/>
                  </a:lnTo>
                  <a:lnTo>
                    <a:pt x="400" y="107"/>
                  </a:lnTo>
                  <a:lnTo>
                    <a:pt x="400" y="107"/>
                  </a:lnTo>
                  <a:lnTo>
                    <a:pt x="400" y="105"/>
                  </a:lnTo>
                  <a:lnTo>
                    <a:pt x="400" y="105"/>
                  </a:lnTo>
                  <a:lnTo>
                    <a:pt x="486" y="105"/>
                  </a:lnTo>
                  <a:lnTo>
                    <a:pt x="486" y="105"/>
                  </a:lnTo>
                  <a:close/>
                  <a:moveTo>
                    <a:pt x="540" y="199"/>
                  </a:moveTo>
                  <a:lnTo>
                    <a:pt x="540" y="199"/>
                  </a:lnTo>
                  <a:lnTo>
                    <a:pt x="540" y="200"/>
                  </a:lnTo>
                  <a:lnTo>
                    <a:pt x="540" y="200"/>
                  </a:lnTo>
                  <a:lnTo>
                    <a:pt x="545" y="220"/>
                  </a:lnTo>
                  <a:lnTo>
                    <a:pt x="549" y="242"/>
                  </a:lnTo>
                  <a:lnTo>
                    <a:pt x="552" y="263"/>
                  </a:lnTo>
                  <a:lnTo>
                    <a:pt x="553" y="284"/>
                  </a:lnTo>
                  <a:lnTo>
                    <a:pt x="553" y="284"/>
                  </a:lnTo>
                  <a:lnTo>
                    <a:pt x="552" y="305"/>
                  </a:lnTo>
                  <a:lnTo>
                    <a:pt x="549" y="326"/>
                  </a:lnTo>
                  <a:lnTo>
                    <a:pt x="545" y="347"/>
                  </a:lnTo>
                  <a:lnTo>
                    <a:pt x="540" y="367"/>
                  </a:lnTo>
                  <a:lnTo>
                    <a:pt x="540" y="367"/>
                  </a:lnTo>
                  <a:lnTo>
                    <a:pt x="539" y="368"/>
                  </a:lnTo>
                  <a:lnTo>
                    <a:pt x="539" y="368"/>
                  </a:lnTo>
                  <a:lnTo>
                    <a:pt x="27" y="368"/>
                  </a:lnTo>
                  <a:lnTo>
                    <a:pt x="27" y="368"/>
                  </a:lnTo>
                  <a:lnTo>
                    <a:pt x="27" y="367"/>
                  </a:lnTo>
                  <a:lnTo>
                    <a:pt x="27" y="367"/>
                  </a:lnTo>
                  <a:lnTo>
                    <a:pt x="27" y="367"/>
                  </a:lnTo>
                  <a:lnTo>
                    <a:pt x="21" y="347"/>
                  </a:lnTo>
                  <a:lnTo>
                    <a:pt x="17" y="326"/>
                  </a:lnTo>
                  <a:lnTo>
                    <a:pt x="15" y="305"/>
                  </a:lnTo>
                  <a:lnTo>
                    <a:pt x="14" y="284"/>
                  </a:lnTo>
                  <a:lnTo>
                    <a:pt x="14" y="284"/>
                  </a:lnTo>
                  <a:lnTo>
                    <a:pt x="15" y="263"/>
                  </a:lnTo>
                  <a:lnTo>
                    <a:pt x="17" y="242"/>
                  </a:lnTo>
                  <a:lnTo>
                    <a:pt x="21" y="220"/>
                  </a:lnTo>
                  <a:lnTo>
                    <a:pt x="27" y="200"/>
                  </a:lnTo>
                  <a:lnTo>
                    <a:pt x="27" y="200"/>
                  </a:lnTo>
                  <a:lnTo>
                    <a:pt x="27" y="199"/>
                  </a:lnTo>
                  <a:lnTo>
                    <a:pt x="27" y="199"/>
                  </a:lnTo>
                  <a:lnTo>
                    <a:pt x="540" y="199"/>
                  </a:lnTo>
                  <a:lnTo>
                    <a:pt x="540" y="199"/>
                  </a:lnTo>
                  <a:close/>
                  <a:moveTo>
                    <a:pt x="136" y="381"/>
                  </a:moveTo>
                  <a:lnTo>
                    <a:pt x="136" y="381"/>
                  </a:lnTo>
                  <a:lnTo>
                    <a:pt x="136" y="381"/>
                  </a:lnTo>
                  <a:lnTo>
                    <a:pt x="136" y="381"/>
                  </a:lnTo>
                  <a:lnTo>
                    <a:pt x="141" y="402"/>
                  </a:lnTo>
                  <a:lnTo>
                    <a:pt x="148" y="421"/>
                  </a:lnTo>
                  <a:lnTo>
                    <a:pt x="156" y="441"/>
                  </a:lnTo>
                  <a:lnTo>
                    <a:pt x="166" y="460"/>
                  </a:lnTo>
                  <a:lnTo>
                    <a:pt x="166" y="460"/>
                  </a:lnTo>
                  <a:lnTo>
                    <a:pt x="167" y="461"/>
                  </a:lnTo>
                  <a:lnTo>
                    <a:pt x="167" y="461"/>
                  </a:lnTo>
                  <a:lnTo>
                    <a:pt x="81" y="461"/>
                  </a:lnTo>
                  <a:lnTo>
                    <a:pt x="81" y="461"/>
                  </a:lnTo>
                  <a:lnTo>
                    <a:pt x="81" y="461"/>
                  </a:lnTo>
                  <a:lnTo>
                    <a:pt x="81" y="461"/>
                  </a:lnTo>
                  <a:lnTo>
                    <a:pt x="81" y="461"/>
                  </a:lnTo>
                  <a:lnTo>
                    <a:pt x="66" y="443"/>
                  </a:lnTo>
                  <a:lnTo>
                    <a:pt x="53" y="423"/>
                  </a:lnTo>
                  <a:lnTo>
                    <a:pt x="42" y="403"/>
                  </a:lnTo>
                  <a:lnTo>
                    <a:pt x="33" y="382"/>
                  </a:lnTo>
                  <a:lnTo>
                    <a:pt x="33" y="382"/>
                  </a:lnTo>
                  <a:lnTo>
                    <a:pt x="32" y="381"/>
                  </a:lnTo>
                  <a:lnTo>
                    <a:pt x="32" y="381"/>
                  </a:lnTo>
                  <a:lnTo>
                    <a:pt x="136" y="381"/>
                  </a:lnTo>
                  <a:lnTo>
                    <a:pt x="136" y="381"/>
                  </a:lnTo>
                  <a:close/>
                  <a:moveTo>
                    <a:pt x="278" y="381"/>
                  </a:moveTo>
                  <a:lnTo>
                    <a:pt x="278" y="381"/>
                  </a:lnTo>
                  <a:lnTo>
                    <a:pt x="278" y="461"/>
                  </a:lnTo>
                  <a:lnTo>
                    <a:pt x="278" y="461"/>
                  </a:lnTo>
                  <a:lnTo>
                    <a:pt x="183" y="461"/>
                  </a:lnTo>
                  <a:lnTo>
                    <a:pt x="183" y="461"/>
                  </a:lnTo>
                  <a:lnTo>
                    <a:pt x="183" y="461"/>
                  </a:lnTo>
                  <a:lnTo>
                    <a:pt x="183" y="461"/>
                  </a:lnTo>
                  <a:lnTo>
                    <a:pt x="172" y="442"/>
                  </a:lnTo>
                  <a:lnTo>
                    <a:pt x="162" y="422"/>
                  </a:lnTo>
                  <a:lnTo>
                    <a:pt x="155" y="402"/>
                  </a:lnTo>
                  <a:lnTo>
                    <a:pt x="150" y="382"/>
                  </a:lnTo>
                  <a:lnTo>
                    <a:pt x="150" y="382"/>
                  </a:lnTo>
                  <a:lnTo>
                    <a:pt x="149" y="381"/>
                  </a:lnTo>
                  <a:lnTo>
                    <a:pt x="149" y="381"/>
                  </a:lnTo>
                  <a:lnTo>
                    <a:pt x="278" y="381"/>
                  </a:lnTo>
                  <a:lnTo>
                    <a:pt x="278" y="381"/>
                  </a:lnTo>
                  <a:close/>
                  <a:moveTo>
                    <a:pt x="417" y="381"/>
                  </a:moveTo>
                  <a:lnTo>
                    <a:pt x="417" y="381"/>
                  </a:lnTo>
                  <a:lnTo>
                    <a:pt x="417" y="382"/>
                  </a:lnTo>
                  <a:lnTo>
                    <a:pt x="417" y="382"/>
                  </a:lnTo>
                  <a:lnTo>
                    <a:pt x="412" y="402"/>
                  </a:lnTo>
                  <a:lnTo>
                    <a:pt x="404" y="422"/>
                  </a:lnTo>
                  <a:lnTo>
                    <a:pt x="395" y="442"/>
                  </a:lnTo>
                  <a:lnTo>
                    <a:pt x="384" y="461"/>
                  </a:lnTo>
                  <a:lnTo>
                    <a:pt x="384" y="461"/>
                  </a:lnTo>
                  <a:lnTo>
                    <a:pt x="384" y="461"/>
                  </a:lnTo>
                  <a:lnTo>
                    <a:pt x="384" y="461"/>
                  </a:lnTo>
                  <a:lnTo>
                    <a:pt x="290" y="461"/>
                  </a:lnTo>
                  <a:lnTo>
                    <a:pt x="290" y="461"/>
                  </a:lnTo>
                  <a:lnTo>
                    <a:pt x="290" y="381"/>
                  </a:lnTo>
                  <a:lnTo>
                    <a:pt x="290" y="381"/>
                  </a:lnTo>
                  <a:lnTo>
                    <a:pt x="417" y="381"/>
                  </a:lnTo>
                  <a:lnTo>
                    <a:pt x="417" y="381"/>
                  </a:lnTo>
                  <a:close/>
                  <a:moveTo>
                    <a:pt x="535" y="381"/>
                  </a:moveTo>
                  <a:lnTo>
                    <a:pt x="535" y="381"/>
                  </a:lnTo>
                  <a:lnTo>
                    <a:pt x="534" y="382"/>
                  </a:lnTo>
                  <a:lnTo>
                    <a:pt x="534" y="382"/>
                  </a:lnTo>
                  <a:lnTo>
                    <a:pt x="525" y="403"/>
                  </a:lnTo>
                  <a:lnTo>
                    <a:pt x="514" y="423"/>
                  </a:lnTo>
                  <a:lnTo>
                    <a:pt x="501" y="443"/>
                  </a:lnTo>
                  <a:lnTo>
                    <a:pt x="486" y="461"/>
                  </a:lnTo>
                  <a:lnTo>
                    <a:pt x="486" y="461"/>
                  </a:lnTo>
                  <a:lnTo>
                    <a:pt x="486" y="461"/>
                  </a:lnTo>
                  <a:lnTo>
                    <a:pt x="486" y="461"/>
                  </a:lnTo>
                  <a:lnTo>
                    <a:pt x="400" y="461"/>
                  </a:lnTo>
                  <a:lnTo>
                    <a:pt x="400" y="461"/>
                  </a:lnTo>
                  <a:lnTo>
                    <a:pt x="400" y="460"/>
                  </a:lnTo>
                  <a:lnTo>
                    <a:pt x="400" y="460"/>
                  </a:lnTo>
                  <a:lnTo>
                    <a:pt x="400" y="460"/>
                  </a:lnTo>
                  <a:lnTo>
                    <a:pt x="411" y="441"/>
                  </a:lnTo>
                  <a:lnTo>
                    <a:pt x="419" y="421"/>
                  </a:lnTo>
                  <a:lnTo>
                    <a:pt x="426" y="402"/>
                  </a:lnTo>
                  <a:lnTo>
                    <a:pt x="431" y="381"/>
                  </a:lnTo>
                  <a:lnTo>
                    <a:pt x="431" y="381"/>
                  </a:lnTo>
                  <a:lnTo>
                    <a:pt x="431" y="381"/>
                  </a:lnTo>
                  <a:lnTo>
                    <a:pt x="431" y="381"/>
                  </a:lnTo>
                  <a:lnTo>
                    <a:pt x="535" y="381"/>
                  </a:lnTo>
                  <a:lnTo>
                    <a:pt x="535" y="381"/>
                  </a:lnTo>
                  <a:close/>
                  <a:moveTo>
                    <a:pt x="176" y="475"/>
                  </a:moveTo>
                  <a:lnTo>
                    <a:pt x="176" y="475"/>
                  </a:lnTo>
                  <a:lnTo>
                    <a:pt x="176" y="475"/>
                  </a:lnTo>
                  <a:lnTo>
                    <a:pt x="176" y="475"/>
                  </a:lnTo>
                  <a:lnTo>
                    <a:pt x="191" y="495"/>
                  </a:lnTo>
                  <a:lnTo>
                    <a:pt x="208" y="513"/>
                  </a:lnTo>
                  <a:lnTo>
                    <a:pt x="227" y="531"/>
                  </a:lnTo>
                  <a:lnTo>
                    <a:pt x="247" y="548"/>
                  </a:lnTo>
                  <a:lnTo>
                    <a:pt x="247" y="548"/>
                  </a:lnTo>
                  <a:lnTo>
                    <a:pt x="253" y="551"/>
                  </a:lnTo>
                  <a:lnTo>
                    <a:pt x="253" y="551"/>
                  </a:lnTo>
                  <a:lnTo>
                    <a:pt x="247" y="550"/>
                  </a:lnTo>
                  <a:lnTo>
                    <a:pt x="247" y="550"/>
                  </a:lnTo>
                  <a:lnTo>
                    <a:pt x="247" y="550"/>
                  </a:lnTo>
                  <a:lnTo>
                    <a:pt x="226" y="546"/>
                  </a:lnTo>
                  <a:lnTo>
                    <a:pt x="205" y="541"/>
                  </a:lnTo>
                  <a:lnTo>
                    <a:pt x="185" y="534"/>
                  </a:lnTo>
                  <a:lnTo>
                    <a:pt x="165" y="525"/>
                  </a:lnTo>
                  <a:lnTo>
                    <a:pt x="146" y="515"/>
                  </a:lnTo>
                  <a:lnTo>
                    <a:pt x="129" y="504"/>
                  </a:lnTo>
                  <a:lnTo>
                    <a:pt x="111" y="491"/>
                  </a:lnTo>
                  <a:lnTo>
                    <a:pt x="95" y="476"/>
                  </a:lnTo>
                  <a:lnTo>
                    <a:pt x="95" y="476"/>
                  </a:lnTo>
                  <a:lnTo>
                    <a:pt x="94" y="475"/>
                  </a:lnTo>
                  <a:lnTo>
                    <a:pt x="94" y="475"/>
                  </a:lnTo>
                  <a:lnTo>
                    <a:pt x="176" y="475"/>
                  </a:lnTo>
                  <a:lnTo>
                    <a:pt x="176" y="475"/>
                  </a:lnTo>
                  <a:close/>
                  <a:moveTo>
                    <a:pt x="278" y="475"/>
                  </a:moveTo>
                  <a:lnTo>
                    <a:pt x="278" y="475"/>
                  </a:lnTo>
                  <a:lnTo>
                    <a:pt x="278" y="552"/>
                  </a:lnTo>
                  <a:lnTo>
                    <a:pt x="278" y="552"/>
                  </a:lnTo>
                  <a:lnTo>
                    <a:pt x="262" y="542"/>
                  </a:lnTo>
                  <a:lnTo>
                    <a:pt x="262" y="542"/>
                  </a:lnTo>
                  <a:lnTo>
                    <a:pt x="247" y="531"/>
                  </a:lnTo>
                  <a:lnTo>
                    <a:pt x="230" y="516"/>
                  </a:lnTo>
                  <a:lnTo>
                    <a:pt x="212" y="498"/>
                  </a:lnTo>
                  <a:lnTo>
                    <a:pt x="203" y="487"/>
                  </a:lnTo>
                  <a:lnTo>
                    <a:pt x="194" y="476"/>
                  </a:lnTo>
                  <a:lnTo>
                    <a:pt x="194" y="476"/>
                  </a:lnTo>
                  <a:lnTo>
                    <a:pt x="192" y="475"/>
                  </a:lnTo>
                  <a:lnTo>
                    <a:pt x="192" y="475"/>
                  </a:lnTo>
                  <a:lnTo>
                    <a:pt x="278" y="475"/>
                  </a:lnTo>
                  <a:lnTo>
                    <a:pt x="278" y="475"/>
                  </a:lnTo>
                  <a:close/>
                  <a:moveTo>
                    <a:pt x="374" y="475"/>
                  </a:moveTo>
                  <a:lnTo>
                    <a:pt x="374" y="475"/>
                  </a:lnTo>
                  <a:lnTo>
                    <a:pt x="373" y="476"/>
                  </a:lnTo>
                  <a:lnTo>
                    <a:pt x="373" y="476"/>
                  </a:lnTo>
                  <a:lnTo>
                    <a:pt x="364" y="487"/>
                  </a:lnTo>
                  <a:lnTo>
                    <a:pt x="355" y="498"/>
                  </a:lnTo>
                  <a:lnTo>
                    <a:pt x="337" y="516"/>
                  </a:lnTo>
                  <a:lnTo>
                    <a:pt x="320" y="531"/>
                  </a:lnTo>
                  <a:lnTo>
                    <a:pt x="305" y="542"/>
                  </a:lnTo>
                  <a:lnTo>
                    <a:pt x="305" y="542"/>
                  </a:lnTo>
                  <a:lnTo>
                    <a:pt x="290" y="552"/>
                  </a:lnTo>
                  <a:lnTo>
                    <a:pt x="290" y="552"/>
                  </a:lnTo>
                  <a:lnTo>
                    <a:pt x="290" y="475"/>
                  </a:lnTo>
                  <a:lnTo>
                    <a:pt x="290" y="475"/>
                  </a:lnTo>
                  <a:lnTo>
                    <a:pt x="374" y="475"/>
                  </a:lnTo>
                  <a:lnTo>
                    <a:pt x="374" y="475"/>
                  </a:lnTo>
                  <a:close/>
                  <a:moveTo>
                    <a:pt x="473" y="475"/>
                  </a:moveTo>
                  <a:lnTo>
                    <a:pt x="473" y="475"/>
                  </a:lnTo>
                  <a:lnTo>
                    <a:pt x="471" y="476"/>
                  </a:lnTo>
                  <a:lnTo>
                    <a:pt x="471" y="476"/>
                  </a:lnTo>
                  <a:lnTo>
                    <a:pt x="455" y="491"/>
                  </a:lnTo>
                  <a:lnTo>
                    <a:pt x="438" y="504"/>
                  </a:lnTo>
                  <a:lnTo>
                    <a:pt x="420" y="515"/>
                  </a:lnTo>
                  <a:lnTo>
                    <a:pt x="401" y="525"/>
                  </a:lnTo>
                  <a:lnTo>
                    <a:pt x="382" y="534"/>
                  </a:lnTo>
                  <a:lnTo>
                    <a:pt x="361" y="541"/>
                  </a:lnTo>
                  <a:lnTo>
                    <a:pt x="340" y="547"/>
                  </a:lnTo>
                  <a:lnTo>
                    <a:pt x="319" y="551"/>
                  </a:lnTo>
                  <a:lnTo>
                    <a:pt x="319" y="551"/>
                  </a:lnTo>
                  <a:lnTo>
                    <a:pt x="313" y="551"/>
                  </a:lnTo>
                  <a:lnTo>
                    <a:pt x="313" y="551"/>
                  </a:lnTo>
                  <a:lnTo>
                    <a:pt x="319" y="547"/>
                  </a:lnTo>
                  <a:lnTo>
                    <a:pt x="319" y="547"/>
                  </a:lnTo>
                  <a:lnTo>
                    <a:pt x="334" y="537"/>
                  </a:lnTo>
                  <a:lnTo>
                    <a:pt x="351" y="521"/>
                  </a:lnTo>
                  <a:lnTo>
                    <a:pt x="361" y="511"/>
                  </a:lnTo>
                  <a:lnTo>
                    <a:pt x="371" y="500"/>
                  </a:lnTo>
                  <a:lnTo>
                    <a:pt x="381" y="488"/>
                  </a:lnTo>
                  <a:lnTo>
                    <a:pt x="391" y="475"/>
                  </a:lnTo>
                  <a:lnTo>
                    <a:pt x="391" y="475"/>
                  </a:lnTo>
                  <a:lnTo>
                    <a:pt x="391" y="475"/>
                  </a:lnTo>
                  <a:lnTo>
                    <a:pt x="391" y="475"/>
                  </a:lnTo>
                  <a:lnTo>
                    <a:pt x="473" y="475"/>
                  </a:lnTo>
                  <a:lnTo>
                    <a:pt x="473" y="47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1" name="Freeform 27"/>
            <p:cNvSpPr>
              <a:spLocks/>
            </p:cNvSpPr>
            <p:nvPr userDrawn="1"/>
          </p:nvSpPr>
          <p:spPr bwMode="auto">
            <a:xfrm>
              <a:off x="1658938" y="1789113"/>
              <a:ext cx="107950" cy="187325"/>
            </a:xfrm>
            <a:custGeom>
              <a:avLst/>
              <a:gdLst>
                <a:gd name="T0" fmla="*/ 68 w 68"/>
                <a:gd name="T1" fmla="*/ 1 h 118"/>
                <a:gd name="T2" fmla="*/ 68 w 68"/>
                <a:gd name="T3" fmla="*/ 1 h 118"/>
                <a:gd name="T4" fmla="*/ 66 w 68"/>
                <a:gd name="T5" fmla="*/ 2 h 118"/>
                <a:gd name="T6" fmla="*/ 65 w 68"/>
                <a:gd name="T7" fmla="*/ 4 h 118"/>
                <a:gd name="T8" fmla="*/ 62 w 68"/>
                <a:gd name="T9" fmla="*/ 8 h 118"/>
                <a:gd name="T10" fmla="*/ 57 w 68"/>
                <a:gd name="T11" fmla="*/ 24 h 118"/>
                <a:gd name="T12" fmla="*/ 36 w 68"/>
                <a:gd name="T13" fmla="*/ 95 h 118"/>
                <a:gd name="T14" fmla="*/ 36 w 68"/>
                <a:gd name="T15" fmla="*/ 95 h 118"/>
                <a:gd name="T16" fmla="*/ 34 w 68"/>
                <a:gd name="T17" fmla="*/ 104 h 118"/>
                <a:gd name="T18" fmla="*/ 33 w 68"/>
                <a:gd name="T19" fmla="*/ 110 h 118"/>
                <a:gd name="T20" fmla="*/ 34 w 68"/>
                <a:gd name="T21" fmla="*/ 114 h 118"/>
                <a:gd name="T22" fmla="*/ 35 w 68"/>
                <a:gd name="T23" fmla="*/ 117 h 118"/>
                <a:gd name="T24" fmla="*/ 35 w 68"/>
                <a:gd name="T25" fmla="*/ 118 h 118"/>
                <a:gd name="T26" fmla="*/ 0 w 68"/>
                <a:gd name="T27" fmla="*/ 118 h 118"/>
                <a:gd name="T28" fmla="*/ 0 w 68"/>
                <a:gd name="T29" fmla="*/ 117 h 118"/>
                <a:gd name="T30" fmla="*/ 0 w 68"/>
                <a:gd name="T31" fmla="*/ 117 h 118"/>
                <a:gd name="T32" fmla="*/ 4 w 68"/>
                <a:gd name="T33" fmla="*/ 114 h 118"/>
                <a:gd name="T34" fmla="*/ 6 w 68"/>
                <a:gd name="T35" fmla="*/ 111 h 118"/>
                <a:gd name="T36" fmla="*/ 9 w 68"/>
                <a:gd name="T37" fmla="*/ 105 h 118"/>
                <a:gd name="T38" fmla="*/ 11 w 68"/>
                <a:gd name="T39" fmla="*/ 96 h 118"/>
                <a:gd name="T40" fmla="*/ 32 w 68"/>
                <a:gd name="T41" fmla="*/ 25 h 118"/>
                <a:gd name="T42" fmla="*/ 32 w 68"/>
                <a:gd name="T43" fmla="*/ 25 h 118"/>
                <a:gd name="T44" fmla="*/ 34 w 68"/>
                <a:gd name="T45" fmla="*/ 15 h 118"/>
                <a:gd name="T46" fmla="*/ 35 w 68"/>
                <a:gd name="T47" fmla="*/ 9 h 118"/>
                <a:gd name="T48" fmla="*/ 35 w 68"/>
                <a:gd name="T49" fmla="*/ 5 h 118"/>
                <a:gd name="T50" fmla="*/ 34 w 68"/>
                <a:gd name="T51" fmla="*/ 1 h 118"/>
                <a:gd name="T52" fmla="*/ 34 w 68"/>
                <a:gd name="T53" fmla="*/ 0 h 118"/>
                <a:gd name="T54" fmla="*/ 68 w 68"/>
                <a:gd name="T55" fmla="*/ 0 h 118"/>
                <a:gd name="T56" fmla="*/ 68 w 68"/>
                <a:gd name="T57" fmla="*/ 1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8" h="118">
                  <a:moveTo>
                    <a:pt x="68" y="1"/>
                  </a:moveTo>
                  <a:lnTo>
                    <a:pt x="68" y="1"/>
                  </a:lnTo>
                  <a:lnTo>
                    <a:pt x="66" y="2"/>
                  </a:lnTo>
                  <a:lnTo>
                    <a:pt x="65" y="4"/>
                  </a:lnTo>
                  <a:lnTo>
                    <a:pt x="62" y="8"/>
                  </a:lnTo>
                  <a:lnTo>
                    <a:pt x="57" y="24"/>
                  </a:lnTo>
                  <a:lnTo>
                    <a:pt x="36" y="95"/>
                  </a:lnTo>
                  <a:lnTo>
                    <a:pt x="36" y="95"/>
                  </a:lnTo>
                  <a:lnTo>
                    <a:pt x="34" y="104"/>
                  </a:lnTo>
                  <a:lnTo>
                    <a:pt x="33" y="110"/>
                  </a:lnTo>
                  <a:lnTo>
                    <a:pt x="34" y="114"/>
                  </a:lnTo>
                  <a:lnTo>
                    <a:pt x="35" y="117"/>
                  </a:lnTo>
                  <a:lnTo>
                    <a:pt x="35" y="118"/>
                  </a:lnTo>
                  <a:lnTo>
                    <a:pt x="0" y="118"/>
                  </a:lnTo>
                  <a:lnTo>
                    <a:pt x="0" y="117"/>
                  </a:lnTo>
                  <a:lnTo>
                    <a:pt x="0" y="117"/>
                  </a:lnTo>
                  <a:lnTo>
                    <a:pt x="4" y="114"/>
                  </a:lnTo>
                  <a:lnTo>
                    <a:pt x="6" y="111"/>
                  </a:lnTo>
                  <a:lnTo>
                    <a:pt x="9" y="105"/>
                  </a:lnTo>
                  <a:lnTo>
                    <a:pt x="11" y="96"/>
                  </a:lnTo>
                  <a:lnTo>
                    <a:pt x="32" y="25"/>
                  </a:lnTo>
                  <a:lnTo>
                    <a:pt x="32" y="25"/>
                  </a:lnTo>
                  <a:lnTo>
                    <a:pt x="34" y="15"/>
                  </a:lnTo>
                  <a:lnTo>
                    <a:pt x="35" y="9"/>
                  </a:lnTo>
                  <a:lnTo>
                    <a:pt x="35" y="5"/>
                  </a:lnTo>
                  <a:lnTo>
                    <a:pt x="34" y="1"/>
                  </a:lnTo>
                  <a:lnTo>
                    <a:pt x="34" y="0"/>
                  </a:lnTo>
                  <a:lnTo>
                    <a:pt x="68" y="0"/>
                  </a:lnTo>
                  <a:lnTo>
                    <a:pt x="68"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2" name="Freeform 28"/>
            <p:cNvSpPr>
              <a:spLocks/>
            </p:cNvSpPr>
            <p:nvPr userDrawn="1"/>
          </p:nvSpPr>
          <p:spPr bwMode="auto">
            <a:xfrm>
              <a:off x="1289051" y="1785938"/>
              <a:ext cx="138113" cy="193675"/>
            </a:xfrm>
            <a:custGeom>
              <a:avLst/>
              <a:gdLst>
                <a:gd name="T0" fmla="*/ 8 w 87"/>
                <a:gd name="T1" fmla="*/ 90 h 122"/>
                <a:gd name="T2" fmla="*/ 10 w 87"/>
                <a:gd name="T3" fmla="*/ 101 h 122"/>
                <a:gd name="T4" fmla="*/ 16 w 87"/>
                <a:gd name="T5" fmla="*/ 109 h 122"/>
                <a:gd name="T6" fmla="*/ 25 w 87"/>
                <a:gd name="T7" fmla="*/ 113 h 122"/>
                <a:gd name="T8" fmla="*/ 38 w 87"/>
                <a:gd name="T9" fmla="*/ 114 h 122"/>
                <a:gd name="T10" fmla="*/ 42 w 87"/>
                <a:gd name="T11" fmla="*/ 113 h 122"/>
                <a:gd name="T12" fmla="*/ 50 w 87"/>
                <a:gd name="T13" fmla="*/ 110 h 122"/>
                <a:gd name="T14" fmla="*/ 55 w 87"/>
                <a:gd name="T15" fmla="*/ 104 h 122"/>
                <a:gd name="T16" fmla="*/ 58 w 87"/>
                <a:gd name="T17" fmla="*/ 97 h 122"/>
                <a:gd name="T18" fmla="*/ 58 w 87"/>
                <a:gd name="T19" fmla="*/ 94 h 122"/>
                <a:gd name="T20" fmla="*/ 54 w 87"/>
                <a:gd name="T21" fmla="*/ 82 h 122"/>
                <a:gd name="T22" fmla="*/ 43 w 87"/>
                <a:gd name="T23" fmla="*/ 72 h 122"/>
                <a:gd name="T24" fmla="*/ 38 w 87"/>
                <a:gd name="T25" fmla="*/ 68 h 122"/>
                <a:gd name="T26" fmla="*/ 22 w 87"/>
                <a:gd name="T27" fmla="*/ 54 h 122"/>
                <a:gd name="T28" fmla="*/ 17 w 87"/>
                <a:gd name="T29" fmla="*/ 46 h 122"/>
                <a:gd name="T30" fmla="*/ 16 w 87"/>
                <a:gd name="T31" fmla="*/ 36 h 122"/>
                <a:gd name="T32" fmla="*/ 17 w 87"/>
                <a:gd name="T33" fmla="*/ 29 h 122"/>
                <a:gd name="T34" fmla="*/ 22 w 87"/>
                <a:gd name="T35" fmla="*/ 15 h 122"/>
                <a:gd name="T36" fmla="*/ 33 w 87"/>
                <a:gd name="T37" fmla="*/ 6 h 122"/>
                <a:gd name="T38" fmla="*/ 48 w 87"/>
                <a:gd name="T39" fmla="*/ 1 h 122"/>
                <a:gd name="T40" fmla="*/ 56 w 87"/>
                <a:gd name="T41" fmla="*/ 0 h 122"/>
                <a:gd name="T42" fmla="*/ 77 w 87"/>
                <a:gd name="T43" fmla="*/ 2 h 122"/>
                <a:gd name="T44" fmla="*/ 87 w 87"/>
                <a:gd name="T45" fmla="*/ 5 h 122"/>
                <a:gd name="T46" fmla="*/ 80 w 87"/>
                <a:gd name="T47" fmla="*/ 27 h 122"/>
                <a:gd name="T48" fmla="*/ 77 w 87"/>
                <a:gd name="T49" fmla="*/ 17 h 122"/>
                <a:gd name="T50" fmla="*/ 73 w 87"/>
                <a:gd name="T51" fmla="*/ 11 h 122"/>
                <a:gd name="T52" fmla="*/ 65 w 87"/>
                <a:gd name="T53" fmla="*/ 8 h 122"/>
                <a:gd name="T54" fmla="*/ 55 w 87"/>
                <a:gd name="T55" fmla="*/ 8 h 122"/>
                <a:gd name="T56" fmla="*/ 50 w 87"/>
                <a:gd name="T57" fmla="*/ 8 h 122"/>
                <a:gd name="T58" fmla="*/ 44 w 87"/>
                <a:gd name="T59" fmla="*/ 12 h 122"/>
                <a:gd name="T60" fmla="*/ 39 w 87"/>
                <a:gd name="T61" fmla="*/ 17 h 122"/>
                <a:gd name="T62" fmla="*/ 37 w 87"/>
                <a:gd name="T63" fmla="*/ 28 h 122"/>
                <a:gd name="T64" fmla="*/ 38 w 87"/>
                <a:gd name="T65" fmla="*/ 34 h 122"/>
                <a:gd name="T66" fmla="*/ 45 w 87"/>
                <a:gd name="T67" fmla="*/ 44 h 122"/>
                <a:gd name="T68" fmla="*/ 57 w 87"/>
                <a:gd name="T69" fmla="*/ 52 h 122"/>
                <a:gd name="T70" fmla="*/ 66 w 87"/>
                <a:gd name="T71" fmla="*/ 58 h 122"/>
                <a:gd name="T72" fmla="*/ 77 w 87"/>
                <a:gd name="T73" fmla="*/ 69 h 122"/>
                <a:gd name="T74" fmla="*/ 80 w 87"/>
                <a:gd name="T75" fmla="*/ 79 h 122"/>
                <a:gd name="T76" fmla="*/ 81 w 87"/>
                <a:gd name="T77" fmla="*/ 84 h 122"/>
                <a:gd name="T78" fmla="*/ 77 w 87"/>
                <a:gd name="T79" fmla="*/ 100 h 122"/>
                <a:gd name="T80" fmla="*/ 68 w 87"/>
                <a:gd name="T81" fmla="*/ 112 h 122"/>
                <a:gd name="T82" fmla="*/ 54 w 87"/>
                <a:gd name="T83" fmla="*/ 120 h 122"/>
                <a:gd name="T84" fmla="*/ 35 w 87"/>
                <a:gd name="T85" fmla="*/ 122 h 122"/>
                <a:gd name="T86" fmla="*/ 24 w 87"/>
                <a:gd name="T87" fmla="*/ 121 h 122"/>
                <a:gd name="T88" fmla="*/ 6 w 87"/>
                <a:gd name="T89" fmla="*/ 116 h 122"/>
                <a:gd name="T90" fmla="*/ 0 w 87"/>
                <a:gd name="T91" fmla="*/ 112 h 122"/>
                <a:gd name="T92" fmla="*/ 8 w 87"/>
                <a:gd name="T93" fmla="*/ 9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7" h="122">
                  <a:moveTo>
                    <a:pt x="8" y="90"/>
                  </a:moveTo>
                  <a:lnTo>
                    <a:pt x="8" y="90"/>
                  </a:lnTo>
                  <a:lnTo>
                    <a:pt x="9" y="96"/>
                  </a:lnTo>
                  <a:lnTo>
                    <a:pt x="10" y="101"/>
                  </a:lnTo>
                  <a:lnTo>
                    <a:pt x="13" y="106"/>
                  </a:lnTo>
                  <a:lnTo>
                    <a:pt x="16" y="109"/>
                  </a:lnTo>
                  <a:lnTo>
                    <a:pt x="20" y="112"/>
                  </a:lnTo>
                  <a:lnTo>
                    <a:pt x="25" y="113"/>
                  </a:lnTo>
                  <a:lnTo>
                    <a:pt x="31" y="114"/>
                  </a:lnTo>
                  <a:lnTo>
                    <a:pt x="38" y="114"/>
                  </a:lnTo>
                  <a:lnTo>
                    <a:pt x="38" y="114"/>
                  </a:lnTo>
                  <a:lnTo>
                    <a:pt x="42" y="113"/>
                  </a:lnTo>
                  <a:lnTo>
                    <a:pt x="46" y="112"/>
                  </a:lnTo>
                  <a:lnTo>
                    <a:pt x="50" y="110"/>
                  </a:lnTo>
                  <a:lnTo>
                    <a:pt x="53" y="107"/>
                  </a:lnTo>
                  <a:lnTo>
                    <a:pt x="55" y="104"/>
                  </a:lnTo>
                  <a:lnTo>
                    <a:pt x="57" y="101"/>
                  </a:lnTo>
                  <a:lnTo>
                    <a:pt x="58" y="97"/>
                  </a:lnTo>
                  <a:lnTo>
                    <a:pt x="58" y="94"/>
                  </a:lnTo>
                  <a:lnTo>
                    <a:pt x="58" y="94"/>
                  </a:lnTo>
                  <a:lnTo>
                    <a:pt x="57" y="88"/>
                  </a:lnTo>
                  <a:lnTo>
                    <a:pt x="54" y="82"/>
                  </a:lnTo>
                  <a:lnTo>
                    <a:pt x="50" y="77"/>
                  </a:lnTo>
                  <a:lnTo>
                    <a:pt x="43" y="72"/>
                  </a:lnTo>
                  <a:lnTo>
                    <a:pt x="38" y="68"/>
                  </a:lnTo>
                  <a:lnTo>
                    <a:pt x="38" y="68"/>
                  </a:lnTo>
                  <a:lnTo>
                    <a:pt x="29" y="62"/>
                  </a:lnTo>
                  <a:lnTo>
                    <a:pt x="22" y="54"/>
                  </a:lnTo>
                  <a:lnTo>
                    <a:pt x="20" y="51"/>
                  </a:lnTo>
                  <a:lnTo>
                    <a:pt x="17" y="46"/>
                  </a:lnTo>
                  <a:lnTo>
                    <a:pt x="16" y="41"/>
                  </a:lnTo>
                  <a:lnTo>
                    <a:pt x="16" y="36"/>
                  </a:lnTo>
                  <a:lnTo>
                    <a:pt x="16" y="36"/>
                  </a:lnTo>
                  <a:lnTo>
                    <a:pt x="17" y="29"/>
                  </a:lnTo>
                  <a:lnTo>
                    <a:pt x="19" y="22"/>
                  </a:lnTo>
                  <a:lnTo>
                    <a:pt x="22" y="15"/>
                  </a:lnTo>
                  <a:lnTo>
                    <a:pt x="27" y="10"/>
                  </a:lnTo>
                  <a:lnTo>
                    <a:pt x="33" y="6"/>
                  </a:lnTo>
                  <a:lnTo>
                    <a:pt x="40" y="3"/>
                  </a:lnTo>
                  <a:lnTo>
                    <a:pt x="48" y="1"/>
                  </a:lnTo>
                  <a:lnTo>
                    <a:pt x="56" y="0"/>
                  </a:lnTo>
                  <a:lnTo>
                    <a:pt x="56" y="0"/>
                  </a:lnTo>
                  <a:lnTo>
                    <a:pt x="67" y="0"/>
                  </a:lnTo>
                  <a:lnTo>
                    <a:pt x="77" y="2"/>
                  </a:lnTo>
                  <a:lnTo>
                    <a:pt x="77" y="2"/>
                  </a:lnTo>
                  <a:lnTo>
                    <a:pt x="87" y="5"/>
                  </a:lnTo>
                  <a:lnTo>
                    <a:pt x="82" y="27"/>
                  </a:lnTo>
                  <a:lnTo>
                    <a:pt x="80" y="27"/>
                  </a:lnTo>
                  <a:lnTo>
                    <a:pt x="80" y="27"/>
                  </a:lnTo>
                  <a:lnTo>
                    <a:pt x="77" y="17"/>
                  </a:lnTo>
                  <a:lnTo>
                    <a:pt x="75" y="14"/>
                  </a:lnTo>
                  <a:lnTo>
                    <a:pt x="73" y="11"/>
                  </a:lnTo>
                  <a:lnTo>
                    <a:pt x="70" y="9"/>
                  </a:lnTo>
                  <a:lnTo>
                    <a:pt x="65" y="8"/>
                  </a:lnTo>
                  <a:lnTo>
                    <a:pt x="61" y="7"/>
                  </a:lnTo>
                  <a:lnTo>
                    <a:pt x="55" y="8"/>
                  </a:lnTo>
                  <a:lnTo>
                    <a:pt x="55" y="8"/>
                  </a:lnTo>
                  <a:lnTo>
                    <a:pt x="50" y="8"/>
                  </a:lnTo>
                  <a:lnTo>
                    <a:pt x="47" y="10"/>
                  </a:lnTo>
                  <a:lnTo>
                    <a:pt x="44" y="12"/>
                  </a:lnTo>
                  <a:lnTo>
                    <a:pt x="41" y="14"/>
                  </a:lnTo>
                  <a:lnTo>
                    <a:pt x="39" y="17"/>
                  </a:lnTo>
                  <a:lnTo>
                    <a:pt x="38" y="21"/>
                  </a:lnTo>
                  <a:lnTo>
                    <a:pt x="37" y="28"/>
                  </a:lnTo>
                  <a:lnTo>
                    <a:pt x="37" y="28"/>
                  </a:lnTo>
                  <a:lnTo>
                    <a:pt x="38" y="34"/>
                  </a:lnTo>
                  <a:lnTo>
                    <a:pt x="40" y="39"/>
                  </a:lnTo>
                  <a:lnTo>
                    <a:pt x="45" y="44"/>
                  </a:lnTo>
                  <a:lnTo>
                    <a:pt x="52" y="48"/>
                  </a:lnTo>
                  <a:lnTo>
                    <a:pt x="57" y="52"/>
                  </a:lnTo>
                  <a:lnTo>
                    <a:pt x="57" y="52"/>
                  </a:lnTo>
                  <a:lnTo>
                    <a:pt x="66" y="58"/>
                  </a:lnTo>
                  <a:lnTo>
                    <a:pt x="74" y="65"/>
                  </a:lnTo>
                  <a:lnTo>
                    <a:pt x="77" y="69"/>
                  </a:lnTo>
                  <a:lnTo>
                    <a:pt x="79" y="74"/>
                  </a:lnTo>
                  <a:lnTo>
                    <a:pt x="80" y="79"/>
                  </a:lnTo>
                  <a:lnTo>
                    <a:pt x="81" y="84"/>
                  </a:lnTo>
                  <a:lnTo>
                    <a:pt x="81" y="84"/>
                  </a:lnTo>
                  <a:lnTo>
                    <a:pt x="80" y="93"/>
                  </a:lnTo>
                  <a:lnTo>
                    <a:pt x="77" y="100"/>
                  </a:lnTo>
                  <a:lnTo>
                    <a:pt x="73" y="107"/>
                  </a:lnTo>
                  <a:lnTo>
                    <a:pt x="68" y="112"/>
                  </a:lnTo>
                  <a:lnTo>
                    <a:pt x="62" y="116"/>
                  </a:lnTo>
                  <a:lnTo>
                    <a:pt x="54" y="120"/>
                  </a:lnTo>
                  <a:lnTo>
                    <a:pt x="45" y="122"/>
                  </a:lnTo>
                  <a:lnTo>
                    <a:pt x="35" y="122"/>
                  </a:lnTo>
                  <a:lnTo>
                    <a:pt x="35" y="122"/>
                  </a:lnTo>
                  <a:lnTo>
                    <a:pt x="24" y="121"/>
                  </a:lnTo>
                  <a:lnTo>
                    <a:pt x="14" y="119"/>
                  </a:lnTo>
                  <a:lnTo>
                    <a:pt x="6" y="116"/>
                  </a:lnTo>
                  <a:lnTo>
                    <a:pt x="0" y="112"/>
                  </a:lnTo>
                  <a:lnTo>
                    <a:pt x="0" y="112"/>
                  </a:lnTo>
                  <a:lnTo>
                    <a:pt x="6" y="90"/>
                  </a:lnTo>
                  <a:lnTo>
                    <a:pt x="8" y="9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3" name="Freeform 29"/>
            <p:cNvSpPr>
              <a:spLocks/>
            </p:cNvSpPr>
            <p:nvPr userDrawn="1"/>
          </p:nvSpPr>
          <p:spPr bwMode="auto">
            <a:xfrm>
              <a:off x="1760538" y="1789113"/>
              <a:ext cx="166688" cy="187325"/>
            </a:xfrm>
            <a:custGeom>
              <a:avLst/>
              <a:gdLst>
                <a:gd name="T0" fmla="*/ 105 w 105"/>
                <a:gd name="T1" fmla="*/ 0 h 118"/>
                <a:gd name="T2" fmla="*/ 105 w 105"/>
                <a:gd name="T3" fmla="*/ 0 h 118"/>
                <a:gd name="T4" fmla="*/ 98 w 105"/>
                <a:gd name="T5" fmla="*/ 22 h 118"/>
                <a:gd name="T6" fmla="*/ 97 w 105"/>
                <a:gd name="T7" fmla="*/ 22 h 118"/>
                <a:gd name="T8" fmla="*/ 97 w 105"/>
                <a:gd name="T9" fmla="*/ 22 h 118"/>
                <a:gd name="T10" fmla="*/ 95 w 105"/>
                <a:gd name="T11" fmla="*/ 16 h 118"/>
                <a:gd name="T12" fmla="*/ 92 w 105"/>
                <a:gd name="T13" fmla="*/ 13 h 118"/>
                <a:gd name="T14" fmla="*/ 88 w 105"/>
                <a:gd name="T15" fmla="*/ 10 h 118"/>
                <a:gd name="T16" fmla="*/ 84 w 105"/>
                <a:gd name="T17" fmla="*/ 9 h 118"/>
                <a:gd name="T18" fmla="*/ 76 w 105"/>
                <a:gd name="T19" fmla="*/ 8 h 118"/>
                <a:gd name="T20" fmla="*/ 69 w 105"/>
                <a:gd name="T21" fmla="*/ 8 h 118"/>
                <a:gd name="T22" fmla="*/ 68 w 105"/>
                <a:gd name="T23" fmla="*/ 8 h 118"/>
                <a:gd name="T24" fmla="*/ 68 w 105"/>
                <a:gd name="T25" fmla="*/ 8 h 118"/>
                <a:gd name="T26" fmla="*/ 64 w 105"/>
                <a:gd name="T27" fmla="*/ 9 h 118"/>
                <a:gd name="T28" fmla="*/ 61 w 105"/>
                <a:gd name="T29" fmla="*/ 10 h 118"/>
                <a:gd name="T30" fmla="*/ 59 w 105"/>
                <a:gd name="T31" fmla="*/ 12 h 118"/>
                <a:gd name="T32" fmla="*/ 58 w 105"/>
                <a:gd name="T33" fmla="*/ 16 h 118"/>
                <a:gd name="T34" fmla="*/ 48 w 105"/>
                <a:gd name="T35" fmla="*/ 55 h 118"/>
                <a:gd name="T36" fmla="*/ 51 w 105"/>
                <a:gd name="T37" fmla="*/ 55 h 118"/>
                <a:gd name="T38" fmla="*/ 51 w 105"/>
                <a:gd name="T39" fmla="*/ 55 h 118"/>
                <a:gd name="T40" fmla="*/ 62 w 105"/>
                <a:gd name="T41" fmla="*/ 55 h 118"/>
                <a:gd name="T42" fmla="*/ 71 w 105"/>
                <a:gd name="T43" fmla="*/ 55 h 118"/>
                <a:gd name="T44" fmla="*/ 78 w 105"/>
                <a:gd name="T45" fmla="*/ 53 h 118"/>
                <a:gd name="T46" fmla="*/ 81 w 105"/>
                <a:gd name="T47" fmla="*/ 52 h 118"/>
                <a:gd name="T48" fmla="*/ 83 w 105"/>
                <a:gd name="T49" fmla="*/ 50 h 118"/>
                <a:gd name="T50" fmla="*/ 84 w 105"/>
                <a:gd name="T51" fmla="*/ 50 h 118"/>
                <a:gd name="T52" fmla="*/ 78 w 105"/>
                <a:gd name="T53" fmla="*/ 71 h 118"/>
                <a:gd name="T54" fmla="*/ 77 w 105"/>
                <a:gd name="T55" fmla="*/ 71 h 118"/>
                <a:gd name="T56" fmla="*/ 77 w 105"/>
                <a:gd name="T57" fmla="*/ 71 h 118"/>
                <a:gd name="T58" fmla="*/ 75 w 105"/>
                <a:gd name="T59" fmla="*/ 68 h 118"/>
                <a:gd name="T60" fmla="*/ 73 w 105"/>
                <a:gd name="T61" fmla="*/ 66 h 118"/>
                <a:gd name="T62" fmla="*/ 70 w 105"/>
                <a:gd name="T63" fmla="*/ 65 h 118"/>
                <a:gd name="T64" fmla="*/ 67 w 105"/>
                <a:gd name="T65" fmla="*/ 64 h 118"/>
                <a:gd name="T66" fmla="*/ 58 w 105"/>
                <a:gd name="T67" fmla="*/ 63 h 118"/>
                <a:gd name="T68" fmla="*/ 48 w 105"/>
                <a:gd name="T69" fmla="*/ 63 h 118"/>
                <a:gd name="T70" fmla="*/ 45 w 105"/>
                <a:gd name="T71" fmla="*/ 63 h 118"/>
                <a:gd name="T72" fmla="*/ 36 w 105"/>
                <a:gd name="T73" fmla="*/ 95 h 118"/>
                <a:gd name="T74" fmla="*/ 36 w 105"/>
                <a:gd name="T75" fmla="*/ 95 h 118"/>
                <a:gd name="T76" fmla="*/ 34 w 105"/>
                <a:gd name="T77" fmla="*/ 103 h 118"/>
                <a:gd name="T78" fmla="*/ 32 w 105"/>
                <a:gd name="T79" fmla="*/ 109 h 118"/>
                <a:gd name="T80" fmla="*/ 33 w 105"/>
                <a:gd name="T81" fmla="*/ 114 h 118"/>
                <a:gd name="T82" fmla="*/ 34 w 105"/>
                <a:gd name="T83" fmla="*/ 117 h 118"/>
                <a:gd name="T84" fmla="*/ 34 w 105"/>
                <a:gd name="T85" fmla="*/ 118 h 118"/>
                <a:gd name="T86" fmla="*/ 0 w 105"/>
                <a:gd name="T87" fmla="*/ 118 h 118"/>
                <a:gd name="T88" fmla="*/ 0 w 105"/>
                <a:gd name="T89" fmla="*/ 117 h 118"/>
                <a:gd name="T90" fmla="*/ 0 w 105"/>
                <a:gd name="T91" fmla="*/ 117 h 118"/>
                <a:gd name="T92" fmla="*/ 3 w 105"/>
                <a:gd name="T93" fmla="*/ 114 h 118"/>
                <a:gd name="T94" fmla="*/ 6 w 105"/>
                <a:gd name="T95" fmla="*/ 110 h 118"/>
                <a:gd name="T96" fmla="*/ 8 w 105"/>
                <a:gd name="T97" fmla="*/ 104 h 118"/>
                <a:gd name="T98" fmla="*/ 11 w 105"/>
                <a:gd name="T99" fmla="*/ 96 h 118"/>
                <a:gd name="T100" fmla="*/ 32 w 105"/>
                <a:gd name="T101" fmla="*/ 24 h 118"/>
                <a:gd name="T102" fmla="*/ 32 w 105"/>
                <a:gd name="T103" fmla="*/ 24 h 118"/>
                <a:gd name="T104" fmla="*/ 34 w 105"/>
                <a:gd name="T105" fmla="*/ 15 h 118"/>
                <a:gd name="T106" fmla="*/ 35 w 105"/>
                <a:gd name="T107" fmla="*/ 9 h 118"/>
                <a:gd name="T108" fmla="*/ 35 w 105"/>
                <a:gd name="T109" fmla="*/ 5 h 118"/>
                <a:gd name="T110" fmla="*/ 33 w 105"/>
                <a:gd name="T111" fmla="*/ 1 h 118"/>
                <a:gd name="T112" fmla="*/ 33 w 105"/>
                <a:gd name="T113" fmla="*/ 0 h 118"/>
                <a:gd name="T114" fmla="*/ 105 w 105"/>
                <a:gd name="T115" fmla="*/ 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5" h="118">
                  <a:moveTo>
                    <a:pt x="105" y="0"/>
                  </a:moveTo>
                  <a:lnTo>
                    <a:pt x="105" y="0"/>
                  </a:lnTo>
                  <a:lnTo>
                    <a:pt x="98" y="22"/>
                  </a:lnTo>
                  <a:lnTo>
                    <a:pt x="97" y="22"/>
                  </a:lnTo>
                  <a:lnTo>
                    <a:pt x="97" y="22"/>
                  </a:lnTo>
                  <a:lnTo>
                    <a:pt x="95" y="16"/>
                  </a:lnTo>
                  <a:lnTo>
                    <a:pt x="92" y="13"/>
                  </a:lnTo>
                  <a:lnTo>
                    <a:pt x="88" y="10"/>
                  </a:lnTo>
                  <a:lnTo>
                    <a:pt x="84" y="9"/>
                  </a:lnTo>
                  <a:lnTo>
                    <a:pt x="76" y="8"/>
                  </a:lnTo>
                  <a:lnTo>
                    <a:pt x="69" y="8"/>
                  </a:lnTo>
                  <a:lnTo>
                    <a:pt x="68" y="8"/>
                  </a:lnTo>
                  <a:lnTo>
                    <a:pt x="68" y="8"/>
                  </a:lnTo>
                  <a:lnTo>
                    <a:pt x="64" y="9"/>
                  </a:lnTo>
                  <a:lnTo>
                    <a:pt x="61" y="10"/>
                  </a:lnTo>
                  <a:lnTo>
                    <a:pt x="59" y="12"/>
                  </a:lnTo>
                  <a:lnTo>
                    <a:pt x="58" y="16"/>
                  </a:lnTo>
                  <a:lnTo>
                    <a:pt x="48" y="55"/>
                  </a:lnTo>
                  <a:lnTo>
                    <a:pt x="51" y="55"/>
                  </a:lnTo>
                  <a:lnTo>
                    <a:pt x="51" y="55"/>
                  </a:lnTo>
                  <a:lnTo>
                    <a:pt x="62" y="55"/>
                  </a:lnTo>
                  <a:lnTo>
                    <a:pt x="71" y="55"/>
                  </a:lnTo>
                  <a:lnTo>
                    <a:pt x="78" y="53"/>
                  </a:lnTo>
                  <a:lnTo>
                    <a:pt x="81" y="52"/>
                  </a:lnTo>
                  <a:lnTo>
                    <a:pt x="83" y="50"/>
                  </a:lnTo>
                  <a:lnTo>
                    <a:pt x="84" y="50"/>
                  </a:lnTo>
                  <a:lnTo>
                    <a:pt x="78" y="71"/>
                  </a:lnTo>
                  <a:lnTo>
                    <a:pt x="77" y="71"/>
                  </a:lnTo>
                  <a:lnTo>
                    <a:pt x="77" y="71"/>
                  </a:lnTo>
                  <a:lnTo>
                    <a:pt x="75" y="68"/>
                  </a:lnTo>
                  <a:lnTo>
                    <a:pt x="73" y="66"/>
                  </a:lnTo>
                  <a:lnTo>
                    <a:pt x="70" y="65"/>
                  </a:lnTo>
                  <a:lnTo>
                    <a:pt x="67" y="64"/>
                  </a:lnTo>
                  <a:lnTo>
                    <a:pt x="58" y="63"/>
                  </a:lnTo>
                  <a:lnTo>
                    <a:pt x="48" y="63"/>
                  </a:lnTo>
                  <a:lnTo>
                    <a:pt x="45" y="63"/>
                  </a:lnTo>
                  <a:lnTo>
                    <a:pt x="36" y="95"/>
                  </a:lnTo>
                  <a:lnTo>
                    <a:pt x="36" y="95"/>
                  </a:lnTo>
                  <a:lnTo>
                    <a:pt x="34" y="103"/>
                  </a:lnTo>
                  <a:lnTo>
                    <a:pt x="32" y="109"/>
                  </a:lnTo>
                  <a:lnTo>
                    <a:pt x="33" y="114"/>
                  </a:lnTo>
                  <a:lnTo>
                    <a:pt x="34" y="117"/>
                  </a:lnTo>
                  <a:lnTo>
                    <a:pt x="34" y="118"/>
                  </a:lnTo>
                  <a:lnTo>
                    <a:pt x="0" y="118"/>
                  </a:lnTo>
                  <a:lnTo>
                    <a:pt x="0" y="117"/>
                  </a:lnTo>
                  <a:lnTo>
                    <a:pt x="0" y="117"/>
                  </a:lnTo>
                  <a:lnTo>
                    <a:pt x="3" y="114"/>
                  </a:lnTo>
                  <a:lnTo>
                    <a:pt x="6" y="110"/>
                  </a:lnTo>
                  <a:lnTo>
                    <a:pt x="8" y="104"/>
                  </a:lnTo>
                  <a:lnTo>
                    <a:pt x="11" y="96"/>
                  </a:lnTo>
                  <a:lnTo>
                    <a:pt x="32" y="24"/>
                  </a:lnTo>
                  <a:lnTo>
                    <a:pt x="32" y="24"/>
                  </a:lnTo>
                  <a:lnTo>
                    <a:pt x="34" y="15"/>
                  </a:lnTo>
                  <a:lnTo>
                    <a:pt x="35" y="9"/>
                  </a:lnTo>
                  <a:lnTo>
                    <a:pt x="35" y="5"/>
                  </a:lnTo>
                  <a:lnTo>
                    <a:pt x="33" y="1"/>
                  </a:lnTo>
                  <a:lnTo>
                    <a:pt x="33" y="0"/>
                  </a:lnTo>
                  <a:lnTo>
                    <a:pt x="10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4" name="Freeform 30"/>
            <p:cNvSpPr>
              <a:spLocks/>
            </p:cNvSpPr>
            <p:nvPr userDrawn="1"/>
          </p:nvSpPr>
          <p:spPr bwMode="auto">
            <a:xfrm>
              <a:off x="1925638" y="1789113"/>
              <a:ext cx="150813" cy="187325"/>
            </a:xfrm>
            <a:custGeom>
              <a:avLst/>
              <a:gdLst>
                <a:gd name="T0" fmla="*/ 95 w 95"/>
                <a:gd name="T1" fmla="*/ 0 h 118"/>
                <a:gd name="T2" fmla="*/ 95 w 95"/>
                <a:gd name="T3" fmla="*/ 0 h 118"/>
                <a:gd name="T4" fmla="*/ 89 w 95"/>
                <a:gd name="T5" fmla="*/ 22 h 118"/>
                <a:gd name="T6" fmla="*/ 87 w 95"/>
                <a:gd name="T7" fmla="*/ 22 h 118"/>
                <a:gd name="T8" fmla="*/ 87 w 95"/>
                <a:gd name="T9" fmla="*/ 22 h 118"/>
                <a:gd name="T10" fmla="*/ 85 w 95"/>
                <a:gd name="T11" fmla="*/ 16 h 118"/>
                <a:gd name="T12" fmla="*/ 82 w 95"/>
                <a:gd name="T13" fmla="*/ 13 h 118"/>
                <a:gd name="T14" fmla="*/ 78 w 95"/>
                <a:gd name="T15" fmla="*/ 11 h 118"/>
                <a:gd name="T16" fmla="*/ 75 w 95"/>
                <a:gd name="T17" fmla="*/ 9 h 118"/>
                <a:gd name="T18" fmla="*/ 67 w 95"/>
                <a:gd name="T19" fmla="*/ 8 h 118"/>
                <a:gd name="T20" fmla="*/ 61 w 95"/>
                <a:gd name="T21" fmla="*/ 8 h 118"/>
                <a:gd name="T22" fmla="*/ 60 w 95"/>
                <a:gd name="T23" fmla="*/ 8 h 118"/>
                <a:gd name="T24" fmla="*/ 35 w 95"/>
                <a:gd name="T25" fmla="*/ 95 h 118"/>
                <a:gd name="T26" fmla="*/ 35 w 95"/>
                <a:gd name="T27" fmla="*/ 95 h 118"/>
                <a:gd name="T28" fmla="*/ 32 w 95"/>
                <a:gd name="T29" fmla="*/ 110 h 118"/>
                <a:gd name="T30" fmla="*/ 32 w 95"/>
                <a:gd name="T31" fmla="*/ 114 h 118"/>
                <a:gd name="T32" fmla="*/ 34 w 95"/>
                <a:gd name="T33" fmla="*/ 117 h 118"/>
                <a:gd name="T34" fmla="*/ 34 w 95"/>
                <a:gd name="T35" fmla="*/ 118 h 118"/>
                <a:gd name="T36" fmla="*/ 0 w 95"/>
                <a:gd name="T37" fmla="*/ 118 h 118"/>
                <a:gd name="T38" fmla="*/ 0 w 95"/>
                <a:gd name="T39" fmla="*/ 117 h 118"/>
                <a:gd name="T40" fmla="*/ 0 w 95"/>
                <a:gd name="T41" fmla="*/ 117 h 118"/>
                <a:gd name="T42" fmla="*/ 4 w 95"/>
                <a:gd name="T43" fmla="*/ 114 h 118"/>
                <a:gd name="T44" fmla="*/ 6 w 95"/>
                <a:gd name="T45" fmla="*/ 110 h 118"/>
                <a:gd name="T46" fmla="*/ 8 w 95"/>
                <a:gd name="T47" fmla="*/ 104 h 118"/>
                <a:gd name="T48" fmla="*/ 11 w 95"/>
                <a:gd name="T49" fmla="*/ 95 h 118"/>
                <a:gd name="T50" fmla="*/ 36 w 95"/>
                <a:gd name="T51" fmla="*/ 8 h 118"/>
                <a:gd name="T52" fmla="*/ 33 w 95"/>
                <a:gd name="T53" fmla="*/ 8 h 118"/>
                <a:gd name="T54" fmla="*/ 33 w 95"/>
                <a:gd name="T55" fmla="*/ 8 h 118"/>
                <a:gd name="T56" fmla="*/ 26 w 95"/>
                <a:gd name="T57" fmla="*/ 8 h 118"/>
                <a:gd name="T58" fmla="*/ 19 w 95"/>
                <a:gd name="T59" fmla="*/ 9 h 118"/>
                <a:gd name="T60" fmla="*/ 15 w 95"/>
                <a:gd name="T61" fmla="*/ 11 h 118"/>
                <a:gd name="T62" fmla="*/ 11 w 95"/>
                <a:gd name="T63" fmla="*/ 13 h 118"/>
                <a:gd name="T64" fmla="*/ 7 w 95"/>
                <a:gd name="T65" fmla="*/ 16 h 118"/>
                <a:gd name="T66" fmla="*/ 3 w 95"/>
                <a:gd name="T67" fmla="*/ 22 h 118"/>
                <a:gd name="T68" fmla="*/ 1 w 95"/>
                <a:gd name="T69" fmla="*/ 22 h 118"/>
                <a:gd name="T70" fmla="*/ 1 w 95"/>
                <a:gd name="T71" fmla="*/ 22 h 118"/>
                <a:gd name="T72" fmla="*/ 8 w 95"/>
                <a:gd name="T73" fmla="*/ 0 h 118"/>
                <a:gd name="T74" fmla="*/ 95 w 95"/>
                <a:gd name="T75" fmla="*/ 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5" h="118">
                  <a:moveTo>
                    <a:pt x="95" y="0"/>
                  </a:moveTo>
                  <a:lnTo>
                    <a:pt x="95" y="0"/>
                  </a:lnTo>
                  <a:lnTo>
                    <a:pt x="89" y="22"/>
                  </a:lnTo>
                  <a:lnTo>
                    <a:pt x="87" y="22"/>
                  </a:lnTo>
                  <a:lnTo>
                    <a:pt x="87" y="22"/>
                  </a:lnTo>
                  <a:lnTo>
                    <a:pt x="85" y="16"/>
                  </a:lnTo>
                  <a:lnTo>
                    <a:pt x="82" y="13"/>
                  </a:lnTo>
                  <a:lnTo>
                    <a:pt x="78" y="11"/>
                  </a:lnTo>
                  <a:lnTo>
                    <a:pt x="75" y="9"/>
                  </a:lnTo>
                  <a:lnTo>
                    <a:pt x="67" y="8"/>
                  </a:lnTo>
                  <a:lnTo>
                    <a:pt x="61" y="8"/>
                  </a:lnTo>
                  <a:lnTo>
                    <a:pt x="60" y="8"/>
                  </a:lnTo>
                  <a:lnTo>
                    <a:pt x="35" y="95"/>
                  </a:lnTo>
                  <a:lnTo>
                    <a:pt x="35" y="95"/>
                  </a:lnTo>
                  <a:lnTo>
                    <a:pt x="32" y="110"/>
                  </a:lnTo>
                  <a:lnTo>
                    <a:pt x="32" y="114"/>
                  </a:lnTo>
                  <a:lnTo>
                    <a:pt x="34" y="117"/>
                  </a:lnTo>
                  <a:lnTo>
                    <a:pt x="34" y="118"/>
                  </a:lnTo>
                  <a:lnTo>
                    <a:pt x="0" y="118"/>
                  </a:lnTo>
                  <a:lnTo>
                    <a:pt x="0" y="117"/>
                  </a:lnTo>
                  <a:lnTo>
                    <a:pt x="0" y="117"/>
                  </a:lnTo>
                  <a:lnTo>
                    <a:pt x="4" y="114"/>
                  </a:lnTo>
                  <a:lnTo>
                    <a:pt x="6" y="110"/>
                  </a:lnTo>
                  <a:lnTo>
                    <a:pt x="8" y="104"/>
                  </a:lnTo>
                  <a:lnTo>
                    <a:pt x="11" y="95"/>
                  </a:lnTo>
                  <a:lnTo>
                    <a:pt x="36" y="8"/>
                  </a:lnTo>
                  <a:lnTo>
                    <a:pt x="33" y="8"/>
                  </a:lnTo>
                  <a:lnTo>
                    <a:pt x="33" y="8"/>
                  </a:lnTo>
                  <a:lnTo>
                    <a:pt x="26" y="8"/>
                  </a:lnTo>
                  <a:lnTo>
                    <a:pt x="19" y="9"/>
                  </a:lnTo>
                  <a:lnTo>
                    <a:pt x="15" y="11"/>
                  </a:lnTo>
                  <a:lnTo>
                    <a:pt x="11" y="13"/>
                  </a:lnTo>
                  <a:lnTo>
                    <a:pt x="7" y="16"/>
                  </a:lnTo>
                  <a:lnTo>
                    <a:pt x="3" y="22"/>
                  </a:lnTo>
                  <a:lnTo>
                    <a:pt x="1" y="22"/>
                  </a:lnTo>
                  <a:lnTo>
                    <a:pt x="1" y="22"/>
                  </a:lnTo>
                  <a:lnTo>
                    <a:pt x="8" y="0"/>
                  </a:lnTo>
                  <a:lnTo>
                    <a:pt x="9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5" name="Freeform 31"/>
            <p:cNvSpPr>
              <a:spLocks/>
            </p:cNvSpPr>
            <p:nvPr userDrawn="1"/>
          </p:nvSpPr>
          <p:spPr bwMode="auto">
            <a:xfrm>
              <a:off x="1447801" y="1789113"/>
              <a:ext cx="238125" cy="187325"/>
            </a:xfrm>
            <a:custGeom>
              <a:avLst/>
              <a:gdLst>
                <a:gd name="T0" fmla="*/ 150 w 150"/>
                <a:gd name="T1" fmla="*/ 1 h 118"/>
                <a:gd name="T2" fmla="*/ 150 w 150"/>
                <a:gd name="T3" fmla="*/ 1 h 118"/>
                <a:gd name="T4" fmla="*/ 147 w 150"/>
                <a:gd name="T5" fmla="*/ 5 h 118"/>
                <a:gd name="T6" fmla="*/ 144 w 150"/>
                <a:gd name="T7" fmla="*/ 9 h 118"/>
                <a:gd name="T8" fmla="*/ 136 w 150"/>
                <a:gd name="T9" fmla="*/ 23 h 118"/>
                <a:gd name="T10" fmla="*/ 136 w 150"/>
                <a:gd name="T11" fmla="*/ 23 h 118"/>
                <a:gd name="T12" fmla="*/ 108 w 150"/>
                <a:gd name="T13" fmla="*/ 76 h 118"/>
                <a:gd name="T14" fmla="*/ 87 w 150"/>
                <a:gd name="T15" fmla="*/ 118 h 118"/>
                <a:gd name="T16" fmla="*/ 74 w 150"/>
                <a:gd name="T17" fmla="*/ 118 h 118"/>
                <a:gd name="T18" fmla="*/ 67 w 150"/>
                <a:gd name="T19" fmla="*/ 44 h 118"/>
                <a:gd name="T20" fmla="*/ 66 w 150"/>
                <a:gd name="T21" fmla="*/ 44 h 118"/>
                <a:gd name="T22" fmla="*/ 26 w 150"/>
                <a:gd name="T23" fmla="*/ 118 h 118"/>
                <a:gd name="T24" fmla="*/ 15 w 150"/>
                <a:gd name="T25" fmla="*/ 118 h 118"/>
                <a:gd name="T26" fmla="*/ 5 w 150"/>
                <a:gd name="T27" fmla="*/ 24 h 118"/>
                <a:gd name="T28" fmla="*/ 5 w 150"/>
                <a:gd name="T29" fmla="*/ 24 h 118"/>
                <a:gd name="T30" fmla="*/ 4 w 150"/>
                <a:gd name="T31" fmla="*/ 9 h 118"/>
                <a:gd name="T32" fmla="*/ 2 w 150"/>
                <a:gd name="T33" fmla="*/ 5 h 118"/>
                <a:gd name="T34" fmla="*/ 0 w 150"/>
                <a:gd name="T35" fmla="*/ 1 h 118"/>
                <a:gd name="T36" fmla="*/ 0 w 150"/>
                <a:gd name="T37" fmla="*/ 0 h 118"/>
                <a:gd name="T38" fmla="*/ 33 w 150"/>
                <a:gd name="T39" fmla="*/ 0 h 118"/>
                <a:gd name="T40" fmla="*/ 33 w 150"/>
                <a:gd name="T41" fmla="*/ 1 h 118"/>
                <a:gd name="T42" fmla="*/ 33 w 150"/>
                <a:gd name="T43" fmla="*/ 1 h 118"/>
                <a:gd name="T44" fmla="*/ 31 w 150"/>
                <a:gd name="T45" fmla="*/ 5 h 118"/>
                <a:gd name="T46" fmla="*/ 29 w 150"/>
                <a:gd name="T47" fmla="*/ 9 h 118"/>
                <a:gd name="T48" fmla="*/ 29 w 150"/>
                <a:gd name="T49" fmla="*/ 14 h 118"/>
                <a:gd name="T50" fmla="*/ 29 w 150"/>
                <a:gd name="T51" fmla="*/ 23 h 118"/>
                <a:gd name="T52" fmla="*/ 35 w 150"/>
                <a:gd name="T53" fmla="*/ 79 h 118"/>
                <a:gd name="T54" fmla="*/ 35 w 150"/>
                <a:gd name="T55" fmla="*/ 79 h 118"/>
                <a:gd name="T56" fmla="*/ 77 w 150"/>
                <a:gd name="T57" fmla="*/ 1 h 118"/>
                <a:gd name="T58" fmla="*/ 86 w 150"/>
                <a:gd name="T59" fmla="*/ 1 h 118"/>
                <a:gd name="T60" fmla="*/ 93 w 150"/>
                <a:gd name="T61" fmla="*/ 79 h 118"/>
                <a:gd name="T62" fmla="*/ 94 w 150"/>
                <a:gd name="T63" fmla="*/ 79 h 118"/>
                <a:gd name="T64" fmla="*/ 94 w 150"/>
                <a:gd name="T65" fmla="*/ 79 h 118"/>
                <a:gd name="T66" fmla="*/ 124 w 150"/>
                <a:gd name="T67" fmla="*/ 21 h 118"/>
                <a:gd name="T68" fmla="*/ 124 w 150"/>
                <a:gd name="T69" fmla="*/ 21 h 118"/>
                <a:gd name="T70" fmla="*/ 128 w 150"/>
                <a:gd name="T71" fmla="*/ 12 h 118"/>
                <a:gd name="T72" fmla="*/ 129 w 150"/>
                <a:gd name="T73" fmla="*/ 6 h 118"/>
                <a:gd name="T74" fmla="*/ 129 w 150"/>
                <a:gd name="T75" fmla="*/ 3 h 118"/>
                <a:gd name="T76" fmla="*/ 128 w 150"/>
                <a:gd name="T77" fmla="*/ 1 h 118"/>
                <a:gd name="T78" fmla="*/ 128 w 150"/>
                <a:gd name="T79" fmla="*/ 0 h 118"/>
                <a:gd name="T80" fmla="*/ 150 w 150"/>
                <a:gd name="T81" fmla="*/ 0 h 118"/>
                <a:gd name="T82" fmla="*/ 150 w 150"/>
                <a:gd name="T83" fmla="*/ 1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0" h="118">
                  <a:moveTo>
                    <a:pt x="150" y="1"/>
                  </a:moveTo>
                  <a:lnTo>
                    <a:pt x="150" y="1"/>
                  </a:lnTo>
                  <a:lnTo>
                    <a:pt x="147" y="5"/>
                  </a:lnTo>
                  <a:lnTo>
                    <a:pt x="144" y="9"/>
                  </a:lnTo>
                  <a:lnTo>
                    <a:pt x="136" y="23"/>
                  </a:lnTo>
                  <a:lnTo>
                    <a:pt x="136" y="23"/>
                  </a:lnTo>
                  <a:lnTo>
                    <a:pt x="108" y="76"/>
                  </a:lnTo>
                  <a:lnTo>
                    <a:pt x="87" y="118"/>
                  </a:lnTo>
                  <a:lnTo>
                    <a:pt x="74" y="118"/>
                  </a:lnTo>
                  <a:lnTo>
                    <a:pt x="67" y="44"/>
                  </a:lnTo>
                  <a:lnTo>
                    <a:pt x="66" y="44"/>
                  </a:lnTo>
                  <a:lnTo>
                    <a:pt x="26" y="118"/>
                  </a:lnTo>
                  <a:lnTo>
                    <a:pt x="15" y="118"/>
                  </a:lnTo>
                  <a:lnTo>
                    <a:pt x="5" y="24"/>
                  </a:lnTo>
                  <a:lnTo>
                    <a:pt x="5" y="24"/>
                  </a:lnTo>
                  <a:lnTo>
                    <a:pt x="4" y="9"/>
                  </a:lnTo>
                  <a:lnTo>
                    <a:pt x="2" y="5"/>
                  </a:lnTo>
                  <a:lnTo>
                    <a:pt x="0" y="1"/>
                  </a:lnTo>
                  <a:lnTo>
                    <a:pt x="0" y="0"/>
                  </a:lnTo>
                  <a:lnTo>
                    <a:pt x="33" y="0"/>
                  </a:lnTo>
                  <a:lnTo>
                    <a:pt x="33" y="1"/>
                  </a:lnTo>
                  <a:lnTo>
                    <a:pt x="33" y="1"/>
                  </a:lnTo>
                  <a:lnTo>
                    <a:pt x="31" y="5"/>
                  </a:lnTo>
                  <a:lnTo>
                    <a:pt x="29" y="9"/>
                  </a:lnTo>
                  <a:lnTo>
                    <a:pt x="29" y="14"/>
                  </a:lnTo>
                  <a:lnTo>
                    <a:pt x="29" y="23"/>
                  </a:lnTo>
                  <a:lnTo>
                    <a:pt x="35" y="79"/>
                  </a:lnTo>
                  <a:lnTo>
                    <a:pt x="35" y="79"/>
                  </a:lnTo>
                  <a:lnTo>
                    <a:pt x="77" y="1"/>
                  </a:lnTo>
                  <a:lnTo>
                    <a:pt x="86" y="1"/>
                  </a:lnTo>
                  <a:lnTo>
                    <a:pt x="93" y="79"/>
                  </a:lnTo>
                  <a:lnTo>
                    <a:pt x="94" y="79"/>
                  </a:lnTo>
                  <a:lnTo>
                    <a:pt x="94" y="79"/>
                  </a:lnTo>
                  <a:lnTo>
                    <a:pt x="124" y="21"/>
                  </a:lnTo>
                  <a:lnTo>
                    <a:pt x="124" y="21"/>
                  </a:lnTo>
                  <a:lnTo>
                    <a:pt x="128" y="12"/>
                  </a:lnTo>
                  <a:lnTo>
                    <a:pt x="129" y="6"/>
                  </a:lnTo>
                  <a:lnTo>
                    <a:pt x="129" y="3"/>
                  </a:lnTo>
                  <a:lnTo>
                    <a:pt x="128" y="1"/>
                  </a:lnTo>
                  <a:lnTo>
                    <a:pt x="128" y="0"/>
                  </a:lnTo>
                  <a:lnTo>
                    <a:pt x="150" y="0"/>
                  </a:lnTo>
                  <a:lnTo>
                    <a:pt x="15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
        <p:nvSpPr>
          <p:cNvPr id="14" name="Text Placeholder 2"/>
          <p:cNvSpPr>
            <a:spLocks noGrp="1"/>
          </p:cNvSpPr>
          <p:nvPr>
            <p:ph type="body" sz="quarter" idx="12" hasCustomPrompt="1"/>
          </p:nvPr>
        </p:nvSpPr>
        <p:spPr>
          <a:xfrm>
            <a:off x="283745" y="301625"/>
            <a:ext cx="10230268" cy="4897090"/>
          </a:xfrm>
        </p:spPr>
        <p:txBody>
          <a:bodyPr/>
          <a:lstStyle>
            <a:lvl1pPr marL="571500" indent="-571500">
              <a:buFont typeface="Arial" panose="020B0604020202020204" pitchFamily="34" charset="0"/>
              <a:buChar char="−"/>
              <a:defRPr sz="3600">
                <a:solidFill>
                  <a:schemeClr val="bg1"/>
                </a:solidFill>
              </a:defRPr>
            </a:lvl1pPr>
            <a:lvl2pPr>
              <a:defRPr sz="2800">
                <a:solidFill>
                  <a:schemeClr val="bg1"/>
                </a:solidFill>
              </a:defRPr>
            </a:lvl2pPr>
            <a:lvl3pPr marL="985807" indent="-457200">
              <a:buFont typeface="Arial" panose="020B0604020202020204" pitchFamily="34" charset="0"/>
              <a:buChar char="−"/>
              <a:defRPr sz="2800">
                <a:solidFill>
                  <a:schemeClr val="bg1"/>
                </a:solidFill>
              </a:defRPr>
            </a:lvl3pPr>
            <a:lvl4pPr>
              <a:defRPr sz="2800">
                <a:solidFill>
                  <a:schemeClr val="bg1"/>
                </a:solidFill>
              </a:defRPr>
            </a:lvl4pPr>
            <a:lvl5pPr>
              <a:defRPr sz="2400">
                <a:solidFill>
                  <a:schemeClr val="bg1"/>
                </a:solidFill>
              </a:defRPr>
            </a:lvl5pPr>
          </a:lstStyle>
          <a:p>
            <a:pPr lvl="0"/>
            <a:r>
              <a:rPr lang="en-US"/>
              <a:t>You can use it as divider or highlight slide. Make it short, clear and pretty. If used as a highlight slide, size of the text should be 35pt. If used as a divider slide, content can be much smaller – 18pt.</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254753863"/>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sp>
        <p:nvSpPr>
          <p:cNvPr id="2" name="Footer Placeholder 3"/>
          <p:cNvSpPr>
            <a:spLocks noGrp="1"/>
          </p:cNvSpPr>
          <p:nvPr>
            <p:ph type="ftr" sz="quarter" idx="3"/>
          </p:nvPr>
        </p:nvSpPr>
        <p:spPr>
          <a:xfrm>
            <a:off x="658292" y="5592196"/>
            <a:ext cx="5678487" cy="228600"/>
          </a:xfrm>
          <a:prstGeom prst="rect">
            <a:avLst/>
          </a:prstGeom>
        </p:spPr>
        <p:txBody>
          <a:bodyPr/>
          <a:lstStyle>
            <a:lvl1pPr>
              <a:defRPr sz="800">
                <a:solidFill>
                  <a:schemeClr val="tx2"/>
                </a:solidFill>
              </a:defRPr>
            </a:lvl1pPr>
          </a:lstStyle>
          <a:p>
            <a:r>
              <a:rPr lang="en-US"/>
              <a:t>Global webinar for third-party providers</a:t>
            </a:r>
            <a:endParaRPr lang="en-GB"/>
          </a:p>
        </p:txBody>
      </p:sp>
      <p:sp>
        <p:nvSpPr>
          <p:cNvPr id="3" name="Slide Number Placeholder 4"/>
          <p:cNvSpPr>
            <a:spLocks noGrp="1"/>
          </p:cNvSpPr>
          <p:nvPr>
            <p:ph type="sldNum" sz="quarter" idx="4"/>
          </p:nvPr>
        </p:nvSpPr>
        <p:spPr>
          <a:xfrm>
            <a:off x="9823251" y="5592196"/>
            <a:ext cx="762000" cy="228600"/>
          </a:xfrm>
          <a:prstGeom prst="rect">
            <a:avLst/>
          </a:prstGeom>
        </p:spPr>
        <p:txBody>
          <a:bodyPr/>
          <a:lstStyle>
            <a:lvl1pPr algn="r">
              <a:defRPr sz="800">
                <a:solidFill>
                  <a:schemeClr val="tx2"/>
                </a:solidFill>
              </a:defRPr>
            </a:lvl1pPr>
          </a:lstStyle>
          <a:p>
            <a:fld id="{F17889F7-7963-4A16-ADF8-FEE4D97DC541}" type="slidenum">
              <a:rPr lang="en-GB" smtClean="0"/>
              <a:pPr/>
              <a:t>‹#›</a:t>
            </a:fld>
            <a:endParaRPr lang="en-GB"/>
          </a:p>
        </p:txBody>
      </p:sp>
      <p:sp>
        <p:nvSpPr>
          <p:cNvPr id="4" name="Rectangle 3"/>
          <p:cNvSpPr/>
          <p:nvPr userDrawn="1"/>
        </p:nvSpPr>
        <p:spPr bwMode="auto">
          <a:xfrm>
            <a:off x="0" y="0"/>
            <a:ext cx="10801350" cy="6076950"/>
          </a:xfrm>
          <a:prstGeom prst="rect">
            <a:avLst/>
          </a:prstGeom>
          <a:solidFill>
            <a:schemeClr val="tx2"/>
          </a:solidFill>
          <a:ln w="9525" cap="flat" cmpd="sng" algn="ctr">
            <a:noFill/>
            <a:prstDash val="solid"/>
            <a:round/>
            <a:headEnd type="none" w="med" len="med"/>
            <a:tailEnd type="none" w="med" len="med"/>
          </a:ln>
          <a:effectLst/>
        </p:spPr>
        <p:txBody>
          <a:bodyPr vert="horz" wrap="square" lIns="107970" tIns="53985" rIns="107970" bIns="53985" numCol="1" spcCol="0" rtlCol="0" anchor="t" anchorCtr="0" compatLnSpc="1">
            <a:prstTxWarp prst="textNoShape">
              <a:avLst/>
            </a:prstTxWarp>
          </a:bodyPr>
          <a:lstStyle/>
          <a:p>
            <a:pPr defTabSz="1079708"/>
            <a:endParaRPr lang="en-GB"/>
          </a:p>
        </p:txBody>
      </p:sp>
      <p:sp>
        <p:nvSpPr>
          <p:cNvPr id="5" name="TextBox 4"/>
          <p:cNvSpPr txBox="1"/>
          <p:nvPr userDrawn="1"/>
        </p:nvSpPr>
        <p:spPr>
          <a:xfrm>
            <a:off x="4790673" y="3902571"/>
            <a:ext cx="1220003" cy="276999"/>
          </a:xfrm>
          <a:prstGeom prst="rect">
            <a:avLst/>
          </a:prstGeom>
          <a:noFill/>
          <a:ln>
            <a:noFill/>
          </a:ln>
        </p:spPr>
        <p:txBody>
          <a:bodyPr wrap="square" rtlCol="0">
            <a:spAutoFit/>
          </a:bodyPr>
          <a:lstStyle/>
          <a:p>
            <a:pPr algn="ctr"/>
            <a:r>
              <a:rPr lang="en-GB" sz="1200">
                <a:solidFill>
                  <a:schemeClr val="bg1"/>
                </a:solidFill>
              </a:rPr>
              <a:t>www.swift.com</a:t>
            </a:r>
            <a:endParaRPr lang="en-GB" sz="1050">
              <a:solidFill>
                <a:schemeClr val="bg1"/>
              </a:solidFill>
            </a:endParaRPr>
          </a:p>
        </p:txBody>
      </p:sp>
      <p:grpSp>
        <p:nvGrpSpPr>
          <p:cNvPr id="14" name="Group 13"/>
          <p:cNvGrpSpPr/>
          <p:nvPr userDrawn="1"/>
        </p:nvGrpSpPr>
        <p:grpSpPr>
          <a:xfrm>
            <a:off x="4774949" y="2317121"/>
            <a:ext cx="1251449" cy="1253662"/>
            <a:chOff x="1230313" y="1433513"/>
            <a:chExt cx="898525" cy="900113"/>
          </a:xfrm>
        </p:grpSpPr>
        <p:sp>
          <p:nvSpPr>
            <p:cNvPr id="15" name="Freeform 14"/>
            <p:cNvSpPr>
              <a:spLocks noEditPoints="1"/>
            </p:cNvSpPr>
            <p:nvPr userDrawn="1"/>
          </p:nvSpPr>
          <p:spPr bwMode="auto">
            <a:xfrm>
              <a:off x="1230313" y="1433513"/>
              <a:ext cx="898525" cy="900113"/>
            </a:xfrm>
            <a:custGeom>
              <a:avLst/>
              <a:gdLst>
                <a:gd name="T0" fmla="*/ 198 w 566"/>
                <a:gd name="T1" fmla="*/ 14 h 567"/>
                <a:gd name="T2" fmla="*/ 103 w 566"/>
                <a:gd name="T3" fmla="*/ 66 h 567"/>
                <a:gd name="T4" fmla="*/ 34 w 566"/>
                <a:gd name="T5" fmla="*/ 149 h 567"/>
                <a:gd name="T6" fmla="*/ 2 w 566"/>
                <a:gd name="T7" fmla="*/ 255 h 567"/>
                <a:gd name="T8" fmla="*/ 9 w 566"/>
                <a:gd name="T9" fmla="*/ 354 h 567"/>
                <a:gd name="T10" fmla="*/ 57 w 566"/>
                <a:gd name="T11" fmla="*/ 453 h 567"/>
                <a:gd name="T12" fmla="*/ 136 w 566"/>
                <a:gd name="T13" fmla="*/ 526 h 567"/>
                <a:gd name="T14" fmla="*/ 240 w 566"/>
                <a:gd name="T15" fmla="*/ 563 h 567"/>
                <a:gd name="T16" fmla="*/ 341 w 566"/>
                <a:gd name="T17" fmla="*/ 561 h 567"/>
                <a:gd name="T18" fmla="*/ 442 w 566"/>
                <a:gd name="T19" fmla="*/ 518 h 567"/>
                <a:gd name="T20" fmla="*/ 518 w 566"/>
                <a:gd name="T21" fmla="*/ 442 h 567"/>
                <a:gd name="T22" fmla="*/ 561 w 566"/>
                <a:gd name="T23" fmla="*/ 341 h 567"/>
                <a:gd name="T24" fmla="*/ 563 w 566"/>
                <a:gd name="T25" fmla="*/ 240 h 567"/>
                <a:gd name="T26" fmla="*/ 526 w 566"/>
                <a:gd name="T27" fmla="*/ 137 h 567"/>
                <a:gd name="T28" fmla="*/ 454 w 566"/>
                <a:gd name="T29" fmla="*/ 57 h 567"/>
                <a:gd name="T30" fmla="*/ 356 w 566"/>
                <a:gd name="T31" fmla="*/ 10 h 567"/>
                <a:gd name="T32" fmla="*/ 95 w 566"/>
                <a:gd name="T33" fmla="*/ 90 h 567"/>
                <a:gd name="T34" fmla="*/ 248 w 566"/>
                <a:gd name="T35" fmla="*/ 16 h 567"/>
                <a:gd name="T36" fmla="*/ 206 w 566"/>
                <a:gd name="T37" fmla="*/ 55 h 567"/>
                <a:gd name="T38" fmla="*/ 94 w 566"/>
                <a:gd name="T39" fmla="*/ 92 h 567"/>
                <a:gd name="T40" fmla="*/ 247 w 566"/>
                <a:gd name="T41" fmla="*/ 36 h 567"/>
                <a:gd name="T42" fmla="*/ 192 w 566"/>
                <a:gd name="T43" fmla="*/ 92 h 567"/>
                <a:gd name="T44" fmla="*/ 337 w 566"/>
                <a:gd name="T45" fmla="*/ 50 h 567"/>
                <a:gd name="T46" fmla="*/ 290 w 566"/>
                <a:gd name="T47" fmla="*/ 92 h 567"/>
                <a:gd name="T48" fmla="*/ 319 w 566"/>
                <a:gd name="T49" fmla="*/ 19 h 567"/>
                <a:gd name="T50" fmla="*/ 382 w 566"/>
                <a:gd name="T51" fmla="*/ 32 h 567"/>
                <a:gd name="T52" fmla="*/ 473 w 566"/>
                <a:gd name="T53" fmla="*/ 92 h 567"/>
                <a:gd name="T54" fmla="*/ 166 w 566"/>
                <a:gd name="T55" fmla="*/ 107 h 567"/>
                <a:gd name="T56" fmla="*/ 32 w 566"/>
                <a:gd name="T57" fmla="*/ 186 h 567"/>
                <a:gd name="T58" fmla="*/ 81 w 566"/>
                <a:gd name="T59" fmla="*/ 106 h 567"/>
                <a:gd name="T60" fmla="*/ 278 w 566"/>
                <a:gd name="T61" fmla="*/ 186 h 567"/>
                <a:gd name="T62" fmla="*/ 183 w 566"/>
                <a:gd name="T63" fmla="*/ 106 h 567"/>
                <a:gd name="T64" fmla="*/ 384 w 566"/>
                <a:gd name="T65" fmla="*/ 106 h 567"/>
                <a:gd name="T66" fmla="*/ 417 w 566"/>
                <a:gd name="T67" fmla="*/ 186 h 567"/>
                <a:gd name="T68" fmla="*/ 486 w 566"/>
                <a:gd name="T69" fmla="*/ 105 h 567"/>
                <a:gd name="T70" fmla="*/ 535 w 566"/>
                <a:gd name="T71" fmla="*/ 186 h 567"/>
                <a:gd name="T72" fmla="*/ 411 w 566"/>
                <a:gd name="T73" fmla="*/ 126 h 567"/>
                <a:gd name="T74" fmla="*/ 540 w 566"/>
                <a:gd name="T75" fmla="*/ 199 h 567"/>
                <a:gd name="T76" fmla="*/ 552 w 566"/>
                <a:gd name="T77" fmla="*/ 305 h 567"/>
                <a:gd name="T78" fmla="*/ 27 w 566"/>
                <a:gd name="T79" fmla="*/ 368 h 567"/>
                <a:gd name="T80" fmla="*/ 14 w 566"/>
                <a:gd name="T81" fmla="*/ 284 h 567"/>
                <a:gd name="T82" fmla="*/ 540 w 566"/>
                <a:gd name="T83" fmla="*/ 199 h 567"/>
                <a:gd name="T84" fmla="*/ 156 w 566"/>
                <a:gd name="T85" fmla="*/ 441 h 567"/>
                <a:gd name="T86" fmla="*/ 81 w 566"/>
                <a:gd name="T87" fmla="*/ 461 h 567"/>
                <a:gd name="T88" fmla="*/ 32 w 566"/>
                <a:gd name="T89" fmla="*/ 381 h 567"/>
                <a:gd name="T90" fmla="*/ 183 w 566"/>
                <a:gd name="T91" fmla="*/ 461 h 567"/>
                <a:gd name="T92" fmla="*/ 149 w 566"/>
                <a:gd name="T93" fmla="*/ 381 h 567"/>
                <a:gd name="T94" fmla="*/ 412 w 566"/>
                <a:gd name="T95" fmla="*/ 402 h 567"/>
                <a:gd name="T96" fmla="*/ 290 w 566"/>
                <a:gd name="T97" fmla="*/ 461 h 567"/>
                <a:gd name="T98" fmla="*/ 534 w 566"/>
                <a:gd name="T99" fmla="*/ 382 h 567"/>
                <a:gd name="T100" fmla="*/ 400 w 566"/>
                <a:gd name="T101" fmla="*/ 461 h 567"/>
                <a:gd name="T102" fmla="*/ 431 w 566"/>
                <a:gd name="T103" fmla="*/ 381 h 567"/>
                <a:gd name="T104" fmla="*/ 176 w 566"/>
                <a:gd name="T105" fmla="*/ 475 h 567"/>
                <a:gd name="T106" fmla="*/ 253 w 566"/>
                <a:gd name="T107" fmla="*/ 551 h 567"/>
                <a:gd name="T108" fmla="*/ 146 w 566"/>
                <a:gd name="T109" fmla="*/ 515 h 567"/>
                <a:gd name="T110" fmla="*/ 176 w 566"/>
                <a:gd name="T111" fmla="*/ 475 h 567"/>
                <a:gd name="T112" fmla="*/ 230 w 566"/>
                <a:gd name="T113" fmla="*/ 516 h 567"/>
                <a:gd name="T114" fmla="*/ 278 w 566"/>
                <a:gd name="T115" fmla="*/ 475 h 567"/>
                <a:gd name="T116" fmla="*/ 320 w 566"/>
                <a:gd name="T117" fmla="*/ 531 h 567"/>
                <a:gd name="T118" fmla="*/ 374 w 566"/>
                <a:gd name="T119" fmla="*/ 475 h 567"/>
                <a:gd name="T120" fmla="*/ 401 w 566"/>
                <a:gd name="T121" fmla="*/ 525 h 567"/>
                <a:gd name="T122" fmla="*/ 319 w 566"/>
                <a:gd name="T123" fmla="*/ 547 h 567"/>
                <a:gd name="T124" fmla="*/ 391 w 566"/>
                <a:gd name="T125" fmla="*/ 475 h 5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66" h="567">
                  <a:moveTo>
                    <a:pt x="282" y="0"/>
                  </a:moveTo>
                  <a:lnTo>
                    <a:pt x="282" y="0"/>
                  </a:lnTo>
                  <a:lnTo>
                    <a:pt x="268" y="1"/>
                  </a:lnTo>
                  <a:lnTo>
                    <a:pt x="252" y="2"/>
                  </a:lnTo>
                  <a:lnTo>
                    <a:pt x="238" y="4"/>
                  </a:lnTo>
                  <a:lnTo>
                    <a:pt x="225" y="7"/>
                  </a:lnTo>
                  <a:lnTo>
                    <a:pt x="211" y="10"/>
                  </a:lnTo>
                  <a:lnTo>
                    <a:pt x="198" y="14"/>
                  </a:lnTo>
                  <a:lnTo>
                    <a:pt x="185" y="18"/>
                  </a:lnTo>
                  <a:lnTo>
                    <a:pt x="172" y="23"/>
                  </a:lnTo>
                  <a:lnTo>
                    <a:pt x="159" y="29"/>
                  </a:lnTo>
                  <a:lnTo>
                    <a:pt x="147" y="35"/>
                  </a:lnTo>
                  <a:lnTo>
                    <a:pt x="136" y="42"/>
                  </a:lnTo>
                  <a:lnTo>
                    <a:pt x="124" y="49"/>
                  </a:lnTo>
                  <a:lnTo>
                    <a:pt x="113" y="57"/>
                  </a:lnTo>
                  <a:lnTo>
                    <a:pt x="103" y="66"/>
                  </a:lnTo>
                  <a:lnTo>
                    <a:pt x="92" y="75"/>
                  </a:lnTo>
                  <a:lnTo>
                    <a:pt x="83" y="84"/>
                  </a:lnTo>
                  <a:lnTo>
                    <a:pt x="73" y="94"/>
                  </a:lnTo>
                  <a:lnTo>
                    <a:pt x="65" y="104"/>
                  </a:lnTo>
                  <a:lnTo>
                    <a:pt x="56" y="115"/>
                  </a:lnTo>
                  <a:lnTo>
                    <a:pt x="48" y="126"/>
                  </a:lnTo>
                  <a:lnTo>
                    <a:pt x="41" y="137"/>
                  </a:lnTo>
                  <a:lnTo>
                    <a:pt x="34" y="149"/>
                  </a:lnTo>
                  <a:lnTo>
                    <a:pt x="28" y="161"/>
                  </a:lnTo>
                  <a:lnTo>
                    <a:pt x="22" y="174"/>
                  </a:lnTo>
                  <a:lnTo>
                    <a:pt x="17" y="186"/>
                  </a:lnTo>
                  <a:lnTo>
                    <a:pt x="13" y="199"/>
                  </a:lnTo>
                  <a:lnTo>
                    <a:pt x="9" y="213"/>
                  </a:lnTo>
                  <a:lnTo>
                    <a:pt x="6" y="226"/>
                  </a:lnTo>
                  <a:lnTo>
                    <a:pt x="4" y="240"/>
                  </a:lnTo>
                  <a:lnTo>
                    <a:pt x="2" y="255"/>
                  </a:lnTo>
                  <a:lnTo>
                    <a:pt x="1" y="270"/>
                  </a:lnTo>
                  <a:lnTo>
                    <a:pt x="0" y="284"/>
                  </a:lnTo>
                  <a:lnTo>
                    <a:pt x="0" y="284"/>
                  </a:lnTo>
                  <a:lnTo>
                    <a:pt x="1" y="298"/>
                  </a:lnTo>
                  <a:lnTo>
                    <a:pt x="2" y="313"/>
                  </a:lnTo>
                  <a:lnTo>
                    <a:pt x="4" y="327"/>
                  </a:lnTo>
                  <a:lnTo>
                    <a:pt x="6" y="341"/>
                  </a:lnTo>
                  <a:lnTo>
                    <a:pt x="9" y="354"/>
                  </a:lnTo>
                  <a:lnTo>
                    <a:pt x="13" y="368"/>
                  </a:lnTo>
                  <a:lnTo>
                    <a:pt x="18" y="381"/>
                  </a:lnTo>
                  <a:lnTo>
                    <a:pt x="23" y="394"/>
                  </a:lnTo>
                  <a:lnTo>
                    <a:pt x="28" y="406"/>
                  </a:lnTo>
                  <a:lnTo>
                    <a:pt x="34" y="418"/>
                  </a:lnTo>
                  <a:lnTo>
                    <a:pt x="41" y="430"/>
                  </a:lnTo>
                  <a:lnTo>
                    <a:pt x="49" y="442"/>
                  </a:lnTo>
                  <a:lnTo>
                    <a:pt x="57" y="453"/>
                  </a:lnTo>
                  <a:lnTo>
                    <a:pt x="65" y="464"/>
                  </a:lnTo>
                  <a:lnTo>
                    <a:pt x="74" y="474"/>
                  </a:lnTo>
                  <a:lnTo>
                    <a:pt x="83" y="484"/>
                  </a:lnTo>
                  <a:lnTo>
                    <a:pt x="93" y="493"/>
                  </a:lnTo>
                  <a:lnTo>
                    <a:pt x="103" y="502"/>
                  </a:lnTo>
                  <a:lnTo>
                    <a:pt x="114" y="510"/>
                  </a:lnTo>
                  <a:lnTo>
                    <a:pt x="125" y="518"/>
                  </a:lnTo>
                  <a:lnTo>
                    <a:pt x="136" y="526"/>
                  </a:lnTo>
                  <a:lnTo>
                    <a:pt x="148" y="532"/>
                  </a:lnTo>
                  <a:lnTo>
                    <a:pt x="160" y="539"/>
                  </a:lnTo>
                  <a:lnTo>
                    <a:pt x="173" y="544"/>
                  </a:lnTo>
                  <a:lnTo>
                    <a:pt x="186" y="549"/>
                  </a:lnTo>
                  <a:lnTo>
                    <a:pt x="199" y="554"/>
                  </a:lnTo>
                  <a:lnTo>
                    <a:pt x="212" y="558"/>
                  </a:lnTo>
                  <a:lnTo>
                    <a:pt x="226" y="561"/>
                  </a:lnTo>
                  <a:lnTo>
                    <a:pt x="240" y="563"/>
                  </a:lnTo>
                  <a:lnTo>
                    <a:pt x="254" y="565"/>
                  </a:lnTo>
                  <a:lnTo>
                    <a:pt x="269" y="566"/>
                  </a:lnTo>
                  <a:lnTo>
                    <a:pt x="284" y="567"/>
                  </a:lnTo>
                  <a:lnTo>
                    <a:pt x="284" y="567"/>
                  </a:lnTo>
                  <a:lnTo>
                    <a:pt x="298" y="566"/>
                  </a:lnTo>
                  <a:lnTo>
                    <a:pt x="313" y="565"/>
                  </a:lnTo>
                  <a:lnTo>
                    <a:pt x="327" y="563"/>
                  </a:lnTo>
                  <a:lnTo>
                    <a:pt x="341" y="561"/>
                  </a:lnTo>
                  <a:lnTo>
                    <a:pt x="354" y="558"/>
                  </a:lnTo>
                  <a:lnTo>
                    <a:pt x="368" y="554"/>
                  </a:lnTo>
                  <a:lnTo>
                    <a:pt x="381" y="549"/>
                  </a:lnTo>
                  <a:lnTo>
                    <a:pt x="394" y="544"/>
                  </a:lnTo>
                  <a:lnTo>
                    <a:pt x="406" y="539"/>
                  </a:lnTo>
                  <a:lnTo>
                    <a:pt x="418" y="532"/>
                  </a:lnTo>
                  <a:lnTo>
                    <a:pt x="430" y="526"/>
                  </a:lnTo>
                  <a:lnTo>
                    <a:pt x="442" y="518"/>
                  </a:lnTo>
                  <a:lnTo>
                    <a:pt x="453" y="510"/>
                  </a:lnTo>
                  <a:lnTo>
                    <a:pt x="463" y="502"/>
                  </a:lnTo>
                  <a:lnTo>
                    <a:pt x="474" y="493"/>
                  </a:lnTo>
                  <a:lnTo>
                    <a:pt x="484" y="484"/>
                  </a:lnTo>
                  <a:lnTo>
                    <a:pt x="493" y="474"/>
                  </a:lnTo>
                  <a:lnTo>
                    <a:pt x="502" y="464"/>
                  </a:lnTo>
                  <a:lnTo>
                    <a:pt x="510" y="453"/>
                  </a:lnTo>
                  <a:lnTo>
                    <a:pt x="518" y="442"/>
                  </a:lnTo>
                  <a:lnTo>
                    <a:pt x="525" y="430"/>
                  </a:lnTo>
                  <a:lnTo>
                    <a:pt x="532" y="418"/>
                  </a:lnTo>
                  <a:lnTo>
                    <a:pt x="538" y="406"/>
                  </a:lnTo>
                  <a:lnTo>
                    <a:pt x="544" y="394"/>
                  </a:lnTo>
                  <a:lnTo>
                    <a:pt x="549" y="381"/>
                  </a:lnTo>
                  <a:lnTo>
                    <a:pt x="554" y="368"/>
                  </a:lnTo>
                  <a:lnTo>
                    <a:pt x="557" y="354"/>
                  </a:lnTo>
                  <a:lnTo>
                    <a:pt x="561" y="341"/>
                  </a:lnTo>
                  <a:lnTo>
                    <a:pt x="563" y="327"/>
                  </a:lnTo>
                  <a:lnTo>
                    <a:pt x="565" y="313"/>
                  </a:lnTo>
                  <a:lnTo>
                    <a:pt x="566" y="298"/>
                  </a:lnTo>
                  <a:lnTo>
                    <a:pt x="566" y="284"/>
                  </a:lnTo>
                  <a:lnTo>
                    <a:pt x="566" y="284"/>
                  </a:lnTo>
                  <a:lnTo>
                    <a:pt x="566" y="270"/>
                  </a:lnTo>
                  <a:lnTo>
                    <a:pt x="565" y="255"/>
                  </a:lnTo>
                  <a:lnTo>
                    <a:pt x="563" y="240"/>
                  </a:lnTo>
                  <a:lnTo>
                    <a:pt x="561" y="226"/>
                  </a:lnTo>
                  <a:lnTo>
                    <a:pt x="558" y="213"/>
                  </a:lnTo>
                  <a:lnTo>
                    <a:pt x="554" y="199"/>
                  </a:lnTo>
                  <a:lnTo>
                    <a:pt x="549" y="186"/>
                  </a:lnTo>
                  <a:lnTo>
                    <a:pt x="544" y="174"/>
                  </a:lnTo>
                  <a:lnTo>
                    <a:pt x="539" y="161"/>
                  </a:lnTo>
                  <a:lnTo>
                    <a:pt x="532" y="149"/>
                  </a:lnTo>
                  <a:lnTo>
                    <a:pt x="526" y="137"/>
                  </a:lnTo>
                  <a:lnTo>
                    <a:pt x="518" y="126"/>
                  </a:lnTo>
                  <a:lnTo>
                    <a:pt x="511" y="115"/>
                  </a:lnTo>
                  <a:lnTo>
                    <a:pt x="502" y="104"/>
                  </a:lnTo>
                  <a:lnTo>
                    <a:pt x="493" y="94"/>
                  </a:lnTo>
                  <a:lnTo>
                    <a:pt x="484" y="84"/>
                  </a:lnTo>
                  <a:lnTo>
                    <a:pt x="474" y="75"/>
                  </a:lnTo>
                  <a:lnTo>
                    <a:pt x="464" y="66"/>
                  </a:lnTo>
                  <a:lnTo>
                    <a:pt x="454" y="57"/>
                  </a:lnTo>
                  <a:lnTo>
                    <a:pt x="443" y="49"/>
                  </a:lnTo>
                  <a:lnTo>
                    <a:pt x="431" y="42"/>
                  </a:lnTo>
                  <a:lnTo>
                    <a:pt x="419" y="35"/>
                  </a:lnTo>
                  <a:lnTo>
                    <a:pt x="407" y="29"/>
                  </a:lnTo>
                  <a:lnTo>
                    <a:pt x="395" y="23"/>
                  </a:lnTo>
                  <a:lnTo>
                    <a:pt x="382" y="18"/>
                  </a:lnTo>
                  <a:lnTo>
                    <a:pt x="369" y="14"/>
                  </a:lnTo>
                  <a:lnTo>
                    <a:pt x="356" y="10"/>
                  </a:lnTo>
                  <a:lnTo>
                    <a:pt x="342" y="7"/>
                  </a:lnTo>
                  <a:lnTo>
                    <a:pt x="328" y="4"/>
                  </a:lnTo>
                  <a:lnTo>
                    <a:pt x="314" y="2"/>
                  </a:lnTo>
                  <a:lnTo>
                    <a:pt x="300" y="1"/>
                  </a:lnTo>
                  <a:lnTo>
                    <a:pt x="286" y="0"/>
                  </a:lnTo>
                  <a:lnTo>
                    <a:pt x="282" y="0"/>
                  </a:lnTo>
                  <a:close/>
                  <a:moveTo>
                    <a:pt x="95" y="90"/>
                  </a:moveTo>
                  <a:lnTo>
                    <a:pt x="95" y="90"/>
                  </a:lnTo>
                  <a:lnTo>
                    <a:pt x="111" y="76"/>
                  </a:lnTo>
                  <a:lnTo>
                    <a:pt x="128" y="63"/>
                  </a:lnTo>
                  <a:lnTo>
                    <a:pt x="147" y="51"/>
                  </a:lnTo>
                  <a:lnTo>
                    <a:pt x="166" y="41"/>
                  </a:lnTo>
                  <a:lnTo>
                    <a:pt x="185" y="32"/>
                  </a:lnTo>
                  <a:lnTo>
                    <a:pt x="206" y="25"/>
                  </a:lnTo>
                  <a:lnTo>
                    <a:pt x="226" y="20"/>
                  </a:lnTo>
                  <a:lnTo>
                    <a:pt x="248" y="16"/>
                  </a:lnTo>
                  <a:lnTo>
                    <a:pt x="248" y="16"/>
                  </a:lnTo>
                  <a:lnTo>
                    <a:pt x="254" y="15"/>
                  </a:lnTo>
                  <a:lnTo>
                    <a:pt x="254" y="15"/>
                  </a:lnTo>
                  <a:lnTo>
                    <a:pt x="247" y="19"/>
                  </a:lnTo>
                  <a:lnTo>
                    <a:pt x="247" y="19"/>
                  </a:lnTo>
                  <a:lnTo>
                    <a:pt x="233" y="30"/>
                  </a:lnTo>
                  <a:lnTo>
                    <a:pt x="215" y="46"/>
                  </a:lnTo>
                  <a:lnTo>
                    <a:pt x="206" y="55"/>
                  </a:lnTo>
                  <a:lnTo>
                    <a:pt x="196" y="66"/>
                  </a:lnTo>
                  <a:lnTo>
                    <a:pt x="186" y="78"/>
                  </a:lnTo>
                  <a:lnTo>
                    <a:pt x="176" y="92"/>
                  </a:lnTo>
                  <a:lnTo>
                    <a:pt x="176" y="92"/>
                  </a:lnTo>
                  <a:lnTo>
                    <a:pt x="176" y="92"/>
                  </a:lnTo>
                  <a:lnTo>
                    <a:pt x="176" y="92"/>
                  </a:lnTo>
                  <a:lnTo>
                    <a:pt x="94" y="92"/>
                  </a:lnTo>
                  <a:lnTo>
                    <a:pt x="94" y="92"/>
                  </a:lnTo>
                  <a:lnTo>
                    <a:pt x="95" y="90"/>
                  </a:lnTo>
                  <a:lnTo>
                    <a:pt x="95" y="90"/>
                  </a:lnTo>
                  <a:close/>
                  <a:moveTo>
                    <a:pt x="194" y="90"/>
                  </a:moveTo>
                  <a:lnTo>
                    <a:pt x="194" y="90"/>
                  </a:lnTo>
                  <a:lnTo>
                    <a:pt x="203" y="79"/>
                  </a:lnTo>
                  <a:lnTo>
                    <a:pt x="212" y="69"/>
                  </a:lnTo>
                  <a:lnTo>
                    <a:pt x="230" y="50"/>
                  </a:lnTo>
                  <a:lnTo>
                    <a:pt x="247" y="36"/>
                  </a:lnTo>
                  <a:lnTo>
                    <a:pt x="262" y="25"/>
                  </a:lnTo>
                  <a:lnTo>
                    <a:pt x="262" y="25"/>
                  </a:lnTo>
                  <a:lnTo>
                    <a:pt x="278" y="15"/>
                  </a:lnTo>
                  <a:lnTo>
                    <a:pt x="278" y="15"/>
                  </a:lnTo>
                  <a:lnTo>
                    <a:pt x="278" y="92"/>
                  </a:lnTo>
                  <a:lnTo>
                    <a:pt x="278" y="92"/>
                  </a:lnTo>
                  <a:lnTo>
                    <a:pt x="192" y="92"/>
                  </a:lnTo>
                  <a:lnTo>
                    <a:pt x="192" y="92"/>
                  </a:lnTo>
                  <a:lnTo>
                    <a:pt x="194" y="90"/>
                  </a:lnTo>
                  <a:lnTo>
                    <a:pt x="194" y="90"/>
                  </a:lnTo>
                  <a:close/>
                  <a:moveTo>
                    <a:pt x="290" y="15"/>
                  </a:moveTo>
                  <a:lnTo>
                    <a:pt x="290" y="15"/>
                  </a:lnTo>
                  <a:lnTo>
                    <a:pt x="305" y="25"/>
                  </a:lnTo>
                  <a:lnTo>
                    <a:pt x="305" y="25"/>
                  </a:lnTo>
                  <a:lnTo>
                    <a:pt x="320" y="36"/>
                  </a:lnTo>
                  <a:lnTo>
                    <a:pt x="337" y="50"/>
                  </a:lnTo>
                  <a:lnTo>
                    <a:pt x="355" y="69"/>
                  </a:lnTo>
                  <a:lnTo>
                    <a:pt x="364" y="79"/>
                  </a:lnTo>
                  <a:lnTo>
                    <a:pt x="373" y="90"/>
                  </a:lnTo>
                  <a:lnTo>
                    <a:pt x="373" y="90"/>
                  </a:lnTo>
                  <a:lnTo>
                    <a:pt x="374" y="92"/>
                  </a:lnTo>
                  <a:lnTo>
                    <a:pt x="374" y="92"/>
                  </a:lnTo>
                  <a:lnTo>
                    <a:pt x="290" y="92"/>
                  </a:lnTo>
                  <a:lnTo>
                    <a:pt x="290" y="92"/>
                  </a:lnTo>
                  <a:lnTo>
                    <a:pt x="290" y="15"/>
                  </a:lnTo>
                  <a:lnTo>
                    <a:pt x="290" y="15"/>
                  </a:lnTo>
                  <a:close/>
                  <a:moveTo>
                    <a:pt x="391" y="92"/>
                  </a:moveTo>
                  <a:lnTo>
                    <a:pt x="391" y="92"/>
                  </a:lnTo>
                  <a:lnTo>
                    <a:pt x="376" y="72"/>
                  </a:lnTo>
                  <a:lnTo>
                    <a:pt x="359" y="53"/>
                  </a:lnTo>
                  <a:lnTo>
                    <a:pt x="340" y="35"/>
                  </a:lnTo>
                  <a:lnTo>
                    <a:pt x="319" y="19"/>
                  </a:lnTo>
                  <a:lnTo>
                    <a:pt x="319" y="19"/>
                  </a:lnTo>
                  <a:lnTo>
                    <a:pt x="314" y="16"/>
                  </a:lnTo>
                  <a:lnTo>
                    <a:pt x="314" y="16"/>
                  </a:lnTo>
                  <a:lnTo>
                    <a:pt x="320" y="16"/>
                  </a:lnTo>
                  <a:lnTo>
                    <a:pt x="320" y="16"/>
                  </a:lnTo>
                  <a:lnTo>
                    <a:pt x="341" y="20"/>
                  </a:lnTo>
                  <a:lnTo>
                    <a:pt x="362" y="25"/>
                  </a:lnTo>
                  <a:lnTo>
                    <a:pt x="382" y="32"/>
                  </a:lnTo>
                  <a:lnTo>
                    <a:pt x="402" y="41"/>
                  </a:lnTo>
                  <a:lnTo>
                    <a:pt x="420" y="51"/>
                  </a:lnTo>
                  <a:lnTo>
                    <a:pt x="438" y="63"/>
                  </a:lnTo>
                  <a:lnTo>
                    <a:pt x="455" y="76"/>
                  </a:lnTo>
                  <a:lnTo>
                    <a:pt x="471" y="90"/>
                  </a:lnTo>
                  <a:lnTo>
                    <a:pt x="471" y="90"/>
                  </a:lnTo>
                  <a:lnTo>
                    <a:pt x="473" y="92"/>
                  </a:lnTo>
                  <a:lnTo>
                    <a:pt x="473" y="92"/>
                  </a:lnTo>
                  <a:lnTo>
                    <a:pt x="391" y="92"/>
                  </a:lnTo>
                  <a:lnTo>
                    <a:pt x="391" y="92"/>
                  </a:lnTo>
                  <a:lnTo>
                    <a:pt x="391" y="92"/>
                  </a:lnTo>
                  <a:lnTo>
                    <a:pt x="391" y="92"/>
                  </a:lnTo>
                  <a:close/>
                  <a:moveTo>
                    <a:pt x="167" y="105"/>
                  </a:moveTo>
                  <a:lnTo>
                    <a:pt x="167" y="105"/>
                  </a:lnTo>
                  <a:lnTo>
                    <a:pt x="166" y="107"/>
                  </a:lnTo>
                  <a:lnTo>
                    <a:pt x="166" y="107"/>
                  </a:lnTo>
                  <a:lnTo>
                    <a:pt x="156" y="126"/>
                  </a:lnTo>
                  <a:lnTo>
                    <a:pt x="148" y="145"/>
                  </a:lnTo>
                  <a:lnTo>
                    <a:pt x="141" y="165"/>
                  </a:lnTo>
                  <a:lnTo>
                    <a:pt x="136" y="185"/>
                  </a:lnTo>
                  <a:lnTo>
                    <a:pt x="136" y="185"/>
                  </a:lnTo>
                  <a:lnTo>
                    <a:pt x="136" y="186"/>
                  </a:lnTo>
                  <a:lnTo>
                    <a:pt x="136" y="186"/>
                  </a:lnTo>
                  <a:lnTo>
                    <a:pt x="32" y="186"/>
                  </a:lnTo>
                  <a:lnTo>
                    <a:pt x="32" y="186"/>
                  </a:lnTo>
                  <a:lnTo>
                    <a:pt x="33" y="185"/>
                  </a:lnTo>
                  <a:lnTo>
                    <a:pt x="33" y="185"/>
                  </a:lnTo>
                  <a:lnTo>
                    <a:pt x="42" y="163"/>
                  </a:lnTo>
                  <a:lnTo>
                    <a:pt x="53" y="143"/>
                  </a:lnTo>
                  <a:lnTo>
                    <a:pt x="66" y="124"/>
                  </a:lnTo>
                  <a:lnTo>
                    <a:pt x="81" y="106"/>
                  </a:lnTo>
                  <a:lnTo>
                    <a:pt x="81" y="106"/>
                  </a:lnTo>
                  <a:lnTo>
                    <a:pt x="81" y="105"/>
                  </a:lnTo>
                  <a:lnTo>
                    <a:pt x="81" y="105"/>
                  </a:lnTo>
                  <a:lnTo>
                    <a:pt x="167" y="105"/>
                  </a:lnTo>
                  <a:lnTo>
                    <a:pt x="167" y="105"/>
                  </a:lnTo>
                  <a:close/>
                  <a:moveTo>
                    <a:pt x="278" y="105"/>
                  </a:moveTo>
                  <a:lnTo>
                    <a:pt x="278" y="105"/>
                  </a:lnTo>
                  <a:lnTo>
                    <a:pt x="278" y="186"/>
                  </a:lnTo>
                  <a:lnTo>
                    <a:pt x="278" y="186"/>
                  </a:lnTo>
                  <a:lnTo>
                    <a:pt x="149" y="186"/>
                  </a:lnTo>
                  <a:lnTo>
                    <a:pt x="149" y="186"/>
                  </a:lnTo>
                  <a:lnTo>
                    <a:pt x="150" y="185"/>
                  </a:lnTo>
                  <a:lnTo>
                    <a:pt x="150" y="185"/>
                  </a:lnTo>
                  <a:lnTo>
                    <a:pt x="155" y="164"/>
                  </a:lnTo>
                  <a:lnTo>
                    <a:pt x="162" y="144"/>
                  </a:lnTo>
                  <a:lnTo>
                    <a:pt x="172" y="125"/>
                  </a:lnTo>
                  <a:lnTo>
                    <a:pt x="183" y="106"/>
                  </a:lnTo>
                  <a:lnTo>
                    <a:pt x="183" y="106"/>
                  </a:lnTo>
                  <a:lnTo>
                    <a:pt x="183" y="105"/>
                  </a:lnTo>
                  <a:lnTo>
                    <a:pt x="183" y="105"/>
                  </a:lnTo>
                  <a:lnTo>
                    <a:pt x="278" y="105"/>
                  </a:lnTo>
                  <a:lnTo>
                    <a:pt x="278" y="105"/>
                  </a:lnTo>
                  <a:close/>
                  <a:moveTo>
                    <a:pt x="384" y="105"/>
                  </a:moveTo>
                  <a:lnTo>
                    <a:pt x="384" y="105"/>
                  </a:lnTo>
                  <a:lnTo>
                    <a:pt x="384" y="106"/>
                  </a:lnTo>
                  <a:lnTo>
                    <a:pt x="384" y="106"/>
                  </a:lnTo>
                  <a:lnTo>
                    <a:pt x="395" y="125"/>
                  </a:lnTo>
                  <a:lnTo>
                    <a:pt x="404" y="144"/>
                  </a:lnTo>
                  <a:lnTo>
                    <a:pt x="412" y="164"/>
                  </a:lnTo>
                  <a:lnTo>
                    <a:pt x="417" y="185"/>
                  </a:lnTo>
                  <a:lnTo>
                    <a:pt x="417" y="185"/>
                  </a:lnTo>
                  <a:lnTo>
                    <a:pt x="417" y="186"/>
                  </a:lnTo>
                  <a:lnTo>
                    <a:pt x="417" y="186"/>
                  </a:lnTo>
                  <a:lnTo>
                    <a:pt x="290" y="186"/>
                  </a:lnTo>
                  <a:lnTo>
                    <a:pt x="290" y="186"/>
                  </a:lnTo>
                  <a:lnTo>
                    <a:pt x="290" y="105"/>
                  </a:lnTo>
                  <a:lnTo>
                    <a:pt x="290" y="105"/>
                  </a:lnTo>
                  <a:lnTo>
                    <a:pt x="384" y="105"/>
                  </a:lnTo>
                  <a:lnTo>
                    <a:pt x="384" y="105"/>
                  </a:lnTo>
                  <a:close/>
                  <a:moveTo>
                    <a:pt x="486" y="105"/>
                  </a:moveTo>
                  <a:lnTo>
                    <a:pt x="486" y="105"/>
                  </a:lnTo>
                  <a:lnTo>
                    <a:pt x="486" y="106"/>
                  </a:lnTo>
                  <a:lnTo>
                    <a:pt x="486" y="106"/>
                  </a:lnTo>
                  <a:lnTo>
                    <a:pt x="501" y="124"/>
                  </a:lnTo>
                  <a:lnTo>
                    <a:pt x="514" y="143"/>
                  </a:lnTo>
                  <a:lnTo>
                    <a:pt x="525" y="163"/>
                  </a:lnTo>
                  <a:lnTo>
                    <a:pt x="534" y="185"/>
                  </a:lnTo>
                  <a:lnTo>
                    <a:pt x="534" y="185"/>
                  </a:lnTo>
                  <a:lnTo>
                    <a:pt x="535" y="186"/>
                  </a:lnTo>
                  <a:lnTo>
                    <a:pt x="535" y="186"/>
                  </a:lnTo>
                  <a:lnTo>
                    <a:pt x="431" y="186"/>
                  </a:lnTo>
                  <a:lnTo>
                    <a:pt x="431" y="186"/>
                  </a:lnTo>
                  <a:lnTo>
                    <a:pt x="431" y="185"/>
                  </a:lnTo>
                  <a:lnTo>
                    <a:pt x="431" y="185"/>
                  </a:lnTo>
                  <a:lnTo>
                    <a:pt x="426" y="165"/>
                  </a:lnTo>
                  <a:lnTo>
                    <a:pt x="419" y="145"/>
                  </a:lnTo>
                  <a:lnTo>
                    <a:pt x="411" y="126"/>
                  </a:lnTo>
                  <a:lnTo>
                    <a:pt x="400" y="107"/>
                  </a:lnTo>
                  <a:lnTo>
                    <a:pt x="400" y="107"/>
                  </a:lnTo>
                  <a:lnTo>
                    <a:pt x="400" y="105"/>
                  </a:lnTo>
                  <a:lnTo>
                    <a:pt x="400" y="105"/>
                  </a:lnTo>
                  <a:lnTo>
                    <a:pt x="486" y="105"/>
                  </a:lnTo>
                  <a:lnTo>
                    <a:pt x="486" y="105"/>
                  </a:lnTo>
                  <a:close/>
                  <a:moveTo>
                    <a:pt x="540" y="199"/>
                  </a:moveTo>
                  <a:lnTo>
                    <a:pt x="540" y="199"/>
                  </a:lnTo>
                  <a:lnTo>
                    <a:pt x="540" y="200"/>
                  </a:lnTo>
                  <a:lnTo>
                    <a:pt x="540" y="200"/>
                  </a:lnTo>
                  <a:lnTo>
                    <a:pt x="545" y="220"/>
                  </a:lnTo>
                  <a:lnTo>
                    <a:pt x="549" y="242"/>
                  </a:lnTo>
                  <a:lnTo>
                    <a:pt x="552" y="263"/>
                  </a:lnTo>
                  <a:lnTo>
                    <a:pt x="553" y="284"/>
                  </a:lnTo>
                  <a:lnTo>
                    <a:pt x="553" y="284"/>
                  </a:lnTo>
                  <a:lnTo>
                    <a:pt x="552" y="305"/>
                  </a:lnTo>
                  <a:lnTo>
                    <a:pt x="549" y="326"/>
                  </a:lnTo>
                  <a:lnTo>
                    <a:pt x="545" y="347"/>
                  </a:lnTo>
                  <a:lnTo>
                    <a:pt x="540" y="367"/>
                  </a:lnTo>
                  <a:lnTo>
                    <a:pt x="540" y="367"/>
                  </a:lnTo>
                  <a:lnTo>
                    <a:pt x="539" y="368"/>
                  </a:lnTo>
                  <a:lnTo>
                    <a:pt x="539" y="368"/>
                  </a:lnTo>
                  <a:lnTo>
                    <a:pt x="27" y="368"/>
                  </a:lnTo>
                  <a:lnTo>
                    <a:pt x="27" y="368"/>
                  </a:lnTo>
                  <a:lnTo>
                    <a:pt x="27" y="367"/>
                  </a:lnTo>
                  <a:lnTo>
                    <a:pt x="27" y="367"/>
                  </a:lnTo>
                  <a:lnTo>
                    <a:pt x="27" y="367"/>
                  </a:lnTo>
                  <a:lnTo>
                    <a:pt x="21" y="347"/>
                  </a:lnTo>
                  <a:lnTo>
                    <a:pt x="17" y="326"/>
                  </a:lnTo>
                  <a:lnTo>
                    <a:pt x="15" y="305"/>
                  </a:lnTo>
                  <a:lnTo>
                    <a:pt x="14" y="284"/>
                  </a:lnTo>
                  <a:lnTo>
                    <a:pt x="14" y="284"/>
                  </a:lnTo>
                  <a:lnTo>
                    <a:pt x="15" y="263"/>
                  </a:lnTo>
                  <a:lnTo>
                    <a:pt x="17" y="242"/>
                  </a:lnTo>
                  <a:lnTo>
                    <a:pt x="21" y="220"/>
                  </a:lnTo>
                  <a:lnTo>
                    <a:pt x="27" y="200"/>
                  </a:lnTo>
                  <a:lnTo>
                    <a:pt x="27" y="200"/>
                  </a:lnTo>
                  <a:lnTo>
                    <a:pt x="27" y="199"/>
                  </a:lnTo>
                  <a:lnTo>
                    <a:pt x="27" y="199"/>
                  </a:lnTo>
                  <a:lnTo>
                    <a:pt x="540" y="199"/>
                  </a:lnTo>
                  <a:lnTo>
                    <a:pt x="540" y="199"/>
                  </a:lnTo>
                  <a:close/>
                  <a:moveTo>
                    <a:pt x="136" y="381"/>
                  </a:moveTo>
                  <a:lnTo>
                    <a:pt x="136" y="381"/>
                  </a:lnTo>
                  <a:lnTo>
                    <a:pt x="136" y="381"/>
                  </a:lnTo>
                  <a:lnTo>
                    <a:pt x="136" y="381"/>
                  </a:lnTo>
                  <a:lnTo>
                    <a:pt x="141" y="402"/>
                  </a:lnTo>
                  <a:lnTo>
                    <a:pt x="148" y="421"/>
                  </a:lnTo>
                  <a:lnTo>
                    <a:pt x="156" y="441"/>
                  </a:lnTo>
                  <a:lnTo>
                    <a:pt x="166" y="460"/>
                  </a:lnTo>
                  <a:lnTo>
                    <a:pt x="166" y="460"/>
                  </a:lnTo>
                  <a:lnTo>
                    <a:pt x="167" y="461"/>
                  </a:lnTo>
                  <a:lnTo>
                    <a:pt x="167" y="461"/>
                  </a:lnTo>
                  <a:lnTo>
                    <a:pt x="81" y="461"/>
                  </a:lnTo>
                  <a:lnTo>
                    <a:pt x="81" y="461"/>
                  </a:lnTo>
                  <a:lnTo>
                    <a:pt x="81" y="461"/>
                  </a:lnTo>
                  <a:lnTo>
                    <a:pt x="81" y="461"/>
                  </a:lnTo>
                  <a:lnTo>
                    <a:pt x="81" y="461"/>
                  </a:lnTo>
                  <a:lnTo>
                    <a:pt x="66" y="443"/>
                  </a:lnTo>
                  <a:lnTo>
                    <a:pt x="53" y="423"/>
                  </a:lnTo>
                  <a:lnTo>
                    <a:pt x="42" y="403"/>
                  </a:lnTo>
                  <a:lnTo>
                    <a:pt x="33" y="382"/>
                  </a:lnTo>
                  <a:lnTo>
                    <a:pt x="33" y="382"/>
                  </a:lnTo>
                  <a:lnTo>
                    <a:pt x="32" y="381"/>
                  </a:lnTo>
                  <a:lnTo>
                    <a:pt x="32" y="381"/>
                  </a:lnTo>
                  <a:lnTo>
                    <a:pt x="136" y="381"/>
                  </a:lnTo>
                  <a:lnTo>
                    <a:pt x="136" y="381"/>
                  </a:lnTo>
                  <a:close/>
                  <a:moveTo>
                    <a:pt x="278" y="381"/>
                  </a:moveTo>
                  <a:lnTo>
                    <a:pt x="278" y="381"/>
                  </a:lnTo>
                  <a:lnTo>
                    <a:pt x="278" y="461"/>
                  </a:lnTo>
                  <a:lnTo>
                    <a:pt x="278" y="461"/>
                  </a:lnTo>
                  <a:lnTo>
                    <a:pt x="183" y="461"/>
                  </a:lnTo>
                  <a:lnTo>
                    <a:pt x="183" y="461"/>
                  </a:lnTo>
                  <a:lnTo>
                    <a:pt x="183" y="461"/>
                  </a:lnTo>
                  <a:lnTo>
                    <a:pt x="183" y="461"/>
                  </a:lnTo>
                  <a:lnTo>
                    <a:pt x="172" y="442"/>
                  </a:lnTo>
                  <a:lnTo>
                    <a:pt x="162" y="422"/>
                  </a:lnTo>
                  <a:lnTo>
                    <a:pt x="155" y="402"/>
                  </a:lnTo>
                  <a:lnTo>
                    <a:pt x="150" y="382"/>
                  </a:lnTo>
                  <a:lnTo>
                    <a:pt x="150" y="382"/>
                  </a:lnTo>
                  <a:lnTo>
                    <a:pt x="149" y="381"/>
                  </a:lnTo>
                  <a:lnTo>
                    <a:pt x="149" y="381"/>
                  </a:lnTo>
                  <a:lnTo>
                    <a:pt x="278" y="381"/>
                  </a:lnTo>
                  <a:lnTo>
                    <a:pt x="278" y="381"/>
                  </a:lnTo>
                  <a:close/>
                  <a:moveTo>
                    <a:pt x="417" y="381"/>
                  </a:moveTo>
                  <a:lnTo>
                    <a:pt x="417" y="381"/>
                  </a:lnTo>
                  <a:lnTo>
                    <a:pt x="417" y="382"/>
                  </a:lnTo>
                  <a:lnTo>
                    <a:pt x="417" y="382"/>
                  </a:lnTo>
                  <a:lnTo>
                    <a:pt x="412" y="402"/>
                  </a:lnTo>
                  <a:lnTo>
                    <a:pt x="404" y="422"/>
                  </a:lnTo>
                  <a:lnTo>
                    <a:pt x="395" y="442"/>
                  </a:lnTo>
                  <a:lnTo>
                    <a:pt x="384" y="461"/>
                  </a:lnTo>
                  <a:lnTo>
                    <a:pt x="384" y="461"/>
                  </a:lnTo>
                  <a:lnTo>
                    <a:pt x="384" y="461"/>
                  </a:lnTo>
                  <a:lnTo>
                    <a:pt x="384" y="461"/>
                  </a:lnTo>
                  <a:lnTo>
                    <a:pt x="290" y="461"/>
                  </a:lnTo>
                  <a:lnTo>
                    <a:pt x="290" y="461"/>
                  </a:lnTo>
                  <a:lnTo>
                    <a:pt x="290" y="381"/>
                  </a:lnTo>
                  <a:lnTo>
                    <a:pt x="290" y="381"/>
                  </a:lnTo>
                  <a:lnTo>
                    <a:pt x="417" y="381"/>
                  </a:lnTo>
                  <a:lnTo>
                    <a:pt x="417" y="381"/>
                  </a:lnTo>
                  <a:close/>
                  <a:moveTo>
                    <a:pt x="535" y="381"/>
                  </a:moveTo>
                  <a:lnTo>
                    <a:pt x="535" y="381"/>
                  </a:lnTo>
                  <a:lnTo>
                    <a:pt x="534" y="382"/>
                  </a:lnTo>
                  <a:lnTo>
                    <a:pt x="534" y="382"/>
                  </a:lnTo>
                  <a:lnTo>
                    <a:pt x="525" y="403"/>
                  </a:lnTo>
                  <a:lnTo>
                    <a:pt x="514" y="423"/>
                  </a:lnTo>
                  <a:lnTo>
                    <a:pt x="501" y="443"/>
                  </a:lnTo>
                  <a:lnTo>
                    <a:pt x="486" y="461"/>
                  </a:lnTo>
                  <a:lnTo>
                    <a:pt x="486" y="461"/>
                  </a:lnTo>
                  <a:lnTo>
                    <a:pt x="486" y="461"/>
                  </a:lnTo>
                  <a:lnTo>
                    <a:pt x="486" y="461"/>
                  </a:lnTo>
                  <a:lnTo>
                    <a:pt x="400" y="461"/>
                  </a:lnTo>
                  <a:lnTo>
                    <a:pt x="400" y="461"/>
                  </a:lnTo>
                  <a:lnTo>
                    <a:pt x="400" y="460"/>
                  </a:lnTo>
                  <a:lnTo>
                    <a:pt x="400" y="460"/>
                  </a:lnTo>
                  <a:lnTo>
                    <a:pt x="400" y="460"/>
                  </a:lnTo>
                  <a:lnTo>
                    <a:pt x="411" y="441"/>
                  </a:lnTo>
                  <a:lnTo>
                    <a:pt x="419" y="421"/>
                  </a:lnTo>
                  <a:lnTo>
                    <a:pt x="426" y="402"/>
                  </a:lnTo>
                  <a:lnTo>
                    <a:pt x="431" y="381"/>
                  </a:lnTo>
                  <a:lnTo>
                    <a:pt x="431" y="381"/>
                  </a:lnTo>
                  <a:lnTo>
                    <a:pt x="431" y="381"/>
                  </a:lnTo>
                  <a:lnTo>
                    <a:pt x="431" y="381"/>
                  </a:lnTo>
                  <a:lnTo>
                    <a:pt x="535" y="381"/>
                  </a:lnTo>
                  <a:lnTo>
                    <a:pt x="535" y="381"/>
                  </a:lnTo>
                  <a:close/>
                  <a:moveTo>
                    <a:pt x="176" y="475"/>
                  </a:moveTo>
                  <a:lnTo>
                    <a:pt x="176" y="475"/>
                  </a:lnTo>
                  <a:lnTo>
                    <a:pt x="176" y="475"/>
                  </a:lnTo>
                  <a:lnTo>
                    <a:pt x="176" y="475"/>
                  </a:lnTo>
                  <a:lnTo>
                    <a:pt x="191" y="495"/>
                  </a:lnTo>
                  <a:lnTo>
                    <a:pt x="208" y="513"/>
                  </a:lnTo>
                  <a:lnTo>
                    <a:pt x="227" y="531"/>
                  </a:lnTo>
                  <a:lnTo>
                    <a:pt x="247" y="548"/>
                  </a:lnTo>
                  <a:lnTo>
                    <a:pt x="247" y="548"/>
                  </a:lnTo>
                  <a:lnTo>
                    <a:pt x="253" y="551"/>
                  </a:lnTo>
                  <a:lnTo>
                    <a:pt x="253" y="551"/>
                  </a:lnTo>
                  <a:lnTo>
                    <a:pt x="247" y="550"/>
                  </a:lnTo>
                  <a:lnTo>
                    <a:pt x="247" y="550"/>
                  </a:lnTo>
                  <a:lnTo>
                    <a:pt x="247" y="550"/>
                  </a:lnTo>
                  <a:lnTo>
                    <a:pt x="226" y="546"/>
                  </a:lnTo>
                  <a:lnTo>
                    <a:pt x="205" y="541"/>
                  </a:lnTo>
                  <a:lnTo>
                    <a:pt x="185" y="534"/>
                  </a:lnTo>
                  <a:lnTo>
                    <a:pt x="165" y="525"/>
                  </a:lnTo>
                  <a:lnTo>
                    <a:pt x="146" y="515"/>
                  </a:lnTo>
                  <a:lnTo>
                    <a:pt x="129" y="504"/>
                  </a:lnTo>
                  <a:lnTo>
                    <a:pt x="111" y="491"/>
                  </a:lnTo>
                  <a:lnTo>
                    <a:pt x="95" y="476"/>
                  </a:lnTo>
                  <a:lnTo>
                    <a:pt x="95" y="476"/>
                  </a:lnTo>
                  <a:lnTo>
                    <a:pt x="94" y="475"/>
                  </a:lnTo>
                  <a:lnTo>
                    <a:pt x="94" y="475"/>
                  </a:lnTo>
                  <a:lnTo>
                    <a:pt x="176" y="475"/>
                  </a:lnTo>
                  <a:lnTo>
                    <a:pt x="176" y="475"/>
                  </a:lnTo>
                  <a:close/>
                  <a:moveTo>
                    <a:pt x="278" y="475"/>
                  </a:moveTo>
                  <a:lnTo>
                    <a:pt x="278" y="475"/>
                  </a:lnTo>
                  <a:lnTo>
                    <a:pt x="278" y="552"/>
                  </a:lnTo>
                  <a:lnTo>
                    <a:pt x="278" y="552"/>
                  </a:lnTo>
                  <a:lnTo>
                    <a:pt x="262" y="542"/>
                  </a:lnTo>
                  <a:lnTo>
                    <a:pt x="262" y="542"/>
                  </a:lnTo>
                  <a:lnTo>
                    <a:pt x="247" y="531"/>
                  </a:lnTo>
                  <a:lnTo>
                    <a:pt x="230" y="516"/>
                  </a:lnTo>
                  <a:lnTo>
                    <a:pt x="212" y="498"/>
                  </a:lnTo>
                  <a:lnTo>
                    <a:pt x="203" y="487"/>
                  </a:lnTo>
                  <a:lnTo>
                    <a:pt x="194" y="476"/>
                  </a:lnTo>
                  <a:lnTo>
                    <a:pt x="194" y="476"/>
                  </a:lnTo>
                  <a:lnTo>
                    <a:pt x="192" y="475"/>
                  </a:lnTo>
                  <a:lnTo>
                    <a:pt x="192" y="475"/>
                  </a:lnTo>
                  <a:lnTo>
                    <a:pt x="278" y="475"/>
                  </a:lnTo>
                  <a:lnTo>
                    <a:pt x="278" y="475"/>
                  </a:lnTo>
                  <a:close/>
                  <a:moveTo>
                    <a:pt x="374" y="475"/>
                  </a:moveTo>
                  <a:lnTo>
                    <a:pt x="374" y="475"/>
                  </a:lnTo>
                  <a:lnTo>
                    <a:pt x="373" y="476"/>
                  </a:lnTo>
                  <a:lnTo>
                    <a:pt x="373" y="476"/>
                  </a:lnTo>
                  <a:lnTo>
                    <a:pt x="364" y="487"/>
                  </a:lnTo>
                  <a:lnTo>
                    <a:pt x="355" y="498"/>
                  </a:lnTo>
                  <a:lnTo>
                    <a:pt x="337" y="516"/>
                  </a:lnTo>
                  <a:lnTo>
                    <a:pt x="320" y="531"/>
                  </a:lnTo>
                  <a:lnTo>
                    <a:pt x="305" y="542"/>
                  </a:lnTo>
                  <a:lnTo>
                    <a:pt x="305" y="542"/>
                  </a:lnTo>
                  <a:lnTo>
                    <a:pt x="290" y="552"/>
                  </a:lnTo>
                  <a:lnTo>
                    <a:pt x="290" y="552"/>
                  </a:lnTo>
                  <a:lnTo>
                    <a:pt x="290" y="475"/>
                  </a:lnTo>
                  <a:lnTo>
                    <a:pt x="290" y="475"/>
                  </a:lnTo>
                  <a:lnTo>
                    <a:pt x="374" y="475"/>
                  </a:lnTo>
                  <a:lnTo>
                    <a:pt x="374" y="475"/>
                  </a:lnTo>
                  <a:close/>
                  <a:moveTo>
                    <a:pt x="473" y="475"/>
                  </a:moveTo>
                  <a:lnTo>
                    <a:pt x="473" y="475"/>
                  </a:lnTo>
                  <a:lnTo>
                    <a:pt x="471" y="476"/>
                  </a:lnTo>
                  <a:lnTo>
                    <a:pt x="471" y="476"/>
                  </a:lnTo>
                  <a:lnTo>
                    <a:pt x="455" y="491"/>
                  </a:lnTo>
                  <a:lnTo>
                    <a:pt x="438" y="504"/>
                  </a:lnTo>
                  <a:lnTo>
                    <a:pt x="420" y="515"/>
                  </a:lnTo>
                  <a:lnTo>
                    <a:pt x="401" y="525"/>
                  </a:lnTo>
                  <a:lnTo>
                    <a:pt x="382" y="534"/>
                  </a:lnTo>
                  <a:lnTo>
                    <a:pt x="361" y="541"/>
                  </a:lnTo>
                  <a:lnTo>
                    <a:pt x="340" y="547"/>
                  </a:lnTo>
                  <a:lnTo>
                    <a:pt x="319" y="551"/>
                  </a:lnTo>
                  <a:lnTo>
                    <a:pt x="319" y="551"/>
                  </a:lnTo>
                  <a:lnTo>
                    <a:pt x="313" y="551"/>
                  </a:lnTo>
                  <a:lnTo>
                    <a:pt x="313" y="551"/>
                  </a:lnTo>
                  <a:lnTo>
                    <a:pt x="319" y="547"/>
                  </a:lnTo>
                  <a:lnTo>
                    <a:pt x="319" y="547"/>
                  </a:lnTo>
                  <a:lnTo>
                    <a:pt x="334" y="537"/>
                  </a:lnTo>
                  <a:lnTo>
                    <a:pt x="351" y="521"/>
                  </a:lnTo>
                  <a:lnTo>
                    <a:pt x="361" y="511"/>
                  </a:lnTo>
                  <a:lnTo>
                    <a:pt x="371" y="500"/>
                  </a:lnTo>
                  <a:lnTo>
                    <a:pt x="381" y="488"/>
                  </a:lnTo>
                  <a:lnTo>
                    <a:pt x="391" y="475"/>
                  </a:lnTo>
                  <a:lnTo>
                    <a:pt x="391" y="475"/>
                  </a:lnTo>
                  <a:lnTo>
                    <a:pt x="391" y="475"/>
                  </a:lnTo>
                  <a:lnTo>
                    <a:pt x="391" y="475"/>
                  </a:lnTo>
                  <a:lnTo>
                    <a:pt x="473" y="475"/>
                  </a:lnTo>
                  <a:lnTo>
                    <a:pt x="473" y="47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6" name="Freeform 27"/>
            <p:cNvSpPr>
              <a:spLocks/>
            </p:cNvSpPr>
            <p:nvPr userDrawn="1"/>
          </p:nvSpPr>
          <p:spPr bwMode="auto">
            <a:xfrm>
              <a:off x="1658938" y="1789113"/>
              <a:ext cx="107950" cy="187325"/>
            </a:xfrm>
            <a:custGeom>
              <a:avLst/>
              <a:gdLst>
                <a:gd name="T0" fmla="*/ 68 w 68"/>
                <a:gd name="T1" fmla="*/ 1 h 118"/>
                <a:gd name="T2" fmla="*/ 68 w 68"/>
                <a:gd name="T3" fmla="*/ 1 h 118"/>
                <a:gd name="T4" fmla="*/ 66 w 68"/>
                <a:gd name="T5" fmla="*/ 2 h 118"/>
                <a:gd name="T6" fmla="*/ 65 w 68"/>
                <a:gd name="T7" fmla="*/ 4 h 118"/>
                <a:gd name="T8" fmla="*/ 62 w 68"/>
                <a:gd name="T9" fmla="*/ 8 h 118"/>
                <a:gd name="T10" fmla="*/ 57 w 68"/>
                <a:gd name="T11" fmla="*/ 24 h 118"/>
                <a:gd name="T12" fmla="*/ 36 w 68"/>
                <a:gd name="T13" fmla="*/ 95 h 118"/>
                <a:gd name="T14" fmla="*/ 36 w 68"/>
                <a:gd name="T15" fmla="*/ 95 h 118"/>
                <a:gd name="T16" fmla="*/ 34 w 68"/>
                <a:gd name="T17" fmla="*/ 104 h 118"/>
                <a:gd name="T18" fmla="*/ 33 w 68"/>
                <a:gd name="T19" fmla="*/ 110 h 118"/>
                <a:gd name="T20" fmla="*/ 34 w 68"/>
                <a:gd name="T21" fmla="*/ 114 h 118"/>
                <a:gd name="T22" fmla="*/ 35 w 68"/>
                <a:gd name="T23" fmla="*/ 117 h 118"/>
                <a:gd name="T24" fmla="*/ 35 w 68"/>
                <a:gd name="T25" fmla="*/ 118 h 118"/>
                <a:gd name="T26" fmla="*/ 0 w 68"/>
                <a:gd name="T27" fmla="*/ 118 h 118"/>
                <a:gd name="T28" fmla="*/ 0 w 68"/>
                <a:gd name="T29" fmla="*/ 117 h 118"/>
                <a:gd name="T30" fmla="*/ 0 w 68"/>
                <a:gd name="T31" fmla="*/ 117 h 118"/>
                <a:gd name="T32" fmla="*/ 4 w 68"/>
                <a:gd name="T33" fmla="*/ 114 h 118"/>
                <a:gd name="T34" fmla="*/ 6 w 68"/>
                <a:gd name="T35" fmla="*/ 111 h 118"/>
                <a:gd name="T36" fmla="*/ 9 w 68"/>
                <a:gd name="T37" fmla="*/ 105 h 118"/>
                <a:gd name="T38" fmla="*/ 11 w 68"/>
                <a:gd name="T39" fmla="*/ 96 h 118"/>
                <a:gd name="T40" fmla="*/ 32 w 68"/>
                <a:gd name="T41" fmla="*/ 25 h 118"/>
                <a:gd name="T42" fmla="*/ 32 w 68"/>
                <a:gd name="T43" fmla="*/ 25 h 118"/>
                <a:gd name="T44" fmla="*/ 34 w 68"/>
                <a:gd name="T45" fmla="*/ 15 h 118"/>
                <a:gd name="T46" fmla="*/ 35 w 68"/>
                <a:gd name="T47" fmla="*/ 9 h 118"/>
                <a:gd name="T48" fmla="*/ 35 w 68"/>
                <a:gd name="T49" fmla="*/ 5 h 118"/>
                <a:gd name="T50" fmla="*/ 34 w 68"/>
                <a:gd name="T51" fmla="*/ 1 h 118"/>
                <a:gd name="T52" fmla="*/ 34 w 68"/>
                <a:gd name="T53" fmla="*/ 0 h 118"/>
                <a:gd name="T54" fmla="*/ 68 w 68"/>
                <a:gd name="T55" fmla="*/ 0 h 118"/>
                <a:gd name="T56" fmla="*/ 68 w 68"/>
                <a:gd name="T57" fmla="*/ 1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8" h="118">
                  <a:moveTo>
                    <a:pt x="68" y="1"/>
                  </a:moveTo>
                  <a:lnTo>
                    <a:pt x="68" y="1"/>
                  </a:lnTo>
                  <a:lnTo>
                    <a:pt x="66" y="2"/>
                  </a:lnTo>
                  <a:lnTo>
                    <a:pt x="65" y="4"/>
                  </a:lnTo>
                  <a:lnTo>
                    <a:pt x="62" y="8"/>
                  </a:lnTo>
                  <a:lnTo>
                    <a:pt x="57" y="24"/>
                  </a:lnTo>
                  <a:lnTo>
                    <a:pt x="36" y="95"/>
                  </a:lnTo>
                  <a:lnTo>
                    <a:pt x="36" y="95"/>
                  </a:lnTo>
                  <a:lnTo>
                    <a:pt x="34" y="104"/>
                  </a:lnTo>
                  <a:lnTo>
                    <a:pt x="33" y="110"/>
                  </a:lnTo>
                  <a:lnTo>
                    <a:pt x="34" y="114"/>
                  </a:lnTo>
                  <a:lnTo>
                    <a:pt x="35" y="117"/>
                  </a:lnTo>
                  <a:lnTo>
                    <a:pt x="35" y="118"/>
                  </a:lnTo>
                  <a:lnTo>
                    <a:pt x="0" y="118"/>
                  </a:lnTo>
                  <a:lnTo>
                    <a:pt x="0" y="117"/>
                  </a:lnTo>
                  <a:lnTo>
                    <a:pt x="0" y="117"/>
                  </a:lnTo>
                  <a:lnTo>
                    <a:pt x="4" y="114"/>
                  </a:lnTo>
                  <a:lnTo>
                    <a:pt x="6" y="111"/>
                  </a:lnTo>
                  <a:lnTo>
                    <a:pt x="9" y="105"/>
                  </a:lnTo>
                  <a:lnTo>
                    <a:pt x="11" y="96"/>
                  </a:lnTo>
                  <a:lnTo>
                    <a:pt x="32" y="25"/>
                  </a:lnTo>
                  <a:lnTo>
                    <a:pt x="32" y="25"/>
                  </a:lnTo>
                  <a:lnTo>
                    <a:pt x="34" y="15"/>
                  </a:lnTo>
                  <a:lnTo>
                    <a:pt x="35" y="9"/>
                  </a:lnTo>
                  <a:lnTo>
                    <a:pt x="35" y="5"/>
                  </a:lnTo>
                  <a:lnTo>
                    <a:pt x="34" y="1"/>
                  </a:lnTo>
                  <a:lnTo>
                    <a:pt x="34" y="0"/>
                  </a:lnTo>
                  <a:lnTo>
                    <a:pt x="68" y="0"/>
                  </a:lnTo>
                  <a:lnTo>
                    <a:pt x="68"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7" name="Freeform 28"/>
            <p:cNvSpPr>
              <a:spLocks/>
            </p:cNvSpPr>
            <p:nvPr userDrawn="1"/>
          </p:nvSpPr>
          <p:spPr bwMode="auto">
            <a:xfrm>
              <a:off x="1289051" y="1785938"/>
              <a:ext cx="138113" cy="193675"/>
            </a:xfrm>
            <a:custGeom>
              <a:avLst/>
              <a:gdLst>
                <a:gd name="T0" fmla="*/ 8 w 87"/>
                <a:gd name="T1" fmla="*/ 90 h 122"/>
                <a:gd name="T2" fmla="*/ 10 w 87"/>
                <a:gd name="T3" fmla="*/ 101 h 122"/>
                <a:gd name="T4" fmla="*/ 16 w 87"/>
                <a:gd name="T5" fmla="*/ 109 h 122"/>
                <a:gd name="T6" fmla="*/ 25 w 87"/>
                <a:gd name="T7" fmla="*/ 113 h 122"/>
                <a:gd name="T8" fmla="*/ 38 w 87"/>
                <a:gd name="T9" fmla="*/ 114 h 122"/>
                <a:gd name="T10" fmla="*/ 42 w 87"/>
                <a:gd name="T11" fmla="*/ 113 h 122"/>
                <a:gd name="T12" fmla="*/ 50 w 87"/>
                <a:gd name="T13" fmla="*/ 110 h 122"/>
                <a:gd name="T14" fmla="*/ 55 w 87"/>
                <a:gd name="T15" fmla="*/ 104 h 122"/>
                <a:gd name="T16" fmla="*/ 58 w 87"/>
                <a:gd name="T17" fmla="*/ 97 h 122"/>
                <a:gd name="T18" fmla="*/ 58 w 87"/>
                <a:gd name="T19" fmla="*/ 94 h 122"/>
                <a:gd name="T20" fmla="*/ 54 w 87"/>
                <a:gd name="T21" fmla="*/ 82 h 122"/>
                <a:gd name="T22" fmla="*/ 43 w 87"/>
                <a:gd name="T23" fmla="*/ 72 h 122"/>
                <a:gd name="T24" fmla="*/ 38 w 87"/>
                <a:gd name="T25" fmla="*/ 68 h 122"/>
                <a:gd name="T26" fmla="*/ 22 w 87"/>
                <a:gd name="T27" fmla="*/ 54 h 122"/>
                <a:gd name="T28" fmla="*/ 17 w 87"/>
                <a:gd name="T29" fmla="*/ 46 h 122"/>
                <a:gd name="T30" fmla="*/ 16 w 87"/>
                <a:gd name="T31" fmla="*/ 36 h 122"/>
                <a:gd name="T32" fmla="*/ 17 w 87"/>
                <a:gd name="T33" fmla="*/ 29 h 122"/>
                <a:gd name="T34" fmla="*/ 22 w 87"/>
                <a:gd name="T35" fmla="*/ 15 h 122"/>
                <a:gd name="T36" fmla="*/ 33 w 87"/>
                <a:gd name="T37" fmla="*/ 6 h 122"/>
                <a:gd name="T38" fmla="*/ 48 w 87"/>
                <a:gd name="T39" fmla="*/ 1 h 122"/>
                <a:gd name="T40" fmla="*/ 56 w 87"/>
                <a:gd name="T41" fmla="*/ 0 h 122"/>
                <a:gd name="T42" fmla="*/ 77 w 87"/>
                <a:gd name="T43" fmla="*/ 2 h 122"/>
                <a:gd name="T44" fmla="*/ 87 w 87"/>
                <a:gd name="T45" fmla="*/ 5 h 122"/>
                <a:gd name="T46" fmla="*/ 80 w 87"/>
                <a:gd name="T47" fmla="*/ 27 h 122"/>
                <a:gd name="T48" fmla="*/ 77 w 87"/>
                <a:gd name="T49" fmla="*/ 17 h 122"/>
                <a:gd name="T50" fmla="*/ 73 w 87"/>
                <a:gd name="T51" fmla="*/ 11 h 122"/>
                <a:gd name="T52" fmla="*/ 65 w 87"/>
                <a:gd name="T53" fmla="*/ 8 h 122"/>
                <a:gd name="T54" fmla="*/ 55 w 87"/>
                <a:gd name="T55" fmla="*/ 8 h 122"/>
                <a:gd name="T56" fmla="*/ 50 w 87"/>
                <a:gd name="T57" fmla="*/ 8 h 122"/>
                <a:gd name="T58" fmla="*/ 44 w 87"/>
                <a:gd name="T59" fmla="*/ 12 h 122"/>
                <a:gd name="T60" fmla="*/ 39 w 87"/>
                <a:gd name="T61" fmla="*/ 17 h 122"/>
                <a:gd name="T62" fmla="*/ 37 w 87"/>
                <a:gd name="T63" fmla="*/ 28 h 122"/>
                <a:gd name="T64" fmla="*/ 38 w 87"/>
                <a:gd name="T65" fmla="*/ 34 h 122"/>
                <a:gd name="T66" fmla="*/ 45 w 87"/>
                <a:gd name="T67" fmla="*/ 44 h 122"/>
                <a:gd name="T68" fmla="*/ 57 w 87"/>
                <a:gd name="T69" fmla="*/ 52 h 122"/>
                <a:gd name="T70" fmla="*/ 66 w 87"/>
                <a:gd name="T71" fmla="*/ 58 h 122"/>
                <a:gd name="T72" fmla="*/ 77 w 87"/>
                <a:gd name="T73" fmla="*/ 69 h 122"/>
                <a:gd name="T74" fmla="*/ 80 w 87"/>
                <a:gd name="T75" fmla="*/ 79 h 122"/>
                <a:gd name="T76" fmla="*/ 81 w 87"/>
                <a:gd name="T77" fmla="*/ 84 h 122"/>
                <a:gd name="T78" fmla="*/ 77 w 87"/>
                <a:gd name="T79" fmla="*/ 100 h 122"/>
                <a:gd name="T80" fmla="*/ 68 w 87"/>
                <a:gd name="T81" fmla="*/ 112 h 122"/>
                <a:gd name="T82" fmla="*/ 54 w 87"/>
                <a:gd name="T83" fmla="*/ 120 h 122"/>
                <a:gd name="T84" fmla="*/ 35 w 87"/>
                <a:gd name="T85" fmla="*/ 122 h 122"/>
                <a:gd name="T86" fmla="*/ 24 w 87"/>
                <a:gd name="T87" fmla="*/ 121 h 122"/>
                <a:gd name="T88" fmla="*/ 6 w 87"/>
                <a:gd name="T89" fmla="*/ 116 h 122"/>
                <a:gd name="T90" fmla="*/ 0 w 87"/>
                <a:gd name="T91" fmla="*/ 112 h 122"/>
                <a:gd name="T92" fmla="*/ 8 w 87"/>
                <a:gd name="T93" fmla="*/ 9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7" h="122">
                  <a:moveTo>
                    <a:pt x="8" y="90"/>
                  </a:moveTo>
                  <a:lnTo>
                    <a:pt x="8" y="90"/>
                  </a:lnTo>
                  <a:lnTo>
                    <a:pt x="9" y="96"/>
                  </a:lnTo>
                  <a:lnTo>
                    <a:pt x="10" y="101"/>
                  </a:lnTo>
                  <a:lnTo>
                    <a:pt x="13" y="106"/>
                  </a:lnTo>
                  <a:lnTo>
                    <a:pt x="16" y="109"/>
                  </a:lnTo>
                  <a:lnTo>
                    <a:pt x="20" y="112"/>
                  </a:lnTo>
                  <a:lnTo>
                    <a:pt x="25" y="113"/>
                  </a:lnTo>
                  <a:lnTo>
                    <a:pt x="31" y="114"/>
                  </a:lnTo>
                  <a:lnTo>
                    <a:pt x="38" y="114"/>
                  </a:lnTo>
                  <a:lnTo>
                    <a:pt x="38" y="114"/>
                  </a:lnTo>
                  <a:lnTo>
                    <a:pt x="42" y="113"/>
                  </a:lnTo>
                  <a:lnTo>
                    <a:pt x="46" y="112"/>
                  </a:lnTo>
                  <a:lnTo>
                    <a:pt x="50" y="110"/>
                  </a:lnTo>
                  <a:lnTo>
                    <a:pt x="53" y="107"/>
                  </a:lnTo>
                  <a:lnTo>
                    <a:pt x="55" y="104"/>
                  </a:lnTo>
                  <a:lnTo>
                    <a:pt x="57" y="101"/>
                  </a:lnTo>
                  <a:lnTo>
                    <a:pt x="58" y="97"/>
                  </a:lnTo>
                  <a:lnTo>
                    <a:pt x="58" y="94"/>
                  </a:lnTo>
                  <a:lnTo>
                    <a:pt x="58" y="94"/>
                  </a:lnTo>
                  <a:lnTo>
                    <a:pt x="57" y="88"/>
                  </a:lnTo>
                  <a:lnTo>
                    <a:pt x="54" y="82"/>
                  </a:lnTo>
                  <a:lnTo>
                    <a:pt x="50" y="77"/>
                  </a:lnTo>
                  <a:lnTo>
                    <a:pt x="43" y="72"/>
                  </a:lnTo>
                  <a:lnTo>
                    <a:pt x="38" y="68"/>
                  </a:lnTo>
                  <a:lnTo>
                    <a:pt x="38" y="68"/>
                  </a:lnTo>
                  <a:lnTo>
                    <a:pt x="29" y="62"/>
                  </a:lnTo>
                  <a:lnTo>
                    <a:pt x="22" y="54"/>
                  </a:lnTo>
                  <a:lnTo>
                    <a:pt x="20" y="51"/>
                  </a:lnTo>
                  <a:lnTo>
                    <a:pt x="17" y="46"/>
                  </a:lnTo>
                  <a:lnTo>
                    <a:pt x="16" y="41"/>
                  </a:lnTo>
                  <a:lnTo>
                    <a:pt x="16" y="36"/>
                  </a:lnTo>
                  <a:lnTo>
                    <a:pt x="16" y="36"/>
                  </a:lnTo>
                  <a:lnTo>
                    <a:pt x="17" y="29"/>
                  </a:lnTo>
                  <a:lnTo>
                    <a:pt x="19" y="22"/>
                  </a:lnTo>
                  <a:lnTo>
                    <a:pt x="22" y="15"/>
                  </a:lnTo>
                  <a:lnTo>
                    <a:pt x="27" y="10"/>
                  </a:lnTo>
                  <a:lnTo>
                    <a:pt x="33" y="6"/>
                  </a:lnTo>
                  <a:lnTo>
                    <a:pt x="40" y="3"/>
                  </a:lnTo>
                  <a:lnTo>
                    <a:pt x="48" y="1"/>
                  </a:lnTo>
                  <a:lnTo>
                    <a:pt x="56" y="0"/>
                  </a:lnTo>
                  <a:lnTo>
                    <a:pt x="56" y="0"/>
                  </a:lnTo>
                  <a:lnTo>
                    <a:pt x="67" y="0"/>
                  </a:lnTo>
                  <a:lnTo>
                    <a:pt x="77" y="2"/>
                  </a:lnTo>
                  <a:lnTo>
                    <a:pt x="77" y="2"/>
                  </a:lnTo>
                  <a:lnTo>
                    <a:pt x="87" y="5"/>
                  </a:lnTo>
                  <a:lnTo>
                    <a:pt x="82" y="27"/>
                  </a:lnTo>
                  <a:lnTo>
                    <a:pt x="80" y="27"/>
                  </a:lnTo>
                  <a:lnTo>
                    <a:pt x="80" y="27"/>
                  </a:lnTo>
                  <a:lnTo>
                    <a:pt x="77" y="17"/>
                  </a:lnTo>
                  <a:lnTo>
                    <a:pt x="75" y="14"/>
                  </a:lnTo>
                  <a:lnTo>
                    <a:pt x="73" y="11"/>
                  </a:lnTo>
                  <a:lnTo>
                    <a:pt x="70" y="9"/>
                  </a:lnTo>
                  <a:lnTo>
                    <a:pt x="65" y="8"/>
                  </a:lnTo>
                  <a:lnTo>
                    <a:pt x="61" y="7"/>
                  </a:lnTo>
                  <a:lnTo>
                    <a:pt x="55" y="8"/>
                  </a:lnTo>
                  <a:lnTo>
                    <a:pt x="55" y="8"/>
                  </a:lnTo>
                  <a:lnTo>
                    <a:pt x="50" y="8"/>
                  </a:lnTo>
                  <a:lnTo>
                    <a:pt x="47" y="10"/>
                  </a:lnTo>
                  <a:lnTo>
                    <a:pt x="44" y="12"/>
                  </a:lnTo>
                  <a:lnTo>
                    <a:pt x="41" y="14"/>
                  </a:lnTo>
                  <a:lnTo>
                    <a:pt x="39" y="17"/>
                  </a:lnTo>
                  <a:lnTo>
                    <a:pt x="38" y="21"/>
                  </a:lnTo>
                  <a:lnTo>
                    <a:pt x="37" y="28"/>
                  </a:lnTo>
                  <a:lnTo>
                    <a:pt x="37" y="28"/>
                  </a:lnTo>
                  <a:lnTo>
                    <a:pt x="38" y="34"/>
                  </a:lnTo>
                  <a:lnTo>
                    <a:pt x="40" y="39"/>
                  </a:lnTo>
                  <a:lnTo>
                    <a:pt x="45" y="44"/>
                  </a:lnTo>
                  <a:lnTo>
                    <a:pt x="52" y="48"/>
                  </a:lnTo>
                  <a:lnTo>
                    <a:pt x="57" y="52"/>
                  </a:lnTo>
                  <a:lnTo>
                    <a:pt x="57" y="52"/>
                  </a:lnTo>
                  <a:lnTo>
                    <a:pt x="66" y="58"/>
                  </a:lnTo>
                  <a:lnTo>
                    <a:pt x="74" y="65"/>
                  </a:lnTo>
                  <a:lnTo>
                    <a:pt x="77" y="69"/>
                  </a:lnTo>
                  <a:lnTo>
                    <a:pt x="79" y="74"/>
                  </a:lnTo>
                  <a:lnTo>
                    <a:pt x="80" y="79"/>
                  </a:lnTo>
                  <a:lnTo>
                    <a:pt x="81" y="84"/>
                  </a:lnTo>
                  <a:lnTo>
                    <a:pt x="81" y="84"/>
                  </a:lnTo>
                  <a:lnTo>
                    <a:pt x="80" y="93"/>
                  </a:lnTo>
                  <a:lnTo>
                    <a:pt x="77" y="100"/>
                  </a:lnTo>
                  <a:lnTo>
                    <a:pt x="73" y="107"/>
                  </a:lnTo>
                  <a:lnTo>
                    <a:pt x="68" y="112"/>
                  </a:lnTo>
                  <a:lnTo>
                    <a:pt x="62" y="116"/>
                  </a:lnTo>
                  <a:lnTo>
                    <a:pt x="54" y="120"/>
                  </a:lnTo>
                  <a:lnTo>
                    <a:pt x="45" y="122"/>
                  </a:lnTo>
                  <a:lnTo>
                    <a:pt x="35" y="122"/>
                  </a:lnTo>
                  <a:lnTo>
                    <a:pt x="35" y="122"/>
                  </a:lnTo>
                  <a:lnTo>
                    <a:pt x="24" y="121"/>
                  </a:lnTo>
                  <a:lnTo>
                    <a:pt x="14" y="119"/>
                  </a:lnTo>
                  <a:lnTo>
                    <a:pt x="6" y="116"/>
                  </a:lnTo>
                  <a:lnTo>
                    <a:pt x="0" y="112"/>
                  </a:lnTo>
                  <a:lnTo>
                    <a:pt x="0" y="112"/>
                  </a:lnTo>
                  <a:lnTo>
                    <a:pt x="6" y="90"/>
                  </a:lnTo>
                  <a:lnTo>
                    <a:pt x="8" y="9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 name="Freeform 29"/>
            <p:cNvSpPr>
              <a:spLocks/>
            </p:cNvSpPr>
            <p:nvPr userDrawn="1"/>
          </p:nvSpPr>
          <p:spPr bwMode="auto">
            <a:xfrm>
              <a:off x="1760538" y="1789113"/>
              <a:ext cx="166688" cy="187325"/>
            </a:xfrm>
            <a:custGeom>
              <a:avLst/>
              <a:gdLst>
                <a:gd name="T0" fmla="*/ 105 w 105"/>
                <a:gd name="T1" fmla="*/ 0 h 118"/>
                <a:gd name="T2" fmla="*/ 105 w 105"/>
                <a:gd name="T3" fmla="*/ 0 h 118"/>
                <a:gd name="T4" fmla="*/ 98 w 105"/>
                <a:gd name="T5" fmla="*/ 22 h 118"/>
                <a:gd name="T6" fmla="*/ 97 w 105"/>
                <a:gd name="T7" fmla="*/ 22 h 118"/>
                <a:gd name="T8" fmla="*/ 97 w 105"/>
                <a:gd name="T9" fmla="*/ 22 h 118"/>
                <a:gd name="T10" fmla="*/ 95 w 105"/>
                <a:gd name="T11" fmla="*/ 16 h 118"/>
                <a:gd name="T12" fmla="*/ 92 w 105"/>
                <a:gd name="T13" fmla="*/ 13 h 118"/>
                <a:gd name="T14" fmla="*/ 88 w 105"/>
                <a:gd name="T15" fmla="*/ 10 h 118"/>
                <a:gd name="T16" fmla="*/ 84 w 105"/>
                <a:gd name="T17" fmla="*/ 9 h 118"/>
                <a:gd name="T18" fmla="*/ 76 w 105"/>
                <a:gd name="T19" fmla="*/ 8 h 118"/>
                <a:gd name="T20" fmla="*/ 69 w 105"/>
                <a:gd name="T21" fmla="*/ 8 h 118"/>
                <a:gd name="T22" fmla="*/ 68 w 105"/>
                <a:gd name="T23" fmla="*/ 8 h 118"/>
                <a:gd name="T24" fmla="*/ 68 w 105"/>
                <a:gd name="T25" fmla="*/ 8 h 118"/>
                <a:gd name="T26" fmla="*/ 64 w 105"/>
                <a:gd name="T27" fmla="*/ 9 h 118"/>
                <a:gd name="T28" fmla="*/ 61 w 105"/>
                <a:gd name="T29" fmla="*/ 10 h 118"/>
                <a:gd name="T30" fmla="*/ 59 w 105"/>
                <a:gd name="T31" fmla="*/ 12 h 118"/>
                <a:gd name="T32" fmla="*/ 58 w 105"/>
                <a:gd name="T33" fmla="*/ 16 h 118"/>
                <a:gd name="T34" fmla="*/ 48 w 105"/>
                <a:gd name="T35" fmla="*/ 55 h 118"/>
                <a:gd name="T36" fmla="*/ 51 w 105"/>
                <a:gd name="T37" fmla="*/ 55 h 118"/>
                <a:gd name="T38" fmla="*/ 51 w 105"/>
                <a:gd name="T39" fmla="*/ 55 h 118"/>
                <a:gd name="T40" fmla="*/ 62 w 105"/>
                <a:gd name="T41" fmla="*/ 55 h 118"/>
                <a:gd name="T42" fmla="*/ 71 w 105"/>
                <a:gd name="T43" fmla="*/ 55 h 118"/>
                <a:gd name="T44" fmla="*/ 78 w 105"/>
                <a:gd name="T45" fmla="*/ 53 h 118"/>
                <a:gd name="T46" fmla="*/ 81 w 105"/>
                <a:gd name="T47" fmla="*/ 52 h 118"/>
                <a:gd name="T48" fmla="*/ 83 w 105"/>
                <a:gd name="T49" fmla="*/ 50 h 118"/>
                <a:gd name="T50" fmla="*/ 84 w 105"/>
                <a:gd name="T51" fmla="*/ 50 h 118"/>
                <a:gd name="T52" fmla="*/ 78 w 105"/>
                <a:gd name="T53" fmla="*/ 71 h 118"/>
                <a:gd name="T54" fmla="*/ 77 w 105"/>
                <a:gd name="T55" fmla="*/ 71 h 118"/>
                <a:gd name="T56" fmla="*/ 77 w 105"/>
                <a:gd name="T57" fmla="*/ 71 h 118"/>
                <a:gd name="T58" fmla="*/ 75 w 105"/>
                <a:gd name="T59" fmla="*/ 68 h 118"/>
                <a:gd name="T60" fmla="*/ 73 w 105"/>
                <a:gd name="T61" fmla="*/ 66 h 118"/>
                <a:gd name="T62" fmla="*/ 70 w 105"/>
                <a:gd name="T63" fmla="*/ 65 h 118"/>
                <a:gd name="T64" fmla="*/ 67 w 105"/>
                <a:gd name="T65" fmla="*/ 64 h 118"/>
                <a:gd name="T66" fmla="*/ 58 w 105"/>
                <a:gd name="T67" fmla="*/ 63 h 118"/>
                <a:gd name="T68" fmla="*/ 48 w 105"/>
                <a:gd name="T69" fmla="*/ 63 h 118"/>
                <a:gd name="T70" fmla="*/ 45 w 105"/>
                <a:gd name="T71" fmla="*/ 63 h 118"/>
                <a:gd name="T72" fmla="*/ 36 w 105"/>
                <a:gd name="T73" fmla="*/ 95 h 118"/>
                <a:gd name="T74" fmla="*/ 36 w 105"/>
                <a:gd name="T75" fmla="*/ 95 h 118"/>
                <a:gd name="T76" fmla="*/ 34 w 105"/>
                <a:gd name="T77" fmla="*/ 103 h 118"/>
                <a:gd name="T78" fmla="*/ 32 w 105"/>
                <a:gd name="T79" fmla="*/ 109 h 118"/>
                <a:gd name="T80" fmla="*/ 33 w 105"/>
                <a:gd name="T81" fmla="*/ 114 h 118"/>
                <a:gd name="T82" fmla="*/ 34 w 105"/>
                <a:gd name="T83" fmla="*/ 117 h 118"/>
                <a:gd name="T84" fmla="*/ 34 w 105"/>
                <a:gd name="T85" fmla="*/ 118 h 118"/>
                <a:gd name="T86" fmla="*/ 0 w 105"/>
                <a:gd name="T87" fmla="*/ 118 h 118"/>
                <a:gd name="T88" fmla="*/ 0 w 105"/>
                <a:gd name="T89" fmla="*/ 117 h 118"/>
                <a:gd name="T90" fmla="*/ 0 w 105"/>
                <a:gd name="T91" fmla="*/ 117 h 118"/>
                <a:gd name="T92" fmla="*/ 3 w 105"/>
                <a:gd name="T93" fmla="*/ 114 h 118"/>
                <a:gd name="T94" fmla="*/ 6 w 105"/>
                <a:gd name="T95" fmla="*/ 110 h 118"/>
                <a:gd name="T96" fmla="*/ 8 w 105"/>
                <a:gd name="T97" fmla="*/ 104 h 118"/>
                <a:gd name="T98" fmla="*/ 11 w 105"/>
                <a:gd name="T99" fmla="*/ 96 h 118"/>
                <a:gd name="T100" fmla="*/ 32 w 105"/>
                <a:gd name="T101" fmla="*/ 24 h 118"/>
                <a:gd name="T102" fmla="*/ 32 w 105"/>
                <a:gd name="T103" fmla="*/ 24 h 118"/>
                <a:gd name="T104" fmla="*/ 34 w 105"/>
                <a:gd name="T105" fmla="*/ 15 h 118"/>
                <a:gd name="T106" fmla="*/ 35 w 105"/>
                <a:gd name="T107" fmla="*/ 9 h 118"/>
                <a:gd name="T108" fmla="*/ 35 w 105"/>
                <a:gd name="T109" fmla="*/ 5 h 118"/>
                <a:gd name="T110" fmla="*/ 33 w 105"/>
                <a:gd name="T111" fmla="*/ 1 h 118"/>
                <a:gd name="T112" fmla="*/ 33 w 105"/>
                <a:gd name="T113" fmla="*/ 0 h 118"/>
                <a:gd name="T114" fmla="*/ 105 w 105"/>
                <a:gd name="T115" fmla="*/ 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5" h="118">
                  <a:moveTo>
                    <a:pt x="105" y="0"/>
                  </a:moveTo>
                  <a:lnTo>
                    <a:pt x="105" y="0"/>
                  </a:lnTo>
                  <a:lnTo>
                    <a:pt x="98" y="22"/>
                  </a:lnTo>
                  <a:lnTo>
                    <a:pt x="97" y="22"/>
                  </a:lnTo>
                  <a:lnTo>
                    <a:pt x="97" y="22"/>
                  </a:lnTo>
                  <a:lnTo>
                    <a:pt x="95" y="16"/>
                  </a:lnTo>
                  <a:lnTo>
                    <a:pt x="92" y="13"/>
                  </a:lnTo>
                  <a:lnTo>
                    <a:pt x="88" y="10"/>
                  </a:lnTo>
                  <a:lnTo>
                    <a:pt x="84" y="9"/>
                  </a:lnTo>
                  <a:lnTo>
                    <a:pt x="76" y="8"/>
                  </a:lnTo>
                  <a:lnTo>
                    <a:pt x="69" y="8"/>
                  </a:lnTo>
                  <a:lnTo>
                    <a:pt x="68" y="8"/>
                  </a:lnTo>
                  <a:lnTo>
                    <a:pt x="68" y="8"/>
                  </a:lnTo>
                  <a:lnTo>
                    <a:pt x="64" y="9"/>
                  </a:lnTo>
                  <a:lnTo>
                    <a:pt x="61" y="10"/>
                  </a:lnTo>
                  <a:lnTo>
                    <a:pt x="59" y="12"/>
                  </a:lnTo>
                  <a:lnTo>
                    <a:pt x="58" y="16"/>
                  </a:lnTo>
                  <a:lnTo>
                    <a:pt x="48" y="55"/>
                  </a:lnTo>
                  <a:lnTo>
                    <a:pt x="51" y="55"/>
                  </a:lnTo>
                  <a:lnTo>
                    <a:pt x="51" y="55"/>
                  </a:lnTo>
                  <a:lnTo>
                    <a:pt x="62" y="55"/>
                  </a:lnTo>
                  <a:lnTo>
                    <a:pt x="71" y="55"/>
                  </a:lnTo>
                  <a:lnTo>
                    <a:pt x="78" y="53"/>
                  </a:lnTo>
                  <a:lnTo>
                    <a:pt x="81" y="52"/>
                  </a:lnTo>
                  <a:lnTo>
                    <a:pt x="83" y="50"/>
                  </a:lnTo>
                  <a:lnTo>
                    <a:pt x="84" y="50"/>
                  </a:lnTo>
                  <a:lnTo>
                    <a:pt x="78" y="71"/>
                  </a:lnTo>
                  <a:lnTo>
                    <a:pt x="77" y="71"/>
                  </a:lnTo>
                  <a:lnTo>
                    <a:pt x="77" y="71"/>
                  </a:lnTo>
                  <a:lnTo>
                    <a:pt x="75" y="68"/>
                  </a:lnTo>
                  <a:lnTo>
                    <a:pt x="73" y="66"/>
                  </a:lnTo>
                  <a:lnTo>
                    <a:pt x="70" y="65"/>
                  </a:lnTo>
                  <a:lnTo>
                    <a:pt x="67" y="64"/>
                  </a:lnTo>
                  <a:lnTo>
                    <a:pt x="58" y="63"/>
                  </a:lnTo>
                  <a:lnTo>
                    <a:pt x="48" y="63"/>
                  </a:lnTo>
                  <a:lnTo>
                    <a:pt x="45" y="63"/>
                  </a:lnTo>
                  <a:lnTo>
                    <a:pt x="36" y="95"/>
                  </a:lnTo>
                  <a:lnTo>
                    <a:pt x="36" y="95"/>
                  </a:lnTo>
                  <a:lnTo>
                    <a:pt x="34" y="103"/>
                  </a:lnTo>
                  <a:lnTo>
                    <a:pt x="32" y="109"/>
                  </a:lnTo>
                  <a:lnTo>
                    <a:pt x="33" y="114"/>
                  </a:lnTo>
                  <a:lnTo>
                    <a:pt x="34" y="117"/>
                  </a:lnTo>
                  <a:lnTo>
                    <a:pt x="34" y="118"/>
                  </a:lnTo>
                  <a:lnTo>
                    <a:pt x="0" y="118"/>
                  </a:lnTo>
                  <a:lnTo>
                    <a:pt x="0" y="117"/>
                  </a:lnTo>
                  <a:lnTo>
                    <a:pt x="0" y="117"/>
                  </a:lnTo>
                  <a:lnTo>
                    <a:pt x="3" y="114"/>
                  </a:lnTo>
                  <a:lnTo>
                    <a:pt x="6" y="110"/>
                  </a:lnTo>
                  <a:lnTo>
                    <a:pt x="8" y="104"/>
                  </a:lnTo>
                  <a:lnTo>
                    <a:pt x="11" y="96"/>
                  </a:lnTo>
                  <a:lnTo>
                    <a:pt x="32" y="24"/>
                  </a:lnTo>
                  <a:lnTo>
                    <a:pt x="32" y="24"/>
                  </a:lnTo>
                  <a:lnTo>
                    <a:pt x="34" y="15"/>
                  </a:lnTo>
                  <a:lnTo>
                    <a:pt x="35" y="9"/>
                  </a:lnTo>
                  <a:lnTo>
                    <a:pt x="35" y="5"/>
                  </a:lnTo>
                  <a:lnTo>
                    <a:pt x="33" y="1"/>
                  </a:lnTo>
                  <a:lnTo>
                    <a:pt x="33" y="0"/>
                  </a:lnTo>
                  <a:lnTo>
                    <a:pt x="10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9" name="Freeform 30"/>
            <p:cNvSpPr>
              <a:spLocks/>
            </p:cNvSpPr>
            <p:nvPr userDrawn="1"/>
          </p:nvSpPr>
          <p:spPr bwMode="auto">
            <a:xfrm>
              <a:off x="1925638" y="1789113"/>
              <a:ext cx="150813" cy="187325"/>
            </a:xfrm>
            <a:custGeom>
              <a:avLst/>
              <a:gdLst>
                <a:gd name="T0" fmla="*/ 95 w 95"/>
                <a:gd name="T1" fmla="*/ 0 h 118"/>
                <a:gd name="T2" fmla="*/ 95 w 95"/>
                <a:gd name="T3" fmla="*/ 0 h 118"/>
                <a:gd name="T4" fmla="*/ 89 w 95"/>
                <a:gd name="T5" fmla="*/ 22 h 118"/>
                <a:gd name="T6" fmla="*/ 87 w 95"/>
                <a:gd name="T7" fmla="*/ 22 h 118"/>
                <a:gd name="T8" fmla="*/ 87 w 95"/>
                <a:gd name="T9" fmla="*/ 22 h 118"/>
                <a:gd name="T10" fmla="*/ 85 w 95"/>
                <a:gd name="T11" fmla="*/ 16 h 118"/>
                <a:gd name="T12" fmla="*/ 82 w 95"/>
                <a:gd name="T13" fmla="*/ 13 h 118"/>
                <a:gd name="T14" fmla="*/ 78 w 95"/>
                <a:gd name="T15" fmla="*/ 11 h 118"/>
                <a:gd name="T16" fmla="*/ 75 w 95"/>
                <a:gd name="T17" fmla="*/ 9 h 118"/>
                <a:gd name="T18" fmla="*/ 67 w 95"/>
                <a:gd name="T19" fmla="*/ 8 h 118"/>
                <a:gd name="T20" fmla="*/ 61 w 95"/>
                <a:gd name="T21" fmla="*/ 8 h 118"/>
                <a:gd name="T22" fmla="*/ 60 w 95"/>
                <a:gd name="T23" fmla="*/ 8 h 118"/>
                <a:gd name="T24" fmla="*/ 35 w 95"/>
                <a:gd name="T25" fmla="*/ 95 h 118"/>
                <a:gd name="T26" fmla="*/ 35 w 95"/>
                <a:gd name="T27" fmla="*/ 95 h 118"/>
                <a:gd name="T28" fmla="*/ 32 w 95"/>
                <a:gd name="T29" fmla="*/ 110 h 118"/>
                <a:gd name="T30" fmla="*/ 32 w 95"/>
                <a:gd name="T31" fmla="*/ 114 h 118"/>
                <a:gd name="T32" fmla="*/ 34 w 95"/>
                <a:gd name="T33" fmla="*/ 117 h 118"/>
                <a:gd name="T34" fmla="*/ 34 w 95"/>
                <a:gd name="T35" fmla="*/ 118 h 118"/>
                <a:gd name="T36" fmla="*/ 0 w 95"/>
                <a:gd name="T37" fmla="*/ 118 h 118"/>
                <a:gd name="T38" fmla="*/ 0 w 95"/>
                <a:gd name="T39" fmla="*/ 117 h 118"/>
                <a:gd name="T40" fmla="*/ 0 w 95"/>
                <a:gd name="T41" fmla="*/ 117 h 118"/>
                <a:gd name="T42" fmla="*/ 4 w 95"/>
                <a:gd name="T43" fmla="*/ 114 h 118"/>
                <a:gd name="T44" fmla="*/ 6 w 95"/>
                <a:gd name="T45" fmla="*/ 110 h 118"/>
                <a:gd name="T46" fmla="*/ 8 w 95"/>
                <a:gd name="T47" fmla="*/ 104 h 118"/>
                <a:gd name="T48" fmla="*/ 11 w 95"/>
                <a:gd name="T49" fmla="*/ 95 h 118"/>
                <a:gd name="T50" fmla="*/ 36 w 95"/>
                <a:gd name="T51" fmla="*/ 8 h 118"/>
                <a:gd name="T52" fmla="*/ 33 w 95"/>
                <a:gd name="T53" fmla="*/ 8 h 118"/>
                <a:gd name="T54" fmla="*/ 33 w 95"/>
                <a:gd name="T55" fmla="*/ 8 h 118"/>
                <a:gd name="T56" fmla="*/ 26 w 95"/>
                <a:gd name="T57" fmla="*/ 8 h 118"/>
                <a:gd name="T58" fmla="*/ 19 w 95"/>
                <a:gd name="T59" fmla="*/ 9 h 118"/>
                <a:gd name="T60" fmla="*/ 15 w 95"/>
                <a:gd name="T61" fmla="*/ 11 h 118"/>
                <a:gd name="T62" fmla="*/ 11 w 95"/>
                <a:gd name="T63" fmla="*/ 13 h 118"/>
                <a:gd name="T64" fmla="*/ 7 w 95"/>
                <a:gd name="T65" fmla="*/ 16 h 118"/>
                <a:gd name="T66" fmla="*/ 3 w 95"/>
                <a:gd name="T67" fmla="*/ 22 h 118"/>
                <a:gd name="T68" fmla="*/ 1 w 95"/>
                <a:gd name="T69" fmla="*/ 22 h 118"/>
                <a:gd name="T70" fmla="*/ 1 w 95"/>
                <a:gd name="T71" fmla="*/ 22 h 118"/>
                <a:gd name="T72" fmla="*/ 8 w 95"/>
                <a:gd name="T73" fmla="*/ 0 h 118"/>
                <a:gd name="T74" fmla="*/ 95 w 95"/>
                <a:gd name="T75" fmla="*/ 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5" h="118">
                  <a:moveTo>
                    <a:pt x="95" y="0"/>
                  </a:moveTo>
                  <a:lnTo>
                    <a:pt x="95" y="0"/>
                  </a:lnTo>
                  <a:lnTo>
                    <a:pt x="89" y="22"/>
                  </a:lnTo>
                  <a:lnTo>
                    <a:pt x="87" y="22"/>
                  </a:lnTo>
                  <a:lnTo>
                    <a:pt x="87" y="22"/>
                  </a:lnTo>
                  <a:lnTo>
                    <a:pt x="85" y="16"/>
                  </a:lnTo>
                  <a:lnTo>
                    <a:pt x="82" y="13"/>
                  </a:lnTo>
                  <a:lnTo>
                    <a:pt x="78" y="11"/>
                  </a:lnTo>
                  <a:lnTo>
                    <a:pt x="75" y="9"/>
                  </a:lnTo>
                  <a:lnTo>
                    <a:pt x="67" y="8"/>
                  </a:lnTo>
                  <a:lnTo>
                    <a:pt x="61" y="8"/>
                  </a:lnTo>
                  <a:lnTo>
                    <a:pt x="60" y="8"/>
                  </a:lnTo>
                  <a:lnTo>
                    <a:pt x="35" y="95"/>
                  </a:lnTo>
                  <a:lnTo>
                    <a:pt x="35" y="95"/>
                  </a:lnTo>
                  <a:lnTo>
                    <a:pt x="32" y="110"/>
                  </a:lnTo>
                  <a:lnTo>
                    <a:pt x="32" y="114"/>
                  </a:lnTo>
                  <a:lnTo>
                    <a:pt x="34" y="117"/>
                  </a:lnTo>
                  <a:lnTo>
                    <a:pt x="34" y="118"/>
                  </a:lnTo>
                  <a:lnTo>
                    <a:pt x="0" y="118"/>
                  </a:lnTo>
                  <a:lnTo>
                    <a:pt x="0" y="117"/>
                  </a:lnTo>
                  <a:lnTo>
                    <a:pt x="0" y="117"/>
                  </a:lnTo>
                  <a:lnTo>
                    <a:pt x="4" y="114"/>
                  </a:lnTo>
                  <a:lnTo>
                    <a:pt x="6" y="110"/>
                  </a:lnTo>
                  <a:lnTo>
                    <a:pt x="8" y="104"/>
                  </a:lnTo>
                  <a:lnTo>
                    <a:pt x="11" y="95"/>
                  </a:lnTo>
                  <a:lnTo>
                    <a:pt x="36" y="8"/>
                  </a:lnTo>
                  <a:lnTo>
                    <a:pt x="33" y="8"/>
                  </a:lnTo>
                  <a:lnTo>
                    <a:pt x="33" y="8"/>
                  </a:lnTo>
                  <a:lnTo>
                    <a:pt x="26" y="8"/>
                  </a:lnTo>
                  <a:lnTo>
                    <a:pt x="19" y="9"/>
                  </a:lnTo>
                  <a:lnTo>
                    <a:pt x="15" y="11"/>
                  </a:lnTo>
                  <a:lnTo>
                    <a:pt x="11" y="13"/>
                  </a:lnTo>
                  <a:lnTo>
                    <a:pt x="7" y="16"/>
                  </a:lnTo>
                  <a:lnTo>
                    <a:pt x="3" y="22"/>
                  </a:lnTo>
                  <a:lnTo>
                    <a:pt x="1" y="22"/>
                  </a:lnTo>
                  <a:lnTo>
                    <a:pt x="1" y="22"/>
                  </a:lnTo>
                  <a:lnTo>
                    <a:pt x="8" y="0"/>
                  </a:lnTo>
                  <a:lnTo>
                    <a:pt x="9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 name="Freeform 31"/>
            <p:cNvSpPr>
              <a:spLocks/>
            </p:cNvSpPr>
            <p:nvPr userDrawn="1"/>
          </p:nvSpPr>
          <p:spPr bwMode="auto">
            <a:xfrm>
              <a:off x="1447801" y="1789113"/>
              <a:ext cx="238125" cy="187325"/>
            </a:xfrm>
            <a:custGeom>
              <a:avLst/>
              <a:gdLst>
                <a:gd name="T0" fmla="*/ 150 w 150"/>
                <a:gd name="T1" fmla="*/ 1 h 118"/>
                <a:gd name="T2" fmla="*/ 150 w 150"/>
                <a:gd name="T3" fmla="*/ 1 h 118"/>
                <a:gd name="T4" fmla="*/ 147 w 150"/>
                <a:gd name="T5" fmla="*/ 5 h 118"/>
                <a:gd name="T6" fmla="*/ 144 w 150"/>
                <a:gd name="T7" fmla="*/ 9 h 118"/>
                <a:gd name="T8" fmla="*/ 136 w 150"/>
                <a:gd name="T9" fmla="*/ 23 h 118"/>
                <a:gd name="T10" fmla="*/ 136 w 150"/>
                <a:gd name="T11" fmla="*/ 23 h 118"/>
                <a:gd name="T12" fmla="*/ 108 w 150"/>
                <a:gd name="T13" fmla="*/ 76 h 118"/>
                <a:gd name="T14" fmla="*/ 87 w 150"/>
                <a:gd name="T15" fmla="*/ 118 h 118"/>
                <a:gd name="T16" fmla="*/ 74 w 150"/>
                <a:gd name="T17" fmla="*/ 118 h 118"/>
                <a:gd name="T18" fmla="*/ 67 w 150"/>
                <a:gd name="T19" fmla="*/ 44 h 118"/>
                <a:gd name="T20" fmla="*/ 66 w 150"/>
                <a:gd name="T21" fmla="*/ 44 h 118"/>
                <a:gd name="T22" fmla="*/ 26 w 150"/>
                <a:gd name="T23" fmla="*/ 118 h 118"/>
                <a:gd name="T24" fmla="*/ 15 w 150"/>
                <a:gd name="T25" fmla="*/ 118 h 118"/>
                <a:gd name="T26" fmla="*/ 5 w 150"/>
                <a:gd name="T27" fmla="*/ 24 h 118"/>
                <a:gd name="T28" fmla="*/ 5 w 150"/>
                <a:gd name="T29" fmla="*/ 24 h 118"/>
                <a:gd name="T30" fmla="*/ 4 w 150"/>
                <a:gd name="T31" fmla="*/ 9 h 118"/>
                <a:gd name="T32" fmla="*/ 2 w 150"/>
                <a:gd name="T33" fmla="*/ 5 h 118"/>
                <a:gd name="T34" fmla="*/ 0 w 150"/>
                <a:gd name="T35" fmla="*/ 1 h 118"/>
                <a:gd name="T36" fmla="*/ 0 w 150"/>
                <a:gd name="T37" fmla="*/ 0 h 118"/>
                <a:gd name="T38" fmla="*/ 33 w 150"/>
                <a:gd name="T39" fmla="*/ 0 h 118"/>
                <a:gd name="T40" fmla="*/ 33 w 150"/>
                <a:gd name="T41" fmla="*/ 1 h 118"/>
                <a:gd name="T42" fmla="*/ 33 w 150"/>
                <a:gd name="T43" fmla="*/ 1 h 118"/>
                <a:gd name="T44" fmla="*/ 31 w 150"/>
                <a:gd name="T45" fmla="*/ 5 h 118"/>
                <a:gd name="T46" fmla="*/ 29 w 150"/>
                <a:gd name="T47" fmla="*/ 9 h 118"/>
                <a:gd name="T48" fmla="*/ 29 w 150"/>
                <a:gd name="T49" fmla="*/ 14 h 118"/>
                <a:gd name="T50" fmla="*/ 29 w 150"/>
                <a:gd name="T51" fmla="*/ 23 h 118"/>
                <a:gd name="T52" fmla="*/ 35 w 150"/>
                <a:gd name="T53" fmla="*/ 79 h 118"/>
                <a:gd name="T54" fmla="*/ 35 w 150"/>
                <a:gd name="T55" fmla="*/ 79 h 118"/>
                <a:gd name="T56" fmla="*/ 77 w 150"/>
                <a:gd name="T57" fmla="*/ 1 h 118"/>
                <a:gd name="T58" fmla="*/ 86 w 150"/>
                <a:gd name="T59" fmla="*/ 1 h 118"/>
                <a:gd name="T60" fmla="*/ 93 w 150"/>
                <a:gd name="T61" fmla="*/ 79 h 118"/>
                <a:gd name="T62" fmla="*/ 94 w 150"/>
                <a:gd name="T63" fmla="*/ 79 h 118"/>
                <a:gd name="T64" fmla="*/ 94 w 150"/>
                <a:gd name="T65" fmla="*/ 79 h 118"/>
                <a:gd name="T66" fmla="*/ 124 w 150"/>
                <a:gd name="T67" fmla="*/ 21 h 118"/>
                <a:gd name="T68" fmla="*/ 124 w 150"/>
                <a:gd name="T69" fmla="*/ 21 h 118"/>
                <a:gd name="T70" fmla="*/ 128 w 150"/>
                <a:gd name="T71" fmla="*/ 12 h 118"/>
                <a:gd name="T72" fmla="*/ 129 w 150"/>
                <a:gd name="T73" fmla="*/ 6 h 118"/>
                <a:gd name="T74" fmla="*/ 129 w 150"/>
                <a:gd name="T75" fmla="*/ 3 h 118"/>
                <a:gd name="T76" fmla="*/ 128 w 150"/>
                <a:gd name="T77" fmla="*/ 1 h 118"/>
                <a:gd name="T78" fmla="*/ 128 w 150"/>
                <a:gd name="T79" fmla="*/ 0 h 118"/>
                <a:gd name="T80" fmla="*/ 150 w 150"/>
                <a:gd name="T81" fmla="*/ 0 h 118"/>
                <a:gd name="T82" fmla="*/ 150 w 150"/>
                <a:gd name="T83" fmla="*/ 1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0" h="118">
                  <a:moveTo>
                    <a:pt x="150" y="1"/>
                  </a:moveTo>
                  <a:lnTo>
                    <a:pt x="150" y="1"/>
                  </a:lnTo>
                  <a:lnTo>
                    <a:pt x="147" y="5"/>
                  </a:lnTo>
                  <a:lnTo>
                    <a:pt x="144" y="9"/>
                  </a:lnTo>
                  <a:lnTo>
                    <a:pt x="136" y="23"/>
                  </a:lnTo>
                  <a:lnTo>
                    <a:pt x="136" y="23"/>
                  </a:lnTo>
                  <a:lnTo>
                    <a:pt x="108" y="76"/>
                  </a:lnTo>
                  <a:lnTo>
                    <a:pt x="87" y="118"/>
                  </a:lnTo>
                  <a:lnTo>
                    <a:pt x="74" y="118"/>
                  </a:lnTo>
                  <a:lnTo>
                    <a:pt x="67" y="44"/>
                  </a:lnTo>
                  <a:lnTo>
                    <a:pt x="66" y="44"/>
                  </a:lnTo>
                  <a:lnTo>
                    <a:pt x="26" y="118"/>
                  </a:lnTo>
                  <a:lnTo>
                    <a:pt x="15" y="118"/>
                  </a:lnTo>
                  <a:lnTo>
                    <a:pt x="5" y="24"/>
                  </a:lnTo>
                  <a:lnTo>
                    <a:pt x="5" y="24"/>
                  </a:lnTo>
                  <a:lnTo>
                    <a:pt x="4" y="9"/>
                  </a:lnTo>
                  <a:lnTo>
                    <a:pt x="2" y="5"/>
                  </a:lnTo>
                  <a:lnTo>
                    <a:pt x="0" y="1"/>
                  </a:lnTo>
                  <a:lnTo>
                    <a:pt x="0" y="0"/>
                  </a:lnTo>
                  <a:lnTo>
                    <a:pt x="33" y="0"/>
                  </a:lnTo>
                  <a:lnTo>
                    <a:pt x="33" y="1"/>
                  </a:lnTo>
                  <a:lnTo>
                    <a:pt x="33" y="1"/>
                  </a:lnTo>
                  <a:lnTo>
                    <a:pt x="31" y="5"/>
                  </a:lnTo>
                  <a:lnTo>
                    <a:pt x="29" y="9"/>
                  </a:lnTo>
                  <a:lnTo>
                    <a:pt x="29" y="14"/>
                  </a:lnTo>
                  <a:lnTo>
                    <a:pt x="29" y="23"/>
                  </a:lnTo>
                  <a:lnTo>
                    <a:pt x="35" y="79"/>
                  </a:lnTo>
                  <a:lnTo>
                    <a:pt x="35" y="79"/>
                  </a:lnTo>
                  <a:lnTo>
                    <a:pt x="77" y="1"/>
                  </a:lnTo>
                  <a:lnTo>
                    <a:pt x="86" y="1"/>
                  </a:lnTo>
                  <a:lnTo>
                    <a:pt x="93" y="79"/>
                  </a:lnTo>
                  <a:lnTo>
                    <a:pt x="94" y="79"/>
                  </a:lnTo>
                  <a:lnTo>
                    <a:pt x="94" y="79"/>
                  </a:lnTo>
                  <a:lnTo>
                    <a:pt x="124" y="21"/>
                  </a:lnTo>
                  <a:lnTo>
                    <a:pt x="124" y="21"/>
                  </a:lnTo>
                  <a:lnTo>
                    <a:pt x="128" y="12"/>
                  </a:lnTo>
                  <a:lnTo>
                    <a:pt x="129" y="6"/>
                  </a:lnTo>
                  <a:lnTo>
                    <a:pt x="129" y="3"/>
                  </a:lnTo>
                  <a:lnTo>
                    <a:pt x="128" y="1"/>
                  </a:lnTo>
                  <a:lnTo>
                    <a:pt x="128" y="0"/>
                  </a:lnTo>
                  <a:lnTo>
                    <a:pt x="150" y="0"/>
                  </a:lnTo>
                  <a:lnTo>
                    <a:pt x="15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Tree>
    <p:extLst>
      <p:ext uri="{BB962C8B-B14F-4D97-AF65-F5344CB8AC3E}">
        <p14:creationId xmlns:p14="http://schemas.microsoft.com/office/powerpoint/2010/main" val="3559012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1_Closing slide">
    <p:spTree>
      <p:nvGrpSpPr>
        <p:cNvPr id="1" name=""/>
        <p:cNvGrpSpPr/>
        <p:nvPr/>
      </p:nvGrpSpPr>
      <p:grpSpPr>
        <a:xfrm>
          <a:off x="0" y="0"/>
          <a:ext cx="0" cy="0"/>
          <a:chOff x="0" y="0"/>
          <a:chExt cx="0" cy="0"/>
        </a:xfrm>
      </p:grpSpPr>
      <p:sp>
        <p:nvSpPr>
          <p:cNvPr id="2" name="Footer Placeholder 3"/>
          <p:cNvSpPr>
            <a:spLocks noGrp="1"/>
          </p:cNvSpPr>
          <p:nvPr>
            <p:ph type="ftr" sz="quarter" idx="3"/>
          </p:nvPr>
        </p:nvSpPr>
        <p:spPr>
          <a:xfrm>
            <a:off x="658292" y="5592196"/>
            <a:ext cx="5678487" cy="228600"/>
          </a:xfrm>
          <a:prstGeom prst="rect">
            <a:avLst/>
          </a:prstGeom>
        </p:spPr>
        <p:txBody>
          <a:bodyPr/>
          <a:lstStyle>
            <a:lvl1pPr>
              <a:defRPr sz="800">
                <a:solidFill>
                  <a:schemeClr val="tx2"/>
                </a:solidFill>
              </a:defRPr>
            </a:lvl1pPr>
          </a:lstStyle>
          <a:p>
            <a:r>
              <a:rPr lang="en-US"/>
              <a:t>Global webinar for third-party providers</a:t>
            </a:r>
            <a:endParaRPr lang="en-GB"/>
          </a:p>
        </p:txBody>
      </p:sp>
      <p:sp>
        <p:nvSpPr>
          <p:cNvPr id="3" name="Slide Number Placeholder 4"/>
          <p:cNvSpPr>
            <a:spLocks noGrp="1"/>
          </p:cNvSpPr>
          <p:nvPr>
            <p:ph type="sldNum" sz="quarter" idx="4"/>
          </p:nvPr>
        </p:nvSpPr>
        <p:spPr>
          <a:xfrm>
            <a:off x="9823251" y="5592196"/>
            <a:ext cx="762000" cy="228600"/>
          </a:xfrm>
          <a:prstGeom prst="rect">
            <a:avLst/>
          </a:prstGeom>
        </p:spPr>
        <p:txBody>
          <a:bodyPr/>
          <a:lstStyle>
            <a:lvl1pPr algn="r">
              <a:defRPr sz="800">
                <a:solidFill>
                  <a:schemeClr val="tx2"/>
                </a:solidFill>
              </a:defRPr>
            </a:lvl1pPr>
          </a:lstStyle>
          <a:p>
            <a:fld id="{F17889F7-7963-4A16-ADF8-FEE4D97DC541}" type="slidenum">
              <a:rPr lang="en-GB" smtClean="0"/>
              <a:pPr/>
              <a:t>‹#›</a:t>
            </a:fld>
            <a:endParaRPr lang="en-GB"/>
          </a:p>
        </p:txBody>
      </p:sp>
      <p:sp>
        <p:nvSpPr>
          <p:cNvPr id="4" name="Rectangle 3"/>
          <p:cNvSpPr/>
          <p:nvPr userDrawn="1"/>
        </p:nvSpPr>
        <p:spPr bwMode="auto">
          <a:xfrm>
            <a:off x="0" y="0"/>
            <a:ext cx="10801350" cy="6076950"/>
          </a:xfrm>
          <a:prstGeom prst="rect">
            <a:avLst/>
          </a:prstGeom>
          <a:solidFill>
            <a:srgbClr val="343C3F"/>
          </a:solidFill>
          <a:ln w="9525" cap="flat" cmpd="sng" algn="ctr">
            <a:noFill/>
            <a:prstDash val="solid"/>
            <a:round/>
            <a:headEnd type="none" w="med" len="med"/>
            <a:tailEnd type="none" w="med" len="med"/>
          </a:ln>
          <a:effectLst/>
        </p:spPr>
        <p:txBody>
          <a:bodyPr vert="horz" wrap="square" lIns="107970" tIns="53985" rIns="107970" bIns="53985" numCol="1" spcCol="0" rtlCol="0" anchor="t" anchorCtr="0" compatLnSpc="1">
            <a:prstTxWarp prst="textNoShape">
              <a:avLst/>
            </a:prstTxWarp>
          </a:bodyPr>
          <a:lstStyle/>
          <a:p>
            <a:pPr defTabSz="1079708"/>
            <a:endParaRPr lang="en-GB"/>
          </a:p>
        </p:txBody>
      </p:sp>
      <p:sp>
        <p:nvSpPr>
          <p:cNvPr id="5" name="TextBox 4"/>
          <p:cNvSpPr txBox="1"/>
          <p:nvPr userDrawn="1"/>
        </p:nvSpPr>
        <p:spPr>
          <a:xfrm>
            <a:off x="4790673" y="3902571"/>
            <a:ext cx="1220003" cy="276999"/>
          </a:xfrm>
          <a:prstGeom prst="rect">
            <a:avLst/>
          </a:prstGeom>
          <a:noFill/>
          <a:ln>
            <a:noFill/>
          </a:ln>
        </p:spPr>
        <p:txBody>
          <a:bodyPr wrap="square" rtlCol="0">
            <a:spAutoFit/>
          </a:bodyPr>
          <a:lstStyle/>
          <a:p>
            <a:pPr algn="ctr"/>
            <a:r>
              <a:rPr lang="en-GB" sz="1200" dirty="0">
                <a:solidFill>
                  <a:srgbClr val="A7F2EB"/>
                </a:solidFill>
              </a:rPr>
              <a:t>www.swift.com</a:t>
            </a:r>
            <a:endParaRPr lang="en-GB" sz="1050" dirty="0">
              <a:solidFill>
                <a:srgbClr val="A7F2EB"/>
              </a:solidFill>
            </a:endParaRPr>
          </a:p>
        </p:txBody>
      </p:sp>
      <p:grpSp>
        <p:nvGrpSpPr>
          <p:cNvPr id="14" name="Group 13"/>
          <p:cNvGrpSpPr/>
          <p:nvPr userDrawn="1"/>
        </p:nvGrpSpPr>
        <p:grpSpPr>
          <a:xfrm>
            <a:off x="4774949" y="2317121"/>
            <a:ext cx="1251449" cy="1253662"/>
            <a:chOff x="1230313" y="1433513"/>
            <a:chExt cx="898525" cy="900113"/>
          </a:xfrm>
          <a:solidFill>
            <a:srgbClr val="A7F2EB"/>
          </a:solidFill>
        </p:grpSpPr>
        <p:sp>
          <p:nvSpPr>
            <p:cNvPr id="15" name="Freeform 14"/>
            <p:cNvSpPr>
              <a:spLocks noEditPoints="1"/>
            </p:cNvSpPr>
            <p:nvPr userDrawn="1"/>
          </p:nvSpPr>
          <p:spPr bwMode="auto">
            <a:xfrm>
              <a:off x="1230313" y="1433513"/>
              <a:ext cx="898525" cy="900113"/>
            </a:xfrm>
            <a:custGeom>
              <a:avLst/>
              <a:gdLst>
                <a:gd name="T0" fmla="*/ 198 w 566"/>
                <a:gd name="T1" fmla="*/ 14 h 567"/>
                <a:gd name="T2" fmla="*/ 103 w 566"/>
                <a:gd name="T3" fmla="*/ 66 h 567"/>
                <a:gd name="T4" fmla="*/ 34 w 566"/>
                <a:gd name="T5" fmla="*/ 149 h 567"/>
                <a:gd name="T6" fmla="*/ 2 w 566"/>
                <a:gd name="T7" fmla="*/ 255 h 567"/>
                <a:gd name="T8" fmla="*/ 9 w 566"/>
                <a:gd name="T9" fmla="*/ 354 h 567"/>
                <a:gd name="T10" fmla="*/ 57 w 566"/>
                <a:gd name="T11" fmla="*/ 453 h 567"/>
                <a:gd name="T12" fmla="*/ 136 w 566"/>
                <a:gd name="T13" fmla="*/ 526 h 567"/>
                <a:gd name="T14" fmla="*/ 240 w 566"/>
                <a:gd name="T15" fmla="*/ 563 h 567"/>
                <a:gd name="T16" fmla="*/ 341 w 566"/>
                <a:gd name="T17" fmla="*/ 561 h 567"/>
                <a:gd name="T18" fmla="*/ 442 w 566"/>
                <a:gd name="T19" fmla="*/ 518 h 567"/>
                <a:gd name="T20" fmla="*/ 518 w 566"/>
                <a:gd name="T21" fmla="*/ 442 h 567"/>
                <a:gd name="T22" fmla="*/ 561 w 566"/>
                <a:gd name="T23" fmla="*/ 341 h 567"/>
                <a:gd name="T24" fmla="*/ 563 w 566"/>
                <a:gd name="T25" fmla="*/ 240 h 567"/>
                <a:gd name="T26" fmla="*/ 526 w 566"/>
                <a:gd name="T27" fmla="*/ 137 h 567"/>
                <a:gd name="T28" fmla="*/ 454 w 566"/>
                <a:gd name="T29" fmla="*/ 57 h 567"/>
                <a:gd name="T30" fmla="*/ 356 w 566"/>
                <a:gd name="T31" fmla="*/ 10 h 567"/>
                <a:gd name="T32" fmla="*/ 95 w 566"/>
                <a:gd name="T33" fmla="*/ 90 h 567"/>
                <a:gd name="T34" fmla="*/ 248 w 566"/>
                <a:gd name="T35" fmla="*/ 16 h 567"/>
                <a:gd name="T36" fmla="*/ 206 w 566"/>
                <a:gd name="T37" fmla="*/ 55 h 567"/>
                <a:gd name="T38" fmla="*/ 94 w 566"/>
                <a:gd name="T39" fmla="*/ 92 h 567"/>
                <a:gd name="T40" fmla="*/ 247 w 566"/>
                <a:gd name="T41" fmla="*/ 36 h 567"/>
                <a:gd name="T42" fmla="*/ 192 w 566"/>
                <a:gd name="T43" fmla="*/ 92 h 567"/>
                <a:gd name="T44" fmla="*/ 337 w 566"/>
                <a:gd name="T45" fmla="*/ 50 h 567"/>
                <a:gd name="T46" fmla="*/ 290 w 566"/>
                <a:gd name="T47" fmla="*/ 92 h 567"/>
                <a:gd name="T48" fmla="*/ 319 w 566"/>
                <a:gd name="T49" fmla="*/ 19 h 567"/>
                <a:gd name="T50" fmla="*/ 382 w 566"/>
                <a:gd name="T51" fmla="*/ 32 h 567"/>
                <a:gd name="T52" fmla="*/ 473 w 566"/>
                <a:gd name="T53" fmla="*/ 92 h 567"/>
                <a:gd name="T54" fmla="*/ 166 w 566"/>
                <a:gd name="T55" fmla="*/ 107 h 567"/>
                <a:gd name="T56" fmla="*/ 32 w 566"/>
                <a:gd name="T57" fmla="*/ 186 h 567"/>
                <a:gd name="T58" fmla="*/ 81 w 566"/>
                <a:gd name="T59" fmla="*/ 106 h 567"/>
                <a:gd name="T60" fmla="*/ 278 w 566"/>
                <a:gd name="T61" fmla="*/ 186 h 567"/>
                <a:gd name="T62" fmla="*/ 183 w 566"/>
                <a:gd name="T63" fmla="*/ 106 h 567"/>
                <a:gd name="T64" fmla="*/ 384 w 566"/>
                <a:gd name="T65" fmla="*/ 106 h 567"/>
                <a:gd name="T66" fmla="*/ 417 w 566"/>
                <a:gd name="T67" fmla="*/ 186 h 567"/>
                <a:gd name="T68" fmla="*/ 486 w 566"/>
                <a:gd name="T69" fmla="*/ 105 h 567"/>
                <a:gd name="T70" fmla="*/ 535 w 566"/>
                <a:gd name="T71" fmla="*/ 186 h 567"/>
                <a:gd name="T72" fmla="*/ 411 w 566"/>
                <a:gd name="T73" fmla="*/ 126 h 567"/>
                <a:gd name="T74" fmla="*/ 540 w 566"/>
                <a:gd name="T75" fmla="*/ 199 h 567"/>
                <a:gd name="T76" fmla="*/ 552 w 566"/>
                <a:gd name="T77" fmla="*/ 305 h 567"/>
                <a:gd name="T78" fmla="*/ 27 w 566"/>
                <a:gd name="T79" fmla="*/ 368 h 567"/>
                <a:gd name="T80" fmla="*/ 14 w 566"/>
                <a:gd name="T81" fmla="*/ 284 h 567"/>
                <a:gd name="T82" fmla="*/ 540 w 566"/>
                <a:gd name="T83" fmla="*/ 199 h 567"/>
                <a:gd name="T84" fmla="*/ 156 w 566"/>
                <a:gd name="T85" fmla="*/ 441 h 567"/>
                <a:gd name="T86" fmla="*/ 81 w 566"/>
                <a:gd name="T87" fmla="*/ 461 h 567"/>
                <a:gd name="T88" fmla="*/ 32 w 566"/>
                <a:gd name="T89" fmla="*/ 381 h 567"/>
                <a:gd name="T90" fmla="*/ 183 w 566"/>
                <a:gd name="T91" fmla="*/ 461 h 567"/>
                <a:gd name="T92" fmla="*/ 149 w 566"/>
                <a:gd name="T93" fmla="*/ 381 h 567"/>
                <a:gd name="T94" fmla="*/ 412 w 566"/>
                <a:gd name="T95" fmla="*/ 402 h 567"/>
                <a:gd name="T96" fmla="*/ 290 w 566"/>
                <a:gd name="T97" fmla="*/ 461 h 567"/>
                <a:gd name="T98" fmla="*/ 534 w 566"/>
                <a:gd name="T99" fmla="*/ 382 h 567"/>
                <a:gd name="T100" fmla="*/ 400 w 566"/>
                <a:gd name="T101" fmla="*/ 461 h 567"/>
                <a:gd name="T102" fmla="*/ 431 w 566"/>
                <a:gd name="T103" fmla="*/ 381 h 567"/>
                <a:gd name="T104" fmla="*/ 176 w 566"/>
                <a:gd name="T105" fmla="*/ 475 h 567"/>
                <a:gd name="T106" fmla="*/ 253 w 566"/>
                <a:gd name="T107" fmla="*/ 551 h 567"/>
                <a:gd name="T108" fmla="*/ 146 w 566"/>
                <a:gd name="T109" fmla="*/ 515 h 567"/>
                <a:gd name="T110" fmla="*/ 176 w 566"/>
                <a:gd name="T111" fmla="*/ 475 h 567"/>
                <a:gd name="T112" fmla="*/ 230 w 566"/>
                <a:gd name="T113" fmla="*/ 516 h 567"/>
                <a:gd name="T114" fmla="*/ 278 w 566"/>
                <a:gd name="T115" fmla="*/ 475 h 567"/>
                <a:gd name="T116" fmla="*/ 320 w 566"/>
                <a:gd name="T117" fmla="*/ 531 h 567"/>
                <a:gd name="T118" fmla="*/ 374 w 566"/>
                <a:gd name="T119" fmla="*/ 475 h 567"/>
                <a:gd name="T120" fmla="*/ 401 w 566"/>
                <a:gd name="T121" fmla="*/ 525 h 567"/>
                <a:gd name="T122" fmla="*/ 319 w 566"/>
                <a:gd name="T123" fmla="*/ 547 h 567"/>
                <a:gd name="T124" fmla="*/ 391 w 566"/>
                <a:gd name="T125" fmla="*/ 475 h 5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66" h="567">
                  <a:moveTo>
                    <a:pt x="282" y="0"/>
                  </a:moveTo>
                  <a:lnTo>
                    <a:pt x="282" y="0"/>
                  </a:lnTo>
                  <a:lnTo>
                    <a:pt x="268" y="1"/>
                  </a:lnTo>
                  <a:lnTo>
                    <a:pt x="252" y="2"/>
                  </a:lnTo>
                  <a:lnTo>
                    <a:pt x="238" y="4"/>
                  </a:lnTo>
                  <a:lnTo>
                    <a:pt x="225" y="7"/>
                  </a:lnTo>
                  <a:lnTo>
                    <a:pt x="211" y="10"/>
                  </a:lnTo>
                  <a:lnTo>
                    <a:pt x="198" y="14"/>
                  </a:lnTo>
                  <a:lnTo>
                    <a:pt x="185" y="18"/>
                  </a:lnTo>
                  <a:lnTo>
                    <a:pt x="172" y="23"/>
                  </a:lnTo>
                  <a:lnTo>
                    <a:pt x="159" y="29"/>
                  </a:lnTo>
                  <a:lnTo>
                    <a:pt x="147" y="35"/>
                  </a:lnTo>
                  <a:lnTo>
                    <a:pt x="136" y="42"/>
                  </a:lnTo>
                  <a:lnTo>
                    <a:pt x="124" y="49"/>
                  </a:lnTo>
                  <a:lnTo>
                    <a:pt x="113" y="57"/>
                  </a:lnTo>
                  <a:lnTo>
                    <a:pt x="103" y="66"/>
                  </a:lnTo>
                  <a:lnTo>
                    <a:pt x="92" y="75"/>
                  </a:lnTo>
                  <a:lnTo>
                    <a:pt x="83" y="84"/>
                  </a:lnTo>
                  <a:lnTo>
                    <a:pt x="73" y="94"/>
                  </a:lnTo>
                  <a:lnTo>
                    <a:pt x="65" y="104"/>
                  </a:lnTo>
                  <a:lnTo>
                    <a:pt x="56" y="115"/>
                  </a:lnTo>
                  <a:lnTo>
                    <a:pt x="48" y="126"/>
                  </a:lnTo>
                  <a:lnTo>
                    <a:pt x="41" y="137"/>
                  </a:lnTo>
                  <a:lnTo>
                    <a:pt x="34" y="149"/>
                  </a:lnTo>
                  <a:lnTo>
                    <a:pt x="28" y="161"/>
                  </a:lnTo>
                  <a:lnTo>
                    <a:pt x="22" y="174"/>
                  </a:lnTo>
                  <a:lnTo>
                    <a:pt x="17" y="186"/>
                  </a:lnTo>
                  <a:lnTo>
                    <a:pt x="13" y="199"/>
                  </a:lnTo>
                  <a:lnTo>
                    <a:pt x="9" y="213"/>
                  </a:lnTo>
                  <a:lnTo>
                    <a:pt x="6" y="226"/>
                  </a:lnTo>
                  <a:lnTo>
                    <a:pt x="4" y="240"/>
                  </a:lnTo>
                  <a:lnTo>
                    <a:pt x="2" y="255"/>
                  </a:lnTo>
                  <a:lnTo>
                    <a:pt x="1" y="270"/>
                  </a:lnTo>
                  <a:lnTo>
                    <a:pt x="0" y="284"/>
                  </a:lnTo>
                  <a:lnTo>
                    <a:pt x="0" y="284"/>
                  </a:lnTo>
                  <a:lnTo>
                    <a:pt x="1" y="298"/>
                  </a:lnTo>
                  <a:lnTo>
                    <a:pt x="2" y="313"/>
                  </a:lnTo>
                  <a:lnTo>
                    <a:pt x="4" y="327"/>
                  </a:lnTo>
                  <a:lnTo>
                    <a:pt x="6" y="341"/>
                  </a:lnTo>
                  <a:lnTo>
                    <a:pt x="9" y="354"/>
                  </a:lnTo>
                  <a:lnTo>
                    <a:pt x="13" y="368"/>
                  </a:lnTo>
                  <a:lnTo>
                    <a:pt x="18" y="381"/>
                  </a:lnTo>
                  <a:lnTo>
                    <a:pt x="23" y="394"/>
                  </a:lnTo>
                  <a:lnTo>
                    <a:pt x="28" y="406"/>
                  </a:lnTo>
                  <a:lnTo>
                    <a:pt x="34" y="418"/>
                  </a:lnTo>
                  <a:lnTo>
                    <a:pt x="41" y="430"/>
                  </a:lnTo>
                  <a:lnTo>
                    <a:pt x="49" y="442"/>
                  </a:lnTo>
                  <a:lnTo>
                    <a:pt x="57" y="453"/>
                  </a:lnTo>
                  <a:lnTo>
                    <a:pt x="65" y="464"/>
                  </a:lnTo>
                  <a:lnTo>
                    <a:pt x="74" y="474"/>
                  </a:lnTo>
                  <a:lnTo>
                    <a:pt x="83" y="484"/>
                  </a:lnTo>
                  <a:lnTo>
                    <a:pt x="93" y="493"/>
                  </a:lnTo>
                  <a:lnTo>
                    <a:pt x="103" y="502"/>
                  </a:lnTo>
                  <a:lnTo>
                    <a:pt x="114" y="510"/>
                  </a:lnTo>
                  <a:lnTo>
                    <a:pt x="125" y="518"/>
                  </a:lnTo>
                  <a:lnTo>
                    <a:pt x="136" y="526"/>
                  </a:lnTo>
                  <a:lnTo>
                    <a:pt x="148" y="532"/>
                  </a:lnTo>
                  <a:lnTo>
                    <a:pt x="160" y="539"/>
                  </a:lnTo>
                  <a:lnTo>
                    <a:pt x="173" y="544"/>
                  </a:lnTo>
                  <a:lnTo>
                    <a:pt x="186" y="549"/>
                  </a:lnTo>
                  <a:lnTo>
                    <a:pt x="199" y="554"/>
                  </a:lnTo>
                  <a:lnTo>
                    <a:pt x="212" y="558"/>
                  </a:lnTo>
                  <a:lnTo>
                    <a:pt x="226" y="561"/>
                  </a:lnTo>
                  <a:lnTo>
                    <a:pt x="240" y="563"/>
                  </a:lnTo>
                  <a:lnTo>
                    <a:pt x="254" y="565"/>
                  </a:lnTo>
                  <a:lnTo>
                    <a:pt x="269" y="566"/>
                  </a:lnTo>
                  <a:lnTo>
                    <a:pt x="284" y="567"/>
                  </a:lnTo>
                  <a:lnTo>
                    <a:pt x="284" y="567"/>
                  </a:lnTo>
                  <a:lnTo>
                    <a:pt x="298" y="566"/>
                  </a:lnTo>
                  <a:lnTo>
                    <a:pt x="313" y="565"/>
                  </a:lnTo>
                  <a:lnTo>
                    <a:pt x="327" y="563"/>
                  </a:lnTo>
                  <a:lnTo>
                    <a:pt x="341" y="561"/>
                  </a:lnTo>
                  <a:lnTo>
                    <a:pt x="354" y="558"/>
                  </a:lnTo>
                  <a:lnTo>
                    <a:pt x="368" y="554"/>
                  </a:lnTo>
                  <a:lnTo>
                    <a:pt x="381" y="549"/>
                  </a:lnTo>
                  <a:lnTo>
                    <a:pt x="394" y="544"/>
                  </a:lnTo>
                  <a:lnTo>
                    <a:pt x="406" y="539"/>
                  </a:lnTo>
                  <a:lnTo>
                    <a:pt x="418" y="532"/>
                  </a:lnTo>
                  <a:lnTo>
                    <a:pt x="430" y="526"/>
                  </a:lnTo>
                  <a:lnTo>
                    <a:pt x="442" y="518"/>
                  </a:lnTo>
                  <a:lnTo>
                    <a:pt x="453" y="510"/>
                  </a:lnTo>
                  <a:lnTo>
                    <a:pt x="463" y="502"/>
                  </a:lnTo>
                  <a:lnTo>
                    <a:pt x="474" y="493"/>
                  </a:lnTo>
                  <a:lnTo>
                    <a:pt x="484" y="484"/>
                  </a:lnTo>
                  <a:lnTo>
                    <a:pt x="493" y="474"/>
                  </a:lnTo>
                  <a:lnTo>
                    <a:pt x="502" y="464"/>
                  </a:lnTo>
                  <a:lnTo>
                    <a:pt x="510" y="453"/>
                  </a:lnTo>
                  <a:lnTo>
                    <a:pt x="518" y="442"/>
                  </a:lnTo>
                  <a:lnTo>
                    <a:pt x="525" y="430"/>
                  </a:lnTo>
                  <a:lnTo>
                    <a:pt x="532" y="418"/>
                  </a:lnTo>
                  <a:lnTo>
                    <a:pt x="538" y="406"/>
                  </a:lnTo>
                  <a:lnTo>
                    <a:pt x="544" y="394"/>
                  </a:lnTo>
                  <a:lnTo>
                    <a:pt x="549" y="381"/>
                  </a:lnTo>
                  <a:lnTo>
                    <a:pt x="554" y="368"/>
                  </a:lnTo>
                  <a:lnTo>
                    <a:pt x="557" y="354"/>
                  </a:lnTo>
                  <a:lnTo>
                    <a:pt x="561" y="341"/>
                  </a:lnTo>
                  <a:lnTo>
                    <a:pt x="563" y="327"/>
                  </a:lnTo>
                  <a:lnTo>
                    <a:pt x="565" y="313"/>
                  </a:lnTo>
                  <a:lnTo>
                    <a:pt x="566" y="298"/>
                  </a:lnTo>
                  <a:lnTo>
                    <a:pt x="566" y="284"/>
                  </a:lnTo>
                  <a:lnTo>
                    <a:pt x="566" y="284"/>
                  </a:lnTo>
                  <a:lnTo>
                    <a:pt x="566" y="270"/>
                  </a:lnTo>
                  <a:lnTo>
                    <a:pt x="565" y="255"/>
                  </a:lnTo>
                  <a:lnTo>
                    <a:pt x="563" y="240"/>
                  </a:lnTo>
                  <a:lnTo>
                    <a:pt x="561" y="226"/>
                  </a:lnTo>
                  <a:lnTo>
                    <a:pt x="558" y="213"/>
                  </a:lnTo>
                  <a:lnTo>
                    <a:pt x="554" y="199"/>
                  </a:lnTo>
                  <a:lnTo>
                    <a:pt x="549" y="186"/>
                  </a:lnTo>
                  <a:lnTo>
                    <a:pt x="544" y="174"/>
                  </a:lnTo>
                  <a:lnTo>
                    <a:pt x="539" y="161"/>
                  </a:lnTo>
                  <a:lnTo>
                    <a:pt x="532" y="149"/>
                  </a:lnTo>
                  <a:lnTo>
                    <a:pt x="526" y="137"/>
                  </a:lnTo>
                  <a:lnTo>
                    <a:pt x="518" y="126"/>
                  </a:lnTo>
                  <a:lnTo>
                    <a:pt x="511" y="115"/>
                  </a:lnTo>
                  <a:lnTo>
                    <a:pt x="502" y="104"/>
                  </a:lnTo>
                  <a:lnTo>
                    <a:pt x="493" y="94"/>
                  </a:lnTo>
                  <a:lnTo>
                    <a:pt x="484" y="84"/>
                  </a:lnTo>
                  <a:lnTo>
                    <a:pt x="474" y="75"/>
                  </a:lnTo>
                  <a:lnTo>
                    <a:pt x="464" y="66"/>
                  </a:lnTo>
                  <a:lnTo>
                    <a:pt x="454" y="57"/>
                  </a:lnTo>
                  <a:lnTo>
                    <a:pt x="443" y="49"/>
                  </a:lnTo>
                  <a:lnTo>
                    <a:pt x="431" y="42"/>
                  </a:lnTo>
                  <a:lnTo>
                    <a:pt x="419" y="35"/>
                  </a:lnTo>
                  <a:lnTo>
                    <a:pt x="407" y="29"/>
                  </a:lnTo>
                  <a:lnTo>
                    <a:pt x="395" y="23"/>
                  </a:lnTo>
                  <a:lnTo>
                    <a:pt x="382" y="18"/>
                  </a:lnTo>
                  <a:lnTo>
                    <a:pt x="369" y="14"/>
                  </a:lnTo>
                  <a:lnTo>
                    <a:pt x="356" y="10"/>
                  </a:lnTo>
                  <a:lnTo>
                    <a:pt x="342" y="7"/>
                  </a:lnTo>
                  <a:lnTo>
                    <a:pt x="328" y="4"/>
                  </a:lnTo>
                  <a:lnTo>
                    <a:pt x="314" y="2"/>
                  </a:lnTo>
                  <a:lnTo>
                    <a:pt x="300" y="1"/>
                  </a:lnTo>
                  <a:lnTo>
                    <a:pt x="286" y="0"/>
                  </a:lnTo>
                  <a:lnTo>
                    <a:pt x="282" y="0"/>
                  </a:lnTo>
                  <a:close/>
                  <a:moveTo>
                    <a:pt x="95" y="90"/>
                  </a:moveTo>
                  <a:lnTo>
                    <a:pt x="95" y="90"/>
                  </a:lnTo>
                  <a:lnTo>
                    <a:pt x="111" y="76"/>
                  </a:lnTo>
                  <a:lnTo>
                    <a:pt x="128" y="63"/>
                  </a:lnTo>
                  <a:lnTo>
                    <a:pt x="147" y="51"/>
                  </a:lnTo>
                  <a:lnTo>
                    <a:pt x="166" y="41"/>
                  </a:lnTo>
                  <a:lnTo>
                    <a:pt x="185" y="32"/>
                  </a:lnTo>
                  <a:lnTo>
                    <a:pt x="206" y="25"/>
                  </a:lnTo>
                  <a:lnTo>
                    <a:pt x="226" y="20"/>
                  </a:lnTo>
                  <a:lnTo>
                    <a:pt x="248" y="16"/>
                  </a:lnTo>
                  <a:lnTo>
                    <a:pt x="248" y="16"/>
                  </a:lnTo>
                  <a:lnTo>
                    <a:pt x="254" y="15"/>
                  </a:lnTo>
                  <a:lnTo>
                    <a:pt x="254" y="15"/>
                  </a:lnTo>
                  <a:lnTo>
                    <a:pt x="247" y="19"/>
                  </a:lnTo>
                  <a:lnTo>
                    <a:pt x="247" y="19"/>
                  </a:lnTo>
                  <a:lnTo>
                    <a:pt x="233" y="30"/>
                  </a:lnTo>
                  <a:lnTo>
                    <a:pt x="215" y="46"/>
                  </a:lnTo>
                  <a:lnTo>
                    <a:pt x="206" y="55"/>
                  </a:lnTo>
                  <a:lnTo>
                    <a:pt x="196" y="66"/>
                  </a:lnTo>
                  <a:lnTo>
                    <a:pt x="186" y="78"/>
                  </a:lnTo>
                  <a:lnTo>
                    <a:pt x="176" y="92"/>
                  </a:lnTo>
                  <a:lnTo>
                    <a:pt x="176" y="92"/>
                  </a:lnTo>
                  <a:lnTo>
                    <a:pt x="176" y="92"/>
                  </a:lnTo>
                  <a:lnTo>
                    <a:pt x="176" y="92"/>
                  </a:lnTo>
                  <a:lnTo>
                    <a:pt x="94" y="92"/>
                  </a:lnTo>
                  <a:lnTo>
                    <a:pt x="94" y="92"/>
                  </a:lnTo>
                  <a:lnTo>
                    <a:pt x="95" y="90"/>
                  </a:lnTo>
                  <a:lnTo>
                    <a:pt x="95" y="90"/>
                  </a:lnTo>
                  <a:close/>
                  <a:moveTo>
                    <a:pt x="194" y="90"/>
                  </a:moveTo>
                  <a:lnTo>
                    <a:pt x="194" y="90"/>
                  </a:lnTo>
                  <a:lnTo>
                    <a:pt x="203" y="79"/>
                  </a:lnTo>
                  <a:lnTo>
                    <a:pt x="212" y="69"/>
                  </a:lnTo>
                  <a:lnTo>
                    <a:pt x="230" y="50"/>
                  </a:lnTo>
                  <a:lnTo>
                    <a:pt x="247" y="36"/>
                  </a:lnTo>
                  <a:lnTo>
                    <a:pt x="262" y="25"/>
                  </a:lnTo>
                  <a:lnTo>
                    <a:pt x="262" y="25"/>
                  </a:lnTo>
                  <a:lnTo>
                    <a:pt x="278" y="15"/>
                  </a:lnTo>
                  <a:lnTo>
                    <a:pt x="278" y="15"/>
                  </a:lnTo>
                  <a:lnTo>
                    <a:pt x="278" y="92"/>
                  </a:lnTo>
                  <a:lnTo>
                    <a:pt x="278" y="92"/>
                  </a:lnTo>
                  <a:lnTo>
                    <a:pt x="192" y="92"/>
                  </a:lnTo>
                  <a:lnTo>
                    <a:pt x="192" y="92"/>
                  </a:lnTo>
                  <a:lnTo>
                    <a:pt x="194" y="90"/>
                  </a:lnTo>
                  <a:lnTo>
                    <a:pt x="194" y="90"/>
                  </a:lnTo>
                  <a:close/>
                  <a:moveTo>
                    <a:pt x="290" y="15"/>
                  </a:moveTo>
                  <a:lnTo>
                    <a:pt x="290" y="15"/>
                  </a:lnTo>
                  <a:lnTo>
                    <a:pt x="305" y="25"/>
                  </a:lnTo>
                  <a:lnTo>
                    <a:pt x="305" y="25"/>
                  </a:lnTo>
                  <a:lnTo>
                    <a:pt x="320" y="36"/>
                  </a:lnTo>
                  <a:lnTo>
                    <a:pt x="337" y="50"/>
                  </a:lnTo>
                  <a:lnTo>
                    <a:pt x="355" y="69"/>
                  </a:lnTo>
                  <a:lnTo>
                    <a:pt x="364" y="79"/>
                  </a:lnTo>
                  <a:lnTo>
                    <a:pt x="373" y="90"/>
                  </a:lnTo>
                  <a:lnTo>
                    <a:pt x="373" y="90"/>
                  </a:lnTo>
                  <a:lnTo>
                    <a:pt x="374" y="92"/>
                  </a:lnTo>
                  <a:lnTo>
                    <a:pt x="374" y="92"/>
                  </a:lnTo>
                  <a:lnTo>
                    <a:pt x="290" y="92"/>
                  </a:lnTo>
                  <a:lnTo>
                    <a:pt x="290" y="92"/>
                  </a:lnTo>
                  <a:lnTo>
                    <a:pt x="290" y="15"/>
                  </a:lnTo>
                  <a:lnTo>
                    <a:pt x="290" y="15"/>
                  </a:lnTo>
                  <a:close/>
                  <a:moveTo>
                    <a:pt x="391" y="92"/>
                  </a:moveTo>
                  <a:lnTo>
                    <a:pt x="391" y="92"/>
                  </a:lnTo>
                  <a:lnTo>
                    <a:pt x="376" y="72"/>
                  </a:lnTo>
                  <a:lnTo>
                    <a:pt x="359" y="53"/>
                  </a:lnTo>
                  <a:lnTo>
                    <a:pt x="340" y="35"/>
                  </a:lnTo>
                  <a:lnTo>
                    <a:pt x="319" y="19"/>
                  </a:lnTo>
                  <a:lnTo>
                    <a:pt x="319" y="19"/>
                  </a:lnTo>
                  <a:lnTo>
                    <a:pt x="314" y="16"/>
                  </a:lnTo>
                  <a:lnTo>
                    <a:pt x="314" y="16"/>
                  </a:lnTo>
                  <a:lnTo>
                    <a:pt x="320" y="16"/>
                  </a:lnTo>
                  <a:lnTo>
                    <a:pt x="320" y="16"/>
                  </a:lnTo>
                  <a:lnTo>
                    <a:pt x="341" y="20"/>
                  </a:lnTo>
                  <a:lnTo>
                    <a:pt x="362" y="25"/>
                  </a:lnTo>
                  <a:lnTo>
                    <a:pt x="382" y="32"/>
                  </a:lnTo>
                  <a:lnTo>
                    <a:pt x="402" y="41"/>
                  </a:lnTo>
                  <a:lnTo>
                    <a:pt x="420" y="51"/>
                  </a:lnTo>
                  <a:lnTo>
                    <a:pt x="438" y="63"/>
                  </a:lnTo>
                  <a:lnTo>
                    <a:pt x="455" y="76"/>
                  </a:lnTo>
                  <a:lnTo>
                    <a:pt x="471" y="90"/>
                  </a:lnTo>
                  <a:lnTo>
                    <a:pt x="471" y="90"/>
                  </a:lnTo>
                  <a:lnTo>
                    <a:pt x="473" y="92"/>
                  </a:lnTo>
                  <a:lnTo>
                    <a:pt x="473" y="92"/>
                  </a:lnTo>
                  <a:lnTo>
                    <a:pt x="391" y="92"/>
                  </a:lnTo>
                  <a:lnTo>
                    <a:pt x="391" y="92"/>
                  </a:lnTo>
                  <a:lnTo>
                    <a:pt x="391" y="92"/>
                  </a:lnTo>
                  <a:lnTo>
                    <a:pt x="391" y="92"/>
                  </a:lnTo>
                  <a:close/>
                  <a:moveTo>
                    <a:pt x="167" y="105"/>
                  </a:moveTo>
                  <a:lnTo>
                    <a:pt x="167" y="105"/>
                  </a:lnTo>
                  <a:lnTo>
                    <a:pt x="166" y="107"/>
                  </a:lnTo>
                  <a:lnTo>
                    <a:pt x="166" y="107"/>
                  </a:lnTo>
                  <a:lnTo>
                    <a:pt x="156" y="126"/>
                  </a:lnTo>
                  <a:lnTo>
                    <a:pt x="148" y="145"/>
                  </a:lnTo>
                  <a:lnTo>
                    <a:pt x="141" y="165"/>
                  </a:lnTo>
                  <a:lnTo>
                    <a:pt x="136" y="185"/>
                  </a:lnTo>
                  <a:lnTo>
                    <a:pt x="136" y="185"/>
                  </a:lnTo>
                  <a:lnTo>
                    <a:pt x="136" y="186"/>
                  </a:lnTo>
                  <a:lnTo>
                    <a:pt x="136" y="186"/>
                  </a:lnTo>
                  <a:lnTo>
                    <a:pt x="32" y="186"/>
                  </a:lnTo>
                  <a:lnTo>
                    <a:pt x="32" y="186"/>
                  </a:lnTo>
                  <a:lnTo>
                    <a:pt x="33" y="185"/>
                  </a:lnTo>
                  <a:lnTo>
                    <a:pt x="33" y="185"/>
                  </a:lnTo>
                  <a:lnTo>
                    <a:pt x="42" y="163"/>
                  </a:lnTo>
                  <a:lnTo>
                    <a:pt x="53" y="143"/>
                  </a:lnTo>
                  <a:lnTo>
                    <a:pt x="66" y="124"/>
                  </a:lnTo>
                  <a:lnTo>
                    <a:pt x="81" y="106"/>
                  </a:lnTo>
                  <a:lnTo>
                    <a:pt x="81" y="106"/>
                  </a:lnTo>
                  <a:lnTo>
                    <a:pt x="81" y="105"/>
                  </a:lnTo>
                  <a:lnTo>
                    <a:pt x="81" y="105"/>
                  </a:lnTo>
                  <a:lnTo>
                    <a:pt x="167" y="105"/>
                  </a:lnTo>
                  <a:lnTo>
                    <a:pt x="167" y="105"/>
                  </a:lnTo>
                  <a:close/>
                  <a:moveTo>
                    <a:pt x="278" y="105"/>
                  </a:moveTo>
                  <a:lnTo>
                    <a:pt x="278" y="105"/>
                  </a:lnTo>
                  <a:lnTo>
                    <a:pt x="278" y="186"/>
                  </a:lnTo>
                  <a:lnTo>
                    <a:pt x="278" y="186"/>
                  </a:lnTo>
                  <a:lnTo>
                    <a:pt x="149" y="186"/>
                  </a:lnTo>
                  <a:lnTo>
                    <a:pt x="149" y="186"/>
                  </a:lnTo>
                  <a:lnTo>
                    <a:pt x="150" y="185"/>
                  </a:lnTo>
                  <a:lnTo>
                    <a:pt x="150" y="185"/>
                  </a:lnTo>
                  <a:lnTo>
                    <a:pt x="155" y="164"/>
                  </a:lnTo>
                  <a:lnTo>
                    <a:pt x="162" y="144"/>
                  </a:lnTo>
                  <a:lnTo>
                    <a:pt x="172" y="125"/>
                  </a:lnTo>
                  <a:lnTo>
                    <a:pt x="183" y="106"/>
                  </a:lnTo>
                  <a:lnTo>
                    <a:pt x="183" y="106"/>
                  </a:lnTo>
                  <a:lnTo>
                    <a:pt x="183" y="105"/>
                  </a:lnTo>
                  <a:lnTo>
                    <a:pt x="183" y="105"/>
                  </a:lnTo>
                  <a:lnTo>
                    <a:pt x="278" y="105"/>
                  </a:lnTo>
                  <a:lnTo>
                    <a:pt x="278" y="105"/>
                  </a:lnTo>
                  <a:close/>
                  <a:moveTo>
                    <a:pt x="384" y="105"/>
                  </a:moveTo>
                  <a:lnTo>
                    <a:pt x="384" y="105"/>
                  </a:lnTo>
                  <a:lnTo>
                    <a:pt x="384" y="106"/>
                  </a:lnTo>
                  <a:lnTo>
                    <a:pt x="384" y="106"/>
                  </a:lnTo>
                  <a:lnTo>
                    <a:pt x="395" y="125"/>
                  </a:lnTo>
                  <a:lnTo>
                    <a:pt x="404" y="144"/>
                  </a:lnTo>
                  <a:lnTo>
                    <a:pt x="412" y="164"/>
                  </a:lnTo>
                  <a:lnTo>
                    <a:pt x="417" y="185"/>
                  </a:lnTo>
                  <a:lnTo>
                    <a:pt x="417" y="185"/>
                  </a:lnTo>
                  <a:lnTo>
                    <a:pt x="417" y="186"/>
                  </a:lnTo>
                  <a:lnTo>
                    <a:pt x="417" y="186"/>
                  </a:lnTo>
                  <a:lnTo>
                    <a:pt x="290" y="186"/>
                  </a:lnTo>
                  <a:lnTo>
                    <a:pt x="290" y="186"/>
                  </a:lnTo>
                  <a:lnTo>
                    <a:pt x="290" y="105"/>
                  </a:lnTo>
                  <a:lnTo>
                    <a:pt x="290" y="105"/>
                  </a:lnTo>
                  <a:lnTo>
                    <a:pt x="384" y="105"/>
                  </a:lnTo>
                  <a:lnTo>
                    <a:pt x="384" y="105"/>
                  </a:lnTo>
                  <a:close/>
                  <a:moveTo>
                    <a:pt x="486" y="105"/>
                  </a:moveTo>
                  <a:lnTo>
                    <a:pt x="486" y="105"/>
                  </a:lnTo>
                  <a:lnTo>
                    <a:pt x="486" y="106"/>
                  </a:lnTo>
                  <a:lnTo>
                    <a:pt x="486" y="106"/>
                  </a:lnTo>
                  <a:lnTo>
                    <a:pt x="501" y="124"/>
                  </a:lnTo>
                  <a:lnTo>
                    <a:pt x="514" y="143"/>
                  </a:lnTo>
                  <a:lnTo>
                    <a:pt x="525" y="163"/>
                  </a:lnTo>
                  <a:lnTo>
                    <a:pt x="534" y="185"/>
                  </a:lnTo>
                  <a:lnTo>
                    <a:pt x="534" y="185"/>
                  </a:lnTo>
                  <a:lnTo>
                    <a:pt x="535" y="186"/>
                  </a:lnTo>
                  <a:lnTo>
                    <a:pt x="535" y="186"/>
                  </a:lnTo>
                  <a:lnTo>
                    <a:pt x="431" y="186"/>
                  </a:lnTo>
                  <a:lnTo>
                    <a:pt x="431" y="186"/>
                  </a:lnTo>
                  <a:lnTo>
                    <a:pt x="431" y="185"/>
                  </a:lnTo>
                  <a:lnTo>
                    <a:pt x="431" y="185"/>
                  </a:lnTo>
                  <a:lnTo>
                    <a:pt x="426" y="165"/>
                  </a:lnTo>
                  <a:lnTo>
                    <a:pt x="419" y="145"/>
                  </a:lnTo>
                  <a:lnTo>
                    <a:pt x="411" y="126"/>
                  </a:lnTo>
                  <a:lnTo>
                    <a:pt x="400" y="107"/>
                  </a:lnTo>
                  <a:lnTo>
                    <a:pt x="400" y="107"/>
                  </a:lnTo>
                  <a:lnTo>
                    <a:pt x="400" y="105"/>
                  </a:lnTo>
                  <a:lnTo>
                    <a:pt x="400" y="105"/>
                  </a:lnTo>
                  <a:lnTo>
                    <a:pt x="486" y="105"/>
                  </a:lnTo>
                  <a:lnTo>
                    <a:pt x="486" y="105"/>
                  </a:lnTo>
                  <a:close/>
                  <a:moveTo>
                    <a:pt x="540" y="199"/>
                  </a:moveTo>
                  <a:lnTo>
                    <a:pt x="540" y="199"/>
                  </a:lnTo>
                  <a:lnTo>
                    <a:pt x="540" y="200"/>
                  </a:lnTo>
                  <a:lnTo>
                    <a:pt x="540" y="200"/>
                  </a:lnTo>
                  <a:lnTo>
                    <a:pt x="545" y="220"/>
                  </a:lnTo>
                  <a:lnTo>
                    <a:pt x="549" y="242"/>
                  </a:lnTo>
                  <a:lnTo>
                    <a:pt x="552" y="263"/>
                  </a:lnTo>
                  <a:lnTo>
                    <a:pt x="553" y="284"/>
                  </a:lnTo>
                  <a:lnTo>
                    <a:pt x="553" y="284"/>
                  </a:lnTo>
                  <a:lnTo>
                    <a:pt x="552" y="305"/>
                  </a:lnTo>
                  <a:lnTo>
                    <a:pt x="549" y="326"/>
                  </a:lnTo>
                  <a:lnTo>
                    <a:pt x="545" y="347"/>
                  </a:lnTo>
                  <a:lnTo>
                    <a:pt x="540" y="367"/>
                  </a:lnTo>
                  <a:lnTo>
                    <a:pt x="540" y="367"/>
                  </a:lnTo>
                  <a:lnTo>
                    <a:pt x="539" y="368"/>
                  </a:lnTo>
                  <a:lnTo>
                    <a:pt x="539" y="368"/>
                  </a:lnTo>
                  <a:lnTo>
                    <a:pt x="27" y="368"/>
                  </a:lnTo>
                  <a:lnTo>
                    <a:pt x="27" y="368"/>
                  </a:lnTo>
                  <a:lnTo>
                    <a:pt x="27" y="367"/>
                  </a:lnTo>
                  <a:lnTo>
                    <a:pt x="27" y="367"/>
                  </a:lnTo>
                  <a:lnTo>
                    <a:pt x="27" y="367"/>
                  </a:lnTo>
                  <a:lnTo>
                    <a:pt x="21" y="347"/>
                  </a:lnTo>
                  <a:lnTo>
                    <a:pt x="17" y="326"/>
                  </a:lnTo>
                  <a:lnTo>
                    <a:pt x="15" y="305"/>
                  </a:lnTo>
                  <a:lnTo>
                    <a:pt x="14" y="284"/>
                  </a:lnTo>
                  <a:lnTo>
                    <a:pt x="14" y="284"/>
                  </a:lnTo>
                  <a:lnTo>
                    <a:pt x="15" y="263"/>
                  </a:lnTo>
                  <a:lnTo>
                    <a:pt x="17" y="242"/>
                  </a:lnTo>
                  <a:lnTo>
                    <a:pt x="21" y="220"/>
                  </a:lnTo>
                  <a:lnTo>
                    <a:pt x="27" y="200"/>
                  </a:lnTo>
                  <a:lnTo>
                    <a:pt x="27" y="200"/>
                  </a:lnTo>
                  <a:lnTo>
                    <a:pt x="27" y="199"/>
                  </a:lnTo>
                  <a:lnTo>
                    <a:pt x="27" y="199"/>
                  </a:lnTo>
                  <a:lnTo>
                    <a:pt x="540" y="199"/>
                  </a:lnTo>
                  <a:lnTo>
                    <a:pt x="540" y="199"/>
                  </a:lnTo>
                  <a:close/>
                  <a:moveTo>
                    <a:pt x="136" y="381"/>
                  </a:moveTo>
                  <a:lnTo>
                    <a:pt x="136" y="381"/>
                  </a:lnTo>
                  <a:lnTo>
                    <a:pt x="136" y="381"/>
                  </a:lnTo>
                  <a:lnTo>
                    <a:pt x="136" y="381"/>
                  </a:lnTo>
                  <a:lnTo>
                    <a:pt x="141" y="402"/>
                  </a:lnTo>
                  <a:lnTo>
                    <a:pt x="148" y="421"/>
                  </a:lnTo>
                  <a:lnTo>
                    <a:pt x="156" y="441"/>
                  </a:lnTo>
                  <a:lnTo>
                    <a:pt x="166" y="460"/>
                  </a:lnTo>
                  <a:lnTo>
                    <a:pt x="166" y="460"/>
                  </a:lnTo>
                  <a:lnTo>
                    <a:pt x="167" y="461"/>
                  </a:lnTo>
                  <a:lnTo>
                    <a:pt x="167" y="461"/>
                  </a:lnTo>
                  <a:lnTo>
                    <a:pt x="81" y="461"/>
                  </a:lnTo>
                  <a:lnTo>
                    <a:pt x="81" y="461"/>
                  </a:lnTo>
                  <a:lnTo>
                    <a:pt x="81" y="461"/>
                  </a:lnTo>
                  <a:lnTo>
                    <a:pt x="81" y="461"/>
                  </a:lnTo>
                  <a:lnTo>
                    <a:pt x="81" y="461"/>
                  </a:lnTo>
                  <a:lnTo>
                    <a:pt x="66" y="443"/>
                  </a:lnTo>
                  <a:lnTo>
                    <a:pt x="53" y="423"/>
                  </a:lnTo>
                  <a:lnTo>
                    <a:pt x="42" y="403"/>
                  </a:lnTo>
                  <a:lnTo>
                    <a:pt x="33" y="382"/>
                  </a:lnTo>
                  <a:lnTo>
                    <a:pt x="33" y="382"/>
                  </a:lnTo>
                  <a:lnTo>
                    <a:pt x="32" y="381"/>
                  </a:lnTo>
                  <a:lnTo>
                    <a:pt x="32" y="381"/>
                  </a:lnTo>
                  <a:lnTo>
                    <a:pt x="136" y="381"/>
                  </a:lnTo>
                  <a:lnTo>
                    <a:pt x="136" y="381"/>
                  </a:lnTo>
                  <a:close/>
                  <a:moveTo>
                    <a:pt x="278" y="381"/>
                  </a:moveTo>
                  <a:lnTo>
                    <a:pt x="278" y="381"/>
                  </a:lnTo>
                  <a:lnTo>
                    <a:pt x="278" y="461"/>
                  </a:lnTo>
                  <a:lnTo>
                    <a:pt x="278" y="461"/>
                  </a:lnTo>
                  <a:lnTo>
                    <a:pt x="183" y="461"/>
                  </a:lnTo>
                  <a:lnTo>
                    <a:pt x="183" y="461"/>
                  </a:lnTo>
                  <a:lnTo>
                    <a:pt x="183" y="461"/>
                  </a:lnTo>
                  <a:lnTo>
                    <a:pt x="183" y="461"/>
                  </a:lnTo>
                  <a:lnTo>
                    <a:pt x="172" y="442"/>
                  </a:lnTo>
                  <a:lnTo>
                    <a:pt x="162" y="422"/>
                  </a:lnTo>
                  <a:lnTo>
                    <a:pt x="155" y="402"/>
                  </a:lnTo>
                  <a:lnTo>
                    <a:pt x="150" y="382"/>
                  </a:lnTo>
                  <a:lnTo>
                    <a:pt x="150" y="382"/>
                  </a:lnTo>
                  <a:lnTo>
                    <a:pt x="149" y="381"/>
                  </a:lnTo>
                  <a:lnTo>
                    <a:pt x="149" y="381"/>
                  </a:lnTo>
                  <a:lnTo>
                    <a:pt x="278" y="381"/>
                  </a:lnTo>
                  <a:lnTo>
                    <a:pt x="278" y="381"/>
                  </a:lnTo>
                  <a:close/>
                  <a:moveTo>
                    <a:pt x="417" y="381"/>
                  </a:moveTo>
                  <a:lnTo>
                    <a:pt x="417" y="381"/>
                  </a:lnTo>
                  <a:lnTo>
                    <a:pt x="417" y="382"/>
                  </a:lnTo>
                  <a:lnTo>
                    <a:pt x="417" y="382"/>
                  </a:lnTo>
                  <a:lnTo>
                    <a:pt x="412" y="402"/>
                  </a:lnTo>
                  <a:lnTo>
                    <a:pt x="404" y="422"/>
                  </a:lnTo>
                  <a:lnTo>
                    <a:pt x="395" y="442"/>
                  </a:lnTo>
                  <a:lnTo>
                    <a:pt x="384" y="461"/>
                  </a:lnTo>
                  <a:lnTo>
                    <a:pt x="384" y="461"/>
                  </a:lnTo>
                  <a:lnTo>
                    <a:pt x="384" y="461"/>
                  </a:lnTo>
                  <a:lnTo>
                    <a:pt x="384" y="461"/>
                  </a:lnTo>
                  <a:lnTo>
                    <a:pt x="290" y="461"/>
                  </a:lnTo>
                  <a:lnTo>
                    <a:pt x="290" y="461"/>
                  </a:lnTo>
                  <a:lnTo>
                    <a:pt x="290" y="381"/>
                  </a:lnTo>
                  <a:lnTo>
                    <a:pt x="290" y="381"/>
                  </a:lnTo>
                  <a:lnTo>
                    <a:pt x="417" y="381"/>
                  </a:lnTo>
                  <a:lnTo>
                    <a:pt x="417" y="381"/>
                  </a:lnTo>
                  <a:close/>
                  <a:moveTo>
                    <a:pt x="535" y="381"/>
                  </a:moveTo>
                  <a:lnTo>
                    <a:pt x="535" y="381"/>
                  </a:lnTo>
                  <a:lnTo>
                    <a:pt x="534" y="382"/>
                  </a:lnTo>
                  <a:lnTo>
                    <a:pt x="534" y="382"/>
                  </a:lnTo>
                  <a:lnTo>
                    <a:pt x="525" y="403"/>
                  </a:lnTo>
                  <a:lnTo>
                    <a:pt x="514" y="423"/>
                  </a:lnTo>
                  <a:lnTo>
                    <a:pt x="501" y="443"/>
                  </a:lnTo>
                  <a:lnTo>
                    <a:pt x="486" y="461"/>
                  </a:lnTo>
                  <a:lnTo>
                    <a:pt x="486" y="461"/>
                  </a:lnTo>
                  <a:lnTo>
                    <a:pt x="486" y="461"/>
                  </a:lnTo>
                  <a:lnTo>
                    <a:pt x="486" y="461"/>
                  </a:lnTo>
                  <a:lnTo>
                    <a:pt x="400" y="461"/>
                  </a:lnTo>
                  <a:lnTo>
                    <a:pt x="400" y="461"/>
                  </a:lnTo>
                  <a:lnTo>
                    <a:pt x="400" y="460"/>
                  </a:lnTo>
                  <a:lnTo>
                    <a:pt x="400" y="460"/>
                  </a:lnTo>
                  <a:lnTo>
                    <a:pt x="400" y="460"/>
                  </a:lnTo>
                  <a:lnTo>
                    <a:pt x="411" y="441"/>
                  </a:lnTo>
                  <a:lnTo>
                    <a:pt x="419" y="421"/>
                  </a:lnTo>
                  <a:lnTo>
                    <a:pt x="426" y="402"/>
                  </a:lnTo>
                  <a:lnTo>
                    <a:pt x="431" y="381"/>
                  </a:lnTo>
                  <a:lnTo>
                    <a:pt x="431" y="381"/>
                  </a:lnTo>
                  <a:lnTo>
                    <a:pt x="431" y="381"/>
                  </a:lnTo>
                  <a:lnTo>
                    <a:pt x="431" y="381"/>
                  </a:lnTo>
                  <a:lnTo>
                    <a:pt x="535" y="381"/>
                  </a:lnTo>
                  <a:lnTo>
                    <a:pt x="535" y="381"/>
                  </a:lnTo>
                  <a:close/>
                  <a:moveTo>
                    <a:pt x="176" y="475"/>
                  </a:moveTo>
                  <a:lnTo>
                    <a:pt x="176" y="475"/>
                  </a:lnTo>
                  <a:lnTo>
                    <a:pt x="176" y="475"/>
                  </a:lnTo>
                  <a:lnTo>
                    <a:pt x="176" y="475"/>
                  </a:lnTo>
                  <a:lnTo>
                    <a:pt x="191" y="495"/>
                  </a:lnTo>
                  <a:lnTo>
                    <a:pt x="208" y="513"/>
                  </a:lnTo>
                  <a:lnTo>
                    <a:pt x="227" y="531"/>
                  </a:lnTo>
                  <a:lnTo>
                    <a:pt x="247" y="548"/>
                  </a:lnTo>
                  <a:lnTo>
                    <a:pt x="247" y="548"/>
                  </a:lnTo>
                  <a:lnTo>
                    <a:pt x="253" y="551"/>
                  </a:lnTo>
                  <a:lnTo>
                    <a:pt x="253" y="551"/>
                  </a:lnTo>
                  <a:lnTo>
                    <a:pt x="247" y="550"/>
                  </a:lnTo>
                  <a:lnTo>
                    <a:pt x="247" y="550"/>
                  </a:lnTo>
                  <a:lnTo>
                    <a:pt x="247" y="550"/>
                  </a:lnTo>
                  <a:lnTo>
                    <a:pt x="226" y="546"/>
                  </a:lnTo>
                  <a:lnTo>
                    <a:pt x="205" y="541"/>
                  </a:lnTo>
                  <a:lnTo>
                    <a:pt x="185" y="534"/>
                  </a:lnTo>
                  <a:lnTo>
                    <a:pt x="165" y="525"/>
                  </a:lnTo>
                  <a:lnTo>
                    <a:pt x="146" y="515"/>
                  </a:lnTo>
                  <a:lnTo>
                    <a:pt x="129" y="504"/>
                  </a:lnTo>
                  <a:lnTo>
                    <a:pt x="111" y="491"/>
                  </a:lnTo>
                  <a:lnTo>
                    <a:pt x="95" y="476"/>
                  </a:lnTo>
                  <a:lnTo>
                    <a:pt x="95" y="476"/>
                  </a:lnTo>
                  <a:lnTo>
                    <a:pt x="94" y="475"/>
                  </a:lnTo>
                  <a:lnTo>
                    <a:pt x="94" y="475"/>
                  </a:lnTo>
                  <a:lnTo>
                    <a:pt x="176" y="475"/>
                  </a:lnTo>
                  <a:lnTo>
                    <a:pt x="176" y="475"/>
                  </a:lnTo>
                  <a:close/>
                  <a:moveTo>
                    <a:pt x="278" y="475"/>
                  </a:moveTo>
                  <a:lnTo>
                    <a:pt x="278" y="475"/>
                  </a:lnTo>
                  <a:lnTo>
                    <a:pt x="278" y="552"/>
                  </a:lnTo>
                  <a:lnTo>
                    <a:pt x="278" y="552"/>
                  </a:lnTo>
                  <a:lnTo>
                    <a:pt x="262" y="542"/>
                  </a:lnTo>
                  <a:lnTo>
                    <a:pt x="262" y="542"/>
                  </a:lnTo>
                  <a:lnTo>
                    <a:pt x="247" y="531"/>
                  </a:lnTo>
                  <a:lnTo>
                    <a:pt x="230" y="516"/>
                  </a:lnTo>
                  <a:lnTo>
                    <a:pt x="212" y="498"/>
                  </a:lnTo>
                  <a:lnTo>
                    <a:pt x="203" y="487"/>
                  </a:lnTo>
                  <a:lnTo>
                    <a:pt x="194" y="476"/>
                  </a:lnTo>
                  <a:lnTo>
                    <a:pt x="194" y="476"/>
                  </a:lnTo>
                  <a:lnTo>
                    <a:pt x="192" y="475"/>
                  </a:lnTo>
                  <a:lnTo>
                    <a:pt x="192" y="475"/>
                  </a:lnTo>
                  <a:lnTo>
                    <a:pt x="278" y="475"/>
                  </a:lnTo>
                  <a:lnTo>
                    <a:pt x="278" y="475"/>
                  </a:lnTo>
                  <a:close/>
                  <a:moveTo>
                    <a:pt x="374" y="475"/>
                  </a:moveTo>
                  <a:lnTo>
                    <a:pt x="374" y="475"/>
                  </a:lnTo>
                  <a:lnTo>
                    <a:pt x="373" y="476"/>
                  </a:lnTo>
                  <a:lnTo>
                    <a:pt x="373" y="476"/>
                  </a:lnTo>
                  <a:lnTo>
                    <a:pt x="364" y="487"/>
                  </a:lnTo>
                  <a:lnTo>
                    <a:pt x="355" y="498"/>
                  </a:lnTo>
                  <a:lnTo>
                    <a:pt x="337" y="516"/>
                  </a:lnTo>
                  <a:lnTo>
                    <a:pt x="320" y="531"/>
                  </a:lnTo>
                  <a:lnTo>
                    <a:pt x="305" y="542"/>
                  </a:lnTo>
                  <a:lnTo>
                    <a:pt x="305" y="542"/>
                  </a:lnTo>
                  <a:lnTo>
                    <a:pt x="290" y="552"/>
                  </a:lnTo>
                  <a:lnTo>
                    <a:pt x="290" y="552"/>
                  </a:lnTo>
                  <a:lnTo>
                    <a:pt x="290" y="475"/>
                  </a:lnTo>
                  <a:lnTo>
                    <a:pt x="290" y="475"/>
                  </a:lnTo>
                  <a:lnTo>
                    <a:pt x="374" y="475"/>
                  </a:lnTo>
                  <a:lnTo>
                    <a:pt x="374" y="475"/>
                  </a:lnTo>
                  <a:close/>
                  <a:moveTo>
                    <a:pt x="473" y="475"/>
                  </a:moveTo>
                  <a:lnTo>
                    <a:pt x="473" y="475"/>
                  </a:lnTo>
                  <a:lnTo>
                    <a:pt x="471" y="476"/>
                  </a:lnTo>
                  <a:lnTo>
                    <a:pt x="471" y="476"/>
                  </a:lnTo>
                  <a:lnTo>
                    <a:pt x="455" y="491"/>
                  </a:lnTo>
                  <a:lnTo>
                    <a:pt x="438" y="504"/>
                  </a:lnTo>
                  <a:lnTo>
                    <a:pt x="420" y="515"/>
                  </a:lnTo>
                  <a:lnTo>
                    <a:pt x="401" y="525"/>
                  </a:lnTo>
                  <a:lnTo>
                    <a:pt x="382" y="534"/>
                  </a:lnTo>
                  <a:lnTo>
                    <a:pt x="361" y="541"/>
                  </a:lnTo>
                  <a:lnTo>
                    <a:pt x="340" y="547"/>
                  </a:lnTo>
                  <a:lnTo>
                    <a:pt x="319" y="551"/>
                  </a:lnTo>
                  <a:lnTo>
                    <a:pt x="319" y="551"/>
                  </a:lnTo>
                  <a:lnTo>
                    <a:pt x="313" y="551"/>
                  </a:lnTo>
                  <a:lnTo>
                    <a:pt x="313" y="551"/>
                  </a:lnTo>
                  <a:lnTo>
                    <a:pt x="319" y="547"/>
                  </a:lnTo>
                  <a:lnTo>
                    <a:pt x="319" y="547"/>
                  </a:lnTo>
                  <a:lnTo>
                    <a:pt x="334" y="537"/>
                  </a:lnTo>
                  <a:lnTo>
                    <a:pt x="351" y="521"/>
                  </a:lnTo>
                  <a:lnTo>
                    <a:pt x="361" y="511"/>
                  </a:lnTo>
                  <a:lnTo>
                    <a:pt x="371" y="500"/>
                  </a:lnTo>
                  <a:lnTo>
                    <a:pt x="381" y="488"/>
                  </a:lnTo>
                  <a:lnTo>
                    <a:pt x="391" y="475"/>
                  </a:lnTo>
                  <a:lnTo>
                    <a:pt x="391" y="475"/>
                  </a:lnTo>
                  <a:lnTo>
                    <a:pt x="391" y="475"/>
                  </a:lnTo>
                  <a:lnTo>
                    <a:pt x="391" y="475"/>
                  </a:lnTo>
                  <a:lnTo>
                    <a:pt x="473" y="475"/>
                  </a:lnTo>
                  <a:lnTo>
                    <a:pt x="473" y="4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6" name="Freeform 27"/>
            <p:cNvSpPr>
              <a:spLocks/>
            </p:cNvSpPr>
            <p:nvPr userDrawn="1"/>
          </p:nvSpPr>
          <p:spPr bwMode="auto">
            <a:xfrm>
              <a:off x="1658938" y="1789113"/>
              <a:ext cx="107950" cy="187325"/>
            </a:xfrm>
            <a:custGeom>
              <a:avLst/>
              <a:gdLst>
                <a:gd name="T0" fmla="*/ 68 w 68"/>
                <a:gd name="T1" fmla="*/ 1 h 118"/>
                <a:gd name="T2" fmla="*/ 68 w 68"/>
                <a:gd name="T3" fmla="*/ 1 h 118"/>
                <a:gd name="T4" fmla="*/ 66 w 68"/>
                <a:gd name="T5" fmla="*/ 2 h 118"/>
                <a:gd name="T6" fmla="*/ 65 w 68"/>
                <a:gd name="T7" fmla="*/ 4 h 118"/>
                <a:gd name="T8" fmla="*/ 62 w 68"/>
                <a:gd name="T9" fmla="*/ 8 h 118"/>
                <a:gd name="T10" fmla="*/ 57 w 68"/>
                <a:gd name="T11" fmla="*/ 24 h 118"/>
                <a:gd name="T12" fmla="*/ 36 w 68"/>
                <a:gd name="T13" fmla="*/ 95 h 118"/>
                <a:gd name="T14" fmla="*/ 36 w 68"/>
                <a:gd name="T15" fmla="*/ 95 h 118"/>
                <a:gd name="T16" fmla="*/ 34 w 68"/>
                <a:gd name="T17" fmla="*/ 104 h 118"/>
                <a:gd name="T18" fmla="*/ 33 w 68"/>
                <a:gd name="T19" fmla="*/ 110 h 118"/>
                <a:gd name="T20" fmla="*/ 34 w 68"/>
                <a:gd name="T21" fmla="*/ 114 h 118"/>
                <a:gd name="T22" fmla="*/ 35 w 68"/>
                <a:gd name="T23" fmla="*/ 117 h 118"/>
                <a:gd name="T24" fmla="*/ 35 w 68"/>
                <a:gd name="T25" fmla="*/ 118 h 118"/>
                <a:gd name="T26" fmla="*/ 0 w 68"/>
                <a:gd name="T27" fmla="*/ 118 h 118"/>
                <a:gd name="T28" fmla="*/ 0 w 68"/>
                <a:gd name="T29" fmla="*/ 117 h 118"/>
                <a:gd name="T30" fmla="*/ 0 w 68"/>
                <a:gd name="T31" fmla="*/ 117 h 118"/>
                <a:gd name="T32" fmla="*/ 4 w 68"/>
                <a:gd name="T33" fmla="*/ 114 h 118"/>
                <a:gd name="T34" fmla="*/ 6 w 68"/>
                <a:gd name="T35" fmla="*/ 111 h 118"/>
                <a:gd name="T36" fmla="*/ 9 w 68"/>
                <a:gd name="T37" fmla="*/ 105 h 118"/>
                <a:gd name="T38" fmla="*/ 11 w 68"/>
                <a:gd name="T39" fmla="*/ 96 h 118"/>
                <a:gd name="T40" fmla="*/ 32 w 68"/>
                <a:gd name="T41" fmla="*/ 25 h 118"/>
                <a:gd name="T42" fmla="*/ 32 w 68"/>
                <a:gd name="T43" fmla="*/ 25 h 118"/>
                <a:gd name="T44" fmla="*/ 34 w 68"/>
                <a:gd name="T45" fmla="*/ 15 h 118"/>
                <a:gd name="T46" fmla="*/ 35 w 68"/>
                <a:gd name="T47" fmla="*/ 9 h 118"/>
                <a:gd name="T48" fmla="*/ 35 w 68"/>
                <a:gd name="T49" fmla="*/ 5 h 118"/>
                <a:gd name="T50" fmla="*/ 34 w 68"/>
                <a:gd name="T51" fmla="*/ 1 h 118"/>
                <a:gd name="T52" fmla="*/ 34 w 68"/>
                <a:gd name="T53" fmla="*/ 0 h 118"/>
                <a:gd name="T54" fmla="*/ 68 w 68"/>
                <a:gd name="T55" fmla="*/ 0 h 118"/>
                <a:gd name="T56" fmla="*/ 68 w 68"/>
                <a:gd name="T57" fmla="*/ 1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8" h="118">
                  <a:moveTo>
                    <a:pt x="68" y="1"/>
                  </a:moveTo>
                  <a:lnTo>
                    <a:pt x="68" y="1"/>
                  </a:lnTo>
                  <a:lnTo>
                    <a:pt x="66" y="2"/>
                  </a:lnTo>
                  <a:lnTo>
                    <a:pt x="65" y="4"/>
                  </a:lnTo>
                  <a:lnTo>
                    <a:pt x="62" y="8"/>
                  </a:lnTo>
                  <a:lnTo>
                    <a:pt x="57" y="24"/>
                  </a:lnTo>
                  <a:lnTo>
                    <a:pt x="36" y="95"/>
                  </a:lnTo>
                  <a:lnTo>
                    <a:pt x="36" y="95"/>
                  </a:lnTo>
                  <a:lnTo>
                    <a:pt x="34" y="104"/>
                  </a:lnTo>
                  <a:lnTo>
                    <a:pt x="33" y="110"/>
                  </a:lnTo>
                  <a:lnTo>
                    <a:pt x="34" y="114"/>
                  </a:lnTo>
                  <a:lnTo>
                    <a:pt x="35" y="117"/>
                  </a:lnTo>
                  <a:lnTo>
                    <a:pt x="35" y="118"/>
                  </a:lnTo>
                  <a:lnTo>
                    <a:pt x="0" y="118"/>
                  </a:lnTo>
                  <a:lnTo>
                    <a:pt x="0" y="117"/>
                  </a:lnTo>
                  <a:lnTo>
                    <a:pt x="0" y="117"/>
                  </a:lnTo>
                  <a:lnTo>
                    <a:pt x="4" y="114"/>
                  </a:lnTo>
                  <a:lnTo>
                    <a:pt x="6" y="111"/>
                  </a:lnTo>
                  <a:lnTo>
                    <a:pt x="9" y="105"/>
                  </a:lnTo>
                  <a:lnTo>
                    <a:pt x="11" y="96"/>
                  </a:lnTo>
                  <a:lnTo>
                    <a:pt x="32" y="25"/>
                  </a:lnTo>
                  <a:lnTo>
                    <a:pt x="32" y="25"/>
                  </a:lnTo>
                  <a:lnTo>
                    <a:pt x="34" y="15"/>
                  </a:lnTo>
                  <a:lnTo>
                    <a:pt x="35" y="9"/>
                  </a:lnTo>
                  <a:lnTo>
                    <a:pt x="35" y="5"/>
                  </a:lnTo>
                  <a:lnTo>
                    <a:pt x="34" y="1"/>
                  </a:lnTo>
                  <a:lnTo>
                    <a:pt x="34" y="0"/>
                  </a:lnTo>
                  <a:lnTo>
                    <a:pt x="68" y="0"/>
                  </a:ln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7" name="Freeform 28"/>
            <p:cNvSpPr>
              <a:spLocks/>
            </p:cNvSpPr>
            <p:nvPr userDrawn="1"/>
          </p:nvSpPr>
          <p:spPr bwMode="auto">
            <a:xfrm>
              <a:off x="1289051" y="1785938"/>
              <a:ext cx="138113" cy="193675"/>
            </a:xfrm>
            <a:custGeom>
              <a:avLst/>
              <a:gdLst>
                <a:gd name="T0" fmla="*/ 8 w 87"/>
                <a:gd name="T1" fmla="*/ 90 h 122"/>
                <a:gd name="T2" fmla="*/ 10 w 87"/>
                <a:gd name="T3" fmla="*/ 101 h 122"/>
                <a:gd name="T4" fmla="*/ 16 w 87"/>
                <a:gd name="T5" fmla="*/ 109 h 122"/>
                <a:gd name="T6" fmla="*/ 25 w 87"/>
                <a:gd name="T7" fmla="*/ 113 h 122"/>
                <a:gd name="T8" fmla="*/ 38 w 87"/>
                <a:gd name="T9" fmla="*/ 114 h 122"/>
                <a:gd name="T10" fmla="*/ 42 w 87"/>
                <a:gd name="T11" fmla="*/ 113 h 122"/>
                <a:gd name="T12" fmla="*/ 50 w 87"/>
                <a:gd name="T13" fmla="*/ 110 h 122"/>
                <a:gd name="T14" fmla="*/ 55 w 87"/>
                <a:gd name="T15" fmla="*/ 104 h 122"/>
                <a:gd name="T16" fmla="*/ 58 w 87"/>
                <a:gd name="T17" fmla="*/ 97 h 122"/>
                <a:gd name="T18" fmla="*/ 58 w 87"/>
                <a:gd name="T19" fmla="*/ 94 h 122"/>
                <a:gd name="T20" fmla="*/ 54 w 87"/>
                <a:gd name="T21" fmla="*/ 82 h 122"/>
                <a:gd name="T22" fmla="*/ 43 w 87"/>
                <a:gd name="T23" fmla="*/ 72 h 122"/>
                <a:gd name="T24" fmla="*/ 38 w 87"/>
                <a:gd name="T25" fmla="*/ 68 h 122"/>
                <a:gd name="T26" fmla="*/ 22 w 87"/>
                <a:gd name="T27" fmla="*/ 54 h 122"/>
                <a:gd name="T28" fmla="*/ 17 w 87"/>
                <a:gd name="T29" fmla="*/ 46 h 122"/>
                <a:gd name="T30" fmla="*/ 16 w 87"/>
                <a:gd name="T31" fmla="*/ 36 h 122"/>
                <a:gd name="T32" fmla="*/ 17 w 87"/>
                <a:gd name="T33" fmla="*/ 29 h 122"/>
                <a:gd name="T34" fmla="*/ 22 w 87"/>
                <a:gd name="T35" fmla="*/ 15 h 122"/>
                <a:gd name="T36" fmla="*/ 33 w 87"/>
                <a:gd name="T37" fmla="*/ 6 h 122"/>
                <a:gd name="T38" fmla="*/ 48 w 87"/>
                <a:gd name="T39" fmla="*/ 1 h 122"/>
                <a:gd name="T40" fmla="*/ 56 w 87"/>
                <a:gd name="T41" fmla="*/ 0 h 122"/>
                <a:gd name="T42" fmla="*/ 77 w 87"/>
                <a:gd name="T43" fmla="*/ 2 h 122"/>
                <a:gd name="T44" fmla="*/ 87 w 87"/>
                <a:gd name="T45" fmla="*/ 5 h 122"/>
                <a:gd name="T46" fmla="*/ 80 w 87"/>
                <a:gd name="T47" fmla="*/ 27 h 122"/>
                <a:gd name="T48" fmla="*/ 77 w 87"/>
                <a:gd name="T49" fmla="*/ 17 h 122"/>
                <a:gd name="T50" fmla="*/ 73 w 87"/>
                <a:gd name="T51" fmla="*/ 11 h 122"/>
                <a:gd name="T52" fmla="*/ 65 w 87"/>
                <a:gd name="T53" fmla="*/ 8 h 122"/>
                <a:gd name="T54" fmla="*/ 55 w 87"/>
                <a:gd name="T55" fmla="*/ 8 h 122"/>
                <a:gd name="T56" fmla="*/ 50 w 87"/>
                <a:gd name="T57" fmla="*/ 8 h 122"/>
                <a:gd name="T58" fmla="*/ 44 w 87"/>
                <a:gd name="T59" fmla="*/ 12 h 122"/>
                <a:gd name="T60" fmla="*/ 39 w 87"/>
                <a:gd name="T61" fmla="*/ 17 h 122"/>
                <a:gd name="T62" fmla="*/ 37 w 87"/>
                <a:gd name="T63" fmla="*/ 28 h 122"/>
                <a:gd name="T64" fmla="*/ 38 w 87"/>
                <a:gd name="T65" fmla="*/ 34 h 122"/>
                <a:gd name="T66" fmla="*/ 45 w 87"/>
                <a:gd name="T67" fmla="*/ 44 h 122"/>
                <a:gd name="T68" fmla="*/ 57 w 87"/>
                <a:gd name="T69" fmla="*/ 52 h 122"/>
                <a:gd name="T70" fmla="*/ 66 w 87"/>
                <a:gd name="T71" fmla="*/ 58 h 122"/>
                <a:gd name="T72" fmla="*/ 77 w 87"/>
                <a:gd name="T73" fmla="*/ 69 h 122"/>
                <a:gd name="T74" fmla="*/ 80 w 87"/>
                <a:gd name="T75" fmla="*/ 79 h 122"/>
                <a:gd name="T76" fmla="*/ 81 w 87"/>
                <a:gd name="T77" fmla="*/ 84 h 122"/>
                <a:gd name="T78" fmla="*/ 77 w 87"/>
                <a:gd name="T79" fmla="*/ 100 h 122"/>
                <a:gd name="T80" fmla="*/ 68 w 87"/>
                <a:gd name="T81" fmla="*/ 112 h 122"/>
                <a:gd name="T82" fmla="*/ 54 w 87"/>
                <a:gd name="T83" fmla="*/ 120 h 122"/>
                <a:gd name="T84" fmla="*/ 35 w 87"/>
                <a:gd name="T85" fmla="*/ 122 h 122"/>
                <a:gd name="T86" fmla="*/ 24 w 87"/>
                <a:gd name="T87" fmla="*/ 121 h 122"/>
                <a:gd name="T88" fmla="*/ 6 w 87"/>
                <a:gd name="T89" fmla="*/ 116 h 122"/>
                <a:gd name="T90" fmla="*/ 0 w 87"/>
                <a:gd name="T91" fmla="*/ 112 h 122"/>
                <a:gd name="T92" fmla="*/ 8 w 87"/>
                <a:gd name="T93" fmla="*/ 9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7" h="122">
                  <a:moveTo>
                    <a:pt x="8" y="90"/>
                  </a:moveTo>
                  <a:lnTo>
                    <a:pt x="8" y="90"/>
                  </a:lnTo>
                  <a:lnTo>
                    <a:pt x="9" y="96"/>
                  </a:lnTo>
                  <a:lnTo>
                    <a:pt x="10" y="101"/>
                  </a:lnTo>
                  <a:lnTo>
                    <a:pt x="13" y="106"/>
                  </a:lnTo>
                  <a:lnTo>
                    <a:pt x="16" y="109"/>
                  </a:lnTo>
                  <a:lnTo>
                    <a:pt x="20" y="112"/>
                  </a:lnTo>
                  <a:lnTo>
                    <a:pt x="25" y="113"/>
                  </a:lnTo>
                  <a:lnTo>
                    <a:pt x="31" y="114"/>
                  </a:lnTo>
                  <a:lnTo>
                    <a:pt x="38" y="114"/>
                  </a:lnTo>
                  <a:lnTo>
                    <a:pt x="38" y="114"/>
                  </a:lnTo>
                  <a:lnTo>
                    <a:pt x="42" y="113"/>
                  </a:lnTo>
                  <a:lnTo>
                    <a:pt x="46" y="112"/>
                  </a:lnTo>
                  <a:lnTo>
                    <a:pt x="50" y="110"/>
                  </a:lnTo>
                  <a:lnTo>
                    <a:pt x="53" y="107"/>
                  </a:lnTo>
                  <a:lnTo>
                    <a:pt x="55" y="104"/>
                  </a:lnTo>
                  <a:lnTo>
                    <a:pt x="57" y="101"/>
                  </a:lnTo>
                  <a:lnTo>
                    <a:pt x="58" y="97"/>
                  </a:lnTo>
                  <a:lnTo>
                    <a:pt x="58" y="94"/>
                  </a:lnTo>
                  <a:lnTo>
                    <a:pt x="58" y="94"/>
                  </a:lnTo>
                  <a:lnTo>
                    <a:pt x="57" y="88"/>
                  </a:lnTo>
                  <a:lnTo>
                    <a:pt x="54" y="82"/>
                  </a:lnTo>
                  <a:lnTo>
                    <a:pt x="50" y="77"/>
                  </a:lnTo>
                  <a:lnTo>
                    <a:pt x="43" y="72"/>
                  </a:lnTo>
                  <a:lnTo>
                    <a:pt x="38" y="68"/>
                  </a:lnTo>
                  <a:lnTo>
                    <a:pt x="38" y="68"/>
                  </a:lnTo>
                  <a:lnTo>
                    <a:pt x="29" y="62"/>
                  </a:lnTo>
                  <a:lnTo>
                    <a:pt x="22" y="54"/>
                  </a:lnTo>
                  <a:lnTo>
                    <a:pt x="20" y="51"/>
                  </a:lnTo>
                  <a:lnTo>
                    <a:pt x="17" y="46"/>
                  </a:lnTo>
                  <a:lnTo>
                    <a:pt x="16" y="41"/>
                  </a:lnTo>
                  <a:lnTo>
                    <a:pt x="16" y="36"/>
                  </a:lnTo>
                  <a:lnTo>
                    <a:pt x="16" y="36"/>
                  </a:lnTo>
                  <a:lnTo>
                    <a:pt x="17" y="29"/>
                  </a:lnTo>
                  <a:lnTo>
                    <a:pt x="19" y="22"/>
                  </a:lnTo>
                  <a:lnTo>
                    <a:pt x="22" y="15"/>
                  </a:lnTo>
                  <a:lnTo>
                    <a:pt x="27" y="10"/>
                  </a:lnTo>
                  <a:lnTo>
                    <a:pt x="33" y="6"/>
                  </a:lnTo>
                  <a:lnTo>
                    <a:pt x="40" y="3"/>
                  </a:lnTo>
                  <a:lnTo>
                    <a:pt x="48" y="1"/>
                  </a:lnTo>
                  <a:lnTo>
                    <a:pt x="56" y="0"/>
                  </a:lnTo>
                  <a:lnTo>
                    <a:pt x="56" y="0"/>
                  </a:lnTo>
                  <a:lnTo>
                    <a:pt x="67" y="0"/>
                  </a:lnTo>
                  <a:lnTo>
                    <a:pt x="77" y="2"/>
                  </a:lnTo>
                  <a:lnTo>
                    <a:pt x="77" y="2"/>
                  </a:lnTo>
                  <a:lnTo>
                    <a:pt x="87" y="5"/>
                  </a:lnTo>
                  <a:lnTo>
                    <a:pt x="82" y="27"/>
                  </a:lnTo>
                  <a:lnTo>
                    <a:pt x="80" y="27"/>
                  </a:lnTo>
                  <a:lnTo>
                    <a:pt x="80" y="27"/>
                  </a:lnTo>
                  <a:lnTo>
                    <a:pt x="77" y="17"/>
                  </a:lnTo>
                  <a:lnTo>
                    <a:pt x="75" y="14"/>
                  </a:lnTo>
                  <a:lnTo>
                    <a:pt x="73" y="11"/>
                  </a:lnTo>
                  <a:lnTo>
                    <a:pt x="70" y="9"/>
                  </a:lnTo>
                  <a:lnTo>
                    <a:pt x="65" y="8"/>
                  </a:lnTo>
                  <a:lnTo>
                    <a:pt x="61" y="7"/>
                  </a:lnTo>
                  <a:lnTo>
                    <a:pt x="55" y="8"/>
                  </a:lnTo>
                  <a:lnTo>
                    <a:pt x="55" y="8"/>
                  </a:lnTo>
                  <a:lnTo>
                    <a:pt x="50" y="8"/>
                  </a:lnTo>
                  <a:lnTo>
                    <a:pt x="47" y="10"/>
                  </a:lnTo>
                  <a:lnTo>
                    <a:pt x="44" y="12"/>
                  </a:lnTo>
                  <a:lnTo>
                    <a:pt x="41" y="14"/>
                  </a:lnTo>
                  <a:lnTo>
                    <a:pt x="39" y="17"/>
                  </a:lnTo>
                  <a:lnTo>
                    <a:pt x="38" y="21"/>
                  </a:lnTo>
                  <a:lnTo>
                    <a:pt x="37" y="28"/>
                  </a:lnTo>
                  <a:lnTo>
                    <a:pt x="37" y="28"/>
                  </a:lnTo>
                  <a:lnTo>
                    <a:pt x="38" y="34"/>
                  </a:lnTo>
                  <a:lnTo>
                    <a:pt x="40" y="39"/>
                  </a:lnTo>
                  <a:lnTo>
                    <a:pt x="45" y="44"/>
                  </a:lnTo>
                  <a:lnTo>
                    <a:pt x="52" y="48"/>
                  </a:lnTo>
                  <a:lnTo>
                    <a:pt x="57" y="52"/>
                  </a:lnTo>
                  <a:lnTo>
                    <a:pt x="57" y="52"/>
                  </a:lnTo>
                  <a:lnTo>
                    <a:pt x="66" y="58"/>
                  </a:lnTo>
                  <a:lnTo>
                    <a:pt x="74" y="65"/>
                  </a:lnTo>
                  <a:lnTo>
                    <a:pt x="77" y="69"/>
                  </a:lnTo>
                  <a:lnTo>
                    <a:pt x="79" y="74"/>
                  </a:lnTo>
                  <a:lnTo>
                    <a:pt x="80" y="79"/>
                  </a:lnTo>
                  <a:lnTo>
                    <a:pt x="81" y="84"/>
                  </a:lnTo>
                  <a:lnTo>
                    <a:pt x="81" y="84"/>
                  </a:lnTo>
                  <a:lnTo>
                    <a:pt x="80" y="93"/>
                  </a:lnTo>
                  <a:lnTo>
                    <a:pt x="77" y="100"/>
                  </a:lnTo>
                  <a:lnTo>
                    <a:pt x="73" y="107"/>
                  </a:lnTo>
                  <a:lnTo>
                    <a:pt x="68" y="112"/>
                  </a:lnTo>
                  <a:lnTo>
                    <a:pt x="62" y="116"/>
                  </a:lnTo>
                  <a:lnTo>
                    <a:pt x="54" y="120"/>
                  </a:lnTo>
                  <a:lnTo>
                    <a:pt x="45" y="122"/>
                  </a:lnTo>
                  <a:lnTo>
                    <a:pt x="35" y="122"/>
                  </a:lnTo>
                  <a:lnTo>
                    <a:pt x="35" y="122"/>
                  </a:lnTo>
                  <a:lnTo>
                    <a:pt x="24" y="121"/>
                  </a:lnTo>
                  <a:lnTo>
                    <a:pt x="14" y="119"/>
                  </a:lnTo>
                  <a:lnTo>
                    <a:pt x="6" y="116"/>
                  </a:lnTo>
                  <a:lnTo>
                    <a:pt x="0" y="112"/>
                  </a:lnTo>
                  <a:lnTo>
                    <a:pt x="0" y="112"/>
                  </a:lnTo>
                  <a:lnTo>
                    <a:pt x="6" y="90"/>
                  </a:lnTo>
                  <a:lnTo>
                    <a:pt x="8" y="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 name="Freeform 29"/>
            <p:cNvSpPr>
              <a:spLocks/>
            </p:cNvSpPr>
            <p:nvPr userDrawn="1"/>
          </p:nvSpPr>
          <p:spPr bwMode="auto">
            <a:xfrm>
              <a:off x="1760538" y="1789113"/>
              <a:ext cx="166688" cy="187325"/>
            </a:xfrm>
            <a:custGeom>
              <a:avLst/>
              <a:gdLst>
                <a:gd name="T0" fmla="*/ 105 w 105"/>
                <a:gd name="T1" fmla="*/ 0 h 118"/>
                <a:gd name="T2" fmla="*/ 105 w 105"/>
                <a:gd name="T3" fmla="*/ 0 h 118"/>
                <a:gd name="T4" fmla="*/ 98 w 105"/>
                <a:gd name="T5" fmla="*/ 22 h 118"/>
                <a:gd name="T6" fmla="*/ 97 w 105"/>
                <a:gd name="T7" fmla="*/ 22 h 118"/>
                <a:gd name="T8" fmla="*/ 97 w 105"/>
                <a:gd name="T9" fmla="*/ 22 h 118"/>
                <a:gd name="T10" fmla="*/ 95 w 105"/>
                <a:gd name="T11" fmla="*/ 16 h 118"/>
                <a:gd name="T12" fmla="*/ 92 w 105"/>
                <a:gd name="T13" fmla="*/ 13 h 118"/>
                <a:gd name="T14" fmla="*/ 88 w 105"/>
                <a:gd name="T15" fmla="*/ 10 h 118"/>
                <a:gd name="T16" fmla="*/ 84 w 105"/>
                <a:gd name="T17" fmla="*/ 9 h 118"/>
                <a:gd name="T18" fmla="*/ 76 w 105"/>
                <a:gd name="T19" fmla="*/ 8 h 118"/>
                <a:gd name="T20" fmla="*/ 69 w 105"/>
                <a:gd name="T21" fmla="*/ 8 h 118"/>
                <a:gd name="T22" fmla="*/ 68 w 105"/>
                <a:gd name="T23" fmla="*/ 8 h 118"/>
                <a:gd name="T24" fmla="*/ 68 w 105"/>
                <a:gd name="T25" fmla="*/ 8 h 118"/>
                <a:gd name="T26" fmla="*/ 64 w 105"/>
                <a:gd name="T27" fmla="*/ 9 h 118"/>
                <a:gd name="T28" fmla="*/ 61 w 105"/>
                <a:gd name="T29" fmla="*/ 10 h 118"/>
                <a:gd name="T30" fmla="*/ 59 w 105"/>
                <a:gd name="T31" fmla="*/ 12 h 118"/>
                <a:gd name="T32" fmla="*/ 58 w 105"/>
                <a:gd name="T33" fmla="*/ 16 h 118"/>
                <a:gd name="T34" fmla="*/ 48 w 105"/>
                <a:gd name="T35" fmla="*/ 55 h 118"/>
                <a:gd name="T36" fmla="*/ 51 w 105"/>
                <a:gd name="T37" fmla="*/ 55 h 118"/>
                <a:gd name="T38" fmla="*/ 51 w 105"/>
                <a:gd name="T39" fmla="*/ 55 h 118"/>
                <a:gd name="T40" fmla="*/ 62 w 105"/>
                <a:gd name="T41" fmla="*/ 55 h 118"/>
                <a:gd name="T42" fmla="*/ 71 w 105"/>
                <a:gd name="T43" fmla="*/ 55 h 118"/>
                <a:gd name="T44" fmla="*/ 78 w 105"/>
                <a:gd name="T45" fmla="*/ 53 h 118"/>
                <a:gd name="T46" fmla="*/ 81 w 105"/>
                <a:gd name="T47" fmla="*/ 52 h 118"/>
                <a:gd name="T48" fmla="*/ 83 w 105"/>
                <a:gd name="T49" fmla="*/ 50 h 118"/>
                <a:gd name="T50" fmla="*/ 84 w 105"/>
                <a:gd name="T51" fmla="*/ 50 h 118"/>
                <a:gd name="T52" fmla="*/ 78 w 105"/>
                <a:gd name="T53" fmla="*/ 71 h 118"/>
                <a:gd name="T54" fmla="*/ 77 w 105"/>
                <a:gd name="T55" fmla="*/ 71 h 118"/>
                <a:gd name="T56" fmla="*/ 77 w 105"/>
                <a:gd name="T57" fmla="*/ 71 h 118"/>
                <a:gd name="T58" fmla="*/ 75 w 105"/>
                <a:gd name="T59" fmla="*/ 68 h 118"/>
                <a:gd name="T60" fmla="*/ 73 w 105"/>
                <a:gd name="T61" fmla="*/ 66 h 118"/>
                <a:gd name="T62" fmla="*/ 70 w 105"/>
                <a:gd name="T63" fmla="*/ 65 h 118"/>
                <a:gd name="T64" fmla="*/ 67 w 105"/>
                <a:gd name="T65" fmla="*/ 64 h 118"/>
                <a:gd name="T66" fmla="*/ 58 w 105"/>
                <a:gd name="T67" fmla="*/ 63 h 118"/>
                <a:gd name="T68" fmla="*/ 48 w 105"/>
                <a:gd name="T69" fmla="*/ 63 h 118"/>
                <a:gd name="T70" fmla="*/ 45 w 105"/>
                <a:gd name="T71" fmla="*/ 63 h 118"/>
                <a:gd name="T72" fmla="*/ 36 w 105"/>
                <a:gd name="T73" fmla="*/ 95 h 118"/>
                <a:gd name="T74" fmla="*/ 36 w 105"/>
                <a:gd name="T75" fmla="*/ 95 h 118"/>
                <a:gd name="T76" fmla="*/ 34 w 105"/>
                <a:gd name="T77" fmla="*/ 103 h 118"/>
                <a:gd name="T78" fmla="*/ 32 w 105"/>
                <a:gd name="T79" fmla="*/ 109 h 118"/>
                <a:gd name="T80" fmla="*/ 33 w 105"/>
                <a:gd name="T81" fmla="*/ 114 h 118"/>
                <a:gd name="T82" fmla="*/ 34 w 105"/>
                <a:gd name="T83" fmla="*/ 117 h 118"/>
                <a:gd name="T84" fmla="*/ 34 w 105"/>
                <a:gd name="T85" fmla="*/ 118 h 118"/>
                <a:gd name="T86" fmla="*/ 0 w 105"/>
                <a:gd name="T87" fmla="*/ 118 h 118"/>
                <a:gd name="T88" fmla="*/ 0 w 105"/>
                <a:gd name="T89" fmla="*/ 117 h 118"/>
                <a:gd name="T90" fmla="*/ 0 w 105"/>
                <a:gd name="T91" fmla="*/ 117 h 118"/>
                <a:gd name="T92" fmla="*/ 3 w 105"/>
                <a:gd name="T93" fmla="*/ 114 h 118"/>
                <a:gd name="T94" fmla="*/ 6 w 105"/>
                <a:gd name="T95" fmla="*/ 110 h 118"/>
                <a:gd name="T96" fmla="*/ 8 w 105"/>
                <a:gd name="T97" fmla="*/ 104 h 118"/>
                <a:gd name="T98" fmla="*/ 11 w 105"/>
                <a:gd name="T99" fmla="*/ 96 h 118"/>
                <a:gd name="T100" fmla="*/ 32 w 105"/>
                <a:gd name="T101" fmla="*/ 24 h 118"/>
                <a:gd name="T102" fmla="*/ 32 w 105"/>
                <a:gd name="T103" fmla="*/ 24 h 118"/>
                <a:gd name="T104" fmla="*/ 34 w 105"/>
                <a:gd name="T105" fmla="*/ 15 h 118"/>
                <a:gd name="T106" fmla="*/ 35 w 105"/>
                <a:gd name="T107" fmla="*/ 9 h 118"/>
                <a:gd name="T108" fmla="*/ 35 w 105"/>
                <a:gd name="T109" fmla="*/ 5 h 118"/>
                <a:gd name="T110" fmla="*/ 33 w 105"/>
                <a:gd name="T111" fmla="*/ 1 h 118"/>
                <a:gd name="T112" fmla="*/ 33 w 105"/>
                <a:gd name="T113" fmla="*/ 0 h 118"/>
                <a:gd name="T114" fmla="*/ 105 w 105"/>
                <a:gd name="T115" fmla="*/ 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5" h="118">
                  <a:moveTo>
                    <a:pt x="105" y="0"/>
                  </a:moveTo>
                  <a:lnTo>
                    <a:pt x="105" y="0"/>
                  </a:lnTo>
                  <a:lnTo>
                    <a:pt x="98" y="22"/>
                  </a:lnTo>
                  <a:lnTo>
                    <a:pt x="97" y="22"/>
                  </a:lnTo>
                  <a:lnTo>
                    <a:pt x="97" y="22"/>
                  </a:lnTo>
                  <a:lnTo>
                    <a:pt x="95" y="16"/>
                  </a:lnTo>
                  <a:lnTo>
                    <a:pt x="92" y="13"/>
                  </a:lnTo>
                  <a:lnTo>
                    <a:pt x="88" y="10"/>
                  </a:lnTo>
                  <a:lnTo>
                    <a:pt x="84" y="9"/>
                  </a:lnTo>
                  <a:lnTo>
                    <a:pt x="76" y="8"/>
                  </a:lnTo>
                  <a:lnTo>
                    <a:pt x="69" y="8"/>
                  </a:lnTo>
                  <a:lnTo>
                    <a:pt x="68" y="8"/>
                  </a:lnTo>
                  <a:lnTo>
                    <a:pt x="68" y="8"/>
                  </a:lnTo>
                  <a:lnTo>
                    <a:pt x="64" y="9"/>
                  </a:lnTo>
                  <a:lnTo>
                    <a:pt x="61" y="10"/>
                  </a:lnTo>
                  <a:lnTo>
                    <a:pt x="59" y="12"/>
                  </a:lnTo>
                  <a:lnTo>
                    <a:pt x="58" y="16"/>
                  </a:lnTo>
                  <a:lnTo>
                    <a:pt x="48" y="55"/>
                  </a:lnTo>
                  <a:lnTo>
                    <a:pt x="51" y="55"/>
                  </a:lnTo>
                  <a:lnTo>
                    <a:pt x="51" y="55"/>
                  </a:lnTo>
                  <a:lnTo>
                    <a:pt x="62" y="55"/>
                  </a:lnTo>
                  <a:lnTo>
                    <a:pt x="71" y="55"/>
                  </a:lnTo>
                  <a:lnTo>
                    <a:pt x="78" y="53"/>
                  </a:lnTo>
                  <a:lnTo>
                    <a:pt x="81" y="52"/>
                  </a:lnTo>
                  <a:lnTo>
                    <a:pt x="83" y="50"/>
                  </a:lnTo>
                  <a:lnTo>
                    <a:pt x="84" y="50"/>
                  </a:lnTo>
                  <a:lnTo>
                    <a:pt x="78" y="71"/>
                  </a:lnTo>
                  <a:lnTo>
                    <a:pt x="77" y="71"/>
                  </a:lnTo>
                  <a:lnTo>
                    <a:pt x="77" y="71"/>
                  </a:lnTo>
                  <a:lnTo>
                    <a:pt x="75" y="68"/>
                  </a:lnTo>
                  <a:lnTo>
                    <a:pt x="73" y="66"/>
                  </a:lnTo>
                  <a:lnTo>
                    <a:pt x="70" y="65"/>
                  </a:lnTo>
                  <a:lnTo>
                    <a:pt x="67" y="64"/>
                  </a:lnTo>
                  <a:lnTo>
                    <a:pt x="58" y="63"/>
                  </a:lnTo>
                  <a:lnTo>
                    <a:pt x="48" y="63"/>
                  </a:lnTo>
                  <a:lnTo>
                    <a:pt x="45" y="63"/>
                  </a:lnTo>
                  <a:lnTo>
                    <a:pt x="36" y="95"/>
                  </a:lnTo>
                  <a:lnTo>
                    <a:pt x="36" y="95"/>
                  </a:lnTo>
                  <a:lnTo>
                    <a:pt x="34" y="103"/>
                  </a:lnTo>
                  <a:lnTo>
                    <a:pt x="32" y="109"/>
                  </a:lnTo>
                  <a:lnTo>
                    <a:pt x="33" y="114"/>
                  </a:lnTo>
                  <a:lnTo>
                    <a:pt x="34" y="117"/>
                  </a:lnTo>
                  <a:lnTo>
                    <a:pt x="34" y="118"/>
                  </a:lnTo>
                  <a:lnTo>
                    <a:pt x="0" y="118"/>
                  </a:lnTo>
                  <a:lnTo>
                    <a:pt x="0" y="117"/>
                  </a:lnTo>
                  <a:lnTo>
                    <a:pt x="0" y="117"/>
                  </a:lnTo>
                  <a:lnTo>
                    <a:pt x="3" y="114"/>
                  </a:lnTo>
                  <a:lnTo>
                    <a:pt x="6" y="110"/>
                  </a:lnTo>
                  <a:lnTo>
                    <a:pt x="8" y="104"/>
                  </a:lnTo>
                  <a:lnTo>
                    <a:pt x="11" y="96"/>
                  </a:lnTo>
                  <a:lnTo>
                    <a:pt x="32" y="24"/>
                  </a:lnTo>
                  <a:lnTo>
                    <a:pt x="32" y="24"/>
                  </a:lnTo>
                  <a:lnTo>
                    <a:pt x="34" y="15"/>
                  </a:lnTo>
                  <a:lnTo>
                    <a:pt x="35" y="9"/>
                  </a:lnTo>
                  <a:lnTo>
                    <a:pt x="35" y="5"/>
                  </a:lnTo>
                  <a:lnTo>
                    <a:pt x="33" y="1"/>
                  </a:lnTo>
                  <a:lnTo>
                    <a:pt x="33" y="0"/>
                  </a:lnTo>
                  <a:lnTo>
                    <a:pt x="1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9" name="Freeform 30"/>
            <p:cNvSpPr>
              <a:spLocks/>
            </p:cNvSpPr>
            <p:nvPr userDrawn="1"/>
          </p:nvSpPr>
          <p:spPr bwMode="auto">
            <a:xfrm>
              <a:off x="1925638" y="1789113"/>
              <a:ext cx="150813" cy="187325"/>
            </a:xfrm>
            <a:custGeom>
              <a:avLst/>
              <a:gdLst>
                <a:gd name="T0" fmla="*/ 95 w 95"/>
                <a:gd name="T1" fmla="*/ 0 h 118"/>
                <a:gd name="T2" fmla="*/ 95 w 95"/>
                <a:gd name="T3" fmla="*/ 0 h 118"/>
                <a:gd name="T4" fmla="*/ 89 w 95"/>
                <a:gd name="T5" fmla="*/ 22 h 118"/>
                <a:gd name="T6" fmla="*/ 87 w 95"/>
                <a:gd name="T7" fmla="*/ 22 h 118"/>
                <a:gd name="T8" fmla="*/ 87 w 95"/>
                <a:gd name="T9" fmla="*/ 22 h 118"/>
                <a:gd name="T10" fmla="*/ 85 w 95"/>
                <a:gd name="T11" fmla="*/ 16 h 118"/>
                <a:gd name="T12" fmla="*/ 82 w 95"/>
                <a:gd name="T13" fmla="*/ 13 h 118"/>
                <a:gd name="T14" fmla="*/ 78 w 95"/>
                <a:gd name="T15" fmla="*/ 11 h 118"/>
                <a:gd name="T16" fmla="*/ 75 w 95"/>
                <a:gd name="T17" fmla="*/ 9 h 118"/>
                <a:gd name="T18" fmla="*/ 67 w 95"/>
                <a:gd name="T19" fmla="*/ 8 h 118"/>
                <a:gd name="T20" fmla="*/ 61 w 95"/>
                <a:gd name="T21" fmla="*/ 8 h 118"/>
                <a:gd name="T22" fmla="*/ 60 w 95"/>
                <a:gd name="T23" fmla="*/ 8 h 118"/>
                <a:gd name="T24" fmla="*/ 35 w 95"/>
                <a:gd name="T25" fmla="*/ 95 h 118"/>
                <a:gd name="T26" fmla="*/ 35 w 95"/>
                <a:gd name="T27" fmla="*/ 95 h 118"/>
                <a:gd name="T28" fmla="*/ 32 w 95"/>
                <a:gd name="T29" fmla="*/ 110 h 118"/>
                <a:gd name="T30" fmla="*/ 32 w 95"/>
                <a:gd name="T31" fmla="*/ 114 h 118"/>
                <a:gd name="T32" fmla="*/ 34 w 95"/>
                <a:gd name="T33" fmla="*/ 117 h 118"/>
                <a:gd name="T34" fmla="*/ 34 w 95"/>
                <a:gd name="T35" fmla="*/ 118 h 118"/>
                <a:gd name="T36" fmla="*/ 0 w 95"/>
                <a:gd name="T37" fmla="*/ 118 h 118"/>
                <a:gd name="T38" fmla="*/ 0 w 95"/>
                <a:gd name="T39" fmla="*/ 117 h 118"/>
                <a:gd name="T40" fmla="*/ 0 w 95"/>
                <a:gd name="T41" fmla="*/ 117 h 118"/>
                <a:gd name="T42" fmla="*/ 4 w 95"/>
                <a:gd name="T43" fmla="*/ 114 h 118"/>
                <a:gd name="T44" fmla="*/ 6 w 95"/>
                <a:gd name="T45" fmla="*/ 110 h 118"/>
                <a:gd name="T46" fmla="*/ 8 w 95"/>
                <a:gd name="T47" fmla="*/ 104 h 118"/>
                <a:gd name="T48" fmla="*/ 11 w 95"/>
                <a:gd name="T49" fmla="*/ 95 h 118"/>
                <a:gd name="T50" fmla="*/ 36 w 95"/>
                <a:gd name="T51" fmla="*/ 8 h 118"/>
                <a:gd name="T52" fmla="*/ 33 w 95"/>
                <a:gd name="T53" fmla="*/ 8 h 118"/>
                <a:gd name="T54" fmla="*/ 33 w 95"/>
                <a:gd name="T55" fmla="*/ 8 h 118"/>
                <a:gd name="T56" fmla="*/ 26 w 95"/>
                <a:gd name="T57" fmla="*/ 8 h 118"/>
                <a:gd name="T58" fmla="*/ 19 w 95"/>
                <a:gd name="T59" fmla="*/ 9 h 118"/>
                <a:gd name="T60" fmla="*/ 15 w 95"/>
                <a:gd name="T61" fmla="*/ 11 h 118"/>
                <a:gd name="T62" fmla="*/ 11 w 95"/>
                <a:gd name="T63" fmla="*/ 13 h 118"/>
                <a:gd name="T64" fmla="*/ 7 w 95"/>
                <a:gd name="T65" fmla="*/ 16 h 118"/>
                <a:gd name="T66" fmla="*/ 3 w 95"/>
                <a:gd name="T67" fmla="*/ 22 h 118"/>
                <a:gd name="T68" fmla="*/ 1 w 95"/>
                <a:gd name="T69" fmla="*/ 22 h 118"/>
                <a:gd name="T70" fmla="*/ 1 w 95"/>
                <a:gd name="T71" fmla="*/ 22 h 118"/>
                <a:gd name="T72" fmla="*/ 8 w 95"/>
                <a:gd name="T73" fmla="*/ 0 h 118"/>
                <a:gd name="T74" fmla="*/ 95 w 95"/>
                <a:gd name="T75" fmla="*/ 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5" h="118">
                  <a:moveTo>
                    <a:pt x="95" y="0"/>
                  </a:moveTo>
                  <a:lnTo>
                    <a:pt x="95" y="0"/>
                  </a:lnTo>
                  <a:lnTo>
                    <a:pt x="89" y="22"/>
                  </a:lnTo>
                  <a:lnTo>
                    <a:pt x="87" y="22"/>
                  </a:lnTo>
                  <a:lnTo>
                    <a:pt x="87" y="22"/>
                  </a:lnTo>
                  <a:lnTo>
                    <a:pt x="85" y="16"/>
                  </a:lnTo>
                  <a:lnTo>
                    <a:pt x="82" y="13"/>
                  </a:lnTo>
                  <a:lnTo>
                    <a:pt x="78" y="11"/>
                  </a:lnTo>
                  <a:lnTo>
                    <a:pt x="75" y="9"/>
                  </a:lnTo>
                  <a:lnTo>
                    <a:pt x="67" y="8"/>
                  </a:lnTo>
                  <a:lnTo>
                    <a:pt x="61" y="8"/>
                  </a:lnTo>
                  <a:lnTo>
                    <a:pt x="60" y="8"/>
                  </a:lnTo>
                  <a:lnTo>
                    <a:pt x="35" y="95"/>
                  </a:lnTo>
                  <a:lnTo>
                    <a:pt x="35" y="95"/>
                  </a:lnTo>
                  <a:lnTo>
                    <a:pt x="32" y="110"/>
                  </a:lnTo>
                  <a:lnTo>
                    <a:pt x="32" y="114"/>
                  </a:lnTo>
                  <a:lnTo>
                    <a:pt x="34" y="117"/>
                  </a:lnTo>
                  <a:lnTo>
                    <a:pt x="34" y="118"/>
                  </a:lnTo>
                  <a:lnTo>
                    <a:pt x="0" y="118"/>
                  </a:lnTo>
                  <a:lnTo>
                    <a:pt x="0" y="117"/>
                  </a:lnTo>
                  <a:lnTo>
                    <a:pt x="0" y="117"/>
                  </a:lnTo>
                  <a:lnTo>
                    <a:pt x="4" y="114"/>
                  </a:lnTo>
                  <a:lnTo>
                    <a:pt x="6" y="110"/>
                  </a:lnTo>
                  <a:lnTo>
                    <a:pt x="8" y="104"/>
                  </a:lnTo>
                  <a:lnTo>
                    <a:pt x="11" y="95"/>
                  </a:lnTo>
                  <a:lnTo>
                    <a:pt x="36" y="8"/>
                  </a:lnTo>
                  <a:lnTo>
                    <a:pt x="33" y="8"/>
                  </a:lnTo>
                  <a:lnTo>
                    <a:pt x="33" y="8"/>
                  </a:lnTo>
                  <a:lnTo>
                    <a:pt x="26" y="8"/>
                  </a:lnTo>
                  <a:lnTo>
                    <a:pt x="19" y="9"/>
                  </a:lnTo>
                  <a:lnTo>
                    <a:pt x="15" y="11"/>
                  </a:lnTo>
                  <a:lnTo>
                    <a:pt x="11" y="13"/>
                  </a:lnTo>
                  <a:lnTo>
                    <a:pt x="7" y="16"/>
                  </a:lnTo>
                  <a:lnTo>
                    <a:pt x="3" y="22"/>
                  </a:lnTo>
                  <a:lnTo>
                    <a:pt x="1" y="22"/>
                  </a:lnTo>
                  <a:lnTo>
                    <a:pt x="1" y="22"/>
                  </a:lnTo>
                  <a:lnTo>
                    <a:pt x="8" y="0"/>
                  </a:lnTo>
                  <a:lnTo>
                    <a:pt x="9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 name="Freeform 31"/>
            <p:cNvSpPr>
              <a:spLocks/>
            </p:cNvSpPr>
            <p:nvPr userDrawn="1"/>
          </p:nvSpPr>
          <p:spPr bwMode="auto">
            <a:xfrm>
              <a:off x="1447801" y="1789113"/>
              <a:ext cx="238125" cy="187325"/>
            </a:xfrm>
            <a:custGeom>
              <a:avLst/>
              <a:gdLst>
                <a:gd name="T0" fmla="*/ 150 w 150"/>
                <a:gd name="T1" fmla="*/ 1 h 118"/>
                <a:gd name="T2" fmla="*/ 150 w 150"/>
                <a:gd name="T3" fmla="*/ 1 h 118"/>
                <a:gd name="T4" fmla="*/ 147 w 150"/>
                <a:gd name="T5" fmla="*/ 5 h 118"/>
                <a:gd name="T6" fmla="*/ 144 w 150"/>
                <a:gd name="T7" fmla="*/ 9 h 118"/>
                <a:gd name="T8" fmla="*/ 136 w 150"/>
                <a:gd name="T9" fmla="*/ 23 h 118"/>
                <a:gd name="T10" fmla="*/ 136 w 150"/>
                <a:gd name="T11" fmla="*/ 23 h 118"/>
                <a:gd name="T12" fmla="*/ 108 w 150"/>
                <a:gd name="T13" fmla="*/ 76 h 118"/>
                <a:gd name="T14" fmla="*/ 87 w 150"/>
                <a:gd name="T15" fmla="*/ 118 h 118"/>
                <a:gd name="T16" fmla="*/ 74 w 150"/>
                <a:gd name="T17" fmla="*/ 118 h 118"/>
                <a:gd name="T18" fmla="*/ 67 w 150"/>
                <a:gd name="T19" fmla="*/ 44 h 118"/>
                <a:gd name="T20" fmla="*/ 66 w 150"/>
                <a:gd name="T21" fmla="*/ 44 h 118"/>
                <a:gd name="T22" fmla="*/ 26 w 150"/>
                <a:gd name="T23" fmla="*/ 118 h 118"/>
                <a:gd name="T24" fmla="*/ 15 w 150"/>
                <a:gd name="T25" fmla="*/ 118 h 118"/>
                <a:gd name="T26" fmla="*/ 5 w 150"/>
                <a:gd name="T27" fmla="*/ 24 h 118"/>
                <a:gd name="T28" fmla="*/ 5 w 150"/>
                <a:gd name="T29" fmla="*/ 24 h 118"/>
                <a:gd name="T30" fmla="*/ 4 w 150"/>
                <a:gd name="T31" fmla="*/ 9 h 118"/>
                <a:gd name="T32" fmla="*/ 2 w 150"/>
                <a:gd name="T33" fmla="*/ 5 h 118"/>
                <a:gd name="T34" fmla="*/ 0 w 150"/>
                <a:gd name="T35" fmla="*/ 1 h 118"/>
                <a:gd name="T36" fmla="*/ 0 w 150"/>
                <a:gd name="T37" fmla="*/ 0 h 118"/>
                <a:gd name="T38" fmla="*/ 33 w 150"/>
                <a:gd name="T39" fmla="*/ 0 h 118"/>
                <a:gd name="T40" fmla="*/ 33 w 150"/>
                <a:gd name="T41" fmla="*/ 1 h 118"/>
                <a:gd name="T42" fmla="*/ 33 w 150"/>
                <a:gd name="T43" fmla="*/ 1 h 118"/>
                <a:gd name="T44" fmla="*/ 31 w 150"/>
                <a:gd name="T45" fmla="*/ 5 h 118"/>
                <a:gd name="T46" fmla="*/ 29 w 150"/>
                <a:gd name="T47" fmla="*/ 9 h 118"/>
                <a:gd name="T48" fmla="*/ 29 w 150"/>
                <a:gd name="T49" fmla="*/ 14 h 118"/>
                <a:gd name="T50" fmla="*/ 29 w 150"/>
                <a:gd name="T51" fmla="*/ 23 h 118"/>
                <a:gd name="T52" fmla="*/ 35 w 150"/>
                <a:gd name="T53" fmla="*/ 79 h 118"/>
                <a:gd name="T54" fmla="*/ 35 w 150"/>
                <a:gd name="T55" fmla="*/ 79 h 118"/>
                <a:gd name="T56" fmla="*/ 77 w 150"/>
                <a:gd name="T57" fmla="*/ 1 h 118"/>
                <a:gd name="T58" fmla="*/ 86 w 150"/>
                <a:gd name="T59" fmla="*/ 1 h 118"/>
                <a:gd name="T60" fmla="*/ 93 w 150"/>
                <a:gd name="T61" fmla="*/ 79 h 118"/>
                <a:gd name="T62" fmla="*/ 94 w 150"/>
                <a:gd name="T63" fmla="*/ 79 h 118"/>
                <a:gd name="T64" fmla="*/ 94 w 150"/>
                <a:gd name="T65" fmla="*/ 79 h 118"/>
                <a:gd name="T66" fmla="*/ 124 w 150"/>
                <a:gd name="T67" fmla="*/ 21 h 118"/>
                <a:gd name="T68" fmla="*/ 124 w 150"/>
                <a:gd name="T69" fmla="*/ 21 h 118"/>
                <a:gd name="T70" fmla="*/ 128 w 150"/>
                <a:gd name="T71" fmla="*/ 12 h 118"/>
                <a:gd name="T72" fmla="*/ 129 w 150"/>
                <a:gd name="T73" fmla="*/ 6 h 118"/>
                <a:gd name="T74" fmla="*/ 129 w 150"/>
                <a:gd name="T75" fmla="*/ 3 h 118"/>
                <a:gd name="T76" fmla="*/ 128 w 150"/>
                <a:gd name="T77" fmla="*/ 1 h 118"/>
                <a:gd name="T78" fmla="*/ 128 w 150"/>
                <a:gd name="T79" fmla="*/ 0 h 118"/>
                <a:gd name="T80" fmla="*/ 150 w 150"/>
                <a:gd name="T81" fmla="*/ 0 h 118"/>
                <a:gd name="T82" fmla="*/ 150 w 150"/>
                <a:gd name="T83" fmla="*/ 1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0" h="118">
                  <a:moveTo>
                    <a:pt x="150" y="1"/>
                  </a:moveTo>
                  <a:lnTo>
                    <a:pt x="150" y="1"/>
                  </a:lnTo>
                  <a:lnTo>
                    <a:pt x="147" y="5"/>
                  </a:lnTo>
                  <a:lnTo>
                    <a:pt x="144" y="9"/>
                  </a:lnTo>
                  <a:lnTo>
                    <a:pt x="136" y="23"/>
                  </a:lnTo>
                  <a:lnTo>
                    <a:pt x="136" y="23"/>
                  </a:lnTo>
                  <a:lnTo>
                    <a:pt x="108" y="76"/>
                  </a:lnTo>
                  <a:lnTo>
                    <a:pt x="87" y="118"/>
                  </a:lnTo>
                  <a:lnTo>
                    <a:pt x="74" y="118"/>
                  </a:lnTo>
                  <a:lnTo>
                    <a:pt x="67" y="44"/>
                  </a:lnTo>
                  <a:lnTo>
                    <a:pt x="66" y="44"/>
                  </a:lnTo>
                  <a:lnTo>
                    <a:pt x="26" y="118"/>
                  </a:lnTo>
                  <a:lnTo>
                    <a:pt x="15" y="118"/>
                  </a:lnTo>
                  <a:lnTo>
                    <a:pt x="5" y="24"/>
                  </a:lnTo>
                  <a:lnTo>
                    <a:pt x="5" y="24"/>
                  </a:lnTo>
                  <a:lnTo>
                    <a:pt x="4" y="9"/>
                  </a:lnTo>
                  <a:lnTo>
                    <a:pt x="2" y="5"/>
                  </a:lnTo>
                  <a:lnTo>
                    <a:pt x="0" y="1"/>
                  </a:lnTo>
                  <a:lnTo>
                    <a:pt x="0" y="0"/>
                  </a:lnTo>
                  <a:lnTo>
                    <a:pt x="33" y="0"/>
                  </a:lnTo>
                  <a:lnTo>
                    <a:pt x="33" y="1"/>
                  </a:lnTo>
                  <a:lnTo>
                    <a:pt x="33" y="1"/>
                  </a:lnTo>
                  <a:lnTo>
                    <a:pt x="31" y="5"/>
                  </a:lnTo>
                  <a:lnTo>
                    <a:pt x="29" y="9"/>
                  </a:lnTo>
                  <a:lnTo>
                    <a:pt x="29" y="14"/>
                  </a:lnTo>
                  <a:lnTo>
                    <a:pt x="29" y="23"/>
                  </a:lnTo>
                  <a:lnTo>
                    <a:pt x="35" y="79"/>
                  </a:lnTo>
                  <a:lnTo>
                    <a:pt x="35" y="79"/>
                  </a:lnTo>
                  <a:lnTo>
                    <a:pt x="77" y="1"/>
                  </a:lnTo>
                  <a:lnTo>
                    <a:pt x="86" y="1"/>
                  </a:lnTo>
                  <a:lnTo>
                    <a:pt x="93" y="79"/>
                  </a:lnTo>
                  <a:lnTo>
                    <a:pt x="94" y="79"/>
                  </a:lnTo>
                  <a:lnTo>
                    <a:pt x="94" y="79"/>
                  </a:lnTo>
                  <a:lnTo>
                    <a:pt x="124" y="21"/>
                  </a:lnTo>
                  <a:lnTo>
                    <a:pt x="124" y="21"/>
                  </a:lnTo>
                  <a:lnTo>
                    <a:pt x="128" y="12"/>
                  </a:lnTo>
                  <a:lnTo>
                    <a:pt x="129" y="6"/>
                  </a:lnTo>
                  <a:lnTo>
                    <a:pt x="129" y="3"/>
                  </a:lnTo>
                  <a:lnTo>
                    <a:pt x="128" y="1"/>
                  </a:lnTo>
                  <a:lnTo>
                    <a:pt x="128" y="0"/>
                  </a:lnTo>
                  <a:lnTo>
                    <a:pt x="150" y="0"/>
                  </a:lnTo>
                  <a:lnTo>
                    <a:pt x="15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Tree>
    <p:extLst>
      <p:ext uri="{BB962C8B-B14F-4D97-AF65-F5344CB8AC3E}">
        <p14:creationId xmlns:p14="http://schemas.microsoft.com/office/powerpoint/2010/main" val="2511623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userDrawn="1">
  <p:cSld name="Divider or highlight slide peppermint">
    <p:spTree>
      <p:nvGrpSpPr>
        <p:cNvPr id="1" name=""/>
        <p:cNvGrpSpPr/>
        <p:nvPr/>
      </p:nvGrpSpPr>
      <p:grpSpPr>
        <a:xfrm>
          <a:off x="0" y="0"/>
          <a:ext cx="0" cy="0"/>
          <a:chOff x="0" y="0"/>
          <a:chExt cx="0" cy="0"/>
        </a:xfrm>
      </p:grpSpPr>
      <p:sp>
        <p:nvSpPr>
          <p:cNvPr id="6" name="Rectangle 5"/>
          <p:cNvSpPr/>
          <p:nvPr userDrawn="1"/>
        </p:nvSpPr>
        <p:spPr bwMode="auto">
          <a:xfrm>
            <a:off x="0" y="0"/>
            <a:ext cx="10801350" cy="6076950"/>
          </a:xfrm>
          <a:prstGeom prst="rect">
            <a:avLst/>
          </a:prstGeom>
          <a:solidFill>
            <a:srgbClr val="A7F2EB"/>
          </a:solidFill>
          <a:ln w="9525" cap="flat" cmpd="sng" algn="ctr">
            <a:noFill/>
            <a:prstDash val="solid"/>
            <a:round/>
            <a:headEnd type="none" w="med" len="med"/>
            <a:tailEnd type="none" w="med" len="med"/>
          </a:ln>
          <a:effectLst/>
        </p:spPr>
        <p:txBody>
          <a:bodyPr vert="horz" wrap="square" lIns="91422" tIns="45711" rIns="91422" bIns="45711" numCol="1" rtlCol="0" anchor="t" anchorCtr="0" compatLnSpc="1">
            <a:prstTxWarp prst="textNoShape">
              <a:avLst/>
            </a:prstTxWarp>
          </a:bodyPr>
          <a:lstStyle/>
          <a:p>
            <a:pPr marL="0" marR="0" indent="0" algn="l" defTabSz="914160" rtl="0" eaLnBrk="0" fontAlgn="base" latinLnBrk="0" hangingPunct="0">
              <a:lnSpc>
                <a:spcPct val="100000"/>
              </a:lnSpc>
              <a:spcBef>
                <a:spcPct val="0"/>
              </a:spcBef>
              <a:spcAft>
                <a:spcPct val="0"/>
              </a:spcAft>
              <a:buClrTx/>
              <a:buSzTx/>
              <a:buFontTx/>
              <a:buNone/>
              <a:tabLst/>
            </a:pPr>
            <a:endParaRPr kumimoji="0" lang="en-GB" sz="2399" b="0" i="0" u="none" strike="noStrike" cap="none" normalizeH="0" baseline="0">
              <a:ln>
                <a:noFill/>
              </a:ln>
              <a:solidFill>
                <a:schemeClr val="tx1"/>
              </a:solidFill>
              <a:effectLst/>
              <a:latin typeface="Arial" charset="0"/>
            </a:endParaRPr>
          </a:p>
        </p:txBody>
      </p:sp>
      <p:sp>
        <p:nvSpPr>
          <p:cNvPr id="5" name="Slide Number Placeholder 4"/>
          <p:cNvSpPr>
            <a:spLocks noGrp="1"/>
          </p:cNvSpPr>
          <p:nvPr>
            <p:ph type="sldNum" sz="quarter" idx="11"/>
          </p:nvPr>
        </p:nvSpPr>
        <p:spPr>
          <a:xfrm>
            <a:off x="9823251" y="5592196"/>
            <a:ext cx="762000" cy="228600"/>
          </a:xfrm>
        </p:spPr>
        <p:txBody>
          <a:bodyPr/>
          <a:lstStyle>
            <a:lvl1pPr algn="r">
              <a:defRPr>
                <a:solidFill>
                  <a:srgbClr val="343C3F"/>
                </a:solidFill>
              </a:defRPr>
            </a:lvl1pPr>
          </a:lstStyle>
          <a:p>
            <a:fld id="{F17889F7-7963-4A16-ADF8-FEE4D97DC541}" type="slidenum">
              <a:rPr lang="en-GB" smtClean="0"/>
              <a:pPr/>
              <a:t>‹#›</a:t>
            </a:fld>
            <a:endParaRPr lang="en-GB"/>
          </a:p>
        </p:txBody>
      </p:sp>
      <p:grpSp>
        <p:nvGrpSpPr>
          <p:cNvPr id="15" name="Group 14"/>
          <p:cNvGrpSpPr/>
          <p:nvPr userDrawn="1"/>
        </p:nvGrpSpPr>
        <p:grpSpPr>
          <a:xfrm>
            <a:off x="286419" y="5558756"/>
            <a:ext cx="288363" cy="288873"/>
            <a:chOff x="1230313" y="1433513"/>
            <a:chExt cx="898525" cy="900113"/>
          </a:xfrm>
          <a:solidFill>
            <a:srgbClr val="343C3F"/>
          </a:solidFill>
        </p:grpSpPr>
        <p:sp>
          <p:nvSpPr>
            <p:cNvPr id="16" name="Freeform 15"/>
            <p:cNvSpPr>
              <a:spLocks noEditPoints="1"/>
            </p:cNvSpPr>
            <p:nvPr userDrawn="1"/>
          </p:nvSpPr>
          <p:spPr bwMode="auto">
            <a:xfrm>
              <a:off x="1230313" y="1433513"/>
              <a:ext cx="898525" cy="900113"/>
            </a:xfrm>
            <a:custGeom>
              <a:avLst/>
              <a:gdLst>
                <a:gd name="T0" fmla="*/ 198 w 566"/>
                <a:gd name="T1" fmla="*/ 14 h 567"/>
                <a:gd name="T2" fmla="*/ 103 w 566"/>
                <a:gd name="T3" fmla="*/ 66 h 567"/>
                <a:gd name="T4" fmla="*/ 34 w 566"/>
                <a:gd name="T5" fmla="*/ 149 h 567"/>
                <a:gd name="T6" fmla="*/ 2 w 566"/>
                <a:gd name="T7" fmla="*/ 255 h 567"/>
                <a:gd name="T8" fmla="*/ 9 w 566"/>
                <a:gd name="T9" fmla="*/ 354 h 567"/>
                <a:gd name="T10" fmla="*/ 57 w 566"/>
                <a:gd name="T11" fmla="*/ 453 h 567"/>
                <a:gd name="T12" fmla="*/ 136 w 566"/>
                <a:gd name="T13" fmla="*/ 526 h 567"/>
                <a:gd name="T14" fmla="*/ 240 w 566"/>
                <a:gd name="T15" fmla="*/ 563 h 567"/>
                <a:gd name="T16" fmla="*/ 341 w 566"/>
                <a:gd name="T17" fmla="*/ 561 h 567"/>
                <a:gd name="T18" fmla="*/ 442 w 566"/>
                <a:gd name="T19" fmla="*/ 518 h 567"/>
                <a:gd name="T20" fmla="*/ 518 w 566"/>
                <a:gd name="T21" fmla="*/ 442 h 567"/>
                <a:gd name="T22" fmla="*/ 561 w 566"/>
                <a:gd name="T23" fmla="*/ 341 h 567"/>
                <a:gd name="T24" fmla="*/ 563 w 566"/>
                <a:gd name="T25" fmla="*/ 240 h 567"/>
                <a:gd name="T26" fmla="*/ 526 w 566"/>
                <a:gd name="T27" fmla="*/ 137 h 567"/>
                <a:gd name="T28" fmla="*/ 454 w 566"/>
                <a:gd name="T29" fmla="*/ 57 h 567"/>
                <a:gd name="T30" fmla="*/ 356 w 566"/>
                <a:gd name="T31" fmla="*/ 10 h 567"/>
                <a:gd name="T32" fmla="*/ 95 w 566"/>
                <a:gd name="T33" fmla="*/ 90 h 567"/>
                <a:gd name="T34" fmla="*/ 248 w 566"/>
                <a:gd name="T35" fmla="*/ 16 h 567"/>
                <a:gd name="T36" fmla="*/ 206 w 566"/>
                <a:gd name="T37" fmla="*/ 55 h 567"/>
                <a:gd name="T38" fmla="*/ 94 w 566"/>
                <a:gd name="T39" fmla="*/ 92 h 567"/>
                <a:gd name="T40" fmla="*/ 247 w 566"/>
                <a:gd name="T41" fmla="*/ 36 h 567"/>
                <a:gd name="T42" fmla="*/ 192 w 566"/>
                <a:gd name="T43" fmla="*/ 92 h 567"/>
                <a:gd name="T44" fmla="*/ 337 w 566"/>
                <a:gd name="T45" fmla="*/ 50 h 567"/>
                <a:gd name="T46" fmla="*/ 290 w 566"/>
                <a:gd name="T47" fmla="*/ 92 h 567"/>
                <a:gd name="T48" fmla="*/ 319 w 566"/>
                <a:gd name="T49" fmla="*/ 19 h 567"/>
                <a:gd name="T50" fmla="*/ 382 w 566"/>
                <a:gd name="T51" fmla="*/ 32 h 567"/>
                <a:gd name="T52" fmla="*/ 473 w 566"/>
                <a:gd name="T53" fmla="*/ 92 h 567"/>
                <a:gd name="T54" fmla="*/ 166 w 566"/>
                <a:gd name="T55" fmla="*/ 107 h 567"/>
                <a:gd name="T56" fmla="*/ 32 w 566"/>
                <a:gd name="T57" fmla="*/ 186 h 567"/>
                <a:gd name="T58" fmla="*/ 81 w 566"/>
                <a:gd name="T59" fmla="*/ 106 h 567"/>
                <a:gd name="T60" fmla="*/ 278 w 566"/>
                <a:gd name="T61" fmla="*/ 186 h 567"/>
                <a:gd name="T62" fmla="*/ 183 w 566"/>
                <a:gd name="T63" fmla="*/ 106 h 567"/>
                <a:gd name="T64" fmla="*/ 384 w 566"/>
                <a:gd name="T65" fmla="*/ 106 h 567"/>
                <a:gd name="T66" fmla="*/ 417 w 566"/>
                <a:gd name="T67" fmla="*/ 186 h 567"/>
                <a:gd name="T68" fmla="*/ 486 w 566"/>
                <a:gd name="T69" fmla="*/ 105 h 567"/>
                <a:gd name="T70" fmla="*/ 535 w 566"/>
                <a:gd name="T71" fmla="*/ 186 h 567"/>
                <a:gd name="T72" fmla="*/ 411 w 566"/>
                <a:gd name="T73" fmla="*/ 126 h 567"/>
                <a:gd name="T74" fmla="*/ 540 w 566"/>
                <a:gd name="T75" fmla="*/ 199 h 567"/>
                <a:gd name="T76" fmla="*/ 552 w 566"/>
                <a:gd name="T77" fmla="*/ 305 h 567"/>
                <a:gd name="T78" fmla="*/ 27 w 566"/>
                <a:gd name="T79" fmla="*/ 368 h 567"/>
                <a:gd name="T80" fmla="*/ 14 w 566"/>
                <a:gd name="T81" fmla="*/ 284 h 567"/>
                <a:gd name="T82" fmla="*/ 540 w 566"/>
                <a:gd name="T83" fmla="*/ 199 h 567"/>
                <a:gd name="T84" fmla="*/ 156 w 566"/>
                <a:gd name="T85" fmla="*/ 441 h 567"/>
                <a:gd name="T86" fmla="*/ 81 w 566"/>
                <a:gd name="T87" fmla="*/ 461 h 567"/>
                <a:gd name="T88" fmla="*/ 32 w 566"/>
                <a:gd name="T89" fmla="*/ 381 h 567"/>
                <a:gd name="T90" fmla="*/ 183 w 566"/>
                <a:gd name="T91" fmla="*/ 461 h 567"/>
                <a:gd name="T92" fmla="*/ 149 w 566"/>
                <a:gd name="T93" fmla="*/ 381 h 567"/>
                <a:gd name="T94" fmla="*/ 412 w 566"/>
                <a:gd name="T95" fmla="*/ 402 h 567"/>
                <a:gd name="T96" fmla="*/ 290 w 566"/>
                <a:gd name="T97" fmla="*/ 461 h 567"/>
                <a:gd name="T98" fmla="*/ 534 w 566"/>
                <a:gd name="T99" fmla="*/ 382 h 567"/>
                <a:gd name="T100" fmla="*/ 400 w 566"/>
                <a:gd name="T101" fmla="*/ 461 h 567"/>
                <a:gd name="T102" fmla="*/ 431 w 566"/>
                <a:gd name="T103" fmla="*/ 381 h 567"/>
                <a:gd name="T104" fmla="*/ 176 w 566"/>
                <a:gd name="T105" fmla="*/ 475 h 567"/>
                <a:gd name="T106" fmla="*/ 253 w 566"/>
                <a:gd name="T107" fmla="*/ 551 h 567"/>
                <a:gd name="T108" fmla="*/ 146 w 566"/>
                <a:gd name="T109" fmla="*/ 515 h 567"/>
                <a:gd name="T110" fmla="*/ 176 w 566"/>
                <a:gd name="T111" fmla="*/ 475 h 567"/>
                <a:gd name="T112" fmla="*/ 230 w 566"/>
                <a:gd name="T113" fmla="*/ 516 h 567"/>
                <a:gd name="T114" fmla="*/ 278 w 566"/>
                <a:gd name="T115" fmla="*/ 475 h 567"/>
                <a:gd name="T116" fmla="*/ 320 w 566"/>
                <a:gd name="T117" fmla="*/ 531 h 567"/>
                <a:gd name="T118" fmla="*/ 374 w 566"/>
                <a:gd name="T119" fmla="*/ 475 h 567"/>
                <a:gd name="T120" fmla="*/ 401 w 566"/>
                <a:gd name="T121" fmla="*/ 525 h 567"/>
                <a:gd name="T122" fmla="*/ 319 w 566"/>
                <a:gd name="T123" fmla="*/ 547 h 567"/>
                <a:gd name="T124" fmla="*/ 391 w 566"/>
                <a:gd name="T125" fmla="*/ 475 h 5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66" h="567">
                  <a:moveTo>
                    <a:pt x="282" y="0"/>
                  </a:moveTo>
                  <a:lnTo>
                    <a:pt x="282" y="0"/>
                  </a:lnTo>
                  <a:lnTo>
                    <a:pt x="268" y="1"/>
                  </a:lnTo>
                  <a:lnTo>
                    <a:pt x="252" y="2"/>
                  </a:lnTo>
                  <a:lnTo>
                    <a:pt x="238" y="4"/>
                  </a:lnTo>
                  <a:lnTo>
                    <a:pt x="225" y="7"/>
                  </a:lnTo>
                  <a:lnTo>
                    <a:pt x="211" y="10"/>
                  </a:lnTo>
                  <a:lnTo>
                    <a:pt x="198" y="14"/>
                  </a:lnTo>
                  <a:lnTo>
                    <a:pt x="185" y="18"/>
                  </a:lnTo>
                  <a:lnTo>
                    <a:pt x="172" y="23"/>
                  </a:lnTo>
                  <a:lnTo>
                    <a:pt x="159" y="29"/>
                  </a:lnTo>
                  <a:lnTo>
                    <a:pt x="147" y="35"/>
                  </a:lnTo>
                  <a:lnTo>
                    <a:pt x="136" y="42"/>
                  </a:lnTo>
                  <a:lnTo>
                    <a:pt x="124" y="49"/>
                  </a:lnTo>
                  <a:lnTo>
                    <a:pt x="113" y="57"/>
                  </a:lnTo>
                  <a:lnTo>
                    <a:pt x="103" y="66"/>
                  </a:lnTo>
                  <a:lnTo>
                    <a:pt x="92" y="75"/>
                  </a:lnTo>
                  <a:lnTo>
                    <a:pt x="83" y="84"/>
                  </a:lnTo>
                  <a:lnTo>
                    <a:pt x="73" y="94"/>
                  </a:lnTo>
                  <a:lnTo>
                    <a:pt x="65" y="104"/>
                  </a:lnTo>
                  <a:lnTo>
                    <a:pt x="56" y="115"/>
                  </a:lnTo>
                  <a:lnTo>
                    <a:pt x="48" y="126"/>
                  </a:lnTo>
                  <a:lnTo>
                    <a:pt x="41" y="137"/>
                  </a:lnTo>
                  <a:lnTo>
                    <a:pt x="34" y="149"/>
                  </a:lnTo>
                  <a:lnTo>
                    <a:pt x="28" y="161"/>
                  </a:lnTo>
                  <a:lnTo>
                    <a:pt x="22" y="174"/>
                  </a:lnTo>
                  <a:lnTo>
                    <a:pt x="17" y="186"/>
                  </a:lnTo>
                  <a:lnTo>
                    <a:pt x="13" y="199"/>
                  </a:lnTo>
                  <a:lnTo>
                    <a:pt x="9" y="213"/>
                  </a:lnTo>
                  <a:lnTo>
                    <a:pt x="6" y="226"/>
                  </a:lnTo>
                  <a:lnTo>
                    <a:pt x="4" y="240"/>
                  </a:lnTo>
                  <a:lnTo>
                    <a:pt x="2" y="255"/>
                  </a:lnTo>
                  <a:lnTo>
                    <a:pt x="1" y="270"/>
                  </a:lnTo>
                  <a:lnTo>
                    <a:pt x="0" y="284"/>
                  </a:lnTo>
                  <a:lnTo>
                    <a:pt x="0" y="284"/>
                  </a:lnTo>
                  <a:lnTo>
                    <a:pt x="1" y="298"/>
                  </a:lnTo>
                  <a:lnTo>
                    <a:pt x="2" y="313"/>
                  </a:lnTo>
                  <a:lnTo>
                    <a:pt x="4" y="327"/>
                  </a:lnTo>
                  <a:lnTo>
                    <a:pt x="6" y="341"/>
                  </a:lnTo>
                  <a:lnTo>
                    <a:pt x="9" y="354"/>
                  </a:lnTo>
                  <a:lnTo>
                    <a:pt x="13" y="368"/>
                  </a:lnTo>
                  <a:lnTo>
                    <a:pt x="18" y="381"/>
                  </a:lnTo>
                  <a:lnTo>
                    <a:pt x="23" y="394"/>
                  </a:lnTo>
                  <a:lnTo>
                    <a:pt x="28" y="406"/>
                  </a:lnTo>
                  <a:lnTo>
                    <a:pt x="34" y="418"/>
                  </a:lnTo>
                  <a:lnTo>
                    <a:pt x="41" y="430"/>
                  </a:lnTo>
                  <a:lnTo>
                    <a:pt x="49" y="442"/>
                  </a:lnTo>
                  <a:lnTo>
                    <a:pt x="57" y="453"/>
                  </a:lnTo>
                  <a:lnTo>
                    <a:pt x="65" y="464"/>
                  </a:lnTo>
                  <a:lnTo>
                    <a:pt x="74" y="474"/>
                  </a:lnTo>
                  <a:lnTo>
                    <a:pt x="83" y="484"/>
                  </a:lnTo>
                  <a:lnTo>
                    <a:pt x="93" y="493"/>
                  </a:lnTo>
                  <a:lnTo>
                    <a:pt x="103" y="502"/>
                  </a:lnTo>
                  <a:lnTo>
                    <a:pt x="114" y="510"/>
                  </a:lnTo>
                  <a:lnTo>
                    <a:pt x="125" y="518"/>
                  </a:lnTo>
                  <a:lnTo>
                    <a:pt x="136" y="526"/>
                  </a:lnTo>
                  <a:lnTo>
                    <a:pt x="148" y="532"/>
                  </a:lnTo>
                  <a:lnTo>
                    <a:pt x="160" y="539"/>
                  </a:lnTo>
                  <a:lnTo>
                    <a:pt x="173" y="544"/>
                  </a:lnTo>
                  <a:lnTo>
                    <a:pt x="186" y="549"/>
                  </a:lnTo>
                  <a:lnTo>
                    <a:pt x="199" y="554"/>
                  </a:lnTo>
                  <a:lnTo>
                    <a:pt x="212" y="558"/>
                  </a:lnTo>
                  <a:lnTo>
                    <a:pt x="226" y="561"/>
                  </a:lnTo>
                  <a:lnTo>
                    <a:pt x="240" y="563"/>
                  </a:lnTo>
                  <a:lnTo>
                    <a:pt x="254" y="565"/>
                  </a:lnTo>
                  <a:lnTo>
                    <a:pt x="269" y="566"/>
                  </a:lnTo>
                  <a:lnTo>
                    <a:pt x="284" y="567"/>
                  </a:lnTo>
                  <a:lnTo>
                    <a:pt x="284" y="567"/>
                  </a:lnTo>
                  <a:lnTo>
                    <a:pt x="298" y="566"/>
                  </a:lnTo>
                  <a:lnTo>
                    <a:pt x="313" y="565"/>
                  </a:lnTo>
                  <a:lnTo>
                    <a:pt x="327" y="563"/>
                  </a:lnTo>
                  <a:lnTo>
                    <a:pt x="341" y="561"/>
                  </a:lnTo>
                  <a:lnTo>
                    <a:pt x="354" y="558"/>
                  </a:lnTo>
                  <a:lnTo>
                    <a:pt x="368" y="554"/>
                  </a:lnTo>
                  <a:lnTo>
                    <a:pt x="381" y="549"/>
                  </a:lnTo>
                  <a:lnTo>
                    <a:pt x="394" y="544"/>
                  </a:lnTo>
                  <a:lnTo>
                    <a:pt x="406" y="539"/>
                  </a:lnTo>
                  <a:lnTo>
                    <a:pt x="418" y="532"/>
                  </a:lnTo>
                  <a:lnTo>
                    <a:pt x="430" y="526"/>
                  </a:lnTo>
                  <a:lnTo>
                    <a:pt x="442" y="518"/>
                  </a:lnTo>
                  <a:lnTo>
                    <a:pt x="453" y="510"/>
                  </a:lnTo>
                  <a:lnTo>
                    <a:pt x="463" y="502"/>
                  </a:lnTo>
                  <a:lnTo>
                    <a:pt x="474" y="493"/>
                  </a:lnTo>
                  <a:lnTo>
                    <a:pt x="484" y="484"/>
                  </a:lnTo>
                  <a:lnTo>
                    <a:pt x="493" y="474"/>
                  </a:lnTo>
                  <a:lnTo>
                    <a:pt x="502" y="464"/>
                  </a:lnTo>
                  <a:lnTo>
                    <a:pt x="510" y="453"/>
                  </a:lnTo>
                  <a:lnTo>
                    <a:pt x="518" y="442"/>
                  </a:lnTo>
                  <a:lnTo>
                    <a:pt x="525" y="430"/>
                  </a:lnTo>
                  <a:lnTo>
                    <a:pt x="532" y="418"/>
                  </a:lnTo>
                  <a:lnTo>
                    <a:pt x="538" y="406"/>
                  </a:lnTo>
                  <a:lnTo>
                    <a:pt x="544" y="394"/>
                  </a:lnTo>
                  <a:lnTo>
                    <a:pt x="549" y="381"/>
                  </a:lnTo>
                  <a:lnTo>
                    <a:pt x="554" y="368"/>
                  </a:lnTo>
                  <a:lnTo>
                    <a:pt x="557" y="354"/>
                  </a:lnTo>
                  <a:lnTo>
                    <a:pt x="561" y="341"/>
                  </a:lnTo>
                  <a:lnTo>
                    <a:pt x="563" y="327"/>
                  </a:lnTo>
                  <a:lnTo>
                    <a:pt x="565" y="313"/>
                  </a:lnTo>
                  <a:lnTo>
                    <a:pt x="566" y="298"/>
                  </a:lnTo>
                  <a:lnTo>
                    <a:pt x="566" y="284"/>
                  </a:lnTo>
                  <a:lnTo>
                    <a:pt x="566" y="284"/>
                  </a:lnTo>
                  <a:lnTo>
                    <a:pt x="566" y="270"/>
                  </a:lnTo>
                  <a:lnTo>
                    <a:pt x="565" y="255"/>
                  </a:lnTo>
                  <a:lnTo>
                    <a:pt x="563" y="240"/>
                  </a:lnTo>
                  <a:lnTo>
                    <a:pt x="561" y="226"/>
                  </a:lnTo>
                  <a:lnTo>
                    <a:pt x="558" y="213"/>
                  </a:lnTo>
                  <a:lnTo>
                    <a:pt x="554" y="199"/>
                  </a:lnTo>
                  <a:lnTo>
                    <a:pt x="549" y="186"/>
                  </a:lnTo>
                  <a:lnTo>
                    <a:pt x="544" y="174"/>
                  </a:lnTo>
                  <a:lnTo>
                    <a:pt x="539" y="161"/>
                  </a:lnTo>
                  <a:lnTo>
                    <a:pt x="532" y="149"/>
                  </a:lnTo>
                  <a:lnTo>
                    <a:pt x="526" y="137"/>
                  </a:lnTo>
                  <a:lnTo>
                    <a:pt x="518" y="126"/>
                  </a:lnTo>
                  <a:lnTo>
                    <a:pt x="511" y="115"/>
                  </a:lnTo>
                  <a:lnTo>
                    <a:pt x="502" y="104"/>
                  </a:lnTo>
                  <a:lnTo>
                    <a:pt x="493" y="94"/>
                  </a:lnTo>
                  <a:lnTo>
                    <a:pt x="484" y="84"/>
                  </a:lnTo>
                  <a:lnTo>
                    <a:pt x="474" y="75"/>
                  </a:lnTo>
                  <a:lnTo>
                    <a:pt x="464" y="66"/>
                  </a:lnTo>
                  <a:lnTo>
                    <a:pt x="454" y="57"/>
                  </a:lnTo>
                  <a:lnTo>
                    <a:pt x="443" y="49"/>
                  </a:lnTo>
                  <a:lnTo>
                    <a:pt x="431" y="42"/>
                  </a:lnTo>
                  <a:lnTo>
                    <a:pt x="419" y="35"/>
                  </a:lnTo>
                  <a:lnTo>
                    <a:pt x="407" y="29"/>
                  </a:lnTo>
                  <a:lnTo>
                    <a:pt x="395" y="23"/>
                  </a:lnTo>
                  <a:lnTo>
                    <a:pt x="382" y="18"/>
                  </a:lnTo>
                  <a:lnTo>
                    <a:pt x="369" y="14"/>
                  </a:lnTo>
                  <a:lnTo>
                    <a:pt x="356" y="10"/>
                  </a:lnTo>
                  <a:lnTo>
                    <a:pt x="342" y="7"/>
                  </a:lnTo>
                  <a:lnTo>
                    <a:pt x="328" y="4"/>
                  </a:lnTo>
                  <a:lnTo>
                    <a:pt x="314" y="2"/>
                  </a:lnTo>
                  <a:lnTo>
                    <a:pt x="300" y="1"/>
                  </a:lnTo>
                  <a:lnTo>
                    <a:pt x="286" y="0"/>
                  </a:lnTo>
                  <a:lnTo>
                    <a:pt x="282" y="0"/>
                  </a:lnTo>
                  <a:close/>
                  <a:moveTo>
                    <a:pt x="95" y="90"/>
                  </a:moveTo>
                  <a:lnTo>
                    <a:pt x="95" y="90"/>
                  </a:lnTo>
                  <a:lnTo>
                    <a:pt x="111" y="76"/>
                  </a:lnTo>
                  <a:lnTo>
                    <a:pt x="128" y="63"/>
                  </a:lnTo>
                  <a:lnTo>
                    <a:pt x="147" y="51"/>
                  </a:lnTo>
                  <a:lnTo>
                    <a:pt x="166" y="41"/>
                  </a:lnTo>
                  <a:lnTo>
                    <a:pt x="185" y="32"/>
                  </a:lnTo>
                  <a:lnTo>
                    <a:pt x="206" y="25"/>
                  </a:lnTo>
                  <a:lnTo>
                    <a:pt x="226" y="20"/>
                  </a:lnTo>
                  <a:lnTo>
                    <a:pt x="248" y="16"/>
                  </a:lnTo>
                  <a:lnTo>
                    <a:pt x="248" y="16"/>
                  </a:lnTo>
                  <a:lnTo>
                    <a:pt x="254" y="15"/>
                  </a:lnTo>
                  <a:lnTo>
                    <a:pt x="254" y="15"/>
                  </a:lnTo>
                  <a:lnTo>
                    <a:pt x="247" y="19"/>
                  </a:lnTo>
                  <a:lnTo>
                    <a:pt x="247" y="19"/>
                  </a:lnTo>
                  <a:lnTo>
                    <a:pt x="233" y="30"/>
                  </a:lnTo>
                  <a:lnTo>
                    <a:pt x="215" y="46"/>
                  </a:lnTo>
                  <a:lnTo>
                    <a:pt x="206" y="55"/>
                  </a:lnTo>
                  <a:lnTo>
                    <a:pt x="196" y="66"/>
                  </a:lnTo>
                  <a:lnTo>
                    <a:pt x="186" y="78"/>
                  </a:lnTo>
                  <a:lnTo>
                    <a:pt x="176" y="92"/>
                  </a:lnTo>
                  <a:lnTo>
                    <a:pt x="176" y="92"/>
                  </a:lnTo>
                  <a:lnTo>
                    <a:pt x="176" y="92"/>
                  </a:lnTo>
                  <a:lnTo>
                    <a:pt x="176" y="92"/>
                  </a:lnTo>
                  <a:lnTo>
                    <a:pt x="94" y="92"/>
                  </a:lnTo>
                  <a:lnTo>
                    <a:pt x="94" y="92"/>
                  </a:lnTo>
                  <a:lnTo>
                    <a:pt x="95" y="90"/>
                  </a:lnTo>
                  <a:lnTo>
                    <a:pt x="95" y="90"/>
                  </a:lnTo>
                  <a:close/>
                  <a:moveTo>
                    <a:pt x="194" y="90"/>
                  </a:moveTo>
                  <a:lnTo>
                    <a:pt x="194" y="90"/>
                  </a:lnTo>
                  <a:lnTo>
                    <a:pt x="203" y="79"/>
                  </a:lnTo>
                  <a:lnTo>
                    <a:pt x="212" y="69"/>
                  </a:lnTo>
                  <a:lnTo>
                    <a:pt x="230" y="50"/>
                  </a:lnTo>
                  <a:lnTo>
                    <a:pt x="247" y="36"/>
                  </a:lnTo>
                  <a:lnTo>
                    <a:pt x="262" y="25"/>
                  </a:lnTo>
                  <a:lnTo>
                    <a:pt x="262" y="25"/>
                  </a:lnTo>
                  <a:lnTo>
                    <a:pt x="278" y="15"/>
                  </a:lnTo>
                  <a:lnTo>
                    <a:pt x="278" y="15"/>
                  </a:lnTo>
                  <a:lnTo>
                    <a:pt x="278" y="92"/>
                  </a:lnTo>
                  <a:lnTo>
                    <a:pt x="278" y="92"/>
                  </a:lnTo>
                  <a:lnTo>
                    <a:pt x="192" y="92"/>
                  </a:lnTo>
                  <a:lnTo>
                    <a:pt x="192" y="92"/>
                  </a:lnTo>
                  <a:lnTo>
                    <a:pt x="194" y="90"/>
                  </a:lnTo>
                  <a:lnTo>
                    <a:pt x="194" y="90"/>
                  </a:lnTo>
                  <a:close/>
                  <a:moveTo>
                    <a:pt x="290" y="15"/>
                  </a:moveTo>
                  <a:lnTo>
                    <a:pt x="290" y="15"/>
                  </a:lnTo>
                  <a:lnTo>
                    <a:pt x="305" y="25"/>
                  </a:lnTo>
                  <a:lnTo>
                    <a:pt x="305" y="25"/>
                  </a:lnTo>
                  <a:lnTo>
                    <a:pt x="320" y="36"/>
                  </a:lnTo>
                  <a:lnTo>
                    <a:pt x="337" y="50"/>
                  </a:lnTo>
                  <a:lnTo>
                    <a:pt x="355" y="69"/>
                  </a:lnTo>
                  <a:lnTo>
                    <a:pt x="364" y="79"/>
                  </a:lnTo>
                  <a:lnTo>
                    <a:pt x="373" y="90"/>
                  </a:lnTo>
                  <a:lnTo>
                    <a:pt x="373" y="90"/>
                  </a:lnTo>
                  <a:lnTo>
                    <a:pt x="374" y="92"/>
                  </a:lnTo>
                  <a:lnTo>
                    <a:pt x="374" y="92"/>
                  </a:lnTo>
                  <a:lnTo>
                    <a:pt x="290" y="92"/>
                  </a:lnTo>
                  <a:lnTo>
                    <a:pt x="290" y="92"/>
                  </a:lnTo>
                  <a:lnTo>
                    <a:pt x="290" y="15"/>
                  </a:lnTo>
                  <a:lnTo>
                    <a:pt x="290" y="15"/>
                  </a:lnTo>
                  <a:close/>
                  <a:moveTo>
                    <a:pt x="391" y="92"/>
                  </a:moveTo>
                  <a:lnTo>
                    <a:pt x="391" y="92"/>
                  </a:lnTo>
                  <a:lnTo>
                    <a:pt x="376" y="72"/>
                  </a:lnTo>
                  <a:lnTo>
                    <a:pt x="359" y="53"/>
                  </a:lnTo>
                  <a:lnTo>
                    <a:pt x="340" y="35"/>
                  </a:lnTo>
                  <a:lnTo>
                    <a:pt x="319" y="19"/>
                  </a:lnTo>
                  <a:lnTo>
                    <a:pt x="319" y="19"/>
                  </a:lnTo>
                  <a:lnTo>
                    <a:pt x="314" y="16"/>
                  </a:lnTo>
                  <a:lnTo>
                    <a:pt x="314" y="16"/>
                  </a:lnTo>
                  <a:lnTo>
                    <a:pt x="320" y="16"/>
                  </a:lnTo>
                  <a:lnTo>
                    <a:pt x="320" y="16"/>
                  </a:lnTo>
                  <a:lnTo>
                    <a:pt x="341" y="20"/>
                  </a:lnTo>
                  <a:lnTo>
                    <a:pt x="362" y="25"/>
                  </a:lnTo>
                  <a:lnTo>
                    <a:pt x="382" y="32"/>
                  </a:lnTo>
                  <a:lnTo>
                    <a:pt x="402" y="41"/>
                  </a:lnTo>
                  <a:lnTo>
                    <a:pt x="420" y="51"/>
                  </a:lnTo>
                  <a:lnTo>
                    <a:pt x="438" y="63"/>
                  </a:lnTo>
                  <a:lnTo>
                    <a:pt x="455" y="76"/>
                  </a:lnTo>
                  <a:lnTo>
                    <a:pt x="471" y="90"/>
                  </a:lnTo>
                  <a:lnTo>
                    <a:pt x="471" y="90"/>
                  </a:lnTo>
                  <a:lnTo>
                    <a:pt x="473" y="92"/>
                  </a:lnTo>
                  <a:lnTo>
                    <a:pt x="473" y="92"/>
                  </a:lnTo>
                  <a:lnTo>
                    <a:pt x="391" y="92"/>
                  </a:lnTo>
                  <a:lnTo>
                    <a:pt x="391" y="92"/>
                  </a:lnTo>
                  <a:lnTo>
                    <a:pt x="391" y="92"/>
                  </a:lnTo>
                  <a:lnTo>
                    <a:pt x="391" y="92"/>
                  </a:lnTo>
                  <a:close/>
                  <a:moveTo>
                    <a:pt x="167" y="105"/>
                  </a:moveTo>
                  <a:lnTo>
                    <a:pt x="167" y="105"/>
                  </a:lnTo>
                  <a:lnTo>
                    <a:pt x="166" y="107"/>
                  </a:lnTo>
                  <a:lnTo>
                    <a:pt x="166" y="107"/>
                  </a:lnTo>
                  <a:lnTo>
                    <a:pt x="156" y="126"/>
                  </a:lnTo>
                  <a:lnTo>
                    <a:pt x="148" y="145"/>
                  </a:lnTo>
                  <a:lnTo>
                    <a:pt x="141" y="165"/>
                  </a:lnTo>
                  <a:lnTo>
                    <a:pt x="136" y="185"/>
                  </a:lnTo>
                  <a:lnTo>
                    <a:pt x="136" y="185"/>
                  </a:lnTo>
                  <a:lnTo>
                    <a:pt x="136" y="186"/>
                  </a:lnTo>
                  <a:lnTo>
                    <a:pt x="136" y="186"/>
                  </a:lnTo>
                  <a:lnTo>
                    <a:pt x="32" y="186"/>
                  </a:lnTo>
                  <a:lnTo>
                    <a:pt x="32" y="186"/>
                  </a:lnTo>
                  <a:lnTo>
                    <a:pt x="33" y="185"/>
                  </a:lnTo>
                  <a:lnTo>
                    <a:pt x="33" y="185"/>
                  </a:lnTo>
                  <a:lnTo>
                    <a:pt x="42" y="163"/>
                  </a:lnTo>
                  <a:lnTo>
                    <a:pt x="53" y="143"/>
                  </a:lnTo>
                  <a:lnTo>
                    <a:pt x="66" y="124"/>
                  </a:lnTo>
                  <a:lnTo>
                    <a:pt x="81" y="106"/>
                  </a:lnTo>
                  <a:lnTo>
                    <a:pt x="81" y="106"/>
                  </a:lnTo>
                  <a:lnTo>
                    <a:pt x="81" y="105"/>
                  </a:lnTo>
                  <a:lnTo>
                    <a:pt x="81" y="105"/>
                  </a:lnTo>
                  <a:lnTo>
                    <a:pt x="167" y="105"/>
                  </a:lnTo>
                  <a:lnTo>
                    <a:pt x="167" y="105"/>
                  </a:lnTo>
                  <a:close/>
                  <a:moveTo>
                    <a:pt x="278" y="105"/>
                  </a:moveTo>
                  <a:lnTo>
                    <a:pt x="278" y="105"/>
                  </a:lnTo>
                  <a:lnTo>
                    <a:pt x="278" y="186"/>
                  </a:lnTo>
                  <a:lnTo>
                    <a:pt x="278" y="186"/>
                  </a:lnTo>
                  <a:lnTo>
                    <a:pt x="149" y="186"/>
                  </a:lnTo>
                  <a:lnTo>
                    <a:pt x="149" y="186"/>
                  </a:lnTo>
                  <a:lnTo>
                    <a:pt x="150" y="185"/>
                  </a:lnTo>
                  <a:lnTo>
                    <a:pt x="150" y="185"/>
                  </a:lnTo>
                  <a:lnTo>
                    <a:pt x="155" y="164"/>
                  </a:lnTo>
                  <a:lnTo>
                    <a:pt x="162" y="144"/>
                  </a:lnTo>
                  <a:lnTo>
                    <a:pt x="172" y="125"/>
                  </a:lnTo>
                  <a:lnTo>
                    <a:pt x="183" y="106"/>
                  </a:lnTo>
                  <a:lnTo>
                    <a:pt x="183" y="106"/>
                  </a:lnTo>
                  <a:lnTo>
                    <a:pt x="183" y="105"/>
                  </a:lnTo>
                  <a:lnTo>
                    <a:pt x="183" y="105"/>
                  </a:lnTo>
                  <a:lnTo>
                    <a:pt x="278" y="105"/>
                  </a:lnTo>
                  <a:lnTo>
                    <a:pt x="278" y="105"/>
                  </a:lnTo>
                  <a:close/>
                  <a:moveTo>
                    <a:pt x="384" y="105"/>
                  </a:moveTo>
                  <a:lnTo>
                    <a:pt x="384" y="105"/>
                  </a:lnTo>
                  <a:lnTo>
                    <a:pt x="384" y="106"/>
                  </a:lnTo>
                  <a:lnTo>
                    <a:pt x="384" y="106"/>
                  </a:lnTo>
                  <a:lnTo>
                    <a:pt x="395" y="125"/>
                  </a:lnTo>
                  <a:lnTo>
                    <a:pt x="404" y="144"/>
                  </a:lnTo>
                  <a:lnTo>
                    <a:pt x="412" y="164"/>
                  </a:lnTo>
                  <a:lnTo>
                    <a:pt x="417" y="185"/>
                  </a:lnTo>
                  <a:lnTo>
                    <a:pt x="417" y="185"/>
                  </a:lnTo>
                  <a:lnTo>
                    <a:pt x="417" y="186"/>
                  </a:lnTo>
                  <a:lnTo>
                    <a:pt x="417" y="186"/>
                  </a:lnTo>
                  <a:lnTo>
                    <a:pt x="290" y="186"/>
                  </a:lnTo>
                  <a:lnTo>
                    <a:pt x="290" y="186"/>
                  </a:lnTo>
                  <a:lnTo>
                    <a:pt x="290" y="105"/>
                  </a:lnTo>
                  <a:lnTo>
                    <a:pt x="290" y="105"/>
                  </a:lnTo>
                  <a:lnTo>
                    <a:pt x="384" y="105"/>
                  </a:lnTo>
                  <a:lnTo>
                    <a:pt x="384" y="105"/>
                  </a:lnTo>
                  <a:close/>
                  <a:moveTo>
                    <a:pt x="486" y="105"/>
                  </a:moveTo>
                  <a:lnTo>
                    <a:pt x="486" y="105"/>
                  </a:lnTo>
                  <a:lnTo>
                    <a:pt x="486" y="106"/>
                  </a:lnTo>
                  <a:lnTo>
                    <a:pt x="486" y="106"/>
                  </a:lnTo>
                  <a:lnTo>
                    <a:pt x="501" y="124"/>
                  </a:lnTo>
                  <a:lnTo>
                    <a:pt x="514" y="143"/>
                  </a:lnTo>
                  <a:lnTo>
                    <a:pt x="525" y="163"/>
                  </a:lnTo>
                  <a:lnTo>
                    <a:pt x="534" y="185"/>
                  </a:lnTo>
                  <a:lnTo>
                    <a:pt x="534" y="185"/>
                  </a:lnTo>
                  <a:lnTo>
                    <a:pt x="535" y="186"/>
                  </a:lnTo>
                  <a:lnTo>
                    <a:pt x="535" y="186"/>
                  </a:lnTo>
                  <a:lnTo>
                    <a:pt x="431" y="186"/>
                  </a:lnTo>
                  <a:lnTo>
                    <a:pt x="431" y="186"/>
                  </a:lnTo>
                  <a:lnTo>
                    <a:pt x="431" y="185"/>
                  </a:lnTo>
                  <a:lnTo>
                    <a:pt x="431" y="185"/>
                  </a:lnTo>
                  <a:lnTo>
                    <a:pt x="426" y="165"/>
                  </a:lnTo>
                  <a:lnTo>
                    <a:pt x="419" y="145"/>
                  </a:lnTo>
                  <a:lnTo>
                    <a:pt x="411" y="126"/>
                  </a:lnTo>
                  <a:lnTo>
                    <a:pt x="400" y="107"/>
                  </a:lnTo>
                  <a:lnTo>
                    <a:pt x="400" y="107"/>
                  </a:lnTo>
                  <a:lnTo>
                    <a:pt x="400" y="105"/>
                  </a:lnTo>
                  <a:lnTo>
                    <a:pt x="400" y="105"/>
                  </a:lnTo>
                  <a:lnTo>
                    <a:pt x="486" y="105"/>
                  </a:lnTo>
                  <a:lnTo>
                    <a:pt x="486" y="105"/>
                  </a:lnTo>
                  <a:close/>
                  <a:moveTo>
                    <a:pt x="540" y="199"/>
                  </a:moveTo>
                  <a:lnTo>
                    <a:pt x="540" y="199"/>
                  </a:lnTo>
                  <a:lnTo>
                    <a:pt x="540" y="200"/>
                  </a:lnTo>
                  <a:lnTo>
                    <a:pt x="540" y="200"/>
                  </a:lnTo>
                  <a:lnTo>
                    <a:pt x="545" y="220"/>
                  </a:lnTo>
                  <a:lnTo>
                    <a:pt x="549" y="242"/>
                  </a:lnTo>
                  <a:lnTo>
                    <a:pt x="552" y="263"/>
                  </a:lnTo>
                  <a:lnTo>
                    <a:pt x="553" y="284"/>
                  </a:lnTo>
                  <a:lnTo>
                    <a:pt x="553" y="284"/>
                  </a:lnTo>
                  <a:lnTo>
                    <a:pt x="552" y="305"/>
                  </a:lnTo>
                  <a:lnTo>
                    <a:pt x="549" y="326"/>
                  </a:lnTo>
                  <a:lnTo>
                    <a:pt x="545" y="347"/>
                  </a:lnTo>
                  <a:lnTo>
                    <a:pt x="540" y="367"/>
                  </a:lnTo>
                  <a:lnTo>
                    <a:pt x="540" y="367"/>
                  </a:lnTo>
                  <a:lnTo>
                    <a:pt x="539" y="368"/>
                  </a:lnTo>
                  <a:lnTo>
                    <a:pt x="539" y="368"/>
                  </a:lnTo>
                  <a:lnTo>
                    <a:pt x="27" y="368"/>
                  </a:lnTo>
                  <a:lnTo>
                    <a:pt x="27" y="368"/>
                  </a:lnTo>
                  <a:lnTo>
                    <a:pt x="27" y="367"/>
                  </a:lnTo>
                  <a:lnTo>
                    <a:pt x="27" y="367"/>
                  </a:lnTo>
                  <a:lnTo>
                    <a:pt x="27" y="367"/>
                  </a:lnTo>
                  <a:lnTo>
                    <a:pt x="21" y="347"/>
                  </a:lnTo>
                  <a:lnTo>
                    <a:pt x="17" y="326"/>
                  </a:lnTo>
                  <a:lnTo>
                    <a:pt x="15" y="305"/>
                  </a:lnTo>
                  <a:lnTo>
                    <a:pt x="14" y="284"/>
                  </a:lnTo>
                  <a:lnTo>
                    <a:pt x="14" y="284"/>
                  </a:lnTo>
                  <a:lnTo>
                    <a:pt x="15" y="263"/>
                  </a:lnTo>
                  <a:lnTo>
                    <a:pt x="17" y="242"/>
                  </a:lnTo>
                  <a:lnTo>
                    <a:pt x="21" y="220"/>
                  </a:lnTo>
                  <a:lnTo>
                    <a:pt x="27" y="200"/>
                  </a:lnTo>
                  <a:lnTo>
                    <a:pt x="27" y="200"/>
                  </a:lnTo>
                  <a:lnTo>
                    <a:pt x="27" y="199"/>
                  </a:lnTo>
                  <a:lnTo>
                    <a:pt x="27" y="199"/>
                  </a:lnTo>
                  <a:lnTo>
                    <a:pt x="540" y="199"/>
                  </a:lnTo>
                  <a:lnTo>
                    <a:pt x="540" y="199"/>
                  </a:lnTo>
                  <a:close/>
                  <a:moveTo>
                    <a:pt x="136" y="381"/>
                  </a:moveTo>
                  <a:lnTo>
                    <a:pt x="136" y="381"/>
                  </a:lnTo>
                  <a:lnTo>
                    <a:pt x="136" y="381"/>
                  </a:lnTo>
                  <a:lnTo>
                    <a:pt x="136" y="381"/>
                  </a:lnTo>
                  <a:lnTo>
                    <a:pt x="141" y="402"/>
                  </a:lnTo>
                  <a:lnTo>
                    <a:pt x="148" y="421"/>
                  </a:lnTo>
                  <a:lnTo>
                    <a:pt x="156" y="441"/>
                  </a:lnTo>
                  <a:lnTo>
                    <a:pt x="166" y="460"/>
                  </a:lnTo>
                  <a:lnTo>
                    <a:pt x="166" y="460"/>
                  </a:lnTo>
                  <a:lnTo>
                    <a:pt x="167" y="461"/>
                  </a:lnTo>
                  <a:lnTo>
                    <a:pt x="167" y="461"/>
                  </a:lnTo>
                  <a:lnTo>
                    <a:pt x="81" y="461"/>
                  </a:lnTo>
                  <a:lnTo>
                    <a:pt x="81" y="461"/>
                  </a:lnTo>
                  <a:lnTo>
                    <a:pt x="81" y="461"/>
                  </a:lnTo>
                  <a:lnTo>
                    <a:pt x="81" y="461"/>
                  </a:lnTo>
                  <a:lnTo>
                    <a:pt x="81" y="461"/>
                  </a:lnTo>
                  <a:lnTo>
                    <a:pt x="66" y="443"/>
                  </a:lnTo>
                  <a:lnTo>
                    <a:pt x="53" y="423"/>
                  </a:lnTo>
                  <a:lnTo>
                    <a:pt x="42" y="403"/>
                  </a:lnTo>
                  <a:lnTo>
                    <a:pt x="33" y="382"/>
                  </a:lnTo>
                  <a:lnTo>
                    <a:pt x="33" y="382"/>
                  </a:lnTo>
                  <a:lnTo>
                    <a:pt x="32" y="381"/>
                  </a:lnTo>
                  <a:lnTo>
                    <a:pt x="32" y="381"/>
                  </a:lnTo>
                  <a:lnTo>
                    <a:pt x="136" y="381"/>
                  </a:lnTo>
                  <a:lnTo>
                    <a:pt x="136" y="381"/>
                  </a:lnTo>
                  <a:close/>
                  <a:moveTo>
                    <a:pt x="278" y="381"/>
                  </a:moveTo>
                  <a:lnTo>
                    <a:pt x="278" y="381"/>
                  </a:lnTo>
                  <a:lnTo>
                    <a:pt x="278" y="461"/>
                  </a:lnTo>
                  <a:lnTo>
                    <a:pt x="278" y="461"/>
                  </a:lnTo>
                  <a:lnTo>
                    <a:pt x="183" y="461"/>
                  </a:lnTo>
                  <a:lnTo>
                    <a:pt x="183" y="461"/>
                  </a:lnTo>
                  <a:lnTo>
                    <a:pt x="183" y="461"/>
                  </a:lnTo>
                  <a:lnTo>
                    <a:pt x="183" y="461"/>
                  </a:lnTo>
                  <a:lnTo>
                    <a:pt x="172" y="442"/>
                  </a:lnTo>
                  <a:lnTo>
                    <a:pt x="162" y="422"/>
                  </a:lnTo>
                  <a:lnTo>
                    <a:pt x="155" y="402"/>
                  </a:lnTo>
                  <a:lnTo>
                    <a:pt x="150" y="382"/>
                  </a:lnTo>
                  <a:lnTo>
                    <a:pt x="150" y="382"/>
                  </a:lnTo>
                  <a:lnTo>
                    <a:pt x="149" y="381"/>
                  </a:lnTo>
                  <a:lnTo>
                    <a:pt x="149" y="381"/>
                  </a:lnTo>
                  <a:lnTo>
                    <a:pt x="278" y="381"/>
                  </a:lnTo>
                  <a:lnTo>
                    <a:pt x="278" y="381"/>
                  </a:lnTo>
                  <a:close/>
                  <a:moveTo>
                    <a:pt x="417" y="381"/>
                  </a:moveTo>
                  <a:lnTo>
                    <a:pt x="417" y="381"/>
                  </a:lnTo>
                  <a:lnTo>
                    <a:pt x="417" y="382"/>
                  </a:lnTo>
                  <a:lnTo>
                    <a:pt x="417" y="382"/>
                  </a:lnTo>
                  <a:lnTo>
                    <a:pt x="412" y="402"/>
                  </a:lnTo>
                  <a:lnTo>
                    <a:pt x="404" y="422"/>
                  </a:lnTo>
                  <a:lnTo>
                    <a:pt x="395" y="442"/>
                  </a:lnTo>
                  <a:lnTo>
                    <a:pt x="384" y="461"/>
                  </a:lnTo>
                  <a:lnTo>
                    <a:pt x="384" y="461"/>
                  </a:lnTo>
                  <a:lnTo>
                    <a:pt x="384" y="461"/>
                  </a:lnTo>
                  <a:lnTo>
                    <a:pt x="384" y="461"/>
                  </a:lnTo>
                  <a:lnTo>
                    <a:pt x="290" y="461"/>
                  </a:lnTo>
                  <a:lnTo>
                    <a:pt x="290" y="461"/>
                  </a:lnTo>
                  <a:lnTo>
                    <a:pt x="290" y="381"/>
                  </a:lnTo>
                  <a:lnTo>
                    <a:pt x="290" y="381"/>
                  </a:lnTo>
                  <a:lnTo>
                    <a:pt x="417" y="381"/>
                  </a:lnTo>
                  <a:lnTo>
                    <a:pt x="417" y="381"/>
                  </a:lnTo>
                  <a:close/>
                  <a:moveTo>
                    <a:pt x="535" y="381"/>
                  </a:moveTo>
                  <a:lnTo>
                    <a:pt x="535" y="381"/>
                  </a:lnTo>
                  <a:lnTo>
                    <a:pt x="534" y="382"/>
                  </a:lnTo>
                  <a:lnTo>
                    <a:pt x="534" y="382"/>
                  </a:lnTo>
                  <a:lnTo>
                    <a:pt x="525" y="403"/>
                  </a:lnTo>
                  <a:lnTo>
                    <a:pt x="514" y="423"/>
                  </a:lnTo>
                  <a:lnTo>
                    <a:pt x="501" y="443"/>
                  </a:lnTo>
                  <a:lnTo>
                    <a:pt x="486" y="461"/>
                  </a:lnTo>
                  <a:lnTo>
                    <a:pt x="486" y="461"/>
                  </a:lnTo>
                  <a:lnTo>
                    <a:pt x="486" y="461"/>
                  </a:lnTo>
                  <a:lnTo>
                    <a:pt x="486" y="461"/>
                  </a:lnTo>
                  <a:lnTo>
                    <a:pt x="400" y="461"/>
                  </a:lnTo>
                  <a:lnTo>
                    <a:pt x="400" y="461"/>
                  </a:lnTo>
                  <a:lnTo>
                    <a:pt x="400" y="460"/>
                  </a:lnTo>
                  <a:lnTo>
                    <a:pt x="400" y="460"/>
                  </a:lnTo>
                  <a:lnTo>
                    <a:pt x="400" y="460"/>
                  </a:lnTo>
                  <a:lnTo>
                    <a:pt x="411" y="441"/>
                  </a:lnTo>
                  <a:lnTo>
                    <a:pt x="419" y="421"/>
                  </a:lnTo>
                  <a:lnTo>
                    <a:pt x="426" y="402"/>
                  </a:lnTo>
                  <a:lnTo>
                    <a:pt x="431" y="381"/>
                  </a:lnTo>
                  <a:lnTo>
                    <a:pt x="431" y="381"/>
                  </a:lnTo>
                  <a:lnTo>
                    <a:pt x="431" y="381"/>
                  </a:lnTo>
                  <a:lnTo>
                    <a:pt x="431" y="381"/>
                  </a:lnTo>
                  <a:lnTo>
                    <a:pt x="535" y="381"/>
                  </a:lnTo>
                  <a:lnTo>
                    <a:pt x="535" y="381"/>
                  </a:lnTo>
                  <a:close/>
                  <a:moveTo>
                    <a:pt x="176" y="475"/>
                  </a:moveTo>
                  <a:lnTo>
                    <a:pt x="176" y="475"/>
                  </a:lnTo>
                  <a:lnTo>
                    <a:pt x="176" y="475"/>
                  </a:lnTo>
                  <a:lnTo>
                    <a:pt x="176" y="475"/>
                  </a:lnTo>
                  <a:lnTo>
                    <a:pt x="191" y="495"/>
                  </a:lnTo>
                  <a:lnTo>
                    <a:pt x="208" y="513"/>
                  </a:lnTo>
                  <a:lnTo>
                    <a:pt x="227" y="531"/>
                  </a:lnTo>
                  <a:lnTo>
                    <a:pt x="247" y="548"/>
                  </a:lnTo>
                  <a:lnTo>
                    <a:pt x="247" y="548"/>
                  </a:lnTo>
                  <a:lnTo>
                    <a:pt x="253" y="551"/>
                  </a:lnTo>
                  <a:lnTo>
                    <a:pt x="253" y="551"/>
                  </a:lnTo>
                  <a:lnTo>
                    <a:pt x="247" y="550"/>
                  </a:lnTo>
                  <a:lnTo>
                    <a:pt x="247" y="550"/>
                  </a:lnTo>
                  <a:lnTo>
                    <a:pt x="247" y="550"/>
                  </a:lnTo>
                  <a:lnTo>
                    <a:pt x="226" y="546"/>
                  </a:lnTo>
                  <a:lnTo>
                    <a:pt x="205" y="541"/>
                  </a:lnTo>
                  <a:lnTo>
                    <a:pt x="185" y="534"/>
                  </a:lnTo>
                  <a:lnTo>
                    <a:pt x="165" y="525"/>
                  </a:lnTo>
                  <a:lnTo>
                    <a:pt x="146" y="515"/>
                  </a:lnTo>
                  <a:lnTo>
                    <a:pt x="129" y="504"/>
                  </a:lnTo>
                  <a:lnTo>
                    <a:pt x="111" y="491"/>
                  </a:lnTo>
                  <a:lnTo>
                    <a:pt x="95" y="476"/>
                  </a:lnTo>
                  <a:lnTo>
                    <a:pt x="95" y="476"/>
                  </a:lnTo>
                  <a:lnTo>
                    <a:pt x="94" y="475"/>
                  </a:lnTo>
                  <a:lnTo>
                    <a:pt x="94" y="475"/>
                  </a:lnTo>
                  <a:lnTo>
                    <a:pt x="176" y="475"/>
                  </a:lnTo>
                  <a:lnTo>
                    <a:pt x="176" y="475"/>
                  </a:lnTo>
                  <a:close/>
                  <a:moveTo>
                    <a:pt x="278" y="475"/>
                  </a:moveTo>
                  <a:lnTo>
                    <a:pt x="278" y="475"/>
                  </a:lnTo>
                  <a:lnTo>
                    <a:pt x="278" y="552"/>
                  </a:lnTo>
                  <a:lnTo>
                    <a:pt x="278" y="552"/>
                  </a:lnTo>
                  <a:lnTo>
                    <a:pt x="262" y="542"/>
                  </a:lnTo>
                  <a:lnTo>
                    <a:pt x="262" y="542"/>
                  </a:lnTo>
                  <a:lnTo>
                    <a:pt x="247" y="531"/>
                  </a:lnTo>
                  <a:lnTo>
                    <a:pt x="230" y="516"/>
                  </a:lnTo>
                  <a:lnTo>
                    <a:pt x="212" y="498"/>
                  </a:lnTo>
                  <a:lnTo>
                    <a:pt x="203" y="487"/>
                  </a:lnTo>
                  <a:lnTo>
                    <a:pt x="194" y="476"/>
                  </a:lnTo>
                  <a:lnTo>
                    <a:pt x="194" y="476"/>
                  </a:lnTo>
                  <a:lnTo>
                    <a:pt x="192" y="475"/>
                  </a:lnTo>
                  <a:lnTo>
                    <a:pt x="192" y="475"/>
                  </a:lnTo>
                  <a:lnTo>
                    <a:pt x="278" y="475"/>
                  </a:lnTo>
                  <a:lnTo>
                    <a:pt x="278" y="475"/>
                  </a:lnTo>
                  <a:close/>
                  <a:moveTo>
                    <a:pt x="374" y="475"/>
                  </a:moveTo>
                  <a:lnTo>
                    <a:pt x="374" y="475"/>
                  </a:lnTo>
                  <a:lnTo>
                    <a:pt x="373" y="476"/>
                  </a:lnTo>
                  <a:lnTo>
                    <a:pt x="373" y="476"/>
                  </a:lnTo>
                  <a:lnTo>
                    <a:pt x="364" y="487"/>
                  </a:lnTo>
                  <a:lnTo>
                    <a:pt x="355" y="498"/>
                  </a:lnTo>
                  <a:lnTo>
                    <a:pt x="337" y="516"/>
                  </a:lnTo>
                  <a:lnTo>
                    <a:pt x="320" y="531"/>
                  </a:lnTo>
                  <a:lnTo>
                    <a:pt x="305" y="542"/>
                  </a:lnTo>
                  <a:lnTo>
                    <a:pt x="305" y="542"/>
                  </a:lnTo>
                  <a:lnTo>
                    <a:pt x="290" y="552"/>
                  </a:lnTo>
                  <a:lnTo>
                    <a:pt x="290" y="552"/>
                  </a:lnTo>
                  <a:lnTo>
                    <a:pt x="290" y="475"/>
                  </a:lnTo>
                  <a:lnTo>
                    <a:pt x="290" y="475"/>
                  </a:lnTo>
                  <a:lnTo>
                    <a:pt x="374" y="475"/>
                  </a:lnTo>
                  <a:lnTo>
                    <a:pt x="374" y="475"/>
                  </a:lnTo>
                  <a:close/>
                  <a:moveTo>
                    <a:pt x="473" y="475"/>
                  </a:moveTo>
                  <a:lnTo>
                    <a:pt x="473" y="475"/>
                  </a:lnTo>
                  <a:lnTo>
                    <a:pt x="471" y="476"/>
                  </a:lnTo>
                  <a:lnTo>
                    <a:pt x="471" y="476"/>
                  </a:lnTo>
                  <a:lnTo>
                    <a:pt x="455" y="491"/>
                  </a:lnTo>
                  <a:lnTo>
                    <a:pt x="438" y="504"/>
                  </a:lnTo>
                  <a:lnTo>
                    <a:pt x="420" y="515"/>
                  </a:lnTo>
                  <a:lnTo>
                    <a:pt x="401" y="525"/>
                  </a:lnTo>
                  <a:lnTo>
                    <a:pt x="382" y="534"/>
                  </a:lnTo>
                  <a:lnTo>
                    <a:pt x="361" y="541"/>
                  </a:lnTo>
                  <a:lnTo>
                    <a:pt x="340" y="547"/>
                  </a:lnTo>
                  <a:lnTo>
                    <a:pt x="319" y="551"/>
                  </a:lnTo>
                  <a:lnTo>
                    <a:pt x="319" y="551"/>
                  </a:lnTo>
                  <a:lnTo>
                    <a:pt x="313" y="551"/>
                  </a:lnTo>
                  <a:lnTo>
                    <a:pt x="313" y="551"/>
                  </a:lnTo>
                  <a:lnTo>
                    <a:pt x="319" y="547"/>
                  </a:lnTo>
                  <a:lnTo>
                    <a:pt x="319" y="547"/>
                  </a:lnTo>
                  <a:lnTo>
                    <a:pt x="334" y="537"/>
                  </a:lnTo>
                  <a:lnTo>
                    <a:pt x="351" y="521"/>
                  </a:lnTo>
                  <a:lnTo>
                    <a:pt x="361" y="511"/>
                  </a:lnTo>
                  <a:lnTo>
                    <a:pt x="371" y="500"/>
                  </a:lnTo>
                  <a:lnTo>
                    <a:pt x="381" y="488"/>
                  </a:lnTo>
                  <a:lnTo>
                    <a:pt x="391" y="475"/>
                  </a:lnTo>
                  <a:lnTo>
                    <a:pt x="391" y="475"/>
                  </a:lnTo>
                  <a:lnTo>
                    <a:pt x="391" y="475"/>
                  </a:lnTo>
                  <a:lnTo>
                    <a:pt x="391" y="475"/>
                  </a:lnTo>
                  <a:lnTo>
                    <a:pt x="473" y="475"/>
                  </a:lnTo>
                  <a:lnTo>
                    <a:pt x="473" y="4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799">
                <a:solidFill>
                  <a:srgbClr val="343C3F"/>
                </a:solidFill>
              </a:endParaRPr>
            </a:p>
          </p:txBody>
        </p:sp>
        <p:sp>
          <p:nvSpPr>
            <p:cNvPr id="17" name="Freeform 27"/>
            <p:cNvSpPr>
              <a:spLocks/>
            </p:cNvSpPr>
            <p:nvPr userDrawn="1"/>
          </p:nvSpPr>
          <p:spPr bwMode="auto">
            <a:xfrm>
              <a:off x="1658938" y="1789113"/>
              <a:ext cx="107950" cy="187325"/>
            </a:xfrm>
            <a:custGeom>
              <a:avLst/>
              <a:gdLst>
                <a:gd name="T0" fmla="*/ 68 w 68"/>
                <a:gd name="T1" fmla="*/ 1 h 118"/>
                <a:gd name="T2" fmla="*/ 68 w 68"/>
                <a:gd name="T3" fmla="*/ 1 h 118"/>
                <a:gd name="T4" fmla="*/ 66 w 68"/>
                <a:gd name="T5" fmla="*/ 2 h 118"/>
                <a:gd name="T6" fmla="*/ 65 w 68"/>
                <a:gd name="T7" fmla="*/ 4 h 118"/>
                <a:gd name="T8" fmla="*/ 62 w 68"/>
                <a:gd name="T9" fmla="*/ 8 h 118"/>
                <a:gd name="T10" fmla="*/ 57 w 68"/>
                <a:gd name="T11" fmla="*/ 24 h 118"/>
                <a:gd name="T12" fmla="*/ 36 w 68"/>
                <a:gd name="T13" fmla="*/ 95 h 118"/>
                <a:gd name="T14" fmla="*/ 36 w 68"/>
                <a:gd name="T15" fmla="*/ 95 h 118"/>
                <a:gd name="T16" fmla="*/ 34 w 68"/>
                <a:gd name="T17" fmla="*/ 104 h 118"/>
                <a:gd name="T18" fmla="*/ 33 w 68"/>
                <a:gd name="T19" fmla="*/ 110 h 118"/>
                <a:gd name="T20" fmla="*/ 34 w 68"/>
                <a:gd name="T21" fmla="*/ 114 h 118"/>
                <a:gd name="T22" fmla="*/ 35 w 68"/>
                <a:gd name="T23" fmla="*/ 117 h 118"/>
                <a:gd name="T24" fmla="*/ 35 w 68"/>
                <a:gd name="T25" fmla="*/ 118 h 118"/>
                <a:gd name="T26" fmla="*/ 0 w 68"/>
                <a:gd name="T27" fmla="*/ 118 h 118"/>
                <a:gd name="T28" fmla="*/ 0 w 68"/>
                <a:gd name="T29" fmla="*/ 117 h 118"/>
                <a:gd name="T30" fmla="*/ 0 w 68"/>
                <a:gd name="T31" fmla="*/ 117 h 118"/>
                <a:gd name="T32" fmla="*/ 4 w 68"/>
                <a:gd name="T33" fmla="*/ 114 h 118"/>
                <a:gd name="T34" fmla="*/ 6 w 68"/>
                <a:gd name="T35" fmla="*/ 111 h 118"/>
                <a:gd name="T36" fmla="*/ 9 w 68"/>
                <a:gd name="T37" fmla="*/ 105 h 118"/>
                <a:gd name="T38" fmla="*/ 11 w 68"/>
                <a:gd name="T39" fmla="*/ 96 h 118"/>
                <a:gd name="T40" fmla="*/ 32 w 68"/>
                <a:gd name="T41" fmla="*/ 25 h 118"/>
                <a:gd name="T42" fmla="*/ 32 w 68"/>
                <a:gd name="T43" fmla="*/ 25 h 118"/>
                <a:gd name="T44" fmla="*/ 34 w 68"/>
                <a:gd name="T45" fmla="*/ 15 h 118"/>
                <a:gd name="T46" fmla="*/ 35 w 68"/>
                <a:gd name="T47" fmla="*/ 9 h 118"/>
                <a:gd name="T48" fmla="*/ 35 w 68"/>
                <a:gd name="T49" fmla="*/ 5 h 118"/>
                <a:gd name="T50" fmla="*/ 34 w 68"/>
                <a:gd name="T51" fmla="*/ 1 h 118"/>
                <a:gd name="T52" fmla="*/ 34 w 68"/>
                <a:gd name="T53" fmla="*/ 0 h 118"/>
                <a:gd name="T54" fmla="*/ 68 w 68"/>
                <a:gd name="T55" fmla="*/ 0 h 118"/>
                <a:gd name="T56" fmla="*/ 68 w 68"/>
                <a:gd name="T57" fmla="*/ 1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8" h="118">
                  <a:moveTo>
                    <a:pt x="68" y="1"/>
                  </a:moveTo>
                  <a:lnTo>
                    <a:pt x="68" y="1"/>
                  </a:lnTo>
                  <a:lnTo>
                    <a:pt x="66" y="2"/>
                  </a:lnTo>
                  <a:lnTo>
                    <a:pt x="65" y="4"/>
                  </a:lnTo>
                  <a:lnTo>
                    <a:pt x="62" y="8"/>
                  </a:lnTo>
                  <a:lnTo>
                    <a:pt x="57" y="24"/>
                  </a:lnTo>
                  <a:lnTo>
                    <a:pt x="36" y="95"/>
                  </a:lnTo>
                  <a:lnTo>
                    <a:pt x="36" y="95"/>
                  </a:lnTo>
                  <a:lnTo>
                    <a:pt x="34" y="104"/>
                  </a:lnTo>
                  <a:lnTo>
                    <a:pt x="33" y="110"/>
                  </a:lnTo>
                  <a:lnTo>
                    <a:pt x="34" y="114"/>
                  </a:lnTo>
                  <a:lnTo>
                    <a:pt x="35" y="117"/>
                  </a:lnTo>
                  <a:lnTo>
                    <a:pt x="35" y="118"/>
                  </a:lnTo>
                  <a:lnTo>
                    <a:pt x="0" y="118"/>
                  </a:lnTo>
                  <a:lnTo>
                    <a:pt x="0" y="117"/>
                  </a:lnTo>
                  <a:lnTo>
                    <a:pt x="0" y="117"/>
                  </a:lnTo>
                  <a:lnTo>
                    <a:pt x="4" y="114"/>
                  </a:lnTo>
                  <a:lnTo>
                    <a:pt x="6" y="111"/>
                  </a:lnTo>
                  <a:lnTo>
                    <a:pt x="9" y="105"/>
                  </a:lnTo>
                  <a:lnTo>
                    <a:pt x="11" y="96"/>
                  </a:lnTo>
                  <a:lnTo>
                    <a:pt x="32" y="25"/>
                  </a:lnTo>
                  <a:lnTo>
                    <a:pt x="32" y="25"/>
                  </a:lnTo>
                  <a:lnTo>
                    <a:pt x="34" y="15"/>
                  </a:lnTo>
                  <a:lnTo>
                    <a:pt x="35" y="9"/>
                  </a:lnTo>
                  <a:lnTo>
                    <a:pt x="35" y="5"/>
                  </a:lnTo>
                  <a:lnTo>
                    <a:pt x="34" y="1"/>
                  </a:lnTo>
                  <a:lnTo>
                    <a:pt x="34" y="0"/>
                  </a:lnTo>
                  <a:lnTo>
                    <a:pt x="68" y="0"/>
                  </a:ln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799">
                <a:solidFill>
                  <a:srgbClr val="343C3F"/>
                </a:solidFill>
              </a:endParaRPr>
            </a:p>
          </p:txBody>
        </p:sp>
        <p:sp>
          <p:nvSpPr>
            <p:cNvPr id="18" name="Freeform 28"/>
            <p:cNvSpPr>
              <a:spLocks/>
            </p:cNvSpPr>
            <p:nvPr userDrawn="1"/>
          </p:nvSpPr>
          <p:spPr bwMode="auto">
            <a:xfrm>
              <a:off x="1289051" y="1785938"/>
              <a:ext cx="138113" cy="193675"/>
            </a:xfrm>
            <a:custGeom>
              <a:avLst/>
              <a:gdLst>
                <a:gd name="T0" fmla="*/ 8 w 87"/>
                <a:gd name="T1" fmla="*/ 90 h 122"/>
                <a:gd name="T2" fmla="*/ 10 w 87"/>
                <a:gd name="T3" fmla="*/ 101 h 122"/>
                <a:gd name="T4" fmla="*/ 16 w 87"/>
                <a:gd name="T5" fmla="*/ 109 h 122"/>
                <a:gd name="T6" fmla="*/ 25 w 87"/>
                <a:gd name="T7" fmla="*/ 113 h 122"/>
                <a:gd name="T8" fmla="*/ 38 w 87"/>
                <a:gd name="T9" fmla="*/ 114 h 122"/>
                <a:gd name="T10" fmla="*/ 42 w 87"/>
                <a:gd name="T11" fmla="*/ 113 h 122"/>
                <a:gd name="T12" fmla="*/ 50 w 87"/>
                <a:gd name="T13" fmla="*/ 110 h 122"/>
                <a:gd name="T14" fmla="*/ 55 w 87"/>
                <a:gd name="T15" fmla="*/ 104 h 122"/>
                <a:gd name="T16" fmla="*/ 58 w 87"/>
                <a:gd name="T17" fmla="*/ 97 h 122"/>
                <a:gd name="T18" fmla="*/ 58 w 87"/>
                <a:gd name="T19" fmla="*/ 94 h 122"/>
                <a:gd name="T20" fmla="*/ 54 w 87"/>
                <a:gd name="T21" fmla="*/ 82 h 122"/>
                <a:gd name="T22" fmla="*/ 43 w 87"/>
                <a:gd name="T23" fmla="*/ 72 h 122"/>
                <a:gd name="T24" fmla="*/ 38 w 87"/>
                <a:gd name="T25" fmla="*/ 68 h 122"/>
                <a:gd name="T26" fmla="*/ 22 w 87"/>
                <a:gd name="T27" fmla="*/ 54 h 122"/>
                <a:gd name="T28" fmla="*/ 17 w 87"/>
                <a:gd name="T29" fmla="*/ 46 h 122"/>
                <a:gd name="T30" fmla="*/ 16 w 87"/>
                <a:gd name="T31" fmla="*/ 36 h 122"/>
                <a:gd name="T32" fmla="*/ 17 w 87"/>
                <a:gd name="T33" fmla="*/ 29 h 122"/>
                <a:gd name="T34" fmla="*/ 22 w 87"/>
                <a:gd name="T35" fmla="*/ 15 h 122"/>
                <a:gd name="T36" fmla="*/ 33 w 87"/>
                <a:gd name="T37" fmla="*/ 6 h 122"/>
                <a:gd name="T38" fmla="*/ 48 w 87"/>
                <a:gd name="T39" fmla="*/ 1 h 122"/>
                <a:gd name="T40" fmla="*/ 56 w 87"/>
                <a:gd name="T41" fmla="*/ 0 h 122"/>
                <a:gd name="T42" fmla="*/ 77 w 87"/>
                <a:gd name="T43" fmla="*/ 2 h 122"/>
                <a:gd name="T44" fmla="*/ 87 w 87"/>
                <a:gd name="T45" fmla="*/ 5 h 122"/>
                <a:gd name="T46" fmla="*/ 80 w 87"/>
                <a:gd name="T47" fmla="*/ 27 h 122"/>
                <a:gd name="T48" fmla="*/ 77 w 87"/>
                <a:gd name="T49" fmla="*/ 17 h 122"/>
                <a:gd name="T50" fmla="*/ 73 w 87"/>
                <a:gd name="T51" fmla="*/ 11 h 122"/>
                <a:gd name="T52" fmla="*/ 65 w 87"/>
                <a:gd name="T53" fmla="*/ 8 h 122"/>
                <a:gd name="T54" fmla="*/ 55 w 87"/>
                <a:gd name="T55" fmla="*/ 8 h 122"/>
                <a:gd name="T56" fmla="*/ 50 w 87"/>
                <a:gd name="T57" fmla="*/ 8 h 122"/>
                <a:gd name="T58" fmla="*/ 44 w 87"/>
                <a:gd name="T59" fmla="*/ 12 h 122"/>
                <a:gd name="T60" fmla="*/ 39 w 87"/>
                <a:gd name="T61" fmla="*/ 17 h 122"/>
                <a:gd name="T62" fmla="*/ 37 w 87"/>
                <a:gd name="T63" fmla="*/ 28 h 122"/>
                <a:gd name="T64" fmla="*/ 38 w 87"/>
                <a:gd name="T65" fmla="*/ 34 h 122"/>
                <a:gd name="T66" fmla="*/ 45 w 87"/>
                <a:gd name="T67" fmla="*/ 44 h 122"/>
                <a:gd name="T68" fmla="*/ 57 w 87"/>
                <a:gd name="T69" fmla="*/ 52 h 122"/>
                <a:gd name="T70" fmla="*/ 66 w 87"/>
                <a:gd name="T71" fmla="*/ 58 h 122"/>
                <a:gd name="T72" fmla="*/ 77 w 87"/>
                <a:gd name="T73" fmla="*/ 69 h 122"/>
                <a:gd name="T74" fmla="*/ 80 w 87"/>
                <a:gd name="T75" fmla="*/ 79 h 122"/>
                <a:gd name="T76" fmla="*/ 81 w 87"/>
                <a:gd name="T77" fmla="*/ 84 h 122"/>
                <a:gd name="T78" fmla="*/ 77 w 87"/>
                <a:gd name="T79" fmla="*/ 100 h 122"/>
                <a:gd name="T80" fmla="*/ 68 w 87"/>
                <a:gd name="T81" fmla="*/ 112 h 122"/>
                <a:gd name="T82" fmla="*/ 54 w 87"/>
                <a:gd name="T83" fmla="*/ 120 h 122"/>
                <a:gd name="T84" fmla="*/ 35 w 87"/>
                <a:gd name="T85" fmla="*/ 122 h 122"/>
                <a:gd name="T86" fmla="*/ 24 w 87"/>
                <a:gd name="T87" fmla="*/ 121 h 122"/>
                <a:gd name="T88" fmla="*/ 6 w 87"/>
                <a:gd name="T89" fmla="*/ 116 h 122"/>
                <a:gd name="T90" fmla="*/ 0 w 87"/>
                <a:gd name="T91" fmla="*/ 112 h 122"/>
                <a:gd name="T92" fmla="*/ 8 w 87"/>
                <a:gd name="T93" fmla="*/ 9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7" h="122">
                  <a:moveTo>
                    <a:pt x="8" y="90"/>
                  </a:moveTo>
                  <a:lnTo>
                    <a:pt x="8" y="90"/>
                  </a:lnTo>
                  <a:lnTo>
                    <a:pt x="9" y="96"/>
                  </a:lnTo>
                  <a:lnTo>
                    <a:pt x="10" y="101"/>
                  </a:lnTo>
                  <a:lnTo>
                    <a:pt x="13" y="106"/>
                  </a:lnTo>
                  <a:lnTo>
                    <a:pt x="16" y="109"/>
                  </a:lnTo>
                  <a:lnTo>
                    <a:pt x="20" y="112"/>
                  </a:lnTo>
                  <a:lnTo>
                    <a:pt x="25" y="113"/>
                  </a:lnTo>
                  <a:lnTo>
                    <a:pt x="31" y="114"/>
                  </a:lnTo>
                  <a:lnTo>
                    <a:pt x="38" y="114"/>
                  </a:lnTo>
                  <a:lnTo>
                    <a:pt x="38" y="114"/>
                  </a:lnTo>
                  <a:lnTo>
                    <a:pt x="42" y="113"/>
                  </a:lnTo>
                  <a:lnTo>
                    <a:pt x="46" y="112"/>
                  </a:lnTo>
                  <a:lnTo>
                    <a:pt x="50" y="110"/>
                  </a:lnTo>
                  <a:lnTo>
                    <a:pt x="53" y="107"/>
                  </a:lnTo>
                  <a:lnTo>
                    <a:pt x="55" y="104"/>
                  </a:lnTo>
                  <a:lnTo>
                    <a:pt x="57" y="101"/>
                  </a:lnTo>
                  <a:lnTo>
                    <a:pt x="58" y="97"/>
                  </a:lnTo>
                  <a:lnTo>
                    <a:pt x="58" y="94"/>
                  </a:lnTo>
                  <a:lnTo>
                    <a:pt x="58" y="94"/>
                  </a:lnTo>
                  <a:lnTo>
                    <a:pt x="57" y="88"/>
                  </a:lnTo>
                  <a:lnTo>
                    <a:pt x="54" y="82"/>
                  </a:lnTo>
                  <a:lnTo>
                    <a:pt x="50" y="77"/>
                  </a:lnTo>
                  <a:lnTo>
                    <a:pt x="43" y="72"/>
                  </a:lnTo>
                  <a:lnTo>
                    <a:pt x="38" y="68"/>
                  </a:lnTo>
                  <a:lnTo>
                    <a:pt x="38" y="68"/>
                  </a:lnTo>
                  <a:lnTo>
                    <a:pt x="29" y="62"/>
                  </a:lnTo>
                  <a:lnTo>
                    <a:pt x="22" y="54"/>
                  </a:lnTo>
                  <a:lnTo>
                    <a:pt x="20" y="51"/>
                  </a:lnTo>
                  <a:lnTo>
                    <a:pt x="17" y="46"/>
                  </a:lnTo>
                  <a:lnTo>
                    <a:pt x="16" y="41"/>
                  </a:lnTo>
                  <a:lnTo>
                    <a:pt x="16" y="36"/>
                  </a:lnTo>
                  <a:lnTo>
                    <a:pt x="16" y="36"/>
                  </a:lnTo>
                  <a:lnTo>
                    <a:pt x="17" y="29"/>
                  </a:lnTo>
                  <a:lnTo>
                    <a:pt x="19" y="22"/>
                  </a:lnTo>
                  <a:lnTo>
                    <a:pt x="22" y="15"/>
                  </a:lnTo>
                  <a:lnTo>
                    <a:pt x="27" y="10"/>
                  </a:lnTo>
                  <a:lnTo>
                    <a:pt x="33" y="6"/>
                  </a:lnTo>
                  <a:lnTo>
                    <a:pt x="40" y="3"/>
                  </a:lnTo>
                  <a:lnTo>
                    <a:pt x="48" y="1"/>
                  </a:lnTo>
                  <a:lnTo>
                    <a:pt x="56" y="0"/>
                  </a:lnTo>
                  <a:lnTo>
                    <a:pt x="56" y="0"/>
                  </a:lnTo>
                  <a:lnTo>
                    <a:pt x="67" y="0"/>
                  </a:lnTo>
                  <a:lnTo>
                    <a:pt x="77" y="2"/>
                  </a:lnTo>
                  <a:lnTo>
                    <a:pt x="77" y="2"/>
                  </a:lnTo>
                  <a:lnTo>
                    <a:pt x="87" y="5"/>
                  </a:lnTo>
                  <a:lnTo>
                    <a:pt x="82" y="27"/>
                  </a:lnTo>
                  <a:lnTo>
                    <a:pt x="80" y="27"/>
                  </a:lnTo>
                  <a:lnTo>
                    <a:pt x="80" y="27"/>
                  </a:lnTo>
                  <a:lnTo>
                    <a:pt x="77" y="17"/>
                  </a:lnTo>
                  <a:lnTo>
                    <a:pt x="75" y="14"/>
                  </a:lnTo>
                  <a:lnTo>
                    <a:pt x="73" y="11"/>
                  </a:lnTo>
                  <a:lnTo>
                    <a:pt x="70" y="9"/>
                  </a:lnTo>
                  <a:lnTo>
                    <a:pt x="65" y="8"/>
                  </a:lnTo>
                  <a:lnTo>
                    <a:pt x="61" y="7"/>
                  </a:lnTo>
                  <a:lnTo>
                    <a:pt x="55" y="8"/>
                  </a:lnTo>
                  <a:lnTo>
                    <a:pt x="55" y="8"/>
                  </a:lnTo>
                  <a:lnTo>
                    <a:pt x="50" y="8"/>
                  </a:lnTo>
                  <a:lnTo>
                    <a:pt x="47" y="10"/>
                  </a:lnTo>
                  <a:lnTo>
                    <a:pt x="44" y="12"/>
                  </a:lnTo>
                  <a:lnTo>
                    <a:pt x="41" y="14"/>
                  </a:lnTo>
                  <a:lnTo>
                    <a:pt x="39" y="17"/>
                  </a:lnTo>
                  <a:lnTo>
                    <a:pt x="38" y="21"/>
                  </a:lnTo>
                  <a:lnTo>
                    <a:pt x="37" y="28"/>
                  </a:lnTo>
                  <a:lnTo>
                    <a:pt x="37" y="28"/>
                  </a:lnTo>
                  <a:lnTo>
                    <a:pt x="38" y="34"/>
                  </a:lnTo>
                  <a:lnTo>
                    <a:pt x="40" y="39"/>
                  </a:lnTo>
                  <a:lnTo>
                    <a:pt x="45" y="44"/>
                  </a:lnTo>
                  <a:lnTo>
                    <a:pt x="52" y="48"/>
                  </a:lnTo>
                  <a:lnTo>
                    <a:pt x="57" y="52"/>
                  </a:lnTo>
                  <a:lnTo>
                    <a:pt x="57" y="52"/>
                  </a:lnTo>
                  <a:lnTo>
                    <a:pt x="66" y="58"/>
                  </a:lnTo>
                  <a:lnTo>
                    <a:pt x="74" y="65"/>
                  </a:lnTo>
                  <a:lnTo>
                    <a:pt x="77" y="69"/>
                  </a:lnTo>
                  <a:lnTo>
                    <a:pt x="79" y="74"/>
                  </a:lnTo>
                  <a:lnTo>
                    <a:pt x="80" y="79"/>
                  </a:lnTo>
                  <a:lnTo>
                    <a:pt x="81" y="84"/>
                  </a:lnTo>
                  <a:lnTo>
                    <a:pt x="81" y="84"/>
                  </a:lnTo>
                  <a:lnTo>
                    <a:pt x="80" y="93"/>
                  </a:lnTo>
                  <a:lnTo>
                    <a:pt x="77" y="100"/>
                  </a:lnTo>
                  <a:lnTo>
                    <a:pt x="73" y="107"/>
                  </a:lnTo>
                  <a:lnTo>
                    <a:pt x="68" y="112"/>
                  </a:lnTo>
                  <a:lnTo>
                    <a:pt x="62" y="116"/>
                  </a:lnTo>
                  <a:lnTo>
                    <a:pt x="54" y="120"/>
                  </a:lnTo>
                  <a:lnTo>
                    <a:pt x="45" y="122"/>
                  </a:lnTo>
                  <a:lnTo>
                    <a:pt x="35" y="122"/>
                  </a:lnTo>
                  <a:lnTo>
                    <a:pt x="35" y="122"/>
                  </a:lnTo>
                  <a:lnTo>
                    <a:pt x="24" y="121"/>
                  </a:lnTo>
                  <a:lnTo>
                    <a:pt x="14" y="119"/>
                  </a:lnTo>
                  <a:lnTo>
                    <a:pt x="6" y="116"/>
                  </a:lnTo>
                  <a:lnTo>
                    <a:pt x="0" y="112"/>
                  </a:lnTo>
                  <a:lnTo>
                    <a:pt x="0" y="112"/>
                  </a:lnTo>
                  <a:lnTo>
                    <a:pt x="6" y="90"/>
                  </a:lnTo>
                  <a:lnTo>
                    <a:pt x="8" y="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799">
                <a:solidFill>
                  <a:srgbClr val="343C3F"/>
                </a:solidFill>
              </a:endParaRPr>
            </a:p>
          </p:txBody>
        </p:sp>
        <p:sp>
          <p:nvSpPr>
            <p:cNvPr id="19" name="Freeform 29"/>
            <p:cNvSpPr>
              <a:spLocks/>
            </p:cNvSpPr>
            <p:nvPr userDrawn="1"/>
          </p:nvSpPr>
          <p:spPr bwMode="auto">
            <a:xfrm>
              <a:off x="1760538" y="1789113"/>
              <a:ext cx="166688" cy="187325"/>
            </a:xfrm>
            <a:custGeom>
              <a:avLst/>
              <a:gdLst>
                <a:gd name="T0" fmla="*/ 105 w 105"/>
                <a:gd name="T1" fmla="*/ 0 h 118"/>
                <a:gd name="T2" fmla="*/ 105 w 105"/>
                <a:gd name="T3" fmla="*/ 0 h 118"/>
                <a:gd name="T4" fmla="*/ 98 w 105"/>
                <a:gd name="T5" fmla="*/ 22 h 118"/>
                <a:gd name="T6" fmla="*/ 97 w 105"/>
                <a:gd name="T7" fmla="*/ 22 h 118"/>
                <a:gd name="T8" fmla="*/ 97 w 105"/>
                <a:gd name="T9" fmla="*/ 22 h 118"/>
                <a:gd name="T10" fmla="*/ 95 w 105"/>
                <a:gd name="T11" fmla="*/ 16 h 118"/>
                <a:gd name="T12" fmla="*/ 92 w 105"/>
                <a:gd name="T13" fmla="*/ 13 h 118"/>
                <a:gd name="T14" fmla="*/ 88 w 105"/>
                <a:gd name="T15" fmla="*/ 10 h 118"/>
                <a:gd name="T16" fmla="*/ 84 w 105"/>
                <a:gd name="T17" fmla="*/ 9 h 118"/>
                <a:gd name="T18" fmla="*/ 76 w 105"/>
                <a:gd name="T19" fmla="*/ 8 h 118"/>
                <a:gd name="T20" fmla="*/ 69 w 105"/>
                <a:gd name="T21" fmla="*/ 8 h 118"/>
                <a:gd name="T22" fmla="*/ 68 w 105"/>
                <a:gd name="T23" fmla="*/ 8 h 118"/>
                <a:gd name="T24" fmla="*/ 68 w 105"/>
                <a:gd name="T25" fmla="*/ 8 h 118"/>
                <a:gd name="T26" fmla="*/ 64 w 105"/>
                <a:gd name="T27" fmla="*/ 9 h 118"/>
                <a:gd name="T28" fmla="*/ 61 w 105"/>
                <a:gd name="T29" fmla="*/ 10 h 118"/>
                <a:gd name="T30" fmla="*/ 59 w 105"/>
                <a:gd name="T31" fmla="*/ 12 h 118"/>
                <a:gd name="T32" fmla="*/ 58 w 105"/>
                <a:gd name="T33" fmla="*/ 16 h 118"/>
                <a:gd name="T34" fmla="*/ 48 w 105"/>
                <a:gd name="T35" fmla="*/ 55 h 118"/>
                <a:gd name="T36" fmla="*/ 51 w 105"/>
                <a:gd name="T37" fmla="*/ 55 h 118"/>
                <a:gd name="T38" fmla="*/ 51 w 105"/>
                <a:gd name="T39" fmla="*/ 55 h 118"/>
                <a:gd name="T40" fmla="*/ 62 w 105"/>
                <a:gd name="T41" fmla="*/ 55 h 118"/>
                <a:gd name="T42" fmla="*/ 71 w 105"/>
                <a:gd name="T43" fmla="*/ 55 h 118"/>
                <a:gd name="T44" fmla="*/ 78 w 105"/>
                <a:gd name="T45" fmla="*/ 53 h 118"/>
                <a:gd name="T46" fmla="*/ 81 w 105"/>
                <a:gd name="T47" fmla="*/ 52 h 118"/>
                <a:gd name="T48" fmla="*/ 83 w 105"/>
                <a:gd name="T49" fmla="*/ 50 h 118"/>
                <a:gd name="T50" fmla="*/ 84 w 105"/>
                <a:gd name="T51" fmla="*/ 50 h 118"/>
                <a:gd name="T52" fmla="*/ 78 w 105"/>
                <a:gd name="T53" fmla="*/ 71 h 118"/>
                <a:gd name="T54" fmla="*/ 77 w 105"/>
                <a:gd name="T55" fmla="*/ 71 h 118"/>
                <a:gd name="T56" fmla="*/ 77 w 105"/>
                <a:gd name="T57" fmla="*/ 71 h 118"/>
                <a:gd name="T58" fmla="*/ 75 w 105"/>
                <a:gd name="T59" fmla="*/ 68 h 118"/>
                <a:gd name="T60" fmla="*/ 73 w 105"/>
                <a:gd name="T61" fmla="*/ 66 h 118"/>
                <a:gd name="T62" fmla="*/ 70 w 105"/>
                <a:gd name="T63" fmla="*/ 65 h 118"/>
                <a:gd name="T64" fmla="*/ 67 w 105"/>
                <a:gd name="T65" fmla="*/ 64 h 118"/>
                <a:gd name="T66" fmla="*/ 58 w 105"/>
                <a:gd name="T67" fmla="*/ 63 h 118"/>
                <a:gd name="T68" fmla="*/ 48 w 105"/>
                <a:gd name="T69" fmla="*/ 63 h 118"/>
                <a:gd name="T70" fmla="*/ 45 w 105"/>
                <a:gd name="T71" fmla="*/ 63 h 118"/>
                <a:gd name="T72" fmla="*/ 36 w 105"/>
                <a:gd name="T73" fmla="*/ 95 h 118"/>
                <a:gd name="T74" fmla="*/ 36 w 105"/>
                <a:gd name="T75" fmla="*/ 95 h 118"/>
                <a:gd name="T76" fmla="*/ 34 w 105"/>
                <a:gd name="T77" fmla="*/ 103 h 118"/>
                <a:gd name="T78" fmla="*/ 32 w 105"/>
                <a:gd name="T79" fmla="*/ 109 h 118"/>
                <a:gd name="T80" fmla="*/ 33 w 105"/>
                <a:gd name="T81" fmla="*/ 114 h 118"/>
                <a:gd name="T82" fmla="*/ 34 w 105"/>
                <a:gd name="T83" fmla="*/ 117 h 118"/>
                <a:gd name="T84" fmla="*/ 34 w 105"/>
                <a:gd name="T85" fmla="*/ 118 h 118"/>
                <a:gd name="T86" fmla="*/ 0 w 105"/>
                <a:gd name="T87" fmla="*/ 118 h 118"/>
                <a:gd name="T88" fmla="*/ 0 w 105"/>
                <a:gd name="T89" fmla="*/ 117 h 118"/>
                <a:gd name="T90" fmla="*/ 0 w 105"/>
                <a:gd name="T91" fmla="*/ 117 h 118"/>
                <a:gd name="T92" fmla="*/ 3 w 105"/>
                <a:gd name="T93" fmla="*/ 114 h 118"/>
                <a:gd name="T94" fmla="*/ 6 w 105"/>
                <a:gd name="T95" fmla="*/ 110 h 118"/>
                <a:gd name="T96" fmla="*/ 8 w 105"/>
                <a:gd name="T97" fmla="*/ 104 h 118"/>
                <a:gd name="T98" fmla="*/ 11 w 105"/>
                <a:gd name="T99" fmla="*/ 96 h 118"/>
                <a:gd name="T100" fmla="*/ 32 w 105"/>
                <a:gd name="T101" fmla="*/ 24 h 118"/>
                <a:gd name="T102" fmla="*/ 32 w 105"/>
                <a:gd name="T103" fmla="*/ 24 h 118"/>
                <a:gd name="T104" fmla="*/ 34 w 105"/>
                <a:gd name="T105" fmla="*/ 15 h 118"/>
                <a:gd name="T106" fmla="*/ 35 w 105"/>
                <a:gd name="T107" fmla="*/ 9 h 118"/>
                <a:gd name="T108" fmla="*/ 35 w 105"/>
                <a:gd name="T109" fmla="*/ 5 h 118"/>
                <a:gd name="T110" fmla="*/ 33 w 105"/>
                <a:gd name="T111" fmla="*/ 1 h 118"/>
                <a:gd name="T112" fmla="*/ 33 w 105"/>
                <a:gd name="T113" fmla="*/ 0 h 118"/>
                <a:gd name="T114" fmla="*/ 105 w 105"/>
                <a:gd name="T115" fmla="*/ 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5" h="118">
                  <a:moveTo>
                    <a:pt x="105" y="0"/>
                  </a:moveTo>
                  <a:lnTo>
                    <a:pt x="105" y="0"/>
                  </a:lnTo>
                  <a:lnTo>
                    <a:pt x="98" y="22"/>
                  </a:lnTo>
                  <a:lnTo>
                    <a:pt x="97" y="22"/>
                  </a:lnTo>
                  <a:lnTo>
                    <a:pt x="97" y="22"/>
                  </a:lnTo>
                  <a:lnTo>
                    <a:pt x="95" y="16"/>
                  </a:lnTo>
                  <a:lnTo>
                    <a:pt x="92" y="13"/>
                  </a:lnTo>
                  <a:lnTo>
                    <a:pt x="88" y="10"/>
                  </a:lnTo>
                  <a:lnTo>
                    <a:pt x="84" y="9"/>
                  </a:lnTo>
                  <a:lnTo>
                    <a:pt x="76" y="8"/>
                  </a:lnTo>
                  <a:lnTo>
                    <a:pt x="69" y="8"/>
                  </a:lnTo>
                  <a:lnTo>
                    <a:pt x="68" y="8"/>
                  </a:lnTo>
                  <a:lnTo>
                    <a:pt x="68" y="8"/>
                  </a:lnTo>
                  <a:lnTo>
                    <a:pt x="64" y="9"/>
                  </a:lnTo>
                  <a:lnTo>
                    <a:pt x="61" y="10"/>
                  </a:lnTo>
                  <a:lnTo>
                    <a:pt x="59" y="12"/>
                  </a:lnTo>
                  <a:lnTo>
                    <a:pt x="58" y="16"/>
                  </a:lnTo>
                  <a:lnTo>
                    <a:pt x="48" y="55"/>
                  </a:lnTo>
                  <a:lnTo>
                    <a:pt x="51" y="55"/>
                  </a:lnTo>
                  <a:lnTo>
                    <a:pt x="51" y="55"/>
                  </a:lnTo>
                  <a:lnTo>
                    <a:pt x="62" y="55"/>
                  </a:lnTo>
                  <a:lnTo>
                    <a:pt x="71" y="55"/>
                  </a:lnTo>
                  <a:lnTo>
                    <a:pt x="78" y="53"/>
                  </a:lnTo>
                  <a:lnTo>
                    <a:pt x="81" y="52"/>
                  </a:lnTo>
                  <a:lnTo>
                    <a:pt x="83" y="50"/>
                  </a:lnTo>
                  <a:lnTo>
                    <a:pt x="84" y="50"/>
                  </a:lnTo>
                  <a:lnTo>
                    <a:pt x="78" y="71"/>
                  </a:lnTo>
                  <a:lnTo>
                    <a:pt x="77" y="71"/>
                  </a:lnTo>
                  <a:lnTo>
                    <a:pt x="77" y="71"/>
                  </a:lnTo>
                  <a:lnTo>
                    <a:pt x="75" y="68"/>
                  </a:lnTo>
                  <a:lnTo>
                    <a:pt x="73" y="66"/>
                  </a:lnTo>
                  <a:lnTo>
                    <a:pt x="70" y="65"/>
                  </a:lnTo>
                  <a:lnTo>
                    <a:pt x="67" y="64"/>
                  </a:lnTo>
                  <a:lnTo>
                    <a:pt x="58" y="63"/>
                  </a:lnTo>
                  <a:lnTo>
                    <a:pt x="48" y="63"/>
                  </a:lnTo>
                  <a:lnTo>
                    <a:pt x="45" y="63"/>
                  </a:lnTo>
                  <a:lnTo>
                    <a:pt x="36" y="95"/>
                  </a:lnTo>
                  <a:lnTo>
                    <a:pt x="36" y="95"/>
                  </a:lnTo>
                  <a:lnTo>
                    <a:pt x="34" y="103"/>
                  </a:lnTo>
                  <a:lnTo>
                    <a:pt x="32" y="109"/>
                  </a:lnTo>
                  <a:lnTo>
                    <a:pt x="33" y="114"/>
                  </a:lnTo>
                  <a:lnTo>
                    <a:pt x="34" y="117"/>
                  </a:lnTo>
                  <a:lnTo>
                    <a:pt x="34" y="118"/>
                  </a:lnTo>
                  <a:lnTo>
                    <a:pt x="0" y="118"/>
                  </a:lnTo>
                  <a:lnTo>
                    <a:pt x="0" y="117"/>
                  </a:lnTo>
                  <a:lnTo>
                    <a:pt x="0" y="117"/>
                  </a:lnTo>
                  <a:lnTo>
                    <a:pt x="3" y="114"/>
                  </a:lnTo>
                  <a:lnTo>
                    <a:pt x="6" y="110"/>
                  </a:lnTo>
                  <a:lnTo>
                    <a:pt x="8" y="104"/>
                  </a:lnTo>
                  <a:lnTo>
                    <a:pt x="11" y="96"/>
                  </a:lnTo>
                  <a:lnTo>
                    <a:pt x="32" y="24"/>
                  </a:lnTo>
                  <a:lnTo>
                    <a:pt x="32" y="24"/>
                  </a:lnTo>
                  <a:lnTo>
                    <a:pt x="34" y="15"/>
                  </a:lnTo>
                  <a:lnTo>
                    <a:pt x="35" y="9"/>
                  </a:lnTo>
                  <a:lnTo>
                    <a:pt x="35" y="5"/>
                  </a:lnTo>
                  <a:lnTo>
                    <a:pt x="33" y="1"/>
                  </a:lnTo>
                  <a:lnTo>
                    <a:pt x="33" y="0"/>
                  </a:lnTo>
                  <a:lnTo>
                    <a:pt x="1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799">
                <a:solidFill>
                  <a:srgbClr val="343C3F"/>
                </a:solidFill>
              </a:endParaRPr>
            </a:p>
          </p:txBody>
        </p:sp>
        <p:sp>
          <p:nvSpPr>
            <p:cNvPr id="20" name="Freeform 30"/>
            <p:cNvSpPr>
              <a:spLocks/>
            </p:cNvSpPr>
            <p:nvPr userDrawn="1"/>
          </p:nvSpPr>
          <p:spPr bwMode="auto">
            <a:xfrm>
              <a:off x="1925638" y="1789113"/>
              <a:ext cx="150813" cy="187325"/>
            </a:xfrm>
            <a:custGeom>
              <a:avLst/>
              <a:gdLst>
                <a:gd name="T0" fmla="*/ 95 w 95"/>
                <a:gd name="T1" fmla="*/ 0 h 118"/>
                <a:gd name="T2" fmla="*/ 95 w 95"/>
                <a:gd name="T3" fmla="*/ 0 h 118"/>
                <a:gd name="T4" fmla="*/ 89 w 95"/>
                <a:gd name="T5" fmla="*/ 22 h 118"/>
                <a:gd name="T6" fmla="*/ 87 w 95"/>
                <a:gd name="T7" fmla="*/ 22 h 118"/>
                <a:gd name="T8" fmla="*/ 87 w 95"/>
                <a:gd name="T9" fmla="*/ 22 h 118"/>
                <a:gd name="T10" fmla="*/ 85 w 95"/>
                <a:gd name="T11" fmla="*/ 16 h 118"/>
                <a:gd name="T12" fmla="*/ 82 w 95"/>
                <a:gd name="T13" fmla="*/ 13 h 118"/>
                <a:gd name="T14" fmla="*/ 78 w 95"/>
                <a:gd name="T15" fmla="*/ 11 h 118"/>
                <a:gd name="T16" fmla="*/ 75 w 95"/>
                <a:gd name="T17" fmla="*/ 9 h 118"/>
                <a:gd name="T18" fmla="*/ 67 w 95"/>
                <a:gd name="T19" fmla="*/ 8 h 118"/>
                <a:gd name="T20" fmla="*/ 61 w 95"/>
                <a:gd name="T21" fmla="*/ 8 h 118"/>
                <a:gd name="T22" fmla="*/ 60 w 95"/>
                <a:gd name="T23" fmla="*/ 8 h 118"/>
                <a:gd name="T24" fmla="*/ 35 w 95"/>
                <a:gd name="T25" fmla="*/ 95 h 118"/>
                <a:gd name="T26" fmla="*/ 35 w 95"/>
                <a:gd name="T27" fmla="*/ 95 h 118"/>
                <a:gd name="T28" fmla="*/ 32 w 95"/>
                <a:gd name="T29" fmla="*/ 110 h 118"/>
                <a:gd name="T30" fmla="*/ 32 w 95"/>
                <a:gd name="T31" fmla="*/ 114 h 118"/>
                <a:gd name="T32" fmla="*/ 34 w 95"/>
                <a:gd name="T33" fmla="*/ 117 h 118"/>
                <a:gd name="T34" fmla="*/ 34 w 95"/>
                <a:gd name="T35" fmla="*/ 118 h 118"/>
                <a:gd name="T36" fmla="*/ 0 w 95"/>
                <a:gd name="T37" fmla="*/ 118 h 118"/>
                <a:gd name="T38" fmla="*/ 0 w 95"/>
                <a:gd name="T39" fmla="*/ 117 h 118"/>
                <a:gd name="T40" fmla="*/ 0 w 95"/>
                <a:gd name="T41" fmla="*/ 117 h 118"/>
                <a:gd name="T42" fmla="*/ 4 w 95"/>
                <a:gd name="T43" fmla="*/ 114 h 118"/>
                <a:gd name="T44" fmla="*/ 6 w 95"/>
                <a:gd name="T45" fmla="*/ 110 h 118"/>
                <a:gd name="T46" fmla="*/ 8 w 95"/>
                <a:gd name="T47" fmla="*/ 104 h 118"/>
                <a:gd name="T48" fmla="*/ 11 w 95"/>
                <a:gd name="T49" fmla="*/ 95 h 118"/>
                <a:gd name="T50" fmla="*/ 36 w 95"/>
                <a:gd name="T51" fmla="*/ 8 h 118"/>
                <a:gd name="T52" fmla="*/ 33 w 95"/>
                <a:gd name="T53" fmla="*/ 8 h 118"/>
                <a:gd name="T54" fmla="*/ 33 w 95"/>
                <a:gd name="T55" fmla="*/ 8 h 118"/>
                <a:gd name="T56" fmla="*/ 26 w 95"/>
                <a:gd name="T57" fmla="*/ 8 h 118"/>
                <a:gd name="T58" fmla="*/ 19 w 95"/>
                <a:gd name="T59" fmla="*/ 9 h 118"/>
                <a:gd name="T60" fmla="*/ 15 w 95"/>
                <a:gd name="T61" fmla="*/ 11 h 118"/>
                <a:gd name="T62" fmla="*/ 11 w 95"/>
                <a:gd name="T63" fmla="*/ 13 h 118"/>
                <a:gd name="T64" fmla="*/ 7 w 95"/>
                <a:gd name="T65" fmla="*/ 16 h 118"/>
                <a:gd name="T66" fmla="*/ 3 w 95"/>
                <a:gd name="T67" fmla="*/ 22 h 118"/>
                <a:gd name="T68" fmla="*/ 1 w 95"/>
                <a:gd name="T69" fmla="*/ 22 h 118"/>
                <a:gd name="T70" fmla="*/ 1 w 95"/>
                <a:gd name="T71" fmla="*/ 22 h 118"/>
                <a:gd name="T72" fmla="*/ 8 w 95"/>
                <a:gd name="T73" fmla="*/ 0 h 118"/>
                <a:gd name="T74" fmla="*/ 95 w 95"/>
                <a:gd name="T75" fmla="*/ 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5" h="118">
                  <a:moveTo>
                    <a:pt x="95" y="0"/>
                  </a:moveTo>
                  <a:lnTo>
                    <a:pt x="95" y="0"/>
                  </a:lnTo>
                  <a:lnTo>
                    <a:pt x="89" y="22"/>
                  </a:lnTo>
                  <a:lnTo>
                    <a:pt x="87" y="22"/>
                  </a:lnTo>
                  <a:lnTo>
                    <a:pt x="87" y="22"/>
                  </a:lnTo>
                  <a:lnTo>
                    <a:pt x="85" y="16"/>
                  </a:lnTo>
                  <a:lnTo>
                    <a:pt x="82" y="13"/>
                  </a:lnTo>
                  <a:lnTo>
                    <a:pt x="78" y="11"/>
                  </a:lnTo>
                  <a:lnTo>
                    <a:pt x="75" y="9"/>
                  </a:lnTo>
                  <a:lnTo>
                    <a:pt x="67" y="8"/>
                  </a:lnTo>
                  <a:lnTo>
                    <a:pt x="61" y="8"/>
                  </a:lnTo>
                  <a:lnTo>
                    <a:pt x="60" y="8"/>
                  </a:lnTo>
                  <a:lnTo>
                    <a:pt x="35" y="95"/>
                  </a:lnTo>
                  <a:lnTo>
                    <a:pt x="35" y="95"/>
                  </a:lnTo>
                  <a:lnTo>
                    <a:pt x="32" y="110"/>
                  </a:lnTo>
                  <a:lnTo>
                    <a:pt x="32" y="114"/>
                  </a:lnTo>
                  <a:lnTo>
                    <a:pt x="34" y="117"/>
                  </a:lnTo>
                  <a:lnTo>
                    <a:pt x="34" y="118"/>
                  </a:lnTo>
                  <a:lnTo>
                    <a:pt x="0" y="118"/>
                  </a:lnTo>
                  <a:lnTo>
                    <a:pt x="0" y="117"/>
                  </a:lnTo>
                  <a:lnTo>
                    <a:pt x="0" y="117"/>
                  </a:lnTo>
                  <a:lnTo>
                    <a:pt x="4" y="114"/>
                  </a:lnTo>
                  <a:lnTo>
                    <a:pt x="6" y="110"/>
                  </a:lnTo>
                  <a:lnTo>
                    <a:pt x="8" y="104"/>
                  </a:lnTo>
                  <a:lnTo>
                    <a:pt x="11" y="95"/>
                  </a:lnTo>
                  <a:lnTo>
                    <a:pt x="36" y="8"/>
                  </a:lnTo>
                  <a:lnTo>
                    <a:pt x="33" y="8"/>
                  </a:lnTo>
                  <a:lnTo>
                    <a:pt x="33" y="8"/>
                  </a:lnTo>
                  <a:lnTo>
                    <a:pt x="26" y="8"/>
                  </a:lnTo>
                  <a:lnTo>
                    <a:pt x="19" y="9"/>
                  </a:lnTo>
                  <a:lnTo>
                    <a:pt x="15" y="11"/>
                  </a:lnTo>
                  <a:lnTo>
                    <a:pt x="11" y="13"/>
                  </a:lnTo>
                  <a:lnTo>
                    <a:pt x="7" y="16"/>
                  </a:lnTo>
                  <a:lnTo>
                    <a:pt x="3" y="22"/>
                  </a:lnTo>
                  <a:lnTo>
                    <a:pt x="1" y="22"/>
                  </a:lnTo>
                  <a:lnTo>
                    <a:pt x="1" y="22"/>
                  </a:lnTo>
                  <a:lnTo>
                    <a:pt x="8" y="0"/>
                  </a:lnTo>
                  <a:lnTo>
                    <a:pt x="9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799">
                <a:solidFill>
                  <a:srgbClr val="343C3F"/>
                </a:solidFill>
              </a:endParaRPr>
            </a:p>
          </p:txBody>
        </p:sp>
        <p:sp>
          <p:nvSpPr>
            <p:cNvPr id="21" name="Freeform 31"/>
            <p:cNvSpPr>
              <a:spLocks/>
            </p:cNvSpPr>
            <p:nvPr userDrawn="1"/>
          </p:nvSpPr>
          <p:spPr bwMode="auto">
            <a:xfrm>
              <a:off x="1447801" y="1789113"/>
              <a:ext cx="238125" cy="187325"/>
            </a:xfrm>
            <a:custGeom>
              <a:avLst/>
              <a:gdLst>
                <a:gd name="T0" fmla="*/ 150 w 150"/>
                <a:gd name="T1" fmla="*/ 1 h 118"/>
                <a:gd name="T2" fmla="*/ 150 w 150"/>
                <a:gd name="T3" fmla="*/ 1 h 118"/>
                <a:gd name="T4" fmla="*/ 147 w 150"/>
                <a:gd name="T5" fmla="*/ 5 h 118"/>
                <a:gd name="T6" fmla="*/ 144 w 150"/>
                <a:gd name="T7" fmla="*/ 9 h 118"/>
                <a:gd name="T8" fmla="*/ 136 w 150"/>
                <a:gd name="T9" fmla="*/ 23 h 118"/>
                <a:gd name="T10" fmla="*/ 136 w 150"/>
                <a:gd name="T11" fmla="*/ 23 h 118"/>
                <a:gd name="T12" fmla="*/ 108 w 150"/>
                <a:gd name="T13" fmla="*/ 76 h 118"/>
                <a:gd name="T14" fmla="*/ 87 w 150"/>
                <a:gd name="T15" fmla="*/ 118 h 118"/>
                <a:gd name="T16" fmla="*/ 74 w 150"/>
                <a:gd name="T17" fmla="*/ 118 h 118"/>
                <a:gd name="T18" fmla="*/ 67 w 150"/>
                <a:gd name="T19" fmla="*/ 44 h 118"/>
                <a:gd name="T20" fmla="*/ 66 w 150"/>
                <a:gd name="T21" fmla="*/ 44 h 118"/>
                <a:gd name="T22" fmla="*/ 26 w 150"/>
                <a:gd name="T23" fmla="*/ 118 h 118"/>
                <a:gd name="T24" fmla="*/ 15 w 150"/>
                <a:gd name="T25" fmla="*/ 118 h 118"/>
                <a:gd name="T26" fmla="*/ 5 w 150"/>
                <a:gd name="T27" fmla="*/ 24 h 118"/>
                <a:gd name="T28" fmla="*/ 5 w 150"/>
                <a:gd name="T29" fmla="*/ 24 h 118"/>
                <a:gd name="T30" fmla="*/ 4 w 150"/>
                <a:gd name="T31" fmla="*/ 9 h 118"/>
                <a:gd name="T32" fmla="*/ 2 w 150"/>
                <a:gd name="T33" fmla="*/ 5 h 118"/>
                <a:gd name="T34" fmla="*/ 0 w 150"/>
                <a:gd name="T35" fmla="*/ 1 h 118"/>
                <a:gd name="T36" fmla="*/ 0 w 150"/>
                <a:gd name="T37" fmla="*/ 0 h 118"/>
                <a:gd name="T38" fmla="*/ 33 w 150"/>
                <a:gd name="T39" fmla="*/ 0 h 118"/>
                <a:gd name="T40" fmla="*/ 33 w 150"/>
                <a:gd name="T41" fmla="*/ 1 h 118"/>
                <a:gd name="T42" fmla="*/ 33 w 150"/>
                <a:gd name="T43" fmla="*/ 1 h 118"/>
                <a:gd name="T44" fmla="*/ 31 w 150"/>
                <a:gd name="T45" fmla="*/ 5 h 118"/>
                <a:gd name="T46" fmla="*/ 29 w 150"/>
                <a:gd name="T47" fmla="*/ 9 h 118"/>
                <a:gd name="T48" fmla="*/ 29 w 150"/>
                <a:gd name="T49" fmla="*/ 14 h 118"/>
                <a:gd name="T50" fmla="*/ 29 w 150"/>
                <a:gd name="T51" fmla="*/ 23 h 118"/>
                <a:gd name="T52" fmla="*/ 35 w 150"/>
                <a:gd name="T53" fmla="*/ 79 h 118"/>
                <a:gd name="T54" fmla="*/ 35 w 150"/>
                <a:gd name="T55" fmla="*/ 79 h 118"/>
                <a:gd name="T56" fmla="*/ 77 w 150"/>
                <a:gd name="T57" fmla="*/ 1 h 118"/>
                <a:gd name="T58" fmla="*/ 86 w 150"/>
                <a:gd name="T59" fmla="*/ 1 h 118"/>
                <a:gd name="T60" fmla="*/ 93 w 150"/>
                <a:gd name="T61" fmla="*/ 79 h 118"/>
                <a:gd name="T62" fmla="*/ 94 w 150"/>
                <a:gd name="T63" fmla="*/ 79 h 118"/>
                <a:gd name="T64" fmla="*/ 94 w 150"/>
                <a:gd name="T65" fmla="*/ 79 h 118"/>
                <a:gd name="T66" fmla="*/ 124 w 150"/>
                <a:gd name="T67" fmla="*/ 21 h 118"/>
                <a:gd name="T68" fmla="*/ 124 w 150"/>
                <a:gd name="T69" fmla="*/ 21 h 118"/>
                <a:gd name="T70" fmla="*/ 128 w 150"/>
                <a:gd name="T71" fmla="*/ 12 h 118"/>
                <a:gd name="T72" fmla="*/ 129 w 150"/>
                <a:gd name="T73" fmla="*/ 6 h 118"/>
                <a:gd name="T74" fmla="*/ 129 w 150"/>
                <a:gd name="T75" fmla="*/ 3 h 118"/>
                <a:gd name="T76" fmla="*/ 128 w 150"/>
                <a:gd name="T77" fmla="*/ 1 h 118"/>
                <a:gd name="T78" fmla="*/ 128 w 150"/>
                <a:gd name="T79" fmla="*/ 0 h 118"/>
                <a:gd name="T80" fmla="*/ 150 w 150"/>
                <a:gd name="T81" fmla="*/ 0 h 118"/>
                <a:gd name="T82" fmla="*/ 150 w 150"/>
                <a:gd name="T83" fmla="*/ 1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0" h="118">
                  <a:moveTo>
                    <a:pt x="150" y="1"/>
                  </a:moveTo>
                  <a:lnTo>
                    <a:pt x="150" y="1"/>
                  </a:lnTo>
                  <a:lnTo>
                    <a:pt x="147" y="5"/>
                  </a:lnTo>
                  <a:lnTo>
                    <a:pt x="144" y="9"/>
                  </a:lnTo>
                  <a:lnTo>
                    <a:pt x="136" y="23"/>
                  </a:lnTo>
                  <a:lnTo>
                    <a:pt x="136" y="23"/>
                  </a:lnTo>
                  <a:lnTo>
                    <a:pt x="108" y="76"/>
                  </a:lnTo>
                  <a:lnTo>
                    <a:pt x="87" y="118"/>
                  </a:lnTo>
                  <a:lnTo>
                    <a:pt x="74" y="118"/>
                  </a:lnTo>
                  <a:lnTo>
                    <a:pt x="67" y="44"/>
                  </a:lnTo>
                  <a:lnTo>
                    <a:pt x="66" y="44"/>
                  </a:lnTo>
                  <a:lnTo>
                    <a:pt x="26" y="118"/>
                  </a:lnTo>
                  <a:lnTo>
                    <a:pt x="15" y="118"/>
                  </a:lnTo>
                  <a:lnTo>
                    <a:pt x="5" y="24"/>
                  </a:lnTo>
                  <a:lnTo>
                    <a:pt x="5" y="24"/>
                  </a:lnTo>
                  <a:lnTo>
                    <a:pt x="4" y="9"/>
                  </a:lnTo>
                  <a:lnTo>
                    <a:pt x="2" y="5"/>
                  </a:lnTo>
                  <a:lnTo>
                    <a:pt x="0" y="1"/>
                  </a:lnTo>
                  <a:lnTo>
                    <a:pt x="0" y="0"/>
                  </a:lnTo>
                  <a:lnTo>
                    <a:pt x="33" y="0"/>
                  </a:lnTo>
                  <a:lnTo>
                    <a:pt x="33" y="1"/>
                  </a:lnTo>
                  <a:lnTo>
                    <a:pt x="33" y="1"/>
                  </a:lnTo>
                  <a:lnTo>
                    <a:pt x="31" y="5"/>
                  </a:lnTo>
                  <a:lnTo>
                    <a:pt x="29" y="9"/>
                  </a:lnTo>
                  <a:lnTo>
                    <a:pt x="29" y="14"/>
                  </a:lnTo>
                  <a:lnTo>
                    <a:pt x="29" y="23"/>
                  </a:lnTo>
                  <a:lnTo>
                    <a:pt x="35" y="79"/>
                  </a:lnTo>
                  <a:lnTo>
                    <a:pt x="35" y="79"/>
                  </a:lnTo>
                  <a:lnTo>
                    <a:pt x="77" y="1"/>
                  </a:lnTo>
                  <a:lnTo>
                    <a:pt x="86" y="1"/>
                  </a:lnTo>
                  <a:lnTo>
                    <a:pt x="93" y="79"/>
                  </a:lnTo>
                  <a:lnTo>
                    <a:pt x="94" y="79"/>
                  </a:lnTo>
                  <a:lnTo>
                    <a:pt x="94" y="79"/>
                  </a:lnTo>
                  <a:lnTo>
                    <a:pt x="124" y="21"/>
                  </a:lnTo>
                  <a:lnTo>
                    <a:pt x="124" y="21"/>
                  </a:lnTo>
                  <a:lnTo>
                    <a:pt x="128" y="12"/>
                  </a:lnTo>
                  <a:lnTo>
                    <a:pt x="129" y="6"/>
                  </a:lnTo>
                  <a:lnTo>
                    <a:pt x="129" y="3"/>
                  </a:lnTo>
                  <a:lnTo>
                    <a:pt x="128" y="1"/>
                  </a:lnTo>
                  <a:lnTo>
                    <a:pt x="128" y="0"/>
                  </a:lnTo>
                  <a:lnTo>
                    <a:pt x="150" y="0"/>
                  </a:lnTo>
                  <a:lnTo>
                    <a:pt x="15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799">
                <a:solidFill>
                  <a:srgbClr val="343C3F"/>
                </a:solidFill>
              </a:endParaRPr>
            </a:p>
          </p:txBody>
        </p:sp>
      </p:grpSp>
      <p:sp>
        <p:nvSpPr>
          <p:cNvPr id="14" name="Text Placeholder 2"/>
          <p:cNvSpPr>
            <a:spLocks noGrp="1"/>
          </p:cNvSpPr>
          <p:nvPr>
            <p:ph type="body" sz="quarter" idx="12" hasCustomPrompt="1"/>
          </p:nvPr>
        </p:nvSpPr>
        <p:spPr>
          <a:xfrm>
            <a:off x="283745" y="301626"/>
            <a:ext cx="10230268" cy="4897090"/>
          </a:xfrm>
        </p:spPr>
        <p:txBody>
          <a:bodyPr/>
          <a:lstStyle>
            <a:lvl1pPr marL="571351" indent="-571351">
              <a:buFont typeface="Arial" panose="020B0604020202020204" pitchFamily="34" charset="0"/>
              <a:buChar char="−"/>
              <a:defRPr sz="3599">
                <a:solidFill>
                  <a:srgbClr val="343C3F"/>
                </a:solidFill>
              </a:defRPr>
            </a:lvl1pPr>
            <a:lvl2pPr>
              <a:defRPr sz="2799">
                <a:solidFill>
                  <a:srgbClr val="343C3F"/>
                </a:solidFill>
              </a:defRPr>
            </a:lvl2pPr>
            <a:lvl3pPr marL="985549" indent="-457080">
              <a:buFont typeface="Arial" panose="020B0604020202020204" pitchFamily="34" charset="0"/>
              <a:buChar char="−"/>
              <a:defRPr sz="2799">
                <a:solidFill>
                  <a:srgbClr val="343C3F"/>
                </a:solidFill>
              </a:defRPr>
            </a:lvl3pPr>
            <a:lvl4pPr>
              <a:defRPr sz="2799">
                <a:solidFill>
                  <a:srgbClr val="343C3F"/>
                </a:solidFill>
              </a:defRPr>
            </a:lvl4pPr>
            <a:lvl5pPr>
              <a:defRPr sz="2399">
                <a:solidFill>
                  <a:srgbClr val="343C3F"/>
                </a:solidFill>
              </a:defRPr>
            </a:lvl5pPr>
          </a:lstStyle>
          <a:p>
            <a:pPr lvl="0"/>
            <a:r>
              <a:rPr lang="en-US"/>
              <a:t>You can use it as divider or highlight slide. Make it short, clear and pretty. If used as a highlight slide, size of the text should be 35pt. If used as a divider slide, content can be much smaller – 18pt.</a:t>
            </a:r>
          </a:p>
          <a:p>
            <a:pPr lvl="1"/>
            <a:r>
              <a:rPr lang="en-US"/>
              <a:t>Second level</a:t>
            </a:r>
          </a:p>
          <a:p>
            <a:pPr lvl="2"/>
            <a:r>
              <a:rPr lang="en-US"/>
              <a:t>Third level</a:t>
            </a:r>
          </a:p>
          <a:p>
            <a:pPr lvl="3"/>
            <a:r>
              <a:rPr lang="en-US"/>
              <a:t>Fourth level</a:t>
            </a:r>
          </a:p>
          <a:p>
            <a:pPr lvl="4"/>
            <a:r>
              <a:rPr lang="en-US"/>
              <a:t>Fifth level</a:t>
            </a:r>
            <a:endParaRPr lang="en-GB"/>
          </a:p>
        </p:txBody>
      </p:sp>
      <p:sp>
        <p:nvSpPr>
          <p:cNvPr id="23" name="Footer Placeholder 3"/>
          <p:cNvSpPr>
            <a:spLocks noGrp="1"/>
          </p:cNvSpPr>
          <p:nvPr>
            <p:ph type="ftr" sz="quarter" idx="10"/>
          </p:nvPr>
        </p:nvSpPr>
        <p:spPr>
          <a:xfrm>
            <a:off x="658293" y="5592196"/>
            <a:ext cx="8918847" cy="228600"/>
          </a:xfrm>
        </p:spPr>
        <p:txBody>
          <a:bodyPr/>
          <a:lstStyle>
            <a:lvl1pPr>
              <a:defRPr>
                <a:solidFill>
                  <a:srgbClr val="343C3F"/>
                </a:solidFill>
              </a:defRPr>
            </a:lvl1pPr>
          </a:lstStyle>
          <a:p>
            <a:r>
              <a:rPr lang="en-US"/>
              <a:t>Global webinar for third-party providers</a:t>
            </a:r>
            <a:endParaRPr lang="en-GB"/>
          </a:p>
        </p:txBody>
      </p:sp>
    </p:spTree>
    <p:extLst>
      <p:ext uri="{BB962C8B-B14F-4D97-AF65-F5344CB8AC3E}">
        <p14:creationId xmlns:p14="http://schemas.microsoft.com/office/powerpoint/2010/main" val="3668582435"/>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2_Title and 3 columns">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r>
              <a:rPr lang="en-US"/>
              <a:t>Global webinar for third-party providers</a:t>
            </a:r>
            <a:endParaRPr lang="en-GB"/>
          </a:p>
        </p:txBody>
      </p:sp>
      <p:sp>
        <p:nvSpPr>
          <p:cNvPr id="5" name="Slide Number Placeholder 4"/>
          <p:cNvSpPr>
            <a:spLocks noGrp="1"/>
          </p:cNvSpPr>
          <p:nvPr>
            <p:ph type="sldNum" sz="quarter" idx="11"/>
          </p:nvPr>
        </p:nvSpPr>
        <p:spPr>
          <a:xfrm>
            <a:off x="9823251" y="5592196"/>
            <a:ext cx="762000" cy="228600"/>
          </a:xfrm>
        </p:spPr>
        <p:txBody>
          <a:bodyPr/>
          <a:lstStyle>
            <a:lvl1pPr algn="r">
              <a:defRPr/>
            </a:lvl1pPr>
          </a:lstStyle>
          <a:p>
            <a:fld id="{F17889F7-7963-4A16-ADF8-FEE4D97DC541}" type="slidenum">
              <a:rPr lang="en-GB" smtClean="0"/>
              <a:pPr/>
              <a:t>‹#›</a:t>
            </a:fld>
            <a:endParaRPr lang="en-GB"/>
          </a:p>
        </p:txBody>
      </p:sp>
      <p:sp>
        <p:nvSpPr>
          <p:cNvPr id="7" name="Text Placeholder 2"/>
          <p:cNvSpPr>
            <a:spLocks noGrp="1"/>
          </p:cNvSpPr>
          <p:nvPr>
            <p:ph type="body" idx="12" hasCustomPrompt="1"/>
          </p:nvPr>
        </p:nvSpPr>
        <p:spPr>
          <a:xfrm>
            <a:off x="284173" y="1022255"/>
            <a:ext cx="3097113" cy="4032448"/>
          </a:xfrm>
          <a:prstGeom prst="rect">
            <a:avLst/>
          </a:prstGeom>
        </p:spPr>
        <p:txBody>
          <a:bodyPr anchor="t" anchorCtr="0"/>
          <a:lstStyle>
            <a:lvl1pPr marL="0" indent="0">
              <a:buFont typeface="Arial" panose="020B0604020202020204" pitchFamily="34" charset="0"/>
              <a:buNone/>
              <a:defRPr sz="1400" b="0" baseline="0"/>
            </a:lvl1pPr>
            <a:lvl2pPr marL="742197" indent="-285461">
              <a:buFont typeface="Arial" panose="020B0604020202020204" pitchFamily="34" charset="0"/>
              <a:buChar char="•"/>
              <a:defRPr sz="1400"/>
            </a:lvl2pPr>
            <a:lvl3pPr marL="1198937" indent="-285461">
              <a:buFont typeface="Courier New" panose="02070309020205020404" pitchFamily="49" charset="0"/>
              <a:buChar char="o"/>
              <a:defRPr sz="1400" baseline="0"/>
            </a:lvl3pPr>
            <a:lvl4pPr marL="1370214" indent="0">
              <a:buFont typeface="+mj-lt"/>
              <a:buNone/>
              <a:defRPr sz="1400"/>
            </a:lvl4pPr>
            <a:lvl5pPr marL="1826952" indent="0">
              <a:buFont typeface="Wingdings" panose="05000000000000000000" pitchFamily="2" charset="2"/>
              <a:buNone/>
              <a:defRPr sz="1400"/>
            </a:lvl5pPr>
            <a:lvl6pPr marL="2283690" indent="0">
              <a:buNone/>
              <a:defRPr sz="1400"/>
            </a:lvl6pPr>
            <a:lvl7pPr marL="2740427" indent="0">
              <a:buNone/>
              <a:defRPr sz="1400"/>
            </a:lvl7pPr>
            <a:lvl8pPr marL="3197164" indent="0">
              <a:buNone/>
              <a:defRPr sz="1400"/>
            </a:lvl8pPr>
            <a:lvl9pPr marL="3653901" indent="0">
              <a:buNone/>
              <a:defRPr sz="1400"/>
            </a:lvl9pPr>
          </a:lstStyle>
          <a:p>
            <a:r>
              <a:rPr lang="en-US" b="0" dirty="0"/>
              <a:t>SWIFT is a member-owned cooperative through which the financial world conducts its business operations with speed, certainty and confidence. More than 10,800 financial institutions and corporations in over 200 countries trust us every day to exchange millions of </a:t>
            </a:r>
            <a:r>
              <a:rPr lang="en-US" b="0" dirty="0" err="1"/>
              <a:t>standardised</a:t>
            </a:r>
            <a:r>
              <a:rPr lang="en-US" b="0" dirty="0"/>
              <a:t> financial messages.</a:t>
            </a:r>
          </a:p>
        </p:txBody>
      </p:sp>
      <p:sp>
        <p:nvSpPr>
          <p:cNvPr id="8" name="Text Placeholder 2"/>
          <p:cNvSpPr>
            <a:spLocks noGrp="1"/>
          </p:cNvSpPr>
          <p:nvPr>
            <p:ph type="body" idx="13" hasCustomPrompt="1"/>
          </p:nvPr>
        </p:nvSpPr>
        <p:spPr>
          <a:xfrm>
            <a:off x="3816504" y="1022255"/>
            <a:ext cx="3097113" cy="4032448"/>
          </a:xfrm>
          <a:prstGeom prst="rect">
            <a:avLst/>
          </a:prstGeom>
        </p:spPr>
        <p:txBody>
          <a:bodyPr anchor="t" anchorCtr="0"/>
          <a:lstStyle>
            <a:lvl1pPr marL="0" indent="0">
              <a:buFont typeface="Arial" panose="020B0604020202020204" pitchFamily="34" charset="0"/>
              <a:buNone/>
              <a:defRPr sz="1400" b="0" baseline="0"/>
            </a:lvl1pPr>
            <a:lvl2pPr marL="742197" indent="-285461">
              <a:buFont typeface="Arial" panose="020B0604020202020204" pitchFamily="34" charset="0"/>
              <a:buChar char="•"/>
              <a:defRPr sz="1400"/>
            </a:lvl2pPr>
            <a:lvl3pPr marL="1198937" indent="-285461">
              <a:buFont typeface="Courier New" panose="02070309020205020404" pitchFamily="49" charset="0"/>
              <a:buChar char="o"/>
              <a:defRPr sz="1400" baseline="0"/>
            </a:lvl3pPr>
            <a:lvl4pPr marL="1370214" indent="0">
              <a:buFont typeface="+mj-lt"/>
              <a:buNone/>
              <a:defRPr sz="1400"/>
            </a:lvl4pPr>
            <a:lvl5pPr marL="1826952" indent="0">
              <a:buFont typeface="Wingdings" panose="05000000000000000000" pitchFamily="2" charset="2"/>
              <a:buNone/>
              <a:defRPr sz="1400"/>
            </a:lvl5pPr>
            <a:lvl6pPr marL="2283690" indent="0">
              <a:buNone/>
              <a:defRPr sz="1400"/>
            </a:lvl6pPr>
            <a:lvl7pPr marL="2740427" indent="0">
              <a:buNone/>
              <a:defRPr sz="1400"/>
            </a:lvl7pPr>
            <a:lvl8pPr marL="3197164" indent="0">
              <a:buNone/>
              <a:defRPr sz="1400"/>
            </a:lvl8pPr>
            <a:lvl9pPr marL="3653901" indent="0">
              <a:buNone/>
              <a:defRPr sz="1400"/>
            </a:lvl9pPr>
          </a:lstStyle>
          <a:p>
            <a:r>
              <a:rPr lang="en-US" b="0" dirty="0"/>
              <a:t>SWIFT is a member-owned cooperative through which the financial world conducts its business operations with speed, certainty and confidence. More than 10,800 financial institutions and corporations in over 200 countries trust us every day to exchange millions of </a:t>
            </a:r>
            <a:r>
              <a:rPr lang="en-US" b="0" dirty="0" err="1"/>
              <a:t>standardised</a:t>
            </a:r>
            <a:r>
              <a:rPr lang="en-US" b="0" dirty="0"/>
              <a:t> financial messages.</a:t>
            </a:r>
          </a:p>
        </p:txBody>
      </p:sp>
      <p:sp>
        <p:nvSpPr>
          <p:cNvPr id="9" name="Text Placeholder 2"/>
          <p:cNvSpPr>
            <a:spLocks noGrp="1"/>
          </p:cNvSpPr>
          <p:nvPr>
            <p:ph type="body" idx="14" hasCustomPrompt="1"/>
          </p:nvPr>
        </p:nvSpPr>
        <p:spPr>
          <a:xfrm>
            <a:off x="7399791" y="1022255"/>
            <a:ext cx="3096344" cy="4032448"/>
          </a:xfrm>
          <a:prstGeom prst="rect">
            <a:avLst/>
          </a:prstGeom>
        </p:spPr>
        <p:txBody>
          <a:bodyPr anchor="t" anchorCtr="0"/>
          <a:lstStyle>
            <a:lvl1pPr marL="0" indent="0">
              <a:buFont typeface="Arial" panose="020B0604020202020204" pitchFamily="34" charset="0"/>
              <a:buNone/>
              <a:defRPr sz="1400" b="0" baseline="0"/>
            </a:lvl1pPr>
            <a:lvl2pPr marL="742197" indent="-285461">
              <a:buFont typeface="Arial" panose="020B0604020202020204" pitchFamily="34" charset="0"/>
              <a:buChar char="•"/>
              <a:defRPr sz="1400"/>
            </a:lvl2pPr>
            <a:lvl3pPr marL="1198937" indent="-285461">
              <a:buFont typeface="Courier New" panose="02070309020205020404" pitchFamily="49" charset="0"/>
              <a:buChar char="o"/>
              <a:defRPr sz="1400" baseline="0"/>
            </a:lvl3pPr>
            <a:lvl4pPr marL="1370214" indent="0">
              <a:buFont typeface="+mj-lt"/>
              <a:buNone/>
              <a:defRPr sz="1400"/>
            </a:lvl4pPr>
            <a:lvl5pPr marL="1826952" indent="0">
              <a:buFont typeface="Wingdings" panose="05000000000000000000" pitchFamily="2" charset="2"/>
              <a:buNone/>
              <a:defRPr sz="1400"/>
            </a:lvl5pPr>
            <a:lvl6pPr marL="2283690" indent="0">
              <a:buNone/>
              <a:defRPr sz="1400"/>
            </a:lvl6pPr>
            <a:lvl7pPr marL="2740427" indent="0">
              <a:buNone/>
              <a:defRPr sz="1400"/>
            </a:lvl7pPr>
            <a:lvl8pPr marL="3197164" indent="0">
              <a:buNone/>
              <a:defRPr sz="1400"/>
            </a:lvl8pPr>
            <a:lvl9pPr marL="3653901" indent="0">
              <a:buNone/>
              <a:defRPr sz="1400"/>
            </a:lvl9pPr>
          </a:lstStyle>
          <a:p>
            <a:r>
              <a:rPr lang="en-US" b="0" dirty="0"/>
              <a:t>SWIFT is a member-owned cooperative through which the financial world conducts its business operations with speed, certainty and confidence. More than 10,800 financial institutions and corporations in over 200 countries trust us every day to exchange millions of </a:t>
            </a:r>
            <a:r>
              <a:rPr lang="en-US" b="0" dirty="0" err="1"/>
              <a:t>standardised</a:t>
            </a:r>
            <a:r>
              <a:rPr lang="en-US" b="0" dirty="0"/>
              <a:t> financial messages.</a:t>
            </a:r>
          </a:p>
        </p:txBody>
      </p:sp>
      <p:sp>
        <p:nvSpPr>
          <p:cNvPr id="12" name="Rectangle 34"/>
          <p:cNvSpPr>
            <a:spLocks noGrp="1" noChangeArrowheads="1"/>
          </p:cNvSpPr>
          <p:nvPr>
            <p:ph type="title" hasCustomPrompt="1"/>
          </p:nvPr>
        </p:nvSpPr>
        <p:spPr bwMode="auto">
          <a:xfrm>
            <a:off x="287338" y="302171"/>
            <a:ext cx="8605142" cy="463798"/>
          </a:xfrm>
          <a:prstGeom prst="rect">
            <a:avLst/>
          </a:prstGeom>
          <a:noFill/>
          <a:ln w="9525">
            <a:noFill/>
            <a:miter lim="800000"/>
            <a:headEnd/>
            <a:tailEnd/>
          </a:ln>
          <a:effectLst/>
        </p:spPr>
        <p:txBody>
          <a:bodyPr vert="horz" wrap="square" lIns="107918" tIns="53959" rIns="107918" bIns="53959" numCol="1" anchor="t" anchorCtr="0" compatLnSpc="1">
            <a:prstTxWarp prst="textNoShape">
              <a:avLst/>
            </a:prstTxWarp>
          </a:bodyPr>
          <a:lstStyle>
            <a:lvl1pPr>
              <a:defRPr/>
            </a:lvl1pPr>
          </a:lstStyle>
          <a:p>
            <a:r>
              <a:rPr lang="en-US" kern="0" dirty="0"/>
              <a:t>Your title – keep it short, size can vary between 14pt and 24pt</a:t>
            </a:r>
            <a:endParaRPr lang="en-GB" kern="0" dirty="0"/>
          </a:p>
        </p:txBody>
      </p:sp>
    </p:spTree>
    <p:extLst>
      <p:ext uri="{BB962C8B-B14F-4D97-AF65-F5344CB8AC3E}">
        <p14:creationId xmlns:p14="http://schemas.microsoft.com/office/powerpoint/2010/main" val="232501633"/>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showMasterSp="0" preserve="1" userDrawn="1">
  <p:cSld name="Opening slide">
    <p:spTree>
      <p:nvGrpSpPr>
        <p:cNvPr id="1" name=""/>
        <p:cNvGrpSpPr/>
        <p:nvPr/>
      </p:nvGrpSpPr>
      <p:grpSpPr>
        <a:xfrm>
          <a:off x="0" y="0"/>
          <a:ext cx="0" cy="0"/>
          <a:chOff x="0" y="0"/>
          <a:chExt cx="0" cy="0"/>
        </a:xfrm>
      </p:grpSpPr>
      <p:sp>
        <p:nvSpPr>
          <p:cNvPr id="25" name="Rectangle 24"/>
          <p:cNvSpPr/>
          <p:nvPr userDrawn="1"/>
        </p:nvSpPr>
        <p:spPr bwMode="auto">
          <a:xfrm>
            <a:off x="-394" y="0"/>
            <a:ext cx="10801350" cy="6076950"/>
          </a:xfrm>
          <a:prstGeom prst="rect">
            <a:avLst/>
          </a:prstGeom>
          <a:solidFill>
            <a:schemeClr val="tx2"/>
          </a:solidFill>
          <a:ln w="9525" cap="flat" cmpd="sng" algn="ctr">
            <a:noFill/>
            <a:prstDash val="solid"/>
            <a:round/>
            <a:headEnd type="none" w="med" len="med"/>
            <a:tailEnd type="none" w="med" len="med"/>
          </a:ln>
          <a:effectLst/>
        </p:spPr>
        <p:txBody>
          <a:bodyPr vert="horz" wrap="square" lIns="107967" tIns="53983" rIns="107967" bIns="53983" numCol="1" rtlCol="0" anchor="t" anchorCtr="0" compatLnSpc="1">
            <a:prstTxWarp prst="textNoShape">
              <a:avLst/>
            </a:prstTxWarp>
          </a:bodyPr>
          <a:lstStyle/>
          <a:p>
            <a:pPr defTabSz="1079676"/>
            <a:endParaRPr lang="en-GB"/>
          </a:p>
        </p:txBody>
      </p:sp>
      <p:sp>
        <p:nvSpPr>
          <p:cNvPr id="26" name="Title"/>
          <p:cNvSpPr>
            <a:spLocks noGrp="1" noChangeArrowheads="1"/>
          </p:cNvSpPr>
          <p:nvPr>
            <p:ph type="ctrTitle" hasCustomPrompt="1"/>
          </p:nvPr>
        </p:nvSpPr>
        <p:spPr>
          <a:xfrm>
            <a:off x="2598932" y="1484271"/>
            <a:ext cx="7053033" cy="2274284"/>
          </a:xfrm>
        </p:spPr>
        <p:txBody>
          <a:bodyPr/>
          <a:lstStyle>
            <a:lvl1pPr>
              <a:defRPr sz="4000" baseline="0">
                <a:solidFill>
                  <a:schemeClr val="bg1"/>
                </a:solidFill>
                <a:latin typeface="+mn-lt"/>
              </a:defRPr>
            </a:lvl1pPr>
          </a:lstStyle>
          <a:p>
            <a:r>
              <a:rPr lang="en-US"/>
              <a:t>Keep your title short </a:t>
            </a:r>
            <a:br>
              <a:rPr lang="en-US"/>
            </a:br>
            <a:r>
              <a:rPr lang="en-US"/>
              <a:t>and concise,</a:t>
            </a:r>
            <a:br>
              <a:rPr lang="en-US"/>
            </a:br>
            <a:r>
              <a:rPr lang="en-US"/>
              <a:t>maximum 3 lines</a:t>
            </a:r>
            <a:endParaRPr lang="en-GB"/>
          </a:p>
        </p:txBody>
      </p:sp>
      <p:sp>
        <p:nvSpPr>
          <p:cNvPr id="28" name="Text Placeholder 4"/>
          <p:cNvSpPr>
            <a:spLocks noGrp="1"/>
          </p:cNvSpPr>
          <p:nvPr>
            <p:ph type="body" sz="quarter" idx="12" hasCustomPrompt="1"/>
          </p:nvPr>
        </p:nvSpPr>
        <p:spPr>
          <a:xfrm>
            <a:off x="2592363" y="4898441"/>
            <a:ext cx="2666587" cy="406035"/>
          </a:xfrm>
        </p:spPr>
        <p:txBody>
          <a:bodyPr/>
          <a:lstStyle>
            <a:lvl1pPr>
              <a:defRPr sz="1200" b="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Date Month (written), Year</a:t>
            </a:r>
            <a:endParaRPr lang="en-GB"/>
          </a:p>
        </p:txBody>
      </p:sp>
      <p:sp>
        <p:nvSpPr>
          <p:cNvPr id="30" name="Text Placeholder 4"/>
          <p:cNvSpPr>
            <a:spLocks noGrp="1"/>
          </p:cNvSpPr>
          <p:nvPr>
            <p:ph type="body" sz="quarter" idx="13" hasCustomPrompt="1"/>
          </p:nvPr>
        </p:nvSpPr>
        <p:spPr>
          <a:xfrm>
            <a:off x="2592364" y="3818321"/>
            <a:ext cx="7059050" cy="622059"/>
          </a:xfrm>
        </p:spPr>
        <p:txBody>
          <a:bodyPr/>
          <a:lstStyle>
            <a:lvl1pPr>
              <a:defRPr sz="1800" b="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Speaker</a:t>
            </a:r>
            <a:endParaRPr lang="en-GB"/>
          </a:p>
        </p:txBody>
      </p:sp>
      <p:grpSp>
        <p:nvGrpSpPr>
          <p:cNvPr id="7" name="Group 6"/>
          <p:cNvGrpSpPr/>
          <p:nvPr userDrawn="1"/>
        </p:nvGrpSpPr>
        <p:grpSpPr>
          <a:xfrm>
            <a:off x="953403" y="1382291"/>
            <a:ext cx="1027123" cy="1028938"/>
            <a:chOff x="1230313" y="1433513"/>
            <a:chExt cx="898525" cy="900113"/>
          </a:xfrm>
        </p:grpSpPr>
        <p:sp>
          <p:nvSpPr>
            <p:cNvPr id="8" name="Freeform 7"/>
            <p:cNvSpPr>
              <a:spLocks noEditPoints="1"/>
            </p:cNvSpPr>
            <p:nvPr userDrawn="1"/>
          </p:nvSpPr>
          <p:spPr bwMode="auto">
            <a:xfrm>
              <a:off x="1230313" y="1433513"/>
              <a:ext cx="898525" cy="900113"/>
            </a:xfrm>
            <a:custGeom>
              <a:avLst/>
              <a:gdLst>
                <a:gd name="T0" fmla="*/ 198 w 566"/>
                <a:gd name="T1" fmla="*/ 14 h 567"/>
                <a:gd name="T2" fmla="*/ 103 w 566"/>
                <a:gd name="T3" fmla="*/ 66 h 567"/>
                <a:gd name="T4" fmla="*/ 34 w 566"/>
                <a:gd name="T5" fmla="*/ 149 h 567"/>
                <a:gd name="T6" fmla="*/ 2 w 566"/>
                <a:gd name="T7" fmla="*/ 255 h 567"/>
                <a:gd name="T8" fmla="*/ 9 w 566"/>
                <a:gd name="T9" fmla="*/ 354 h 567"/>
                <a:gd name="T10" fmla="*/ 57 w 566"/>
                <a:gd name="T11" fmla="*/ 453 h 567"/>
                <a:gd name="T12" fmla="*/ 136 w 566"/>
                <a:gd name="T13" fmla="*/ 526 h 567"/>
                <a:gd name="T14" fmla="*/ 240 w 566"/>
                <a:gd name="T15" fmla="*/ 563 h 567"/>
                <a:gd name="T16" fmla="*/ 341 w 566"/>
                <a:gd name="T17" fmla="*/ 561 h 567"/>
                <a:gd name="T18" fmla="*/ 442 w 566"/>
                <a:gd name="T19" fmla="*/ 518 h 567"/>
                <a:gd name="T20" fmla="*/ 518 w 566"/>
                <a:gd name="T21" fmla="*/ 442 h 567"/>
                <a:gd name="T22" fmla="*/ 561 w 566"/>
                <a:gd name="T23" fmla="*/ 341 h 567"/>
                <a:gd name="T24" fmla="*/ 563 w 566"/>
                <a:gd name="T25" fmla="*/ 240 h 567"/>
                <a:gd name="T26" fmla="*/ 526 w 566"/>
                <a:gd name="T27" fmla="*/ 137 h 567"/>
                <a:gd name="T28" fmla="*/ 454 w 566"/>
                <a:gd name="T29" fmla="*/ 57 h 567"/>
                <a:gd name="T30" fmla="*/ 356 w 566"/>
                <a:gd name="T31" fmla="*/ 10 h 567"/>
                <a:gd name="T32" fmla="*/ 95 w 566"/>
                <a:gd name="T33" fmla="*/ 90 h 567"/>
                <a:gd name="T34" fmla="*/ 248 w 566"/>
                <a:gd name="T35" fmla="*/ 16 h 567"/>
                <a:gd name="T36" fmla="*/ 206 w 566"/>
                <a:gd name="T37" fmla="*/ 55 h 567"/>
                <a:gd name="T38" fmla="*/ 94 w 566"/>
                <a:gd name="T39" fmla="*/ 92 h 567"/>
                <a:gd name="T40" fmla="*/ 247 w 566"/>
                <a:gd name="T41" fmla="*/ 36 h 567"/>
                <a:gd name="T42" fmla="*/ 192 w 566"/>
                <a:gd name="T43" fmla="*/ 92 h 567"/>
                <a:gd name="T44" fmla="*/ 337 w 566"/>
                <a:gd name="T45" fmla="*/ 50 h 567"/>
                <a:gd name="T46" fmla="*/ 290 w 566"/>
                <a:gd name="T47" fmla="*/ 92 h 567"/>
                <a:gd name="T48" fmla="*/ 319 w 566"/>
                <a:gd name="T49" fmla="*/ 19 h 567"/>
                <a:gd name="T50" fmla="*/ 382 w 566"/>
                <a:gd name="T51" fmla="*/ 32 h 567"/>
                <a:gd name="T52" fmla="*/ 473 w 566"/>
                <a:gd name="T53" fmla="*/ 92 h 567"/>
                <a:gd name="T54" fmla="*/ 166 w 566"/>
                <a:gd name="T55" fmla="*/ 107 h 567"/>
                <a:gd name="T56" fmla="*/ 32 w 566"/>
                <a:gd name="T57" fmla="*/ 186 h 567"/>
                <a:gd name="T58" fmla="*/ 81 w 566"/>
                <a:gd name="T59" fmla="*/ 106 h 567"/>
                <a:gd name="T60" fmla="*/ 278 w 566"/>
                <a:gd name="T61" fmla="*/ 186 h 567"/>
                <a:gd name="T62" fmla="*/ 183 w 566"/>
                <a:gd name="T63" fmla="*/ 106 h 567"/>
                <a:gd name="T64" fmla="*/ 384 w 566"/>
                <a:gd name="T65" fmla="*/ 106 h 567"/>
                <a:gd name="T66" fmla="*/ 417 w 566"/>
                <a:gd name="T67" fmla="*/ 186 h 567"/>
                <a:gd name="T68" fmla="*/ 486 w 566"/>
                <a:gd name="T69" fmla="*/ 105 h 567"/>
                <a:gd name="T70" fmla="*/ 535 w 566"/>
                <a:gd name="T71" fmla="*/ 186 h 567"/>
                <a:gd name="T72" fmla="*/ 411 w 566"/>
                <a:gd name="T73" fmla="*/ 126 h 567"/>
                <a:gd name="T74" fmla="*/ 540 w 566"/>
                <a:gd name="T75" fmla="*/ 199 h 567"/>
                <a:gd name="T76" fmla="*/ 552 w 566"/>
                <a:gd name="T77" fmla="*/ 305 h 567"/>
                <a:gd name="T78" fmla="*/ 27 w 566"/>
                <a:gd name="T79" fmla="*/ 368 h 567"/>
                <a:gd name="T80" fmla="*/ 14 w 566"/>
                <a:gd name="T81" fmla="*/ 284 h 567"/>
                <a:gd name="T82" fmla="*/ 540 w 566"/>
                <a:gd name="T83" fmla="*/ 199 h 567"/>
                <a:gd name="T84" fmla="*/ 156 w 566"/>
                <a:gd name="T85" fmla="*/ 441 h 567"/>
                <a:gd name="T86" fmla="*/ 81 w 566"/>
                <a:gd name="T87" fmla="*/ 461 h 567"/>
                <a:gd name="T88" fmla="*/ 32 w 566"/>
                <a:gd name="T89" fmla="*/ 381 h 567"/>
                <a:gd name="T90" fmla="*/ 183 w 566"/>
                <a:gd name="T91" fmla="*/ 461 h 567"/>
                <a:gd name="T92" fmla="*/ 149 w 566"/>
                <a:gd name="T93" fmla="*/ 381 h 567"/>
                <a:gd name="T94" fmla="*/ 412 w 566"/>
                <a:gd name="T95" fmla="*/ 402 h 567"/>
                <a:gd name="T96" fmla="*/ 290 w 566"/>
                <a:gd name="T97" fmla="*/ 461 h 567"/>
                <a:gd name="T98" fmla="*/ 534 w 566"/>
                <a:gd name="T99" fmla="*/ 382 h 567"/>
                <a:gd name="T100" fmla="*/ 400 w 566"/>
                <a:gd name="T101" fmla="*/ 461 h 567"/>
                <a:gd name="T102" fmla="*/ 431 w 566"/>
                <a:gd name="T103" fmla="*/ 381 h 567"/>
                <a:gd name="T104" fmla="*/ 176 w 566"/>
                <a:gd name="T105" fmla="*/ 475 h 567"/>
                <a:gd name="T106" fmla="*/ 253 w 566"/>
                <a:gd name="T107" fmla="*/ 551 h 567"/>
                <a:gd name="T108" fmla="*/ 146 w 566"/>
                <a:gd name="T109" fmla="*/ 515 h 567"/>
                <a:gd name="T110" fmla="*/ 176 w 566"/>
                <a:gd name="T111" fmla="*/ 475 h 567"/>
                <a:gd name="T112" fmla="*/ 230 w 566"/>
                <a:gd name="T113" fmla="*/ 516 h 567"/>
                <a:gd name="T114" fmla="*/ 278 w 566"/>
                <a:gd name="T115" fmla="*/ 475 h 567"/>
                <a:gd name="T116" fmla="*/ 320 w 566"/>
                <a:gd name="T117" fmla="*/ 531 h 567"/>
                <a:gd name="T118" fmla="*/ 374 w 566"/>
                <a:gd name="T119" fmla="*/ 475 h 567"/>
                <a:gd name="T120" fmla="*/ 401 w 566"/>
                <a:gd name="T121" fmla="*/ 525 h 567"/>
                <a:gd name="T122" fmla="*/ 319 w 566"/>
                <a:gd name="T123" fmla="*/ 547 h 567"/>
                <a:gd name="T124" fmla="*/ 391 w 566"/>
                <a:gd name="T125" fmla="*/ 475 h 5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66" h="567">
                  <a:moveTo>
                    <a:pt x="282" y="0"/>
                  </a:moveTo>
                  <a:lnTo>
                    <a:pt x="282" y="0"/>
                  </a:lnTo>
                  <a:lnTo>
                    <a:pt x="268" y="1"/>
                  </a:lnTo>
                  <a:lnTo>
                    <a:pt x="252" y="2"/>
                  </a:lnTo>
                  <a:lnTo>
                    <a:pt x="238" y="4"/>
                  </a:lnTo>
                  <a:lnTo>
                    <a:pt x="225" y="7"/>
                  </a:lnTo>
                  <a:lnTo>
                    <a:pt x="211" y="10"/>
                  </a:lnTo>
                  <a:lnTo>
                    <a:pt x="198" y="14"/>
                  </a:lnTo>
                  <a:lnTo>
                    <a:pt x="185" y="18"/>
                  </a:lnTo>
                  <a:lnTo>
                    <a:pt x="172" y="23"/>
                  </a:lnTo>
                  <a:lnTo>
                    <a:pt x="159" y="29"/>
                  </a:lnTo>
                  <a:lnTo>
                    <a:pt x="147" y="35"/>
                  </a:lnTo>
                  <a:lnTo>
                    <a:pt x="136" y="42"/>
                  </a:lnTo>
                  <a:lnTo>
                    <a:pt x="124" y="49"/>
                  </a:lnTo>
                  <a:lnTo>
                    <a:pt x="113" y="57"/>
                  </a:lnTo>
                  <a:lnTo>
                    <a:pt x="103" y="66"/>
                  </a:lnTo>
                  <a:lnTo>
                    <a:pt x="92" y="75"/>
                  </a:lnTo>
                  <a:lnTo>
                    <a:pt x="83" y="84"/>
                  </a:lnTo>
                  <a:lnTo>
                    <a:pt x="73" y="94"/>
                  </a:lnTo>
                  <a:lnTo>
                    <a:pt x="65" y="104"/>
                  </a:lnTo>
                  <a:lnTo>
                    <a:pt x="56" y="115"/>
                  </a:lnTo>
                  <a:lnTo>
                    <a:pt x="48" y="126"/>
                  </a:lnTo>
                  <a:lnTo>
                    <a:pt x="41" y="137"/>
                  </a:lnTo>
                  <a:lnTo>
                    <a:pt x="34" y="149"/>
                  </a:lnTo>
                  <a:lnTo>
                    <a:pt x="28" y="161"/>
                  </a:lnTo>
                  <a:lnTo>
                    <a:pt x="22" y="174"/>
                  </a:lnTo>
                  <a:lnTo>
                    <a:pt x="17" y="186"/>
                  </a:lnTo>
                  <a:lnTo>
                    <a:pt x="13" y="199"/>
                  </a:lnTo>
                  <a:lnTo>
                    <a:pt x="9" y="213"/>
                  </a:lnTo>
                  <a:lnTo>
                    <a:pt x="6" y="226"/>
                  </a:lnTo>
                  <a:lnTo>
                    <a:pt x="4" y="240"/>
                  </a:lnTo>
                  <a:lnTo>
                    <a:pt x="2" y="255"/>
                  </a:lnTo>
                  <a:lnTo>
                    <a:pt x="1" y="270"/>
                  </a:lnTo>
                  <a:lnTo>
                    <a:pt x="0" y="284"/>
                  </a:lnTo>
                  <a:lnTo>
                    <a:pt x="0" y="284"/>
                  </a:lnTo>
                  <a:lnTo>
                    <a:pt x="1" y="298"/>
                  </a:lnTo>
                  <a:lnTo>
                    <a:pt x="2" y="313"/>
                  </a:lnTo>
                  <a:lnTo>
                    <a:pt x="4" y="327"/>
                  </a:lnTo>
                  <a:lnTo>
                    <a:pt x="6" y="341"/>
                  </a:lnTo>
                  <a:lnTo>
                    <a:pt x="9" y="354"/>
                  </a:lnTo>
                  <a:lnTo>
                    <a:pt x="13" y="368"/>
                  </a:lnTo>
                  <a:lnTo>
                    <a:pt x="18" y="381"/>
                  </a:lnTo>
                  <a:lnTo>
                    <a:pt x="23" y="394"/>
                  </a:lnTo>
                  <a:lnTo>
                    <a:pt x="28" y="406"/>
                  </a:lnTo>
                  <a:lnTo>
                    <a:pt x="34" y="418"/>
                  </a:lnTo>
                  <a:lnTo>
                    <a:pt x="41" y="430"/>
                  </a:lnTo>
                  <a:lnTo>
                    <a:pt x="49" y="442"/>
                  </a:lnTo>
                  <a:lnTo>
                    <a:pt x="57" y="453"/>
                  </a:lnTo>
                  <a:lnTo>
                    <a:pt x="65" y="464"/>
                  </a:lnTo>
                  <a:lnTo>
                    <a:pt x="74" y="474"/>
                  </a:lnTo>
                  <a:lnTo>
                    <a:pt x="83" y="484"/>
                  </a:lnTo>
                  <a:lnTo>
                    <a:pt x="93" y="493"/>
                  </a:lnTo>
                  <a:lnTo>
                    <a:pt x="103" y="502"/>
                  </a:lnTo>
                  <a:lnTo>
                    <a:pt x="114" y="510"/>
                  </a:lnTo>
                  <a:lnTo>
                    <a:pt x="125" y="518"/>
                  </a:lnTo>
                  <a:lnTo>
                    <a:pt x="136" y="526"/>
                  </a:lnTo>
                  <a:lnTo>
                    <a:pt x="148" y="532"/>
                  </a:lnTo>
                  <a:lnTo>
                    <a:pt x="160" y="539"/>
                  </a:lnTo>
                  <a:lnTo>
                    <a:pt x="173" y="544"/>
                  </a:lnTo>
                  <a:lnTo>
                    <a:pt x="186" y="549"/>
                  </a:lnTo>
                  <a:lnTo>
                    <a:pt x="199" y="554"/>
                  </a:lnTo>
                  <a:lnTo>
                    <a:pt x="212" y="558"/>
                  </a:lnTo>
                  <a:lnTo>
                    <a:pt x="226" y="561"/>
                  </a:lnTo>
                  <a:lnTo>
                    <a:pt x="240" y="563"/>
                  </a:lnTo>
                  <a:lnTo>
                    <a:pt x="254" y="565"/>
                  </a:lnTo>
                  <a:lnTo>
                    <a:pt x="269" y="566"/>
                  </a:lnTo>
                  <a:lnTo>
                    <a:pt x="284" y="567"/>
                  </a:lnTo>
                  <a:lnTo>
                    <a:pt x="284" y="567"/>
                  </a:lnTo>
                  <a:lnTo>
                    <a:pt x="298" y="566"/>
                  </a:lnTo>
                  <a:lnTo>
                    <a:pt x="313" y="565"/>
                  </a:lnTo>
                  <a:lnTo>
                    <a:pt x="327" y="563"/>
                  </a:lnTo>
                  <a:lnTo>
                    <a:pt x="341" y="561"/>
                  </a:lnTo>
                  <a:lnTo>
                    <a:pt x="354" y="558"/>
                  </a:lnTo>
                  <a:lnTo>
                    <a:pt x="368" y="554"/>
                  </a:lnTo>
                  <a:lnTo>
                    <a:pt x="381" y="549"/>
                  </a:lnTo>
                  <a:lnTo>
                    <a:pt x="394" y="544"/>
                  </a:lnTo>
                  <a:lnTo>
                    <a:pt x="406" y="539"/>
                  </a:lnTo>
                  <a:lnTo>
                    <a:pt x="418" y="532"/>
                  </a:lnTo>
                  <a:lnTo>
                    <a:pt x="430" y="526"/>
                  </a:lnTo>
                  <a:lnTo>
                    <a:pt x="442" y="518"/>
                  </a:lnTo>
                  <a:lnTo>
                    <a:pt x="453" y="510"/>
                  </a:lnTo>
                  <a:lnTo>
                    <a:pt x="463" y="502"/>
                  </a:lnTo>
                  <a:lnTo>
                    <a:pt x="474" y="493"/>
                  </a:lnTo>
                  <a:lnTo>
                    <a:pt x="484" y="484"/>
                  </a:lnTo>
                  <a:lnTo>
                    <a:pt x="493" y="474"/>
                  </a:lnTo>
                  <a:lnTo>
                    <a:pt x="502" y="464"/>
                  </a:lnTo>
                  <a:lnTo>
                    <a:pt x="510" y="453"/>
                  </a:lnTo>
                  <a:lnTo>
                    <a:pt x="518" y="442"/>
                  </a:lnTo>
                  <a:lnTo>
                    <a:pt x="525" y="430"/>
                  </a:lnTo>
                  <a:lnTo>
                    <a:pt x="532" y="418"/>
                  </a:lnTo>
                  <a:lnTo>
                    <a:pt x="538" y="406"/>
                  </a:lnTo>
                  <a:lnTo>
                    <a:pt x="544" y="394"/>
                  </a:lnTo>
                  <a:lnTo>
                    <a:pt x="549" y="381"/>
                  </a:lnTo>
                  <a:lnTo>
                    <a:pt x="554" y="368"/>
                  </a:lnTo>
                  <a:lnTo>
                    <a:pt x="557" y="354"/>
                  </a:lnTo>
                  <a:lnTo>
                    <a:pt x="561" y="341"/>
                  </a:lnTo>
                  <a:lnTo>
                    <a:pt x="563" y="327"/>
                  </a:lnTo>
                  <a:lnTo>
                    <a:pt x="565" y="313"/>
                  </a:lnTo>
                  <a:lnTo>
                    <a:pt x="566" y="298"/>
                  </a:lnTo>
                  <a:lnTo>
                    <a:pt x="566" y="284"/>
                  </a:lnTo>
                  <a:lnTo>
                    <a:pt x="566" y="284"/>
                  </a:lnTo>
                  <a:lnTo>
                    <a:pt x="566" y="270"/>
                  </a:lnTo>
                  <a:lnTo>
                    <a:pt x="565" y="255"/>
                  </a:lnTo>
                  <a:lnTo>
                    <a:pt x="563" y="240"/>
                  </a:lnTo>
                  <a:lnTo>
                    <a:pt x="561" y="226"/>
                  </a:lnTo>
                  <a:lnTo>
                    <a:pt x="558" y="213"/>
                  </a:lnTo>
                  <a:lnTo>
                    <a:pt x="554" y="199"/>
                  </a:lnTo>
                  <a:lnTo>
                    <a:pt x="549" y="186"/>
                  </a:lnTo>
                  <a:lnTo>
                    <a:pt x="544" y="174"/>
                  </a:lnTo>
                  <a:lnTo>
                    <a:pt x="539" y="161"/>
                  </a:lnTo>
                  <a:lnTo>
                    <a:pt x="532" y="149"/>
                  </a:lnTo>
                  <a:lnTo>
                    <a:pt x="526" y="137"/>
                  </a:lnTo>
                  <a:lnTo>
                    <a:pt x="518" y="126"/>
                  </a:lnTo>
                  <a:lnTo>
                    <a:pt x="511" y="115"/>
                  </a:lnTo>
                  <a:lnTo>
                    <a:pt x="502" y="104"/>
                  </a:lnTo>
                  <a:lnTo>
                    <a:pt x="493" y="94"/>
                  </a:lnTo>
                  <a:lnTo>
                    <a:pt x="484" y="84"/>
                  </a:lnTo>
                  <a:lnTo>
                    <a:pt x="474" y="75"/>
                  </a:lnTo>
                  <a:lnTo>
                    <a:pt x="464" y="66"/>
                  </a:lnTo>
                  <a:lnTo>
                    <a:pt x="454" y="57"/>
                  </a:lnTo>
                  <a:lnTo>
                    <a:pt x="443" y="49"/>
                  </a:lnTo>
                  <a:lnTo>
                    <a:pt x="431" y="42"/>
                  </a:lnTo>
                  <a:lnTo>
                    <a:pt x="419" y="35"/>
                  </a:lnTo>
                  <a:lnTo>
                    <a:pt x="407" y="29"/>
                  </a:lnTo>
                  <a:lnTo>
                    <a:pt x="395" y="23"/>
                  </a:lnTo>
                  <a:lnTo>
                    <a:pt x="382" y="18"/>
                  </a:lnTo>
                  <a:lnTo>
                    <a:pt x="369" y="14"/>
                  </a:lnTo>
                  <a:lnTo>
                    <a:pt x="356" y="10"/>
                  </a:lnTo>
                  <a:lnTo>
                    <a:pt x="342" y="7"/>
                  </a:lnTo>
                  <a:lnTo>
                    <a:pt x="328" y="4"/>
                  </a:lnTo>
                  <a:lnTo>
                    <a:pt x="314" y="2"/>
                  </a:lnTo>
                  <a:lnTo>
                    <a:pt x="300" y="1"/>
                  </a:lnTo>
                  <a:lnTo>
                    <a:pt x="286" y="0"/>
                  </a:lnTo>
                  <a:lnTo>
                    <a:pt x="282" y="0"/>
                  </a:lnTo>
                  <a:close/>
                  <a:moveTo>
                    <a:pt x="95" y="90"/>
                  </a:moveTo>
                  <a:lnTo>
                    <a:pt x="95" y="90"/>
                  </a:lnTo>
                  <a:lnTo>
                    <a:pt x="111" y="76"/>
                  </a:lnTo>
                  <a:lnTo>
                    <a:pt x="128" y="63"/>
                  </a:lnTo>
                  <a:lnTo>
                    <a:pt x="147" y="51"/>
                  </a:lnTo>
                  <a:lnTo>
                    <a:pt x="166" y="41"/>
                  </a:lnTo>
                  <a:lnTo>
                    <a:pt x="185" y="32"/>
                  </a:lnTo>
                  <a:lnTo>
                    <a:pt x="206" y="25"/>
                  </a:lnTo>
                  <a:lnTo>
                    <a:pt x="226" y="20"/>
                  </a:lnTo>
                  <a:lnTo>
                    <a:pt x="248" y="16"/>
                  </a:lnTo>
                  <a:lnTo>
                    <a:pt x="248" y="16"/>
                  </a:lnTo>
                  <a:lnTo>
                    <a:pt x="254" y="15"/>
                  </a:lnTo>
                  <a:lnTo>
                    <a:pt x="254" y="15"/>
                  </a:lnTo>
                  <a:lnTo>
                    <a:pt x="247" y="19"/>
                  </a:lnTo>
                  <a:lnTo>
                    <a:pt x="247" y="19"/>
                  </a:lnTo>
                  <a:lnTo>
                    <a:pt x="233" y="30"/>
                  </a:lnTo>
                  <a:lnTo>
                    <a:pt x="215" y="46"/>
                  </a:lnTo>
                  <a:lnTo>
                    <a:pt x="206" y="55"/>
                  </a:lnTo>
                  <a:lnTo>
                    <a:pt x="196" y="66"/>
                  </a:lnTo>
                  <a:lnTo>
                    <a:pt x="186" y="78"/>
                  </a:lnTo>
                  <a:lnTo>
                    <a:pt x="176" y="92"/>
                  </a:lnTo>
                  <a:lnTo>
                    <a:pt x="176" y="92"/>
                  </a:lnTo>
                  <a:lnTo>
                    <a:pt x="176" y="92"/>
                  </a:lnTo>
                  <a:lnTo>
                    <a:pt x="176" y="92"/>
                  </a:lnTo>
                  <a:lnTo>
                    <a:pt x="94" y="92"/>
                  </a:lnTo>
                  <a:lnTo>
                    <a:pt x="94" y="92"/>
                  </a:lnTo>
                  <a:lnTo>
                    <a:pt x="95" y="90"/>
                  </a:lnTo>
                  <a:lnTo>
                    <a:pt x="95" y="90"/>
                  </a:lnTo>
                  <a:close/>
                  <a:moveTo>
                    <a:pt x="194" y="90"/>
                  </a:moveTo>
                  <a:lnTo>
                    <a:pt x="194" y="90"/>
                  </a:lnTo>
                  <a:lnTo>
                    <a:pt x="203" y="79"/>
                  </a:lnTo>
                  <a:lnTo>
                    <a:pt x="212" y="69"/>
                  </a:lnTo>
                  <a:lnTo>
                    <a:pt x="230" y="50"/>
                  </a:lnTo>
                  <a:lnTo>
                    <a:pt x="247" y="36"/>
                  </a:lnTo>
                  <a:lnTo>
                    <a:pt x="262" y="25"/>
                  </a:lnTo>
                  <a:lnTo>
                    <a:pt x="262" y="25"/>
                  </a:lnTo>
                  <a:lnTo>
                    <a:pt x="278" y="15"/>
                  </a:lnTo>
                  <a:lnTo>
                    <a:pt x="278" y="15"/>
                  </a:lnTo>
                  <a:lnTo>
                    <a:pt x="278" y="92"/>
                  </a:lnTo>
                  <a:lnTo>
                    <a:pt x="278" y="92"/>
                  </a:lnTo>
                  <a:lnTo>
                    <a:pt x="192" y="92"/>
                  </a:lnTo>
                  <a:lnTo>
                    <a:pt x="192" y="92"/>
                  </a:lnTo>
                  <a:lnTo>
                    <a:pt x="194" y="90"/>
                  </a:lnTo>
                  <a:lnTo>
                    <a:pt x="194" y="90"/>
                  </a:lnTo>
                  <a:close/>
                  <a:moveTo>
                    <a:pt x="290" y="15"/>
                  </a:moveTo>
                  <a:lnTo>
                    <a:pt x="290" y="15"/>
                  </a:lnTo>
                  <a:lnTo>
                    <a:pt x="305" y="25"/>
                  </a:lnTo>
                  <a:lnTo>
                    <a:pt x="305" y="25"/>
                  </a:lnTo>
                  <a:lnTo>
                    <a:pt x="320" y="36"/>
                  </a:lnTo>
                  <a:lnTo>
                    <a:pt x="337" y="50"/>
                  </a:lnTo>
                  <a:lnTo>
                    <a:pt x="355" y="69"/>
                  </a:lnTo>
                  <a:lnTo>
                    <a:pt x="364" y="79"/>
                  </a:lnTo>
                  <a:lnTo>
                    <a:pt x="373" y="90"/>
                  </a:lnTo>
                  <a:lnTo>
                    <a:pt x="373" y="90"/>
                  </a:lnTo>
                  <a:lnTo>
                    <a:pt x="374" y="92"/>
                  </a:lnTo>
                  <a:lnTo>
                    <a:pt x="374" y="92"/>
                  </a:lnTo>
                  <a:lnTo>
                    <a:pt x="290" y="92"/>
                  </a:lnTo>
                  <a:lnTo>
                    <a:pt x="290" y="92"/>
                  </a:lnTo>
                  <a:lnTo>
                    <a:pt x="290" y="15"/>
                  </a:lnTo>
                  <a:lnTo>
                    <a:pt x="290" y="15"/>
                  </a:lnTo>
                  <a:close/>
                  <a:moveTo>
                    <a:pt x="391" y="92"/>
                  </a:moveTo>
                  <a:lnTo>
                    <a:pt x="391" y="92"/>
                  </a:lnTo>
                  <a:lnTo>
                    <a:pt x="376" y="72"/>
                  </a:lnTo>
                  <a:lnTo>
                    <a:pt x="359" y="53"/>
                  </a:lnTo>
                  <a:lnTo>
                    <a:pt x="340" y="35"/>
                  </a:lnTo>
                  <a:lnTo>
                    <a:pt x="319" y="19"/>
                  </a:lnTo>
                  <a:lnTo>
                    <a:pt x="319" y="19"/>
                  </a:lnTo>
                  <a:lnTo>
                    <a:pt x="314" y="16"/>
                  </a:lnTo>
                  <a:lnTo>
                    <a:pt x="314" y="16"/>
                  </a:lnTo>
                  <a:lnTo>
                    <a:pt x="320" y="16"/>
                  </a:lnTo>
                  <a:lnTo>
                    <a:pt x="320" y="16"/>
                  </a:lnTo>
                  <a:lnTo>
                    <a:pt x="341" y="20"/>
                  </a:lnTo>
                  <a:lnTo>
                    <a:pt x="362" y="25"/>
                  </a:lnTo>
                  <a:lnTo>
                    <a:pt x="382" y="32"/>
                  </a:lnTo>
                  <a:lnTo>
                    <a:pt x="402" y="41"/>
                  </a:lnTo>
                  <a:lnTo>
                    <a:pt x="420" y="51"/>
                  </a:lnTo>
                  <a:lnTo>
                    <a:pt x="438" y="63"/>
                  </a:lnTo>
                  <a:lnTo>
                    <a:pt x="455" y="76"/>
                  </a:lnTo>
                  <a:lnTo>
                    <a:pt x="471" y="90"/>
                  </a:lnTo>
                  <a:lnTo>
                    <a:pt x="471" y="90"/>
                  </a:lnTo>
                  <a:lnTo>
                    <a:pt x="473" y="92"/>
                  </a:lnTo>
                  <a:lnTo>
                    <a:pt x="473" y="92"/>
                  </a:lnTo>
                  <a:lnTo>
                    <a:pt x="391" y="92"/>
                  </a:lnTo>
                  <a:lnTo>
                    <a:pt x="391" y="92"/>
                  </a:lnTo>
                  <a:lnTo>
                    <a:pt x="391" y="92"/>
                  </a:lnTo>
                  <a:lnTo>
                    <a:pt x="391" y="92"/>
                  </a:lnTo>
                  <a:close/>
                  <a:moveTo>
                    <a:pt x="167" y="105"/>
                  </a:moveTo>
                  <a:lnTo>
                    <a:pt x="167" y="105"/>
                  </a:lnTo>
                  <a:lnTo>
                    <a:pt x="166" y="107"/>
                  </a:lnTo>
                  <a:lnTo>
                    <a:pt x="166" y="107"/>
                  </a:lnTo>
                  <a:lnTo>
                    <a:pt x="156" y="126"/>
                  </a:lnTo>
                  <a:lnTo>
                    <a:pt x="148" y="145"/>
                  </a:lnTo>
                  <a:lnTo>
                    <a:pt x="141" y="165"/>
                  </a:lnTo>
                  <a:lnTo>
                    <a:pt x="136" y="185"/>
                  </a:lnTo>
                  <a:lnTo>
                    <a:pt x="136" y="185"/>
                  </a:lnTo>
                  <a:lnTo>
                    <a:pt x="136" y="186"/>
                  </a:lnTo>
                  <a:lnTo>
                    <a:pt x="136" y="186"/>
                  </a:lnTo>
                  <a:lnTo>
                    <a:pt x="32" y="186"/>
                  </a:lnTo>
                  <a:lnTo>
                    <a:pt x="32" y="186"/>
                  </a:lnTo>
                  <a:lnTo>
                    <a:pt x="33" y="185"/>
                  </a:lnTo>
                  <a:lnTo>
                    <a:pt x="33" y="185"/>
                  </a:lnTo>
                  <a:lnTo>
                    <a:pt x="42" y="163"/>
                  </a:lnTo>
                  <a:lnTo>
                    <a:pt x="53" y="143"/>
                  </a:lnTo>
                  <a:lnTo>
                    <a:pt x="66" y="124"/>
                  </a:lnTo>
                  <a:lnTo>
                    <a:pt x="81" y="106"/>
                  </a:lnTo>
                  <a:lnTo>
                    <a:pt x="81" y="106"/>
                  </a:lnTo>
                  <a:lnTo>
                    <a:pt x="81" y="105"/>
                  </a:lnTo>
                  <a:lnTo>
                    <a:pt x="81" y="105"/>
                  </a:lnTo>
                  <a:lnTo>
                    <a:pt x="167" y="105"/>
                  </a:lnTo>
                  <a:lnTo>
                    <a:pt x="167" y="105"/>
                  </a:lnTo>
                  <a:close/>
                  <a:moveTo>
                    <a:pt x="278" y="105"/>
                  </a:moveTo>
                  <a:lnTo>
                    <a:pt x="278" y="105"/>
                  </a:lnTo>
                  <a:lnTo>
                    <a:pt x="278" y="186"/>
                  </a:lnTo>
                  <a:lnTo>
                    <a:pt x="278" y="186"/>
                  </a:lnTo>
                  <a:lnTo>
                    <a:pt x="149" y="186"/>
                  </a:lnTo>
                  <a:lnTo>
                    <a:pt x="149" y="186"/>
                  </a:lnTo>
                  <a:lnTo>
                    <a:pt x="150" y="185"/>
                  </a:lnTo>
                  <a:lnTo>
                    <a:pt x="150" y="185"/>
                  </a:lnTo>
                  <a:lnTo>
                    <a:pt x="155" y="164"/>
                  </a:lnTo>
                  <a:lnTo>
                    <a:pt x="162" y="144"/>
                  </a:lnTo>
                  <a:lnTo>
                    <a:pt x="172" y="125"/>
                  </a:lnTo>
                  <a:lnTo>
                    <a:pt x="183" y="106"/>
                  </a:lnTo>
                  <a:lnTo>
                    <a:pt x="183" y="106"/>
                  </a:lnTo>
                  <a:lnTo>
                    <a:pt x="183" y="105"/>
                  </a:lnTo>
                  <a:lnTo>
                    <a:pt x="183" y="105"/>
                  </a:lnTo>
                  <a:lnTo>
                    <a:pt x="278" y="105"/>
                  </a:lnTo>
                  <a:lnTo>
                    <a:pt x="278" y="105"/>
                  </a:lnTo>
                  <a:close/>
                  <a:moveTo>
                    <a:pt x="384" y="105"/>
                  </a:moveTo>
                  <a:lnTo>
                    <a:pt x="384" y="105"/>
                  </a:lnTo>
                  <a:lnTo>
                    <a:pt x="384" y="106"/>
                  </a:lnTo>
                  <a:lnTo>
                    <a:pt x="384" y="106"/>
                  </a:lnTo>
                  <a:lnTo>
                    <a:pt x="395" y="125"/>
                  </a:lnTo>
                  <a:lnTo>
                    <a:pt x="404" y="144"/>
                  </a:lnTo>
                  <a:lnTo>
                    <a:pt x="412" y="164"/>
                  </a:lnTo>
                  <a:lnTo>
                    <a:pt x="417" y="185"/>
                  </a:lnTo>
                  <a:lnTo>
                    <a:pt x="417" y="185"/>
                  </a:lnTo>
                  <a:lnTo>
                    <a:pt x="417" y="186"/>
                  </a:lnTo>
                  <a:lnTo>
                    <a:pt x="417" y="186"/>
                  </a:lnTo>
                  <a:lnTo>
                    <a:pt x="290" y="186"/>
                  </a:lnTo>
                  <a:lnTo>
                    <a:pt x="290" y="186"/>
                  </a:lnTo>
                  <a:lnTo>
                    <a:pt x="290" y="105"/>
                  </a:lnTo>
                  <a:lnTo>
                    <a:pt x="290" y="105"/>
                  </a:lnTo>
                  <a:lnTo>
                    <a:pt x="384" y="105"/>
                  </a:lnTo>
                  <a:lnTo>
                    <a:pt x="384" y="105"/>
                  </a:lnTo>
                  <a:close/>
                  <a:moveTo>
                    <a:pt x="486" y="105"/>
                  </a:moveTo>
                  <a:lnTo>
                    <a:pt x="486" y="105"/>
                  </a:lnTo>
                  <a:lnTo>
                    <a:pt x="486" y="106"/>
                  </a:lnTo>
                  <a:lnTo>
                    <a:pt x="486" y="106"/>
                  </a:lnTo>
                  <a:lnTo>
                    <a:pt x="501" y="124"/>
                  </a:lnTo>
                  <a:lnTo>
                    <a:pt x="514" y="143"/>
                  </a:lnTo>
                  <a:lnTo>
                    <a:pt x="525" y="163"/>
                  </a:lnTo>
                  <a:lnTo>
                    <a:pt x="534" y="185"/>
                  </a:lnTo>
                  <a:lnTo>
                    <a:pt x="534" y="185"/>
                  </a:lnTo>
                  <a:lnTo>
                    <a:pt x="535" y="186"/>
                  </a:lnTo>
                  <a:lnTo>
                    <a:pt x="535" y="186"/>
                  </a:lnTo>
                  <a:lnTo>
                    <a:pt x="431" y="186"/>
                  </a:lnTo>
                  <a:lnTo>
                    <a:pt x="431" y="186"/>
                  </a:lnTo>
                  <a:lnTo>
                    <a:pt x="431" y="185"/>
                  </a:lnTo>
                  <a:lnTo>
                    <a:pt x="431" y="185"/>
                  </a:lnTo>
                  <a:lnTo>
                    <a:pt x="426" y="165"/>
                  </a:lnTo>
                  <a:lnTo>
                    <a:pt x="419" y="145"/>
                  </a:lnTo>
                  <a:lnTo>
                    <a:pt x="411" y="126"/>
                  </a:lnTo>
                  <a:lnTo>
                    <a:pt x="400" y="107"/>
                  </a:lnTo>
                  <a:lnTo>
                    <a:pt x="400" y="107"/>
                  </a:lnTo>
                  <a:lnTo>
                    <a:pt x="400" y="105"/>
                  </a:lnTo>
                  <a:lnTo>
                    <a:pt x="400" y="105"/>
                  </a:lnTo>
                  <a:lnTo>
                    <a:pt x="486" y="105"/>
                  </a:lnTo>
                  <a:lnTo>
                    <a:pt x="486" y="105"/>
                  </a:lnTo>
                  <a:close/>
                  <a:moveTo>
                    <a:pt x="540" y="199"/>
                  </a:moveTo>
                  <a:lnTo>
                    <a:pt x="540" y="199"/>
                  </a:lnTo>
                  <a:lnTo>
                    <a:pt x="540" y="200"/>
                  </a:lnTo>
                  <a:lnTo>
                    <a:pt x="540" y="200"/>
                  </a:lnTo>
                  <a:lnTo>
                    <a:pt x="545" y="220"/>
                  </a:lnTo>
                  <a:lnTo>
                    <a:pt x="549" y="242"/>
                  </a:lnTo>
                  <a:lnTo>
                    <a:pt x="552" y="263"/>
                  </a:lnTo>
                  <a:lnTo>
                    <a:pt x="553" y="284"/>
                  </a:lnTo>
                  <a:lnTo>
                    <a:pt x="553" y="284"/>
                  </a:lnTo>
                  <a:lnTo>
                    <a:pt x="552" y="305"/>
                  </a:lnTo>
                  <a:lnTo>
                    <a:pt x="549" y="326"/>
                  </a:lnTo>
                  <a:lnTo>
                    <a:pt x="545" y="347"/>
                  </a:lnTo>
                  <a:lnTo>
                    <a:pt x="540" y="367"/>
                  </a:lnTo>
                  <a:lnTo>
                    <a:pt x="540" y="367"/>
                  </a:lnTo>
                  <a:lnTo>
                    <a:pt x="539" y="368"/>
                  </a:lnTo>
                  <a:lnTo>
                    <a:pt x="539" y="368"/>
                  </a:lnTo>
                  <a:lnTo>
                    <a:pt x="27" y="368"/>
                  </a:lnTo>
                  <a:lnTo>
                    <a:pt x="27" y="368"/>
                  </a:lnTo>
                  <a:lnTo>
                    <a:pt x="27" y="367"/>
                  </a:lnTo>
                  <a:lnTo>
                    <a:pt x="27" y="367"/>
                  </a:lnTo>
                  <a:lnTo>
                    <a:pt x="27" y="367"/>
                  </a:lnTo>
                  <a:lnTo>
                    <a:pt x="21" y="347"/>
                  </a:lnTo>
                  <a:lnTo>
                    <a:pt x="17" y="326"/>
                  </a:lnTo>
                  <a:lnTo>
                    <a:pt x="15" y="305"/>
                  </a:lnTo>
                  <a:lnTo>
                    <a:pt x="14" y="284"/>
                  </a:lnTo>
                  <a:lnTo>
                    <a:pt x="14" y="284"/>
                  </a:lnTo>
                  <a:lnTo>
                    <a:pt x="15" y="263"/>
                  </a:lnTo>
                  <a:lnTo>
                    <a:pt x="17" y="242"/>
                  </a:lnTo>
                  <a:lnTo>
                    <a:pt x="21" y="220"/>
                  </a:lnTo>
                  <a:lnTo>
                    <a:pt x="27" y="200"/>
                  </a:lnTo>
                  <a:lnTo>
                    <a:pt x="27" y="200"/>
                  </a:lnTo>
                  <a:lnTo>
                    <a:pt x="27" y="199"/>
                  </a:lnTo>
                  <a:lnTo>
                    <a:pt x="27" y="199"/>
                  </a:lnTo>
                  <a:lnTo>
                    <a:pt x="540" y="199"/>
                  </a:lnTo>
                  <a:lnTo>
                    <a:pt x="540" y="199"/>
                  </a:lnTo>
                  <a:close/>
                  <a:moveTo>
                    <a:pt x="136" y="381"/>
                  </a:moveTo>
                  <a:lnTo>
                    <a:pt x="136" y="381"/>
                  </a:lnTo>
                  <a:lnTo>
                    <a:pt x="136" y="381"/>
                  </a:lnTo>
                  <a:lnTo>
                    <a:pt x="136" y="381"/>
                  </a:lnTo>
                  <a:lnTo>
                    <a:pt x="141" y="402"/>
                  </a:lnTo>
                  <a:lnTo>
                    <a:pt x="148" y="421"/>
                  </a:lnTo>
                  <a:lnTo>
                    <a:pt x="156" y="441"/>
                  </a:lnTo>
                  <a:lnTo>
                    <a:pt x="166" y="460"/>
                  </a:lnTo>
                  <a:lnTo>
                    <a:pt x="166" y="460"/>
                  </a:lnTo>
                  <a:lnTo>
                    <a:pt x="167" y="461"/>
                  </a:lnTo>
                  <a:lnTo>
                    <a:pt x="167" y="461"/>
                  </a:lnTo>
                  <a:lnTo>
                    <a:pt x="81" y="461"/>
                  </a:lnTo>
                  <a:lnTo>
                    <a:pt x="81" y="461"/>
                  </a:lnTo>
                  <a:lnTo>
                    <a:pt x="81" y="461"/>
                  </a:lnTo>
                  <a:lnTo>
                    <a:pt x="81" y="461"/>
                  </a:lnTo>
                  <a:lnTo>
                    <a:pt x="81" y="461"/>
                  </a:lnTo>
                  <a:lnTo>
                    <a:pt x="66" y="443"/>
                  </a:lnTo>
                  <a:lnTo>
                    <a:pt x="53" y="423"/>
                  </a:lnTo>
                  <a:lnTo>
                    <a:pt x="42" y="403"/>
                  </a:lnTo>
                  <a:lnTo>
                    <a:pt x="33" y="382"/>
                  </a:lnTo>
                  <a:lnTo>
                    <a:pt x="33" y="382"/>
                  </a:lnTo>
                  <a:lnTo>
                    <a:pt x="32" y="381"/>
                  </a:lnTo>
                  <a:lnTo>
                    <a:pt x="32" y="381"/>
                  </a:lnTo>
                  <a:lnTo>
                    <a:pt x="136" y="381"/>
                  </a:lnTo>
                  <a:lnTo>
                    <a:pt x="136" y="381"/>
                  </a:lnTo>
                  <a:close/>
                  <a:moveTo>
                    <a:pt x="278" y="381"/>
                  </a:moveTo>
                  <a:lnTo>
                    <a:pt x="278" y="381"/>
                  </a:lnTo>
                  <a:lnTo>
                    <a:pt x="278" y="461"/>
                  </a:lnTo>
                  <a:lnTo>
                    <a:pt x="278" y="461"/>
                  </a:lnTo>
                  <a:lnTo>
                    <a:pt x="183" y="461"/>
                  </a:lnTo>
                  <a:lnTo>
                    <a:pt x="183" y="461"/>
                  </a:lnTo>
                  <a:lnTo>
                    <a:pt x="183" y="461"/>
                  </a:lnTo>
                  <a:lnTo>
                    <a:pt x="183" y="461"/>
                  </a:lnTo>
                  <a:lnTo>
                    <a:pt x="172" y="442"/>
                  </a:lnTo>
                  <a:lnTo>
                    <a:pt x="162" y="422"/>
                  </a:lnTo>
                  <a:lnTo>
                    <a:pt x="155" y="402"/>
                  </a:lnTo>
                  <a:lnTo>
                    <a:pt x="150" y="382"/>
                  </a:lnTo>
                  <a:lnTo>
                    <a:pt x="150" y="382"/>
                  </a:lnTo>
                  <a:lnTo>
                    <a:pt x="149" y="381"/>
                  </a:lnTo>
                  <a:lnTo>
                    <a:pt x="149" y="381"/>
                  </a:lnTo>
                  <a:lnTo>
                    <a:pt x="278" y="381"/>
                  </a:lnTo>
                  <a:lnTo>
                    <a:pt x="278" y="381"/>
                  </a:lnTo>
                  <a:close/>
                  <a:moveTo>
                    <a:pt x="417" y="381"/>
                  </a:moveTo>
                  <a:lnTo>
                    <a:pt x="417" y="381"/>
                  </a:lnTo>
                  <a:lnTo>
                    <a:pt x="417" y="382"/>
                  </a:lnTo>
                  <a:lnTo>
                    <a:pt x="417" y="382"/>
                  </a:lnTo>
                  <a:lnTo>
                    <a:pt x="412" y="402"/>
                  </a:lnTo>
                  <a:lnTo>
                    <a:pt x="404" y="422"/>
                  </a:lnTo>
                  <a:lnTo>
                    <a:pt x="395" y="442"/>
                  </a:lnTo>
                  <a:lnTo>
                    <a:pt x="384" y="461"/>
                  </a:lnTo>
                  <a:lnTo>
                    <a:pt x="384" y="461"/>
                  </a:lnTo>
                  <a:lnTo>
                    <a:pt x="384" y="461"/>
                  </a:lnTo>
                  <a:lnTo>
                    <a:pt x="384" y="461"/>
                  </a:lnTo>
                  <a:lnTo>
                    <a:pt x="290" y="461"/>
                  </a:lnTo>
                  <a:lnTo>
                    <a:pt x="290" y="461"/>
                  </a:lnTo>
                  <a:lnTo>
                    <a:pt x="290" y="381"/>
                  </a:lnTo>
                  <a:lnTo>
                    <a:pt x="290" y="381"/>
                  </a:lnTo>
                  <a:lnTo>
                    <a:pt x="417" y="381"/>
                  </a:lnTo>
                  <a:lnTo>
                    <a:pt x="417" y="381"/>
                  </a:lnTo>
                  <a:close/>
                  <a:moveTo>
                    <a:pt x="535" y="381"/>
                  </a:moveTo>
                  <a:lnTo>
                    <a:pt x="535" y="381"/>
                  </a:lnTo>
                  <a:lnTo>
                    <a:pt x="534" y="382"/>
                  </a:lnTo>
                  <a:lnTo>
                    <a:pt x="534" y="382"/>
                  </a:lnTo>
                  <a:lnTo>
                    <a:pt x="525" y="403"/>
                  </a:lnTo>
                  <a:lnTo>
                    <a:pt x="514" y="423"/>
                  </a:lnTo>
                  <a:lnTo>
                    <a:pt x="501" y="443"/>
                  </a:lnTo>
                  <a:lnTo>
                    <a:pt x="486" y="461"/>
                  </a:lnTo>
                  <a:lnTo>
                    <a:pt x="486" y="461"/>
                  </a:lnTo>
                  <a:lnTo>
                    <a:pt x="486" y="461"/>
                  </a:lnTo>
                  <a:lnTo>
                    <a:pt x="486" y="461"/>
                  </a:lnTo>
                  <a:lnTo>
                    <a:pt x="400" y="461"/>
                  </a:lnTo>
                  <a:lnTo>
                    <a:pt x="400" y="461"/>
                  </a:lnTo>
                  <a:lnTo>
                    <a:pt x="400" y="460"/>
                  </a:lnTo>
                  <a:lnTo>
                    <a:pt x="400" y="460"/>
                  </a:lnTo>
                  <a:lnTo>
                    <a:pt x="400" y="460"/>
                  </a:lnTo>
                  <a:lnTo>
                    <a:pt x="411" y="441"/>
                  </a:lnTo>
                  <a:lnTo>
                    <a:pt x="419" y="421"/>
                  </a:lnTo>
                  <a:lnTo>
                    <a:pt x="426" y="402"/>
                  </a:lnTo>
                  <a:lnTo>
                    <a:pt x="431" y="381"/>
                  </a:lnTo>
                  <a:lnTo>
                    <a:pt x="431" y="381"/>
                  </a:lnTo>
                  <a:lnTo>
                    <a:pt x="431" y="381"/>
                  </a:lnTo>
                  <a:lnTo>
                    <a:pt x="431" y="381"/>
                  </a:lnTo>
                  <a:lnTo>
                    <a:pt x="535" y="381"/>
                  </a:lnTo>
                  <a:lnTo>
                    <a:pt x="535" y="381"/>
                  </a:lnTo>
                  <a:close/>
                  <a:moveTo>
                    <a:pt x="176" y="475"/>
                  </a:moveTo>
                  <a:lnTo>
                    <a:pt x="176" y="475"/>
                  </a:lnTo>
                  <a:lnTo>
                    <a:pt x="176" y="475"/>
                  </a:lnTo>
                  <a:lnTo>
                    <a:pt x="176" y="475"/>
                  </a:lnTo>
                  <a:lnTo>
                    <a:pt x="191" y="495"/>
                  </a:lnTo>
                  <a:lnTo>
                    <a:pt x="208" y="513"/>
                  </a:lnTo>
                  <a:lnTo>
                    <a:pt x="227" y="531"/>
                  </a:lnTo>
                  <a:lnTo>
                    <a:pt x="247" y="548"/>
                  </a:lnTo>
                  <a:lnTo>
                    <a:pt x="247" y="548"/>
                  </a:lnTo>
                  <a:lnTo>
                    <a:pt x="253" y="551"/>
                  </a:lnTo>
                  <a:lnTo>
                    <a:pt x="253" y="551"/>
                  </a:lnTo>
                  <a:lnTo>
                    <a:pt x="247" y="550"/>
                  </a:lnTo>
                  <a:lnTo>
                    <a:pt x="247" y="550"/>
                  </a:lnTo>
                  <a:lnTo>
                    <a:pt x="247" y="550"/>
                  </a:lnTo>
                  <a:lnTo>
                    <a:pt x="226" y="546"/>
                  </a:lnTo>
                  <a:lnTo>
                    <a:pt x="205" y="541"/>
                  </a:lnTo>
                  <a:lnTo>
                    <a:pt x="185" y="534"/>
                  </a:lnTo>
                  <a:lnTo>
                    <a:pt x="165" y="525"/>
                  </a:lnTo>
                  <a:lnTo>
                    <a:pt x="146" y="515"/>
                  </a:lnTo>
                  <a:lnTo>
                    <a:pt x="129" y="504"/>
                  </a:lnTo>
                  <a:lnTo>
                    <a:pt x="111" y="491"/>
                  </a:lnTo>
                  <a:lnTo>
                    <a:pt x="95" y="476"/>
                  </a:lnTo>
                  <a:lnTo>
                    <a:pt x="95" y="476"/>
                  </a:lnTo>
                  <a:lnTo>
                    <a:pt x="94" y="475"/>
                  </a:lnTo>
                  <a:lnTo>
                    <a:pt x="94" y="475"/>
                  </a:lnTo>
                  <a:lnTo>
                    <a:pt x="176" y="475"/>
                  </a:lnTo>
                  <a:lnTo>
                    <a:pt x="176" y="475"/>
                  </a:lnTo>
                  <a:close/>
                  <a:moveTo>
                    <a:pt x="278" y="475"/>
                  </a:moveTo>
                  <a:lnTo>
                    <a:pt x="278" y="475"/>
                  </a:lnTo>
                  <a:lnTo>
                    <a:pt x="278" y="552"/>
                  </a:lnTo>
                  <a:lnTo>
                    <a:pt x="278" y="552"/>
                  </a:lnTo>
                  <a:lnTo>
                    <a:pt x="262" y="542"/>
                  </a:lnTo>
                  <a:lnTo>
                    <a:pt x="262" y="542"/>
                  </a:lnTo>
                  <a:lnTo>
                    <a:pt x="247" y="531"/>
                  </a:lnTo>
                  <a:lnTo>
                    <a:pt x="230" y="516"/>
                  </a:lnTo>
                  <a:lnTo>
                    <a:pt x="212" y="498"/>
                  </a:lnTo>
                  <a:lnTo>
                    <a:pt x="203" y="487"/>
                  </a:lnTo>
                  <a:lnTo>
                    <a:pt x="194" y="476"/>
                  </a:lnTo>
                  <a:lnTo>
                    <a:pt x="194" y="476"/>
                  </a:lnTo>
                  <a:lnTo>
                    <a:pt x="192" y="475"/>
                  </a:lnTo>
                  <a:lnTo>
                    <a:pt x="192" y="475"/>
                  </a:lnTo>
                  <a:lnTo>
                    <a:pt x="278" y="475"/>
                  </a:lnTo>
                  <a:lnTo>
                    <a:pt x="278" y="475"/>
                  </a:lnTo>
                  <a:close/>
                  <a:moveTo>
                    <a:pt x="374" y="475"/>
                  </a:moveTo>
                  <a:lnTo>
                    <a:pt x="374" y="475"/>
                  </a:lnTo>
                  <a:lnTo>
                    <a:pt x="373" y="476"/>
                  </a:lnTo>
                  <a:lnTo>
                    <a:pt x="373" y="476"/>
                  </a:lnTo>
                  <a:lnTo>
                    <a:pt x="364" y="487"/>
                  </a:lnTo>
                  <a:lnTo>
                    <a:pt x="355" y="498"/>
                  </a:lnTo>
                  <a:lnTo>
                    <a:pt x="337" y="516"/>
                  </a:lnTo>
                  <a:lnTo>
                    <a:pt x="320" y="531"/>
                  </a:lnTo>
                  <a:lnTo>
                    <a:pt x="305" y="542"/>
                  </a:lnTo>
                  <a:lnTo>
                    <a:pt x="305" y="542"/>
                  </a:lnTo>
                  <a:lnTo>
                    <a:pt x="290" y="552"/>
                  </a:lnTo>
                  <a:lnTo>
                    <a:pt x="290" y="552"/>
                  </a:lnTo>
                  <a:lnTo>
                    <a:pt x="290" y="475"/>
                  </a:lnTo>
                  <a:lnTo>
                    <a:pt x="290" y="475"/>
                  </a:lnTo>
                  <a:lnTo>
                    <a:pt x="374" y="475"/>
                  </a:lnTo>
                  <a:lnTo>
                    <a:pt x="374" y="475"/>
                  </a:lnTo>
                  <a:close/>
                  <a:moveTo>
                    <a:pt x="473" y="475"/>
                  </a:moveTo>
                  <a:lnTo>
                    <a:pt x="473" y="475"/>
                  </a:lnTo>
                  <a:lnTo>
                    <a:pt x="471" y="476"/>
                  </a:lnTo>
                  <a:lnTo>
                    <a:pt x="471" y="476"/>
                  </a:lnTo>
                  <a:lnTo>
                    <a:pt x="455" y="491"/>
                  </a:lnTo>
                  <a:lnTo>
                    <a:pt x="438" y="504"/>
                  </a:lnTo>
                  <a:lnTo>
                    <a:pt x="420" y="515"/>
                  </a:lnTo>
                  <a:lnTo>
                    <a:pt x="401" y="525"/>
                  </a:lnTo>
                  <a:lnTo>
                    <a:pt x="382" y="534"/>
                  </a:lnTo>
                  <a:lnTo>
                    <a:pt x="361" y="541"/>
                  </a:lnTo>
                  <a:lnTo>
                    <a:pt x="340" y="547"/>
                  </a:lnTo>
                  <a:lnTo>
                    <a:pt x="319" y="551"/>
                  </a:lnTo>
                  <a:lnTo>
                    <a:pt x="319" y="551"/>
                  </a:lnTo>
                  <a:lnTo>
                    <a:pt x="313" y="551"/>
                  </a:lnTo>
                  <a:lnTo>
                    <a:pt x="313" y="551"/>
                  </a:lnTo>
                  <a:lnTo>
                    <a:pt x="319" y="547"/>
                  </a:lnTo>
                  <a:lnTo>
                    <a:pt x="319" y="547"/>
                  </a:lnTo>
                  <a:lnTo>
                    <a:pt x="334" y="537"/>
                  </a:lnTo>
                  <a:lnTo>
                    <a:pt x="351" y="521"/>
                  </a:lnTo>
                  <a:lnTo>
                    <a:pt x="361" y="511"/>
                  </a:lnTo>
                  <a:lnTo>
                    <a:pt x="371" y="500"/>
                  </a:lnTo>
                  <a:lnTo>
                    <a:pt x="381" y="488"/>
                  </a:lnTo>
                  <a:lnTo>
                    <a:pt x="391" y="475"/>
                  </a:lnTo>
                  <a:lnTo>
                    <a:pt x="391" y="475"/>
                  </a:lnTo>
                  <a:lnTo>
                    <a:pt x="391" y="475"/>
                  </a:lnTo>
                  <a:lnTo>
                    <a:pt x="391" y="475"/>
                  </a:lnTo>
                  <a:lnTo>
                    <a:pt x="473" y="475"/>
                  </a:lnTo>
                  <a:lnTo>
                    <a:pt x="473" y="47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 name="Freeform 27"/>
            <p:cNvSpPr>
              <a:spLocks/>
            </p:cNvSpPr>
            <p:nvPr userDrawn="1"/>
          </p:nvSpPr>
          <p:spPr bwMode="auto">
            <a:xfrm>
              <a:off x="1658938" y="1789113"/>
              <a:ext cx="107950" cy="187325"/>
            </a:xfrm>
            <a:custGeom>
              <a:avLst/>
              <a:gdLst>
                <a:gd name="T0" fmla="*/ 68 w 68"/>
                <a:gd name="T1" fmla="*/ 1 h 118"/>
                <a:gd name="T2" fmla="*/ 68 w 68"/>
                <a:gd name="T3" fmla="*/ 1 h 118"/>
                <a:gd name="T4" fmla="*/ 66 w 68"/>
                <a:gd name="T5" fmla="*/ 2 h 118"/>
                <a:gd name="T6" fmla="*/ 65 w 68"/>
                <a:gd name="T7" fmla="*/ 4 h 118"/>
                <a:gd name="T8" fmla="*/ 62 w 68"/>
                <a:gd name="T9" fmla="*/ 8 h 118"/>
                <a:gd name="T10" fmla="*/ 57 w 68"/>
                <a:gd name="T11" fmla="*/ 24 h 118"/>
                <a:gd name="T12" fmla="*/ 36 w 68"/>
                <a:gd name="T13" fmla="*/ 95 h 118"/>
                <a:gd name="T14" fmla="*/ 36 w 68"/>
                <a:gd name="T15" fmla="*/ 95 h 118"/>
                <a:gd name="T16" fmla="*/ 34 w 68"/>
                <a:gd name="T17" fmla="*/ 104 h 118"/>
                <a:gd name="T18" fmla="*/ 33 w 68"/>
                <a:gd name="T19" fmla="*/ 110 h 118"/>
                <a:gd name="T20" fmla="*/ 34 w 68"/>
                <a:gd name="T21" fmla="*/ 114 h 118"/>
                <a:gd name="T22" fmla="*/ 35 w 68"/>
                <a:gd name="T23" fmla="*/ 117 h 118"/>
                <a:gd name="T24" fmla="*/ 35 w 68"/>
                <a:gd name="T25" fmla="*/ 118 h 118"/>
                <a:gd name="T26" fmla="*/ 0 w 68"/>
                <a:gd name="T27" fmla="*/ 118 h 118"/>
                <a:gd name="T28" fmla="*/ 0 w 68"/>
                <a:gd name="T29" fmla="*/ 117 h 118"/>
                <a:gd name="T30" fmla="*/ 0 w 68"/>
                <a:gd name="T31" fmla="*/ 117 h 118"/>
                <a:gd name="T32" fmla="*/ 4 w 68"/>
                <a:gd name="T33" fmla="*/ 114 h 118"/>
                <a:gd name="T34" fmla="*/ 6 w 68"/>
                <a:gd name="T35" fmla="*/ 111 h 118"/>
                <a:gd name="T36" fmla="*/ 9 w 68"/>
                <a:gd name="T37" fmla="*/ 105 h 118"/>
                <a:gd name="T38" fmla="*/ 11 w 68"/>
                <a:gd name="T39" fmla="*/ 96 h 118"/>
                <a:gd name="T40" fmla="*/ 32 w 68"/>
                <a:gd name="T41" fmla="*/ 25 h 118"/>
                <a:gd name="T42" fmla="*/ 32 w 68"/>
                <a:gd name="T43" fmla="*/ 25 h 118"/>
                <a:gd name="T44" fmla="*/ 34 w 68"/>
                <a:gd name="T45" fmla="*/ 15 h 118"/>
                <a:gd name="T46" fmla="*/ 35 w 68"/>
                <a:gd name="T47" fmla="*/ 9 h 118"/>
                <a:gd name="T48" fmla="*/ 35 w 68"/>
                <a:gd name="T49" fmla="*/ 5 h 118"/>
                <a:gd name="T50" fmla="*/ 34 w 68"/>
                <a:gd name="T51" fmla="*/ 1 h 118"/>
                <a:gd name="T52" fmla="*/ 34 w 68"/>
                <a:gd name="T53" fmla="*/ 0 h 118"/>
                <a:gd name="T54" fmla="*/ 68 w 68"/>
                <a:gd name="T55" fmla="*/ 0 h 118"/>
                <a:gd name="T56" fmla="*/ 68 w 68"/>
                <a:gd name="T57" fmla="*/ 1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8" h="118">
                  <a:moveTo>
                    <a:pt x="68" y="1"/>
                  </a:moveTo>
                  <a:lnTo>
                    <a:pt x="68" y="1"/>
                  </a:lnTo>
                  <a:lnTo>
                    <a:pt x="66" y="2"/>
                  </a:lnTo>
                  <a:lnTo>
                    <a:pt x="65" y="4"/>
                  </a:lnTo>
                  <a:lnTo>
                    <a:pt x="62" y="8"/>
                  </a:lnTo>
                  <a:lnTo>
                    <a:pt x="57" y="24"/>
                  </a:lnTo>
                  <a:lnTo>
                    <a:pt x="36" y="95"/>
                  </a:lnTo>
                  <a:lnTo>
                    <a:pt x="36" y="95"/>
                  </a:lnTo>
                  <a:lnTo>
                    <a:pt x="34" y="104"/>
                  </a:lnTo>
                  <a:lnTo>
                    <a:pt x="33" y="110"/>
                  </a:lnTo>
                  <a:lnTo>
                    <a:pt x="34" y="114"/>
                  </a:lnTo>
                  <a:lnTo>
                    <a:pt x="35" y="117"/>
                  </a:lnTo>
                  <a:lnTo>
                    <a:pt x="35" y="118"/>
                  </a:lnTo>
                  <a:lnTo>
                    <a:pt x="0" y="118"/>
                  </a:lnTo>
                  <a:lnTo>
                    <a:pt x="0" y="117"/>
                  </a:lnTo>
                  <a:lnTo>
                    <a:pt x="0" y="117"/>
                  </a:lnTo>
                  <a:lnTo>
                    <a:pt x="4" y="114"/>
                  </a:lnTo>
                  <a:lnTo>
                    <a:pt x="6" y="111"/>
                  </a:lnTo>
                  <a:lnTo>
                    <a:pt x="9" y="105"/>
                  </a:lnTo>
                  <a:lnTo>
                    <a:pt x="11" y="96"/>
                  </a:lnTo>
                  <a:lnTo>
                    <a:pt x="32" y="25"/>
                  </a:lnTo>
                  <a:lnTo>
                    <a:pt x="32" y="25"/>
                  </a:lnTo>
                  <a:lnTo>
                    <a:pt x="34" y="15"/>
                  </a:lnTo>
                  <a:lnTo>
                    <a:pt x="35" y="9"/>
                  </a:lnTo>
                  <a:lnTo>
                    <a:pt x="35" y="5"/>
                  </a:lnTo>
                  <a:lnTo>
                    <a:pt x="34" y="1"/>
                  </a:lnTo>
                  <a:lnTo>
                    <a:pt x="34" y="0"/>
                  </a:lnTo>
                  <a:lnTo>
                    <a:pt x="68" y="0"/>
                  </a:lnTo>
                  <a:lnTo>
                    <a:pt x="68"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 name="Freeform 28"/>
            <p:cNvSpPr>
              <a:spLocks/>
            </p:cNvSpPr>
            <p:nvPr userDrawn="1"/>
          </p:nvSpPr>
          <p:spPr bwMode="auto">
            <a:xfrm>
              <a:off x="1289051" y="1785938"/>
              <a:ext cx="138113" cy="193675"/>
            </a:xfrm>
            <a:custGeom>
              <a:avLst/>
              <a:gdLst>
                <a:gd name="T0" fmla="*/ 8 w 87"/>
                <a:gd name="T1" fmla="*/ 90 h 122"/>
                <a:gd name="T2" fmla="*/ 10 w 87"/>
                <a:gd name="T3" fmla="*/ 101 h 122"/>
                <a:gd name="T4" fmla="*/ 16 w 87"/>
                <a:gd name="T5" fmla="*/ 109 h 122"/>
                <a:gd name="T6" fmla="*/ 25 w 87"/>
                <a:gd name="T7" fmla="*/ 113 h 122"/>
                <a:gd name="T8" fmla="*/ 38 w 87"/>
                <a:gd name="T9" fmla="*/ 114 h 122"/>
                <a:gd name="T10" fmla="*/ 42 w 87"/>
                <a:gd name="T11" fmla="*/ 113 h 122"/>
                <a:gd name="T12" fmla="*/ 50 w 87"/>
                <a:gd name="T13" fmla="*/ 110 h 122"/>
                <a:gd name="T14" fmla="*/ 55 w 87"/>
                <a:gd name="T15" fmla="*/ 104 h 122"/>
                <a:gd name="T16" fmla="*/ 58 w 87"/>
                <a:gd name="T17" fmla="*/ 97 h 122"/>
                <a:gd name="T18" fmla="*/ 58 w 87"/>
                <a:gd name="T19" fmla="*/ 94 h 122"/>
                <a:gd name="T20" fmla="*/ 54 w 87"/>
                <a:gd name="T21" fmla="*/ 82 h 122"/>
                <a:gd name="T22" fmla="*/ 43 w 87"/>
                <a:gd name="T23" fmla="*/ 72 h 122"/>
                <a:gd name="T24" fmla="*/ 38 w 87"/>
                <a:gd name="T25" fmla="*/ 68 h 122"/>
                <a:gd name="T26" fmla="*/ 22 w 87"/>
                <a:gd name="T27" fmla="*/ 54 h 122"/>
                <a:gd name="T28" fmla="*/ 17 w 87"/>
                <a:gd name="T29" fmla="*/ 46 h 122"/>
                <a:gd name="T30" fmla="*/ 16 w 87"/>
                <a:gd name="T31" fmla="*/ 36 h 122"/>
                <a:gd name="T32" fmla="*/ 17 w 87"/>
                <a:gd name="T33" fmla="*/ 29 h 122"/>
                <a:gd name="T34" fmla="*/ 22 w 87"/>
                <a:gd name="T35" fmla="*/ 15 h 122"/>
                <a:gd name="T36" fmla="*/ 33 w 87"/>
                <a:gd name="T37" fmla="*/ 6 h 122"/>
                <a:gd name="T38" fmla="*/ 48 w 87"/>
                <a:gd name="T39" fmla="*/ 1 h 122"/>
                <a:gd name="T40" fmla="*/ 56 w 87"/>
                <a:gd name="T41" fmla="*/ 0 h 122"/>
                <a:gd name="T42" fmla="*/ 77 w 87"/>
                <a:gd name="T43" fmla="*/ 2 h 122"/>
                <a:gd name="T44" fmla="*/ 87 w 87"/>
                <a:gd name="T45" fmla="*/ 5 h 122"/>
                <a:gd name="T46" fmla="*/ 80 w 87"/>
                <a:gd name="T47" fmla="*/ 27 h 122"/>
                <a:gd name="T48" fmla="*/ 77 w 87"/>
                <a:gd name="T49" fmla="*/ 17 h 122"/>
                <a:gd name="T50" fmla="*/ 73 w 87"/>
                <a:gd name="T51" fmla="*/ 11 h 122"/>
                <a:gd name="T52" fmla="*/ 65 w 87"/>
                <a:gd name="T53" fmla="*/ 8 h 122"/>
                <a:gd name="T54" fmla="*/ 55 w 87"/>
                <a:gd name="T55" fmla="*/ 8 h 122"/>
                <a:gd name="T56" fmla="*/ 50 w 87"/>
                <a:gd name="T57" fmla="*/ 8 h 122"/>
                <a:gd name="T58" fmla="*/ 44 w 87"/>
                <a:gd name="T59" fmla="*/ 12 h 122"/>
                <a:gd name="T60" fmla="*/ 39 w 87"/>
                <a:gd name="T61" fmla="*/ 17 h 122"/>
                <a:gd name="T62" fmla="*/ 37 w 87"/>
                <a:gd name="T63" fmla="*/ 28 h 122"/>
                <a:gd name="T64" fmla="*/ 38 w 87"/>
                <a:gd name="T65" fmla="*/ 34 h 122"/>
                <a:gd name="T66" fmla="*/ 45 w 87"/>
                <a:gd name="T67" fmla="*/ 44 h 122"/>
                <a:gd name="T68" fmla="*/ 57 w 87"/>
                <a:gd name="T69" fmla="*/ 52 h 122"/>
                <a:gd name="T70" fmla="*/ 66 w 87"/>
                <a:gd name="T71" fmla="*/ 58 h 122"/>
                <a:gd name="T72" fmla="*/ 77 w 87"/>
                <a:gd name="T73" fmla="*/ 69 h 122"/>
                <a:gd name="T74" fmla="*/ 80 w 87"/>
                <a:gd name="T75" fmla="*/ 79 h 122"/>
                <a:gd name="T76" fmla="*/ 81 w 87"/>
                <a:gd name="T77" fmla="*/ 84 h 122"/>
                <a:gd name="T78" fmla="*/ 77 w 87"/>
                <a:gd name="T79" fmla="*/ 100 h 122"/>
                <a:gd name="T80" fmla="*/ 68 w 87"/>
                <a:gd name="T81" fmla="*/ 112 h 122"/>
                <a:gd name="T82" fmla="*/ 54 w 87"/>
                <a:gd name="T83" fmla="*/ 120 h 122"/>
                <a:gd name="T84" fmla="*/ 35 w 87"/>
                <a:gd name="T85" fmla="*/ 122 h 122"/>
                <a:gd name="T86" fmla="*/ 24 w 87"/>
                <a:gd name="T87" fmla="*/ 121 h 122"/>
                <a:gd name="T88" fmla="*/ 6 w 87"/>
                <a:gd name="T89" fmla="*/ 116 h 122"/>
                <a:gd name="T90" fmla="*/ 0 w 87"/>
                <a:gd name="T91" fmla="*/ 112 h 122"/>
                <a:gd name="T92" fmla="*/ 8 w 87"/>
                <a:gd name="T93" fmla="*/ 9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7" h="122">
                  <a:moveTo>
                    <a:pt x="8" y="90"/>
                  </a:moveTo>
                  <a:lnTo>
                    <a:pt x="8" y="90"/>
                  </a:lnTo>
                  <a:lnTo>
                    <a:pt x="9" y="96"/>
                  </a:lnTo>
                  <a:lnTo>
                    <a:pt x="10" y="101"/>
                  </a:lnTo>
                  <a:lnTo>
                    <a:pt x="13" y="106"/>
                  </a:lnTo>
                  <a:lnTo>
                    <a:pt x="16" y="109"/>
                  </a:lnTo>
                  <a:lnTo>
                    <a:pt x="20" y="112"/>
                  </a:lnTo>
                  <a:lnTo>
                    <a:pt x="25" y="113"/>
                  </a:lnTo>
                  <a:lnTo>
                    <a:pt x="31" y="114"/>
                  </a:lnTo>
                  <a:lnTo>
                    <a:pt x="38" y="114"/>
                  </a:lnTo>
                  <a:lnTo>
                    <a:pt x="38" y="114"/>
                  </a:lnTo>
                  <a:lnTo>
                    <a:pt x="42" y="113"/>
                  </a:lnTo>
                  <a:lnTo>
                    <a:pt x="46" y="112"/>
                  </a:lnTo>
                  <a:lnTo>
                    <a:pt x="50" y="110"/>
                  </a:lnTo>
                  <a:lnTo>
                    <a:pt x="53" y="107"/>
                  </a:lnTo>
                  <a:lnTo>
                    <a:pt x="55" y="104"/>
                  </a:lnTo>
                  <a:lnTo>
                    <a:pt x="57" y="101"/>
                  </a:lnTo>
                  <a:lnTo>
                    <a:pt x="58" y="97"/>
                  </a:lnTo>
                  <a:lnTo>
                    <a:pt x="58" y="94"/>
                  </a:lnTo>
                  <a:lnTo>
                    <a:pt x="58" y="94"/>
                  </a:lnTo>
                  <a:lnTo>
                    <a:pt x="57" y="88"/>
                  </a:lnTo>
                  <a:lnTo>
                    <a:pt x="54" y="82"/>
                  </a:lnTo>
                  <a:lnTo>
                    <a:pt x="50" y="77"/>
                  </a:lnTo>
                  <a:lnTo>
                    <a:pt x="43" y="72"/>
                  </a:lnTo>
                  <a:lnTo>
                    <a:pt x="38" y="68"/>
                  </a:lnTo>
                  <a:lnTo>
                    <a:pt x="38" y="68"/>
                  </a:lnTo>
                  <a:lnTo>
                    <a:pt x="29" y="62"/>
                  </a:lnTo>
                  <a:lnTo>
                    <a:pt x="22" y="54"/>
                  </a:lnTo>
                  <a:lnTo>
                    <a:pt x="20" y="51"/>
                  </a:lnTo>
                  <a:lnTo>
                    <a:pt x="17" y="46"/>
                  </a:lnTo>
                  <a:lnTo>
                    <a:pt x="16" y="41"/>
                  </a:lnTo>
                  <a:lnTo>
                    <a:pt x="16" y="36"/>
                  </a:lnTo>
                  <a:lnTo>
                    <a:pt x="16" y="36"/>
                  </a:lnTo>
                  <a:lnTo>
                    <a:pt x="17" y="29"/>
                  </a:lnTo>
                  <a:lnTo>
                    <a:pt x="19" y="22"/>
                  </a:lnTo>
                  <a:lnTo>
                    <a:pt x="22" y="15"/>
                  </a:lnTo>
                  <a:lnTo>
                    <a:pt x="27" y="10"/>
                  </a:lnTo>
                  <a:lnTo>
                    <a:pt x="33" y="6"/>
                  </a:lnTo>
                  <a:lnTo>
                    <a:pt x="40" y="3"/>
                  </a:lnTo>
                  <a:lnTo>
                    <a:pt x="48" y="1"/>
                  </a:lnTo>
                  <a:lnTo>
                    <a:pt x="56" y="0"/>
                  </a:lnTo>
                  <a:lnTo>
                    <a:pt x="56" y="0"/>
                  </a:lnTo>
                  <a:lnTo>
                    <a:pt x="67" y="0"/>
                  </a:lnTo>
                  <a:lnTo>
                    <a:pt x="77" y="2"/>
                  </a:lnTo>
                  <a:lnTo>
                    <a:pt x="77" y="2"/>
                  </a:lnTo>
                  <a:lnTo>
                    <a:pt x="87" y="5"/>
                  </a:lnTo>
                  <a:lnTo>
                    <a:pt x="82" y="27"/>
                  </a:lnTo>
                  <a:lnTo>
                    <a:pt x="80" y="27"/>
                  </a:lnTo>
                  <a:lnTo>
                    <a:pt x="80" y="27"/>
                  </a:lnTo>
                  <a:lnTo>
                    <a:pt x="77" y="17"/>
                  </a:lnTo>
                  <a:lnTo>
                    <a:pt x="75" y="14"/>
                  </a:lnTo>
                  <a:lnTo>
                    <a:pt x="73" y="11"/>
                  </a:lnTo>
                  <a:lnTo>
                    <a:pt x="70" y="9"/>
                  </a:lnTo>
                  <a:lnTo>
                    <a:pt x="65" y="8"/>
                  </a:lnTo>
                  <a:lnTo>
                    <a:pt x="61" y="7"/>
                  </a:lnTo>
                  <a:lnTo>
                    <a:pt x="55" y="8"/>
                  </a:lnTo>
                  <a:lnTo>
                    <a:pt x="55" y="8"/>
                  </a:lnTo>
                  <a:lnTo>
                    <a:pt x="50" y="8"/>
                  </a:lnTo>
                  <a:lnTo>
                    <a:pt x="47" y="10"/>
                  </a:lnTo>
                  <a:lnTo>
                    <a:pt x="44" y="12"/>
                  </a:lnTo>
                  <a:lnTo>
                    <a:pt x="41" y="14"/>
                  </a:lnTo>
                  <a:lnTo>
                    <a:pt x="39" y="17"/>
                  </a:lnTo>
                  <a:lnTo>
                    <a:pt x="38" y="21"/>
                  </a:lnTo>
                  <a:lnTo>
                    <a:pt x="37" y="28"/>
                  </a:lnTo>
                  <a:lnTo>
                    <a:pt x="37" y="28"/>
                  </a:lnTo>
                  <a:lnTo>
                    <a:pt x="38" y="34"/>
                  </a:lnTo>
                  <a:lnTo>
                    <a:pt x="40" y="39"/>
                  </a:lnTo>
                  <a:lnTo>
                    <a:pt x="45" y="44"/>
                  </a:lnTo>
                  <a:lnTo>
                    <a:pt x="52" y="48"/>
                  </a:lnTo>
                  <a:lnTo>
                    <a:pt x="57" y="52"/>
                  </a:lnTo>
                  <a:lnTo>
                    <a:pt x="57" y="52"/>
                  </a:lnTo>
                  <a:lnTo>
                    <a:pt x="66" y="58"/>
                  </a:lnTo>
                  <a:lnTo>
                    <a:pt x="74" y="65"/>
                  </a:lnTo>
                  <a:lnTo>
                    <a:pt x="77" y="69"/>
                  </a:lnTo>
                  <a:lnTo>
                    <a:pt x="79" y="74"/>
                  </a:lnTo>
                  <a:lnTo>
                    <a:pt x="80" y="79"/>
                  </a:lnTo>
                  <a:lnTo>
                    <a:pt x="81" y="84"/>
                  </a:lnTo>
                  <a:lnTo>
                    <a:pt x="81" y="84"/>
                  </a:lnTo>
                  <a:lnTo>
                    <a:pt x="80" y="93"/>
                  </a:lnTo>
                  <a:lnTo>
                    <a:pt x="77" y="100"/>
                  </a:lnTo>
                  <a:lnTo>
                    <a:pt x="73" y="107"/>
                  </a:lnTo>
                  <a:lnTo>
                    <a:pt x="68" y="112"/>
                  </a:lnTo>
                  <a:lnTo>
                    <a:pt x="62" y="116"/>
                  </a:lnTo>
                  <a:lnTo>
                    <a:pt x="54" y="120"/>
                  </a:lnTo>
                  <a:lnTo>
                    <a:pt x="45" y="122"/>
                  </a:lnTo>
                  <a:lnTo>
                    <a:pt x="35" y="122"/>
                  </a:lnTo>
                  <a:lnTo>
                    <a:pt x="35" y="122"/>
                  </a:lnTo>
                  <a:lnTo>
                    <a:pt x="24" y="121"/>
                  </a:lnTo>
                  <a:lnTo>
                    <a:pt x="14" y="119"/>
                  </a:lnTo>
                  <a:lnTo>
                    <a:pt x="6" y="116"/>
                  </a:lnTo>
                  <a:lnTo>
                    <a:pt x="0" y="112"/>
                  </a:lnTo>
                  <a:lnTo>
                    <a:pt x="0" y="112"/>
                  </a:lnTo>
                  <a:lnTo>
                    <a:pt x="6" y="90"/>
                  </a:lnTo>
                  <a:lnTo>
                    <a:pt x="8" y="9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 name="Freeform 29"/>
            <p:cNvSpPr>
              <a:spLocks/>
            </p:cNvSpPr>
            <p:nvPr userDrawn="1"/>
          </p:nvSpPr>
          <p:spPr bwMode="auto">
            <a:xfrm>
              <a:off x="1760538" y="1789113"/>
              <a:ext cx="166688" cy="187325"/>
            </a:xfrm>
            <a:custGeom>
              <a:avLst/>
              <a:gdLst>
                <a:gd name="T0" fmla="*/ 105 w 105"/>
                <a:gd name="T1" fmla="*/ 0 h 118"/>
                <a:gd name="T2" fmla="*/ 105 w 105"/>
                <a:gd name="T3" fmla="*/ 0 h 118"/>
                <a:gd name="T4" fmla="*/ 98 w 105"/>
                <a:gd name="T5" fmla="*/ 22 h 118"/>
                <a:gd name="T6" fmla="*/ 97 w 105"/>
                <a:gd name="T7" fmla="*/ 22 h 118"/>
                <a:gd name="T8" fmla="*/ 97 w 105"/>
                <a:gd name="T9" fmla="*/ 22 h 118"/>
                <a:gd name="T10" fmla="*/ 95 w 105"/>
                <a:gd name="T11" fmla="*/ 16 h 118"/>
                <a:gd name="T12" fmla="*/ 92 w 105"/>
                <a:gd name="T13" fmla="*/ 13 h 118"/>
                <a:gd name="T14" fmla="*/ 88 w 105"/>
                <a:gd name="T15" fmla="*/ 10 h 118"/>
                <a:gd name="T16" fmla="*/ 84 w 105"/>
                <a:gd name="T17" fmla="*/ 9 h 118"/>
                <a:gd name="T18" fmla="*/ 76 w 105"/>
                <a:gd name="T19" fmla="*/ 8 h 118"/>
                <a:gd name="T20" fmla="*/ 69 w 105"/>
                <a:gd name="T21" fmla="*/ 8 h 118"/>
                <a:gd name="T22" fmla="*/ 68 w 105"/>
                <a:gd name="T23" fmla="*/ 8 h 118"/>
                <a:gd name="T24" fmla="*/ 68 w 105"/>
                <a:gd name="T25" fmla="*/ 8 h 118"/>
                <a:gd name="T26" fmla="*/ 64 w 105"/>
                <a:gd name="T27" fmla="*/ 9 h 118"/>
                <a:gd name="T28" fmla="*/ 61 w 105"/>
                <a:gd name="T29" fmla="*/ 10 h 118"/>
                <a:gd name="T30" fmla="*/ 59 w 105"/>
                <a:gd name="T31" fmla="*/ 12 h 118"/>
                <a:gd name="T32" fmla="*/ 58 w 105"/>
                <a:gd name="T33" fmla="*/ 16 h 118"/>
                <a:gd name="T34" fmla="*/ 48 w 105"/>
                <a:gd name="T35" fmla="*/ 55 h 118"/>
                <a:gd name="T36" fmla="*/ 51 w 105"/>
                <a:gd name="T37" fmla="*/ 55 h 118"/>
                <a:gd name="T38" fmla="*/ 51 w 105"/>
                <a:gd name="T39" fmla="*/ 55 h 118"/>
                <a:gd name="T40" fmla="*/ 62 w 105"/>
                <a:gd name="T41" fmla="*/ 55 h 118"/>
                <a:gd name="T42" fmla="*/ 71 w 105"/>
                <a:gd name="T43" fmla="*/ 55 h 118"/>
                <a:gd name="T44" fmla="*/ 78 w 105"/>
                <a:gd name="T45" fmla="*/ 53 h 118"/>
                <a:gd name="T46" fmla="*/ 81 w 105"/>
                <a:gd name="T47" fmla="*/ 52 h 118"/>
                <a:gd name="T48" fmla="*/ 83 w 105"/>
                <a:gd name="T49" fmla="*/ 50 h 118"/>
                <a:gd name="T50" fmla="*/ 84 w 105"/>
                <a:gd name="T51" fmla="*/ 50 h 118"/>
                <a:gd name="T52" fmla="*/ 78 w 105"/>
                <a:gd name="T53" fmla="*/ 71 h 118"/>
                <a:gd name="T54" fmla="*/ 77 w 105"/>
                <a:gd name="T55" fmla="*/ 71 h 118"/>
                <a:gd name="T56" fmla="*/ 77 w 105"/>
                <a:gd name="T57" fmla="*/ 71 h 118"/>
                <a:gd name="T58" fmla="*/ 75 w 105"/>
                <a:gd name="T59" fmla="*/ 68 h 118"/>
                <a:gd name="T60" fmla="*/ 73 w 105"/>
                <a:gd name="T61" fmla="*/ 66 h 118"/>
                <a:gd name="T62" fmla="*/ 70 w 105"/>
                <a:gd name="T63" fmla="*/ 65 h 118"/>
                <a:gd name="T64" fmla="*/ 67 w 105"/>
                <a:gd name="T65" fmla="*/ 64 h 118"/>
                <a:gd name="T66" fmla="*/ 58 w 105"/>
                <a:gd name="T67" fmla="*/ 63 h 118"/>
                <a:gd name="T68" fmla="*/ 48 w 105"/>
                <a:gd name="T69" fmla="*/ 63 h 118"/>
                <a:gd name="T70" fmla="*/ 45 w 105"/>
                <a:gd name="T71" fmla="*/ 63 h 118"/>
                <a:gd name="T72" fmla="*/ 36 w 105"/>
                <a:gd name="T73" fmla="*/ 95 h 118"/>
                <a:gd name="T74" fmla="*/ 36 w 105"/>
                <a:gd name="T75" fmla="*/ 95 h 118"/>
                <a:gd name="T76" fmla="*/ 34 w 105"/>
                <a:gd name="T77" fmla="*/ 103 h 118"/>
                <a:gd name="T78" fmla="*/ 32 w 105"/>
                <a:gd name="T79" fmla="*/ 109 h 118"/>
                <a:gd name="T80" fmla="*/ 33 w 105"/>
                <a:gd name="T81" fmla="*/ 114 h 118"/>
                <a:gd name="T82" fmla="*/ 34 w 105"/>
                <a:gd name="T83" fmla="*/ 117 h 118"/>
                <a:gd name="T84" fmla="*/ 34 w 105"/>
                <a:gd name="T85" fmla="*/ 118 h 118"/>
                <a:gd name="T86" fmla="*/ 0 w 105"/>
                <a:gd name="T87" fmla="*/ 118 h 118"/>
                <a:gd name="T88" fmla="*/ 0 w 105"/>
                <a:gd name="T89" fmla="*/ 117 h 118"/>
                <a:gd name="T90" fmla="*/ 0 w 105"/>
                <a:gd name="T91" fmla="*/ 117 h 118"/>
                <a:gd name="T92" fmla="*/ 3 w 105"/>
                <a:gd name="T93" fmla="*/ 114 h 118"/>
                <a:gd name="T94" fmla="*/ 6 w 105"/>
                <a:gd name="T95" fmla="*/ 110 h 118"/>
                <a:gd name="T96" fmla="*/ 8 w 105"/>
                <a:gd name="T97" fmla="*/ 104 h 118"/>
                <a:gd name="T98" fmla="*/ 11 w 105"/>
                <a:gd name="T99" fmla="*/ 96 h 118"/>
                <a:gd name="T100" fmla="*/ 32 w 105"/>
                <a:gd name="T101" fmla="*/ 24 h 118"/>
                <a:gd name="T102" fmla="*/ 32 w 105"/>
                <a:gd name="T103" fmla="*/ 24 h 118"/>
                <a:gd name="T104" fmla="*/ 34 w 105"/>
                <a:gd name="T105" fmla="*/ 15 h 118"/>
                <a:gd name="T106" fmla="*/ 35 w 105"/>
                <a:gd name="T107" fmla="*/ 9 h 118"/>
                <a:gd name="T108" fmla="*/ 35 w 105"/>
                <a:gd name="T109" fmla="*/ 5 h 118"/>
                <a:gd name="T110" fmla="*/ 33 w 105"/>
                <a:gd name="T111" fmla="*/ 1 h 118"/>
                <a:gd name="T112" fmla="*/ 33 w 105"/>
                <a:gd name="T113" fmla="*/ 0 h 118"/>
                <a:gd name="T114" fmla="*/ 105 w 105"/>
                <a:gd name="T115" fmla="*/ 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5" h="118">
                  <a:moveTo>
                    <a:pt x="105" y="0"/>
                  </a:moveTo>
                  <a:lnTo>
                    <a:pt x="105" y="0"/>
                  </a:lnTo>
                  <a:lnTo>
                    <a:pt x="98" y="22"/>
                  </a:lnTo>
                  <a:lnTo>
                    <a:pt x="97" y="22"/>
                  </a:lnTo>
                  <a:lnTo>
                    <a:pt x="97" y="22"/>
                  </a:lnTo>
                  <a:lnTo>
                    <a:pt x="95" y="16"/>
                  </a:lnTo>
                  <a:lnTo>
                    <a:pt x="92" y="13"/>
                  </a:lnTo>
                  <a:lnTo>
                    <a:pt x="88" y="10"/>
                  </a:lnTo>
                  <a:lnTo>
                    <a:pt x="84" y="9"/>
                  </a:lnTo>
                  <a:lnTo>
                    <a:pt x="76" y="8"/>
                  </a:lnTo>
                  <a:lnTo>
                    <a:pt x="69" y="8"/>
                  </a:lnTo>
                  <a:lnTo>
                    <a:pt x="68" y="8"/>
                  </a:lnTo>
                  <a:lnTo>
                    <a:pt x="68" y="8"/>
                  </a:lnTo>
                  <a:lnTo>
                    <a:pt x="64" y="9"/>
                  </a:lnTo>
                  <a:lnTo>
                    <a:pt x="61" y="10"/>
                  </a:lnTo>
                  <a:lnTo>
                    <a:pt x="59" y="12"/>
                  </a:lnTo>
                  <a:lnTo>
                    <a:pt x="58" y="16"/>
                  </a:lnTo>
                  <a:lnTo>
                    <a:pt x="48" y="55"/>
                  </a:lnTo>
                  <a:lnTo>
                    <a:pt x="51" y="55"/>
                  </a:lnTo>
                  <a:lnTo>
                    <a:pt x="51" y="55"/>
                  </a:lnTo>
                  <a:lnTo>
                    <a:pt x="62" y="55"/>
                  </a:lnTo>
                  <a:lnTo>
                    <a:pt x="71" y="55"/>
                  </a:lnTo>
                  <a:lnTo>
                    <a:pt x="78" y="53"/>
                  </a:lnTo>
                  <a:lnTo>
                    <a:pt x="81" y="52"/>
                  </a:lnTo>
                  <a:lnTo>
                    <a:pt x="83" y="50"/>
                  </a:lnTo>
                  <a:lnTo>
                    <a:pt x="84" y="50"/>
                  </a:lnTo>
                  <a:lnTo>
                    <a:pt x="78" y="71"/>
                  </a:lnTo>
                  <a:lnTo>
                    <a:pt x="77" y="71"/>
                  </a:lnTo>
                  <a:lnTo>
                    <a:pt x="77" y="71"/>
                  </a:lnTo>
                  <a:lnTo>
                    <a:pt x="75" y="68"/>
                  </a:lnTo>
                  <a:lnTo>
                    <a:pt x="73" y="66"/>
                  </a:lnTo>
                  <a:lnTo>
                    <a:pt x="70" y="65"/>
                  </a:lnTo>
                  <a:lnTo>
                    <a:pt x="67" y="64"/>
                  </a:lnTo>
                  <a:lnTo>
                    <a:pt x="58" y="63"/>
                  </a:lnTo>
                  <a:lnTo>
                    <a:pt x="48" y="63"/>
                  </a:lnTo>
                  <a:lnTo>
                    <a:pt x="45" y="63"/>
                  </a:lnTo>
                  <a:lnTo>
                    <a:pt x="36" y="95"/>
                  </a:lnTo>
                  <a:lnTo>
                    <a:pt x="36" y="95"/>
                  </a:lnTo>
                  <a:lnTo>
                    <a:pt x="34" y="103"/>
                  </a:lnTo>
                  <a:lnTo>
                    <a:pt x="32" y="109"/>
                  </a:lnTo>
                  <a:lnTo>
                    <a:pt x="33" y="114"/>
                  </a:lnTo>
                  <a:lnTo>
                    <a:pt x="34" y="117"/>
                  </a:lnTo>
                  <a:lnTo>
                    <a:pt x="34" y="118"/>
                  </a:lnTo>
                  <a:lnTo>
                    <a:pt x="0" y="118"/>
                  </a:lnTo>
                  <a:lnTo>
                    <a:pt x="0" y="117"/>
                  </a:lnTo>
                  <a:lnTo>
                    <a:pt x="0" y="117"/>
                  </a:lnTo>
                  <a:lnTo>
                    <a:pt x="3" y="114"/>
                  </a:lnTo>
                  <a:lnTo>
                    <a:pt x="6" y="110"/>
                  </a:lnTo>
                  <a:lnTo>
                    <a:pt x="8" y="104"/>
                  </a:lnTo>
                  <a:lnTo>
                    <a:pt x="11" y="96"/>
                  </a:lnTo>
                  <a:lnTo>
                    <a:pt x="32" y="24"/>
                  </a:lnTo>
                  <a:lnTo>
                    <a:pt x="32" y="24"/>
                  </a:lnTo>
                  <a:lnTo>
                    <a:pt x="34" y="15"/>
                  </a:lnTo>
                  <a:lnTo>
                    <a:pt x="35" y="9"/>
                  </a:lnTo>
                  <a:lnTo>
                    <a:pt x="35" y="5"/>
                  </a:lnTo>
                  <a:lnTo>
                    <a:pt x="33" y="1"/>
                  </a:lnTo>
                  <a:lnTo>
                    <a:pt x="33" y="0"/>
                  </a:lnTo>
                  <a:lnTo>
                    <a:pt x="10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2" name="Freeform 30"/>
            <p:cNvSpPr>
              <a:spLocks/>
            </p:cNvSpPr>
            <p:nvPr userDrawn="1"/>
          </p:nvSpPr>
          <p:spPr bwMode="auto">
            <a:xfrm>
              <a:off x="1925638" y="1789113"/>
              <a:ext cx="150813" cy="187325"/>
            </a:xfrm>
            <a:custGeom>
              <a:avLst/>
              <a:gdLst>
                <a:gd name="T0" fmla="*/ 95 w 95"/>
                <a:gd name="T1" fmla="*/ 0 h 118"/>
                <a:gd name="T2" fmla="*/ 95 w 95"/>
                <a:gd name="T3" fmla="*/ 0 h 118"/>
                <a:gd name="T4" fmla="*/ 89 w 95"/>
                <a:gd name="T5" fmla="*/ 22 h 118"/>
                <a:gd name="T6" fmla="*/ 87 w 95"/>
                <a:gd name="T7" fmla="*/ 22 h 118"/>
                <a:gd name="T8" fmla="*/ 87 w 95"/>
                <a:gd name="T9" fmla="*/ 22 h 118"/>
                <a:gd name="T10" fmla="*/ 85 w 95"/>
                <a:gd name="T11" fmla="*/ 16 h 118"/>
                <a:gd name="T12" fmla="*/ 82 w 95"/>
                <a:gd name="T13" fmla="*/ 13 h 118"/>
                <a:gd name="T14" fmla="*/ 78 w 95"/>
                <a:gd name="T15" fmla="*/ 11 h 118"/>
                <a:gd name="T16" fmla="*/ 75 w 95"/>
                <a:gd name="T17" fmla="*/ 9 h 118"/>
                <a:gd name="T18" fmla="*/ 67 w 95"/>
                <a:gd name="T19" fmla="*/ 8 h 118"/>
                <a:gd name="T20" fmla="*/ 61 w 95"/>
                <a:gd name="T21" fmla="*/ 8 h 118"/>
                <a:gd name="T22" fmla="*/ 60 w 95"/>
                <a:gd name="T23" fmla="*/ 8 h 118"/>
                <a:gd name="T24" fmla="*/ 35 w 95"/>
                <a:gd name="T25" fmla="*/ 95 h 118"/>
                <a:gd name="T26" fmla="*/ 35 w 95"/>
                <a:gd name="T27" fmla="*/ 95 h 118"/>
                <a:gd name="T28" fmla="*/ 32 w 95"/>
                <a:gd name="T29" fmla="*/ 110 h 118"/>
                <a:gd name="T30" fmla="*/ 32 w 95"/>
                <a:gd name="T31" fmla="*/ 114 h 118"/>
                <a:gd name="T32" fmla="*/ 34 w 95"/>
                <a:gd name="T33" fmla="*/ 117 h 118"/>
                <a:gd name="T34" fmla="*/ 34 w 95"/>
                <a:gd name="T35" fmla="*/ 118 h 118"/>
                <a:gd name="T36" fmla="*/ 0 w 95"/>
                <a:gd name="T37" fmla="*/ 118 h 118"/>
                <a:gd name="T38" fmla="*/ 0 w 95"/>
                <a:gd name="T39" fmla="*/ 117 h 118"/>
                <a:gd name="T40" fmla="*/ 0 w 95"/>
                <a:gd name="T41" fmla="*/ 117 h 118"/>
                <a:gd name="T42" fmla="*/ 4 w 95"/>
                <a:gd name="T43" fmla="*/ 114 h 118"/>
                <a:gd name="T44" fmla="*/ 6 w 95"/>
                <a:gd name="T45" fmla="*/ 110 h 118"/>
                <a:gd name="T46" fmla="*/ 8 w 95"/>
                <a:gd name="T47" fmla="*/ 104 h 118"/>
                <a:gd name="T48" fmla="*/ 11 w 95"/>
                <a:gd name="T49" fmla="*/ 95 h 118"/>
                <a:gd name="T50" fmla="*/ 36 w 95"/>
                <a:gd name="T51" fmla="*/ 8 h 118"/>
                <a:gd name="T52" fmla="*/ 33 w 95"/>
                <a:gd name="T53" fmla="*/ 8 h 118"/>
                <a:gd name="T54" fmla="*/ 33 w 95"/>
                <a:gd name="T55" fmla="*/ 8 h 118"/>
                <a:gd name="T56" fmla="*/ 26 w 95"/>
                <a:gd name="T57" fmla="*/ 8 h 118"/>
                <a:gd name="T58" fmla="*/ 19 w 95"/>
                <a:gd name="T59" fmla="*/ 9 h 118"/>
                <a:gd name="T60" fmla="*/ 15 w 95"/>
                <a:gd name="T61" fmla="*/ 11 h 118"/>
                <a:gd name="T62" fmla="*/ 11 w 95"/>
                <a:gd name="T63" fmla="*/ 13 h 118"/>
                <a:gd name="T64" fmla="*/ 7 w 95"/>
                <a:gd name="T65" fmla="*/ 16 h 118"/>
                <a:gd name="T66" fmla="*/ 3 w 95"/>
                <a:gd name="T67" fmla="*/ 22 h 118"/>
                <a:gd name="T68" fmla="*/ 1 w 95"/>
                <a:gd name="T69" fmla="*/ 22 h 118"/>
                <a:gd name="T70" fmla="*/ 1 w 95"/>
                <a:gd name="T71" fmla="*/ 22 h 118"/>
                <a:gd name="T72" fmla="*/ 8 w 95"/>
                <a:gd name="T73" fmla="*/ 0 h 118"/>
                <a:gd name="T74" fmla="*/ 95 w 95"/>
                <a:gd name="T75" fmla="*/ 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5" h="118">
                  <a:moveTo>
                    <a:pt x="95" y="0"/>
                  </a:moveTo>
                  <a:lnTo>
                    <a:pt x="95" y="0"/>
                  </a:lnTo>
                  <a:lnTo>
                    <a:pt x="89" y="22"/>
                  </a:lnTo>
                  <a:lnTo>
                    <a:pt x="87" y="22"/>
                  </a:lnTo>
                  <a:lnTo>
                    <a:pt x="87" y="22"/>
                  </a:lnTo>
                  <a:lnTo>
                    <a:pt x="85" y="16"/>
                  </a:lnTo>
                  <a:lnTo>
                    <a:pt x="82" y="13"/>
                  </a:lnTo>
                  <a:lnTo>
                    <a:pt x="78" y="11"/>
                  </a:lnTo>
                  <a:lnTo>
                    <a:pt x="75" y="9"/>
                  </a:lnTo>
                  <a:lnTo>
                    <a:pt x="67" y="8"/>
                  </a:lnTo>
                  <a:lnTo>
                    <a:pt x="61" y="8"/>
                  </a:lnTo>
                  <a:lnTo>
                    <a:pt x="60" y="8"/>
                  </a:lnTo>
                  <a:lnTo>
                    <a:pt x="35" y="95"/>
                  </a:lnTo>
                  <a:lnTo>
                    <a:pt x="35" y="95"/>
                  </a:lnTo>
                  <a:lnTo>
                    <a:pt x="32" y="110"/>
                  </a:lnTo>
                  <a:lnTo>
                    <a:pt x="32" y="114"/>
                  </a:lnTo>
                  <a:lnTo>
                    <a:pt x="34" y="117"/>
                  </a:lnTo>
                  <a:lnTo>
                    <a:pt x="34" y="118"/>
                  </a:lnTo>
                  <a:lnTo>
                    <a:pt x="0" y="118"/>
                  </a:lnTo>
                  <a:lnTo>
                    <a:pt x="0" y="117"/>
                  </a:lnTo>
                  <a:lnTo>
                    <a:pt x="0" y="117"/>
                  </a:lnTo>
                  <a:lnTo>
                    <a:pt x="4" y="114"/>
                  </a:lnTo>
                  <a:lnTo>
                    <a:pt x="6" y="110"/>
                  </a:lnTo>
                  <a:lnTo>
                    <a:pt x="8" y="104"/>
                  </a:lnTo>
                  <a:lnTo>
                    <a:pt x="11" y="95"/>
                  </a:lnTo>
                  <a:lnTo>
                    <a:pt x="36" y="8"/>
                  </a:lnTo>
                  <a:lnTo>
                    <a:pt x="33" y="8"/>
                  </a:lnTo>
                  <a:lnTo>
                    <a:pt x="33" y="8"/>
                  </a:lnTo>
                  <a:lnTo>
                    <a:pt x="26" y="8"/>
                  </a:lnTo>
                  <a:lnTo>
                    <a:pt x="19" y="9"/>
                  </a:lnTo>
                  <a:lnTo>
                    <a:pt x="15" y="11"/>
                  </a:lnTo>
                  <a:lnTo>
                    <a:pt x="11" y="13"/>
                  </a:lnTo>
                  <a:lnTo>
                    <a:pt x="7" y="16"/>
                  </a:lnTo>
                  <a:lnTo>
                    <a:pt x="3" y="22"/>
                  </a:lnTo>
                  <a:lnTo>
                    <a:pt x="1" y="22"/>
                  </a:lnTo>
                  <a:lnTo>
                    <a:pt x="1" y="22"/>
                  </a:lnTo>
                  <a:lnTo>
                    <a:pt x="8" y="0"/>
                  </a:lnTo>
                  <a:lnTo>
                    <a:pt x="9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3" name="Freeform 31"/>
            <p:cNvSpPr>
              <a:spLocks/>
            </p:cNvSpPr>
            <p:nvPr userDrawn="1"/>
          </p:nvSpPr>
          <p:spPr bwMode="auto">
            <a:xfrm>
              <a:off x="1447801" y="1789113"/>
              <a:ext cx="238125" cy="187325"/>
            </a:xfrm>
            <a:custGeom>
              <a:avLst/>
              <a:gdLst>
                <a:gd name="T0" fmla="*/ 150 w 150"/>
                <a:gd name="T1" fmla="*/ 1 h 118"/>
                <a:gd name="T2" fmla="*/ 150 w 150"/>
                <a:gd name="T3" fmla="*/ 1 h 118"/>
                <a:gd name="T4" fmla="*/ 147 w 150"/>
                <a:gd name="T5" fmla="*/ 5 h 118"/>
                <a:gd name="T6" fmla="*/ 144 w 150"/>
                <a:gd name="T7" fmla="*/ 9 h 118"/>
                <a:gd name="T8" fmla="*/ 136 w 150"/>
                <a:gd name="T9" fmla="*/ 23 h 118"/>
                <a:gd name="T10" fmla="*/ 136 w 150"/>
                <a:gd name="T11" fmla="*/ 23 h 118"/>
                <a:gd name="T12" fmla="*/ 108 w 150"/>
                <a:gd name="T13" fmla="*/ 76 h 118"/>
                <a:gd name="T14" fmla="*/ 87 w 150"/>
                <a:gd name="T15" fmla="*/ 118 h 118"/>
                <a:gd name="T16" fmla="*/ 74 w 150"/>
                <a:gd name="T17" fmla="*/ 118 h 118"/>
                <a:gd name="T18" fmla="*/ 67 w 150"/>
                <a:gd name="T19" fmla="*/ 44 h 118"/>
                <a:gd name="T20" fmla="*/ 66 w 150"/>
                <a:gd name="T21" fmla="*/ 44 h 118"/>
                <a:gd name="T22" fmla="*/ 26 w 150"/>
                <a:gd name="T23" fmla="*/ 118 h 118"/>
                <a:gd name="T24" fmla="*/ 15 w 150"/>
                <a:gd name="T25" fmla="*/ 118 h 118"/>
                <a:gd name="T26" fmla="*/ 5 w 150"/>
                <a:gd name="T27" fmla="*/ 24 h 118"/>
                <a:gd name="T28" fmla="*/ 5 w 150"/>
                <a:gd name="T29" fmla="*/ 24 h 118"/>
                <a:gd name="T30" fmla="*/ 4 w 150"/>
                <a:gd name="T31" fmla="*/ 9 h 118"/>
                <a:gd name="T32" fmla="*/ 2 w 150"/>
                <a:gd name="T33" fmla="*/ 5 h 118"/>
                <a:gd name="T34" fmla="*/ 0 w 150"/>
                <a:gd name="T35" fmla="*/ 1 h 118"/>
                <a:gd name="T36" fmla="*/ 0 w 150"/>
                <a:gd name="T37" fmla="*/ 0 h 118"/>
                <a:gd name="T38" fmla="*/ 33 w 150"/>
                <a:gd name="T39" fmla="*/ 0 h 118"/>
                <a:gd name="T40" fmla="*/ 33 w 150"/>
                <a:gd name="T41" fmla="*/ 1 h 118"/>
                <a:gd name="T42" fmla="*/ 33 w 150"/>
                <a:gd name="T43" fmla="*/ 1 h 118"/>
                <a:gd name="T44" fmla="*/ 31 w 150"/>
                <a:gd name="T45" fmla="*/ 5 h 118"/>
                <a:gd name="T46" fmla="*/ 29 w 150"/>
                <a:gd name="T47" fmla="*/ 9 h 118"/>
                <a:gd name="T48" fmla="*/ 29 w 150"/>
                <a:gd name="T49" fmla="*/ 14 h 118"/>
                <a:gd name="T50" fmla="*/ 29 w 150"/>
                <a:gd name="T51" fmla="*/ 23 h 118"/>
                <a:gd name="T52" fmla="*/ 35 w 150"/>
                <a:gd name="T53" fmla="*/ 79 h 118"/>
                <a:gd name="T54" fmla="*/ 35 w 150"/>
                <a:gd name="T55" fmla="*/ 79 h 118"/>
                <a:gd name="T56" fmla="*/ 77 w 150"/>
                <a:gd name="T57" fmla="*/ 1 h 118"/>
                <a:gd name="T58" fmla="*/ 86 w 150"/>
                <a:gd name="T59" fmla="*/ 1 h 118"/>
                <a:gd name="T60" fmla="*/ 93 w 150"/>
                <a:gd name="T61" fmla="*/ 79 h 118"/>
                <a:gd name="T62" fmla="*/ 94 w 150"/>
                <a:gd name="T63" fmla="*/ 79 h 118"/>
                <a:gd name="T64" fmla="*/ 94 w 150"/>
                <a:gd name="T65" fmla="*/ 79 h 118"/>
                <a:gd name="T66" fmla="*/ 124 w 150"/>
                <a:gd name="T67" fmla="*/ 21 h 118"/>
                <a:gd name="T68" fmla="*/ 124 w 150"/>
                <a:gd name="T69" fmla="*/ 21 h 118"/>
                <a:gd name="T70" fmla="*/ 128 w 150"/>
                <a:gd name="T71" fmla="*/ 12 h 118"/>
                <a:gd name="T72" fmla="*/ 129 w 150"/>
                <a:gd name="T73" fmla="*/ 6 h 118"/>
                <a:gd name="T74" fmla="*/ 129 w 150"/>
                <a:gd name="T75" fmla="*/ 3 h 118"/>
                <a:gd name="T76" fmla="*/ 128 w 150"/>
                <a:gd name="T77" fmla="*/ 1 h 118"/>
                <a:gd name="T78" fmla="*/ 128 w 150"/>
                <a:gd name="T79" fmla="*/ 0 h 118"/>
                <a:gd name="T80" fmla="*/ 150 w 150"/>
                <a:gd name="T81" fmla="*/ 0 h 118"/>
                <a:gd name="T82" fmla="*/ 150 w 150"/>
                <a:gd name="T83" fmla="*/ 1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0" h="118">
                  <a:moveTo>
                    <a:pt x="150" y="1"/>
                  </a:moveTo>
                  <a:lnTo>
                    <a:pt x="150" y="1"/>
                  </a:lnTo>
                  <a:lnTo>
                    <a:pt x="147" y="5"/>
                  </a:lnTo>
                  <a:lnTo>
                    <a:pt x="144" y="9"/>
                  </a:lnTo>
                  <a:lnTo>
                    <a:pt x="136" y="23"/>
                  </a:lnTo>
                  <a:lnTo>
                    <a:pt x="136" y="23"/>
                  </a:lnTo>
                  <a:lnTo>
                    <a:pt x="108" y="76"/>
                  </a:lnTo>
                  <a:lnTo>
                    <a:pt x="87" y="118"/>
                  </a:lnTo>
                  <a:lnTo>
                    <a:pt x="74" y="118"/>
                  </a:lnTo>
                  <a:lnTo>
                    <a:pt x="67" y="44"/>
                  </a:lnTo>
                  <a:lnTo>
                    <a:pt x="66" y="44"/>
                  </a:lnTo>
                  <a:lnTo>
                    <a:pt x="26" y="118"/>
                  </a:lnTo>
                  <a:lnTo>
                    <a:pt x="15" y="118"/>
                  </a:lnTo>
                  <a:lnTo>
                    <a:pt x="5" y="24"/>
                  </a:lnTo>
                  <a:lnTo>
                    <a:pt x="5" y="24"/>
                  </a:lnTo>
                  <a:lnTo>
                    <a:pt x="4" y="9"/>
                  </a:lnTo>
                  <a:lnTo>
                    <a:pt x="2" y="5"/>
                  </a:lnTo>
                  <a:lnTo>
                    <a:pt x="0" y="1"/>
                  </a:lnTo>
                  <a:lnTo>
                    <a:pt x="0" y="0"/>
                  </a:lnTo>
                  <a:lnTo>
                    <a:pt x="33" y="0"/>
                  </a:lnTo>
                  <a:lnTo>
                    <a:pt x="33" y="1"/>
                  </a:lnTo>
                  <a:lnTo>
                    <a:pt x="33" y="1"/>
                  </a:lnTo>
                  <a:lnTo>
                    <a:pt x="31" y="5"/>
                  </a:lnTo>
                  <a:lnTo>
                    <a:pt x="29" y="9"/>
                  </a:lnTo>
                  <a:lnTo>
                    <a:pt x="29" y="14"/>
                  </a:lnTo>
                  <a:lnTo>
                    <a:pt x="29" y="23"/>
                  </a:lnTo>
                  <a:lnTo>
                    <a:pt x="35" y="79"/>
                  </a:lnTo>
                  <a:lnTo>
                    <a:pt x="35" y="79"/>
                  </a:lnTo>
                  <a:lnTo>
                    <a:pt x="77" y="1"/>
                  </a:lnTo>
                  <a:lnTo>
                    <a:pt x="86" y="1"/>
                  </a:lnTo>
                  <a:lnTo>
                    <a:pt x="93" y="79"/>
                  </a:lnTo>
                  <a:lnTo>
                    <a:pt x="94" y="79"/>
                  </a:lnTo>
                  <a:lnTo>
                    <a:pt x="94" y="79"/>
                  </a:lnTo>
                  <a:lnTo>
                    <a:pt x="124" y="21"/>
                  </a:lnTo>
                  <a:lnTo>
                    <a:pt x="124" y="21"/>
                  </a:lnTo>
                  <a:lnTo>
                    <a:pt x="128" y="12"/>
                  </a:lnTo>
                  <a:lnTo>
                    <a:pt x="129" y="6"/>
                  </a:lnTo>
                  <a:lnTo>
                    <a:pt x="129" y="3"/>
                  </a:lnTo>
                  <a:lnTo>
                    <a:pt x="128" y="1"/>
                  </a:lnTo>
                  <a:lnTo>
                    <a:pt x="128" y="0"/>
                  </a:lnTo>
                  <a:lnTo>
                    <a:pt x="150" y="0"/>
                  </a:lnTo>
                  <a:lnTo>
                    <a:pt x="15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Tree>
    <p:extLst>
      <p:ext uri="{BB962C8B-B14F-4D97-AF65-F5344CB8AC3E}">
        <p14:creationId xmlns:p14="http://schemas.microsoft.com/office/powerpoint/2010/main" val="2665634933"/>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Agenda slide">
    <p:spTree>
      <p:nvGrpSpPr>
        <p:cNvPr id="1" name=""/>
        <p:cNvGrpSpPr/>
        <p:nvPr/>
      </p:nvGrpSpPr>
      <p:grpSpPr>
        <a:xfrm>
          <a:off x="0" y="0"/>
          <a:ext cx="0" cy="0"/>
          <a:chOff x="0" y="0"/>
          <a:chExt cx="0" cy="0"/>
        </a:xfrm>
      </p:grpSpPr>
      <p:sp>
        <p:nvSpPr>
          <p:cNvPr id="14" name="Slide Number Placeholder 4"/>
          <p:cNvSpPr>
            <a:spLocks noGrp="1"/>
          </p:cNvSpPr>
          <p:nvPr>
            <p:ph type="sldNum" sz="quarter" idx="11"/>
          </p:nvPr>
        </p:nvSpPr>
        <p:spPr>
          <a:xfrm>
            <a:off x="9823251" y="5592196"/>
            <a:ext cx="762000" cy="228600"/>
          </a:xfrm>
        </p:spPr>
        <p:txBody>
          <a:bodyPr/>
          <a:lstStyle>
            <a:lvl1pPr algn="r">
              <a:defRPr/>
            </a:lvl1pPr>
          </a:lstStyle>
          <a:p>
            <a:fld id="{F17889F7-7963-4A16-ADF8-FEE4D97DC541}" type="slidenum">
              <a:rPr lang="en-GB" smtClean="0"/>
              <a:pPr/>
              <a:t>‹#›</a:t>
            </a:fld>
            <a:endParaRPr lang="en-GB"/>
          </a:p>
        </p:txBody>
      </p:sp>
      <p:sp>
        <p:nvSpPr>
          <p:cNvPr id="3" name="Text Placeholder 2"/>
          <p:cNvSpPr>
            <a:spLocks noGrp="1"/>
          </p:cNvSpPr>
          <p:nvPr>
            <p:ph type="body" sz="quarter" idx="13" hasCustomPrompt="1"/>
          </p:nvPr>
        </p:nvSpPr>
        <p:spPr>
          <a:xfrm>
            <a:off x="287338" y="301625"/>
            <a:ext cx="8066087" cy="4681538"/>
          </a:xfrm>
        </p:spPr>
        <p:txBody>
          <a:bodyPr/>
          <a:lstStyle>
            <a:lvl1pPr marL="342900" indent="-342900">
              <a:buFont typeface="Arial" panose="020B0604020202020204" pitchFamily="34" charset="0"/>
              <a:buChar char="−"/>
              <a:defRPr sz="2000"/>
            </a:lvl1pPr>
            <a:lvl2pPr>
              <a:defRPr sz="1600" baseline="0"/>
            </a:lvl2pPr>
            <a:lvl3pPr marL="528607" indent="0">
              <a:buFont typeface="Arial" panose="020B0604020202020204" pitchFamily="34" charset="0"/>
              <a:buNone/>
              <a:defRPr sz="1600" baseline="0"/>
            </a:lvl3pPr>
            <a:lvl4pPr>
              <a:defRPr sz="1600"/>
            </a:lvl4pPr>
            <a:lvl5pPr>
              <a:defRPr sz="1400"/>
            </a:lvl5pPr>
          </a:lstStyle>
          <a:p>
            <a:r>
              <a:rPr lang="en-US"/>
              <a:t>This slide can help you create an at a glance slide that can be a summary of your complete presentation. It is equivalent to the table of contents. Make sure you stay clear and short and use from 2 to 7 points.</a:t>
            </a:r>
          </a:p>
          <a:p>
            <a:pPr lvl="1"/>
            <a:r>
              <a:rPr lang="en-US"/>
              <a:t>Point second level</a:t>
            </a:r>
          </a:p>
          <a:p>
            <a:pPr lvl="2"/>
            <a:r>
              <a:rPr lang="en-US"/>
              <a:t>Point third level</a:t>
            </a:r>
          </a:p>
          <a:p>
            <a:pPr lvl="3"/>
            <a:r>
              <a:rPr lang="en-US"/>
              <a:t>Point fourth level</a:t>
            </a:r>
          </a:p>
          <a:p>
            <a:pPr lvl="4"/>
            <a:r>
              <a:rPr lang="en-US"/>
              <a:t>Point fifth level</a:t>
            </a:r>
            <a:endParaRPr lang="en-GB"/>
          </a:p>
        </p:txBody>
      </p:sp>
      <p:sp>
        <p:nvSpPr>
          <p:cNvPr id="16" name="Footer Placeholder 3"/>
          <p:cNvSpPr>
            <a:spLocks noGrp="1"/>
          </p:cNvSpPr>
          <p:nvPr>
            <p:ph type="ftr" sz="quarter" idx="10"/>
          </p:nvPr>
        </p:nvSpPr>
        <p:spPr>
          <a:xfrm>
            <a:off x="658292" y="5592196"/>
            <a:ext cx="8918847" cy="228600"/>
          </a:xfrm>
        </p:spPr>
        <p:txBody>
          <a:bodyPr/>
          <a:lstStyle>
            <a:lvl1pPr>
              <a:defRPr>
                <a:solidFill>
                  <a:schemeClr val="tx2"/>
                </a:solidFill>
              </a:defRPr>
            </a:lvl1pPr>
          </a:lstStyle>
          <a:p>
            <a:r>
              <a:rPr lang="en-US"/>
              <a:t>Global webinar for third-party providers</a:t>
            </a:r>
            <a:endParaRPr lang="en-GB"/>
          </a:p>
        </p:txBody>
      </p:sp>
    </p:spTree>
    <p:extLst>
      <p:ext uri="{BB962C8B-B14F-4D97-AF65-F5344CB8AC3E}">
        <p14:creationId xmlns:p14="http://schemas.microsoft.com/office/powerpoint/2010/main" val="2000313831"/>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and insert content zone">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a:xfrm>
            <a:off x="9823251" y="5592196"/>
            <a:ext cx="762000" cy="228600"/>
          </a:xfrm>
        </p:spPr>
        <p:txBody>
          <a:bodyPr/>
          <a:lstStyle>
            <a:lvl1pPr algn="r">
              <a:defRPr/>
            </a:lvl1pPr>
          </a:lstStyle>
          <a:p>
            <a:fld id="{F17889F7-7963-4A16-ADF8-FEE4D97DC541}" type="slidenum">
              <a:rPr lang="en-GB" smtClean="0"/>
              <a:pPr/>
              <a:t>‹#›</a:t>
            </a:fld>
            <a:endParaRPr lang="en-GB"/>
          </a:p>
        </p:txBody>
      </p:sp>
      <p:sp>
        <p:nvSpPr>
          <p:cNvPr id="9" name="Rectangle 34"/>
          <p:cNvSpPr>
            <a:spLocks noGrp="1" noChangeArrowheads="1"/>
          </p:cNvSpPr>
          <p:nvPr>
            <p:ph type="title" hasCustomPrompt="1"/>
          </p:nvPr>
        </p:nvSpPr>
        <p:spPr bwMode="auto">
          <a:xfrm>
            <a:off x="287338" y="301625"/>
            <a:ext cx="8605142" cy="463798"/>
          </a:xfrm>
          <a:prstGeom prst="rect">
            <a:avLst/>
          </a:prstGeom>
          <a:noFill/>
          <a:ln w="9525">
            <a:noFill/>
            <a:miter lim="800000"/>
            <a:headEnd/>
            <a:tailEnd/>
          </a:ln>
          <a:effectLst/>
        </p:spPr>
        <p:txBody>
          <a:bodyPr vert="horz" wrap="square" lIns="107970" tIns="53985" rIns="107970" bIns="53985" numCol="1" anchor="t" anchorCtr="0" compatLnSpc="1">
            <a:prstTxWarp prst="textNoShape">
              <a:avLst/>
            </a:prstTxWarp>
          </a:bodyPr>
          <a:lstStyle>
            <a:lvl1pPr>
              <a:defRPr/>
            </a:lvl1pPr>
          </a:lstStyle>
          <a:p>
            <a:r>
              <a:rPr lang="en-US" kern="0"/>
              <a:t>Your title – keep it short, size can vary between 14pt and 24pt</a:t>
            </a:r>
            <a:endParaRPr lang="en-GB" kern="0"/>
          </a:p>
        </p:txBody>
      </p:sp>
      <p:sp>
        <p:nvSpPr>
          <p:cNvPr id="11" name="Content Placeholder 2"/>
          <p:cNvSpPr>
            <a:spLocks noGrp="1"/>
          </p:cNvSpPr>
          <p:nvPr>
            <p:ph sz="quarter" idx="12" hasCustomPrompt="1"/>
          </p:nvPr>
        </p:nvSpPr>
        <p:spPr>
          <a:xfrm>
            <a:off x="287338" y="1022251"/>
            <a:ext cx="8642350" cy="4175671"/>
          </a:xfrm>
        </p:spPr>
        <p:txBody>
          <a:bodyPr/>
          <a:lstStyle>
            <a:lvl1pPr>
              <a:defRPr b="1"/>
            </a:lvl1pPr>
          </a:lstStyle>
          <a:p>
            <a:r>
              <a:rPr lang="en-US" b="0"/>
              <a:t>SWIFT is a member-owned cooperative through which the financial world conducts its business operations with speed, certainty and confidence. More than 10,800 financial institutions and corporations in over 200 countries trust us every day to exchange millions of </a:t>
            </a:r>
            <a:r>
              <a:rPr lang="en-US" b="0" err="1"/>
              <a:t>standardised</a:t>
            </a:r>
            <a:r>
              <a:rPr lang="en-US" b="0"/>
              <a:t> financial messages.</a:t>
            </a:r>
          </a:p>
        </p:txBody>
      </p:sp>
      <p:sp>
        <p:nvSpPr>
          <p:cNvPr id="7" name="Footer Placeholder 3"/>
          <p:cNvSpPr>
            <a:spLocks noGrp="1"/>
          </p:cNvSpPr>
          <p:nvPr>
            <p:ph type="ftr" sz="quarter" idx="10"/>
          </p:nvPr>
        </p:nvSpPr>
        <p:spPr>
          <a:xfrm>
            <a:off x="658292" y="5592196"/>
            <a:ext cx="8918847" cy="228600"/>
          </a:xfrm>
        </p:spPr>
        <p:txBody>
          <a:bodyPr/>
          <a:lstStyle>
            <a:lvl1pPr>
              <a:defRPr>
                <a:solidFill>
                  <a:schemeClr val="tx2"/>
                </a:solidFill>
              </a:defRPr>
            </a:lvl1pPr>
          </a:lstStyle>
          <a:p>
            <a:r>
              <a:rPr lang="en-US"/>
              <a:t>Global webinar for third-party providers</a:t>
            </a:r>
            <a:endParaRPr lang="en-GB"/>
          </a:p>
        </p:txBody>
      </p:sp>
    </p:spTree>
    <p:extLst>
      <p:ext uri="{BB962C8B-B14F-4D97-AF65-F5344CB8AC3E}">
        <p14:creationId xmlns:p14="http://schemas.microsoft.com/office/powerpoint/2010/main" val="2620446140"/>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a:xfrm>
            <a:off x="9823251" y="5592196"/>
            <a:ext cx="762000" cy="228600"/>
          </a:xfrm>
        </p:spPr>
        <p:txBody>
          <a:bodyPr/>
          <a:lstStyle>
            <a:lvl1pPr algn="r">
              <a:defRPr/>
            </a:lvl1pPr>
          </a:lstStyle>
          <a:p>
            <a:fld id="{F17889F7-7963-4A16-ADF8-FEE4D97DC541}" type="slidenum">
              <a:rPr lang="en-GB" smtClean="0"/>
              <a:pPr/>
              <a:t>‹#›</a:t>
            </a:fld>
            <a:endParaRPr lang="en-GB"/>
          </a:p>
        </p:txBody>
      </p:sp>
      <p:sp>
        <p:nvSpPr>
          <p:cNvPr id="9" name="Rectangle 34"/>
          <p:cNvSpPr>
            <a:spLocks noGrp="1" noChangeArrowheads="1"/>
          </p:cNvSpPr>
          <p:nvPr>
            <p:ph type="title" hasCustomPrompt="1"/>
          </p:nvPr>
        </p:nvSpPr>
        <p:spPr bwMode="auto">
          <a:xfrm>
            <a:off x="287338" y="301625"/>
            <a:ext cx="8605142" cy="463798"/>
          </a:xfrm>
          <a:prstGeom prst="rect">
            <a:avLst/>
          </a:prstGeom>
          <a:noFill/>
          <a:ln w="9525">
            <a:noFill/>
            <a:miter lim="800000"/>
            <a:headEnd/>
            <a:tailEnd/>
          </a:ln>
          <a:effectLst/>
        </p:spPr>
        <p:txBody>
          <a:bodyPr vert="horz" wrap="square" lIns="107970" tIns="53985" rIns="107970" bIns="53985" numCol="1" anchor="t" anchorCtr="0" compatLnSpc="1">
            <a:prstTxWarp prst="textNoShape">
              <a:avLst/>
            </a:prstTxWarp>
          </a:bodyPr>
          <a:lstStyle>
            <a:lvl1pPr>
              <a:defRPr/>
            </a:lvl1pPr>
          </a:lstStyle>
          <a:p>
            <a:r>
              <a:rPr lang="en-US" kern="0"/>
              <a:t>Your title – keep it short, size can vary between 14pt and 24pt</a:t>
            </a:r>
            <a:endParaRPr lang="en-GB" kern="0"/>
          </a:p>
        </p:txBody>
      </p:sp>
      <p:sp>
        <p:nvSpPr>
          <p:cNvPr id="7" name="Footer Placeholder 3"/>
          <p:cNvSpPr>
            <a:spLocks noGrp="1"/>
          </p:cNvSpPr>
          <p:nvPr>
            <p:ph type="ftr" sz="quarter" idx="10"/>
          </p:nvPr>
        </p:nvSpPr>
        <p:spPr>
          <a:xfrm>
            <a:off x="658292" y="5592196"/>
            <a:ext cx="8918847" cy="228600"/>
          </a:xfrm>
        </p:spPr>
        <p:txBody>
          <a:bodyPr/>
          <a:lstStyle>
            <a:lvl1pPr>
              <a:defRPr>
                <a:solidFill>
                  <a:schemeClr val="tx2"/>
                </a:solidFill>
              </a:defRPr>
            </a:lvl1pPr>
          </a:lstStyle>
          <a:p>
            <a:r>
              <a:rPr lang="en-US"/>
              <a:t>Global webinar for third-party providers</a:t>
            </a:r>
            <a:endParaRPr lang="en-GB"/>
          </a:p>
        </p:txBody>
      </p:sp>
    </p:spTree>
    <p:extLst>
      <p:ext uri="{BB962C8B-B14F-4D97-AF65-F5344CB8AC3E}">
        <p14:creationId xmlns:p14="http://schemas.microsoft.com/office/powerpoint/2010/main" val="1520405231"/>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Blanc slide">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a:xfrm>
            <a:off x="9823251" y="5592196"/>
            <a:ext cx="762000" cy="228600"/>
          </a:xfrm>
        </p:spPr>
        <p:txBody>
          <a:bodyPr/>
          <a:lstStyle>
            <a:lvl1pPr algn="r">
              <a:defRPr/>
            </a:lvl1pPr>
          </a:lstStyle>
          <a:p>
            <a:fld id="{F17889F7-7963-4A16-ADF8-FEE4D97DC541}" type="slidenum">
              <a:rPr lang="en-GB" smtClean="0"/>
              <a:pPr/>
              <a:t>‹#›</a:t>
            </a:fld>
            <a:endParaRPr lang="en-GB"/>
          </a:p>
        </p:txBody>
      </p:sp>
      <p:sp>
        <p:nvSpPr>
          <p:cNvPr id="7" name="Footer Placeholder 3"/>
          <p:cNvSpPr>
            <a:spLocks noGrp="1"/>
          </p:cNvSpPr>
          <p:nvPr>
            <p:ph type="ftr" sz="quarter" idx="10"/>
          </p:nvPr>
        </p:nvSpPr>
        <p:spPr>
          <a:xfrm>
            <a:off x="658292" y="5592196"/>
            <a:ext cx="8918847" cy="228600"/>
          </a:xfrm>
        </p:spPr>
        <p:txBody>
          <a:bodyPr/>
          <a:lstStyle>
            <a:lvl1pPr>
              <a:defRPr>
                <a:solidFill>
                  <a:schemeClr val="tx2"/>
                </a:solidFill>
              </a:defRPr>
            </a:lvl1pPr>
          </a:lstStyle>
          <a:p>
            <a:r>
              <a:rPr lang="en-US"/>
              <a:t>Global webinar for third-party providers</a:t>
            </a:r>
            <a:endParaRPr lang="en-GB"/>
          </a:p>
        </p:txBody>
      </p:sp>
    </p:spTree>
    <p:extLst>
      <p:ext uri="{BB962C8B-B14F-4D97-AF65-F5344CB8AC3E}">
        <p14:creationId xmlns:p14="http://schemas.microsoft.com/office/powerpoint/2010/main" val="4534895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ivider or Highlight slide Green">
    <p:bg>
      <p:bgPr>
        <a:solidFill>
          <a:schemeClr val="tx2"/>
        </a:solid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a:xfrm>
            <a:off x="9823251" y="5592196"/>
            <a:ext cx="762000" cy="228600"/>
          </a:xfrm>
        </p:spPr>
        <p:txBody>
          <a:bodyPr/>
          <a:lstStyle>
            <a:lvl1pPr algn="r">
              <a:defRPr>
                <a:solidFill>
                  <a:schemeClr val="bg1"/>
                </a:solidFill>
              </a:defRPr>
            </a:lvl1pPr>
          </a:lstStyle>
          <a:p>
            <a:fld id="{F17889F7-7963-4A16-ADF8-FEE4D97DC541}" type="slidenum">
              <a:rPr lang="en-GB" smtClean="0"/>
              <a:pPr/>
              <a:t>‹#›</a:t>
            </a:fld>
            <a:endParaRPr lang="en-GB"/>
          </a:p>
        </p:txBody>
      </p:sp>
      <p:grpSp>
        <p:nvGrpSpPr>
          <p:cNvPr id="8" name="Group 7"/>
          <p:cNvGrpSpPr/>
          <p:nvPr userDrawn="1"/>
        </p:nvGrpSpPr>
        <p:grpSpPr>
          <a:xfrm>
            <a:off x="286418" y="5558755"/>
            <a:ext cx="288363" cy="288873"/>
            <a:chOff x="1230313" y="1433513"/>
            <a:chExt cx="898525" cy="900113"/>
          </a:xfrm>
        </p:grpSpPr>
        <p:sp>
          <p:nvSpPr>
            <p:cNvPr id="9" name="Freeform 8"/>
            <p:cNvSpPr>
              <a:spLocks noEditPoints="1"/>
            </p:cNvSpPr>
            <p:nvPr userDrawn="1"/>
          </p:nvSpPr>
          <p:spPr bwMode="auto">
            <a:xfrm>
              <a:off x="1230313" y="1433513"/>
              <a:ext cx="898525" cy="900113"/>
            </a:xfrm>
            <a:custGeom>
              <a:avLst/>
              <a:gdLst>
                <a:gd name="T0" fmla="*/ 198 w 566"/>
                <a:gd name="T1" fmla="*/ 14 h 567"/>
                <a:gd name="T2" fmla="*/ 103 w 566"/>
                <a:gd name="T3" fmla="*/ 66 h 567"/>
                <a:gd name="T4" fmla="*/ 34 w 566"/>
                <a:gd name="T5" fmla="*/ 149 h 567"/>
                <a:gd name="T6" fmla="*/ 2 w 566"/>
                <a:gd name="T7" fmla="*/ 255 h 567"/>
                <a:gd name="T8" fmla="*/ 9 w 566"/>
                <a:gd name="T9" fmla="*/ 354 h 567"/>
                <a:gd name="T10" fmla="*/ 57 w 566"/>
                <a:gd name="T11" fmla="*/ 453 h 567"/>
                <a:gd name="T12" fmla="*/ 136 w 566"/>
                <a:gd name="T13" fmla="*/ 526 h 567"/>
                <a:gd name="T14" fmla="*/ 240 w 566"/>
                <a:gd name="T15" fmla="*/ 563 h 567"/>
                <a:gd name="T16" fmla="*/ 341 w 566"/>
                <a:gd name="T17" fmla="*/ 561 h 567"/>
                <a:gd name="T18" fmla="*/ 442 w 566"/>
                <a:gd name="T19" fmla="*/ 518 h 567"/>
                <a:gd name="T20" fmla="*/ 518 w 566"/>
                <a:gd name="T21" fmla="*/ 442 h 567"/>
                <a:gd name="T22" fmla="*/ 561 w 566"/>
                <a:gd name="T23" fmla="*/ 341 h 567"/>
                <a:gd name="T24" fmla="*/ 563 w 566"/>
                <a:gd name="T25" fmla="*/ 240 h 567"/>
                <a:gd name="T26" fmla="*/ 526 w 566"/>
                <a:gd name="T27" fmla="*/ 137 h 567"/>
                <a:gd name="T28" fmla="*/ 454 w 566"/>
                <a:gd name="T29" fmla="*/ 57 h 567"/>
                <a:gd name="T30" fmla="*/ 356 w 566"/>
                <a:gd name="T31" fmla="*/ 10 h 567"/>
                <a:gd name="T32" fmla="*/ 95 w 566"/>
                <a:gd name="T33" fmla="*/ 90 h 567"/>
                <a:gd name="T34" fmla="*/ 248 w 566"/>
                <a:gd name="T35" fmla="*/ 16 h 567"/>
                <a:gd name="T36" fmla="*/ 206 w 566"/>
                <a:gd name="T37" fmla="*/ 55 h 567"/>
                <a:gd name="T38" fmla="*/ 94 w 566"/>
                <a:gd name="T39" fmla="*/ 92 h 567"/>
                <a:gd name="T40" fmla="*/ 247 w 566"/>
                <a:gd name="T41" fmla="*/ 36 h 567"/>
                <a:gd name="T42" fmla="*/ 192 w 566"/>
                <a:gd name="T43" fmla="*/ 92 h 567"/>
                <a:gd name="T44" fmla="*/ 337 w 566"/>
                <a:gd name="T45" fmla="*/ 50 h 567"/>
                <a:gd name="T46" fmla="*/ 290 w 566"/>
                <a:gd name="T47" fmla="*/ 92 h 567"/>
                <a:gd name="T48" fmla="*/ 319 w 566"/>
                <a:gd name="T49" fmla="*/ 19 h 567"/>
                <a:gd name="T50" fmla="*/ 382 w 566"/>
                <a:gd name="T51" fmla="*/ 32 h 567"/>
                <a:gd name="T52" fmla="*/ 473 w 566"/>
                <a:gd name="T53" fmla="*/ 92 h 567"/>
                <a:gd name="T54" fmla="*/ 166 w 566"/>
                <a:gd name="T55" fmla="*/ 107 h 567"/>
                <a:gd name="T56" fmla="*/ 32 w 566"/>
                <a:gd name="T57" fmla="*/ 186 h 567"/>
                <a:gd name="T58" fmla="*/ 81 w 566"/>
                <a:gd name="T59" fmla="*/ 106 h 567"/>
                <a:gd name="T60" fmla="*/ 278 w 566"/>
                <a:gd name="T61" fmla="*/ 186 h 567"/>
                <a:gd name="T62" fmla="*/ 183 w 566"/>
                <a:gd name="T63" fmla="*/ 106 h 567"/>
                <a:gd name="T64" fmla="*/ 384 w 566"/>
                <a:gd name="T65" fmla="*/ 106 h 567"/>
                <a:gd name="T66" fmla="*/ 417 w 566"/>
                <a:gd name="T67" fmla="*/ 186 h 567"/>
                <a:gd name="T68" fmla="*/ 486 w 566"/>
                <a:gd name="T69" fmla="*/ 105 h 567"/>
                <a:gd name="T70" fmla="*/ 535 w 566"/>
                <a:gd name="T71" fmla="*/ 186 h 567"/>
                <a:gd name="T72" fmla="*/ 411 w 566"/>
                <a:gd name="T73" fmla="*/ 126 h 567"/>
                <a:gd name="T74" fmla="*/ 540 w 566"/>
                <a:gd name="T75" fmla="*/ 199 h 567"/>
                <a:gd name="T76" fmla="*/ 552 w 566"/>
                <a:gd name="T77" fmla="*/ 305 h 567"/>
                <a:gd name="T78" fmla="*/ 27 w 566"/>
                <a:gd name="T79" fmla="*/ 368 h 567"/>
                <a:gd name="T80" fmla="*/ 14 w 566"/>
                <a:gd name="T81" fmla="*/ 284 h 567"/>
                <a:gd name="T82" fmla="*/ 540 w 566"/>
                <a:gd name="T83" fmla="*/ 199 h 567"/>
                <a:gd name="T84" fmla="*/ 156 w 566"/>
                <a:gd name="T85" fmla="*/ 441 h 567"/>
                <a:gd name="T86" fmla="*/ 81 w 566"/>
                <a:gd name="T87" fmla="*/ 461 h 567"/>
                <a:gd name="T88" fmla="*/ 32 w 566"/>
                <a:gd name="T89" fmla="*/ 381 h 567"/>
                <a:gd name="T90" fmla="*/ 183 w 566"/>
                <a:gd name="T91" fmla="*/ 461 h 567"/>
                <a:gd name="T92" fmla="*/ 149 w 566"/>
                <a:gd name="T93" fmla="*/ 381 h 567"/>
                <a:gd name="T94" fmla="*/ 412 w 566"/>
                <a:gd name="T95" fmla="*/ 402 h 567"/>
                <a:gd name="T96" fmla="*/ 290 w 566"/>
                <a:gd name="T97" fmla="*/ 461 h 567"/>
                <a:gd name="T98" fmla="*/ 534 w 566"/>
                <a:gd name="T99" fmla="*/ 382 h 567"/>
                <a:gd name="T100" fmla="*/ 400 w 566"/>
                <a:gd name="T101" fmla="*/ 461 h 567"/>
                <a:gd name="T102" fmla="*/ 431 w 566"/>
                <a:gd name="T103" fmla="*/ 381 h 567"/>
                <a:gd name="T104" fmla="*/ 176 w 566"/>
                <a:gd name="T105" fmla="*/ 475 h 567"/>
                <a:gd name="T106" fmla="*/ 253 w 566"/>
                <a:gd name="T107" fmla="*/ 551 h 567"/>
                <a:gd name="T108" fmla="*/ 146 w 566"/>
                <a:gd name="T109" fmla="*/ 515 h 567"/>
                <a:gd name="T110" fmla="*/ 176 w 566"/>
                <a:gd name="T111" fmla="*/ 475 h 567"/>
                <a:gd name="T112" fmla="*/ 230 w 566"/>
                <a:gd name="T113" fmla="*/ 516 h 567"/>
                <a:gd name="T114" fmla="*/ 278 w 566"/>
                <a:gd name="T115" fmla="*/ 475 h 567"/>
                <a:gd name="T116" fmla="*/ 320 w 566"/>
                <a:gd name="T117" fmla="*/ 531 h 567"/>
                <a:gd name="T118" fmla="*/ 374 w 566"/>
                <a:gd name="T119" fmla="*/ 475 h 567"/>
                <a:gd name="T120" fmla="*/ 401 w 566"/>
                <a:gd name="T121" fmla="*/ 525 h 567"/>
                <a:gd name="T122" fmla="*/ 319 w 566"/>
                <a:gd name="T123" fmla="*/ 547 h 567"/>
                <a:gd name="T124" fmla="*/ 391 w 566"/>
                <a:gd name="T125" fmla="*/ 475 h 5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66" h="567">
                  <a:moveTo>
                    <a:pt x="282" y="0"/>
                  </a:moveTo>
                  <a:lnTo>
                    <a:pt x="282" y="0"/>
                  </a:lnTo>
                  <a:lnTo>
                    <a:pt x="268" y="1"/>
                  </a:lnTo>
                  <a:lnTo>
                    <a:pt x="252" y="2"/>
                  </a:lnTo>
                  <a:lnTo>
                    <a:pt x="238" y="4"/>
                  </a:lnTo>
                  <a:lnTo>
                    <a:pt x="225" y="7"/>
                  </a:lnTo>
                  <a:lnTo>
                    <a:pt x="211" y="10"/>
                  </a:lnTo>
                  <a:lnTo>
                    <a:pt x="198" y="14"/>
                  </a:lnTo>
                  <a:lnTo>
                    <a:pt x="185" y="18"/>
                  </a:lnTo>
                  <a:lnTo>
                    <a:pt x="172" y="23"/>
                  </a:lnTo>
                  <a:lnTo>
                    <a:pt x="159" y="29"/>
                  </a:lnTo>
                  <a:lnTo>
                    <a:pt x="147" y="35"/>
                  </a:lnTo>
                  <a:lnTo>
                    <a:pt x="136" y="42"/>
                  </a:lnTo>
                  <a:lnTo>
                    <a:pt x="124" y="49"/>
                  </a:lnTo>
                  <a:lnTo>
                    <a:pt x="113" y="57"/>
                  </a:lnTo>
                  <a:lnTo>
                    <a:pt x="103" y="66"/>
                  </a:lnTo>
                  <a:lnTo>
                    <a:pt x="92" y="75"/>
                  </a:lnTo>
                  <a:lnTo>
                    <a:pt x="83" y="84"/>
                  </a:lnTo>
                  <a:lnTo>
                    <a:pt x="73" y="94"/>
                  </a:lnTo>
                  <a:lnTo>
                    <a:pt x="65" y="104"/>
                  </a:lnTo>
                  <a:lnTo>
                    <a:pt x="56" y="115"/>
                  </a:lnTo>
                  <a:lnTo>
                    <a:pt x="48" y="126"/>
                  </a:lnTo>
                  <a:lnTo>
                    <a:pt x="41" y="137"/>
                  </a:lnTo>
                  <a:lnTo>
                    <a:pt x="34" y="149"/>
                  </a:lnTo>
                  <a:lnTo>
                    <a:pt x="28" y="161"/>
                  </a:lnTo>
                  <a:lnTo>
                    <a:pt x="22" y="174"/>
                  </a:lnTo>
                  <a:lnTo>
                    <a:pt x="17" y="186"/>
                  </a:lnTo>
                  <a:lnTo>
                    <a:pt x="13" y="199"/>
                  </a:lnTo>
                  <a:lnTo>
                    <a:pt x="9" y="213"/>
                  </a:lnTo>
                  <a:lnTo>
                    <a:pt x="6" y="226"/>
                  </a:lnTo>
                  <a:lnTo>
                    <a:pt x="4" y="240"/>
                  </a:lnTo>
                  <a:lnTo>
                    <a:pt x="2" y="255"/>
                  </a:lnTo>
                  <a:lnTo>
                    <a:pt x="1" y="270"/>
                  </a:lnTo>
                  <a:lnTo>
                    <a:pt x="0" y="284"/>
                  </a:lnTo>
                  <a:lnTo>
                    <a:pt x="0" y="284"/>
                  </a:lnTo>
                  <a:lnTo>
                    <a:pt x="1" y="298"/>
                  </a:lnTo>
                  <a:lnTo>
                    <a:pt x="2" y="313"/>
                  </a:lnTo>
                  <a:lnTo>
                    <a:pt x="4" y="327"/>
                  </a:lnTo>
                  <a:lnTo>
                    <a:pt x="6" y="341"/>
                  </a:lnTo>
                  <a:lnTo>
                    <a:pt x="9" y="354"/>
                  </a:lnTo>
                  <a:lnTo>
                    <a:pt x="13" y="368"/>
                  </a:lnTo>
                  <a:lnTo>
                    <a:pt x="18" y="381"/>
                  </a:lnTo>
                  <a:lnTo>
                    <a:pt x="23" y="394"/>
                  </a:lnTo>
                  <a:lnTo>
                    <a:pt x="28" y="406"/>
                  </a:lnTo>
                  <a:lnTo>
                    <a:pt x="34" y="418"/>
                  </a:lnTo>
                  <a:lnTo>
                    <a:pt x="41" y="430"/>
                  </a:lnTo>
                  <a:lnTo>
                    <a:pt x="49" y="442"/>
                  </a:lnTo>
                  <a:lnTo>
                    <a:pt x="57" y="453"/>
                  </a:lnTo>
                  <a:lnTo>
                    <a:pt x="65" y="464"/>
                  </a:lnTo>
                  <a:lnTo>
                    <a:pt x="74" y="474"/>
                  </a:lnTo>
                  <a:lnTo>
                    <a:pt x="83" y="484"/>
                  </a:lnTo>
                  <a:lnTo>
                    <a:pt x="93" y="493"/>
                  </a:lnTo>
                  <a:lnTo>
                    <a:pt x="103" y="502"/>
                  </a:lnTo>
                  <a:lnTo>
                    <a:pt x="114" y="510"/>
                  </a:lnTo>
                  <a:lnTo>
                    <a:pt x="125" y="518"/>
                  </a:lnTo>
                  <a:lnTo>
                    <a:pt x="136" y="526"/>
                  </a:lnTo>
                  <a:lnTo>
                    <a:pt x="148" y="532"/>
                  </a:lnTo>
                  <a:lnTo>
                    <a:pt x="160" y="539"/>
                  </a:lnTo>
                  <a:lnTo>
                    <a:pt x="173" y="544"/>
                  </a:lnTo>
                  <a:lnTo>
                    <a:pt x="186" y="549"/>
                  </a:lnTo>
                  <a:lnTo>
                    <a:pt x="199" y="554"/>
                  </a:lnTo>
                  <a:lnTo>
                    <a:pt x="212" y="558"/>
                  </a:lnTo>
                  <a:lnTo>
                    <a:pt x="226" y="561"/>
                  </a:lnTo>
                  <a:lnTo>
                    <a:pt x="240" y="563"/>
                  </a:lnTo>
                  <a:lnTo>
                    <a:pt x="254" y="565"/>
                  </a:lnTo>
                  <a:lnTo>
                    <a:pt x="269" y="566"/>
                  </a:lnTo>
                  <a:lnTo>
                    <a:pt x="284" y="567"/>
                  </a:lnTo>
                  <a:lnTo>
                    <a:pt x="284" y="567"/>
                  </a:lnTo>
                  <a:lnTo>
                    <a:pt x="298" y="566"/>
                  </a:lnTo>
                  <a:lnTo>
                    <a:pt x="313" y="565"/>
                  </a:lnTo>
                  <a:lnTo>
                    <a:pt x="327" y="563"/>
                  </a:lnTo>
                  <a:lnTo>
                    <a:pt x="341" y="561"/>
                  </a:lnTo>
                  <a:lnTo>
                    <a:pt x="354" y="558"/>
                  </a:lnTo>
                  <a:lnTo>
                    <a:pt x="368" y="554"/>
                  </a:lnTo>
                  <a:lnTo>
                    <a:pt x="381" y="549"/>
                  </a:lnTo>
                  <a:lnTo>
                    <a:pt x="394" y="544"/>
                  </a:lnTo>
                  <a:lnTo>
                    <a:pt x="406" y="539"/>
                  </a:lnTo>
                  <a:lnTo>
                    <a:pt x="418" y="532"/>
                  </a:lnTo>
                  <a:lnTo>
                    <a:pt x="430" y="526"/>
                  </a:lnTo>
                  <a:lnTo>
                    <a:pt x="442" y="518"/>
                  </a:lnTo>
                  <a:lnTo>
                    <a:pt x="453" y="510"/>
                  </a:lnTo>
                  <a:lnTo>
                    <a:pt x="463" y="502"/>
                  </a:lnTo>
                  <a:lnTo>
                    <a:pt x="474" y="493"/>
                  </a:lnTo>
                  <a:lnTo>
                    <a:pt x="484" y="484"/>
                  </a:lnTo>
                  <a:lnTo>
                    <a:pt x="493" y="474"/>
                  </a:lnTo>
                  <a:lnTo>
                    <a:pt x="502" y="464"/>
                  </a:lnTo>
                  <a:lnTo>
                    <a:pt x="510" y="453"/>
                  </a:lnTo>
                  <a:lnTo>
                    <a:pt x="518" y="442"/>
                  </a:lnTo>
                  <a:lnTo>
                    <a:pt x="525" y="430"/>
                  </a:lnTo>
                  <a:lnTo>
                    <a:pt x="532" y="418"/>
                  </a:lnTo>
                  <a:lnTo>
                    <a:pt x="538" y="406"/>
                  </a:lnTo>
                  <a:lnTo>
                    <a:pt x="544" y="394"/>
                  </a:lnTo>
                  <a:lnTo>
                    <a:pt x="549" y="381"/>
                  </a:lnTo>
                  <a:lnTo>
                    <a:pt x="554" y="368"/>
                  </a:lnTo>
                  <a:lnTo>
                    <a:pt x="557" y="354"/>
                  </a:lnTo>
                  <a:lnTo>
                    <a:pt x="561" y="341"/>
                  </a:lnTo>
                  <a:lnTo>
                    <a:pt x="563" y="327"/>
                  </a:lnTo>
                  <a:lnTo>
                    <a:pt x="565" y="313"/>
                  </a:lnTo>
                  <a:lnTo>
                    <a:pt x="566" y="298"/>
                  </a:lnTo>
                  <a:lnTo>
                    <a:pt x="566" y="284"/>
                  </a:lnTo>
                  <a:lnTo>
                    <a:pt x="566" y="284"/>
                  </a:lnTo>
                  <a:lnTo>
                    <a:pt x="566" y="270"/>
                  </a:lnTo>
                  <a:lnTo>
                    <a:pt x="565" y="255"/>
                  </a:lnTo>
                  <a:lnTo>
                    <a:pt x="563" y="240"/>
                  </a:lnTo>
                  <a:lnTo>
                    <a:pt x="561" y="226"/>
                  </a:lnTo>
                  <a:lnTo>
                    <a:pt x="558" y="213"/>
                  </a:lnTo>
                  <a:lnTo>
                    <a:pt x="554" y="199"/>
                  </a:lnTo>
                  <a:lnTo>
                    <a:pt x="549" y="186"/>
                  </a:lnTo>
                  <a:lnTo>
                    <a:pt x="544" y="174"/>
                  </a:lnTo>
                  <a:lnTo>
                    <a:pt x="539" y="161"/>
                  </a:lnTo>
                  <a:lnTo>
                    <a:pt x="532" y="149"/>
                  </a:lnTo>
                  <a:lnTo>
                    <a:pt x="526" y="137"/>
                  </a:lnTo>
                  <a:lnTo>
                    <a:pt x="518" y="126"/>
                  </a:lnTo>
                  <a:lnTo>
                    <a:pt x="511" y="115"/>
                  </a:lnTo>
                  <a:lnTo>
                    <a:pt x="502" y="104"/>
                  </a:lnTo>
                  <a:lnTo>
                    <a:pt x="493" y="94"/>
                  </a:lnTo>
                  <a:lnTo>
                    <a:pt x="484" y="84"/>
                  </a:lnTo>
                  <a:lnTo>
                    <a:pt x="474" y="75"/>
                  </a:lnTo>
                  <a:lnTo>
                    <a:pt x="464" y="66"/>
                  </a:lnTo>
                  <a:lnTo>
                    <a:pt x="454" y="57"/>
                  </a:lnTo>
                  <a:lnTo>
                    <a:pt x="443" y="49"/>
                  </a:lnTo>
                  <a:lnTo>
                    <a:pt x="431" y="42"/>
                  </a:lnTo>
                  <a:lnTo>
                    <a:pt x="419" y="35"/>
                  </a:lnTo>
                  <a:lnTo>
                    <a:pt x="407" y="29"/>
                  </a:lnTo>
                  <a:lnTo>
                    <a:pt x="395" y="23"/>
                  </a:lnTo>
                  <a:lnTo>
                    <a:pt x="382" y="18"/>
                  </a:lnTo>
                  <a:lnTo>
                    <a:pt x="369" y="14"/>
                  </a:lnTo>
                  <a:lnTo>
                    <a:pt x="356" y="10"/>
                  </a:lnTo>
                  <a:lnTo>
                    <a:pt x="342" y="7"/>
                  </a:lnTo>
                  <a:lnTo>
                    <a:pt x="328" y="4"/>
                  </a:lnTo>
                  <a:lnTo>
                    <a:pt x="314" y="2"/>
                  </a:lnTo>
                  <a:lnTo>
                    <a:pt x="300" y="1"/>
                  </a:lnTo>
                  <a:lnTo>
                    <a:pt x="286" y="0"/>
                  </a:lnTo>
                  <a:lnTo>
                    <a:pt x="282" y="0"/>
                  </a:lnTo>
                  <a:close/>
                  <a:moveTo>
                    <a:pt x="95" y="90"/>
                  </a:moveTo>
                  <a:lnTo>
                    <a:pt x="95" y="90"/>
                  </a:lnTo>
                  <a:lnTo>
                    <a:pt x="111" y="76"/>
                  </a:lnTo>
                  <a:lnTo>
                    <a:pt x="128" y="63"/>
                  </a:lnTo>
                  <a:lnTo>
                    <a:pt x="147" y="51"/>
                  </a:lnTo>
                  <a:lnTo>
                    <a:pt x="166" y="41"/>
                  </a:lnTo>
                  <a:lnTo>
                    <a:pt x="185" y="32"/>
                  </a:lnTo>
                  <a:lnTo>
                    <a:pt x="206" y="25"/>
                  </a:lnTo>
                  <a:lnTo>
                    <a:pt x="226" y="20"/>
                  </a:lnTo>
                  <a:lnTo>
                    <a:pt x="248" y="16"/>
                  </a:lnTo>
                  <a:lnTo>
                    <a:pt x="248" y="16"/>
                  </a:lnTo>
                  <a:lnTo>
                    <a:pt x="254" y="15"/>
                  </a:lnTo>
                  <a:lnTo>
                    <a:pt x="254" y="15"/>
                  </a:lnTo>
                  <a:lnTo>
                    <a:pt x="247" y="19"/>
                  </a:lnTo>
                  <a:lnTo>
                    <a:pt x="247" y="19"/>
                  </a:lnTo>
                  <a:lnTo>
                    <a:pt x="233" y="30"/>
                  </a:lnTo>
                  <a:lnTo>
                    <a:pt x="215" y="46"/>
                  </a:lnTo>
                  <a:lnTo>
                    <a:pt x="206" y="55"/>
                  </a:lnTo>
                  <a:lnTo>
                    <a:pt x="196" y="66"/>
                  </a:lnTo>
                  <a:lnTo>
                    <a:pt x="186" y="78"/>
                  </a:lnTo>
                  <a:lnTo>
                    <a:pt x="176" y="92"/>
                  </a:lnTo>
                  <a:lnTo>
                    <a:pt x="176" y="92"/>
                  </a:lnTo>
                  <a:lnTo>
                    <a:pt x="176" y="92"/>
                  </a:lnTo>
                  <a:lnTo>
                    <a:pt x="176" y="92"/>
                  </a:lnTo>
                  <a:lnTo>
                    <a:pt x="94" y="92"/>
                  </a:lnTo>
                  <a:lnTo>
                    <a:pt x="94" y="92"/>
                  </a:lnTo>
                  <a:lnTo>
                    <a:pt x="95" y="90"/>
                  </a:lnTo>
                  <a:lnTo>
                    <a:pt x="95" y="90"/>
                  </a:lnTo>
                  <a:close/>
                  <a:moveTo>
                    <a:pt x="194" y="90"/>
                  </a:moveTo>
                  <a:lnTo>
                    <a:pt x="194" y="90"/>
                  </a:lnTo>
                  <a:lnTo>
                    <a:pt x="203" y="79"/>
                  </a:lnTo>
                  <a:lnTo>
                    <a:pt x="212" y="69"/>
                  </a:lnTo>
                  <a:lnTo>
                    <a:pt x="230" y="50"/>
                  </a:lnTo>
                  <a:lnTo>
                    <a:pt x="247" y="36"/>
                  </a:lnTo>
                  <a:lnTo>
                    <a:pt x="262" y="25"/>
                  </a:lnTo>
                  <a:lnTo>
                    <a:pt x="262" y="25"/>
                  </a:lnTo>
                  <a:lnTo>
                    <a:pt x="278" y="15"/>
                  </a:lnTo>
                  <a:lnTo>
                    <a:pt x="278" y="15"/>
                  </a:lnTo>
                  <a:lnTo>
                    <a:pt x="278" y="92"/>
                  </a:lnTo>
                  <a:lnTo>
                    <a:pt x="278" y="92"/>
                  </a:lnTo>
                  <a:lnTo>
                    <a:pt x="192" y="92"/>
                  </a:lnTo>
                  <a:lnTo>
                    <a:pt x="192" y="92"/>
                  </a:lnTo>
                  <a:lnTo>
                    <a:pt x="194" y="90"/>
                  </a:lnTo>
                  <a:lnTo>
                    <a:pt x="194" y="90"/>
                  </a:lnTo>
                  <a:close/>
                  <a:moveTo>
                    <a:pt x="290" y="15"/>
                  </a:moveTo>
                  <a:lnTo>
                    <a:pt x="290" y="15"/>
                  </a:lnTo>
                  <a:lnTo>
                    <a:pt x="305" y="25"/>
                  </a:lnTo>
                  <a:lnTo>
                    <a:pt x="305" y="25"/>
                  </a:lnTo>
                  <a:lnTo>
                    <a:pt x="320" y="36"/>
                  </a:lnTo>
                  <a:lnTo>
                    <a:pt x="337" y="50"/>
                  </a:lnTo>
                  <a:lnTo>
                    <a:pt x="355" y="69"/>
                  </a:lnTo>
                  <a:lnTo>
                    <a:pt x="364" y="79"/>
                  </a:lnTo>
                  <a:lnTo>
                    <a:pt x="373" y="90"/>
                  </a:lnTo>
                  <a:lnTo>
                    <a:pt x="373" y="90"/>
                  </a:lnTo>
                  <a:lnTo>
                    <a:pt x="374" y="92"/>
                  </a:lnTo>
                  <a:lnTo>
                    <a:pt x="374" y="92"/>
                  </a:lnTo>
                  <a:lnTo>
                    <a:pt x="290" y="92"/>
                  </a:lnTo>
                  <a:lnTo>
                    <a:pt x="290" y="92"/>
                  </a:lnTo>
                  <a:lnTo>
                    <a:pt x="290" y="15"/>
                  </a:lnTo>
                  <a:lnTo>
                    <a:pt x="290" y="15"/>
                  </a:lnTo>
                  <a:close/>
                  <a:moveTo>
                    <a:pt x="391" y="92"/>
                  </a:moveTo>
                  <a:lnTo>
                    <a:pt x="391" y="92"/>
                  </a:lnTo>
                  <a:lnTo>
                    <a:pt x="376" y="72"/>
                  </a:lnTo>
                  <a:lnTo>
                    <a:pt x="359" y="53"/>
                  </a:lnTo>
                  <a:lnTo>
                    <a:pt x="340" y="35"/>
                  </a:lnTo>
                  <a:lnTo>
                    <a:pt x="319" y="19"/>
                  </a:lnTo>
                  <a:lnTo>
                    <a:pt x="319" y="19"/>
                  </a:lnTo>
                  <a:lnTo>
                    <a:pt x="314" y="16"/>
                  </a:lnTo>
                  <a:lnTo>
                    <a:pt x="314" y="16"/>
                  </a:lnTo>
                  <a:lnTo>
                    <a:pt x="320" y="16"/>
                  </a:lnTo>
                  <a:lnTo>
                    <a:pt x="320" y="16"/>
                  </a:lnTo>
                  <a:lnTo>
                    <a:pt x="341" y="20"/>
                  </a:lnTo>
                  <a:lnTo>
                    <a:pt x="362" y="25"/>
                  </a:lnTo>
                  <a:lnTo>
                    <a:pt x="382" y="32"/>
                  </a:lnTo>
                  <a:lnTo>
                    <a:pt x="402" y="41"/>
                  </a:lnTo>
                  <a:lnTo>
                    <a:pt x="420" y="51"/>
                  </a:lnTo>
                  <a:lnTo>
                    <a:pt x="438" y="63"/>
                  </a:lnTo>
                  <a:lnTo>
                    <a:pt x="455" y="76"/>
                  </a:lnTo>
                  <a:lnTo>
                    <a:pt x="471" y="90"/>
                  </a:lnTo>
                  <a:lnTo>
                    <a:pt x="471" y="90"/>
                  </a:lnTo>
                  <a:lnTo>
                    <a:pt x="473" y="92"/>
                  </a:lnTo>
                  <a:lnTo>
                    <a:pt x="473" y="92"/>
                  </a:lnTo>
                  <a:lnTo>
                    <a:pt x="391" y="92"/>
                  </a:lnTo>
                  <a:lnTo>
                    <a:pt x="391" y="92"/>
                  </a:lnTo>
                  <a:lnTo>
                    <a:pt x="391" y="92"/>
                  </a:lnTo>
                  <a:lnTo>
                    <a:pt x="391" y="92"/>
                  </a:lnTo>
                  <a:close/>
                  <a:moveTo>
                    <a:pt x="167" y="105"/>
                  </a:moveTo>
                  <a:lnTo>
                    <a:pt x="167" y="105"/>
                  </a:lnTo>
                  <a:lnTo>
                    <a:pt x="166" y="107"/>
                  </a:lnTo>
                  <a:lnTo>
                    <a:pt x="166" y="107"/>
                  </a:lnTo>
                  <a:lnTo>
                    <a:pt x="156" y="126"/>
                  </a:lnTo>
                  <a:lnTo>
                    <a:pt x="148" y="145"/>
                  </a:lnTo>
                  <a:lnTo>
                    <a:pt x="141" y="165"/>
                  </a:lnTo>
                  <a:lnTo>
                    <a:pt x="136" y="185"/>
                  </a:lnTo>
                  <a:lnTo>
                    <a:pt x="136" y="185"/>
                  </a:lnTo>
                  <a:lnTo>
                    <a:pt x="136" y="186"/>
                  </a:lnTo>
                  <a:lnTo>
                    <a:pt x="136" y="186"/>
                  </a:lnTo>
                  <a:lnTo>
                    <a:pt x="32" y="186"/>
                  </a:lnTo>
                  <a:lnTo>
                    <a:pt x="32" y="186"/>
                  </a:lnTo>
                  <a:lnTo>
                    <a:pt x="33" y="185"/>
                  </a:lnTo>
                  <a:lnTo>
                    <a:pt x="33" y="185"/>
                  </a:lnTo>
                  <a:lnTo>
                    <a:pt x="42" y="163"/>
                  </a:lnTo>
                  <a:lnTo>
                    <a:pt x="53" y="143"/>
                  </a:lnTo>
                  <a:lnTo>
                    <a:pt x="66" y="124"/>
                  </a:lnTo>
                  <a:lnTo>
                    <a:pt x="81" y="106"/>
                  </a:lnTo>
                  <a:lnTo>
                    <a:pt x="81" y="106"/>
                  </a:lnTo>
                  <a:lnTo>
                    <a:pt x="81" y="105"/>
                  </a:lnTo>
                  <a:lnTo>
                    <a:pt x="81" y="105"/>
                  </a:lnTo>
                  <a:lnTo>
                    <a:pt x="167" y="105"/>
                  </a:lnTo>
                  <a:lnTo>
                    <a:pt x="167" y="105"/>
                  </a:lnTo>
                  <a:close/>
                  <a:moveTo>
                    <a:pt x="278" y="105"/>
                  </a:moveTo>
                  <a:lnTo>
                    <a:pt x="278" y="105"/>
                  </a:lnTo>
                  <a:lnTo>
                    <a:pt x="278" y="186"/>
                  </a:lnTo>
                  <a:lnTo>
                    <a:pt x="278" y="186"/>
                  </a:lnTo>
                  <a:lnTo>
                    <a:pt x="149" y="186"/>
                  </a:lnTo>
                  <a:lnTo>
                    <a:pt x="149" y="186"/>
                  </a:lnTo>
                  <a:lnTo>
                    <a:pt x="150" y="185"/>
                  </a:lnTo>
                  <a:lnTo>
                    <a:pt x="150" y="185"/>
                  </a:lnTo>
                  <a:lnTo>
                    <a:pt x="155" y="164"/>
                  </a:lnTo>
                  <a:lnTo>
                    <a:pt x="162" y="144"/>
                  </a:lnTo>
                  <a:lnTo>
                    <a:pt x="172" y="125"/>
                  </a:lnTo>
                  <a:lnTo>
                    <a:pt x="183" y="106"/>
                  </a:lnTo>
                  <a:lnTo>
                    <a:pt x="183" y="106"/>
                  </a:lnTo>
                  <a:lnTo>
                    <a:pt x="183" y="105"/>
                  </a:lnTo>
                  <a:lnTo>
                    <a:pt x="183" y="105"/>
                  </a:lnTo>
                  <a:lnTo>
                    <a:pt x="278" y="105"/>
                  </a:lnTo>
                  <a:lnTo>
                    <a:pt x="278" y="105"/>
                  </a:lnTo>
                  <a:close/>
                  <a:moveTo>
                    <a:pt x="384" y="105"/>
                  </a:moveTo>
                  <a:lnTo>
                    <a:pt x="384" y="105"/>
                  </a:lnTo>
                  <a:lnTo>
                    <a:pt x="384" y="106"/>
                  </a:lnTo>
                  <a:lnTo>
                    <a:pt x="384" y="106"/>
                  </a:lnTo>
                  <a:lnTo>
                    <a:pt x="395" y="125"/>
                  </a:lnTo>
                  <a:lnTo>
                    <a:pt x="404" y="144"/>
                  </a:lnTo>
                  <a:lnTo>
                    <a:pt x="412" y="164"/>
                  </a:lnTo>
                  <a:lnTo>
                    <a:pt x="417" y="185"/>
                  </a:lnTo>
                  <a:lnTo>
                    <a:pt x="417" y="185"/>
                  </a:lnTo>
                  <a:lnTo>
                    <a:pt x="417" y="186"/>
                  </a:lnTo>
                  <a:lnTo>
                    <a:pt x="417" y="186"/>
                  </a:lnTo>
                  <a:lnTo>
                    <a:pt x="290" y="186"/>
                  </a:lnTo>
                  <a:lnTo>
                    <a:pt x="290" y="186"/>
                  </a:lnTo>
                  <a:lnTo>
                    <a:pt x="290" y="105"/>
                  </a:lnTo>
                  <a:lnTo>
                    <a:pt x="290" y="105"/>
                  </a:lnTo>
                  <a:lnTo>
                    <a:pt x="384" y="105"/>
                  </a:lnTo>
                  <a:lnTo>
                    <a:pt x="384" y="105"/>
                  </a:lnTo>
                  <a:close/>
                  <a:moveTo>
                    <a:pt x="486" y="105"/>
                  </a:moveTo>
                  <a:lnTo>
                    <a:pt x="486" y="105"/>
                  </a:lnTo>
                  <a:lnTo>
                    <a:pt x="486" y="106"/>
                  </a:lnTo>
                  <a:lnTo>
                    <a:pt x="486" y="106"/>
                  </a:lnTo>
                  <a:lnTo>
                    <a:pt x="501" y="124"/>
                  </a:lnTo>
                  <a:lnTo>
                    <a:pt x="514" y="143"/>
                  </a:lnTo>
                  <a:lnTo>
                    <a:pt x="525" y="163"/>
                  </a:lnTo>
                  <a:lnTo>
                    <a:pt x="534" y="185"/>
                  </a:lnTo>
                  <a:lnTo>
                    <a:pt x="534" y="185"/>
                  </a:lnTo>
                  <a:lnTo>
                    <a:pt x="535" y="186"/>
                  </a:lnTo>
                  <a:lnTo>
                    <a:pt x="535" y="186"/>
                  </a:lnTo>
                  <a:lnTo>
                    <a:pt x="431" y="186"/>
                  </a:lnTo>
                  <a:lnTo>
                    <a:pt x="431" y="186"/>
                  </a:lnTo>
                  <a:lnTo>
                    <a:pt x="431" y="185"/>
                  </a:lnTo>
                  <a:lnTo>
                    <a:pt x="431" y="185"/>
                  </a:lnTo>
                  <a:lnTo>
                    <a:pt x="426" y="165"/>
                  </a:lnTo>
                  <a:lnTo>
                    <a:pt x="419" y="145"/>
                  </a:lnTo>
                  <a:lnTo>
                    <a:pt x="411" y="126"/>
                  </a:lnTo>
                  <a:lnTo>
                    <a:pt x="400" y="107"/>
                  </a:lnTo>
                  <a:lnTo>
                    <a:pt x="400" y="107"/>
                  </a:lnTo>
                  <a:lnTo>
                    <a:pt x="400" y="105"/>
                  </a:lnTo>
                  <a:lnTo>
                    <a:pt x="400" y="105"/>
                  </a:lnTo>
                  <a:lnTo>
                    <a:pt x="486" y="105"/>
                  </a:lnTo>
                  <a:lnTo>
                    <a:pt x="486" y="105"/>
                  </a:lnTo>
                  <a:close/>
                  <a:moveTo>
                    <a:pt x="540" y="199"/>
                  </a:moveTo>
                  <a:lnTo>
                    <a:pt x="540" y="199"/>
                  </a:lnTo>
                  <a:lnTo>
                    <a:pt x="540" y="200"/>
                  </a:lnTo>
                  <a:lnTo>
                    <a:pt x="540" y="200"/>
                  </a:lnTo>
                  <a:lnTo>
                    <a:pt x="545" y="220"/>
                  </a:lnTo>
                  <a:lnTo>
                    <a:pt x="549" y="242"/>
                  </a:lnTo>
                  <a:lnTo>
                    <a:pt x="552" y="263"/>
                  </a:lnTo>
                  <a:lnTo>
                    <a:pt x="553" y="284"/>
                  </a:lnTo>
                  <a:lnTo>
                    <a:pt x="553" y="284"/>
                  </a:lnTo>
                  <a:lnTo>
                    <a:pt x="552" y="305"/>
                  </a:lnTo>
                  <a:lnTo>
                    <a:pt x="549" y="326"/>
                  </a:lnTo>
                  <a:lnTo>
                    <a:pt x="545" y="347"/>
                  </a:lnTo>
                  <a:lnTo>
                    <a:pt x="540" y="367"/>
                  </a:lnTo>
                  <a:lnTo>
                    <a:pt x="540" y="367"/>
                  </a:lnTo>
                  <a:lnTo>
                    <a:pt x="539" y="368"/>
                  </a:lnTo>
                  <a:lnTo>
                    <a:pt x="539" y="368"/>
                  </a:lnTo>
                  <a:lnTo>
                    <a:pt x="27" y="368"/>
                  </a:lnTo>
                  <a:lnTo>
                    <a:pt x="27" y="368"/>
                  </a:lnTo>
                  <a:lnTo>
                    <a:pt x="27" y="367"/>
                  </a:lnTo>
                  <a:lnTo>
                    <a:pt x="27" y="367"/>
                  </a:lnTo>
                  <a:lnTo>
                    <a:pt x="27" y="367"/>
                  </a:lnTo>
                  <a:lnTo>
                    <a:pt x="21" y="347"/>
                  </a:lnTo>
                  <a:lnTo>
                    <a:pt x="17" y="326"/>
                  </a:lnTo>
                  <a:lnTo>
                    <a:pt x="15" y="305"/>
                  </a:lnTo>
                  <a:lnTo>
                    <a:pt x="14" y="284"/>
                  </a:lnTo>
                  <a:lnTo>
                    <a:pt x="14" y="284"/>
                  </a:lnTo>
                  <a:lnTo>
                    <a:pt x="15" y="263"/>
                  </a:lnTo>
                  <a:lnTo>
                    <a:pt x="17" y="242"/>
                  </a:lnTo>
                  <a:lnTo>
                    <a:pt x="21" y="220"/>
                  </a:lnTo>
                  <a:lnTo>
                    <a:pt x="27" y="200"/>
                  </a:lnTo>
                  <a:lnTo>
                    <a:pt x="27" y="200"/>
                  </a:lnTo>
                  <a:lnTo>
                    <a:pt x="27" y="199"/>
                  </a:lnTo>
                  <a:lnTo>
                    <a:pt x="27" y="199"/>
                  </a:lnTo>
                  <a:lnTo>
                    <a:pt x="540" y="199"/>
                  </a:lnTo>
                  <a:lnTo>
                    <a:pt x="540" y="199"/>
                  </a:lnTo>
                  <a:close/>
                  <a:moveTo>
                    <a:pt x="136" y="381"/>
                  </a:moveTo>
                  <a:lnTo>
                    <a:pt x="136" y="381"/>
                  </a:lnTo>
                  <a:lnTo>
                    <a:pt x="136" y="381"/>
                  </a:lnTo>
                  <a:lnTo>
                    <a:pt x="136" y="381"/>
                  </a:lnTo>
                  <a:lnTo>
                    <a:pt x="141" y="402"/>
                  </a:lnTo>
                  <a:lnTo>
                    <a:pt x="148" y="421"/>
                  </a:lnTo>
                  <a:lnTo>
                    <a:pt x="156" y="441"/>
                  </a:lnTo>
                  <a:lnTo>
                    <a:pt x="166" y="460"/>
                  </a:lnTo>
                  <a:lnTo>
                    <a:pt x="166" y="460"/>
                  </a:lnTo>
                  <a:lnTo>
                    <a:pt x="167" y="461"/>
                  </a:lnTo>
                  <a:lnTo>
                    <a:pt x="167" y="461"/>
                  </a:lnTo>
                  <a:lnTo>
                    <a:pt x="81" y="461"/>
                  </a:lnTo>
                  <a:lnTo>
                    <a:pt x="81" y="461"/>
                  </a:lnTo>
                  <a:lnTo>
                    <a:pt x="81" y="461"/>
                  </a:lnTo>
                  <a:lnTo>
                    <a:pt x="81" y="461"/>
                  </a:lnTo>
                  <a:lnTo>
                    <a:pt x="81" y="461"/>
                  </a:lnTo>
                  <a:lnTo>
                    <a:pt x="66" y="443"/>
                  </a:lnTo>
                  <a:lnTo>
                    <a:pt x="53" y="423"/>
                  </a:lnTo>
                  <a:lnTo>
                    <a:pt x="42" y="403"/>
                  </a:lnTo>
                  <a:lnTo>
                    <a:pt x="33" y="382"/>
                  </a:lnTo>
                  <a:lnTo>
                    <a:pt x="33" y="382"/>
                  </a:lnTo>
                  <a:lnTo>
                    <a:pt x="32" y="381"/>
                  </a:lnTo>
                  <a:lnTo>
                    <a:pt x="32" y="381"/>
                  </a:lnTo>
                  <a:lnTo>
                    <a:pt x="136" y="381"/>
                  </a:lnTo>
                  <a:lnTo>
                    <a:pt x="136" y="381"/>
                  </a:lnTo>
                  <a:close/>
                  <a:moveTo>
                    <a:pt x="278" y="381"/>
                  </a:moveTo>
                  <a:lnTo>
                    <a:pt x="278" y="381"/>
                  </a:lnTo>
                  <a:lnTo>
                    <a:pt x="278" y="461"/>
                  </a:lnTo>
                  <a:lnTo>
                    <a:pt x="278" y="461"/>
                  </a:lnTo>
                  <a:lnTo>
                    <a:pt x="183" y="461"/>
                  </a:lnTo>
                  <a:lnTo>
                    <a:pt x="183" y="461"/>
                  </a:lnTo>
                  <a:lnTo>
                    <a:pt x="183" y="461"/>
                  </a:lnTo>
                  <a:lnTo>
                    <a:pt x="183" y="461"/>
                  </a:lnTo>
                  <a:lnTo>
                    <a:pt x="172" y="442"/>
                  </a:lnTo>
                  <a:lnTo>
                    <a:pt x="162" y="422"/>
                  </a:lnTo>
                  <a:lnTo>
                    <a:pt x="155" y="402"/>
                  </a:lnTo>
                  <a:lnTo>
                    <a:pt x="150" y="382"/>
                  </a:lnTo>
                  <a:lnTo>
                    <a:pt x="150" y="382"/>
                  </a:lnTo>
                  <a:lnTo>
                    <a:pt x="149" y="381"/>
                  </a:lnTo>
                  <a:lnTo>
                    <a:pt x="149" y="381"/>
                  </a:lnTo>
                  <a:lnTo>
                    <a:pt x="278" y="381"/>
                  </a:lnTo>
                  <a:lnTo>
                    <a:pt x="278" y="381"/>
                  </a:lnTo>
                  <a:close/>
                  <a:moveTo>
                    <a:pt x="417" y="381"/>
                  </a:moveTo>
                  <a:lnTo>
                    <a:pt x="417" y="381"/>
                  </a:lnTo>
                  <a:lnTo>
                    <a:pt x="417" y="382"/>
                  </a:lnTo>
                  <a:lnTo>
                    <a:pt x="417" y="382"/>
                  </a:lnTo>
                  <a:lnTo>
                    <a:pt x="412" y="402"/>
                  </a:lnTo>
                  <a:lnTo>
                    <a:pt x="404" y="422"/>
                  </a:lnTo>
                  <a:lnTo>
                    <a:pt x="395" y="442"/>
                  </a:lnTo>
                  <a:lnTo>
                    <a:pt x="384" y="461"/>
                  </a:lnTo>
                  <a:lnTo>
                    <a:pt x="384" y="461"/>
                  </a:lnTo>
                  <a:lnTo>
                    <a:pt x="384" y="461"/>
                  </a:lnTo>
                  <a:lnTo>
                    <a:pt x="384" y="461"/>
                  </a:lnTo>
                  <a:lnTo>
                    <a:pt x="290" y="461"/>
                  </a:lnTo>
                  <a:lnTo>
                    <a:pt x="290" y="461"/>
                  </a:lnTo>
                  <a:lnTo>
                    <a:pt x="290" y="381"/>
                  </a:lnTo>
                  <a:lnTo>
                    <a:pt x="290" y="381"/>
                  </a:lnTo>
                  <a:lnTo>
                    <a:pt x="417" y="381"/>
                  </a:lnTo>
                  <a:lnTo>
                    <a:pt x="417" y="381"/>
                  </a:lnTo>
                  <a:close/>
                  <a:moveTo>
                    <a:pt x="535" y="381"/>
                  </a:moveTo>
                  <a:lnTo>
                    <a:pt x="535" y="381"/>
                  </a:lnTo>
                  <a:lnTo>
                    <a:pt x="534" y="382"/>
                  </a:lnTo>
                  <a:lnTo>
                    <a:pt x="534" y="382"/>
                  </a:lnTo>
                  <a:lnTo>
                    <a:pt x="525" y="403"/>
                  </a:lnTo>
                  <a:lnTo>
                    <a:pt x="514" y="423"/>
                  </a:lnTo>
                  <a:lnTo>
                    <a:pt x="501" y="443"/>
                  </a:lnTo>
                  <a:lnTo>
                    <a:pt x="486" y="461"/>
                  </a:lnTo>
                  <a:lnTo>
                    <a:pt x="486" y="461"/>
                  </a:lnTo>
                  <a:lnTo>
                    <a:pt x="486" y="461"/>
                  </a:lnTo>
                  <a:lnTo>
                    <a:pt x="486" y="461"/>
                  </a:lnTo>
                  <a:lnTo>
                    <a:pt x="400" y="461"/>
                  </a:lnTo>
                  <a:lnTo>
                    <a:pt x="400" y="461"/>
                  </a:lnTo>
                  <a:lnTo>
                    <a:pt x="400" y="460"/>
                  </a:lnTo>
                  <a:lnTo>
                    <a:pt x="400" y="460"/>
                  </a:lnTo>
                  <a:lnTo>
                    <a:pt x="400" y="460"/>
                  </a:lnTo>
                  <a:lnTo>
                    <a:pt x="411" y="441"/>
                  </a:lnTo>
                  <a:lnTo>
                    <a:pt x="419" y="421"/>
                  </a:lnTo>
                  <a:lnTo>
                    <a:pt x="426" y="402"/>
                  </a:lnTo>
                  <a:lnTo>
                    <a:pt x="431" y="381"/>
                  </a:lnTo>
                  <a:lnTo>
                    <a:pt x="431" y="381"/>
                  </a:lnTo>
                  <a:lnTo>
                    <a:pt x="431" y="381"/>
                  </a:lnTo>
                  <a:lnTo>
                    <a:pt x="431" y="381"/>
                  </a:lnTo>
                  <a:lnTo>
                    <a:pt x="535" y="381"/>
                  </a:lnTo>
                  <a:lnTo>
                    <a:pt x="535" y="381"/>
                  </a:lnTo>
                  <a:close/>
                  <a:moveTo>
                    <a:pt x="176" y="475"/>
                  </a:moveTo>
                  <a:lnTo>
                    <a:pt x="176" y="475"/>
                  </a:lnTo>
                  <a:lnTo>
                    <a:pt x="176" y="475"/>
                  </a:lnTo>
                  <a:lnTo>
                    <a:pt x="176" y="475"/>
                  </a:lnTo>
                  <a:lnTo>
                    <a:pt x="191" y="495"/>
                  </a:lnTo>
                  <a:lnTo>
                    <a:pt x="208" y="513"/>
                  </a:lnTo>
                  <a:lnTo>
                    <a:pt x="227" y="531"/>
                  </a:lnTo>
                  <a:lnTo>
                    <a:pt x="247" y="548"/>
                  </a:lnTo>
                  <a:lnTo>
                    <a:pt x="247" y="548"/>
                  </a:lnTo>
                  <a:lnTo>
                    <a:pt x="253" y="551"/>
                  </a:lnTo>
                  <a:lnTo>
                    <a:pt x="253" y="551"/>
                  </a:lnTo>
                  <a:lnTo>
                    <a:pt x="247" y="550"/>
                  </a:lnTo>
                  <a:lnTo>
                    <a:pt x="247" y="550"/>
                  </a:lnTo>
                  <a:lnTo>
                    <a:pt x="247" y="550"/>
                  </a:lnTo>
                  <a:lnTo>
                    <a:pt x="226" y="546"/>
                  </a:lnTo>
                  <a:lnTo>
                    <a:pt x="205" y="541"/>
                  </a:lnTo>
                  <a:lnTo>
                    <a:pt x="185" y="534"/>
                  </a:lnTo>
                  <a:lnTo>
                    <a:pt x="165" y="525"/>
                  </a:lnTo>
                  <a:lnTo>
                    <a:pt x="146" y="515"/>
                  </a:lnTo>
                  <a:lnTo>
                    <a:pt x="129" y="504"/>
                  </a:lnTo>
                  <a:lnTo>
                    <a:pt x="111" y="491"/>
                  </a:lnTo>
                  <a:lnTo>
                    <a:pt x="95" y="476"/>
                  </a:lnTo>
                  <a:lnTo>
                    <a:pt x="95" y="476"/>
                  </a:lnTo>
                  <a:lnTo>
                    <a:pt x="94" y="475"/>
                  </a:lnTo>
                  <a:lnTo>
                    <a:pt x="94" y="475"/>
                  </a:lnTo>
                  <a:lnTo>
                    <a:pt x="176" y="475"/>
                  </a:lnTo>
                  <a:lnTo>
                    <a:pt x="176" y="475"/>
                  </a:lnTo>
                  <a:close/>
                  <a:moveTo>
                    <a:pt x="278" y="475"/>
                  </a:moveTo>
                  <a:lnTo>
                    <a:pt x="278" y="475"/>
                  </a:lnTo>
                  <a:lnTo>
                    <a:pt x="278" y="552"/>
                  </a:lnTo>
                  <a:lnTo>
                    <a:pt x="278" y="552"/>
                  </a:lnTo>
                  <a:lnTo>
                    <a:pt x="262" y="542"/>
                  </a:lnTo>
                  <a:lnTo>
                    <a:pt x="262" y="542"/>
                  </a:lnTo>
                  <a:lnTo>
                    <a:pt x="247" y="531"/>
                  </a:lnTo>
                  <a:lnTo>
                    <a:pt x="230" y="516"/>
                  </a:lnTo>
                  <a:lnTo>
                    <a:pt x="212" y="498"/>
                  </a:lnTo>
                  <a:lnTo>
                    <a:pt x="203" y="487"/>
                  </a:lnTo>
                  <a:lnTo>
                    <a:pt x="194" y="476"/>
                  </a:lnTo>
                  <a:lnTo>
                    <a:pt x="194" y="476"/>
                  </a:lnTo>
                  <a:lnTo>
                    <a:pt x="192" y="475"/>
                  </a:lnTo>
                  <a:lnTo>
                    <a:pt x="192" y="475"/>
                  </a:lnTo>
                  <a:lnTo>
                    <a:pt x="278" y="475"/>
                  </a:lnTo>
                  <a:lnTo>
                    <a:pt x="278" y="475"/>
                  </a:lnTo>
                  <a:close/>
                  <a:moveTo>
                    <a:pt x="374" y="475"/>
                  </a:moveTo>
                  <a:lnTo>
                    <a:pt x="374" y="475"/>
                  </a:lnTo>
                  <a:lnTo>
                    <a:pt x="373" y="476"/>
                  </a:lnTo>
                  <a:lnTo>
                    <a:pt x="373" y="476"/>
                  </a:lnTo>
                  <a:lnTo>
                    <a:pt x="364" y="487"/>
                  </a:lnTo>
                  <a:lnTo>
                    <a:pt x="355" y="498"/>
                  </a:lnTo>
                  <a:lnTo>
                    <a:pt x="337" y="516"/>
                  </a:lnTo>
                  <a:lnTo>
                    <a:pt x="320" y="531"/>
                  </a:lnTo>
                  <a:lnTo>
                    <a:pt x="305" y="542"/>
                  </a:lnTo>
                  <a:lnTo>
                    <a:pt x="305" y="542"/>
                  </a:lnTo>
                  <a:lnTo>
                    <a:pt x="290" y="552"/>
                  </a:lnTo>
                  <a:lnTo>
                    <a:pt x="290" y="552"/>
                  </a:lnTo>
                  <a:lnTo>
                    <a:pt x="290" y="475"/>
                  </a:lnTo>
                  <a:lnTo>
                    <a:pt x="290" y="475"/>
                  </a:lnTo>
                  <a:lnTo>
                    <a:pt x="374" y="475"/>
                  </a:lnTo>
                  <a:lnTo>
                    <a:pt x="374" y="475"/>
                  </a:lnTo>
                  <a:close/>
                  <a:moveTo>
                    <a:pt x="473" y="475"/>
                  </a:moveTo>
                  <a:lnTo>
                    <a:pt x="473" y="475"/>
                  </a:lnTo>
                  <a:lnTo>
                    <a:pt x="471" y="476"/>
                  </a:lnTo>
                  <a:lnTo>
                    <a:pt x="471" y="476"/>
                  </a:lnTo>
                  <a:lnTo>
                    <a:pt x="455" y="491"/>
                  </a:lnTo>
                  <a:lnTo>
                    <a:pt x="438" y="504"/>
                  </a:lnTo>
                  <a:lnTo>
                    <a:pt x="420" y="515"/>
                  </a:lnTo>
                  <a:lnTo>
                    <a:pt x="401" y="525"/>
                  </a:lnTo>
                  <a:lnTo>
                    <a:pt x="382" y="534"/>
                  </a:lnTo>
                  <a:lnTo>
                    <a:pt x="361" y="541"/>
                  </a:lnTo>
                  <a:lnTo>
                    <a:pt x="340" y="547"/>
                  </a:lnTo>
                  <a:lnTo>
                    <a:pt x="319" y="551"/>
                  </a:lnTo>
                  <a:lnTo>
                    <a:pt x="319" y="551"/>
                  </a:lnTo>
                  <a:lnTo>
                    <a:pt x="313" y="551"/>
                  </a:lnTo>
                  <a:lnTo>
                    <a:pt x="313" y="551"/>
                  </a:lnTo>
                  <a:lnTo>
                    <a:pt x="319" y="547"/>
                  </a:lnTo>
                  <a:lnTo>
                    <a:pt x="319" y="547"/>
                  </a:lnTo>
                  <a:lnTo>
                    <a:pt x="334" y="537"/>
                  </a:lnTo>
                  <a:lnTo>
                    <a:pt x="351" y="521"/>
                  </a:lnTo>
                  <a:lnTo>
                    <a:pt x="361" y="511"/>
                  </a:lnTo>
                  <a:lnTo>
                    <a:pt x="371" y="500"/>
                  </a:lnTo>
                  <a:lnTo>
                    <a:pt x="381" y="488"/>
                  </a:lnTo>
                  <a:lnTo>
                    <a:pt x="391" y="475"/>
                  </a:lnTo>
                  <a:lnTo>
                    <a:pt x="391" y="475"/>
                  </a:lnTo>
                  <a:lnTo>
                    <a:pt x="391" y="475"/>
                  </a:lnTo>
                  <a:lnTo>
                    <a:pt x="391" y="475"/>
                  </a:lnTo>
                  <a:lnTo>
                    <a:pt x="473" y="475"/>
                  </a:lnTo>
                  <a:lnTo>
                    <a:pt x="473" y="47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 name="Freeform 27"/>
            <p:cNvSpPr>
              <a:spLocks/>
            </p:cNvSpPr>
            <p:nvPr userDrawn="1"/>
          </p:nvSpPr>
          <p:spPr bwMode="auto">
            <a:xfrm>
              <a:off x="1658938" y="1789113"/>
              <a:ext cx="107950" cy="187325"/>
            </a:xfrm>
            <a:custGeom>
              <a:avLst/>
              <a:gdLst>
                <a:gd name="T0" fmla="*/ 68 w 68"/>
                <a:gd name="T1" fmla="*/ 1 h 118"/>
                <a:gd name="T2" fmla="*/ 68 w 68"/>
                <a:gd name="T3" fmla="*/ 1 h 118"/>
                <a:gd name="T4" fmla="*/ 66 w 68"/>
                <a:gd name="T5" fmla="*/ 2 h 118"/>
                <a:gd name="T6" fmla="*/ 65 w 68"/>
                <a:gd name="T7" fmla="*/ 4 h 118"/>
                <a:gd name="T8" fmla="*/ 62 w 68"/>
                <a:gd name="T9" fmla="*/ 8 h 118"/>
                <a:gd name="T10" fmla="*/ 57 w 68"/>
                <a:gd name="T11" fmla="*/ 24 h 118"/>
                <a:gd name="T12" fmla="*/ 36 w 68"/>
                <a:gd name="T13" fmla="*/ 95 h 118"/>
                <a:gd name="T14" fmla="*/ 36 w 68"/>
                <a:gd name="T15" fmla="*/ 95 h 118"/>
                <a:gd name="T16" fmla="*/ 34 w 68"/>
                <a:gd name="T17" fmla="*/ 104 h 118"/>
                <a:gd name="T18" fmla="*/ 33 w 68"/>
                <a:gd name="T19" fmla="*/ 110 h 118"/>
                <a:gd name="T20" fmla="*/ 34 w 68"/>
                <a:gd name="T21" fmla="*/ 114 h 118"/>
                <a:gd name="T22" fmla="*/ 35 w 68"/>
                <a:gd name="T23" fmla="*/ 117 h 118"/>
                <a:gd name="T24" fmla="*/ 35 w 68"/>
                <a:gd name="T25" fmla="*/ 118 h 118"/>
                <a:gd name="T26" fmla="*/ 0 w 68"/>
                <a:gd name="T27" fmla="*/ 118 h 118"/>
                <a:gd name="T28" fmla="*/ 0 w 68"/>
                <a:gd name="T29" fmla="*/ 117 h 118"/>
                <a:gd name="T30" fmla="*/ 0 w 68"/>
                <a:gd name="T31" fmla="*/ 117 h 118"/>
                <a:gd name="T32" fmla="*/ 4 w 68"/>
                <a:gd name="T33" fmla="*/ 114 h 118"/>
                <a:gd name="T34" fmla="*/ 6 w 68"/>
                <a:gd name="T35" fmla="*/ 111 h 118"/>
                <a:gd name="T36" fmla="*/ 9 w 68"/>
                <a:gd name="T37" fmla="*/ 105 h 118"/>
                <a:gd name="T38" fmla="*/ 11 w 68"/>
                <a:gd name="T39" fmla="*/ 96 h 118"/>
                <a:gd name="T40" fmla="*/ 32 w 68"/>
                <a:gd name="T41" fmla="*/ 25 h 118"/>
                <a:gd name="T42" fmla="*/ 32 w 68"/>
                <a:gd name="T43" fmla="*/ 25 h 118"/>
                <a:gd name="T44" fmla="*/ 34 w 68"/>
                <a:gd name="T45" fmla="*/ 15 h 118"/>
                <a:gd name="T46" fmla="*/ 35 w 68"/>
                <a:gd name="T47" fmla="*/ 9 h 118"/>
                <a:gd name="T48" fmla="*/ 35 w 68"/>
                <a:gd name="T49" fmla="*/ 5 h 118"/>
                <a:gd name="T50" fmla="*/ 34 w 68"/>
                <a:gd name="T51" fmla="*/ 1 h 118"/>
                <a:gd name="T52" fmla="*/ 34 w 68"/>
                <a:gd name="T53" fmla="*/ 0 h 118"/>
                <a:gd name="T54" fmla="*/ 68 w 68"/>
                <a:gd name="T55" fmla="*/ 0 h 118"/>
                <a:gd name="T56" fmla="*/ 68 w 68"/>
                <a:gd name="T57" fmla="*/ 1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8" h="118">
                  <a:moveTo>
                    <a:pt x="68" y="1"/>
                  </a:moveTo>
                  <a:lnTo>
                    <a:pt x="68" y="1"/>
                  </a:lnTo>
                  <a:lnTo>
                    <a:pt x="66" y="2"/>
                  </a:lnTo>
                  <a:lnTo>
                    <a:pt x="65" y="4"/>
                  </a:lnTo>
                  <a:lnTo>
                    <a:pt x="62" y="8"/>
                  </a:lnTo>
                  <a:lnTo>
                    <a:pt x="57" y="24"/>
                  </a:lnTo>
                  <a:lnTo>
                    <a:pt x="36" y="95"/>
                  </a:lnTo>
                  <a:lnTo>
                    <a:pt x="36" y="95"/>
                  </a:lnTo>
                  <a:lnTo>
                    <a:pt x="34" y="104"/>
                  </a:lnTo>
                  <a:lnTo>
                    <a:pt x="33" y="110"/>
                  </a:lnTo>
                  <a:lnTo>
                    <a:pt x="34" y="114"/>
                  </a:lnTo>
                  <a:lnTo>
                    <a:pt x="35" y="117"/>
                  </a:lnTo>
                  <a:lnTo>
                    <a:pt x="35" y="118"/>
                  </a:lnTo>
                  <a:lnTo>
                    <a:pt x="0" y="118"/>
                  </a:lnTo>
                  <a:lnTo>
                    <a:pt x="0" y="117"/>
                  </a:lnTo>
                  <a:lnTo>
                    <a:pt x="0" y="117"/>
                  </a:lnTo>
                  <a:lnTo>
                    <a:pt x="4" y="114"/>
                  </a:lnTo>
                  <a:lnTo>
                    <a:pt x="6" y="111"/>
                  </a:lnTo>
                  <a:lnTo>
                    <a:pt x="9" y="105"/>
                  </a:lnTo>
                  <a:lnTo>
                    <a:pt x="11" y="96"/>
                  </a:lnTo>
                  <a:lnTo>
                    <a:pt x="32" y="25"/>
                  </a:lnTo>
                  <a:lnTo>
                    <a:pt x="32" y="25"/>
                  </a:lnTo>
                  <a:lnTo>
                    <a:pt x="34" y="15"/>
                  </a:lnTo>
                  <a:lnTo>
                    <a:pt x="35" y="9"/>
                  </a:lnTo>
                  <a:lnTo>
                    <a:pt x="35" y="5"/>
                  </a:lnTo>
                  <a:lnTo>
                    <a:pt x="34" y="1"/>
                  </a:lnTo>
                  <a:lnTo>
                    <a:pt x="34" y="0"/>
                  </a:lnTo>
                  <a:lnTo>
                    <a:pt x="68" y="0"/>
                  </a:lnTo>
                  <a:lnTo>
                    <a:pt x="68"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 name="Freeform 28"/>
            <p:cNvSpPr>
              <a:spLocks/>
            </p:cNvSpPr>
            <p:nvPr userDrawn="1"/>
          </p:nvSpPr>
          <p:spPr bwMode="auto">
            <a:xfrm>
              <a:off x="1289051" y="1785938"/>
              <a:ext cx="138113" cy="193675"/>
            </a:xfrm>
            <a:custGeom>
              <a:avLst/>
              <a:gdLst>
                <a:gd name="T0" fmla="*/ 8 w 87"/>
                <a:gd name="T1" fmla="*/ 90 h 122"/>
                <a:gd name="T2" fmla="*/ 10 w 87"/>
                <a:gd name="T3" fmla="*/ 101 h 122"/>
                <a:gd name="T4" fmla="*/ 16 w 87"/>
                <a:gd name="T5" fmla="*/ 109 h 122"/>
                <a:gd name="T6" fmla="*/ 25 w 87"/>
                <a:gd name="T7" fmla="*/ 113 h 122"/>
                <a:gd name="T8" fmla="*/ 38 w 87"/>
                <a:gd name="T9" fmla="*/ 114 h 122"/>
                <a:gd name="T10" fmla="*/ 42 w 87"/>
                <a:gd name="T11" fmla="*/ 113 h 122"/>
                <a:gd name="T12" fmla="*/ 50 w 87"/>
                <a:gd name="T13" fmla="*/ 110 h 122"/>
                <a:gd name="T14" fmla="*/ 55 w 87"/>
                <a:gd name="T15" fmla="*/ 104 h 122"/>
                <a:gd name="T16" fmla="*/ 58 w 87"/>
                <a:gd name="T17" fmla="*/ 97 h 122"/>
                <a:gd name="T18" fmla="*/ 58 w 87"/>
                <a:gd name="T19" fmla="*/ 94 h 122"/>
                <a:gd name="T20" fmla="*/ 54 w 87"/>
                <a:gd name="T21" fmla="*/ 82 h 122"/>
                <a:gd name="T22" fmla="*/ 43 w 87"/>
                <a:gd name="T23" fmla="*/ 72 h 122"/>
                <a:gd name="T24" fmla="*/ 38 w 87"/>
                <a:gd name="T25" fmla="*/ 68 h 122"/>
                <a:gd name="T26" fmla="*/ 22 w 87"/>
                <a:gd name="T27" fmla="*/ 54 h 122"/>
                <a:gd name="T28" fmla="*/ 17 w 87"/>
                <a:gd name="T29" fmla="*/ 46 h 122"/>
                <a:gd name="T30" fmla="*/ 16 w 87"/>
                <a:gd name="T31" fmla="*/ 36 h 122"/>
                <a:gd name="T32" fmla="*/ 17 w 87"/>
                <a:gd name="T33" fmla="*/ 29 h 122"/>
                <a:gd name="T34" fmla="*/ 22 w 87"/>
                <a:gd name="T35" fmla="*/ 15 h 122"/>
                <a:gd name="T36" fmla="*/ 33 w 87"/>
                <a:gd name="T37" fmla="*/ 6 h 122"/>
                <a:gd name="T38" fmla="*/ 48 w 87"/>
                <a:gd name="T39" fmla="*/ 1 h 122"/>
                <a:gd name="T40" fmla="*/ 56 w 87"/>
                <a:gd name="T41" fmla="*/ 0 h 122"/>
                <a:gd name="T42" fmla="*/ 77 w 87"/>
                <a:gd name="T43" fmla="*/ 2 h 122"/>
                <a:gd name="T44" fmla="*/ 87 w 87"/>
                <a:gd name="T45" fmla="*/ 5 h 122"/>
                <a:gd name="T46" fmla="*/ 80 w 87"/>
                <a:gd name="T47" fmla="*/ 27 h 122"/>
                <a:gd name="T48" fmla="*/ 77 w 87"/>
                <a:gd name="T49" fmla="*/ 17 h 122"/>
                <a:gd name="T50" fmla="*/ 73 w 87"/>
                <a:gd name="T51" fmla="*/ 11 h 122"/>
                <a:gd name="T52" fmla="*/ 65 w 87"/>
                <a:gd name="T53" fmla="*/ 8 h 122"/>
                <a:gd name="T54" fmla="*/ 55 w 87"/>
                <a:gd name="T55" fmla="*/ 8 h 122"/>
                <a:gd name="T56" fmla="*/ 50 w 87"/>
                <a:gd name="T57" fmla="*/ 8 h 122"/>
                <a:gd name="T58" fmla="*/ 44 w 87"/>
                <a:gd name="T59" fmla="*/ 12 h 122"/>
                <a:gd name="T60" fmla="*/ 39 w 87"/>
                <a:gd name="T61" fmla="*/ 17 h 122"/>
                <a:gd name="T62" fmla="*/ 37 w 87"/>
                <a:gd name="T63" fmla="*/ 28 h 122"/>
                <a:gd name="T64" fmla="*/ 38 w 87"/>
                <a:gd name="T65" fmla="*/ 34 h 122"/>
                <a:gd name="T66" fmla="*/ 45 w 87"/>
                <a:gd name="T67" fmla="*/ 44 h 122"/>
                <a:gd name="T68" fmla="*/ 57 w 87"/>
                <a:gd name="T69" fmla="*/ 52 h 122"/>
                <a:gd name="T70" fmla="*/ 66 w 87"/>
                <a:gd name="T71" fmla="*/ 58 h 122"/>
                <a:gd name="T72" fmla="*/ 77 w 87"/>
                <a:gd name="T73" fmla="*/ 69 h 122"/>
                <a:gd name="T74" fmla="*/ 80 w 87"/>
                <a:gd name="T75" fmla="*/ 79 h 122"/>
                <a:gd name="T76" fmla="*/ 81 w 87"/>
                <a:gd name="T77" fmla="*/ 84 h 122"/>
                <a:gd name="T78" fmla="*/ 77 w 87"/>
                <a:gd name="T79" fmla="*/ 100 h 122"/>
                <a:gd name="T80" fmla="*/ 68 w 87"/>
                <a:gd name="T81" fmla="*/ 112 h 122"/>
                <a:gd name="T82" fmla="*/ 54 w 87"/>
                <a:gd name="T83" fmla="*/ 120 h 122"/>
                <a:gd name="T84" fmla="*/ 35 w 87"/>
                <a:gd name="T85" fmla="*/ 122 h 122"/>
                <a:gd name="T86" fmla="*/ 24 w 87"/>
                <a:gd name="T87" fmla="*/ 121 h 122"/>
                <a:gd name="T88" fmla="*/ 6 w 87"/>
                <a:gd name="T89" fmla="*/ 116 h 122"/>
                <a:gd name="T90" fmla="*/ 0 w 87"/>
                <a:gd name="T91" fmla="*/ 112 h 122"/>
                <a:gd name="T92" fmla="*/ 8 w 87"/>
                <a:gd name="T93" fmla="*/ 9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7" h="122">
                  <a:moveTo>
                    <a:pt x="8" y="90"/>
                  </a:moveTo>
                  <a:lnTo>
                    <a:pt x="8" y="90"/>
                  </a:lnTo>
                  <a:lnTo>
                    <a:pt x="9" y="96"/>
                  </a:lnTo>
                  <a:lnTo>
                    <a:pt x="10" y="101"/>
                  </a:lnTo>
                  <a:lnTo>
                    <a:pt x="13" y="106"/>
                  </a:lnTo>
                  <a:lnTo>
                    <a:pt x="16" y="109"/>
                  </a:lnTo>
                  <a:lnTo>
                    <a:pt x="20" y="112"/>
                  </a:lnTo>
                  <a:lnTo>
                    <a:pt x="25" y="113"/>
                  </a:lnTo>
                  <a:lnTo>
                    <a:pt x="31" y="114"/>
                  </a:lnTo>
                  <a:lnTo>
                    <a:pt x="38" y="114"/>
                  </a:lnTo>
                  <a:lnTo>
                    <a:pt x="38" y="114"/>
                  </a:lnTo>
                  <a:lnTo>
                    <a:pt x="42" y="113"/>
                  </a:lnTo>
                  <a:lnTo>
                    <a:pt x="46" y="112"/>
                  </a:lnTo>
                  <a:lnTo>
                    <a:pt x="50" y="110"/>
                  </a:lnTo>
                  <a:lnTo>
                    <a:pt x="53" y="107"/>
                  </a:lnTo>
                  <a:lnTo>
                    <a:pt x="55" y="104"/>
                  </a:lnTo>
                  <a:lnTo>
                    <a:pt x="57" y="101"/>
                  </a:lnTo>
                  <a:lnTo>
                    <a:pt x="58" y="97"/>
                  </a:lnTo>
                  <a:lnTo>
                    <a:pt x="58" y="94"/>
                  </a:lnTo>
                  <a:lnTo>
                    <a:pt x="58" y="94"/>
                  </a:lnTo>
                  <a:lnTo>
                    <a:pt x="57" y="88"/>
                  </a:lnTo>
                  <a:lnTo>
                    <a:pt x="54" y="82"/>
                  </a:lnTo>
                  <a:lnTo>
                    <a:pt x="50" y="77"/>
                  </a:lnTo>
                  <a:lnTo>
                    <a:pt x="43" y="72"/>
                  </a:lnTo>
                  <a:lnTo>
                    <a:pt x="38" y="68"/>
                  </a:lnTo>
                  <a:lnTo>
                    <a:pt x="38" y="68"/>
                  </a:lnTo>
                  <a:lnTo>
                    <a:pt x="29" y="62"/>
                  </a:lnTo>
                  <a:lnTo>
                    <a:pt x="22" y="54"/>
                  </a:lnTo>
                  <a:lnTo>
                    <a:pt x="20" y="51"/>
                  </a:lnTo>
                  <a:lnTo>
                    <a:pt x="17" y="46"/>
                  </a:lnTo>
                  <a:lnTo>
                    <a:pt x="16" y="41"/>
                  </a:lnTo>
                  <a:lnTo>
                    <a:pt x="16" y="36"/>
                  </a:lnTo>
                  <a:lnTo>
                    <a:pt x="16" y="36"/>
                  </a:lnTo>
                  <a:lnTo>
                    <a:pt x="17" y="29"/>
                  </a:lnTo>
                  <a:lnTo>
                    <a:pt x="19" y="22"/>
                  </a:lnTo>
                  <a:lnTo>
                    <a:pt x="22" y="15"/>
                  </a:lnTo>
                  <a:lnTo>
                    <a:pt x="27" y="10"/>
                  </a:lnTo>
                  <a:lnTo>
                    <a:pt x="33" y="6"/>
                  </a:lnTo>
                  <a:lnTo>
                    <a:pt x="40" y="3"/>
                  </a:lnTo>
                  <a:lnTo>
                    <a:pt x="48" y="1"/>
                  </a:lnTo>
                  <a:lnTo>
                    <a:pt x="56" y="0"/>
                  </a:lnTo>
                  <a:lnTo>
                    <a:pt x="56" y="0"/>
                  </a:lnTo>
                  <a:lnTo>
                    <a:pt x="67" y="0"/>
                  </a:lnTo>
                  <a:lnTo>
                    <a:pt x="77" y="2"/>
                  </a:lnTo>
                  <a:lnTo>
                    <a:pt x="77" y="2"/>
                  </a:lnTo>
                  <a:lnTo>
                    <a:pt x="87" y="5"/>
                  </a:lnTo>
                  <a:lnTo>
                    <a:pt x="82" y="27"/>
                  </a:lnTo>
                  <a:lnTo>
                    <a:pt x="80" y="27"/>
                  </a:lnTo>
                  <a:lnTo>
                    <a:pt x="80" y="27"/>
                  </a:lnTo>
                  <a:lnTo>
                    <a:pt x="77" y="17"/>
                  </a:lnTo>
                  <a:lnTo>
                    <a:pt x="75" y="14"/>
                  </a:lnTo>
                  <a:lnTo>
                    <a:pt x="73" y="11"/>
                  </a:lnTo>
                  <a:lnTo>
                    <a:pt x="70" y="9"/>
                  </a:lnTo>
                  <a:lnTo>
                    <a:pt x="65" y="8"/>
                  </a:lnTo>
                  <a:lnTo>
                    <a:pt x="61" y="7"/>
                  </a:lnTo>
                  <a:lnTo>
                    <a:pt x="55" y="8"/>
                  </a:lnTo>
                  <a:lnTo>
                    <a:pt x="55" y="8"/>
                  </a:lnTo>
                  <a:lnTo>
                    <a:pt x="50" y="8"/>
                  </a:lnTo>
                  <a:lnTo>
                    <a:pt x="47" y="10"/>
                  </a:lnTo>
                  <a:lnTo>
                    <a:pt x="44" y="12"/>
                  </a:lnTo>
                  <a:lnTo>
                    <a:pt x="41" y="14"/>
                  </a:lnTo>
                  <a:lnTo>
                    <a:pt x="39" y="17"/>
                  </a:lnTo>
                  <a:lnTo>
                    <a:pt x="38" y="21"/>
                  </a:lnTo>
                  <a:lnTo>
                    <a:pt x="37" y="28"/>
                  </a:lnTo>
                  <a:lnTo>
                    <a:pt x="37" y="28"/>
                  </a:lnTo>
                  <a:lnTo>
                    <a:pt x="38" y="34"/>
                  </a:lnTo>
                  <a:lnTo>
                    <a:pt x="40" y="39"/>
                  </a:lnTo>
                  <a:lnTo>
                    <a:pt x="45" y="44"/>
                  </a:lnTo>
                  <a:lnTo>
                    <a:pt x="52" y="48"/>
                  </a:lnTo>
                  <a:lnTo>
                    <a:pt x="57" y="52"/>
                  </a:lnTo>
                  <a:lnTo>
                    <a:pt x="57" y="52"/>
                  </a:lnTo>
                  <a:lnTo>
                    <a:pt x="66" y="58"/>
                  </a:lnTo>
                  <a:lnTo>
                    <a:pt x="74" y="65"/>
                  </a:lnTo>
                  <a:lnTo>
                    <a:pt x="77" y="69"/>
                  </a:lnTo>
                  <a:lnTo>
                    <a:pt x="79" y="74"/>
                  </a:lnTo>
                  <a:lnTo>
                    <a:pt x="80" y="79"/>
                  </a:lnTo>
                  <a:lnTo>
                    <a:pt x="81" y="84"/>
                  </a:lnTo>
                  <a:lnTo>
                    <a:pt x="81" y="84"/>
                  </a:lnTo>
                  <a:lnTo>
                    <a:pt x="80" y="93"/>
                  </a:lnTo>
                  <a:lnTo>
                    <a:pt x="77" y="100"/>
                  </a:lnTo>
                  <a:lnTo>
                    <a:pt x="73" y="107"/>
                  </a:lnTo>
                  <a:lnTo>
                    <a:pt x="68" y="112"/>
                  </a:lnTo>
                  <a:lnTo>
                    <a:pt x="62" y="116"/>
                  </a:lnTo>
                  <a:lnTo>
                    <a:pt x="54" y="120"/>
                  </a:lnTo>
                  <a:lnTo>
                    <a:pt x="45" y="122"/>
                  </a:lnTo>
                  <a:lnTo>
                    <a:pt x="35" y="122"/>
                  </a:lnTo>
                  <a:lnTo>
                    <a:pt x="35" y="122"/>
                  </a:lnTo>
                  <a:lnTo>
                    <a:pt x="24" y="121"/>
                  </a:lnTo>
                  <a:lnTo>
                    <a:pt x="14" y="119"/>
                  </a:lnTo>
                  <a:lnTo>
                    <a:pt x="6" y="116"/>
                  </a:lnTo>
                  <a:lnTo>
                    <a:pt x="0" y="112"/>
                  </a:lnTo>
                  <a:lnTo>
                    <a:pt x="0" y="112"/>
                  </a:lnTo>
                  <a:lnTo>
                    <a:pt x="6" y="90"/>
                  </a:lnTo>
                  <a:lnTo>
                    <a:pt x="8" y="9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2" name="Freeform 29"/>
            <p:cNvSpPr>
              <a:spLocks/>
            </p:cNvSpPr>
            <p:nvPr userDrawn="1"/>
          </p:nvSpPr>
          <p:spPr bwMode="auto">
            <a:xfrm>
              <a:off x="1760538" y="1789113"/>
              <a:ext cx="166688" cy="187325"/>
            </a:xfrm>
            <a:custGeom>
              <a:avLst/>
              <a:gdLst>
                <a:gd name="T0" fmla="*/ 105 w 105"/>
                <a:gd name="T1" fmla="*/ 0 h 118"/>
                <a:gd name="T2" fmla="*/ 105 w 105"/>
                <a:gd name="T3" fmla="*/ 0 h 118"/>
                <a:gd name="T4" fmla="*/ 98 w 105"/>
                <a:gd name="T5" fmla="*/ 22 h 118"/>
                <a:gd name="T6" fmla="*/ 97 w 105"/>
                <a:gd name="T7" fmla="*/ 22 h 118"/>
                <a:gd name="T8" fmla="*/ 97 w 105"/>
                <a:gd name="T9" fmla="*/ 22 h 118"/>
                <a:gd name="T10" fmla="*/ 95 w 105"/>
                <a:gd name="T11" fmla="*/ 16 h 118"/>
                <a:gd name="T12" fmla="*/ 92 w 105"/>
                <a:gd name="T13" fmla="*/ 13 h 118"/>
                <a:gd name="T14" fmla="*/ 88 w 105"/>
                <a:gd name="T15" fmla="*/ 10 h 118"/>
                <a:gd name="T16" fmla="*/ 84 w 105"/>
                <a:gd name="T17" fmla="*/ 9 h 118"/>
                <a:gd name="T18" fmla="*/ 76 w 105"/>
                <a:gd name="T19" fmla="*/ 8 h 118"/>
                <a:gd name="T20" fmla="*/ 69 w 105"/>
                <a:gd name="T21" fmla="*/ 8 h 118"/>
                <a:gd name="T22" fmla="*/ 68 w 105"/>
                <a:gd name="T23" fmla="*/ 8 h 118"/>
                <a:gd name="T24" fmla="*/ 68 w 105"/>
                <a:gd name="T25" fmla="*/ 8 h 118"/>
                <a:gd name="T26" fmla="*/ 64 w 105"/>
                <a:gd name="T27" fmla="*/ 9 h 118"/>
                <a:gd name="T28" fmla="*/ 61 w 105"/>
                <a:gd name="T29" fmla="*/ 10 h 118"/>
                <a:gd name="T30" fmla="*/ 59 w 105"/>
                <a:gd name="T31" fmla="*/ 12 h 118"/>
                <a:gd name="T32" fmla="*/ 58 w 105"/>
                <a:gd name="T33" fmla="*/ 16 h 118"/>
                <a:gd name="T34" fmla="*/ 48 w 105"/>
                <a:gd name="T35" fmla="*/ 55 h 118"/>
                <a:gd name="T36" fmla="*/ 51 w 105"/>
                <a:gd name="T37" fmla="*/ 55 h 118"/>
                <a:gd name="T38" fmla="*/ 51 w 105"/>
                <a:gd name="T39" fmla="*/ 55 h 118"/>
                <a:gd name="T40" fmla="*/ 62 w 105"/>
                <a:gd name="T41" fmla="*/ 55 h 118"/>
                <a:gd name="T42" fmla="*/ 71 w 105"/>
                <a:gd name="T43" fmla="*/ 55 h 118"/>
                <a:gd name="T44" fmla="*/ 78 w 105"/>
                <a:gd name="T45" fmla="*/ 53 h 118"/>
                <a:gd name="T46" fmla="*/ 81 w 105"/>
                <a:gd name="T47" fmla="*/ 52 h 118"/>
                <a:gd name="T48" fmla="*/ 83 w 105"/>
                <a:gd name="T49" fmla="*/ 50 h 118"/>
                <a:gd name="T50" fmla="*/ 84 w 105"/>
                <a:gd name="T51" fmla="*/ 50 h 118"/>
                <a:gd name="T52" fmla="*/ 78 w 105"/>
                <a:gd name="T53" fmla="*/ 71 h 118"/>
                <a:gd name="T54" fmla="*/ 77 w 105"/>
                <a:gd name="T55" fmla="*/ 71 h 118"/>
                <a:gd name="T56" fmla="*/ 77 w 105"/>
                <a:gd name="T57" fmla="*/ 71 h 118"/>
                <a:gd name="T58" fmla="*/ 75 w 105"/>
                <a:gd name="T59" fmla="*/ 68 h 118"/>
                <a:gd name="T60" fmla="*/ 73 w 105"/>
                <a:gd name="T61" fmla="*/ 66 h 118"/>
                <a:gd name="T62" fmla="*/ 70 w 105"/>
                <a:gd name="T63" fmla="*/ 65 h 118"/>
                <a:gd name="T64" fmla="*/ 67 w 105"/>
                <a:gd name="T65" fmla="*/ 64 h 118"/>
                <a:gd name="T66" fmla="*/ 58 w 105"/>
                <a:gd name="T67" fmla="*/ 63 h 118"/>
                <a:gd name="T68" fmla="*/ 48 w 105"/>
                <a:gd name="T69" fmla="*/ 63 h 118"/>
                <a:gd name="T70" fmla="*/ 45 w 105"/>
                <a:gd name="T71" fmla="*/ 63 h 118"/>
                <a:gd name="T72" fmla="*/ 36 w 105"/>
                <a:gd name="T73" fmla="*/ 95 h 118"/>
                <a:gd name="T74" fmla="*/ 36 w 105"/>
                <a:gd name="T75" fmla="*/ 95 h 118"/>
                <a:gd name="T76" fmla="*/ 34 w 105"/>
                <a:gd name="T77" fmla="*/ 103 h 118"/>
                <a:gd name="T78" fmla="*/ 32 w 105"/>
                <a:gd name="T79" fmla="*/ 109 h 118"/>
                <a:gd name="T80" fmla="*/ 33 w 105"/>
                <a:gd name="T81" fmla="*/ 114 h 118"/>
                <a:gd name="T82" fmla="*/ 34 w 105"/>
                <a:gd name="T83" fmla="*/ 117 h 118"/>
                <a:gd name="T84" fmla="*/ 34 w 105"/>
                <a:gd name="T85" fmla="*/ 118 h 118"/>
                <a:gd name="T86" fmla="*/ 0 w 105"/>
                <a:gd name="T87" fmla="*/ 118 h 118"/>
                <a:gd name="T88" fmla="*/ 0 w 105"/>
                <a:gd name="T89" fmla="*/ 117 h 118"/>
                <a:gd name="T90" fmla="*/ 0 w 105"/>
                <a:gd name="T91" fmla="*/ 117 h 118"/>
                <a:gd name="T92" fmla="*/ 3 w 105"/>
                <a:gd name="T93" fmla="*/ 114 h 118"/>
                <a:gd name="T94" fmla="*/ 6 w 105"/>
                <a:gd name="T95" fmla="*/ 110 h 118"/>
                <a:gd name="T96" fmla="*/ 8 w 105"/>
                <a:gd name="T97" fmla="*/ 104 h 118"/>
                <a:gd name="T98" fmla="*/ 11 w 105"/>
                <a:gd name="T99" fmla="*/ 96 h 118"/>
                <a:gd name="T100" fmla="*/ 32 w 105"/>
                <a:gd name="T101" fmla="*/ 24 h 118"/>
                <a:gd name="T102" fmla="*/ 32 w 105"/>
                <a:gd name="T103" fmla="*/ 24 h 118"/>
                <a:gd name="T104" fmla="*/ 34 w 105"/>
                <a:gd name="T105" fmla="*/ 15 h 118"/>
                <a:gd name="T106" fmla="*/ 35 w 105"/>
                <a:gd name="T107" fmla="*/ 9 h 118"/>
                <a:gd name="T108" fmla="*/ 35 w 105"/>
                <a:gd name="T109" fmla="*/ 5 h 118"/>
                <a:gd name="T110" fmla="*/ 33 w 105"/>
                <a:gd name="T111" fmla="*/ 1 h 118"/>
                <a:gd name="T112" fmla="*/ 33 w 105"/>
                <a:gd name="T113" fmla="*/ 0 h 118"/>
                <a:gd name="T114" fmla="*/ 105 w 105"/>
                <a:gd name="T115" fmla="*/ 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5" h="118">
                  <a:moveTo>
                    <a:pt x="105" y="0"/>
                  </a:moveTo>
                  <a:lnTo>
                    <a:pt x="105" y="0"/>
                  </a:lnTo>
                  <a:lnTo>
                    <a:pt x="98" y="22"/>
                  </a:lnTo>
                  <a:lnTo>
                    <a:pt x="97" y="22"/>
                  </a:lnTo>
                  <a:lnTo>
                    <a:pt x="97" y="22"/>
                  </a:lnTo>
                  <a:lnTo>
                    <a:pt x="95" y="16"/>
                  </a:lnTo>
                  <a:lnTo>
                    <a:pt x="92" y="13"/>
                  </a:lnTo>
                  <a:lnTo>
                    <a:pt x="88" y="10"/>
                  </a:lnTo>
                  <a:lnTo>
                    <a:pt x="84" y="9"/>
                  </a:lnTo>
                  <a:lnTo>
                    <a:pt x="76" y="8"/>
                  </a:lnTo>
                  <a:lnTo>
                    <a:pt x="69" y="8"/>
                  </a:lnTo>
                  <a:lnTo>
                    <a:pt x="68" y="8"/>
                  </a:lnTo>
                  <a:lnTo>
                    <a:pt x="68" y="8"/>
                  </a:lnTo>
                  <a:lnTo>
                    <a:pt x="64" y="9"/>
                  </a:lnTo>
                  <a:lnTo>
                    <a:pt x="61" y="10"/>
                  </a:lnTo>
                  <a:lnTo>
                    <a:pt x="59" y="12"/>
                  </a:lnTo>
                  <a:lnTo>
                    <a:pt x="58" y="16"/>
                  </a:lnTo>
                  <a:lnTo>
                    <a:pt x="48" y="55"/>
                  </a:lnTo>
                  <a:lnTo>
                    <a:pt x="51" y="55"/>
                  </a:lnTo>
                  <a:lnTo>
                    <a:pt x="51" y="55"/>
                  </a:lnTo>
                  <a:lnTo>
                    <a:pt x="62" y="55"/>
                  </a:lnTo>
                  <a:lnTo>
                    <a:pt x="71" y="55"/>
                  </a:lnTo>
                  <a:lnTo>
                    <a:pt x="78" y="53"/>
                  </a:lnTo>
                  <a:lnTo>
                    <a:pt x="81" y="52"/>
                  </a:lnTo>
                  <a:lnTo>
                    <a:pt x="83" y="50"/>
                  </a:lnTo>
                  <a:lnTo>
                    <a:pt x="84" y="50"/>
                  </a:lnTo>
                  <a:lnTo>
                    <a:pt x="78" y="71"/>
                  </a:lnTo>
                  <a:lnTo>
                    <a:pt x="77" y="71"/>
                  </a:lnTo>
                  <a:lnTo>
                    <a:pt x="77" y="71"/>
                  </a:lnTo>
                  <a:lnTo>
                    <a:pt x="75" y="68"/>
                  </a:lnTo>
                  <a:lnTo>
                    <a:pt x="73" y="66"/>
                  </a:lnTo>
                  <a:lnTo>
                    <a:pt x="70" y="65"/>
                  </a:lnTo>
                  <a:lnTo>
                    <a:pt x="67" y="64"/>
                  </a:lnTo>
                  <a:lnTo>
                    <a:pt x="58" y="63"/>
                  </a:lnTo>
                  <a:lnTo>
                    <a:pt x="48" y="63"/>
                  </a:lnTo>
                  <a:lnTo>
                    <a:pt x="45" y="63"/>
                  </a:lnTo>
                  <a:lnTo>
                    <a:pt x="36" y="95"/>
                  </a:lnTo>
                  <a:lnTo>
                    <a:pt x="36" y="95"/>
                  </a:lnTo>
                  <a:lnTo>
                    <a:pt x="34" y="103"/>
                  </a:lnTo>
                  <a:lnTo>
                    <a:pt x="32" y="109"/>
                  </a:lnTo>
                  <a:lnTo>
                    <a:pt x="33" y="114"/>
                  </a:lnTo>
                  <a:lnTo>
                    <a:pt x="34" y="117"/>
                  </a:lnTo>
                  <a:lnTo>
                    <a:pt x="34" y="118"/>
                  </a:lnTo>
                  <a:lnTo>
                    <a:pt x="0" y="118"/>
                  </a:lnTo>
                  <a:lnTo>
                    <a:pt x="0" y="117"/>
                  </a:lnTo>
                  <a:lnTo>
                    <a:pt x="0" y="117"/>
                  </a:lnTo>
                  <a:lnTo>
                    <a:pt x="3" y="114"/>
                  </a:lnTo>
                  <a:lnTo>
                    <a:pt x="6" y="110"/>
                  </a:lnTo>
                  <a:lnTo>
                    <a:pt x="8" y="104"/>
                  </a:lnTo>
                  <a:lnTo>
                    <a:pt x="11" y="96"/>
                  </a:lnTo>
                  <a:lnTo>
                    <a:pt x="32" y="24"/>
                  </a:lnTo>
                  <a:lnTo>
                    <a:pt x="32" y="24"/>
                  </a:lnTo>
                  <a:lnTo>
                    <a:pt x="34" y="15"/>
                  </a:lnTo>
                  <a:lnTo>
                    <a:pt x="35" y="9"/>
                  </a:lnTo>
                  <a:lnTo>
                    <a:pt x="35" y="5"/>
                  </a:lnTo>
                  <a:lnTo>
                    <a:pt x="33" y="1"/>
                  </a:lnTo>
                  <a:lnTo>
                    <a:pt x="33" y="0"/>
                  </a:lnTo>
                  <a:lnTo>
                    <a:pt x="10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3" name="Freeform 30"/>
            <p:cNvSpPr>
              <a:spLocks/>
            </p:cNvSpPr>
            <p:nvPr userDrawn="1"/>
          </p:nvSpPr>
          <p:spPr bwMode="auto">
            <a:xfrm>
              <a:off x="1925638" y="1789113"/>
              <a:ext cx="150813" cy="187325"/>
            </a:xfrm>
            <a:custGeom>
              <a:avLst/>
              <a:gdLst>
                <a:gd name="T0" fmla="*/ 95 w 95"/>
                <a:gd name="T1" fmla="*/ 0 h 118"/>
                <a:gd name="T2" fmla="*/ 95 w 95"/>
                <a:gd name="T3" fmla="*/ 0 h 118"/>
                <a:gd name="T4" fmla="*/ 89 w 95"/>
                <a:gd name="T5" fmla="*/ 22 h 118"/>
                <a:gd name="T6" fmla="*/ 87 w 95"/>
                <a:gd name="T7" fmla="*/ 22 h 118"/>
                <a:gd name="T8" fmla="*/ 87 w 95"/>
                <a:gd name="T9" fmla="*/ 22 h 118"/>
                <a:gd name="T10" fmla="*/ 85 w 95"/>
                <a:gd name="T11" fmla="*/ 16 h 118"/>
                <a:gd name="T12" fmla="*/ 82 w 95"/>
                <a:gd name="T13" fmla="*/ 13 h 118"/>
                <a:gd name="T14" fmla="*/ 78 w 95"/>
                <a:gd name="T15" fmla="*/ 11 h 118"/>
                <a:gd name="T16" fmla="*/ 75 w 95"/>
                <a:gd name="T17" fmla="*/ 9 h 118"/>
                <a:gd name="T18" fmla="*/ 67 w 95"/>
                <a:gd name="T19" fmla="*/ 8 h 118"/>
                <a:gd name="T20" fmla="*/ 61 w 95"/>
                <a:gd name="T21" fmla="*/ 8 h 118"/>
                <a:gd name="T22" fmla="*/ 60 w 95"/>
                <a:gd name="T23" fmla="*/ 8 h 118"/>
                <a:gd name="T24" fmla="*/ 35 w 95"/>
                <a:gd name="T25" fmla="*/ 95 h 118"/>
                <a:gd name="T26" fmla="*/ 35 w 95"/>
                <a:gd name="T27" fmla="*/ 95 h 118"/>
                <a:gd name="T28" fmla="*/ 32 w 95"/>
                <a:gd name="T29" fmla="*/ 110 h 118"/>
                <a:gd name="T30" fmla="*/ 32 w 95"/>
                <a:gd name="T31" fmla="*/ 114 h 118"/>
                <a:gd name="T32" fmla="*/ 34 w 95"/>
                <a:gd name="T33" fmla="*/ 117 h 118"/>
                <a:gd name="T34" fmla="*/ 34 w 95"/>
                <a:gd name="T35" fmla="*/ 118 h 118"/>
                <a:gd name="T36" fmla="*/ 0 w 95"/>
                <a:gd name="T37" fmla="*/ 118 h 118"/>
                <a:gd name="T38" fmla="*/ 0 w 95"/>
                <a:gd name="T39" fmla="*/ 117 h 118"/>
                <a:gd name="T40" fmla="*/ 0 w 95"/>
                <a:gd name="T41" fmla="*/ 117 h 118"/>
                <a:gd name="T42" fmla="*/ 4 w 95"/>
                <a:gd name="T43" fmla="*/ 114 h 118"/>
                <a:gd name="T44" fmla="*/ 6 w 95"/>
                <a:gd name="T45" fmla="*/ 110 h 118"/>
                <a:gd name="T46" fmla="*/ 8 w 95"/>
                <a:gd name="T47" fmla="*/ 104 h 118"/>
                <a:gd name="T48" fmla="*/ 11 w 95"/>
                <a:gd name="T49" fmla="*/ 95 h 118"/>
                <a:gd name="T50" fmla="*/ 36 w 95"/>
                <a:gd name="T51" fmla="*/ 8 h 118"/>
                <a:gd name="T52" fmla="*/ 33 w 95"/>
                <a:gd name="T53" fmla="*/ 8 h 118"/>
                <a:gd name="T54" fmla="*/ 33 w 95"/>
                <a:gd name="T55" fmla="*/ 8 h 118"/>
                <a:gd name="T56" fmla="*/ 26 w 95"/>
                <a:gd name="T57" fmla="*/ 8 h 118"/>
                <a:gd name="T58" fmla="*/ 19 w 95"/>
                <a:gd name="T59" fmla="*/ 9 h 118"/>
                <a:gd name="T60" fmla="*/ 15 w 95"/>
                <a:gd name="T61" fmla="*/ 11 h 118"/>
                <a:gd name="T62" fmla="*/ 11 w 95"/>
                <a:gd name="T63" fmla="*/ 13 h 118"/>
                <a:gd name="T64" fmla="*/ 7 w 95"/>
                <a:gd name="T65" fmla="*/ 16 h 118"/>
                <a:gd name="T66" fmla="*/ 3 w 95"/>
                <a:gd name="T67" fmla="*/ 22 h 118"/>
                <a:gd name="T68" fmla="*/ 1 w 95"/>
                <a:gd name="T69" fmla="*/ 22 h 118"/>
                <a:gd name="T70" fmla="*/ 1 w 95"/>
                <a:gd name="T71" fmla="*/ 22 h 118"/>
                <a:gd name="T72" fmla="*/ 8 w 95"/>
                <a:gd name="T73" fmla="*/ 0 h 118"/>
                <a:gd name="T74" fmla="*/ 95 w 95"/>
                <a:gd name="T75" fmla="*/ 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5" h="118">
                  <a:moveTo>
                    <a:pt x="95" y="0"/>
                  </a:moveTo>
                  <a:lnTo>
                    <a:pt x="95" y="0"/>
                  </a:lnTo>
                  <a:lnTo>
                    <a:pt x="89" y="22"/>
                  </a:lnTo>
                  <a:lnTo>
                    <a:pt x="87" y="22"/>
                  </a:lnTo>
                  <a:lnTo>
                    <a:pt x="87" y="22"/>
                  </a:lnTo>
                  <a:lnTo>
                    <a:pt x="85" y="16"/>
                  </a:lnTo>
                  <a:lnTo>
                    <a:pt x="82" y="13"/>
                  </a:lnTo>
                  <a:lnTo>
                    <a:pt x="78" y="11"/>
                  </a:lnTo>
                  <a:lnTo>
                    <a:pt x="75" y="9"/>
                  </a:lnTo>
                  <a:lnTo>
                    <a:pt x="67" y="8"/>
                  </a:lnTo>
                  <a:lnTo>
                    <a:pt x="61" y="8"/>
                  </a:lnTo>
                  <a:lnTo>
                    <a:pt x="60" y="8"/>
                  </a:lnTo>
                  <a:lnTo>
                    <a:pt x="35" y="95"/>
                  </a:lnTo>
                  <a:lnTo>
                    <a:pt x="35" y="95"/>
                  </a:lnTo>
                  <a:lnTo>
                    <a:pt x="32" y="110"/>
                  </a:lnTo>
                  <a:lnTo>
                    <a:pt x="32" y="114"/>
                  </a:lnTo>
                  <a:lnTo>
                    <a:pt x="34" y="117"/>
                  </a:lnTo>
                  <a:lnTo>
                    <a:pt x="34" y="118"/>
                  </a:lnTo>
                  <a:lnTo>
                    <a:pt x="0" y="118"/>
                  </a:lnTo>
                  <a:lnTo>
                    <a:pt x="0" y="117"/>
                  </a:lnTo>
                  <a:lnTo>
                    <a:pt x="0" y="117"/>
                  </a:lnTo>
                  <a:lnTo>
                    <a:pt x="4" y="114"/>
                  </a:lnTo>
                  <a:lnTo>
                    <a:pt x="6" y="110"/>
                  </a:lnTo>
                  <a:lnTo>
                    <a:pt x="8" y="104"/>
                  </a:lnTo>
                  <a:lnTo>
                    <a:pt x="11" y="95"/>
                  </a:lnTo>
                  <a:lnTo>
                    <a:pt x="36" y="8"/>
                  </a:lnTo>
                  <a:lnTo>
                    <a:pt x="33" y="8"/>
                  </a:lnTo>
                  <a:lnTo>
                    <a:pt x="33" y="8"/>
                  </a:lnTo>
                  <a:lnTo>
                    <a:pt x="26" y="8"/>
                  </a:lnTo>
                  <a:lnTo>
                    <a:pt x="19" y="9"/>
                  </a:lnTo>
                  <a:lnTo>
                    <a:pt x="15" y="11"/>
                  </a:lnTo>
                  <a:lnTo>
                    <a:pt x="11" y="13"/>
                  </a:lnTo>
                  <a:lnTo>
                    <a:pt x="7" y="16"/>
                  </a:lnTo>
                  <a:lnTo>
                    <a:pt x="3" y="22"/>
                  </a:lnTo>
                  <a:lnTo>
                    <a:pt x="1" y="22"/>
                  </a:lnTo>
                  <a:lnTo>
                    <a:pt x="1" y="22"/>
                  </a:lnTo>
                  <a:lnTo>
                    <a:pt x="8" y="0"/>
                  </a:lnTo>
                  <a:lnTo>
                    <a:pt x="9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4" name="Freeform 31"/>
            <p:cNvSpPr>
              <a:spLocks/>
            </p:cNvSpPr>
            <p:nvPr userDrawn="1"/>
          </p:nvSpPr>
          <p:spPr bwMode="auto">
            <a:xfrm>
              <a:off x="1447801" y="1789113"/>
              <a:ext cx="238125" cy="187325"/>
            </a:xfrm>
            <a:custGeom>
              <a:avLst/>
              <a:gdLst>
                <a:gd name="T0" fmla="*/ 150 w 150"/>
                <a:gd name="T1" fmla="*/ 1 h 118"/>
                <a:gd name="T2" fmla="*/ 150 w 150"/>
                <a:gd name="T3" fmla="*/ 1 h 118"/>
                <a:gd name="T4" fmla="*/ 147 w 150"/>
                <a:gd name="T5" fmla="*/ 5 h 118"/>
                <a:gd name="T6" fmla="*/ 144 w 150"/>
                <a:gd name="T7" fmla="*/ 9 h 118"/>
                <a:gd name="T8" fmla="*/ 136 w 150"/>
                <a:gd name="T9" fmla="*/ 23 h 118"/>
                <a:gd name="T10" fmla="*/ 136 w 150"/>
                <a:gd name="T11" fmla="*/ 23 h 118"/>
                <a:gd name="T12" fmla="*/ 108 w 150"/>
                <a:gd name="T13" fmla="*/ 76 h 118"/>
                <a:gd name="T14" fmla="*/ 87 w 150"/>
                <a:gd name="T15" fmla="*/ 118 h 118"/>
                <a:gd name="T16" fmla="*/ 74 w 150"/>
                <a:gd name="T17" fmla="*/ 118 h 118"/>
                <a:gd name="T18" fmla="*/ 67 w 150"/>
                <a:gd name="T19" fmla="*/ 44 h 118"/>
                <a:gd name="T20" fmla="*/ 66 w 150"/>
                <a:gd name="T21" fmla="*/ 44 h 118"/>
                <a:gd name="T22" fmla="*/ 26 w 150"/>
                <a:gd name="T23" fmla="*/ 118 h 118"/>
                <a:gd name="T24" fmla="*/ 15 w 150"/>
                <a:gd name="T25" fmla="*/ 118 h 118"/>
                <a:gd name="T26" fmla="*/ 5 w 150"/>
                <a:gd name="T27" fmla="*/ 24 h 118"/>
                <a:gd name="T28" fmla="*/ 5 w 150"/>
                <a:gd name="T29" fmla="*/ 24 h 118"/>
                <a:gd name="T30" fmla="*/ 4 w 150"/>
                <a:gd name="T31" fmla="*/ 9 h 118"/>
                <a:gd name="T32" fmla="*/ 2 w 150"/>
                <a:gd name="T33" fmla="*/ 5 h 118"/>
                <a:gd name="T34" fmla="*/ 0 w 150"/>
                <a:gd name="T35" fmla="*/ 1 h 118"/>
                <a:gd name="T36" fmla="*/ 0 w 150"/>
                <a:gd name="T37" fmla="*/ 0 h 118"/>
                <a:gd name="T38" fmla="*/ 33 w 150"/>
                <a:gd name="T39" fmla="*/ 0 h 118"/>
                <a:gd name="T40" fmla="*/ 33 w 150"/>
                <a:gd name="T41" fmla="*/ 1 h 118"/>
                <a:gd name="T42" fmla="*/ 33 w 150"/>
                <a:gd name="T43" fmla="*/ 1 h 118"/>
                <a:gd name="T44" fmla="*/ 31 w 150"/>
                <a:gd name="T45" fmla="*/ 5 h 118"/>
                <a:gd name="T46" fmla="*/ 29 w 150"/>
                <a:gd name="T47" fmla="*/ 9 h 118"/>
                <a:gd name="T48" fmla="*/ 29 w 150"/>
                <a:gd name="T49" fmla="*/ 14 h 118"/>
                <a:gd name="T50" fmla="*/ 29 w 150"/>
                <a:gd name="T51" fmla="*/ 23 h 118"/>
                <a:gd name="T52" fmla="*/ 35 w 150"/>
                <a:gd name="T53" fmla="*/ 79 h 118"/>
                <a:gd name="T54" fmla="*/ 35 w 150"/>
                <a:gd name="T55" fmla="*/ 79 h 118"/>
                <a:gd name="T56" fmla="*/ 77 w 150"/>
                <a:gd name="T57" fmla="*/ 1 h 118"/>
                <a:gd name="T58" fmla="*/ 86 w 150"/>
                <a:gd name="T59" fmla="*/ 1 h 118"/>
                <a:gd name="T60" fmla="*/ 93 w 150"/>
                <a:gd name="T61" fmla="*/ 79 h 118"/>
                <a:gd name="T62" fmla="*/ 94 w 150"/>
                <a:gd name="T63" fmla="*/ 79 h 118"/>
                <a:gd name="T64" fmla="*/ 94 w 150"/>
                <a:gd name="T65" fmla="*/ 79 h 118"/>
                <a:gd name="T66" fmla="*/ 124 w 150"/>
                <a:gd name="T67" fmla="*/ 21 h 118"/>
                <a:gd name="T68" fmla="*/ 124 w 150"/>
                <a:gd name="T69" fmla="*/ 21 h 118"/>
                <a:gd name="T70" fmla="*/ 128 w 150"/>
                <a:gd name="T71" fmla="*/ 12 h 118"/>
                <a:gd name="T72" fmla="*/ 129 w 150"/>
                <a:gd name="T73" fmla="*/ 6 h 118"/>
                <a:gd name="T74" fmla="*/ 129 w 150"/>
                <a:gd name="T75" fmla="*/ 3 h 118"/>
                <a:gd name="T76" fmla="*/ 128 w 150"/>
                <a:gd name="T77" fmla="*/ 1 h 118"/>
                <a:gd name="T78" fmla="*/ 128 w 150"/>
                <a:gd name="T79" fmla="*/ 0 h 118"/>
                <a:gd name="T80" fmla="*/ 150 w 150"/>
                <a:gd name="T81" fmla="*/ 0 h 118"/>
                <a:gd name="T82" fmla="*/ 150 w 150"/>
                <a:gd name="T83" fmla="*/ 1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0" h="118">
                  <a:moveTo>
                    <a:pt x="150" y="1"/>
                  </a:moveTo>
                  <a:lnTo>
                    <a:pt x="150" y="1"/>
                  </a:lnTo>
                  <a:lnTo>
                    <a:pt x="147" y="5"/>
                  </a:lnTo>
                  <a:lnTo>
                    <a:pt x="144" y="9"/>
                  </a:lnTo>
                  <a:lnTo>
                    <a:pt x="136" y="23"/>
                  </a:lnTo>
                  <a:lnTo>
                    <a:pt x="136" y="23"/>
                  </a:lnTo>
                  <a:lnTo>
                    <a:pt x="108" y="76"/>
                  </a:lnTo>
                  <a:lnTo>
                    <a:pt x="87" y="118"/>
                  </a:lnTo>
                  <a:lnTo>
                    <a:pt x="74" y="118"/>
                  </a:lnTo>
                  <a:lnTo>
                    <a:pt x="67" y="44"/>
                  </a:lnTo>
                  <a:lnTo>
                    <a:pt x="66" y="44"/>
                  </a:lnTo>
                  <a:lnTo>
                    <a:pt x="26" y="118"/>
                  </a:lnTo>
                  <a:lnTo>
                    <a:pt x="15" y="118"/>
                  </a:lnTo>
                  <a:lnTo>
                    <a:pt x="5" y="24"/>
                  </a:lnTo>
                  <a:lnTo>
                    <a:pt x="5" y="24"/>
                  </a:lnTo>
                  <a:lnTo>
                    <a:pt x="4" y="9"/>
                  </a:lnTo>
                  <a:lnTo>
                    <a:pt x="2" y="5"/>
                  </a:lnTo>
                  <a:lnTo>
                    <a:pt x="0" y="1"/>
                  </a:lnTo>
                  <a:lnTo>
                    <a:pt x="0" y="0"/>
                  </a:lnTo>
                  <a:lnTo>
                    <a:pt x="33" y="0"/>
                  </a:lnTo>
                  <a:lnTo>
                    <a:pt x="33" y="1"/>
                  </a:lnTo>
                  <a:lnTo>
                    <a:pt x="33" y="1"/>
                  </a:lnTo>
                  <a:lnTo>
                    <a:pt x="31" y="5"/>
                  </a:lnTo>
                  <a:lnTo>
                    <a:pt x="29" y="9"/>
                  </a:lnTo>
                  <a:lnTo>
                    <a:pt x="29" y="14"/>
                  </a:lnTo>
                  <a:lnTo>
                    <a:pt x="29" y="23"/>
                  </a:lnTo>
                  <a:lnTo>
                    <a:pt x="35" y="79"/>
                  </a:lnTo>
                  <a:lnTo>
                    <a:pt x="35" y="79"/>
                  </a:lnTo>
                  <a:lnTo>
                    <a:pt x="77" y="1"/>
                  </a:lnTo>
                  <a:lnTo>
                    <a:pt x="86" y="1"/>
                  </a:lnTo>
                  <a:lnTo>
                    <a:pt x="93" y="79"/>
                  </a:lnTo>
                  <a:lnTo>
                    <a:pt x="94" y="79"/>
                  </a:lnTo>
                  <a:lnTo>
                    <a:pt x="94" y="79"/>
                  </a:lnTo>
                  <a:lnTo>
                    <a:pt x="124" y="21"/>
                  </a:lnTo>
                  <a:lnTo>
                    <a:pt x="124" y="21"/>
                  </a:lnTo>
                  <a:lnTo>
                    <a:pt x="128" y="12"/>
                  </a:lnTo>
                  <a:lnTo>
                    <a:pt x="129" y="6"/>
                  </a:lnTo>
                  <a:lnTo>
                    <a:pt x="129" y="3"/>
                  </a:lnTo>
                  <a:lnTo>
                    <a:pt x="128" y="1"/>
                  </a:lnTo>
                  <a:lnTo>
                    <a:pt x="128" y="0"/>
                  </a:lnTo>
                  <a:lnTo>
                    <a:pt x="150" y="0"/>
                  </a:lnTo>
                  <a:lnTo>
                    <a:pt x="15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
        <p:nvSpPr>
          <p:cNvPr id="3" name="Text Placeholder 2"/>
          <p:cNvSpPr>
            <a:spLocks noGrp="1"/>
          </p:cNvSpPr>
          <p:nvPr>
            <p:ph type="body" sz="quarter" idx="12" hasCustomPrompt="1"/>
          </p:nvPr>
        </p:nvSpPr>
        <p:spPr>
          <a:xfrm>
            <a:off x="283745" y="301625"/>
            <a:ext cx="10230268" cy="4897090"/>
          </a:xfrm>
        </p:spPr>
        <p:txBody>
          <a:bodyPr/>
          <a:lstStyle>
            <a:lvl1pPr marL="571500" indent="-571500">
              <a:buFont typeface="Arial" panose="020B0604020202020204" pitchFamily="34" charset="0"/>
              <a:buChar char="−"/>
              <a:defRPr sz="3600">
                <a:solidFill>
                  <a:schemeClr val="bg1"/>
                </a:solidFill>
              </a:defRPr>
            </a:lvl1pPr>
            <a:lvl2pPr>
              <a:defRPr sz="2800">
                <a:solidFill>
                  <a:schemeClr val="bg1"/>
                </a:solidFill>
              </a:defRPr>
            </a:lvl2pPr>
            <a:lvl3pPr marL="985807" indent="-457200">
              <a:buFont typeface="Arial" panose="020B0604020202020204" pitchFamily="34" charset="0"/>
              <a:buChar char="−"/>
              <a:defRPr sz="2800">
                <a:solidFill>
                  <a:schemeClr val="bg1"/>
                </a:solidFill>
              </a:defRPr>
            </a:lvl3pPr>
            <a:lvl4pPr>
              <a:defRPr sz="2800">
                <a:solidFill>
                  <a:schemeClr val="bg1"/>
                </a:solidFill>
              </a:defRPr>
            </a:lvl4pPr>
            <a:lvl5pPr>
              <a:defRPr sz="2400">
                <a:solidFill>
                  <a:schemeClr val="bg1"/>
                </a:solidFill>
              </a:defRPr>
            </a:lvl5pPr>
          </a:lstStyle>
          <a:p>
            <a:pPr lvl="0"/>
            <a:r>
              <a:rPr lang="en-US" dirty="0"/>
              <a:t>You can use it as divider or highlight slide. Make it short, clear and pretty. If used as a highlight slide, size of the text should be 35pt. If used as a divider slide, content can be much smaller – 18pt.</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8" name="Footer Placeholder 3"/>
          <p:cNvSpPr>
            <a:spLocks noGrp="1"/>
          </p:cNvSpPr>
          <p:nvPr>
            <p:ph type="ftr" sz="quarter" idx="10"/>
          </p:nvPr>
        </p:nvSpPr>
        <p:spPr>
          <a:xfrm>
            <a:off x="658292" y="5592196"/>
            <a:ext cx="8918847" cy="228600"/>
          </a:xfrm>
        </p:spPr>
        <p:txBody>
          <a:bodyPr/>
          <a:lstStyle>
            <a:lvl1pPr>
              <a:defRPr>
                <a:solidFill>
                  <a:schemeClr val="bg1"/>
                </a:solidFill>
              </a:defRPr>
            </a:lvl1pPr>
          </a:lstStyle>
          <a:p>
            <a:r>
              <a:rPr lang="en-US"/>
              <a:t>Global webinar for third-party providers</a:t>
            </a:r>
            <a:endParaRPr lang="en-GB" dirty="0"/>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and big message">
    <p:spTree>
      <p:nvGrpSpPr>
        <p:cNvPr id="1" name=""/>
        <p:cNvGrpSpPr/>
        <p:nvPr/>
      </p:nvGrpSpPr>
      <p:grpSpPr>
        <a:xfrm>
          <a:off x="0" y="0"/>
          <a:ext cx="0" cy="0"/>
          <a:chOff x="0" y="0"/>
          <a:chExt cx="0" cy="0"/>
        </a:xfrm>
      </p:grpSpPr>
      <p:sp>
        <p:nvSpPr>
          <p:cNvPr id="14" name="Slide Number Placeholder 4"/>
          <p:cNvSpPr>
            <a:spLocks noGrp="1"/>
          </p:cNvSpPr>
          <p:nvPr>
            <p:ph type="sldNum" sz="quarter" idx="11"/>
          </p:nvPr>
        </p:nvSpPr>
        <p:spPr>
          <a:xfrm>
            <a:off x="9823251" y="5592196"/>
            <a:ext cx="762000" cy="228600"/>
          </a:xfrm>
        </p:spPr>
        <p:txBody>
          <a:bodyPr/>
          <a:lstStyle>
            <a:lvl1pPr algn="r">
              <a:defRPr/>
            </a:lvl1pPr>
          </a:lstStyle>
          <a:p>
            <a:fld id="{F17889F7-7963-4A16-ADF8-FEE4D97DC541}" type="slidenum">
              <a:rPr lang="en-GB" smtClean="0"/>
              <a:pPr/>
              <a:t>‹#›</a:t>
            </a:fld>
            <a:endParaRPr lang="en-GB"/>
          </a:p>
        </p:txBody>
      </p:sp>
      <p:sp>
        <p:nvSpPr>
          <p:cNvPr id="9" name="Rectangle 34"/>
          <p:cNvSpPr>
            <a:spLocks noGrp="1" noChangeArrowheads="1"/>
          </p:cNvSpPr>
          <p:nvPr>
            <p:ph type="title" hasCustomPrompt="1"/>
          </p:nvPr>
        </p:nvSpPr>
        <p:spPr bwMode="auto">
          <a:xfrm>
            <a:off x="287338" y="301625"/>
            <a:ext cx="8605142" cy="463798"/>
          </a:xfrm>
          <a:prstGeom prst="rect">
            <a:avLst/>
          </a:prstGeom>
          <a:noFill/>
          <a:ln w="9525">
            <a:noFill/>
            <a:miter lim="800000"/>
            <a:headEnd/>
            <a:tailEnd/>
          </a:ln>
          <a:effectLst/>
        </p:spPr>
        <p:txBody>
          <a:bodyPr vert="horz" wrap="square" lIns="107970" tIns="53985" rIns="107970" bIns="53985" numCol="1" anchor="t" anchorCtr="0" compatLnSpc="1">
            <a:prstTxWarp prst="textNoShape">
              <a:avLst/>
            </a:prstTxWarp>
          </a:bodyPr>
          <a:lstStyle>
            <a:lvl1pPr>
              <a:defRPr sz="1800"/>
            </a:lvl1pPr>
          </a:lstStyle>
          <a:p>
            <a:r>
              <a:rPr lang="en-US" kern="0"/>
              <a:t>Your title – keep it short, size can vary between 14pt and 24pt</a:t>
            </a:r>
            <a:endParaRPr lang="en-GB" kern="0"/>
          </a:p>
        </p:txBody>
      </p:sp>
      <p:sp>
        <p:nvSpPr>
          <p:cNvPr id="12" name="Text Placeholder 2"/>
          <p:cNvSpPr>
            <a:spLocks noGrp="1"/>
          </p:cNvSpPr>
          <p:nvPr>
            <p:ph type="body" sz="quarter" idx="12" hasCustomPrompt="1"/>
          </p:nvPr>
        </p:nvSpPr>
        <p:spPr>
          <a:xfrm>
            <a:off x="287338" y="1022251"/>
            <a:ext cx="8641729" cy="4176464"/>
          </a:xfrm>
        </p:spPr>
        <p:txBody>
          <a:bodyPr/>
          <a:lstStyle>
            <a:lvl1pPr>
              <a:defRPr sz="3200"/>
            </a:lvl1pPr>
          </a:lstStyle>
          <a:p>
            <a:pPr lvl="0"/>
            <a:r>
              <a:rPr lang="en-US"/>
              <a:t>SWIFT is a member-owned cooperative through which the financial world conducts its business operations with speed, certainty and confidence. More than 10,800 financial institutions and corporations in over 200 countries trust us every day to exchange millions of </a:t>
            </a:r>
            <a:r>
              <a:rPr lang="en-US" err="1"/>
              <a:t>standardised</a:t>
            </a:r>
            <a:r>
              <a:rPr lang="en-US"/>
              <a:t> financial messages. </a:t>
            </a:r>
          </a:p>
        </p:txBody>
      </p:sp>
      <p:sp>
        <p:nvSpPr>
          <p:cNvPr id="7" name="Footer Placeholder 3"/>
          <p:cNvSpPr>
            <a:spLocks noGrp="1"/>
          </p:cNvSpPr>
          <p:nvPr>
            <p:ph type="ftr" sz="quarter" idx="10"/>
          </p:nvPr>
        </p:nvSpPr>
        <p:spPr>
          <a:xfrm>
            <a:off x="658292" y="5592196"/>
            <a:ext cx="8918847" cy="228600"/>
          </a:xfrm>
        </p:spPr>
        <p:txBody>
          <a:bodyPr/>
          <a:lstStyle>
            <a:lvl1pPr>
              <a:defRPr>
                <a:solidFill>
                  <a:schemeClr val="tx2"/>
                </a:solidFill>
              </a:defRPr>
            </a:lvl1pPr>
          </a:lstStyle>
          <a:p>
            <a:r>
              <a:rPr lang="en-US"/>
              <a:t>Global webinar for third-party providers</a:t>
            </a:r>
            <a:endParaRPr lang="en-GB"/>
          </a:p>
        </p:txBody>
      </p:sp>
    </p:spTree>
    <p:extLst>
      <p:ext uri="{BB962C8B-B14F-4D97-AF65-F5344CB8AC3E}">
        <p14:creationId xmlns:p14="http://schemas.microsoft.com/office/powerpoint/2010/main" val="2505481710"/>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14" name="Slide Number Placeholder 4"/>
          <p:cNvSpPr>
            <a:spLocks noGrp="1"/>
          </p:cNvSpPr>
          <p:nvPr>
            <p:ph type="sldNum" sz="quarter" idx="11"/>
          </p:nvPr>
        </p:nvSpPr>
        <p:spPr>
          <a:xfrm>
            <a:off x="9823251" y="5592196"/>
            <a:ext cx="762000" cy="228600"/>
          </a:xfrm>
        </p:spPr>
        <p:txBody>
          <a:bodyPr/>
          <a:lstStyle>
            <a:lvl1pPr algn="r">
              <a:defRPr/>
            </a:lvl1pPr>
          </a:lstStyle>
          <a:p>
            <a:fld id="{F17889F7-7963-4A16-ADF8-FEE4D97DC541}" type="slidenum">
              <a:rPr lang="en-GB" smtClean="0"/>
              <a:pPr/>
              <a:t>‹#›</a:t>
            </a:fld>
            <a:endParaRPr lang="en-GB"/>
          </a:p>
        </p:txBody>
      </p:sp>
      <p:sp>
        <p:nvSpPr>
          <p:cNvPr id="5" name="Text Placeholder 4"/>
          <p:cNvSpPr>
            <a:spLocks noGrp="1"/>
          </p:cNvSpPr>
          <p:nvPr>
            <p:ph type="body" sz="quarter" idx="12" hasCustomPrompt="1"/>
          </p:nvPr>
        </p:nvSpPr>
        <p:spPr>
          <a:xfrm>
            <a:off x="658292" y="517525"/>
            <a:ext cx="8064500" cy="3961110"/>
          </a:xfrm>
        </p:spPr>
        <p:txBody>
          <a:bodyPr/>
          <a:lstStyle>
            <a:lvl1pPr>
              <a:defRPr sz="3600" b="0">
                <a:latin typeface="+mj-lt"/>
              </a:defRPr>
            </a:lvl1pPr>
            <a:lvl2pPr>
              <a:defRPr sz="4000" b="1"/>
            </a:lvl2pPr>
            <a:lvl3pPr>
              <a:defRPr sz="4000" b="1"/>
            </a:lvl3pPr>
            <a:lvl4pPr>
              <a:defRPr sz="4000" b="1"/>
            </a:lvl4pPr>
            <a:lvl5pPr>
              <a:defRPr sz="3600" b="1"/>
            </a:lvl5pPr>
          </a:lstStyle>
          <a:p>
            <a:pPr lvl="0"/>
            <a:r>
              <a:rPr lang="en-US"/>
              <a:t>It is change, continuing change, inevitable change, that is the dominant factor in society today. No sensible decision can be made any longer without taking into account not only the world as it is, but the world as it will be.</a:t>
            </a:r>
          </a:p>
        </p:txBody>
      </p:sp>
      <p:sp>
        <p:nvSpPr>
          <p:cNvPr id="3" name="Text Placeholder 2"/>
          <p:cNvSpPr>
            <a:spLocks noGrp="1"/>
          </p:cNvSpPr>
          <p:nvPr>
            <p:ph type="body" sz="quarter" idx="13" hasCustomPrompt="1"/>
          </p:nvPr>
        </p:nvSpPr>
        <p:spPr>
          <a:xfrm>
            <a:off x="658292" y="4622800"/>
            <a:ext cx="8066088" cy="503238"/>
          </a:xfrm>
        </p:spPr>
        <p:txBody>
          <a:bodyPr/>
          <a:lstStyle>
            <a:lvl1pPr marL="285750" indent="-285750">
              <a:buFont typeface="Arial" panose="020B0604020202020204" pitchFamily="34" charset="0"/>
              <a:buChar char="̶"/>
              <a:defRPr b="0"/>
            </a:lvl1pPr>
          </a:lstStyle>
          <a:p>
            <a:pPr lvl="0"/>
            <a:r>
              <a:rPr lang="en-US"/>
              <a:t>Isaac Asimov</a:t>
            </a:r>
            <a:endParaRPr lang="en-GB"/>
          </a:p>
        </p:txBody>
      </p:sp>
      <p:sp>
        <p:nvSpPr>
          <p:cNvPr id="7" name="Footer Placeholder 3"/>
          <p:cNvSpPr>
            <a:spLocks noGrp="1"/>
          </p:cNvSpPr>
          <p:nvPr>
            <p:ph type="ftr" sz="quarter" idx="10"/>
          </p:nvPr>
        </p:nvSpPr>
        <p:spPr>
          <a:xfrm>
            <a:off x="658292" y="5592196"/>
            <a:ext cx="8918847" cy="228600"/>
          </a:xfrm>
        </p:spPr>
        <p:txBody>
          <a:bodyPr/>
          <a:lstStyle>
            <a:lvl1pPr>
              <a:defRPr>
                <a:solidFill>
                  <a:schemeClr val="tx2"/>
                </a:solidFill>
              </a:defRPr>
            </a:lvl1pPr>
          </a:lstStyle>
          <a:p>
            <a:r>
              <a:rPr lang="en-US"/>
              <a:t>Global webinar for third-party providers</a:t>
            </a:r>
            <a:endParaRPr lang="en-GB"/>
          </a:p>
        </p:txBody>
      </p:sp>
    </p:spTree>
    <p:extLst>
      <p:ext uri="{BB962C8B-B14F-4D97-AF65-F5344CB8AC3E}">
        <p14:creationId xmlns:p14="http://schemas.microsoft.com/office/powerpoint/2010/main" val="859817172"/>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and 2 columns">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a:xfrm>
            <a:off x="9823251" y="5592196"/>
            <a:ext cx="762000" cy="228600"/>
          </a:xfrm>
        </p:spPr>
        <p:txBody>
          <a:bodyPr/>
          <a:lstStyle>
            <a:lvl1pPr algn="r">
              <a:defRPr/>
            </a:lvl1pPr>
          </a:lstStyle>
          <a:p>
            <a:fld id="{F17889F7-7963-4A16-ADF8-FEE4D97DC541}" type="slidenum">
              <a:rPr lang="en-GB" smtClean="0"/>
              <a:pPr/>
              <a:t>‹#›</a:t>
            </a:fld>
            <a:endParaRPr lang="en-GB"/>
          </a:p>
        </p:txBody>
      </p:sp>
      <p:sp>
        <p:nvSpPr>
          <p:cNvPr id="12" name="Rectangle 34"/>
          <p:cNvSpPr>
            <a:spLocks noGrp="1" noChangeArrowheads="1"/>
          </p:cNvSpPr>
          <p:nvPr>
            <p:ph type="title" hasCustomPrompt="1"/>
          </p:nvPr>
        </p:nvSpPr>
        <p:spPr bwMode="auto">
          <a:xfrm>
            <a:off x="287338" y="301625"/>
            <a:ext cx="8605142" cy="463798"/>
          </a:xfrm>
          <a:prstGeom prst="rect">
            <a:avLst/>
          </a:prstGeom>
          <a:noFill/>
          <a:ln w="9525">
            <a:noFill/>
            <a:miter lim="800000"/>
            <a:headEnd/>
            <a:tailEnd/>
          </a:ln>
          <a:effectLst/>
        </p:spPr>
        <p:txBody>
          <a:bodyPr vert="horz" wrap="square" lIns="107970" tIns="53985" rIns="107970" bIns="53985" numCol="1" anchor="t" anchorCtr="0" compatLnSpc="1">
            <a:prstTxWarp prst="textNoShape">
              <a:avLst/>
            </a:prstTxWarp>
          </a:bodyPr>
          <a:lstStyle>
            <a:lvl1pPr>
              <a:defRPr/>
            </a:lvl1pPr>
          </a:lstStyle>
          <a:p>
            <a:r>
              <a:rPr lang="en-US" kern="0"/>
              <a:t>Your title – keep it short, size can vary between 14pt and 24pt</a:t>
            </a:r>
            <a:endParaRPr lang="en-GB" kern="0"/>
          </a:p>
        </p:txBody>
      </p:sp>
      <p:sp>
        <p:nvSpPr>
          <p:cNvPr id="3" name="Text Placeholder 2"/>
          <p:cNvSpPr>
            <a:spLocks noGrp="1"/>
          </p:cNvSpPr>
          <p:nvPr>
            <p:ph type="body" sz="quarter" idx="14" hasCustomPrompt="1"/>
          </p:nvPr>
        </p:nvSpPr>
        <p:spPr>
          <a:xfrm>
            <a:off x="287338" y="1022350"/>
            <a:ext cx="4105275" cy="4032250"/>
          </a:xfrm>
        </p:spPr>
        <p:txBody>
          <a:bodyPr/>
          <a:lstStyle>
            <a:lvl1pPr>
              <a:defRPr sz="1400" b="1"/>
            </a:lvl1pPr>
            <a:lvl2pPr>
              <a:defRPr b="0"/>
            </a:lvl2pPr>
            <a:lvl3pPr marL="744174" indent="-215567">
              <a:buFont typeface="Arial" panose="020B0604020202020204" pitchFamily="34" charset="0"/>
              <a:buChar char="−"/>
              <a:defRPr b="0"/>
            </a:lvl3pPr>
            <a:lvl4pPr>
              <a:defRPr b="0" baseline="0"/>
            </a:lvl4pPr>
            <a:lvl5pPr>
              <a:defRPr b="0"/>
            </a:lvl5pPr>
          </a:lstStyle>
          <a:p>
            <a:r>
              <a:rPr lang="en-US" b="0"/>
              <a:t>SWIFT is a member-owned cooperative through which the financial world conducts its business operations with speed, certainty and confidence. More than 10,800 financial institutions and corporations in over 200 countries trust us every day to exchange millions of </a:t>
            </a:r>
            <a:r>
              <a:rPr lang="en-US" b="0" err="1"/>
              <a:t>standardised</a:t>
            </a:r>
            <a:r>
              <a:rPr lang="en-US" b="0"/>
              <a:t> financial messages.</a:t>
            </a:r>
          </a:p>
          <a:p>
            <a:pPr lvl="1"/>
            <a:r>
              <a:rPr lang="en-US"/>
              <a:t>Point second level</a:t>
            </a:r>
          </a:p>
          <a:p>
            <a:pPr lvl="2"/>
            <a:r>
              <a:rPr lang="en-US"/>
              <a:t>Point third level</a:t>
            </a:r>
          </a:p>
          <a:p>
            <a:pPr lvl="3"/>
            <a:r>
              <a:rPr lang="en-US"/>
              <a:t>Point fourth level</a:t>
            </a:r>
          </a:p>
          <a:p>
            <a:pPr lvl="4"/>
            <a:r>
              <a:rPr lang="en-US"/>
              <a:t>Point fifth level</a:t>
            </a:r>
            <a:endParaRPr lang="en-GB"/>
          </a:p>
        </p:txBody>
      </p:sp>
      <p:sp>
        <p:nvSpPr>
          <p:cNvPr id="13" name="Text Placeholder 2"/>
          <p:cNvSpPr>
            <a:spLocks noGrp="1"/>
          </p:cNvSpPr>
          <p:nvPr>
            <p:ph type="body" sz="quarter" idx="15" hasCustomPrompt="1"/>
          </p:nvPr>
        </p:nvSpPr>
        <p:spPr>
          <a:xfrm>
            <a:off x="4787255" y="1022251"/>
            <a:ext cx="4105275" cy="4032250"/>
          </a:xfrm>
        </p:spPr>
        <p:txBody>
          <a:bodyPr/>
          <a:lstStyle>
            <a:lvl1pPr>
              <a:defRPr sz="1400"/>
            </a:lvl1pPr>
            <a:lvl3pPr marL="744174" indent="-215567">
              <a:buFont typeface="Arial" panose="020B0604020202020204" pitchFamily="34" charset="0"/>
              <a:buChar char="−"/>
              <a:defRPr/>
            </a:lvl3pPr>
          </a:lstStyle>
          <a:p>
            <a:r>
              <a:rPr lang="en-US" b="0"/>
              <a:t>SWIFT is a member-owned cooperative through which the financial world conducts its business operations with speed, certainty and confidence. More than 10,800 financial institutions and corporations in over 200 countries trust us every day to exchange millions of </a:t>
            </a:r>
            <a:r>
              <a:rPr lang="en-US" b="0" err="1"/>
              <a:t>standardised</a:t>
            </a:r>
            <a:r>
              <a:rPr lang="en-US" b="0"/>
              <a:t> financial messages.</a:t>
            </a:r>
          </a:p>
          <a:p>
            <a:pPr lvl="1"/>
            <a:r>
              <a:rPr lang="en-US"/>
              <a:t>Second level</a:t>
            </a:r>
          </a:p>
          <a:p>
            <a:pPr lvl="2"/>
            <a:r>
              <a:rPr lang="en-US"/>
              <a:t>Third level</a:t>
            </a:r>
          </a:p>
          <a:p>
            <a:pPr lvl="3"/>
            <a:r>
              <a:rPr lang="en-US"/>
              <a:t>Fourth level</a:t>
            </a:r>
          </a:p>
          <a:p>
            <a:pPr lvl="4"/>
            <a:r>
              <a:rPr lang="en-US"/>
              <a:t>Fifth level</a:t>
            </a:r>
            <a:endParaRPr lang="en-GB"/>
          </a:p>
        </p:txBody>
      </p:sp>
      <p:sp>
        <p:nvSpPr>
          <p:cNvPr id="15" name="Footer Placeholder 3"/>
          <p:cNvSpPr>
            <a:spLocks noGrp="1"/>
          </p:cNvSpPr>
          <p:nvPr>
            <p:ph type="ftr" sz="quarter" idx="10"/>
          </p:nvPr>
        </p:nvSpPr>
        <p:spPr>
          <a:xfrm>
            <a:off x="658292" y="5592196"/>
            <a:ext cx="8918847" cy="228600"/>
          </a:xfrm>
        </p:spPr>
        <p:txBody>
          <a:bodyPr/>
          <a:lstStyle>
            <a:lvl1pPr>
              <a:defRPr>
                <a:solidFill>
                  <a:schemeClr val="tx2"/>
                </a:solidFill>
              </a:defRPr>
            </a:lvl1pPr>
          </a:lstStyle>
          <a:p>
            <a:r>
              <a:rPr lang="en-US"/>
              <a:t>Global webinar for third-party providers</a:t>
            </a:r>
            <a:endParaRPr lang="en-GB"/>
          </a:p>
        </p:txBody>
      </p:sp>
    </p:spTree>
    <p:extLst>
      <p:ext uri="{BB962C8B-B14F-4D97-AF65-F5344CB8AC3E}">
        <p14:creationId xmlns:p14="http://schemas.microsoft.com/office/powerpoint/2010/main" val="124787401"/>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and 3 columns">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a:xfrm>
            <a:off x="9823251" y="5592196"/>
            <a:ext cx="762000" cy="228600"/>
          </a:xfrm>
        </p:spPr>
        <p:txBody>
          <a:bodyPr/>
          <a:lstStyle>
            <a:lvl1pPr algn="r">
              <a:defRPr/>
            </a:lvl1pPr>
          </a:lstStyle>
          <a:p>
            <a:fld id="{F17889F7-7963-4A16-ADF8-FEE4D97DC541}" type="slidenum">
              <a:rPr lang="en-GB" smtClean="0"/>
              <a:pPr/>
              <a:t>‹#›</a:t>
            </a:fld>
            <a:endParaRPr lang="en-GB"/>
          </a:p>
        </p:txBody>
      </p:sp>
      <p:sp>
        <p:nvSpPr>
          <p:cNvPr id="12" name="Rectangle 34"/>
          <p:cNvSpPr>
            <a:spLocks noGrp="1" noChangeArrowheads="1"/>
          </p:cNvSpPr>
          <p:nvPr>
            <p:ph type="title" hasCustomPrompt="1"/>
          </p:nvPr>
        </p:nvSpPr>
        <p:spPr bwMode="auto">
          <a:xfrm>
            <a:off x="287338" y="302171"/>
            <a:ext cx="8605142" cy="463798"/>
          </a:xfrm>
          <a:prstGeom prst="rect">
            <a:avLst/>
          </a:prstGeom>
          <a:noFill/>
          <a:ln w="9525">
            <a:noFill/>
            <a:miter lim="800000"/>
            <a:headEnd/>
            <a:tailEnd/>
          </a:ln>
          <a:effectLst/>
        </p:spPr>
        <p:txBody>
          <a:bodyPr vert="horz" wrap="square" lIns="107970" tIns="53985" rIns="107970" bIns="53985" numCol="1" anchor="t" anchorCtr="0" compatLnSpc="1">
            <a:prstTxWarp prst="textNoShape">
              <a:avLst/>
            </a:prstTxWarp>
          </a:bodyPr>
          <a:lstStyle>
            <a:lvl1pPr>
              <a:defRPr/>
            </a:lvl1pPr>
          </a:lstStyle>
          <a:p>
            <a:r>
              <a:rPr lang="en-US" kern="0"/>
              <a:t>Your title – keep it short, size can vary between 14pt and 24pt</a:t>
            </a:r>
            <a:endParaRPr lang="en-GB" kern="0"/>
          </a:p>
        </p:txBody>
      </p:sp>
      <p:sp>
        <p:nvSpPr>
          <p:cNvPr id="11" name="Text Placeholder 2"/>
          <p:cNvSpPr>
            <a:spLocks noGrp="1"/>
          </p:cNvSpPr>
          <p:nvPr>
            <p:ph type="body" sz="quarter" idx="15" hasCustomPrompt="1"/>
          </p:nvPr>
        </p:nvSpPr>
        <p:spPr>
          <a:xfrm>
            <a:off x="287338" y="1022350"/>
            <a:ext cx="3097113" cy="4032250"/>
          </a:xfrm>
        </p:spPr>
        <p:txBody>
          <a:bodyPr/>
          <a:lstStyle>
            <a:lvl1pPr>
              <a:defRPr sz="1400"/>
            </a:lvl1pPr>
            <a:lvl3pPr marL="744174" indent="-215567">
              <a:buFont typeface="Arial" panose="020B0604020202020204" pitchFamily="34" charset="0"/>
              <a:buChar char="−"/>
              <a:defRPr/>
            </a:lvl3pPr>
          </a:lstStyle>
          <a:p>
            <a:r>
              <a:rPr lang="en-US" b="0"/>
              <a:t>SWIFT is a member-owned cooperative through which the financial world conducts its business operations with speed, certainty and confidence. More than 10,800 financial institutions and corporations in over 200 countries trust us every day to exchange millions of </a:t>
            </a:r>
            <a:r>
              <a:rPr lang="en-US" b="0" err="1"/>
              <a:t>standardised</a:t>
            </a:r>
            <a:r>
              <a:rPr lang="en-US" b="0"/>
              <a:t> financial messages.</a:t>
            </a:r>
          </a:p>
          <a:p>
            <a:pPr lvl="1"/>
            <a:r>
              <a:rPr lang="en-US"/>
              <a:t>Second level</a:t>
            </a:r>
          </a:p>
          <a:p>
            <a:pPr lvl="2"/>
            <a:r>
              <a:rPr lang="en-US"/>
              <a:t>Third level</a:t>
            </a:r>
          </a:p>
          <a:p>
            <a:pPr lvl="3"/>
            <a:r>
              <a:rPr lang="en-US"/>
              <a:t>Fourth level</a:t>
            </a:r>
          </a:p>
          <a:p>
            <a:pPr lvl="4"/>
            <a:r>
              <a:rPr lang="en-US"/>
              <a:t>Fifth level</a:t>
            </a:r>
            <a:endParaRPr lang="en-GB"/>
          </a:p>
        </p:txBody>
      </p:sp>
      <p:sp>
        <p:nvSpPr>
          <p:cNvPr id="13" name="Text Placeholder 2"/>
          <p:cNvSpPr>
            <a:spLocks noGrp="1"/>
          </p:cNvSpPr>
          <p:nvPr>
            <p:ph type="body" sz="quarter" idx="16" hasCustomPrompt="1"/>
          </p:nvPr>
        </p:nvSpPr>
        <p:spPr>
          <a:xfrm>
            <a:off x="3816499" y="1022251"/>
            <a:ext cx="3097113" cy="4032250"/>
          </a:xfrm>
        </p:spPr>
        <p:txBody>
          <a:bodyPr/>
          <a:lstStyle>
            <a:lvl1pPr>
              <a:defRPr sz="1400"/>
            </a:lvl1pPr>
            <a:lvl3pPr marL="744174" indent="-215567">
              <a:buFont typeface="Arial" panose="020B0604020202020204" pitchFamily="34" charset="0"/>
              <a:buChar char="−"/>
              <a:defRPr/>
            </a:lvl3pPr>
          </a:lstStyle>
          <a:p>
            <a:r>
              <a:rPr lang="en-US" b="0"/>
              <a:t>SWIFT is a member-owned cooperative through which the financial world conducts its business operations with speed, certainty and confidence. More than 10,800 financial institutions and corporations in over 200 countries trust us every day to exchange millions of </a:t>
            </a:r>
            <a:r>
              <a:rPr lang="en-US" b="0" err="1"/>
              <a:t>standardised</a:t>
            </a:r>
            <a:r>
              <a:rPr lang="en-US" b="0"/>
              <a:t> financial messages.</a:t>
            </a:r>
          </a:p>
          <a:p>
            <a:pPr lvl="1"/>
            <a:r>
              <a:rPr lang="en-US"/>
              <a:t>Second level</a:t>
            </a:r>
          </a:p>
          <a:p>
            <a:pPr lvl="2"/>
            <a:r>
              <a:rPr lang="en-US"/>
              <a:t>Third level</a:t>
            </a:r>
          </a:p>
          <a:p>
            <a:pPr lvl="3"/>
            <a:r>
              <a:rPr lang="en-US"/>
              <a:t>Fourth level</a:t>
            </a:r>
          </a:p>
          <a:p>
            <a:pPr lvl="4"/>
            <a:r>
              <a:rPr lang="en-US"/>
              <a:t>Fifth level</a:t>
            </a:r>
            <a:endParaRPr lang="en-GB"/>
          </a:p>
        </p:txBody>
      </p:sp>
      <p:sp>
        <p:nvSpPr>
          <p:cNvPr id="14" name="Text Placeholder 2"/>
          <p:cNvSpPr>
            <a:spLocks noGrp="1"/>
          </p:cNvSpPr>
          <p:nvPr>
            <p:ph type="body" sz="quarter" idx="17" hasCustomPrompt="1"/>
          </p:nvPr>
        </p:nvSpPr>
        <p:spPr>
          <a:xfrm>
            <a:off x="7399789" y="1022251"/>
            <a:ext cx="3097113" cy="4032250"/>
          </a:xfrm>
        </p:spPr>
        <p:txBody>
          <a:bodyPr/>
          <a:lstStyle>
            <a:lvl1pPr>
              <a:defRPr sz="1400"/>
            </a:lvl1pPr>
            <a:lvl3pPr marL="744174" indent="-215567">
              <a:buFont typeface="Arial" panose="020B0604020202020204" pitchFamily="34" charset="0"/>
              <a:buChar char="−"/>
              <a:defRPr/>
            </a:lvl3pPr>
          </a:lstStyle>
          <a:p>
            <a:r>
              <a:rPr lang="en-US" b="0"/>
              <a:t>SWIFT is a member-owned cooperative through which the financial world conducts its business operations with speed, certainty and confidence. More than 10,800 financial institutions and corporations in over 200 countries trust us every day to exchange millions of </a:t>
            </a:r>
            <a:r>
              <a:rPr lang="en-US" b="0" err="1"/>
              <a:t>standardised</a:t>
            </a:r>
            <a:r>
              <a:rPr lang="en-US" b="0"/>
              <a:t> financial messages.</a:t>
            </a:r>
          </a:p>
          <a:p>
            <a:pPr lvl="1"/>
            <a:r>
              <a:rPr lang="en-US"/>
              <a:t>Second level</a:t>
            </a:r>
          </a:p>
          <a:p>
            <a:pPr lvl="2"/>
            <a:r>
              <a:rPr lang="en-US"/>
              <a:t>Third level</a:t>
            </a:r>
          </a:p>
          <a:p>
            <a:pPr lvl="3"/>
            <a:r>
              <a:rPr lang="en-US"/>
              <a:t>Fourth level</a:t>
            </a:r>
          </a:p>
          <a:p>
            <a:pPr lvl="4"/>
            <a:r>
              <a:rPr lang="en-US"/>
              <a:t>Fifth level</a:t>
            </a:r>
            <a:endParaRPr lang="en-GB"/>
          </a:p>
        </p:txBody>
      </p:sp>
      <p:sp>
        <p:nvSpPr>
          <p:cNvPr id="16" name="Footer Placeholder 3"/>
          <p:cNvSpPr>
            <a:spLocks noGrp="1"/>
          </p:cNvSpPr>
          <p:nvPr>
            <p:ph type="ftr" sz="quarter" idx="10"/>
          </p:nvPr>
        </p:nvSpPr>
        <p:spPr>
          <a:xfrm>
            <a:off x="658292" y="5592196"/>
            <a:ext cx="8918847" cy="228600"/>
          </a:xfrm>
        </p:spPr>
        <p:txBody>
          <a:bodyPr/>
          <a:lstStyle>
            <a:lvl1pPr>
              <a:defRPr>
                <a:solidFill>
                  <a:schemeClr val="tx2"/>
                </a:solidFill>
              </a:defRPr>
            </a:lvl1pPr>
          </a:lstStyle>
          <a:p>
            <a:r>
              <a:rPr lang="en-US"/>
              <a:t>Global webinar for third-party providers</a:t>
            </a:r>
            <a:endParaRPr lang="en-GB"/>
          </a:p>
        </p:txBody>
      </p:sp>
    </p:spTree>
    <p:extLst>
      <p:ext uri="{BB962C8B-B14F-4D97-AF65-F5344CB8AC3E}">
        <p14:creationId xmlns:p14="http://schemas.microsoft.com/office/powerpoint/2010/main" val="3390299801"/>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 and 4 columns">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a:xfrm>
            <a:off x="9823251" y="5592196"/>
            <a:ext cx="762000" cy="228600"/>
          </a:xfrm>
        </p:spPr>
        <p:txBody>
          <a:bodyPr/>
          <a:lstStyle>
            <a:lvl1pPr algn="r">
              <a:defRPr/>
            </a:lvl1pPr>
          </a:lstStyle>
          <a:p>
            <a:fld id="{F17889F7-7963-4A16-ADF8-FEE4D97DC541}" type="slidenum">
              <a:rPr lang="en-GB" smtClean="0"/>
              <a:pPr/>
              <a:t>‹#›</a:t>
            </a:fld>
            <a:endParaRPr lang="en-GB"/>
          </a:p>
        </p:txBody>
      </p:sp>
      <p:sp>
        <p:nvSpPr>
          <p:cNvPr id="12" name="Rectangle 34"/>
          <p:cNvSpPr>
            <a:spLocks noGrp="1" noChangeArrowheads="1"/>
          </p:cNvSpPr>
          <p:nvPr>
            <p:ph type="title" hasCustomPrompt="1"/>
          </p:nvPr>
        </p:nvSpPr>
        <p:spPr bwMode="auto">
          <a:xfrm>
            <a:off x="287338" y="301625"/>
            <a:ext cx="8605142" cy="463798"/>
          </a:xfrm>
          <a:prstGeom prst="rect">
            <a:avLst/>
          </a:prstGeom>
          <a:noFill/>
          <a:ln w="9525">
            <a:noFill/>
            <a:miter lim="800000"/>
            <a:headEnd/>
            <a:tailEnd/>
          </a:ln>
          <a:effectLst/>
        </p:spPr>
        <p:txBody>
          <a:bodyPr vert="horz" wrap="square" lIns="107970" tIns="53985" rIns="107970" bIns="53985" numCol="1" anchor="t" anchorCtr="0" compatLnSpc="1">
            <a:prstTxWarp prst="textNoShape">
              <a:avLst/>
            </a:prstTxWarp>
          </a:bodyPr>
          <a:lstStyle>
            <a:lvl1pPr>
              <a:defRPr/>
            </a:lvl1pPr>
          </a:lstStyle>
          <a:p>
            <a:r>
              <a:rPr lang="en-US" kern="0"/>
              <a:t>Your title – keep it short, size can vary between 14pt and 24pt</a:t>
            </a:r>
            <a:endParaRPr lang="en-GB" kern="0"/>
          </a:p>
        </p:txBody>
      </p:sp>
      <p:sp>
        <p:nvSpPr>
          <p:cNvPr id="16" name="Text Placeholder 2"/>
          <p:cNvSpPr>
            <a:spLocks noGrp="1"/>
          </p:cNvSpPr>
          <p:nvPr>
            <p:ph type="body" sz="quarter" idx="17" hasCustomPrompt="1"/>
          </p:nvPr>
        </p:nvSpPr>
        <p:spPr>
          <a:xfrm>
            <a:off x="287339" y="1022350"/>
            <a:ext cx="2407256" cy="4032250"/>
          </a:xfrm>
        </p:spPr>
        <p:txBody>
          <a:bodyPr/>
          <a:lstStyle>
            <a:lvl1pPr>
              <a:defRPr sz="1400"/>
            </a:lvl1pPr>
            <a:lvl3pPr marL="744174" indent="-215567">
              <a:buFont typeface="Arial" panose="020B0604020202020204" pitchFamily="34" charset="0"/>
              <a:buChar char="−"/>
              <a:defRPr/>
            </a:lvl3pPr>
          </a:lstStyle>
          <a:p>
            <a:r>
              <a:rPr lang="en-US" b="0"/>
              <a:t>SWIFT is a member-owned cooperative through which the financial world conducts its business operations with speed, certainty and confidence. More than 10,800 financial institutions and corporations in over 200 countries trust us every day to exchange millions of </a:t>
            </a:r>
            <a:r>
              <a:rPr lang="en-US" b="0" err="1"/>
              <a:t>standardised</a:t>
            </a:r>
            <a:r>
              <a:rPr lang="en-US" b="0"/>
              <a:t> financial messages.</a:t>
            </a:r>
          </a:p>
          <a:p>
            <a:pPr lvl="1"/>
            <a:r>
              <a:rPr lang="en-US"/>
              <a:t>Second level</a:t>
            </a:r>
          </a:p>
          <a:p>
            <a:pPr lvl="2"/>
            <a:r>
              <a:rPr lang="en-US"/>
              <a:t>Third level</a:t>
            </a:r>
          </a:p>
          <a:p>
            <a:pPr lvl="3"/>
            <a:r>
              <a:rPr lang="en-US"/>
              <a:t>Fourth level</a:t>
            </a:r>
          </a:p>
          <a:p>
            <a:pPr lvl="4"/>
            <a:r>
              <a:rPr lang="en-US"/>
              <a:t>Fifth level</a:t>
            </a:r>
            <a:endParaRPr lang="en-GB"/>
          </a:p>
        </p:txBody>
      </p:sp>
      <p:sp>
        <p:nvSpPr>
          <p:cNvPr id="18" name="Text Placeholder 2"/>
          <p:cNvSpPr>
            <a:spLocks noGrp="1"/>
          </p:cNvSpPr>
          <p:nvPr>
            <p:ph type="body" sz="quarter" idx="18" hasCustomPrompt="1"/>
          </p:nvPr>
        </p:nvSpPr>
        <p:spPr>
          <a:xfrm>
            <a:off x="2907997" y="1022251"/>
            <a:ext cx="2407256" cy="4032250"/>
          </a:xfrm>
        </p:spPr>
        <p:txBody>
          <a:bodyPr/>
          <a:lstStyle>
            <a:lvl1pPr>
              <a:defRPr sz="1400"/>
            </a:lvl1pPr>
            <a:lvl3pPr marL="744174" indent="-215567">
              <a:buFont typeface="Arial" panose="020B0604020202020204" pitchFamily="34" charset="0"/>
              <a:buChar char="−"/>
              <a:defRPr/>
            </a:lvl3pPr>
          </a:lstStyle>
          <a:p>
            <a:r>
              <a:rPr lang="en-US" b="0"/>
              <a:t>SWIFT is a member-owned cooperative through which the financial world conducts its business operations with speed, certainty and confidence. More than 10,800 financial institutions and corporations in over 200 countries trust us every day to exchange millions of </a:t>
            </a:r>
            <a:r>
              <a:rPr lang="en-US" b="0" err="1"/>
              <a:t>standardised</a:t>
            </a:r>
            <a:r>
              <a:rPr lang="en-US" b="0"/>
              <a:t> financial messages.</a:t>
            </a:r>
          </a:p>
          <a:p>
            <a:pPr lvl="1"/>
            <a:r>
              <a:rPr lang="en-US"/>
              <a:t>Second level</a:t>
            </a:r>
          </a:p>
          <a:p>
            <a:pPr lvl="2"/>
            <a:r>
              <a:rPr lang="en-US"/>
              <a:t>Third level</a:t>
            </a:r>
          </a:p>
          <a:p>
            <a:pPr lvl="3"/>
            <a:r>
              <a:rPr lang="en-US"/>
              <a:t>Fourth level</a:t>
            </a:r>
          </a:p>
          <a:p>
            <a:pPr lvl="4"/>
            <a:r>
              <a:rPr lang="en-US"/>
              <a:t>Fifth level</a:t>
            </a:r>
            <a:endParaRPr lang="en-GB"/>
          </a:p>
        </p:txBody>
      </p:sp>
      <p:sp>
        <p:nvSpPr>
          <p:cNvPr id="19" name="Text Placeholder 2"/>
          <p:cNvSpPr>
            <a:spLocks noGrp="1"/>
          </p:cNvSpPr>
          <p:nvPr>
            <p:ph type="body" sz="quarter" idx="19" hasCustomPrompt="1"/>
          </p:nvPr>
        </p:nvSpPr>
        <p:spPr>
          <a:xfrm>
            <a:off x="5527886" y="1022251"/>
            <a:ext cx="2407256" cy="4032250"/>
          </a:xfrm>
        </p:spPr>
        <p:txBody>
          <a:bodyPr/>
          <a:lstStyle>
            <a:lvl1pPr>
              <a:defRPr sz="1400"/>
            </a:lvl1pPr>
            <a:lvl3pPr marL="744174" indent="-215567">
              <a:buFont typeface="Arial" panose="020B0604020202020204" pitchFamily="34" charset="0"/>
              <a:buChar char="−"/>
              <a:defRPr/>
            </a:lvl3pPr>
          </a:lstStyle>
          <a:p>
            <a:r>
              <a:rPr lang="en-US" b="0"/>
              <a:t>SWIFT is a member-owned cooperative through which the financial world conducts its business operations with speed, certainty and confidence. More than 10,800 financial institutions and corporations in over 200 countries trust us every day to exchange millions of </a:t>
            </a:r>
            <a:r>
              <a:rPr lang="en-US" b="0" err="1"/>
              <a:t>standardised</a:t>
            </a:r>
            <a:r>
              <a:rPr lang="en-US" b="0"/>
              <a:t> financial messages.</a:t>
            </a:r>
          </a:p>
          <a:p>
            <a:pPr lvl="1"/>
            <a:r>
              <a:rPr lang="en-US"/>
              <a:t>Second level</a:t>
            </a:r>
          </a:p>
          <a:p>
            <a:pPr lvl="2"/>
            <a:r>
              <a:rPr lang="en-US"/>
              <a:t>Third level</a:t>
            </a:r>
          </a:p>
          <a:p>
            <a:pPr lvl="3"/>
            <a:r>
              <a:rPr lang="en-US"/>
              <a:t>Fourth level</a:t>
            </a:r>
          </a:p>
          <a:p>
            <a:pPr lvl="4"/>
            <a:r>
              <a:rPr lang="en-US"/>
              <a:t>Fifth level</a:t>
            </a:r>
            <a:endParaRPr lang="en-GB"/>
          </a:p>
        </p:txBody>
      </p:sp>
      <p:sp>
        <p:nvSpPr>
          <p:cNvPr id="22" name="Text Placeholder 2"/>
          <p:cNvSpPr>
            <a:spLocks noGrp="1"/>
          </p:cNvSpPr>
          <p:nvPr>
            <p:ph type="body" sz="quarter" idx="20" hasCustomPrompt="1"/>
          </p:nvPr>
        </p:nvSpPr>
        <p:spPr>
          <a:xfrm>
            <a:off x="8106758" y="1022251"/>
            <a:ext cx="2407256" cy="4032250"/>
          </a:xfrm>
        </p:spPr>
        <p:txBody>
          <a:bodyPr/>
          <a:lstStyle>
            <a:lvl1pPr>
              <a:defRPr sz="1400"/>
            </a:lvl1pPr>
            <a:lvl3pPr marL="744174" indent="-215567">
              <a:buFont typeface="Arial" panose="020B0604020202020204" pitchFamily="34" charset="0"/>
              <a:buChar char="−"/>
              <a:defRPr/>
            </a:lvl3pPr>
          </a:lstStyle>
          <a:p>
            <a:r>
              <a:rPr lang="en-US" b="0"/>
              <a:t>SWIFT is a member-owned cooperative through which the financial world conducts its business operations with speed, certainty and confidence. More than 10,800 financial institutions and corporations in over 200 countries trust us every day to exchange millions of </a:t>
            </a:r>
            <a:r>
              <a:rPr lang="en-US" b="0" err="1"/>
              <a:t>standardised</a:t>
            </a:r>
            <a:r>
              <a:rPr lang="en-US" b="0"/>
              <a:t> financial messages.</a:t>
            </a:r>
          </a:p>
          <a:p>
            <a:pPr lvl="1"/>
            <a:r>
              <a:rPr lang="en-US"/>
              <a:t>Second level</a:t>
            </a:r>
          </a:p>
          <a:p>
            <a:pPr lvl="2"/>
            <a:r>
              <a:rPr lang="en-US"/>
              <a:t>Third level</a:t>
            </a:r>
          </a:p>
          <a:p>
            <a:pPr lvl="3"/>
            <a:r>
              <a:rPr lang="en-US"/>
              <a:t>Fourth level</a:t>
            </a:r>
          </a:p>
          <a:p>
            <a:pPr lvl="4"/>
            <a:r>
              <a:rPr lang="en-US"/>
              <a:t>Fifth level</a:t>
            </a:r>
            <a:endParaRPr lang="en-GB"/>
          </a:p>
        </p:txBody>
      </p:sp>
      <p:sp>
        <p:nvSpPr>
          <p:cNvPr id="24" name="Footer Placeholder 3"/>
          <p:cNvSpPr>
            <a:spLocks noGrp="1"/>
          </p:cNvSpPr>
          <p:nvPr>
            <p:ph type="ftr" sz="quarter" idx="10"/>
          </p:nvPr>
        </p:nvSpPr>
        <p:spPr>
          <a:xfrm>
            <a:off x="658292" y="5592196"/>
            <a:ext cx="8918847" cy="228600"/>
          </a:xfrm>
        </p:spPr>
        <p:txBody>
          <a:bodyPr/>
          <a:lstStyle>
            <a:lvl1pPr>
              <a:defRPr>
                <a:solidFill>
                  <a:schemeClr val="tx2"/>
                </a:solidFill>
              </a:defRPr>
            </a:lvl1pPr>
          </a:lstStyle>
          <a:p>
            <a:r>
              <a:rPr lang="en-US"/>
              <a:t>Global webinar for third-party providers</a:t>
            </a:r>
            <a:endParaRPr lang="en-GB"/>
          </a:p>
        </p:txBody>
      </p:sp>
    </p:spTree>
    <p:extLst>
      <p:ext uri="{BB962C8B-B14F-4D97-AF65-F5344CB8AC3E}">
        <p14:creationId xmlns:p14="http://schemas.microsoft.com/office/powerpoint/2010/main" val="1384175555"/>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Divider or Highlight slide Green">
    <p:bg>
      <p:bgPr>
        <a:solidFill>
          <a:schemeClr val="tx2"/>
        </a:solid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a:xfrm>
            <a:off x="9823251" y="5592196"/>
            <a:ext cx="762000" cy="228600"/>
          </a:xfrm>
        </p:spPr>
        <p:txBody>
          <a:bodyPr/>
          <a:lstStyle>
            <a:lvl1pPr algn="r">
              <a:defRPr>
                <a:solidFill>
                  <a:schemeClr val="bg1"/>
                </a:solidFill>
              </a:defRPr>
            </a:lvl1pPr>
          </a:lstStyle>
          <a:p>
            <a:fld id="{F17889F7-7963-4A16-ADF8-FEE4D97DC541}" type="slidenum">
              <a:rPr lang="en-GB" smtClean="0"/>
              <a:pPr/>
              <a:t>‹#›</a:t>
            </a:fld>
            <a:endParaRPr lang="en-GB"/>
          </a:p>
        </p:txBody>
      </p:sp>
      <p:grpSp>
        <p:nvGrpSpPr>
          <p:cNvPr id="8" name="Group 7"/>
          <p:cNvGrpSpPr/>
          <p:nvPr userDrawn="1"/>
        </p:nvGrpSpPr>
        <p:grpSpPr>
          <a:xfrm>
            <a:off x="286418" y="5558755"/>
            <a:ext cx="288363" cy="288873"/>
            <a:chOff x="1230313" y="1433513"/>
            <a:chExt cx="898525" cy="900113"/>
          </a:xfrm>
        </p:grpSpPr>
        <p:sp>
          <p:nvSpPr>
            <p:cNvPr id="9" name="Freeform 8"/>
            <p:cNvSpPr>
              <a:spLocks noEditPoints="1"/>
            </p:cNvSpPr>
            <p:nvPr userDrawn="1"/>
          </p:nvSpPr>
          <p:spPr bwMode="auto">
            <a:xfrm>
              <a:off x="1230313" y="1433513"/>
              <a:ext cx="898525" cy="900113"/>
            </a:xfrm>
            <a:custGeom>
              <a:avLst/>
              <a:gdLst>
                <a:gd name="T0" fmla="*/ 198 w 566"/>
                <a:gd name="T1" fmla="*/ 14 h 567"/>
                <a:gd name="T2" fmla="*/ 103 w 566"/>
                <a:gd name="T3" fmla="*/ 66 h 567"/>
                <a:gd name="T4" fmla="*/ 34 w 566"/>
                <a:gd name="T5" fmla="*/ 149 h 567"/>
                <a:gd name="T6" fmla="*/ 2 w 566"/>
                <a:gd name="T7" fmla="*/ 255 h 567"/>
                <a:gd name="T8" fmla="*/ 9 w 566"/>
                <a:gd name="T9" fmla="*/ 354 h 567"/>
                <a:gd name="T10" fmla="*/ 57 w 566"/>
                <a:gd name="T11" fmla="*/ 453 h 567"/>
                <a:gd name="T12" fmla="*/ 136 w 566"/>
                <a:gd name="T13" fmla="*/ 526 h 567"/>
                <a:gd name="T14" fmla="*/ 240 w 566"/>
                <a:gd name="T15" fmla="*/ 563 h 567"/>
                <a:gd name="T16" fmla="*/ 341 w 566"/>
                <a:gd name="T17" fmla="*/ 561 h 567"/>
                <a:gd name="T18" fmla="*/ 442 w 566"/>
                <a:gd name="T19" fmla="*/ 518 h 567"/>
                <a:gd name="T20" fmla="*/ 518 w 566"/>
                <a:gd name="T21" fmla="*/ 442 h 567"/>
                <a:gd name="T22" fmla="*/ 561 w 566"/>
                <a:gd name="T23" fmla="*/ 341 h 567"/>
                <a:gd name="T24" fmla="*/ 563 w 566"/>
                <a:gd name="T25" fmla="*/ 240 h 567"/>
                <a:gd name="T26" fmla="*/ 526 w 566"/>
                <a:gd name="T27" fmla="*/ 137 h 567"/>
                <a:gd name="T28" fmla="*/ 454 w 566"/>
                <a:gd name="T29" fmla="*/ 57 h 567"/>
                <a:gd name="T30" fmla="*/ 356 w 566"/>
                <a:gd name="T31" fmla="*/ 10 h 567"/>
                <a:gd name="T32" fmla="*/ 95 w 566"/>
                <a:gd name="T33" fmla="*/ 90 h 567"/>
                <a:gd name="T34" fmla="*/ 248 w 566"/>
                <a:gd name="T35" fmla="*/ 16 h 567"/>
                <a:gd name="T36" fmla="*/ 206 w 566"/>
                <a:gd name="T37" fmla="*/ 55 h 567"/>
                <a:gd name="T38" fmla="*/ 94 w 566"/>
                <a:gd name="T39" fmla="*/ 92 h 567"/>
                <a:gd name="T40" fmla="*/ 247 w 566"/>
                <a:gd name="T41" fmla="*/ 36 h 567"/>
                <a:gd name="T42" fmla="*/ 192 w 566"/>
                <a:gd name="T43" fmla="*/ 92 h 567"/>
                <a:gd name="T44" fmla="*/ 337 w 566"/>
                <a:gd name="T45" fmla="*/ 50 h 567"/>
                <a:gd name="T46" fmla="*/ 290 w 566"/>
                <a:gd name="T47" fmla="*/ 92 h 567"/>
                <a:gd name="T48" fmla="*/ 319 w 566"/>
                <a:gd name="T49" fmla="*/ 19 h 567"/>
                <a:gd name="T50" fmla="*/ 382 w 566"/>
                <a:gd name="T51" fmla="*/ 32 h 567"/>
                <a:gd name="T52" fmla="*/ 473 w 566"/>
                <a:gd name="T53" fmla="*/ 92 h 567"/>
                <a:gd name="T54" fmla="*/ 166 w 566"/>
                <a:gd name="T55" fmla="*/ 107 h 567"/>
                <a:gd name="T56" fmla="*/ 32 w 566"/>
                <a:gd name="T57" fmla="*/ 186 h 567"/>
                <a:gd name="T58" fmla="*/ 81 w 566"/>
                <a:gd name="T59" fmla="*/ 106 h 567"/>
                <a:gd name="T60" fmla="*/ 278 w 566"/>
                <a:gd name="T61" fmla="*/ 186 h 567"/>
                <a:gd name="T62" fmla="*/ 183 w 566"/>
                <a:gd name="T63" fmla="*/ 106 h 567"/>
                <a:gd name="T64" fmla="*/ 384 w 566"/>
                <a:gd name="T65" fmla="*/ 106 h 567"/>
                <a:gd name="T66" fmla="*/ 417 w 566"/>
                <a:gd name="T67" fmla="*/ 186 h 567"/>
                <a:gd name="T68" fmla="*/ 486 w 566"/>
                <a:gd name="T69" fmla="*/ 105 h 567"/>
                <a:gd name="T70" fmla="*/ 535 w 566"/>
                <a:gd name="T71" fmla="*/ 186 h 567"/>
                <a:gd name="T72" fmla="*/ 411 w 566"/>
                <a:gd name="T73" fmla="*/ 126 h 567"/>
                <a:gd name="T74" fmla="*/ 540 w 566"/>
                <a:gd name="T75" fmla="*/ 199 h 567"/>
                <a:gd name="T76" fmla="*/ 552 w 566"/>
                <a:gd name="T77" fmla="*/ 305 h 567"/>
                <a:gd name="T78" fmla="*/ 27 w 566"/>
                <a:gd name="T79" fmla="*/ 368 h 567"/>
                <a:gd name="T80" fmla="*/ 14 w 566"/>
                <a:gd name="T81" fmla="*/ 284 h 567"/>
                <a:gd name="T82" fmla="*/ 540 w 566"/>
                <a:gd name="T83" fmla="*/ 199 h 567"/>
                <a:gd name="T84" fmla="*/ 156 w 566"/>
                <a:gd name="T85" fmla="*/ 441 h 567"/>
                <a:gd name="T86" fmla="*/ 81 w 566"/>
                <a:gd name="T87" fmla="*/ 461 h 567"/>
                <a:gd name="T88" fmla="*/ 32 w 566"/>
                <a:gd name="T89" fmla="*/ 381 h 567"/>
                <a:gd name="T90" fmla="*/ 183 w 566"/>
                <a:gd name="T91" fmla="*/ 461 h 567"/>
                <a:gd name="T92" fmla="*/ 149 w 566"/>
                <a:gd name="T93" fmla="*/ 381 h 567"/>
                <a:gd name="T94" fmla="*/ 412 w 566"/>
                <a:gd name="T95" fmla="*/ 402 h 567"/>
                <a:gd name="T96" fmla="*/ 290 w 566"/>
                <a:gd name="T97" fmla="*/ 461 h 567"/>
                <a:gd name="T98" fmla="*/ 534 w 566"/>
                <a:gd name="T99" fmla="*/ 382 h 567"/>
                <a:gd name="T100" fmla="*/ 400 w 566"/>
                <a:gd name="T101" fmla="*/ 461 h 567"/>
                <a:gd name="T102" fmla="*/ 431 w 566"/>
                <a:gd name="T103" fmla="*/ 381 h 567"/>
                <a:gd name="T104" fmla="*/ 176 w 566"/>
                <a:gd name="T105" fmla="*/ 475 h 567"/>
                <a:gd name="T106" fmla="*/ 253 w 566"/>
                <a:gd name="T107" fmla="*/ 551 h 567"/>
                <a:gd name="T108" fmla="*/ 146 w 566"/>
                <a:gd name="T109" fmla="*/ 515 h 567"/>
                <a:gd name="T110" fmla="*/ 176 w 566"/>
                <a:gd name="T111" fmla="*/ 475 h 567"/>
                <a:gd name="T112" fmla="*/ 230 w 566"/>
                <a:gd name="T113" fmla="*/ 516 h 567"/>
                <a:gd name="T114" fmla="*/ 278 w 566"/>
                <a:gd name="T115" fmla="*/ 475 h 567"/>
                <a:gd name="T116" fmla="*/ 320 w 566"/>
                <a:gd name="T117" fmla="*/ 531 h 567"/>
                <a:gd name="T118" fmla="*/ 374 w 566"/>
                <a:gd name="T119" fmla="*/ 475 h 567"/>
                <a:gd name="T120" fmla="*/ 401 w 566"/>
                <a:gd name="T121" fmla="*/ 525 h 567"/>
                <a:gd name="T122" fmla="*/ 319 w 566"/>
                <a:gd name="T123" fmla="*/ 547 h 567"/>
                <a:gd name="T124" fmla="*/ 391 w 566"/>
                <a:gd name="T125" fmla="*/ 475 h 5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66" h="567">
                  <a:moveTo>
                    <a:pt x="282" y="0"/>
                  </a:moveTo>
                  <a:lnTo>
                    <a:pt x="282" y="0"/>
                  </a:lnTo>
                  <a:lnTo>
                    <a:pt x="268" y="1"/>
                  </a:lnTo>
                  <a:lnTo>
                    <a:pt x="252" y="2"/>
                  </a:lnTo>
                  <a:lnTo>
                    <a:pt x="238" y="4"/>
                  </a:lnTo>
                  <a:lnTo>
                    <a:pt x="225" y="7"/>
                  </a:lnTo>
                  <a:lnTo>
                    <a:pt x="211" y="10"/>
                  </a:lnTo>
                  <a:lnTo>
                    <a:pt x="198" y="14"/>
                  </a:lnTo>
                  <a:lnTo>
                    <a:pt x="185" y="18"/>
                  </a:lnTo>
                  <a:lnTo>
                    <a:pt x="172" y="23"/>
                  </a:lnTo>
                  <a:lnTo>
                    <a:pt x="159" y="29"/>
                  </a:lnTo>
                  <a:lnTo>
                    <a:pt x="147" y="35"/>
                  </a:lnTo>
                  <a:lnTo>
                    <a:pt x="136" y="42"/>
                  </a:lnTo>
                  <a:lnTo>
                    <a:pt x="124" y="49"/>
                  </a:lnTo>
                  <a:lnTo>
                    <a:pt x="113" y="57"/>
                  </a:lnTo>
                  <a:lnTo>
                    <a:pt x="103" y="66"/>
                  </a:lnTo>
                  <a:lnTo>
                    <a:pt x="92" y="75"/>
                  </a:lnTo>
                  <a:lnTo>
                    <a:pt x="83" y="84"/>
                  </a:lnTo>
                  <a:lnTo>
                    <a:pt x="73" y="94"/>
                  </a:lnTo>
                  <a:lnTo>
                    <a:pt x="65" y="104"/>
                  </a:lnTo>
                  <a:lnTo>
                    <a:pt x="56" y="115"/>
                  </a:lnTo>
                  <a:lnTo>
                    <a:pt x="48" y="126"/>
                  </a:lnTo>
                  <a:lnTo>
                    <a:pt x="41" y="137"/>
                  </a:lnTo>
                  <a:lnTo>
                    <a:pt x="34" y="149"/>
                  </a:lnTo>
                  <a:lnTo>
                    <a:pt x="28" y="161"/>
                  </a:lnTo>
                  <a:lnTo>
                    <a:pt x="22" y="174"/>
                  </a:lnTo>
                  <a:lnTo>
                    <a:pt x="17" y="186"/>
                  </a:lnTo>
                  <a:lnTo>
                    <a:pt x="13" y="199"/>
                  </a:lnTo>
                  <a:lnTo>
                    <a:pt x="9" y="213"/>
                  </a:lnTo>
                  <a:lnTo>
                    <a:pt x="6" y="226"/>
                  </a:lnTo>
                  <a:lnTo>
                    <a:pt x="4" y="240"/>
                  </a:lnTo>
                  <a:lnTo>
                    <a:pt x="2" y="255"/>
                  </a:lnTo>
                  <a:lnTo>
                    <a:pt x="1" y="270"/>
                  </a:lnTo>
                  <a:lnTo>
                    <a:pt x="0" y="284"/>
                  </a:lnTo>
                  <a:lnTo>
                    <a:pt x="0" y="284"/>
                  </a:lnTo>
                  <a:lnTo>
                    <a:pt x="1" y="298"/>
                  </a:lnTo>
                  <a:lnTo>
                    <a:pt x="2" y="313"/>
                  </a:lnTo>
                  <a:lnTo>
                    <a:pt x="4" y="327"/>
                  </a:lnTo>
                  <a:lnTo>
                    <a:pt x="6" y="341"/>
                  </a:lnTo>
                  <a:lnTo>
                    <a:pt x="9" y="354"/>
                  </a:lnTo>
                  <a:lnTo>
                    <a:pt x="13" y="368"/>
                  </a:lnTo>
                  <a:lnTo>
                    <a:pt x="18" y="381"/>
                  </a:lnTo>
                  <a:lnTo>
                    <a:pt x="23" y="394"/>
                  </a:lnTo>
                  <a:lnTo>
                    <a:pt x="28" y="406"/>
                  </a:lnTo>
                  <a:lnTo>
                    <a:pt x="34" y="418"/>
                  </a:lnTo>
                  <a:lnTo>
                    <a:pt x="41" y="430"/>
                  </a:lnTo>
                  <a:lnTo>
                    <a:pt x="49" y="442"/>
                  </a:lnTo>
                  <a:lnTo>
                    <a:pt x="57" y="453"/>
                  </a:lnTo>
                  <a:lnTo>
                    <a:pt x="65" y="464"/>
                  </a:lnTo>
                  <a:lnTo>
                    <a:pt x="74" y="474"/>
                  </a:lnTo>
                  <a:lnTo>
                    <a:pt x="83" y="484"/>
                  </a:lnTo>
                  <a:lnTo>
                    <a:pt x="93" y="493"/>
                  </a:lnTo>
                  <a:lnTo>
                    <a:pt x="103" y="502"/>
                  </a:lnTo>
                  <a:lnTo>
                    <a:pt x="114" y="510"/>
                  </a:lnTo>
                  <a:lnTo>
                    <a:pt x="125" y="518"/>
                  </a:lnTo>
                  <a:lnTo>
                    <a:pt x="136" y="526"/>
                  </a:lnTo>
                  <a:lnTo>
                    <a:pt x="148" y="532"/>
                  </a:lnTo>
                  <a:lnTo>
                    <a:pt x="160" y="539"/>
                  </a:lnTo>
                  <a:lnTo>
                    <a:pt x="173" y="544"/>
                  </a:lnTo>
                  <a:lnTo>
                    <a:pt x="186" y="549"/>
                  </a:lnTo>
                  <a:lnTo>
                    <a:pt x="199" y="554"/>
                  </a:lnTo>
                  <a:lnTo>
                    <a:pt x="212" y="558"/>
                  </a:lnTo>
                  <a:lnTo>
                    <a:pt x="226" y="561"/>
                  </a:lnTo>
                  <a:lnTo>
                    <a:pt x="240" y="563"/>
                  </a:lnTo>
                  <a:lnTo>
                    <a:pt x="254" y="565"/>
                  </a:lnTo>
                  <a:lnTo>
                    <a:pt x="269" y="566"/>
                  </a:lnTo>
                  <a:lnTo>
                    <a:pt x="284" y="567"/>
                  </a:lnTo>
                  <a:lnTo>
                    <a:pt x="284" y="567"/>
                  </a:lnTo>
                  <a:lnTo>
                    <a:pt x="298" y="566"/>
                  </a:lnTo>
                  <a:lnTo>
                    <a:pt x="313" y="565"/>
                  </a:lnTo>
                  <a:lnTo>
                    <a:pt x="327" y="563"/>
                  </a:lnTo>
                  <a:lnTo>
                    <a:pt x="341" y="561"/>
                  </a:lnTo>
                  <a:lnTo>
                    <a:pt x="354" y="558"/>
                  </a:lnTo>
                  <a:lnTo>
                    <a:pt x="368" y="554"/>
                  </a:lnTo>
                  <a:lnTo>
                    <a:pt x="381" y="549"/>
                  </a:lnTo>
                  <a:lnTo>
                    <a:pt x="394" y="544"/>
                  </a:lnTo>
                  <a:lnTo>
                    <a:pt x="406" y="539"/>
                  </a:lnTo>
                  <a:lnTo>
                    <a:pt x="418" y="532"/>
                  </a:lnTo>
                  <a:lnTo>
                    <a:pt x="430" y="526"/>
                  </a:lnTo>
                  <a:lnTo>
                    <a:pt x="442" y="518"/>
                  </a:lnTo>
                  <a:lnTo>
                    <a:pt x="453" y="510"/>
                  </a:lnTo>
                  <a:lnTo>
                    <a:pt x="463" y="502"/>
                  </a:lnTo>
                  <a:lnTo>
                    <a:pt x="474" y="493"/>
                  </a:lnTo>
                  <a:lnTo>
                    <a:pt x="484" y="484"/>
                  </a:lnTo>
                  <a:lnTo>
                    <a:pt x="493" y="474"/>
                  </a:lnTo>
                  <a:lnTo>
                    <a:pt x="502" y="464"/>
                  </a:lnTo>
                  <a:lnTo>
                    <a:pt x="510" y="453"/>
                  </a:lnTo>
                  <a:lnTo>
                    <a:pt x="518" y="442"/>
                  </a:lnTo>
                  <a:lnTo>
                    <a:pt x="525" y="430"/>
                  </a:lnTo>
                  <a:lnTo>
                    <a:pt x="532" y="418"/>
                  </a:lnTo>
                  <a:lnTo>
                    <a:pt x="538" y="406"/>
                  </a:lnTo>
                  <a:lnTo>
                    <a:pt x="544" y="394"/>
                  </a:lnTo>
                  <a:lnTo>
                    <a:pt x="549" y="381"/>
                  </a:lnTo>
                  <a:lnTo>
                    <a:pt x="554" y="368"/>
                  </a:lnTo>
                  <a:lnTo>
                    <a:pt x="557" y="354"/>
                  </a:lnTo>
                  <a:lnTo>
                    <a:pt x="561" y="341"/>
                  </a:lnTo>
                  <a:lnTo>
                    <a:pt x="563" y="327"/>
                  </a:lnTo>
                  <a:lnTo>
                    <a:pt x="565" y="313"/>
                  </a:lnTo>
                  <a:lnTo>
                    <a:pt x="566" y="298"/>
                  </a:lnTo>
                  <a:lnTo>
                    <a:pt x="566" y="284"/>
                  </a:lnTo>
                  <a:lnTo>
                    <a:pt x="566" y="284"/>
                  </a:lnTo>
                  <a:lnTo>
                    <a:pt x="566" y="270"/>
                  </a:lnTo>
                  <a:lnTo>
                    <a:pt x="565" y="255"/>
                  </a:lnTo>
                  <a:lnTo>
                    <a:pt x="563" y="240"/>
                  </a:lnTo>
                  <a:lnTo>
                    <a:pt x="561" y="226"/>
                  </a:lnTo>
                  <a:lnTo>
                    <a:pt x="558" y="213"/>
                  </a:lnTo>
                  <a:lnTo>
                    <a:pt x="554" y="199"/>
                  </a:lnTo>
                  <a:lnTo>
                    <a:pt x="549" y="186"/>
                  </a:lnTo>
                  <a:lnTo>
                    <a:pt x="544" y="174"/>
                  </a:lnTo>
                  <a:lnTo>
                    <a:pt x="539" y="161"/>
                  </a:lnTo>
                  <a:lnTo>
                    <a:pt x="532" y="149"/>
                  </a:lnTo>
                  <a:lnTo>
                    <a:pt x="526" y="137"/>
                  </a:lnTo>
                  <a:lnTo>
                    <a:pt x="518" y="126"/>
                  </a:lnTo>
                  <a:lnTo>
                    <a:pt x="511" y="115"/>
                  </a:lnTo>
                  <a:lnTo>
                    <a:pt x="502" y="104"/>
                  </a:lnTo>
                  <a:lnTo>
                    <a:pt x="493" y="94"/>
                  </a:lnTo>
                  <a:lnTo>
                    <a:pt x="484" y="84"/>
                  </a:lnTo>
                  <a:lnTo>
                    <a:pt x="474" y="75"/>
                  </a:lnTo>
                  <a:lnTo>
                    <a:pt x="464" y="66"/>
                  </a:lnTo>
                  <a:lnTo>
                    <a:pt x="454" y="57"/>
                  </a:lnTo>
                  <a:lnTo>
                    <a:pt x="443" y="49"/>
                  </a:lnTo>
                  <a:lnTo>
                    <a:pt x="431" y="42"/>
                  </a:lnTo>
                  <a:lnTo>
                    <a:pt x="419" y="35"/>
                  </a:lnTo>
                  <a:lnTo>
                    <a:pt x="407" y="29"/>
                  </a:lnTo>
                  <a:lnTo>
                    <a:pt x="395" y="23"/>
                  </a:lnTo>
                  <a:lnTo>
                    <a:pt x="382" y="18"/>
                  </a:lnTo>
                  <a:lnTo>
                    <a:pt x="369" y="14"/>
                  </a:lnTo>
                  <a:lnTo>
                    <a:pt x="356" y="10"/>
                  </a:lnTo>
                  <a:lnTo>
                    <a:pt x="342" y="7"/>
                  </a:lnTo>
                  <a:lnTo>
                    <a:pt x="328" y="4"/>
                  </a:lnTo>
                  <a:lnTo>
                    <a:pt x="314" y="2"/>
                  </a:lnTo>
                  <a:lnTo>
                    <a:pt x="300" y="1"/>
                  </a:lnTo>
                  <a:lnTo>
                    <a:pt x="286" y="0"/>
                  </a:lnTo>
                  <a:lnTo>
                    <a:pt x="282" y="0"/>
                  </a:lnTo>
                  <a:close/>
                  <a:moveTo>
                    <a:pt x="95" y="90"/>
                  </a:moveTo>
                  <a:lnTo>
                    <a:pt x="95" y="90"/>
                  </a:lnTo>
                  <a:lnTo>
                    <a:pt x="111" y="76"/>
                  </a:lnTo>
                  <a:lnTo>
                    <a:pt x="128" y="63"/>
                  </a:lnTo>
                  <a:lnTo>
                    <a:pt x="147" y="51"/>
                  </a:lnTo>
                  <a:lnTo>
                    <a:pt x="166" y="41"/>
                  </a:lnTo>
                  <a:lnTo>
                    <a:pt x="185" y="32"/>
                  </a:lnTo>
                  <a:lnTo>
                    <a:pt x="206" y="25"/>
                  </a:lnTo>
                  <a:lnTo>
                    <a:pt x="226" y="20"/>
                  </a:lnTo>
                  <a:lnTo>
                    <a:pt x="248" y="16"/>
                  </a:lnTo>
                  <a:lnTo>
                    <a:pt x="248" y="16"/>
                  </a:lnTo>
                  <a:lnTo>
                    <a:pt x="254" y="15"/>
                  </a:lnTo>
                  <a:lnTo>
                    <a:pt x="254" y="15"/>
                  </a:lnTo>
                  <a:lnTo>
                    <a:pt x="247" y="19"/>
                  </a:lnTo>
                  <a:lnTo>
                    <a:pt x="247" y="19"/>
                  </a:lnTo>
                  <a:lnTo>
                    <a:pt x="233" y="30"/>
                  </a:lnTo>
                  <a:lnTo>
                    <a:pt x="215" y="46"/>
                  </a:lnTo>
                  <a:lnTo>
                    <a:pt x="206" y="55"/>
                  </a:lnTo>
                  <a:lnTo>
                    <a:pt x="196" y="66"/>
                  </a:lnTo>
                  <a:lnTo>
                    <a:pt x="186" y="78"/>
                  </a:lnTo>
                  <a:lnTo>
                    <a:pt x="176" y="92"/>
                  </a:lnTo>
                  <a:lnTo>
                    <a:pt x="176" y="92"/>
                  </a:lnTo>
                  <a:lnTo>
                    <a:pt x="176" y="92"/>
                  </a:lnTo>
                  <a:lnTo>
                    <a:pt x="176" y="92"/>
                  </a:lnTo>
                  <a:lnTo>
                    <a:pt x="94" y="92"/>
                  </a:lnTo>
                  <a:lnTo>
                    <a:pt x="94" y="92"/>
                  </a:lnTo>
                  <a:lnTo>
                    <a:pt x="95" y="90"/>
                  </a:lnTo>
                  <a:lnTo>
                    <a:pt x="95" y="90"/>
                  </a:lnTo>
                  <a:close/>
                  <a:moveTo>
                    <a:pt x="194" y="90"/>
                  </a:moveTo>
                  <a:lnTo>
                    <a:pt x="194" y="90"/>
                  </a:lnTo>
                  <a:lnTo>
                    <a:pt x="203" y="79"/>
                  </a:lnTo>
                  <a:lnTo>
                    <a:pt x="212" y="69"/>
                  </a:lnTo>
                  <a:lnTo>
                    <a:pt x="230" y="50"/>
                  </a:lnTo>
                  <a:lnTo>
                    <a:pt x="247" y="36"/>
                  </a:lnTo>
                  <a:lnTo>
                    <a:pt x="262" y="25"/>
                  </a:lnTo>
                  <a:lnTo>
                    <a:pt x="262" y="25"/>
                  </a:lnTo>
                  <a:lnTo>
                    <a:pt x="278" y="15"/>
                  </a:lnTo>
                  <a:lnTo>
                    <a:pt x="278" y="15"/>
                  </a:lnTo>
                  <a:lnTo>
                    <a:pt x="278" y="92"/>
                  </a:lnTo>
                  <a:lnTo>
                    <a:pt x="278" y="92"/>
                  </a:lnTo>
                  <a:lnTo>
                    <a:pt x="192" y="92"/>
                  </a:lnTo>
                  <a:lnTo>
                    <a:pt x="192" y="92"/>
                  </a:lnTo>
                  <a:lnTo>
                    <a:pt x="194" y="90"/>
                  </a:lnTo>
                  <a:lnTo>
                    <a:pt x="194" y="90"/>
                  </a:lnTo>
                  <a:close/>
                  <a:moveTo>
                    <a:pt x="290" y="15"/>
                  </a:moveTo>
                  <a:lnTo>
                    <a:pt x="290" y="15"/>
                  </a:lnTo>
                  <a:lnTo>
                    <a:pt x="305" y="25"/>
                  </a:lnTo>
                  <a:lnTo>
                    <a:pt x="305" y="25"/>
                  </a:lnTo>
                  <a:lnTo>
                    <a:pt x="320" y="36"/>
                  </a:lnTo>
                  <a:lnTo>
                    <a:pt x="337" y="50"/>
                  </a:lnTo>
                  <a:lnTo>
                    <a:pt x="355" y="69"/>
                  </a:lnTo>
                  <a:lnTo>
                    <a:pt x="364" y="79"/>
                  </a:lnTo>
                  <a:lnTo>
                    <a:pt x="373" y="90"/>
                  </a:lnTo>
                  <a:lnTo>
                    <a:pt x="373" y="90"/>
                  </a:lnTo>
                  <a:lnTo>
                    <a:pt x="374" y="92"/>
                  </a:lnTo>
                  <a:lnTo>
                    <a:pt x="374" y="92"/>
                  </a:lnTo>
                  <a:lnTo>
                    <a:pt x="290" y="92"/>
                  </a:lnTo>
                  <a:lnTo>
                    <a:pt x="290" y="92"/>
                  </a:lnTo>
                  <a:lnTo>
                    <a:pt x="290" y="15"/>
                  </a:lnTo>
                  <a:lnTo>
                    <a:pt x="290" y="15"/>
                  </a:lnTo>
                  <a:close/>
                  <a:moveTo>
                    <a:pt x="391" y="92"/>
                  </a:moveTo>
                  <a:lnTo>
                    <a:pt x="391" y="92"/>
                  </a:lnTo>
                  <a:lnTo>
                    <a:pt x="376" y="72"/>
                  </a:lnTo>
                  <a:lnTo>
                    <a:pt x="359" y="53"/>
                  </a:lnTo>
                  <a:lnTo>
                    <a:pt x="340" y="35"/>
                  </a:lnTo>
                  <a:lnTo>
                    <a:pt x="319" y="19"/>
                  </a:lnTo>
                  <a:lnTo>
                    <a:pt x="319" y="19"/>
                  </a:lnTo>
                  <a:lnTo>
                    <a:pt x="314" y="16"/>
                  </a:lnTo>
                  <a:lnTo>
                    <a:pt x="314" y="16"/>
                  </a:lnTo>
                  <a:lnTo>
                    <a:pt x="320" y="16"/>
                  </a:lnTo>
                  <a:lnTo>
                    <a:pt x="320" y="16"/>
                  </a:lnTo>
                  <a:lnTo>
                    <a:pt x="341" y="20"/>
                  </a:lnTo>
                  <a:lnTo>
                    <a:pt x="362" y="25"/>
                  </a:lnTo>
                  <a:lnTo>
                    <a:pt x="382" y="32"/>
                  </a:lnTo>
                  <a:lnTo>
                    <a:pt x="402" y="41"/>
                  </a:lnTo>
                  <a:lnTo>
                    <a:pt x="420" y="51"/>
                  </a:lnTo>
                  <a:lnTo>
                    <a:pt x="438" y="63"/>
                  </a:lnTo>
                  <a:lnTo>
                    <a:pt x="455" y="76"/>
                  </a:lnTo>
                  <a:lnTo>
                    <a:pt x="471" y="90"/>
                  </a:lnTo>
                  <a:lnTo>
                    <a:pt x="471" y="90"/>
                  </a:lnTo>
                  <a:lnTo>
                    <a:pt x="473" y="92"/>
                  </a:lnTo>
                  <a:lnTo>
                    <a:pt x="473" y="92"/>
                  </a:lnTo>
                  <a:lnTo>
                    <a:pt x="391" y="92"/>
                  </a:lnTo>
                  <a:lnTo>
                    <a:pt x="391" y="92"/>
                  </a:lnTo>
                  <a:lnTo>
                    <a:pt x="391" y="92"/>
                  </a:lnTo>
                  <a:lnTo>
                    <a:pt x="391" y="92"/>
                  </a:lnTo>
                  <a:close/>
                  <a:moveTo>
                    <a:pt x="167" y="105"/>
                  </a:moveTo>
                  <a:lnTo>
                    <a:pt x="167" y="105"/>
                  </a:lnTo>
                  <a:lnTo>
                    <a:pt x="166" y="107"/>
                  </a:lnTo>
                  <a:lnTo>
                    <a:pt x="166" y="107"/>
                  </a:lnTo>
                  <a:lnTo>
                    <a:pt x="156" y="126"/>
                  </a:lnTo>
                  <a:lnTo>
                    <a:pt x="148" y="145"/>
                  </a:lnTo>
                  <a:lnTo>
                    <a:pt x="141" y="165"/>
                  </a:lnTo>
                  <a:lnTo>
                    <a:pt x="136" y="185"/>
                  </a:lnTo>
                  <a:lnTo>
                    <a:pt x="136" y="185"/>
                  </a:lnTo>
                  <a:lnTo>
                    <a:pt x="136" y="186"/>
                  </a:lnTo>
                  <a:lnTo>
                    <a:pt x="136" y="186"/>
                  </a:lnTo>
                  <a:lnTo>
                    <a:pt x="32" y="186"/>
                  </a:lnTo>
                  <a:lnTo>
                    <a:pt x="32" y="186"/>
                  </a:lnTo>
                  <a:lnTo>
                    <a:pt x="33" y="185"/>
                  </a:lnTo>
                  <a:lnTo>
                    <a:pt x="33" y="185"/>
                  </a:lnTo>
                  <a:lnTo>
                    <a:pt x="42" y="163"/>
                  </a:lnTo>
                  <a:lnTo>
                    <a:pt x="53" y="143"/>
                  </a:lnTo>
                  <a:lnTo>
                    <a:pt x="66" y="124"/>
                  </a:lnTo>
                  <a:lnTo>
                    <a:pt x="81" y="106"/>
                  </a:lnTo>
                  <a:lnTo>
                    <a:pt x="81" y="106"/>
                  </a:lnTo>
                  <a:lnTo>
                    <a:pt x="81" y="105"/>
                  </a:lnTo>
                  <a:lnTo>
                    <a:pt x="81" y="105"/>
                  </a:lnTo>
                  <a:lnTo>
                    <a:pt x="167" y="105"/>
                  </a:lnTo>
                  <a:lnTo>
                    <a:pt x="167" y="105"/>
                  </a:lnTo>
                  <a:close/>
                  <a:moveTo>
                    <a:pt x="278" y="105"/>
                  </a:moveTo>
                  <a:lnTo>
                    <a:pt x="278" y="105"/>
                  </a:lnTo>
                  <a:lnTo>
                    <a:pt x="278" y="186"/>
                  </a:lnTo>
                  <a:lnTo>
                    <a:pt x="278" y="186"/>
                  </a:lnTo>
                  <a:lnTo>
                    <a:pt x="149" y="186"/>
                  </a:lnTo>
                  <a:lnTo>
                    <a:pt x="149" y="186"/>
                  </a:lnTo>
                  <a:lnTo>
                    <a:pt x="150" y="185"/>
                  </a:lnTo>
                  <a:lnTo>
                    <a:pt x="150" y="185"/>
                  </a:lnTo>
                  <a:lnTo>
                    <a:pt x="155" y="164"/>
                  </a:lnTo>
                  <a:lnTo>
                    <a:pt x="162" y="144"/>
                  </a:lnTo>
                  <a:lnTo>
                    <a:pt x="172" y="125"/>
                  </a:lnTo>
                  <a:lnTo>
                    <a:pt x="183" y="106"/>
                  </a:lnTo>
                  <a:lnTo>
                    <a:pt x="183" y="106"/>
                  </a:lnTo>
                  <a:lnTo>
                    <a:pt x="183" y="105"/>
                  </a:lnTo>
                  <a:lnTo>
                    <a:pt x="183" y="105"/>
                  </a:lnTo>
                  <a:lnTo>
                    <a:pt x="278" y="105"/>
                  </a:lnTo>
                  <a:lnTo>
                    <a:pt x="278" y="105"/>
                  </a:lnTo>
                  <a:close/>
                  <a:moveTo>
                    <a:pt x="384" y="105"/>
                  </a:moveTo>
                  <a:lnTo>
                    <a:pt x="384" y="105"/>
                  </a:lnTo>
                  <a:lnTo>
                    <a:pt x="384" y="106"/>
                  </a:lnTo>
                  <a:lnTo>
                    <a:pt x="384" y="106"/>
                  </a:lnTo>
                  <a:lnTo>
                    <a:pt x="395" y="125"/>
                  </a:lnTo>
                  <a:lnTo>
                    <a:pt x="404" y="144"/>
                  </a:lnTo>
                  <a:lnTo>
                    <a:pt x="412" y="164"/>
                  </a:lnTo>
                  <a:lnTo>
                    <a:pt x="417" y="185"/>
                  </a:lnTo>
                  <a:lnTo>
                    <a:pt x="417" y="185"/>
                  </a:lnTo>
                  <a:lnTo>
                    <a:pt x="417" y="186"/>
                  </a:lnTo>
                  <a:lnTo>
                    <a:pt x="417" y="186"/>
                  </a:lnTo>
                  <a:lnTo>
                    <a:pt x="290" y="186"/>
                  </a:lnTo>
                  <a:lnTo>
                    <a:pt x="290" y="186"/>
                  </a:lnTo>
                  <a:lnTo>
                    <a:pt x="290" y="105"/>
                  </a:lnTo>
                  <a:lnTo>
                    <a:pt x="290" y="105"/>
                  </a:lnTo>
                  <a:lnTo>
                    <a:pt x="384" y="105"/>
                  </a:lnTo>
                  <a:lnTo>
                    <a:pt x="384" y="105"/>
                  </a:lnTo>
                  <a:close/>
                  <a:moveTo>
                    <a:pt x="486" y="105"/>
                  </a:moveTo>
                  <a:lnTo>
                    <a:pt x="486" y="105"/>
                  </a:lnTo>
                  <a:lnTo>
                    <a:pt x="486" y="106"/>
                  </a:lnTo>
                  <a:lnTo>
                    <a:pt x="486" y="106"/>
                  </a:lnTo>
                  <a:lnTo>
                    <a:pt x="501" y="124"/>
                  </a:lnTo>
                  <a:lnTo>
                    <a:pt x="514" y="143"/>
                  </a:lnTo>
                  <a:lnTo>
                    <a:pt x="525" y="163"/>
                  </a:lnTo>
                  <a:lnTo>
                    <a:pt x="534" y="185"/>
                  </a:lnTo>
                  <a:lnTo>
                    <a:pt x="534" y="185"/>
                  </a:lnTo>
                  <a:lnTo>
                    <a:pt x="535" y="186"/>
                  </a:lnTo>
                  <a:lnTo>
                    <a:pt x="535" y="186"/>
                  </a:lnTo>
                  <a:lnTo>
                    <a:pt x="431" y="186"/>
                  </a:lnTo>
                  <a:lnTo>
                    <a:pt x="431" y="186"/>
                  </a:lnTo>
                  <a:lnTo>
                    <a:pt x="431" y="185"/>
                  </a:lnTo>
                  <a:lnTo>
                    <a:pt x="431" y="185"/>
                  </a:lnTo>
                  <a:lnTo>
                    <a:pt x="426" y="165"/>
                  </a:lnTo>
                  <a:lnTo>
                    <a:pt x="419" y="145"/>
                  </a:lnTo>
                  <a:lnTo>
                    <a:pt x="411" y="126"/>
                  </a:lnTo>
                  <a:lnTo>
                    <a:pt x="400" y="107"/>
                  </a:lnTo>
                  <a:lnTo>
                    <a:pt x="400" y="107"/>
                  </a:lnTo>
                  <a:lnTo>
                    <a:pt x="400" y="105"/>
                  </a:lnTo>
                  <a:lnTo>
                    <a:pt x="400" y="105"/>
                  </a:lnTo>
                  <a:lnTo>
                    <a:pt x="486" y="105"/>
                  </a:lnTo>
                  <a:lnTo>
                    <a:pt x="486" y="105"/>
                  </a:lnTo>
                  <a:close/>
                  <a:moveTo>
                    <a:pt x="540" y="199"/>
                  </a:moveTo>
                  <a:lnTo>
                    <a:pt x="540" y="199"/>
                  </a:lnTo>
                  <a:lnTo>
                    <a:pt x="540" y="200"/>
                  </a:lnTo>
                  <a:lnTo>
                    <a:pt x="540" y="200"/>
                  </a:lnTo>
                  <a:lnTo>
                    <a:pt x="545" y="220"/>
                  </a:lnTo>
                  <a:lnTo>
                    <a:pt x="549" y="242"/>
                  </a:lnTo>
                  <a:lnTo>
                    <a:pt x="552" y="263"/>
                  </a:lnTo>
                  <a:lnTo>
                    <a:pt x="553" y="284"/>
                  </a:lnTo>
                  <a:lnTo>
                    <a:pt x="553" y="284"/>
                  </a:lnTo>
                  <a:lnTo>
                    <a:pt x="552" y="305"/>
                  </a:lnTo>
                  <a:lnTo>
                    <a:pt x="549" y="326"/>
                  </a:lnTo>
                  <a:lnTo>
                    <a:pt x="545" y="347"/>
                  </a:lnTo>
                  <a:lnTo>
                    <a:pt x="540" y="367"/>
                  </a:lnTo>
                  <a:lnTo>
                    <a:pt x="540" y="367"/>
                  </a:lnTo>
                  <a:lnTo>
                    <a:pt x="539" y="368"/>
                  </a:lnTo>
                  <a:lnTo>
                    <a:pt x="539" y="368"/>
                  </a:lnTo>
                  <a:lnTo>
                    <a:pt x="27" y="368"/>
                  </a:lnTo>
                  <a:lnTo>
                    <a:pt x="27" y="368"/>
                  </a:lnTo>
                  <a:lnTo>
                    <a:pt x="27" y="367"/>
                  </a:lnTo>
                  <a:lnTo>
                    <a:pt x="27" y="367"/>
                  </a:lnTo>
                  <a:lnTo>
                    <a:pt x="27" y="367"/>
                  </a:lnTo>
                  <a:lnTo>
                    <a:pt x="21" y="347"/>
                  </a:lnTo>
                  <a:lnTo>
                    <a:pt x="17" y="326"/>
                  </a:lnTo>
                  <a:lnTo>
                    <a:pt x="15" y="305"/>
                  </a:lnTo>
                  <a:lnTo>
                    <a:pt x="14" y="284"/>
                  </a:lnTo>
                  <a:lnTo>
                    <a:pt x="14" y="284"/>
                  </a:lnTo>
                  <a:lnTo>
                    <a:pt x="15" y="263"/>
                  </a:lnTo>
                  <a:lnTo>
                    <a:pt x="17" y="242"/>
                  </a:lnTo>
                  <a:lnTo>
                    <a:pt x="21" y="220"/>
                  </a:lnTo>
                  <a:lnTo>
                    <a:pt x="27" y="200"/>
                  </a:lnTo>
                  <a:lnTo>
                    <a:pt x="27" y="200"/>
                  </a:lnTo>
                  <a:lnTo>
                    <a:pt x="27" y="199"/>
                  </a:lnTo>
                  <a:lnTo>
                    <a:pt x="27" y="199"/>
                  </a:lnTo>
                  <a:lnTo>
                    <a:pt x="540" y="199"/>
                  </a:lnTo>
                  <a:lnTo>
                    <a:pt x="540" y="199"/>
                  </a:lnTo>
                  <a:close/>
                  <a:moveTo>
                    <a:pt x="136" y="381"/>
                  </a:moveTo>
                  <a:lnTo>
                    <a:pt x="136" y="381"/>
                  </a:lnTo>
                  <a:lnTo>
                    <a:pt x="136" y="381"/>
                  </a:lnTo>
                  <a:lnTo>
                    <a:pt x="136" y="381"/>
                  </a:lnTo>
                  <a:lnTo>
                    <a:pt x="141" y="402"/>
                  </a:lnTo>
                  <a:lnTo>
                    <a:pt x="148" y="421"/>
                  </a:lnTo>
                  <a:lnTo>
                    <a:pt x="156" y="441"/>
                  </a:lnTo>
                  <a:lnTo>
                    <a:pt x="166" y="460"/>
                  </a:lnTo>
                  <a:lnTo>
                    <a:pt x="166" y="460"/>
                  </a:lnTo>
                  <a:lnTo>
                    <a:pt x="167" y="461"/>
                  </a:lnTo>
                  <a:lnTo>
                    <a:pt x="167" y="461"/>
                  </a:lnTo>
                  <a:lnTo>
                    <a:pt x="81" y="461"/>
                  </a:lnTo>
                  <a:lnTo>
                    <a:pt x="81" y="461"/>
                  </a:lnTo>
                  <a:lnTo>
                    <a:pt x="81" y="461"/>
                  </a:lnTo>
                  <a:lnTo>
                    <a:pt x="81" y="461"/>
                  </a:lnTo>
                  <a:lnTo>
                    <a:pt x="81" y="461"/>
                  </a:lnTo>
                  <a:lnTo>
                    <a:pt x="66" y="443"/>
                  </a:lnTo>
                  <a:lnTo>
                    <a:pt x="53" y="423"/>
                  </a:lnTo>
                  <a:lnTo>
                    <a:pt x="42" y="403"/>
                  </a:lnTo>
                  <a:lnTo>
                    <a:pt x="33" y="382"/>
                  </a:lnTo>
                  <a:lnTo>
                    <a:pt x="33" y="382"/>
                  </a:lnTo>
                  <a:lnTo>
                    <a:pt x="32" y="381"/>
                  </a:lnTo>
                  <a:lnTo>
                    <a:pt x="32" y="381"/>
                  </a:lnTo>
                  <a:lnTo>
                    <a:pt x="136" y="381"/>
                  </a:lnTo>
                  <a:lnTo>
                    <a:pt x="136" y="381"/>
                  </a:lnTo>
                  <a:close/>
                  <a:moveTo>
                    <a:pt x="278" y="381"/>
                  </a:moveTo>
                  <a:lnTo>
                    <a:pt x="278" y="381"/>
                  </a:lnTo>
                  <a:lnTo>
                    <a:pt x="278" y="461"/>
                  </a:lnTo>
                  <a:lnTo>
                    <a:pt x="278" y="461"/>
                  </a:lnTo>
                  <a:lnTo>
                    <a:pt x="183" y="461"/>
                  </a:lnTo>
                  <a:lnTo>
                    <a:pt x="183" y="461"/>
                  </a:lnTo>
                  <a:lnTo>
                    <a:pt x="183" y="461"/>
                  </a:lnTo>
                  <a:lnTo>
                    <a:pt x="183" y="461"/>
                  </a:lnTo>
                  <a:lnTo>
                    <a:pt x="172" y="442"/>
                  </a:lnTo>
                  <a:lnTo>
                    <a:pt x="162" y="422"/>
                  </a:lnTo>
                  <a:lnTo>
                    <a:pt x="155" y="402"/>
                  </a:lnTo>
                  <a:lnTo>
                    <a:pt x="150" y="382"/>
                  </a:lnTo>
                  <a:lnTo>
                    <a:pt x="150" y="382"/>
                  </a:lnTo>
                  <a:lnTo>
                    <a:pt x="149" y="381"/>
                  </a:lnTo>
                  <a:lnTo>
                    <a:pt x="149" y="381"/>
                  </a:lnTo>
                  <a:lnTo>
                    <a:pt x="278" y="381"/>
                  </a:lnTo>
                  <a:lnTo>
                    <a:pt x="278" y="381"/>
                  </a:lnTo>
                  <a:close/>
                  <a:moveTo>
                    <a:pt x="417" y="381"/>
                  </a:moveTo>
                  <a:lnTo>
                    <a:pt x="417" y="381"/>
                  </a:lnTo>
                  <a:lnTo>
                    <a:pt x="417" y="382"/>
                  </a:lnTo>
                  <a:lnTo>
                    <a:pt x="417" y="382"/>
                  </a:lnTo>
                  <a:lnTo>
                    <a:pt x="412" y="402"/>
                  </a:lnTo>
                  <a:lnTo>
                    <a:pt x="404" y="422"/>
                  </a:lnTo>
                  <a:lnTo>
                    <a:pt x="395" y="442"/>
                  </a:lnTo>
                  <a:lnTo>
                    <a:pt x="384" y="461"/>
                  </a:lnTo>
                  <a:lnTo>
                    <a:pt x="384" y="461"/>
                  </a:lnTo>
                  <a:lnTo>
                    <a:pt x="384" y="461"/>
                  </a:lnTo>
                  <a:lnTo>
                    <a:pt x="384" y="461"/>
                  </a:lnTo>
                  <a:lnTo>
                    <a:pt x="290" y="461"/>
                  </a:lnTo>
                  <a:lnTo>
                    <a:pt x="290" y="461"/>
                  </a:lnTo>
                  <a:lnTo>
                    <a:pt x="290" y="381"/>
                  </a:lnTo>
                  <a:lnTo>
                    <a:pt x="290" y="381"/>
                  </a:lnTo>
                  <a:lnTo>
                    <a:pt x="417" y="381"/>
                  </a:lnTo>
                  <a:lnTo>
                    <a:pt x="417" y="381"/>
                  </a:lnTo>
                  <a:close/>
                  <a:moveTo>
                    <a:pt x="535" y="381"/>
                  </a:moveTo>
                  <a:lnTo>
                    <a:pt x="535" y="381"/>
                  </a:lnTo>
                  <a:lnTo>
                    <a:pt x="534" y="382"/>
                  </a:lnTo>
                  <a:lnTo>
                    <a:pt x="534" y="382"/>
                  </a:lnTo>
                  <a:lnTo>
                    <a:pt x="525" y="403"/>
                  </a:lnTo>
                  <a:lnTo>
                    <a:pt x="514" y="423"/>
                  </a:lnTo>
                  <a:lnTo>
                    <a:pt x="501" y="443"/>
                  </a:lnTo>
                  <a:lnTo>
                    <a:pt x="486" y="461"/>
                  </a:lnTo>
                  <a:lnTo>
                    <a:pt x="486" y="461"/>
                  </a:lnTo>
                  <a:lnTo>
                    <a:pt x="486" y="461"/>
                  </a:lnTo>
                  <a:lnTo>
                    <a:pt x="486" y="461"/>
                  </a:lnTo>
                  <a:lnTo>
                    <a:pt x="400" y="461"/>
                  </a:lnTo>
                  <a:lnTo>
                    <a:pt x="400" y="461"/>
                  </a:lnTo>
                  <a:lnTo>
                    <a:pt x="400" y="460"/>
                  </a:lnTo>
                  <a:lnTo>
                    <a:pt x="400" y="460"/>
                  </a:lnTo>
                  <a:lnTo>
                    <a:pt x="400" y="460"/>
                  </a:lnTo>
                  <a:lnTo>
                    <a:pt x="411" y="441"/>
                  </a:lnTo>
                  <a:lnTo>
                    <a:pt x="419" y="421"/>
                  </a:lnTo>
                  <a:lnTo>
                    <a:pt x="426" y="402"/>
                  </a:lnTo>
                  <a:lnTo>
                    <a:pt x="431" y="381"/>
                  </a:lnTo>
                  <a:lnTo>
                    <a:pt x="431" y="381"/>
                  </a:lnTo>
                  <a:lnTo>
                    <a:pt x="431" y="381"/>
                  </a:lnTo>
                  <a:lnTo>
                    <a:pt x="431" y="381"/>
                  </a:lnTo>
                  <a:lnTo>
                    <a:pt x="535" y="381"/>
                  </a:lnTo>
                  <a:lnTo>
                    <a:pt x="535" y="381"/>
                  </a:lnTo>
                  <a:close/>
                  <a:moveTo>
                    <a:pt x="176" y="475"/>
                  </a:moveTo>
                  <a:lnTo>
                    <a:pt x="176" y="475"/>
                  </a:lnTo>
                  <a:lnTo>
                    <a:pt x="176" y="475"/>
                  </a:lnTo>
                  <a:lnTo>
                    <a:pt x="176" y="475"/>
                  </a:lnTo>
                  <a:lnTo>
                    <a:pt x="191" y="495"/>
                  </a:lnTo>
                  <a:lnTo>
                    <a:pt x="208" y="513"/>
                  </a:lnTo>
                  <a:lnTo>
                    <a:pt x="227" y="531"/>
                  </a:lnTo>
                  <a:lnTo>
                    <a:pt x="247" y="548"/>
                  </a:lnTo>
                  <a:lnTo>
                    <a:pt x="247" y="548"/>
                  </a:lnTo>
                  <a:lnTo>
                    <a:pt x="253" y="551"/>
                  </a:lnTo>
                  <a:lnTo>
                    <a:pt x="253" y="551"/>
                  </a:lnTo>
                  <a:lnTo>
                    <a:pt x="247" y="550"/>
                  </a:lnTo>
                  <a:lnTo>
                    <a:pt x="247" y="550"/>
                  </a:lnTo>
                  <a:lnTo>
                    <a:pt x="247" y="550"/>
                  </a:lnTo>
                  <a:lnTo>
                    <a:pt x="226" y="546"/>
                  </a:lnTo>
                  <a:lnTo>
                    <a:pt x="205" y="541"/>
                  </a:lnTo>
                  <a:lnTo>
                    <a:pt x="185" y="534"/>
                  </a:lnTo>
                  <a:lnTo>
                    <a:pt x="165" y="525"/>
                  </a:lnTo>
                  <a:lnTo>
                    <a:pt x="146" y="515"/>
                  </a:lnTo>
                  <a:lnTo>
                    <a:pt x="129" y="504"/>
                  </a:lnTo>
                  <a:lnTo>
                    <a:pt x="111" y="491"/>
                  </a:lnTo>
                  <a:lnTo>
                    <a:pt x="95" y="476"/>
                  </a:lnTo>
                  <a:lnTo>
                    <a:pt x="95" y="476"/>
                  </a:lnTo>
                  <a:lnTo>
                    <a:pt x="94" y="475"/>
                  </a:lnTo>
                  <a:lnTo>
                    <a:pt x="94" y="475"/>
                  </a:lnTo>
                  <a:lnTo>
                    <a:pt x="176" y="475"/>
                  </a:lnTo>
                  <a:lnTo>
                    <a:pt x="176" y="475"/>
                  </a:lnTo>
                  <a:close/>
                  <a:moveTo>
                    <a:pt x="278" y="475"/>
                  </a:moveTo>
                  <a:lnTo>
                    <a:pt x="278" y="475"/>
                  </a:lnTo>
                  <a:lnTo>
                    <a:pt x="278" y="552"/>
                  </a:lnTo>
                  <a:lnTo>
                    <a:pt x="278" y="552"/>
                  </a:lnTo>
                  <a:lnTo>
                    <a:pt x="262" y="542"/>
                  </a:lnTo>
                  <a:lnTo>
                    <a:pt x="262" y="542"/>
                  </a:lnTo>
                  <a:lnTo>
                    <a:pt x="247" y="531"/>
                  </a:lnTo>
                  <a:lnTo>
                    <a:pt x="230" y="516"/>
                  </a:lnTo>
                  <a:lnTo>
                    <a:pt x="212" y="498"/>
                  </a:lnTo>
                  <a:lnTo>
                    <a:pt x="203" y="487"/>
                  </a:lnTo>
                  <a:lnTo>
                    <a:pt x="194" y="476"/>
                  </a:lnTo>
                  <a:lnTo>
                    <a:pt x="194" y="476"/>
                  </a:lnTo>
                  <a:lnTo>
                    <a:pt x="192" y="475"/>
                  </a:lnTo>
                  <a:lnTo>
                    <a:pt x="192" y="475"/>
                  </a:lnTo>
                  <a:lnTo>
                    <a:pt x="278" y="475"/>
                  </a:lnTo>
                  <a:lnTo>
                    <a:pt x="278" y="475"/>
                  </a:lnTo>
                  <a:close/>
                  <a:moveTo>
                    <a:pt x="374" y="475"/>
                  </a:moveTo>
                  <a:lnTo>
                    <a:pt x="374" y="475"/>
                  </a:lnTo>
                  <a:lnTo>
                    <a:pt x="373" y="476"/>
                  </a:lnTo>
                  <a:lnTo>
                    <a:pt x="373" y="476"/>
                  </a:lnTo>
                  <a:lnTo>
                    <a:pt x="364" y="487"/>
                  </a:lnTo>
                  <a:lnTo>
                    <a:pt x="355" y="498"/>
                  </a:lnTo>
                  <a:lnTo>
                    <a:pt x="337" y="516"/>
                  </a:lnTo>
                  <a:lnTo>
                    <a:pt x="320" y="531"/>
                  </a:lnTo>
                  <a:lnTo>
                    <a:pt x="305" y="542"/>
                  </a:lnTo>
                  <a:lnTo>
                    <a:pt x="305" y="542"/>
                  </a:lnTo>
                  <a:lnTo>
                    <a:pt x="290" y="552"/>
                  </a:lnTo>
                  <a:lnTo>
                    <a:pt x="290" y="552"/>
                  </a:lnTo>
                  <a:lnTo>
                    <a:pt x="290" y="475"/>
                  </a:lnTo>
                  <a:lnTo>
                    <a:pt x="290" y="475"/>
                  </a:lnTo>
                  <a:lnTo>
                    <a:pt x="374" y="475"/>
                  </a:lnTo>
                  <a:lnTo>
                    <a:pt x="374" y="475"/>
                  </a:lnTo>
                  <a:close/>
                  <a:moveTo>
                    <a:pt x="473" y="475"/>
                  </a:moveTo>
                  <a:lnTo>
                    <a:pt x="473" y="475"/>
                  </a:lnTo>
                  <a:lnTo>
                    <a:pt x="471" y="476"/>
                  </a:lnTo>
                  <a:lnTo>
                    <a:pt x="471" y="476"/>
                  </a:lnTo>
                  <a:lnTo>
                    <a:pt x="455" y="491"/>
                  </a:lnTo>
                  <a:lnTo>
                    <a:pt x="438" y="504"/>
                  </a:lnTo>
                  <a:lnTo>
                    <a:pt x="420" y="515"/>
                  </a:lnTo>
                  <a:lnTo>
                    <a:pt x="401" y="525"/>
                  </a:lnTo>
                  <a:lnTo>
                    <a:pt x="382" y="534"/>
                  </a:lnTo>
                  <a:lnTo>
                    <a:pt x="361" y="541"/>
                  </a:lnTo>
                  <a:lnTo>
                    <a:pt x="340" y="547"/>
                  </a:lnTo>
                  <a:lnTo>
                    <a:pt x="319" y="551"/>
                  </a:lnTo>
                  <a:lnTo>
                    <a:pt x="319" y="551"/>
                  </a:lnTo>
                  <a:lnTo>
                    <a:pt x="313" y="551"/>
                  </a:lnTo>
                  <a:lnTo>
                    <a:pt x="313" y="551"/>
                  </a:lnTo>
                  <a:lnTo>
                    <a:pt x="319" y="547"/>
                  </a:lnTo>
                  <a:lnTo>
                    <a:pt x="319" y="547"/>
                  </a:lnTo>
                  <a:lnTo>
                    <a:pt x="334" y="537"/>
                  </a:lnTo>
                  <a:lnTo>
                    <a:pt x="351" y="521"/>
                  </a:lnTo>
                  <a:lnTo>
                    <a:pt x="361" y="511"/>
                  </a:lnTo>
                  <a:lnTo>
                    <a:pt x="371" y="500"/>
                  </a:lnTo>
                  <a:lnTo>
                    <a:pt x="381" y="488"/>
                  </a:lnTo>
                  <a:lnTo>
                    <a:pt x="391" y="475"/>
                  </a:lnTo>
                  <a:lnTo>
                    <a:pt x="391" y="475"/>
                  </a:lnTo>
                  <a:lnTo>
                    <a:pt x="391" y="475"/>
                  </a:lnTo>
                  <a:lnTo>
                    <a:pt x="391" y="475"/>
                  </a:lnTo>
                  <a:lnTo>
                    <a:pt x="473" y="475"/>
                  </a:lnTo>
                  <a:lnTo>
                    <a:pt x="473" y="47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 name="Freeform 27"/>
            <p:cNvSpPr>
              <a:spLocks/>
            </p:cNvSpPr>
            <p:nvPr userDrawn="1"/>
          </p:nvSpPr>
          <p:spPr bwMode="auto">
            <a:xfrm>
              <a:off x="1658938" y="1789113"/>
              <a:ext cx="107950" cy="187325"/>
            </a:xfrm>
            <a:custGeom>
              <a:avLst/>
              <a:gdLst>
                <a:gd name="T0" fmla="*/ 68 w 68"/>
                <a:gd name="T1" fmla="*/ 1 h 118"/>
                <a:gd name="T2" fmla="*/ 68 w 68"/>
                <a:gd name="T3" fmla="*/ 1 h 118"/>
                <a:gd name="T4" fmla="*/ 66 w 68"/>
                <a:gd name="T5" fmla="*/ 2 h 118"/>
                <a:gd name="T6" fmla="*/ 65 w 68"/>
                <a:gd name="T7" fmla="*/ 4 h 118"/>
                <a:gd name="T8" fmla="*/ 62 w 68"/>
                <a:gd name="T9" fmla="*/ 8 h 118"/>
                <a:gd name="T10" fmla="*/ 57 w 68"/>
                <a:gd name="T11" fmla="*/ 24 h 118"/>
                <a:gd name="T12" fmla="*/ 36 w 68"/>
                <a:gd name="T13" fmla="*/ 95 h 118"/>
                <a:gd name="T14" fmla="*/ 36 w 68"/>
                <a:gd name="T15" fmla="*/ 95 h 118"/>
                <a:gd name="T16" fmla="*/ 34 w 68"/>
                <a:gd name="T17" fmla="*/ 104 h 118"/>
                <a:gd name="T18" fmla="*/ 33 w 68"/>
                <a:gd name="T19" fmla="*/ 110 h 118"/>
                <a:gd name="T20" fmla="*/ 34 w 68"/>
                <a:gd name="T21" fmla="*/ 114 h 118"/>
                <a:gd name="T22" fmla="*/ 35 w 68"/>
                <a:gd name="T23" fmla="*/ 117 h 118"/>
                <a:gd name="T24" fmla="*/ 35 w 68"/>
                <a:gd name="T25" fmla="*/ 118 h 118"/>
                <a:gd name="T26" fmla="*/ 0 w 68"/>
                <a:gd name="T27" fmla="*/ 118 h 118"/>
                <a:gd name="T28" fmla="*/ 0 w 68"/>
                <a:gd name="T29" fmla="*/ 117 h 118"/>
                <a:gd name="T30" fmla="*/ 0 w 68"/>
                <a:gd name="T31" fmla="*/ 117 h 118"/>
                <a:gd name="T32" fmla="*/ 4 w 68"/>
                <a:gd name="T33" fmla="*/ 114 h 118"/>
                <a:gd name="T34" fmla="*/ 6 w 68"/>
                <a:gd name="T35" fmla="*/ 111 h 118"/>
                <a:gd name="T36" fmla="*/ 9 w 68"/>
                <a:gd name="T37" fmla="*/ 105 h 118"/>
                <a:gd name="T38" fmla="*/ 11 w 68"/>
                <a:gd name="T39" fmla="*/ 96 h 118"/>
                <a:gd name="T40" fmla="*/ 32 w 68"/>
                <a:gd name="T41" fmla="*/ 25 h 118"/>
                <a:gd name="T42" fmla="*/ 32 w 68"/>
                <a:gd name="T43" fmla="*/ 25 h 118"/>
                <a:gd name="T44" fmla="*/ 34 w 68"/>
                <a:gd name="T45" fmla="*/ 15 h 118"/>
                <a:gd name="T46" fmla="*/ 35 w 68"/>
                <a:gd name="T47" fmla="*/ 9 h 118"/>
                <a:gd name="T48" fmla="*/ 35 w 68"/>
                <a:gd name="T49" fmla="*/ 5 h 118"/>
                <a:gd name="T50" fmla="*/ 34 w 68"/>
                <a:gd name="T51" fmla="*/ 1 h 118"/>
                <a:gd name="T52" fmla="*/ 34 w 68"/>
                <a:gd name="T53" fmla="*/ 0 h 118"/>
                <a:gd name="T54" fmla="*/ 68 w 68"/>
                <a:gd name="T55" fmla="*/ 0 h 118"/>
                <a:gd name="T56" fmla="*/ 68 w 68"/>
                <a:gd name="T57" fmla="*/ 1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8" h="118">
                  <a:moveTo>
                    <a:pt x="68" y="1"/>
                  </a:moveTo>
                  <a:lnTo>
                    <a:pt x="68" y="1"/>
                  </a:lnTo>
                  <a:lnTo>
                    <a:pt x="66" y="2"/>
                  </a:lnTo>
                  <a:lnTo>
                    <a:pt x="65" y="4"/>
                  </a:lnTo>
                  <a:lnTo>
                    <a:pt x="62" y="8"/>
                  </a:lnTo>
                  <a:lnTo>
                    <a:pt x="57" y="24"/>
                  </a:lnTo>
                  <a:lnTo>
                    <a:pt x="36" y="95"/>
                  </a:lnTo>
                  <a:lnTo>
                    <a:pt x="36" y="95"/>
                  </a:lnTo>
                  <a:lnTo>
                    <a:pt x="34" y="104"/>
                  </a:lnTo>
                  <a:lnTo>
                    <a:pt x="33" y="110"/>
                  </a:lnTo>
                  <a:lnTo>
                    <a:pt x="34" y="114"/>
                  </a:lnTo>
                  <a:lnTo>
                    <a:pt x="35" y="117"/>
                  </a:lnTo>
                  <a:lnTo>
                    <a:pt x="35" y="118"/>
                  </a:lnTo>
                  <a:lnTo>
                    <a:pt x="0" y="118"/>
                  </a:lnTo>
                  <a:lnTo>
                    <a:pt x="0" y="117"/>
                  </a:lnTo>
                  <a:lnTo>
                    <a:pt x="0" y="117"/>
                  </a:lnTo>
                  <a:lnTo>
                    <a:pt x="4" y="114"/>
                  </a:lnTo>
                  <a:lnTo>
                    <a:pt x="6" y="111"/>
                  </a:lnTo>
                  <a:lnTo>
                    <a:pt x="9" y="105"/>
                  </a:lnTo>
                  <a:lnTo>
                    <a:pt x="11" y="96"/>
                  </a:lnTo>
                  <a:lnTo>
                    <a:pt x="32" y="25"/>
                  </a:lnTo>
                  <a:lnTo>
                    <a:pt x="32" y="25"/>
                  </a:lnTo>
                  <a:lnTo>
                    <a:pt x="34" y="15"/>
                  </a:lnTo>
                  <a:lnTo>
                    <a:pt x="35" y="9"/>
                  </a:lnTo>
                  <a:lnTo>
                    <a:pt x="35" y="5"/>
                  </a:lnTo>
                  <a:lnTo>
                    <a:pt x="34" y="1"/>
                  </a:lnTo>
                  <a:lnTo>
                    <a:pt x="34" y="0"/>
                  </a:lnTo>
                  <a:lnTo>
                    <a:pt x="68" y="0"/>
                  </a:lnTo>
                  <a:lnTo>
                    <a:pt x="68"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 name="Freeform 28"/>
            <p:cNvSpPr>
              <a:spLocks/>
            </p:cNvSpPr>
            <p:nvPr userDrawn="1"/>
          </p:nvSpPr>
          <p:spPr bwMode="auto">
            <a:xfrm>
              <a:off x="1289051" y="1785938"/>
              <a:ext cx="138113" cy="193675"/>
            </a:xfrm>
            <a:custGeom>
              <a:avLst/>
              <a:gdLst>
                <a:gd name="T0" fmla="*/ 8 w 87"/>
                <a:gd name="T1" fmla="*/ 90 h 122"/>
                <a:gd name="T2" fmla="*/ 10 w 87"/>
                <a:gd name="T3" fmla="*/ 101 h 122"/>
                <a:gd name="T4" fmla="*/ 16 w 87"/>
                <a:gd name="T5" fmla="*/ 109 h 122"/>
                <a:gd name="T6" fmla="*/ 25 w 87"/>
                <a:gd name="T7" fmla="*/ 113 h 122"/>
                <a:gd name="T8" fmla="*/ 38 w 87"/>
                <a:gd name="T9" fmla="*/ 114 h 122"/>
                <a:gd name="T10" fmla="*/ 42 w 87"/>
                <a:gd name="T11" fmla="*/ 113 h 122"/>
                <a:gd name="T12" fmla="*/ 50 w 87"/>
                <a:gd name="T13" fmla="*/ 110 h 122"/>
                <a:gd name="T14" fmla="*/ 55 w 87"/>
                <a:gd name="T15" fmla="*/ 104 h 122"/>
                <a:gd name="T16" fmla="*/ 58 w 87"/>
                <a:gd name="T17" fmla="*/ 97 h 122"/>
                <a:gd name="T18" fmla="*/ 58 w 87"/>
                <a:gd name="T19" fmla="*/ 94 h 122"/>
                <a:gd name="T20" fmla="*/ 54 w 87"/>
                <a:gd name="T21" fmla="*/ 82 h 122"/>
                <a:gd name="T22" fmla="*/ 43 w 87"/>
                <a:gd name="T23" fmla="*/ 72 h 122"/>
                <a:gd name="T24" fmla="*/ 38 w 87"/>
                <a:gd name="T25" fmla="*/ 68 h 122"/>
                <a:gd name="T26" fmla="*/ 22 w 87"/>
                <a:gd name="T27" fmla="*/ 54 h 122"/>
                <a:gd name="T28" fmla="*/ 17 w 87"/>
                <a:gd name="T29" fmla="*/ 46 h 122"/>
                <a:gd name="T30" fmla="*/ 16 w 87"/>
                <a:gd name="T31" fmla="*/ 36 h 122"/>
                <a:gd name="T32" fmla="*/ 17 w 87"/>
                <a:gd name="T33" fmla="*/ 29 h 122"/>
                <a:gd name="T34" fmla="*/ 22 w 87"/>
                <a:gd name="T35" fmla="*/ 15 h 122"/>
                <a:gd name="T36" fmla="*/ 33 w 87"/>
                <a:gd name="T37" fmla="*/ 6 h 122"/>
                <a:gd name="T38" fmla="*/ 48 w 87"/>
                <a:gd name="T39" fmla="*/ 1 h 122"/>
                <a:gd name="T40" fmla="*/ 56 w 87"/>
                <a:gd name="T41" fmla="*/ 0 h 122"/>
                <a:gd name="T42" fmla="*/ 77 w 87"/>
                <a:gd name="T43" fmla="*/ 2 h 122"/>
                <a:gd name="T44" fmla="*/ 87 w 87"/>
                <a:gd name="T45" fmla="*/ 5 h 122"/>
                <a:gd name="T46" fmla="*/ 80 w 87"/>
                <a:gd name="T47" fmla="*/ 27 h 122"/>
                <a:gd name="T48" fmla="*/ 77 w 87"/>
                <a:gd name="T49" fmla="*/ 17 h 122"/>
                <a:gd name="T50" fmla="*/ 73 w 87"/>
                <a:gd name="T51" fmla="*/ 11 h 122"/>
                <a:gd name="T52" fmla="*/ 65 w 87"/>
                <a:gd name="T53" fmla="*/ 8 h 122"/>
                <a:gd name="T54" fmla="*/ 55 w 87"/>
                <a:gd name="T55" fmla="*/ 8 h 122"/>
                <a:gd name="T56" fmla="*/ 50 w 87"/>
                <a:gd name="T57" fmla="*/ 8 h 122"/>
                <a:gd name="T58" fmla="*/ 44 w 87"/>
                <a:gd name="T59" fmla="*/ 12 h 122"/>
                <a:gd name="T60" fmla="*/ 39 w 87"/>
                <a:gd name="T61" fmla="*/ 17 h 122"/>
                <a:gd name="T62" fmla="*/ 37 w 87"/>
                <a:gd name="T63" fmla="*/ 28 h 122"/>
                <a:gd name="T64" fmla="*/ 38 w 87"/>
                <a:gd name="T65" fmla="*/ 34 h 122"/>
                <a:gd name="T66" fmla="*/ 45 w 87"/>
                <a:gd name="T67" fmla="*/ 44 h 122"/>
                <a:gd name="T68" fmla="*/ 57 w 87"/>
                <a:gd name="T69" fmla="*/ 52 h 122"/>
                <a:gd name="T70" fmla="*/ 66 w 87"/>
                <a:gd name="T71" fmla="*/ 58 h 122"/>
                <a:gd name="T72" fmla="*/ 77 w 87"/>
                <a:gd name="T73" fmla="*/ 69 h 122"/>
                <a:gd name="T74" fmla="*/ 80 w 87"/>
                <a:gd name="T75" fmla="*/ 79 h 122"/>
                <a:gd name="T76" fmla="*/ 81 w 87"/>
                <a:gd name="T77" fmla="*/ 84 h 122"/>
                <a:gd name="T78" fmla="*/ 77 w 87"/>
                <a:gd name="T79" fmla="*/ 100 h 122"/>
                <a:gd name="T80" fmla="*/ 68 w 87"/>
                <a:gd name="T81" fmla="*/ 112 h 122"/>
                <a:gd name="T82" fmla="*/ 54 w 87"/>
                <a:gd name="T83" fmla="*/ 120 h 122"/>
                <a:gd name="T84" fmla="*/ 35 w 87"/>
                <a:gd name="T85" fmla="*/ 122 h 122"/>
                <a:gd name="T86" fmla="*/ 24 w 87"/>
                <a:gd name="T87" fmla="*/ 121 h 122"/>
                <a:gd name="T88" fmla="*/ 6 w 87"/>
                <a:gd name="T89" fmla="*/ 116 h 122"/>
                <a:gd name="T90" fmla="*/ 0 w 87"/>
                <a:gd name="T91" fmla="*/ 112 h 122"/>
                <a:gd name="T92" fmla="*/ 8 w 87"/>
                <a:gd name="T93" fmla="*/ 9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7" h="122">
                  <a:moveTo>
                    <a:pt x="8" y="90"/>
                  </a:moveTo>
                  <a:lnTo>
                    <a:pt x="8" y="90"/>
                  </a:lnTo>
                  <a:lnTo>
                    <a:pt x="9" y="96"/>
                  </a:lnTo>
                  <a:lnTo>
                    <a:pt x="10" y="101"/>
                  </a:lnTo>
                  <a:lnTo>
                    <a:pt x="13" y="106"/>
                  </a:lnTo>
                  <a:lnTo>
                    <a:pt x="16" y="109"/>
                  </a:lnTo>
                  <a:lnTo>
                    <a:pt x="20" y="112"/>
                  </a:lnTo>
                  <a:lnTo>
                    <a:pt x="25" y="113"/>
                  </a:lnTo>
                  <a:lnTo>
                    <a:pt x="31" y="114"/>
                  </a:lnTo>
                  <a:lnTo>
                    <a:pt x="38" y="114"/>
                  </a:lnTo>
                  <a:lnTo>
                    <a:pt x="38" y="114"/>
                  </a:lnTo>
                  <a:lnTo>
                    <a:pt x="42" y="113"/>
                  </a:lnTo>
                  <a:lnTo>
                    <a:pt x="46" y="112"/>
                  </a:lnTo>
                  <a:lnTo>
                    <a:pt x="50" y="110"/>
                  </a:lnTo>
                  <a:lnTo>
                    <a:pt x="53" y="107"/>
                  </a:lnTo>
                  <a:lnTo>
                    <a:pt x="55" y="104"/>
                  </a:lnTo>
                  <a:lnTo>
                    <a:pt x="57" y="101"/>
                  </a:lnTo>
                  <a:lnTo>
                    <a:pt x="58" y="97"/>
                  </a:lnTo>
                  <a:lnTo>
                    <a:pt x="58" y="94"/>
                  </a:lnTo>
                  <a:lnTo>
                    <a:pt x="58" y="94"/>
                  </a:lnTo>
                  <a:lnTo>
                    <a:pt x="57" y="88"/>
                  </a:lnTo>
                  <a:lnTo>
                    <a:pt x="54" y="82"/>
                  </a:lnTo>
                  <a:lnTo>
                    <a:pt x="50" y="77"/>
                  </a:lnTo>
                  <a:lnTo>
                    <a:pt x="43" y="72"/>
                  </a:lnTo>
                  <a:lnTo>
                    <a:pt x="38" y="68"/>
                  </a:lnTo>
                  <a:lnTo>
                    <a:pt x="38" y="68"/>
                  </a:lnTo>
                  <a:lnTo>
                    <a:pt x="29" y="62"/>
                  </a:lnTo>
                  <a:lnTo>
                    <a:pt x="22" y="54"/>
                  </a:lnTo>
                  <a:lnTo>
                    <a:pt x="20" y="51"/>
                  </a:lnTo>
                  <a:lnTo>
                    <a:pt x="17" y="46"/>
                  </a:lnTo>
                  <a:lnTo>
                    <a:pt x="16" y="41"/>
                  </a:lnTo>
                  <a:lnTo>
                    <a:pt x="16" y="36"/>
                  </a:lnTo>
                  <a:lnTo>
                    <a:pt x="16" y="36"/>
                  </a:lnTo>
                  <a:lnTo>
                    <a:pt x="17" y="29"/>
                  </a:lnTo>
                  <a:lnTo>
                    <a:pt x="19" y="22"/>
                  </a:lnTo>
                  <a:lnTo>
                    <a:pt x="22" y="15"/>
                  </a:lnTo>
                  <a:lnTo>
                    <a:pt x="27" y="10"/>
                  </a:lnTo>
                  <a:lnTo>
                    <a:pt x="33" y="6"/>
                  </a:lnTo>
                  <a:lnTo>
                    <a:pt x="40" y="3"/>
                  </a:lnTo>
                  <a:lnTo>
                    <a:pt x="48" y="1"/>
                  </a:lnTo>
                  <a:lnTo>
                    <a:pt x="56" y="0"/>
                  </a:lnTo>
                  <a:lnTo>
                    <a:pt x="56" y="0"/>
                  </a:lnTo>
                  <a:lnTo>
                    <a:pt x="67" y="0"/>
                  </a:lnTo>
                  <a:lnTo>
                    <a:pt x="77" y="2"/>
                  </a:lnTo>
                  <a:lnTo>
                    <a:pt x="77" y="2"/>
                  </a:lnTo>
                  <a:lnTo>
                    <a:pt x="87" y="5"/>
                  </a:lnTo>
                  <a:lnTo>
                    <a:pt x="82" y="27"/>
                  </a:lnTo>
                  <a:lnTo>
                    <a:pt x="80" y="27"/>
                  </a:lnTo>
                  <a:lnTo>
                    <a:pt x="80" y="27"/>
                  </a:lnTo>
                  <a:lnTo>
                    <a:pt x="77" y="17"/>
                  </a:lnTo>
                  <a:lnTo>
                    <a:pt x="75" y="14"/>
                  </a:lnTo>
                  <a:lnTo>
                    <a:pt x="73" y="11"/>
                  </a:lnTo>
                  <a:lnTo>
                    <a:pt x="70" y="9"/>
                  </a:lnTo>
                  <a:lnTo>
                    <a:pt x="65" y="8"/>
                  </a:lnTo>
                  <a:lnTo>
                    <a:pt x="61" y="7"/>
                  </a:lnTo>
                  <a:lnTo>
                    <a:pt x="55" y="8"/>
                  </a:lnTo>
                  <a:lnTo>
                    <a:pt x="55" y="8"/>
                  </a:lnTo>
                  <a:lnTo>
                    <a:pt x="50" y="8"/>
                  </a:lnTo>
                  <a:lnTo>
                    <a:pt x="47" y="10"/>
                  </a:lnTo>
                  <a:lnTo>
                    <a:pt x="44" y="12"/>
                  </a:lnTo>
                  <a:lnTo>
                    <a:pt x="41" y="14"/>
                  </a:lnTo>
                  <a:lnTo>
                    <a:pt x="39" y="17"/>
                  </a:lnTo>
                  <a:lnTo>
                    <a:pt x="38" y="21"/>
                  </a:lnTo>
                  <a:lnTo>
                    <a:pt x="37" y="28"/>
                  </a:lnTo>
                  <a:lnTo>
                    <a:pt x="37" y="28"/>
                  </a:lnTo>
                  <a:lnTo>
                    <a:pt x="38" y="34"/>
                  </a:lnTo>
                  <a:lnTo>
                    <a:pt x="40" y="39"/>
                  </a:lnTo>
                  <a:lnTo>
                    <a:pt x="45" y="44"/>
                  </a:lnTo>
                  <a:lnTo>
                    <a:pt x="52" y="48"/>
                  </a:lnTo>
                  <a:lnTo>
                    <a:pt x="57" y="52"/>
                  </a:lnTo>
                  <a:lnTo>
                    <a:pt x="57" y="52"/>
                  </a:lnTo>
                  <a:lnTo>
                    <a:pt x="66" y="58"/>
                  </a:lnTo>
                  <a:lnTo>
                    <a:pt x="74" y="65"/>
                  </a:lnTo>
                  <a:lnTo>
                    <a:pt x="77" y="69"/>
                  </a:lnTo>
                  <a:lnTo>
                    <a:pt x="79" y="74"/>
                  </a:lnTo>
                  <a:lnTo>
                    <a:pt x="80" y="79"/>
                  </a:lnTo>
                  <a:lnTo>
                    <a:pt x="81" y="84"/>
                  </a:lnTo>
                  <a:lnTo>
                    <a:pt x="81" y="84"/>
                  </a:lnTo>
                  <a:lnTo>
                    <a:pt x="80" y="93"/>
                  </a:lnTo>
                  <a:lnTo>
                    <a:pt x="77" y="100"/>
                  </a:lnTo>
                  <a:lnTo>
                    <a:pt x="73" y="107"/>
                  </a:lnTo>
                  <a:lnTo>
                    <a:pt x="68" y="112"/>
                  </a:lnTo>
                  <a:lnTo>
                    <a:pt x="62" y="116"/>
                  </a:lnTo>
                  <a:lnTo>
                    <a:pt x="54" y="120"/>
                  </a:lnTo>
                  <a:lnTo>
                    <a:pt x="45" y="122"/>
                  </a:lnTo>
                  <a:lnTo>
                    <a:pt x="35" y="122"/>
                  </a:lnTo>
                  <a:lnTo>
                    <a:pt x="35" y="122"/>
                  </a:lnTo>
                  <a:lnTo>
                    <a:pt x="24" y="121"/>
                  </a:lnTo>
                  <a:lnTo>
                    <a:pt x="14" y="119"/>
                  </a:lnTo>
                  <a:lnTo>
                    <a:pt x="6" y="116"/>
                  </a:lnTo>
                  <a:lnTo>
                    <a:pt x="0" y="112"/>
                  </a:lnTo>
                  <a:lnTo>
                    <a:pt x="0" y="112"/>
                  </a:lnTo>
                  <a:lnTo>
                    <a:pt x="6" y="90"/>
                  </a:lnTo>
                  <a:lnTo>
                    <a:pt x="8" y="9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2" name="Freeform 29"/>
            <p:cNvSpPr>
              <a:spLocks/>
            </p:cNvSpPr>
            <p:nvPr userDrawn="1"/>
          </p:nvSpPr>
          <p:spPr bwMode="auto">
            <a:xfrm>
              <a:off x="1760538" y="1789113"/>
              <a:ext cx="166688" cy="187325"/>
            </a:xfrm>
            <a:custGeom>
              <a:avLst/>
              <a:gdLst>
                <a:gd name="T0" fmla="*/ 105 w 105"/>
                <a:gd name="T1" fmla="*/ 0 h 118"/>
                <a:gd name="T2" fmla="*/ 105 w 105"/>
                <a:gd name="T3" fmla="*/ 0 h 118"/>
                <a:gd name="T4" fmla="*/ 98 w 105"/>
                <a:gd name="T5" fmla="*/ 22 h 118"/>
                <a:gd name="T6" fmla="*/ 97 w 105"/>
                <a:gd name="T7" fmla="*/ 22 h 118"/>
                <a:gd name="T8" fmla="*/ 97 w 105"/>
                <a:gd name="T9" fmla="*/ 22 h 118"/>
                <a:gd name="T10" fmla="*/ 95 w 105"/>
                <a:gd name="T11" fmla="*/ 16 h 118"/>
                <a:gd name="T12" fmla="*/ 92 w 105"/>
                <a:gd name="T13" fmla="*/ 13 h 118"/>
                <a:gd name="T14" fmla="*/ 88 w 105"/>
                <a:gd name="T15" fmla="*/ 10 h 118"/>
                <a:gd name="T16" fmla="*/ 84 w 105"/>
                <a:gd name="T17" fmla="*/ 9 h 118"/>
                <a:gd name="T18" fmla="*/ 76 w 105"/>
                <a:gd name="T19" fmla="*/ 8 h 118"/>
                <a:gd name="T20" fmla="*/ 69 w 105"/>
                <a:gd name="T21" fmla="*/ 8 h 118"/>
                <a:gd name="T22" fmla="*/ 68 w 105"/>
                <a:gd name="T23" fmla="*/ 8 h 118"/>
                <a:gd name="T24" fmla="*/ 68 w 105"/>
                <a:gd name="T25" fmla="*/ 8 h 118"/>
                <a:gd name="T26" fmla="*/ 64 w 105"/>
                <a:gd name="T27" fmla="*/ 9 h 118"/>
                <a:gd name="T28" fmla="*/ 61 w 105"/>
                <a:gd name="T29" fmla="*/ 10 h 118"/>
                <a:gd name="T30" fmla="*/ 59 w 105"/>
                <a:gd name="T31" fmla="*/ 12 h 118"/>
                <a:gd name="T32" fmla="*/ 58 w 105"/>
                <a:gd name="T33" fmla="*/ 16 h 118"/>
                <a:gd name="T34" fmla="*/ 48 w 105"/>
                <a:gd name="T35" fmla="*/ 55 h 118"/>
                <a:gd name="T36" fmla="*/ 51 w 105"/>
                <a:gd name="T37" fmla="*/ 55 h 118"/>
                <a:gd name="T38" fmla="*/ 51 w 105"/>
                <a:gd name="T39" fmla="*/ 55 h 118"/>
                <a:gd name="T40" fmla="*/ 62 w 105"/>
                <a:gd name="T41" fmla="*/ 55 h 118"/>
                <a:gd name="T42" fmla="*/ 71 w 105"/>
                <a:gd name="T43" fmla="*/ 55 h 118"/>
                <a:gd name="T44" fmla="*/ 78 w 105"/>
                <a:gd name="T45" fmla="*/ 53 h 118"/>
                <a:gd name="T46" fmla="*/ 81 w 105"/>
                <a:gd name="T47" fmla="*/ 52 h 118"/>
                <a:gd name="T48" fmla="*/ 83 w 105"/>
                <a:gd name="T49" fmla="*/ 50 h 118"/>
                <a:gd name="T50" fmla="*/ 84 w 105"/>
                <a:gd name="T51" fmla="*/ 50 h 118"/>
                <a:gd name="T52" fmla="*/ 78 w 105"/>
                <a:gd name="T53" fmla="*/ 71 h 118"/>
                <a:gd name="T54" fmla="*/ 77 w 105"/>
                <a:gd name="T55" fmla="*/ 71 h 118"/>
                <a:gd name="T56" fmla="*/ 77 w 105"/>
                <a:gd name="T57" fmla="*/ 71 h 118"/>
                <a:gd name="T58" fmla="*/ 75 w 105"/>
                <a:gd name="T59" fmla="*/ 68 h 118"/>
                <a:gd name="T60" fmla="*/ 73 w 105"/>
                <a:gd name="T61" fmla="*/ 66 h 118"/>
                <a:gd name="T62" fmla="*/ 70 w 105"/>
                <a:gd name="T63" fmla="*/ 65 h 118"/>
                <a:gd name="T64" fmla="*/ 67 w 105"/>
                <a:gd name="T65" fmla="*/ 64 h 118"/>
                <a:gd name="T66" fmla="*/ 58 w 105"/>
                <a:gd name="T67" fmla="*/ 63 h 118"/>
                <a:gd name="T68" fmla="*/ 48 w 105"/>
                <a:gd name="T69" fmla="*/ 63 h 118"/>
                <a:gd name="T70" fmla="*/ 45 w 105"/>
                <a:gd name="T71" fmla="*/ 63 h 118"/>
                <a:gd name="T72" fmla="*/ 36 w 105"/>
                <a:gd name="T73" fmla="*/ 95 h 118"/>
                <a:gd name="T74" fmla="*/ 36 w 105"/>
                <a:gd name="T75" fmla="*/ 95 h 118"/>
                <a:gd name="T76" fmla="*/ 34 w 105"/>
                <a:gd name="T77" fmla="*/ 103 h 118"/>
                <a:gd name="T78" fmla="*/ 32 w 105"/>
                <a:gd name="T79" fmla="*/ 109 h 118"/>
                <a:gd name="T80" fmla="*/ 33 w 105"/>
                <a:gd name="T81" fmla="*/ 114 h 118"/>
                <a:gd name="T82" fmla="*/ 34 w 105"/>
                <a:gd name="T83" fmla="*/ 117 h 118"/>
                <a:gd name="T84" fmla="*/ 34 w 105"/>
                <a:gd name="T85" fmla="*/ 118 h 118"/>
                <a:gd name="T86" fmla="*/ 0 w 105"/>
                <a:gd name="T87" fmla="*/ 118 h 118"/>
                <a:gd name="T88" fmla="*/ 0 w 105"/>
                <a:gd name="T89" fmla="*/ 117 h 118"/>
                <a:gd name="T90" fmla="*/ 0 w 105"/>
                <a:gd name="T91" fmla="*/ 117 h 118"/>
                <a:gd name="T92" fmla="*/ 3 w 105"/>
                <a:gd name="T93" fmla="*/ 114 h 118"/>
                <a:gd name="T94" fmla="*/ 6 w 105"/>
                <a:gd name="T95" fmla="*/ 110 h 118"/>
                <a:gd name="T96" fmla="*/ 8 w 105"/>
                <a:gd name="T97" fmla="*/ 104 h 118"/>
                <a:gd name="T98" fmla="*/ 11 w 105"/>
                <a:gd name="T99" fmla="*/ 96 h 118"/>
                <a:gd name="T100" fmla="*/ 32 w 105"/>
                <a:gd name="T101" fmla="*/ 24 h 118"/>
                <a:gd name="T102" fmla="*/ 32 w 105"/>
                <a:gd name="T103" fmla="*/ 24 h 118"/>
                <a:gd name="T104" fmla="*/ 34 w 105"/>
                <a:gd name="T105" fmla="*/ 15 h 118"/>
                <a:gd name="T106" fmla="*/ 35 w 105"/>
                <a:gd name="T107" fmla="*/ 9 h 118"/>
                <a:gd name="T108" fmla="*/ 35 w 105"/>
                <a:gd name="T109" fmla="*/ 5 h 118"/>
                <a:gd name="T110" fmla="*/ 33 w 105"/>
                <a:gd name="T111" fmla="*/ 1 h 118"/>
                <a:gd name="T112" fmla="*/ 33 w 105"/>
                <a:gd name="T113" fmla="*/ 0 h 118"/>
                <a:gd name="T114" fmla="*/ 105 w 105"/>
                <a:gd name="T115" fmla="*/ 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5" h="118">
                  <a:moveTo>
                    <a:pt x="105" y="0"/>
                  </a:moveTo>
                  <a:lnTo>
                    <a:pt x="105" y="0"/>
                  </a:lnTo>
                  <a:lnTo>
                    <a:pt x="98" y="22"/>
                  </a:lnTo>
                  <a:lnTo>
                    <a:pt x="97" y="22"/>
                  </a:lnTo>
                  <a:lnTo>
                    <a:pt x="97" y="22"/>
                  </a:lnTo>
                  <a:lnTo>
                    <a:pt x="95" y="16"/>
                  </a:lnTo>
                  <a:lnTo>
                    <a:pt x="92" y="13"/>
                  </a:lnTo>
                  <a:lnTo>
                    <a:pt x="88" y="10"/>
                  </a:lnTo>
                  <a:lnTo>
                    <a:pt x="84" y="9"/>
                  </a:lnTo>
                  <a:lnTo>
                    <a:pt x="76" y="8"/>
                  </a:lnTo>
                  <a:lnTo>
                    <a:pt x="69" y="8"/>
                  </a:lnTo>
                  <a:lnTo>
                    <a:pt x="68" y="8"/>
                  </a:lnTo>
                  <a:lnTo>
                    <a:pt x="68" y="8"/>
                  </a:lnTo>
                  <a:lnTo>
                    <a:pt x="64" y="9"/>
                  </a:lnTo>
                  <a:lnTo>
                    <a:pt x="61" y="10"/>
                  </a:lnTo>
                  <a:lnTo>
                    <a:pt x="59" y="12"/>
                  </a:lnTo>
                  <a:lnTo>
                    <a:pt x="58" y="16"/>
                  </a:lnTo>
                  <a:lnTo>
                    <a:pt x="48" y="55"/>
                  </a:lnTo>
                  <a:lnTo>
                    <a:pt x="51" y="55"/>
                  </a:lnTo>
                  <a:lnTo>
                    <a:pt x="51" y="55"/>
                  </a:lnTo>
                  <a:lnTo>
                    <a:pt x="62" y="55"/>
                  </a:lnTo>
                  <a:lnTo>
                    <a:pt x="71" y="55"/>
                  </a:lnTo>
                  <a:lnTo>
                    <a:pt x="78" y="53"/>
                  </a:lnTo>
                  <a:lnTo>
                    <a:pt x="81" y="52"/>
                  </a:lnTo>
                  <a:lnTo>
                    <a:pt x="83" y="50"/>
                  </a:lnTo>
                  <a:lnTo>
                    <a:pt x="84" y="50"/>
                  </a:lnTo>
                  <a:lnTo>
                    <a:pt x="78" y="71"/>
                  </a:lnTo>
                  <a:lnTo>
                    <a:pt x="77" y="71"/>
                  </a:lnTo>
                  <a:lnTo>
                    <a:pt x="77" y="71"/>
                  </a:lnTo>
                  <a:lnTo>
                    <a:pt x="75" y="68"/>
                  </a:lnTo>
                  <a:lnTo>
                    <a:pt x="73" y="66"/>
                  </a:lnTo>
                  <a:lnTo>
                    <a:pt x="70" y="65"/>
                  </a:lnTo>
                  <a:lnTo>
                    <a:pt x="67" y="64"/>
                  </a:lnTo>
                  <a:lnTo>
                    <a:pt x="58" y="63"/>
                  </a:lnTo>
                  <a:lnTo>
                    <a:pt x="48" y="63"/>
                  </a:lnTo>
                  <a:lnTo>
                    <a:pt x="45" y="63"/>
                  </a:lnTo>
                  <a:lnTo>
                    <a:pt x="36" y="95"/>
                  </a:lnTo>
                  <a:lnTo>
                    <a:pt x="36" y="95"/>
                  </a:lnTo>
                  <a:lnTo>
                    <a:pt x="34" y="103"/>
                  </a:lnTo>
                  <a:lnTo>
                    <a:pt x="32" y="109"/>
                  </a:lnTo>
                  <a:lnTo>
                    <a:pt x="33" y="114"/>
                  </a:lnTo>
                  <a:lnTo>
                    <a:pt x="34" y="117"/>
                  </a:lnTo>
                  <a:lnTo>
                    <a:pt x="34" y="118"/>
                  </a:lnTo>
                  <a:lnTo>
                    <a:pt x="0" y="118"/>
                  </a:lnTo>
                  <a:lnTo>
                    <a:pt x="0" y="117"/>
                  </a:lnTo>
                  <a:lnTo>
                    <a:pt x="0" y="117"/>
                  </a:lnTo>
                  <a:lnTo>
                    <a:pt x="3" y="114"/>
                  </a:lnTo>
                  <a:lnTo>
                    <a:pt x="6" y="110"/>
                  </a:lnTo>
                  <a:lnTo>
                    <a:pt x="8" y="104"/>
                  </a:lnTo>
                  <a:lnTo>
                    <a:pt x="11" y="96"/>
                  </a:lnTo>
                  <a:lnTo>
                    <a:pt x="32" y="24"/>
                  </a:lnTo>
                  <a:lnTo>
                    <a:pt x="32" y="24"/>
                  </a:lnTo>
                  <a:lnTo>
                    <a:pt x="34" y="15"/>
                  </a:lnTo>
                  <a:lnTo>
                    <a:pt x="35" y="9"/>
                  </a:lnTo>
                  <a:lnTo>
                    <a:pt x="35" y="5"/>
                  </a:lnTo>
                  <a:lnTo>
                    <a:pt x="33" y="1"/>
                  </a:lnTo>
                  <a:lnTo>
                    <a:pt x="33" y="0"/>
                  </a:lnTo>
                  <a:lnTo>
                    <a:pt x="10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3" name="Freeform 30"/>
            <p:cNvSpPr>
              <a:spLocks/>
            </p:cNvSpPr>
            <p:nvPr userDrawn="1"/>
          </p:nvSpPr>
          <p:spPr bwMode="auto">
            <a:xfrm>
              <a:off x="1925638" y="1789113"/>
              <a:ext cx="150813" cy="187325"/>
            </a:xfrm>
            <a:custGeom>
              <a:avLst/>
              <a:gdLst>
                <a:gd name="T0" fmla="*/ 95 w 95"/>
                <a:gd name="T1" fmla="*/ 0 h 118"/>
                <a:gd name="T2" fmla="*/ 95 w 95"/>
                <a:gd name="T3" fmla="*/ 0 h 118"/>
                <a:gd name="T4" fmla="*/ 89 w 95"/>
                <a:gd name="T5" fmla="*/ 22 h 118"/>
                <a:gd name="T6" fmla="*/ 87 w 95"/>
                <a:gd name="T7" fmla="*/ 22 h 118"/>
                <a:gd name="T8" fmla="*/ 87 w 95"/>
                <a:gd name="T9" fmla="*/ 22 h 118"/>
                <a:gd name="T10" fmla="*/ 85 w 95"/>
                <a:gd name="T11" fmla="*/ 16 h 118"/>
                <a:gd name="T12" fmla="*/ 82 w 95"/>
                <a:gd name="T13" fmla="*/ 13 h 118"/>
                <a:gd name="T14" fmla="*/ 78 w 95"/>
                <a:gd name="T15" fmla="*/ 11 h 118"/>
                <a:gd name="T16" fmla="*/ 75 w 95"/>
                <a:gd name="T17" fmla="*/ 9 h 118"/>
                <a:gd name="T18" fmla="*/ 67 w 95"/>
                <a:gd name="T19" fmla="*/ 8 h 118"/>
                <a:gd name="T20" fmla="*/ 61 w 95"/>
                <a:gd name="T21" fmla="*/ 8 h 118"/>
                <a:gd name="T22" fmla="*/ 60 w 95"/>
                <a:gd name="T23" fmla="*/ 8 h 118"/>
                <a:gd name="T24" fmla="*/ 35 w 95"/>
                <a:gd name="T25" fmla="*/ 95 h 118"/>
                <a:gd name="T26" fmla="*/ 35 w 95"/>
                <a:gd name="T27" fmla="*/ 95 h 118"/>
                <a:gd name="T28" fmla="*/ 32 w 95"/>
                <a:gd name="T29" fmla="*/ 110 h 118"/>
                <a:gd name="T30" fmla="*/ 32 w 95"/>
                <a:gd name="T31" fmla="*/ 114 h 118"/>
                <a:gd name="T32" fmla="*/ 34 w 95"/>
                <a:gd name="T33" fmla="*/ 117 h 118"/>
                <a:gd name="T34" fmla="*/ 34 w 95"/>
                <a:gd name="T35" fmla="*/ 118 h 118"/>
                <a:gd name="T36" fmla="*/ 0 w 95"/>
                <a:gd name="T37" fmla="*/ 118 h 118"/>
                <a:gd name="T38" fmla="*/ 0 w 95"/>
                <a:gd name="T39" fmla="*/ 117 h 118"/>
                <a:gd name="T40" fmla="*/ 0 w 95"/>
                <a:gd name="T41" fmla="*/ 117 h 118"/>
                <a:gd name="T42" fmla="*/ 4 w 95"/>
                <a:gd name="T43" fmla="*/ 114 h 118"/>
                <a:gd name="T44" fmla="*/ 6 w 95"/>
                <a:gd name="T45" fmla="*/ 110 h 118"/>
                <a:gd name="T46" fmla="*/ 8 w 95"/>
                <a:gd name="T47" fmla="*/ 104 h 118"/>
                <a:gd name="T48" fmla="*/ 11 w 95"/>
                <a:gd name="T49" fmla="*/ 95 h 118"/>
                <a:gd name="T50" fmla="*/ 36 w 95"/>
                <a:gd name="T51" fmla="*/ 8 h 118"/>
                <a:gd name="T52" fmla="*/ 33 w 95"/>
                <a:gd name="T53" fmla="*/ 8 h 118"/>
                <a:gd name="T54" fmla="*/ 33 w 95"/>
                <a:gd name="T55" fmla="*/ 8 h 118"/>
                <a:gd name="T56" fmla="*/ 26 w 95"/>
                <a:gd name="T57" fmla="*/ 8 h 118"/>
                <a:gd name="T58" fmla="*/ 19 w 95"/>
                <a:gd name="T59" fmla="*/ 9 h 118"/>
                <a:gd name="T60" fmla="*/ 15 w 95"/>
                <a:gd name="T61" fmla="*/ 11 h 118"/>
                <a:gd name="T62" fmla="*/ 11 w 95"/>
                <a:gd name="T63" fmla="*/ 13 h 118"/>
                <a:gd name="T64" fmla="*/ 7 w 95"/>
                <a:gd name="T65" fmla="*/ 16 h 118"/>
                <a:gd name="T66" fmla="*/ 3 w 95"/>
                <a:gd name="T67" fmla="*/ 22 h 118"/>
                <a:gd name="T68" fmla="*/ 1 w 95"/>
                <a:gd name="T69" fmla="*/ 22 h 118"/>
                <a:gd name="T70" fmla="*/ 1 w 95"/>
                <a:gd name="T71" fmla="*/ 22 h 118"/>
                <a:gd name="T72" fmla="*/ 8 w 95"/>
                <a:gd name="T73" fmla="*/ 0 h 118"/>
                <a:gd name="T74" fmla="*/ 95 w 95"/>
                <a:gd name="T75" fmla="*/ 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5" h="118">
                  <a:moveTo>
                    <a:pt x="95" y="0"/>
                  </a:moveTo>
                  <a:lnTo>
                    <a:pt x="95" y="0"/>
                  </a:lnTo>
                  <a:lnTo>
                    <a:pt x="89" y="22"/>
                  </a:lnTo>
                  <a:lnTo>
                    <a:pt x="87" y="22"/>
                  </a:lnTo>
                  <a:lnTo>
                    <a:pt x="87" y="22"/>
                  </a:lnTo>
                  <a:lnTo>
                    <a:pt x="85" y="16"/>
                  </a:lnTo>
                  <a:lnTo>
                    <a:pt x="82" y="13"/>
                  </a:lnTo>
                  <a:lnTo>
                    <a:pt x="78" y="11"/>
                  </a:lnTo>
                  <a:lnTo>
                    <a:pt x="75" y="9"/>
                  </a:lnTo>
                  <a:lnTo>
                    <a:pt x="67" y="8"/>
                  </a:lnTo>
                  <a:lnTo>
                    <a:pt x="61" y="8"/>
                  </a:lnTo>
                  <a:lnTo>
                    <a:pt x="60" y="8"/>
                  </a:lnTo>
                  <a:lnTo>
                    <a:pt x="35" y="95"/>
                  </a:lnTo>
                  <a:lnTo>
                    <a:pt x="35" y="95"/>
                  </a:lnTo>
                  <a:lnTo>
                    <a:pt x="32" y="110"/>
                  </a:lnTo>
                  <a:lnTo>
                    <a:pt x="32" y="114"/>
                  </a:lnTo>
                  <a:lnTo>
                    <a:pt x="34" y="117"/>
                  </a:lnTo>
                  <a:lnTo>
                    <a:pt x="34" y="118"/>
                  </a:lnTo>
                  <a:lnTo>
                    <a:pt x="0" y="118"/>
                  </a:lnTo>
                  <a:lnTo>
                    <a:pt x="0" y="117"/>
                  </a:lnTo>
                  <a:lnTo>
                    <a:pt x="0" y="117"/>
                  </a:lnTo>
                  <a:lnTo>
                    <a:pt x="4" y="114"/>
                  </a:lnTo>
                  <a:lnTo>
                    <a:pt x="6" y="110"/>
                  </a:lnTo>
                  <a:lnTo>
                    <a:pt x="8" y="104"/>
                  </a:lnTo>
                  <a:lnTo>
                    <a:pt x="11" y="95"/>
                  </a:lnTo>
                  <a:lnTo>
                    <a:pt x="36" y="8"/>
                  </a:lnTo>
                  <a:lnTo>
                    <a:pt x="33" y="8"/>
                  </a:lnTo>
                  <a:lnTo>
                    <a:pt x="33" y="8"/>
                  </a:lnTo>
                  <a:lnTo>
                    <a:pt x="26" y="8"/>
                  </a:lnTo>
                  <a:lnTo>
                    <a:pt x="19" y="9"/>
                  </a:lnTo>
                  <a:lnTo>
                    <a:pt x="15" y="11"/>
                  </a:lnTo>
                  <a:lnTo>
                    <a:pt x="11" y="13"/>
                  </a:lnTo>
                  <a:lnTo>
                    <a:pt x="7" y="16"/>
                  </a:lnTo>
                  <a:lnTo>
                    <a:pt x="3" y="22"/>
                  </a:lnTo>
                  <a:lnTo>
                    <a:pt x="1" y="22"/>
                  </a:lnTo>
                  <a:lnTo>
                    <a:pt x="1" y="22"/>
                  </a:lnTo>
                  <a:lnTo>
                    <a:pt x="8" y="0"/>
                  </a:lnTo>
                  <a:lnTo>
                    <a:pt x="9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4" name="Freeform 31"/>
            <p:cNvSpPr>
              <a:spLocks/>
            </p:cNvSpPr>
            <p:nvPr userDrawn="1"/>
          </p:nvSpPr>
          <p:spPr bwMode="auto">
            <a:xfrm>
              <a:off x="1447801" y="1789113"/>
              <a:ext cx="238125" cy="187325"/>
            </a:xfrm>
            <a:custGeom>
              <a:avLst/>
              <a:gdLst>
                <a:gd name="T0" fmla="*/ 150 w 150"/>
                <a:gd name="T1" fmla="*/ 1 h 118"/>
                <a:gd name="T2" fmla="*/ 150 w 150"/>
                <a:gd name="T3" fmla="*/ 1 h 118"/>
                <a:gd name="T4" fmla="*/ 147 w 150"/>
                <a:gd name="T5" fmla="*/ 5 h 118"/>
                <a:gd name="T6" fmla="*/ 144 w 150"/>
                <a:gd name="T7" fmla="*/ 9 h 118"/>
                <a:gd name="T8" fmla="*/ 136 w 150"/>
                <a:gd name="T9" fmla="*/ 23 h 118"/>
                <a:gd name="T10" fmla="*/ 136 w 150"/>
                <a:gd name="T11" fmla="*/ 23 h 118"/>
                <a:gd name="T12" fmla="*/ 108 w 150"/>
                <a:gd name="T13" fmla="*/ 76 h 118"/>
                <a:gd name="T14" fmla="*/ 87 w 150"/>
                <a:gd name="T15" fmla="*/ 118 h 118"/>
                <a:gd name="T16" fmla="*/ 74 w 150"/>
                <a:gd name="T17" fmla="*/ 118 h 118"/>
                <a:gd name="T18" fmla="*/ 67 w 150"/>
                <a:gd name="T19" fmla="*/ 44 h 118"/>
                <a:gd name="T20" fmla="*/ 66 w 150"/>
                <a:gd name="T21" fmla="*/ 44 h 118"/>
                <a:gd name="T22" fmla="*/ 26 w 150"/>
                <a:gd name="T23" fmla="*/ 118 h 118"/>
                <a:gd name="T24" fmla="*/ 15 w 150"/>
                <a:gd name="T25" fmla="*/ 118 h 118"/>
                <a:gd name="T26" fmla="*/ 5 w 150"/>
                <a:gd name="T27" fmla="*/ 24 h 118"/>
                <a:gd name="T28" fmla="*/ 5 w 150"/>
                <a:gd name="T29" fmla="*/ 24 h 118"/>
                <a:gd name="T30" fmla="*/ 4 w 150"/>
                <a:gd name="T31" fmla="*/ 9 h 118"/>
                <a:gd name="T32" fmla="*/ 2 w 150"/>
                <a:gd name="T33" fmla="*/ 5 h 118"/>
                <a:gd name="T34" fmla="*/ 0 w 150"/>
                <a:gd name="T35" fmla="*/ 1 h 118"/>
                <a:gd name="T36" fmla="*/ 0 w 150"/>
                <a:gd name="T37" fmla="*/ 0 h 118"/>
                <a:gd name="T38" fmla="*/ 33 w 150"/>
                <a:gd name="T39" fmla="*/ 0 h 118"/>
                <a:gd name="T40" fmla="*/ 33 w 150"/>
                <a:gd name="T41" fmla="*/ 1 h 118"/>
                <a:gd name="T42" fmla="*/ 33 w 150"/>
                <a:gd name="T43" fmla="*/ 1 h 118"/>
                <a:gd name="T44" fmla="*/ 31 w 150"/>
                <a:gd name="T45" fmla="*/ 5 h 118"/>
                <a:gd name="T46" fmla="*/ 29 w 150"/>
                <a:gd name="T47" fmla="*/ 9 h 118"/>
                <a:gd name="T48" fmla="*/ 29 w 150"/>
                <a:gd name="T49" fmla="*/ 14 h 118"/>
                <a:gd name="T50" fmla="*/ 29 w 150"/>
                <a:gd name="T51" fmla="*/ 23 h 118"/>
                <a:gd name="T52" fmla="*/ 35 w 150"/>
                <a:gd name="T53" fmla="*/ 79 h 118"/>
                <a:gd name="T54" fmla="*/ 35 w 150"/>
                <a:gd name="T55" fmla="*/ 79 h 118"/>
                <a:gd name="T56" fmla="*/ 77 w 150"/>
                <a:gd name="T57" fmla="*/ 1 h 118"/>
                <a:gd name="T58" fmla="*/ 86 w 150"/>
                <a:gd name="T59" fmla="*/ 1 h 118"/>
                <a:gd name="T60" fmla="*/ 93 w 150"/>
                <a:gd name="T61" fmla="*/ 79 h 118"/>
                <a:gd name="T62" fmla="*/ 94 w 150"/>
                <a:gd name="T63" fmla="*/ 79 h 118"/>
                <a:gd name="T64" fmla="*/ 94 w 150"/>
                <a:gd name="T65" fmla="*/ 79 h 118"/>
                <a:gd name="T66" fmla="*/ 124 w 150"/>
                <a:gd name="T67" fmla="*/ 21 h 118"/>
                <a:gd name="T68" fmla="*/ 124 w 150"/>
                <a:gd name="T69" fmla="*/ 21 h 118"/>
                <a:gd name="T70" fmla="*/ 128 w 150"/>
                <a:gd name="T71" fmla="*/ 12 h 118"/>
                <a:gd name="T72" fmla="*/ 129 w 150"/>
                <a:gd name="T73" fmla="*/ 6 h 118"/>
                <a:gd name="T74" fmla="*/ 129 w 150"/>
                <a:gd name="T75" fmla="*/ 3 h 118"/>
                <a:gd name="T76" fmla="*/ 128 w 150"/>
                <a:gd name="T77" fmla="*/ 1 h 118"/>
                <a:gd name="T78" fmla="*/ 128 w 150"/>
                <a:gd name="T79" fmla="*/ 0 h 118"/>
                <a:gd name="T80" fmla="*/ 150 w 150"/>
                <a:gd name="T81" fmla="*/ 0 h 118"/>
                <a:gd name="T82" fmla="*/ 150 w 150"/>
                <a:gd name="T83" fmla="*/ 1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0" h="118">
                  <a:moveTo>
                    <a:pt x="150" y="1"/>
                  </a:moveTo>
                  <a:lnTo>
                    <a:pt x="150" y="1"/>
                  </a:lnTo>
                  <a:lnTo>
                    <a:pt x="147" y="5"/>
                  </a:lnTo>
                  <a:lnTo>
                    <a:pt x="144" y="9"/>
                  </a:lnTo>
                  <a:lnTo>
                    <a:pt x="136" y="23"/>
                  </a:lnTo>
                  <a:lnTo>
                    <a:pt x="136" y="23"/>
                  </a:lnTo>
                  <a:lnTo>
                    <a:pt x="108" y="76"/>
                  </a:lnTo>
                  <a:lnTo>
                    <a:pt x="87" y="118"/>
                  </a:lnTo>
                  <a:lnTo>
                    <a:pt x="74" y="118"/>
                  </a:lnTo>
                  <a:lnTo>
                    <a:pt x="67" y="44"/>
                  </a:lnTo>
                  <a:lnTo>
                    <a:pt x="66" y="44"/>
                  </a:lnTo>
                  <a:lnTo>
                    <a:pt x="26" y="118"/>
                  </a:lnTo>
                  <a:lnTo>
                    <a:pt x="15" y="118"/>
                  </a:lnTo>
                  <a:lnTo>
                    <a:pt x="5" y="24"/>
                  </a:lnTo>
                  <a:lnTo>
                    <a:pt x="5" y="24"/>
                  </a:lnTo>
                  <a:lnTo>
                    <a:pt x="4" y="9"/>
                  </a:lnTo>
                  <a:lnTo>
                    <a:pt x="2" y="5"/>
                  </a:lnTo>
                  <a:lnTo>
                    <a:pt x="0" y="1"/>
                  </a:lnTo>
                  <a:lnTo>
                    <a:pt x="0" y="0"/>
                  </a:lnTo>
                  <a:lnTo>
                    <a:pt x="33" y="0"/>
                  </a:lnTo>
                  <a:lnTo>
                    <a:pt x="33" y="1"/>
                  </a:lnTo>
                  <a:lnTo>
                    <a:pt x="33" y="1"/>
                  </a:lnTo>
                  <a:lnTo>
                    <a:pt x="31" y="5"/>
                  </a:lnTo>
                  <a:lnTo>
                    <a:pt x="29" y="9"/>
                  </a:lnTo>
                  <a:lnTo>
                    <a:pt x="29" y="14"/>
                  </a:lnTo>
                  <a:lnTo>
                    <a:pt x="29" y="23"/>
                  </a:lnTo>
                  <a:lnTo>
                    <a:pt x="35" y="79"/>
                  </a:lnTo>
                  <a:lnTo>
                    <a:pt x="35" y="79"/>
                  </a:lnTo>
                  <a:lnTo>
                    <a:pt x="77" y="1"/>
                  </a:lnTo>
                  <a:lnTo>
                    <a:pt x="86" y="1"/>
                  </a:lnTo>
                  <a:lnTo>
                    <a:pt x="93" y="79"/>
                  </a:lnTo>
                  <a:lnTo>
                    <a:pt x="94" y="79"/>
                  </a:lnTo>
                  <a:lnTo>
                    <a:pt x="94" y="79"/>
                  </a:lnTo>
                  <a:lnTo>
                    <a:pt x="124" y="21"/>
                  </a:lnTo>
                  <a:lnTo>
                    <a:pt x="124" y="21"/>
                  </a:lnTo>
                  <a:lnTo>
                    <a:pt x="128" y="12"/>
                  </a:lnTo>
                  <a:lnTo>
                    <a:pt x="129" y="6"/>
                  </a:lnTo>
                  <a:lnTo>
                    <a:pt x="129" y="3"/>
                  </a:lnTo>
                  <a:lnTo>
                    <a:pt x="128" y="1"/>
                  </a:lnTo>
                  <a:lnTo>
                    <a:pt x="128" y="0"/>
                  </a:lnTo>
                  <a:lnTo>
                    <a:pt x="150" y="0"/>
                  </a:lnTo>
                  <a:lnTo>
                    <a:pt x="15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
        <p:nvSpPr>
          <p:cNvPr id="3" name="Text Placeholder 2"/>
          <p:cNvSpPr>
            <a:spLocks noGrp="1"/>
          </p:cNvSpPr>
          <p:nvPr>
            <p:ph type="body" sz="quarter" idx="12" hasCustomPrompt="1"/>
          </p:nvPr>
        </p:nvSpPr>
        <p:spPr>
          <a:xfrm>
            <a:off x="283745" y="301625"/>
            <a:ext cx="10230268" cy="4897090"/>
          </a:xfrm>
        </p:spPr>
        <p:txBody>
          <a:bodyPr/>
          <a:lstStyle>
            <a:lvl1pPr marL="571500" indent="-571500">
              <a:buFont typeface="Arial" panose="020B0604020202020204" pitchFamily="34" charset="0"/>
              <a:buChar char="−"/>
              <a:defRPr sz="3600">
                <a:solidFill>
                  <a:schemeClr val="bg1"/>
                </a:solidFill>
              </a:defRPr>
            </a:lvl1pPr>
            <a:lvl2pPr>
              <a:defRPr sz="2800">
                <a:solidFill>
                  <a:schemeClr val="bg1"/>
                </a:solidFill>
              </a:defRPr>
            </a:lvl2pPr>
            <a:lvl3pPr marL="985807" indent="-457200">
              <a:buFont typeface="Arial" panose="020B0604020202020204" pitchFamily="34" charset="0"/>
              <a:buChar char="−"/>
              <a:defRPr sz="2800">
                <a:solidFill>
                  <a:schemeClr val="bg1"/>
                </a:solidFill>
              </a:defRPr>
            </a:lvl3pPr>
            <a:lvl4pPr>
              <a:defRPr sz="2800">
                <a:solidFill>
                  <a:schemeClr val="bg1"/>
                </a:solidFill>
              </a:defRPr>
            </a:lvl4pPr>
            <a:lvl5pPr>
              <a:defRPr sz="2400">
                <a:solidFill>
                  <a:schemeClr val="bg1"/>
                </a:solidFill>
              </a:defRPr>
            </a:lvl5pPr>
          </a:lstStyle>
          <a:p>
            <a:pPr lvl="0"/>
            <a:r>
              <a:rPr lang="en-US"/>
              <a:t>You can use it as divider or highlight slide. Make it short, clear and pretty. If used as a highlight slide, size of the text should be 35pt. If used as a divider slide, content can be much smaller – 18pt.</a:t>
            </a:r>
          </a:p>
          <a:p>
            <a:pPr lvl="1"/>
            <a:r>
              <a:rPr lang="en-US"/>
              <a:t>Second level</a:t>
            </a:r>
          </a:p>
          <a:p>
            <a:pPr lvl="2"/>
            <a:r>
              <a:rPr lang="en-US"/>
              <a:t>Third level</a:t>
            </a:r>
          </a:p>
          <a:p>
            <a:pPr lvl="3"/>
            <a:r>
              <a:rPr lang="en-US"/>
              <a:t>Fourth level</a:t>
            </a:r>
          </a:p>
          <a:p>
            <a:pPr lvl="4"/>
            <a:r>
              <a:rPr lang="en-US"/>
              <a:t>Fifth level</a:t>
            </a:r>
            <a:endParaRPr lang="en-GB"/>
          </a:p>
        </p:txBody>
      </p:sp>
      <p:sp>
        <p:nvSpPr>
          <p:cNvPr id="18" name="Footer Placeholder 3"/>
          <p:cNvSpPr>
            <a:spLocks noGrp="1"/>
          </p:cNvSpPr>
          <p:nvPr>
            <p:ph type="ftr" sz="quarter" idx="10"/>
          </p:nvPr>
        </p:nvSpPr>
        <p:spPr>
          <a:xfrm>
            <a:off x="658292" y="5592196"/>
            <a:ext cx="8918847" cy="228600"/>
          </a:xfrm>
        </p:spPr>
        <p:txBody>
          <a:bodyPr/>
          <a:lstStyle>
            <a:lvl1pPr>
              <a:defRPr>
                <a:solidFill>
                  <a:schemeClr val="bg1"/>
                </a:solidFill>
              </a:defRPr>
            </a:lvl1pPr>
          </a:lstStyle>
          <a:p>
            <a:r>
              <a:rPr lang="en-US"/>
              <a:t>Global webinar for third-party providers</a:t>
            </a:r>
            <a:endParaRPr lang="en-GB"/>
          </a:p>
        </p:txBody>
      </p:sp>
    </p:spTree>
    <p:extLst>
      <p:ext uri="{BB962C8B-B14F-4D97-AF65-F5344CB8AC3E}">
        <p14:creationId xmlns:p14="http://schemas.microsoft.com/office/powerpoint/2010/main" val="2907268370"/>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Divider or Highlight slide Purple">
    <p:spTree>
      <p:nvGrpSpPr>
        <p:cNvPr id="1" name=""/>
        <p:cNvGrpSpPr/>
        <p:nvPr/>
      </p:nvGrpSpPr>
      <p:grpSpPr>
        <a:xfrm>
          <a:off x="0" y="0"/>
          <a:ext cx="0" cy="0"/>
          <a:chOff x="0" y="0"/>
          <a:chExt cx="0" cy="0"/>
        </a:xfrm>
      </p:grpSpPr>
      <p:sp>
        <p:nvSpPr>
          <p:cNvPr id="6" name="Rectangle 5"/>
          <p:cNvSpPr/>
          <p:nvPr userDrawn="1"/>
        </p:nvSpPr>
        <p:spPr bwMode="auto">
          <a:xfrm>
            <a:off x="0" y="0"/>
            <a:ext cx="10801350" cy="6076950"/>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Arial" charset="0"/>
            </a:endParaRPr>
          </a:p>
        </p:txBody>
      </p:sp>
      <p:sp>
        <p:nvSpPr>
          <p:cNvPr id="5" name="Slide Number Placeholder 4"/>
          <p:cNvSpPr>
            <a:spLocks noGrp="1"/>
          </p:cNvSpPr>
          <p:nvPr>
            <p:ph type="sldNum" sz="quarter" idx="11"/>
          </p:nvPr>
        </p:nvSpPr>
        <p:spPr>
          <a:xfrm>
            <a:off x="9823251" y="5592196"/>
            <a:ext cx="762000" cy="228600"/>
          </a:xfrm>
        </p:spPr>
        <p:txBody>
          <a:bodyPr/>
          <a:lstStyle>
            <a:lvl1pPr algn="r">
              <a:defRPr>
                <a:solidFill>
                  <a:schemeClr val="bg1"/>
                </a:solidFill>
              </a:defRPr>
            </a:lvl1pPr>
          </a:lstStyle>
          <a:p>
            <a:fld id="{F17889F7-7963-4A16-ADF8-FEE4D97DC541}" type="slidenum">
              <a:rPr lang="en-GB" smtClean="0"/>
              <a:pPr/>
              <a:t>‹#›</a:t>
            </a:fld>
            <a:endParaRPr lang="en-GB"/>
          </a:p>
        </p:txBody>
      </p:sp>
      <p:grpSp>
        <p:nvGrpSpPr>
          <p:cNvPr id="15" name="Group 14"/>
          <p:cNvGrpSpPr/>
          <p:nvPr userDrawn="1"/>
        </p:nvGrpSpPr>
        <p:grpSpPr>
          <a:xfrm>
            <a:off x="286418" y="5558755"/>
            <a:ext cx="288363" cy="288873"/>
            <a:chOff x="1230313" y="1433513"/>
            <a:chExt cx="898525" cy="900113"/>
          </a:xfrm>
        </p:grpSpPr>
        <p:sp>
          <p:nvSpPr>
            <p:cNvPr id="16" name="Freeform 15"/>
            <p:cNvSpPr>
              <a:spLocks noEditPoints="1"/>
            </p:cNvSpPr>
            <p:nvPr userDrawn="1"/>
          </p:nvSpPr>
          <p:spPr bwMode="auto">
            <a:xfrm>
              <a:off x="1230313" y="1433513"/>
              <a:ext cx="898525" cy="900113"/>
            </a:xfrm>
            <a:custGeom>
              <a:avLst/>
              <a:gdLst>
                <a:gd name="T0" fmla="*/ 198 w 566"/>
                <a:gd name="T1" fmla="*/ 14 h 567"/>
                <a:gd name="T2" fmla="*/ 103 w 566"/>
                <a:gd name="T3" fmla="*/ 66 h 567"/>
                <a:gd name="T4" fmla="*/ 34 w 566"/>
                <a:gd name="T5" fmla="*/ 149 h 567"/>
                <a:gd name="T6" fmla="*/ 2 w 566"/>
                <a:gd name="T7" fmla="*/ 255 h 567"/>
                <a:gd name="T8" fmla="*/ 9 w 566"/>
                <a:gd name="T9" fmla="*/ 354 h 567"/>
                <a:gd name="T10" fmla="*/ 57 w 566"/>
                <a:gd name="T11" fmla="*/ 453 h 567"/>
                <a:gd name="T12" fmla="*/ 136 w 566"/>
                <a:gd name="T13" fmla="*/ 526 h 567"/>
                <a:gd name="T14" fmla="*/ 240 w 566"/>
                <a:gd name="T15" fmla="*/ 563 h 567"/>
                <a:gd name="T16" fmla="*/ 341 w 566"/>
                <a:gd name="T17" fmla="*/ 561 h 567"/>
                <a:gd name="T18" fmla="*/ 442 w 566"/>
                <a:gd name="T19" fmla="*/ 518 h 567"/>
                <a:gd name="T20" fmla="*/ 518 w 566"/>
                <a:gd name="T21" fmla="*/ 442 h 567"/>
                <a:gd name="T22" fmla="*/ 561 w 566"/>
                <a:gd name="T23" fmla="*/ 341 h 567"/>
                <a:gd name="T24" fmla="*/ 563 w 566"/>
                <a:gd name="T25" fmla="*/ 240 h 567"/>
                <a:gd name="T26" fmla="*/ 526 w 566"/>
                <a:gd name="T27" fmla="*/ 137 h 567"/>
                <a:gd name="T28" fmla="*/ 454 w 566"/>
                <a:gd name="T29" fmla="*/ 57 h 567"/>
                <a:gd name="T30" fmla="*/ 356 w 566"/>
                <a:gd name="T31" fmla="*/ 10 h 567"/>
                <a:gd name="T32" fmla="*/ 95 w 566"/>
                <a:gd name="T33" fmla="*/ 90 h 567"/>
                <a:gd name="T34" fmla="*/ 248 w 566"/>
                <a:gd name="T35" fmla="*/ 16 h 567"/>
                <a:gd name="T36" fmla="*/ 206 w 566"/>
                <a:gd name="T37" fmla="*/ 55 h 567"/>
                <a:gd name="T38" fmla="*/ 94 w 566"/>
                <a:gd name="T39" fmla="*/ 92 h 567"/>
                <a:gd name="T40" fmla="*/ 247 w 566"/>
                <a:gd name="T41" fmla="*/ 36 h 567"/>
                <a:gd name="T42" fmla="*/ 192 w 566"/>
                <a:gd name="T43" fmla="*/ 92 h 567"/>
                <a:gd name="T44" fmla="*/ 337 w 566"/>
                <a:gd name="T45" fmla="*/ 50 h 567"/>
                <a:gd name="T46" fmla="*/ 290 w 566"/>
                <a:gd name="T47" fmla="*/ 92 h 567"/>
                <a:gd name="T48" fmla="*/ 319 w 566"/>
                <a:gd name="T49" fmla="*/ 19 h 567"/>
                <a:gd name="T50" fmla="*/ 382 w 566"/>
                <a:gd name="T51" fmla="*/ 32 h 567"/>
                <a:gd name="T52" fmla="*/ 473 w 566"/>
                <a:gd name="T53" fmla="*/ 92 h 567"/>
                <a:gd name="T54" fmla="*/ 166 w 566"/>
                <a:gd name="T55" fmla="*/ 107 h 567"/>
                <a:gd name="T56" fmla="*/ 32 w 566"/>
                <a:gd name="T57" fmla="*/ 186 h 567"/>
                <a:gd name="T58" fmla="*/ 81 w 566"/>
                <a:gd name="T59" fmla="*/ 106 h 567"/>
                <a:gd name="T60" fmla="*/ 278 w 566"/>
                <a:gd name="T61" fmla="*/ 186 h 567"/>
                <a:gd name="T62" fmla="*/ 183 w 566"/>
                <a:gd name="T63" fmla="*/ 106 h 567"/>
                <a:gd name="T64" fmla="*/ 384 w 566"/>
                <a:gd name="T65" fmla="*/ 106 h 567"/>
                <a:gd name="T66" fmla="*/ 417 w 566"/>
                <a:gd name="T67" fmla="*/ 186 h 567"/>
                <a:gd name="T68" fmla="*/ 486 w 566"/>
                <a:gd name="T69" fmla="*/ 105 h 567"/>
                <a:gd name="T70" fmla="*/ 535 w 566"/>
                <a:gd name="T71" fmla="*/ 186 h 567"/>
                <a:gd name="T72" fmla="*/ 411 w 566"/>
                <a:gd name="T73" fmla="*/ 126 h 567"/>
                <a:gd name="T74" fmla="*/ 540 w 566"/>
                <a:gd name="T75" fmla="*/ 199 h 567"/>
                <a:gd name="T76" fmla="*/ 552 w 566"/>
                <a:gd name="T77" fmla="*/ 305 h 567"/>
                <a:gd name="T78" fmla="*/ 27 w 566"/>
                <a:gd name="T79" fmla="*/ 368 h 567"/>
                <a:gd name="T80" fmla="*/ 14 w 566"/>
                <a:gd name="T81" fmla="*/ 284 h 567"/>
                <a:gd name="T82" fmla="*/ 540 w 566"/>
                <a:gd name="T83" fmla="*/ 199 h 567"/>
                <a:gd name="T84" fmla="*/ 156 w 566"/>
                <a:gd name="T85" fmla="*/ 441 h 567"/>
                <a:gd name="T86" fmla="*/ 81 w 566"/>
                <a:gd name="T87" fmla="*/ 461 h 567"/>
                <a:gd name="T88" fmla="*/ 32 w 566"/>
                <a:gd name="T89" fmla="*/ 381 h 567"/>
                <a:gd name="T90" fmla="*/ 183 w 566"/>
                <a:gd name="T91" fmla="*/ 461 h 567"/>
                <a:gd name="T92" fmla="*/ 149 w 566"/>
                <a:gd name="T93" fmla="*/ 381 h 567"/>
                <a:gd name="T94" fmla="*/ 412 w 566"/>
                <a:gd name="T95" fmla="*/ 402 h 567"/>
                <a:gd name="T96" fmla="*/ 290 w 566"/>
                <a:gd name="T97" fmla="*/ 461 h 567"/>
                <a:gd name="T98" fmla="*/ 534 w 566"/>
                <a:gd name="T99" fmla="*/ 382 h 567"/>
                <a:gd name="T100" fmla="*/ 400 w 566"/>
                <a:gd name="T101" fmla="*/ 461 h 567"/>
                <a:gd name="T102" fmla="*/ 431 w 566"/>
                <a:gd name="T103" fmla="*/ 381 h 567"/>
                <a:gd name="T104" fmla="*/ 176 w 566"/>
                <a:gd name="T105" fmla="*/ 475 h 567"/>
                <a:gd name="T106" fmla="*/ 253 w 566"/>
                <a:gd name="T107" fmla="*/ 551 h 567"/>
                <a:gd name="T108" fmla="*/ 146 w 566"/>
                <a:gd name="T109" fmla="*/ 515 h 567"/>
                <a:gd name="T110" fmla="*/ 176 w 566"/>
                <a:gd name="T111" fmla="*/ 475 h 567"/>
                <a:gd name="T112" fmla="*/ 230 w 566"/>
                <a:gd name="T113" fmla="*/ 516 h 567"/>
                <a:gd name="T114" fmla="*/ 278 w 566"/>
                <a:gd name="T115" fmla="*/ 475 h 567"/>
                <a:gd name="T116" fmla="*/ 320 w 566"/>
                <a:gd name="T117" fmla="*/ 531 h 567"/>
                <a:gd name="T118" fmla="*/ 374 w 566"/>
                <a:gd name="T119" fmla="*/ 475 h 567"/>
                <a:gd name="T120" fmla="*/ 401 w 566"/>
                <a:gd name="T121" fmla="*/ 525 h 567"/>
                <a:gd name="T122" fmla="*/ 319 w 566"/>
                <a:gd name="T123" fmla="*/ 547 h 567"/>
                <a:gd name="T124" fmla="*/ 391 w 566"/>
                <a:gd name="T125" fmla="*/ 475 h 5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66" h="567">
                  <a:moveTo>
                    <a:pt x="282" y="0"/>
                  </a:moveTo>
                  <a:lnTo>
                    <a:pt x="282" y="0"/>
                  </a:lnTo>
                  <a:lnTo>
                    <a:pt x="268" y="1"/>
                  </a:lnTo>
                  <a:lnTo>
                    <a:pt x="252" y="2"/>
                  </a:lnTo>
                  <a:lnTo>
                    <a:pt x="238" y="4"/>
                  </a:lnTo>
                  <a:lnTo>
                    <a:pt x="225" y="7"/>
                  </a:lnTo>
                  <a:lnTo>
                    <a:pt x="211" y="10"/>
                  </a:lnTo>
                  <a:lnTo>
                    <a:pt x="198" y="14"/>
                  </a:lnTo>
                  <a:lnTo>
                    <a:pt x="185" y="18"/>
                  </a:lnTo>
                  <a:lnTo>
                    <a:pt x="172" y="23"/>
                  </a:lnTo>
                  <a:lnTo>
                    <a:pt x="159" y="29"/>
                  </a:lnTo>
                  <a:lnTo>
                    <a:pt x="147" y="35"/>
                  </a:lnTo>
                  <a:lnTo>
                    <a:pt x="136" y="42"/>
                  </a:lnTo>
                  <a:lnTo>
                    <a:pt x="124" y="49"/>
                  </a:lnTo>
                  <a:lnTo>
                    <a:pt x="113" y="57"/>
                  </a:lnTo>
                  <a:lnTo>
                    <a:pt x="103" y="66"/>
                  </a:lnTo>
                  <a:lnTo>
                    <a:pt x="92" y="75"/>
                  </a:lnTo>
                  <a:lnTo>
                    <a:pt x="83" y="84"/>
                  </a:lnTo>
                  <a:lnTo>
                    <a:pt x="73" y="94"/>
                  </a:lnTo>
                  <a:lnTo>
                    <a:pt x="65" y="104"/>
                  </a:lnTo>
                  <a:lnTo>
                    <a:pt x="56" y="115"/>
                  </a:lnTo>
                  <a:lnTo>
                    <a:pt x="48" y="126"/>
                  </a:lnTo>
                  <a:lnTo>
                    <a:pt x="41" y="137"/>
                  </a:lnTo>
                  <a:lnTo>
                    <a:pt x="34" y="149"/>
                  </a:lnTo>
                  <a:lnTo>
                    <a:pt x="28" y="161"/>
                  </a:lnTo>
                  <a:lnTo>
                    <a:pt x="22" y="174"/>
                  </a:lnTo>
                  <a:lnTo>
                    <a:pt x="17" y="186"/>
                  </a:lnTo>
                  <a:lnTo>
                    <a:pt x="13" y="199"/>
                  </a:lnTo>
                  <a:lnTo>
                    <a:pt x="9" y="213"/>
                  </a:lnTo>
                  <a:lnTo>
                    <a:pt x="6" y="226"/>
                  </a:lnTo>
                  <a:lnTo>
                    <a:pt x="4" y="240"/>
                  </a:lnTo>
                  <a:lnTo>
                    <a:pt x="2" y="255"/>
                  </a:lnTo>
                  <a:lnTo>
                    <a:pt x="1" y="270"/>
                  </a:lnTo>
                  <a:lnTo>
                    <a:pt x="0" y="284"/>
                  </a:lnTo>
                  <a:lnTo>
                    <a:pt x="0" y="284"/>
                  </a:lnTo>
                  <a:lnTo>
                    <a:pt x="1" y="298"/>
                  </a:lnTo>
                  <a:lnTo>
                    <a:pt x="2" y="313"/>
                  </a:lnTo>
                  <a:lnTo>
                    <a:pt x="4" y="327"/>
                  </a:lnTo>
                  <a:lnTo>
                    <a:pt x="6" y="341"/>
                  </a:lnTo>
                  <a:lnTo>
                    <a:pt x="9" y="354"/>
                  </a:lnTo>
                  <a:lnTo>
                    <a:pt x="13" y="368"/>
                  </a:lnTo>
                  <a:lnTo>
                    <a:pt x="18" y="381"/>
                  </a:lnTo>
                  <a:lnTo>
                    <a:pt x="23" y="394"/>
                  </a:lnTo>
                  <a:lnTo>
                    <a:pt x="28" y="406"/>
                  </a:lnTo>
                  <a:lnTo>
                    <a:pt x="34" y="418"/>
                  </a:lnTo>
                  <a:lnTo>
                    <a:pt x="41" y="430"/>
                  </a:lnTo>
                  <a:lnTo>
                    <a:pt x="49" y="442"/>
                  </a:lnTo>
                  <a:lnTo>
                    <a:pt x="57" y="453"/>
                  </a:lnTo>
                  <a:lnTo>
                    <a:pt x="65" y="464"/>
                  </a:lnTo>
                  <a:lnTo>
                    <a:pt x="74" y="474"/>
                  </a:lnTo>
                  <a:lnTo>
                    <a:pt x="83" y="484"/>
                  </a:lnTo>
                  <a:lnTo>
                    <a:pt x="93" y="493"/>
                  </a:lnTo>
                  <a:lnTo>
                    <a:pt x="103" y="502"/>
                  </a:lnTo>
                  <a:lnTo>
                    <a:pt x="114" y="510"/>
                  </a:lnTo>
                  <a:lnTo>
                    <a:pt x="125" y="518"/>
                  </a:lnTo>
                  <a:lnTo>
                    <a:pt x="136" y="526"/>
                  </a:lnTo>
                  <a:lnTo>
                    <a:pt x="148" y="532"/>
                  </a:lnTo>
                  <a:lnTo>
                    <a:pt x="160" y="539"/>
                  </a:lnTo>
                  <a:lnTo>
                    <a:pt x="173" y="544"/>
                  </a:lnTo>
                  <a:lnTo>
                    <a:pt x="186" y="549"/>
                  </a:lnTo>
                  <a:lnTo>
                    <a:pt x="199" y="554"/>
                  </a:lnTo>
                  <a:lnTo>
                    <a:pt x="212" y="558"/>
                  </a:lnTo>
                  <a:lnTo>
                    <a:pt x="226" y="561"/>
                  </a:lnTo>
                  <a:lnTo>
                    <a:pt x="240" y="563"/>
                  </a:lnTo>
                  <a:lnTo>
                    <a:pt x="254" y="565"/>
                  </a:lnTo>
                  <a:lnTo>
                    <a:pt x="269" y="566"/>
                  </a:lnTo>
                  <a:lnTo>
                    <a:pt x="284" y="567"/>
                  </a:lnTo>
                  <a:lnTo>
                    <a:pt x="284" y="567"/>
                  </a:lnTo>
                  <a:lnTo>
                    <a:pt x="298" y="566"/>
                  </a:lnTo>
                  <a:lnTo>
                    <a:pt x="313" y="565"/>
                  </a:lnTo>
                  <a:lnTo>
                    <a:pt x="327" y="563"/>
                  </a:lnTo>
                  <a:lnTo>
                    <a:pt x="341" y="561"/>
                  </a:lnTo>
                  <a:lnTo>
                    <a:pt x="354" y="558"/>
                  </a:lnTo>
                  <a:lnTo>
                    <a:pt x="368" y="554"/>
                  </a:lnTo>
                  <a:lnTo>
                    <a:pt x="381" y="549"/>
                  </a:lnTo>
                  <a:lnTo>
                    <a:pt x="394" y="544"/>
                  </a:lnTo>
                  <a:lnTo>
                    <a:pt x="406" y="539"/>
                  </a:lnTo>
                  <a:lnTo>
                    <a:pt x="418" y="532"/>
                  </a:lnTo>
                  <a:lnTo>
                    <a:pt x="430" y="526"/>
                  </a:lnTo>
                  <a:lnTo>
                    <a:pt x="442" y="518"/>
                  </a:lnTo>
                  <a:lnTo>
                    <a:pt x="453" y="510"/>
                  </a:lnTo>
                  <a:lnTo>
                    <a:pt x="463" y="502"/>
                  </a:lnTo>
                  <a:lnTo>
                    <a:pt x="474" y="493"/>
                  </a:lnTo>
                  <a:lnTo>
                    <a:pt x="484" y="484"/>
                  </a:lnTo>
                  <a:lnTo>
                    <a:pt x="493" y="474"/>
                  </a:lnTo>
                  <a:lnTo>
                    <a:pt x="502" y="464"/>
                  </a:lnTo>
                  <a:lnTo>
                    <a:pt x="510" y="453"/>
                  </a:lnTo>
                  <a:lnTo>
                    <a:pt x="518" y="442"/>
                  </a:lnTo>
                  <a:lnTo>
                    <a:pt x="525" y="430"/>
                  </a:lnTo>
                  <a:lnTo>
                    <a:pt x="532" y="418"/>
                  </a:lnTo>
                  <a:lnTo>
                    <a:pt x="538" y="406"/>
                  </a:lnTo>
                  <a:lnTo>
                    <a:pt x="544" y="394"/>
                  </a:lnTo>
                  <a:lnTo>
                    <a:pt x="549" y="381"/>
                  </a:lnTo>
                  <a:lnTo>
                    <a:pt x="554" y="368"/>
                  </a:lnTo>
                  <a:lnTo>
                    <a:pt x="557" y="354"/>
                  </a:lnTo>
                  <a:lnTo>
                    <a:pt x="561" y="341"/>
                  </a:lnTo>
                  <a:lnTo>
                    <a:pt x="563" y="327"/>
                  </a:lnTo>
                  <a:lnTo>
                    <a:pt x="565" y="313"/>
                  </a:lnTo>
                  <a:lnTo>
                    <a:pt x="566" y="298"/>
                  </a:lnTo>
                  <a:lnTo>
                    <a:pt x="566" y="284"/>
                  </a:lnTo>
                  <a:lnTo>
                    <a:pt x="566" y="284"/>
                  </a:lnTo>
                  <a:lnTo>
                    <a:pt x="566" y="270"/>
                  </a:lnTo>
                  <a:lnTo>
                    <a:pt x="565" y="255"/>
                  </a:lnTo>
                  <a:lnTo>
                    <a:pt x="563" y="240"/>
                  </a:lnTo>
                  <a:lnTo>
                    <a:pt x="561" y="226"/>
                  </a:lnTo>
                  <a:lnTo>
                    <a:pt x="558" y="213"/>
                  </a:lnTo>
                  <a:lnTo>
                    <a:pt x="554" y="199"/>
                  </a:lnTo>
                  <a:lnTo>
                    <a:pt x="549" y="186"/>
                  </a:lnTo>
                  <a:lnTo>
                    <a:pt x="544" y="174"/>
                  </a:lnTo>
                  <a:lnTo>
                    <a:pt x="539" y="161"/>
                  </a:lnTo>
                  <a:lnTo>
                    <a:pt x="532" y="149"/>
                  </a:lnTo>
                  <a:lnTo>
                    <a:pt x="526" y="137"/>
                  </a:lnTo>
                  <a:lnTo>
                    <a:pt x="518" y="126"/>
                  </a:lnTo>
                  <a:lnTo>
                    <a:pt x="511" y="115"/>
                  </a:lnTo>
                  <a:lnTo>
                    <a:pt x="502" y="104"/>
                  </a:lnTo>
                  <a:lnTo>
                    <a:pt x="493" y="94"/>
                  </a:lnTo>
                  <a:lnTo>
                    <a:pt x="484" y="84"/>
                  </a:lnTo>
                  <a:lnTo>
                    <a:pt x="474" y="75"/>
                  </a:lnTo>
                  <a:lnTo>
                    <a:pt x="464" y="66"/>
                  </a:lnTo>
                  <a:lnTo>
                    <a:pt x="454" y="57"/>
                  </a:lnTo>
                  <a:lnTo>
                    <a:pt x="443" y="49"/>
                  </a:lnTo>
                  <a:lnTo>
                    <a:pt x="431" y="42"/>
                  </a:lnTo>
                  <a:lnTo>
                    <a:pt x="419" y="35"/>
                  </a:lnTo>
                  <a:lnTo>
                    <a:pt x="407" y="29"/>
                  </a:lnTo>
                  <a:lnTo>
                    <a:pt x="395" y="23"/>
                  </a:lnTo>
                  <a:lnTo>
                    <a:pt x="382" y="18"/>
                  </a:lnTo>
                  <a:lnTo>
                    <a:pt x="369" y="14"/>
                  </a:lnTo>
                  <a:lnTo>
                    <a:pt x="356" y="10"/>
                  </a:lnTo>
                  <a:lnTo>
                    <a:pt x="342" y="7"/>
                  </a:lnTo>
                  <a:lnTo>
                    <a:pt x="328" y="4"/>
                  </a:lnTo>
                  <a:lnTo>
                    <a:pt x="314" y="2"/>
                  </a:lnTo>
                  <a:lnTo>
                    <a:pt x="300" y="1"/>
                  </a:lnTo>
                  <a:lnTo>
                    <a:pt x="286" y="0"/>
                  </a:lnTo>
                  <a:lnTo>
                    <a:pt x="282" y="0"/>
                  </a:lnTo>
                  <a:close/>
                  <a:moveTo>
                    <a:pt x="95" y="90"/>
                  </a:moveTo>
                  <a:lnTo>
                    <a:pt x="95" y="90"/>
                  </a:lnTo>
                  <a:lnTo>
                    <a:pt x="111" y="76"/>
                  </a:lnTo>
                  <a:lnTo>
                    <a:pt x="128" y="63"/>
                  </a:lnTo>
                  <a:lnTo>
                    <a:pt x="147" y="51"/>
                  </a:lnTo>
                  <a:lnTo>
                    <a:pt x="166" y="41"/>
                  </a:lnTo>
                  <a:lnTo>
                    <a:pt x="185" y="32"/>
                  </a:lnTo>
                  <a:lnTo>
                    <a:pt x="206" y="25"/>
                  </a:lnTo>
                  <a:lnTo>
                    <a:pt x="226" y="20"/>
                  </a:lnTo>
                  <a:lnTo>
                    <a:pt x="248" y="16"/>
                  </a:lnTo>
                  <a:lnTo>
                    <a:pt x="248" y="16"/>
                  </a:lnTo>
                  <a:lnTo>
                    <a:pt x="254" y="15"/>
                  </a:lnTo>
                  <a:lnTo>
                    <a:pt x="254" y="15"/>
                  </a:lnTo>
                  <a:lnTo>
                    <a:pt x="247" y="19"/>
                  </a:lnTo>
                  <a:lnTo>
                    <a:pt x="247" y="19"/>
                  </a:lnTo>
                  <a:lnTo>
                    <a:pt x="233" y="30"/>
                  </a:lnTo>
                  <a:lnTo>
                    <a:pt x="215" y="46"/>
                  </a:lnTo>
                  <a:lnTo>
                    <a:pt x="206" y="55"/>
                  </a:lnTo>
                  <a:lnTo>
                    <a:pt x="196" y="66"/>
                  </a:lnTo>
                  <a:lnTo>
                    <a:pt x="186" y="78"/>
                  </a:lnTo>
                  <a:lnTo>
                    <a:pt x="176" y="92"/>
                  </a:lnTo>
                  <a:lnTo>
                    <a:pt x="176" y="92"/>
                  </a:lnTo>
                  <a:lnTo>
                    <a:pt x="176" y="92"/>
                  </a:lnTo>
                  <a:lnTo>
                    <a:pt x="176" y="92"/>
                  </a:lnTo>
                  <a:lnTo>
                    <a:pt x="94" y="92"/>
                  </a:lnTo>
                  <a:lnTo>
                    <a:pt x="94" y="92"/>
                  </a:lnTo>
                  <a:lnTo>
                    <a:pt x="95" y="90"/>
                  </a:lnTo>
                  <a:lnTo>
                    <a:pt x="95" y="90"/>
                  </a:lnTo>
                  <a:close/>
                  <a:moveTo>
                    <a:pt x="194" y="90"/>
                  </a:moveTo>
                  <a:lnTo>
                    <a:pt x="194" y="90"/>
                  </a:lnTo>
                  <a:lnTo>
                    <a:pt x="203" y="79"/>
                  </a:lnTo>
                  <a:lnTo>
                    <a:pt x="212" y="69"/>
                  </a:lnTo>
                  <a:lnTo>
                    <a:pt x="230" y="50"/>
                  </a:lnTo>
                  <a:lnTo>
                    <a:pt x="247" y="36"/>
                  </a:lnTo>
                  <a:lnTo>
                    <a:pt x="262" y="25"/>
                  </a:lnTo>
                  <a:lnTo>
                    <a:pt x="262" y="25"/>
                  </a:lnTo>
                  <a:lnTo>
                    <a:pt x="278" y="15"/>
                  </a:lnTo>
                  <a:lnTo>
                    <a:pt x="278" y="15"/>
                  </a:lnTo>
                  <a:lnTo>
                    <a:pt x="278" y="92"/>
                  </a:lnTo>
                  <a:lnTo>
                    <a:pt x="278" y="92"/>
                  </a:lnTo>
                  <a:lnTo>
                    <a:pt x="192" y="92"/>
                  </a:lnTo>
                  <a:lnTo>
                    <a:pt x="192" y="92"/>
                  </a:lnTo>
                  <a:lnTo>
                    <a:pt x="194" y="90"/>
                  </a:lnTo>
                  <a:lnTo>
                    <a:pt x="194" y="90"/>
                  </a:lnTo>
                  <a:close/>
                  <a:moveTo>
                    <a:pt x="290" y="15"/>
                  </a:moveTo>
                  <a:lnTo>
                    <a:pt x="290" y="15"/>
                  </a:lnTo>
                  <a:lnTo>
                    <a:pt x="305" y="25"/>
                  </a:lnTo>
                  <a:lnTo>
                    <a:pt x="305" y="25"/>
                  </a:lnTo>
                  <a:lnTo>
                    <a:pt x="320" y="36"/>
                  </a:lnTo>
                  <a:lnTo>
                    <a:pt x="337" y="50"/>
                  </a:lnTo>
                  <a:lnTo>
                    <a:pt x="355" y="69"/>
                  </a:lnTo>
                  <a:lnTo>
                    <a:pt x="364" y="79"/>
                  </a:lnTo>
                  <a:lnTo>
                    <a:pt x="373" y="90"/>
                  </a:lnTo>
                  <a:lnTo>
                    <a:pt x="373" y="90"/>
                  </a:lnTo>
                  <a:lnTo>
                    <a:pt x="374" y="92"/>
                  </a:lnTo>
                  <a:lnTo>
                    <a:pt x="374" y="92"/>
                  </a:lnTo>
                  <a:lnTo>
                    <a:pt x="290" y="92"/>
                  </a:lnTo>
                  <a:lnTo>
                    <a:pt x="290" y="92"/>
                  </a:lnTo>
                  <a:lnTo>
                    <a:pt x="290" y="15"/>
                  </a:lnTo>
                  <a:lnTo>
                    <a:pt x="290" y="15"/>
                  </a:lnTo>
                  <a:close/>
                  <a:moveTo>
                    <a:pt x="391" y="92"/>
                  </a:moveTo>
                  <a:lnTo>
                    <a:pt x="391" y="92"/>
                  </a:lnTo>
                  <a:lnTo>
                    <a:pt x="376" y="72"/>
                  </a:lnTo>
                  <a:lnTo>
                    <a:pt x="359" y="53"/>
                  </a:lnTo>
                  <a:lnTo>
                    <a:pt x="340" y="35"/>
                  </a:lnTo>
                  <a:lnTo>
                    <a:pt x="319" y="19"/>
                  </a:lnTo>
                  <a:lnTo>
                    <a:pt x="319" y="19"/>
                  </a:lnTo>
                  <a:lnTo>
                    <a:pt x="314" y="16"/>
                  </a:lnTo>
                  <a:lnTo>
                    <a:pt x="314" y="16"/>
                  </a:lnTo>
                  <a:lnTo>
                    <a:pt x="320" y="16"/>
                  </a:lnTo>
                  <a:lnTo>
                    <a:pt x="320" y="16"/>
                  </a:lnTo>
                  <a:lnTo>
                    <a:pt x="341" y="20"/>
                  </a:lnTo>
                  <a:lnTo>
                    <a:pt x="362" y="25"/>
                  </a:lnTo>
                  <a:lnTo>
                    <a:pt x="382" y="32"/>
                  </a:lnTo>
                  <a:lnTo>
                    <a:pt x="402" y="41"/>
                  </a:lnTo>
                  <a:lnTo>
                    <a:pt x="420" y="51"/>
                  </a:lnTo>
                  <a:lnTo>
                    <a:pt x="438" y="63"/>
                  </a:lnTo>
                  <a:lnTo>
                    <a:pt x="455" y="76"/>
                  </a:lnTo>
                  <a:lnTo>
                    <a:pt x="471" y="90"/>
                  </a:lnTo>
                  <a:lnTo>
                    <a:pt x="471" y="90"/>
                  </a:lnTo>
                  <a:lnTo>
                    <a:pt x="473" y="92"/>
                  </a:lnTo>
                  <a:lnTo>
                    <a:pt x="473" y="92"/>
                  </a:lnTo>
                  <a:lnTo>
                    <a:pt x="391" y="92"/>
                  </a:lnTo>
                  <a:lnTo>
                    <a:pt x="391" y="92"/>
                  </a:lnTo>
                  <a:lnTo>
                    <a:pt x="391" y="92"/>
                  </a:lnTo>
                  <a:lnTo>
                    <a:pt x="391" y="92"/>
                  </a:lnTo>
                  <a:close/>
                  <a:moveTo>
                    <a:pt x="167" y="105"/>
                  </a:moveTo>
                  <a:lnTo>
                    <a:pt x="167" y="105"/>
                  </a:lnTo>
                  <a:lnTo>
                    <a:pt x="166" y="107"/>
                  </a:lnTo>
                  <a:lnTo>
                    <a:pt x="166" y="107"/>
                  </a:lnTo>
                  <a:lnTo>
                    <a:pt x="156" y="126"/>
                  </a:lnTo>
                  <a:lnTo>
                    <a:pt x="148" y="145"/>
                  </a:lnTo>
                  <a:lnTo>
                    <a:pt x="141" y="165"/>
                  </a:lnTo>
                  <a:lnTo>
                    <a:pt x="136" y="185"/>
                  </a:lnTo>
                  <a:lnTo>
                    <a:pt x="136" y="185"/>
                  </a:lnTo>
                  <a:lnTo>
                    <a:pt x="136" y="186"/>
                  </a:lnTo>
                  <a:lnTo>
                    <a:pt x="136" y="186"/>
                  </a:lnTo>
                  <a:lnTo>
                    <a:pt x="32" y="186"/>
                  </a:lnTo>
                  <a:lnTo>
                    <a:pt x="32" y="186"/>
                  </a:lnTo>
                  <a:lnTo>
                    <a:pt x="33" y="185"/>
                  </a:lnTo>
                  <a:lnTo>
                    <a:pt x="33" y="185"/>
                  </a:lnTo>
                  <a:lnTo>
                    <a:pt x="42" y="163"/>
                  </a:lnTo>
                  <a:lnTo>
                    <a:pt x="53" y="143"/>
                  </a:lnTo>
                  <a:lnTo>
                    <a:pt x="66" y="124"/>
                  </a:lnTo>
                  <a:lnTo>
                    <a:pt x="81" y="106"/>
                  </a:lnTo>
                  <a:lnTo>
                    <a:pt x="81" y="106"/>
                  </a:lnTo>
                  <a:lnTo>
                    <a:pt x="81" y="105"/>
                  </a:lnTo>
                  <a:lnTo>
                    <a:pt x="81" y="105"/>
                  </a:lnTo>
                  <a:lnTo>
                    <a:pt x="167" y="105"/>
                  </a:lnTo>
                  <a:lnTo>
                    <a:pt x="167" y="105"/>
                  </a:lnTo>
                  <a:close/>
                  <a:moveTo>
                    <a:pt x="278" y="105"/>
                  </a:moveTo>
                  <a:lnTo>
                    <a:pt x="278" y="105"/>
                  </a:lnTo>
                  <a:lnTo>
                    <a:pt x="278" y="186"/>
                  </a:lnTo>
                  <a:lnTo>
                    <a:pt x="278" y="186"/>
                  </a:lnTo>
                  <a:lnTo>
                    <a:pt x="149" y="186"/>
                  </a:lnTo>
                  <a:lnTo>
                    <a:pt x="149" y="186"/>
                  </a:lnTo>
                  <a:lnTo>
                    <a:pt x="150" y="185"/>
                  </a:lnTo>
                  <a:lnTo>
                    <a:pt x="150" y="185"/>
                  </a:lnTo>
                  <a:lnTo>
                    <a:pt x="155" y="164"/>
                  </a:lnTo>
                  <a:lnTo>
                    <a:pt x="162" y="144"/>
                  </a:lnTo>
                  <a:lnTo>
                    <a:pt x="172" y="125"/>
                  </a:lnTo>
                  <a:lnTo>
                    <a:pt x="183" y="106"/>
                  </a:lnTo>
                  <a:lnTo>
                    <a:pt x="183" y="106"/>
                  </a:lnTo>
                  <a:lnTo>
                    <a:pt x="183" y="105"/>
                  </a:lnTo>
                  <a:lnTo>
                    <a:pt x="183" y="105"/>
                  </a:lnTo>
                  <a:lnTo>
                    <a:pt x="278" y="105"/>
                  </a:lnTo>
                  <a:lnTo>
                    <a:pt x="278" y="105"/>
                  </a:lnTo>
                  <a:close/>
                  <a:moveTo>
                    <a:pt x="384" y="105"/>
                  </a:moveTo>
                  <a:lnTo>
                    <a:pt x="384" y="105"/>
                  </a:lnTo>
                  <a:lnTo>
                    <a:pt x="384" y="106"/>
                  </a:lnTo>
                  <a:lnTo>
                    <a:pt x="384" y="106"/>
                  </a:lnTo>
                  <a:lnTo>
                    <a:pt x="395" y="125"/>
                  </a:lnTo>
                  <a:lnTo>
                    <a:pt x="404" y="144"/>
                  </a:lnTo>
                  <a:lnTo>
                    <a:pt x="412" y="164"/>
                  </a:lnTo>
                  <a:lnTo>
                    <a:pt x="417" y="185"/>
                  </a:lnTo>
                  <a:lnTo>
                    <a:pt x="417" y="185"/>
                  </a:lnTo>
                  <a:lnTo>
                    <a:pt x="417" y="186"/>
                  </a:lnTo>
                  <a:lnTo>
                    <a:pt x="417" y="186"/>
                  </a:lnTo>
                  <a:lnTo>
                    <a:pt x="290" y="186"/>
                  </a:lnTo>
                  <a:lnTo>
                    <a:pt x="290" y="186"/>
                  </a:lnTo>
                  <a:lnTo>
                    <a:pt x="290" y="105"/>
                  </a:lnTo>
                  <a:lnTo>
                    <a:pt x="290" y="105"/>
                  </a:lnTo>
                  <a:lnTo>
                    <a:pt x="384" y="105"/>
                  </a:lnTo>
                  <a:lnTo>
                    <a:pt x="384" y="105"/>
                  </a:lnTo>
                  <a:close/>
                  <a:moveTo>
                    <a:pt x="486" y="105"/>
                  </a:moveTo>
                  <a:lnTo>
                    <a:pt x="486" y="105"/>
                  </a:lnTo>
                  <a:lnTo>
                    <a:pt x="486" y="106"/>
                  </a:lnTo>
                  <a:lnTo>
                    <a:pt x="486" y="106"/>
                  </a:lnTo>
                  <a:lnTo>
                    <a:pt x="501" y="124"/>
                  </a:lnTo>
                  <a:lnTo>
                    <a:pt x="514" y="143"/>
                  </a:lnTo>
                  <a:lnTo>
                    <a:pt x="525" y="163"/>
                  </a:lnTo>
                  <a:lnTo>
                    <a:pt x="534" y="185"/>
                  </a:lnTo>
                  <a:lnTo>
                    <a:pt x="534" y="185"/>
                  </a:lnTo>
                  <a:lnTo>
                    <a:pt x="535" y="186"/>
                  </a:lnTo>
                  <a:lnTo>
                    <a:pt x="535" y="186"/>
                  </a:lnTo>
                  <a:lnTo>
                    <a:pt x="431" y="186"/>
                  </a:lnTo>
                  <a:lnTo>
                    <a:pt x="431" y="186"/>
                  </a:lnTo>
                  <a:lnTo>
                    <a:pt x="431" y="185"/>
                  </a:lnTo>
                  <a:lnTo>
                    <a:pt x="431" y="185"/>
                  </a:lnTo>
                  <a:lnTo>
                    <a:pt x="426" y="165"/>
                  </a:lnTo>
                  <a:lnTo>
                    <a:pt x="419" y="145"/>
                  </a:lnTo>
                  <a:lnTo>
                    <a:pt x="411" y="126"/>
                  </a:lnTo>
                  <a:lnTo>
                    <a:pt x="400" y="107"/>
                  </a:lnTo>
                  <a:lnTo>
                    <a:pt x="400" y="107"/>
                  </a:lnTo>
                  <a:lnTo>
                    <a:pt x="400" y="105"/>
                  </a:lnTo>
                  <a:lnTo>
                    <a:pt x="400" y="105"/>
                  </a:lnTo>
                  <a:lnTo>
                    <a:pt x="486" y="105"/>
                  </a:lnTo>
                  <a:lnTo>
                    <a:pt x="486" y="105"/>
                  </a:lnTo>
                  <a:close/>
                  <a:moveTo>
                    <a:pt x="540" y="199"/>
                  </a:moveTo>
                  <a:lnTo>
                    <a:pt x="540" y="199"/>
                  </a:lnTo>
                  <a:lnTo>
                    <a:pt x="540" y="200"/>
                  </a:lnTo>
                  <a:lnTo>
                    <a:pt x="540" y="200"/>
                  </a:lnTo>
                  <a:lnTo>
                    <a:pt x="545" y="220"/>
                  </a:lnTo>
                  <a:lnTo>
                    <a:pt x="549" y="242"/>
                  </a:lnTo>
                  <a:lnTo>
                    <a:pt x="552" y="263"/>
                  </a:lnTo>
                  <a:lnTo>
                    <a:pt x="553" y="284"/>
                  </a:lnTo>
                  <a:lnTo>
                    <a:pt x="553" y="284"/>
                  </a:lnTo>
                  <a:lnTo>
                    <a:pt x="552" y="305"/>
                  </a:lnTo>
                  <a:lnTo>
                    <a:pt x="549" y="326"/>
                  </a:lnTo>
                  <a:lnTo>
                    <a:pt x="545" y="347"/>
                  </a:lnTo>
                  <a:lnTo>
                    <a:pt x="540" y="367"/>
                  </a:lnTo>
                  <a:lnTo>
                    <a:pt x="540" y="367"/>
                  </a:lnTo>
                  <a:lnTo>
                    <a:pt x="539" y="368"/>
                  </a:lnTo>
                  <a:lnTo>
                    <a:pt x="539" y="368"/>
                  </a:lnTo>
                  <a:lnTo>
                    <a:pt x="27" y="368"/>
                  </a:lnTo>
                  <a:lnTo>
                    <a:pt x="27" y="368"/>
                  </a:lnTo>
                  <a:lnTo>
                    <a:pt x="27" y="367"/>
                  </a:lnTo>
                  <a:lnTo>
                    <a:pt x="27" y="367"/>
                  </a:lnTo>
                  <a:lnTo>
                    <a:pt x="27" y="367"/>
                  </a:lnTo>
                  <a:lnTo>
                    <a:pt x="21" y="347"/>
                  </a:lnTo>
                  <a:lnTo>
                    <a:pt x="17" y="326"/>
                  </a:lnTo>
                  <a:lnTo>
                    <a:pt x="15" y="305"/>
                  </a:lnTo>
                  <a:lnTo>
                    <a:pt x="14" y="284"/>
                  </a:lnTo>
                  <a:lnTo>
                    <a:pt x="14" y="284"/>
                  </a:lnTo>
                  <a:lnTo>
                    <a:pt x="15" y="263"/>
                  </a:lnTo>
                  <a:lnTo>
                    <a:pt x="17" y="242"/>
                  </a:lnTo>
                  <a:lnTo>
                    <a:pt x="21" y="220"/>
                  </a:lnTo>
                  <a:lnTo>
                    <a:pt x="27" y="200"/>
                  </a:lnTo>
                  <a:lnTo>
                    <a:pt x="27" y="200"/>
                  </a:lnTo>
                  <a:lnTo>
                    <a:pt x="27" y="199"/>
                  </a:lnTo>
                  <a:lnTo>
                    <a:pt x="27" y="199"/>
                  </a:lnTo>
                  <a:lnTo>
                    <a:pt x="540" y="199"/>
                  </a:lnTo>
                  <a:lnTo>
                    <a:pt x="540" y="199"/>
                  </a:lnTo>
                  <a:close/>
                  <a:moveTo>
                    <a:pt x="136" y="381"/>
                  </a:moveTo>
                  <a:lnTo>
                    <a:pt x="136" y="381"/>
                  </a:lnTo>
                  <a:lnTo>
                    <a:pt x="136" y="381"/>
                  </a:lnTo>
                  <a:lnTo>
                    <a:pt x="136" y="381"/>
                  </a:lnTo>
                  <a:lnTo>
                    <a:pt x="141" y="402"/>
                  </a:lnTo>
                  <a:lnTo>
                    <a:pt x="148" y="421"/>
                  </a:lnTo>
                  <a:lnTo>
                    <a:pt x="156" y="441"/>
                  </a:lnTo>
                  <a:lnTo>
                    <a:pt x="166" y="460"/>
                  </a:lnTo>
                  <a:lnTo>
                    <a:pt x="166" y="460"/>
                  </a:lnTo>
                  <a:lnTo>
                    <a:pt x="167" y="461"/>
                  </a:lnTo>
                  <a:lnTo>
                    <a:pt x="167" y="461"/>
                  </a:lnTo>
                  <a:lnTo>
                    <a:pt x="81" y="461"/>
                  </a:lnTo>
                  <a:lnTo>
                    <a:pt x="81" y="461"/>
                  </a:lnTo>
                  <a:lnTo>
                    <a:pt x="81" y="461"/>
                  </a:lnTo>
                  <a:lnTo>
                    <a:pt x="81" y="461"/>
                  </a:lnTo>
                  <a:lnTo>
                    <a:pt x="81" y="461"/>
                  </a:lnTo>
                  <a:lnTo>
                    <a:pt x="66" y="443"/>
                  </a:lnTo>
                  <a:lnTo>
                    <a:pt x="53" y="423"/>
                  </a:lnTo>
                  <a:lnTo>
                    <a:pt x="42" y="403"/>
                  </a:lnTo>
                  <a:lnTo>
                    <a:pt x="33" y="382"/>
                  </a:lnTo>
                  <a:lnTo>
                    <a:pt x="33" y="382"/>
                  </a:lnTo>
                  <a:lnTo>
                    <a:pt x="32" y="381"/>
                  </a:lnTo>
                  <a:lnTo>
                    <a:pt x="32" y="381"/>
                  </a:lnTo>
                  <a:lnTo>
                    <a:pt x="136" y="381"/>
                  </a:lnTo>
                  <a:lnTo>
                    <a:pt x="136" y="381"/>
                  </a:lnTo>
                  <a:close/>
                  <a:moveTo>
                    <a:pt x="278" y="381"/>
                  </a:moveTo>
                  <a:lnTo>
                    <a:pt x="278" y="381"/>
                  </a:lnTo>
                  <a:lnTo>
                    <a:pt x="278" y="461"/>
                  </a:lnTo>
                  <a:lnTo>
                    <a:pt x="278" y="461"/>
                  </a:lnTo>
                  <a:lnTo>
                    <a:pt x="183" y="461"/>
                  </a:lnTo>
                  <a:lnTo>
                    <a:pt x="183" y="461"/>
                  </a:lnTo>
                  <a:lnTo>
                    <a:pt x="183" y="461"/>
                  </a:lnTo>
                  <a:lnTo>
                    <a:pt x="183" y="461"/>
                  </a:lnTo>
                  <a:lnTo>
                    <a:pt x="172" y="442"/>
                  </a:lnTo>
                  <a:lnTo>
                    <a:pt x="162" y="422"/>
                  </a:lnTo>
                  <a:lnTo>
                    <a:pt x="155" y="402"/>
                  </a:lnTo>
                  <a:lnTo>
                    <a:pt x="150" y="382"/>
                  </a:lnTo>
                  <a:lnTo>
                    <a:pt x="150" y="382"/>
                  </a:lnTo>
                  <a:lnTo>
                    <a:pt x="149" y="381"/>
                  </a:lnTo>
                  <a:lnTo>
                    <a:pt x="149" y="381"/>
                  </a:lnTo>
                  <a:lnTo>
                    <a:pt x="278" y="381"/>
                  </a:lnTo>
                  <a:lnTo>
                    <a:pt x="278" y="381"/>
                  </a:lnTo>
                  <a:close/>
                  <a:moveTo>
                    <a:pt x="417" y="381"/>
                  </a:moveTo>
                  <a:lnTo>
                    <a:pt x="417" y="381"/>
                  </a:lnTo>
                  <a:lnTo>
                    <a:pt x="417" y="382"/>
                  </a:lnTo>
                  <a:lnTo>
                    <a:pt x="417" y="382"/>
                  </a:lnTo>
                  <a:lnTo>
                    <a:pt x="412" y="402"/>
                  </a:lnTo>
                  <a:lnTo>
                    <a:pt x="404" y="422"/>
                  </a:lnTo>
                  <a:lnTo>
                    <a:pt x="395" y="442"/>
                  </a:lnTo>
                  <a:lnTo>
                    <a:pt x="384" y="461"/>
                  </a:lnTo>
                  <a:lnTo>
                    <a:pt x="384" y="461"/>
                  </a:lnTo>
                  <a:lnTo>
                    <a:pt x="384" y="461"/>
                  </a:lnTo>
                  <a:lnTo>
                    <a:pt x="384" y="461"/>
                  </a:lnTo>
                  <a:lnTo>
                    <a:pt x="290" y="461"/>
                  </a:lnTo>
                  <a:lnTo>
                    <a:pt x="290" y="461"/>
                  </a:lnTo>
                  <a:lnTo>
                    <a:pt x="290" y="381"/>
                  </a:lnTo>
                  <a:lnTo>
                    <a:pt x="290" y="381"/>
                  </a:lnTo>
                  <a:lnTo>
                    <a:pt x="417" y="381"/>
                  </a:lnTo>
                  <a:lnTo>
                    <a:pt x="417" y="381"/>
                  </a:lnTo>
                  <a:close/>
                  <a:moveTo>
                    <a:pt x="535" y="381"/>
                  </a:moveTo>
                  <a:lnTo>
                    <a:pt x="535" y="381"/>
                  </a:lnTo>
                  <a:lnTo>
                    <a:pt x="534" y="382"/>
                  </a:lnTo>
                  <a:lnTo>
                    <a:pt x="534" y="382"/>
                  </a:lnTo>
                  <a:lnTo>
                    <a:pt x="525" y="403"/>
                  </a:lnTo>
                  <a:lnTo>
                    <a:pt x="514" y="423"/>
                  </a:lnTo>
                  <a:lnTo>
                    <a:pt x="501" y="443"/>
                  </a:lnTo>
                  <a:lnTo>
                    <a:pt x="486" y="461"/>
                  </a:lnTo>
                  <a:lnTo>
                    <a:pt x="486" y="461"/>
                  </a:lnTo>
                  <a:lnTo>
                    <a:pt x="486" y="461"/>
                  </a:lnTo>
                  <a:lnTo>
                    <a:pt x="486" y="461"/>
                  </a:lnTo>
                  <a:lnTo>
                    <a:pt x="400" y="461"/>
                  </a:lnTo>
                  <a:lnTo>
                    <a:pt x="400" y="461"/>
                  </a:lnTo>
                  <a:lnTo>
                    <a:pt x="400" y="460"/>
                  </a:lnTo>
                  <a:lnTo>
                    <a:pt x="400" y="460"/>
                  </a:lnTo>
                  <a:lnTo>
                    <a:pt x="400" y="460"/>
                  </a:lnTo>
                  <a:lnTo>
                    <a:pt x="411" y="441"/>
                  </a:lnTo>
                  <a:lnTo>
                    <a:pt x="419" y="421"/>
                  </a:lnTo>
                  <a:lnTo>
                    <a:pt x="426" y="402"/>
                  </a:lnTo>
                  <a:lnTo>
                    <a:pt x="431" y="381"/>
                  </a:lnTo>
                  <a:lnTo>
                    <a:pt x="431" y="381"/>
                  </a:lnTo>
                  <a:lnTo>
                    <a:pt x="431" y="381"/>
                  </a:lnTo>
                  <a:lnTo>
                    <a:pt x="431" y="381"/>
                  </a:lnTo>
                  <a:lnTo>
                    <a:pt x="535" y="381"/>
                  </a:lnTo>
                  <a:lnTo>
                    <a:pt x="535" y="381"/>
                  </a:lnTo>
                  <a:close/>
                  <a:moveTo>
                    <a:pt x="176" y="475"/>
                  </a:moveTo>
                  <a:lnTo>
                    <a:pt x="176" y="475"/>
                  </a:lnTo>
                  <a:lnTo>
                    <a:pt x="176" y="475"/>
                  </a:lnTo>
                  <a:lnTo>
                    <a:pt x="176" y="475"/>
                  </a:lnTo>
                  <a:lnTo>
                    <a:pt x="191" y="495"/>
                  </a:lnTo>
                  <a:lnTo>
                    <a:pt x="208" y="513"/>
                  </a:lnTo>
                  <a:lnTo>
                    <a:pt x="227" y="531"/>
                  </a:lnTo>
                  <a:lnTo>
                    <a:pt x="247" y="548"/>
                  </a:lnTo>
                  <a:lnTo>
                    <a:pt x="247" y="548"/>
                  </a:lnTo>
                  <a:lnTo>
                    <a:pt x="253" y="551"/>
                  </a:lnTo>
                  <a:lnTo>
                    <a:pt x="253" y="551"/>
                  </a:lnTo>
                  <a:lnTo>
                    <a:pt x="247" y="550"/>
                  </a:lnTo>
                  <a:lnTo>
                    <a:pt x="247" y="550"/>
                  </a:lnTo>
                  <a:lnTo>
                    <a:pt x="247" y="550"/>
                  </a:lnTo>
                  <a:lnTo>
                    <a:pt x="226" y="546"/>
                  </a:lnTo>
                  <a:lnTo>
                    <a:pt x="205" y="541"/>
                  </a:lnTo>
                  <a:lnTo>
                    <a:pt x="185" y="534"/>
                  </a:lnTo>
                  <a:lnTo>
                    <a:pt x="165" y="525"/>
                  </a:lnTo>
                  <a:lnTo>
                    <a:pt x="146" y="515"/>
                  </a:lnTo>
                  <a:lnTo>
                    <a:pt x="129" y="504"/>
                  </a:lnTo>
                  <a:lnTo>
                    <a:pt x="111" y="491"/>
                  </a:lnTo>
                  <a:lnTo>
                    <a:pt x="95" y="476"/>
                  </a:lnTo>
                  <a:lnTo>
                    <a:pt x="95" y="476"/>
                  </a:lnTo>
                  <a:lnTo>
                    <a:pt x="94" y="475"/>
                  </a:lnTo>
                  <a:lnTo>
                    <a:pt x="94" y="475"/>
                  </a:lnTo>
                  <a:lnTo>
                    <a:pt x="176" y="475"/>
                  </a:lnTo>
                  <a:lnTo>
                    <a:pt x="176" y="475"/>
                  </a:lnTo>
                  <a:close/>
                  <a:moveTo>
                    <a:pt x="278" y="475"/>
                  </a:moveTo>
                  <a:lnTo>
                    <a:pt x="278" y="475"/>
                  </a:lnTo>
                  <a:lnTo>
                    <a:pt x="278" y="552"/>
                  </a:lnTo>
                  <a:lnTo>
                    <a:pt x="278" y="552"/>
                  </a:lnTo>
                  <a:lnTo>
                    <a:pt x="262" y="542"/>
                  </a:lnTo>
                  <a:lnTo>
                    <a:pt x="262" y="542"/>
                  </a:lnTo>
                  <a:lnTo>
                    <a:pt x="247" y="531"/>
                  </a:lnTo>
                  <a:lnTo>
                    <a:pt x="230" y="516"/>
                  </a:lnTo>
                  <a:lnTo>
                    <a:pt x="212" y="498"/>
                  </a:lnTo>
                  <a:lnTo>
                    <a:pt x="203" y="487"/>
                  </a:lnTo>
                  <a:lnTo>
                    <a:pt x="194" y="476"/>
                  </a:lnTo>
                  <a:lnTo>
                    <a:pt x="194" y="476"/>
                  </a:lnTo>
                  <a:lnTo>
                    <a:pt x="192" y="475"/>
                  </a:lnTo>
                  <a:lnTo>
                    <a:pt x="192" y="475"/>
                  </a:lnTo>
                  <a:lnTo>
                    <a:pt x="278" y="475"/>
                  </a:lnTo>
                  <a:lnTo>
                    <a:pt x="278" y="475"/>
                  </a:lnTo>
                  <a:close/>
                  <a:moveTo>
                    <a:pt x="374" y="475"/>
                  </a:moveTo>
                  <a:lnTo>
                    <a:pt x="374" y="475"/>
                  </a:lnTo>
                  <a:lnTo>
                    <a:pt x="373" y="476"/>
                  </a:lnTo>
                  <a:lnTo>
                    <a:pt x="373" y="476"/>
                  </a:lnTo>
                  <a:lnTo>
                    <a:pt x="364" y="487"/>
                  </a:lnTo>
                  <a:lnTo>
                    <a:pt x="355" y="498"/>
                  </a:lnTo>
                  <a:lnTo>
                    <a:pt x="337" y="516"/>
                  </a:lnTo>
                  <a:lnTo>
                    <a:pt x="320" y="531"/>
                  </a:lnTo>
                  <a:lnTo>
                    <a:pt x="305" y="542"/>
                  </a:lnTo>
                  <a:lnTo>
                    <a:pt x="305" y="542"/>
                  </a:lnTo>
                  <a:lnTo>
                    <a:pt x="290" y="552"/>
                  </a:lnTo>
                  <a:lnTo>
                    <a:pt x="290" y="552"/>
                  </a:lnTo>
                  <a:lnTo>
                    <a:pt x="290" y="475"/>
                  </a:lnTo>
                  <a:lnTo>
                    <a:pt x="290" y="475"/>
                  </a:lnTo>
                  <a:lnTo>
                    <a:pt x="374" y="475"/>
                  </a:lnTo>
                  <a:lnTo>
                    <a:pt x="374" y="475"/>
                  </a:lnTo>
                  <a:close/>
                  <a:moveTo>
                    <a:pt x="473" y="475"/>
                  </a:moveTo>
                  <a:lnTo>
                    <a:pt x="473" y="475"/>
                  </a:lnTo>
                  <a:lnTo>
                    <a:pt x="471" y="476"/>
                  </a:lnTo>
                  <a:lnTo>
                    <a:pt x="471" y="476"/>
                  </a:lnTo>
                  <a:lnTo>
                    <a:pt x="455" y="491"/>
                  </a:lnTo>
                  <a:lnTo>
                    <a:pt x="438" y="504"/>
                  </a:lnTo>
                  <a:lnTo>
                    <a:pt x="420" y="515"/>
                  </a:lnTo>
                  <a:lnTo>
                    <a:pt x="401" y="525"/>
                  </a:lnTo>
                  <a:lnTo>
                    <a:pt x="382" y="534"/>
                  </a:lnTo>
                  <a:lnTo>
                    <a:pt x="361" y="541"/>
                  </a:lnTo>
                  <a:lnTo>
                    <a:pt x="340" y="547"/>
                  </a:lnTo>
                  <a:lnTo>
                    <a:pt x="319" y="551"/>
                  </a:lnTo>
                  <a:lnTo>
                    <a:pt x="319" y="551"/>
                  </a:lnTo>
                  <a:lnTo>
                    <a:pt x="313" y="551"/>
                  </a:lnTo>
                  <a:lnTo>
                    <a:pt x="313" y="551"/>
                  </a:lnTo>
                  <a:lnTo>
                    <a:pt x="319" y="547"/>
                  </a:lnTo>
                  <a:lnTo>
                    <a:pt x="319" y="547"/>
                  </a:lnTo>
                  <a:lnTo>
                    <a:pt x="334" y="537"/>
                  </a:lnTo>
                  <a:lnTo>
                    <a:pt x="351" y="521"/>
                  </a:lnTo>
                  <a:lnTo>
                    <a:pt x="361" y="511"/>
                  </a:lnTo>
                  <a:lnTo>
                    <a:pt x="371" y="500"/>
                  </a:lnTo>
                  <a:lnTo>
                    <a:pt x="381" y="488"/>
                  </a:lnTo>
                  <a:lnTo>
                    <a:pt x="391" y="475"/>
                  </a:lnTo>
                  <a:lnTo>
                    <a:pt x="391" y="475"/>
                  </a:lnTo>
                  <a:lnTo>
                    <a:pt x="391" y="475"/>
                  </a:lnTo>
                  <a:lnTo>
                    <a:pt x="391" y="475"/>
                  </a:lnTo>
                  <a:lnTo>
                    <a:pt x="473" y="475"/>
                  </a:lnTo>
                  <a:lnTo>
                    <a:pt x="473" y="47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7" name="Freeform 27"/>
            <p:cNvSpPr>
              <a:spLocks/>
            </p:cNvSpPr>
            <p:nvPr userDrawn="1"/>
          </p:nvSpPr>
          <p:spPr bwMode="auto">
            <a:xfrm>
              <a:off x="1658938" y="1789113"/>
              <a:ext cx="107950" cy="187325"/>
            </a:xfrm>
            <a:custGeom>
              <a:avLst/>
              <a:gdLst>
                <a:gd name="T0" fmla="*/ 68 w 68"/>
                <a:gd name="T1" fmla="*/ 1 h 118"/>
                <a:gd name="T2" fmla="*/ 68 w 68"/>
                <a:gd name="T3" fmla="*/ 1 h 118"/>
                <a:gd name="T4" fmla="*/ 66 w 68"/>
                <a:gd name="T5" fmla="*/ 2 h 118"/>
                <a:gd name="T6" fmla="*/ 65 w 68"/>
                <a:gd name="T7" fmla="*/ 4 h 118"/>
                <a:gd name="T8" fmla="*/ 62 w 68"/>
                <a:gd name="T9" fmla="*/ 8 h 118"/>
                <a:gd name="T10" fmla="*/ 57 w 68"/>
                <a:gd name="T11" fmla="*/ 24 h 118"/>
                <a:gd name="T12" fmla="*/ 36 w 68"/>
                <a:gd name="T13" fmla="*/ 95 h 118"/>
                <a:gd name="T14" fmla="*/ 36 w 68"/>
                <a:gd name="T15" fmla="*/ 95 h 118"/>
                <a:gd name="T16" fmla="*/ 34 w 68"/>
                <a:gd name="T17" fmla="*/ 104 h 118"/>
                <a:gd name="T18" fmla="*/ 33 w 68"/>
                <a:gd name="T19" fmla="*/ 110 h 118"/>
                <a:gd name="T20" fmla="*/ 34 w 68"/>
                <a:gd name="T21" fmla="*/ 114 h 118"/>
                <a:gd name="T22" fmla="*/ 35 w 68"/>
                <a:gd name="T23" fmla="*/ 117 h 118"/>
                <a:gd name="T24" fmla="*/ 35 w 68"/>
                <a:gd name="T25" fmla="*/ 118 h 118"/>
                <a:gd name="T26" fmla="*/ 0 w 68"/>
                <a:gd name="T27" fmla="*/ 118 h 118"/>
                <a:gd name="T28" fmla="*/ 0 w 68"/>
                <a:gd name="T29" fmla="*/ 117 h 118"/>
                <a:gd name="T30" fmla="*/ 0 w 68"/>
                <a:gd name="T31" fmla="*/ 117 h 118"/>
                <a:gd name="T32" fmla="*/ 4 w 68"/>
                <a:gd name="T33" fmla="*/ 114 h 118"/>
                <a:gd name="T34" fmla="*/ 6 w 68"/>
                <a:gd name="T35" fmla="*/ 111 h 118"/>
                <a:gd name="T36" fmla="*/ 9 w 68"/>
                <a:gd name="T37" fmla="*/ 105 h 118"/>
                <a:gd name="T38" fmla="*/ 11 w 68"/>
                <a:gd name="T39" fmla="*/ 96 h 118"/>
                <a:gd name="T40" fmla="*/ 32 w 68"/>
                <a:gd name="T41" fmla="*/ 25 h 118"/>
                <a:gd name="T42" fmla="*/ 32 w 68"/>
                <a:gd name="T43" fmla="*/ 25 h 118"/>
                <a:gd name="T44" fmla="*/ 34 w 68"/>
                <a:gd name="T45" fmla="*/ 15 h 118"/>
                <a:gd name="T46" fmla="*/ 35 w 68"/>
                <a:gd name="T47" fmla="*/ 9 h 118"/>
                <a:gd name="T48" fmla="*/ 35 w 68"/>
                <a:gd name="T49" fmla="*/ 5 h 118"/>
                <a:gd name="T50" fmla="*/ 34 w 68"/>
                <a:gd name="T51" fmla="*/ 1 h 118"/>
                <a:gd name="T52" fmla="*/ 34 w 68"/>
                <a:gd name="T53" fmla="*/ 0 h 118"/>
                <a:gd name="T54" fmla="*/ 68 w 68"/>
                <a:gd name="T55" fmla="*/ 0 h 118"/>
                <a:gd name="T56" fmla="*/ 68 w 68"/>
                <a:gd name="T57" fmla="*/ 1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8" h="118">
                  <a:moveTo>
                    <a:pt x="68" y="1"/>
                  </a:moveTo>
                  <a:lnTo>
                    <a:pt x="68" y="1"/>
                  </a:lnTo>
                  <a:lnTo>
                    <a:pt x="66" y="2"/>
                  </a:lnTo>
                  <a:lnTo>
                    <a:pt x="65" y="4"/>
                  </a:lnTo>
                  <a:lnTo>
                    <a:pt x="62" y="8"/>
                  </a:lnTo>
                  <a:lnTo>
                    <a:pt x="57" y="24"/>
                  </a:lnTo>
                  <a:lnTo>
                    <a:pt x="36" y="95"/>
                  </a:lnTo>
                  <a:lnTo>
                    <a:pt x="36" y="95"/>
                  </a:lnTo>
                  <a:lnTo>
                    <a:pt x="34" y="104"/>
                  </a:lnTo>
                  <a:lnTo>
                    <a:pt x="33" y="110"/>
                  </a:lnTo>
                  <a:lnTo>
                    <a:pt x="34" y="114"/>
                  </a:lnTo>
                  <a:lnTo>
                    <a:pt x="35" y="117"/>
                  </a:lnTo>
                  <a:lnTo>
                    <a:pt x="35" y="118"/>
                  </a:lnTo>
                  <a:lnTo>
                    <a:pt x="0" y="118"/>
                  </a:lnTo>
                  <a:lnTo>
                    <a:pt x="0" y="117"/>
                  </a:lnTo>
                  <a:lnTo>
                    <a:pt x="0" y="117"/>
                  </a:lnTo>
                  <a:lnTo>
                    <a:pt x="4" y="114"/>
                  </a:lnTo>
                  <a:lnTo>
                    <a:pt x="6" y="111"/>
                  </a:lnTo>
                  <a:lnTo>
                    <a:pt x="9" y="105"/>
                  </a:lnTo>
                  <a:lnTo>
                    <a:pt x="11" y="96"/>
                  </a:lnTo>
                  <a:lnTo>
                    <a:pt x="32" y="25"/>
                  </a:lnTo>
                  <a:lnTo>
                    <a:pt x="32" y="25"/>
                  </a:lnTo>
                  <a:lnTo>
                    <a:pt x="34" y="15"/>
                  </a:lnTo>
                  <a:lnTo>
                    <a:pt x="35" y="9"/>
                  </a:lnTo>
                  <a:lnTo>
                    <a:pt x="35" y="5"/>
                  </a:lnTo>
                  <a:lnTo>
                    <a:pt x="34" y="1"/>
                  </a:lnTo>
                  <a:lnTo>
                    <a:pt x="34" y="0"/>
                  </a:lnTo>
                  <a:lnTo>
                    <a:pt x="68" y="0"/>
                  </a:lnTo>
                  <a:lnTo>
                    <a:pt x="68"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 name="Freeform 28"/>
            <p:cNvSpPr>
              <a:spLocks/>
            </p:cNvSpPr>
            <p:nvPr userDrawn="1"/>
          </p:nvSpPr>
          <p:spPr bwMode="auto">
            <a:xfrm>
              <a:off x="1289051" y="1785938"/>
              <a:ext cx="138113" cy="193675"/>
            </a:xfrm>
            <a:custGeom>
              <a:avLst/>
              <a:gdLst>
                <a:gd name="T0" fmla="*/ 8 w 87"/>
                <a:gd name="T1" fmla="*/ 90 h 122"/>
                <a:gd name="T2" fmla="*/ 10 w 87"/>
                <a:gd name="T3" fmla="*/ 101 h 122"/>
                <a:gd name="T4" fmla="*/ 16 w 87"/>
                <a:gd name="T5" fmla="*/ 109 h 122"/>
                <a:gd name="T6" fmla="*/ 25 w 87"/>
                <a:gd name="T7" fmla="*/ 113 h 122"/>
                <a:gd name="T8" fmla="*/ 38 w 87"/>
                <a:gd name="T9" fmla="*/ 114 h 122"/>
                <a:gd name="T10" fmla="*/ 42 w 87"/>
                <a:gd name="T11" fmla="*/ 113 h 122"/>
                <a:gd name="T12" fmla="*/ 50 w 87"/>
                <a:gd name="T13" fmla="*/ 110 h 122"/>
                <a:gd name="T14" fmla="*/ 55 w 87"/>
                <a:gd name="T15" fmla="*/ 104 h 122"/>
                <a:gd name="T16" fmla="*/ 58 w 87"/>
                <a:gd name="T17" fmla="*/ 97 h 122"/>
                <a:gd name="T18" fmla="*/ 58 w 87"/>
                <a:gd name="T19" fmla="*/ 94 h 122"/>
                <a:gd name="T20" fmla="*/ 54 w 87"/>
                <a:gd name="T21" fmla="*/ 82 h 122"/>
                <a:gd name="T22" fmla="*/ 43 w 87"/>
                <a:gd name="T23" fmla="*/ 72 h 122"/>
                <a:gd name="T24" fmla="*/ 38 w 87"/>
                <a:gd name="T25" fmla="*/ 68 h 122"/>
                <a:gd name="T26" fmla="*/ 22 w 87"/>
                <a:gd name="T27" fmla="*/ 54 h 122"/>
                <a:gd name="T28" fmla="*/ 17 w 87"/>
                <a:gd name="T29" fmla="*/ 46 h 122"/>
                <a:gd name="T30" fmla="*/ 16 w 87"/>
                <a:gd name="T31" fmla="*/ 36 h 122"/>
                <a:gd name="T32" fmla="*/ 17 w 87"/>
                <a:gd name="T33" fmla="*/ 29 h 122"/>
                <a:gd name="T34" fmla="*/ 22 w 87"/>
                <a:gd name="T35" fmla="*/ 15 h 122"/>
                <a:gd name="T36" fmla="*/ 33 w 87"/>
                <a:gd name="T37" fmla="*/ 6 h 122"/>
                <a:gd name="T38" fmla="*/ 48 w 87"/>
                <a:gd name="T39" fmla="*/ 1 h 122"/>
                <a:gd name="T40" fmla="*/ 56 w 87"/>
                <a:gd name="T41" fmla="*/ 0 h 122"/>
                <a:gd name="T42" fmla="*/ 77 w 87"/>
                <a:gd name="T43" fmla="*/ 2 h 122"/>
                <a:gd name="T44" fmla="*/ 87 w 87"/>
                <a:gd name="T45" fmla="*/ 5 h 122"/>
                <a:gd name="T46" fmla="*/ 80 w 87"/>
                <a:gd name="T47" fmla="*/ 27 h 122"/>
                <a:gd name="T48" fmla="*/ 77 w 87"/>
                <a:gd name="T49" fmla="*/ 17 h 122"/>
                <a:gd name="T50" fmla="*/ 73 w 87"/>
                <a:gd name="T51" fmla="*/ 11 h 122"/>
                <a:gd name="T52" fmla="*/ 65 w 87"/>
                <a:gd name="T53" fmla="*/ 8 h 122"/>
                <a:gd name="T54" fmla="*/ 55 w 87"/>
                <a:gd name="T55" fmla="*/ 8 h 122"/>
                <a:gd name="T56" fmla="*/ 50 w 87"/>
                <a:gd name="T57" fmla="*/ 8 h 122"/>
                <a:gd name="T58" fmla="*/ 44 w 87"/>
                <a:gd name="T59" fmla="*/ 12 h 122"/>
                <a:gd name="T60" fmla="*/ 39 w 87"/>
                <a:gd name="T61" fmla="*/ 17 h 122"/>
                <a:gd name="T62" fmla="*/ 37 w 87"/>
                <a:gd name="T63" fmla="*/ 28 h 122"/>
                <a:gd name="T64" fmla="*/ 38 w 87"/>
                <a:gd name="T65" fmla="*/ 34 h 122"/>
                <a:gd name="T66" fmla="*/ 45 w 87"/>
                <a:gd name="T67" fmla="*/ 44 h 122"/>
                <a:gd name="T68" fmla="*/ 57 w 87"/>
                <a:gd name="T69" fmla="*/ 52 h 122"/>
                <a:gd name="T70" fmla="*/ 66 w 87"/>
                <a:gd name="T71" fmla="*/ 58 h 122"/>
                <a:gd name="T72" fmla="*/ 77 w 87"/>
                <a:gd name="T73" fmla="*/ 69 h 122"/>
                <a:gd name="T74" fmla="*/ 80 w 87"/>
                <a:gd name="T75" fmla="*/ 79 h 122"/>
                <a:gd name="T76" fmla="*/ 81 w 87"/>
                <a:gd name="T77" fmla="*/ 84 h 122"/>
                <a:gd name="T78" fmla="*/ 77 w 87"/>
                <a:gd name="T79" fmla="*/ 100 h 122"/>
                <a:gd name="T80" fmla="*/ 68 w 87"/>
                <a:gd name="T81" fmla="*/ 112 h 122"/>
                <a:gd name="T82" fmla="*/ 54 w 87"/>
                <a:gd name="T83" fmla="*/ 120 h 122"/>
                <a:gd name="T84" fmla="*/ 35 w 87"/>
                <a:gd name="T85" fmla="*/ 122 h 122"/>
                <a:gd name="T86" fmla="*/ 24 w 87"/>
                <a:gd name="T87" fmla="*/ 121 h 122"/>
                <a:gd name="T88" fmla="*/ 6 w 87"/>
                <a:gd name="T89" fmla="*/ 116 h 122"/>
                <a:gd name="T90" fmla="*/ 0 w 87"/>
                <a:gd name="T91" fmla="*/ 112 h 122"/>
                <a:gd name="T92" fmla="*/ 8 w 87"/>
                <a:gd name="T93" fmla="*/ 9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7" h="122">
                  <a:moveTo>
                    <a:pt x="8" y="90"/>
                  </a:moveTo>
                  <a:lnTo>
                    <a:pt x="8" y="90"/>
                  </a:lnTo>
                  <a:lnTo>
                    <a:pt x="9" y="96"/>
                  </a:lnTo>
                  <a:lnTo>
                    <a:pt x="10" y="101"/>
                  </a:lnTo>
                  <a:lnTo>
                    <a:pt x="13" y="106"/>
                  </a:lnTo>
                  <a:lnTo>
                    <a:pt x="16" y="109"/>
                  </a:lnTo>
                  <a:lnTo>
                    <a:pt x="20" y="112"/>
                  </a:lnTo>
                  <a:lnTo>
                    <a:pt x="25" y="113"/>
                  </a:lnTo>
                  <a:lnTo>
                    <a:pt x="31" y="114"/>
                  </a:lnTo>
                  <a:lnTo>
                    <a:pt x="38" y="114"/>
                  </a:lnTo>
                  <a:lnTo>
                    <a:pt x="38" y="114"/>
                  </a:lnTo>
                  <a:lnTo>
                    <a:pt x="42" y="113"/>
                  </a:lnTo>
                  <a:lnTo>
                    <a:pt x="46" y="112"/>
                  </a:lnTo>
                  <a:lnTo>
                    <a:pt x="50" y="110"/>
                  </a:lnTo>
                  <a:lnTo>
                    <a:pt x="53" y="107"/>
                  </a:lnTo>
                  <a:lnTo>
                    <a:pt x="55" y="104"/>
                  </a:lnTo>
                  <a:lnTo>
                    <a:pt x="57" y="101"/>
                  </a:lnTo>
                  <a:lnTo>
                    <a:pt x="58" y="97"/>
                  </a:lnTo>
                  <a:lnTo>
                    <a:pt x="58" y="94"/>
                  </a:lnTo>
                  <a:lnTo>
                    <a:pt x="58" y="94"/>
                  </a:lnTo>
                  <a:lnTo>
                    <a:pt x="57" y="88"/>
                  </a:lnTo>
                  <a:lnTo>
                    <a:pt x="54" y="82"/>
                  </a:lnTo>
                  <a:lnTo>
                    <a:pt x="50" y="77"/>
                  </a:lnTo>
                  <a:lnTo>
                    <a:pt x="43" y="72"/>
                  </a:lnTo>
                  <a:lnTo>
                    <a:pt x="38" y="68"/>
                  </a:lnTo>
                  <a:lnTo>
                    <a:pt x="38" y="68"/>
                  </a:lnTo>
                  <a:lnTo>
                    <a:pt x="29" y="62"/>
                  </a:lnTo>
                  <a:lnTo>
                    <a:pt x="22" y="54"/>
                  </a:lnTo>
                  <a:lnTo>
                    <a:pt x="20" y="51"/>
                  </a:lnTo>
                  <a:lnTo>
                    <a:pt x="17" y="46"/>
                  </a:lnTo>
                  <a:lnTo>
                    <a:pt x="16" y="41"/>
                  </a:lnTo>
                  <a:lnTo>
                    <a:pt x="16" y="36"/>
                  </a:lnTo>
                  <a:lnTo>
                    <a:pt x="16" y="36"/>
                  </a:lnTo>
                  <a:lnTo>
                    <a:pt x="17" y="29"/>
                  </a:lnTo>
                  <a:lnTo>
                    <a:pt x="19" y="22"/>
                  </a:lnTo>
                  <a:lnTo>
                    <a:pt x="22" y="15"/>
                  </a:lnTo>
                  <a:lnTo>
                    <a:pt x="27" y="10"/>
                  </a:lnTo>
                  <a:lnTo>
                    <a:pt x="33" y="6"/>
                  </a:lnTo>
                  <a:lnTo>
                    <a:pt x="40" y="3"/>
                  </a:lnTo>
                  <a:lnTo>
                    <a:pt x="48" y="1"/>
                  </a:lnTo>
                  <a:lnTo>
                    <a:pt x="56" y="0"/>
                  </a:lnTo>
                  <a:lnTo>
                    <a:pt x="56" y="0"/>
                  </a:lnTo>
                  <a:lnTo>
                    <a:pt x="67" y="0"/>
                  </a:lnTo>
                  <a:lnTo>
                    <a:pt x="77" y="2"/>
                  </a:lnTo>
                  <a:lnTo>
                    <a:pt x="77" y="2"/>
                  </a:lnTo>
                  <a:lnTo>
                    <a:pt x="87" y="5"/>
                  </a:lnTo>
                  <a:lnTo>
                    <a:pt x="82" y="27"/>
                  </a:lnTo>
                  <a:lnTo>
                    <a:pt x="80" y="27"/>
                  </a:lnTo>
                  <a:lnTo>
                    <a:pt x="80" y="27"/>
                  </a:lnTo>
                  <a:lnTo>
                    <a:pt x="77" y="17"/>
                  </a:lnTo>
                  <a:lnTo>
                    <a:pt x="75" y="14"/>
                  </a:lnTo>
                  <a:lnTo>
                    <a:pt x="73" y="11"/>
                  </a:lnTo>
                  <a:lnTo>
                    <a:pt x="70" y="9"/>
                  </a:lnTo>
                  <a:lnTo>
                    <a:pt x="65" y="8"/>
                  </a:lnTo>
                  <a:lnTo>
                    <a:pt x="61" y="7"/>
                  </a:lnTo>
                  <a:lnTo>
                    <a:pt x="55" y="8"/>
                  </a:lnTo>
                  <a:lnTo>
                    <a:pt x="55" y="8"/>
                  </a:lnTo>
                  <a:lnTo>
                    <a:pt x="50" y="8"/>
                  </a:lnTo>
                  <a:lnTo>
                    <a:pt x="47" y="10"/>
                  </a:lnTo>
                  <a:lnTo>
                    <a:pt x="44" y="12"/>
                  </a:lnTo>
                  <a:lnTo>
                    <a:pt x="41" y="14"/>
                  </a:lnTo>
                  <a:lnTo>
                    <a:pt x="39" y="17"/>
                  </a:lnTo>
                  <a:lnTo>
                    <a:pt x="38" y="21"/>
                  </a:lnTo>
                  <a:lnTo>
                    <a:pt x="37" y="28"/>
                  </a:lnTo>
                  <a:lnTo>
                    <a:pt x="37" y="28"/>
                  </a:lnTo>
                  <a:lnTo>
                    <a:pt x="38" y="34"/>
                  </a:lnTo>
                  <a:lnTo>
                    <a:pt x="40" y="39"/>
                  </a:lnTo>
                  <a:lnTo>
                    <a:pt x="45" y="44"/>
                  </a:lnTo>
                  <a:lnTo>
                    <a:pt x="52" y="48"/>
                  </a:lnTo>
                  <a:lnTo>
                    <a:pt x="57" y="52"/>
                  </a:lnTo>
                  <a:lnTo>
                    <a:pt x="57" y="52"/>
                  </a:lnTo>
                  <a:lnTo>
                    <a:pt x="66" y="58"/>
                  </a:lnTo>
                  <a:lnTo>
                    <a:pt x="74" y="65"/>
                  </a:lnTo>
                  <a:lnTo>
                    <a:pt x="77" y="69"/>
                  </a:lnTo>
                  <a:lnTo>
                    <a:pt x="79" y="74"/>
                  </a:lnTo>
                  <a:lnTo>
                    <a:pt x="80" y="79"/>
                  </a:lnTo>
                  <a:lnTo>
                    <a:pt x="81" y="84"/>
                  </a:lnTo>
                  <a:lnTo>
                    <a:pt x="81" y="84"/>
                  </a:lnTo>
                  <a:lnTo>
                    <a:pt x="80" y="93"/>
                  </a:lnTo>
                  <a:lnTo>
                    <a:pt x="77" y="100"/>
                  </a:lnTo>
                  <a:lnTo>
                    <a:pt x="73" y="107"/>
                  </a:lnTo>
                  <a:lnTo>
                    <a:pt x="68" y="112"/>
                  </a:lnTo>
                  <a:lnTo>
                    <a:pt x="62" y="116"/>
                  </a:lnTo>
                  <a:lnTo>
                    <a:pt x="54" y="120"/>
                  </a:lnTo>
                  <a:lnTo>
                    <a:pt x="45" y="122"/>
                  </a:lnTo>
                  <a:lnTo>
                    <a:pt x="35" y="122"/>
                  </a:lnTo>
                  <a:lnTo>
                    <a:pt x="35" y="122"/>
                  </a:lnTo>
                  <a:lnTo>
                    <a:pt x="24" y="121"/>
                  </a:lnTo>
                  <a:lnTo>
                    <a:pt x="14" y="119"/>
                  </a:lnTo>
                  <a:lnTo>
                    <a:pt x="6" y="116"/>
                  </a:lnTo>
                  <a:lnTo>
                    <a:pt x="0" y="112"/>
                  </a:lnTo>
                  <a:lnTo>
                    <a:pt x="0" y="112"/>
                  </a:lnTo>
                  <a:lnTo>
                    <a:pt x="6" y="90"/>
                  </a:lnTo>
                  <a:lnTo>
                    <a:pt x="8" y="9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9" name="Freeform 29"/>
            <p:cNvSpPr>
              <a:spLocks/>
            </p:cNvSpPr>
            <p:nvPr userDrawn="1"/>
          </p:nvSpPr>
          <p:spPr bwMode="auto">
            <a:xfrm>
              <a:off x="1760538" y="1789113"/>
              <a:ext cx="166688" cy="187325"/>
            </a:xfrm>
            <a:custGeom>
              <a:avLst/>
              <a:gdLst>
                <a:gd name="T0" fmla="*/ 105 w 105"/>
                <a:gd name="T1" fmla="*/ 0 h 118"/>
                <a:gd name="T2" fmla="*/ 105 w 105"/>
                <a:gd name="T3" fmla="*/ 0 h 118"/>
                <a:gd name="T4" fmla="*/ 98 w 105"/>
                <a:gd name="T5" fmla="*/ 22 h 118"/>
                <a:gd name="T6" fmla="*/ 97 w 105"/>
                <a:gd name="T7" fmla="*/ 22 h 118"/>
                <a:gd name="T8" fmla="*/ 97 w 105"/>
                <a:gd name="T9" fmla="*/ 22 h 118"/>
                <a:gd name="T10" fmla="*/ 95 w 105"/>
                <a:gd name="T11" fmla="*/ 16 h 118"/>
                <a:gd name="T12" fmla="*/ 92 w 105"/>
                <a:gd name="T13" fmla="*/ 13 h 118"/>
                <a:gd name="T14" fmla="*/ 88 w 105"/>
                <a:gd name="T15" fmla="*/ 10 h 118"/>
                <a:gd name="T16" fmla="*/ 84 w 105"/>
                <a:gd name="T17" fmla="*/ 9 h 118"/>
                <a:gd name="T18" fmla="*/ 76 w 105"/>
                <a:gd name="T19" fmla="*/ 8 h 118"/>
                <a:gd name="T20" fmla="*/ 69 w 105"/>
                <a:gd name="T21" fmla="*/ 8 h 118"/>
                <a:gd name="T22" fmla="*/ 68 w 105"/>
                <a:gd name="T23" fmla="*/ 8 h 118"/>
                <a:gd name="T24" fmla="*/ 68 w 105"/>
                <a:gd name="T25" fmla="*/ 8 h 118"/>
                <a:gd name="T26" fmla="*/ 64 w 105"/>
                <a:gd name="T27" fmla="*/ 9 h 118"/>
                <a:gd name="T28" fmla="*/ 61 w 105"/>
                <a:gd name="T29" fmla="*/ 10 h 118"/>
                <a:gd name="T30" fmla="*/ 59 w 105"/>
                <a:gd name="T31" fmla="*/ 12 h 118"/>
                <a:gd name="T32" fmla="*/ 58 w 105"/>
                <a:gd name="T33" fmla="*/ 16 h 118"/>
                <a:gd name="T34" fmla="*/ 48 w 105"/>
                <a:gd name="T35" fmla="*/ 55 h 118"/>
                <a:gd name="T36" fmla="*/ 51 w 105"/>
                <a:gd name="T37" fmla="*/ 55 h 118"/>
                <a:gd name="T38" fmla="*/ 51 w 105"/>
                <a:gd name="T39" fmla="*/ 55 h 118"/>
                <a:gd name="T40" fmla="*/ 62 w 105"/>
                <a:gd name="T41" fmla="*/ 55 h 118"/>
                <a:gd name="T42" fmla="*/ 71 w 105"/>
                <a:gd name="T43" fmla="*/ 55 h 118"/>
                <a:gd name="T44" fmla="*/ 78 w 105"/>
                <a:gd name="T45" fmla="*/ 53 h 118"/>
                <a:gd name="T46" fmla="*/ 81 w 105"/>
                <a:gd name="T47" fmla="*/ 52 h 118"/>
                <a:gd name="T48" fmla="*/ 83 w 105"/>
                <a:gd name="T49" fmla="*/ 50 h 118"/>
                <a:gd name="T50" fmla="*/ 84 w 105"/>
                <a:gd name="T51" fmla="*/ 50 h 118"/>
                <a:gd name="T52" fmla="*/ 78 w 105"/>
                <a:gd name="T53" fmla="*/ 71 h 118"/>
                <a:gd name="T54" fmla="*/ 77 w 105"/>
                <a:gd name="T55" fmla="*/ 71 h 118"/>
                <a:gd name="T56" fmla="*/ 77 w 105"/>
                <a:gd name="T57" fmla="*/ 71 h 118"/>
                <a:gd name="T58" fmla="*/ 75 w 105"/>
                <a:gd name="T59" fmla="*/ 68 h 118"/>
                <a:gd name="T60" fmla="*/ 73 w 105"/>
                <a:gd name="T61" fmla="*/ 66 h 118"/>
                <a:gd name="T62" fmla="*/ 70 w 105"/>
                <a:gd name="T63" fmla="*/ 65 h 118"/>
                <a:gd name="T64" fmla="*/ 67 w 105"/>
                <a:gd name="T65" fmla="*/ 64 h 118"/>
                <a:gd name="T66" fmla="*/ 58 w 105"/>
                <a:gd name="T67" fmla="*/ 63 h 118"/>
                <a:gd name="T68" fmla="*/ 48 w 105"/>
                <a:gd name="T69" fmla="*/ 63 h 118"/>
                <a:gd name="T70" fmla="*/ 45 w 105"/>
                <a:gd name="T71" fmla="*/ 63 h 118"/>
                <a:gd name="T72" fmla="*/ 36 w 105"/>
                <a:gd name="T73" fmla="*/ 95 h 118"/>
                <a:gd name="T74" fmla="*/ 36 w 105"/>
                <a:gd name="T75" fmla="*/ 95 h 118"/>
                <a:gd name="T76" fmla="*/ 34 w 105"/>
                <a:gd name="T77" fmla="*/ 103 h 118"/>
                <a:gd name="T78" fmla="*/ 32 w 105"/>
                <a:gd name="T79" fmla="*/ 109 h 118"/>
                <a:gd name="T80" fmla="*/ 33 w 105"/>
                <a:gd name="T81" fmla="*/ 114 h 118"/>
                <a:gd name="T82" fmla="*/ 34 w 105"/>
                <a:gd name="T83" fmla="*/ 117 h 118"/>
                <a:gd name="T84" fmla="*/ 34 w 105"/>
                <a:gd name="T85" fmla="*/ 118 h 118"/>
                <a:gd name="T86" fmla="*/ 0 w 105"/>
                <a:gd name="T87" fmla="*/ 118 h 118"/>
                <a:gd name="T88" fmla="*/ 0 w 105"/>
                <a:gd name="T89" fmla="*/ 117 h 118"/>
                <a:gd name="T90" fmla="*/ 0 w 105"/>
                <a:gd name="T91" fmla="*/ 117 h 118"/>
                <a:gd name="T92" fmla="*/ 3 w 105"/>
                <a:gd name="T93" fmla="*/ 114 h 118"/>
                <a:gd name="T94" fmla="*/ 6 w 105"/>
                <a:gd name="T95" fmla="*/ 110 h 118"/>
                <a:gd name="T96" fmla="*/ 8 w 105"/>
                <a:gd name="T97" fmla="*/ 104 h 118"/>
                <a:gd name="T98" fmla="*/ 11 w 105"/>
                <a:gd name="T99" fmla="*/ 96 h 118"/>
                <a:gd name="T100" fmla="*/ 32 w 105"/>
                <a:gd name="T101" fmla="*/ 24 h 118"/>
                <a:gd name="T102" fmla="*/ 32 w 105"/>
                <a:gd name="T103" fmla="*/ 24 h 118"/>
                <a:gd name="T104" fmla="*/ 34 w 105"/>
                <a:gd name="T105" fmla="*/ 15 h 118"/>
                <a:gd name="T106" fmla="*/ 35 w 105"/>
                <a:gd name="T107" fmla="*/ 9 h 118"/>
                <a:gd name="T108" fmla="*/ 35 w 105"/>
                <a:gd name="T109" fmla="*/ 5 h 118"/>
                <a:gd name="T110" fmla="*/ 33 w 105"/>
                <a:gd name="T111" fmla="*/ 1 h 118"/>
                <a:gd name="T112" fmla="*/ 33 w 105"/>
                <a:gd name="T113" fmla="*/ 0 h 118"/>
                <a:gd name="T114" fmla="*/ 105 w 105"/>
                <a:gd name="T115" fmla="*/ 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5" h="118">
                  <a:moveTo>
                    <a:pt x="105" y="0"/>
                  </a:moveTo>
                  <a:lnTo>
                    <a:pt x="105" y="0"/>
                  </a:lnTo>
                  <a:lnTo>
                    <a:pt x="98" y="22"/>
                  </a:lnTo>
                  <a:lnTo>
                    <a:pt x="97" y="22"/>
                  </a:lnTo>
                  <a:lnTo>
                    <a:pt x="97" y="22"/>
                  </a:lnTo>
                  <a:lnTo>
                    <a:pt x="95" y="16"/>
                  </a:lnTo>
                  <a:lnTo>
                    <a:pt x="92" y="13"/>
                  </a:lnTo>
                  <a:lnTo>
                    <a:pt x="88" y="10"/>
                  </a:lnTo>
                  <a:lnTo>
                    <a:pt x="84" y="9"/>
                  </a:lnTo>
                  <a:lnTo>
                    <a:pt x="76" y="8"/>
                  </a:lnTo>
                  <a:lnTo>
                    <a:pt x="69" y="8"/>
                  </a:lnTo>
                  <a:lnTo>
                    <a:pt x="68" y="8"/>
                  </a:lnTo>
                  <a:lnTo>
                    <a:pt x="68" y="8"/>
                  </a:lnTo>
                  <a:lnTo>
                    <a:pt x="64" y="9"/>
                  </a:lnTo>
                  <a:lnTo>
                    <a:pt x="61" y="10"/>
                  </a:lnTo>
                  <a:lnTo>
                    <a:pt x="59" y="12"/>
                  </a:lnTo>
                  <a:lnTo>
                    <a:pt x="58" y="16"/>
                  </a:lnTo>
                  <a:lnTo>
                    <a:pt x="48" y="55"/>
                  </a:lnTo>
                  <a:lnTo>
                    <a:pt x="51" y="55"/>
                  </a:lnTo>
                  <a:lnTo>
                    <a:pt x="51" y="55"/>
                  </a:lnTo>
                  <a:lnTo>
                    <a:pt x="62" y="55"/>
                  </a:lnTo>
                  <a:lnTo>
                    <a:pt x="71" y="55"/>
                  </a:lnTo>
                  <a:lnTo>
                    <a:pt x="78" y="53"/>
                  </a:lnTo>
                  <a:lnTo>
                    <a:pt x="81" y="52"/>
                  </a:lnTo>
                  <a:lnTo>
                    <a:pt x="83" y="50"/>
                  </a:lnTo>
                  <a:lnTo>
                    <a:pt x="84" y="50"/>
                  </a:lnTo>
                  <a:lnTo>
                    <a:pt x="78" y="71"/>
                  </a:lnTo>
                  <a:lnTo>
                    <a:pt x="77" y="71"/>
                  </a:lnTo>
                  <a:lnTo>
                    <a:pt x="77" y="71"/>
                  </a:lnTo>
                  <a:lnTo>
                    <a:pt x="75" y="68"/>
                  </a:lnTo>
                  <a:lnTo>
                    <a:pt x="73" y="66"/>
                  </a:lnTo>
                  <a:lnTo>
                    <a:pt x="70" y="65"/>
                  </a:lnTo>
                  <a:lnTo>
                    <a:pt x="67" y="64"/>
                  </a:lnTo>
                  <a:lnTo>
                    <a:pt x="58" y="63"/>
                  </a:lnTo>
                  <a:lnTo>
                    <a:pt x="48" y="63"/>
                  </a:lnTo>
                  <a:lnTo>
                    <a:pt x="45" y="63"/>
                  </a:lnTo>
                  <a:lnTo>
                    <a:pt x="36" y="95"/>
                  </a:lnTo>
                  <a:lnTo>
                    <a:pt x="36" y="95"/>
                  </a:lnTo>
                  <a:lnTo>
                    <a:pt x="34" y="103"/>
                  </a:lnTo>
                  <a:lnTo>
                    <a:pt x="32" y="109"/>
                  </a:lnTo>
                  <a:lnTo>
                    <a:pt x="33" y="114"/>
                  </a:lnTo>
                  <a:lnTo>
                    <a:pt x="34" y="117"/>
                  </a:lnTo>
                  <a:lnTo>
                    <a:pt x="34" y="118"/>
                  </a:lnTo>
                  <a:lnTo>
                    <a:pt x="0" y="118"/>
                  </a:lnTo>
                  <a:lnTo>
                    <a:pt x="0" y="117"/>
                  </a:lnTo>
                  <a:lnTo>
                    <a:pt x="0" y="117"/>
                  </a:lnTo>
                  <a:lnTo>
                    <a:pt x="3" y="114"/>
                  </a:lnTo>
                  <a:lnTo>
                    <a:pt x="6" y="110"/>
                  </a:lnTo>
                  <a:lnTo>
                    <a:pt x="8" y="104"/>
                  </a:lnTo>
                  <a:lnTo>
                    <a:pt x="11" y="96"/>
                  </a:lnTo>
                  <a:lnTo>
                    <a:pt x="32" y="24"/>
                  </a:lnTo>
                  <a:lnTo>
                    <a:pt x="32" y="24"/>
                  </a:lnTo>
                  <a:lnTo>
                    <a:pt x="34" y="15"/>
                  </a:lnTo>
                  <a:lnTo>
                    <a:pt x="35" y="9"/>
                  </a:lnTo>
                  <a:lnTo>
                    <a:pt x="35" y="5"/>
                  </a:lnTo>
                  <a:lnTo>
                    <a:pt x="33" y="1"/>
                  </a:lnTo>
                  <a:lnTo>
                    <a:pt x="33" y="0"/>
                  </a:lnTo>
                  <a:lnTo>
                    <a:pt x="10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 name="Freeform 30"/>
            <p:cNvSpPr>
              <a:spLocks/>
            </p:cNvSpPr>
            <p:nvPr userDrawn="1"/>
          </p:nvSpPr>
          <p:spPr bwMode="auto">
            <a:xfrm>
              <a:off x="1925638" y="1789113"/>
              <a:ext cx="150813" cy="187325"/>
            </a:xfrm>
            <a:custGeom>
              <a:avLst/>
              <a:gdLst>
                <a:gd name="T0" fmla="*/ 95 w 95"/>
                <a:gd name="T1" fmla="*/ 0 h 118"/>
                <a:gd name="T2" fmla="*/ 95 w 95"/>
                <a:gd name="T3" fmla="*/ 0 h 118"/>
                <a:gd name="T4" fmla="*/ 89 w 95"/>
                <a:gd name="T5" fmla="*/ 22 h 118"/>
                <a:gd name="T6" fmla="*/ 87 w 95"/>
                <a:gd name="T7" fmla="*/ 22 h 118"/>
                <a:gd name="T8" fmla="*/ 87 w 95"/>
                <a:gd name="T9" fmla="*/ 22 h 118"/>
                <a:gd name="T10" fmla="*/ 85 w 95"/>
                <a:gd name="T11" fmla="*/ 16 h 118"/>
                <a:gd name="T12" fmla="*/ 82 w 95"/>
                <a:gd name="T13" fmla="*/ 13 h 118"/>
                <a:gd name="T14" fmla="*/ 78 w 95"/>
                <a:gd name="T15" fmla="*/ 11 h 118"/>
                <a:gd name="T16" fmla="*/ 75 w 95"/>
                <a:gd name="T17" fmla="*/ 9 h 118"/>
                <a:gd name="T18" fmla="*/ 67 w 95"/>
                <a:gd name="T19" fmla="*/ 8 h 118"/>
                <a:gd name="T20" fmla="*/ 61 w 95"/>
                <a:gd name="T21" fmla="*/ 8 h 118"/>
                <a:gd name="T22" fmla="*/ 60 w 95"/>
                <a:gd name="T23" fmla="*/ 8 h 118"/>
                <a:gd name="T24" fmla="*/ 35 w 95"/>
                <a:gd name="T25" fmla="*/ 95 h 118"/>
                <a:gd name="T26" fmla="*/ 35 w 95"/>
                <a:gd name="T27" fmla="*/ 95 h 118"/>
                <a:gd name="T28" fmla="*/ 32 w 95"/>
                <a:gd name="T29" fmla="*/ 110 h 118"/>
                <a:gd name="T30" fmla="*/ 32 w 95"/>
                <a:gd name="T31" fmla="*/ 114 h 118"/>
                <a:gd name="T32" fmla="*/ 34 w 95"/>
                <a:gd name="T33" fmla="*/ 117 h 118"/>
                <a:gd name="T34" fmla="*/ 34 w 95"/>
                <a:gd name="T35" fmla="*/ 118 h 118"/>
                <a:gd name="T36" fmla="*/ 0 w 95"/>
                <a:gd name="T37" fmla="*/ 118 h 118"/>
                <a:gd name="T38" fmla="*/ 0 w 95"/>
                <a:gd name="T39" fmla="*/ 117 h 118"/>
                <a:gd name="T40" fmla="*/ 0 w 95"/>
                <a:gd name="T41" fmla="*/ 117 h 118"/>
                <a:gd name="T42" fmla="*/ 4 w 95"/>
                <a:gd name="T43" fmla="*/ 114 h 118"/>
                <a:gd name="T44" fmla="*/ 6 w 95"/>
                <a:gd name="T45" fmla="*/ 110 h 118"/>
                <a:gd name="T46" fmla="*/ 8 w 95"/>
                <a:gd name="T47" fmla="*/ 104 h 118"/>
                <a:gd name="T48" fmla="*/ 11 w 95"/>
                <a:gd name="T49" fmla="*/ 95 h 118"/>
                <a:gd name="T50" fmla="*/ 36 w 95"/>
                <a:gd name="T51" fmla="*/ 8 h 118"/>
                <a:gd name="T52" fmla="*/ 33 w 95"/>
                <a:gd name="T53" fmla="*/ 8 h 118"/>
                <a:gd name="T54" fmla="*/ 33 w 95"/>
                <a:gd name="T55" fmla="*/ 8 h 118"/>
                <a:gd name="T56" fmla="*/ 26 w 95"/>
                <a:gd name="T57" fmla="*/ 8 h 118"/>
                <a:gd name="T58" fmla="*/ 19 w 95"/>
                <a:gd name="T59" fmla="*/ 9 h 118"/>
                <a:gd name="T60" fmla="*/ 15 w 95"/>
                <a:gd name="T61" fmla="*/ 11 h 118"/>
                <a:gd name="T62" fmla="*/ 11 w 95"/>
                <a:gd name="T63" fmla="*/ 13 h 118"/>
                <a:gd name="T64" fmla="*/ 7 w 95"/>
                <a:gd name="T65" fmla="*/ 16 h 118"/>
                <a:gd name="T66" fmla="*/ 3 w 95"/>
                <a:gd name="T67" fmla="*/ 22 h 118"/>
                <a:gd name="T68" fmla="*/ 1 w 95"/>
                <a:gd name="T69" fmla="*/ 22 h 118"/>
                <a:gd name="T70" fmla="*/ 1 w 95"/>
                <a:gd name="T71" fmla="*/ 22 h 118"/>
                <a:gd name="T72" fmla="*/ 8 w 95"/>
                <a:gd name="T73" fmla="*/ 0 h 118"/>
                <a:gd name="T74" fmla="*/ 95 w 95"/>
                <a:gd name="T75" fmla="*/ 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5" h="118">
                  <a:moveTo>
                    <a:pt x="95" y="0"/>
                  </a:moveTo>
                  <a:lnTo>
                    <a:pt x="95" y="0"/>
                  </a:lnTo>
                  <a:lnTo>
                    <a:pt x="89" y="22"/>
                  </a:lnTo>
                  <a:lnTo>
                    <a:pt x="87" y="22"/>
                  </a:lnTo>
                  <a:lnTo>
                    <a:pt x="87" y="22"/>
                  </a:lnTo>
                  <a:lnTo>
                    <a:pt x="85" y="16"/>
                  </a:lnTo>
                  <a:lnTo>
                    <a:pt x="82" y="13"/>
                  </a:lnTo>
                  <a:lnTo>
                    <a:pt x="78" y="11"/>
                  </a:lnTo>
                  <a:lnTo>
                    <a:pt x="75" y="9"/>
                  </a:lnTo>
                  <a:lnTo>
                    <a:pt x="67" y="8"/>
                  </a:lnTo>
                  <a:lnTo>
                    <a:pt x="61" y="8"/>
                  </a:lnTo>
                  <a:lnTo>
                    <a:pt x="60" y="8"/>
                  </a:lnTo>
                  <a:lnTo>
                    <a:pt x="35" y="95"/>
                  </a:lnTo>
                  <a:lnTo>
                    <a:pt x="35" y="95"/>
                  </a:lnTo>
                  <a:lnTo>
                    <a:pt x="32" y="110"/>
                  </a:lnTo>
                  <a:lnTo>
                    <a:pt x="32" y="114"/>
                  </a:lnTo>
                  <a:lnTo>
                    <a:pt x="34" y="117"/>
                  </a:lnTo>
                  <a:lnTo>
                    <a:pt x="34" y="118"/>
                  </a:lnTo>
                  <a:lnTo>
                    <a:pt x="0" y="118"/>
                  </a:lnTo>
                  <a:lnTo>
                    <a:pt x="0" y="117"/>
                  </a:lnTo>
                  <a:lnTo>
                    <a:pt x="0" y="117"/>
                  </a:lnTo>
                  <a:lnTo>
                    <a:pt x="4" y="114"/>
                  </a:lnTo>
                  <a:lnTo>
                    <a:pt x="6" y="110"/>
                  </a:lnTo>
                  <a:lnTo>
                    <a:pt x="8" y="104"/>
                  </a:lnTo>
                  <a:lnTo>
                    <a:pt x="11" y="95"/>
                  </a:lnTo>
                  <a:lnTo>
                    <a:pt x="36" y="8"/>
                  </a:lnTo>
                  <a:lnTo>
                    <a:pt x="33" y="8"/>
                  </a:lnTo>
                  <a:lnTo>
                    <a:pt x="33" y="8"/>
                  </a:lnTo>
                  <a:lnTo>
                    <a:pt x="26" y="8"/>
                  </a:lnTo>
                  <a:lnTo>
                    <a:pt x="19" y="9"/>
                  </a:lnTo>
                  <a:lnTo>
                    <a:pt x="15" y="11"/>
                  </a:lnTo>
                  <a:lnTo>
                    <a:pt x="11" y="13"/>
                  </a:lnTo>
                  <a:lnTo>
                    <a:pt x="7" y="16"/>
                  </a:lnTo>
                  <a:lnTo>
                    <a:pt x="3" y="22"/>
                  </a:lnTo>
                  <a:lnTo>
                    <a:pt x="1" y="22"/>
                  </a:lnTo>
                  <a:lnTo>
                    <a:pt x="1" y="22"/>
                  </a:lnTo>
                  <a:lnTo>
                    <a:pt x="8" y="0"/>
                  </a:lnTo>
                  <a:lnTo>
                    <a:pt x="9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 name="Freeform 31"/>
            <p:cNvSpPr>
              <a:spLocks/>
            </p:cNvSpPr>
            <p:nvPr userDrawn="1"/>
          </p:nvSpPr>
          <p:spPr bwMode="auto">
            <a:xfrm>
              <a:off x="1447801" y="1789113"/>
              <a:ext cx="238125" cy="187325"/>
            </a:xfrm>
            <a:custGeom>
              <a:avLst/>
              <a:gdLst>
                <a:gd name="T0" fmla="*/ 150 w 150"/>
                <a:gd name="T1" fmla="*/ 1 h 118"/>
                <a:gd name="T2" fmla="*/ 150 w 150"/>
                <a:gd name="T3" fmla="*/ 1 h 118"/>
                <a:gd name="T4" fmla="*/ 147 w 150"/>
                <a:gd name="T5" fmla="*/ 5 h 118"/>
                <a:gd name="T6" fmla="*/ 144 w 150"/>
                <a:gd name="T7" fmla="*/ 9 h 118"/>
                <a:gd name="T8" fmla="*/ 136 w 150"/>
                <a:gd name="T9" fmla="*/ 23 h 118"/>
                <a:gd name="T10" fmla="*/ 136 w 150"/>
                <a:gd name="T11" fmla="*/ 23 h 118"/>
                <a:gd name="T12" fmla="*/ 108 w 150"/>
                <a:gd name="T13" fmla="*/ 76 h 118"/>
                <a:gd name="T14" fmla="*/ 87 w 150"/>
                <a:gd name="T15" fmla="*/ 118 h 118"/>
                <a:gd name="T16" fmla="*/ 74 w 150"/>
                <a:gd name="T17" fmla="*/ 118 h 118"/>
                <a:gd name="T18" fmla="*/ 67 w 150"/>
                <a:gd name="T19" fmla="*/ 44 h 118"/>
                <a:gd name="T20" fmla="*/ 66 w 150"/>
                <a:gd name="T21" fmla="*/ 44 h 118"/>
                <a:gd name="T22" fmla="*/ 26 w 150"/>
                <a:gd name="T23" fmla="*/ 118 h 118"/>
                <a:gd name="T24" fmla="*/ 15 w 150"/>
                <a:gd name="T25" fmla="*/ 118 h 118"/>
                <a:gd name="T26" fmla="*/ 5 w 150"/>
                <a:gd name="T27" fmla="*/ 24 h 118"/>
                <a:gd name="T28" fmla="*/ 5 w 150"/>
                <a:gd name="T29" fmla="*/ 24 h 118"/>
                <a:gd name="T30" fmla="*/ 4 w 150"/>
                <a:gd name="T31" fmla="*/ 9 h 118"/>
                <a:gd name="T32" fmla="*/ 2 w 150"/>
                <a:gd name="T33" fmla="*/ 5 h 118"/>
                <a:gd name="T34" fmla="*/ 0 w 150"/>
                <a:gd name="T35" fmla="*/ 1 h 118"/>
                <a:gd name="T36" fmla="*/ 0 w 150"/>
                <a:gd name="T37" fmla="*/ 0 h 118"/>
                <a:gd name="T38" fmla="*/ 33 w 150"/>
                <a:gd name="T39" fmla="*/ 0 h 118"/>
                <a:gd name="T40" fmla="*/ 33 w 150"/>
                <a:gd name="T41" fmla="*/ 1 h 118"/>
                <a:gd name="T42" fmla="*/ 33 w 150"/>
                <a:gd name="T43" fmla="*/ 1 h 118"/>
                <a:gd name="T44" fmla="*/ 31 w 150"/>
                <a:gd name="T45" fmla="*/ 5 h 118"/>
                <a:gd name="T46" fmla="*/ 29 w 150"/>
                <a:gd name="T47" fmla="*/ 9 h 118"/>
                <a:gd name="T48" fmla="*/ 29 w 150"/>
                <a:gd name="T49" fmla="*/ 14 h 118"/>
                <a:gd name="T50" fmla="*/ 29 w 150"/>
                <a:gd name="T51" fmla="*/ 23 h 118"/>
                <a:gd name="T52" fmla="*/ 35 w 150"/>
                <a:gd name="T53" fmla="*/ 79 h 118"/>
                <a:gd name="T54" fmla="*/ 35 w 150"/>
                <a:gd name="T55" fmla="*/ 79 h 118"/>
                <a:gd name="T56" fmla="*/ 77 w 150"/>
                <a:gd name="T57" fmla="*/ 1 h 118"/>
                <a:gd name="T58" fmla="*/ 86 w 150"/>
                <a:gd name="T59" fmla="*/ 1 h 118"/>
                <a:gd name="T60" fmla="*/ 93 w 150"/>
                <a:gd name="T61" fmla="*/ 79 h 118"/>
                <a:gd name="T62" fmla="*/ 94 w 150"/>
                <a:gd name="T63" fmla="*/ 79 h 118"/>
                <a:gd name="T64" fmla="*/ 94 w 150"/>
                <a:gd name="T65" fmla="*/ 79 h 118"/>
                <a:gd name="T66" fmla="*/ 124 w 150"/>
                <a:gd name="T67" fmla="*/ 21 h 118"/>
                <a:gd name="T68" fmla="*/ 124 w 150"/>
                <a:gd name="T69" fmla="*/ 21 h 118"/>
                <a:gd name="T70" fmla="*/ 128 w 150"/>
                <a:gd name="T71" fmla="*/ 12 h 118"/>
                <a:gd name="T72" fmla="*/ 129 w 150"/>
                <a:gd name="T73" fmla="*/ 6 h 118"/>
                <a:gd name="T74" fmla="*/ 129 w 150"/>
                <a:gd name="T75" fmla="*/ 3 h 118"/>
                <a:gd name="T76" fmla="*/ 128 w 150"/>
                <a:gd name="T77" fmla="*/ 1 h 118"/>
                <a:gd name="T78" fmla="*/ 128 w 150"/>
                <a:gd name="T79" fmla="*/ 0 h 118"/>
                <a:gd name="T80" fmla="*/ 150 w 150"/>
                <a:gd name="T81" fmla="*/ 0 h 118"/>
                <a:gd name="T82" fmla="*/ 150 w 150"/>
                <a:gd name="T83" fmla="*/ 1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0" h="118">
                  <a:moveTo>
                    <a:pt x="150" y="1"/>
                  </a:moveTo>
                  <a:lnTo>
                    <a:pt x="150" y="1"/>
                  </a:lnTo>
                  <a:lnTo>
                    <a:pt x="147" y="5"/>
                  </a:lnTo>
                  <a:lnTo>
                    <a:pt x="144" y="9"/>
                  </a:lnTo>
                  <a:lnTo>
                    <a:pt x="136" y="23"/>
                  </a:lnTo>
                  <a:lnTo>
                    <a:pt x="136" y="23"/>
                  </a:lnTo>
                  <a:lnTo>
                    <a:pt x="108" y="76"/>
                  </a:lnTo>
                  <a:lnTo>
                    <a:pt x="87" y="118"/>
                  </a:lnTo>
                  <a:lnTo>
                    <a:pt x="74" y="118"/>
                  </a:lnTo>
                  <a:lnTo>
                    <a:pt x="67" y="44"/>
                  </a:lnTo>
                  <a:lnTo>
                    <a:pt x="66" y="44"/>
                  </a:lnTo>
                  <a:lnTo>
                    <a:pt x="26" y="118"/>
                  </a:lnTo>
                  <a:lnTo>
                    <a:pt x="15" y="118"/>
                  </a:lnTo>
                  <a:lnTo>
                    <a:pt x="5" y="24"/>
                  </a:lnTo>
                  <a:lnTo>
                    <a:pt x="5" y="24"/>
                  </a:lnTo>
                  <a:lnTo>
                    <a:pt x="4" y="9"/>
                  </a:lnTo>
                  <a:lnTo>
                    <a:pt x="2" y="5"/>
                  </a:lnTo>
                  <a:lnTo>
                    <a:pt x="0" y="1"/>
                  </a:lnTo>
                  <a:lnTo>
                    <a:pt x="0" y="0"/>
                  </a:lnTo>
                  <a:lnTo>
                    <a:pt x="33" y="0"/>
                  </a:lnTo>
                  <a:lnTo>
                    <a:pt x="33" y="1"/>
                  </a:lnTo>
                  <a:lnTo>
                    <a:pt x="33" y="1"/>
                  </a:lnTo>
                  <a:lnTo>
                    <a:pt x="31" y="5"/>
                  </a:lnTo>
                  <a:lnTo>
                    <a:pt x="29" y="9"/>
                  </a:lnTo>
                  <a:lnTo>
                    <a:pt x="29" y="14"/>
                  </a:lnTo>
                  <a:lnTo>
                    <a:pt x="29" y="23"/>
                  </a:lnTo>
                  <a:lnTo>
                    <a:pt x="35" y="79"/>
                  </a:lnTo>
                  <a:lnTo>
                    <a:pt x="35" y="79"/>
                  </a:lnTo>
                  <a:lnTo>
                    <a:pt x="77" y="1"/>
                  </a:lnTo>
                  <a:lnTo>
                    <a:pt x="86" y="1"/>
                  </a:lnTo>
                  <a:lnTo>
                    <a:pt x="93" y="79"/>
                  </a:lnTo>
                  <a:lnTo>
                    <a:pt x="94" y="79"/>
                  </a:lnTo>
                  <a:lnTo>
                    <a:pt x="94" y="79"/>
                  </a:lnTo>
                  <a:lnTo>
                    <a:pt x="124" y="21"/>
                  </a:lnTo>
                  <a:lnTo>
                    <a:pt x="124" y="21"/>
                  </a:lnTo>
                  <a:lnTo>
                    <a:pt x="128" y="12"/>
                  </a:lnTo>
                  <a:lnTo>
                    <a:pt x="129" y="6"/>
                  </a:lnTo>
                  <a:lnTo>
                    <a:pt x="129" y="3"/>
                  </a:lnTo>
                  <a:lnTo>
                    <a:pt x="128" y="1"/>
                  </a:lnTo>
                  <a:lnTo>
                    <a:pt x="128" y="0"/>
                  </a:lnTo>
                  <a:lnTo>
                    <a:pt x="150" y="0"/>
                  </a:lnTo>
                  <a:lnTo>
                    <a:pt x="15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
        <p:nvSpPr>
          <p:cNvPr id="14" name="Text Placeholder 2"/>
          <p:cNvSpPr>
            <a:spLocks noGrp="1"/>
          </p:cNvSpPr>
          <p:nvPr>
            <p:ph type="body" sz="quarter" idx="12" hasCustomPrompt="1"/>
          </p:nvPr>
        </p:nvSpPr>
        <p:spPr>
          <a:xfrm>
            <a:off x="283745" y="301625"/>
            <a:ext cx="10230268" cy="4897090"/>
          </a:xfrm>
        </p:spPr>
        <p:txBody>
          <a:bodyPr/>
          <a:lstStyle>
            <a:lvl1pPr marL="571500" indent="-571500">
              <a:buFont typeface="Arial" panose="020B0604020202020204" pitchFamily="34" charset="0"/>
              <a:buChar char="−"/>
              <a:defRPr sz="3600">
                <a:solidFill>
                  <a:schemeClr val="bg1"/>
                </a:solidFill>
              </a:defRPr>
            </a:lvl1pPr>
            <a:lvl2pPr>
              <a:defRPr sz="2800">
                <a:solidFill>
                  <a:schemeClr val="bg1"/>
                </a:solidFill>
              </a:defRPr>
            </a:lvl2pPr>
            <a:lvl3pPr marL="985807" indent="-457200">
              <a:buFont typeface="Arial" panose="020B0604020202020204" pitchFamily="34" charset="0"/>
              <a:buChar char="−"/>
              <a:defRPr sz="2800">
                <a:solidFill>
                  <a:schemeClr val="bg1"/>
                </a:solidFill>
              </a:defRPr>
            </a:lvl3pPr>
            <a:lvl4pPr>
              <a:defRPr sz="2800">
                <a:solidFill>
                  <a:schemeClr val="bg1"/>
                </a:solidFill>
              </a:defRPr>
            </a:lvl4pPr>
            <a:lvl5pPr>
              <a:defRPr sz="2400">
                <a:solidFill>
                  <a:schemeClr val="bg1"/>
                </a:solidFill>
              </a:defRPr>
            </a:lvl5pPr>
          </a:lstStyle>
          <a:p>
            <a:pPr lvl="0"/>
            <a:r>
              <a:rPr lang="en-US"/>
              <a:t>You can use it as divider or highlight slide. Make it short, clear and pretty. If used as a highlight slide, size of the text should be 35pt. If used as a divider slide, content can be much smaller – 18pt.</a:t>
            </a:r>
          </a:p>
          <a:p>
            <a:pPr lvl="1"/>
            <a:r>
              <a:rPr lang="en-US"/>
              <a:t>Second level</a:t>
            </a:r>
          </a:p>
          <a:p>
            <a:pPr lvl="2"/>
            <a:r>
              <a:rPr lang="en-US"/>
              <a:t>Third level</a:t>
            </a:r>
          </a:p>
          <a:p>
            <a:pPr lvl="3"/>
            <a:r>
              <a:rPr lang="en-US"/>
              <a:t>Fourth level</a:t>
            </a:r>
          </a:p>
          <a:p>
            <a:pPr lvl="4"/>
            <a:r>
              <a:rPr lang="en-US"/>
              <a:t>Fifth level</a:t>
            </a:r>
            <a:endParaRPr lang="en-GB"/>
          </a:p>
        </p:txBody>
      </p:sp>
      <p:sp>
        <p:nvSpPr>
          <p:cNvPr id="23" name="Footer Placeholder 3"/>
          <p:cNvSpPr>
            <a:spLocks noGrp="1"/>
          </p:cNvSpPr>
          <p:nvPr>
            <p:ph type="ftr" sz="quarter" idx="10"/>
          </p:nvPr>
        </p:nvSpPr>
        <p:spPr>
          <a:xfrm>
            <a:off x="658292" y="5592196"/>
            <a:ext cx="8918847" cy="228600"/>
          </a:xfrm>
        </p:spPr>
        <p:txBody>
          <a:bodyPr/>
          <a:lstStyle>
            <a:lvl1pPr>
              <a:defRPr>
                <a:solidFill>
                  <a:schemeClr val="bg1"/>
                </a:solidFill>
              </a:defRPr>
            </a:lvl1pPr>
          </a:lstStyle>
          <a:p>
            <a:r>
              <a:rPr lang="en-US"/>
              <a:t>Global webinar for third-party providers</a:t>
            </a:r>
            <a:endParaRPr lang="en-GB"/>
          </a:p>
        </p:txBody>
      </p:sp>
    </p:spTree>
    <p:extLst>
      <p:ext uri="{BB962C8B-B14F-4D97-AF65-F5344CB8AC3E}">
        <p14:creationId xmlns:p14="http://schemas.microsoft.com/office/powerpoint/2010/main" val="1626605928"/>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Divider or Highlight slide Orange">
    <p:spTree>
      <p:nvGrpSpPr>
        <p:cNvPr id="1" name=""/>
        <p:cNvGrpSpPr/>
        <p:nvPr/>
      </p:nvGrpSpPr>
      <p:grpSpPr>
        <a:xfrm>
          <a:off x="0" y="0"/>
          <a:ext cx="0" cy="0"/>
          <a:chOff x="0" y="0"/>
          <a:chExt cx="0" cy="0"/>
        </a:xfrm>
      </p:grpSpPr>
      <p:sp>
        <p:nvSpPr>
          <p:cNvPr id="6" name="Rectangle 5"/>
          <p:cNvSpPr/>
          <p:nvPr userDrawn="1"/>
        </p:nvSpPr>
        <p:spPr bwMode="auto">
          <a:xfrm>
            <a:off x="0" y="0"/>
            <a:ext cx="10801350" cy="6076950"/>
          </a:xfrm>
          <a:prstGeom prst="rect">
            <a:avLst/>
          </a:prstGeom>
          <a:solidFill>
            <a:schemeClr val="accent5"/>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Arial" charset="0"/>
            </a:endParaRPr>
          </a:p>
        </p:txBody>
      </p:sp>
      <p:sp>
        <p:nvSpPr>
          <p:cNvPr id="4" name="Footer Placeholder 3"/>
          <p:cNvSpPr>
            <a:spLocks noGrp="1"/>
          </p:cNvSpPr>
          <p:nvPr>
            <p:ph type="ftr" sz="quarter" idx="10"/>
          </p:nvPr>
        </p:nvSpPr>
        <p:spPr>
          <a:xfrm>
            <a:off x="658292" y="5592196"/>
            <a:ext cx="8918847" cy="228600"/>
          </a:xfrm>
        </p:spPr>
        <p:txBody>
          <a:bodyPr/>
          <a:lstStyle>
            <a:lvl1pPr>
              <a:defRPr>
                <a:solidFill>
                  <a:schemeClr val="bg1"/>
                </a:solidFill>
              </a:defRPr>
            </a:lvl1pPr>
          </a:lstStyle>
          <a:p>
            <a:r>
              <a:rPr lang="en-US"/>
              <a:t>Global webinar for third-party providers</a:t>
            </a:r>
            <a:endParaRPr lang="en-GB"/>
          </a:p>
        </p:txBody>
      </p:sp>
      <p:sp>
        <p:nvSpPr>
          <p:cNvPr id="5" name="Slide Number Placeholder 4"/>
          <p:cNvSpPr>
            <a:spLocks noGrp="1"/>
          </p:cNvSpPr>
          <p:nvPr>
            <p:ph type="sldNum" sz="quarter" idx="11"/>
          </p:nvPr>
        </p:nvSpPr>
        <p:spPr>
          <a:xfrm>
            <a:off x="9823251" y="5592196"/>
            <a:ext cx="762000" cy="228600"/>
          </a:xfrm>
        </p:spPr>
        <p:txBody>
          <a:bodyPr/>
          <a:lstStyle>
            <a:lvl1pPr algn="r">
              <a:defRPr>
                <a:solidFill>
                  <a:schemeClr val="bg1"/>
                </a:solidFill>
              </a:defRPr>
            </a:lvl1pPr>
          </a:lstStyle>
          <a:p>
            <a:fld id="{F17889F7-7963-4A16-ADF8-FEE4D97DC541}" type="slidenum">
              <a:rPr lang="en-GB" smtClean="0"/>
              <a:pPr/>
              <a:t>‹#›</a:t>
            </a:fld>
            <a:endParaRPr lang="en-GB"/>
          </a:p>
        </p:txBody>
      </p:sp>
      <p:grpSp>
        <p:nvGrpSpPr>
          <p:cNvPr id="29" name="Group 28"/>
          <p:cNvGrpSpPr/>
          <p:nvPr userDrawn="1"/>
        </p:nvGrpSpPr>
        <p:grpSpPr>
          <a:xfrm>
            <a:off x="286418" y="5558755"/>
            <a:ext cx="288363" cy="288873"/>
            <a:chOff x="1230313" y="1433513"/>
            <a:chExt cx="898525" cy="900113"/>
          </a:xfrm>
        </p:grpSpPr>
        <p:sp>
          <p:nvSpPr>
            <p:cNvPr id="30" name="Freeform 29"/>
            <p:cNvSpPr>
              <a:spLocks noEditPoints="1"/>
            </p:cNvSpPr>
            <p:nvPr userDrawn="1"/>
          </p:nvSpPr>
          <p:spPr bwMode="auto">
            <a:xfrm>
              <a:off x="1230313" y="1433513"/>
              <a:ext cx="898525" cy="900113"/>
            </a:xfrm>
            <a:custGeom>
              <a:avLst/>
              <a:gdLst>
                <a:gd name="T0" fmla="*/ 198 w 566"/>
                <a:gd name="T1" fmla="*/ 14 h 567"/>
                <a:gd name="T2" fmla="*/ 103 w 566"/>
                <a:gd name="T3" fmla="*/ 66 h 567"/>
                <a:gd name="T4" fmla="*/ 34 w 566"/>
                <a:gd name="T5" fmla="*/ 149 h 567"/>
                <a:gd name="T6" fmla="*/ 2 w 566"/>
                <a:gd name="T7" fmla="*/ 255 h 567"/>
                <a:gd name="T8" fmla="*/ 9 w 566"/>
                <a:gd name="T9" fmla="*/ 354 h 567"/>
                <a:gd name="T10" fmla="*/ 57 w 566"/>
                <a:gd name="T11" fmla="*/ 453 h 567"/>
                <a:gd name="T12" fmla="*/ 136 w 566"/>
                <a:gd name="T13" fmla="*/ 526 h 567"/>
                <a:gd name="T14" fmla="*/ 240 w 566"/>
                <a:gd name="T15" fmla="*/ 563 h 567"/>
                <a:gd name="T16" fmla="*/ 341 w 566"/>
                <a:gd name="T17" fmla="*/ 561 h 567"/>
                <a:gd name="T18" fmla="*/ 442 w 566"/>
                <a:gd name="T19" fmla="*/ 518 h 567"/>
                <a:gd name="T20" fmla="*/ 518 w 566"/>
                <a:gd name="T21" fmla="*/ 442 h 567"/>
                <a:gd name="T22" fmla="*/ 561 w 566"/>
                <a:gd name="T23" fmla="*/ 341 h 567"/>
                <a:gd name="T24" fmla="*/ 563 w 566"/>
                <a:gd name="T25" fmla="*/ 240 h 567"/>
                <a:gd name="T26" fmla="*/ 526 w 566"/>
                <a:gd name="T27" fmla="*/ 137 h 567"/>
                <a:gd name="T28" fmla="*/ 454 w 566"/>
                <a:gd name="T29" fmla="*/ 57 h 567"/>
                <a:gd name="T30" fmla="*/ 356 w 566"/>
                <a:gd name="T31" fmla="*/ 10 h 567"/>
                <a:gd name="T32" fmla="*/ 95 w 566"/>
                <a:gd name="T33" fmla="*/ 90 h 567"/>
                <a:gd name="T34" fmla="*/ 248 w 566"/>
                <a:gd name="T35" fmla="*/ 16 h 567"/>
                <a:gd name="T36" fmla="*/ 206 w 566"/>
                <a:gd name="T37" fmla="*/ 55 h 567"/>
                <a:gd name="T38" fmla="*/ 94 w 566"/>
                <a:gd name="T39" fmla="*/ 92 h 567"/>
                <a:gd name="T40" fmla="*/ 247 w 566"/>
                <a:gd name="T41" fmla="*/ 36 h 567"/>
                <a:gd name="T42" fmla="*/ 192 w 566"/>
                <a:gd name="T43" fmla="*/ 92 h 567"/>
                <a:gd name="T44" fmla="*/ 337 w 566"/>
                <a:gd name="T45" fmla="*/ 50 h 567"/>
                <a:gd name="T46" fmla="*/ 290 w 566"/>
                <a:gd name="T47" fmla="*/ 92 h 567"/>
                <a:gd name="T48" fmla="*/ 319 w 566"/>
                <a:gd name="T49" fmla="*/ 19 h 567"/>
                <a:gd name="T50" fmla="*/ 382 w 566"/>
                <a:gd name="T51" fmla="*/ 32 h 567"/>
                <a:gd name="T52" fmla="*/ 473 w 566"/>
                <a:gd name="T53" fmla="*/ 92 h 567"/>
                <a:gd name="T54" fmla="*/ 166 w 566"/>
                <a:gd name="T55" fmla="*/ 107 h 567"/>
                <a:gd name="T56" fmla="*/ 32 w 566"/>
                <a:gd name="T57" fmla="*/ 186 h 567"/>
                <a:gd name="T58" fmla="*/ 81 w 566"/>
                <a:gd name="T59" fmla="*/ 106 h 567"/>
                <a:gd name="T60" fmla="*/ 278 w 566"/>
                <a:gd name="T61" fmla="*/ 186 h 567"/>
                <a:gd name="T62" fmla="*/ 183 w 566"/>
                <a:gd name="T63" fmla="*/ 106 h 567"/>
                <a:gd name="T64" fmla="*/ 384 w 566"/>
                <a:gd name="T65" fmla="*/ 106 h 567"/>
                <a:gd name="T66" fmla="*/ 417 w 566"/>
                <a:gd name="T67" fmla="*/ 186 h 567"/>
                <a:gd name="T68" fmla="*/ 486 w 566"/>
                <a:gd name="T69" fmla="*/ 105 h 567"/>
                <a:gd name="T70" fmla="*/ 535 w 566"/>
                <a:gd name="T71" fmla="*/ 186 h 567"/>
                <a:gd name="T72" fmla="*/ 411 w 566"/>
                <a:gd name="T73" fmla="*/ 126 h 567"/>
                <a:gd name="T74" fmla="*/ 540 w 566"/>
                <a:gd name="T75" fmla="*/ 199 h 567"/>
                <a:gd name="T76" fmla="*/ 552 w 566"/>
                <a:gd name="T77" fmla="*/ 305 h 567"/>
                <a:gd name="T78" fmla="*/ 27 w 566"/>
                <a:gd name="T79" fmla="*/ 368 h 567"/>
                <a:gd name="T80" fmla="*/ 14 w 566"/>
                <a:gd name="T81" fmla="*/ 284 h 567"/>
                <a:gd name="T82" fmla="*/ 540 w 566"/>
                <a:gd name="T83" fmla="*/ 199 h 567"/>
                <a:gd name="T84" fmla="*/ 156 w 566"/>
                <a:gd name="T85" fmla="*/ 441 h 567"/>
                <a:gd name="T86" fmla="*/ 81 w 566"/>
                <a:gd name="T87" fmla="*/ 461 h 567"/>
                <a:gd name="T88" fmla="*/ 32 w 566"/>
                <a:gd name="T89" fmla="*/ 381 h 567"/>
                <a:gd name="T90" fmla="*/ 183 w 566"/>
                <a:gd name="T91" fmla="*/ 461 h 567"/>
                <a:gd name="T92" fmla="*/ 149 w 566"/>
                <a:gd name="T93" fmla="*/ 381 h 567"/>
                <a:gd name="T94" fmla="*/ 412 w 566"/>
                <a:gd name="T95" fmla="*/ 402 h 567"/>
                <a:gd name="T96" fmla="*/ 290 w 566"/>
                <a:gd name="T97" fmla="*/ 461 h 567"/>
                <a:gd name="T98" fmla="*/ 534 w 566"/>
                <a:gd name="T99" fmla="*/ 382 h 567"/>
                <a:gd name="T100" fmla="*/ 400 w 566"/>
                <a:gd name="T101" fmla="*/ 461 h 567"/>
                <a:gd name="T102" fmla="*/ 431 w 566"/>
                <a:gd name="T103" fmla="*/ 381 h 567"/>
                <a:gd name="T104" fmla="*/ 176 w 566"/>
                <a:gd name="T105" fmla="*/ 475 h 567"/>
                <a:gd name="T106" fmla="*/ 253 w 566"/>
                <a:gd name="T107" fmla="*/ 551 h 567"/>
                <a:gd name="T108" fmla="*/ 146 w 566"/>
                <a:gd name="T109" fmla="*/ 515 h 567"/>
                <a:gd name="T110" fmla="*/ 176 w 566"/>
                <a:gd name="T111" fmla="*/ 475 h 567"/>
                <a:gd name="T112" fmla="*/ 230 w 566"/>
                <a:gd name="T113" fmla="*/ 516 h 567"/>
                <a:gd name="T114" fmla="*/ 278 w 566"/>
                <a:gd name="T115" fmla="*/ 475 h 567"/>
                <a:gd name="T116" fmla="*/ 320 w 566"/>
                <a:gd name="T117" fmla="*/ 531 h 567"/>
                <a:gd name="T118" fmla="*/ 374 w 566"/>
                <a:gd name="T119" fmla="*/ 475 h 567"/>
                <a:gd name="T120" fmla="*/ 401 w 566"/>
                <a:gd name="T121" fmla="*/ 525 h 567"/>
                <a:gd name="T122" fmla="*/ 319 w 566"/>
                <a:gd name="T123" fmla="*/ 547 h 567"/>
                <a:gd name="T124" fmla="*/ 391 w 566"/>
                <a:gd name="T125" fmla="*/ 475 h 5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66" h="567">
                  <a:moveTo>
                    <a:pt x="282" y="0"/>
                  </a:moveTo>
                  <a:lnTo>
                    <a:pt x="282" y="0"/>
                  </a:lnTo>
                  <a:lnTo>
                    <a:pt x="268" y="1"/>
                  </a:lnTo>
                  <a:lnTo>
                    <a:pt x="252" y="2"/>
                  </a:lnTo>
                  <a:lnTo>
                    <a:pt x="238" y="4"/>
                  </a:lnTo>
                  <a:lnTo>
                    <a:pt x="225" y="7"/>
                  </a:lnTo>
                  <a:lnTo>
                    <a:pt x="211" y="10"/>
                  </a:lnTo>
                  <a:lnTo>
                    <a:pt x="198" y="14"/>
                  </a:lnTo>
                  <a:lnTo>
                    <a:pt x="185" y="18"/>
                  </a:lnTo>
                  <a:lnTo>
                    <a:pt x="172" y="23"/>
                  </a:lnTo>
                  <a:lnTo>
                    <a:pt x="159" y="29"/>
                  </a:lnTo>
                  <a:lnTo>
                    <a:pt x="147" y="35"/>
                  </a:lnTo>
                  <a:lnTo>
                    <a:pt x="136" y="42"/>
                  </a:lnTo>
                  <a:lnTo>
                    <a:pt x="124" y="49"/>
                  </a:lnTo>
                  <a:lnTo>
                    <a:pt x="113" y="57"/>
                  </a:lnTo>
                  <a:lnTo>
                    <a:pt x="103" y="66"/>
                  </a:lnTo>
                  <a:lnTo>
                    <a:pt x="92" y="75"/>
                  </a:lnTo>
                  <a:lnTo>
                    <a:pt x="83" y="84"/>
                  </a:lnTo>
                  <a:lnTo>
                    <a:pt x="73" y="94"/>
                  </a:lnTo>
                  <a:lnTo>
                    <a:pt x="65" y="104"/>
                  </a:lnTo>
                  <a:lnTo>
                    <a:pt x="56" y="115"/>
                  </a:lnTo>
                  <a:lnTo>
                    <a:pt x="48" y="126"/>
                  </a:lnTo>
                  <a:lnTo>
                    <a:pt x="41" y="137"/>
                  </a:lnTo>
                  <a:lnTo>
                    <a:pt x="34" y="149"/>
                  </a:lnTo>
                  <a:lnTo>
                    <a:pt x="28" y="161"/>
                  </a:lnTo>
                  <a:lnTo>
                    <a:pt x="22" y="174"/>
                  </a:lnTo>
                  <a:lnTo>
                    <a:pt x="17" y="186"/>
                  </a:lnTo>
                  <a:lnTo>
                    <a:pt x="13" y="199"/>
                  </a:lnTo>
                  <a:lnTo>
                    <a:pt x="9" y="213"/>
                  </a:lnTo>
                  <a:lnTo>
                    <a:pt x="6" y="226"/>
                  </a:lnTo>
                  <a:lnTo>
                    <a:pt x="4" y="240"/>
                  </a:lnTo>
                  <a:lnTo>
                    <a:pt x="2" y="255"/>
                  </a:lnTo>
                  <a:lnTo>
                    <a:pt x="1" y="270"/>
                  </a:lnTo>
                  <a:lnTo>
                    <a:pt x="0" y="284"/>
                  </a:lnTo>
                  <a:lnTo>
                    <a:pt x="0" y="284"/>
                  </a:lnTo>
                  <a:lnTo>
                    <a:pt x="1" y="298"/>
                  </a:lnTo>
                  <a:lnTo>
                    <a:pt x="2" y="313"/>
                  </a:lnTo>
                  <a:lnTo>
                    <a:pt x="4" y="327"/>
                  </a:lnTo>
                  <a:lnTo>
                    <a:pt x="6" y="341"/>
                  </a:lnTo>
                  <a:lnTo>
                    <a:pt x="9" y="354"/>
                  </a:lnTo>
                  <a:lnTo>
                    <a:pt x="13" y="368"/>
                  </a:lnTo>
                  <a:lnTo>
                    <a:pt x="18" y="381"/>
                  </a:lnTo>
                  <a:lnTo>
                    <a:pt x="23" y="394"/>
                  </a:lnTo>
                  <a:lnTo>
                    <a:pt x="28" y="406"/>
                  </a:lnTo>
                  <a:lnTo>
                    <a:pt x="34" y="418"/>
                  </a:lnTo>
                  <a:lnTo>
                    <a:pt x="41" y="430"/>
                  </a:lnTo>
                  <a:lnTo>
                    <a:pt x="49" y="442"/>
                  </a:lnTo>
                  <a:lnTo>
                    <a:pt x="57" y="453"/>
                  </a:lnTo>
                  <a:lnTo>
                    <a:pt x="65" y="464"/>
                  </a:lnTo>
                  <a:lnTo>
                    <a:pt x="74" y="474"/>
                  </a:lnTo>
                  <a:lnTo>
                    <a:pt x="83" y="484"/>
                  </a:lnTo>
                  <a:lnTo>
                    <a:pt x="93" y="493"/>
                  </a:lnTo>
                  <a:lnTo>
                    <a:pt x="103" y="502"/>
                  </a:lnTo>
                  <a:lnTo>
                    <a:pt x="114" y="510"/>
                  </a:lnTo>
                  <a:lnTo>
                    <a:pt x="125" y="518"/>
                  </a:lnTo>
                  <a:lnTo>
                    <a:pt x="136" y="526"/>
                  </a:lnTo>
                  <a:lnTo>
                    <a:pt x="148" y="532"/>
                  </a:lnTo>
                  <a:lnTo>
                    <a:pt x="160" y="539"/>
                  </a:lnTo>
                  <a:lnTo>
                    <a:pt x="173" y="544"/>
                  </a:lnTo>
                  <a:lnTo>
                    <a:pt x="186" y="549"/>
                  </a:lnTo>
                  <a:lnTo>
                    <a:pt x="199" y="554"/>
                  </a:lnTo>
                  <a:lnTo>
                    <a:pt x="212" y="558"/>
                  </a:lnTo>
                  <a:lnTo>
                    <a:pt x="226" y="561"/>
                  </a:lnTo>
                  <a:lnTo>
                    <a:pt x="240" y="563"/>
                  </a:lnTo>
                  <a:lnTo>
                    <a:pt x="254" y="565"/>
                  </a:lnTo>
                  <a:lnTo>
                    <a:pt x="269" y="566"/>
                  </a:lnTo>
                  <a:lnTo>
                    <a:pt x="284" y="567"/>
                  </a:lnTo>
                  <a:lnTo>
                    <a:pt x="284" y="567"/>
                  </a:lnTo>
                  <a:lnTo>
                    <a:pt x="298" y="566"/>
                  </a:lnTo>
                  <a:lnTo>
                    <a:pt x="313" y="565"/>
                  </a:lnTo>
                  <a:lnTo>
                    <a:pt x="327" y="563"/>
                  </a:lnTo>
                  <a:lnTo>
                    <a:pt x="341" y="561"/>
                  </a:lnTo>
                  <a:lnTo>
                    <a:pt x="354" y="558"/>
                  </a:lnTo>
                  <a:lnTo>
                    <a:pt x="368" y="554"/>
                  </a:lnTo>
                  <a:lnTo>
                    <a:pt x="381" y="549"/>
                  </a:lnTo>
                  <a:lnTo>
                    <a:pt x="394" y="544"/>
                  </a:lnTo>
                  <a:lnTo>
                    <a:pt x="406" y="539"/>
                  </a:lnTo>
                  <a:lnTo>
                    <a:pt x="418" y="532"/>
                  </a:lnTo>
                  <a:lnTo>
                    <a:pt x="430" y="526"/>
                  </a:lnTo>
                  <a:lnTo>
                    <a:pt x="442" y="518"/>
                  </a:lnTo>
                  <a:lnTo>
                    <a:pt x="453" y="510"/>
                  </a:lnTo>
                  <a:lnTo>
                    <a:pt x="463" y="502"/>
                  </a:lnTo>
                  <a:lnTo>
                    <a:pt x="474" y="493"/>
                  </a:lnTo>
                  <a:lnTo>
                    <a:pt x="484" y="484"/>
                  </a:lnTo>
                  <a:lnTo>
                    <a:pt x="493" y="474"/>
                  </a:lnTo>
                  <a:lnTo>
                    <a:pt x="502" y="464"/>
                  </a:lnTo>
                  <a:lnTo>
                    <a:pt x="510" y="453"/>
                  </a:lnTo>
                  <a:lnTo>
                    <a:pt x="518" y="442"/>
                  </a:lnTo>
                  <a:lnTo>
                    <a:pt x="525" y="430"/>
                  </a:lnTo>
                  <a:lnTo>
                    <a:pt x="532" y="418"/>
                  </a:lnTo>
                  <a:lnTo>
                    <a:pt x="538" y="406"/>
                  </a:lnTo>
                  <a:lnTo>
                    <a:pt x="544" y="394"/>
                  </a:lnTo>
                  <a:lnTo>
                    <a:pt x="549" y="381"/>
                  </a:lnTo>
                  <a:lnTo>
                    <a:pt x="554" y="368"/>
                  </a:lnTo>
                  <a:lnTo>
                    <a:pt x="557" y="354"/>
                  </a:lnTo>
                  <a:lnTo>
                    <a:pt x="561" y="341"/>
                  </a:lnTo>
                  <a:lnTo>
                    <a:pt x="563" y="327"/>
                  </a:lnTo>
                  <a:lnTo>
                    <a:pt x="565" y="313"/>
                  </a:lnTo>
                  <a:lnTo>
                    <a:pt x="566" y="298"/>
                  </a:lnTo>
                  <a:lnTo>
                    <a:pt x="566" y="284"/>
                  </a:lnTo>
                  <a:lnTo>
                    <a:pt x="566" y="284"/>
                  </a:lnTo>
                  <a:lnTo>
                    <a:pt x="566" y="270"/>
                  </a:lnTo>
                  <a:lnTo>
                    <a:pt x="565" y="255"/>
                  </a:lnTo>
                  <a:lnTo>
                    <a:pt x="563" y="240"/>
                  </a:lnTo>
                  <a:lnTo>
                    <a:pt x="561" y="226"/>
                  </a:lnTo>
                  <a:lnTo>
                    <a:pt x="558" y="213"/>
                  </a:lnTo>
                  <a:lnTo>
                    <a:pt x="554" y="199"/>
                  </a:lnTo>
                  <a:lnTo>
                    <a:pt x="549" y="186"/>
                  </a:lnTo>
                  <a:lnTo>
                    <a:pt x="544" y="174"/>
                  </a:lnTo>
                  <a:lnTo>
                    <a:pt x="539" y="161"/>
                  </a:lnTo>
                  <a:lnTo>
                    <a:pt x="532" y="149"/>
                  </a:lnTo>
                  <a:lnTo>
                    <a:pt x="526" y="137"/>
                  </a:lnTo>
                  <a:lnTo>
                    <a:pt x="518" y="126"/>
                  </a:lnTo>
                  <a:lnTo>
                    <a:pt x="511" y="115"/>
                  </a:lnTo>
                  <a:lnTo>
                    <a:pt x="502" y="104"/>
                  </a:lnTo>
                  <a:lnTo>
                    <a:pt x="493" y="94"/>
                  </a:lnTo>
                  <a:lnTo>
                    <a:pt x="484" y="84"/>
                  </a:lnTo>
                  <a:lnTo>
                    <a:pt x="474" y="75"/>
                  </a:lnTo>
                  <a:lnTo>
                    <a:pt x="464" y="66"/>
                  </a:lnTo>
                  <a:lnTo>
                    <a:pt x="454" y="57"/>
                  </a:lnTo>
                  <a:lnTo>
                    <a:pt x="443" y="49"/>
                  </a:lnTo>
                  <a:lnTo>
                    <a:pt x="431" y="42"/>
                  </a:lnTo>
                  <a:lnTo>
                    <a:pt x="419" y="35"/>
                  </a:lnTo>
                  <a:lnTo>
                    <a:pt x="407" y="29"/>
                  </a:lnTo>
                  <a:lnTo>
                    <a:pt x="395" y="23"/>
                  </a:lnTo>
                  <a:lnTo>
                    <a:pt x="382" y="18"/>
                  </a:lnTo>
                  <a:lnTo>
                    <a:pt x="369" y="14"/>
                  </a:lnTo>
                  <a:lnTo>
                    <a:pt x="356" y="10"/>
                  </a:lnTo>
                  <a:lnTo>
                    <a:pt x="342" y="7"/>
                  </a:lnTo>
                  <a:lnTo>
                    <a:pt x="328" y="4"/>
                  </a:lnTo>
                  <a:lnTo>
                    <a:pt x="314" y="2"/>
                  </a:lnTo>
                  <a:lnTo>
                    <a:pt x="300" y="1"/>
                  </a:lnTo>
                  <a:lnTo>
                    <a:pt x="286" y="0"/>
                  </a:lnTo>
                  <a:lnTo>
                    <a:pt x="282" y="0"/>
                  </a:lnTo>
                  <a:close/>
                  <a:moveTo>
                    <a:pt x="95" y="90"/>
                  </a:moveTo>
                  <a:lnTo>
                    <a:pt x="95" y="90"/>
                  </a:lnTo>
                  <a:lnTo>
                    <a:pt x="111" y="76"/>
                  </a:lnTo>
                  <a:lnTo>
                    <a:pt x="128" y="63"/>
                  </a:lnTo>
                  <a:lnTo>
                    <a:pt x="147" y="51"/>
                  </a:lnTo>
                  <a:lnTo>
                    <a:pt x="166" y="41"/>
                  </a:lnTo>
                  <a:lnTo>
                    <a:pt x="185" y="32"/>
                  </a:lnTo>
                  <a:lnTo>
                    <a:pt x="206" y="25"/>
                  </a:lnTo>
                  <a:lnTo>
                    <a:pt x="226" y="20"/>
                  </a:lnTo>
                  <a:lnTo>
                    <a:pt x="248" y="16"/>
                  </a:lnTo>
                  <a:lnTo>
                    <a:pt x="248" y="16"/>
                  </a:lnTo>
                  <a:lnTo>
                    <a:pt x="254" y="15"/>
                  </a:lnTo>
                  <a:lnTo>
                    <a:pt x="254" y="15"/>
                  </a:lnTo>
                  <a:lnTo>
                    <a:pt x="247" y="19"/>
                  </a:lnTo>
                  <a:lnTo>
                    <a:pt x="247" y="19"/>
                  </a:lnTo>
                  <a:lnTo>
                    <a:pt x="233" y="30"/>
                  </a:lnTo>
                  <a:lnTo>
                    <a:pt x="215" y="46"/>
                  </a:lnTo>
                  <a:lnTo>
                    <a:pt x="206" y="55"/>
                  </a:lnTo>
                  <a:lnTo>
                    <a:pt x="196" y="66"/>
                  </a:lnTo>
                  <a:lnTo>
                    <a:pt x="186" y="78"/>
                  </a:lnTo>
                  <a:lnTo>
                    <a:pt x="176" y="92"/>
                  </a:lnTo>
                  <a:lnTo>
                    <a:pt x="176" y="92"/>
                  </a:lnTo>
                  <a:lnTo>
                    <a:pt x="176" y="92"/>
                  </a:lnTo>
                  <a:lnTo>
                    <a:pt x="176" y="92"/>
                  </a:lnTo>
                  <a:lnTo>
                    <a:pt x="94" y="92"/>
                  </a:lnTo>
                  <a:lnTo>
                    <a:pt x="94" y="92"/>
                  </a:lnTo>
                  <a:lnTo>
                    <a:pt x="95" y="90"/>
                  </a:lnTo>
                  <a:lnTo>
                    <a:pt x="95" y="90"/>
                  </a:lnTo>
                  <a:close/>
                  <a:moveTo>
                    <a:pt x="194" y="90"/>
                  </a:moveTo>
                  <a:lnTo>
                    <a:pt x="194" y="90"/>
                  </a:lnTo>
                  <a:lnTo>
                    <a:pt x="203" y="79"/>
                  </a:lnTo>
                  <a:lnTo>
                    <a:pt x="212" y="69"/>
                  </a:lnTo>
                  <a:lnTo>
                    <a:pt x="230" y="50"/>
                  </a:lnTo>
                  <a:lnTo>
                    <a:pt x="247" y="36"/>
                  </a:lnTo>
                  <a:lnTo>
                    <a:pt x="262" y="25"/>
                  </a:lnTo>
                  <a:lnTo>
                    <a:pt x="262" y="25"/>
                  </a:lnTo>
                  <a:lnTo>
                    <a:pt x="278" y="15"/>
                  </a:lnTo>
                  <a:lnTo>
                    <a:pt x="278" y="15"/>
                  </a:lnTo>
                  <a:lnTo>
                    <a:pt x="278" y="92"/>
                  </a:lnTo>
                  <a:lnTo>
                    <a:pt x="278" y="92"/>
                  </a:lnTo>
                  <a:lnTo>
                    <a:pt x="192" y="92"/>
                  </a:lnTo>
                  <a:lnTo>
                    <a:pt x="192" y="92"/>
                  </a:lnTo>
                  <a:lnTo>
                    <a:pt x="194" y="90"/>
                  </a:lnTo>
                  <a:lnTo>
                    <a:pt x="194" y="90"/>
                  </a:lnTo>
                  <a:close/>
                  <a:moveTo>
                    <a:pt x="290" y="15"/>
                  </a:moveTo>
                  <a:lnTo>
                    <a:pt x="290" y="15"/>
                  </a:lnTo>
                  <a:lnTo>
                    <a:pt x="305" y="25"/>
                  </a:lnTo>
                  <a:lnTo>
                    <a:pt x="305" y="25"/>
                  </a:lnTo>
                  <a:lnTo>
                    <a:pt x="320" y="36"/>
                  </a:lnTo>
                  <a:lnTo>
                    <a:pt x="337" y="50"/>
                  </a:lnTo>
                  <a:lnTo>
                    <a:pt x="355" y="69"/>
                  </a:lnTo>
                  <a:lnTo>
                    <a:pt x="364" y="79"/>
                  </a:lnTo>
                  <a:lnTo>
                    <a:pt x="373" y="90"/>
                  </a:lnTo>
                  <a:lnTo>
                    <a:pt x="373" y="90"/>
                  </a:lnTo>
                  <a:lnTo>
                    <a:pt x="374" y="92"/>
                  </a:lnTo>
                  <a:lnTo>
                    <a:pt x="374" y="92"/>
                  </a:lnTo>
                  <a:lnTo>
                    <a:pt x="290" y="92"/>
                  </a:lnTo>
                  <a:lnTo>
                    <a:pt x="290" y="92"/>
                  </a:lnTo>
                  <a:lnTo>
                    <a:pt x="290" y="15"/>
                  </a:lnTo>
                  <a:lnTo>
                    <a:pt x="290" y="15"/>
                  </a:lnTo>
                  <a:close/>
                  <a:moveTo>
                    <a:pt x="391" y="92"/>
                  </a:moveTo>
                  <a:lnTo>
                    <a:pt x="391" y="92"/>
                  </a:lnTo>
                  <a:lnTo>
                    <a:pt x="376" y="72"/>
                  </a:lnTo>
                  <a:lnTo>
                    <a:pt x="359" y="53"/>
                  </a:lnTo>
                  <a:lnTo>
                    <a:pt x="340" y="35"/>
                  </a:lnTo>
                  <a:lnTo>
                    <a:pt x="319" y="19"/>
                  </a:lnTo>
                  <a:lnTo>
                    <a:pt x="319" y="19"/>
                  </a:lnTo>
                  <a:lnTo>
                    <a:pt x="314" y="16"/>
                  </a:lnTo>
                  <a:lnTo>
                    <a:pt x="314" y="16"/>
                  </a:lnTo>
                  <a:lnTo>
                    <a:pt x="320" y="16"/>
                  </a:lnTo>
                  <a:lnTo>
                    <a:pt x="320" y="16"/>
                  </a:lnTo>
                  <a:lnTo>
                    <a:pt x="341" y="20"/>
                  </a:lnTo>
                  <a:lnTo>
                    <a:pt x="362" y="25"/>
                  </a:lnTo>
                  <a:lnTo>
                    <a:pt x="382" y="32"/>
                  </a:lnTo>
                  <a:lnTo>
                    <a:pt x="402" y="41"/>
                  </a:lnTo>
                  <a:lnTo>
                    <a:pt x="420" y="51"/>
                  </a:lnTo>
                  <a:lnTo>
                    <a:pt x="438" y="63"/>
                  </a:lnTo>
                  <a:lnTo>
                    <a:pt x="455" y="76"/>
                  </a:lnTo>
                  <a:lnTo>
                    <a:pt x="471" y="90"/>
                  </a:lnTo>
                  <a:lnTo>
                    <a:pt x="471" y="90"/>
                  </a:lnTo>
                  <a:lnTo>
                    <a:pt x="473" y="92"/>
                  </a:lnTo>
                  <a:lnTo>
                    <a:pt x="473" y="92"/>
                  </a:lnTo>
                  <a:lnTo>
                    <a:pt x="391" y="92"/>
                  </a:lnTo>
                  <a:lnTo>
                    <a:pt x="391" y="92"/>
                  </a:lnTo>
                  <a:lnTo>
                    <a:pt x="391" y="92"/>
                  </a:lnTo>
                  <a:lnTo>
                    <a:pt x="391" y="92"/>
                  </a:lnTo>
                  <a:close/>
                  <a:moveTo>
                    <a:pt x="167" y="105"/>
                  </a:moveTo>
                  <a:lnTo>
                    <a:pt x="167" y="105"/>
                  </a:lnTo>
                  <a:lnTo>
                    <a:pt x="166" y="107"/>
                  </a:lnTo>
                  <a:lnTo>
                    <a:pt x="166" y="107"/>
                  </a:lnTo>
                  <a:lnTo>
                    <a:pt x="156" y="126"/>
                  </a:lnTo>
                  <a:lnTo>
                    <a:pt x="148" y="145"/>
                  </a:lnTo>
                  <a:lnTo>
                    <a:pt x="141" y="165"/>
                  </a:lnTo>
                  <a:lnTo>
                    <a:pt x="136" y="185"/>
                  </a:lnTo>
                  <a:lnTo>
                    <a:pt x="136" y="185"/>
                  </a:lnTo>
                  <a:lnTo>
                    <a:pt x="136" y="186"/>
                  </a:lnTo>
                  <a:lnTo>
                    <a:pt x="136" y="186"/>
                  </a:lnTo>
                  <a:lnTo>
                    <a:pt x="32" y="186"/>
                  </a:lnTo>
                  <a:lnTo>
                    <a:pt x="32" y="186"/>
                  </a:lnTo>
                  <a:lnTo>
                    <a:pt x="33" y="185"/>
                  </a:lnTo>
                  <a:lnTo>
                    <a:pt x="33" y="185"/>
                  </a:lnTo>
                  <a:lnTo>
                    <a:pt x="42" y="163"/>
                  </a:lnTo>
                  <a:lnTo>
                    <a:pt x="53" y="143"/>
                  </a:lnTo>
                  <a:lnTo>
                    <a:pt x="66" y="124"/>
                  </a:lnTo>
                  <a:lnTo>
                    <a:pt x="81" y="106"/>
                  </a:lnTo>
                  <a:lnTo>
                    <a:pt x="81" y="106"/>
                  </a:lnTo>
                  <a:lnTo>
                    <a:pt x="81" y="105"/>
                  </a:lnTo>
                  <a:lnTo>
                    <a:pt x="81" y="105"/>
                  </a:lnTo>
                  <a:lnTo>
                    <a:pt x="167" y="105"/>
                  </a:lnTo>
                  <a:lnTo>
                    <a:pt x="167" y="105"/>
                  </a:lnTo>
                  <a:close/>
                  <a:moveTo>
                    <a:pt x="278" y="105"/>
                  </a:moveTo>
                  <a:lnTo>
                    <a:pt x="278" y="105"/>
                  </a:lnTo>
                  <a:lnTo>
                    <a:pt x="278" y="186"/>
                  </a:lnTo>
                  <a:lnTo>
                    <a:pt x="278" y="186"/>
                  </a:lnTo>
                  <a:lnTo>
                    <a:pt x="149" y="186"/>
                  </a:lnTo>
                  <a:lnTo>
                    <a:pt x="149" y="186"/>
                  </a:lnTo>
                  <a:lnTo>
                    <a:pt x="150" y="185"/>
                  </a:lnTo>
                  <a:lnTo>
                    <a:pt x="150" y="185"/>
                  </a:lnTo>
                  <a:lnTo>
                    <a:pt x="155" y="164"/>
                  </a:lnTo>
                  <a:lnTo>
                    <a:pt x="162" y="144"/>
                  </a:lnTo>
                  <a:lnTo>
                    <a:pt x="172" y="125"/>
                  </a:lnTo>
                  <a:lnTo>
                    <a:pt x="183" y="106"/>
                  </a:lnTo>
                  <a:lnTo>
                    <a:pt x="183" y="106"/>
                  </a:lnTo>
                  <a:lnTo>
                    <a:pt x="183" y="105"/>
                  </a:lnTo>
                  <a:lnTo>
                    <a:pt x="183" y="105"/>
                  </a:lnTo>
                  <a:lnTo>
                    <a:pt x="278" y="105"/>
                  </a:lnTo>
                  <a:lnTo>
                    <a:pt x="278" y="105"/>
                  </a:lnTo>
                  <a:close/>
                  <a:moveTo>
                    <a:pt x="384" y="105"/>
                  </a:moveTo>
                  <a:lnTo>
                    <a:pt x="384" y="105"/>
                  </a:lnTo>
                  <a:lnTo>
                    <a:pt x="384" y="106"/>
                  </a:lnTo>
                  <a:lnTo>
                    <a:pt x="384" y="106"/>
                  </a:lnTo>
                  <a:lnTo>
                    <a:pt x="395" y="125"/>
                  </a:lnTo>
                  <a:lnTo>
                    <a:pt x="404" y="144"/>
                  </a:lnTo>
                  <a:lnTo>
                    <a:pt x="412" y="164"/>
                  </a:lnTo>
                  <a:lnTo>
                    <a:pt x="417" y="185"/>
                  </a:lnTo>
                  <a:lnTo>
                    <a:pt x="417" y="185"/>
                  </a:lnTo>
                  <a:lnTo>
                    <a:pt x="417" y="186"/>
                  </a:lnTo>
                  <a:lnTo>
                    <a:pt x="417" y="186"/>
                  </a:lnTo>
                  <a:lnTo>
                    <a:pt x="290" y="186"/>
                  </a:lnTo>
                  <a:lnTo>
                    <a:pt x="290" y="186"/>
                  </a:lnTo>
                  <a:lnTo>
                    <a:pt x="290" y="105"/>
                  </a:lnTo>
                  <a:lnTo>
                    <a:pt x="290" y="105"/>
                  </a:lnTo>
                  <a:lnTo>
                    <a:pt x="384" y="105"/>
                  </a:lnTo>
                  <a:lnTo>
                    <a:pt x="384" y="105"/>
                  </a:lnTo>
                  <a:close/>
                  <a:moveTo>
                    <a:pt x="486" y="105"/>
                  </a:moveTo>
                  <a:lnTo>
                    <a:pt x="486" y="105"/>
                  </a:lnTo>
                  <a:lnTo>
                    <a:pt x="486" y="106"/>
                  </a:lnTo>
                  <a:lnTo>
                    <a:pt x="486" y="106"/>
                  </a:lnTo>
                  <a:lnTo>
                    <a:pt x="501" y="124"/>
                  </a:lnTo>
                  <a:lnTo>
                    <a:pt x="514" y="143"/>
                  </a:lnTo>
                  <a:lnTo>
                    <a:pt x="525" y="163"/>
                  </a:lnTo>
                  <a:lnTo>
                    <a:pt x="534" y="185"/>
                  </a:lnTo>
                  <a:lnTo>
                    <a:pt x="534" y="185"/>
                  </a:lnTo>
                  <a:lnTo>
                    <a:pt x="535" y="186"/>
                  </a:lnTo>
                  <a:lnTo>
                    <a:pt x="535" y="186"/>
                  </a:lnTo>
                  <a:lnTo>
                    <a:pt x="431" y="186"/>
                  </a:lnTo>
                  <a:lnTo>
                    <a:pt x="431" y="186"/>
                  </a:lnTo>
                  <a:lnTo>
                    <a:pt x="431" y="185"/>
                  </a:lnTo>
                  <a:lnTo>
                    <a:pt x="431" y="185"/>
                  </a:lnTo>
                  <a:lnTo>
                    <a:pt x="426" y="165"/>
                  </a:lnTo>
                  <a:lnTo>
                    <a:pt x="419" y="145"/>
                  </a:lnTo>
                  <a:lnTo>
                    <a:pt x="411" y="126"/>
                  </a:lnTo>
                  <a:lnTo>
                    <a:pt x="400" y="107"/>
                  </a:lnTo>
                  <a:lnTo>
                    <a:pt x="400" y="107"/>
                  </a:lnTo>
                  <a:lnTo>
                    <a:pt x="400" y="105"/>
                  </a:lnTo>
                  <a:lnTo>
                    <a:pt x="400" y="105"/>
                  </a:lnTo>
                  <a:lnTo>
                    <a:pt x="486" y="105"/>
                  </a:lnTo>
                  <a:lnTo>
                    <a:pt x="486" y="105"/>
                  </a:lnTo>
                  <a:close/>
                  <a:moveTo>
                    <a:pt x="540" y="199"/>
                  </a:moveTo>
                  <a:lnTo>
                    <a:pt x="540" y="199"/>
                  </a:lnTo>
                  <a:lnTo>
                    <a:pt x="540" y="200"/>
                  </a:lnTo>
                  <a:lnTo>
                    <a:pt x="540" y="200"/>
                  </a:lnTo>
                  <a:lnTo>
                    <a:pt x="545" y="220"/>
                  </a:lnTo>
                  <a:lnTo>
                    <a:pt x="549" y="242"/>
                  </a:lnTo>
                  <a:lnTo>
                    <a:pt x="552" y="263"/>
                  </a:lnTo>
                  <a:lnTo>
                    <a:pt x="553" y="284"/>
                  </a:lnTo>
                  <a:lnTo>
                    <a:pt x="553" y="284"/>
                  </a:lnTo>
                  <a:lnTo>
                    <a:pt x="552" y="305"/>
                  </a:lnTo>
                  <a:lnTo>
                    <a:pt x="549" y="326"/>
                  </a:lnTo>
                  <a:lnTo>
                    <a:pt x="545" y="347"/>
                  </a:lnTo>
                  <a:lnTo>
                    <a:pt x="540" y="367"/>
                  </a:lnTo>
                  <a:lnTo>
                    <a:pt x="540" y="367"/>
                  </a:lnTo>
                  <a:lnTo>
                    <a:pt x="539" y="368"/>
                  </a:lnTo>
                  <a:lnTo>
                    <a:pt x="539" y="368"/>
                  </a:lnTo>
                  <a:lnTo>
                    <a:pt x="27" y="368"/>
                  </a:lnTo>
                  <a:lnTo>
                    <a:pt x="27" y="368"/>
                  </a:lnTo>
                  <a:lnTo>
                    <a:pt x="27" y="367"/>
                  </a:lnTo>
                  <a:lnTo>
                    <a:pt x="27" y="367"/>
                  </a:lnTo>
                  <a:lnTo>
                    <a:pt x="27" y="367"/>
                  </a:lnTo>
                  <a:lnTo>
                    <a:pt x="21" y="347"/>
                  </a:lnTo>
                  <a:lnTo>
                    <a:pt x="17" y="326"/>
                  </a:lnTo>
                  <a:lnTo>
                    <a:pt x="15" y="305"/>
                  </a:lnTo>
                  <a:lnTo>
                    <a:pt x="14" y="284"/>
                  </a:lnTo>
                  <a:lnTo>
                    <a:pt x="14" y="284"/>
                  </a:lnTo>
                  <a:lnTo>
                    <a:pt x="15" y="263"/>
                  </a:lnTo>
                  <a:lnTo>
                    <a:pt x="17" y="242"/>
                  </a:lnTo>
                  <a:lnTo>
                    <a:pt x="21" y="220"/>
                  </a:lnTo>
                  <a:lnTo>
                    <a:pt x="27" y="200"/>
                  </a:lnTo>
                  <a:lnTo>
                    <a:pt x="27" y="200"/>
                  </a:lnTo>
                  <a:lnTo>
                    <a:pt x="27" y="199"/>
                  </a:lnTo>
                  <a:lnTo>
                    <a:pt x="27" y="199"/>
                  </a:lnTo>
                  <a:lnTo>
                    <a:pt x="540" y="199"/>
                  </a:lnTo>
                  <a:lnTo>
                    <a:pt x="540" y="199"/>
                  </a:lnTo>
                  <a:close/>
                  <a:moveTo>
                    <a:pt x="136" y="381"/>
                  </a:moveTo>
                  <a:lnTo>
                    <a:pt x="136" y="381"/>
                  </a:lnTo>
                  <a:lnTo>
                    <a:pt x="136" y="381"/>
                  </a:lnTo>
                  <a:lnTo>
                    <a:pt x="136" y="381"/>
                  </a:lnTo>
                  <a:lnTo>
                    <a:pt x="141" y="402"/>
                  </a:lnTo>
                  <a:lnTo>
                    <a:pt x="148" y="421"/>
                  </a:lnTo>
                  <a:lnTo>
                    <a:pt x="156" y="441"/>
                  </a:lnTo>
                  <a:lnTo>
                    <a:pt x="166" y="460"/>
                  </a:lnTo>
                  <a:lnTo>
                    <a:pt x="166" y="460"/>
                  </a:lnTo>
                  <a:lnTo>
                    <a:pt x="167" y="461"/>
                  </a:lnTo>
                  <a:lnTo>
                    <a:pt x="167" y="461"/>
                  </a:lnTo>
                  <a:lnTo>
                    <a:pt x="81" y="461"/>
                  </a:lnTo>
                  <a:lnTo>
                    <a:pt x="81" y="461"/>
                  </a:lnTo>
                  <a:lnTo>
                    <a:pt x="81" y="461"/>
                  </a:lnTo>
                  <a:lnTo>
                    <a:pt x="81" y="461"/>
                  </a:lnTo>
                  <a:lnTo>
                    <a:pt x="81" y="461"/>
                  </a:lnTo>
                  <a:lnTo>
                    <a:pt x="66" y="443"/>
                  </a:lnTo>
                  <a:lnTo>
                    <a:pt x="53" y="423"/>
                  </a:lnTo>
                  <a:lnTo>
                    <a:pt x="42" y="403"/>
                  </a:lnTo>
                  <a:lnTo>
                    <a:pt x="33" y="382"/>
                  </a:lnTo>
                  <a:lnTo>
                    <a:pt x="33" y="382"/>
                  </a:lnTo>
                  <a:lnTo>
                    <a:pt x="32" y="381"/>
                  </a:lnTo>
                  <a:lnTo>
                    <a:pt x="32" y="381"/>
                  </a:lnTo>
                  <a:lnTo>
                    <a:pt x="136" y="381"/>
                  </a:lnTo>
                  <a:lnTo>
                    <a:pt x="136" y="381"/>
                  </a:lnTo>
                  <a:close/>
                  <a:moveTo>
                    <a:pt x="278" y="381"/>
                  </a:moveTo>
                  <a:lnTo>
                    <a:pt x="278" y="381"/>
                  </a:lnTo>
                  <a:lnTo>
                    <a:pt x="278" y="461"/>
                  </a:lnTo>
                  <a:lnTo>
                    <a:pt x="278" y="461"/>
                  </a:lnTo>
                  <a:lnTo>
                    <a:pt x="183" y="461"/>
                  </a:lnTo>
                  <a:lnTo>
                    <a:pt x="183" y="461"/>
                  </a:lnTo>
                  <a:lnTo>
                    <a:pt x="183" y="461"/>
                  </a:lnTo>
                  <a:lnTo>
                    <a:pt x="183" y="461"/>
                  </a:lnTo>
                  <a:lnTo>
                    <a:pt x="172" y="442"/>
                  </a:lnTo>
                  <a:lnTo>
                    <a:pt x="162" y="422"/>
                  </a:lnTo>
                  <a:lnTo>
                    <a:pt x="155" y="402"/>
                  </a:lnTo>
                  <a:lnTo>
                    <a:pt x="150" y="382"/>
                  </a:lnTo>
                  <a:lnTo>
                    <a:pt x="150" y="382"/>
                  </a:lnTo>
                  <a:lnTo>
                    <a:pt x="149" y="381"/>
                  </a:lnTo>
                  <a:lnTo>
                    <a:pt x="149" y="381"/>
                  </a:lnTo>
                  <a:lnTo>
                    <a:pt x="278" y="381"/>
                  </a:lnTo>
                  <a:lnTo>
                    <a:pt x="278" y="381"/>
                  </a:lnTo>
                  <a:close/>
                  <a:moveTo>
                    <a:pt x="417" y="381"/>
                  </a:moveTo>
                  <a:lnTo>
                    <a:pt x="417" y="381"/>
                  </a:lnTo>
                  <a:lnTo>
                    <a:pt x="417" y="382"/>
                  </a:lnTo>
                  <a:lnTo>
                    <a:pt x="417" y="382"/>
                  </a:lnTo>
                  <a:lnTo>
                    <a:pt x="412" y="402"/>
                  </a:lnTo>
                  <a:lnTo>
                    <a:pt x="404" y="422"/>
                  </a:lnTo>
                  <a:lnTo>
                    <a:pt x="395" y="442"/>
                  </a:lnTo>
                  <a:lnTo>
                    <a:pt x="384" y="461"/>
                  </a:lnTo>
                  <a:lnTo>
                    <a:pt x="384" y="461"/>
                  </a:lnTo>
                  <a:lnTo>
                    <a:pt x="384" y="461"/>
                  </a:lnTo>
                  <a:lnTo>
                    <a:pt x="384" y="461"/>
                  </a:lnTo>
                  <a:lnTo>
                    <a:pt x="290" y="461"/>
                  </a:lnTo>
                  <a:lnTo>
                    <a:pt x="290" y="461"/>
                  </a:lnTo>
                  <a:lnTo>
                    <a:pt x="290" y="381"/>
                  </a:lnTo>
                  <a:lnTo>
                    <a:pt x="290" y="381"/>
                  </a:lnTo>
                  <a:lnTo>
                    <a:pt x="417" y="381"/>
                  </a:lnTo>
                  <a:lnTo>
                    <a:pt x="417" y="381"/>
                  </a:lnTo>
                  <a:close/>
                  <a:moveTo>
                    <a:pt x="535" y="381"/>
                  </a:moveTo>
                  <a:lnTo>
                    <a:pt x="535" y="381"/>
                  </a:lnTo>
                  <a:lnTo>
                    <a:pt x="534" y="382"/>
                  </a:lnTo>
                  <a:lnTo>
                    <a:pt x="534" y="382"/>
                  </a:lnTo>
                  <a:lnTo>
                    <a:pt x="525" y="403"/>
                  </a:lnTo>
                  <a:lnTo>
                    <a:pt x="514" y="423"/>
                  </a:lnTo>
                  <a:lnTo>
                    <a:pt x="501" y="443"/>
                  </a:lnTo>
                  <a:lnTo>
                    <a:pt x="486" y="461"/>
                  </a:lnTo>
                  <a:lnTo>
                    <a:pt x="486" y="461"/>
                  </a:lnTo>
                  <a:lnTo>
                    <a:pt x="486" y="461"/>
                  </a:lnTo>
                  <a:lnTo>
                    <a:pt x="486" y="461"/>
                  </a:lnTo>
                  <a:lnTo>
                    <a:pt x="400" y="461"/>
                  </a:lnTo>
                  <a:lnTo>
                    <a:pt x="400" y="461"/>
                  </a:lnTo>
                  <a:lnTo>
                    <a:pt x="400" y="460"/>
                  </a:lnTo>
                  <a:lnTo>
                    <a:pt x="400" y="460"/>
                  </a:lnTo>
                  <a:lnTo>
                    <a:pt x="400" y="460"/>
                  </a:lnTo>
                  <a:lnTo>
                    <a:pt x="411" y="441"/>
                  </a:lnTo>
                  <a:lnTo>
                    <a:pt x="419" y="421"/>
                  </a:lnTo>
                  <a:lnTo>
                    <a:pt x="426" y="402"/>
                  </a:lnTo>
                  <a:lnTo>
                    <a:pt x="431" y="381"/>
                  </a:lnTo>
                  <a:lnTo>
                    <a:pt x="431" y="381"/>
                  </a:lnTo>
                  <a:lnTo>
                    <a:pt x="431" y="381"/>
                  </a:lnTo>
                  <a:lnTo>
                    <a:pt x="431" y="381"/>
                  </a:lnTo>
                  <a:lnTo>
                    <a:pt x="535" y="381"/>
                  </a:lnTo>
                  <a:lnTo>
                    <a:pt x="535" y="381"/>
                  </a:lnTo>
                  <a:close/>
                  <a:moveTo>
                    <a:pt x="176" y="475"/>
                  </a:moveTo>
                  <a:lnTo>
                    <a:pt x="176" y="475"/>
                  </a:lnTo>
                  <a:lnTo>
                    <a:pt x="176" y="475"/>
                  </a:lnTo>
                  <a:lnTo>
                    <a:pt x="176" y="475"/>
                  </a:lnTo>
                  <a:lnTo>
                    <a:pt x="191" y="495"/>
                  </a:lnTo>
                  <a:lnTo>
                    <a:pt x="208" y="513"/>
                  </a:lnTo>
                  <a:lnTo>
                    <a:pt x="227" y="531"/>
                  </a:lnTo>
                  <a:lnTo>
                    <a:pt x="247" y="548"/>
                  </a:lnTo>
                  <a:lnTo>
                    <a:pt x="247" y="548"/>
                  </a:lnTo>
                  <a:lnTo>
                    <a:pt x="253" y="551"/>
                  </a:lnTo>
                  <a:lnTo>
                    <a:pt x="253" y="551"/>
                  </a:lnTo>
                  <a:lnTo>
                    <a:pt x="247" y="550"/>
                  </a:lnTo>
                  <a:lnTo>
                    <a:pt x="247" y="550"/>
                  </a:lnTo>
                  <a:lnTo>
                    <a:pt x="247" y="550"/>
                  </a:lnTo>
                  <a:lnTo>
                    <a:pt x="226" y="546"/>
                  </a:lnTo>
                  <a:lnTo>
                    <a:pt x="205" y="541"/>
                  </a:lnTo>
                  <a:lnTo>
                    <a:pt x="185" y="534"/>
                  </a:lnTo>
                  <a:lnTo>
                    <a:pt x="165" y="525"/>
                  </a:lnTo>
                  <a:lnTo>
                    <a:pt x="146" y="515"/>
                  </a:lnTo>
                  <a:lnTo>
                    <a:pt x="129" y="504"/>
                  </a:lnTo>
                  <a:lnTo>
                    <a:pt x="111" y="491"/>
                  </a:lnTo>
                  <a:lnTo>
                    <a:pt x="95" y="476"/>
                  </a:lnTo>
                  <a:lnTo>
                    <a:pt x="95" y="476"/>
                  </a:lnTo>
                  <a:lnTo>
                    <a:pt x="94" y="475"/>
                  </a:lnTo>
                  <a:lnTo>
                    <a:pt x="94" y="475"/>
                  </a:lnTo>
                  <a:lnTo>
                    <a:pt x="176" y="475"/>
                  </a:lnTo>
                  <a:lnTo>
                    <a:pt x="176" y="475"/>
                  </a:lnTo>
                  <a:close/>
                  <a:moveTo>
                    <a:pt x="278" y="475"/>
                  </a:moveTo>
                  <a:lnTo>
                    <a:pt x="278" y="475"/>
                  </a:lnTo>
                  <a:lnTo>
                    <a:pt x="278" y="552"/>
                  </a:lnTo>
                  <a:lnTo>
                    <a:pt x="278" y="552"/>
                  </a:lnTo>
                  <a:lnTo>
                    <a:pt x="262" y="542"/>
                  </a:lnTo>
                  <a:lnTo>
                    <a:pt x="262" y="542"/>
                  </a:lnTo>
                  <a:lnTo>
                    <a:pt x="247" y="531"/>
                  </a:lnTo>
                  <a:lnTo>
                    <a:pt x="230" y="516"/>
                  </a:lnTo>
                  <a:lnTo>
                    <a:pt x="212" y="498"/>
                  </a:lnTo>
                  <a:lnTo>
                    <a:pt x="203" y="487"/>
                  </a:lnTo>
                  <a:lnTo>
                    <a:pt x="194" y="476"/>
                  </a:lnTo>
                  <a:lnTo>
                    <a:pt x="194" y="476"/>
                  </a:lnTo>
                  <a:lnTo>
                    <a:pt x="192" y="475"/>
                  </a:lnTo>
                  <a:lnTo>
                    <a:pt x="192" y="475"/>
                  </a:lnTo>
                  <a:lnTo>
                    <a:pt x="278" y="475"/>
                  </a:lnTo>
                  <a:lnTo>
                    <a:pt x="278" y="475"/>
                  </a:lnTo>
                  <a:close/>
                  <a:moveTo>
                    <a:pt x="374" y="475"/>
                  </a:moveTo>
                  <a:lnTo>
                    <a:pt x="374" y="475"/>
                  </a:lnTo>
                  <a:lnTo>
                    <a:pt x="373" y="476"/>
                  </a:lnTo>
                  <a:lnTo>
                    <a:pt x="373" y="476"/>
                  </a:lnTo>
                  <a:lnTo>
                    <a:pt x="364" y="487"/>
                  </a:lnTo>
                  <a:lnTo>
                    <a:pt x="355" y="498"/>
                  </a:lnTo>
                  <a:lnTo>
                    <a:pt x="337" y="516"/>
                  </a:lnTo>
                  <a:lnTo>
                    <a:pt x="320" y="531"/>
                  </a:lnTo>
                  <a:lnTo>
                    <a:pt x="305" y="542"/>
                  </a:lnTo>
                  <a:lnTo>
                    <a:pt x="305" y="542"/>
                  </a:lnTo>
                  <a:lnTo>
                    <a:pt x="290" y="552"/>
                  </a:lnTo>
                  <a:lnTo>
                    <a:pt x="290" y="552"/>
                  </a:lnTo>
                  <a:lnTo>
                    <a:pt x="290" y="475"/>
                  </a:lnTo>
                  <a:lnTo>
                    <a:pt x="290" y="475"/>
                  </a:lnTo>
                  <a:lnTo>
                    <a:pt x="374" y="475"/>
                  </a:lnTo>
                  <a:lnTo>
                    <a:pt x="374" y="475"/>
                  </a:lnTo>
                  <a:close/>
                  <a:moveTo>
                    <a:pt x="473" y="475"/>
                  </a:moveTo>
                  <a:lnTo>
                    <a:pt x="473" y="475"/>
                  </a:lnTo>
                  <a:lnTo>
                    <a:pt x="471" y="476"/>
                  </a:lnTo>
                  <a:lnTo>
                    <a:pt x="471" y="476"/>
                  </a:lnTo>
                  <a:lnTo>
                    <a:pt x="455" y="491"/>
                  </a:lnTo>
                  <a:lnTo>
                    <a:pt x="438" y="504"/>
                  </a:lnTo>
                  <a:lnTo>
                    <a:pt x="420" y="515"/>
                  </a:lnTo>
                  <a:lnTo>
                    <a:pt x="401" y="525"/>
                  </a:lnTo>
                  <a:lnTo>
                    <a:pt x="382" y="534"/>
                  </a:lnTo>
                  <a:lnTo>
                    <a:pt x="361" y="541"/>
                  </a:lnTo>
                  <a:lnTo>
                    <a:pt x="340" y="547"/>
                  </a:lnTo>
                  <a:lnTo>
                    <a:pt x="319" y="551"/>
                  </a:lnTo>
                  <a:lnTo>
                    <a:pt x="319" y="551"/>
                  </a:lnTo>
                  <a:lnTo>
                    <a:pt x="313" y="551"/>
                  </a:lnTo>
                  <a:lnTo>
                    <a:pt x="313" y="551"/>
                  </a:lnTo>
                  <a:lnTo>
                    <a:pt x="319" y="547"/>
                  </a:lnTo>
                  <a:lnTo>
                    <a:pt x="319" y="547"/>
                  </a:lnTo>
                  <a:lnTo>
                    <a:pt x="334" y="537"/>
                  </a:lnTo>
                  <a:lnTo>
                    <a:pt x="351" y="521"/>
                  </a:lnTo>
                  <a:lnTo>
                    <a:pt x="361" y="511"/>
                  </a:lnTo>
                  <a:lnTo>
                    <a:pt x="371" y="500"/>
                  </a:lnTo>
                  <a:lnTo>
                    <a:pt x="381" y="488"/>
                  </a:lnTo>
                  <a:lnTo>
                    <a:pt x="391" y="475"/>
                  </a:lnTo>
                  <a:lnTo>
                    <a:pt x="391" y="475"/>
                  </a:lnTo>
                  <a:lnTo>
                    <a:pt x="391" y="475"/>
                  </a:lnTo>
                  <a:lnTo>
                    <a:pt x="391" y="475"/>
                  </a:lnTo>
                  <a:lnTo>
                    <a:pt x="473" y="475"/>
                  </a:lnTo>
                  <a:lnTo>
                    <a:pt x="473" y="47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1" name="Freeform 27"/>
            <p:cNvSpPr>
              <a:spLocks/>
            </p:cNvSpPr>
            <p:nvPr userDrawn="1"/>
          </p:nvSpPr>
          <p:spPr bwMode="auto">
            <a:xfrm>
              <a:off x="1658938" y="1789113"/>
              <a:ext cx="107950" cy="187325"/>
            </a:xfrm>
            <a:custGeom>
              <a:avLst/>
              <a:gdLst>
                <a:gd name="T0" fmla="*/ 68 w 68"/>
                <a:gd name="T1" fmla="*/ 1 h 118"/>
                <a:gd name="T2" fmla="*/ 68 w 68"/>
                <a:gd name="T3" fmla="*/ 1 h 118"/>
                <a:gd name="T4" fmla="*/ 66 w 68"/>
                <a:gd name="T5" fmla="*/ 2 h 118"/>
                <a:gd name="T6" fmla="*/ 65 w 68"/>
                <a:gd name="T7" fmla="*/ 4 h 118"/>
                <a:gd name="T8" fmla="*/ 62 w 68"/>
                <a:gd name="T9" fmla="*/ 8 h 118"/>
                <a:gd name="T10" fmla="*/ 57 w 68"/>
                <a:gd name="T11" fmla="*/ 24 h 118"/>
                <a:gd name="T12" fmla="*/ 36 w 68"/>
                <a:gd name="T13" fmla="*/ 95 h 118"/>
                <a:gd name="T14" fmla="*/ 36 w 68"/>
                <a:gd name="T15" fmla="*/ 95 h 118"/>
                <a:gd name="T16" fmla="*/ 34 w 68"/>
                <a:gd name="T17" fmla="*/ 104 h 118"/>
                <a:gd name="T18" fmla="*/ 33 w 68"/>
                <a:gd name="T19" fmla="*/ 110 h 118"/>
                <a:gd name="T20" fmla="*/ 34 w 68"/>
                <a:gd name="T21" fmla="*/ 114 h 118"/>
                <a:gd name="T22" fmla="*/ 35 w 68"/>
                <a:gd name="T23" fmla="*/ 117 h 118"/>
                <a:gd name="T24" fmla="*/ 35 w 68"/>
                <a:gd name="T25" fmla="*/ 118 h 118"/>
                <a:gd name="T26" fmla="*/ 0 w 68"/>
                <a:gd name="T27" fmla="*/ 118 h 118"/>
                <a:gd name="T28" fmla="*/ 0 w 68"/>
                <a:gd name="T29" fmla="*/ 117 h 118"/>
                <a:gd name="T30" fmla="*/ 0 w 68"/>
                <a:gd name="T31" fmla="*/ 117 h 118"/>
                <a:gd name="T32" fmla="*/ 4 w 68"/>
                <a:gd name="T33" fmla="*/ 114 h 118"/>
                <a:gd name="T34" fmla="*/ 6 w 68"/>
                <a:gd name="T35" fmla="*/ 111 h 118"/>
                <a:gd name="T36" fmla="*/ 9 w 68"/>
                <a:gd name="T37" fmla="*/ 105 h 118"/>
                <a:gd name="T38" fmla="*/ 11 w 68"/>
                <a:gd name="T39" fmla="*/ 96 h 118"/>
                <a:gd name="T40" fmla="*/ 32 w 68"/>
                <a:gd name="T41" fmla="*/ 25 h 118"/>
                <a:gd name="T42" fmla="*/ 32 w 68"/>
                <a:gd name="T43" fmla="*/ 25 h 118"/>
                <a:gd name="T44" fmla="*/ 34 w 68"/>
                <a:gd name="T45" fmla="*/ 15 h 118"/>
                <a:gd name="T46" fmla="*/ 35 w 68"/>
                <a:gd name="T47" fmla="*/ 9 h 118"/>
                <a:gd name="T48" fmla="*/ 35 w 68"/>
                <a:gd name="T49" fmla="*/ 5 h 118"/>
                <a:gd name="T50" fmla="*/ 34 w 68"/>
                <a:gd name="T51" fmla="*/ 1 h 118"/>
                <a:gd name="T52" fmla="*/ 34 w 68"/>
                <a:gd name="T53" fmla="*/ 0 h 118"/>
                <a:gd name="T54" fmla="*/ 68 w 68"/>
                <a:gd name="T55" fmla="*/ 0 h 118"/>
                <a:gd name="T56" fmla="*/ 68 w 68"/>
                <a:gd name="T57" fmla="*/ 1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8" h="118">
                  <a:moveTo>
                    <a:pt x="68" y="1"/>
                  </a:moveTo>
                  <a:lnTo>
                    <a:pt x="68" y="1"/>
                  </a:lnTo>
                  <a:lnTo>
                    <a:pt x="66" y="2"/>
                  </a:lnTo>
                  <a:lnTo>
                    <a:pt x="65" y="4"/>
                  </a:lnTo>
                  <a:lnTo>
                    <a:pt x="62" y="8"/>
                  </a:lnTo>
                  <a:lnTo>
                    <a:pt x="57" y="24"/>
                  </a:lnTo>
                  <a:lnTo>
                    <a:pt x="36" y="95"/>
                  </a:lnTo>
                  <a:lnTo>
                    <a:pt x="36" y="95"/>
                  </a:lnTo>
                  <a:lnTo>
                    <a:pt x="34" y="104"/>
                  </a:lnTo>
                  <a:lnTo>
                    <a:pt x="33" y="110"/>
                  </a:lnTo>
                  <a:lnTo>
                    <a:pt x="34" y="114"/>
                  </a:lnTo>
                  <a:lnTo>
                    <a:pt x="35" y="117"/>
                  </a:lnTo>
                  <a:lnTo>
                    <a:pt x="35" y="118"/>
                  </a:lnTo>
                  <a:lnTo>
                    <a:pt x="0" y="118"/>
                  </a:lnTo>
                  <a:lnTo>
                    <a:pt x="0" y="117"/>
                  </a:lnTo>
                  <a:lnTo>
                    <a:pt x="0" y="117"/>
                  </a:lnTo>
                  <a:lnTo>
                    <a:pt x="4" y="114"/>
                  </a:lnTo>
                  <a:lnTo>
                    <a:pt x="6" y="111"/>
                  </a:lnTo>
                  <a:lnTo>
                    <a:pt x="9" y="105"/>
                  </a:lnTo>
                  <a:lnTo>
                    <a:pt x="11" y="96"/>
                  </a:lnTo>
                  <a:lnTo>
                    <a:pt x="32" y="25"/>
                  </a:lnTo>
                  <a:lnTo>
                    <a:pt x="32" y="25"/>
                  </a:lnTo>
                  <a:lnTo>
                    <a:pt x="34" y="15"/>
                  </a:lnTo>
                  <a:lnTo>
                    <a:pt x="35" y="9"/>
                  </a:lnTo>
                  <a:lnTo>
                    <a:pt x="35" y="5"/>
                  </a:lnTo>
                  <a:lnTo>
                    <a:pt x="34" y="1"/>
                  </a:lnTo>
                  <a:lnTo>
                    <a:pt x="34" y="0"/>
                  </a:lnTo>
                  <a:lnTo>
                    <a:pt x="68" y="0"/>
                  </a:lnTo>
                  <a:lnTo>
                    <a:pt x="68"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2" name="Freeform 28"/>
            <p:cNvSpPr>
              <a:spLocks/>
            </p:cNvSpPr>
            <p:nvPr userDrawn="1"/>
          </p:nvSpPr>
          <p:spPr bwMode="auto">
            <a:xfrm>
              <a:off x="1289051" y="1785938"/>
              <a:ext cx="138113" cy="193675"/>
            </a:xfrm>
            <a:custGeom>
              <a:avLst/>
              <a:gdLst>
                <a:gd name="T0" fmla="*/ 8 w 87"/>
                <a:gd name="T1" fmla="*/ 90 h 122"/>
                <a:gd name="T2" fmla="*/ 10 w 87"/>
                <a:gd name="T3" fmla="*/ 101 h 122"/>
                <a:gd name="T4" fmla="*/ 16 w 87"/>
                <a:gd name="T5" fmla="*/ 109 h 122"/>
                <a:gd name="T6" fmla="*/ 25 w 87"/>
                <a:gd name="T7" fmla="*/ 113 h 122"/>
                <a:gd name="T8" fmla="*/ 38 w 87"/>
                <a:gd name="T9" fmla="*/ 114 h 122"/>
                <a:gd name="T10" fmla="*/ 42 w 87"/>
                <a:gd name="T11" fmla="*/ 113 h 122"/>
                <a:gd name="T12" fmla="*/ 50 w 87"/>
                <a:gd name="T13" fmla="*/ 110 h 122"/>
                <a:gd name="T14" fmla="*/ 55 w 87"/>
                <a:gd name="T15" fmla="*/ 104 h 122"/>
                <a:gd name="T16" fmla="*/ 58 w 87"/>
                <a:gd name="T17" fmla="*/ 97 h 122"/>
                <a:gd name="T18" fmla="*/ 58 w 87"/>
                <a:gd name="T19" fmla="*/ 94 h 122"/>
                <a:gd name="T20" fmla="*/ 54 w 87"/>
                <a:gd name="T21" fmla="*/ 82 h 122"/>
                <a:gd name="T22" fmla="*/ 43 w 87"/>
                <a:gd name="T23" fmla="*/ 72 h 122"/>
                <a:gd name="T24" fmla="*/ 38 w 87"/>
                <a:gd name="T25" fmla="*/ 68 h 122"/>
                <a:gd name="T26" fmla="*/ 22 w 87"/>
                <a:gd name="T27" fmla="*/ 54 h 122"/>
                <a:gd name="T28" fmla="*/ 17 w 87"/>
                <a:gd name="T29" fmla="*/ 46 h 122"/>
                <a:gd name="T30" fmla="*/ 16 w 87"/>
                <a:gd name="T31" fmla="*/ 36 h 122"/>
                <a:gd name="T32" fmla="*/ 17 w 87"/>
                <a:gd name="T33" fmla="*/ 29 h 122"/>
                <a:gd name="T34" fmla="*/ 22 w 87"/>
                <a:gd name="T35" fmla="*/ 15 h 122"/>
                <a:gd name="T36" fmla="*/ 33 w 87"/>
                <a:gd name="T37" fmla="*/ 6 h 122"/>
                <a:gd name="T38" fmla="*/ 48 w 87"/>
                <a:gd name="T39" fmla="*/ 1 h 122"/>
                <a:gd name="T40" fmla="*/ 56 w 87"/>
                <a:gd name="T41" fmla="*/ 0 h 122"/>
                <a:gd name="T42" fmla="*/ 77 w 87"/>
                <a:gd name="T43" fmla="*/ 2 h 122"/>
                <a:gd name="T44" fmla="*/ 87 w 87"/>
                <a:gd name="T45" fmla="*/ 5 h 122"/>
                <a:gd name="T46" fmla="*/ 80 w 87"/>
                <a:gd name="T47" fmla="*/ 27 h 122"/>
                <a:gd name="T48" fmla="*/ 77 w 87"/>
                <a:gd name="T49" fmla="*/ 17 h 122"/>
                <a:gd name="T50" fmla="*/ 73 w 87"/>
                <a:gd name="T51" fmla="*/ 11 h 122"/>
                <a:gd name="T52" fmla="*/ 65 w 87"/>
                <a:gd name="T53" fmla="*/ 8 h 122"/>
                <a:gd name="T54" fmla="*/ 55 w 87"/>
                <a:gd name="T55" fmla="*/ 8 h 122"/>
                <a:gd name="T56" fmla="*/ 50 w 87"/>
                <a:gd name="T57" fmla="*/ 8 h 122"/>
                <a:gd name="T58" fmla="*/ 44 w 87"/>
                <a:gd name="T59" fmla="*/ 12 h 122"/>
                <a:gd name="T60" fmla="*/ 39 w 87"/>
                <a:gd name="T61" fmla="*/ 17 h 122"/>
                <a:gd name="T62" fmla="*/ 37 w 87"/>
                <a:gd name="T63" fmla="*/ 28 h 122"/>
                <a:gd name="T64" fmla="*/ 38 w 87"/>
                <a:gd name="T65" fmla="*/ 34 h 122"/>
                <a:gd name="T66" fmla="*/ 45 w 87"/>
                <a:gd name="T67" fmla="*/ 44 h 122"/>
                <a:gd name="T68" fmla="*/ 57 w 87"/>
                <a:gd name="T69" fmla="*/ 52 h 122"/>
                <a:gd name="T70" fmla="*/ 66 w 87"/>
                <a:gd name="T71" fmla="*/ 58 h 122"/>
                <a:gd name="T72" fmla="*/ 77 w 87"/>
                <a:gd name="T73" fmla="*/ 69 h 122"/>
                <a:gd name="T74" fmla="*/ 80 w 87"/>
                <a:gd name="T75" fmla="*/ 79 h 122"/>
                <a:gd name="T76" fmla="*/ 81 w 87"/>
                <a:gd name="T77" fmla="*/ 84 h 122"/>
                <a:gd name="T78" fmla="*/ 77 w 87"/>
                <a:gd name="T79" fmla="*/ 100 h 122"/>
                <a:gd name="T80" fmla="*/ 68 w 87"/>
                <a:gd name="T81" fmla="*/ 112 h 122"/>
                <a:gd name="T82" fmla="*/ 54 w 87"/>
                <a:gd name="T83" fmla="*/ 120 h 122"/>
                <a:gd name="T84" fmla="*/ 35 w 87"/>
                <a:gd name="T85" fmla="*/ 122 h 122"/>
                <a:gd name="T86" fmla="*/ 24 w 87"/>
                <a:gd name="T87" fmla="*/ 121 h 122"/>
                <a:gd name="T88" fmla="*/ 6 w 87"/>
                <a:gd name="T89" fmla="*/ 116 h 122"/>
                <a:gd name="T90" fmla="*/ 0 w 87"/>
                <a:gd name="T91" fmla="*/ 112 h 122"/>
                <a:gd name="T92" fmla="*/ 8 w 87"/>
                <a:gd name="T93" fmla="*/ 9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7" h="122">
                  <a:moveTo>
                    <a:pt x="8" y="90"/>
                  </a:moveTo>
                  <a:lnTo>
                    <a:pt x="8" y="90"/>
                  </a:lnTo>
                  <a:lnTo>
                    <a:pt x="9" y="96"/>
                  </a:lnTo>
                  <a:lnTo>
                    <a:pt x="10" y="101"/>
                  </a:lnTo>
                  <a:lnTo>
                    <a:pt x="13" y="106"/>
                  </a:lnTo>
                  <a:lnTo>
                    <a:pt x="16" y="109"/>
                  </a:lnTo>
                  <a:lnTo>
                    <a:pt x="20" y="112"/>
                  </a:lnTo>
                  <a:lnTo>
                    <a:pt x="25" y="113"/>
                  </a:lnTo>
                  <a:lnTo>
                    <a:pt x="31" y="114"/>
                  </a:lnTo>
                  <a:lnTo>
                    <a:pt x="38" y="114"/>
                  </a:lnTo>
                  <a:lnTo>
                    <a:pt x="38" y="114"/>
                  </a:lnTo>
                  <a:lnTo>
                    <a:pt x="42" y="113"/>
                  </a:lnTo>
                  <a:lnTo>
                    <a:pt x="46" y="112"/>
                  </a:lnTo>
                  <a:lnTo>
                    <a:pt x="50" y="110"/>
                  </a:lnTo>
                  <a:lnTo>
                    <a:pt x="53" y="107"/>
                  </a:lnTo>
                  <a:lnTo>
                    <a:pt x="55" y="104"/>
                  </a:lnTo>
                  <a:lnTo>
                    <a:pt x="57" y="101"/>
                  </a:lnTo>
                  <a:lnTo>
                    <a:pt x="58" y="97"/>
                  </a:lnTo>
                  <a:lnTo>
                    <a:pt x="58" y="94"/>
                  </a:lnTo>
                  <a:lnTo>
                    <a:pt x="58" y="94"/>
                  </a:lnTo>
                  <a:lnTo>
                    <a:pt x="57" y="88"/>
                  </a:lnTo>
                  <a:lnTo>
                    <a:pt x="54" y="82"/>
                  </a:lnTo>
                  <a:lnTo>
                    <a:pt x="50" y="77"/>
                  </a:lnTo>
                  <a:lnTo>
                    <a:pt x="43" y="72"/>
                  </a:lnTo>
                  <a:lnTo>
                    <a:pt x="38" y="68"/>
                  </a:lnTo>
                  <a:lnTo>
                    <a:pt x="38" y="68"/>
                  </a:lnTo>
                  <a:lnTo>
                    <a:pt x="29" y="62"/>
                  </a:lnTo>
                  <a:lnTo>
                    <a:pt x="22" y="54"/>
                  </a:lnTo>
                  <a:lnTo>
                    <a:pt x="20" y="51"/>
                  </a:lnTo>
                  <a:lnTo>
                    <a:pt x="17" y="46"/>
                  </a:lnTo>
                  <a:lnTo>
                    <a:pt x="16" y="41"/>
                  </a:lnTo>
                  <a:lnTo>
                    <a:pt x="16" y="36"/>
                  </a:lnTo>
                  <a:lnTo>
                    <a:pt x="16" y="36"/>
                  </a:lnTo>
                  <a:lnTo>
                    <a:pt x="17" y="29"/>
                  </a:lnTo>
                  <a:lnTo>
                    <a:pt x="19" y="22"/>
                  </a:lnTo>
                  <a:lnTo>
                    <a:pt x="22" y="15"/>
                  </a:lnTo>
                  <a:lnTo>
                    <a:pt x="27" y="10"/>
                  </a:lnTo>
                  <a:lnTo>
                    <a:pt x="33" y="6"/>
                  </a:lnTo>
                  <a:lnTo>
                    <a:pt x="40" y="3"/>
                  </a:lnTo>
                  <a:lnTo>
                    <a:pt x="48" y="1"/>
                  </a:lnTo>
                  <a:lnTo>
                    <a:pt x="56" y="0"/>
                  </a:lnTo>
                  <a:lnTo>
                    <a:pt x="56" y="0"/>
                  </a:lnTo>
                  <a:lnTo>
                    <a:pt x="67" y="0"/>
                  </a:lnTo>
                  <a:lnTo>
                    <a:pt x="77" y="2"/>
                  </a:lnTo>
                  <a:lnTo>
                    <a:pt x="77" y="2"/>
                  </a:lnTo>
                  <a:lnTo>
                    <a:pt x="87" y="5"/>
                  </a:lnTo>
                  <a:lnTo>
                    <a:pt x="82" y="27"/>
                  </a:lnTo>
                  <a:lnTo>
                    <a:pt x="80" y="27"/>
                  </a:lnTo>
                  <a:lnTo>
                    <a:pt x="80" y="27"/>
                  </a:lnTo>
                  <a:lnTo>
                    <a:pt x="77" y="17"/>
                  </a:lnTo>
                  <a:lnTo>
                    <a:pt x="75" y="14"/>
                  </a:lnTo>
                  <a:lnTo>
                    <a:pt x="73" y="11"/>
                  </a:lnTo>
                  <a:lnTo>
                    <a:pt x="70" y="9"/>
                  </a:lnTo>
                  <a:lnTo>
                    <a:pt x="65" y="8"/>
                  </a:lnTo>
                  <a:lnTo>
                    <a:pt x="61" y="7"/>
                  </a:lnTo>
                  <a:lnTo>
                    <a:pt x="55" y="8"/>
                  </a:lnTo>
                  <a:lnTo>
                    <a:pt x="55" y="8"/>
                  </a:lnTo>
                  <a:lnTo>
                    <a:pt x="50" y="8"/>
                  </a:lnTo>
                  <a:lnTo>
                    <a:pt x="47" y="10"/>
                  </a:lnTo>
                  <a:lnTo>
                    <a:pt x="44" y="12"/>
                  </a:lnTo>
                  <a:lnTo>
                    <a:pt x="41" y="14"/>
                  </a:lnTo>
                  <a:lnTo>
                    <a:pt x="39" y="17"/>
                  </a:lnTo>
                  <a:lnTo>
                    <a:pt x="38" y="21"/>
                  </a:lnTo>
                  <a:lnTo>
                    <a:pt x="37" y="28"/>
                  </a:lnTo>
                  <a:lnTo>
                    <a:pt x="37" y="28"/>
                  </a:lnTo>
                  <a:lnTo>
                    <a:pt x="38" y="34"/>
                  </a:lnTo>
                  <a:lnTo>
                    <a:pt x="40" y="39"/>
                  </a:lnTo>
                  <a:lnTo>
                    <a:pt x="45" y="44"/>
                  </a:lnTo>
                  <a:lnTo>
                    <a:pt x="52" y="48"/>
                  </a:lnTo>
                  <a:lnTo>
                    <a:pt x="57" y="52"/>
                  </a:lnTo>
                  <a:lnTo>
                    <a:pt x="57" y="52"/>
                  </a:lnTo>
                  <a:lnTo>
                    <a:pt x="66" y="58"/>
                  </a:lnTo>
                  <a:lnTo>
                    <a:pt x="74" y="65"/>
                  </a:lnTo>
                  <a:lnTo>
                    <a:pt x="77" y="69"/>
                  </a:lnTo>
                  <a:lnTo>
                    <a:pt x="79" y="74"/>
                  </a:lnTo>
                  <a:lnTo>
                    <a:pt x="80" y="79"/>
                  </a:lnTo>
                  <a:lnTo>
                    <a:pt x="81" y="84"/>
                  </a:lnTo>
                  <a:lnTo>
                    <a:pt x="81" y="84"/>
                  </a:lnTo>
                  <a:lnTo>
                    <a:pt x="80" y="93"/>
                  </a:lnTo>
                  <a:lnTo>
                    <a:pt x="77" y="100"/>
                  </a:lnTo>
                  <a:lnTo>
                    <a:pt x="73" y="107"/>
                  </a:lnTo>
                  <a:lnTo>
                    <a:pt x="68" y="112"/>
                  </a:lnTo>
                  <a:lnTo>
                    <a:pt x="62" y="116"/>
                  </a:lnTo>
                  <a:lnTo>
                    <a:pt x="54" y="120"/>
                  </a:lnTo>
                  <a:lnTo>
                    <a:pt x="45" y="122"/>
                  </a:lnTo>
                  <a:lnTo>
                    <a:pt x="35" y="122"/>
                  </a:lnTo>
                  <a:lnTo>
                    <a:pt x="35" y="122"/>
                  </a:lnTo>
                  <a:lnTo>
                    <a:pt x="24" y="121"/>
                  </a:lnTo>
                  <a:lnTo>
                    <a:pt x="14" y="119"/>
                  </a:lnTo>
                  <a:lnTo>
                    <a:pt x="6" y="116"/>
                  </a:lnTo>
                  <a:lnTo>
                    <a:pt x="0" y="112"/>
                  </a:lnTo>
                  <a:lnTo>
                    <a:pt x="0" y="112"/>
                  </a:lnTo>
                  <a:lnTo>
                    <a:pt x="6" y="90"/>
                  </a:lnTo>
                  <a:lnTo>
                    <a:pt x="8" y="9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3" name="Freeform 29"/>
            <p:cNvSpPr>
              <a:spLocks/>
            </p:cNvSpPr>
            <p:nvPr userDrawn="1"/>
          </p:nvSpPr>
          <p:spPr bwMode="auto">
            <a:xfrm>
              <a:off x="1760538" y="1789113"/>
              <a:ext cx="166688" cy="187325"/>
            </a:xfrm>
            <a:custGeom>
              <a:avLst/>
              <a:gdLst>
                <a:gd name="T0" fmla="*/ 105 w 105"/>
                <a:gd name="T1" fmla="*/ 0 h 118"/>
                <a:gd name="T2" fmla="*/ 105 w 105"/>
                <a:gd name="T3" fmla="*/ 0 h 118"/>
                <a:gd name="T4" fmla="*/ 98 w 105"/>
                <a:gd name="T5" fmla="*/ 22 h 118"/>
                <a:gd name="T6" fmla="*/ 97 w 105"/>
                <a:gd name="T7" fmla="*/ 22 h 118"/>
                <a:gd name="T8" fmla="*/ 97 w 105"/>
                <a:gd name="T9" fmla="*/ 22 h 118"/>
                <a:gd name="T10" fmla="*/ 95 w 105"/>
                <a:gd name="T11" fmla="*/ 16 h 118"/>
                <a:gd name="T12" fmla="*/ 92 w 105"/>
                <a:gd name="T13" fmla="*/ 13 h 118"/>
                <a:gd name="T14" fmla="*/ 88 w 105"/>
                <a:gd name="T15" fmla="*/ 10 h 118"/>
                <a:gd name="T16" fmla="*/ 84 w 105"/>
                <a:gd name="T17" fmla="*/ 9 h 118"/>
                <a:gd name="T18" fmla="*/ 76 w 105"/>
                <a:gd name="T19" fmla="*/ 8 h 118"/>
                <a:gd name="T20" fmla="*/ 69 w 105"/>
                <a:gd name="T21" fmla="*/ 8 h 118"/>
                <a:gd name="T22" fmla="*/ 68 w 105"/>
                <a:gd name="T23" fmla="*/ 8 h 118"/>
                <a:gd name="T24" fmla="*/ 68 w 105"/>
                <a:gd name="T25" fmla="*/ 8 h 118"/>
                <a:gd name="T26" fmla="*/ 64 w 105"/>
                <a:gd name="T27" fmla="*/ 9 h 118"/>
                <a:gd name="T28" fmla="*/ 61 w 105"/>
                <a:gd name="T29" fmla="*/ 10 h 118"/>
                <a:gd name="T30" fmla="*/ 59 w 105"/>
                <a:gd name="T31" fmla="*/ 12 h 118"/>
                <a:gd name="T32" fmla="*/ 58 w 105"/>
                <a:gd name="T33" fmla="*/ 16 h 118"/>
                <a:gd name="T34" fmla="*/ 48 w 105"/>
                <a:gd name="T35" fmla="*/ 55 h 118"/>
                <a:gd name="T36" fmla="*/ 51 w 105"/>
                <a:gd name="T37" fmla="*/ 55 h 118"/>
                <a:gd name="T38" fmla="*/ 51 w 105"/>
                <a:gd name="T39" fmla="*/ 55 h 118"/>
                <a:gd name="T40" fmla="*/ 62 w 105"/>
                <a:gd name="T41" fmla="*/ 55 h 118"/>
                <a:gd name="T42" fmla="*/ 71 w 105"/>
                <a:gd name="T43" fmla="*/ 55 h 118"/>
                <a:gd name="T44" fmla="*/ 78 w 105"/>
                <a:gd name="T45" fmla="*/ 53 h 118"/>
                <a:gd name="T46" fmla="*/ 81 w 105"/>
                <a:gd name="T47" fmla="*/ 52 h 118"/>
                <a:gd name="T48" fmla="*/ 83 w 105"/>
                <a:gd name="T49" fmla="*/ 50 h 118"/>
                <a:gd name="T50" fmla="*/ 84 w 105"/>
                <a:gd name="T51" fmla="*/ 50 h 118"/>
                <a:gd name="T52" fmla="*/ 78 w 105"/>
                <a:gd name="T53" fmla="*/ 71 h 118"/>
                <a:gd name="T54" fmla="*/ 77 w 105"/>
                <a:gd name="T55" fmla="*/ 71 h 118"/>
                <a:gd name="T56" fmla="*/ 77 w 105"/>
                <a:gd name="T57" fmla="*/ 71 h 118"/>
                <a:gd name="T58" fmla="*/ 75 w 105"/>
                <a:gd name="T59" fmla="*/ 68 h 118"/>
                <a:gd name="T60" fmla="*/ 73 w 105"/>
                <a:gd name="T61" fmla="*/ 66 h 118"/>
                <a:gd name="T62" fmla="*/ 70 w 105"/>
                <a:gd name="T63" fmla="*/ 65 h 118"/>
                <a:gd name="T64" fmla="*/ 67 w 105"/>
                <a:gd name="T65" fmla="*/ 64 h 118"/>
                <a:gd name="T66" fmla="*/ 58 w 105"/>
                <a:gd name="T67" fmla="*/ 63 h 118"/>
                <a:gd name="T68" fmla="*/ 48 w 105"/>
                <a:gd name="T69" fmla="*/ 63 h 118"/>
                <a:gd name="T70" fmla="*/ 45 w 105"/>
                <a:gd name="T71" fmla="*/ 63 h 118"/>
                <a:gd name="T72" fmla="*/ 36 w 105"/>
                <a:gd name="T73" fmla="*/ 95 h 118"/>
                <a:gd name="T74" fmla="*/ 36 w 105"/>
                <a:gd name="T75" fmla="*/ 95 h 118"/>
                <a:gd name="T76" fmla="*/ 34 w 105"/>
                <a:gd name="T77" fmla="*/ 103 h 118"/>
                <a:gd name="T78" fmla="*/ 32 w 105"/>
                <a:gd name="T79" fmla="*/ 109 h 118"/>
                <a:gd name="T80" fmla="*/ 33 w 105"/>
                <a:gd name="T81" fmla="*/ 114 h 118"/>
                <a:gd name="T82" fmla="*/ 34 w 105"/>
                <a:gd name="T83" fmla="*/ 117 h 118"/>
                <a:gd name="T84" fmla="*/ 34 w 105"/>
                <a:gd name="T85" fmla="*/ 118 h 118"/>
                <a:gd name="T86" fmla="*/ 0 w 105"/>
                <a:gd name="T87" fmla="*/ 118 h 118"/>
                <a:gd name="T88" fmla="*/ 0 w 105"/>
                <a:gd name="T89" fmla="*/ 117 h 118"/>
                <a:gd name="T90" fmla="*/ 0 w 105"/>
                <a:gd name="T91" fmla="*/ 117 h 118"/>
                <a:gd name="T92" fmla="*/ 3 w 105"/>
                <a:gd name="T93" fmla="*/ 114 h 118"/>
                <a:gd name="T94" fmla="*/ 6 w 105"/>
                <a:gd name="T95" fmla="*/ 110 h 118"/>
                <a:gd name="T96" fmla="*/ 8 w 105"/>
                <a:gd name="T97" fmla="*/ 104 h 118"/>
                <a:gd name="T98" fmla="*/ 11 w 105"/>
                <a:gd name="T99" fmla="*/ 96 h 118"/>
                <a:gd name="T100" fmla="*/ 32 w 105"/>
                <a:gd name="T101" fmla="*/ 24 h 118"/>
                <a:gd name="T102" fmla="*/ 32 w 105"/>
                <a:gd name="T103" fmla="*/ 24 h 118"/>
                <a:gd name="T104" fmla="*/ 34 w 105"/>
                <a:gd name="T105" fmla="*/ 15 h 118"/>
                <a:gd name="T106" fmla="*/ 35 w 105"/>
                <a:gd name="T107" fmla="*/ 9 h 118"/>
                <a:gd name="T108" fmla="*/ 35 w 105"/>
                <a:gd name="T109" fmla="*/ 5 h 118"/>
                <a:gd name="T110" fmla="*/ 33 w 105"/>
                <a:gd name="T111" fmla="*/ 1 h 118"/>
                <a:gd name="T112" fmla="*/ 33 w 105"/>
                <a:gd name="T113" fmla="*/ 0 h 118"/>
                <a:gd name="T114" fmla="*/ 105 w 105"/>
                <a:gd name="T115" fmla="*/ 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5" h="118">
                  <a:moveTo>
                    <a:pt x="105" y="0"/>
                  </a:moveTo>
                  <a:lnTo>
                    <a:pt x="105" y="0"/>
                  </a:lnTo>
                  <a:lnTo>
                    <a:pt x="98" y="22"/>
                  </a:lnTo>
                  <a:lnTo>
                    <a:pt x="97" y="22"/>
                  </a:lnTo>
                  <a:lnTo>
                    <a:pt x="97" y="22"/>
                  </a:lnTo>
                  <a:lnTo>
                    <a:pt x="95" y="16"/>
                  </a:lnTo>
                  <a:lnTo>
                    <a:pt x="92" y="13"/>
                  </a:lnTo>
                  <a:lnTo>
                    <a:pt x="88" y="10"/>
                  </a:lnTo>
                  <a:lnTo>
                    <a:pt x="84" y="9"/>
                  </a:lnTo>
                  <a:lnTo>
                    <a:pt x="76" y="8"/>
                  </a:lnTo>
                  <a:lnTo>
                    <a:pt x="69" y="8"/>
                  </a:lnTo>
                  <a:lnTo>
                    <a:pt x="68" y="8"/>
                  </a:lnTo>
                  <a:lnTo>
                    <a:pt x="68" y="8"/>
                  </a:lnTo>
                  <a:lnTo>
                    <a:pt x="64" y="9"/>
                  </a:lnTo>
                  <a:lnTo>
                    <a:pt x="61" y="10"/>
                  </a:lnTo>
                  <a:lnTo>
                    <a:pt x="59" y="12"/>
                  </a:lnTo>
                  <a:lnTo>
                    <a:pt x="58" y="16"/>
                  </a:lnTo>
                  <a:lnTo>
                    <a:pt x="48" y="55"/>
                  </a:lnTo>
                  <a:lnTo>
                    <a:pt x="51" y="55"/>
                  </a:lnTo>
                  <a:lnTo>
                    <a:pt x="51" y="55"/>
                  </a:lnTo>
                  <a:lnTo>
                    <a:pt x="62" y="55"/>
                  </a:lnTo>
                  <a:lnTo>
                    <a:pt x="71" y="55"/>
                  </a:lnTo>
                  <a:lnTo>
                    <a:pt x="78" y="53"/>
                  </a:lnTo>
                  <a:lnTo>
                    <a:pt x="81" y="52"/>
                  </a:lnTo>
                  <a:lnTo>
                    <a:pt x="83" y="50"/>
                  </a:lnTo>
                  <a:lnTo>
                    <a:pt x="84" y="50"/>
                  </a:lnTo>
                  <a:lnTo>
                    <a:pt x="78" y="71"/>
                  </a:lnTo>
                  <a:lnTo>
                    <a:pt x="77" y="71"/>
                  </a:lnTo>
                  <a:lnTo>
                    <a:pt x="77" y="71"/>
                  </a:lnTo>
                  <a:lnTo>
                    <a:pt x="75" y="68"/>
                  </a:lnTo>
                  <a:lnTo>
                    <a:pt x="73" y="66"/>
                  </a:lnTo>
                  <a:lnTo>
                    <a:pt x="70" y="65"/>
                  </a:lnTo>
                  <a:lnTo>
                    <a:pt x="67" y="64"/>
                  </a:lnTo>
                  <a:lnTo>
                    <a:pt x="58" y="63"/>
                  </a:lnTo>
                  <a:lnTo>
                    <a:pt x="48" y="63"/>
                  </a:lnTo>
                  <a:lnTo>
                    <a:pt x="45" y="63"/>
                  </a:lnTo>
                  <a:lnTo>
                    <a:pt x="36" y="95"/>
                  </a:lnTo>
                  <a:lnTo>
                    <a:pt x="36" y="95"/>
                  </a:lnTo>
                  <a:lnTo>
                    <a:pt x="34" y="103"/>
                  </a:lnTo>
                  <a:lnTo>
                    <a:pt x="32" y="109"/>
                  </a:lnTo>
                  <a:lnTo>
                    <a:pt x="33" y="114"/>
                  </a:lnTo>
                  <a:lnTo>
                    <a:pt x="34" y="117"/>
                  </a:lnTo>
                  <a:lnTo>
                    <a:pt x="34" y="118"/>
                  </a:lnTo>
                  <a:lnTo>
                    <a:pt x="0" y="118"/>
                  </a:lnTo>
                  <a:lnTo>
                    <a:pt x="0" y="117"/>
                  </a:lnTo>
                  <a:lnTo>
                    <a:pt x="0" y="117"/>
                  </a:lnTo>
                  <a:lnTo>
                    <a:pt x="3" y="114"/>
                  </a:lnTo>
                  <a:lnTo>
                    <a:pt x="6" y="110"/>
                  </a:lnTo>
                  <a:lnTo>
                    <a:pt x="8" y="104"/>
                  </a:lnTo>
                  <a:lnTo>
                    <a:pt x="11" y="96"/>
                  </a:lnTo>
                  <a:lnTo>
                    <a:pt x="32" y="24"/>
                  </a:lnTo>
                  <a:lnTo>
                    <a:pt x="32" y="24"/>
                  </a:lnTo>
                  <a:lnTo>
                    <a:pt x="34" y="15"/>
                  </a:lnTo>
                  <a:lnTo>
                    <a:pt x="35" y="9"/>
                  </a:lnTo>
                  <a:lnTo>
                    <a:pt x="35" y="5"/>
                  </a:lnTo>
                  <a:lnTo>
                    <a:pt x="33" y="1"/>
                  </a:lnTo>
                  <a:lnTo>
                    <a:pt x="33" y="0"/>
                  </a:lnTo>
                  <a:lnTo>
                    <a:pt x="10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4" name="Freeform 30"/>
            <p:cNvSpPr>
              <a:spLocks/>
            </p:cNvSpPr>
            <p:nvPr userDrawn="1"/>
          </p:nvSpPr>
          <p:spPr bwMode="auto">
            <a:xfrm>
              <a:off x="1925638" y="1789113"/>
              <a:ext cx="150813" cy="187325"/>
            </a:xfrm>
            <a:custGeom>
              <a:avLst/>
              <a:gdLst>
                <a:gd name="T0" fmla="*/ 95 w 95"/>
                <a:gd name="T1" fmla="*/ 0 h 118"/>
                <a:gd name="T2" fmla="*/ 95 w 95"/>
                <a:gd name="T3" fmla="*/ 0 h 118"/>
                <a:gd name="T4" fmla="*/ 89 w 95"/>
                <a:gd name="T5" fmla="*/ 22 h 118"/>
                <a:gd name="T6" fmla="*/ 87 w 95"/>
                <a:gd name="T7" fmla="*/ 22 h 118"/>
                <a:gd name="T8" fmla="*/ 87 w 95"/>
                <a:gd name="T9" fmla="*/ 22 h 118"/>
                <a:gd name="T10" fmla="*/ 85 w 95"/>
                <a:gd name="T11" fmla="*/ 16 h 118"/>
                <a:gd name="T12" fmla="*/ 82 w 95"/>
                <a:gd name="T13" fmla="*/ 13 h 118"/>
                <a:gd name="T14" fmla="*/ 78 w 95"/>
                <a:gd name="T15" fmla="*/ 11 h 118"/>
                <a:gd name="T16" fmla="*/ 75 w 95"/>
                <a:gd name="T17" fmla="*/ 9 h 118"/>
                <a:gd name="T18" fmla="*/ 67 w 95"/>
                <a:gd name="T19" fmla="*/ 8 h 118"/>
                <a:gd name="T20" fmla="*/ 61 w 95"/>
                <a:gd name="T21" fmla="*/ 8 h 118"/>
                <a:gd name="T22" fmla="*/ 60 w 95"/>
                <a:gd name="T23" fmla="*/ 8 h 118"/>
                <a:gd name="T24" fmla="*/ 35 w 95"/>
                <a:gd name="T25" fmla="*/ 95 h 118"/>
                <a:gd name="T26" fmla="*/ 35 w 95"/>
                <a:gd name="T27" fmla="*/ 95 h 118"/>
                <a:gd name="T28" fmla="*/ 32 w 95"/>
                <a:gd name="T29" fmla="*/ 110 h 118"/>
                <a:gd name="T30" fmla="*/ 32 w 95"/>
                <a:gd name="T31" fmla="*/ 114 h 118"/>
                <a:gd name="T32" fmla="*/ 34 w 95"/>
                <a:gd name="T33" fmla="*/ 117 h 118"/>
                <a:gd name="T34" fmla="*/ 34 w 95"/>
                <a:gd name="T35" fmla="*/ 118 h 118"/>
                <a:gd name="T36" fmla="*/ 0 w 95"/>
                <a:gd name="T37" fmla="*/ 118 h 118"/>
                <a:gd name="T38" fmla="*/ 0 w 95"/>
                <a:gd name="T39" fmla="*/ 117 h 118"/>
                <a:gd name="T40" fmla="*/ 0 w 95"/>
                <a:gd name="T41" fmla="*/ 117 h 118"/>
                <a:gd name="T42" fmla="*/ 4 w 95"/>
                <a:gd name="T43" fmla="*/ 114 h 118"/>
                <a:gd name="T44" fmla="*/ 6 w 95"/>
                <a:gd name="T45" fmla="*/ 110 h 118"/>
                <a:gd name="T46" fmla="*/ 8 w 95"/>
                <a:gd name="T47" fmla="*/ 104 h 118"/>
                <a:gd name="T48" fmla="*/ 11 w 95"/>
                <a:gd name="T49" fmla="*/ 95 h 118"/>
                <a:gd name="T50" fmla="*/ 36 w 95"/>
                <a:gd name="T51" fmla="*/ 8 h 118"/>
                <a:gd name="T52" fmla="*/ 33 w 95"/>
                <a:gd name="T53" fmla="*/ 8 h 118"/>
                <a:gd name="T54" fmla="*/ 33 w 95"/>
                <a:gd name="T55" fmla="*/ 8 h 118"/>
                <a:gd name="T56" fmla="*/ 26 w 95"/>
                <a:gd name="T57" fmla="*/ 8 h 118"/>
                <a:gd name="T58" fmla="*/ 19 w 95"/>
                <a:gd name="T59" fmla="*/ 9 h 118"/>
                <a:gd name="T60" fmla="*/ 15 w 95"/>
                <a:gd name="T61" fmla="*/ 11 h 118"/>
                <a:gd name="T62" fmla="*/ 11 w 95"/>
                <a:gd name="T63" fmla="*/ 13 h 118"/>
                <a:gd name="T64" fmla="*/ 7 w 95"/>
                <a:gd name="T65" fmla="*/ 16 h 118"/>
                <a:gd name="T66" fmla="*/ 3 w 95"/>
                <a:gd name="T67" fmla="*/ 22 h 118"/>
                <a:gd name="T68" fmla="*/ 1 w 95"/>
                <a:gd name="T69" fmla="*/ 22 h 118"/>
                <a:gd name="T70" fmla="*/ 1 w 95"/>
                <a:gd name="T71" fmla="*/ 22 h 118"/>
                <a:gd name="T72" fmla="*/ 8 w 95"/>
                <a:gd name="T73" fmla="*/ 0 h 118"/>
                <a:gd name="T74" fmla="*/ 95 w 95"/>
                <a:gd name="T75" fmla="*/ 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5" h="118">
                  <a:moveTo>
                    <a:pt x="95" y="0"/>
                  </a:moveTo>
                  <a:lnTo>
                    <a:pt x="95" y="0"/>
                  </a:lnTo>
                  <a:lnTo>
                    <a:pt x="89" y="22"/>
                  </a:lnTo>
                  <a:lnTo>
                    <a:pt x="87" y="22"/>
                  </a:lnTo>
                  <a:lnTo>
                    <a:pt x="87" y="22"/>
                  </a:lnTo>
                  <a:lnTo>
                    <a:pt x="85" y="16"/>
                  </a:lnTo>
                  <a:lnTo>
                    <a:pt x="82" y="13"/>
                  </a:lnTo>
                  <a:lnTo>
                    <a:pt x="78" y="11"/>
                  </a:lnTo>
                  <a:lnTo>
                    <a:pt x="75" y="9"/>
                  </a:lnTo>
                  <a:lnTo>
                    <a:pt x="67" y="8"/>
                  </a:lnTo>
                  <a:lnTo>
                    <a:pt x="61" y="8"/>
                  </a:lnTo>
                  <a:lnTo>
                    <a:pt x="60" y="8"/>
                  </a:lnTo>
                  <a:lnTo>
                    <a:pt x="35" y="95"/>
                  </a:lnTo>
                  <a:lnTo>
                    <a:pt x="35" y="95"/>
                  </a:lnTo>
                  <a:lnTo>
                    <a:pt x="32" y="110"/>
                  </a:lnTo>
                  <a:lnTo>
                    <a:pt x="32" y="114"/>
                  </a:lnTo>
                  <a:lnTo>
                    <a:pt x="34" y="117"/>
                  </a:lnTo>
                  <a:lnTo>
                    <a:pt x="34" y="118"/>
                  </a:lnTo>
                  <a:lnTo>
                    <a:pt x="0" y="118"/>
                  </a:lnTo>
                  <a:lnTo>
                    <a:pt x="0" y="117"/>
                  </a:lnTo>
                  <a:lnTo>
                    <a:pt x="0" y="117"/>
                  </a:lnTo>
                  <a:lnTo>
                    <a:pt x="4" y="114"/>
                  </a:lnTo>
                  <a:lnTo>
                    <a:pt x="6" y="110"/>
                  </a:lnTo>
                  <a:lnTo>
                    <a:pt x="8" y="104"/>
                  </a:lnTo>
                  <a:lnTo>
                    <a:pt x="11" y="95"/>
                  </a:lnTo>
                  <a:lnTo>
                    <a:pt x="36" y="8"/>
                  </a:lnTo>
                  <a:lnTo>
                    <a:pt x="33" y="8"/>
                  </a:lnTo>
                  <a:lnTo>
                    <a:pt x="33" y="8"/>
                  </a:lnTo>
                  <a:lnTo>
                    <a:pt x="26" y="8"/>
                  </a:lnTo>
                  <a:lnTo>
                    <a:pt x="19" y="9"/>
                  </a:lnTo>
                  <a:lnTo>
                    <a:pt x="15" y="11"/>
                  </a:lnTo>
                  <a:lnTo>
                    <a:pt x="11" y="13"/>
                  </a:lnTo>
                  <a:lnTo>
                    <a:pt x="7" y="16"/>
                  </a:lnTo>
                  <a:lnTo>
                    <a:pt x="3" y="22"/>
                  </a:lnTo>
                  <a:lnTo>
                    <a:pt x="1" y="22"/>
                  </a:lnTo>
                  <a:lnTo>
                    <a:pt x="1" y="22"/>
                  </a:lnTo>
                  <a:lnTo>
                    <a:pt x="8" y="0"/>
                  </a:lnTo>
                  <a:lnTo>
                    <a:pt x="9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5" name="Freeform 31"/>
            <p:cNvSpPr>
              <a:spLocks/>
            </p:cNvSpPr>
            <p:nvPr userDrawn="1"/>
          </p:nvSpPr>
          <p:spPr bwMode="auto">
            <a:xfrm>
              <a:off x="1447801" y="1789113"/>
              <a:ext cx="238125" cy="187325"/>
            </a:xfrm>
            <a:custGeom>
              <a:avLst/>
              <a:gdLst>
                <a:gd name="T0" fmla="*/ 150 w 150"/>
                <a:gd name="T1" fmla="*/ 1 h 118"/>
                <a:gd name="T2" fmla="*/ 150 w 150"/>
                <a:gd name="T3" fmla="*/ 1 h 118"/>
                <a:gd name="T4" fmla="*/ 147 w 150"/>
                <a:gd name="T5" fmla="*/ 5 h 118"/>
                <a:gd name="T6" fmla="*/ 144 w 150"/>
                <a:gd name="T7" fmla="*/ 9 h 118"/>
                <a:gd name="T8" fmla="*/ 136 w 150"/>
                <a:gd name="T9" fmla="*/ 23 h 118"/>
                <a:gd name="T10" fmla="*/ 136 w 150"/>
                <a:gd name="T11" fmla="*/ 23 h 118"/>
                <a:gd name="T12" fmla="*/ 108 w 150"/>
                <a:gd name="T13" fmla="*/ 76 h 118"/>
                <a:gd name="T14" fmla="*/ 87 w 150"/>
                <a:gd name="T15" fmla="*/ 118 h 118"/>
                <a:gd name="T16" fmla="*/ 74 w 150"/>
                <a:gd name="T17" fmla="*/ 118 h 118"/>
                <a:gd name="T18" fmla="*/ 67 w 150"/>
                <a:gd name="T19" fmla="*/ 44 h 118"/>
                <a:gd name="T20" fmla="*/ 66 w 150"/>
                <a:gd name="T21" fmla="*/ 44 h 118"/>
                <a:gd name="T22" fmla="*/ 26 w 150"/>
                <a:gd name="T23" fmla="*/ 118 h 118"/>
                <a:gd name="T24" fmla="*/ 15 w 150"/>
                <a:gd name="T25" fmla="*/ 118 h 118"/>
                <a:gd name="T26" fmla="*/ 5 w 150"/>
                <a:gd name="T27" fmla="*/ 24 h 118"/>
                <a:gd name="T28" fmla="*/ 5 w 150"/>
                <a:gd name="T29" fmla="*/ 24 h 118"/>
                <a:gd name="T30" fmla="*/ 4 w 150"/>
                <a:gd name="T31" fmla="*/ 9 h 118"/>
                <a:gd name="T32" fmla="*/ 2 w 150"/>
                <a:gd name="T33" fmla="*/ 5 h 118"/>
                <a:gd name="T34" fmla="*/ 0 w 150"/>
                <a:gd name="T35" fmla="*/ 1 h 118"/>
                <a:gd name="T36" fmla="*/ 0 w 150"/>
                <a:gd name="T37" fmla="*/ 0 h 118"/>
                <a:gd name="T38" fmla="*/ 33 w 150"/>
                <a:gd name="T39" fmla="*/ 0 h 118"/>
                <a:gd name="T40" fmla="*/ 33 w 150"/>
                <a:gd name="T41" fmla="*/ 1 h 118"/>
                <a:gd name="T42" fmla="*/ 33 w 150"/>
                <a:gd name="T43" fmla="*/ 1 h 118"/>
                <a:gd name="T44" fmla="*/ 31 w 150"/>
                <a:gd name="T45" fmla="*/ 5 h 118"/>
                <a:gd name="T46" fmla="*/ 29 w 150"/>
                <a:gd name="T47" fmla="*/ 9 h 118"/>
                <a:gd name="T48" fmla="*/ 29 w 150"/>
                <a:gd name="T49" fmla="*/ 14 h 118"/>
                <a:gd name="T50" fmla="*/ 29 w 150"/>
                <a:gd name="T51" fmla="*/ 23 h 118"/>
                <a:gd name="T52" fmla="*/ 35 w 150"/>
                <a:gd name="T53" fmla="*/ 79 h 118"/>
                <a:gd name="T54" fmla="*/ 35 w 150"/>
                <a:gd name="T55" fmla="*/ 79 h 118"/>
                <a:gd name="T56" fmla="*/ 77 w 150"/>
                <a:gd name="T57" fmla="*/ 1 h 118"/>
                <a:gd name="T58" fmla="*/ 86 w 150"/>
                <a:gd name="T59" fmla="*/ 1 h 118"/>
                <a:gd name="T60" fmla="*/ 93 w 150"/>
                <a:gd name="T61" fmla="*/ 79 h 118"/>
                <a:gd name="T62" fmla="*/ 94 w 150"/>
                <a:gd name="T63" fmla="*/ 79 h 118"/>
                <a:gd name="T64" fmla="*/ 94 w 150"/>
                <a:gd name="T65" fmla="*/ 79 h 118"/>
                <a:gd name="T66" fmla="*/ 124 w 150"/>
                <a:gd name="T67" fmla="*/ 21 h 118"/>
                <a:gd name="T68" fmla="*/ 124 w 150"/>
                <a:gd name="T69" fmla="*/ 21 h 118"/>
                <a:gd name="T70" fmla="*/ 128 w 150"/>
                <a:gd name="T71" fmla="*/ 12 h 118"/>
                <a:gd name="T72" fmla="*/ 129 w 150"/>
                <a:gd name="T73" fmla="*/ 6 h 118"/>
                <a:gd name="T74" fmla="*/ 129 w 150"/>
                <a:gd name="T75" fmla="*/ 3 h 118"/>
                <a:gd name="T76" fmla="*/ 128 w 150"/>
                <a:gd name="T77" fmla="*/ 1 h 118"/>
                <a:gd name="T78" fmla="*/ 128 w 150"/>
                <a:gd name="T79" fmla="*/ 0 h 118"/>
                <a:gd name="T80" fmla="*/ 150 w 150"/>
                <a:gd name="T81" fmla="*/ 0 h 118"/>
                <a:gd name="T82" fmla="*/ 150 w 150"/>
                <a:gd name="T83" fmla="*/ 1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0" h="118">
                  <a:moveTo>
                    <a:pt x="150" y="1"/>
                  </a:moveTo>
                  <a:lnTo>
                    <a:pt x="150" y="1"/>
                  </a:lnTo>
                  <a:lnTo>
                    <a:pt x="147" y="5"/>
                  </a:lnTo>
                  <a:lnTo>
                    <a:pt x="144" y="9"/>
                  </a:lnTo>
                  <a:lnTo>
                    <a:pt x="136" y="23"/>
                  </a:lnTo>
                  <a:lnTo>
                    <a:pt x="136" y="23"/>
                  </a:lnTo>
                  <a:lnTo>
                    <a:pt x="108" y="76"/>
                  </a:lnTo>
                  <a:lnTo>
                    <a:pt x="87" y="118"/>
                  </a:lnTo>
                  <a:lnTo>
                    <a:pt x="74" y="118"/>
                  </a:lnTo>
                  <a:lnTo>
                    <a:pt x="67" y="44"/>
                  </a:lnTo>
                  <a:lnTo>
                    <a:pt x="66" y="44"/>
                  </a:lnTo>
                  <a:lnTo>
                    <a:pt x="26" y="118"/>
                  </a:lnTo>
                  <a:lnTo>
                    <a:pt x="15" y="118"/>
                  </a:lnTo>
                  <a:lnTo>
                    <a:pt x="5" y="24"/>
                  </a:lnTo>
                  <a:lnTo>
                    <a:pt x="5" y="24"/>
                  </a:lnTo>
                  <a:lnTo>
                    <a:pt x="4" y="9"/>
                  </a:lnTo>
                  <a:lnTo>
                    <a:pt x="2" y="5"/>
                  </a:lnTo>
                  <a:lnTo>
                    <a:pt x="0" y="1"/>
                  </a:lnTo>
                  <a:lnTo>
                    <a:pt x="0" y="0"/>
                  </a:lnTo>
                  <a:lnTo>
                    <a:pt x="33" y="0"/>
                  </a:lnTo>
                  <a:lnTo>
                    <a:pt x="33" y="1"/>
                  </a:lnTo>
                  <a:lnTo>
                    <a:pt x="33" y="1"/>
                  </a:lnTo>
                  <a:lnTo>
                    <a:pt x="31" y="5"/>
                  </a:lnTo>
                  <a:lnTo>
                    <a:pt x="29" y="9"/>
                  </a:lnTo>
                  <a:lnTo>
                    <a:pt x="29" y="14"/>
                  </a:lnTo>
                  <a:lnTo>
                    <a:pt x="29" y="23"/>
                  </a:lnTo>
                  <a:lnTo>
                    <a:pt x="35" y="79"/>
                  </a:lnTo>
                  <a:lnTo>
                    <a:pt x="35" y="79"/>
                  </a:lnTo>
                  <a:lnTo>
                    <a:pt x="77" y="1"/>
                  </a:lnTo>
                  <a:lnTo>
                    <a:pt x="86" y="1"/>
                  </a:lnTo>
                  <a:lnTo>
                    <a:pt x="93" y="79"/>
                  </a:lnTo>
                  <a:lnTo>
                    <a:pt x="94" y="79"/>
                  </a:lnTo>
                  <a:lnTo>
                    <a:pt x="94" y="79"/>
                  </a:lnTo>
                  <a:lnTo>
                    <a:pt x="124" y="21"/>
                  </a:lnTo>
                  <a:lnTo>
                    <a:pt x="124" y="21"/>
                  </a:lnTo>
                  <a:lnTo>
                    <a:pt x="128" y="12"/>
                  </a:lnTo>
                  <a:lnTo>
                    <a:pt x="129" y="6"/>
                  </a:lnTo>
                  <a:lnTo>
                    <a:pt x="129" y="3"/>
                  </a:lnTo>
                  <a:lnTo>
                    <a:pt x="128" y="1"/>
                  </a:lnTo>
                  <a:lnTo>
                    <a:pt x="128" y="0"/>
                  </a:lnTo>
                  <a:lnTo>
                    <a:pt x="150" y="0"/>
                  </a:lnTo>
                  <a:lnTo>
                    <a:pt x="15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
        <p:nvSpPr>
          <p:cNvPr id="14" name="Text Placeholder 2"/>
          <p:cNvSpPr>
            <a:spLocks noGrp="1"/>
          </p:cNvSpPr>
          <p:nvPr>
            <p:ph type="body" sz="quarter" idx="12" hasCustomPrompt="1"/>
          </p:nvPr>
        </p:nvSpPr>
        <p:spPr>
          <a:xfrm>
            <a:off x="283745" y="301625"/>
            <a:ext cx="10230268" cy="4897090"/>
          </a:xfrm>
        </p:spPr>
        <p:txBody>
          <a:bodyPr/>
          <a:lstStyle>
            <a:lvl1pPr marL="571500" indent="-571500">
              <a:buFont typeface="Arial" panose="020B0604020202020204" pitchFamily="34" charset="0"/>
              <a:buChar char="−"/>
              <a:defRPr sz="3600">
                <a:solidFill>
                  <a:schemeClr val="bg1"/>
                </a:solidFill>
              </a:defRPr>
            </a:lvl1pPr>
            <a:lvl2pPr>
              <a:defRPr sz="2800">
                <a:solidFill>
                  <a:schemeClr val="bg1"/>
                </a:solidFill>
              </a:defRPr>
            </a:lvl2pPr>
            <a:lvl3pPr marL="985807" indent="-457200">
              <a:buFont typeface="Arial" panose="020B0604020202020204" pitchFamily="34" charset="0"/>
              <a:buChar char="−"/>
              <a:defRPr sz="2800">
                <a:solidFill>
                  <a:schemeClr val="bg1"/>
                </a:solidFill>
              </a:defRPr>
            </a:lvl3pPr>
            <a:lvl4pPr>
              <a:defRPr sz="2800">
                <a:solidFill>
                  <a:schemeClr val="bg1"/>
                </a:solidFill>
              </a:defRPr>
            </a:lvl4pPr>
            <a:lvl5pPr>
              <a:defRPr sz="2400">
                <a:solidFill>
                  <a:schemeClr val="bg1"/>
                </a:solidFill>
              </a:defRPr>
            </a:lvl5pPr>
          </a:lstStyle>
          <a:p>
            <a:pPr lvl="0"/>
            <a:r>
              <a:rPr lang="en-US"/>
              <a:t>You can use it as divider or highlight slide. Make it short, clear and pretty. If used as a highlight slide, size of the text should be 35pt. If used as a divider slide, content can be much smaller – 18pt.</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807553617"/>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sp>
        <p:nvSpPr>
          <p:cNvPr id="2" name="Footer Placeholder 3"/>
          <p:cNvSpPr>
            <a:spLocks noGrp="1"/>
          </p:cNvSpPr>
          <p:nvPr>
            <p:ph type="ftr" sz="quarter" idx="3"/>
          </p:nvPr>
        </p:nvSpPr>
        <p:spPr>
          <a:xfrm>
            <a:off x="658292" y="5592196"/>
            <a:ext cx="5678487" cy="228600"/>
          </a:xfrm>
          <a:prstGeom prst="rect">
            <a:avLst/>
          </a:prstGeom>
        </p:spPr>
        <p:txBody>
          <a:bodyPr/>
          <a:lstStyle>
            <a:lvl1pPr>
              <a:defRPr sz="800">
                <a:solidFill>
                  <a:schemeClr val="tx2"/>
                </a:solidFill>
              </a:defRPr>
            </a:lvl1pPr>
          </a:lstStyle>
          <a:p>
            <a:r>
              <a:rPr lang="en-US"/>
              <a:t>Global webinar for third-party providers</a:t>
            </a:r>
            <a:endParaRPr lang="en-GB"/>
          </a:p>
        </p:txBody>
      </p:sp>
      <p:sp>
        <p:nvSpPr>
          <p:cNvPr id="3" name="Slide Number Placeholder 4"/>
          <p:cNvSpPr>
            <a:spLocks noGrp="1"/>
          </p:cNvSpPr>
          <p:nvPr>
            <p:ph type="sldNum" sz="quarter" idx="4"/>
          </p:nvPr>
        </p:nvSpPr>
        <p:spPr>
          <a:xfrm>
            <a:off x="9823251" y="5592196"/>
            <a:ext cx="762000" cy="228600"/>
          </a:xfrm>
          <a:prstGeom prst="rect">
            <a:avLst/>
          </a:prstGeom>
        </p:spPr>
        <p:txBody>
          <a:bodyPr/>
          <a:lstStyle>
            <a:lvl1pPr algn="r">
              <a:defRPr sz="800">
                <a:solidFill>
                  <a:schemeClr val="tx2"/>
                </a:solidFill>
              </a:defRPr>
            </a:lvl1pPr>
          </a:lstStyle>
          <a:p>
            <a:fld id="{F17889F7-7963-4A16-ADF8-FEE4D97DC541}" type="slidenum">
              <a:rPr lang="en-GB" smtClean="0"/>
              <a:pPr/>
              <a:t>‹#›</a:t>
            </a:fld>
            <a:endParaRPr lang="en-GB"/>
          </a:p>
        </p:txBody>
      </p:sp>
      <p:sp>
        <p:nvSpPr>
          <p:cNvPr id="4" name="Rectangle 3"/>
          <p:cNvSpPr/>
          <p:nvPr userDrawn="1"/>
        </p:nvSpPr>
        <p:spPr bwMode="auto">
          <a:xfrm>
            <a:off x="0" y="0"/>
            <a:ext cx="10801350" cy="6076950"/>
          </a:xfrm>
          <a:prstGeom prst="rect">
            <a:avLst/>
          </a:prstGeom>
          <a:solidFill>
            <a:schemeClr val="tx2"/>
          </a:solidFill>
          <a:ln w="9525" cap="flat" cmpd="sng" algn="ctr">
            <a:noFill/>
            <a:prstDash val="solid"/>
            <a:round/>
            <a:headEnd type="none" w="med" len="med"/>
            <a:tailEnd type="none" w="med" len="med"/>
          </a:ln>
          <a:effectLst/>
        </p:spPr>
        <p:txBody>
          <a:bodyPr vert="horz" wrap="square" lIns="107970" tIns="53985" rIns="107970" bIns="53985" numCol="1" spcCol="0" rtlCol="0" anchor="t" anchorCtr="0" compatLnSpc="1">
            <a:prstTxWarp prst="textNoShape">
              <a:avLst/>
            </a:prstTxWarp>
          </a:bodyPr>
          <a:lstStyle/>
          <a:p>
            <a:pPr defTabSz="1079708"/>
            <a:endParaRPr lang="en-GB"/>
          </a:p>
        </p:txBody>
      </p:sp>
      <p:sp>
        <p:nvSpPr>
          <p:cNvPr id="5" name="TextBox 4"/>
          <p:cNvSpPr txBox="1"/>
          <p:nvPr userDrawn="1"/>
        </p:nvSpPr>
        <p:spPr>
          <a:xfrm>
            <a:off x="4790673" y="3902571"/>
            <a:ext cx="1220003" cy="276999"/>
          </a:xfrm>
          <a:prstGeom prst="rect">
            <a:avLst/>
          </a:prstGeom>
          <a:noFill/>
          <a:ln>
            <a:noFill/>
          </a:ln>
        </p:spPr>
        <p:txBody>
          <a:bodyPr wrap="square" rtlCol="0">
            <a:spAutoFit/>
          </a:bodyPr>
          <a:lstStyle/>
          <a:p>
            <a:pPr algn="ctr"/>
            <a:r>
              <a:rPr lang="en-GB" sz="1200">
                <a:solidFill>
                  <a:schemeClr val="bg1"/>
                </a:solidFill>
              </a:rPr>
              <a:t>www.swift.com</a:t>
            </a:r>
            <a:endParaRPr lang="en-GB" sz="1050">
              <a:solidFill>
                <a:schemeClr val="bg1"/>
              </a:solidFill>
            </a:endParaRPr>
          </a:p>
        </p:txBody>
      </p:sp>
      <p:grpSp>
        <p:nvGrpSpPr>
          <p:cNvPr id="14" name="Group 13"/>
          <p:cNvGrpSpPr/>
          <p:nvPr userDrawn="1"/>
        </p:nvGrpSpPr>
        <p:grpSpPr>
          <a:xfrm>
            <a:off x="4774949" y="2317121"/>
            <a:ext cx="1251449" cy="1253662"/>
            <a:chOff x="1230313" y="1433513"/>
            <a:chExt cx="898525" cy="900113"/>
          </a:xfrm>
        </p:grpSpPr>
        <p:sp>
          <p:nvSpPr>
            <p:cNvPr id="15" name="Freeform 14"/>
            <p:cNvSpPr>
              <a:spLocks noEditPoints="1"/>
            </p:cNvSpPr>
            <p:nvPr userDrawn="1"/>
          </p:nvSpPr>
          <p:spPr bwMode="auto">
            <a:xfrm>
              <a:off x="1230313" y="1433513"/>
              <a:ext cx="898525" cy="900113"/>
            </a:xfrm>
            <a:custGeom>
              <a:avLst/>
              <a:gdLst>
                <a:gd name="T0" fmla="*/ 198 w 566"/>
                <a:gd name="T1" fmla="*/ 14 h 567"/>
                <a:gd name="T2" fmla="*/ 103 w 566"/>
                <a:gd name="T3" fmla="*/ 66 h 567"/>
                <a:gd name="T4" fmla="*/ 34 w 566"/>
                <a:gd name="T5" fmla="*/ 149 h 567"/>
                <a:gd name="T6" fmla="*/ 2 w 566"/>
                <a:gd name="T7" fmla="*/ 255 h 567"/>
                <a:gd name="T8" fmla="*/ 9 w 566"/>
                <a:gd name="T9" fmla="*/ 354 h 567"/>
                <a:gd name="T10" fmla="*/ 57 w 566"/>
                <a:gd name="T11" fmla="*/ 453 h 567"/>
                <a:gd name="T12" fmla="*/ 136 w 566"/>
                <a:gd name="T13" fmla="*/ 526 h 567"/>
                <a:gd name="T14" fmla="*/ 240 w 566"/>
                <a:gd name="T15" fmla="*/ 563 h 567"/>
                <a:gd name="T16" fmla="*/ 341 w 566"/>
                <a:gd name="T17" fmla="*/ 561 h 567"/>
                <a:gd name="T18" fmla="*/ 442 w 566"/>
                <a:gd name="T19" fmla="*/ 518 h 567"/>
                <a:gd name="T20" fmla="*/ 518 w 566"/>
                <a:gd name="T21" fmla="*/ 442 h 567"/>
                <a:gd name="T22" fmla="*/ 561 w 566"/>
                <a:gd name="T23" fmla="*/ 341 h 567"/>
                <a:gd name="T24" fmla="*/ 563 w 566"/>
                <a:gd name="T25" fmla="*/ 240 h 567"/>
                <a:gd name="T26" fmla="*/ 526 w 566"/>
                <a:gd name="T27" fmla="*/ 137 h 567"/>
                <a:gd name="T28" fmla="*/ 454 w 566"/>
                <a:gd name="T29" fmla="*/ 57 h 567"/>
                <a:gd name="T30" fmla="*/ 356 w 566"/>
                <a:gd name="T31" fmla="*/ 10 h 567"/>
                <a:gd name="T32" fmla="*/ 95 w 566"/>
                <a:gd name="T33" fmla="*/ 90 h 567"/>
                <a:gd name="T34" fmla="*/ 248 w 566"/>
                <a:gd name="T35" fmla="*/ 16 h 567"/>
                <a:gd name="T36" fmla="*/ 206 w 566"/>
                <a:gd name="T37" fmla="*/ 55 h 567"/>
                <a:gd name="T38" fmla="*/ 94 w 566"/>
                <a:gd name="T39" fmla="*/ 92 h 567"/>
                <a:gd name="T40" fmla="*/ 247 w 566"/>
                <a:gd name="T41" fmla="*/ 36 h 567"/>
                <a:gd name="T42" fmla="*/ 192 w 566"/>
                <a:gd name="T43" fmla="*/ 92 h 567"/>
                <a:gd name="T44" fmla="*/ 337 w 566"/>
                <a:gd name="T45" fmla="*/ 50 h 567"/>
                <a:gd name="T46" fmla="*/ 290 w 566"/>
                <a:gd name="T47" fmla="*/ 92 h 567"/>
                <a:gd name="T48" fmla="*/ 319 w 566"/>
                <a:gd name="T49" fmla="*/ 19 h 567"/>
                <a:gd name="T50" fmla="*/ 382 w 566"/>
                <a:gd name="T51" fmla="*/ 32 h 567"/>
                <a:gd name="T52" fmla="*/ 473 w 566"/>
                <a:gd name="T53" fmla="*/ 92 h 567"/>
                <a:gd name="T54" fmla="*/ 166 w 566"/>
                <a:gd name="T55" fmla="*/ 107 h 567"/>
                <a:gd name="T56" fmla="*/ 32 w 566"/>
                <a:gd name="T57" fmla="*/ 186 h 567"/>
                <a:gd name="T58" fmla="*/ 81 w 566"/>
                <a:gd name="T59" fmla="*/ 106 h 567"/>
                <a:gd name="T60" fmla="*/ 278 w 566"/>
                <a:gd name="T61" fmla="*/ 186 h 567"/>
                <a:gd name="T62" fmla="*/ 183 w 566"/>
                <a:gd name="T63" fmla="*/ 106 h 567"/>
                <a:gd name="T64" fmla="*/ 384 w 566"/>
                <a:gd name="T65" fmla="*/ 106 h 567"/>
                <a:gd name="T66" fmla="*/ 417 w 566"/>
                <a:gd name="T67" fmla="*/ 186 h 567"/>
                <a:gd name="T68" fmla="*/ 486 w 566"/>
                <a:gd name="T69" fmla="*/ 105 h 567"/>
                <a:gd name="T70" fmla="*/ 535 w 566"/>
                <a:gd name="T71" fmla="*/ 186 h 567"/>
                <a:gd name="T72" fmla="*/ 411 w 566"/>
                <a:gd name="T73" fmla="*/ 126 h 567"/>
                <a:gd name="T74" fmla="*/ 540 w 566"/>
                <a:gd name="T75" fmla="*/ 199 h 567"/>
                <a:gd name="T76" fmla="*/ 552 w 566"/>
                <a:gd name="T77" fmla="*/ 305 h 567"/>
                <a:gd name="T78" fmla="*/ 27 w 566"/>
                <a:gd name="T79" fmla="*/ 368 h 567"/>
                <a:gd name="T80" fmla="*/ 14 w 566"/>
                <a:gd name="T81" fmla="*/ 284 h 567"/>
                <a:gd name="T82" fmla="*/ 540 w 566"/>
                <a:gd name="T83" fmla="*/ 199 h 567"/>
                <a:gd name="T84" fmla="*/ 156 w 566"/>
                <a:gd name="T85" fmla="*/ 441 h 567"/>
                <a:gd name="T86" fmla="*/ 81 w 566"/>
                <a:gd name="T87" fmla="*/ 461 h 567"/>
                <a:gd name="T88" fmla="*/ 32 w 566"/>
                <a:gd name="T89" fmla="*/ 381 h 567"/>
                <a:gd name="T90" fmla="*/ 183 w 566"/>
                <a:gd name="T91" fmla="*/ 461 h 567"/>
                <a:gd name="T92" fmla="*/ 149 w 566"/>
                <a:gd name="T93" fmla="*/ 381 h 567"/>
                <a:gd name="T94" fmla="*/ 412 w 566"/>
                <a:gd name="T95" fmla="*/ 402 h 567"/>
                <a:gd name="T96" fmla="*/ 290 w 566"/>
                <a:gd name="T97" fmla="*/ 461 h 567"/>
                <a:gd name="T98" fmla="*/ 534 w 566"/>
                <a:gd name="T99" fmla="*/ 382 h 567"/>
                <a:gd name="T100" fmla="*/ 400 w 566"/>
                <a:gd name="T101" fmla="*/ 461 h 567"/>
                <a:gd name="T102" fmla="*/ 431 w 566"/>
                <a:gd name="T103" fmla="*/ 381 h 567"/>
                <a:gd name="T104" fmla="*/ 176 w 566"/>
                <a:gd name="T105" fmla="*/ 475 h 567"/>
                <a:gd name="T106" fmla="*/ 253 w 566"/>
                <a:gd name="T107" fmla="*/ 551 h 567"/>
                <a:gd name="T108" fmla="*/ 146 w 566"/>
                <a:gd name="T109" fmla="*/ 515 h 567"/>
                <a:gd name="T110" fmla="*/ 176 w 566"/>
                <a:gd name="T111" fmla="*/ 475 h 567"/>
                <a:gd name="T112" fmla="*/ 230 w 566"/>
                <a:gd name="T113" fmla="*/ 516 h 567"/>
                <a:gd name="T114" fmla="*/ 278 w 566"/>
                <a:gd name="T115" fmla="*/ 475 h 567"/>
                <a:gd name="T116" fmla="*/ 320 w 566"/>
                <a:gd name="T117" fmla="*/ 531 h 567"/>
                <a:gd name="T118" fmla="*/ 374 w 566"/>
                <a:gd name="T119" fmla="*/ 475 h 567"/>
                <a:gd name="T120" fmla="*/ 401 w 566"/>
                <a:gd name="T121" fmla="*/ 525 h 567"/>
                <a:gd name="T122" fmla="*/ 319 w 566"/>
                <a:gd name="T123" fmla="*/ 547 h 567"/>
                <a:gd name="T124" fmla="*/ 391 w 566"/>
                <a:gd name="T125" fmla="*/ 475 h 5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66" h="567">
                  <a:moveTo>
                    <a:pt x="282" y="0"/>
                  </a:moveTo>
                  <a:lnTo>
                    <a:pt x="282" y="0"/>
                  </a:lnTo>
                  <a:lnTo>
                    <a:pt x="268" y="1"/>
                  </a:lnTo>
                  <a:lnTo>
                    <a:pt x="252" y="2"/>
                  </a:lnTo>
                  <a:lnTo>
                    <a:pt x="238" y="4"/>
                  </a:lnTo>
                  <a:lnTo>
                    <a:pt x="225" y="7"/>
                  </a:lnTo>
                  <a:lnTo>
                    <a:pt x="211" y="10"/>
                  </a:lnTo>
                  <a:lnTo>
                    <a:pt x="198" y="14"/>
                  </a:lnTo>
                  <a:lnTo>
                    <a:pt x="185" y="18"/>
                  </a:lnTo>
                  <a:lnTo>
                    <a:pt x="172" y="23"/>
                  </a:lnTo>
                  <a:lnTo>
                    <a:pt x="159" y="29"/>
                  </a:lnTo>
                  <a:lnTo>
                    <a:pt x="147" y="35"/>
                  </a:lnTo>
                  <a:lnTo>
                    <a:pt x="136" y="42"/>
                  </a:lnTo>
                  <a:lnTo>
                    <a:pt x="124" y="49"/>
                  </a:lnTo>
                  <a:lnTo>
                    <a:pt x="113" y="57"/>
                  </a:lnTo>
                  <a:lnTo>
                    <a:pt x="103" y="66"/>
                  </a:lnTo>
                  <a:lnTo>
                    <a:pt x="92" y="75"/>
                  </a:lnTo>
                  <a:lnTo>
                    <a:pt x="83" y="84"/>
                  </a:lnTo>
                  <a:lnTo>
                    <a:pt x="73" y="94"/>
                  </a:lnTo>
                  <a:lnTo>
                    <a:pt x="65" y="104"/>
                  </a:lnTo>
                  <a:lnTo>
                    <a:pt x="56" y="115"/>
                  </a:lnTo>
                  <a:lnTo>
                    <a:pt x="48" y="126"/>
                  </a:lnTo>
                  <a:lnTo>
                    <a:pt x="41" y="137"/>
                  </a:lnTo>
                  <a:lnTo>
                    <a:pt x="34" y="149"/>
                  </a:lnTo>
                  <a:lnTo>
                    <a:pt x="28" y="161"/>
                  </a:lnTo>
                  <a:lnTo>
                    <a:pt x="22" y="174"/>
                  </a:lnTo>
                  <a:lnTo>
                    <a:pt x="17" y="186"/>
                  </a:lnTo>
                  <a:lnTo>
                    <a:pt x="13" y="199"/>
                  </a:lnTo>
                  <a:lnTo>
                    <a:pt x="9" y="213"/>
                  </a:lnTo>
                  <a:lnTo>
                    <a:pt x="6" y="226"/>
                  </a:lnTo>
                  <a:lnTo>
                    <a:pt x="4" y="240"/>
                  </a:lnTo>
                  <a:lnTo>
                    <a:pt x="2" y="255"/>
                  </a:lnTo>
                  <a:lnTo>
                    <a:pt x="1" y="270"/>
                  </a:lnTo>
                  <a:lnTo>
                    <a:pt x="0" y="284"/>
                  </a:lnTo>
                  <a:lnTo>
                    <a:pt x="0" y="284"/>
                  </a:lnTo>
                  <a:lnTo>
                    <a:pt x="1" y="298"/>
                  </a:lnTo>
                  <a:lnTo>
                    <a:pt x="2" y="313"/>
                  </a:lnTo>
                  <a:lnTo>
                    <a:pt x="4" y="327"/>
                  </a:lnTo>
                  <a:lnTo>
                    <a:pt x="6" y="341"/>
                  </a:lnTo>
                  <a:lnTo>
                    <a:pt x="9" y="354"/>
                  </a:lnTo>
                  <a:lnTo>
                    <a:pt x="13" y="368"/>
                  </a:lnTo>
                  <a:lnTo>
                    <a:pt x="18" y="381"/>
                  </a:lnTo>
                  <a:lnTo>
                    <a:pt x="23" y="394"/>
                  </a:lnTo>
                  <a:lnTo>
                    <a:pt x="28" y="406"/>
                  </a:lnTo>
                  <a:lnTo>
                    <a:pt x="34" y="418"/>
                  </a:lnTo>
                  <a:lnTo>
                    <a:pt x="41" y="430"/>
                  </a:lnTo>
                  <a:lnTo>
                    <a:pt x="49" y="442"/>
                  </a:lnTo>
                  <a:lnTo>
                    <a:pt x="57" y="453"/>
                  </a:lnTo>
                  <a:lnTo>
                    <a:pt x="65" y="464"/>
                  </a:lnTo>
                  <a:lnTo>
                    <a:pt x="74" y="474"/>
                  </a:lnTo>
                  <a:lnTo>
                    <a:pt x="83" y="484"/>
                  </a:lnTo>
                  <a:lnTo>
                    <a:pt x="93" y="493"/>
                  </a:lnTo>
                  <a:lnTo>
                    <a:pt x="103" y="502"/>
                  </a:lnTo>
                  <a:lnTo>
                    <a:pt x="114" y="510"/>
                  </a:lnTo>
                  <a:lnTo>
                    <a:pt x="125" y="518"/>
                  </a:lnTo>
                  <a:lnTo>
                    <a:pt x="136" y="526"/>
                  </a:lnTo>
                  <a:lnTo>
                    <a:pt x="148" y="532"/>
                  </a:lnTo>
                  <a:lnTo>
                    <a:pt x="160" y="539"/>
                  </a:lnTo>
                  <a:lnTo>
                    <a:pt x="173" y="544"/>
                  </a:lnTo>
                  <a:lnTo>
                    <a:pt x="186" y="549"/>
                  </a:lnTo>
                  <a:lnTo>
                    <a:pt x="199" y="554"/>
                  </a:lnTo>
                  <a:lnTo>
                    <a:pt x="212" y="558"/>
                  </a:lnTo>
                  <a:lnTo>
                    <a:pt x="226" y="561"/>
                  </a:lnTo>
                  <a:lnTo>
                    <a:pt x="240" y="563"/>
                  </a:lnTo>
                  <a:lnTo>
                    <a:pt x="254" y="565"/>
                  </a:lnTo>
                  <a:lnTo>
                    <a:pt x="269" y="566"/>
                  </a:lnTo>
                  <a:lnTo>
                    <a:pt x="284" y="567"/>
                  </a:lnTo>
                  <a:lnTo>
                    <a:pt x="284" y="567"/>
                  </a:lnTo>
                  <a:lnTo>
                    <a:pt x="298" y="566"/>
                  </a:lnTo>
                  <a:lnTo>
                    <a:pt x="313" y="565"/>
                  </a:lnTo>
                  <a:lnTo>
                    <a:pt x="327" y="563"/>
                  </a:lnTo>
                  <a:lnTo>
                    <a:pt x="341" y="561"/>
                  </a:lnTo>
                  <a:lnTo>
                    <a:pt x="354" y="558"/>
                  </a:lnTo>
                  <a:lnTo>
                    <a:pt x="368" y="554"/>
                  </a:lnTo>
                  <a:lnTo>
                    <a:pt x="381" y="549"/>
                  </a:lnTo>
                  <a:lnTo>
                    <a:pt x="394" y="544"/>
                  </a:lnTo>
                  <a:lnTo>
                    <a:pt x="406" y="539"/>
                  </a:lnTo>
                  <a:lnTo>
                    <a:pt x="418" y="532"/>
                  </a:lnTo>
                  <a:lnTo>
                    <a:pt x="430" y="526"/>
                  </a:lnTo>
                  <a:lnTo>
                    <a:pt x="442" y="518"/>
                  </a:lnTo>
                  <a:lnTo>
                    <a:pt x="453" y="510"/>
                  </a:lnTo>
                  <a:lnTo>
                    <a:pt x="463" y="502"/>
                  </a:lnTo>
                  <a:lnTo>
                    <a:pt x="474" y="493"/>
                  </a:lnTo>
                  <a:lnTo>
                    <a:pt x="484" y="484"/>
                  </a:lnTo>
                  <a:lnTo>
                    <a:pt x="493" y="474"/>
                  </a:lnTo>
                  <a:lnTo>
                    <a:pt x="502" y="464"/>
                  </a:lnTo>
                  <a:lnTo>
                    <a:pt x="510" y="453"/>
                  </a:lnTo>
                  <a:lnTo>
                    <a:pt x="518" y="442"/>
                  </a:lnTo>
                  <a:lnTo>
                    <a:pt x="525" y="430"/>
                  </a:lnTo>
                  <a:lnTo>
                    <a:pt x="532" y="418"/>
                  </a:lnTo>
                  <a:lnTo>
                    <a:pt x="538" y="406"/>
                  </a:lnTo>
                  <a:lnTo>
                    <a:pt x="544" y="394"/>
                  </a:lnTo>
                  <a:lnTo>
                    <a:pt x="549" y="381"/>
                  </a:lnTo>
                  <a:lnTo>
                    <a:pt x="554" y="368"/>
                  </a:lnTo>
                  <a:lnTo>
                    <a:pt x="557" y="354"/>
                  </a:lnTo>
                  <a:lnTo>
                    <a:pt x="561" y="341"/>
                  </a:lnTo>
                  <a:lnTo>
                    <a:pt x="563" y="327"/>
                  </a:lnTo>
                  <a:lnTo>
                    <a:pt x="565" y="313"/>
                  </a:lnTo>
                  <a:lnTo>
                    <a:pt x="566" y="298"/>
                  </a:lnTo>
                  <a:lnTo>
                    <a:pt x="566" y="284"/>
                  </a:lnTo>
                  <a:lnTo>
                    <a:pt x="566" y="284"/>
                  </a:lnTo>
                  <a:lnTo>
                    <a:pt x="566" y="270"/>
                  </a:lnTo>
                  <a:lnTo>
                    <a:pt x="565" y="255"/>
                  </a:lnTo>
                  <a:lnTo>
                    <a:pt x="563" y="240"/>
                  </a:lnTo>
                  <a:lnTo>
                    <a:pt x="561" y="226"/>
                  </a:lnTo>
                  <a:lnTo>
                    <a:pt x="558" y="213"/>
                  </a:lnTo>
                  <a:lnTo>
                    <a:pt x="554" y="199"/>
                  </a:lnTo>
                  <a:lnTo>
                    <a:pt x="549" y="186"/>
                  </a:lnTo>
                  <a:lnTo>
                    <a:pt x="544" y="174"/>
                  </a:lnTo>
                  <a:lnTo>
                    <a:pt x="539" y="161"/>
                  </a:lnTo>
                  <a:lnTo>
                    <a:pt x="532" y="149"/>
                  </a:lnTo>
                  <a:lnTo>
                    <a:pt x="526" y="137"/>
                  </a:lnTo>
                  <a:lnTo>
                    <a:pt x="518" y="126"/>
                  </a:lnTo>
                  <a:lnTo>
                    <a:pt x="511" y="115"/>
                  </a:lnTo>
                  <a:lnTo>
                    <a:pt x="502" y="104"/>
                  </a:lnTo>
                  <a:lnTo>
                    <a:pt x="493" y="94"/>
                  </a:lnTo>
                  <a:lnTo>
                    <a:pt x="484" y="84"/>
                  </a:lnTo>
                  <a:lnTo>
                    <a:pt x="474" y="75"/>
                  </a:lnTo>
                  <a:lnTo>
                    <a:pt x="464" y="66"/>
                  </a:lnTo>
                  <a:lnTo>
                    <a:pt x="454" y="57"/>
                  </a:lnTo>
                  <a:lnTo>
                    <a:pt x="443" y="49"/>
                  </a:lnTo>
                  <a:lnTo>
                    <a:pt x="431" y="42"/>
                  </a:lnTo>
                  <a:lnTo>
                    <a:pt x="419" y="35"/>
                  </a:lnTo>
                  <a:lnTo>
                    <a:pt x="407" y="29"/>
                  </a:lnTo>
                  <a:lnTo>
                    <a:pt x="395" y="23"/>
                  </a:lnTo>
                  <a:lnTo>
                    <a:pt x="382" y="18"/>
                  </a:lnTo>
                  <a:lnTo>
                    <a:pt x="369" y="14"/>
                  </a:lnTo>
                  <a:lnTo>
                    <a:pt x="356" y="10"/>
                  </a:lnTo>
                  <a:lnTo>
                    <a:pt x="342" y="7"/>
                  </a:lnTo>
                  <a:lnTo>
                    <a:pt x="328" y="4"/>
                  </a:lnTo>
                  <a:lnTo>
                    <a:pt x="314" y="2"/>
                  </a:lnTo>
                  <a:lnTo>
                    <a:pt x="300" y="1"/>
                  </a:lnTo>
                  <a:lnTo>
                    <a:pt x="286" y="0"/>
                  </a:lnTo>
                  <a:lnTo>
                    <a:pt x="282" y="0"/>
                  </a:lnTo>
                  <a:close/>
                  <a:moveTo>
                    <a:pt x="95" y="90"/>
                  </a:moveTo>
                  <a:lnTo>
                    <a:pt x="95" y="90"/>
                  </a:lnTo>
                  <a:lnTo>
                    <a:pt x="111" y="76"/>
                  </a:lnTo>
                  <a:lnTo>
                    <a:pt x="128" y="63"/>
                  </a:lnTo>
                  <a:lnTo>
                    <a:pt x="147" y="51"/>
                  </a:lnTo>
                  <a:lnTo>
                    <a:pt x="166" y="41"/>
                  </a:lnTo>
                  <a:lnTo>
                    <a:pt x="185" y="32"/>
                  </a:lnTo>
                  <a:lnTo>
                    <a:pt x="206" y="25"/>
                  </a:lnTo>
                  <a:lnTo>
                    <a:pt x="226" y="20"/>
                  </a:lnTo>
                  <a:lnTo>
                    <a:pt x="248" y="16"/>
                  </a:lnTo>
                  <a:lnTo>
                    <a:pt x="248" y="16"/>
                  </a:lnTo>
                  <a:lnTo>
                    <a:pt x="254" y="15"/>
                  </a:lnTo>
                  <a:lnTo>
                    <a:pt x="254" y="15"/>
                  </a:lnTo>
                  <a:lnTo>
                    <a:pt x="247" y="19"/>
                  </a:lnTo>
                  <a:lnTo>
                    <a:pt x="247" y="19"/>
                  </a:lnTo>
                  <a:lnTo>
                    <a:pt x="233" y="30"/>
                  </a:lnTo>
                  <a:lnTo>
                    <a:pt x="215" y="46"/>
                  </a:lnTo>
                  <a:lnTo>
                    <a:pt x="206" y="55"/>
                  </a:lnTo>
                  <a:lnTo>
                    <a:pt x="196" y="66"/>
                  </a:lnTo>
                  <a:lnTo>
                    <a:pt x="186" y="78"/>
                  </a:lnTo>
                  <a:lnTo>
                    <a:pt x="176" y="92"/>
                  </a:lnTo>
                  <a:lnTo>
                    <a:pt x="176" y="92"/>
                  </a:lnTo>
                  <a:lnTo>
                    <a:pt x="176" y="92"/>
                  </a:lnTo>
                  <a:lnTo>
                    <a:pt x="176" y="92"/>
                  </a:lnTo>
                  <a:lnTo>
                    <a:pt x="94" y="92"/>
                  </a:lnTo>
                  <a:lnTo>
                    <a:pt x="94" y="92"/>
                  </a:lnTo>
                  <a:lnTo>
                    <a:pt x="95" y="90"/>
                  </a:lnTo>
                  <a:lnTo>
                    <a:pt x="95" y="90"/>
                  </a:lnTo>
                  <a:close/>
                  <a:moveTo>
                    <a:pt x="194" y="90"/>
                  </a:moveTo>
                  <a:lnTo>
                    <a:pt x="194" y="90"/>
                  </a:lnTo>
                  <a:lnTo>
                    <a:pt x="203" y="79"/>
                  </a:lnTo>
                  <a:lnTo>
                    <a:pt x="212" y="69"/>
                  </a:lnTo>
                  <a:lnTo>
                    <a:pt x="230" y="50"/>
                  </a:lnTo>
                  <a:lnTo>
                    <a:pt x="247" y="36"/>
                  </a:lnTo>
                  <a:lnTo>
                    <a:pt x="262" y="25"/>
                  </a:lnTo>
                  <a:lnTo>
                    <a:pt x="262" y="25"/>
                  </a:lnTo>
                  <a:lnTo>
                    <a:pt x="278" y="15"/>
                  </a:lnTo>
                  <a:lnTo>
                    <a:pt x="278" y="15"/>
                  </a:lnTo>
                  <a:lnTo>
                    <a:pt x="278" y="92"/>
                  </a:lnTo>
                  <a:lnTo>
                    <a:pt x="278" y="92"/>
                  </a:lnTo>
                  <a:lnTo>
                    <a:pt x="192" y="92"/>
                  </a:lnTo>
                  <a:lnTo>
                    <a:pt x="192" y="92"/>
                  </a:lnTo>
                  <a:lnTo>
                    <a:pt x="194" y="90"/>
                  </a:lnTo>
                  <a:lnTo>
                    <a:pt x="194" y="90"/>
                  </a:lnTo>
                  <a:close/>
                  <a:moveTo>
                    <a:pt x="290" y="15"/>
                  </a:moveTo>
                  <a:lnTo>
                    <a:pt x="290" y="15"/>
                  </a:lnTo>
                  <a:lnTo>
                    <a:pt x="305" y="25"/>
                  </a:lnTo>
                  <a:lnTo>
                    <a:pt x="305" y="25"/>
                  </a:lnTo>
                  <a:lnTo>
                    <a:pt x="320" y="36"/>
                  </a:lnTo>
                  <a:lnTo>
                    <a:pt x="337" y="50"/>
                  </a:lnTo>
                  <a:lnTo>
                    <a:pt x="355" y="69"/>
                  </a:lnTo>
                  <a:lnTo>
                    <a:pt x="364" y="79"/>
                  </a:lnTo>
                  <a:lnTo>
                    <a:pt x="373" y="90"/>
                  </a:lnTo>
                  <a:lnTo>
                    <a:pt x="373" y="90"/>
                  </a:lnTo>
                  <a:lnTo>
                    <a:pt x="374" y="92"/>
                  </a:lnTo>
                  <a:lnTo>
                    <a:pt x="374" y="92"/>
                  </a:lnTo>
                  <a:lnTo>
                    <a:pt x="290" y="92"/>
                  </a:lnTo>
                  <a:lnTo>
                    <a:pt x="290" y="92"/>
                  </a:lnTo>
                  <a:lnTo>
                    <a:pt x="290" y="15"/>
                  </a:lnTo>
                  <a:lnTo>
                    <a:pt x="290" y="15"/>
                  </a:lnTo>
                  <a:close/>
                  <a:moveTo>
                    <a:pt x="391" y="92"/>
                  </a:moveTo>
                  <a:lnTo>
                    <a:pt x="391" y="92"/>
                  </a:lnTo>
                  <a:lnTo>
                    <a:pt x="376" y="72"/>
                  </a:lnTo>
                  <a:lnTo>
                    <a:pt x="359" y="53"/>
                  </a:lnTo>
                  <a:lnTo>
                    <a:pt x="340" y="35"/>
                  </a:lnTo>
                  <a:lnTo>
                    <a:pt x="319" y="19"/>
                  </a:lnTo>
                  <a:lnTo>
                    <a:pt x="319" y="19"/>
                  </a:lnTo>
                  <a:lnTo>
                    <a:pt x="314" y="16"/>
                  </a:lnTo>
                  <a:lnTo>
                    <a:pt x="314" y="16"/>
                  </a:lnTo>
                  <a:lnTo>
                    <a:pt x="320" y="16"/>
                  </a:lnTo>
                  <a:lnTo>
                    <a:pt x="320" y="16"/>
                  </a:lnTo>
                  <a:lnTo>
                    <a:pt x="341" y="20"/>
                  </a:lnTo>
                  <a:lnTo>
                    <a:pt x="362" y="25"/>
                  </a:lnTo>
                  <a:lnTo>
                    <a:pt x="382" y="32"/>
                  </a:lnTo>
                  <a:lnTo>
                    <a:pt x="402" y="41"/>
                  </a:lnTo>
                  <a:lnTo>
                    <a:pt x="420" y="51"/>
                  </a:lnTo>
                  <a:lnTo>
                    <a:pt x="438" y="63"/>
                  </a:lnTo>
                  <a:lnTo>
                    <a:pt x="455" y="76"/>
                  </a:lnTo>
                  <a:lnTo>
                    <a:pt x="471" y="90"/>
                  </a:lnTo>
                  <a:lnTo>
                    <a:pt x="471" y="90"/>
                  </a:lnTo>
                  <a:lnTo>
                    <a:pt x="473" y="92"/>
                  </a:lnTo>
                  <a:lnTo>
                    <a:pt x="473" y="92"/>
                  </a:lnTo>
                  <a:lnTo>
                    <a:pt x="391" y="92"/>
                  </a:lnTo>
                  <a:lnTo>
                    <a:pt x="391" y="92"/>
                  </a:lnTo>
                  <a:lnTo>
                    <a:pt x="391" y="92"/>
                  </a:lnTo>
                  <a:lnTo>
                    <a:pt x="391" y="92"/>
                  </a:lnTo>
                  <a:close/>
                  <a:moveTo>
                    <a:pt x="167" y="105"/>
                  </a:moveTo>
                  <a:lnTo>
                    <a:pt x="167" y="105"/>
                  </a:lnTo>
                  <a:lnTo>
                    <a:pt x="166" y="107"/>
                  </a:lnTo>
                  <a:lnTo>
                    <a:pt x="166" y="107"/>
                  </a:lnTo>
                  <a:lnTo>
                    <a:pt x="156" y="126"/>
                  </a:lnTo>
                  <a:lnTo>
                    <a:pt x="148" y="145"/>
                  </a:lnTo>
                  <a:lnTo>
                    <a:pt x="141" y="165"/>
                  </a:lnTo>
                  <a:lnTo>
                    <a:pt x="136" y="185"/>
                  </a:lnTo>
                  <a:lnTo>
                    <a:pt x="136" y="185"/>
                  </a:lnTo>
                  <a:lnTo>
                    <a:pt x="136" y="186"/>
                  </a:lnTo>
                  <a:lnTo>
                    <a:pt x="136" y="186"/>
                  </a:lnTo>
                  <a:lnTo>
                    <a:pt x="32" y="186"/>
                  </a:lnTo>
                  <a:lnTo>
                    <a:pt x="32" y="186"/>
                  </a:lnTo>
                  <a:lnTo>
                    <a:pt x="33" y="185"/>
                  </a:lnTo>
                  <a:lnTo>
                    <a:pt x="33" y="185"/>
                  </a:lnTo>
                  <a:lnTo>
                    <a:pt x="42" y="163"/>
                  </a:lnTo>
                  <a:lnTo>
                    <a:pt x="53" y="143"/>
                  </a:lnTo>
                  <a:lnTo>
                    <a:pt x="66" y="124"/>
                  </a:lnTo>
                  <a:lnTo>
                    <a:pt x="81" y="106"/>
                  </a:lnTo>
                  <a:lnTo>
                    <a:pt x="81" y="106"/>
                  </a:lnTo>
                  <a:lnTo>
                    <a:pt x="81" y="105"/>
                  </a:lnTo>
                  <a:lnTo>
                    <a:pt x="81" y="105"/>
                  </a:lnTo>
                  <a:lnTo>
                    <a:pt x="167" y="105"/>
                  </a:lnTo>
                  <a:lnTo>
                    <a:pt x="167" y="105"/>
                  </a:lnTo>
                  <a:close/>
                  <a:moveTo>
                    <a:pt x="278" y="105"/>
                  </a:moveTo>
                  <a:lnTo>
                    <a:pt x="278" y="105"/>
                  </a:lnTo>
                  <a:lnTo>
                    <a:pt x="278" y="186"/>
                  </a:lnTo>
                  <a:lnTo>
                    <a:pt x="278" y="186"/>
                  </a:lnTo>
                  <a:lnTo>
                    <a:pt x="149" y="186"/>
                  </a:lnTo>
                  <a:lnTo>
                    <a:pt x="149" y="186"/>
                  </a:lnTo>
                  <a:lnTo>
                    <a:pt x="150" y="185"/>
                  </a:lnTo>
                  <a:lnTo>
                    <a:pt x="150" y="185"/>
                  </a:lnTo>
                  <a:lnTo>
                    <a:pt x="155" y="164"/>
                  </a:lnTo>
                  <a:lnTo>
                    <a:pt x="162" y="144"/>
                  </a:lnTo>
                  <a:lnTo>
                    <a:pt x="172" y="125"/>
                  </a:lnTo>
                  <a:lnTo>
                    <a:pt x="183" y="106"/>
                  </a:lnTo>
                  <a:lnTo>
                    <a:pt x="183" y="106"/>
                  </a:lnTo>
                  <a:lnTo>
                    <a:pt x="183" y="105"/>
                  </a:lnTo>
                  <a:lnTo>
                    <a:pt x="183" y="105"/>
                  </a:lnTo>
                  <a:lnTo>
                    <a:pt x="278" y="105"/>
                  </a:lnTo>
                  <a:lnTo>
                    <a:pt x="278" y="105"/>
                  </a:lnTo>
                  <a:close/>
                  <a:moveTo>
                    <a:pt x="384" y="105"/>
                  </a:moveTo>
                  <a:lnTo>
                    <a:pt x="384" y="105"/>
                  </a:lnTo>
                  <a:lnTo>
                    <a:pt x="384" y="106"/>
                  </a:lnTo>
                  <a:lnTo>
                    <a:pt x="384" y="106"/>
                  </a:lnTo>
                  <a:lnTo>
                    <a:pt x="395" y="125"/>
                  </a:lnTo>
                  <a:lnTo>
                    <a:pt x="404" y="144"/>
                  </a:lnTo>
                  <a:lnTo>
                    <a:pt x="412" y="164"/>
                  </a:lnTo>
                  <a:lnTo>
                    <a:pt x="417" y="185"/>
                  </a:lnTo>
                  <a:lnTo>
                    <a:pt x="417" y="185"/>
                  </a:lnTo>
                  <a:lnTo>
                    <a:pt x="417" y="186"/>
                  </a:lnTo>
                  <a:lnTo>
                    <a:pt x="417" y="186"/>
                  </a:lnTo>
                  <a:lnTo>
                    <a:pt x="290" y="186"/>
                  </a:lnTo>
                  <a:lnTo>
                    <a:pt x="290" y="186"/>
                  </a:lnTo>
                  <a:lnTo>
                    <a:pt x="290" y="105"/>
                  </a:lnTo>
                  <a:lnTo>
                    <a:pt x="290" y="105"/>
                  </a:lnTo>
                  <a:lnTo>
                    <a:pt x="384" y="105"/>
                  </a:lnTo>
                  <a:lnTo>
                    <a:pt x="384" y="105"/>
                  </a:lnTo>
                  <a:close/>
                  <a:moveTo>
                    <a:pt x="486" y="105"/>
                  </a:moveTo>
                  <a:lnTo>
                    <a:pt x="486" y="105"/>
                  </a:lnTo>
                  <a:lnTo>
                    <a:pt x="486" y="106"/>
                  </a:lnTo>
                  <a:lnTo>
                    <a:pt x="486" y="106"/>
                  </a:lnTo>
                  <a:lnTo>
                    <a:pt x="501" y="124"/>
                  </a:lnTo>
                  <a:lnTo>
                    <a:pt x="514" y="143"/>
                  </a:lnTo>
                  <a:lnTo>
                    <a:pt x="525" y="163"/>
                  </a:lnTo>
                  <a:lnTo>
                    <a:pt x="534" y="185"/>
                  </a:lnTo>
                  <a:lnTo>
                    <a:pt x="534" y="185"/>
                  </a:lnTo>
                  <a:lnTo>
                    <a:pt x="535" y="186"/>
                  </a:lnTo>
                  <a:lnTo>
                    <a:pt x="535" y="186"/>
                  </a:lnTo>
                  <a:lnTo>
                    <a:pt x="431" y="186"/>
                  </a:lnTo>
                  <a:lnTo>
                    <a:pt x="431" y="186"/>
                  </a:lnTo>
                  <a:lnTo>
                    <a:pt x="431" y="185"/>
                  </a:lnTo>
                  <a:lnTo>
                    <a:pt x="431" y="185"/>
                  </a:lnTo>
                  <a:lnTo>
                    <a:pt x="426" y="165"/>
                  </a:lnTo>
                  <a:lnTo>
                    <a:pt x="419" y="145"/>
                  </a:lnTo>
                  <a:lnTo>
                    <a:pt x="411" y="126"/>
                  </a:lnTo>
                  <a:lnTo>
                    <a:pt x="400" y="107"/>
                  </a:lnTo>
                  <a:lnTo>
                    <a:pt x="400" y="107"/>
                  </a:lnTo>
                  <a:lnTo>
                    <a:pt x="400" y="105"/>
                  </a:lnTo>
                  <a:lnTo>
                    <a:pt x="400" y="105"/>
                  </a:lnTo>
                  <a:lnTo>
                    <a:pt x="486" y="105"/>
                  </a:lnTo>
                  <a:lnTo>
                    <a:pt x="486" y="105"/>
                  </a:lnTo>
                  <a:close/>
                  <a:moveTo>
                    <a:pt x="540" y="199"/>
                  </a:moveTo>
                  <a:lnTo>
                    <a:pt x="540" y="199"/>
                  </a:lnTo>
                  <a:lnTo>
                    <a:pt x="540" y="200"/>
                  </a:lnTo>
                  <a:lnTo>
                    <a:pt x="540" y="200"/>
                  </a:lnTo>
                  <a:lnTo>
                    <a:pt x="545" y="220"/>
                  </a:lnTo>
                  <a:lnTo>
                    <a:pt x="549" y="242"/>
                  </a:lnTo>
                  <a:lnTo>
                    <a:pt x="552" y="263"/>
                  </a:lnTo>
                  <a:lnTo>
                    <a:pt x="553" y="284"/>
                  </a:lnTo>
                  <a:lnTo>
                    <a:pt x="553" y="284"/>
                  </a:lnTo>
                  <a:lnTo>
                    <a:pt x="552" y="305"/>
                  </a:lnTo>
                  <a:lnTo>
                    <a:pt x="549" y="326"/>
                  </a:lnTo>
                  <a:lnTo>
                    <a:pt x="545" y="347"/>
                  </a:lnTo>
                  <a:lnTo>
                    <a:pt x="540" y="367"/>
                  </a:lnTo>
                  <a:lnTo>
                    <a:pt x="540" y="367"/>
                  </a:lnTo>
                  <a:lnTo>
                    <a:pt x="539" y="368"/>
                  </a:lnTo>
                  <a:lnTo>
                    <a:pt x="539" y="368"/>
                  </a:lnTo>
                  <a:lnTo>
                    <a:pt x="27" y="368"/>
                  </a:lnTo>
                  <a:lnTo>
                    <a:pt x="27" y="368"/>
                  </a:lnTo>
                  <a:lnTo>
                    <a:pt x="27" y="367"/>
                  </a:lnTo>
                  <a:lnTo>
                    <a:pt x="27" y="367"/>
                  </a:lnTo>
                  <a:lnTo>
                    <a:pt x="27" y="367"/>
                  </a:lnTo>
                  <a:lnTo>
                    <a:pt x="21" y="347"/>
                  </a:lnTo>
                  <a:lnTo>
                    <a:pt x="17" y="326"/>
                  </a:lnTo>
                  <a:lnTo>
                    <a:pt x="15" y="305"/>
                  </a:lnTo>
                  <a:lnTo>
                    <a:pt x="14" y="284"/>
                  </a:lnTo>
                  <a:lnTo>
                    <a:pt x="14" y="284"/>
                  </a:lnTo>
                  <a:lnTo>
                    <a:pt x="15" y="263"/>
                  </a:lnTo>
                  <a:lnTo>
                    <a:pt x="17" y="242"/>
                  </a:lnTo>
                  <a:lnTo>
                    <a:pt x="21" y="220"/>
                  </a:lnTo>
                  <a:lnTo>
                    <a:pt x="27" y="200"/>
                  </a:lnTo>
                  <a:lnTo>
                    <a:pt x="27" y="200"/>
                  </a:lnTo>
                  <a:lnTo>
                    <a:pt x="27" y="199"/>
                  </a:lnTo>
                  <a:lnTo>
                    <a:pt x="27" y="199"/>
                  </a:lnTo>
                  <a:lnTo>
                    <a:pt x="540" y="199"/>
                  </a:lnTo>
                  <a:lnTo>
                    <a:pt x="540" y="199"/>
                  </a:lnTo>
                  <a:close/>
                  <a:moveTo>
                    <a:pt x="136" y="381"/>
                  </a:moveTo>
                  <a:lnTo>
                    <a:pt x="136" y="381"/>
                  </a:lnTo>
                  <a:lnTo>
                    <a:pt x="136" y="381"/>
                  </a:lnTo>
                  <a:lnTo>
                    <a:pt x="136" y="381"/>
                  </a:lnTo>
                  <a:lnTo>
                    <a:pt x="141" y="402"/>
                  </a:lnTo>
                  <a:lnTo>
                    <a:pt x="148" y="421"/>
                  </a:lnTo>
                  <a:lnTo>
                    <a:pt x="156" y="441"/>
                  </a:lnTo>
                  <a:lnTo>
                    <a:pt x="166" y="460"/>
                  </a:lnTo>
                  <a:lnTo>
                    <a:pt x="166" y="460"/>
                  </a:lnTo>
                  <a:lnTo>
                    <a:pt x="167" y="461"/>
                  </a:lnTo>
                  <a:lnTo>
                    <a:pt x="167" y="461"/>
                  </a:lnTo>
                  <a:lnTo>
                    <a:pt x="81" y="461"/>
                  </a:lnTo>
                  <a:lnTo>
                    <a:pt x="81" y="461"/>
                  </a:lnTo>
                  <a:lnTo>
                    <a:pt x="81" y="461"/>
                  </a:lnTo>
                  <a:lnTo>
                    <a:pt x="81" y="461"/>
                  </a:lnTo>
                  <a:lnTo>
                    <a:pt x="81" y="461"/>
                  </a:lnTo>
                  <a:lnTo>
                    <a:pt x="66" y="443"/>
                  </a:lnTo>
                  <a:lnTo>
                    <a:pt x="53" y="423"/>
                  </a:lnTo>
                  <a:lnTo>
                    <a:pt x="42" y="403"/>
                  </a:lnTo>
                  <a:lnTo>
                    <a:pt x="33" y="382"/>
                  </a:lnTo>
                  <a:lnTo>
                    <a:pt x="33" y="382"/>
                  </a:lnTo>
                  <a:lnTo>
                    <a:pt x="32" y="381"/>
                  </a:lnTo>
                  <a:lnTo>
                    <a:pt x="32" y="381"/>
                  </a:lnTo>
                  <a:lnTo>
                    <a:pt x="136" y="381"/>
                  </a:lnTo>
                  <a:lnTo>
                    <a:pt x="136" y="381"/>
                  </a:lnTo>
                  <a:close/>
                  <a:moveTo>
                    <a:pt x="278" y="381"/>
                  </a:moveTo>
                  <a:lnTo>
                    <a:pt x="278" y="381"/>
                  </a:lnTo>
                  <a:lnTo>
                    <a:pt x="278" y="461"/>
                  </a:lnTo>
                  <a:lnTo>
                    <a:pt x="278" y="461"/>
                  </a:lnTo>
                  <a:lnTo>
                    <a:pt x="183" y="461"/>
                  </a:lnTo>
                  <a:lnTo>
                    <a:pt x="183" y="461"/>
                  </a:lnTo>
                  <a:lnTo>
                    <a:pt x="183" y="461"/>
                  </a:lnTo>
                  <a:lnTo>
                    <a:pt x="183" y="461"/>
                  </a:lnTo>
                  <a:lnTo>
                    <a:pt x="172" y="442"/>
                  </a:lnTo>
                  <a:lnTo>
                    <a:pt x="162" y="422"/>
                  </a:lnTo>
                  <a:lnTo>
                    <a:pt x="155" y="402"/>
                  </a:lnTo>
                  <a:lnTo>
                    <a:pt x="150" y="382"/>
                  </a:lnTo>
                  <a:lnTo>
                    <a:pt x="150" y="382"/>
                  </a:lnTo>
                  <a:lnTo>
                    <a:pt x="149" y="381"/>
                  </a:lnTo>
                  <a:lnTo>
                    <a:pt x="149" y="381"/>
                  </a:lnTo>
                  <a:lnTo>
                    <a:pt x="278" y="381"/>
                  </a:lnTo>
                  <a:lnTo>
                    <a:pt x="278" y="381"/>
                  </a:lnTo>
                  <a:close/>
                  <a:moveTo>
                    <a:pt x="417" y="381"/>
                  </a:moveTo>
                  <a:lnTo>
                    <a:pt x="417" y="381"/>
                  </a:lnTo>
                  <a:lnTo>
                    <a:pt x="417" y="382"/>
                  </a:lnTo>
                  <a:lnTo>
                    <a:pt x="417" y="382"/>
                  </a:lnTo>
                  <a:lnTo>
                    <a:pt x="412" y="402"/>
                  </a:lnTo>
                  <a:lnTo>
                    <a:pt x="404" y="422"/>
                  </a:lnTo>
                  <a:lnTo>
                    <a:pt x="395" y="442"/>
                  </a:lnTo>
                  <a:lnTo>
                    <a:pt x="384" y="461"/>
                  </a:lnTo>
                  <a:lnTo>
                    <a:pt x="384" y="461"/>
                  </a:lnTo>
                  <a:lnTo>
                    <a:pt x="384" y="461"/>
                  </a:lnTo>
                  <a:lnTo>
                    <a:pt x="384" y="461"/>
                  </a:lnTo>
                  <a:lnTo>
                    <a:pt x="290" y="461"/>
                  </a:lnTo>
                  <a:lnTo>
                    <a:pt x="290" y="461"/>
                  </a:lnTo>
                  <a:lnTo>
                    <a:pt x="290" y="381"/>
                  </a:lnTo>
                  <a:lnTo>
                    <a:pt x="290" y="381"/>
                  </a:lnTo>
                  <a:lnTo>
                    <a:pt x="417" y="381"/>
                  </a:lnTo>
                  <a:lnTo>
                    <a:pt x="417" y="381"/>
                  </a:lnTo>
                  <a:close/>
                  <a:moveTo>
                    <a:pt x="535" y="381"/>
                  </a:moveTo>
                  <a:lnTo>
                    <a:pt x="535" y="381"/>
                  </a:lnTo>
                  <a:lnTo>
                    <a:pt x="534" y="382"/>
                  </a:lnTo>
                  <a:lnTo>
                    <a:pt x="534" y="382"/>
                  </a:lnTo>
                  <a:lnTo>
                    <a:pt x="525" y="403"/>
                  </a:lnTo>
                  <a:lnTo>
                    <a:pt x="514" y="423"/>
                  </a:lnTo>
                  <a:lnTo>
                    <a:pt x="501" y="443"/>
                  </a:lnTo>
                  <a:lnTo>
                    <a:pt x="486" y="461"/>
                  </a:lnTo>
                  <a:lnTo>
                    <a:pt x="486" y="461"/>
                  </a:lnTo>
                  <a:lnTo>
                    <a:pt x="486" y="461"/>
                  </a:lnTo>
                  <a:lnTo>
                    <a:pt x="486" y="461"/>
                  </a:lnTo>
                  <a:lnTo>
                    <a:pt x="400" y="461"/>
                  </a:lnTo>
                  <a:lnTo>
                    <a:pt x="400" y="461"/>
                  </a:lnTo>
                  <a:lnTo>
                    <a:pt x="400" y="460"/>
                  </a:lnTo>
                  <a:lnTo>
                    <a:pt x="400" y="460"/>
                  </a:lnTo>
                  <a:lnTo>
                    <a:pt x="400" y="460"/>
                  </a:lnTo>
                  <a:lnTo>
                    <a:pt x="411" y="441"/>
                  </a:lnTo>
                  <a:lnTo>
                    <a:pt x="419" y="421"/>
                  </a:lnTo>
                  <a:lnTo>
                    <a:pt x="426" y="402"/>
                  </a:lnTo>
                  <a:lnTo>
                    <a:pt x="431" y="381"/>
                  </a:lnTo>
                  <a:lnTo>
                    <a:pt x="431" y="381"/>
                  </a:lnTo>
                  <a:lnTo>
                    <a:pt x="431" y="381"/>
                  </a:lnTo>
                  <a:lnTo>
                    <a:pt x="431" y="381"/>
                  </a:lnTo>
                  <a:lnTo>
                    <a:pt x="535" y="381"/>
                  </a:lnTo>
                  <a:lnTo>
                    <a:pt x="535" y="381"/>
                  </a:lnTo>
                  <a:close/>
                  <a:moveTo>
                    <a:pt x="176" y="475"/>
                  </a:moveTo>
                  <a:lnTo>
                    <a:pt x="176" y="475"/>
                  </a:lnTo>
                  <a:lnTo>
                    <a:pt x="176" y="475"/>
                  </a:lnTo>
                  <a:lnTo>
                    <a:pt x="176" y="475"/>
                  </a:lnTo>
                  <a:lnTo>
                    <a:pt x="191" y="495"/>
                  </a:lnTo>
                  <a:lnTo>
                    <a:pt x="208" y="513"/>
                  </a:lnTo>
                  <a:lnTo>
                    <a:pt x="227" y="531"/>
                  </a:lnTo>
                  <a:lnTo>
                    <a:pt x="247" y="548"/>
                  </a:lnTo>
                  <a:lnTo>
                    <a:pt x="247" y="548"/>
                  </a:lnTo>
                  <a:lnTo>
                    <a:pt x="253" y="551"/>
                  </a:lnTo>
                  <a:lnTo>
                    <a:pt x="253" y="551"/>
                  </a:lnTo>
                  <a:lnTo>
                    <a:pt x="247" y="550"/>
                  </a:lnTo>
                  <a:lnTo>
                    <a:pt x="247" y="550"/>
                  </a:lnTo>
                  <a:lnTo>
                    <a:pt x="247" y="550"/>
                  </a:lnTo>
                  <a:lnTo>
                    <a:pt x="226" y="546"/>
                  </a:lnTo>
                  <a:lnTo>
                    <a:pt x="205" y="541"/>
                  </a:lnTo>
                  <a:lnTo>
                    <a:pt x="185" y="534"/>
                  </a:lnTo>
                  <a:lnTo>
                    <a:pt x="165" y="525"/>
                  </a:lnTo>
                  <a:lnTo>
                    <a:pt x="146" y="515"/>
                  </a:lnTo>
                  <a:lnTo>
                    <a:pt x="129" y="504"/>
                  </a:lnTo>
                  <a:lnTo>
                    <a:pt x="111" y="491"/>
                  </a:lnTo>
                  <a:lnTo>
                    <a:pt x="95" y="476"/>
                  </a:lnTo>
                  <a:lnTo>
                    <a:pt x="95" y="476"/>
                  </a:lnTo>
                  <a:lnTo>
                    <a:pt x="94" y="475"/>
                  </a:lnTo>
                  <a:lnTo>
                    <a:pt x="94" y="475"/>
                  </a:lnTo>
                  <a:lnTo>
                    <a:pt x="176" y="475"/>
                  </a:lnTo>
                  <a:lnTo>
                    <a:pt x="176" y="475"/>
                  </a:lnTo>
                  <a:close/>
                  <a:moveTo>
                    <a:pt x="278" y="475"/>
                  </a:moveTo>
                  <a:lnTo>
                    <a:pt x="278" y="475"/>
                  </a:lnTo>
                  <a:lnTo>
                    <a:pt x="278" y="552"/>
                  </a:lnTo>
                  <a:lnTo>
                    <a:pt x="278" y="552"/>
                  </a:lnTo>
                  <a:lnTo>
                    <a:pt x="262" y="542"/>
                  </a:lnTo>
                  <a:lnTo>
                    <a:pt x="262" y="542"/>
                  </a:lnTo>
                  <a:lnTo>
                    <a:pt x="247" y="531"/>
                  </a:lnTo>
                  <a:lnTo>
                    <a:pt x="230" y="516"/>
                  </a:lnTo>
                  <a:lnTo>
                    <a:pt x="212" y="498"/>
                  </a:lnTo>
                  <a:lnTo>
                    <a:pt x="203" y="487"/>
                  </a:lnTo>
                  <a:lnTo>
                    <a:pt x="194" y="476"/>
                  </a:lnTo>
                  <a:lnTo>
                    <a:pt x="194" y="476"/>
                  </a:lnTo>
                  <a:lnTo>
                    <a:pt x="192" y="475"/>
                  </a:lnTo>
                  <a:lnTo>
                    <a:pt x="192" y="475"/>
                  </a:lnTo>
                  <a:lnTo>
                    <a:pt x="278" y="475"/>
                  </a:lnTo>
                  <a:lnTo>
                    <a:pt x="278" y="475"/>
                  </a:lnTo>
                  <a:close/>
                  <a:moveTo>
                    <a:pt x="374" y="475"/>
                  </a:moveTo>
                  <a:lnTo>
                    <a:pt x="374" y="475"/>
                  </a:lnTo>
                  <a:lnTo>
                    <a:pt x="373" y="476"/>
                  </a:lnTo>
                  <a:lnTo>
                    <a:pt x="373" y="476"/>
                  </a:lnTo>
                  <a:lnTo>
                    <a:pt x="364" y="487"/>
                  </a:lnTo>
                  <a:lnTo>
                    <a:pt x="355" y="498"/>
                  </a:lnTo>
                  <a:lnTo>
                    <a:pt x="337" y="516"/>
                  </a:lnTo>
                  <a:lnTo>
                    <a:pt x="320" y="531"/>
                  </a:lnTo>
                  <a:lnTo>
                    <a:pt x="305" y="542"/>
                  </a:lnTo>
                  <a:lnTo>
                    <a:pt x="305" y="542"/>
                  </a:lnTo>
                  <a:lnTo>
                    <a:pt x="290" y="552"/>
                  </a:lnTo>
                  <a:lnTo>
                    <a:pt x="290" y="552"/>
                  </a:lnTo>
                  <a:lnTo>
                    <a:pt x="290" y="475"/>
                  </a:lnTo>
                  <a:lnTo>
                    <a:pt x="290" y="475"/>
                  </a:lnTo>
                  <a:lnTo>
                    <a:pt x="374" y="475"/>
                  </a:lnTo>
                  <a:lnTo>
                    <a:pt x="374" y="475"/>
                  </a:lnTo>
                  <a:close/>
                  <a:moveTo>
                    <a:pt x="473" y="475"/>
                  </a:moveTo>
                  <a:lnTo>
                    <a:pt x="473" y="475"/>
                  </a:lnTo>
                  <a:lnTo>
                    <a:pt x="471" y="476"/>
                  </a:lnTo>
                  <a:lnTo>
                    <a:pt x="471" y="476"/>
                  </a:lnTo>
                  <a:lnTo>
                    <a:pt x="455" y="491"/>
                  </a:lnTo>
                  <a:lnTo>
                    <a:pt x="438" y="504"/>
                  </a:lnTo>
                  <a:lnTo>
                    <a:pt x="420" y="515"/>
                  </a:lnTo>
                  <a:lnTo>
                    <a:pt x="401" y="525"/>
                  </a:lnTo>
                  <a:lnTo>
                    <a:pt x="382" y="534"/>
                  </a:lnTo>
                  <a:lnTo>
                    <a:pt x="361" y="541"/>
                  </a:lnTo>
                  <a:lnTo>
                    <a:pt x="340" y="547"/>
                  </a:lnTo>
                  <a:lnTo>
                    <a:pt x="319" y="551"/>
                  </a:lnTo>
                  <a:lnTo>
                    <a:pt x="319" y="551"/>
                  </a:lnTo>
                  <a:lnTo>
                    <a:pt x="313" y="551"/>
                  </a:lnTo>
                  <a:lnTo>
                    <a:pt x="313" y="551"/>
                  </a:lnTo>
                  <a:lnTo>
                    <a:pt x="319" y="547"/>
                  </a:lnTo>
                  <a:lnTo>
                    <a:pt x="319" y="547"/>
                  </a:lnTo>
                  <a:lnTo>
                    <a:pt x="334" y="537"/>
                  </a:lnTo>
                  <a:lnTo>
                    <a:pt x="351" y="521"/>
                  </a:lnTo>
                  <a:lnTo>
                    <a:pt x="361" y="511"/>
                  </a:lnTo>
                  <a:lnTo>
                    <a:pt x="371" y="500"/>
                  </a:lnTo>
                  <a:lnTo>
                    <a:pt x="381" y="488"/>
                  </a:lnTo>
                  <a:lnTo>
                    <a:pt x="391" y="475"/>
                  </a:lnTo>
                  <a:lnTo>
                    <a:pt x="391" y="475"/>
                  </a:lnTo>
                  <a:lnTo>
                    <a:pt x="391" y="475"/>
                  </a:lnTo>
                  <a:lnTo>
                    <a:pt x="391" y="475"/>
                  </a:lnTo>
                  <a:lnTo>
                    <a:pt x="473" y="475"/>
                  </a:lnTo>
                  <a:lnTo>
                    <a:pt x="473" y="47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6" name="Freeform 27"/>
            <p:cNvSpPr>
              <a:spLocks/>
            </p:cNvSpPr>
            <p:nvPr userDrawn="1"/>
          </p:nvSpPr>
          <p:spPr bwMode="auto">
            <a:xfrm>
              <a:off x="1658938" y="1789113"/>
              <a:ext cx="107950" cy="187325"/>
            </a:xfrm>
            <a:custGeom>
              <a:avLst/>
              <a:gdLst>
                <a:gd name="T0" fmla="*/ 68 w 68"/>
                <a:gd name="T1" fmla="*/ 1 h 118"/>
                <a:gd name="T2" fmla="*/ 68 w 68"/>
                <a:gd name="T3" fmla="*/ 1 h 118"/>
                <a:gd name="T4" fmla="*/ 66 w 68"/>
                <a:gd name="T5" fmla="*/ 2 h 118"/>
                <a:gd name="T6" fmla="*/ 65 w 68"/>
                <a:gd name="T7" fmla="*/ 4 h 118"/>
                <a:gd name="T8" fmla="*/ 62 w 68"/>
                <a:gd name="T9" fmla="*/ 8 h 118"/>
                <a:gd name="T10" fmla="*/ 57 w 68"/>
                <a:gd name="T11" fmla="*/ 24 h 118"/>
                <a:gd name="T12" fmla="*/ 36 w 68"/>
                <a:gd name="T13" fmla="*/ 95 h 118"/>
                <a:gd name="T14" fmla="*/ 36 w 68"/>
                <a:gd name="T15" fmla="*/ 95 h 118"/>
                <a:gd name="T16" fmla="*/ 34 w 68"/>
                <a:gd name="T17" fmla="*/ 104 h 118"/>
                <a:gd name="T18" fmla="*/ 33 w 68"/>
                <a:gd name="T19" fmla="*/ 110 h 118"/>
                <a:gd name="T20" fmla="*/ 34 w 68"/>
                <a:gd name="T21" fmla="*/ 114 h 118"/>
                <a:gd name="T22" fmla="*/ 35 w 68"/>
                <a:gd name="T23" fmla="*/ 117 h 118"/>
                <a:gd name="T24" fmla="*/ 35 w 68"/>
                <a:gd name="T25" fmla="*/ 118 h 118"/>
                <a:gd name="T26" fmla="*/ 0 w 68"/>
                <a:gd name="T27" fmla="*/ 118 h 118"/>
                <a:gd name="T28" fmla="*/ 0 w 68"/>
                <a:gd name="T29" fmla="*/ 117 h 118"/>
                <a:gd name="T30" fmla="*/ 0 w 68"/>
                <a:gd name="T31" fmla="*/ 117 h 118"/>
                <a:gd name="T32" fmla="*/ 4 w 68"/>
                <a:gd name="T33" fmla="*/ 114 h 118"/>
                <a:gd name="T34" fmla="*/ 6 w 68"/>
                <a:gd name="T35" fmla="*/ 111 h 118"/>
                <a:gd name="T36" fmla="*/ 9 w 68"/>
                <a:gd name="T37" fmla="*/ 105 h 118"/>
                <a:gd name="T38" fmla="*/ 11 w 68"/>
                <a:gd name="T39" fmla="*/ 96 h 118"/>
                <a:gd name="T40" fmla="*/ 32 w 68"/>
                <a:gd name="T41" fmla="*/ 25 h 118"/>
                <a:gd name="T42" fmla="*/ 32 w 68"/>
                <a:gd name="T43" fmla="*/ 25 h 118"/>
                <a:gd name="T44" fmla="*/ 34 w 68"/>
                <a:gd name="T45" fmla="*/ 15 h 118"/>
                <a:gd name="T46" fmla="*/ 35 w 68"/>
                <a:gd name="T47" fmla="*/ 9 h 118"/>
                <a:gd name="T48" fmla="*/ 35 w 68"/>
                <a:gd name="T49" fmla="*/ 5 h 118"/>
                <a:gd name="T50" fmla="*/ 34 w 68"/>
                <a:gd name="T51" fmla="*/ 1 h 118"/>
                <a:gd name="T52" fmla="*/ 34 w 68"/>
                <a:gd name="T53" fmla="*/ 0 h 118"/>
                <a:gd name="T54" fmla="*/ 68 w 68"/>
                <a:gd name="T55" fmla="*/ 0 h 118"/>
                <a:gd name="T56" fmla="*/ 68 w 68"/>
                <a:gd name="T57" fmla="*/ 1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8" h="118">
                  <a:moveTo>
                    <a:pt x="68" y="1"/>
                  </a:moveTo>
                  <a:lnTo>
                    <a:pt x="68" y="1"/>
                  </a:lnTo>
                  <a:lnTo>
                    <a:pt x="66" y="2"/>
                  </a:lnTo>
                  <a:lnTo>
                    <a:pt x="65" y="4"/>
                  </a:lnTo>
                  <a:lnTo>
                    <a:pt x="62" y="8"/>
                  </a:lnTo>
                  <a:lnTo>
                    <a:pt x="57" y="24"/>
                  </a:lnTo>
                  <a:lnTo>
                    <a:pt x="36" y="95"/>
                  </a:lnTo>
                  <a:lnTo>
                    <a:pt x="36" y="95"/>
                  </a:lnTo>
                  <a:lnTo>
                    <a:pt x="34" y="104"/>
                  </a:lnTo>
                  <a:lnTo>
                    <a:pt x="33" y="110"/>
                  </a:lnTo>
                  <a:lnTo>
                    <a:pt x="34" y="114"/>
                  </a:lnTo>
                  <a:lnTo>
                    <a:pt x="35" y="117"/>
                  </a:lnTo>
                  <a:lnTo>
                    <a:pt x="35" y="118"/>
                  </a:lnTo>
                  <a:lnTo>
                    <a:pt x="0" y="118"/>
                  </a:lnTo>
                  <a:lnTo>
                    <a:pt x="0" y="117"/>
                  </a:lnTo>
                  <a:lnTo>
                    <a:pt x="0" y="117"/>
                  </a:lnTo>
                  <a:lnTo>
                    <a:pt x="4" y="114"/>
                  </a:lnTo>
                  <a:lnTo>
                    <a:pt x="6" y="111"/>
                  </a:lnTo>
                  <a:lnTo>
                    <a:pt x="9" y="105"/>
                  </a:lnTo>
                  <a:lnTo>
                    <a:pt x="11" y="96"/>
                  </a:lnTo>
                  <a:lnTo>
                    <a:pt x="32" y="25"/>
                  </a:lnTo>
                  <a:lnTo>
                    <a:pt x="32" y="25"/>
                  </a:lnTo>
                  <a:lnTo>
                    <a:pt x="34" y="15"/>
                  </a:lnTo>
                  <a:lnTo>
                    <a:pt x="35" y="9"/>
                  </a:lnTo>
                  <a:lnTo>
                    <a:pt x="35" y="5"/>
                  </a:lnTo>
                  <a:lnTo>
                    <a:pt x="34" y="1"/>
                  </a:lnTo>
                  <a:lnTo>
                    <a:pt x="34" y="0"/>
                  </a:lnTo>
                  <a:lnTo>
                    <a:pt x="68" y="0"/>
                  </a:lnTo>
                  <a:lnTo>
                    <a:pt x="68"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7" name="Freeform 28"/>
            <p:cNvSpPr>
              <a:spLocks/>
            </p:cNvSpPr>
            <p:nvPr userDrawn="1"/>
          </p:nvSpPr>
          <p:spPr bwMode="auto">
            <a:xfrm>
              <a:off x="1289051" y="1785938"/>
              <a:ext cx="138113" cy="193675"/>
            </a:xfrm>
            <a:custGeom>
              <a:avLst/>
              <a:gdLst>
                <a:gd name="T0" fmla="*/ 8 w 87"/>
                <a:gd name="T1" fmla="*/ 90 h 122"/>
                <a:gd name="T2" fmla="*/ 10 w 87"/>
                <a:gd name="T3" fmla="*/ 101 h 122"/>
                <a:gd name="T4" fmla="*/ 16 w 87"/>
                <a:gd name="T5" fmla="*/ 109 h 122"/>
                <a:gd name="T6" fmla="*/ 25 w 87"/>
                <a:gd name="T7" fmla="*/ 113 h 122"/>
                <a:gd name="T8" fmla="*/ 38 w 87"/>
                <a:gd name="T9" fmla="*/ 114 h 122"/>
                <a:gd name="T10" fmla="*/ 42 w 87"/>
                <a:gd name="T11" fmla="*/ 113 h 122"/>
                <a:gd name="T12" fmla="*/ 50 w 87"/>
                <a:gd name="T13" fmla="*/ 110 h 122"/>
                <a:gd name="T14" fmla="*/ 55 w 87"/>
                <a:gd name="T15" fmla="*/ 104 h 122"/>
                <a:gd name="T16" fmla="*/ 58 w 87"/>
                <a:gd name="T17" fmla="*/ 97 h 122"/>
                <a:gd name="T18" fmla="*/ 58 w 87"/>
                <a:gd name="T19" fmla="*/ 94 h 122"/>
                <a:gd name="T20" fmla="*/ 54 w 87"/>
                <a:gd name="T21" fmla="*/ 82 h 122"/>
                <a:gd name="T22" fmla="*/ 43 w 87"/>
                <a:gd name="T23" fmla="*/ 72 h 122"/>
                <a:gd name="T24" fmla="*/ 38 w 87"/>
                <a:gd name="T25" fmla="*/ 68 h 122"/>
                <a:gd name="T26" fmla="*/ 22 w 87"/>
                <a:gd name="T27" fmla="*/ 54 h 122"/>
                <a:gd name="T28" fmla="*/ 17 w 87"/>
                <a:gd name="T29" fmla="*/ 46 h 122"/>
                <a:gd name="T30" fmla="*/ 16 w 87"/>
                <a:gd name="T31" fmla="*/ 36 h 122"/>
                <a:gd name="T32" fmla="*/ 17 w 87"/>
                <a:gd name="T33" fmla="*/ 29 h 122"/>
                <a:gd name="T34" fmla="*/ 22 w 87"/>
                <a:gd name="T35" fmla="*/ 15 h 122"/>
                <a:gd name="T36" fmla="*/ 33 w 87"/>
                <a:gd name="T37" fmla="*/ 6 h 122"/>
                <a:gd name="T38" fmla="*/ 48 w 87"/>
                <a:gd name="T39" fmla="*/ 1 h 122"/>
                <a:gd name="T40" fmla="*/ 56 w 87"/>
                <a:gd name="T41" fmla="*/ 0 h 122"/>
                <a:gd name="T42" fmla="*/ 77 w 87"/>
                <a:gd name="T43" fmla="*/ 2 h 122"/>
                <a:gd name="T44" fmla="*/ 87 w 87"/>
                <a:gd name="T45" fmla="*/ 5 h 122"/>
                <a:gd name="T46" fmla="*/ 80 w 87"/>
                <a:gd name="T47" fmla="*/ 27 h 122"/>
                <a:gd name="T48" fmla="*/ 77 w 87"/>
                <a:gd name="T49" fmla="*/ 17 h 122"/>
                <a:gd name="T50" fmla="*/ 73 w 87"/>
                <a:gd name="T51" fmla="*/ 11 h 122"/>
                <a:gd name="T52" fmla="*/ 65 w 87"/>
                <a:gd name="T53" fmla="*/ 8 h 122"/>
                <a:gd name="T54" fmla="*/ 55 w 87"/>
                <a:gd name="T55" fmla="*/ 8 h 122"/>
                <a:gd name="T56" fmla="*/ 50 w 87"/>
                <a:gd name="T57" fmla="*/ 8 h 122"/>
                <a:gd name="T58" fmla="*/ 44 w 87"/>
                <a:gd name="T59" fmla="*/ 12 h 122"/>
                <a:gd name="T60" fmla="*/ 39 w 87"/>
                <a:gd name="T61" fmla="*/ 17 h 122"/>
                <a:gd name="T62" fmla="*/ 37 w 87"/>
                <a:gd name="T63" fmla="*/ 28 h 122"/>
                <a:gd name="T64" fmla="*/ 38 w 87"/>
                <a:gd name="T65" fmla="*/ 34 h 122"/>
                <a:gd name="T66" fmla="*/ 45 w 87"/>
                <a:gd name="T67" fmla="*/ 44 h 122"/>
                <a:gd name="T68" fmla="*/ 57 w 87"/>
                <a:gd name="T69" fmla="*/ 52 h 122"/>
                <a:gd name="T70" fmla="*/ 66 w 87"/>
                <a:gd name="T71" fmla="*/ 58 h 122"/>
                <a:gd name="T72" fmla="*/ 77 w 87"/>
                <a:gd name="T73" fmla="*/ 69 h 122"/>
                <a:gd name="T74" fmla="*/ 80 w 87"/>
                <a:gd name="T75" fmla="*/ 79 h 122"/>
                <a:gd name="T76" fmla="*/ 81 w 87"/>
                <a:gd name="T77" fmla="*/ 84 h 122"/>
                <a:gd name="T78" fmla="*/ 77 w 87"/>
                <a:gd name="T79" fmla="*/ 100 h 122"/>
                <a:gd name="T80" fmla="*/ 68 w 87"/>
                <a:gd name="T81" fmla="*/ 112 h 122"/>
                <a:gd name="T82" fmla="*/ 54 w 87"/>
                <a:gd name="T83" fmla="*/ 120 h 122"/>
                <a:gd name="T84" fmla="*/ 35 w 87"/>
                <a:gd name="T85" fmla="*/ 122 h 122"/>
                <a:gd name="T86" fmla="*/ 24 w 87"/>
                <a:gd name="T87" fmla="*/ 121 h 122"/>
                <a:gd name="T88" fmla="*/ 6 w 87"/>
                <a:gd name="T89" fmla="*/ 116 h 122"/>
                <a:gd name="T90" fmla="*/ 0 w 87"/>
                <a:gd name="T91" fmla="*/ 112 h 122"/>
                <a:gd name="T92" fmla="*/ 8 w 87"/>
                <a:gd name="T93" fmla="*/ 9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7" h="122">
                  <a:moveTo>
                    <a:pt x="8" y="90"/>
                  </a:moveTo>
                  <a:lnTo>
                    <a:pt x="8" y="90"/>
                  </a:lnTo>
                  <a:lnTo>
                    <a:pt x="9" y="96"/>
                  </a:lnTo>
                  <a:lnTo>
                    <a:pt x="10" y="101"/>
                  </a:lnTo>
                  <a:lnTo>
                    <a:pt x="13" y="106"/>
                  </a:lnTo>
                  <a:lnTo>
                    <a:pt x="16" y="109"/>
                  </a:lnTo>
                  <a:lnTo>
                    <a:pt x="20" y="112"/>
                  </a:lnTo>
                  <a:lnTo>
                    <a:pt x="25" y="113"/>
                  </a:lnTo>
                  <a:lnTo>
                    <a:pt x="31" y="114"/>
                  </a:lnTo>
                  <a:lnTo>
                    <a:pt x="38" y="114"/>
                  </a:lnTo>
                  <a:lnTo>
                    <a:pt x="38" y="114"/>
                  </a:lnTo>
                  <a:lnTo>
                    <a:pt x="42" y="113"/>
                  </a:lnTo>
                  <a:lnTo>
                    <a:pt x="46" y="112"/>
                  </a:lnTo>
                  <a:lnTo>
                    <a:pt x="50" y="110"/>
                  </a:lnTo>
                  <a:lnTo>
                    <a:pt x="53" y="107"/>
                  </a:lnTo>
                  <a:lnTo>
                    <a:pt x="55" y="104"/>
                  </a:lnTo>
                  <a:lnTo>
                    <a:pt x="57" y="101"/>
                  </a:lnTo>
                  <a:lnTo>
                    <a:pt x="58" y="97"/>
                  </a:lnTo>
                  <a:lnTo>
                    <a:pt x="58" y="94"/>
                  </a:lnTo>
                  <a:lnTo>
                    <a:pt x="58" y="94"/>
                  </a:lnTo>
                  <a:lnTo>
                    <a:pt x="57" y="88"/>
                  </a:lnTo>
                  <a:lnTo>
                    <a:pt x="54" y="82"/>
                  </a:lnTo>
                  <a:lnTo>
                    <a:pt x="50" y="77"/>
                  </a:lnTo>
                  <a:lnTo>
                    <a:pt x="43" y="72"/>
                  </a:lnTo>
                  <a:lnTo>
                    <a:pt x="38" y="68"/>
                  </a:lnTo>
                  <a:lnTo>
                    <a:pt x="38" y="68"/>
                  </a:lnTo>
                  <a:lnTo>
                    <a:pt x="29" y="62"/>
                  </a:lnTo>
                  <a:lnTo>
                    <a:pt x="22" y="54"/>
                  </a:lnTo>
                  <a:lnTo>
                    <a:pt x="20" y="51"/>
                  </a:lnTo>
                  <a:lnTo>
                    <a:pt x="17" y="46"/>
                  </a:lnTo>
                  <a:lnTo>
                    <a:pt x="16" y="41"/>
                  </a:lnTo>
                  <a:lnTo>
                    <a:pt x="16" y="36"/>
                  </a:lnTo>
                  <a:lnTo>
                    <a:pt x="16" y="36"/>
                  </a:lnTo>
                  <a:lnTo>
                    <a:pt x="17" y="29"/>
                  </a:lnTo>
                  <a:lnTo>
                    <a:pt x="19" y="22"/>
                  </a:lnTo>
                  <a:lnTo>
                    <a:pt x="22" y="15"/>
                  </a:lnTo>
                  <a:lnTo>
                    <a:pt x="27" y="10"/>
                  </a:lnTo>
                  <a:lnTo>
                    <a:pt x="33" y="6"/>
                  </a:lnTo>
                  <a:lnTo>
                    <a:pt x="40" y="3"/>
                  </a:lnTo>
                  <a:lnTo>
                    <a:pt x="48" y="1"/>
                  </a:lnTo>
                  <a:lnTo>
                    <a:pt x="56" y="0"/>
                  </a:lnTo>
                  <a:lnTo>
                    <a:pt x="56" y="0"/>
                  </a:lnTo>
                  <a:lnTo>
                    <a:pt x="67" y="0"/>
                  </a:lnTo>
                  <a:lnTo>
                    <a:pt x="77" y="2"/>
                  </a:lnTo>
                  <a:lnTo>
                    <a:pt x="77" y="2"/>
                  </a:lnTo>
                  <a:lnTo>
                    <a:pt x="87" y="5"/>
                  </a:lnTo>
                  <a:lnTo>
                    <a:pt x="82" y="27"/>
                  </a:lnTo>
                  <a:lnTo>
                    <a:pt x="80" y="27"/>
                  </a:lnTo>
                  <a:lnTo>
                    <a:pt x="80" y="27"/>
                  </a:lnTo>
                  <a:lnTo>
                    <a:pt x="77" y="17"/>
                  </a:lnTo>
                  <a:lnTo>
                    <a:pt x="75" y="14"/>
                  </a:lnTo>
                  <a:lnTo>
                    <a:pt x="73" y="11"/>
                  </a:lnTo>
                  <a:lnTo>
                    <a:pt x="70" y="9"/>
                  </a:lnTo>
                  <a:lnTo>
                    <a:pt x="65" y="8"/>
                  </a:lnTo>
                  <a:lnTo>
                    <a:pt x="61" y="7"/>
                  </a:lnTo>
                  <a:lnTo>
                    <a:pt x="55" y="8"/>
                  </a:lnTo>
                  <a:lnTo>
                    <a:pt x="55" y="8"/>
                  </a:lnTo>
                  <a:lnTo>
                    <a:pt x="50" y="8"/>
                  </a:lnTo>
                  <a:lnTo>
                    <a:pt x="47" y="10"/>
                  </a:lnTo>
                  <a:lnTo>
                    <a:pt x="44" y="12"/>
                  </a:lnTo>
                  <a:lnTo>
                    <a:pt x="41" y="14"/>
                  </a:lnTo>
                  <a:lnTo>
                    <a:pt x="39" y="17"/>
                  </a:lnTo>
                  <a:lnTo>
                    <a:pt x="38" y="21"/>
                  </a:lnTo>
                  <a:lnTo>
                    <a:pt x="37" y="28"/>
                  </a:lnTo>
                  <a:lnTo>
                    <a:pt x="37" y="28"/>
                  </a:lnTo>
                  <a:lnTo>
                    <a:pt x="38" y="34"/>
                  </a:lnTo>
                  <a:lnTo>
                    <a:pt x="40" y="39"/>
                  </a:lnTo>
                  <a:lnTo>
                    <a:pt x="45" y="44"/>
                  </a:lnTo>
                  <a:lnTo>
                    <a:pt x="52" y="48"/>
                  </a:lnTo>
                  <a:lnTo>
                    <a:pt x="57" y="52"/>
                  </a:lnTo>
                  <a:lnTo>
                    <a:pt x="57" y="52"/>
                  </a:lnTo>
                  <a:lnTo>
                    <a:pt x="66" y="58"/>
                  </a:lnTo>
                  <a:lnTo>
                    <a:pt x="74" y="65"/>
                  </a:lnTo>
                  <a:lnTo>
                    <a:pt x="77" y="69"/>
                  </a:lnTo>
                  <a:lnTo>
                    <a:pt x="79" y="74"/>
                  </a:lnTo>
                  <a:lnTo>
                    <a:pt x="80" y="79"/>
                  </a:lnTo>
                  <a:lnTo>
                    <a:pt x="81" y="84"/>
                  </a:lnTo>
                  <a:lnTo>
                    <a:pt x="81" y="84"/>
                  </a:lnTo>
                  <a:lnTo>
                    <a:pt x="80" y="93"/>
                  </a:lnTo>
                  <a:lnTo>
                    <a:pt x="77" y="100"/>
                  </a:lnTo>
                  <a:lnTo>
                    <a:pt x="73" y="107"/>
                  </a:lnTo>
                  <a:lnTo>
                    <a:pt x="68" y="112"/>
                  </a:lnTo>
                  <a:lnTo>
                    <a:pt x="62" y="116"/>
                  </a:lnTo>
                  <a:lnTo>
                    <a:pt x="54" y="120"/>
                  </a:lnTo>
                  <a:lnTo>
                    <a:pt x="45" y="122"/>
                  </a:lnTo>
                  <a:lnTo>
                    <a:pt x="35" y="122"/>
                  </a:lnTo>
                  <a:lnTo>
                    <a:pt x="35" y="122"/>
                  </a:lnTo>
                  <a:lnTo>
                    <a:pt x="24" y="121"/>
                  </a:lnTo>
                  <a:lnTo>
                    <a:pt x="14" y="119"/>
                  </a:lnTo>
                  <a:lnTo>
                    <a:pt x="6" y="116"/>
                  </a:lnTo>
                  <a:lnTo>
                    <a:pt x="0" y="112"/>
                  </a:lnTo>
                  <a:lnTo>
                    <a:pt x="0" y="112"/>
                  </a:lnTo>
                  <a:lnTo>
                    <a:pt x="6" y="90"/>
                  </a:lnTo>
                  <a:lnTo>
                    <a:pt x="8" y="9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 name="Freeform 29"/>
            <p:cNvSpPr>
              <a:spLocks/>
            </p:cNvSpPr>
            <p:nvPr userDrawn="1"/>
          </p:nvSpPr>
          <p:spPr bwMode="auto">
            <a:xfrm>
              <a:off x="1760538" y="1789113"/>
              <a:ext cx="166688" cy="187325"/>
            </a:xfrm>
            <a:custGeom>
              <a:avLst/>
              <a:gdLst>
                <a:gd name="T0" fmla="*/ 105 w 105"/>
                <a:gd name="T1" fmla="*/ 0 h 118"/>
                <a:gd name="T2" fmla="*/ 105 w 105"/>
                <a:gd name="T3" fmla="*/ 0 h 118"/>
                <a:gd name="T4" fmla="*/ 98 w 105"/>
                <a:gd name="T5" fmla="*/ 22 h 118"/>
                <a:gd name="T6" fmla="*/ 97 w 105"/>
                <a:gd name="T7" fmla="*/ 22 h 118"/>
                <a:gd name="T8" fmla="*/ 97 w 105"/>
                <a:gd name="T9" fmla="*/ 22 h 118"/>
                <a:gd name="T10" fmla="*/ 95 w 105"/>
                <a:gd name="T11" fmla="*/ 16 h 118"/>
                <a:gd name="T12" fmla="*/ 92 w 105"/>
                <a:gd name="T13" fmla="*/ 13 h 118"/>
                <a:gd name="T14" fmla="*/ 88 w 105"/>
                <a:gd name="T15" fmla="*/ 10 h 118"/>
                <a:gd name="T16" fmla="*/ 84 w 105"/>
                <a:gd name="T17" fmla="*/ 9 h 118"/>
                <a:gd name="T18" fmla="*/ 76 w 105"/>
                <a:gd name="T19" fmla="*/ 8 h 118"/>
                <a:gd name="T20" fmla="*/ 69 w 105"/>
                <a:gd name="T21" fmla="*/ 8 h 118"/>
                <a:gd name="T22" fmla="*/ 68 w 105"/>
                <a:gd name="T23" fmla="*/ 8 h 118"/>
                <a:gd name="T24" fmla="*/ 68 w 105"/>
                <a:gd name="T25" fmla="*/ 8 h 118"/>
                <a:gd name="T26" fmla="*/ 64 w 105"/>
                <a:gd name="T27" fmla="*/ 9 h 118"/>
                <a:gd name="T28" fmla="*/ 61 w 105"/>
                <a:gd name="T29" fmla="*/ 10 h 118"/>
                <a:gd name="T30" fmla="*/ 59 w 105"/>
                <a:gd name="T31" fmla="*/ 12 h 118"/>
                <a:gd name="T32" fmla="*/ 58 w 105"/>
                <a:gd name="T33" fmla="*/ 16 h 118"/>
                <a:gd name="T34" fmla="*/ 48 w 105"/>
                <a:gd name="T35" fmla="*/ 55 h 118"/>
                <a:gd name="T36" fmla="*/ 51 w 105"/>
                <a:gd name="T37" fmla="*/ 55 h 118"/>
                <a:gd name="T38" fmla="*/ 51 w 105"/>
                <a:gd name="T39" fmla="*/ 55 h 118"/>
                <a:gd name="T40" fmla="*/ 62 w 105"/>
                <a:gd name="T41" fmla="*/ 55 h 118"/>
                <a:gd name="T42" fmla="*/ 71 w 105"/>
                <a:gd name="T43" fmla="*/ 55 h 118"/>
                <a:gd name="T44" fmla="*/ 78 w 105"/>
                <a:gd name="T45" fmla="*/ 53 h 118"/>
                <a:gd name="T46" fmla="*/ 81 w 105"/>
                <a:gd name="T47" fmla="*/ 52 h 118"/>
                <a:gd name="T48" fmla="*/ 83 w 105"/>
                <a:gd name="T49" fmla="*/ 50 h 118"/>
                <a:gd name="T50" fmla="*/ 84 w 105"/>
                <a:gd name="T51" fmla="*/ 50 h 118"/>
                <a:gd name="T52" fmla="*/ 78 w 105"/>
                <a:gd name="T53" fmla="*/ 71 h 118"/>
                <a:gd name="T54" fmla="*/ 77 w 105"/>
                <a:gd name="T55" fmla="*/ 71 h 118"/>
                <a:gd name="T56" fmla="*/ 77 w 105"/>
                <a:gd name="T57" fmla="*/ 71 h 118"/>
                <a:gd name="T58" fmla="*/ 75 w 105"/>
                <a:gd name="T59" fmla="*/ 68 h 118"/>
                <a:gd name="T60" fmla="*/ 73 w 105"/>
                <a:gd name="T61" fmla="*/ 66 h 118"/>
                <a:gd name="T62" fmla="*/ 70 w 105"/>
                <a:gd name="T63" fmla="*/ 65 h 118"/>
                <a:gd name="T64" fmla="*/ 67 w 105"/>
                <a:gd name="T65" fmla="*/ 64 h 118"/>
                <a:gd name="T66" fmla="*/ 58 w 105"/>
                <a:gd name="T67" fmla="*/ 63 h 118"/>
                <a:gd name="T68" fmla="*/ 48 w 105"/>
                <a:gd name="T69" fmla="*/ 63 h 118"/>
                <a:gd name="T70" fmla="*/ 45 w 105"/>
                <a:gd name="T71" fmla="*/ 63 h 118"/>
                <a:gd name="T72" fmla="*/ 36 w 105"/>
                <a:gd name="T73" fmla="*/ 95 h 118"/>
                <a:gd name="T74" fmla="*/ 36 w 105"/>
                <a:gd name="T75" fmla="*/ 95 h 118"/>
                <a:gd name="T76" fmla="*/ 34 w 105"/>
                <a:gd name="T77" fmla="*/ 103 h 118"/>
                <a:gd name="T78" fmla="*/ 32 w 105"/>
                <a:gd name="T79" fmla="*/ 109 h 118"/>
                <a:gd name="T80" fmla="*/ 33 w 105"/>
                <a:gd name="T81" fmla="*/ 114 h 118"/>
                <a:gd name="T82" fmla="*/ 34 w 105"/>
                <a:gd name="T83" fmla="*/ 117 h 118"/>
                <a:gd name="T84" fmla="*/ 34 w 105"/>
                <a:gd name="T85" fmla="*/ 118 h 118"/>
                <a:gd name="T86" fmla="*/ 0 w 105"/>
                <a:gd name="T87" fmla="*/ 118 h 118"/>
                <a:gd name="T88" fmla="*/ 0 w 105"/>
                <a:gd name="T89" fmla="*/ 117 h 118"/>
                <a:gd name="T90" fmla="*/ 0 w 105"/>
                <a:gd name="T91" fmla="*/ 117 h 118"/>
                <a:gd name="T92" fmla="*/ 3 w 105"/>
                <a:gd name="T93" fmla="*/ 114 h 118"/>
                <a:gd name="T94" fmla="*/ 6 w 105"/>
                <a:gd name="T95" fmla="*/ 110 h 118"/>
                <a:gd name="T96" fmla="*/ 8 w 105"/>
                <a:gd name="T97" fmla="*/ 104 h 118"/>
                <a:gd name="T98" fmla="*/ 11 w 105"/>
                <a:gd name="T99" fmla="*/ 96 h 118"/>
                <a:gd name="T100" fmla="*/ 32 w 105"/>
                <a:gd name="T101" fmla="*/ 24 h 118"/>
                <a:gd name="T102" fmla="*/ 32 w 105"/>
                <a:gd name="T103" fmla="*/ 24 h 118"/>
                <a:gd name="T104" fmla="*/ 34 w 105"/>
                <a:gd name="T105" fmla="*/ 15 h 118"/>
                <a:gd name="T106" fmla="*/ 35 w 105"/>
                <a:gd name="T107" fmla="*/ 9 h 118"/>
                <a:gd name="T108" fmla="*/ 35 w 105"/>
                <a:gd name="T109" fmla="*/ 5 h 118"/>
                <a:gd name="T110" fmla="*/ 33 w 105"/>
                <a:gd name="T111" fmla="*/ 1 h 118"/>
                <a:gd name="T112" fmla="*/ 33 w 105"/>
                <a:gd name="T113" fmla="*/ 0 h 118"/>
                <a:gd name="T114" fmla="*/ 105 w 105"/>
                <a:gd name="T115" fmla="*/ 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5" h="118">
                  <a:moveTo>
                    <a:pt x="105" y="0"/>
                  </a:moveTo>
                  <a:lnTo>
                    <a:pt x="105" y="0"/>
                  </a:lnTo>
                  <a:lnTo>
                    <a:pt x="98" y="22"/>
                  </a:lnTo>
                  <a:lnTo>
                    <a:pt x="97" y="22"/>
                  </a:lnTo>
                  <a:lnTo>
                    <a:pt x="97" y="22"/>
                  </a:lnTo>
                  <a:lnTo>
                    <a:pt x="95" y="16"/>
                  </a:lnTo>
                  <a:lnTo>
                    <a:pt x="92" y="13"/>
                  </a:lnTo>
                  <a:lnTo>
                    <a:pt x="88" y="10"/>
                  </a:lnTo>
                  <a:lnTo>
                    <a:pt x="84" y="9"/>
                  </a:lnTo>
                  <a:lnTo>
                    <a:pt x="76" y="8"/>
                  </a:lnTo>
                  <a:lnTo>
                    <a:pt x="69" y="8"/>
                  </a:lnTo>
                  <a:lnTo>
                    <a:pt x="68" y="8"/>
                  </a:lnTo>
                  <a:lnTo>
                    <a:pt x="68" y="8"/>
                  </a:lnTo>
                  <a:lnTo>
                    <a:pt x="64" y="9"/>
                  </a:lnTo>
                  <a:lnTo>
                    <a:pt x="61" y="10"/>
                  </a:lnTo>
                  <a:lnTo>
                    <a:pt x="59" y="12"/>
                  </a:lnTo>
                  <a:lnTo>
                    <a:pt x="58" y="16"/>
                  </a:lnTo>
                  <a:lnTo>
                    <a:pt x="48" y="55"/>
                  </a:lnTo>
                  <a:lnTo>
                    <a:pt x="51" y="55"/>
                  </a:lnTo>
                  <a:lnTo>
                    <a:pt x="51" y="55"/>
                  </a:lnTo>
                  <a:lnTo>
                    <a:pt x="62" y="55"/>
                  </a:lnTo>
                  <a:lnTo>
                    <a:pt x="71" y="55"/>
                  </a:lnTo>
                  <a:lnTo>
                    <a:pt x="78" y="53"/>
                  </a:lnTo>
                  <a:lnTo>
                    <a:pt x="81" y="52"/>
                  </a:lnTo>
                  <a:lnTo>
                    <a:pt x="83" y="50"/>
                  </a:lnTo>
                  <a:lnTo>
                    <a:pt x="84" y="50"/>
                  </a:lnTo>
                  <a:lnTo>
                    <a:pt x="78" y="71"/>
                  </a:lnTo>
                  <a:lnTo>
                    <a:pt x="77" y="71"/>
                  </a:lnTo>
                  <a:lnTo>
                    <a:pt x="77" y="71"/>
                  </a:lnTo>
                  <a:lnTo>
                    <a:pt x="75" y="68"/>
                  </a:lnTo>
                  <a:lnTo>
                    <a:pt x="73" y="66"/>
                  </a:lnTo>
                  <a:lnTo>
                    <a:pt x="70" y="65"/>
                  </a:lnTo>
                  <a:lnTo>
                    <a:pt x="67" y="64"/>
                  </a:lnTo>
                  <a:lnTo>
                    <a:pt x="58" y="63"/>
                  </a:lnTo>
                  <a:lnTo>
                    <a:pt x="48" y="63"/>
                  </a:lnTo>
                  <a:lnTo>
                    <a:pt x="45" y="63"/>
                  </a:lnTo>
                  <a:lnTo>
                    <a:pt x="36" y="95"/>
                  </a:lnTo>
                  <a:lnTo>
                    <a:pt x="36" y="95"/>
                  </a:lnTo>
                  <a:lnTo>
                    <a:pt x="34" y="103"/>
                  </a:lnTo>
                  <a:lnTo>
                    <a:pt x="32" y="109"/>
                  </a:lnTo>
                  <a:lnTo>
                    <a:pt x="33" y="114"/>
                  </a:lnTo>
                  <a:lnTo>
                    <a:pt x="34" y="117"/>
                  </a:lnTo>
                  <a:lnTo>
                    <a:pt x="34" y="118"/>
                  </a:lnTo>
                  <a:lnTo>
                    <a:pt x="0" y="118"/>
                  </a:lnTo>
                  <a:lnTo>
                    <a:pt x="0" y="117"/>
                  </a:lnTo>
                  <a:lnTo>
                    <a:pt x="0" y="117"/>
                  </a:lnTo>
                  <a:lnTo>
                    <a:pt x="3" y="114"/>
                  </a:lnTo>
                  <a:lnTo>
                    <a:pt x="6" y="110"/>
                  </a:lnTo>
                  <a:lnTo>
                    <a:pt x="8" y="104"/>
                  </a:lnTo>
                  <a:lnTo>
                    <a:pt x="11" y="96"/>
                  </a:lnTo>
                  <a:lnTo>
                    <a:pt x="32" y="24"/>
                  </a:lnTo>
                  <a:lnTo>
                    <a:pt x="32" y="24"/>
                  </a:lnTo>
                  <a:lnTo>
                    <a:pt x="34" y="15"/>
                  </a:lnTo>
                  <a:lnTo>
                    <a:pt x="35" y="9"/>
                  </a:lnTo>
                  <a:lnTo>
                    <a:pt x="35" y="5"/>
                  </a:lnTo>
                  <a:lnTo>
                    <a:pt x="33" y="1"/>
                  </a:lnTo>
                  <a:lnTo>
                    <a:pt x="33" y="0"/>
                  </a:lnTo>
                  <a:lnTo>
                    <a:pt x="10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9" name="Freeform 30"/>
            <p:cNvSpPr>
              <a:spLocks/>
            </p:cNvSpPr>
            <p:nvPr userDrawn="1"/>
          </p:nvSpPr>
          <p:spPr bwMode="auto">
            <a:xfrm>
              <a:off x="1925638" y="1789113"/>
              <a:ext cx="150813" cy="187325"/>
            </a:xfrm>
            <a:custGeom>
              <a:avLst/>
              <a:gdLst>
                <a:gd name="T0" fmla="*/ 95 w 95"/>
                <a:gd name="T1" fmla="*/ 0 h 118"/>
                <a:gd name="T2" fmla="*/ 95 w 95"/>
                <a:gd name="T3" fmla="*/ 0 h 118"/>
                <a:gd name="T4" fmla="*/ 89 w 95"/>
                <a:gd name="T5" fmla="*/ 22 h 118"/>
                <a:gd name="T6" fmla="*/ 87 w 95"/>
                <a:gd name="T7" fmla="*/ 22 h 118"/>
                <a:gd name="T8" fmla="*/ 87 w 95"/>
                <a:gd name="T9" fmla="*/ 22 h 118"/>
                <a:gd name="T10" fmla="*/ 85 w 95"/>
                <a:gd name="T11" fmla="*/ 16 h 118"/>
                <a:gd name="T12" fmla="*/ 82 w 95"/>
                <a:gd name="T13" fmla="*/ 13 h 118"/>
                <a:gd name="T14" fmla="*/ 78 w 95"/>
                <a:gd name="T15" fmla="*/ 11 h 118"/>
                <a:gd name="T16" fmla="*/ 75 w 95"/>
                <a:gd name="T17" fmla="*/ 9 h 118"/>
                <a:gd name="T18" fmla="*/ 67 w 95"/>
                <a:gd name="T19" fmla="*/ 8 h 118"/>
                <a:gd name="T20" fmla="*/ 61 w 95"/>
                <a:gd name="T21" fmla="*/ 8 h 118"/>
                <a:gd name="T22" fmla="*/ 60 w 95"/>
                <a:gd name="T23" fmla="*/ 8 h 118"/>
                <a:gd name="T24" fmla="*/ 35 w 95"/>
                <a:gd name="T25" fmla="*/ 95 h 118"/>
                <a:gd name="T26" fmla="*/ 35 w 95"/>
                <a:gd name="T27" fmla="*/ 95 h 118"/>
                <a:gd name="T28" fmla="*/ 32 w 95"/>
                <a:gd name="T29" fmla="*/ 110 h 118"/>
                <a:gd name="T30" fmla="*/ 32 w 95"/>
                <a:gd name="T31" fmla="*/ 114 h 118"/>
                <a:gd name="T32" fmla="*/ 34 w 95"/>
                <a:gd name="T33" fmla="*/ 117 h 118"/>
                <a:gd name="T34" fmla="*/ 34 w 95"/>
                <a:gd name="T35" fmla="*/ 118 h 118"/>
                <a:gd name="T36" fmla="*/ 0 w 95"/>
                <a:gd name="T37" fmla="*/ 118 h 118"/>
                <a:gd name="T38" fmla="*/ 0 w 95"/>
                <a:gd name="T39" fmla="*/ 117 h 118"/>
                <a:gd name="T40" fmla="*/ 0 w 95"/>
                <a:gd name="T41" fmla="*/ 117 h 118"/>
                <a:gd name="T42" fmla="*/ 4 w 95"/>
                <a:gd name="T43" fmla="*/ 114 h 118"/>
                <a:gd name="T44" fmla="*/ 6 w 95"/>
                <a:gd name="T45" fmla="*/ 110 h 118"/>
                <a:gd name="T46" fmla="*/ 8 w 95"/>
                <a:gd name="T47" fmla="*/ 104 h 118"/>
                <a:gd name="T48" fmla="*/ 11 w 95"/>
                <a:gd name="T49" fmla="*/ 95 h 118"/>
                <a:gd name="T50" fmla="*/ 36 w 95"/>
                <a:gd name="T51" fmla="*/ 8 h 118"/>
                <a:gd name="T52" fmla="*/ 33 w 95"/>
                <a:gd name="T53" fmla="*/ 8 h 118"/>
                <a:gd name="T54" fmla="*/ 33 w 95"/>
                <a:gd name="T55" fmla="*/ 8 h 118"/>
                <a:gd name="T56" fmla="*/ 26 w 95"/>
                <a:gd name="T57" fmla="*/ 8 h 118"/>
                <a:gd name="T58" fmla="*/ 19 w 95"/>
                <a:gd name="T59" fmla="*/ 9 h 118"/>
                <a:gd name="T60" fmla="*/ 15 w 95"/>
                <a:gd name="T61" fmla="*/ 11 h 118"/>
                <a:gd name="T62" fmla="*/ 11 w 95"/>
                <a:gd name="T63" fmla="*/ 13 h 118"/>
                <a:gd name="T64" fmla="*/ 7 w 95"/>
                <a:gd name="T65" fmla="*/ 16 h 118"/>
                <a:gd name="T66" fmla="*/ 3 w 95"/>
                <a:gd name="T67" fmla="*/ 22 h 118"/>
                <a:gd name="T68" fmla="*/ 1 w 95"/>
                <a:gd name="T69" fmla="*/ 22 h 118"/>
                <a:gd name="T70" fmla="*/ 1 w 95"/>
                <a:gd name="T71" fmla="*/ 22 h 118"/>
                <a:gd name="T72" fmla="*/ 8 w 95"/>
                <a:gd name="T73" fmla="*/ 0 h 118"/>
                <a:gd name="T74" fmla="*/ 95 w 95"/>
                <a:gd name="T75" fmla="*/ 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5" h="118">
                  <a:moveTo>
                    <a:pt x="95" y="0"/>
                  </a:moveTo>
                  <a:lnTo>
                    <a:pt x="95" y="0"/>
                  </a:lnTo>
                  <a:lnTo>
                    <a:pt x="89" y="22"/>
                  </a:lnTo>
                  <a:lnTo>
                    <a:pt x="87" y="22"/>
                  </a:lnTo>
                  <a:lnTo>
                    <a:pt x="87" y="22"/>
                  </a:lnTo>
                  <a:lnTo>
                    <a:pt x="85" y="16"/>
                  </a:lnTo>
                  <a:lnTo>
                    <a:pt x="82" y="13"/>
                  </a:lnTo>
                  <a:lnTo>
                    <a:pt x="78" y="11"/>
                  </a:lnTo>
                  <a:lnTo>
                    <a:pt x="75" y="9"/>
                  </a:lnTo>
                  <a:lnTo>
                    <a:pt x="67" y="8"/>
                  </a:lnTo>
                  <a:lnTo>
                    <a:pt x="61" y="8"/>
                  </a:lnTo>
                  <a:lnTo>
                    <a:pt x="60" y="8"/>
                  </a:lnTo>
                  <a:lnTo>
                    <a:pt x="35" y="95"/>
                  </a:lnTo>
                  <a:lnTo>
                    <a:pt x="35" y="95"/>
                  </a:lnTo>
                  <a:lnTo>
                    <a:pt x="32" y="110"/>
                  </a:lnTo>
                  <a:lnTo>
                    <a:pt x="32" y="114"/>
                  </a:lnTo>
                  <a:lnTo>
                    <a:pt x="34" y="117"/>
                  </a:lnTo>
                  <a:lnTo>
                    <a:pt x="34" y="118"/>
                  </a:lnTo>
                  <a:lnTo>
                    <a:pt x="0" y="118"/>
                  </a:lnTo>
                  <a:lnTo>
                    <a:pt x="0" y="117"/>
                  </a:lnTo>
                  <a:lnTo>
                    <a:pt x="0" y="117"/>
                  </a:lnTo>
                  <a:lnTo>
                    <a:pt x="4" y="114"/>
                  </a:lnTo>
                  <a:lnTo>
                    <a:pt x="6" y="110"/>
                  </a:lnTo>
                  <a:lnTo>
                    <a:pt x="8" y="104"/>
                  </a:lnTo>
                  <a:lnTo>
                    <a:pt x="11" y="95"/>
                  </a:lnTo>
                  <a:lnTo>
                    <a:pt x="36" y="8"/>
                  </a:lnTo>
                  <a:lnTo>
                    <a:pt x="33" y="8"/>
                  </a:lnTo>
                  <a:lnTo>
                    <a:pt x="33" y="8"/>
                  </a:lnTo>
                  <a:lnTo>
                    <a:pt x="26" y="8"/>
                  </a:lnTo>
                  <a:lnTo>
                    <a:pt x="19" y="9"/>
                  </a:lnTo>
                  <a:lnTo>
                    <a:pt x="15" y="11"/>
                  </a:lnTo>
                  <a:lnTo>
                    <a:pt x="11" y="13"/>
                  </a:lnTo>
                  <a:lnTo>
                    <a:pt x="7" y="16"/>
                  </a:lnTo>
                  <a:lnTo>
                    <a:pt x="3" y="22"/>
                  </a:lnTo>
                  <a:lnTo>
                    <a:pt x="1" y="22"/>
                  </a:lnTo>
                  <a:lnTo>
                    <a:pt x="1" y="22"/>
                  </a:lnTo>
                  <a:lnTo>
                    <a:pt x="8" y="0"/>
                  </a:lnTo>
                  <a:lnTo>
                    <a:pt x="9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 name="Freeform 31"/>
            <p:cNvSpPr>
              <a:spLocks/>
            </p:cNvSpPr>
            <p:nvPr userDrawn="1"/>
          </p:nvSpPr>
          <p:spPr bwMode="auto">
            <a:xfrm>
              <a:off x="1447801" y="1789113"/>
              <a:ext cx="238125" cy="187325"/>
            </a:xfrm>
            <a:custGeom>
              <a:avLst/>
              <a:gdLst>
                <a:gd name="T0" fmla="*/ 150 w 150"/>
                <a:gd name="T1" fmla="*/ 1 h 118"/>
                <a:gd name="T2" fmla="*/ 150 w 150"/>
                <a:gd name="T3" fmla="*/ 1 h 118"/>
                <a:gd name="T4" fmla="*/ 147 w 150"/>
                <a:gd name="T5" fmla="*/ 5 h 118"/>
                <a:gd name="T6" fmla="*/ 144 w 150"/>
                <a:gd name="T7" fmla="*/ 9 h 118"/>
                <a:gd name="T8" fmla="*/ 136 w 150"/>
                <a:gd name="T9" fmla="*/ 23 h 118"/>
                <a:gd name="T10" fmla="*/ 136 w 150"/>
                <a:gd name="T11" fmla="*/ 23 h 118"/>
                <a:gd name="T12" fmla="*/ 108 w 150"/>
                <a:gd name="T13" fmla="*/ 76 h 118"/>
                <a:gd name="T14" fmla="*/ 87 w 150"/>
                <a:gd name="T15" fmla="*/ 118 h 118"/>
                <a:gd name="T16" fmla="*/ 74 w 150"/>
                <a:gd name="T17" fmla="*/ 118 h 118"/>
                <a:gd name="T18" fmla="*/ 67 w 150"/>
                <a:gd name="T19" fmla="*/ 44 h 118"/>
                <a:gd name="T20" fmla="*/ 66 w 150"/>
                <a:gd name="T21" fmla="*/ 44 h 118"/>
                <a:gd name="T22" fmla="*/ 26 w 150"/>
                <a:gd name="T23" fmla="*/ 118 h 118"/>
                <a:gd name="T24" fmla="*/ 15 w 150"/>
                <a:gd name="T25" fmla="*/ 118 h 118"/>
                <a:gd name="T26" fmla="*/ 5 w 150"/>
                <a:gd name="T27" fmla="*/ 24 h 118"/>
                <a:gd name="T28" fmla="*/ 5 w 150"/>
                <a:gd name="T29" fmla="*/ 24 h 118"/>
                <a:gd name="T30" fmla="*/ 4 w 150"/>
                <a:gd name="T31" fmla="*/ 9 h 118"/>
                <a:gd name="T32" fmla="*/ 2 w 150"/>
                <a:gd name="T33" fmla="*/ 5 h 118"/>
                <a:gd name="T34" fmla="*/ 0 w 150"/>
                <a:gd name="T35" fmla="*/ 1 h 118"/>
                <a:gd name="T36" fmla="*/ 0 w 150"/>
                <a:gd name="T37" fmla="*/ 0 h 118"/>
                <a:gd name="T38" fmla="*/ 33 w 150"/>
                <a:gd name="T39" fmla="*/ 0 h 118"/>
                <a:gd name="T40" fmla="*/ 33 w 150"/>
                <a:gd name="T41" fmla="*/ 1 h 118"/>
                <a:gd name="T42" fmla="*/ 33 w 150"/>
                <a:gd name="T43" fmla="*/ 1 h 118"/>
                <a:gd name="T44" fmla="*/ 31 w 150"/>
                <a:gd name="T45" fmla="*/ 5 h 118"/>
                <a:gd name="T46" fmla="*/ 29 w 150"/>
                <a:gd name="T47" fmla="*/ 9 h 118"/>
                <a:gd name="T48" fmla="*/ 29 w 150"/>
                <a:gd name="T49" fmla="*/ 14 h 118"/>
                <a:gd name="T50" fmla="*/ 29 w 150"/>
                <a:gd name="T51" fmla="*/ 23 h 118"/>
                <a:gd name="T52" fmla="*/ 35 w 150"/>
                <a:gd name="T53" fmla="*/ 79 h 118"/>
                <a:gd name="T54" fmla="*/ 35 w 150"/>
                <a:gd name="T55" fmla="*/ 79 h 118"/>
                <a:gd name="T56" fmla="*/ 77 w 150"/>
                <a:gd name="T57" fmla="*/ 1 h 118"/>
                <a:gd name="T58" fmla="*/ 86 w 150"/>
                <a:gd name="T59" fmla="*/ 1 h 118"/>
                <a:gd name="T60" fmla="*/ 93 w 150"/>
                <a:gd name="T61" fmla="*/ 79 h 118"/>
                <a:gd name="T62" fmla="*/ 94 w 150"/>
                <a:gd name="T63" fmla="*/ 79 h 118"/>
                <a:gd name="T64" fmla="*/ 94 w 150"/>
                <a:gd name="T65" fmla="*/ 79 h 118"/>
                <a:gd name="T66" fmla="*/ 124 w 150"/>
                <a:gd name="T67" fmla="*/ 21 h 118"/>
                <a:gd name="T68" fmla="*/ 124 w 150"/>
                <a:gd name="T69" fmla="*/ 21 h 118"/>
                <a:gd name="T70" fmla="*/ 128 w 150"/>
                <a:gd name="T71" fmla="*/ 12 h 118"/>
                <a:gd name="T72" fmla="*/ 129 w 150"/>
                <a:gd name="T73" fmla="*/ 6 h 118"/>
                <a:gd name="T74" fmla="*/ 129 w 150"/>
                <a:gd name="T75" fmla="*/ 3 h 118"/>
                <a:gd name="T76" fmla="*/ 128 w 150"/>
                <a:gd name="T77" fmla="*/ 1 h 118"/>
                <a:gd name="T78" fmla="*/ 128 w 150"/>
                <a:gd name="T79" fmla="*/ 0 h 118"/>
                <a:gd name="T80" fmla="*/ 150 w 150"/>
                <a:gd name="T81" fmla="*/ 0 h 118"/>
                <a:gd name="T82" fmla="*/ 150 w 150"/>
                <a:gd name="T83" fmla="*/ 1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0" h="118">
                  <a:moveTo>
                    <a:pt x="150" y="1"/>
                  </a:moveTo>
                  <a:lnTo>
                    <a:pt x="150" y="1"/>
                  </a:lnTo>
                  <a:lnTo>
                    <a:pt x="147" y="5"/>
                  </a:lnTo>
                  <a:lnTo>
                    <a:pt x="144" y="9"/>
                  </a:lnTo>
                  <a:lnTo>
                    <a:pt x="136" y="23"/>
                  </a:lnTo>
                  <a:lnTo>
                    <a:pt x="136" y="23"/>
                  </a:lnTo>
                  <a:lnTo>
                    <a:pt x="108" y="76"/>
                  </a:lnTo>
                  <a:lnTo>
                    <a:pt x="87" y="118"/>
                  </a:lnTo>
                  <a:lnTo>
                    <a:pt x="74" y="118"/>
                  </a:lnTo>
                  <a:lnTo>
                    <a:pt x="67" y="44"/>
                  </a:lnTo>
                  <a:lnTo>
                    <a:pt x="66" y="44"/>
                  </a:lnTo>
                  <a:lnTo>
                    <a:pt x="26" y="118"/>
                  </a:lnTo>
                  <a:lnTo>
                    <a:pt x="15" y="118"/>
                  </a:lnTo>
                  <a:lnTo>
                    <a:pt x="5" y="24"/>
                  </a:lnTo>
                  <a:lnTo>
                    <a:pt x="5" y="24"/>
                  </a:lnTo>
                  <a:lnTo>
                    <a:pt x="4" y="9"/>
                  </a:lnTo>
                  <a:lnTo>
                    <a:pt x="2" y="5"/>
                  </a:lnTo>
                  <a:lnTo>
                    <a:pt x="0" y="1"/>
                  </a:lnTo>
                  <a:lnTo>
                    <a:pt x="0" y="0"/>
                  </a:lnTo>
                  <a:lnTo>
                    <a:pt x="33" y="0"/>
                  </a:lnTo>
                  <a:lnTo>
                    <a:pt x="33" y="1"/>
                  </a:lnTo>
                  <a:lnTo>
                    <a:pt x="33" y="1"/>
                  </a:lnTo>
                  <a:lnTo>
                    <a:pt x="31" y="5"/>
                  </a:lnTo>
                  <a:lnTo>
                    <a:pt x="29" y="9"/>
                  </a:lnTo>
                  <a:lnTo>
                    <a:pt x="29" y="14"/>
                  </a:lnTo>
                  <a:lnTo>
                    <a:pt x="29" y="23"/>
                  </a:lnTo>
                  <a:lnTo>
                    <a:pt x="35" y="79"/>
                  </a:lnTo>
                  <a:lnTo>
                    <a:pt x="35" y="79"/>
                  </a:lnTo>
                  <a:lnTo>
                    <a:pt x="77" y="1"/>
                  </a:lnTo>
                  <a:lnTo>
                    <a:pt x="86" y="1"/>
                  </a:lnTo>
                  <a:lnTo>
                    <a:pt x="93" y="79"/>
                  </a:lnTo>
                  <a:lnTo>
                    <a:pt x="94" y="79"/>
                  </a:lnTo>
                  <a:lnTo>
                    <a:pt x="94" y="79"/>
                  </a:lnTo>
                  <a:lnTo>
                    <a:pt x="124" y="21"/>
                  </a:lnTo>
                  <a:lnTo>
                    <a:pt x="124" y="21"/>
                  </a:lnTo>
                  <a:lnTo>
                    <a:pt x="128" y="12"/>
                  </a:lnTo>
                  <a:lnTo>
                    <a:pt x="129" y="6"/>
                  </a:lnTo>
                  <a:lnTo>
                    <a:pt x="129" y="3"/>
                  </a:lnTo>
                  <a:lnTo>
                    <a:pt x="128" y="1"/>
                  </a:lnTo>
                  <a:lnTo>
                    <a:pt x="128" y="0"/>
                  </a:lnTo>
                  <a:lnTo>
                    <a:pt x="150" y="0"/>
                  </a:lnTo>
                  <a:lnTo>
                    <a:pt x="15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Tree>
    <p:extLst>
      <p:ext uri="{BB962C8B-B14F-4D97-AF65-F5344CB8AC3E}">
        <p14:creationId xmlns:p14="http://schemas.microsoft.com/office/powerpoint/2010/main" val="3659549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Layout>
</file>

<file path=ppt/slideLayouts/slideLayout119.xml><?xml version="1.0" encoding="utf-8"?>
<p:sldLayout xmlns:a="http://schemas.openxmlformats.org/drawingml/2006/main" xmlns:r="http://schemas.openxmlformats.org/officeDocument/2006/relationships" xmlns:p="http://schemas.openxmlformats.org/presentationml/2006/main" showMasterSp="0" preserve="1" userDrawn="1">
  <p:cSld name="Opening slide">
    <p:spTree>
      <p:nvGrpSpPr>
        <p:cNvPr id="1" name=""/>
        <p:cNvGrpSpPr/>
        <p:nvPr/>
      </p:nvGrpSpPr>
      <p:grpSpPr>
        <a:xfrm>
          <a:off x="0" y="0"/>
          <a:ext cx="0" cy="0"/>
          <a:chOff x="0" y="0"/>
          <a:chExt cx="0" cy="0"/>
        </a:xfrm>
      </p:grpSpPr>
      <p:sp>
        <p:nvSpPr>
          <p:cNvPr id="25" name="Rectangle 24"/>
          <p:cNvSpPr/>
          <p:nvPr userDrawn="1"/>
        </p:nvSpPr>
        <p:spPr bwMode="auto">
          <a:xfrm>
            <a:off x="-394" y="0"/>
            <a:ext cx="10801350" cy="6076950"/>
          </a:xfrm>
          <a:prstGeom prst="rect">
            <a:avLst/>
          </a:prstGeom>
          <a:solidFill>
            <a:schemeClr val="tx2"/>
          </a:solidFill>
          <a:ln w="9525" cap="flat" cmpd="sng" algn="ctr">
            <a:noFill/>
            <a:prstDash val="solid"/>
            <a:round/>
            <a:headEnd type="none" w="med" len="med"/>
            <a:tailEnd type="none" w="med" len="med"/>
          </a:ln>
          <a:effectLst/>
        </p:spPr>
        <p:txBody>
          <a:bodyPr vert="horz" wrap="square" lIns="107967" tIns="53983" rIns="107967" bIns="53983" numCol="1" rtlCol="0" anchor="t" anchorCtr="0" compatLnSpc="1">
            <a:prstTxWarp prst="textNoShape">
              <a:avLst/>
            </a:prstTxWarp>
          </a:bodyPr>
          <a:lstStyle/>
          <a:p>
            <a:pPr defTabSz="1079676"/>
            <a:endParaRPr lang="en-GB"/>
          </a:p>
        </p:txBody>
      </p:sp>
      <p:sp>
        <p:nvSpPr>
          <p:cNvPr id="26" name="Title"/>
          <p:cNvSpPr>
            <a:spLocks noGrp="1" noChangeArrowheads="1"/>
          </p:cNvSpPr>
          <p:nvPr>
            <p:ph type="ctrTitle" hasCustomPrompt="1"/>
          </p:nvPr>
        </p:nvSpPr>
        <p:spPr>
          <a:xfrm>
            <a:off x="2598932" y="1484271"/>
            <a:ext cx="7053033" cy="2274284"/>
          </a:xfrm>
        </p:spPr>
        <p:txBody>
          <a:bodyPr/>
          <a:lstStyle>
            <a:lvl1pPr>
              <a:defRPr sz="4000" baseline="0">
                <a:solidFill>
                  <a:schemeClr val="bg1"/>
                </a:solidFill>
                <a:latin typeface="+mn-lt"/>
              </a:defRPr>
            </a:lvl1pPr>
          </a:lstStyle>
          <a:p>
            <a:r>
              <a:rPr lang="en-US"/>
              <a:t>Keep your title short </a:t>
            </a:r>
            <a:br>
              <a:rPr lang="en-US"/>
            </a:br>
            <a:r>
              <a:rPr lang="en-US"/>
              <a:t>and concise,</a:t>
            </a:r>
            <a:br>
              <a:rPr lang="en-US"/>
            </a:br>
            <a:r>
              <a:rPr lang="en-US"/>
              <a:t>maximum 3 lines</a:t>
            </a:r>
            <a:endParaRPr lang="en-GB"/>
          </a:p>
        </p:txBody>
      </p:sp>
      <p:sp>
        <p:nvSpPr>
          <p:cNvPr id="28" name="Text Placeholder 4"/>
          <p:cNvSpPr>
            <a:spLocks noGrp="1"/>
          </p:cNvSpPr>
          <p:nvPr>
            <p:ph type="body" sz="quarter" idx="12" hasCustomPrompt="1"/>
          </p:nvPr>
        </p:nvSpPr>
        <p:spPr>
          <a:xfrm>
            <a:off x="2592363" y="4898441"/>
            <a:ext cx="2666587" cy="406035"/>
          </a:xfrm>
        </p:spPr>
        <p:txBody>
          <a:bodyPr/>
          <a:lstStyle>
            <a:lvl1pPr>
              <a:defRPr sz="1200" b="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Date Month (written), Year</a:t>
            </a:r>
            <a:endParaRPr lang="en-GB"/>
          </a:p>
        </p:txBody>
      </p:sp>
      <p:sp>
        <p:nvSpPr>
          <p:cNvPr id="30" name="Text Placeholder 4"/>
          <p:cNvSpPr>
            <a:spLocks noGrp="1"/>
          </p:cNvSpPr>
          <p:nvPr>
            <p:ph type="body" sz="quarter" idx="13" hasCustomPrompt="1"/>
          </p:nvPr>
        </p:nvSpPr>
        <p:spPr>
          <a:xfrm>
            <a:off x="2592364" y="3818321"/>
            <a:ext cx="7059050" cy="622059"/>
          </a:xfrm>
        </p:spPr>
        <p:txBody>
          <a:bodyPr/>
          <a:lstStyle>
            <a:lvl1pPr>
              <a:defRPr sz="1800" b="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Speaker</a:t>
            </a:r>
            <a:endParaRPr lang="en-GB"/>
          </a:p>
        </p:txBody>
      </p:sp>
      <p:grpSp>
        <p:nvGrpSpPr>
          <p:cNvPr id="7" name="Group 6"/>
          <p:cNvGrpSpPr/>
          <p:nvPr userDrawn="1"/>
        </p:nvGrpSpPr>
        <p:grpSpPr>
          <a:xfrm>
            <a:off x="953403" y="1382291"/>
            <a:ext cx="1027123" cy="1028938"/>
            <a:chOff x="1230313" y="1433513"/>
            <a:chExt cx="898525" cy="900113"/>
          </a:xfrm>
        </p:grpSpPr>
        <p:sp>
          <p:nvSpPr>
            <p:cNvPr id="8" name="Freeform 7"/>
            <p:cNvSpPr>
              <a:spLocks noEditPoints="1"/>
            </p:cNvSpPr>
            <p:nvPr userDrawn="1"/>
          </p:nvSpPr>
          <p:spPr bwMode="auto">
            <a:xfrm>
              <a:off x="1230313" y="1433513"/>
              <a:ext cx="898525" cy="900113"/>
            </a:xfrm>
            <a:custGeom>
              <a:avLst/>
              <a:gdLst>
                <a:gd name="T0" fmla="*/ 198 w 566"/>
                <a:gd name="T1" fmla="*/ 14 h 567"/>
                <a:gd name="T2" fmla="*/ 103 w 566"/>
                <a:gd name="T3" fmla="*/ 66 h 567"/>
                <a:gd name="T4" fmla="*/ 34 w 566"/>
                <a:gd name="T5" fmla="*/ 149 h 567"/>
                <a:gd name="T6" fmla="*/ 2 w 566"/>
                <a:gd name="T7" fmla="*/ 255 h 567"/>
                <a:gd name="T8" fmla="*/ 9 w 566"/>
                <a:gd name="T9" fmla="*/ 354 h 567"/>
                <a:gd name="T10" fmla="*/ 57 w 566"/>
                <a:gd name="T11" fmla="*/ 453 h 567"/>
                <a:gd name="T12" fmla="*/ 136 w 566"/>
                <a:gd name="T13" fmla="*/ 526 h 567"/>
                <a:gd name="T14" fmla="*/ 240 w 566"/>
                <a:gd name="T15" fmla="*/ 563 h 567"/>
                <a:gd name="T16" fmla="*/ 341 w 566"/>
                <a:gd name="T17" fmla="*/ 561 h 567"/>
                <a:gd name="T18" fmla="*/ 442 w 566"/>
                <a:gd name="T19" fmla="*/ 518 h 567"/>
                <a:gd name="T20" fmla="*/ 518 w 566"/>
                <a:gd name="T21" fmla="*/ 442 h 567"/>
                <a:gd name="T22" fmla="*/ 561 w 566"/>
                <a:gd name="T23" fmla="*/ 341 h 567"/>
                <a:gd name="T24" fmla="*/ 563 w 566"/>
                <a:gd name="T25" fmla="*/ 240 h 567"/>
                <a:gd name="T26" fmla="*/ 526 w 566"/>
                <a:gd name="T27" fmla="*/ 137 h 567"/>
                <a:gd name="T28" fmla="*/ 454 w 566"/>
                <a:gd name="T29" fmla="*/ 57 h 567"/>
                <a:gd name="T30" fmla="*/ 356 w 566"/>
                <a:gd name="T31" fmla="*/ 10 h 567"/>
                <a:gd name="T32" fmla="*/ 95 w 566"/>
                <a:gd name="T33" fmla="*/ 90 h 567"/>
                <a:gd name="T34" fmla="*/ 248 w 566"/>
                <a:gd name="T35" fmla="*/ 16 h 567"/>
                <a:gd name="T36" fmla="*/ 206 w 566"/>
                <a:gd name="T37" fmla="*/ 55 h 567"/>
                <a:gd name="T38" fmla="*/ 94 w 566"/>
                <a:gd name="T39" fmla="*/ 92 h 567"/>
                <a:gd name="T40" fmla="*/ 247 w 566"/>
                <a:gd name="T41" fmla="*/ 36 h 567"/>
                <a:gd name="T42" fmla="*/ 192 w 566"/>
                <a:gd name="T43" fmla="*/ 92 h 567"/>
                <a:gd name="T44" fmla="*/ 337 w 566"/>
                <a:gd name="T45" fmla="*/ 50 h 567"/>
                <a:gd name="T46" fmla="*/ 290 w 566"/>
                <a:gd name="T47" fmla="*/ 92 h 567"/>
                <a:gd name="T48" fmla="*/ 319 w 566"/>
                <a:gd name="T49" fmla="*/ 19 h 567"/>
                <a:gd name="T50" fmla="*/ 382 w 566"/>
                <a:gd name="T51" fmla="*/ 32 h 567"/>
                <a:gd name="T52" fmla="*/ 473 w 566"/>
                <a:gd name="T53" fmla="*/ 92 h 567"/>
                <a:gd name="T54" fmla="*/ 166 w 566"/>
                <a:gd name="T55" fmla="*/ 107 h 567"/>
                <a:gd name="T56" fmla="*/ 32 w 566"/>
                <a:gd name="T57" fmla="*/ 186 h 567"/>
                <a:gd name="T58" fmla="*/ 81 w 566"/>
                <a:gd name="T59" fmla="*/ 106 h 567"/>
                <a:gd name="T60" fmla="*/ 278 w 566"/>
                <a:gd name="T61" fmla="*/ 186 h 567"/>
                <a:gd name="T62" fmla="*/ 183 w 566"/>
                <a:gd name="T63" fmla="*/ 106 h 567"/>
                <a:gd name="T64" fmla="*/ 384 w 566"/>
                <a:gd name="T65" fmla="*/ 106 h 567"/>
                <a:gd name="T66" fmla="*/ 417 w 566"/>
                <a:gd name="T67" fmla="*/ 186 h 567"/>
                <a:gd name="T68" fmla="*/ 486 w 566"/>
                <a:gd name="T69" fmla="*/ 105 h 567"/>
                <a:gd name="T70" fmla="*/ 535 w 566"/>
                <a:gd name="T71" fmla="*/ 186 h 567"/>
                <a:gd name="T72" fmla="*/ 411 w 566"/>
                <a:gd name="T73" fmla="*/ 126 h 567"/>
                <a:gd name="T74" fmla="*/ 540 w 566"/>
                <a:gd name="T75" fmla="*/ 199 h 567"/>
                <a:gd name="T76" fmla="*/ 552 w 566"/>
                <a:gd name="T77" fmla="*/ 305 h 567"/>
                <a:gd name="T78" fmla="*/ 27 w 566"/>
                <a:gd name="T79" fmla="*/ 368 h 567"/>
                <a:gd name="T80" fmla="*/ 14 w 566"/>
                <a:gd name="T81" fmla="*/ 284 h 567"/>
                <a:gd name="T82" fmla="*/ 540 w 566"/>
                <a:gd name="T83" fmla="*/ 199 h 567"/>
                <a:gd name="T84" fmla="*/ 156 w 566"/>
                <a:gd name="T85" fmla="*/ 441 h 567"/>
                <a:gd name="T86" fmla="*/ 81 w 566"/>
                <a:gd name="T87" fmla="*/ 461 h 567"/>
                <a:gd name="T88" fmla="*/ 32 w 566"/>
                <a:gd name="T89" fmla="*/ 381 h 567"/>
                <a:gd name="T90" fmla="*/ 183 w 566"/>
                <a:gd name="T91" fmla="*/ 461 h 567"/>
                <a:gd name="T92" fmla="*/ 149 w 566"/>
                <a:gd name="T93" fmla="*/ 381 h 567"/>
                <a:gd name="T94" fmla="*/ 412 w 566"/>
                <a:gd name="T95" fmla="*/ 402 h 567"/>
                <a:gd name="T96" fmla="*/ 290 w 566"/>
                <a:gd name="T97" fmla="*/ 461 h 567"/>
                <a:gd name="T98" fmla="*/ 534 w 566"/>
                <a:gd name="T99" fmla="*/ 382 h 567"/>
                <a:gd name="T100" fmla="*/ 400 w 566"/>
                <a:gd name="T101" fmla="*/ 461 h 567"/>
                <a:gd name="T102" fmla="*/ 431 w 566"/>
                <a:gd name="T103" fmla="*/ 381 h 567"/>
                <a:gd name="T104" fmla="*/ 176 w 566"/>
                <a:gd name="T105" fmla="*/ 475 h 567"/>
                <a:gd name="T106" fmla="*/ 253 w 566"/>
                <a:gd name="T107" fmla="*/ 551 h 567"/>
                <a:gd name="T108" fmla="*/ 146 w 566"/>
                <a:gd name="T109" fmla="*/ 515 h 567"/>
                <a:gd name="T110" fmla="*/ 176 w 566"/>
                <a:gd name="T111" fmla="*/ 475 h 567"/>
                <a:gd name="T112" fmla="*/ 230 w 566"/>
                <a:gd name="T113" fmla="*/ 516 h 567"/>
                <a:gd name="T114" fmla="*/ 278 w 566"/>
                <a:gd name="T115" fmla="*/ 475 h 567"/>
                <a:gd name="T116" fmla="*/ 320 w 566"/>
                <a:gd name="T117" fmla="*/ 531 h 567"/>
                <a:gd name="T118" fmla="*/ 374 w 566"/>
                <a:gd name="T119" fmla="*/ 475 h 567"/>
                <a:gd name="T120" fmla="*/ 401 w 566"/>
                <a:gd name="T121" fmla="*/ 525 h 567"/>
                <a:gd name="T122" fmla="*/ 319 w 566"/>
                <a:gd name="T123" fmla="*/ 547 h 567"/>
                <a:gd name="T124" fmla="*/ 391 w 566"/>
                <a:gd name="T125" fmla="*/ 475 h 5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66" h="567">
                  <a:moveTo>
                    <a:pt x="282" y="0"/>
                  </a:moveTo>
                  <a:lnTo>
                    <a:pt x="282" y="0"/>
                  </a:lnTo>
                  <a:lnTo>
                    <a:pt x="268" y="1"/>
                  </a:lnTo>
                  <a:lnTo>
                    <a:pt x="252" y="2"/>
                  </a:lnTo>
                  <a:lnTo>
                    <a:pt x="238" y="4"/>
                  </a:lnTo>
                  <a:lnTo>
                    <a:pt x="225" y="7"/>
                  </a:lnTo>
                  <a:lnTo>
                    <a:pt x="211" y="10"/>
                  </a:lnTo>
                  <a:lnTo>
                    <a:pt x="198" y="14"/>
                  </a:lnTo>
                  <a:lnTo>
                    <a:pt x="185" y="18"/>
                  </a:lnTo>
                  <a:lnTo>
                    <a:pt x="172" y="23"/>
                  </a:lnTo>
                  <a:lnTo>
                    <a:pt x="159" y="29"/>
                  </a:lnTo>
                  <a:lnTo>
                    <a:pt x="147" y="35"/>
                  </a:lnTo>
                  <a:lnTo>
                    <a:pt x="136" y="42"/>
                  </a:lnTo>
                  <a:lnTo>
                    <a:pt x="124" y="49"/>
                  </a:lnTo>
                  <a:lnTo>
                    <a:pt x="113" y="57"/>
                  </a:lnTo>
                  <a:lnTo>
                    <a:pt x="103" y="66"/>
                  </a:lnTo>
                  <a:lnTo>
                    <a:pt x="92" y="75"/>
                  </a:lnTo>
                  <a:lnTo>
                    <a:pt x="83" y="84"/>
                  </a:lnTo>
                  <a:lnTo>
                    <a:pt x="73" y="94"/>
                  </a:lnTo>
                  <a:lnTo>
                    <a:pt x="65" y="104"/>
                  </a:lnTo>
                  <a:lnTo>
                    <a:pt x="56" y="115"/>
                  </a:lnTo>
                  <a:lnTo>
                    <a:pt x="48" y="126"/>
                  </a:lnTo>
                  <a:lnTo>
                    <a:pt x="41" y="137"/>
                  </a:lnTo>
                  <a:lnTo>
                    <a:pt x="34" y="149"/>
                  </a:lnTo>
                  <a:lnTo>
                    <a:pt x="28" y="161"/>
                  </a:lnTo>
                  <a:lnTo>
                    <a:pt x="22" y="174"/>
                  </a:lnTo>
                  <a:lnTo>
                    <a:pt x="17" y="186"/>
                  </a:lnTo>
                  <a:lnTo>
                    <a:pt x="13" y="199"/>
                  </a:lnTo>
                  <a:lnTo>
                    <a:pt x="9" y="213"/>
                  </a:lnTo>
                  <a:lnTo>
                    <a:pt x="6" y="226"/>
                  </a:lnTo>
                  <a:lnTo>
                    <a:pt x="4" y="240"/>
                  </a:lnTo>
                  <a:lnTo>
                    <a:pt x="2" y="255"/>
                  </a:lnTo>
                  <a:lnTo>
                    <a:pt x="1" y="270"/>
                  </a:lnTo>
                  <a:lnTo>
                    <a:pt x="0" y="284"/>
                  </a:lnTo>
                  <a:lnTo>
                    <a:pt x="0" y="284"/>
                  </a:lnTo>
                  <a:lnTo>
                    <a:pt x="1" y="298"/>
                  </a:lnTo>
                  <a:lnTo>
                    <a:pt x="2" y="313"/>
                  </a:lnTo>
                  <a:lnTo>
                    <a:pt x="4" y="327"/>
                  </a:lnTo>
                  <a:lnTo>
                    <a:pt x="6" y="341"/>
                  </a:lnTo>
                  <a:lnTo>
                    <a:pt x="9" y="354"/>
                  </a:lnTo>
                  <a:lnTo>
                    <a:pt x="13" y="368"/>
                  </a:lnTo>
                  <a:lnTo>
                    <a:pt x="18" y="381"/>
                  </a:lnTo>
                  <a:lnTo>
                    <a:pt x="23" y="394"/>
                  </a:lnTo>
                  <a:lnTo>
                    <a:pt x="28" y="406"/>
                  </a:lnTo>
                  <a:lnTo>
                    <a:pt x="34" y="418"/>
                  </a:lnTo>
                  <a:lnTo>
                    <a:pt x="41" y="430"/>
                  </a:lnTo>
                  <a:lnTo>
                    <a:pt x="49" y="442"/>
                  </a:lnTo>
                  <a:lnTo>
                    <a:pt x="57" y="453"/>
                  </a:lnTo>
                  <a:lnTo>
                    <a:pt x="65" y="464"/>
                  </a:lnTo>
                  <a:lnTo>
                    <a:pt x="74" y="474"/>
                  </a:lnTo>
                  <a:lnTo>
                    <a:pt x="83" y="484"/>
                  </a:lnTo>
                  <a:lnTo>
                    <a:pt x="93" y="493"/>
                  </a:lnTo>
                  <a:lnTo>
                    <a:pt x="103" y="502"/>
                  </a:lnTo>
                  <a:lnTo>
                    <a:pt x="114" y="510"/>
                  </a:lnTo>
                  <a:lnTo>
                    <a:pt x="125" y="518"/>
                  </a:lnTo>
                  <a:lnTo>
                    <a:pt x="136" y="526"/>
                  </a:lnTo>
                  <a:lnTo>
                    <a:pt x="148" y="532"/>
                  </a:lnTo>
                  <a:lnTo>
                    <a:pt x="160" y="539"/>
                  </a:lnTo>
                  <a:lnTo>
                    <a:pt x="173" y="544"/>
                  </a:lnTo>
                  <a:lnTo>
                    <a:pt x="186" y="549"/>
                  </a:lnTo>
                  <a:lnTo>
                    <a:pt x="199" y="554"/>
                  </a:lnTo>
                  <a:lnTo>
                    <a:pt x="212" y="558"/>
                  </a:lnTo>
                  <a:lnTo>
                    <a:pt x="226" y="561"/>
                  </a:lnTo>
                  <a:lnTo>
                    <a:pt x="240" y="563"/>
                  </a:lnTo>
                  <a:lnTo>
                    <a:pt x="254" y="565"/>
                  </a:lnTo>
                  <a:lnTo>
                    <a:pt x="269" y="566"/>
                  </a:lnTo>
                  <a:lnTo>
                    <a:pt x="284" y="567"/>
                  </a:lnTo>
                  <a:lnTo>
                    <a:pt x="284" y="567"/>
                  </a:lnTo>
                  <a:lnTo>
                    <a:pt x="298" y="566"/>
                  </a:lnTo>
                  <a:lnTo>
                    <a:pt x="313" y="565"/>
                  </a:lnTo>
                  <a:lnTo>
                    <a:pt x="327" y="563"/>
                  </a:lnTo>
                  <a:lnTo>
                    <a:pt x="341" y="561"/>
                  </a:lnTo>
                  <a:lnTo>
                    <a:pt x="354" y="558"/>
                  </a:lnTo>
                  <a:lnTo>
                    <a:pt x="368" y="554"/>
                  </a:lnTo>
                  <a:lnTo>
                    <a:pt x="381" y="549"/>
                  </a:lnTo>
                  <a:lnTo>
                    <a:pt x="394" y="544"/>
                  </a:lnTo>
                  <a:lnTo>
                    <a:pt x="406" y="539"/>
                  </a:lnTo>
                  <a:lnTo>
                    <a:pt x="418" y="532"/>
                  </a:lnTo>
                  <a:lnTo>
                    <a:pt x="430" y="526"/>
                  </a:lnTo>
                  <a:lnTo>
                    <a:pt x="442" y="518"/>
                  </a:lnTo>
                  <a:lnTo>
                    <a:pt x="453" y="510"/>
                  </a:lnTo>
                  <a:lnTo>
                    <a:pt x="463" y="502"/>
                  </a:lnTo>
                  <a:lnTo>
                    <a:pt x="474" y="493"/>
                  </a:lnTo>
                  <a:lnTo>
                    <a:pt x="484" y="484"/>
                  </a:lnTo>
                  <a:lnTo>
                    <a:pt x="493" y="474"/>
                  </a:lnTo>
                  <a:lnTo>
                    <a:pt x="502" y="464"/>
                  </a:lnTo>
                  <a:lnTo>
                    <a:pt x="510" y="453"/>
                  </a:lnTo>
                  <a:lnTo>
                    <a:pt x="518" y="442"/>
                  </a:lnTo>
                  <a:lnTo>
                    <a:pt x="525" y="430"/>
                  </a:lnTo>
                  <a:lnTo>
                    <a:pt x="532" y="418"/>
                  </a:lnTo>
                  <a:lnTo>
                    <a:pt x="538" y="406"/>
                  </a:lnTo>
                  <a:lnTo>
                    <a:pt x="544" y="394"/>
                  </a:lnTo>
                  <a:lnTo>
                    <a:pt x="549" y="381"/>
                  </a:lnTo>
                  <a:lnTo>
                    <a:pt x="554" y="368"/>
                  </a:lnTo>
                  <a:lnTo>
                    <a:pt x="557" y="354"/>
                  </a:lnTo>
                  <a:lnTo>
                    <a:pt x="561" y="341"/>
                  </a:lnTo>
                  <a:lnTo>
                    <a:pt x="563" y="327"/>
                  </a:lnTo>
                  <a:lnTo>
                    <a:pt x="565" y="313"/>
                  </a:lnTo>
                  <a:lnTo>
                    <a:pt x="566" y="298"/>
                  </a:lnTo>
                  <a:lnTo>
                    <a:pt x="566" y="284"/>
                  </a:lnTo>
                  <a:lnTo>
                    <a:pt x="566" y="284"/>
                  </a:lnTo>
                  <a:lnTo>
                    <a:pt x="566" y="270"/>
                  </a:lnTo>
                  <a:lnTo>
                    <a:pt x="565" y="255"/>
                  </a:lnTo>
                  <a:lnTo>
                    <a:pt x="563" y="240"/>
                  </a:lnTo>
                  <a:lnTo>
                    <a:pt x="561" y="226"/>
                  </a:lnTo>
                  <a:lnTo>
                    <a:pt x="558" y="213"/>
                  </a:lnTo>
                  <a:lnTo>
                    <a:pt x="554" y="199"/>
                  </a:lnTo>
                  <a:lnTo>
                    <a:pt x="549" y="186"/>
                  </a:lnTo>
                  <a:lnTo>
                    <a:pt x="544" y="174"/>
                  </a:lnTo>
                  <a:lnTo>
                    <a:pt x="539" y="161"/>
                  </a:lnTo>
                  <a:lnTo>
                    <a:pt x="532" y="149"/>
                  </a:lnTo>
                  <a:lnTo>
                    <a:pt x="526" y="137"/>
                  </a:lnTo>
                  <a:lnTo>
                    <a:pt x="518" y="126"/>
                  </a:lnTo>
                  <a:lnTo>
                    <a:pt x="511" y="115"/>
                  </a:lnTo>
                  <a:lnTo>
                    <a:pt x="502" y="104"/>
                  </a:lnTo>
                  <a:lnTo>
                    <a:pt x="493" y="94"/>
                  </a:lnTo>
                  <a:lnTo>
                    <a:pt x="484" y="84"/>
                  </a:lnTo>
                  <a:lnTo>
                    <a:pt x="474" y="75"/>
                  </a:lnTo>
                  <a:lnTo>
                    <a:pt x="464" y="66"/>
                  </a:lnTo>
                  <a:lnTo>
                    <a:pt x="454" y="57"/>
                  </a:lnTo>
                  <a:lnTo>
                    <a:pt x="443" y="49"/>
                  </a:lnTo>
                  <a:lnTo>
                    <a:pt x="431" y="42"/>
                  </a:lnTo>
                  <a:lnTo>
                    <a:pt x="419" y="35"/>
                  </a:lnTo>
                  <a:lnTo>
                    <a:pt x="407" y="29"/>
                  </a:lnTo>
                  <a:lnTo>
                    <a:pt x="395" y="23"/>
                  </a:lnTo>
                  <a:lnTo>
                    <a:pt x="382" y="18"/>
                  </a:lnTo>
                  <a:lnTo>
                    <a:pt x="369" y="14"/>
                  </a:lnTo>
                  <a:lnTo>
                    <a:pt x="356" y="10"/>
                  </a:lnTo>
                  <a:lnTo>
                    <a:pt x="342" y="7"/>
                  </a:lnTo>
                  <a:lnTo>
                    <a:pt x="328" y="4"/>
                  </a:lnTo>
                  <a:lnTo>
                    <a:pt x="314" y="2"/>
                  </a:lnTo>
                  <a:lnTo>
                    <a:pt x="300" y="1"/>
                  </a:lnTo>
                  <a:lnTo>
                    <a:pt x="286" y="0"/>
                  </a:lnTo>
                  <a:lnTo>
                    <a:pt x="282" y="0"/>
                  </a:lnTo>
                  <a:close/>
                  <a:moveTo>
                    <a:pt x="95" y="90"/>
                  </a:moveTo>
                  <a:lnTo>
                    <a:pt x="95" y="90"/>
                  </a:lnTo>
                  <a:lnTo>
                    <a:pt x="111" y="76"/>
                  </a:lnTo>
                  <a:lnTo>
                    <a:pt x="128" y="63"/>
                  </a:lnTo>
                  <a:lnTo>
                    <a:pt x="147" y="51"/>
                  </a:lnTo>
                  <a:lnTo>
                    <a:pt x="166" y="41"/>
                  </a:lnTo>
                  <a:lnTo>
                    <a:pt x="185" y="32"/>
                  </a:lnTo>
                  <a:lnTo>
                    <a:pt x="206" y="25"/>
                  </a:lnTo>
                  <a:lnTo>
                    <a:pt x="226" y="20"/>
                  </a:lnTo>
                  <a:lnTo>
                    <a:pt x="248" y="16"/>
                  </a:lnTo>
                  <a:lnTo>
                    <a:pt x="248" y="16"/>
                  </a:lnTo>
                  <a:lnTo>
                    <a:pt x="254" y="15"/>
                  </a:lnTo>
                  <a:lnTo>
                    <a:pt x="254" y="15"/>
                  </a:lnTo>
                  <a:lnTo>
                    <a:pt x="247" y="19"/>
                  </a:lnTo>
                  <a:lnTo>
                    <a:pt x="247" y="19"/>
                  </a:lnTo>
                  <a:lnTo>
                    <a:pt x="233" y="30"/>
                  </a:lnTo>
                  <a:lnTo>
                    <a:pt x="215" y="46"/>
                  </a:lnTo>
                  <a:lnTo>
                    <a:pt x="206" y="55"/>
                  </a:lnTo>
                  <a:lnTo>
                    <a:pt x="196" y="66"/>
                  </a:lnTo>
                  <a:lnTo>
                    <a:pt x="186" y="78"/>
                  </a:lnTo>
                  <a:lnTo>
                    <a:pt x="176" y="92"/>
                  </a:lnTo>
                  <a:lnTo>
                    <a:pt x="176" y="92"/>
                  </a:lnTo>
                  <a:lnTo>
                    <a:pt x="176" y="92"/>
                  </a:lnTo>
                  <a:lnTo>
                    <a:pt x="176" y="92"/>
                  </a:lnTo>
                  <a:lnTo>
                    <a:pt x="94" y="92"/>
                  </a:lnTo>
                  <a:lnTo>
                    <a:pt x="94" y="92"/>
                  </a:lnTo>
                  <a:lnTo>
                    <a:pt x="95" y="90"/>
                  </a:lnTo>
                  <a:lnTo>
                    <a:pt x="95" y="90"/>
                  </a:lnTo>
                  <a:close/>
                  <a:moveTo>
                    <a:pt x="194" y="90"/>
                  </a:moveTo>
                  <a:lnTo>
                    <a:pt x="194" y="90"/>
                  </a:lnTo>
                  <a:lnTo>
                    <a:pt x="203" y="79"/>
                  </a:lnTo>
                  <a:lnTo>
                    <a:pt x="212" y="69"/>
                  </a:lnTo>
                  <a:lnTo>
                    <a:pt x="230" y="50"/>
                  </a:lnTo>
                  <a:lnTo>
                    <a:pt x="247" y="36"/>
                  </a:lnTo>
                  <a:lnTo>
                    <a:pt x="262" y="25"/>
                  </a:lnTo>
                  <a:lnTo>
                    <a:pt x="262" y="25"/>
                  </a:lnTo>
                  <a:lnTo>
                    <a:pt x="278" y="15"/>
                  </a:lnTo>
                  <a:lnTo>
                    <a:pt x="278" y="15"/>
                  </a:lnTo>
                  <a:lnTo>
                    <a:pt x="278" y="92"/>
                  </a:lnTo>
                  <a:lnTo>
                    <a:pt x="278" y="92"/>
                  </a:lnTo>
                  <a:lnTo>
                    <a:pt x="192" y="92"/>
                  </a:lnTo>
                  <a:lnTo>
                    <a:pt x="192" y="92"/>
                  </a:lnTo>
                  <a:lnTo>
                    <a:pt x="194" y="90"/>
                  </a:lnTo>
                  <a:lnTo>
                    <a:pt x="194" y="90"/>
                  </a:lnTo>
                  <a:close/>
                  <a:moveTo>
                    <a:pt x="290" y="15"/>
                  </a:moveTo>
                  <a:lnTo>
                    <a:pt x="290" y="15"/>
                  </a:lnTo>
                  <a:lnTo>
                    <a:pt x="305" y="25"/>
                  </a:lnTo>
                  <a:lnTo>
                    <a:pt x="305" y="25"/>
                  </a:lnTo>
                  <a:lnTo>
                    <a:pt x="320" y="36"/>
                  </a:lnTo>
                  <a:lnTo>
                    <a:pt x="337" y="50"/>
                  </a:lnTo>
                  <a:lnTo>
                    <a:pt x="355" y="69"/>
                  </a:lnTo>
                  <a:lnTo>
                    <a:pt x="364" y="79"/>
                  </a:lnTo>
                  <a:lnTo>
                    <a:pt x="373" y="90"/>
                  </a:lnTo>
                  <a:lnTo>
                    <a:pt x="373" y="90"/>
                  </a:lnTo>
                  <a:lnTo>
                    <a:pt x="374" y="92"/>
                  </a:lnTo>
                  <a:lnTo>
                    <a:pt x="374" y="92"/>
                  </a:lnTo>
                  <a:lnTo>
                    <a:pt x="290" y="92"/>
                  </a:lnTo>
                  <a:lnTo>
                    <a:pt x="290" y="92"/>
                  </a:lnTo>
                  <a:lnTo>
                    <a:pt x="290" y="15"/>
                  </a:lnTo>
                  <a:lnTo>
                    <a:pt x="290" y="15"/>
                  </a:lnTo>
                  <a:close/>
                  <a:moveTo>
                    <a:pt x="391" y="92"/>
                  </a:moveTo>
                  <a:lnTo>
                    <a:pt x="391" y="92"/>
                  </a:lnTo>
                  <a:lnTo>
                    <a:pt x="376" y="72"/>
                  </a:lnTo>
                  <a:lnTo>
                    <a:pt x="359" y="53"/>
                  </a:lnTo>
                  <a:lnTo>
                    <a:pt x="340" y="35"/>
                  </a:lnTo>
                  <a:lnTo>
                    <a:pt x="319" y="19"/>
                  </a:lnTo>
                  <a:lnTo>
                    <a:pt x="319" y="19"/>
                  </a:lnTo>
                  <a:lnTo>
                    <a:pt x="314" y="16"/>
                  </a:lnTo>
                  <a:lnTo>
                    <a:pt x="314" y="16"/>
                  </a:lnTo>
                  <a:lnTo>
                    <a:pt x="320" y="16"/>
                  </a:lnTo>
                  <a:lnTo>
                    <a:pt x="320" y="16"/>
                  </a:lnTo>
                  <a:lnTo>
                    <a:pt x="341" y="20"/>
                  </a:lnTo>
                  <a:lnTo>
                    <a:pt x="362" y="25"/>
                  </a:lnTo>
                  <a:lnTo>
                    <a:pt x="382" y="32"/>
                  </a:lnTo>
                  <a:lnTo>
                    <a:pt x="402" y="41"/>
                  </a:lnTo>
                  <a:lnTo>
                    <a:pt x="420" y="51"/>
                  </a:lnTo>
                  <a:lnTo>
                    <a:pt x="438" y="63"/>
                  </a:lnTo>
                  <a:lnTo>
                    <a:pt x="455" y="76"/>
                  </a:lnTo>
                  <a:lnTo>
                    <a:pt x="471" y="90"/>
                  </a:lnTo>
                  <a:lnTo>
                    <a:pt x="471" y="90"/>
                  </a:lnTo>
                  <a:lnTo>
                    <a:pt x="473" y="92"/>
                  </a:lnTo>
                  <a:lnTo>
                    <a:pt x="473" y="92"/>
                  </a:lnTo>
                  <a:lnTo>
                    <a:pt x="391" y="92"/>
                  </a:lnTo>
                  <a:lnTo>
                    <a:pt x="391" y="92"/>
                  </a:lnTo>
                  <a:lnTo>
                    <a:pt x="391" y="92"/>
                  </a:lnTo>
                  <a:lnTo>
                    <a:pt x="391" y="92"/>
                  </a:lnTo>
                  <a:close/>
                  <a:moveTo>
                    <a:pt x="167" y="105"/>
                  </a:moveTo>
                  <a:lnTo>
                    <a:pt x="167" y="105"/>
                  </a:lnTo>
                  <a:lnTo>
                    <a:pt x="166" y="107"/>
                  </a:lnTo>
                  <a:lnTo>
                    <a:pt x="166" y="107"/>
                  </a:lnTo>
                  <a:lnTo>
                    <a:pt x="156" y="126"/>
                  </a:lnTo>
                  <a:lnTo>
                    <a:pt x="148" y="145"/>
                  </a:lnTo>
                  <a:lnTo>
                    <a:pt x="141" y="165"/>
                  </a:lnTo>
                  <a:lnTo>
                    <a:pt x="136" y="185"/>
                  </a:lnTo>
                  <a:lnTo>
                    <a:pt x="136" y="185"/>
                  </a:lnTo>
                  <a:lnTo>
                    <a:pt x="136" y="186"/>
                  </a:lnTo>
                  <a:lnTo>
                    <a:pt x="136" y="186"/>
                  </a:lnTo>
                  <a:lnTo>
                    <a:pt x="32" y="186"/>
                  </a:lnTo>
                  <a:lnTo>
                    <a:pt x="32" y="186"/>
                  </a:lnTo>
                  <a:lnTo>
                    <a:pt x="33" y="185"/>
                  </a:lnTo>
                  <a:lnTo>
                    <a:pt x="33" y="185"/>
                  </a:lnTo>
                  <a:lnTo>
                    <a:pt x="42" y="163"/>
                  </a:lnTo>
                  <a:lnTo>
                    <a:pt x="53" y="143"/>
                  </a:lnTo>
                  <a:lnTo>
                    <a:pt x="66" y="124"/>
                  </a:lnTo>
                  <a:lnTo>
                    <a:pt x="81" y="106"/>
                  </a:lnTo>
                  <a:lnTo>
                    <a:pt x="81" y="106"/>
                  </a:lnTo>
                  <a:lnTo>
                    <a:pt x="81" y="105"/>
                  </a:lnTo>
                  <a:lnTo>
                    <a:pt x="81" y="105"/>
                  </a:lnTo>
                  <a:lnTo>
                    <a:pt x="167" y="105"/>
                  </a:lnTo>
                  <a:lnTo>
                    <a:pt x="167" y="105"/>
                  </a:lnTo>
                  <a:close/>
                  <a:moveTo>
                    <a:pt x="278" y="105"/>
                  </a:moveTo>
                  <a:lnTo>
                    <a:pt x="278" y="105"/>
                  </a:lnTo>
                  <a:lnTo>
                    <a:pt x="278" y="186"/>
                  </a:lnTo>
                  <a:lnTo>
                    <a:pt x="278" y="186"/>
                  </a:lnTo>
                  <a:lnTo>
                    <a:pt x="149" y="186"/>
                  </a:lnTo>
                  <a:lnTo>
                    <a:pt x="149" y="186"/>
                  </a:lnTo>
                  <a:lnTo>
                    <a:pt x="150" y="185"/>
                  </a:lnTo>
                  <a:lnTo>
                    <a:pt x="150" y="185"/>
                  </a:lnTo>
                  <a:lnTo>
                    <a:pt x="155" y="164"/>
                  </a:lnTo>
                  <a:lnTo>
                    <a:pt x="162" y="144"/>
                  </a:lnTo>
                  <a:lnTo>
                    <a:pt x="172" y="125"/>
                  </a:lnTo>
                  <a:lnTo>
                    <a:pt x="183" y="106"/>
                  </a:lnTo>
                  <a:lnTo>
                    <a:pt x="183" y="106"/>
                  </a:lnTo>
                  <a:lnTo>
                    <a:pt x="183" y="105"/>
                  </a:lnTo>
                  <a:lnTo>
                    <a:pt x="183" y="105"/>
                  </a:lnTo>
                  <a:lnTo>
                    <a:pt x="278" y="105"/>
                  </a:lnTo>
                  <a:lnTo>
                    <a:pt x="278" y="105"/>
                  </a:lnTo>
                  <a:close/>
                  <a:moveTo>
                    <a:pt x="384" y="105"/>
                  </a:moveTo>
                  <a:lnTo>
                    <a:pt x="384" y="105"/>
                  </a:lnTo>
                  <a:lnTo>
                    <a:pt x="384" y="106"/>
                  </a:lnTo>
                  <a:lnTo>
                    <a:pt x="384" y="106"/>
                  </a:lnTo>
                  <a:lnTo>
                    <a:pt x="395" y="125"/>
                  </a:lnTo>
                  <a:lnTo>
                    <a:pt x="404" y="144"/>
                  </a:lnTo>
                  <a:lnTo>
                    <a:pt x="412" y="164"/>
                  </a:lnTo>
                  <a:lnTo>
                    <a:pt x="417" y="185"/>
                  </a:lnTo>
                  <a:lnTo>
                    <a:pt x="417" y="185"/>
                  </a:lnTo>
                  <a:lnTo>
                    <a:pt x="417" y="186"/>
                  </a:lnTo>
                  <a:lnTo>
                    <a:pt x="417" y="186"/>
                  </a:lnTo>
                  <a:lnTo>
                    <a:pt x="290" y="186"/>
                  </a:lnTo>
                  <a:lnTo>
                    <a:pt x="290" y="186"/>
                  </a:lnTo>
                  <a:lnTo>
                    <a:pt x="290" y="105"/>
                  </a:lnTo>
                  <a:lnTo>
                    <a:pt x="290" y="105"/>
                  </a:lnTo>
                  <a:lnTo>
                    <a:pt x="384" y="105"/>
                  </a:lnTo>
                  <a:lnTo>
                    <a:pt x="384" y="105"/>
                  </a:lnTo>
                  <a:close/>
                  <a:moveTo>
                    <a:pt x="486" y="105"/>
                  </a:moveTo>
                  <a:lnTo>
                    <a:pt x="486" y="105"/>
                  </a:lnTo>
                  <a:lnTo>
                    <a:pt x="486" y="106"/>
                  </a:lnTo>
                  <a:lnTo>
                    <a:pt x="486" y="106"/>
                  </a:lnTo>
                  <a:lnTo>
                    <a:pt x="501" y="124"/>
                  </a:lnTo>
                  <a:lnTo>
                    <a:pt x="514" y="143"/>
                  </a:lnTo>
                  <a:lnTo>
                    <a:pt x="525" y="163"/>
                  </a:lnTo>
                  <a:lnTo>
                    <a:pt x="534" y="185"/>
                  </a:lnTo>
                  <a:lnTo>
                    <a:pt x="534" y="185"/>
                  </a:lnTo>
                  <a:lnTo>
                    <a:pt x="535" y="186"/>
                  </a:lnTo>
                  <a:lnTo>
                    <a:pt x="535" y="186"/>
                  </a:lnTo>
                  <a:lnTo>
                    <a:pt x="431" y="186"/>
                  </a:lnTo>
                  <a:lnTo>
                    <a:pt x="431" y="186"/>
                  </a:lnTo>
                  <a:lnTo>
                    <a:pt x="431" y="185"/>
                  </a:lnTo>
                  <a:lnTo>
                    <a:pt x="431" y="185"/>
                  </a:lnTo>
                  <a:lnTo>
                    <a:pt x="426" y="165"/>
                  </a:lnTo>
                  <a:lnTo>
                    <a:pt x="419" y="145"/>
                  </a:lnTo>
                  <a:lnTo>
                    <a:pt x="411" y="126"/>
                  </a:lnTo>
                  <a:lnTo>
                    <a:pt x="400" y="107"/>
                  </a:lnTo>
                  <a:lnTo>
                    <a:pt x="400" y="107"/>
                  </a:lnTo>
                  <a:lnTo>
                    <a:pt x="400" y="105"/>
                  </a:lnTo>
                  <a:lnTo>
                    <a:pt x="400" y="105"/>
                  </a:lnTo>
                  <a:lnTo>
                    <a:pt x="486" y="105"/>
                  </a:lnTo>
                  <a:lnTo>
                    <a:pt x="486" y="105"/>
                  </a:lnTo>
                  <a:close/>
                  <a:moveTo>
                    <a:pt x="540" y="199"/>
                  </a:moveTo>
                  <a:lnTo>
                    <a:pt x="540" y="199"/>
                  </a:lnTo>
                  <a:lnTo>
                    <a:pt x="540" y="200"/>
                  </a:lnTo>
                  <a:lnTo>
                    <a:pt x="540" y="200"/>
                  </a:lnTo>
                  <a:lnTo>
                    <a:pt x="545" y="220"/>
                  </a:lnTo>
                  <a:lnTo>
                    <a:pt x="549" y="242"/>
                  </a:lnTo>
                  <a:lnTo>
                    <a:pt x="552" y="263"/>
                  </a:lnTo>
                  <a:lnTo>
                    <a:pt x="553" y="284"/>
                  </a:lnTo>
                  <a:lnTo>
                    <a:pt x="553" y="284"/>
                  </a:lnTo>
                  <a:lnTo>
                    <a:pt x="552" y="305"/>
                  </a:lnTo>
                  <a:lnTo>
                    <a:pt x="549" y="326"/>
                  </a:lnTo>
                  <a:lnTo>
                    <a:pt x="545" y="347"/>
                  </a:lnTo>
                  <a:lnTo>
                    <a:pt x="540" y="367"/>
                  </a:lnTo>
                  <a:lnTo>
                    <a:pt x="540" y="367"/>
                  </a:lnTo>
                  <a:lnTo>
                    <a:pt x="539" y="368"/>
                  </a:lnTo>
                  <a:lnTo>
                    <a:pt x="539" y="368"/>
                  </a:lnTo>
                  <a:lnTo>
                    <a:pt x="27" y="368"/>
                  </a:lnTo>
                  <a:lnTo>
                    <a:pt x="27" y="368"/>
                  </a:lnTo>
                  <a:lnTo>
                    <a:pt x="27" y="367"/>
                  </a:lnTo>
                  <a:lnTo>
                    <a:pt x="27" y="367"/>
                  </a:lnTo>
                  <a:lnTo>
                    <a:pt x="27" y="367"/>
                  </a:lnTo>
                  <a:lnTo>
                    <a:pt x="21" y="347"/>
                  </a:lnTo>
                  <a:lnTo>
                    <a:pt x="17" y="326"/>
                  </a:lnTo>
                  <a:lnTo>
                    <a:pt x="15" y="305"/>
                  </a:lnTo>
                  <a:lnTo>
                    <a:pt x="14" y="284"/>
                  </a:lnTo>
                  <a:lnTo>
                    <a:pt x="14" y="284"/>
                  </a:lnTo>
                  <a:lnTo>
                    <a:pt x="15" y="263"/>
                  </a:lnTo>
                  <a:lnTo>
                    <a:pt x="17" y="242"/>
                  </a:lnTo>
                  <a:lnTo>
                    <a:pt x="21" y="220"/>
                  </a:lnTo>
                  <a:lnTo>
                    <a:pt x="27" y="200"/>
                  </a:lnTo>
                  <a:lnTo>
                    <a:pt x="27" y="200"/>
                  </a:lnTo>
                  <a:lnTo>
                    <a:pt x="27" y="199"/>
                  </a:lnTo>
                  <a:lnTo>
                    <a:pt x="27" y="199"/>
                  </a:lnTo>
                  <a:lnTo>
                    <a:pt x="540" y="199"/>
                  </a:lnTo>
                  <a:lnTo>
                    <a:pt x="540" y="199"/>
                  </a:lnTo>
                  <a:close/>
                  <a:moveTo>
                    <a:pt x="136" y="381"/>
                  </a:moveTo>
                  <a:lnTo>
                    <a:pt x="136" y="381"/>
                  </a:lnTo>
                  <a:lnTo>
                    <a:pt x="136" y="381"/>
                  </a:lnTo>
                  <a:lnTo>
                    <a:pt x="136" y="381"/>
                  </a:lnTo>
                  <a:lnTo>
                    <a:pt x="141" y="402"/>
                  </a:lnTo>
                  <a:lnTo>
                    <a:pt x="148" y="421"/>
                  </a:lnTo>
                  <a:lnTo>
                    <a:pt x="156" y="441"/>
                  </a:lnTo>
                  <a:lnTo>
                    <a:pt x="166" y="460"/>
                  </a:lnTo>
                  <a:lnTo>
                    <a:pt x="166" y="460"/>
                  </a:lnTo>
                  <a:lnTo>
                    <a:pt x="167" y="461"/>
                  </a:lnTo>
                  <a:lnTo>
                    <a:pt x="167" y="461"/>
                  </a:lnTo>
                  <a:lnTo>
                    <a:pt x="81" y="461"/>
                  </a:lnTo>
                  <a:lnTo>
                    <a:pt x="81" y="461"/>
                  </a:lnTo>
                  <a:lnTo>
                    <a:pt x="81" y="461"/>
                  </a:lnTo>
                  <a:lnTo>
                    <a:pt x="81" y="461"/>
                  </a:lnTo>
                  <a:lnTo>
                    <a:pt x="81" y="461"/>
                  </a:lnTo>
                  <a:lnTo>
                    <a:pt x="66" y="443"/>
                  </a:lnTo>
                  <a:lnTo>
                    <a:pt x="53" y="423"/>
                  </a:lnTo>
                  <a:lnTo>
                    <a:pt x="42" y="403"/>
                  </a:lnTo>
                  <a:lnTo>
                    <a:pt x="33" y="382"/>
                  </a:lnTo>
                  <a:lnTo>
                    <a:pt x="33" y="382"/>
                  </a:lnTo>
                  <a:lnTo>
                    <a:pt x="32" y="381"/>
                  </a:lnTo>
                  <a:lnTo>
                    <a:pt x="32" y="381"/>
                  </a:lnTo>
                  <a:lnTo>
                    <a:pt x="136" y="381"/>
                  </a:lnTo>
                  <a:lnTo>
                    <a:pt x="136" y="381"/>
                  </a:lnTo>
                  <a:close/>
                  <a:moveTo>
                    <a:pt x="278" y="381"/>
                  </a:moveTo>
                  <a:lnTo>
                    <a:pt x="278" y="381"/>
                  </a:lnTo>
                  <a:lnTo>
                    <a:pt x="278" y="461"/>
                  </a:lnTo>
                  <a:lnTo>
                    <a:pt x="278" y="461"/>
                  </a:lnTo>
                  <a:lnTo>
                    <a:pt x="183" y="461"/>
                  </a:lnTo>
                  <a:lnTo>
                    <a:pt x="183" y="461"/>
                  </a:lnTo>
                  <a:lnTo>
                    <a:pt x="183" y="461"/>
                  </a:lnTo>
                  <a:lnTo>
                    <a:pt x="183" y="461"/>
                  </a:lnTo>
                  <a:lnTo>
                    <a:pt x="172" y="442"/>
                  </a:lnTo>
                  <a:lnTo>
                    <a:pt x="162" y="422"/>
                  </a:lnTo>
                  <a:lnTo>
                    <a:pt x="155" y="402"/>
                  </a:lnTo>
                  <a:lnTo>
                    <a:pt x="150" y="382"/>
                  </a:lnTo>
                  <a:lnTo>
                    <a:pt x="150" y="382"/>
                  </a:lnTo>
                  <a:lnTo>
                    <a:pt x="149" y="381"/>
                  </a:lnTo>
                  <a:lnTo>
                    <a:pt x="149" y="381"/>
                  </a:lnTo>
                  <a:lnTo>
                    <a:pt x="278" y="381"/>
                  </a:lnTo>
                  <a:lnTo>
                    <a:pt x="278" y="381"/>
                  </a:lnTo>
                  <a:close/>
                  <a:moveTo>
                    <a:pt x="417" y="381"/>
                  </a:moveTo>
                  <a:lnTo>
                    <a:pt x="417" y="381"/>
                  </a:lnTo>
                  <a:lnTo>
                    <a:pt x="417" y="382"/>
                  </a:lnTo>
                  <a:lnTo>
                    <a:pt x="417" y="382"/>
                  </a:lnTo>
                  <a:lnTo>
                    <a:pt x="412" y="402"/>
                  </a:lnTo>
                  <a:lnTo>
                    <a:pt x="404" y="422"/>
                  </a:lnTo>
                  <a:lnTo>
                    <a:pt x="395" y="442"/>
                  </a:lnTo>
                  <a:lnTo>
                    <a:pt x="384" y="461"/>
                  </a:lnTo>
                  <a:lnTo>
                    <a:pt x="384" y="461"/>
                  </a:lnTo>
                  <a:lnTo>
                    <a:pt x="384" y="461"/>
                  </a:lnTo>
                  <a:lnTo>
                    <a:pt x="384" y="461"/>
                  </a:lnTo>
                  <a:lnTo>
                    <a:pt x="290" y="461"/>
                  </a:lnTo>
                  <a:lnTo>
                    <a:pt x="290" y="461"/>
                  </a:lnTo>
                  <a:lnTo>
                    <a:pt x="290" y="381"/>
                  </a:lnTo>
                  <a:lnTo>
                    <a:pt x="290" y="381"/>
                  </a:lnTo>
                  <a:lnTo>
                    <a:pt x="417" y="381"/>
                  </a:lnTo>
                  <a:lnTo>
                    <a:pt x="417" y="381"/>
                  </a:lnTo>
                  <a:close/>
                  <a:moveTo>
                    <a:pt x="535" y="381"/>
                  </a:moveTo>
                  <a:lnTo>
                    <a:pt x="535" y="381"/>
                  </a:lnTo>
                  <a:lnTo>
                    <a:pt x="534" y="382"/>
                  </a:lnTo>
                  <a:lnTo>
                    <a:pt x="534" y="382"/>
                  </a:lnTo>
                  <a:lnTo>
                    <a:pt x="525" y="403"/>
                  </a:lnTo>
                  <a:lnTo>
                    <a:pt x="514" y="423"/>
                  </a:lnTo>
                  <a:lnTo>
                    <a:pt x="501" y="443"/>
                  </a:lnTo>
                  <a:lnTo>
                    <a:pt x="486" y="461"/>
                  </a:lnTo>
                  <a:lnTo>
                    <a:pt x="486" y="461"/>
                  </a:lnTo>
                  <a:lnTo>
                    <a:pt x="486" y="461"/>
                  </a:lnTo>
                  <a:lnTo>
                    <a:pt x="486" y="461"/>
                  </a:lnTo>
                  <a:lnTo>
                    <a:pt x="400" y="461"/>
                  </a:lnTo>
                  <a:lnTo>
                    <a:pt x="400" y="461"/>
                  </a:lnTo>
                  <a:lnTo>
                    <a:pt x="400" y="460"/>
                  </a:lnTo>
                  <a:lnTo>
                    <a:pt x="400" y="460"/>
                  </a:lnTo>
                  <a:lnTo>
                    <a:pt x="400" y="460"/>
                  </a:lnTo>
                  <a:lnTo>
                    <a:pt x="411" y="441"/>
                  </a:lnTo>
                  <a:lnTo>
                    <a:pt x="419" y="421"/>
                  </a:lnTo>
                  <a:lnTo>
                    <a:pt x="426" y="402"/>
                  </a:lnTo>
                  <a:lnTo>
                    <a:pt x="431" y="381"/>
                  </a:lnTo>
                  <a:lnTo>
                    <a:pt x="431" y="381"/>
                  </a:lnTo>
                  <a:lnTo>
                    <a:pt x="431" y="381"/>
                  </a:lnTo>
                  <a:lnTo>
                    <a:pt x="431" y="381"/>
                  </a:lnTo>
                  <a:lnTo>
                    <a:pt x="535" y="381"/>
                  </a:lnTo>
                  <a:lnTo>
                    <a:pt x="535" y="381"/>
                  </a:lnTo>
                  <a:close/>
                  <a:moveTo>
                    <a:pt x="176" y="475"/>
                  </a:moveTo>
                  <a:lnTo>
                    <a:pt x="176" y="475"/>
                  </a:lnTo>
                  <a:lnTo>
                    <a:pt x="176" y="475"/>
                  </a:lnTo>
                  <a:lnTo>
                    <a:pt x="176" y="475"/>
                  </a:lnTo>
                  <a:lnTo>
                    <a:pt x="191" y="495"/>
                  </a:lnTo>
                  <a:lnTo>
                    <a:pt x="208" y="513"/>
                  </a:lnTo>
                  <a:lnTo>
                    <a:pt x="227" y="531"/>
                  </a:lnTo>
                  <a:lnTo>
                    <a:pt x="247" y="548"/>
                  </a:lnTo>
                  <a:lnTo>
                    <a:pt x="247" y="548"/>
                  </a:lnTo>
                  <a:lnTo>
                    <a:pt x="253" y="551"/>
                  </a:lnTo>
                  <a:lnTo>
                    <a:pt x="253" y="551"/>
                  </a:lnTo>
                  <a:lnTo>
                    <a:pt x="247" y="550"/>
                  </a:lnTo>
                  <a:lnTo>
                    <a:pt x="247" y="550"/>
                  </a:lnTo>
                  <a:lnTo>
                    <a:pt x="247" y="550"/>
                  </a:lnTo>
                  <a:lnTo>
                    <a:pt x="226" y="546"/>
                  </a:lnTo>
                  <a:lnTo>
                    <a:pt x="205" y="541"/>
                  </a:lnTo>
                  <a:lnTo>
                    <a:pt x="185" y="534"/>
                  </a:lnTo>
                  <a:lnTo>
                    <a:pt x="165" y="525"/>
                  </a:lnTo>
                  <a:lnTo>
                    <a:pt x="146" y="515"/>
                  </a:lnTo>
                  <a:lnTo>
                    <a:pt x="129" y="504"/>
                  </a:lnTo>
                  <a:lnTo>
                    <a:pt x="111" y="491"/>
                  </a:lnTo>
                  <a:lnTo>
                    <a:pt x="95" y="476"/>
                  </a:lnTo>
                  <a:lnTo>
                    <a:pt x="95" y="476"/>
                  </a:lnTo>
                  <a:lnTo>
                    <a:pt x="94" y="475"/>
                  </a:lnTo>
                  <a:lnTo>
                    <a:pt x="94" y="475"/>
                  </a:lnTo>
                  <a:lnTo>
                    <a:pt x="176" y="475"/>
                  </a:lnTo>
                  <a:lnTo>
                    <a:pt x="176" y="475"/>
                  </a:lnTo>
                  <a:close/>
                  <a:moveTo>
                    <a:pt x="278" y="475"/>
                  </a:moveTo>
                  <a:lnTo>
                    <a:pt x="278" y="475"/>
                  </a:lnTo>
                  <a:lnTo>
                    <a:pt x="278" y="552"/>
                  </a:lnTo>
                  <a:lnTo>
                    <a:pt x="278" y="552"/>
                  </a:lnTo>
                  <a:lnTo>
                    <a:pt x="262" y="542"/>
                  </a:lnTo>
                  <a:lnTo>
                    <a:pt x="262" y="542"/>
                  </a:lnTo>
                  <a:lnTo>
                    <a:pt x="247" y="531"/>
                  </a:lnTo>
                  <a:lnTo>
                    <a:pt x="230" y="516"/>
                  </a:lnTo>
                  <a:lnTo>
                    <a:pt x="212" y="498"/>
                  </a:lnTo>
                  <a:lnTo>
                    <a:pt x="203" y="487"/>
                  </a:lnTo>
                  <a:lnTo>
                    <a:pt x="194" y="476"/>
                  </a:lnTo>
                  <a:lnTo>
                    <a:pt x="194" y="476"/>
                  </a:lnTo>
                  <a:lnTo>
                    <a:pt x="192" y="475"/>
                  </a:lnTo>
                  <a:lnTo>
                    <a:pt x="192" y="475"/>
                  </a:lnTo>
                  <a:lnTo>
                    <a:pt x="278" y="475"/>
                  </a:lnTo>
                  <a:lnTo>
                    <a:pt x="278" y="475"/>
                  </a:lnTo>
                  <a:close/>
                  <a:moveTo>
                    <a:pt x="374" y="475"/>
                  </a:moveTo>
                  <a:lnTo>
                    <a:pt x="374" y="475"/>
                  </a:lnTo>
                  <a:lnTo>
                    <a:pt x="373" y="476"/>
                  </a:lnTo>
                  <a:lnTo>
                    <a:pt x="373" y="476"/>
                  </a:lnTo>
                  <a:lnTo>
                    <a:pt x="364" y="487"/>
                  </a:lnTo>
                  <a:lnTo>
                    <a:pt x="355" y="498"/>
                  </a:lnTo>
                  <a:lnTo>
                    <a:pt x="337" y="516"/>
                  </a:lnTo>
                  <a:lnTo>
                    <a:pt x="320" y="531"/>
                  </a:lnTo>
                  <a:lnTo>
                    <a:pt x="305" y="542"/>
                  </a:lnTo>
                  <a:lnTo>
                    <a:pt x="305" y="542"/>
                  </a:lnTo>
                  <a:lnTo>
                    <a:pt x="290" y="552"/>
                  </a:lnTo>
                  <a:lnTo>
                    <a:pt x="290" y="552"/>
                  </a:lnTo>
                  <a:lnTo>
                    <a:pt x="290" y="475"/>
                  </a:lnTo>
                  <a:lnTo>
                    <a:pt x="290" y="475"/>
                  </a:lnTo>
                  <a:lnTo>
                    <a:pt x="374" y="475"/>
                  </a:lnTo>
                  <a:lnTo>
                    <a:pt x="374" y="475"/>
                  </a:lnTo>
                  <a:close/>
                  <a:moveTo>
                    <a:pt x="473" y="475"/>
                  </a:moveTo>
                  <a:lnTo>
                    <a:pt x="473" y="475"/>
                  </a:lnTo>
                  <a:lnTo>
                    <a:pt x="471" y="476"/>
                  </a:lnTo>
                  <a:lnTo>
                    <a:pt x="471" y="476"/>
                  </a:lnTo>
                  <a:lnTo>
                    <a:pt x="455" y="491"/>
                  </a:lnTo>
                  <a:lnTo>
                    <a:pt x="438" y="504"/>
                  </a:lnTo>
                  <a:lnTo>
                    <a:pt x="420" y="515"/>
                  </a:lnTo>
                  <a:lnTo>
                    <a:pt x="401" y="525"/>
                  </a:lnTo>
                  <a:lnTo>
                    <a:pt x="382" y="534"/>
                  </a:lnTo>
                  <a:lnTo>
                    <a:pt x="361" y="541"/>
                  </a:lnTo>
                  <a:lnTo>
                    <a:pt x="340" y="547"/>
                  </a:lnTo>
                  <a:lnTo>
                    <a:pt x="319" y="551"/>
                  </a:lnTo>
                  <a:lnTo>
                    <a:pt x="319" y="551"/>
                  </a:lnTo>
                  <a:lnTo>
                    <a:pt x="313" y="551"/>
                  </a:lnTo>
                  <a:lnTo>
                    <a:pt x="313" y="551"/>
                  </a:lnTo>
                  <a:lnTo>
                    <a:pt x="319" y="547"/>
                  </a:lnTo>
                  <a:lnTo>
                    <a:pt x="319" y="547"/>
                  </a:lnTo>
                  <a:lnTo>
                    <a:pt x="334" y="537"/>
                  </a:lnTo>
                  <a:lnTo>
                    <a:pt x="351" y="521"/>
                  </a:lnTo>
                  <a:lnTo>
                    <a:pt x="361" y="511"/>
                  </a:lnTo>
                  <a:lnTo>
                    <a:pt x="371" y="500"/>
                  </a:lnTo>
                  <a:lnTo>
                    <a:pt x="381" y="488"/>
                  </a:lnTo>
                  <a:lnTo>
                    <a:pt x="391" y="475"/>
                  </a:lnTo>
                  <a:lnTo>
                    <a:pt x="391" y="475"/>
                  </a:lnTo>
                  <a:lnTo>
                    <a:pt x="391" y="475"/>
                  </a:lnTo>
                  <a:lnTo>
                    <a:pt x="391" y="475"/>
                  </a:lnTo>
                  <a:lnTo>
                    <a:pt x="473" y="475"/>
                  </a:lnTo>
                  <a:lnTo>
                    <a:pt x="473" y="47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 name="Freeform 27"/>
            <p:cNvSpPr>
              <a:spLocks/>
            </p:cNvSpPr>
            <p:nvPr userDrawn="1"/>
          </p:nvSpPr>
          <p:spPr bwMode="auto">
            <a:xfrm>
              <a:off x="1658938" y="1789113"/>
              <a:ext cx="107950" cy="187325"/>
            </a:xfrm>
            <a:custGeom>
              <a:avLst/>
              <a:gdLst>
                <a:gd name="T0" fmla="*/ 68 w 68"/>
                <a:gd name="T1" fmla="*/ 1 h 118"/>
                <a:gd name="T2" fmla="*/ 68 w 68"/>
                <a:gd name="T3" fmla="*/ 1 h 118"/>
                <a:gd name="T4" fmla="*/ 66 w 68"/>
                <a:gd name="T5" fmla="*/ 2 h 118"/>
                <a:gd name="T6" fmla="*/ 65 w 68"/>
                <a:gd name="T7" fmla="*/ 4 h 118"/>
                <a:gd name="T8" fmla="*/ 62 w 68"/>
                <a:gd name="T9" fmla="*/ 8 h 118"/>
                <a:gd name="T10" fmla="*/ 57 w 68"/>
                <a:gd name="T11" fmla="*/ 24 h 118"/>
                <a:gd name="T12" fmla="*/ 36 w 68"/>
                <a:gd name="T13" fmla="*/ 95 h 118"/>
                <a:gd name="T14" fmla="*/ 36 w 68"/>
                <a:gd name="T15" fmla="*/ 95 h 118"/>
                <a:gd name="T16" fmla="*/ 34 w 68"/>
                <a:gd name="T17" fmla="*/ 104 h 118"/>
                <a:gd name="T18" fmla="*/ 33 w 68"/>
                <a:gd name="T19" fmla="*/ 110 h 118"/>
                <a:gd name="T20" fmla="*/ 34 w 68"/>
                <a:gd name="T21" fmla="*/ 114 h 118"/>
                <a:gd name="T22" fmla="*/ 35 w 68"/>
                <a:gd name="T23" fmla="*/ 117 h 118"/>
                <a:gd name="T24" fmla="*/ 35 w 68"/>
                <a:gd name="T25" fmla="*/ 118 h 118"/>
                <a:gd name="T26" fmla="*/ 0 w 68"/>
                <a:gd name="T27" fmla="*/ 118 h 118"/>
                <a:gd name="T28" fmla="*/ 0 w 68"/>
                <a:gd name="T29" fmla="*/ 117 h 118"/>
                <a:gd name="T30" fmla="*/ 0 w 68"/>
                <a:gd name="T31" fmla="*/ 117 h 118"/>
                <a:gd name="T32" fmla="*/ 4 w 68"/>
                <a:gd name="T33" fmla="*/ 114 h 118"/>
                <a:gd name="T34" fmla="*/ 6 w 68"/>
                <a:gd name="T35" fmla="*/ 111 h 118"/>
                <a:gd name="T36" fmla="*/ 9 w 68"/>
                <a:gd name="T37" fmla="*/ 105 h 118"/>
                <a:gd name="T38" fmla="*/ 11 w 68"/>
                <a:gd name="T39" fmla="*/ 96 h 118"/>
                <a:gd name="T40" fmla="*/ 32 w 68"/>
                <a:gd name="T41" fmla="*/ 25 h 118"/>
                <a:gd name="T42" fmla="*/ 32 w 68"/>
                <a:gd name="T43" fmla="*/ 25 h 118"/>
                <a:gd name="T44" fmla="*/ 34 w 68"/>
                <a:gd name="T45" fmla="*/ 15 h 118"/>
                <a:gd name="T46" fmla="*/ 35 w 68"/>
                <a:gd name="T47" fmla="*/ 9 h 118"/>
                <a:gd name="T48" fmla="*/ 35 w 68"/>
                <a:gd name="T49" fmla="*/ 5 h 118"/>
                <a:gd name="T50" fmla="*/ 34 w 68"/>
                <a:gd name="T51" fmla="*/ 1 h 118"/>
                <a:gd name="T52" fmla="*/ 34 w 68"/>
                <a:gd name="T53" fmla="*/ 0 h 118"/>
                <a:gd name="T54" fmla="*/ 68 w 68"/>
                <a:gd name="T55" fmla="*/ 0 h 118"/>
                <a:gd name="T56" fmla="*/ 68 w 68"/>
                <a:gd name="T57" fmla="*/ 1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8" h="118">
                  <a:moveTo>
                    <a:pt x="68" y="1"/>
                  </a:moveTo>
                  <a:lnTo>
                    <a:pt x="68" y="1"/>
                  </a:lnTo>
                  <a:lnTo>
                    <a:pt x="66" y="2"/>
                  </a:lnTo>
                  <a:lnTo>
                    <a:pt x="65" y="4"/>
                  </a:lnTo>
                  <a:lnTo>
                    <a:pt x="62" y="8"/>
                  </a:lnTo>
                  <a:lnTo>
                    <a:pt x="57" y="24"/>
                  </a:lnTo>
                  <a:lnTo>
                    <a:pt x="36" y="95"/>
                  </a:lnTo>
                  <a:lnTo>
                    <a:pt x="36" y="95"/>
                  </a:lnTo>
                  <a:lnTo>
                    <a:pt x="34" y="104"/>
                  </a:lnTo>
                  <a:lnTo>
                    <a:pt x="33" y="110"/>
                  </a:lnTo>
                  <a:lnTo>
                    <a:pt x="34" y="114"/>
                  </a:lnTo>
                  <a:lnTo>
                    <a:pt x="35" y="117"/>
                  </a:lnTo>
                  <a:lnTo>
                    <a:pt x="35" y="118"/>
                  </a:lnTo>
                  <a:lnTo>
                    <a:pt x="0" y="118"/>
                  </a:lnTo>
                  <a:lnTo>
                    <a:pt x="0" y="117"/>
                  </a:lnTo>
                  <a:lnTo>
                    <a:pt x="0" y="117"/>
                  </a:lnTo>
                  <a:lnTo>
                    <a:pt x="4" y="114"/>
                  </a:lnTo>
                  <a:lnTo>
                    <a:pt x="6" y="111"/>
                  </a:lnTo>
                  <a:lnTo>
                    <a:pt x="9" y="105"/>
                  </a:lnTo>
                  <a:lnTo>
                    <a:pt x="11" y="96"/>
                  </a:lnTo>
                  <a:lnTo>
                    <a:pt x="32" y="25"/>
                  </a:lnTo>
                  <a:lnTo>
                    <a:pt x="32" y="25"/>
                  </a:lnTo>
                  <a:lnTo>
                    <a:pt x="34" y="15"/>
                  </a:lnTo>
                  <a:lnTo>
                    <a:pt x="35" y="9"/>
                  </a:lnTo>
                  <a:lnTo>
                    <a:pt x="35" y="5"/>
                  </a:lnTo>
                  <a:lnTo>
                    <a:pt x="34" y="1"/>
                  </a:lnTo>
                  <a:lnTo>
                    <a:pt x="34" y="0"/>
                  </a:lnTo>
                  <a:lnTo>
                    <a:pt x="68" y="0"/>
                  </a:lnTo>
                  <a:lnTo>
                    <a:pt x="68"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 name="Freeform 28"/>
            <p:cNvSpPr>
              <a:spLocks/>
            </p:cNvSpPr>
            <p:nvPr userDrawn="1"/>
          </p:nvSpPr>
          <p:spPr bwMode="auto">
            <a:xfrm>
              <a:off x="1289051" y="1785938"/>
              <a:ext cx="138113" cy="193675"/>
            </a:xfrm>
            <a:custGeom>
              <a:avLst/>
              <a:gdLst>
                <a:gd name="T0" fmla="*/ 8 w 87"/>
                <a:gd name="T1" fmla="*/ 90 h 122"/>
                <a:gd name="T2" fmla="*/ 10 w 87"/>
                <a:gd name="T3" fmla="*/ 101 h 122"/>
                <a:gd name="T4" fmla="*/ 16 w 87"/>
                <a:gd name="T5" fmla="*/ 109 h 122"/>
                <a:gd name="T6" fmla="*/ 25 w 87"/>
                <a:gd name="T7" fmla="*/ 113 h 122"/>
                <a:gd name="T8" fmla="*/ 38 w 87"/>
                <a:gd name="T9" fmla="*/ 114 h 122"/>
                <a:gd name="T10" fmla="*/ 42 w 87"/>
                <a:gd name="T11" fmla="*/ 113 h 122"/>
                <a:gd name="T12" fmla="*/ 50 w 87"/>
                <a:gd name="T13" fmla="*/ 110 h 122"/>
                <a:gd name="T14" fmla="*/ 55 w 87"/>
                <a:gd name="T15" fmla="*/ 104 h 122"/>
                <a:gd name="T16" fmla="*/ 58 w 87"/>
                <a:gd name="T17" fmla="*/ 97 h 122"/>
                <a:gd name="T18" fmla="*/ 58 w 87"/>
                <a:gd name="T19" fmla="*/ 94 h 122"/>
                <a:gd name="T20" fmla="*/ 54 w 87"/>
                <a:gd name="T21" fmla="*/ 82 h 122"/>
                <a:gd name="T22" fmla="*/ 43 w 87"/>
                <a:gd name="T23" fmla="*/ 72 h 122"/>
                <a:gd name="T24" fmla="*/ 38 w 87"/>
                <a:gd name="T25" fmla="*/ 68 h 122"/>
                <a:gd name="T26" fmla="*/ 22 w 87"/>
                <a:gd name="T27" fmla="*/ 54 h 122"/>
                <a:gd name="T28" fmla="*/ 17 w 87"/>
                <a:gd name="T29" fmla="*/ 46 h 122"/>
                <a:gd name="T30" fmla="*/ 16 w 87"/>
                <a:gd name="T31" fmla="*/ 36 h 122"/>
                <a:gd name="T32" fmla="*/ 17 w 87"/>
                <a:gd name="T33" fmla="*/ 29 h 122"/>
                <a:gd name="T34" fmla="*/ 22 w 87"/>
                <a:gd name="T35" fmla="*/ 15 h 122"/>
                <a:gd name="T36" fmla="*/ 33 w 87"/>
                <a:gd name="T37" fmla="*/ 6 h 122"/>
                <a:gd name="T38" fmla="*/ 48 w 87"/>
                <a:gd name="T39" fmla="*/ 1 h 122"/>
                <a:gd name="T40" fmla="*/ 56 w 87"/>
                <a:gd name="T41" fmla="*/ 0 h 122"/>
                <a:gd name="T42" fmla="*/ 77 w 87"/>
                <a:gd name="T43" fmla="*/ 2 h 122"/>
                <a:gd name="T44" fmla="*/ 87 w 87"/>
                <a:gd name="T45" fmla="*/ 5 h 122"/>
                <a:gd name="T46" fmla="*/ 80 w 87"/>
                <a:gd name="T47" fmla="*/ 27 h 122"/>
                <a:gd name="T48" fmla="*/ 77 w 87"/>
                <a:gd name="T49" fmla="*/ 17 h 122"/>
                <a:gd name="T50" fmla="*/ 73 w 87"/>
                <a:gd name="T51" fmla="*/ 11 h 122"/>
                <a:gd name="T52" fmla="*/ 65 w 87"/>
                <a:gd name="T53" fmla="*/ 8 h 122"/>
                <a:gd name="T54" fmla="*/ 55 w 87"/>
                <a:gd name="T55" fmla="*/ 8 h 122"/>
                <a:gd name="T56" fmla="*/ 50 w 87"/>
                <a:gd name="T57" fmla="*/ 8 h 122"/>
                <a:gd name="T58" fmla="*/ 44 w 87"/>
                <a:gd name="T59" fmla="*/ 12 h 122"/>
                <a:gd name="T60" fmla="*/ 39 w 87"/>
                <a:gd name="T61" fmla="*/ 17 h 122"/>
                <a:gd name="T62" fmla="*/ 37 w 87"/>
                <a:gd name="T63" fmla="*/ 28 h 122"/>
                <a:gd name="T64" fmla="*/ 38 w 87"/>
                <a:gd name="T65" fmla="*/ 34 h 122"/>
                <a:gd name="T66" fmla="*/ 45 w 87"/>
                <a:gd name="T67" fmla="*/ 44 h 122"/>
                <a:gd name="T68" fmla="*/ 57 w 87"/>
                <a:gd name="T69" fmla="*/ 52 h 122"/>
                <a:gd name="T70" fmla="*/ 66 w 87"/>
                <a:gd name="T71" fmla="*/ 58 h 122"/>
                <a:gd name="T72" fmla="*/ 77 w 87"/>
                <a:gd name="T73" fmla="*/ 69 h 122"/>
                <a:gd name="T74" fmla="*/ 80 w 87"/>
                <a:gd name="T75" fmla="*/ 79 h 122"/>
                <a:gd name="T76" fmla="*/ 81 w 87"/>
                <a:gd name="T77" fmla="*/ 84 h 122"/>
                <a:gd name="T78" fmla="*/ 77 w 87"/>
                <a:gd name="T79" fmla="*/ 100 h 122"/>
                <a:gd name="T80" fmla="*/ 68 w 87"/>
                <a:gd name="T81" fmla="*/ 112 h 122"/>
                <a:gd name="T82" fmla="*/ 54 w 87"/>
                <a:gd name="T83" fmla="*/ 120 h 122"/>
                <a:gd name="T84" fmla="*/ 35 w 87"/>
                <a:gd name="T85" fmla="*/ 122 h 122"/>
                <a:gd name="T86" fmla="*/ 24 w 87"/>
                <a:gd name="T87" fmla="*/ 121 h 122"/>
                <a:gd name="T88" fmla="*/ 6 w 87"/>
                <a:gd name="T89" fmla="*/ 116 h 122"/>
                <a:gd name="T90" fmla="*/ 0 w 87"/>
                <a:gd name="T91" fmla="*/ 112 h 122"/>
                <a:gd name="T92" fmla="*/ 8 w 87"/>
                <a:gd name="T93" fmla="*/ 9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7" h="122">
                  <a:moveTo>
                    <a:pt x="8" y="90"/>
                  </a:moveTo>
                  <a:lnTo>
                    <a:pt x="8" y="90"/>
                  </a:lnTo>
                  <a:lnTo>
                    <a:pt x="9" y="96"/>
                  </a:lnTo>
                  <a:lnTo>
                    <a:pt x="10" y="101"/>
                  </a:lnTo>
                  <a:lnTo>
                    <a:pt x="13" y="106"/>
                  </a:lnTo>
                  <a:lnTo>
                    <a:pt x="16" y="109"/>
                  </a:lnTo>
                  <a:lnTo>
                    <a:pt x="20" y="112"/>
                  </a:lnTo>
                  <a:lnTo>
                    <a:pt x="25" y="113"/>
                  </a:lnTo>
                  <a:lnTo>
                    <a:pt x="31" y="114"/>
                  </a:lnTo>
                  <a:lnTo>
                    <a:pt x="38" y="114"/>
                  </a:lnTo>
                  <a:lnTo>
                    <a:pt x="38" y="114"/>
                  </a:lnTo>
                  <a:lnTo>
                    <a:pt x="42" y="113"/>
                  </a:lnTo>
                  <a:lnTo>
                    <a:pt x="46" y="112"/>
                  </a:lnTo>
                  <a:lnTo>
                    <a:pt x="50" y="110"/>
                  </a:lnTo>
                  <a:lnTo>
                    <a:pt x="53" y="107"/>
                  </a:lnTo>
                  <a:lnTo>
                    <a:pt x="55" y="104"/>
                  </a:lnTo>
                  <a:lnTo>
                    <a:pt x="57" y="101"/>
                  </a:lnTo>
                  <a:lnTo>
                    <a:pt x="58" y="97"/>
                  </a:lnTo>
                  <a:lnTo>
                    <a:pt x="58" y="94"/>
                  </a:lnTo>
                  <a:lnTo>
                    <a:pt x="58" y="94"/>
                  </a:lnTo>
                  <a:lnTo>
                    <a:pt x="57" y="88"/>
                  </a:lnTo>
                  <a:lnTo>
                    <a:pt x="54" y="82"/>
                  </a:lnTo>
                  <a:lnTo>
                    <a:pt x="50" y="77"/>
                  </a:lnTo>
                  <a:lnTo>
                    <a:pt x="43" y="72"/>
                  </a:lnTo>
                  <a:lnTo>
                    <a:pt x="38" y="68"/>
                  </a:lnTo>
                  <a:lnTo>
                    <a:pt x="38" y="68"/>
                  </a:lnTo>
                  <a:lnTo>
                    <a:pt x="29" y="62"/>
                  </a:lnTo>
                  <a:lnTo>
                    <a:pt x="22" y="54"/>
                  </a:lnTo>
                  <a:lnTo>
                    <a:pt x="20" y="51"/>
                  </a:lnTo>
                  <a:lnTo>
                    <a:pt x="17" y="46"/>
                  </a:lnTo>
                  <a:lnTo>
                    <a:pt x="16" y="41"/>
                  </a:lnTo>
                  <a:lnTo>
                    <a:pt x="16" y="36"/>
                  </a:lnTo>
                  <a:lnTo>
                    <a:pt x="16" y="36"/>
                  </a:lnTo>
                  <a:lnTo>
                    <a:pt x="17" y="29"/>
                  </a:lnTo>
                  <a:lnTo>
                    <a:pt x="19" y="22"/>
                  </a:lnTo>
                  <a:lnTo>
                    <a:pt x="22" y="15"/>
                  </a:lnTo>
                  <a:lnTo>
                    <a:pt x="27" y="10"/>
                  </a:lnTo>
                  <a:lnTo>
                    <a:pt x="33" y="6"/>
                  </a:lnTo>
                  <a:lnTo>
                    <a:pt x="40" y="3"/>
                  </a:lnTo>
                  <a:lnTo>
                    <a:pt x="48" y="1"/>
                  </a:lnTo>
                  <a:lnTo>
                    <a:pt x="56" y="0"/>
                  </a:lnTo>
                  <a:lnTo>
                    <a:pt x="56" y="0"/>
                  </a:lnTo>
                  <a:lnTo>
                    <a:pt x="67" y="0"/>
                  </a:lnTo>
                  <a:lnTo>
                    <a:pt x="77" y="2"/>
                  </a:lnTo>
                  <a:lnTo>
                    <a:pt x="77" y="2"/>
                  </a:lnTo>
                  <a:lnTo>
                    <a:pt x="87" y="5"/>
                  </a:lnTo>
                  <a:lnTo>
                    <a:pt x="82" y="27"/>
                  </a:lnTo>
                  <a:lnTo>
                    <a:pt x="80" y="27"/>
                  </a:lnTo>
                  <a:lnTo>
                    <a:pt x="80" y="27"/>
                  </a:lnTo>
                  <a:lnTo>
                    <a:pt x="77" y="17"/>
                  </a:lnTo>
                  <a:lnTo>
                    <a:pt x="75" y="14"/>
                  </a:lnTo>
                  <a:lnTo>
                    <a:pt x="73" y="11"/>
                  </a:lnTo>
                  <a:lnTo>
                    <a:pt x="70" y="9"/>
                  </a:lnTo>
                  <a:lnTo>
                    <a:pt x="65" y="8"/>
                  </a:lnTo>
                  <a:lnTo>
                    <a:pt x="61" y="7"/>
                  </a:lnTo>
                  <a:lnTo>
                    <a:pt x="55" y="8"/>
                  </a:lnTo>
                  <a:lnTo>
                    <a:pt x="55" y="8"/>
                  </a:lnTo>
                  <a:lnTo>
                    <a:pt x="50" y="8"/>
                  </a:lnTo>
                  <a:lnTo>
                    <a:pt x="47" y="10"/>
                  </a:lnTo>
                  <a:lnTo>
                    <a:pt x="44" y="12"/>
                  </a:lnTo>
                  <a:lnTo>
                    <a:pt x="41" y="14"/>
                  </a:lnTo>
                  <a:lnTo>
                    <a:pt x="39" y="17"/>
                  </a:lnTo>
                  <a:lnTo>
                    <a:pt x="38" y="21"/>
                  </a:lnTo>
                  <a:lnTo>
                    <a:pt x="37" y="28"/>
                  </a:lnTo>
                  <a:lnTo>
                    <a:pt x="37" y="28"/>
                  </a:lnTo>
                  <a:lnTo>
                    <a:pt x="38" y="34"/>
                  </a:lnTo>
                  <a:lnTo>
                    <a:pt x="40" y="39"/>
                  </a:lnTo>
                  <a:lnTo>
                    <a:pt x="45" y="44"/>
                  </a:lnTo>
                  <a:lnTo>
                    <a:pt x="52" y="48"/>
                  </a:lnTo>
                  <a:lnTo>
                    <a:pt x="57" y="52"/>
                  </a:lnTo>
                  <a:lnTo>
                    <a:pt x="57" y="52"/>
                  </a:lnTo>
                  <a:lnTo>
                    <a:pt x="66" y="58"/>
                  </a:lnTo>
                  <a:lnTo>
                    <a:pt x="74" y="65"/>
                  </a:lnTo>
                  <a:lnTo>
                    <a:pt x="77" y="69"/>
                  </a:lnTo>
                  <a:lnTo>
                    <a:pt x="79" y="74"/>
                  </a:lnTo>
                  <a:lnTo>
                    <a:pt x="80" y="79"/>
                  </a:lnTo>
                  <a:lnTo>
                    <a:pt x="81" y="84"/>
                  </a:lnTo>
                  <a:lnTo>
                    <a:pt x="81" y="84"/>
                  </a:lnTo>
                  <a:lnTo>
                    <a:pt x="80" y="93"/>
                  </a:lnTo>
                  <a:lnTo>
                    <a:pt x="77" y="100"/>
                  </a:lnTo>
                  <a:lnTo>
                    <a:pt x="73" y="107"/>
                  </a:lnTo>
                  <a:lnTo>
                    <a:pt x="68" y="112"/>
                  </a:lnTo>
                  <a:lnTo>
                    <a:pt x="62" y="116"/>
                  </a:lnTo>
                  <a:lnTo>
                    <a:pt x="54" y="120"/>
                  </a:lnTo>
                  <a:lnTo>
                    <a:pt x="45" y="122"/>
                  </a:lnTo>
                  <a:lnTo>
                    <a:pt x="35" y="122"/>
                  </a:lnTo>
                  <a:lnTo>
                    <a:pt x="35" y="122"/>
                  </a:lnTo>
                  <a:lnTo>
                    <a:pt x="24" y="121"/>
                  </a:lnTo>
                  <a:lnTo>
                    <a:pt x="14" y="119"/>
                  </a:lnTo>
                  <a:lnTo>
                    <a:pt x="6" y="116"/>
                  </a:lnTo>
                  <a:lnTo>
                    <a:pt x="0" y="112"/>
                  </a:lnTo>
                  <a:lnTo>
                    <a:pt x="0" y="112"/>
                  </a:lnTo>
                  <a:lnTo>
                    <a:pt x="6" y="90"/>
                  </a:lnTo>
                  <a:lnTo>
                    <a:pt x="8" y="9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 name="Freeform 29"/>
            <p:cNvSpPr>
              <a:spLocks/>
            </p:cNvSpPr>
            <p:nvPr userDrawn="1"/>
          </p:nvSpPr>
          <p:spPr bwMode="auto">
            <a:xfrm>
              <a:off x="1760538" y="1789113"/>
              <a:ext cx="166688" cy="187325"/>
            </a:xfrm>
            <a:custGeom>
              <a:avLst/>
              <a:gdLst>
                <a:gd name="T0" fmla="*/ 105 w 105"/>
                <a:gd name="T1" fmla="*/ 0 h 118"/>
                <a:gd name="T2" fmla="*/ 105 w 105"/>
                <a:gd name="T3" fmla="*/ 0 h 118"/>
                <a:gd name="T4" fmla="*/ 98 w 105"/>
                <a:gd name="T5" fmla="*/ 22 h 118"/>
                <a:gd name="T6" fmla="*/ 97 w 105"/>
                <a:gd name="T7" fmla="*/ 22 h 118"/>
                <a:gd name="T8" fmla="*/ 97 w 105"/>
                <a:gd name="T9" fmla="*/ 22 h 118"/>
                <a:gd name="T10" fmla="*/ 95 w 105"/>
                <a:gd name="T11" fmla="*/ 16 h 118"/>
                <a:gd name="T12" fmla="*/ 92 w 105"/>
                <a:gd name="T13" fmla="*/ 13 h 118"/>
                <a:gd name="T14" fmla="*/ 88 w 105"/>
                <a:gd name="T15" fmla="*/ 10 h 118"/>
                <a:gd name="T16" fmla="*/ 84 w 105"/>
                <a:gd name="T17" fmla="*/ 9 h 118"/>
                <a:gd name="T18" fmla="*/ 76 w 105"/>
                <a:gd name="T19" fmla="*/ 8 h 118"/>
                <a:gd name="T20" fmla="*/ 69 w 105"/>
                <a:gd name="T21" fmla="*/ 8 h 118"/>
                <a:gd name="T22" fmla="*/ 68 w 105"/>
                <a:gd name="T23" fmla="*/ 8 h 118"/>
                <a:gd name="T24" fmla="*/ 68 w 105"/>
                <a:gd name="T25" fmla="*/ 8 h 118"/>
                <a:gd name="T26" fmla="*/ 64 w 105"/>
                <a:gd name="T27" fmla="*/ 9 h 118"/>
                <a:gd name="T28" fmla="*/ 61 w 105"/>
                <a:gd name="T29" fmla="*/ 10 h 118"/>
                <a:gd name="T30" fmla="*/ 59 w 105"/>
                <a:gd name="T31" fmla="*/ 12 h 118"/>
                <a:gd name="T32" fmla="*/ 58 w 105"/>
                <a:gd name="T33" fmla="*/ 16 h 118"/>
                <a:gd name="T34" fmla="*/ 48 w 105"/>
                <a:gd name="T35" fmla="*/ 55 h 118"/>
                <a:gd name="T36" fmla="*/ 51 w 105"/>
                <a:gd name="T37" fmla="*/ 55 h 118"/>
                <a:gd name="T38" fmla="*/ 51 w 105"/>
                <a:gd name="T39" fmla="*/ 55 h 118"/>
                <a:gd name="T40" fmla="*/ 62 w 105"/>
                <a:gd name="T41" fmla="*/ 55 h 118"/>
                <a:gd name="T42" fmla="*/ 71 w 105"/>
                <a:gd name="T43" fmla="*/ 55 h 118"/>
                <a:gd name="T44" fmla="*/ 78 w 105"/>
                <a:gd name="T45" fmla="*/ 53 h 118"/>
                <a:gd name="T46" fmla="*/ 81 w 105"/>
                <a:gd name="T47" fmla="*/ 52 h 118"/>
                <a:gd name="T48" fmla="*/ 83 w 105"/>
                <a:gd name="T49" fmla="*/ 50 h 118"/>
                <a:gd name="T50" fmla="*/ 84 w 105"/>
                <a:gd name="T51" fmla="*/ 50 h 118"/>
                <a:gd name="T52" fmla="*/ 78 w 105"/>
                <a:gd name="T53" fmla="*/ 71 h 118"/>
                <a:gd name="T54" fmla="*/ 77 w 105"/>
                <a:gd name="T55" fmla="*/ 71 h 118"/>
                <a:gd name="T56" fmla="*/ 77 w 105"/>
                <a:gd name="T57" fmla="*/ 71 h 118"/>
                <a:gd name="T58" fmla="*/ 75 w 105"/>
                <a:gd name="T59" fmla="*/ 68 h 118"/>
                <a:gd name="T60" fmla="*/ 73 w 105"/>
                <a:gd name="T61" fmla="*/ 66 h 118"/>
                <a:gd name="T62" fmla="*/ 70 w 105"/>
                <a:gd name="T63" fmla="*/ 65 h 118"/>
                <a:gd name="T64" fmla="*/ 67 w 105"/>
                <a:gd name="T65" fmla="*/ 64 h 118"/>
                <a:gd name="T66" fmla="*/ 58 w 105"/>
                <a:gd name="T67" fmla="*/ 63 h 118"/>
                <a:gd name="T68" fmla="*/ 48 w 105"/>
                <a:gd name="T69" fmla="*/ 63 h 118"/>
                <a:gd name="T70" fmla="*/ 45 w 105"/>
                <a:gd name="T71" fmla="*/ 63 h 118"/>
                <a:gd name="T72" fmla="*/ 36 w 105"/>
                <a:gd name="T73" fmla="*/ 95 h 118"/>
                <a:gd name="T74" fmla="*/ 36 w 105"/>
                <a:gd name="T75" fmla="*/ 95 h 118"/>
                <a:gd name="T76" fmla="*/ 34 w 105"/>
                <a:gd name="T77" fmla="*/ 103 h 118"/>
                <a:gd name="T78" fmla="*/ 32 w 105"/>
                <a:gd name="T79" fmla="*/ 109 h 118"/>
                <a:gd name="T80" fmla="*/ 33 w 105"/>
                <a:gd name="T81" fmla="*/ 114 h 118"/>
                <a:gd name="T82" fmla="*/ 34 w 105"/>
                <a:gd name="T83" fmla="*/ 117 h 118"/>
                <a:gd name="T84" fmla="*/ 34 w 105"/>
                <a:gd name="T85" fmla="*/ 118 h 118"/>
                <a:gd name="T86" fmla="*/ 0 w 105"/>
                <a:gd name="T87" fmla="*/ 118 h 118"/>
                <a:gd name="T88" fmla="*/ 0 w 105"/>
                <a:gd name="T89" fmla="*/ 117 h 118"/>
                <a:gd name="T90" fmla="*/ 0 w 105"/>
                <a:gd name="T91" fmla="*/ 117 h 118"/>
                <a:gd name="T92" fmla="*/ 3 w 105"/>
                <a:gd name="T93" fmla="*/ 114 h 118"/>
                <a:gd name="T94" fmla="*/ 6 w 105"/>
                <a:gd name="T95" fmla="*/ 110 h 118"/>
                <a:gd name="T96" fmla="*/ 8 w 105"/>
                <a:gd name="T97" fmla="*/ 104 h 118"/>
                <a:gd name="T98" fmla="*/ 11 w 105"/>
                <a:gd name="T99" fmla="*/ 96 h 118"/>
                <a:gd name="T100" fmla="*/ 32 w 105"/>
                <a:gd name="T101" fmla="*/ 24 h 118"/>
                <a:gd name="T102" fmla="*/ 32 w 105"/>
                <a:gd name="T103" fmla="*/ 24 h 118"/>
                <a:gd name="T104" fmla="*/ 34 w 105"/>
                <a:gd name="T105" fmla="*/ 15 h 118"/>
                <a:gd name="T106" fmla="*/ 35 w 105"/>
                <a:gd name="T107" fmla="*/ 9 h 118"/>
                <a:gd name="T108" fmla="*/ 35 w 105"/>
                <a:gd name="T109" fmla="*/ 5 h 118"/>
                <a:gd name="T110" fmla="*/ 33 w 105"/>
                <a:gd name="T111" fmla="*/ 1 h 118"/>
                <a:gd name="T112" fmla="*/ 33 w 105"/>
                <a:gd name="T113" fmla="*/ 0 h 118"/>
                <a:gd name="T114" fmla="*/ 105 w 105"/>
                <a:gd name="T115" fmla="*/ 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5" h="118">
                  <a:moveTo>
                    <a:pt x="105" y="0"/>
                  </a:moveTo>
                  <a:lnTo>
                    <a:pt x="105" y="0"/>
                  </a:lnTo>
                  <a:lnTo>
                    <a:pt x="98" y="22"/>
                  </a:lnTo>
                  <a:lnTo>
                    <a:pt x="97" y="22"/>
                  </a:lnTo>
                  <a:lnTo>
                    <a:pt x="97" y="22"/>
                  </a:lnTo>
                  <a:lnTo>
                    <a:pt x="95" y="16"/>
                  </a:lnTo>
                  <a:lnTo>
                    <a:pt x="92" y="13"/>
                  </a:lnTo>
                  <a:lnTo>
                    <a:pt x="88" y="10"/>
                  </a:lnTo>
                  <a:lnTo>
                    <a:pt x="84" y="9"/>
                  </a:lnTo>
                  <a:lnTo>
                    <a:pt x="76" y="8"/>
                  </a:lnTo>
                  <a:lnTo>
                    <a:pt x="69" y="8"/>
                  </a:lnTo>
                  <a:lnTo>
                    <a:pt x="68" y="8"/>
                  </a:lnTo>
                  <a:lnTo>
                    <a:pt x="68" y="8"/>
                  </a:lnTo>
                  <a:lnTo>
                    <a:pt x="64" y="9"/>
                  </a:lnTo>
                  <a:lnTo>
                    <a:pt x="61" y="10"/>
                  </a:lnTo>
                  <a:lnTo>
                    <a:pt x="59" y="12"/>
                  </a:lnTo>
                  <a:lnTo>
                    <a:pt x="58" y="16"/>
                  </a:lnTo>
                  <a:lnTo>
                    <a:pt x="48" y="55"/>
                  </a:lnTo>
                  <a:lnTo>
                    <a:pt x="51" y="55"/>
                  </a:lnTo>
                  <a:lnTo>
                    <a:pt x="51" y="55"/>
                  </a:lnTo>
                  <a:lnTo>
                    <a:pt x="62" y="55"/>
                  </a:lnTo>
                  <a:lnTo>
                    <a:pt x="71" y="55"/>
                  </a:lnTo>
                  <a:lnTo>
                    <a:pt x="78" y="53"/>
                  </a:lnTo>
                  <a:lnTo>
                    <a:pt x="81" y="52"/>
                  </a:lnTo>
                  <a:lnTo>
                    <a:pt x="83" y="50"/>
                  </a:lnTo>
                  <a:lnTo>
                    <a:pt x="84" y="50"/>
                  </a:lnTo>
                  <a:lnTo>
                    <a:pt x="78" y="71"/>
                  </a:lnTo>
                  <a:lnTo>
                    <a:pt x="77" y="71"/>
                  </a:lnTo>
                  <a:lnTo>
                    <a:pt x="77" y="71"/>
                  </a:lnTo>
                  <a:lnTo>
                    <a:pt x="75" y="68"/>
                  </a:lnTo>
                  <a:lnTo>
                    <a:pt x="73" y="66"/>
                  </a:lnTo>
                  <a:lnTo>
                    <a:pt x="70" y="65"/>
                  </a:lnTo>
                  <a:lnTo>
                    <a:pt x="67" y="64"/>
                  </a:lnTo>
                  <a:lnTo>
                    <a:pt x="58" y="63"/>
                  </a:lnTo>
                  <a:lnTo>
                    <a:pt x="48" y="63"/>
                  </a:lnTo>
                  <a:lnTo>
                    <a:pt x="45" y="63"/>
                  </a:lnTo>
                  <a:lnTo>
                    <a:pt x="36" y="95"/>
                  </a:lnTo>
                  <a:lnTo>
                    <a:pt x="36" y="95"/>
                  </a:lnTo>
                  <a:lnTo>
                    <a:pt x="34" y="103"/>
                  </a:lnTo>
                  <a:lnTo>
                    <a:pt x="32" y="109"/>
                  </a:lnTo>
                  <a:lnTo>
                    <a:pt x="33" y="114"/>
                  </a:lnTo>
                  <a:lnTo>
                    <a:pt x="34" y="117"/>
                  </a:lnTo>
                  <a:lnTo>
                    <a:pt x="34" y="118"/>
                  </a:lnTo>
                  <a:lnTo>
                    <a:pt x="0" y="118"/>
                  </a:lnTo>
                  <a:lnTo>
                    <a:pt x="0" y="117"/>
                  </a:lnTo>
                  <a:lnTo>
                    <a:pt x="0" y="117"/>
                  </a:lnTo>
                  <a:lnTo>
                    <a:pt x="3" y="114"/>
                  </a:lnTo>
                  <a:lnTo>
                    <a:pt x="6" y="110"/>
                  </a:lnTo>
                  <a:lnTo>
                    <a:pt x="8" y="104"/>
                  </a:lnTo>
                  <a:lnTo>
                    <a:pt x="11" y="96"/>
                  </a:lnTo>
                  <a:lnTo>
                    <a:pt x="32" y="24"/>
                  </a:lnTo>
                  <a:lnTo>
                    <a:pt x="32" y="24"/>
                  </a:lnTo>
                  <a:lnTo>
                    <a:pt x="34" y="15"/>
                  </a:lnTo>
                  <a:lnTo>
                    <a:pt x="35" y="9"/>
                  </a:lnTo>
                  <a:lnTo>
                    <a:pt x="35" y="5"/>
                  </a:lnTo>
                  <a:lnTo>
                    <a:pt x="33" y="1"/>
                  </a:lnTo>
                  <a:lnTo>
                    <a:pt x="33" y="0"/>
                  </a:lnTo>
                  <a:lnTo>
                    <a:pt x="10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2" name="Freeform 30"/>
            <p:cNvSpPr>
              <a:spLocks/>
            </p:cNvSpPr>
            <p:nvPr userDrawn="1"/>
          </p:nvSpPr>
          <p:spPr bwMode="auto">
            <a:xfrm>
              <a:off x="1925638" y="1789113"/>
              <a:ext cx="150813" cy="187325"/>
            </a:xfrm>
            <a:custGeom>
              <a:avLst/>
              <a:gdLst>
                <a:gd name="T0" fmla="*/ 95 w 95"/>
                <a:gd name="T1" fmla="*/ 0 h 118"/>
                <a:gd name="T2" fmla="*/ 95 w 95"/>
                <a:gd name="T3" fmla="*/ 0 h 118"/>
                <a:gd name="T4" fmla="*/ 89 w 95"/>
                <a:gd name="T5" fmla="*/ 22 h 118"/>
                <a:gd name="T6" fmla="*/ 87 w 95"/>
                <a:gd name="T7" fmla="*/ 22 h 118"/>
                <a:gd name="T8" fmla="*/ 87 w 95"/>
                <a:gd name="T9" fmla="*/ 22 h 118"/>
                <a:gd name="T10" fmla="*/ 85 w 95"/>
                <a:gd name="T11" fmla="*/ 16 h 118"/>
                <a:gd name="T12" fmla="*/ 82 w 95"/>
                <a:gd name="T13" fmla="*/ 13 h 118"/>
                <a:gd name="T14" fmla="*/ 78 w 95"/>
                <a:gd name="T15" fmla="*/ 11 h 118"/>
                <a:gd name="T16" fmla="*/ 75 w 95"/>
                <a:gd name="T17" fmla="*/ 9 h 118"/>
                <a:gd name="T18" fmla="*/ 67 w 95"/>
                <a:gd name="T19" fmla="*/ 8 h 118"/>
                <a:gd name="T20" fmla="*/ 61 w 95"/>
                <a:gd name="T21" fmla="*/ 8 h 118"/>
                <a:gd name="T22" fmla="*/ 60 w 95"/>
                <a:gd name="T23" fmla="*/ 8 h 118"/>
                <a:gd name="T24" fmla="*/ 35 w 95"/>
                <a:gd name="T25" fmla="*/ 95 h 118"/>
                <a:gd name="T26" fmla="*/ 35 w 95"/>
                <a:gd name="T27" fmla="*/ 95 h 118"/>
                <a:gd name="T28" fmla="*/ 32 w 95"/>
                <a:gd name="T29" fmla="*/ 110 h 118"/>
                <a:gd name="T30" fmla="*/ 32 w 95"/>
                <a:gd name="T31" fmla="*/ 114 h 118"/>
                <a:gd name="T32" fmla="*/ 34 w 95"/>
                <a:gd name="T33" fmla="*/ 117 h 118"/>
                <a:gd name="T34" fmla="*/ 34 w 95"/>
                <a:gd name="T35" fmla="*/ 118 h 118"/>
                <a:gd name="T36" fmla="*/ 0 w 95"/>
                <a:gd name="T37" fmla="*/ 118 h 118"/>
                <a:gd name="T38" fmla="*/ 0 w 95"/>
                <a:gd name="T39" fmla="*/ 117 h 118"/>
                <a:gd name="T40" fmla="*/ 0 w 95"/>
                <a:gd name="T41" fmla="*/ 117 h 118"/>
                <a:gd name="T42" fmla="*/ 4 w 95"/>
                <a:gd name="T43" fmla="*/ 114 h 118"/>
                <a:gd name="T44" fmla="*/ 6 w 95"/>
                <a:gd name="T45" fmla="*/ 110 h 118"/>
                <a:gd name="T46" fmla="*/ 8 w 95"/>
                <a:gd name="T47" fmla="*/ 104 h 118"/>
                <a:gd name="T48" fmla="*/ 11 w 95"/>
                <a:gd name="T49" fmla="*/ 95 h 118"/>
                <a:gd name="T50" fmla="*/ 36 w 95"/>
                <a:gd name="T51" fmla="*/ 8 h 118"/>
                <a:gd name="T52" fmla="*/ 33 w 95"/>
                <a:gd name="T53" fmla="*/ 8 h 118"/>
                <a:gd name="T54" fmla="*/ 33 w 95"/>
                <a:gd name="T55" fmla="*/ 8 h 118"/>
                <a:gd name="T56" fmla="*/ 26 w 95"/>
                <a:gd name="T57" fmla="*/ 8 h 118"/>
                <a:gd name="T58" fmla="*/ 19 w 95"/>
                <a:gd name="T59" fmla="*/ 9 h 118"/>
                <a:gd name="T60" fmla="*/ 15 w 95"/>
                <a:gd name="T61" fmla="*/ 11 h 118"/>
                <a:gd name="T62" fmla="*/ 11 w 95"/>
                <a:gd name="T63" fmla="*/ 13 h 118"/>
                <a:gd name="T64" fmla="*/ 7 w 95"/>
                <a:gd name="T65" fmla="*/ 16 h 118"/>
                <a:gd name="T66" fmla="*/ 3 w 95"/>
                <a:gd name="T67" fmla="*/ 22 h 118"/>
                <a:gd name="T68" fmla="*/ 1 w 95"/>
                <a:gd name="T69" fmla="*/ 22 h 118"/>
                <a:gd name="T70" fmla="*/ 1 w 95"/>
                <a:gd name="T71" fmla="*/ 22 h 118"/>
                <a:gd name="T72" fmla="*/ 8 w 95"/>
                <a:gd name="T73" fmla="*/ 0 h 118"/>
                <a:gd name="T74" fmla="*/ 95 w 95"/>
                <a:gd name="T75" fmla="*/ 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5" h="118">
                  <a:moveTo>
                    <a:pt x="95" y="0"/>
                  </a:moveTo>
                  <a:lnTo>
                    <a:pt x="95" y="0"/>
                  </a:lnTo>
                  <a:lnTo>
                    <a:pt x="89" y="22"/>
                  </a:lnTo>
                  <a:lnTo>
                    <a:pt x="87" y="22"/>
                  </a:lnTo>
                  <a:lnTo>
                    <a:pt x="87" y="22"/>
                  </a:lnTo>
                  <a:lnTo>
                    <a:pt x="85" y="16"/>
                  </a:lnTo>
                  <a:lnTo>
                    <a:pt x="82" y="13"/>
                  </a:lnTo>
                  <a:lnTo>
                    <a:pt x="78" y="11"/>
                  </a:lnTo>
                  <a:lnTo>
                    <a:pt x="75" y="9"/>
                  </a:lnTo>
                  <a:lnTo>
                    <a:pt x="67" y="8"/>
                  </a:lnTo>
                  <a:lnTo>
                    <a:pt x="61" y="8"/>
                  </a:lnTo>
                  <a:lnTo>
                    <a:pt x="60" y="8"/>
                  </a:lnTo>
                  <a:lnTo>
                    <a:pt x="35" y="95"/>
                  </a:lnTo>
                  <a:lnTo>
                    <a:pt x="35" y="95"/>
                  </a:lnTo>
                  <a:lnTo>
                    <a:pt x="32" y="110"/>
                  </a:lnTo>
                  <a:lnTo>
                    <a:pt x="32" y="114"/>
                  </a:lnTo>
                  <a:lnTo>
                    <a:pt x="34" y="117"/>
                  </a:lnTo>
                  <a:lnTo>
                    <a:pt x="34" y="118"/>
                  </a:lnTo>
                  <a:lnTo>
                    <a:pt x="0" y="118"/>
                  </a:lnTo>
                  <a:lnTo>
                    <a:pt x="0" y="117"/>
                  </a:lnTo>
                  <a:lnTo>
                    <a:pt x="0" y="117"/>
                  </a:lnTo>
                  <a:lnTo>
                    <a:pt x="4" y="114"/>
                  </a:lnTo>
                  <a:lnTo>
                    <a:pt x="6" y="110"/>
                  </a:lnTo>
                  <a:lnTo>
                    <a:pt x="8" y="104"/>
                  </a:lnTo>
                  <a:lnTo>
                    <a:pt x="11" y="95"/>
                  </a:lnTo>
                  <a:lnTo>
                    <a:pt x="36" y="8"/>
                  </a:lnTo>
                  <a:lnTo>
                    <a:pt x="33" y="8"/>
                  </a:lnTo>
                  <a:lnTo>
                    <a:pt x="33" y="8"/>
                  </a:lnTo>
                  <a:lnTo>
                    <a:pt x="26" y="8"/>
                  </a:lnTo>
                  <a:lnTo>
                    <a:pt x="19" y="9"/>
                  </a:lnTo>
                  <a:lnTo>
                    <a:pt x="15" y="11"/>
                  </a:lnTo>
                  <a:lnTo>
                    <a:pt x="11" y="13"/>
                  </a:lnTo>
                  <a:lnTo>
                    <a:pt x="7" y="16"/>
                  </a:lnTo>
                  <a:lnTo>
                    <a:pt x="3" y="22"/>
                  </a:lnTo>
                  <a:lnTo>
                    <a:pt x="1" y="22"/>
                  </a:lnTo>
                  <a:lnTo>
                    <a:pt x="1" y="22"/>
                  </a:lnTo>
                  <a:lnTo>
                    <a:pt x="8" y="0"/>
                  </a:lnTo>
                  <a:lnTo>
                    <a:pt x="9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3" name="Freeform 31"/>
            <p:cNvSpPr>
              <a:spLocks/>
            </p:cNvSpPr>
            <p:nvPr userDrawn="1"/>
          </p:nvSpPr>
          <p:spPr bwMode="auto">
            <a:xfrm>
              <a:off x="1447801" y="1789113"/>
              <a:ext cx="238125" cy="187325"/>
            </a:xfrm>
            <a:custGeom>
              <a:avLst/>
              <a:gdLst>
                <a:gd name="T0" fmla="*/ 150 w 150"/>
                <a:gd name="T1" fmla="*/ 1 h 118"/>
                <a:gd name="T2" fmla="*/ 150 w 150"/>
                <a:gd name="T3" fmla="*/ 1 h 118"/>
                <a:gd name="T4" fmla="*/ 147 w 150"/>
                <a:gd name="T5" fmla="*/ 5 h 118"/>
                <a:gd name="T6" fmla="*/ 144 w 150"/>
                <a:gd name="T7" fmla="*/ 9 h 118"/>
                <a:gd name="T8" fmla="*/ 136 w 150"/>
                <a:gd name="T9" fmla="*/ 23 h 118"/>
                <a:gd name="T10" fmla="*/ 136 w 150"/>
                <a:gd name="T11" fmla="*/ 23 h 118"/>
                <a:gd name="T12" fmla="*/ 108 w 150"/>
                <a:gd name="T13" fmla="*/ 76 h 118"/>
                <a:gd name="T14" fmla="*/ 87 w 150"/>
                <a:gd name="T15" fmla="*/ 118 h 118"/>
                <a:gd name="T16" fmla="*/ 74 w 150"/>
                <a:gd name="T17" fmla="*/ 118 h 118"/>
                <a:gd name="T18" fmla="*/ 67 w 150"/>
                <a:gd name="T19" fmla="*/ 44 h 118"/>
                <a:gd name="T20" fmla="*/ 66 w 150"/>
                <a:gd name="T21" fmla="*/ 44 h 118"/>
                <a:gd name="T22" fmla="*/ 26 w 150"/>
                <a:gd name="T23" fmla="*/ 118 h 118"/>
                <a:gd name="T24" fmla="*/ 15 w 150"/>
                <a:gd name="T25" fmla="*/ 118 h 118"/>
                <a:gd name="T26" fmla="*/ 5 w 150"/>
                <a:gd name="T27" fmla="*/ 24 h 118"/>
                <a:gd name="T28" fmla="*/ 5 w 150"/>
                <a:gd name="T29" fmla="*/ 24 h 118"/>
                <a:gd name="T30" fmla="*/ 4 w 150"/>
                <a:gd name="T31" fmla="*/ 9 h 118"/>
                <a:gd name="T32" fmla="*/ 2 w 150"/>
                <a:gd name="T33" fmla="*/ 5 h 118"/>
                <a:gd name="T34" fmla="*/ 0 w 150"/>
                <a:gd name="T35" fmla="*/ 1 h 118"/>
                <a:gd name="T36" fmla="*/ 0 w 150"/>
                <a:gd name="T37" fmla="*/ 0 h 118"/>
                <a:gd name="T38" fmla="*/ 33 w 150"/>
                <a:gd name="T39" fmla="*/ 0 h 118"/>
                <a:gd name="T40" fmla="*/ 33 w 150"/>
                <a:gd name="T41" fmla="*/ 1 h 118"/>
                <a:gd name="T42" fmla="*/ 33 w 150"/>
                <a:gd name="T43" fmla="*/ 1 h 118"/>
                <a:gd name="T44" fmla="*/ 31 w 150"/>
                <a:gd name="T45" fmla="*/ 5 h 118"/>
                <a:gd name="T46" fmla="*/ 29 w 150"/>
                <a:gd name="T47" fmla="*/ 9 h 118"/>
                <a:gd name="T48" fmla="*/ 29 w 150"/>
                <a:gd name="T49" fmla="*/ 14 h 118"/>
                <a:gd name="T50" fmla="*/ 29 w 150"/>
                <a:gd name="T51" fmla="*/ 23 h 118"/>
                <a:gd name="T52" fmla="*/ 35 w 150"/>
                <a:gd name="T53" fmla="*/ 79 h 118"/>
                <a:gd name="T54" fmla="*/ 35 w 150"/>
                <a:gd name="T55" fmla="*/ 79 h 118"/>
                <a:gd name="T56" fmla="*/ 77 w 150"/>
                <a:gd name="T57" fmla="*/ 1 h 118"/>
                <a:gd name="T58" fmla="*/ 86 w 150"/>
                <a:gd name="T59" fmla="*/ 1 h 118"/>
                <a:gd name="T60" fmla="*/ 93 w 150"/>
                <a:gd name="T61" fmla="*/ 79 h 118"/>
                <a:gd name="T62" fmla="*/ 94 w 150"/>
                <a:gd name="T63" fmla="*/ 79 h 118"/>
                <a:gd name="T64" fmla="*/ 94 w 150"/>
                <a:gd name="T65" fmla="*/ 79 h 118"/>
                <a:gd name="T66" fmla="*/ 124 w 150"/>
                <a:gd name="T67" fmla="*/ 21 h 118"/>
                <a:gd name="T68" fmla="*/ 124 w 150"/>
                <a:gd name="T69" fmla="*/ 21 h 118"/>
                <a:gd name="T70" fmla="*/ 128 w 150"/>
                <a:gd name="T71" fmla="*/ 12 h 118"/>
                <a:gd name="T72" fmla="*/ 129 w 150"/>
                <a:gd name="T73" fmla="*/ 6 h 118"/>
                <a:gd name="T74" fmla="*/ 129 w 150"/>
                <a:gd name="T75" fmla="*/ 3 h 118"/>
                <a:gd name="T76" fmla="*/ 128 w 150"/>
                <a:gd name="T77" fmla="*/ 1 h 118"/>
                <a:gd name="T78" fmla="*/ 128 w 150"/>
                <a:gd name="T79" fmla="*/ 0 h 118"/>
                <a:gd name="T80" fmla="*/ 150 w 150"/>
                <a:gd name="T81" fmla="*/ 0 h 118"/>
                <a:gd name="T82" fmla="*/ 150 w 150"/>
                <a:gd name="T83" fmla="*/ 1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0" h="118">
                  <a:moveTo>
                    <a:pt x="150" y="1"/>
                  </a:moveTo>
                  <a:lnTo>
                    <a:pt x="150" y="1"/>
                  </a:lnTo>
                  <a:lnTo>
                    <a:pt x="147" y="5"/>
                  </a:lnTo>
                  <a:lnTo>
                    <a:pt x="144" y="9"/>
                  </a:lnTo>
                  <a:lnTo>
                    <a:pt x="136" y="23"/>
                  </a:lnTo>
                  <a:lnTo>
                    <a:pt x="136" y="23"/>
                  </a:lnTo>
                  <a:lnTo>
                    <a:pt x="108" y="76"/>
                  </a:lnTo>
                  <a:lnTo>
                    <a:pt x="87" y="118"/>
                  </a:lnTo>
                  <a:lnTo>
                    <a:pt x="74" y="118"/>
                  </a:lnTo>
                  <a:lnTo>
                    <a:pt x="67" y="44"/>
                  </a:lnTo>
                  <a:lnTo>
                    <a:pt x="66" y="44"/>
                  </a:lnTo>
                  <a:lnTo>
                    <a:pt x="26" y="118"/>
                  </a:lnTo>
                  <a:lnTo>
                    <a:pt x="15" y="118"/>
                  </a:lnTo>
                  <a:lnTo>
                    <a:pt x="5" y="24"/>
                  </a:lnTo>
                  <a:lnTo>
                    <a:pt x="5" y="24"/>
                  </a:lnTo>
                  <a:lnTo>
                    <a:pt x="4" y="9"/>
                  </a:lnTo>
                  <a:lnTo>
                    <a:pt x="2" y="5"/>
                  </a:lnTo>
                  <a:lnTo>
                    <a:pt x="0" y="1"/>
                  </a:lnTo>
                  <a:lnTo>
                    <a:pt x="0" y="0"/>
                  </a:lnTo>
                  <a:lnTo>
                    <a:pt x="33" y="0"/>
                  </a:lnTo>
                  <a:lnTo>
                    <a:pt x="33" y="1"/>
                  </a:lnTo>
                  <a:lnTo>
                    <a:pt x="33" y="1"/>
                  </a:lnTo>
                  <a:lnTo>
                    <a:pt x="31" y="5"/>
                  </a:lnTo>
                  <a:lnTo>
                    <a:pt x="29" y="9"/>
                  </a:lnTo>
                  <a:lnTo>
                    <a:pt x="29" y="14"/>
                  </a:lnTo>
                  <a:lnTo>
                    <a:pt x="29" y="23"/>
                  </a:lnTo>
                  <a:lnTo>
                    <a:pt x="35" y="79"/>
                  </a:lnTo>
                  <a:lnTo>
                    <a:pt x="35" y="79"/>
                  </a:lnTo>
                  <a:lnTo>
                    <a:pt x="77" y="1"/>
                  </a:lnTo>
                  <a:lnTo>
                    <a:pt x="86" y="1"/>
                  </a:lnTo>
                  <a:lnTo>
                    <a:pt x="93" y="79"/>
                  </a:lnTo>
                  <a:lnTo>
                    <a:pt x="94" y="79"/>
                  </a:lnTo>
                  <a:lnTo>
                    <a:pt x="94" y="79"/>
                  </a:lnTo>
                  <a:lnTo>
                    <a:pt x="124" y="21"/>
                  </a:lnTo>
                  <a:lnTo>
                    <a:pt x="124" y="21"/>
                  </a:lnTo>
                  <a:lnTo>
                    <a:pt x="128" y="12"/>
                  </a:lnTo>
                  <a:lnTo>
                    <a:pt x="129" y="6"/>
                  </a:lnTo>
                  <a:lnTo>
                    <a:pt x="129" y="3"/>
                  </a:lnTo>
                  <a:lnTo>
                    <a:pt x="128" y="1"/>
                  </a:lnTo>
                  <a:lnTo>
                    <a:pt x="128" y="0"/>
                  </a:lnTo>
                  <a:lnTo>
                    <a:pt x="150" y="0"/>
                  </a:lnTo>
                  <a:lnTo>
                    <a:pt x="15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Tree>
    <p:extLst>
      <p:ext uri="{BB962C8B-B14F-4D97-AF65-F5344CB8AC3E}">
        <p14:creationId xmlns:p14="http://schemas.microsoft.com/office/powerpoint/2010/main" val="110931674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ivider or Highlight slide Purple">
    <p:spTree>
      <p:nvGrpSpPr>
        <p:cNvPr id="1" name=""/>
        <p:cNvGrpSpPr/>
        <p:nvPr/>
      </p:nvGrpSpPr>
      <p:grpSpPr>
        <a:xfrm>
          <a:off x="0" y="0"/>
          <a:ext cx="0" cy="0"/>
          <a:chOff x="0" y="0"/>
          <a:chExt cx="0" cy="0"/>
        </a:xfrm>
      </p:grpSpPr>
      <p:sp>
        <p:nvSpPr>
          <p:cNvPr id="6" name="Rectangle 5"/>
          <p:cNvSpPr/>
          <p:nvPr userDrawn="1"/>
        </p:nvSpPr>
        <p:spPr bwMode="auto">
          <a:xfrm>
            <a:off x="0" y="0"/>
            <a:ext cx="10801350" cy="6076950"/>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Arial" charset="0"/>
            </a:endParaRPr>
          </a:p>
        </p:txBody>
      </p:sp>
      <p:sp>
        <p:nvSpPr>
          <p:cNvPr id="5" name="Slide Number Placeholder 4"/>
          <p:cNvSpPr>
            <a:spLocks noGrp="1"/>
          </p:cNvSpPr>
          <p:nvPr>
            <p:ph type="sldNum" sz="quarter" idx="11"/>
          </p:nvPr>
        </p:nvSpPr>
        <p:spPr>
          <a:xfrm>
            <a:off x="9823251" y="5592196"/>
            <a:ext cx="762000" cy="228600"/>
          </a:xfrm>
        </p:spPr>
        <p:txBody>
          <a:bodyPr/>
          <a:lstStyle>
            <a:lvl1pPr algn="r">
              <a:defRPr>
                <a:solidFill>
                  <a:schemeClr val="bg1"/>
                </a:solidFill>
              </a:defRPr>
            </a:lvl1pPr>
          </a:lstStyle>
          <a:p>
            <a:fld id="{F17889F7-7963-4A16-ADF8-FEE4D97DC541}" type="slidenum">
              <a:rPr lang="en-GB" smtClean="0"/>
              <a:pPr/>
              <a:t>‹#›</a:t>
            </a:fld>
            <a:endParaRPr lang="en-GB"/>
          </a:p>
        </p:txBody>
      </p:sp>
      <p:grpSp>
        <p:nvGrpSpPr>
          <p:cNvPr id="15" name="Group 14"/>
          <p:cNvGrpSpPr/>
          <p:nvPr userDrawn="1"/>
        </p:nvGrpSpPr>
        <p:grpSpPr>
          <a:xfrm>
            <a:off x="286418" y="5558755"/>
            <a:ext cx="288363" cy="288873"/>
            <a:chOff x="1230313" y="1433513"/>
            <a:chExt cx="898525" cy="900113"/>
          </a:xfrm>
        </p:grpSpPr>
        <p:sp>
          <p:nvSpPr>
            <p:cNvPr id="16" name="Freeform 15"/>
            <p:cNvSpPr>
              <a:spLocks noEditPoints="1"/>
            </p:cNvSpPr>
            <p:nvPr userDrawn="1"/>
          </p:nvSpPr>
          <p:spPr bwMode="auto">
            <a:xfrm>
              <a:off x="1230313" y="1433513"/>
              <a:ext cx="898525" cy="900113"/>
            </a:xfrm>
            <a:custGeom>
              <a:avLst/>
              <a:gdLst>
                <a:gd name="T0" fmla="*/ 198 w 566"/>
                <a:gd name="T1" fmla="*/ 14 h 567"/>
                <a:gd name="T2" fmla="*/ 103 w 566"/>
                <a:gd name="T3" fmla="*/ 66 h 567"/>
                <a:gd name="T4" fmla="*/ 34 w 566"/>
                <a:gd name="T5" fmla="*/ 149 h 567"/>
                <a:gd name="T6" fmla="*/ 2 w 566"/>
                <a:gd name="T7" fmla="*/ 255 h 567"/>
                <a:gd name="T8" fmla="*/ 9 w 566"/>
                <a:gd name="T9" fmla="*/ 354 h 567"/>
                <a:gd name="T10" fmla="*/ 57 w 566"/>
                <a:gd name="T11" fmla="*/ 453 h 567"/>
                <a:gd name="T12" fmla="*/ 136 w 566"/>
                <a:gd name="T13" fmla="*/ 526 h 567"/>
                <a:gd name="T14" fmla="*/ 240 w 566"/>
                <a:gd name="T15" fmla="*/ 563 h 567"/>
                <a:gd name="T16" fmla="*/ 341 w 566"/>
                <a:gd name="T17" fmla="*/ 561 h 567"/>
                <a:gd name="T18" fmla="*/ 442 w 566"/>
                <a:gd name="T19" fmla="*/ 518 h 567"/>
                <a:gd name="T20" fmla="*/ 518 w 566"/>
                <a:gd name="T21" fmla="*/ 442 h 567"/>
                <a:gd name="T22" fmla="*/ 561 w 566"/>
                <a:gd name="T23" fmla="*/ 341 h 567"/>
                <a:gd name="T24" fmla="*/ 563 w 566"/>
                <a:gd name="T25" fmla="*/ 240 h 567"/>
                <a:gd name="T26" fmla="*/ 526 w 566"/>
                <a:gd name="T27" fmla="*/ 137 h 567"/>
                <a:gd name="T28" fmla="*/ 454 w 566"/>
                <a:gd name="T29" fmla="*/ 57 h 567"/>
                <a:gd name="T30" fmla="*/ 356 w 566"/>
                <a:gd name="T31" fmla="*/ 10 h 567"/>
                <a:gd name="T32" fmla="*/ 95 w 566"/>
                <a:gd name="T33" fmla="*/ 90 h 567"/>
                <a:gd name="T34" fmla="*/ 248 w 566"/>
                <a:gd name="T35" fmla="*/ 16 h 567"/>
                <a:gd name="T36" fmla="*/ 206 w 566"/>
                <a:gd name="T37" fmla="*/ 55 h 567"/>
                <a:gd name="T38" fmla="*/ 94 w 566"/>
                <a:gd name="T39" fmla="*/ 92 h 567"/>
                <a:gd name="T40" fmla="*/ 247 w 566"/>
                <a:gd name="T41" fmla="*/ 36 h 567"/>
                <a:gd name="T42" fmla="*/ 192 w 566"/>
                <a:gd name="T43" fmla="*/ 92 h 567"/>
                <a:gd name="T44" fmla="*/ 337 w 566"/>
                <a:gd name="T45" fmla="*/ 50 h 567"/>
                <a:gd name="T46" fmla="*/ 290 w 566"/>
                <a:gd name="T47" fmla="*/ 92 h 567"/>
                <a:gd name="T48" fmla="*/ 319 w 566"/>
                <a:gd name="T49" fmla="*/ 19 h 567"/>
                <a:gd name="T50" fmla="*/ 382 w 566"/>
                <a:gd name="T51" fmla="*/ 32 h 567"/>
                <a:gd name="T52" fmla="*/ 473 w 566"/>
                <a:gd name="T53" fmla="*/ 92 h 567"/>
                <a:gd name="T54" fmla="*/ 166 w 566"/>
                <a:gd name="T55" fmla="*/ 107 h 567"/>
                <a:gd name="T56" fmla="*/ 32 w 566"/>
                <a:gd name="T57" fmla="*/ 186 h 567"/>
                <a:gd name="T58" fmla="*/ 81 w 566"/>
                <a:gd name="T59" fmla="*/ 106 h 567"/>
                <a:gd name="T60" fmla="*/ 278 w 566"/>
                <a:gd name="T61" fmla="*/ 186 h 567"/>
                <a:gd name="T62" fmla="*/ 183 w 566"/>
                <a:gd name="T63" fmla="*/ 106 h 567"/>
                <a:gd name="T64" fmla="*/ 384 w 566"/>
                <a:gd name="T65" fmla="*/ 106 h 567"/>
                <a:gd name="T66" fmla="*/ 417 w 566"/>
                <a:gd name="T67" fmla="*/ 186 h 567"/>
                <a:gd name="T68" fmla="*/ 486 w 566"/>
                <a:gd name="T69" fmla="*/ 105 h 567"/>
                <a:gd name="T70" fmla="*/ 535 w 566"/>
                <a:gd name="T71" fmla="*/ 186 h 567"/>
                <a:gd name="T72" fmla="*/ 411 w 566"/>
                <a:gd name="T73" fmla="*/ 126 h 567"/>
                <a:gd name="T74" fmla="*/ 540 w 566"/>
                <a:gd name="T75" fmla="*/ 199 h 567"/>
                <a:gd name="T76" fmla="*/ 552 w 566"/>
                <a:gd name="T77" fmla="*/ 305 h 567"/>
                <a:gd name="T78" fmla="*/ 27 w 566"/>
                <a:gd name="T79" fmla="*/ 368 h 567"/>
                <a:gd name="T80" fmla="*/ 14 w 566"/>
                <a:gd name="T81" fmla="*/ 284 h 567"/>
                <a:gd name="T82" fmla="*/ 540 w 566"/>
                <a:gd name="T83" fmla="*/ 199 h 567"/>
                <a:gd name="T84" fmla="*/ 156 w 566"/>
                <a:gd name="T85" fmla="*/ 441 h 567"/>
                <a:gd name="T86" fmla="*/ 81 w 566"/>
                <a:gd name="T87" fmla="*/ 461 h 567"/>
                <a:gd name="T88" fmla="*/ 32 w 566"/>
                <a:gd name="T89" fmla="*/ 381 h 567"/>
                <a:gd name="T90" fmla="*/ 183 w 566"/>
                <a:gd name="T91" fmla="*/ 461 h 567"/>
                <a:gd name="T92" fmla="*/ 149 w 566"/>
                <a:gd name="T93" fmla="*/ 381 h 567"/>
                <a:gd name="T94" fmla="*/ 412 w 566"/>
                <a:gd name="T95" fmla="*/ 402 h 567"/>
                <a:gd name="T96" fmla="*/ 290 w 566"/>
                <a:gd name="T97" fmla="*/ 461 h 567"/>
                <a:gd name="T98" fmla="*/ 534 w 566"/>
                <a:gd name="T99" fmla="*/ 382 h 567"/>
                <a:gd name="T100" fmla="*/ 400 w 566"/>
                <a:gd name="T101" fmla="*/ 461 h 567"/>
                <a:gd name="T102" fmla="*/ 431 w 566"/>
                <a:gd name="T103" fmla="*/ 381 h 567"/>
                <a:gd name="T104" fmla="*/ 176 w 566"/>
                <a:gd name="T105" fmla="*/ 475 h 567"/>
                <a:gd name="T106" fmla="*/ 253 w 566"/>
                <a:gd name="T107" fmla="*/ 551 h 567"/>
                <a:gd name="T108" fmla="*/ 146 w 566"/>
                <a:gd name="T109" fmla="*/ 515 h 567"/>
                <a:gd name="T110" fmla="*/ 176 w 566"/>
                <a:gd name="T111" fmla="*/ 475 h 567"/>
                <a:gd name="T112" fmla="*/ 230 w 566"/>
                <a:gd name="T113" fmla="*/ 516 h 567"/>
                <a:gd name="T114" fmla="*/ 278 w 566"/>
                <a:gd name="T115" fmla="*/ 475 h 567"/>
                <a:gd name="T116" fmla="*/ 320 w 566"/>
                <a:gd name="T117" fmla="*/ 531 h 567"/>
                <a:gd name="T118" fmla="*/ 374 w 566"/>
                <a:gd name="T119" fmla="*/ 475 h 567"/>
                <a:gd name="T120" fmla="*/ 401 w 566"/>
                <a:gd name="T121" fmla="*/ 525 h 567"/>
                <a:gd name="T122" fmla="*/ 319 w 566"/>
                <a:gd name="T123" fmla="*/ 547 h 567"/>
                <a:gd name="T124" fmla="*/ 391 w 566"/>
                <a:gd name="T125" fmla="*/ 475 h 5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66" h="567">
                  <a:moveTo>
                    <a:pt x="282" y="0"/>
                  </a:moveTo>
                  <a:lnTo>
                    <a:pt x="282" y="0"/>
                  </a:lnTo>
                  <a:lnTo>
                    <a:pt x="268" y="1"/>
                  </a:lnTo>
                  <a:lnTo>
                    <a:pt x="252" y="2"/>
                  </a:lnTo>
                  <a:lnTo>
                    <a:pt x="238" y="4"/>
                  </a:lnTo>
                  <a:lnTo>
                    <a:pt x="225" y="7"/>
                  </a:lnTo>
                  <a:lnTo>
                    <a:pt x="211" y="10"/>
                  </a:lnTo>
                  <a:lnTo>
                    <a:pt x="198" y="14"/>
                  </a:lnTo>
                  <a:lnTo>
                    <a:pt x="185" y="18"/>
                  </a:lnTo>
                  <a:lnTo>
                    <a:pt x="172" y="23"/>
                  </a:lnTo>
                  <a:lnTo>
                    <a:pt x="159" y="29"/>
                  </a:lnTo>
                  <a:lnTo>
                    <a:pt x="147" y="35"/>
                  </a:lnTo>
                  <a:lnTo>
                    <a:pt x="136" y="42"/>
                  </a:lnTo>
                  <a:lnTo>
                    <a:pt x="124" y="49"/>
                  </a:lnTo>
                  <a:lnTo>
                    <a:pt x="113" y="57"/>
                  </a:lnTo>
                  <a:lnTo>
                    <a:pt x="103" y="66"/>
                  </a:lnTo>
                  <a:lnTo>
                    <a:pt x="92" y="75"/>
                  </a:lnTo>
                  <a:lnTo>
                    <a:pt x="83" y="84"/>
                  </a:lnTo>
                  <a:lnTo>
                    <a:pt x="73" y="94"/>
                  </a:lnTo>
                  <a:lnTo>
                    <a:pt x="65" y="104"/>
                  </a:lnTo>
                  <a:lnTo>
                    <a:pt x="56" y="115"/>
                  </a:lnTo>
                  <a:lnTo>
                    <a:pt x="48" y="126"/>
                  </a:lnTo>
                  <a:lnTo>
                    <a:pt x="41" y="137"/>
                  </a:lnTo>
                  <a:lnTo>
                    <a:pt x="34" y="149"/>
                  </a:lnTo>
                  <a:lnTo>
                    <a:pt x="28" y="161"/>
                  </a:lnTo>
                  <a:lnTo>
                    <a:pt x="22" y="174"/>
                  </a:lnTo>
                  <a:lnTo>
                    <a:pt x="17" y="186"/>
                  </a:lnTo>
                  <a:lnTo>
                    <a:pt x="13" y="199"/>
                  </a:lnTo>
                  <a:lnTo>
                    <a:pt x="9" y="213"/>
                  </a:lnTo>
                  <a:lnTo>
                    <a:pt x="6" y="226"/>
                  </a:lnTo>
                  <a:lnTo>
                    <a:pt x="4" y="240"/>
                  </a:lnTo>
                  <a:lnTo>
                    <a:pt x="2" y="255"/>
                  </a:lnTo>
                  <a:lnTo>
                    <a:pt x="1" y="270"/>
                  </a:lnTo>
                  <a:lnTo>
                    <a:pt x="0" y="284"/>
                  </a:lnTo>
                  <a:lnTo>
                    <a:pt x="0" y="284"/>
                  </a:lnTo>
                  <a:lnTo>
                    <a:pt x="1" y="298"/>
                  </a:lnTo>
                  <a:lnTo>
                    <a:pt x="2" y="313"/>
                  </a:lnTo>
                  <a:lnTo>
                    <a:pt x="4" y="327"/>
                  </a:lnTo>
                  <a:lnTo>
                    <a:pt x="6" y="341"/>
                  </a:lnTo>
                  <a:lnTo>
                    <a:pt x="9" y="354"/>
                  </a:lnTo>
                  <a:lnTo>
                    <a:pt x="13" y="368"/>
                  </a:lnTo>
                  <a:lnTo>
                    <a:pt x="18" y="381"/>
                  </a:lnTo>
                  <a:lnTo>
                    <a:pt x="23" y="394"/>
                  </a:lnTo>
                  <a:lnTo>
                    <a:pt x="28" y="406"/>
                  </a:lnTo>
                  <a:lnTo>
                    <a:pt x="34" y="418"/>
                  </a:lnTo>
                  <a:lnTo>
                    <a:pt x="41" y="430"/>
                  </a:lnTo>
                  <a:lnTo>
                    <a:pt x="49" y="442"/>
                  </a:lnTo>
                  <a:lnTo>
                    <a:pt x="57" y="453"/>
                  </a:lnTo>
                  <a:lnTo>
                    <a:pt x="65" y="464"/>
                  </a:lnTo>
                  <a:lnTo>
                    <a:pt x="74" y="474"/>
                  </a:lnTo>
                  <a:lnTo>
                    <a:pt x="83" y="484"/>
                  </a:lnTo>
                  <a:lnTo>
                    <a:pt x="93" y="493"/>
                  </a:lnTo>
                  <a:lnTo>
                    <a:pt x="103" y="502"/>
                  </a:lnTo>
                  <a:lnTo>
                    <a:pt x="114" y="510"/>
                  </a:lnTo>
                  <a:lnTo>
                    <a:pt x="125" y="518"/>
                  </a:lnTo>
                  <a:lnTo>
                    <a:pt x="136" y="526"/>
                  </a:lnTo>
                  <a:lnTo>
                    <a:pt x="148" y="532"/>
                  </a:lnTo>
                  <a:lnTo>
                    <a:pt x="160" y="539"/>
                  </a:lnTo>
                  <a:lnTo>
                    <a:pt x="173" y="544"/>
                  </a:lnTo>
                  <a:lnTo>
                    <a:pt x="186" y="549"/>
                  </a:lnTo>
                  <a:lnTo>
                    <a:pt x="199" y="554"/>
                  </a:lnTo>
                  <a:lnTo>
                    <a:pt x="212" y="558"/>
                  </a:lnTo>
                  <a:lnTo>
                    <a:pt x="226" y="561"/>
                  </a:lnTo>
                  <a:lnTo>
                    <a:pt x="240" y="563"/>
                  </a:lnTo>
                  <a:lnTo>
                    <a:pt x="254" y="565"/>
                  </a:lnTo>
                  <a:lnTo>
                    <a:pt x="269" y="566"/>
                  </a:lnTo>
                  <a:lnTo>
                    <a:pt x="284" y="567"/>
                  </a:lnTo>
                  <a:lnTo>
                    <a:pt x="284" y="567"/>
                  </a:lnTo>
                  <a:lnTo>
                    <a:pt x="298" y="566"/>
                  </a:lnTo>
                  <a:lnTo>
                    <a:pt x="313" y="565"/>
                  </a:lnTo>
                  <a:lnTo>
                    <a:pt x="327" y="563"/>
                  </a:lnTo>
                  <a:lnTo>
                    <a:pt x="341" y="561"/>
                  </a:lnTo>
                  <a:lnTo>
                    <a:pt x="354" y="558"/>
                  </a:lnTo>
                  <a:lnTo>
                    <a:pt x="368" y="554"/>
                  </a:lnTo>
                  <a:lnTo>
                    <a:pt x="381" y="549"/>
                  </a:lnTo>
                  <a:lnTo>
                    <a:pt x="394" y="544"/>
                  </a:lnTo>
                  <a:lnTo>
                    <a:pt x="406" y="539"/>
                  </a:lnTo>
                  <a:lnTo>
                    <a:pt x="418" y="532"/>
                  </a:lnTo>
                  <a:lnTo>
                    <a:pt x="430" y="526"/>
                  </a:lnTo>
                  <a:lnTo>
                    <a:pt x="442" y="518"/>
                  </a:lnTo>
                  <a:lnTo>
                    <a:pt x="453" y="510"/>
                  </a:lnTo>
                  <a:lnTo>
                    <a:pt x="463" y="502"/>
                  </a:lnTo>
                  <a:lnTo>
                    <a:pt x="474" y="493"/>
                  </a:lnTo>
                  <a:lnTo>
                    <a:pt x="484" y="484"/>
                  </a:lnTo>
                  <a:lnTo>
                    <a:pt x="493" y="474"/>
                  </a:lnTo>
                  <a:lnTo>
                    <a:pt x="502" y="464"/>
                  </a:lnTo>
                  <a:lnTo>
                    <a:pt x="510" y="453"/>
                  </a:lnTo>
                  <a:lnTo>
                    <a:pt x="518" y="442"/>
                  </a:lnTo>
                  <a:lnTo>
                    <a:pt x="525" y="430"/>
                  </a:lnTo>
                  <a:lnTo>
                    <a:pt x="532" y="418"/>
                  </a:lnTo>
                  <a:lnTo>
                    <a:pt x="538" y="406"/>
                  </a:lnTo>
                  <a:lnTo>
                    <a:pt x="544" y="394"/>
                  </a:lnTo>
                  <a:lnTo>
                    <a:pt x="549" y="381"/>
                  </a:lnTo>
                  <a:lnTo>
                    <a:pt x="554" y="368"/>
                  </a:lnTo>
                  <a:lnTo>
                    <a:pt x="557" y="354"/>
                  </a:lnTo>
                  <a:lnTo>
                    <a:pt x="561" y="341"/>
                  </a:lnTo>
                  <a:lnTo>
                    <a:pt x="563" y="327"/>
                  </a:lnTo>
                  <a:lnTo>
                    <a:pt x="565" y="313"/>
                  </a:lnTo>
                  <a:lnTo>
                    <a:pt x="566" y="298"/>
                  </a:lnTo>
                  <a:lnTo>
                    <a:pt x="566" y="284"/>
                  </a:lnTo>
                  <a:lnTo>
                    <a:pt x="566" y="284"/>
                  </a:lnTo>
                  <a:lnTo>
                    <a:pt x="566" y="270"/>
                  </a:lnTo>
                  <a:lnTo>
                    <a:pt x="565" y="255"/>
                  </a:lnTo>
                  <a:lnTo>
                    <a:pt x="563" y="240"/>
                  </a:lnTo>
                  <a:lnTo>
                    <a:pt x="561" y="226"/>
                  </a:lnTo>
                  <a:lnTo>
                    <a:pt x="558" y="213"/>
                  </a:lnTo>
                  <a:lnTo>
                    <a:pt x="554" y="199"/>
                  </a:lnTo>
                  <a:lnTo>
                    <a:pt x="549" y="186"/>
                  </a:lnTo>
                  <a:lnTo>
                    <a:pt x="544" y="174"/>
                  </a:lnTo>
                  <a:lnTo>
                    <a:pt x="539" y="161"/>
                  </a:lnTo>
                  <a:lnTo>
                    <a:pt x="532" y="149"/>
                  </a:lnTo>
                  <a:lnTo>
                    <a:pt x="526" y="137"/>
                  </a:lnTo>
                  <a:lnTo>
                    <a:pt x="518" y="126"/>
                  </a:lnTo>
                  <a:lnTo>
                    <a:pt x="511" y="115"/>
                  </a:lnTo>
                  <a:lnTo>
                    <a:pt x="502" y="104"/>
                  </a:lnTo>
                  <a:lnTo>
                    <a:pt x="493" y="94"/>
                  </a:lnTo>
                  <a:lnTo>
                    <a:pt x="484" y="84"/>
                  </a:lnTo>
                  <a:lnTo>
                    <a:pt x="474" y="75"/>
                  </a:lnTo>
                  <a:lnTo>
                    <a:pt x="464" y="66"/>
                  </a:lnTo>
                  <a:lnTo>
                    <a:pt x="454" y="57"/>
                  </a:lnTo>
                  <a:lnTo>
                    <a:pt x="443" y="49"/>
                  </a:lnTo>
                  <a:lnTo>
                    <a:pt x="431" y="42"/>
                  </a:lnTo>
                  <a:lnTo>
                    <a:pt x="419" y="35"/>
                  </a:lnTo>
                  <a:lnTo>
                    <a:pt x="407" y="29"/>
                  </a:lnTo>
                  <a:lnTo>
                    <a:pt x="395" y="23"/>
                  </a:lnTo>
                  <a:lnTo>
                    <a:pt x="382" y="18"/>
                  </a:lnTo>
                  <a:lnTo>
                    <a:pt x="369" y="14"/>
                  </a:lnTo>
                  <a:lnTo>
                    <a:pt x="356" y="10"/>
                  </a:lnTo>
                  <a:lnTo>
                    <a:pt x="342" y="7"/>
                  </a:lnTo>
                  <a:lnTo>
                    <a:pt x="328" y="4"/>
                  </a:lnTo>
                  <a:lnTo>
                    <a:pt x="314" y="2"/>
                  </a:lnTo>
                  <a:lnTo>
                    <a:pt x="300" y="1"/>
                  </a:lnTo>
                  <a:lnTo>
                    <a:pt x="286" y="0"/>
                  </a:lnTo>
                  <a:lnTo>
                    <a:pt x="282" y="0"/>
                  </a:lnTo>
                  <a:close/>
                  <a:moveTo>
                    <a:pt x="95" y="90"/>
                  </a:moveTo>
                  <a:lnTo>
                    <a:pt x="95" y="90"/>
                  </a:lnTo>
                  <a:lnTo>
                    <a:pt x="111" y="76"/>
                  </a:lnTo>
                  <a:lnTo>
                    <a:pt x="128" y="63"/>
                  </a:lnTo>
                  <a:lnTo>
                    <a:pt x="147" y="51"/>
                  </a:lnTo>
                  <a:lnTo>
                    <a:pt x="166" y="41"/>
                  </a:lnTo>
                  <a:lnTo>
                    <a:pt x="185" y="32"/>
                  </a:lnTo>
                  <a:lnTo>
                    <a:pt x="206" y="25"/>
                  </a:lnTo>
                  <a:lnTo>
                    <a:pt x="226" y="20"/>
                  </a:lnTo>
                  <a:lnTo>
                    <a:pt x="248" y="16"/>
                  </a:lnTo>
                  <a:lnTo>
                    <a:pt x="248" y="16"/>
                  </a:lnTo>
                  <a:lnTo>
                    <a:pt x="254" y="15"/>
                  </a:lnTo>
                  <a:lnTo>
                    <a:pt x="254" y="15"/>
                  </a:lnTo>
                  <a:lnTo>
                    <a:pt x="247" y="19"/>
                  </a:lnTo>
                  <a:lnTo>
                    <a:pt x="247" y="19"/>
                  </a:lnTo>
                  <a:lnTo>
                    <a:pt x="233" y="30"/>
                  </a:lnTo>
                  <a:lnTo>
                    <a:pt x="215" y="46"/>
                  </a:lnTo>
                  <a:lnTo>
                    <a:pt x="206" y="55"/>
                  </a:lnTo>
                  <a:lnTo>
                    <a:pt x="196" y="66"/>
                  </a:lnTo>
                  <a:lnTo>
                    <a:pt x="186" y="78"/>
                  </a:lnTo>
                  <a:lnTo>
                    <a:pt x="176" y="92"/>
                  </a:lnTo>
                  <a:lnTo>
                    <a:pt x="176" y="92"/>
                  </a:lnTo>
                  <a:lnTo>
                    <a:pt x="176" y="92"/>
                  </a:lnTo>
                  <a:lnTo>
                    <a:pt x="176" y="92"/>
                  </a:lnTo>
                  <a:lnTo>
                    <a:pt x="94" y="92"/>
                  </a:lnTo>
                  <a:lnTo>
                    <a:pt x="94" y="92"/>
                  </a:lnTo>
                  <a:lnTo>
                    <a:pt x="95" y="90"/>
                  </a:lnTo>
                  <a:lnTo>
                    <a:pt x="95" y="90"/>
                  </a:lnTo>
                  <a:close/>
                  <a:moveTo>
                    <a:pt x="194" y="90"/>
                  </a:moveTo>
                  <a:lnTo>
                    <a:pt x="194" y="90"/>
                  </a:lnTo>
                  <a:lnTo>
                    <a:pt x="203" y="79"/>
                  </a:lnTo>
                  <a:lnTo>
                    <a:pt x="212" y="69"/>
                  </a:lnTo>
                  <a:lnTo>
                    <a:pt x="230" y="50"/>
                  </a:lnTo>
                  <a:lnTo>
                    <a:pt x="247" y="36"/>
                  </a:lnTo>
                  <a:lnTo>
                    <a:pt x="262" y="25"/>
                  </a:lnTo>
                  <a:lnTo>
                    <a:pt x="262" y="25"/>
                  </a:lnTo>
                  <a:lnTo>
                    <a:pt x="278" y="15"/>
                  </a:lnTo>
                  <a:lnTo>
                    <a:pt x="278" y="15"/>
                  </a:lnTo>
                  <a:lnTo>
                    <a:pt x="278" y="92"/>
                  </a:lnTo>
                  <a:lnTo>
                    <a:pt x="278" y="92"/>
                  </a:lnTo>
                  <a:lnTo>
                    <a:pt x="192" y="92"/>
                  </a:lnTo>
                  <a:lnTo>
                    <a:pt x="192" y="92"/>
                  </a:lnTo>
                  <a:lnTo>
                    <a:pt x="194" y="90"/>
                  </a:lnTo>
                  <a:lnTo>
                    <a:pt x="194" y="90"/>
                  </a:lnTo>
                  <a:close/>
                  <a:moveTo>
                    <a:pt x="290" y="15"/>
                  </a:moveTo>
                  <a:lnTo>
                    <a:pt x="290" y="15"/>
                  </a:lnTo>
                  <a:lnTo>
                    <a:pt x="305" y="25"/>
                  </a:lnTo>
                  <a:lnTo>
                    <a:pt x="305" y="25"/>
                  </a:lnTo>
                  <a:lnTo>
                    <a:pt x="320" y="36"/>
                  </a:lnTo>
                  <a:lnTo>
                    <a:pt x="337" y="50"/>
                  </a:lnTo>
                  <a:lnTo>
                    <a:pt x="355" y="69"/>
                  </a:lnTo>
                  <a:lnTo>
                    <a:pt x="364" y="79"/>
                  </a:lnTo>
                  <a:lnTo>
                    <a:pt x="373" y="90"/>
                  </a:lnTo>
                  <a:lnTo>
                    <a:pt x="373" y="90"/>
                  </a:lnTo>
                  <a:lnTo>
                    <a:pt x="374" y="92"/>
                  </a:lnTo>
                  <a:lnTo>
                    <a:pt x="374" y="92"/>
                  </a:lnTo>
                  <a:lnTo>
                    <a:pt x="290" y="92"/>
                  </a:lnTo>
                  <a:lnTo>
                    <a:pt x="290" y="92"/>
                  </a:lnTo>
                  <a:lnTo>
                    <a:pt x="290" y="15"/>
                  </a:lnTo>
                  <a:lnTo>
                    <a:pt x="290" y="15"/>
                  </a:lnTo>
                  <a:close/>
                  <a:moveTo>
                    <a:pt x="391" y="92"/>
                  </a:moveTo>
                  <a:lnTo>
                    <a:pt x="391" y="92"/>
                  </a:lnTo>
                  <a:lnTo>
                    <a:pt x="376" y="72"/>
                  </a:lnTo>
                  <a:lnTo>
                    <a:pt x="359" y="53"/>
                  </a:lnTo>
                  <a:lnTo>
                    <a:pt x="340" y="35"/>
                  </a:lnTo>
                  <a:lnTo>
                    <a:pt x="319" y="19"/>
                  </a:lnTo>
                  <a:lnTo>
                    <a:pt x="319" y="19"/>
                  </a:lnTo>
                  <a:lnTo>
                    <a:pt x="314" y="16"/>
                  </a:lnTo>
                  <a:lnTo>
                    <a:pt x="314" y="16"/>
                  </a:lnTo>
                  <a:lnTo>
                    <a:pt x="320" y="16"/>
                  </a:lnTo>
                  <a:lnTo>
                    <a:pt x="320" y="16"/>
                  </a:lnTo>
                  <a:lnTo>
                    <a:pt x="341" y="20"/>
                  </a:lnTo>
                  <a:lnTo>
                    <a:pt x="362" y="25"/>
                  </a:lnTo>
                  <a:lnTo>
                    <a:pt x="382" y="32"/>
                  </a:lnTo>
                  <a:lnTo>
                    <a:pt x="402" y="41"/>
                  </a:lnTo>
                  <a:lnTo>
                    <a:pt x="420" y="51"/>
                  </a:lnTo>
                  <a:lnTo>
                    <a:pt x="438" y="63"/>
                  </a:lnTo>
                  <a:lnTo>
                    <a:pt x="455" y="76"/>
                  </a:lnTo>
                  <a:lnTo>
                    <a:pt x="471" y="90"/>
                  </a:lnTo>
                  <a:lnTo>
                    <a:pt x="471" y="90"/>
                  </a:lnTo>
                  <a:lnTo>
                    <a:pt x="473" y="92"/>
                  </a:lnTo>
                  <a:lnTo>
                    <a:pt x="473" y="92"/>
                  </a:lnTo>
                  <a:lnTo>
                    <a:pt x="391" y="92"/>
                  </a:lnTo>
                  <a:lnTo>
                    <a:pt x="391" y="92"/>
                  </a:lnTo>
                  <a:lnTo>
                    <a:pt x="391" y="92"/>
                  </a:lnTo>
                  <a:lnTo>
                    <a:pt x="391" y="92"/>
                  </a:lnTo>
                  <a:close/>
                  <a:moveTo>
                    <a:pt x="167" y="105"/>
                  </a:moveTo>
                  <a:lnTo>
                    <a:pt x="167" y="105"/>
                  </a:lnTo>
                  <a:lnTo>
                    <a:pt x="166" y="107"/>
                  </a:lnTo>
                  <a:lnTo>
                    <a:pt x="166" y="107"/>
                  </a:lnTo>
                  <a:lnTo>
                    <a:pt x="156" y="126"/>
                  </a:lnTo>
                  <a:lnTo>
                    <a:pt x="148" y="145"/>
                  </a:lnTo>
                  <a:lnTo>
                    <a:pt x="141" y="165"/>
                  </a:lnTo>
                  <a:lnTo>
                    <a:pt x="136" y="185"/>
                  </a:lnTo>
                  <a:lnTo>
                    <a:pt x="136" y="185"/>
                  </a:lnTo>
                  <a:lnTo>
                    <a:pt x="136" y="186"/>
                  </a:lnTo>
                  <a:lnTo>
                    <a:pt x="136" y="186"/>
                  </a:lnTo>
                  <a:lnTo>
                    <a:pt x="32" y="186"/>
                  </a:lnTo>
                  <a:lnTo>
                    <a:pt x="32" y="186"/>
                  </a:lnTo>
                  <a:lnTo>
                    <a:pt x="33" y="185"/>
                  </a:lnTo>
                  <a:lnTo>
                    <a:pt x="33" y="185"/>
                  </a:lnTo>
                  <a:lnTo>
                    <a:pt x="42" y="163"/>
                  </a:lnTo>
                  <a:lnTo>
                    <a:pt x="53" y="143"/>
                  </a:lnTo>
                  <a:lnTo>
                    <a:pt x="66" y="124"/>
                  </a:lnTo>
                  <a:lnTo>
                    <a:pt x="81" y="106"/>
                  </a:lnTo>
                  <a:lnTo>
                    <a:pt x="81" y="106"/>
                  </a:lnTo>
                  <a:lnTo>
                    <a:pt x="81" y="105"/>
                  </a:lnTo>
                  <a:lnTo>
                    <a:pt x="81" y="105"/>
                  </a:lnTo>
                  <a:lnTo>
                    <a:pt x="167" y="105"/>
                  </a:lnTo>
                  <a:lnTo>
                    <a:pt x="167" y="105"/>
                  </a:lnTo>
                  <a:close/>
                  <a:moveTo>
                    <a:pt x="278" y="105"/>
                  </a:moveTo>
                  <a:lnTo>
                    <a:pt x="278" y="105"/>
                  </a:lnTo>
                  <a:lnTo>
                    <a:pt x="278" y="186"/>
                  </a:lnTo>
                  <a:lnTo>
                    <a:pt x="278" y="186"/>
                  </a:lnTo>
                  <a:lnTo>
                    <a:pt x="149" y="186"/>
                  </a:lnTo>
                  <a:lnTo>
                    <a:pt x="149" y="186"/>
                  </a:lnTo>
                  <a:lnTo>
                    <a:pt x="150" y="185"/>
                  </a:lnTo>
                  <a:lnTo>
                    <a:pt x="150" y="185"/>
                  </a:lnTo>
                  <a:lnTo>
                    <a:pt x="155" y="164"/>
                  </a:lnTo>
                  <a:lnTo>
                    <a:pt x="162" y="144"/>
                  </a:lnTo>
                  <a:lnTo>
                    <a:pt x="172" y="125"/>
                  </a:lnTo>
                  <a:lnTo>
                    <a:pt x="183" y="106"/>
                  </a:lnTo>
                  <a:lnTo>
                    <a:pt x="183" y="106"/>
                  </a:lnTo>
                  <a:lnTo>
                    <a:pt x="183" y="105"/>
                  </a:lnTo>
                  <a:lnTo>
                    <a:pt x="183" y="105"/>
                  </a:lnTo>
                  <a:lnTo>
                    <a:pt x="278" y="105"/>
                  </a:lnTo>
                  <a:lnTo>
                    <a:pt x="278" y="105"/>
                  </a:lnTo>
                  <a:close/>
                  <a:moveTo>
                    <a:pt x="384" y="105"/>
                  </a:moveTo>
                  <a:lnTo>
                    <a:pt x="384" y="105"/>
                  </a:lnTo>
                  <a:lnTo>
                    <a:pt x="384" y="106"/>
                  </a:lnTo>
                  <a:lnTo>
                    <a:pt x="384" y="106"/>
                  </a:lnTo>
                  <a:lnTo>
                    <a:pt x="395" y="125"/>
                  </a:lnTo>
                  <a:lnTo>
                    <a:pt x="404" y="144"/>
                  </a:lnTo>
                  <a:lnTo>
                    <a:pt x="412" y="164"/>
                  </a:lnTo>
                  <a:lnTo>
                    <a:pt x="417" y="185"/>
                  </a:lnTo>
                  <a:lnTo>
                    <a:pt x="417" y="185"/>
                  </a:lnTo>
                  <a:lnTo>
                    <a:pt x="417" y="186"/>
                  </a:lnTo>
                  <a:lnTo>
                    <a:pt x="417" y="186"/>
                  </a:lnTo>
                  <a:lnTo>
                    <a:pt x="290" y="186"/>
                  </a:lnTo>
                  <a:lnTo>
                    <a:pt x="290" y="186"/>
                  </a:lnTo>
                  <a:lnTo>
                    <a:pt x="290" y="105"/>
                  </a:lnTo>
                  <a:lnTo>
                    <a:pt x="290" y="105"/>
                  </a:lnTo>
                  <a:lnTo>
                    <a:pt x="384" y="105"/>
                  </a:lnTo>
                  <a:lnTo>
                    <a:pt x="384" y="105"/>
                  </a:lnTo>
                  <a:close/>
                  <a:moveTo>
                    <a:pt x="486" y="105"/>
                  </a:moveTo>
                  <a:lnTo>
                    <a:pt x="486" y="105"/>
                  </a:lnTo>
                  <a:lnTo>
                    <a:pt x="486" y="106"/>
                  </a:lnTo>
                  <a:lnTo>
                    <a:pt x="486" y="106"/>
                  </a:lnTo>
                  <a:lnTo>
                    <a:pt x="501" y="124"/>
                  </a:lnTo>
                  <a:lnTo>
                    <a:pt x="514" y="143"/>
                  </a:lnTo>
                  <a:lnTo>
                    <a:pt x="525" y="163"/>
                  </a:lnTo>
                  <a:lnTo>
                    <a:pt x="534" y="185"/>
                  </a:lnTo>
                  <a:lnTo>
                    <a:pt x="534" y="185"/>
                  </a:lnTo>
                  <a:lnTo>
                    <a:pt x="535" y="186"/>
                  </a:lnTo>
                  <a:lnTo>
                    <a:pt x="535" y="186"/>
                  </a:lnTo>
                  <a:lnTo>
                    <a:pt x="431" y="186"/>
                  </a:lnTo>
                  <a:lnTo>
                    <a:pt x="431" y="186"/>
                  </a:lnTo>
                  <a:lnTo>
                    <a:pt x="431" y="185"/>
                  </a:lnTo>
                  <a:lnTo>
                    <a:pt x="431" y="185"/>
                  </a:lnTo>
                  <a:lnTo>
                    <a:pt x="426" y="165"/>
                  </a:lnTo>
                  <a:lnTo>
                    <a:pt x="419" y="145"/>
                  </a:lnTo>
                  <a:lnTo>
                    <a:pt x="411" y="126"/>
                  </a:lnTo>
                  <a:lnTo>
                    <a:pt x="400" y="107"/>
                  </a:lnTo>
                  <a:lnTo>
                    <a:pt x="400" y="107"/>
                  </a:lnTo>
                  <a:lnTo>
                    <a:pt x="400" y="105"/>
                  </a:lnTo>
                  <a:lnTo>
                    <a:pt x="400" y="105"/>
                  </a:lnTo>
                  <a:lnTo>
                    <a:pt x="486" y="105"/>
                  </a:lnTo>
                  <a:lnTo>
                    <a:pt x="486" y="105"/>
                  </a:lnTo>
                  <a:close/>
                  <a:moveTo>
                    <a:pt x="540" y="199"/>
                  </a:moveTo>
                  <a:lnTo>
                    <a:pt x="540" y="199"/>
                  </a:lnTo>
                  <a:lnTo>
                    <a:pt x="540" y="200"/>
                  </a:lnTo>
                  <a:lnTo>
                    <a:pt x="540" y="200"/>
                  </a:lnTo>
                  <a:lnTo>
                    <a:pt x="545" y="220"/>
                  </a:lnTo>
                  <a:lnTo>
                    <a:pt x="549" y="242"/>
                  </a:lnTo>
                  <a:lnTo>
                    <a:pt x="552" y="263"/>
                  </a:lnTo>
                  <a:lnTo>
                    <a:pt x="553" y="284"/>
                  </a:lnTo>
                  <a:lnTo>
                    <a:pt x="553" y="284"/>
                  </a:lnTo>
                  <a:lnTo>
                    <a:pt x="552" y="305"/>
                  </a:lnTo>
                  <a:lnTo>
                    <a:pt x="549" y="326"/>
                  </a:lnTo>
                  <a:lnTo>
                    <a:pt x="545" y="347"/>
                  </a:lnTo>
                  <a:lnTo>
                    <a:pt x="540" y="367"/>
                  </a:lnTo>
                  <a:lnTo>
                    <a:pt x="540" y="367"/>
                  </a:lnTo>
                  <a:lnTo>
                    <a:pt x="539" y="368"/>
                  </a:lnTo>
                  <a:lnTo>
                    <a:pt x="539" y="368"/>
                  </a:lnTo>
                  <a:lnTo>
                    <a:pt x="27" y="368"/>
                  </a:lnTo>
                  <a:lnTo>
                    <a:pt x="27" y="368"/>
                  </a:lnTo>
                  <a:lnTo>
                    <a:pt x="27" y="367"/>
                  </a:lnTo>
                  <a:lnTo>
                    <a:pt x="27" y="367"/>
                  </a:lnTo>
                  <a:lnTo>
                    <a:pt x="27" y="367"/>
                  </a:lnTo>
                  <a:lnTo>
                    <a:pt x="21" y="347"/>
                  </a:lnTo>
                  <a:lnTo>
                    <a:pt x="17" y="326"/>
                  </a:lnTo>
                  <a:lnTo>
                    <a:pt x="15" y="305"/>
                  </a:lnTo>
                  <a:lnTo>
                    <a:pt x="14" y="284"/>
                  </a:lnTo>
                  <a:lnTo>
                    <a:pt x="14" y="284"/>
                  </a:lnTo>
                  <a:lnTo>
                    <a:pt x="15" y="263"/>
                  </a:lnTo>
                  <a:lnTo>
                    <a:pt x="17" y="242"/>
                  </a:lnTo>
                  <a:lnTo>
                    <a:pt x="21" y="220"/>
                  </a:lnTo>
                  <a:lnTo>
                    <a:pt x="27" y="200"/>
                  </a:lnTo>
                  <a:lnTo>
                    <a:pt x="27" y="200"/>
                  </a:lnTo>
                  <a:lnTo>
                    <a:pt x="27" y="199"/>
                  </a:lnTo>
                  <a:lnTo>
                    <a:pt x="27" y="199"/>
                  </a:lnTo>
                  <a:lnTo>
                    <a:pt x="540" y="199"/>
                  </a:lnTo>
                  <a:lnTo>
                    <a:pt x="540" y="199"/>
                  </a:lnTo>
                  <a:close/>
                  <a:moveTo>
                    <a:pt x="136" y="381"/>
                  </a:moveTo>
                  <a:lnTo>
                    <a:pt x="136" y="381"/>
                  </a:lnTo>
                  <a:lnTo>
                    <a:pt x="136" y="381"/>
                  </a:lnTo>
                  <a:lnTo>
                    <a:pt x="136" y="381"/>
                  </a:lnTo>
                  <a:lnTo>
                    <a:pt x="141" y="402"/>
                  </a:lnTo>
                  <a:lnTo>
                    <a:pt x="148" y="421"/>
                  </a:lnTo>
                  <a:lnTo>
                    <a:pt x="156" y="441"/>
                  </a:lnTo>
                  <a:lnTo>
                    <a:pt x="166" y="460"/>
                  </a:lnTo>
                  <a:lnTo>
                    <a:pt x="166" y="460"/>
                  </a:lnTo>
                  <a:lnTo>
                    <a:pt x="167" y="461"/>
                  </a:lnTo>
                  <a:lnTo>
                    <a:pt x="167" y="461"/>
                  </a:lnTo>
                  <a:lnTo>
                    <a:pt x="81" y="461"/>
                  </a:lnTo>
                  <a:lnTo>
                    <a:pt x="81" y="461"/>
                  </a:lnTo>
                  <a:lnTo>
                    <a:pt x="81" y="461"/>
                  </a:lnTo>
                  <a:lnTo>
                    <a:pt x="81" y="461"/>
                  </a:lnTo>
                  <a:lnTo>
                    <a:pt x="81" y="461"/>
                  </a:lnTo>
                  <a:lnTo>
                    <a:pt x="66" y="443"/>
                  </a:lnTo>
                  <a:lnTo>
                    <a:pt x="53" y="423"/>
                  </a:lnTo>
                  <a:lnTo>
                    <a:pt x="42" y="403"/>
                  </a:lnTo>
                  <a:lnTo>
                    <a:pt x="33" y="382"/>
                  </a:lnTo>
                  <a:lnTo>
                    <a:pt x="33" y="382"/>
                  </a:lnTo>
                  <a:lnTo>
                    <a:pt x="32" y="381"/>
                  </a:lnTo>
                  <a:lnTo>
                    <a:pt x="32" y="381"/>
                  </a:lnTo>
                  <a:lnTo>
                    <a:pt x="136" y="381"/>
                  </a:lnTo>
                  <a:lnTo>
                    <a:pt x="136" y="381"/>
                  </a:lnTo>
                  <a:close/>
                  <a:moveTo>
                    <a:pt x="278" y="381"/>
                  </a:moveTo>
                  <a:lnTo>
                    <a:pt x="278" y="381"/>
                  </a:lnTo>
                  <a:lnTo>
                    <a:pt x="278" y="461"/>
                  </a:lnTo>
                  <a:lnTo>
                    <a:pt x="278" y="461"/>
                  </a:lnTo>
                  <a:lnTo>
                    <a:pt x="183" y="461"/>
                  </a:lnTo>
                  <a:lnTo>
                    <a:pt x="183" y="461"/>
                  </a:lnTo>
                  <a:lnTo>
                    <a:pt x="183" y="461"/>
                  </a:lnTo>
                  <a:lnTo>
                    <a:pt x="183" y="461"/>
                  </a:lnTo>
                  <a:lnTo>
                    <a:pt x="172" y="442"/>
                  </a:lnTo>
                  <a:lnTo>
                    <a:pt x="162" y="422"/>
                  </a:lnTo>
                  <a:lnTo>
                    <a:pt x="155" y="402"/>
                  </a:lnTo>
                  <a:lnTo>
                    <a:pt x="150" y="382"/>
                  </a:lnTo>
                  <a:lnTo>
                    <a:pt x="150" y="382"/>
                  </a:lnTo>
                  <a:lnTo>
                    <a:pt x="149" y="381"/>
                  </a:lnTo>
                  <a:lnTo>
                    <a:pt x="149" y="381"/>
                  </a:lnTo>
                  <a:lnTo>
                    <a:pt x="278" y="381"/>
                  </a:lnTo>
                  <a:lnTo>
                    <a:pt x="278" y="381"/>
                  </a:lnTo>
                  <a:close/>
                  <a:moveTo>
                    <a:pt x="417" y="381"/>
                  </a:moveTo>
                  <a:lnTo>
                    <a:pt x="417" y="381"/>
                  </a:lnTo>
                  <a:lnTo>
                    <a:pt x="417" y="382"/>
                  </a:lnTo>
                  <a:lnTo>
                    <a:pt x="417" y="382"/>
                  </a:lnTo>
                  <a:lnTo>
                    <a:pt x="412" y="402"/>
                  </a:lnTo>
                  <a:lnTo>
                    <a:pt x="404" y="422"/>
                  </a:lnTo>
                  <a:lnTo>
                    <a:pt x="395" y="442"/>
                  </a:lnTo>
                  <a:lnTo>
                    <a:pt x="384" y="461"/>
                  </a:lnTo>
                  <a:lnTo>
                    <a:pt x="384" y="461"/>
                  </a:lnTo>
                  <a:lnTo>
                    <a:pt x="384" y="461"/>
                  </a:lnTo>
                  <a:lnTo>
                    <a:pt x="384" y="461"/>
                  </a:lnTo>
                  <a:lnTo>
                    <a:pt x="290" y="461"/>
                  </a:lnTo>
                  <a:lnTo>
                    <a:pt x="290" y="461"/>
                  </a:lnTo>
                  <a:lnTo>
                    <a:pt x="290" y="381"/>
                  </a:lnTo>
                  <a:lnTo>
                    <a:pt x="290" y="381"/>
                  </a:lnTo>
                  <a:lnTo>
                    <a:pt x="417" y="381"/>
                  </a:lnTo>
                  <a:lnTo>
                    <a:pt x="417" y="381"/>
                  </a:lnTo>
                  <a:close/>
                  <a:moveTo>
                    <a:pt x="535" y="381"/>
                  </a:moveTo>
                  <a:lnTo>
                    <a:pt x="535" y="381"/>
                  </a:lnTo>
                  <a:lnTo>
                    <a:pt x="534" y="382"/>
                  </a:lnTo>
                  <a:lnTo>
                    <a:pt x="534" y="382"/>
                  </a:lnTo>
                  <a:lnTo>
                    <a:pt x="525" y="403"/>
                  </a:lnTo>
                  <a:lnTo>
                    <a:pt x="514" y="423"/>
                  </a:lnTo>
                  <a:lnTo>
                    <a:pt x="501" y="443"/>
                  </a:lnTo>
                  <a:lnTo>
                    <a:pt x="486" y="461"/>
                  </a:lnTo>
                  <a:lnTo>
                    <a:pt x="486" y="461"/>
                  </a:lnTo>
                  <a:lnTo>
                    <a:pt x="486" y="461"/>
                  </a:lnTo>
                  <a:lnTo>
                    <a:pt x="486" y="461"/>
                  </a:lnTo>
                  <a:lnTo>
                    <a:pt x="400" y="461"/>
                  </a:lnTo>
                  <a:lnTo>
                    <a:pt x="400" y="461"/>
                  </a:lnTo>
                  <a:lnTo>
                    <a:pt x="400" y="460"/>
                  </a:lnTo>
                  <a:lnTo>
                    <a:pt x="400" y="460"/>
                  </a:lnTo>
                  <a:lnTo>
                    <a:pt x="400" y="460"/>
                  </a:lnTo>
                  <a:lnTo>
                    <a:pt x="411" y="441"/>
                  </a:lnTo>
                  <a:lnTo>
                    <a:pt x="419" y="421"/>
                  </a:lnTo>
                  <a:lnTo>
                    <a:pt x="426" y="402"/>
                  </a:lnTo>
                  <a:lnTo>
                    <a:pt x="431" y="381"/>
                  </a:lnTo>
                  <a:lnTo>
                    <a:pt x="431" y="381"/>
                  </a:lnTo>
                  <a:lnTo>
                    <a:pt x="431" y="381"/>
                  </a:lnTo>
                  <a:lnTo>
                    <a:pt x="431" y="381"/>
                  </a:lnTo>
                  <a:lnTo>
                    <a:pt x="535" y="381"/>
                  </a:lnTo>
                  <a:lnTo>
                    <a:pt x="535" y="381"/>
                  </a:lnTo>
                  <a:close/>
                  <a:moveTo>
                    <a:pt x="176" y="475"/>
                  </a:moveTo>
                  <a:lnTo>
                    <a:pt x="176" y="475"/>
                  </a:lnTo>
                  <a:lnTo>
                    <a:pt x="176" y="475"/>
                  </a:lnTo>
                  <a:lnTo>
                    <a:pt x="176" y="475"/>
                  </a:lnTo>
                  <a:lnTo>
                    <a:pt x="191" y="495"/>
                  </a:lnTo>
                  <a:lnTo>
                    <a:pt x="208" y="513"/>
                  </a:lnTo>
                  <a:lnTo>
                    <a:pt x="227" y="531"/>
                  </a:lnTo>
                  <a:lnTo>
                    <a:pt x="247" y="548"/>
                  </a:lnTo>
                  <a:lnTo>
                    <a:pt x="247" y="548"/>
                  </a:lnTo>
                  <a:lnTo>
                    <a:pt x="253" y="551"/>
                  </a:lnTo>
                  <a:lnTo>
                    <a:pt x="253" y="551"/>
                  </a:lnTo>
                  <a:lnTo>
                    <a:pt x="247" y="550"/>
                  </a:lnTo>
                  <a:lnTo>
                    <a:pt x="247" y="550"/>
                  </a:lnTo>
                  <a:lnTo>
                    <a:pt x="247" y="550"/>
                  </a:lnTo>
                  <a:lnTo>
                    <a:pt x="226" y="546"/>
                  </a:lnTo>
                  <a:lnTo>
                    <a:pt x="205" y="541"/>
                  </a:lnTo>
                  <a:lnTo>
                    <a:pt x="185" y="534"/>
                  </a:lnTo>
                  <a:lnTo>
                    <a:pt x="165" y="525"/>
                  </a:lnTo>
                  <a:lnTo>
                    <a:pt x="146" y="515"/>
                  </a:lnTo>
                  <a:lnTo>
                    <a:pt x="129" y="504"/>
                  </a:lnTo>
                  <a:lnTo>
                    <a:pt x="111" y="491"/>
                  </a:lnTo>
                  <a:lnTo>
                    <a:pt x="95" y="476"/>
                  </a:lnTo>
                  <a:lnTo>
                    <a:pt x="95" y="476"/>
                  </a:lnTo>
                  <a:lnTo>
                    <a:pt x="94" y="475"/>
                  </a:lnTo>
                  <a:lnTo>
                    <a:pt x="94" y="475"/>
                  </a:lnTo>
                  <a:lnTo>
                    <a:pt x="176" y="475"/>
                  </a:lnTo>
                  <a:lnTo>
                    <a:pt x="176" y="475"/>
                  </a:lnTo>
                  <a:close/>
                  <a:moveTo>
                    <a:pt x="278" y="475"/>
                  </a:moveTo>
                  <a:lnTo>
                    <a:pt x="278" y="475"/>
                  </a:lnTo>
                  <a:lnTo>
                    <a:pt x="278" y="552"/>
                  </a:lnTo>
                  <a:lnTo>
                    <a:pt x="278" y="552"/>
                  </a:lnTo>
                  <a:lnTo>
                    <a:pt x="262" y="542"/>
                  </a:lnTo>
                  <a:lnTo>
                    <a:pt x="262" y="542"/>
                  </a:lnTo>
                  <a:lnTo>
                    <a:pt x="247" y="531"/>
                  </a:lnTo>
                  <a:lnTo>
                    <a:pt x="230" y="516"/>
                  </a:lnTo>
                  <a:lnTo>
                    <a:pt x="212" y="498"/>
                  </a:lnTo>
                  <a:lnTo>
                    <a:pt x="203" y="487"/>
                  </a:lnTo>
                  <a:lnTo>
                    <a:pt x="194" y="476"/>
                  </a:lnTo>
                  <a:lnTo>
                    <a:pt x="194" y="476"/>
                  </a:lnTo>
                  <a:lnTo>
                    <a:pt x="192" y="475"/>
                  </a:lnTo>
                  <a:lnTo>
                    <a:pt x="192" y="475"/>
                  </a:lnTo>
                  <a:lnTo>
                    <a:pt x="278" y="475"/>
                  </a:lnTo>
                  <a:lnTo>
                    <a:pt x="278" y="475"/>
                  </a:lnTo>
                  <a:close/>
                  <a:moveTo>
                    <a:pt x="374" y="475"/>
                  </a:moveTo>
                  <a:lnTo>
                    <a:pt x="374" y="475"/>
                  </a:lnTo>
                  <a:lnTo>
                    <a:pt x="373" y="476"/>
                  </a:lnTo>
                  <a:lnTo>
                    <a:pt x="373" y="476"/>
                  </a:lnTo>
                  <a:lnTo>
                    <a:pt x="364" y="487"/>
                  </a:lnTo>
                  <a:lnTo>
                    <a:pt x="355" y="498"/>
                  </a:lnTo>
                  <a:lnTo>
                    <a:pt x="337" y="516"/>
                  </a:lnTo>
                  <a:lnTo>
                    <a:pt x="320" y="531"/>
                  </a:lnTo>
                  <a:lnTo>
                    <a:pt x="305" y="542"/>
                  </a:lnTo>
                  <a:lnTo>
                    <a:pt x="305" y="542"/>
                  </a:lnTo>
                  <a:lnTo>
                    <a:pt x="290" y="552"/>
                  </a:lnTo>
                  <a:lnTo>
                    <a:pt x="290" y="552"/>
                  </a:lnTo>
                  <a:lnTo>
                    <a:pt x="290" y="475"/>
                  </a:lnTo>
                  <a:lnTo>
                    <a:pt x="290" y="475"/>
                  </a:lnTo>
                  <a:lnTo>
                    <a:pt x="374" y="475"/>
                  </a:lnTo>
                  <a:lnTo>
                    <a:pt x="374" y="475"/>
                  </a:lnTo>
                  <a:close/>
                  <a:moveTo>
                    <a:pt x="473" y="475"/>
                  </a:moveTo>
                  <a:lnTo>
                    <a:pt x="473" y="475"/>
                  </a:lnTo>
                  <a:lnTo>
                    <a:pt x="471" y="476"/>
                  </a:lnTo>
                  <a:lnTo>
                    <a:pt x="471" y="476"/>
                  </a:lnTo>
                  <a:lnTo>
                    <a:pt x="455" y="491"/>
                  </a:lnTo>
                  <a:lnTo>
                    <a:pt x="438" y="504"/>
                  </a:lnTo>
                  <a:lnTo>
                    <a:pt x="420" y="515"/>
                  </a:lnTo>
                  <a:lnTo>
                    <a:pt x="401" y="525"/>
                  </a:lnTo>
                  <a:lnTo>
                    <a:pt x="382" y="534"/>
                  </a:lnTo>
                  <a:lnTo>
                    <a:pt x="361" y="541"/>
                  </a:lnTo>
                  <a:lnTo>
                    <a:pt x="340" y="547"/>
                  </a:lnTo>
                  <a:lnTo>
                    <a:pt x="319" y="551"/>
                  </a:lnTo>
                  <a:lnTo>
                    <a:pt x="319" y="551"/>
                  </a:lnTo>
                  <a:lnTo>
                    <a:pt x="313" y="551"/>
                  </a:lnTo>
                  <a:lnTo>
                    <a:pt x="313" y="551"/>
                  </a:lnTo>
                  <a:lnTo>
                    <a:pt x="319" y="547"/>
                  </a:lnTo>
                  <a:lnTo>
                    <a:pt x="319" y="547"/>
                  </a:lnTo>
                  <a:lnTo>
                    <a:pt x="334" y="537"/>
                  </a:lnTo>
                  <a:lnTo>
                    <a:pt x="351" y="521"/>
                  </a:lnTo>
                  <a:lnTo>
                    <a:pt x="361" y="511"/>
                  </a:lnTo>
                  <a:lnTo>
                    <a:pt x="371" y="500"/>
                  </a:lnTo>
                  <a:lnTo>
                    <a:pt x="381" y="488"/>
                  </a:lnTo>
                  <a:lnTo>
                    <a:pt x="391" y="475"/>
                  </a:lnTo>
                  <a:lnTo>
                    <a:pt x="391" y="475"/>
                  </a:lnTo>
                  <a:lnTo>
                    <a:pt x="391" y="475"/>
                  </a:lnTo>
                  <a:lnTo>
                    <a:pt x="391" y="475"/>
                  </a:lnTo>
                  <a:lnTo>
                    <a:pt x="473" y="475"/>
                  </a:lnTo>
                  <a:lnTo>
                    <a:pt x="473" y="47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7" name="Freeform 27"/>
            <p:cNvSpPr>
              <a:spLocks/>
            </p:cNvSpPr>
            <p:nvPr userDrawn="1"/>
          </p:nvSpPr>
          <p:spPr bwMode="auto">
            <a:xfrm>
              <a:off x="1658938" y="1789113"/>
              <a:ext cx="107950" cy="187325"/>
            </a:xfrm>
            <a:custGeom>
              <a:avLst/>
              <a:gdLst>
                <a:gd name="T0" fmla="*/ 68 w 68"/>
                <a:gd name="T1" fmla="*/ 1 h 118"/>
                <a:gd name="T2" fmla="*/ 68 w 68"/>
                <a:gd name="T3" fmla="*/ 1 h 118"/>
                <a:gd name="T4" fmla="*/ 66 w 68"/>
                <a:gd name="T5" fmla="*/ 2 h 118"/>
                <a:gd name="T6" fmla="*/ 65 w 68"/>
                <a:gd name="T7" fmla="*/ 4 h 118"/>
                <a:gd name="T8" fmla="*/ 62 w 68"/>
                <a:gd name="T9" fmla="*/ 8 h 118"/>
                <a:gd name="T10" fmla="*/ 57 w 68"/>
                <a:gd name="T11" fmla="*/ 24 h 118"/>
                <a:gd name="T12" fmla="*/ 36 w 68"/>
                <a:gd name="T13" fmla="*/ 95 h 118"/>
                <a:gd name="T14" fmla="*/ 36 w 68"/>
                <a:gd name="T15" fmla="*/ 95 h 118"/>
                <a:gd name="T16" fmla="*/ 34 w 68"/>
                <a:gd name="T17" fmla="*/ 104 h 118"/>
                <a:gd name="T18" fmla="*/ 33 w 68"/>
                <a:gd name="T19" fmla="*/ 110 h 118"/>
                <a:gd name="T20" fmla="*/ 34 w 68"/>
                <a:gd name="T21" fmla="*/ 114 h 118"/>
                <a:gd name="T22" fmla="*/ 35 w 68"/>
                <a:gd name="T23" fmla="*/ 117 h 118"/>
                <a:gd name="T24" fmla="*/ 35 w 68"/>
                <a:gd name="T25" fmla="*/ 118 h 118"/>
                <a:gd name="T26" fmla="*/ 0 w 68"/>
                <a:gd name="T27" fmla="*/ 118 h 118"/>
                <a:gd name="T28" fmla="*/ 0 w 68"/>
                <a:gd name="T29" fmla="*/ 117 h 118"/>
                <a:gd name="T30" fmla="*/ 0 w 68"/>
                <a:gd name="T31" fmla="*/ 117 h 118"/>
                <a:gd name="T32" fmla="*/ 4 w 68"/>
                <a:gd name="T33" fmla="*/ 114 h 118"/>
                <a:gd name="T34" fmla="*/ 6 w 68"/>
                <a:gd name="T35" fmla="*/ 111 h 118"/>
                <a:gd name="T36" fmla="*/ 9 w 68"/>
                <a:gd name="T37" fmla="*/ 105 h 118"/>
                <a:gd name="T38" fmla="*/ 11 w 68"/>
                <a:gd name="T39" fmla="*/ 96 h 118"/>
                <a:gd name="T40" fmla="*/ 32 w 68"/>
                <a:gd name="T41" fmla="*/ 25 h 118"/>
                <a:gd name="T42" fmla="*/ 32 w 68"/>
                <a:gd name="T43" fmla="*/ 25 h 118"/>
                <a:gd name="T44" fmla="*/ 34 w 68"/>
                <a:gd name="T45" fmla="*/ 15 h 118"/>
                <a:gd name="T46" fmla="*/ 35 w 68"/>
                <a:gd name="T47" fmla="*/ 9 h 118"/>
                <a:gd name="T48" fmla="*/ 35 w 68"/>
                <a:gd name="T49" fmla="*/ 5 h 118"/>
                <a:gd name="T50" fmla="*/ 34 w 68"/>
                <a:gd name="T51" fmla="*/ 1 h 118"/>
                <a:gd name="T52" fmla="*/ 34 w 68"/>
                <a:gd name="T53" fmla="*/ 0 h 118"/>
                <a:gd name="T54" fmla="*/ 68 w 68"/>
                <a:gd name="T55" fmla="*/ 0 h 118"/>
                <a:gd name="T56" fmla="*/ 68 w 68"/>
                <a:gd name="T57" fmla="*/ 1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8" h="118">
                  <a:moveTo>
                    <a:pt x="68" y="1"/>
                  </a:moveTo>
                  <a:lnTo>
                    <a:pt x="68" y="1"/>
                  </a:lnTo>
                  <a:lnTo>
                    <a:pt x="66" y="2"/>
                  </a:lnTo>
                  <a:lnTo>
                    <a:pt x="65" y="4"/>
                  </a:lnTo>
                  <a:lnTo>
                    <a:pt x="62" y="8"/>
                  </a:lnTo>
                  <a:lnTo>
                    <a:pt x="57" y="24"/>
                  </a:lnTo>
                  <a:lnTo>
                    <a:pt x="36" y="95"/>
                  </a:lnTo>
                  <a:lnTo>
                    <a:pt x="36" y="95"/>
                  </a:lnTo>
                  <a:lnTo>
                    <a:pt x="34" y="104"/>
                  </a:lnTo>
                  <a:lnTo>
                    <a:pt x="33" y="110"/>
                  </a:lnTo>
                  <a:lnTo>
                    <a:pt x="34" y="114"/>
                  </a:lnTo>
                  <a:lnTo>
                    <a:pt x="35" y="117"/>
                  </a:lnTo>
                  <a:lnTo>
                    <a:pt x="35" y="118"/>
                  </a:lnTo>
                  <a:lnTo>
                    <a:pt x="0" y="118"/>
                  </a:lnTo>
                  <a:lnTo>
                    <a:pt x="0" y="117"/>
                  </a:lnTo>
                  <a:lnTo>
                    <a:pt x="0" y="117"/>
                  </a:lnTo>
                  <a:lnTo>
                    <a:pt x="4" y="114"/>
                  </a:lnTo>
                  <a:lnTo>
                    <a:pt x="6" y="111"/>
                  </a:lnTo>
                  <a:lnTo>
                    <a:pt x="9" y="105"/>
                  </a:lnTo>
                  <a:lnTo>
                    <a:pt x="11" y="96"/>
                  </a:lnTo>
                  <a:lnTo>
                    <a:pt x="32" y="25"/>
                  </a:lnTo>
                  <a:lnTo>
                    <a:pt x="32" y="25"/>
                  </a:lnTo>
                  <a:lnTo>
                    <a:pt x="34" y="15"/>
                  </a:lnTo>
                  <a:lnTo>
                    <a:pt x="35" y="9"/>
                  </a:lnTo>
                  <a:lnTo>
                    <a:pt x="35" y="5"/>
                  </a:lnTo>
                  <a:lnTo>
                    <a:pt x="34" y="1"/>
                  </a:lnTo>
                  <a:lnTo>
                    <a:pt x="34" y="0"/>
                  </a:lnTo>
                  <a:lnTo>
                    <a:pt x="68" y="0"/>
                  </a:lnTo>
                  <a:lnTo>
                    <a:pt x="68"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 name="Freeform 28"/>
            <p:cNvSpPr>
              <a:spLocks/>
            </p:cNvSpPr>
            <p:nvPr userDrawn="1"/>
          </p:nvSpPr>
          <p:spPr bwMode="auto">
            <a:xfrm>
              <a:off x="1289051" y="1785938"/>
              <a:ext cx="138113" cy="193675"/>
            </a:xfrm>
            <a:custGeom>
              <a:avLst/>
              <a:gdLst>
                <a:gd name="T0" fmla="*/ 8 w 87"/>
                <a:gd name="T1" fmla="*/ 90 h 122"/>
                <a:gd name="T2" fmla="*/ 10 w 87"/>
                <a:gd name="T3" fmla="*/ 101 h 122"/>
                <a:gd name="T4" fmla="*/ 16 w 87"/>
                <a:gd name="T5" fmla="*/ 109 h 122"/>
                <a:gd name="T6" fmla="*/ 25 w 87"/>
                <a:gd name="T7" fmla="*/ 113 h 122"/>
                <a:gd name="T8" fmla="*/ 38 w 87"/>
                <a:gd name="T9" fmla="*/ 114 h 122"/>
                <a:gd name="T10" fmla="*/ 42 w 87"/>
                <a:gd name="T11" fmla="*/ 113 h 122"/>
                <a:gd name="T12" fmla="*/ 50 w 87"/>
                <a:gd name="T13" fmla="*/ 110 h 122"/>
                <a:gd name="T14" fmla="*/ 55 w 87"/>
                <a:gd name="T15" fmla="*/ 104 h 122"/>
                <a:gd name="T16" fmla="*/ 58 w 87"/>
                <a:gd name="T17" fmla="*/ 97 h 122"/>
                <a:gd name="T18" fmla="*/ 58 w 87"/>
                <a:gd name="T19" fmla="*/ 94 h 122"/>
                <a:gd name="T20" fmla="*/ 54 w 87"/>
                <a:gd name="T21" fmla="*/ 82 h 122"/>
                <a:gd name="T22" fmla="*/ 43 w 87"/>
                <a:gd name="T23" fmla="*/ 72 h 122"/>
                <a:gd name="T24" fmla="*/ 38 w 87"/>
                <a:gd name="T25" fmla="*/ 68 h 122"/>
                <a:gd name="T26" fmla="*/ 22 w 87"/>
                <a:gd name="T27" fmla="*/ 54 h 122"/>
                <a:gd name="T28" fmla="*/ 17 w 87"/>
                <a:gd name="T29" fmla="*/ 46 h 122"/>
                <a:gd name="T30" fmla="*/ 16 w 87"/>
                <a:gd name="T31" fmla="*/ 36 h 122"/>
                <a:gd name="T32" fmla="*/ 17 w 87"/>
                <a:gd name="T33" fmla="*/ 29 h 122"/>
                <a:gd name="T34" fmla="*/ 22 w 87"/>
                <a:gd name="T35" fmla="*/ 15 h 122"/>
                <a:gd name="T36" fmla="*/ 33 w 87"/>
                <a:gd name="T37" fmla="*/ 6 h 122"/>
                <a:gd name="T38" fmla="*/ 48 w 87"/>
                <a:gd name="T39" fmla="*/ 1 h 122"/>
                <a:gd name="T40" fmla="*/ 56 w 87"/>
                <a:gd name="T41" fmla="*/ 0 h 122"/>
                <a:gd name="T42" fmla="*/ 77 w 87"/>
                <a:gd name="T43" fmla="*/ 2 h 122"/>
                <a:gd name="T44" fmla="*/ 87 w 87"/>
                <a:gd name="T45" fmla="*/ 5 h 122"/>
                <a:gd name="T46" fmla="*/ 80 w 87"/>
                <a:gd name="T47" fmla="*/ 27 h 122"/>
                <a:gd name="T48" fmla="*/ 77 w 87"/>
                <a:gd name="T49" fmla="*/ 17 h 122"/>
                <a:gd name="T50" fmla="*/ 73 w 87"/>
                <a:gd name="T51" fmla="*/ 11 h 122"/>
                <a:gd name="T52" fmla="*/ 65 w 87"/>
                <a:gd name="T53" fmla="*/ 8 h 122"/>
                <a:gd name="T54" fmla="*/ 55 w 87"/>
                <a:gd name="T55" fmla="*/ 8 h 122"/>
                <a:gd name="T56" fmla="*/ 50 w 87"/>
                <a:gd name="T57" fmla="*/ 8 h 122"/>
                <a:gd name="T58" fmla="*/ 44 w 87"/>
                <a:gd name="T59" fmla="*/ 12 h 122"/>
                <a:gd name="T60" fmla="*/ 39 w 87"/>
                <a:gd name="T61" fmla="*/ 17 h 122"/>
                <a:gd name="T62" fmla="*/ 37 w 87"/>
                <a:gd name="T63" fmla="*/ 28 h 122"/>
                <a:gd name="T64" fmla="*/ 38 w 87"/>
                <a:gd name="T65" fmla="*/ 34 h 122"/>
                <a:gd name="T66" fmla="*/ 45 w 87"/>
                <a:gd name="T67" fmla="*/ 44 h 122"/>
                <a:gd name="T68" fmla="*/ 57 w 87"/>
                <a:gd name="T69" fmla="*/ 52 h 122"/>
                <a:gd name="T70" fmla="*/ 66 w 87"/>
                <a:gd name="T71" fmla="*/ 58 h 122"/>
                <a:gd name="T72" fmla="*/ 77 w 87"/>
                <a:gd name="T73" fmla="*/ 69 h 122"/>
                <a:gd name="T74" fmla="*/ 80 w 87"/>
                <a:gd name="T75" fmla="*/ 79 h 122"/>
                <a:gd name="T76" fmla="*/ 81 w 87"/>
                <a:gd name="T77" fmla="*/ 84 h 122"/>
                <a:gd name="T78" fmla="*/ 77 w 87"/>
                <a:gd name="T79" fmla="*/ 100 h 122"/>
                <a:gd name="T80" fmla="*/ 68 w 87"/>
                <a:gd name="T81" fmla="*/ 112 h 122"/>
                <a:gd name="T82" fmla="*/ 54 w 87"/>
                <a:gd name="T83" fmla="*/ 120 h 122"/>
                <a:gd name="T84" fmla="*/ 35 w 87"/>
                <a:gd name="T85" fmla="*/ 122 h 122"/>
                <a:gd name="T86" fmla="*/ 24 w 87"/>
                <a:gd name="T87" fmla="*/ 121 h 122"/>
                <a:gd name="T88" fmla="*/ 6 w 87"/>
                <a:gd name="T89" fmla="*/ 116 h 122"/>
                <a:gd name="T90" fmla="*/ 0 w 87"/>
                <a:gd name="T91" fmla="*/ 112 h 122"/>
                <a:gd name="T92" fmla="*/ 8 w 87"/>
                <a:gd name="T93" fmla="*/ 9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7" h="122">
                  <a:moveTo>
                    <a:pt x="8" y="90"/>
                  </a:moveTo>
                  <a:lnTo>
                    <a:pt x="8" y="90"/>
                  </a:lnTo>
                  <a:lnTo>
                    <a:pt x="9" y="96"/>
                  </a:lnTo>
                  <a:lnTo>
                    <a:pt x="10" y="101"/>
                  </a:lnTo>
                  <a:lnTo>
                    <a:pt x="13" y="106"/>
                  </a:lnTo>
                  <a:lnTo>
                    <a:pt x="16" y="109"/>
                  </a:lnTo>
                  <a:lnTo>
                    <a:pt x="20" y="112"/>
                  </a:lnTo>
                  <a:lnTo>
                    <a:pt x="25" y="113"/>
                  </a:lnTo>
                  <a:lnTo>
                    <a:pt x="31" y="114"/>
                  </a:lnTo>
                  <a:lnTo>
                    <a:pt x="38" y="114"/>
                  </a:lnTo>
                  <a:lnTo>
                    <a:pt x="38" y="114"/>
                  </a:lnTo>
                  <a:lnTo>
                    <a:pt x="42" y="113"/>
                  </a:lnTo>
                  <a:lnTo>
                    <a:pt x="46" y="112"/>
                  </a:lnTo>
                  <a:lnTo>
                    <a:pt x="50" y="110"/>
                  </a:lnTo>
                  <a:lnTo>
                    <a:pt x="53" y="107"/>
                  </a:lnTo>
                  <a:lnTo>
                    <a:pt x="55" y="104"/>
                  </a:lnTo>
                  <a:lnTo>
                    <a:pt x="57" y="101"/>
                  </a:lnTo>
                  <a:lnTo>
                    <a:pt x="58" y="97"/>
                  </a:lnTo>
                  <a:lnTo>
                    <a:pt x="58" y="94"/>
                  </a:lnTo>
                  <a:lnTo>
                    <a:pt x="58" y="94"/>
                  </a:lnTo>
                  <a:lnTo>
                    <a:pt x="57" y="88"/>
                  </a:lnTo>
                  <a:lnTo>
                    <a:pt x="54" y="82"/>
                  </a:lnTo>
                  <a:lnTo>
                    <a:pt x="50" y="77"/>
                  </a:lnTo>
                  <a:lnTo>
                    <a:pt x="43" y="72"/>
                  </a:lnTo>
                  <a:lnTo>
                    <a:pt x="38" y="68"/>
                  </a:lnTo>
                  <a:lnTo>
                    <a:pt x="38" y="68"/>
                  </a:lnTo>
                  <a:lnTo>
                    <a:pt x="29" y="62"/>
                  </a:lnTo>
                  <a:lnTo>
                    <a:pt x="22" y="54"/>
                  </a:lnTo>
                  <a:lnTo>
                    <a:pt x="20" y="51"/>
                  </a:lnTo>
                  <a:lnTo>
                    <a:pt x="17" y="46"/>
                  </a:lnTo>
                  <a:lnTo>
                    <a:pt x="16" y="41"/>
                  </a:lnTo>
                  <a:lnTo>
                    <a:pt x="16" y="36"/>
                  </a:lnTo>
                  <a:lnTo>
                    <a:pt x="16" y="36"/>
                  </a:lnTo>
                  <a:lnTo>
                    <a:pt x="17" y="29"/>
                  </a:lnTo>
                  <a:lnTo>
                    <a:pt x="19" y="22"/>
                  </a:lnTo>
                  <a:lnTo>
                    <a:pt x="22" y="15"/>
                  </a:lnTo>
                  <a:lnTo>
                    <a:pt x="27" y="10"/>
                  </a:lnTo>
                  <a:lnTo>
                    <a:pt x="33" y="6"/>
                  </a:lnTo>
                  <a:lnTo>
                    <a:pt x="40" y="3"/>
                  </a:lnTo>
                  <a:lnTo>
                    <a:pt x="48" y="1"/>
                  </a:lnTo>
                  <a:lnTo>
                    <a:pt x="56" y="0"/>
                  </a:lnTo>
                  <a:lnTo>
                    <a:pt x="56" y="0"/>
                  </a:lnTo>
                  <a:lnTo>
                    <a:pt x="67" y="0"/>
                  </a:lnTo>
                  <a:lnTo>
                    <a:pt x="77" y="2"/>
                  </a:lnTo>
                  <a:lnTo>
                    <a:pt x="77" y="2"/>
                  </a:lnTo>
                  <a:lnTo>
                    <a:pt x="87" y="5"/>
                  </a:lnTo>
                  <a:lnTo>
                    <a:pt x="82" y="27"/>
                  </a:lnTo>
                  <a:lnTo>
                    <a:pt x="80" y="27"/>
                  </a:lnTo>
                  <a:lnTo>
                    <a:pt x="80" y="27"/>
                  </a:lnTo>
                  <a:lnTo>
                    <a:pt x="77" y="17"/>
                  </a:lnTo>
                  <a:lnTo>
                    <a:pt x="75" y="14"/>
                  </a:lnTo>
                  <a:lnTo>
                    <a:pt x="73" y="11"/>
                  </a:lnTo>
                  <a:lnTo>
                    <a:pt x="70" y="9"/>
                  </a:lnTo>
                  <a:lnTo>
                    <a:pt x="65" y="8"/>
                  </a:lnTo>
                  <a:lnTo>
                    <a:pt x="61" y="7"/>
                  </a:lnTo>
                  <a:lnTo>
                    <a:pt x="55" y="8"/>
                  </a:lnTo>
                  <a:lnTo>
                    <a:pt x="55" y="8"/>
                  </a:lnTo>
                  <a:lnTo>
                    <a:pt x="50" y="8"/>
                  </a:lnTo>
                  <a:lnTo>
                    <a:pt x="47" y="10"/>
                  </a:lnTo>
                  <a:lnTo>
                    <a:pt x="44" y="12"/>
                  </a:lnTo>
                  <a:lnTo>
                    <a:pt x="41" y="14"/>
                  </a:lnTo>
                  <a:lnTo>
                    <a:pt x="39" y="17"/>
                  </a:lnTo>
                  <a:lnTo>
                    <a:pt x="38" y="21"/>
                  </a:lnTo>
                  <a:lnTo>
                    <a:pt x="37" y="28"/>
                  </a:lnTo>
                  <a:lnTo>
                    <a:pt x="37" y="28"/>
                  </a:lnTo>
                  <a:lnTo>
                    <a:pt x="38" y="34"/>
                  </a:lnTo>
                  <a:lnTo>
                    <a:pt x="40" y="39"/>
                  </a:lnTo>
                  <a:lnTo>
                    <a:pt x="45" y="44"/>
                  </a:lnTo>
                  <a:lnTo>
                    <a:pt x="52" y="48"/>
                  </a:lnTo>
                  <a:lnTo>
                    <a:pt x="57" y="52"/>
                  </a:lnTo>
                  <a:lnTo>
                    <a:pt x="57" y="52"/>
                  </a:lnTo>
                  <a:lnTo>
                    <a:pt x="66" y="58"/>
                  </a:lnTo>
                  <a:lnTo>
                    <a:pt x="74" y="65"/>
                  </a:lnTo>
                  <a:lnTo>
                    <a:pt x="77" y="69"/>
                  </a:lnTo>
                  <a:lnTo>
                    <a:pt x="79" y="74"/>
                  </a:lnTo>
                  <a:lnTo>
                    <a:pt x="80" y="79"/>
                  </a:lnTo>
                  <a:lnTo>
                    <a:pt x="81" y="84"/>
                  </a:lnTo>
                  <a:lnTo>
                    <a:pt x="81" y="84"/>
                  </a:lnTo>
                  <a:lnTo>
                    <a:pt x="80" y="93"/>
                  </a:lnTo>
                  <a:lnTo>
                    <a:pt x="77" y="100"/>
                  </a:lnTo>
                  <a:lnTo>
                    <a:pt x="73" y="107"/>
                  </a:lnTo>
                  <a:lnTo>
                    <a:pt x="68" y="112"/>
                  </a:lnTo>
                  <a:lnTo>
                    <a:pt x="62" y="116"/>
                  </a:lnTo>
                  <a:lnTo>
                    <a:pt x="54" y="120"/>
                  </a:lnTo>
                  <a:lnTo>
                    <a:pt x="45" y="122"/>
                  </a:lnTo>
                  <a:lnTo>
                    <a:pt x="35" y="122"/>
                  </a:lnTo>
                  <a:lnTo>
                    <a:pt x="35" y="122"/>
                  </a:lnTo>
                  <a:lnTo>
                    <a:pt x="24" y="121"/>
                  </a:lnTo>
                  <a:lnTo>
                    <a:pt x="14" y="119"/>
                  </a:lnTo>
                  <a:lnTo>
                    <a:pt x="6" y="116"/>
                  </a:lnTo>
                  <a:lnTo>
                    <a:pt x="0" y="112"/>
                  </a:lnTo>
                  <a:lnTo>
                    <a:pt x="0" y="112"/>
                  </a:lnTo>
                  <a:lnTo>
                    <a:pt x="6" y="90"/>
                  </a:lnTo>
                  <a:lnTo>
                    <a:pt x="8" y="9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9" name="Freeform 29"/>
            <p:cNvSpPr>
              <a:spLocks/>
            </p:cNvSpPr>
            <p:nvPr userDrawn="1"/>
          </p:nvSpPr>
          <p:spPr bwMode="auto">
            <a:xfrm>
              <a:off x="1760538" y="1789113"/>
              <a:ext cx="166688" cy="187325"/>
            </a:xfrm>
            <a:custGeom>
              <a:avLst/>
              <a:gdLst>
                <a:gd name="T0" fmla="*/ 105 w 105"/>
                <a:gd name="T1" fmla="*/ 0 h 118"/>
                <a:gd name="T2" fmla="*/ 105 w 105"/>
                <a:gd name="T3" fmla="*/ 0 h 118"/>
                <a:gd name="T4" fmla="*/ 98 w 105"/>
                <a:gd name="T5" fmla="*/ 22 h 118"/>
                <a:gd name="T6" fmla="*/ 97 w 105"/>
                <a:gd name="T7" fmla="*/ 22 h 118"/>
                <a:gd name="T8" fmla="*/ 97 w 105"/>
                <a:gd name="T9" fmla="*/ 22 h 118"/>
                <a:gd name="T10" fmla="*/ 95 w 105"/>
                <a:gd name="T11" fmla="*/ 16 h 118"/>
                <a:gd name="T12" fmla="*/ 92 w 105"/>
                <a:gd name="T13" fmla="*/ 13 h 118"/>
                <a:gd name="T14" fmla="*/ 88 w 105"/>
                <a:gd name="T15" fmla="*/ 10 h 118"/>
                <a:gd name="T16" fmla="*/ 84 w 105"/>
                <a:gd name="T17" fmla="*/ 9 h 118"/>
                <a:gd name="T18" fmla="*/ 76 w 105"/>
                <a:gd name="T19" fmla="*/ 8 h 118"/>
                <a:gd name="T20" fmla="*/ 69 w 105"/>
                <a:gd name="T21" fmla="*/ 8 h 118"/>
                <a:gd name="T22" fmla="*/ 68 w 105"/>
                <a:gd name="T23" fmla="*/ 8 h 118"/>
                <a:gd name="T24" fmla="*/ 68 w 105"/>
                <a:gd name="T25" fmla="*/ 8 h 118"/>
                <a:gd name="T26" fmla="*/ 64 w 105"/>
                <a:gd name="T27" fmla="*/ 9 h 118"/>
                <a:gd name="T28" fmla="*/ 61 w 105"/>
                <a:gd name="T29" fmla="*/ 10 h 118"/>
                <a:gd name="T30" fmla="*/ 59 w 105"/>
                <a:gd name="T31" fmla="*/ 12 h 118"/>
                <a:gd name="T32" fmla="*/ 58 w 105"/>
                <a:gd name="T33" fmla="*/ 16 h 118"/>
                <a:gd name="T34" fmla="*/ 48 w 105"/>
                <a:gd name="T35" fmla="*/ 55 h 118"/>
                <a:gd name="T36" fmla="*/ 51 w 105"/>
                <a:gd name="T37" fmla="*/ 55 h 118"/>
                <a:gd name="T38" fmla="*/ 51 w 105"/>
                <a:gd name="T39" fmla="*/ 55 h 118"/>
                <a:gd name="T40" fmla="*/ 62 w 105"/>
                <a:gd name="T41" fmla="*/ 55 h 118"/>
                <a:gd name="T42" fmla="*/ 71 w 105"/>
                <a:gd name="T43" fmla="*/ 55 h 118"/>
                <a:gd name="T44" fmla="*/ 78 w 105"/>
                <a:gd name="T45" fmla="*/ 53 h 118"/>
                <a:gd name="T46" fmla="*/ 81 w 105"/>
                <a:gd name="T47" fmla="*/ 52 h 118"/>
                <a:gd name="T48" fmla="*/ 83 w 105"/>
                <a:gd name="T49" fmla="*/ 50 h 118"/>
                <a:gd name="T50" fmla="*/ 84 w 105"/>
                <a:gd name="T51" fmla="*/ 50 h 118"/>
                <a:gd name="T52" fmla="*/ 78 w 105"/>
                <a:gd name="T53" fmla="*/ 71 h 118"/>
                <a:gd name="T54" fmla="*/ 77 w 105"/>
                <a:gd name="T55" fmla="*/ 71 h 118"/>
                <a:gd name="T56" fmla="*/ 77 w 105"/>
                <a:gd name="T57" fmla="*/ 71 h 118"/>
                <a:gd name="T58" fmla="*/ 75 w 105"/>
                <a:gd name="T59" fmla="*/ 68 h 118"/>
                <a:gd name="T60" fmla="*/ 73 w 105"/>
                <a:gd name="T61" fmla="*/ 66 h 118"/>
                <a:gd name="T62" fmla="*/ 70 w 105"/>
                <a:gd name="T63" fmla="*/ 65 h 118"/>
                <a:gd name="T64" fmla="*/ 67 w 105"/>
                <a:gd name="T65" fmla="*/ 64 h 118"/>
                <a:gd name="T66" fmla="*/ 58 w 105"/>
                <a:gd name="T67" fmla="*/ 63 h 118"/>
                <a:gd name="T68" fmla="*/ 48 w 105"/>
                <a:gd name="T69" fmla="*/ 63 h 118"/>
                <a:gd name="T70" fmla="*/ 45 w 105"/>
                <a:gd name="T71" fmla="*/ 63 h 118"/>
                <a:gd name="T72" fmla="*/ 36 w 105"/>
                <a:gd name="T73" fmla="*/ 95 h 118"/>
                <a:gd name="T74" fmla="*/ 36 w 105"/>
                <a:gd name="T75" fmla="*/ 95 h 118"/>
                <a:gd name="T76" fmla="*/ 34 w 105"/>
                <a:gd name="T77" fmla="*/ 103 h 118"/>
                <a:gd name="T78" fmla="*/ 32 w 105"/>
                <a:gd name="T79" fmla="*/ 109 h 118"/>
                <a:gd name="T80" fmla="*/ 33 w 105"/>
                <a:gd name="T81" fmla="*/ 114 h 118"/>
                <a:gd name="T82" fmla="*/ 34 w 105"/>
                <a:gd name="T83" fmla="*/ 117 h 118"/>
                <a:gd name="T84" fmla="*/ 34 w 105"/>
                <a:gd name="T85" fmla="*/ 118 h 118"/>
                <a:gd name="T86" fmla="*/ 0 w 105"/>
                <a:gd name="T87" fmla="*/ 118 h 118"/>
                <a:gd name="T88" fmla="*/ 0 w 105"/>
                <a:gd name="T89" fmla="*/ 117 h 118"/>
                <a:gd name="T90" fmla="*/ 0 w 105"/>
                <a:gd name="T91" fmla="*/ 117 h 118"/>
                <a:gd name="T92" fmla="*/ 3 w 105"/>
                <a:gd name="T93" fmla="*/ 114 h 118"/>
                <a:gd name="T94" fmla="*/ 6 w 105"/>
                <a:gd name="T95" fmla="*/ 110 h 118"/>
                <a:gd name="T96" fmla="*/ 8 w 105"/>
                <a:gd name="T97" fmla="*/ 104 h 118"/>
                <a:gd name="T98" fmla="*/ 11 w 105"/>
                <a:gd name="T99" fmla="*/ 96 h 118"/>
                <a:gd name="T100" fmla="*/ 32 w 105"/>
                <a:gd name="T101" fmla="*/ 24 h 118"/>
                <a:gd name="T102" fmla="*/ 32 w 105"/>
                <a:gd name="T103" fmla="*/ 24 h 118"/>
                <a:gd name="T104" fmla="*/ 34 w 105"/>
                <a:gd name="T105" fmla="*/ 15 h 118"/>
                <a:gd name="T106" fmla="*/ 35 w 105"/>
                <a:gd name="T107" fmla="*/ 9 h 118"/>
                <a:gd name="T108" fmla="*/ 35 w 105"/>
                <a:gd name="T109" fmla="*/ 5 h 118"/>
                <a:gd name="T110" fmla="*/ 33 w 105"/>
                <a:gd name="T111" fmla="*/ 1 h 118"/>
                <a:gd name="T112" fmla="*/ 33 w 105"/>
                <a:gd name="T113" fmla="*/ 0 h 118"/>
                <a:gd name="T114" fmla="*/ 105 w 105"/>
                <a:gd name="T115" fmla="*/ 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5" h="118">
                  <a:moveTo>
                    <a:pt x="105" y="0"/>
                  </a:moveTo>
                  <a:lnTo>
                    <a:pt x="105" y="0"/>
                  </a:lnTo>
                  <a:lnTo>
                    <a:pt x="98" y="22"/>
                  </a:lnTo>
                  <a:lnTo>
                    <a:pt x="97" y="22"/>
                  </a:lnTo>
                  <a:lnTo>
                    <a:pt x="97" y="22"/>
                  </a:lnTo>
                  <a:lnTo>
                    <a:pt x="95" y="16"/>
                  </a:lnTo>
                  <a:lnTo>
                    <a:pt x="92" y="13"/>
                  </a:lnTo>
                  <a:lnTo>
                    <a:pt x="88" y="10"/>
                  </a:lnTo>
                  <a:lnTo>
                    <a:pt x="84" y="9"/>
                  </a:lnTo>
                  <a:lnTo>
                    <a:pt x="76" y="8"/>
                  </a:lnTo>
                  <a:lnTo>
                    <a:pt x="69" y="8"/>
                  </a:lnTo>
                  <a:lnTo>
                    <a:pt x="68" y="8"/>
                  </a:lnTo>
                  <a:lnTo>
                    <a:pt x="68" y="8"/>
                  </a:lnTo>
                  <a:lnTo>
                    <a:pt x="64" y="9"/>
                  </a:lnTo>
                  <a:lnTo>
                    <a:pt x="61" y="10"/>
                  </a:lnTo>
                  <a:lnTo>
                    <a:pt x="59" y="12"/>
                  </a:lnTo>
                  <a:lnTo>
                    <a:pt x="58" y="16"/>
                  </a:lnTo>
                  <a:lnTo>
                    <a:pt x="48" y="55"/>
                  </a:lnTo>
                  <a:lnTo>
                    <a:pt x="51" y="55"/>
                  </a:lnTo>
                  <a:lnTo>
                    <a:pt x="51" y="55"/>
                  </a:lnTo>
                  <a:lnTo>
                    <a:pt x="62" y="55"/>
                  </a:lnTo>
                  <a:lnTo>
                    <a:pt x="71" y="55"/>
                  </a:lnTo>
                  <a:lnTo>
                    <a:pt x="78" y="53"/>
                  </a:lnTo>
                  <a:lnTo>
                    <a:pt x="81" y="52"/>
                  </a:lnTo>
                  <a:lnTo>
                    <a:pt x="83" y="50"/>
                  </a:lnTo>
                  <a:lnTo>
                    <a:pt x="84" y="50"/>
                  </a:lnTo>
                  <a:lnTo>
                    <a:pt x="78" y="71"/>
                  </a:lnTo>
                  <a:lnTo>
                    <a:pt x="77" y="71"/>
                  </a:lnTo>
                  <a:lnTo>
                    <a:pt x="77" y="71"/>
                  </a:lnTo>
                  <a:lnTo>
                    <a:pt x="75" y="68"/>
                  </a:lnTo>
                  <a:lnTo>
                    <a:pt x="73" y="66"/>
                  </a:lnTo>
                  <a:lnTo>
                    <a:pt x="70" y="65"/>
                  </a:lnTo>
                  <a:lnTo>
                    <a:pt x="67" y="64"/>
                  </a:lnTo>
                  <a:lnTo>
                    <a:pt x="58" y="63"/>
                  </a:lnTo>
                  <a:lnTo>
                    <a:pt x="48" y="63"/>
                  </a:lnTo>
                  <a:lnTo>
                    <a:pt x="45" y="63"/>
                  </a:lnTo>
                  <a:lnTo>
                    <a:pt x="36" y="95"/>
                  </a:lnTo>
                  <a:lnTo>
                    <a:pt x="36" y="95"/>
                  </a:lnTo>
                  <a:lnTo>
                    <a:pt x="34" y="103"/>
                  </a:lnTo>
                  <a:lnTo>
                    <a:pt x="32" y="109"/>
                  </a:lnTo>
                  <a:lnTo>
                    <a:pt x="33" y="114"/>
                  </a:lnTo>
                  <a:lnTo>
                    <a:pt x="34" y="117"/>
                  </a:lnTo>
                  <a:lnTo>
                    <a:pt x="34" y="118"/>
                  </a:lnTo>
                  <a:lnTo>
                    <a:pt x="0" y="118"/>
                  </a:lnTo>
                  <a:lnTo>
                    <a:pt x="0" y="117"/>
                  </a:lnTo>
                  <a:lnTo>
                    <a:pt x="0" y="117"/>
                  </a:lnTo>
                  <a:lnTo>
                    <a:pt x="3" y="114"/>
                  </a:lnTo>
                  <a:lnTo>
                    <a:pt x="6" y="110"/>
                  </a:lnTo>
                  <a:lnTo>
                    <a:pt x="8" y="104"/>
                  </a:lnTo>
                  <a:lnTo>
                    <a:pt x="11" y="96"/>
                  </a:lnTo>
                  <a:lnTo>
                    <a:pt x="32" y="24"/>
                  </a:lnTo>
                  <a:lnTo>
                    <a:pt x="32" y="24"/>
                  </a:lnTo>
                  <a:lnTo>
                    <a:pt x="34" y="15"/>
                  </a:lnTo>
                  <a:lnTo>
                    <a:pt x="35" y="9"/>
                  </a:lnTo>
                  <a:lnTo>
                    <a:pt x="35" y="5"/>
                  </a:lnTo>
                  <a:lnTo>
                    <a:pt x="33" y="1"/>
                  </a:lnTo>
                  <a:lnTo>
                    <a:pt x="33" y="0"/>
                  </a:lnTo>
                  <a:lnTo>
                    <a:pt x="10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 name="Freeform 30"/>
            <p:cNvSpPr>
              <a:spLocks/>
            </p:cNvSpPr>
            <p:nvPr userDrawn="1"/>
          </p:nvSpPr>
          <p:spPr bwMode="auto">
            <a:xfrm>
              <a:off x="1925638" y="1789113"/>
              <a:ext cx="150813" cy="187325"/>
            </a:xfrm>
            <a:custGeom>
              <a:avLst/>
              <a:gdLst>
                <a:gd name="T0" fmla="*/ 95 w 95"/>
                <a:gd name="T1" fmla="*/ 0 h 118"/>
                <a:gd name="T2" fmla="*/ 95 w 95"/>
                <a:gd name="T3" fmla="*/ 0 h 118"/>
                <a:gd name="T4" fmla="*/ 89 w 95"/>
                <a:gd name="T5" fmla="*/ 22 h 118"/>
                <a:gd name="T6" fmla="*/ 87 w 95"/>
                <a:gd name="T7" fmla="*/ 22 h 118"/>
                <a:gd name="T8" fmla="*/ 87 w 95"/>
                <a:gd name="T9" fmla="*/ 22 h 118"/>
                <a:gd name="T10" fmla="*/ 85 w 95"/>
                <a:gd name="T11" fmla="*/ 16 h 118"/>
                <a:gd name="T12" fmla="*/ 82 w 95"/>
                <a:gd name="T13" fmla="*/ 13 h 118"/>
                <a:gd name="T14" fmla="*/ 78 w 95"/>
                <a:gd name="T15" fmla="*/ 11 h 118"/>
                <a:gd name="T16" fmla="*/ 75 w 95"/>
                <a:gd name="T17" fmla="*/ 9 h 118"/>
                <a:gd name="T18" fmla="*/ 67 w 95"/>
                <a:gd name="T19" fmla="*/ 8 h 118"/>
                <a:gd name="T20" fmla="*/ 61 w 95"/>
                <a:gd name="T21" fmla="*/ 8 h 118"/>
                <a:gd name="T22" fmla="*/ 60 w 95"/>
                <a:gd name="T23" fmla="*/ 8 h 118"/>
                <a:gd name="T24" fmla="*/ 35 w 95"/>
                <a:gd name="T25" fmla="*/ 95 h 118"/>
                <a:gd name="T26" fmla="*/ 35 w 95"/>
                <a:gd name="T27" fmla="*/ 95 h 118"/>
                <a:gd name="T28" fmla="*/ 32 w 95"/>
                <a:gd name="T29" fmla="*/ 110 h 118"/>
                <a:gd name="T30" fmla="*/ 32 w 95"/>
                <a:gd name="T31" fmla="*/ 114 h 118"/>
                <a:gd name="T32" fmla="*/ 34 w 95"/>
                <a:gd name="T33" fmla="*/ 117 h 118"/>
                <a:gd name="T34" fmla="*/ 34 w 95"/>
                <a:gd name="T35" fmla="*/ 118 h 118"/>
                <a:gd name="T36" fmla="*/ 0 w 95"/>
                <a:gd name="T37" fmla="*/ 118 h 118"/>
                <a:gd name="T38" fmla="*/ 0 w 95"/>
                <a:gd name="T39" fmla="*/ 117 h 118"/>
                <a:gd name="T40" fmla="*/ 0 w 95"/>
                <a:gd name="T41" fmla="*/ 117 h 118"/>
                <a:gd name="T42" fmla="*/ 4 w 95"/>
                <a:gd name="T43" fmla="*/ 114 h 118"/>
                <a:gd name="T44" fmla="*/ 6 w 95"/>
                <a:gd name="T45" fmla="*/ 110 h 118"/>
                <a:gd name="T46" fmla="*/ 8 w 95"/>
                <a:gd name="T47" fmla="*/ 104 h 118"/>
                <a:gd name="T48" fmla="*/ 11 w 95"/>
                <a:gd name="T49" fmla="*/ 95 h 118"/>
                <a:gd name="T50" fmla="*/ 36 w 95"/>
                <a:gd name="T51" fmla="*/ 8 h 118"/>
                <a:gd name="T52" fmla="*/ 33 w 95"/>
                <a:gd name="T53" fmla="*/ 8 h 118"/>
                <a:gd name="T54" fmla="*/ 33 w 95"/>
                <a:gd name="T55" fmla="*/ 8 h 118"/>
                <a:gd name="T56" fmla="*/ 26 w 95"/>
                <a:gd name="T57" fmla="*/ 8 h 118"/>
                <a:gd name="T58" fmla="*/ 19 w 95"/>
                <a:gd name="T59" fmla="*/ 9 h 118"/>
                <a:gd name="T60" fmla="*/ 15 w 95"/>
                <a:gd name="T61" fmla="*/ 11 h 118"/>
                <a:gd name="T62" fmla="*/ 11 w 95"/>
                <a:gd name="T63" fmla="*/ 13 h 118"/>
                <a:gd name="T64" fmla="*/ 7 w 95"/>
                <a:gd name="T65" fmla="*/ 16 h 118"/>
                <a:gd name="T66" fmla="*/ 3 w 95"/>
                <a:gd name="T67" fmla="*/ 22 h 118"/>
                <a:gd name="T68" fmla="*/ 1 w 95"/>
                <a:gd name="T69" fmla="*/ 22 h 118"/>
                <a:gd name="T70" fmla="*/ 1 w 95"/>
                <a:gd name="T71" fmla="*/ 22 h 118"/>
                <a:gd name="T72" fmla="*/ 8 w 95"/>
                <a:gd name="T73" fmla="*/ 0 h 118"/>
                <a:gd name="T74" fmla="*/ 95 w 95"/>
                <a:gd name="T75" fmla="*/ 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5" h="118">
                  <a:moveTo>
                    <a:pt x="95" y="0"/>
                  </a:moveTo>
                  <a:lnTo>
                    <a:pt x="95" y="0"/>
                  </a:lnTo>
                  <a:lnTo>
                    <a:pt x="89" y="22"/>
                  </a:lnTo>
                  <a:lnTo>
                    <a:pt x="87" y="22"/>
                  </a:lnTo>
                  <a:lnTo>
                    <a:pt x="87" y="22"/>
                  </a:lnTo>
                  <a:lnTo>
                    <a:pt x="85" y="16"/>
                  </a:lnTo>
                  <a:lnTo>
                    <a:pt x="82" y="13"/>
                  </a:lnTo>
                  <a:lnTo>
                    <a:pt x="78" y="11"/>
                  </a:lnTo>
                  <a:lnTo>
                    <a:pt x="75" y="9"/>
                  </a:lnTo>
                  <a:lnTo>
                    <a:pt x="67" y="8"/>
                  </a:lnTo>
                  <a:lnTo>
                    <a:pt x="61" y="8"/>
                  </a:lnTo>
                  <a:lnTo>
                    <a:pt x="60" y="8"/>
                  </a:lnTo>
                  <a:lnTo>
                    <a:pt x="35" y="95"/>
                  </a:lnTo>
                  <a:lnTo>
                    <a:pt x="35" y="95"/>
                  </a:lnTo>
                  <a:lnTo>
                    <a:pt x="32" y="110"/>
                  </a:lnTo>
                  <a:lnTo>
                    <a:pt x="32" y="114"/>
                  </a:lnTo>
                  <a:lnTo>
                    <a:pt x="34" y="117"/>
                  </a:lnTo>
                  <a:lnTo>
                    <a:pt x="34" y="118"/>
                  </a:lnTo>
                  <a:lnTo>
                    <a:pt x="0" y="118"/>
                  </a:lnTo>
                  <a:lnTo>
                    <a:pt x="0" y="117"/>
                  </a:lnTo>
                  <a:lnTo>
                    <a:pt x="0" y="117"/>
                  </a:lnTo>
                  <a:lnTo>
                    <a:pt x="4" y="114"/>
                  </a:lnTo>
                  <a:lnTo>
                    <a:pt x="6" y="110"/>
                  </a:lnTo>
                  <a:lnTo>
                    <a:pt x="8" y="104"/>
                  </a:lnTo>
                  <a:lnTo>
                    <a:pt x="11" y="95"/>
                  </a:lnTo>
                  <a:lnTo>
                    <a:pt x="36" y="8"/>
                  </a:lnTo>
                  <a:lnTo>
                    <a:pt x="33" y="8"/>
                  </a:lnTo>
                  <a:lnTo>
                    <a:pt x="33" y="8"/>
                  </a:lnTo>
                  <a:lnTo>
                    <a:pt x="26" y="8"/>
                  </a:lnTo>
                  <a:lnTo>
                    <a:pt x="19" y="9"/>
                  </a:lnTo>
                  <a:lnTo>
                    <a:pt x="15" y="11"/>
                  </a:lnTo>
                  <a:lnTo>
                    <a:pt x="11" y="13"/>
                  </a:lnTo>
                  <a:lnTo>
                    <a:pt x="7" y="16"/>
                  </a:lnTo>
                  <a:lnTo>
                    <a:pt x="3" y="22"/>
                  </a:lnTo>
                  <a:lnTo>
                    <a:pt x="1" y="22"/>
                  </a:lnTo>
                  <a:lnTo>
                    <a:pt x="1" y="22"/>
                  </a:lnTo>
                  <a:lnTo>
                    <a:pt x="8" y="0"/>
                  </a:lnTo>
                  <a:lnTo>
                    <a:pt x="9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 name="Freeform 31"/>
            <p:cNvSpPr>
              <a:spLocks/>
            </p:cNvSpPr>
            <p:nvPr userDrawn="1"/>
          </p:nvSpPr>
          <p:spPr bwMode="auto">
            <a:xfrm>
              <a:off x="1447801" y="1789113"/>
              <a:ext cx="238125" cy="187325"/>
            </a:xfrm>
            <a:custGeom>
              <a:avLst/>
              <a:gdLst>
                <a:gd name="T0" fmla="*/ 150 w 150"/>
                <a:gd name="T1" fmla="*/ 1 h 118"/>
                <a:gd name="T2" fmla="*/ 150 w 150"/>
                <a:gd name="T3" fmla="*/ 1 h 118"/>
                <a:gd name="T4" fmla="*/ 147 w 150"/>
                <a:gd name="T5" fmla="*/ 5 h 118"/>
                <a:gd name="T6" fmla="*/ 144 w 150"/>
                <a:gd name="T7" fmla="*/ 9 h 118"/>
                <a:gd name="T8" fmla="*/ 136 w 150"/>
                <a:gd name="T9" fmla="*/ 23 h 118"/>
                <a:gd name="T10" fmla="*/ 136 w 150"/>
                <a:gd name="T11" fmla="*/ 23 h 118"/>
                <a:gd name="T12" fmla="*/ 108 w 150"/>
                <a:gd name="T13" fmla="*/ 76 h 118"/>
                <a:gd name="T14" fmla="*/ 87 w 150"/>
                <a:gd name="T15" fmla="*/ 118 h 118"/>
                <a:gd name="T16" fmla="*/ 74 w 150"/>
                <a:gd name="T17" fmla="*/ 118 h 118"/>
                <a:gd name="T18" fmla="*/ 67 w 150"/>
                <a:gd name="T19" fmla="*/ 44 h 118"/>
                <a:gd name="T20" fmla="*/ 66 w 150"/>
                <a:gd name="T21" fmla="*/ 44 h 118"/>
                <a:gd name="T22" fmla="*/ 26 w 150"/>
                <a:gd name="T23" fmla="*/ 118 h 118"/>
                <a:gd name="T24" fmla="*/ 15 w 150"/>
                <a:gd name="T25" fmla="*/ 118 h 118"/>
                <a:gd name="T26" fmla="*/ 5 w 150"/>
                <a:gd name="T27" fmla="*/ 24 h 118"/>
                <a:gd name="T28" fmla="*/ 5 w 150"/>
                <a:gd name="T29" fmla="*/ 24 h 118"/>
                <a:gd name="T30" fmla="*/ 4 w 150"/>
                <a:gd name="T31" fmla="*/ 9 h 118"/>
                <a:gd name="T32" fmla="*/ 2 w 150"/>
                <a:gd name="T33" fmla="*/ 5 h 118"/>
                <a:gd name="T34" fmla="*/ 0 w 150"/>
                <a:gd name="T35" fmla="*/ 1 h 118"/>
                <a:gd name="T36" fmla="*/ 0 w 150"/>
                <a:gd name="T37" fmla="*/ 0 h 118"/>
                <a:gd name="T38" fmla="*/ 33 w 150"/>
                <a:gd name="T39" fmla="*/ 0 h 118"/>
                <a:gd name="T40" fmla="*/ 33 w 150"/>
                <a:gd name="T41" fmla="*/ 1 h 118"/>
                <a:gd name="T42" fmla="*/ 33 w 150"/>
                <a:gd name="T43" fmla="*/ 1 h 118"/>
                <a:gd name="T44" fmla="*/ 31 w 150"/>
                <a:gd name="T45" fmla="*/ 5 h 118"/>
                <a:gd name="T46" fmla="*/ 29 w 150"/>
                <a:gd name="T47" fmla="*/ 9 h 118"/>
                <a:gd name="T48" fmla="*/ 29 w 150"/>
                <a:gd name="T49" fmla="*/ 14 h 118"/>
                <a:gd name="T50" fmla="*/ 29 w 150"/>
                <a:gd name="T51" fmla="*/ 23 h 118"/>
                <a:gd name="T52" fmla="*/ 35 w 150"/>
                <a:gd name="T53" fmla="*/ 79 h 118"/>
                <a:gd name="T54" fmla="*/ 35 w 150"/>
                <a:gd name="T55" fmla="*/ 79 h 118"/>
                <a:gd name="T56" fmla="*/ 77 w 150"/>
                <a:gd name="T57" fmla="*/ 1 h 118"/>
                <a:gd name="T58" fmla="*/ 86 w 150"/>
                <a:gd name="T59" fmla="*/ 1 h 118"/>
                <a:gd name="T60" fmla="*/ 93 w 150"/>
                <a:gd name="T61" fmla="*/ 79 h 118"/>
                <a:gd name="T62" fmla="*/ 94 w 150"/>
                <a:gd name="T63" fmla="*/ 79 h 118"/>
                <a:gd name="T64" fmla="*/ 94 w 150"/>
                <a:gd name="T65" fmla="*/ 79 h 118"/>
                <a:gd name="T66" fmla="*/ 124 w 150"/>
                <a:gd name="T67" fmla="*/ 21 h 118"/>
                <a:gd name="T68" fmla="*/ 124 w 150"/>
                <a:gd name="T69" fmla="*/ 21 h 118"/>
                <a:gd name="T70" fmla="*/ 128 w 150"/>
                <a:gd name="T71" fmla="*/ 12 h 118"/>
                <a:gd name="T72" fmla="*/ 129 w 150"/>
                <a:gd name="T73" fmla="*/ 6 h 118"/>
                <a:gd name="T74" fmla="*/ 129 w 150"/>
                <a:gd name="T75" fmla="*/ 3 h 118"/>
                <a:gd name="T76" fmla="*/ 128 w 150"/>
                <a:gd name="T77" fmla="*/ 1 h 118"/>
                <a:gd name="T78" fmla="*/ 128 w 150"/>
                <a:gd name="T79" fmla="*/ 0 h 118"/>
                <a:gd name="T80" fmla="*/ 150 w 150"/>
                <a:gd name="T81" fmla="*/ 0 h 118"/>
                <a:gd name="T82" fmla="*/ 150 w 150"/>
                <a:gd name="T83" fmla="*/ 1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0" h="118">
                  <a:moveTo>
                    <a:pt x="150" y="1"/>
                  </a:moveTo>
                  <a:lnTo>
                    <a:pt x="150" y="1"/>
                  </a:lnTo>
                  <a:lnTo>
                    <a:pt x="147" y="5"/>
                  </a:lnTo>
                  <a:lnTo>
                    <a:pt x="144" y="9"/>
                  </a:lnTo>
                  <a:lnTo>
                    <a:pt x="136" y="23"/>
                  </a:lnTo>
                  <a:lnTo>
                    <a:pt x="136" y="23"/>
                  </a:lnTo>
                  <a:lnTo>
                    <a:pt x="108" y="76"/>
                  </a:lnTo>
                  <a:lnTo>
                    <a:pt x="87" y="118"/>
                  </a:lnTo>
                  <a:lnTo>
                    <a:pt x="74" y="118"/>
                  </a:lnTo>
                  <a:lnTo>
                    <a:pt x="67" y="44"/>
                  </a:lnTo>
                  <a:lnTo>
                    <a:pt x="66" y="44"/>
                  </a:lnTo>
                  <a:lnTo>
                    <a:pt x="26" y="118"/>
                  </a:lnTo>
                  <a:lnTo>
                    <a:pt x="15" y="118"/>
                  </a:lnTo>
                  <a:lnTo>
                    <a:pt x="5" y="24"/>
                  </a:lnTo>
                  <a:lnTo>
                    <a:pt x="5" y="24"/>
                  </a:lnTo>
                  <a:lnTo>
                    <a:pt x="4" y="9"/>
                  </a:lnTo>
                  <a:lnTo>
                    <a:pt x="2" y="5"/>
                  </a:lnTo>
                  <a:lnTo>
                    <a:pt x="0" y="1"/>
                  </a:lnTo>
                  <a:lnTo>
                    <a:pt x="0" y="0"/>
                  </a:lnTo>
                  <a:lnTo>
                    <a:pt x="33" y="0"/>
                  </a:lnTo>
                  <a:lnTo>
                    <a:pt x="33" y="1"/>
                  </a:lnTo>
                  <a:lnTo>
                    <a:pt x="33" y="1"/>
                  </a:lnTo>
                  <a:lnTo>
                    <a:pt x="31" y="5"/>
                  </a:lnTo>
                  <a:lnTo>
                    <a:pt x="29" y="9"/>
                  </a:lnTo>
                  <a:lnTo>
                    <a:pt x="29" y="14"/>
                  </a:lnTo>
                  <a:lnTo>
                    <a:pt x="29" y="23"/>
                  </a:lnTo>
                  <a:lnTo>
                    <a:pt x="35" y="79"/>
                  </a:lnTo>
                  <a:lnTo>
                    <a:pt x="35" y="79"/>
                  </a:lnTo>
                  <a:lnTo>
                    <a:pt x="77" y="1"/>
                  </a:lnTo>
                  <a:lnTo>
                    <a:pt x="86" y="1"/>
                  </a:lnTo>
                  <a:lnTo>
                    <a:pt x="93" y="79"/>
                  </a:lnTo>
                  <a:lnTo>
                    <a:pt x="94" y="79"/>
                  </a:lnTo>
                  <a:lnTo>
                    <a:pt x="94" y="79"/>
                  </a:lnTo>
                  <a:lnTo>
                    <a:pt x="124" y="21"/>
                  </a:lnTo>
                  <a:lnTo>
                    <a:pt x="124" y="21"/>
                  </a:lnTo>
                  <a:lnTo>
                    <a:pt x="128" y="12"/>
                  </a:lnTo>
                  <a:lnTo>
                    <a:pt x="129" y="6"/>
                  </a:lnTo>
                  <a:lnTo>
                    <a:pt x="129" y="3"/>
                  </a:lnTo>
                  <a:lnTo>
                    <a:pt x="128" y="1"/>
                  </a:lnTo>
                  <a:lnTo>
                    <a:pt x="128" y="0"/>
                  </a:lnTo>
                  <a:lnTo>
                    <a:pt x="150" y="0"/>
                  </a:lnTo>
                  <a:lnTo>
                    <a:pt x="15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
        <p:nvSpPr>
          <p:cNvPr id="14" name="Text Placeholder 2"/>
          <p:cNvSpPr>
            <a:spLocks noGrp="1"/>
          </p:cNvSpPr>
          <p:nvPr>
            <p:ph type="body" sz="quarter" idx="12" hasCustomPrompt="1"/>
          </p:nvPr>
        </p:nvSpPr>
        <p:spPr>
          <a:xfrm>
            <a:off x="283745" y="301625"/>
            <a:ext cx="10230268" cy="4897090"/>
          </a:xfrm>
        </p:spPr>
        <p:txBody>
          <a:bodyPr/>
          <a:lstStyle>
            <a:lvl1pPr marL="571500" indent="-571500">
              <a:buFont typeface="Arial" panose="020B0604020202020204" pitchFamily="34" charset="0"/>
              <a:buChar char="−"/>
              <a:defRPr sz="3600">
                <a:solidFill>
                  <a:schemeClr val="bg1"/>
                </a:solidFill>
              </a:defRPr>
            </a:lvl1pPr>
            <a:lvl2pPr>
              <a:defRPr sz="2800">
                <a:solidFill>
                  <a:schemeClr val="bg1"/>
                </a:solidFill>
              </a:defRPr>
            </a:lvl2pPr>
            <a:lvl3pPr marL="985807" indent="-457200">
              <a:buFont typeface="Arial" panose="020B0604020202020204" pitchFamily="34" charset="0"/>
              <a:buChar char="−"/>
              <a:defRPr sz="2800">
                <a:solidFill>
                  <a:schemeClr val="bg1"/>
                </a:solidFill>
              </a:defRPr>
            </a:lvl3pPr>
            <a:lvl4pPr>
              <a:defRPr sz="2800">
                <a:solidFill>
                  <a:schemeClr val="bg1"/>
                </a:solidFill>
              </a:defRPr>
            </a:lvl4pPr>
            <a:lvl5pPr>
              <a:defRPr sz="2400">
                <a:solidFill>
                  <a:schemeClr val="bg1"/>
                </a:solidFill>
              </a:defRPr>
            </a:lvl5pPr>
          </a:lstStyle>
          <a:p>
            <a:pPr lvl="0"/>
            <a:r>
              <a:rPr lang="en-US" dirty="0"/>
              <a:t>You can use it as divider or highlight slide. Make it short, clear and pretty. If used as a highlight slide, size of the text should be 35pt. If used as a divider slide, content can be much smaller – 18pt.</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23" name="Footer Placeholder 3"/>
          <p:cNvSpPr>
            <a:spLocks noGrp="1"/>
          </p:cNvSpPr>
          <p:nvPr>
            <p:ph type="ftr" sz="quarter" idx="10"/>
          </p:nvPr>
        </p:nvSpPr>
        <p:spPr>
          <a:xfrm>
            <a:off x="658292" y="5592196"/>
            <a:ext cx="8918847" cy="228600"/>
          </a:xfrm>
        </p:spPr>
        <p:txBody>
          <a:bodyPr/>
          <a:lstStyle>
            <a:lvl1pPr>
              <a:defRPr>
                <a:solidFill>
                  <a:schemeClr val="bg1"/>
                </a:solidFill>
              </a:defRPr>
            </a:lvl1pPr>
          </a:lstStyle>
          <a:p>
            <a:r>
              <a:rPr lang="en-US"/>
              <a:t>Global webinar for third-party providers</a:t>
            </a:r>
            <a:endParaRPr lang="en-GB" dirty="0"/>
          </a:p>
        </p:txBody>
      </p:sp>
    </p:spTree>
    <p:extLst>
      <p:ext uri="{BB962C8B-B14F-4D97-AF65-F5344CB8AC3E}">
        <p14:creationId xmlns:p14="http://schemas.microsoft.com/office/powerpoint/2010/main" val="1945028166"/>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Agenda slide">
    <p:spTree>
      <p:nvGrpSpPr>
        <p:cNvPr id="1" name=""/>
        <p:cNvGrpSpPr/>
        <p:nvPr/>
      </p:nvGrpSpPr>
      <p:grpSpPr>
        <a:xfrm>
          <a:off x="0" y="0"/>
          <a:ext cx="0" cy="0"/>
          <a:chOff x="0" y="0"/>
          <a:chExt cx="0" cy="0"/>
        </a:xfrm>
      </p:grpSpPr>
      <p:sp>
        <p:nvSpPr>
          <p:cNvPr id="14" name="Slide Number Placeholder 4"/>
          <p:cNvSpPr>
            <a:spLocks noGrp="1"/>
          </p:cNvSpPr>
          <p:nvPr>
            <p:ph type="sldNum" sz="quarter" idx="11"/>
          </p:nvPr>
        </p:nvSpPr>
        <p:spPr>
          <a:xfrm>
            <a:off x="9823251" y="5592196"/>
            <a:ext cx="762000" cy="228600"/>
          </a:xfrm>
        </p:spPr>
        <p:txBody>
          <a:bodyPr/>
          <a:lstStyle>
            <a:lvl1pPr algn="r">
              <a:defRPr/>
            </a:lvl1pPr>
          </a:lstStyle>
          <a:p>
            <a:fld id="{F17889F7-7963-4A16-ADF8-FEE4D97DC541}" type="slidenum">
              <a:rPr lang="en-GB" smtClean="0"/>
              <a:pPr/>
              <a:t>‹#›</a:t>
            </a:fld>
            <a:endParaRPr lang="en-GB"/>
          </a:p>
        </p:txBody>
      </p:sp>
      <p:sp>
        <p:nvSpPr>
          <p:cNvPr id="3" name="Text Placeholder 2"/>
          <p:cNvSpPr>
            <a:spLocks noGrp="1"/>
          </p:cNvSpPr>
          <p:nvPr>
            <p:ph type="body" sz="quarter" idx="13" hasCustomPrompt="1"/>
          </p:nvPr>
        </p:nvSpPr>
        <p:spPr>
          <a:xfrm>
            <a:off x="287338" y="301625"/>
            <a:ext cx="8066087" cy="4681538"/>
          </a:xfrm>
        </p:spPr>
        <p:txBody>
          <a:bodyPr/>
          <a:lstStyle>
            <a:lvl1pPr marL="342900" indent="-342900">
              <a:buFont typeface="Arial" panose="020B0604020202020204" pitchFamily="34" charset="0"/>
              <a:buChar char="−"/>
              <a:defRPr sz="2000"/>
            </a:lvl1pPr>
            <a:lvl2pPr>
              <a:defRPr sz="1600" baseline="0"/>
            </a:lvl2pPr>
            <a:lvl3pPr marL="528607" indent="0">
              <a:buFont typeface="Arial" panose="020B0604020202020204" pitchFamily="34" charset="0"/>
              <a:buNone/>
              <a:defRPr sz="1600" baseline="0"/>
            </a:lvl3pPr>
            <a:lvl4pPr>
              <a:defRPr sz="1600"/>
            </a:lvl4pPr>
            <a:lvl5pPr>
              <a:defRPr sz="1400"/>
            </a:lvl5pPr>
          </a:lstStyle>
          <a:p>
            <a:r>
              <a:rPr lang="en-US"/>
              <a:t>This slide can help you create an at a glance slide that can be a summary of your complete presentation. It is equivalent to the table of contents. Make sure you stay clear and short and use from 2 to 7 points.</a:t>
            </a:r>
          </a:p>
          <a:p>
            <a:pPr lvl="1"/>
            <a:r>
              <a:rPr lang="en-US"/>
              <a:t>Point second level</a:t>
            </a:r>
          </a:p>
          <a:p>
            <a:pPr lvl="2"/>
            <a:r>
              <a:rPr lang="en-US"/>
              <a:t>Point third level</a:t>
            </a:r>
          </a:p>
          <a:p>
            <a:pPr lvl="3"/>
            <a:r>
              <a:rPr lang="en-US"/>
              <a:t>Point fourth level</a:t>
            </a:r>
          </a:p>
          <a:p>
            <a:pPr lvl="4"/>
            <a:r>
              <a:rPr lang="en-US"/>
              <a:t>Point fifth level</a:t>
            </a:r>
            <a:endParaRPr lang="en-GB"/>
          </a:p>
        </p:txBody>
      </p:sp>
      <p:sp>
        <p:nvSpPr>
          <p:cNvPr id="16" name="Footer Placeholder 3"/>
          <p:cNvSpPr>
            <a:spLocks noGrp="1"/>
          </p:cNvSpPr>
          <p:nvPr>
            <p:ph type="ftr" sz="quarter" idx="10"/>
          </p:nvPr>
        </p:nvSpPr>
        <p:spPr>
          <a:xfrm>
            <a:off x="658292" y="5592196"/>
            <a:ext cx="8918847" cy="228600"/>
          </a:xfrm>
        </p:spPr>
        <p:txBody>
          <a:bodyPr/>
          <a:lstStyle>
            <a:lvl1pPr>
              <a:defRPr>
                <a:solidFill>
                  <a:schemeClr val="tx2"/>
                </a:solidFill>
              </a:defRPr>
            </a:lvl1pPr>
          </a:lstStyle>
          <a:p>
            <a:r>
              <a:rPr lang="en-US"/>
              <a:t>Global webinar for third-party providers</a:t>
            </a:r>
            <a:endParaRPr lang="en-GB"/>
          </a:p>
        </p:txBody>
      </p:sp>
    </p:spTree>
    <p:extLst>
      <p:ext uri="{BB962C8B-B14F-4D97-AF65-F5344CB8AC3E}">
        <p14:creationId xmlns:p14="http://schemas.microsoft.com/office/powerpoint/2010/main" val="2876508"/>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and insert content zone">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a:xfrm>
            <a:off x="9823251" y="5592196"/>
            <a:ext cx="762000" cy="228600"/>
          </a:xfrm>
        </p:spPr>
        <p:txBody>
          <a:bodyPr/>
          <a:lstStyle>
            <a:lvl1pPr algn="r">
              <a:defRPr/>
            </a:lvl1pPr>
          </a:lstStyle>
          <a:p>
            <a:fld id="{F17889F7-7963-4A16-ADF8-FEE4D97DC541}" type="slidenum">
              <a:rPr lang="en-GB" smtClean="0"/>
              <a:pPr/>
              <a:t>‹#›</a:t>
            </a:fld>
            <a:endParaRPr lang="en-GB"/>
          </a:p>
        </p:txBody>
      </p:sp>
      <p:sp>
        <p:nvSpPr>
          <p:cNvPr id="9" name="Rectangle 34"/>
          <p:cNvSpPr>
            <a:spLocks noGrp="1" noChangeArrowheads="1"/>
          </p:cNvSpPr>
          <p:nvPr>
            <p:ph type="title" hasCustomPrompt="1"/>
          </p:nvPr>
        </p:nvSpPr>
        <p:spPr bwMode="auto">
          <a:xfrm>
            <a:off x="287338" y="301625"/>
            <a:ext cx="8605142" cy="463798"/>
          </a:xfrm>
          <a:prstGeom prst="rect">
            <a:avLst/>
          </a:prstGeom>
          <a:noFill/>
          <a:ln w="9525">
            <a:noFill/>
            <a:miter lim="800000"/>
            <a:headEnd/>
            <a:tailEnd/>
          </a:ln>
          <a:effectLst/>
        </p:spPr>
        <p:txBody>
          <a:bodyPr vert="horz" wrap="square" lIns="107970" tIns="53985" rIns="107970" bIns="53985" numCol="1" anchor="t" anchorCtr="0" compatLnSpc="1">
            <a:prstTxWarp prst="textNoShape">
              <a:avLst/>
            </a:prstTxWarp>
          </a:bodyPr>
          <a:lstStyle>
            <a:lvl1pPr>
              <a:defRPr/>
            </a:lvl1pPr>
          </a:lstStyle>
          <a:p>
            <a:r>
              <a:rPr lang="en-US" kern="0"/>
              <a:t>Your title – keep it short, size can vary between 14pt and 24pt</a:t>
            </a:r>
            <a:endParaRPr lang="en-GB" kern="0"/>
          </a:p>
        </p:txBody>
      </p:sp>
      <p:sp>
        <p:nvSpPr>
          <p:cNvPr id="11" name="Content Placeholder 2"/>
          <p:cNvSpPr>
            <a:spLocks noGrp="1"/>
          </p:cNvSpPr>
          <p:nvPr>
            <p:ph sz="quarter" idx="12" hasCustomPrompt="1"/>
          </p:nvPr>
        </p:nvSpPr>
        <p:spPr>
          <a:xfrm>
            <a:off x="287338" y="1022251"/>
            <a:ext cx="8642350" cy="4175671"/>
          </a:xfrm>
        </p:spPr>
        <p:txBody>
          <a:bodyPr/>
          <a:lstStyle>
            <a:lvl1pPr>
              <a:defRPr b="1"/>
            </a:lvl1pPr>
          </a:lstStyle>
          <a:p>
            <a:r>
              <a:rPr lang="en-US" b="0"/>
              <a:t>SWIFT is a member-owned cooperative through which the financial world conducts its business operations with speed, certainty and confidence. More than 10,800 financial institutions and corporations in over 200 countries trust us every day to exchange millions of </a:t>
            </a:r>
            <a:r>
              <a:rPr lang="en-US" b="0" err="1"/>
              <a:t>standardised</a:t>
            </a:r>
            <a:r>
              <a:rPr lang="en-US" b="0"/>
              <a:t> financial messages.</a:t>
            </a:r>
          </a:p>
        </p:txBody>
      </p:sp>
      <p:sp>
        <p:nvSpPr>
          <p:cNvPr id="7" name="Footer Placeholder 3"/>
          <p:cNvSpPr>
            <a:spLocks noGrp="1"/>
          </p:cNvSpPr>
          <p:nvPr>
            <p:ph type="ftr" sz="quarter" idx="10"/>
          </p:nvPr>
        </p:nvSpPr>
        <p:spPr>
          <a:xfrm>
            <a:off x="658292" y="5592196"/>
            <a:ext cx="8918847" cy="228600"/>
          </a:xfrm>
        </p:spPr>
        <p:txBody>
          <a:bodyPr/>
          <a:lstStyle>
            <a:lvl1pPr>
              <a:defRPr>
                <a:solidFill>
                  <a:schemeClr val="tx2"/>
                </a:solidFill>
              </a:defRPr>
            </a:lvl1pPr>
          </a:lstStyle>
          <a:p>
            <a:r>
              <a:rPr lang="en-US"/>
              <a:t>Global webinar for third-party providers</a:t>
            </a:r>
            <a:endParaRPr lang="en-GB"/>
          </a:p>
        </p:txBody>
      </p:sp>
    </p:spTree>
    <p:extLst>
      <p:ext uri="{BB962C8B-B14F-4D97-AF65-F5344CB8AC3E}">
        <p14:creationId xmlns:p14="http://schemas.microsoft.com/office/powerpoint/2010/main" val="2448372407"/>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a:xfrm>
            <a:off x="9823251" y="5592196"/>
            <a:ext cx="762000" cy="228600"/>
          </a:xfrm>
        </p:spPr>
        <p:txBody>
          <a:bodyPr/>
          <a:lstStyle>
            <a:lvl1pPr algn="r">
              <a:defRPr/>
            </a:lvl1pPr>
          </a:lstStyle>
          <a:p>
            <a:fld id="{F17889F7-7963-4A16-ADF8-FEE4D97DC541}" type="slidenum">
              <a:rPr lang="en-GB" smtClean="0"/>
              <a:pPr/>
              <a:t>‹#›</a:t>
            </a:fld>
            <a:endParaRPr lang="en-GB"/>
          </a:p>
        </p:txBody>
      </p:sp>
      <p:sp>
        <p:nvSpPr>
          <p:cNvPr id="9" name="Rectangle 34"/>
          <p:cNvSpPr>
            <a:spLocks noGrp="1" noChangeArrowheads="1"/>
          </p:cNvSpPr>
          <p:nvPr>
            <p:ph type="title" hasCustomPrompt="1"/>
          </p:nvPr>
        </p:nvSpPr>
        <p:spPr bwMode="auto">
          <a:xfrm>
            <a:off x="287338" y="301625"/>
            <a:ext cx="8605142" cy="463798"/>
          </a:xfrm>
          <a:prstGeom prst="rect">
            <a:avLst/>
          </a:prstGeom>
          <a:noFill/>
          <a:ln w="9525">
            <a:noFill/>
            <a:miter lim="800000"/>
            <a:headEnd/>
            <a:tailEnd/>
          </a:ln>
          <a:effectLst/>
        </p:spPr>
        <p:txBody>
          <a:bodyPr vert="horz" wrap="square" lIns="107970" tIns="53985" rIns="107970" bIns="53985" numCol="1" anchor="t" anchorCtr="0" compatLnSpc="1">
            <a:prstTxWarp prst="textNoShape">
              <a:avLst/>
            </a:prstTxWarp>
          </a:bodyPr>
          <a:lstStyle>
            <a:lvl1pPr>
              <a:defRPr/>
            </a:lvl1pPr>
          </a:lstStyle>
          <a:p>
            <a:r>
              <a:rPr lang="en-US" kern="0"/>
              <a:t>Your title – keep it short, size can vary between 14pt and 24pt</a:t>
            </a:r>
            <a:endParaRPr lang="en-GB" kern="0"/>
          </a:p>
        </p:txBody>
      </p:sp>
      <p:sp>
        <p:nvSpPr>
          <p:cNvPr id="7" name="Footer Placeholder 3"/>
          <p:cNvSpPr>
            <a:spLocks noGrp="1"/>
          </p:cNvSpPr>
          <p:nvPr>
            <p:ph type="ftr" sz="quarter" idx="10"/>
          </p:nvPr>
        </p:nvSpPr>
        <p:spPr>
          <a:xfrm>
            <a:off x="658292" y="5592196"/>
            <a:ext cx="8918847" cy="228600"/>
          </a:xfrm>
        </p:spPr>
        <p:txBody>
          <a:bodyPr/>
          <a:lstStyle>
            <a:lvl1pPr>
              <a:defRPr>
                <a:solidFill>
                  <a:schemeClr val="tx2"/>
                </a:solidFill>
              </a:defRPr>
            </a:lvl1pPr>
          </a:lstStyle>
          <a:p>
            <a:r>
              <a:rPr lang="en-US"/>
              <a:t>Global webinar for third-party providers</a:t>
            </a:r>
            <a:endParaRPr lang="en-GB"/>
          </a:p>
        </p:txBody>
      </p:sp>
    </p:spTree>
    <p:extLst>
      <p:ext uri="{BB962C8B-B14F-4D97-AF65-F5344CB8AC3E}">
        <p14:creationId xmlns:p14="http://schemas.microsoft.com/office/powerpoint/2010/main" val="381931886"/>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Blanc slide">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a:xfrm>
            <a:off x="9823251" y="5592196"/>
            <a:ext cx="762000" cy="228600"/>
          </a:xfrm>
        </p:spPr>
        <p:txBody>
          <a:bodyPr/>
          <a:lstStyle>
            <a:lvl1pPr algn="r">
              <a:defRPr/>
            </a:lvl1pPr>
          </a:lstStyle>
          <a:p>
            <a:fld id="{F17889F7-7963-4A16-ADF8-FEE4D97DC541}" type="slidenum">
              <a:rPr lang="en-GB" smtClean="0"/>
              <a:pPr/>
              <a:t>‹#›</a:t>
            </a:fld>
            <a:endParaRPr lang="en-GB"/>
          </a:p>
        </p:txBody>
      </p:sp>
      <p:sp>
        <p:nvSpPr>
          <p:cNvPr id="7" name="Footer Placeholder 3"/>
          <p:cNvSpPr>
            <a:spLocks noGrp="1"/>
          </p:cNvSpPr>
          <p:nvPr>
            <p:ph type="ftr" sz="quarter" idx="10"/>
          </p:nvPr>
        </p:nvSpPr>
        <p:spPr>
          <a:xfrm>
            <a:off x="658292" y="5592196"/>
            <a:ext cx="8918847" cy="228600"/>
          </a:xfrm>
        </p:spPr>
        <p:txBody>
          <a:bodyPr/>
          <a:lstStyle>
            <a:lvl1pPr>
              <a:defRPr>
                <a:solidFill>
                  <a:schemeClr val="tx2"/>
                </a:solidFill>
              </a:defRPr>
            </a:lvl1pPr>
          </a:lstStyle>
          <a:p>
            <a:r>
              <a:rPr lang="en-US"/>
              <a:t>Global webinar for third-party providers</a:t>
            </a:r>
            <a:endParaRPr lang="en-GB"/>
          </a:p>
        </p:txBody>
      </p:sp>
    </p:spTree>
    <p:extLst>
      <p:ext uri="{BB962C8B-B14F-4D97-AF65-F5344CB8AC3E}">
        <p14:creationId xmlns:p14="http://schemas.microsoft.com/office/powerpoint/2010/main" val="2514723117"/>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itle and big message">
    <p:spTree>
      <p:nvGrpSpPr>
        <p:cNvPr id="1" name=""/>
        <p:cNvGrpSpPr/>
        <p:nvPr/>
      </p:nvGrpSpPr>
      <p:grpSpPr>
        <a:xfrm>
          <a:off x="0" y="0"/>
          <a:ext cx="0" cy="0"/>
          <a:chOff x="0" y="0"/>
          <a:chExt cx="0" cy="0"/>
        </a:xfrm>
      </p:grpSpPr>
      <p:sp>
        <p:nvSpPr>
          <p:cNvPr id="14" name="Slide Number Placeholder 4"/>
          <p:cNvSpPr>
            <a:spLocks noGrp="1"/>
          </p:cNvSpPr>
          <p:nvPr>
            <p:ph type="sldNum" sz="quarter" idx="11"/>
          </p:nvPr>
        </p:nvSpPr>
        <p:spPr>
          <a:xfrm>
            <a:off x="9823251" y="5592196"/>
            <a:ext cx="762000" cy="228600"/>
          </a:xfrm>
        </p:spPr>
        <p:txBody>
          <a:bodyPr/>
          <a:lstStyle>
            <a:lvl1pPr algn="r">
              <a:defRPr/>
            </a:lvl1pPr>
          </a:lstStyle>
          <a:p>
            <a:fld id="{F17889F7-7963-4A16-ADF8-FEE4D97DC541}" type="slidenum">
              <a:rPr lang="en-GB" smtClean="0"/>
              <a:pPr/>
              <a:t>‹#›</a:t>
            </a:fld>
            <a:endParaRPr lang="en-GB"/>
          </a:p>
        </p:txBody>
      </p:sp>
      <p:sp>
        <p:nvSpPr>
          <p:cNvPr id="9" name="Rectangle 34"/>
          <p:cNvSpPr>
            <a:spLocks noGrp="1" noChangeArrowheads="1"/>
          </p:cNvSpPr>
          <p:nvPr>
            <p:ph type="title" hasCustomPrompt="1"/>
          </p:nvPr>
        </p:nvSpPr>
        <p:spPr bwMode="auto">
          <a:xfrm>
            <a:off x="287338" y="301625"/>
            <a:ext cx="8605142" cy="463798"/>
          </a:xfrm>
          <a:prstGeom prst="rect">
            <a:avLst/>
          </a:prstGeom>
          <a:noFill/>
          <a:ln w="9525">
            <a:noFill/>
            <a:miter lim="800000"/>
            <a:headEnd/>
            <a:tailEnd/>
          </a:ln>
          <a:effectLst/>
        </p:spPr>
        <p:txBody>
          <a:bodyPr vert="horz" wrap="square" lIns="107970" tIns="53985" rIns="107970" bIns="53985" numCol="1" anchor="t" anchorCtr="0" compatLnSpc="1">
            <a:prstTxWarp prst="textNoShape">
              <a:avLst/>
            </a:prstTxWarp>
          </a:bodyPr>
          <a:lstStyle>
            <a:lvl1pPr>
              <a:defRPr sz="1800"/>
            </a:lvl1pPr>
          </a:lstStyle>
          <a:p>
            <a:r>
              <a:rPr lang="en-US" kern="0"/>
              <a:t>Your title – keep it short, size can vary between 14pt and 24pt</a:t>
            </a:r>
            <a:endParaRPr lang="en-GB" kern="0"/>
          </a:p>
        </p:txBody>
      </p:sp>
      <p:sp>
        <p:nvSpPr>
          <p:cNvPr id="12" name="Text Placeholder 2"/>
          <p:cNvSpPr>
            <a:spLocks noGrp="1"/>
          </p:cNvSpPr>
          <p:nvPr>
            <p:ph type="body" sz="quarter" idx="12" hasCustomPrompt="1"/>
          </p:nvPr>
        </p:nvSpPr>
        <p:spPr>
          <a:xfrm>
            <a:off x="287338" y="1022251"/>
            <a:ext cx="8641729" cy="4176464"/>
          </a:xfrm>
        </p:spPr>
        <p:txBody>
          <a:bodyPr/>
          <a:lstStyle>
            <a:lvl1pPr>
              <a:defRPr sz="3200"/>
            </a:lvl1pPr>
          </a:lstStyle>
          <a:p>
            <a:pPr lvl="0"/>
            <a:r>
              <a:rPr lang="en-US"/>
              <a:t>SWIFT is a member-owned cooperative through which the financial world conducts its business operations with speed, certainty and confidence. More than 10,800 financial institutions and corporations in over 200 countries trust us every day to exchange millions of </a:t>
            </a:r>
            <a:r>
              <a:rPr lang="en-US" err="1"/>
              <a:t>standardised</a:t>
            </a:r>
            <a:r>
              <a:rPr lang="en-US"/>
              <a:t> financial messages. </a:t>
            </a:r>
          </a:p>
        </p:txBody>
      </p:sp>
      <p:sp>
        <p:nvSpPr>
          <p:cNvPr id="7" name="Footer Placeholder 3"/>
          <p:cNvSpPr>
            <a:spLocks noGrp="1"/>
          </p:cNvSpPr>
          <p:nvPr>
            <p:ph type="ftr" sz="quarter" idx="10"/>
          </p:nvPr>
        </p:nvSpPr>
        <p:spPr>
          <a:xfrm>
            <a:off x="658292" y="5592196"/>
            <a:ext cx="8918847" cy="228600"/>
          </a:xfrm>
        </p:spPr>
        <p:txBody>
          <a:bodyPr/>
          <a:lstStyle>
            <a:lvl1pPr>
              <a:defRPr>
                <a:solidFill>
                  <a:schemeClr val="tx2"/>
                </a:solidFill>
              </a:defRPr>
            </a:lvl1pPr>
          </a:lstStyle>
          <a:p>
            <a:r>
              <a:rPr lang="en-US"/>
              <a:t>Global webinar for third-party providers</a:t>
            </a:r>
            <a:endParaRPr lang="en-GB"/>
          </a:p>
        </p:txBody>
      </p:sp>
    </p:spTree>
    <p:extLst>
      <p:ext uri="{BB962C8B-B14F-4D97-AF65-F5344CB8AC3E}">
        <p14:creationId xmlns:p14="http://schemas.microsoft.com/office/powerpoint/2010/main" val="3614172000"/>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14" name="Slide Number Placeholder 4"/>
          <p:cNvSpPr>
            <a:spLocks noGrp="1"/>
          </p:cNvSpPr>
          <p:nvPr>
            <p:ph type="sldNum" sz="quarter" idx="11"/>
          </p:nvPr>
        </p:nvSpPr>
        <p:spPr>
          <a:xfrm>
            <a:off x="9823251" y="5592196"/>
            <a:ext cx="762000" cy="228600"/>
          </a:xfrm>
        </p:spPr>
        <p:txBody>
          <a:bodyPr/>
          <a:lstStyle>
            <a:lvl1pPr algn="r">
              <a:defRPr/>
            </a:lvl1pPr>
          </a:lstStyle>
          <a:p>
            <a:fld id="{F17889F7-7963-4A16-ADF8-FEE4D97DC541}" type="slidenum">
              <a:rPr lang="en-GB" smtClean="0"/>
              <a:pPr/>
              <a:t>‹#›</a:t>
            </a:fld>
            <a:endParaRPr lang="en-GB"/>
          </a:p>
        </p:txBody>
      </p:sp>
      <p:sp>
        <p:nvSpPr>
          <p:cNvPr id="5" name="Text Placeholder 4"/>
          <p:cNvSpPr>
            <a:spLocks noGrp="1"/>
          </p:cNvSpPr>
          <p:nvPr>
            <p:ph type="body" sz="quarter" idx="12" hasCustomPrompt="1"/>
          </p:nvPr>
        </p:nvSpPr>
        <p:spPr>
          <a:xfrm>
            <a:off x="658292" y="517525"/>
            <a:ext cx="8064500" cy="3961110"/>
          </a:xfrm>
        </p:spPr>
        <p:txBody>
          <a:bodyPr/>
          <a:lstStyle>
            <a:lvl1pPr>
              <a:defRPr sz="3600" b="0">
                <a:latin typeface="+mj-lt"/>
              </a:defRPr>
            </a:lvl1pPr>
            <a:lvl2pPr>
              <a:defRPr sz="4000" b="1"/>
            </a:lvl2pPr>
            <a:lvl3pPr>
              <a:defRPr sz="4000" b="1"/>
            </a:lvl3pPr>
            <a:lvl4pPr>
              <a:defRPr sz="4000" b="1"/>
            </a:lvl4pPr>
            <a:lvl5pPr>
              <a:defRPr sz="3600" b="1"/>
            </a:lvl5pPr>
          </a:lstStyle>
          <a:p>
            <a:pPr lvl="0"/>
            <a:r>
              <a:rPr lang="en-US"/>
              <a:t>It is change, continuing change, inevitable change, that is the dominant factor in society today. No sensible decision can be made any longer without taking into account not only the world as it is, but the world as it will be.</a:t>
            </a:r>
          </a:p>
        </p:txBody>
      </p:sp>
      <p:sp>
        <p:nvSpPr>
          <p:cNvPr id="3" name="Text Placeholder 2"/>
          <p:cNvSpPr>
            <a:spLocks noGrp="1"/>
          </p:cNvSpPr>
          <p:nvPr>
            <p:ph type="body" sz="quarter" idx="13" hasCustomPrompt="1"/>
          </p:nvPr>
        </p:nvSpPr>
        <p:spPr>
          <a:xfrm>
            <a:off x="658292" y="4622800"/>
            <a:ext cx="8066088" cy="503238"/>
          </a:xfrm>
        </p:spPr>
        <p:txBody>
          <a:bodyPr/>
          <a:lstStyle>
            <a:lvl1pPr marL="285750" indent="-285750">
              <a:buFont typeface="Arial" panose="020B0604020202020204" pitchFamily="34" charset="0"/>
              <a:buChar char="̶"/>
              <a:defRPr b="0"/>
            </a:lvl1pPr>
          </a:lstStyle>
          <a:p>
            <a:pPr lvl="0"/>
            <a:r>
              <a:rPr lang="en-US"/>
              <a:t>Isaac Asimov</a:t>
            </a:r>
            <a:endParaRPr lang="en-GB"/>
          </a:p>
        </p:txBody>
      </p:sp>
      <p:sp>
        <p:nvSpPr>
          <p:cNvPr id="7" name="Footer Placeholder 3"/>
          <p:cNvSpPr>
            <a:spLocks noGrp="1"/>
          </p:cNvSpPr>
          <p:nvPr>
            <p:ph type="ftr" sz="quarter" idx="10"/>
          </p:nvPr>
        </p:nvSpPr>
        <p:spPr>
          <a:xfrm>
            <a:off x="658292" y="5592196"/>
            <a:ext cx="8918847" cy="228600"/>
          </a:xfrm>
        </p:spPr>
        <p:txBody>
          <a:bodyPr/>
          <a:lstStyle>
            <a:lvl1pPr>
              <a:defRPr>
                <a:solidFill>
                  <a:schemeClr val="tx2"/>
                </a:solidFill>
              </a:defRPr>
            </a:lvl1pPr>
          </a:lstStyle>
          <a:p>
            <a:r>
              <a:rPr lang="en-US"/>
              <a:t>Global webinar for third-party providers</a:t>
            </a:r>
            <a:endParaRPr lang="en-GB"/>
          </a:p>
        </p:txBody>
      </p:sp>
    </p:spTree>
    <p:extLst>
      <p:ext uri="{BB962C8B-B14F-4D97-AF65-F5344CB8AC3E}">
        <p14:creationId xmlns:p14="http://schemas.microsoft.com/office/powerpoint/2010/main" val="169918186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itle and 2 columns">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a:xfrm>
            <a:off x="9823251" y="5592196"/>
            <a:ext cx="762000" cy="228600"/>
          </a:xfrm>
        </p:spPr>
        <p:txBody>
          <a:bodyPr/>
          <a:lstStyle>
            <a:lvl1pPr algn="r">
              <a:defRPr/>
            </a:lvl1pPr>
          </a:lstStyle>
          <a:p>
            <a:fld id="{F17889F7-7963-4A16-ADF8-FEE4D97DC541}" type="slidenum">
              <a:rPr lang="en-GB" smtClean="0"/>
              <a:pPr/>
              <a:t>‹#›</a:t>
            </a:fld>
            <a:endParaRPr lang="en-GB"/>
          </a:p>
        </p:txBody>
      </p:sp>
      <p:sp>
        <p:nvSpPr>
          <p:cNvPr id="12" name="Rectangle 34"/>
          <p:cNvSpPr>
            <a:spLocks noGrp="1" noChangeArrowheads="1"/>
          </p:cNvSpPr>
          <p:nvPr>
            <p:ph type="title" hasCustomPrompt="1"/>
          </p:nvPr>
        </p:nvSpPr>
        <p:spPr bwMode="auto">
          <a:xfrm>
            <a:off x="287338" y="301625"/>
            <a:ext cx="8605142" cy="463798"/>
          </a:xfrm>
          <a:prstGeom prst="rect">
            <a:avLst/>
          </a:prstGeom>
          <a:noFill/>
          <a:ln w="9525">
            <a:noFill/>
            <a:miter lim="800000"/>
            <a:headEnd/>
            <a:tailEnd/>
          </a:ln>
          <a:effectLst/>
        </p:spPr>
        <p:txBody>
          <a:bodyPr vert="horz" wrap="square" lIns="107970" tIns="53985" rIns="107970" bIns="53985" numCol="1" anchor="t" anchorCtr="0" compatLnSpc="1">
            <a:prstTxWarp prst="textNoShape">
              <a:avLst/>
            </a:prstTxWarp>
          </a:bodyPr>
          <a:lstStyle>
            <a:lvl1pPr>
              <a:defRPr/>
            </a:lvl1pPr>
          </a:lstStyle>
          <a:p>
            <a:r>
              <a:rPr lang="en-US" kern="0"/>
              <a:t>Your title – keep it short, size can vary between 14pt and 24pt</a:t>
            </a:r>
            <a:endParaRPr lang="en-GB" kern="0"/>
          </a:p>
        </p:txBody>
      </p:sp>
      <p:sp>
        <p:nvSpPr>
          <p:cNvPr id="3" name="Text Placeholder 2"/>
          <p:cNvSpPr>
            <a:spLocks noGrp="1"/>
          </p:cNvSpPr>
          <p:nvPr>
            <p:ph type="body" sz="quarter" idx="14" hasCustomPrompt="1"/>
          </p:nvPr>
        </p:nvSpPr>
        <p:spPr>
          <a:xfrm>
            <a:off x="287338" y="1022350"/>
            <a:ext cx="4105275" cy="4032250"/>
          </a:xfrm>
        </p:spPr>
        <p:txBody>
          <a:bodyPr/>
          <a:lstStyle>
            <a:lvl1pPr>
              <a:defRPr sz="1400" b="1"/>
            </a:lvl1pPr>
            <a:lvl2pPr>
              <a:defRPr b="0"/>
            </a:lvl2pPr>
            <a:lvl3pPr marL="744174" indent="-215567">
              <a:buFont typeface="Arial" panose="020B0604020202020204" pitchFamily="34" charset="0"/>
              <a:buChar char="−"/>
              <a:defRPr b="0"/>
            </a:lvl3pPr>
            <a:lvl4pPr>
              <a:defRPr b="0" baseline="0"/>
            </a:lvl4pPr>
            <a:lvl5pPr>
              <a:defRPr b="0"/>
            </a:lvl5pPr>
          </a:lstStyle>
          <a:p>
            <a:r>
              <a:rPr lang="en-US" b="0"/>
              <a:t>SWIFT is a member-owned cooperative through which the financial world conducts its business operations with speed, certainty and confidence. More than 10,800 financial institutions and corporations in over 200 countries trust us every day to exchange millions of </a:t>
            </a:r>
            <a:r>
              <a:rPr lang="en-US" b="0" err="1"/>
              <a:t>standardised</a:t>
            </a:r>
            <a:r>
              <a:rPr lang="en-US" b="0"/>
              <a:t> financial messages.</a:t>
            </a:r>
          </a:p>
          <a:p>
            <a:pPr lvl="1"/>
            <a:r>
              <a:rPr lang="en-US"/>
              <a:t>Point second level</a:t>
            </a:r>
          </a:p>
          <a:p>
            <a:pPr lvl="2"/>
            <a:r>
              <a:rPr lang="en-US"/>
              <a:t>Point third level</a:t>
            </a:r>
          </a:p>
          <a:p>
            <a:pPr lvl="3"/>
            <a:r>
              <a:rPr lang="en-US"/>
              <a:t>Point fourth level</a:t>
            </a:r>
          </a:p>
          <a:p>
            <a:pPr lvl="4"/>
            <a:r>
              <a:rPr lang="en-US"/>
              <a:t>Point fifth level</a:t>
            </a:r>
            <a:endParaRPr lang="en-GB"/>
          </a:p>
        </p:txBody>
      </p:sp>
      <p:sp>
        <p:nvSpPr>
          <p:cNvPr id="13" name="Text Placeholder 2"/>
          <p:cNvSpPr>
            <a:spLocks noGrp="1"/>
          </p:cNvSpPr>
          <p:nvPr>
            <p:ph type="body" sz="quarter" idx="15" hasCustomPrompt="1"/>
          </p:nvPr>
        </p:nvSpPr>
        <p:spPr>
          <a:xfrm>
            <a:off x="4787255" y="1022251"/>
            <a:ext cx="4105275" cy="4032250"/>
          </a:xfrm>
        </p:spPr>
        <p:txBody>
          <a:bodyPr/>
          <a:lstStyle>
            <a:lvl1pPr>
              <a:defRPr sz="1400"/>
            </a:lvl1pPr>
            <a:lvl3pPr marL="744174" indent="-215567">
              <a:buFont typeface="Arial" panose="020B0604020202020204" pitchFamily="34" charset="0"/>
              <a:buChar char="−"/>
              <a:defRPr/>
            </a:lvl3pPr>
          </a:lstStyle>
          <a:p>
            <a:r>
              <a:rPr lang="en-US" b="0"/>
              <a:t>SWIFT is a member-owned cooperative through which the financial world conducts its business operations with speed, certainty and confidence. More than 10,800 financial institutions and corporations in over 200 countries trust us every day to exchange millions of </a:t>
            </a:r>
            <a:r>
              <a:rPr lang="en-US" b="0" err="1"/>
              <a:t>standardised</a:t>
            </a:r>
            <a:r>
              <a:rPr lang="en-US" b="0"/>
              <a:t> financial messages.</a:t>
            </a:r>
          </a:p>
          <a:p>
            <a:pPr lvl="1"/>
            <a:r>
              <a:rPr lang="en-US"/>
              <a:t>Second level</a:t>
            </a:r>
          </a:p>
          <a:p>
            <a:pPr lvl="2"/>
            <a:r>
              <a:rPr lang="en-US"/>
              <a:t>Third level</a:t>
            </a:r>
          </a:p>
          <a:p>
            <a:pPr lvl="3"/>
            <a:r>
              <a:rPr lang="en-US"/>
              <a:t>Fourth level</a:t>
            </a:r>
          </a:p>
          <a:p>
            <a:pPr lvl="4"/>
            <a:r>
              <a:rPr lang="en-US"/>
              <a:t>Fifth level</a:t>
            </a:r>
            <a:endParaRPr lang="en-GB"/>
          </a:p>
        </p:txBody>
      </p:sp>
      <p:sp>
        <p:nvSpPr>
          <p:cNvPr id="15" name="Footer Placeholder 3"/>
          <p:cNvSpPr>
            <a:spLocks noGrp="1"/>
          </p:cNvSpPr>
          <p:nvPr>
            <p:ph type="ftr" sz="quarter" idx="10"/>
          </p:nvPr>
        </p:nvSpPr>
        <p:spPr>
          <a:xfrm>
            <a:off x="658292" y="5592196"/>
            <a:ext cx="8918847" cy="228600"/>
          </a:xfrm>
        </p:spPr>
        <p:txBody>
          <a:bodyPr/>
          <a:lstStyle>
            <a:lvl1pPr>
              <a:defRPr>
                <a:solidFill>
                  <a:schemeClr val="tx2"/>
                </a:solidFill>
              </a:defRPr>
            </a:lvl1pPr>
          </a:lstStyle>
          <a:p>
            <a:r>
              <a:rPr lang="en-US"/>
              <a:t>Global webinar for third-party providers</a:t>
            </a:r>
            <a:endParaRPr lang="en-GB"/>
          </a:p>
        </p:txBody>
      </p:sp>
    </p:spTree>
    <p:extLst>
      <p:ext uri="{BB962C8B-B14F-4D97-AF65-F5344CB8AC3E}">
        <p14:creationId xmlns:p14="http://schemas.microsoft.com/office/powerpoint/2010/main" val="3160629319"/>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and 3 columns">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a:xfrm>
            <a:off x="9823251" y="5592196"/>
            <a:ext cx="762000" cy="228600"/>
          </a:xfrm>
        </p:spPr>
        <p:txBody>
          <a:bodyPr/>
          <a:lstStyle>
            <a:lvl1pPr algn="r">
              <a:defRPr/>
            </a:lvl1pPr>
          </a:lstStyle>
          <a:p>
            <a:fld id="{F17889F7-7963-4A16-ADF8-FEE4D97DC541}" type="slidenum">
              <a:rPr lang="en-GB" smtClean="0"/>
              <a:pPr/>
              <a:t>‹#›</a:t>
            </a:fld>
            <a:endParaRPr lang="en-GB"/>
          </a:p>
        </p:txBody>
      </p:sp>
      <p:sp>
        <p:nvSpPr>
          <p:cNvPr id="12" name="Rectangle 34"/>
          <p:cNvSpPr>
            <a:spLocks noGrp="1" noChangeArrowheads="1"/>
          </p:cNvSpPr>
          <p:nvPr>
            <p:ph type="title" hasCustomPrompt="1"/>
          </p:nvPr>
        </p:nvSpPr>
        <p:spPr bwMode="auto">
          <a:xfrm>
            <a:off x="287338" y="302171"/>
            <a:ext cx="8605142" cy="463798"/>
          </a:xfrm>
          <a:prstGeom prst="rect">
            <a:avLst/>
          </a:prstGeom>
          <a:noFill/>
          <a:ln w="9525">
            <a:noFill/>
            <a:miter lim="800000"/>
            <a:headEnd/>
            <a:tailEnd/>
          </a:ln>
          <a:effectLst/>
        </p:spPr>
        <p:txBody>
          <a:bodyPr vert="horz" wrap="square" lIns="107970" tIns="53985" rIns="107970" bIns="53985" numCol="1" anchor="t" anchorCtr="0" compatLnSpc="1">
            <a:prstTxWarp prst="textNoShape">
              <a:avLst/>
            </a:prstTxWarp>
          </a:bodyPr>
          <a:lstStyle>
            <a:lvl1pPr>
              <a:defRPr/>
            </a:lvl1pPr>
          </a:lstStyle>
          <a:p>
            <a:r>
              <a:rPr lang="en-US" kern="0"/>
              <a:t>Your title – keep it short, size can vary between 14pt and 24pt</a:t>
            </a:r>
            <a:endParaRPr lang="en-GB" kern="0"/>
          </a:p>
        </p:txBody>
      </p:sp>
      <p:sp>
        <p:nvSpPr>
          <p:cNvPr id="11" name="Text Placeholder 2"/>
          <p:cNvSpPr>
            <a:spLocks noGrp="1"/>
          </p:cNvSpPr>
          <p:nvPr>
            <p:ph type="body" sz="quarter" idx="15" hasCustomPrompt="1"/>
          </p:nvPr>
        </p:nvSpPr>
        <p:spPr>
          <a:xfrm>
            <a:off x="287338" y="1022350"/>
            <a:ext cx="3097113" cy="4032250"/>
          </a:xfrm>
        </p:spPr>
        <p:txBody>
          <a:bodyPr/>
          <a:lstStyle>
            <a:lvl1pPr>
              <a:defRPr sz="1400"/>
            </a:lvl1pPr>
            <a:lvl3pPr marL="744174" indent="-215567">
              <a:buFont typeface="Arial" panose="020B0604020202020204" pitchFamily="34" charset="0"/>
              <a:buChar char="−"/>
              <a:defRPr/>
            </a:lvl3pPr>
          </a:lstStyle>
          <a:p>
            <a:r>
              <a:rPr lang="en-US" b="0"/>
              <a:t>SWIFT is a member-owned cooperative through which the financial world conducts its business operations with speed, certainty and confidence. More than 10,800 financial institutions and corporations in over 200 countries trust us every day to exchange millions of </a:t>
            </a:r>
            <a:r>
              <a:rPr lang="en-US" b="0" err="1"/>
              <a:t>standardised</a:t>
            </a:r>
            <a:r>
              <a:rPr lang="en-US" b="0"/>
              <a:t> financial messages.</a:t>
            </a:r>
          </a:p>
          <a:p>
            <a:pPr lvl="1"/>
            <a:r>
              <a:rPr lang="en-US"/>
              <a:t>Second level</a:t>
            </a:r>
          </a:p>
          <a:p>
            <a:pPr lvl="2"/>
            <a:r>
              <a:rPr lang="en-US"/>
              <a:t>Third level</a:t>
            </a:r>
          </a:p>
          <a:p>
            <a:pPr lvl="3"/>
            <a:r>
              <a:rPr lang="en-US"/>
              <a:t>Fourth level</a:t>
            </a:r>
          </a:p>
          <a:p>
            <a:pPr lvl="4"/>
            <a:r>
              <a:rPr lang="en-US"/>
              <a:t>Fifth level</a:t>
            </a:r>
            <a:endParaRPr lang="en-GB"/>
          </a:p>
        </p:txBody>
      </p:sp>
      <p:sp>
        <p:nvSpPr>
          <p:cNvPr id="13" name="Text Placeholder 2"/>
          <p:cNvSpPr>
            <a:spLocks noGrp="1"/>
          </p:cNvSpPr>
          <p:nvPr>
            <p:ph type="body" sz="quarter" idx="16" hasCustomPrompt="1"/>
          </p:nvPr>
        </p:nvSpPr>
        <p:spPr>
          <a:xfrm>
            <a:off x="3816499" y="1022251"/>
            <a:ext cx="3097113" cy="4032250"/>
          </a:xfrm>
        </p:spPr>
        <p:txBody>
          <a:bodyPr/>
          <a:lstStyle>
            <a:lvl1pPr>
              <a:defRPr sz="1400"/>
            </a:lvl1pPr>
            <a:lvl3pPr marL="744174" indent="-215567">
              <a:buFont typeface="Arial" panose="020B0604020202020204" pitchFamily="34" charset="0"/>
              <a:buChar char="−"/>
              <a:defRPr/>
            </a:lvl3pPr>
          </a:lstStyle>
          <a:p>
            <a:r>
              <a:rPr lang="en-US" b="0"/>
              <a:t>SWIFT is a member-owned cooperative through which the financial world conducts its business operations with speed, certainty and confidence. More than 10,800 financial institutions and corporations in over 200 countries trust us every day to exchange millions of </a:t>
            </a:r>
            <a:r>
              <a:rPr lang="en-US" b="0" err="1"/>
              <a:t>standardised</a:t>
            </a:r>
            <a:r>
              <a:rPr lang="en-US" b="0"/>
              <a:t> financial messages.</a:t>
            </a:r>
          </a:p>
          <a:p>
            <a:pPr lvl="1"/>
            <a:r>
              <a:rPr lang="en-US"/>
              <a:t>Second level</a:t>
            </a:r>
          </a:p>
          <a:p>
            <a:pPr lvl="2"/>
            <a:r>
              <a:rPr lang="en-US"/>
              <a:t>Third level</a:t>
            </a:r>
          </a:p>
          <a:p>
            <a:pPr lvl="3"/>
            <a:r>
              <a:rPr lang="en-US"/>
              <a:t>Fourth level</a:t>
            </a:r>
          </a:p>
          <a:p>
            <a:pPr lvl="4"/>
            <a:r>
              <a:rPr lang="en-US"/>
              <a:t>Fifth level</a:t>
            </a:r>
            <a:endParaRPr lang="en-GB"/>
          </a:p>
        </p:txBody>
      </p:sp>
      <p:sp>
        <p:nvSpPr>
          <p:cNvPr id="14" name="Text Placeholder 2"/>
          <p:cNvSpPr>
            <a:spLocks noGrp="1"/>
          </p:cNvSpPr>
          <p:nvPr>
            <p:ph type="body" sz="quarter" idx="17" hasCustomPrompt="1"/>
          </p:nvPr>
        </p:nvSpPr>
        <p:spPr>
          <a:xfrm>
            <a:off x="7399789" y="1022251"/>
            <a:ext cx="3097113" cy="4032250"/>
          </a:xfrm>
        </p:spPr>
        <p:txBody>
          <a:bodyPr/>
          <a:lstStyle>
            <a:lvl1pPr>
              <a:defRPr sz="1400"/>
            </a:lvl1pPr>
            <a:lvl3pPr marL="744174" indent="-215567">
              <a:buFont typeface="Arial" panose="020B0604020202020204" pitchFamily="34" charset="0"/>
              <a:buChar char="−"/>
              <a:defRPr/>
            </a:lvl3pPr>
          </a:lstStyle>
          <a:p>
            <a:r>
              <a:rPr lang="en-US" b="0"/>
              <a:t>SWIFT is a member-owned cooperative through which the financial world conducts its business operations with speed, certainty and confidence. More than 10,800 financial institutions and corporations in over 200 countries trust us every day to exchange millions of </a:t>
            </a:r>
            <a:r>
              <a:rPr lang="en-US" b="0" err="1"/>
              <a:t>standardised</a:t>
            </a:r>
            <a:r>
              <a:rPr lang="en-US" b="0"/>
              <a:t> financial messages.</a:t>
            </a:r>
          </a:p>
          <a:p>
            <a:pPr lvl="1"/>
            <a:r>
              <a:rPr lang="en-US"/>
              <a:t>Second level</a:t>
            </a:r>
          </a:p>
          <a:p>
            <a:pPr lvl="2"/>
            <a:r>
              <a:rPr lang="en-US"/>
              <a:t>Third level</a:t>
            </a:r>
          </a:p>
          <a:p>
            <a:pPr lvl="3"/>
            <a:r>
              <a:rPr lang="en-US"/>
              <a:t>Fourth level</a:t>
            </a:r>
          </a:p>
          <a:p>
            <a:pPr lvl="4"/>
            <a:r>
              <a:rPr lang="en-US"/>
              <a:t>Fifth level</a:t>
            </a:r>
            <a:endParaRPr lang="en-GB"/>
          </a:p>
        </p:txBody>
      </p:sp>
      <p:sp>
        <p:nvSpPr>
          <p:cNvPr id="16" name="Footer Placeholder 3"/>
          <p:cNvSpPr>
            <a:spLocks noGrp="1"/>
          </p:cNvSpPr>
          <p:nvPr>
            <p:ph type="ftr" sz="quarter" idx="10"/>
          </p:nvPr>
        </p:nvSpPr>
        <p:spPr>
          <a:xfrm>
            <a:off x="658292" y="5592196"/>
            <a:ext cx="8918847" cy="228600"/>
          </a:xfrm>
        </p:spPr>
        <p:txBody>
          <a:bodyPr/>
          <a:lstStyle>
            <a:lvl1pPr>
              <a:defRPr>
                <a:solidFill>
                  <a:schemeClr val="tx2"/>
                </a:solidFill>
              </a:defRPr>
            </a:lvl1pPr>
          </a:lstStyle>
          <a:p>
            <a:r>
              <a:rPr lang="en-US"/>
              <a:t>Global webinar for third-party providers</a:t>
            </a:r>
            <a:endParaRPr lang="en-GB"/>
          </a:p>
        </p:txBody>
      </p:sp>
    </p:spTree>
    <p:extLst>
      <p:ext uri="{BB962C8B-B14F-4D97-AF65-F5344CB8AC3E}">
        <p14:creationId xmlns:p14="http://schemas.microsoft.com/office/powerpoint/2010/main" val="24302715"/>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and 4 columns">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a:xfrm>
            <a:off x="9823251" y="5592196"/>
            <a:ext cx="762000" cy="228600"/>
          </a:xfrm>
        </p:spPr>
        <p:txBody>
          <a:bodyPr/>
          <a:lstStyle>
            <a:lvl1pPr algn="r">
              <a:defRPr/>
            </a:lvl1pPr>
          </a:lstStyle>
          <a:p>
            <a:fld id="{F17889F7-7963-4A16-ADF8-FEE4D97DC541}" type="slidenum">
              <a:rPr lang="en-GB" smtClean="0"/>
              <a:pPr/>
              <a:t>‹#›</a:t>
            </a:fld>
            <a:endParaRPr lang="en-GB"/>
          </a:p>
        </p:txBody>
      </p:sp>
      <p:sp>
        <p:nvSpPr>
          <p:cNvPr id="12" name="Rectangle 34"/>
          <p:cNvSpPr>
            <a:spLocks noGrp="1" noChangeArrowheads="1"/>
          </p:cNvSpPr>
          <p:nvPr>
            <p:ph type="title" hasCustomPrompt="1"/>
          </p:nvPr>
        </p:nvSpPr>
        <p:spPr bwMode="auto">
          <a:xfrm>
            <a:off x="287338" y="301625"/>
            <a:ext cx="8605142" cy="463798"/>
          </a:xfrm>
          <a:prstGeom prst="rect">
            <a:avLst/>
          </a:prstGeom>
          <a:noFill/>
          <a:ln w="9525">
            <a:noFill/>
            <a:miter lim="800000"/>
            <a:headEnd/>
            <a:tailEnd/>
          </a:ln>
          <a:effectLst/>
        </p:spPr>
        <p:txBody>
          <a:bodyPr vert="horz" wrap="square" lIns="107970" tIns="53985" rIns="107970" bIns="53985" numCol="1" anchor="t" anchorCtr="0" compatLnSpc="1">
            <a:prstTxWarp prst="textNoShape">
              <a:avLst/>
            </a:prstTxWarp>
          </a:bodyPr>
          <a:lstStyle>
            <a:lvl1pPr>
              <a:defRPr/>
            </a:lvl1pPr>
          </a:lstStyle>
          <a:p>
            <a:r>
              <a:rPr lang="en-US" kern="0"/>
              <a:t>Your title – keep it short, size can vary between 14pt and 24pt</a:t>
            </a:r>
            <a:endParaRPr lang="en-GB" kern="0"/>
          </a:p>
        </p:txBody>
      </p:sp>
      <p:sp>
        <p:nvSpPr>
          <p:cNvPr id="16" name="Text Placeholder 2"/>
          <p:cNvSpPr>
            <a:spLocks noGrp="1"/>
          </p:cNvSpPr>
          <p:nvPr>
            <p:ph type="body" sz="quarter" idx="17" hasCustomPrompt="1"/>
          </p:nvPr>
        </p:nvSpPr>
        <p:spPr>
          <a:xfrm>
            <a:off x="287339" y="1022350"/>
            <a:ext cx="2407256" cy="4032250"/>
          </a:xfrm>
        </p:spPr>
        <p:txBody>
          <a:bodyPr/>
          <a:lstStyle>
            <a:lvl1pPr>
              <a:defRPr sz="1400"/>
            </a:lvl1pPr>
            <a:lvl3pPr marL="744174" indent="-215567">
              <a:buFont typeface="Arial" panose="020B0604020202020204" pitchFamily="34" charset="0"/>
              <a:buChar char="−"/>
              <a:defRPr/>
            </a:lvl3pPr>
          </a:lstStyle>
          <a:p>
            <a:r>
              <a:rPr lang="en-US" b="0"/>
              <a:t>SWIFT is a member-owned cooperative through which the financial world conducts its business operations with speed, certainty and confidence. More than 10,800 financial institutions and corporations in over 200 countries trust us every day to exchange millions of </a:t>
            </a:r>
            <a:r>
              <a:rPr lang="en-US" b="0" err="1"/>
              <a:t>standardised</a:t>
            </a:r>
            <a:r>
              <a:rPr lang="en-US" b="0"/>
              <a:t> financial messages.</a:t>
            </a:r>
          </a:p>
          <a:p>
            <a:pPr lvl="1"/>
            <a:r>
              <a:rPr lang="en-US"/>
              <a:t>Second level</a:t>
            </a:r>
          </a:p>
          <a:p>
            <a:pPr lvl="2"/>
            <a:r>
              <a:rPr lang="en-US"/>
              <a:t>Third level</a:t>
            </a:r>
          </a:p>
          <a:p>
            <a:pPr lvl="3"/>
            <a:r>
              <a:rPr lang="en-US"/>
              <a:t>Fourth level</a:t>
            </a:r>
          </a:p>
          <a:p>
            <a:pPr lvl="4"/>
            <a:r>
              <a:rPr lang="en-US"/>
              <a:t>Fifth level</a:t>
            </a:r>
            <a:endParaRPr lang="en-GB"/>
          </a:p>
        </p:txBody>
      </p:sp>
      <p:sp>
        <p:nvSpPr>
          <p:cNvPr id="18" name="Text Placeholder 2"/>
          <p:cNvSpPr>
            <a:spLocks noGrp="1"/>
          </p:cNvSpPr>
          <p:nvPr>
            <p:ph type="body" sz="quarter" idx="18" hasCustomPrompt="1"/>
          </p:nvPr>
        </p:nvSpPr>
        <p:spPr>
          <a:xfrm>
            <a:off x="2907997" y="1022251"/>
            <a:ext cx="2407256" cy="4032250"/>
          </a:xfrm>
        </p:spPr>
        <p:txBody>
          <a:bodyPr/>
          <a:lstStyle>
            <a:lvl1pPr>
              <a:defRPr sz="1400"/>
            </a:lvl1pPr>
            <a:lvl3pPr marL="744174" indent="-215567">
              <a:buFont typeface="Arial" panose="020B0604020202020204" pitchFamily="34" charset="0"/>
              <a:buChar char="−"/>
              <a:defRPr/>
            </a:lvl3pPr>
          </a:lstStyle>
          <a:p>
            <a:r>
              <a:rPr lang="en-US" b="0"/>
              <a:t>SWIFT is a member-owned cooperative through which the financial world conducts its business operations with speed, certainty and confidence. More than 10,800 financial institutions and corporations in over 200 countries trust us every day to exchange millions of </a:t>
            </a:r>
            <a:r>
              <a:rPr lang="en-US" b="0" err="1"/>
              <a:t>standardised</a:t>
            </a:r>
            <a:r>
              <a:rPr lang="en-US" b="0"/>
              <a:t> financial messages.</a:t>
            </a:r>
          </a:p>
          <a:p>
            <a:pPr lvl="1"/>
            <a:r>
              <a:rPr lang="en-US"/>
              <a:t>Second level</a:t>
            </a:r>
          </a:p>
          <a:p>
            <a:pPr lvl="2"/>
            <a:r>
              <a:rPr lang="en-US"/>
              <a:t>Third level</a:t>
            </a:r>
          </a:p>
          <a:p>
            <a:pPr lvl="3"/>
            <a:r>
              <a:rPr lang="en-US"/>
              <a:t>Fourth level</a:t>
            </a:r>
          </a:p>
          <a:p>
            <a:pPr lvl="4"/>
            <a:r>
              <a:rPr lang="en-US"/>
              <a:t>Fifth level</a:t>
            </a:r>
            <a:endParaRPr lang="en-GB"/>
          </a:p>
        </p:txBody>
      </p:sp>
      <p:sp>
        <p:nvSpPr>
          <p:cNvPr id="19" name="Text Placeholder 2"/>
          <p:cNvSpPr>
            <a:spLocks noGrp="1"/>
          </p:cNvSpPr>
          <p:nvPr>
            <p:ph type="body" sz="quarter" idx="19" hasCustomPrompt="1"/>
          </p:nvPr>
        </p:nvSpPr>
        <p:spPr>
          <a:xfrm>
            <a:off x="5527886" y="1022251"/>
            <a:ext cx="2407256" cy="4032250"/>
          </a:xfrm>
        </p:spPr>
        <p:txBody>
          <a:bodyPr/>
          <a:lstStyle>
            <a:lvl1pPr>
              <a:defRPr sz="1400"/>
            </a:lvl1pPr>
            <a:lvl3pPr marL="744174" indent="-215567">
              <a:buFont typeface="Arial" panose="020B0604020202020204" pitchFamily="34" charset="0"/>
              <a:buChar char="−"/>
              <a:defRPr/>
            </a:lvl3pPr>
          </a:lstStyle>
          <a:p>
            <a:r>
              <a:rPr lang="en-US" b="0"/>
              <a:t>SWIFT is a member-owned cooperative through which the financial world conducts its business operations with speed, certainty and confidence. More than 10,800 financial institutions and corporations in over 200 countries trust us every day to exchange millions of </a:t>
            </a:r>
            <a:r>
              <a:rPr lang="en-US" b="0" err="1"/>
              <a:t>standardised</a:t>
            </a:r>
            <a:r>
              <a:rPr lang="en-US" b="0"/>
              <a:t> financial messages.</a:t>
            </a:r>
          </a:p>
          <a:p>
            <a:pPr lvl="1"/>
            <a:r>
              <a:rPr lang="en-US"/>
              <a:t>Second level</a:t>
            </a:r>
          </a:p>
          <a:p>
            <a:pPr lvl="2"/>
            <a:r>
              <a:rPr lang="en-US"/>
              <a:t>Third level</a:t>
            </a:r>
          </a:p>
          <a:p>
            <a:pPr lvl="3"/>
            <a:r>
              <a:rPr lang="en-US"/>
              <a:t>Fourth level</a:t>
            </a:r>
          </a:p>
          <a:p>
            <a:pPr lvl="4"/>
            <a:r>
              <a:rPr lang="en-US"/>
              <a:t>Fifth level</a:t>
            </a:r>
            <a:endParaRPr lang="en-GB"/>
          </a:p>
        </p:txBody>
      </p:sp>
      <p:sp>
        <p:nvSpPr>
          <p:cNvPr id="22" name="Text Placeholder 2"/>
          <p:cNvSpPr>
            <a:spLocks noGrp="1"/>
          </p:cNvSpPr>
          <p:nvPr>
            <p:ph type="body" sz="quarter" idx="20" hasCustomPrompt="1"/>
          </p:nvPr>
        </p:nvSpPr>
        <p:spPr>
          <a:xfrm>
            <a:off x="8106758" y="1022251"/>
            <a:ext cx="2407256" cy="4032250"/>
          </a:xfrm>
        </p:spPr>
        <p:txBody>
          <a:bodyPr/>
          <a:lstStyle>
            <a:lvl1pPr>
              <a:defRPr sz="1400"/>
            </a:lvl1pPr>
            <a:lvl3pPr marL="744174" indent="-215567">
              <a:buFont typeface="Arial" panose="020B0604020202020204" pitchFamily="34" charset="0"/>
              <a:buChar char="−"/>
              <a:defRPr/>
            </a:lvl3pPr>
          </a:lstStyle>
          <a:p>
            <a:r>
              <a:rPr lang="en-US" b="0"/>
              <a:t>SWIFT is a member-owned cooperative through which the financial world conducts its business operations with speed, certainty and confidence. More than 10,800 financial institutions and corporations in over 200 countries trust us every day to exchange millions of </a:t>
            </a:r>
            <a:r>
              <a:rPr lang="en-US" b="0" err="1"/>
              <a:t>standardised</a:t>
            </a:r>
            <a:r>
              <a:rPr lang="en-US" b="0"/>
              <a:t> financial messages.</a:t>
            </a:r>
          </a:p>
          <a:p>
            <a:pPr lvl="1"/>
            <a:r>
              <a:rPr lang="en-US"/>
              <a:t>Second level</a:t>
            </a:r>
          </a:p>
          <a:p>
            <a:pPr lvl="2"/>
            <a:r>
              <a:rPr lang="en-US"/>
              <a:t>Third level</a:t>
            </a:r>
          </a:p>
          <a:p>
            <a:pPr lvl="3"/>
            <a:r>
              <a:rPr lang="en-US"/>
              <a:t>Fourth level</a:t>
            </a:r>
          </a:p>
          <a:p>
            <a:pPr lvl="4"/>
            <a:r>
              <a:rPr lang="en-US"/>
              <a:t>Fifth level</a:t>
            </a:r>
            <a:endParaRPr lang="en-GB"/>
          </a:p>
        </p:txBody>
      </p:sp>
      <p:sp>
        <p:nvSpPr>
          <p:cNvPr id="24" name="Footer Placeholder 3"/>
          <p:cNvSpPr>
            <a:spLocks noGrp="1"/>
          </p:cNvSpPr>
          <p:nvPr>
            <p:ph type="ftr" sz="quarter" idx="10"/>
          </p:nvPr>
        </p:nvSpPr>
        <p:spPr>
          <a:xfrm>
            <a:off x="658292" y="5592196"/>
            <a:ext cx="8918847" cy="228600"/>
          </a:xfrm>
        </p:spPr>
        <p:txBody>
          <a:bodyPr/>
          <a:lstStyle>
            <a:lvl1pPr>
              <a:defRPr>
                <a:solidFill>
                  <a:schemeClr val="tx2"/>
                </a:solidFill>
              </a:defRPr>
            </a:lvl1pPr>
          </a:lstStyle>
          <a:p>
            <a:r>
              <a:rPr lang="en-US"/>
              <a:t>Global webinar for third-party providers</a:t>
            </a:r>
            <a:endParaRPr lang="en-GB"/>
          </a:p>
        </p:txBody>
      </p:sp>
    </p:spTree>
    <p:extLst>
      <p:ext uri="{BB962C8B-B14F-4D97-AF65-F5344CB8AC3E}">
        <p14:creationId xmlns:p14="http://schemas.microsoft.com/office/powerpoint/2010/main" val="2327529364"/>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Divider or Highlight slide Green">
    <p:bg>
      <p:bgPr>
        <a:solidFill>
          <a:schemeClr val="tx2"/>
        </a:solid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a:xfrm>
            <a:off x="9823251" y="5592196"/>
            <a:ext cx="762000" cy="228600"/>
          </a:xfrm>
        </p:spPr>
        <p:txBody>
          <a:bodyPr/>
          <a:lstStyle>
            <a:lvl1pPr algn="r">
              <a:defRPr>
                <a:solidFill>
                  <a:schemeClr val="bg1"/>
                </a:solidFill>
              </a:defRPr>
            </a:lvl1pPr>
          </a:lstStyle>
          <a:p>
            <a:fld id="{F17889F7-7963-4A16-ADF8-FEE4D97DC541}" type="slidenum">
              <a:rPr lang="en-GB" smtClean="0"/>
              <a:pPr/>
              <a:t>‹#›</a:t>
            </a:fld>
            <a:endParaRPr lang="en-GB"/>
          </a:p>
        </p:txBody>
      </p:sp>
      <p:grpSp>
        <p:nvGrpSpPr>
          <p:cNvPr id="8" name="Group 7"/>
          <p:cNvGrpSpPr/>
          <p:nvPr userDrawn="1"/>
        </p:nvGrpSpPr>
        <p:grpSpPr>
          <a:xfrm>
            <a:off x="286418" y="5558755"/>
            <a:ext cx="288363" cy="288873"/>
            <a:chOff x="1230313" y="1433513"/>
            <a:chExt cx="898525" cy="900113"/>
          </a:xfrm>
        </p:grpSpPr>
        <p:sp>
          <p:nvSpPr>
            <p:cNvPr id="9" name="Freeform 8"/>
            <p:cNvSpPr>
              <a:spLocks noEditPoints="1"/>
            </p:cNvSpPr>
            <p:nvPr userDrawn="1"/>
          </p:nvSpPr>
          <p:spPr bwMode="auto">
            <a:xfrm>
              <a:off x="1230313" y="1433513"/>
              <a:ext cx="898525" cy="900113"/>
            </a:xfrm>
            <a:custGeom>
              <a:avLst/>
              <a:gdLst>
                <a:gd name="T0" fmla="*/ 198 w 566"/>
                <a:gd name="T1" fmla="*/ 14 h 567"/>
                <a:gd name="T2" fmla="*/ 103 w 566"/>
                <a:gd name="T3" fmla="*/ 66 h 567"/>
                <a:gd name="T4" fmla="*/ 34 w 566"/>
                <a:gd name="T5" fmla="*/ 149 h 567"/>
                <a:gd name="T6" fmla="*/ 2 w 566"/>
                <a:gd name="T7" fmla="*/ 255 h 567"/>
                <a:gd name="T8" fmla="*/ 9 w 566"/>
                <a:gd name="T9" fmla="*/ 354 h 567"/>
                <a:gd name="T10" fmla="*/ 57 w 566"/>
                <a:gd name="T11" fmla="*/ 453 h 567"/>
                <a:gd name="T12" fmla="*/ 136 w 566"/>
                <a:gd name="T13" fmla="*/ 526 h 567"/>
                <a:gd name="T14" fmla="*/ 240 w 566"/>
                <a:gd name="T15" fmla="*/ 563 h 567"/>
                <a:gd name="T16" fmla="*/ 341 w 566"/>
                <a:gd name="T17" fmla="*/ 561 h 567"/>
                <a:gd name="T18" fmla="*/ 442 w 566"/>
                <a:gd name="T19" fmla="*/ 518 h 567"/>
                <a:gd name="T20" fmla="*/ 518 w 566"/>
                <a:gd name="T21" fmla="*/ 442 h 567"/>
                <a:gd name="T22" fmla="*/ 561 w 566"/>
                <a:gd name="T23" fmla="*/ 341 h 567"/>
                <a:gd name="T24" fmla="*/ 563 w 566"/>
                <a:gd name="T25" fmla="*/ 240 h 567"/>
                <a:gd name="T26" fmla="*/ 526 w 566"/>
                <a:gd name="T27" fmla="*/ 137 h 567"/>
                <a:gd name="T28" fmla="*/ 454 w 566"/>
                <a:gd name="T29" fmla="*/ 57 h 567"/>
                <a:gd name="T30" fmla="*/ 356 w 566"/>
                <a:gd name="T31" fmla="*/ 10 h 567"/>
                <a:gd name="T32" fmla="*/ 95 w 566"/>
                <a:gd name="T33" fmla="*/ 90 h 567"/>
                <a:gd name="T34" fmla="*/ 248 w 566"/>
                <a:gd name="T35" fmla="*/ 16 h 567"/>
                <a:gd name="T36" fmla="*/ 206 w 566"/>
                <a:gd name="T37" fmla="*/ 55 h 567"/>
                <a:gd name="T38" fmla="*/ 94 w 566"/>
                <a:gd name="T39" fmla="*/ 92 h 567"/>
                <a:gd name="T40" fmla="*/ 247 w 566"/>
                <a:gd name="T41" fmla="*/ 36 h 567"/>
                <a:gd name="T42" fmla="*/ 192 w 566"/>
                <a:gd name="T43" fmla="*/ 92 h 567"/>
                <a:gd name="T44" fmla="*/ 337 w 566"/>
                <a:gd name="T45" fmla="*/ 50 h 567"/>
                <a:gd name="T46" fmla="*/ 290 w 566"/>
                <a:gd name="T47" fmla="*/ 92 h 567"/>
                <a:gd name="T48" fmla="*/ 319 w 566"/>
                <a:gd name="T49" fmla="*/ 19 h 567"/>
                <a:gd name="T50" fmla="*/ 382 w 566"/>
                <a:gd name="T51" fmla="*/ 32 h 567"/>
                <a:gd name="T52" fmla="*/ 473 w 566"/>
                <a:gd name="T53" fmla="*/ 92 h 567"/>
                <a:gd name="T54" fmla="*/ 166 w 566"/>
                <a:gd name="T55" fmla="*/ 107 h 567"/>
                <a:gd name="T56" fmla="*/ 32 w 566"/>
                <a:gd name="T57" fmla="*/ 186 h 567"/>
                <a:gd name="T58" fmla="*/ 81 w 566"/>
                <a:gd name="T59" fmla="*/ 106 h 567"/>
                <a:gd name="T60" fmla="*/ 278 w 566"/>
                <a:gd name="T61" fmla="*/ 186 h 567"/>
                <a:gd name="T62" fmla="*/ 183 w 566"/>
                <a:gd name="T63" fmla="*/ 106 h 567"/>
                <a:gd name="T64" fmla="*/ 384 w 566"/>
                <a:gd name="T65" fmla="*/ 106 h 567"/>
                <a:gd name="T66" fmla="*/ 417 w 566"/>
                <a:gd name="T67" fmla="*/ 186 h 567"/>
                <a:gd name="T68" fmla="*/ 486 w 566"/>
                <a:gd name="T69" fmla="*/ 105 h 567"/>
                <a:gd name="T70" fmla="*/ 535 w 566"/>
                <a:gd name="T71" fmla="*/ 186 h 567"/>
                <a:gd name="T72" fmla="*/ 411 w 566"/>
                <a:gd name="T73" fmla="*/ 126 h 567"/>
                <a:gd name="T74" fmla="*/ 540 w 566"/>
                <a:gd name="T75" fmla="*/ 199 h 567"/>
                <a:gd name="T76" fmla="*/ 552 w 566"/>
                <a:gd name="T77" fmla="*/ 305 h 567"/>
                <a:gd name="T78" fmla="*/ 27 w 566"/>
                <a:gd name="T79" fmla="*/ 368 h 567"/>
                <a:gd name="T80" fmla="*/ 14 w 566"/>
                <a:gd name="T81" fmla="*/ 284 h 567"/>
                <a:gd name="T82" fmla="*/ 540 w 566"/>
                <a:gd name="T83" fmla="*/ 199 h 567"/>
                <a:gd name="T84" fmla="*/ 156 w 566"/>
                <a:gd name="T85" fmla="*/ 441 h 567"/>
                <a:gd name="T86" fmla="*/ 81 w 566"/>
                <a:gd name="T87" fmla="*/ 461 h 567"/>
                <a:gd name="T88" fmla="*/ 32 w 566"/>
                <a:gd name="T89" fmla="*/ 381 h 567"/>
                <a:gd name="T90" fmla="*/ 183 w 566"/>
                <a:gd name="T91" fmla="*/ 461 h 567"/>
                <a:gd name="T92" fmla="*/ 149 w 566"/>
                <a:gd name="T93" fmla="*/ 381 h 567"/>
                <a:gd name="T94" fmla="*/ 412 w 566"/>
                <a:gd name="T95" fmla="*/ 402 h 567"/>
                <a:gd name="T96" fmla="*/ 290 w 566"/>
                <a:gd name="T97" fmla="*/ 461 h 567"/>
                <a:gd name="T98" fmla="*/ 534 w 566"/>
                <a:gd name="T99" fmla="*/ 382 h 567"/>
                <a:gd name="T100" fmla="*/ 400 w 566"/>
                <a:gd name="T101" fmla="*/ 461 h 567"/>
                <a:gd name="T102" fmla="*/ 431 w 566"/>
                <a:gd name="T103" fmla="*/ 381 h 567"/>
                <a:gd name="T104" fmla="*/ 176 w 566"/>
                <a:gd name="T105" fmla="*/ 475 h 567"/>
                <a:gd name="T106" fmla="*/ 253 w 566"/>
                <a:gd name="T107" fmla="*/ 551 h 567"/>
                <a:gd name="T108" fmla="*/ 146 w 566"/>
                <a:gd name="T109" fmla="*/ 515 h 567"/>
                <a:gd name="T110" fmla="*/ 176 w 566"/>
                <a:gd name="T111" fmla="*/ 475 h 567"/>
                <a:gd name="T112" fmla="*/ 230 w 566"/>
                <a:gd name="T113" fmla="*/ 516 h 567"/>
                <a:gd name="T114" fmla="*/ 278 w 566"/>
                <a:gd name="T115" fmla="*/ 475 h 567"/>
                <a:gd name="T116" fmla="*/ 320 w 566"/>
                <a:gd name="T117" fmla="*/ 531 h 567"/>
                <a:gd name="T118" fmla="*/ 374 w 566"/>
                <a:gd name="T119" fmla="*/ 475 h 567"/>
                <a:gd name="T120" fmla="*/ 401 w 566"/>
                <a:gd name="T121" fmla="*/ 525 h 567"/>
                <a:gd name="T122" fmla="*/ 319 w 566"/>
                <a:gd name="T123" fmla="*/ 547 h 567"/>
                <a:gd name="T124" fmla="*/ 391 w 566"/>
                <a:gd name="T125" fmla="*/ 475 h 5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66" h="567">
                  <a:moveTo>
                    <a:pt x="282" y="0"/>
                  </a:moveTo>
                  <a:lnTo>
                    <a:pt x="282" y="0"/>
                  </a:lnTo>
                  <a:lnTo>
                    <a:pt x="268" y="1"/>
                  </a:lnTo>
                  <a:lnTo>
                    <a:pt x="252" y="2"/>
                  </a:lnTo>
                  <a:lnTo>
                    <a:pt x="238" y="4"/>
                  </a:lnTo>
                  <a:lnTo>
                    <a:pt x="225" y="7"/>
                  </a:lnTo>
                  <a:lnTo>
                    <a:pt x="211" y="10"/>
                  </a:lnTo>
                  <a:lnTo>
                    <a:pt x="198" y="14"/>
                  </a:lnTo>
                  <a:lnTo>
                    <a:pt x="185" y="18"/>
                  </a:lnTo>
                  <a:lnTo>
                    <a:pt x="172" y="23"/>
                  </a:lnTo>
                  <a:lnTo>
                    <a:pt x="159" y="29"/>
                  </a:lnTo>
                  <a:lnTo>
                    <a:pt x="147" y="35"/>
                  </a:lnTo>
                  <a:lnTo>
                    <a:pt x="136" y="42"/>
                  </a:lnTo>
                  <a:lnTo>
                    <a:pt x="124" y="49"/>
                  </a:lnTo>
                  <a:lnTo>
                    <a:pt x="113" y="57"/>
                  </a:lnTo>
                  <a:lnTo>
                    <a:pt x="103" y="66"/>
                  </a:lnTo>
                  <a:lnTo>
                    <a:pt x="92" y="75"/>
                  </a:lnTo>
                  <a:lnTo>
                    <a:pt x="83" y="84"/>
                  </a:lnTo>
                  <a:lnTo>
                    <a:pt x="73" y="94"/>
                  </a:lnTo>
                  <a:lnTo>
                    <a:pt x="65" y="104"/>
                  </a:lnTo>
                  <a:lnTo>
                    <a:pt x="56" y="115"/>
                  </a:lnTo>
                  <a:lnTo>
                    <a:pt x="48" y="126"/>
                  </a:lnTo>
                  <a:lnTo>
                    <a:pt x="41" y="137"/>
                  </a:lnTo>
                  <a:lnTo>
                    <a:pt x="34" y="149"/>
                  </a:lnTo>
                  <a:lnTo>
                    <a:pt x="28" y="161"/>
                  </a:lnTo>
                  <a:lnTo>
                    <a:pt x="22" y="174"/>
                  </a:lnTo>
                  <a:lnTo>
                    <a:pt x="17" y="186"/>
                  </a:lnTo>
                  <a:lnTo>
                    <a:pt x="13" y="199"/>
                  </a:lnTo>
                  <a:lnTo>
                    <a:pt x="9" y="213"/>
                  </a:lnTo>
                  <a:lnTo>
                    <a:pt x="6" y="226"/>
                  </a:lnTo>
                  <a:lnTo>
                    <a:pt x="4" y="240"/>
                  </a:lnTo>
                  <a:lnTo>
                    <a:pt x="2" y="255"/>
                  </a:lnTo>
                  <a:lnTo>
                    <a:pt x="1" y="270"/>
                  </a:lnTo>
                  <a:lnTo>
                    <a:pt x="0" y="284"/>
                  </a:lnTo>
                  <a:lnTo>
                    <a:pt x="0" y="284"/>
                  </a:lnTo>
                  <a:lnTo>
                    <a:pt x="1" y="298"/>
                  </a:lnTo>
                  <a:lnTo>
                    <a:pt x="2" y="313"/>
                  </a:lnTo>
                  <a:lnTo>
                    <a:pt x="4" y="327"/>
                  </a:lnTo>
                  <a:lnTo>
                    <a:pt x="6" y="341"/>
                  </a:lnTo>
                  <a:lnTo>
                    <a:pt x="9" y="354"/>
                  </a:lnTo>
                  <a:lnTo>
                    <a:pt x="13" y="368"/>
                  </a:lnTo>
                  <a:lnTo>
                    <a:pt x="18" y="381"/>
                  </a:lnTo>
                  <a:lnTo>
                    <a:pt x="23" y="394"/>
                  </a:lnTo>
                  <a:lnTo>
                    <a:pt x="28" y="406"/>
                  </a:lnTo>
                  <a:lnTo>
                    <a:pt x="34" y="418"/>
                  </a:lnTo>
                  <a:lnTo>
                    <a:pt x="41" y="430"/>
                  </a:lnTo>
                  <a:lnTo>
                    <a:pt x="49" y="442"/>
                  </a:lnTo>
                  <a:lnTo>
                    <a:pt x="57" y="453"/>
                  </a:lnTo>
                  <a:lnTo>
                    <a:pt x="65" y="464"/>
                  </a:lnTo>
                  <a:lnTo>
                    <a:pt x="74" y="474"/>
                  </a:lnTo>
                  <a:lnTo>
                    <a:pt x="83" y="484"/>
                  </a:lnTo>
                  <a:lnTo>
                    <a:pt x="93" y="493"/>
                  </a:lnTo>
                  <a:lnTo>
                    <a:pt x="103" y="502"/>
                  </a:lnTo>
                  <a:lnTo>
                    <a:pt x="114" y="510"/>
                  </a:lnTo>
                  <a:lnTo>
                    <a:pt x="125" y="518"/>
                  </a:lnTo>
                  <a:lnTo>
                    <a:pt x="136" y="526"/>
                  </a:lnTo>
                  <a:lnTo>
                    <a:pt x="148" y="532"/>
                  </a:lnTo>
                  <a:lnTo>
                    <a:pt x="160" y="539"/>
                  </a:lnTo>
                  <a:lnTo>
                    <a:pt x="173" y="544"/>
                  </a:lnTo>
                  <a:lnTo>
                    <a:pt x="186" y="549"/>
                  </a:lnTo>
                  <a:lnTo>
                    <a:pt x="199" y="554"/>
                  </a:lnTo>
                  <a:lnTo>
                    <a:pt x="212" y="558"/>
                  </a:lnTo>
                  <a:lnTo>
                    <a:pt x="226" y="561"/>
                  </a:lnTo>
                  <a:lnTo>
                    <a:pt x="240" y="563"/>
                  </a:lnTo>
                  <a:lnTo>
                    <a:pt x="254" y="565"/>
                  </a:lnTo>
                  <a:lnTo>
                    <a:pt x="269" y="566"/>
                  </a:lnTo>
                  <a:lnTo>
                    <a:pt x="284" y="567"/>
                  </a:lnTo>
                  <a:lnTo>
                    <a:pt x="284" y="567"/>
                  </a:lnTo>
                  <a:lnTo>
                    <a:pt x="298" y="566"/>
                  </a:lnTo>
                  <a:lnTo>
                    <a:pt x="313" y="565"/>
                  </a:lnTo>
                  <a:lnTo>
                    <a:pt x="327" y="563"/>
                  </a:lnTo>
                  <a:lnTo>
                    <a:pt x="341" y="561"/>
                  </a:lnTo>
                  <a:lnTo>
                    <a:pt x="354" y="558"/>
                  </a:lnTo>
                  <a:lnTo>
                    <a:pt x="368" y="554"/>
                  </a:lnTo>
                  <a:lnTo>
                    <a:pt x="381" y="549"/>
                  </a:lnTo>
                  <a:lnTo>
                    <a:pt x="394" y="544"/>
                  </a:lnTo>
                  <a:lnTo>
                    <a:pt x="406" y="539"/>
                  </a:lnTo>
                  <a:lnTo>
                    <a:pt x="418" y="532"/>
                  </a:lnTo>
                  <a:lnTo>
                    <a:pt x="430" y="526"/>
                  </a:lnTo>
                  <a:lnTo>
                    <a:pt x="442" y="518"/>
                  </a:lnTo>
                  <a:lnTo>
                    <a:pt x="453" y="510"/>
                  </a:lnTo>
                  <a:lnTo>
                    <a:pt x="463" y="502"/>
                  </a:lnTo>
                  <a:lnTo>
                    <a:pt x="474" y="493"/>
                  </a:lnTo>
                  <a:lnTo>
                    <a:pt x="484" y="484"/>
                  </a:lnTo>
                  <a:lnTo>
                    <a:pt x="493" y="474"/>
                  </a:lnTo>
                  <a:lnTo>
                    <a:pt x="502" y="464"/>
                  </a:lnTo>
                  <a:lnTo>
                    <a:pt x="510" y="453"/>
                  </a:lnTo>
                  <a:lnTo>
                    <a:pt x="518" y="442"/>
                  </a:lnTo>
                  <a:lnTo>
                    <a:pt x="525" y="430"/>
                  </a:lnTo>
                  <a:lnTo>
                    <a:pt x="532" y="418"/>
                  </a:lnTo>
                  <a:lnTo>
                    <a:pt x="538" y="406"/>
                  </a:lnTo>
                  <a:lnTo>
                    <a:pt x="544" y="394"/>
                  </a:lnTo>
                  <a:lnTo>
                    <a:pt x="549" y="381"/>
                  </a:lnTo>
                  <a:lnTo>
                    <a:pt x="554" y="368"/>
                  </a:lnTo>
                  <a:lnTo>
                    <a:pt x="557" y="354"/>
                  </a:lnTo>
                  <a:lnTo>
                    <a:pt x="561" y="341"/>
                  </a:lnTo>
                  <a:lnTo>
                    <a:pt x="563" y="327"/>
                  </a:lnTo>
                  <a:lnTo>
                    <a:pt x="565" y="313"/>
                  </a:lnTo>
                  <a:lnTo>
                    <a:pt x="566" y="298"/>
                  </a:lnTo>
                  <a:lnTo>
                    <a:pt x="566" y="284"/>
                  </a:lnTo>
                  <a:lnTo>
                    <a:pt x="566" y="284"/>
                  </a:lnTo>
                  <a:lnTo>
                    <a:pt x="566" y="270"/>
                  </a:lnTo>
                  <a:lnTo>
                    <a:pt x="565" y="255"/>
                  </a:lnTo>
                  <a:lnTo>
                    <a:pt x="563" y="240"/>
                  </a:lnTo>
                  <a:lnTo>
                    <a:pt x="561" y="226"/>
                  </a:lnTo>
                  <a:lnTo>
                    <a:pt x="558" y="213"/>
                  </a:lnTo>
                  <a:lnTo>
                    <a:pt x="554" y="199"/>
                  </a:lnTo>
                  <a:lnTo>
                    <a:pt x="549" y="186"/>
                  </a:lnTo>
                  <a:lnTo>
                    <a:pt x="544" y="174"/>
                  </a:lnTo>
                  <a:lnTo>
                    <a:pt x="539" y="161"/>
                  </a:lnTo>
                  <a:lnTo>
                    <a:pt x="532" y="149"/>
                  </a:lnTo>
                  <a:lnTo>
                    <a:pt x="526" y="137"/>
                  </a:lnTo>
                  <a:lnTo>
                    <a:pt x="518" y="126"/>
                  </a:lnTo>
                  <a:lnTo>
                    <a:pt x="511" y="115"/>
                  </a:lnTo>
                  <a:lnTo>
                    <a:pt x="502" y="104"/>
                  </a:lnTo>
                  <a:lnTo>
                    <a:pt x="493" y="94"/>
                  </a:lnTo>
                  <a:lnTo>
                    <a:pt x="484" y="84"/>
                  </a:lnTo>
                  <a:lnTo>
                    <a:pt x="474" y="75"/>
                  </a:lnTo>
                  <a:lnTo>
                    <a:pt x="464" y="66"/>
                  </a:lnTo>
                  <a:lnTo>
                    <a:pt x="454" y="57"/>
                  </a:lnTo>
                  <a:lnTo>
                    <a:pt x="443" y="49"/>
                  </a:lnTo>
                  <a:lnTo>
                    <a:pt x="431" y="42"/>
                  </a:lnTo>
                  <a:lnTo>
                    <a:pt x="419" y="35"/>
                  </a:lnTo>
                  <a:lnTo>
                    <a:pt x="407" y="29"/>
                  </a:lnTo>
                  <a:lnTo>
                    <a:pt x="395" y="23"/>
                  </a:lnTo>
                  <a:lnTo>
                    <a:pt x="382" y="18"/>
                  </a:lnTo>
                  <a:lnTo>
                    <a:pt x="369" y="14"/>
                  </a:lnTo>
                  <a:lnTo>
                    <a:pt x="356" y="10"/>
                  </a:lnTo>
                  <a:lnTo>
                    <a:pt x="342" y="7"/>
                  </a:lnTo>
                  <a:lnTo>
                    <a:pt x="328" y="4"/>
                  </a:lnTo>
                  <a:lnTo>
                    <a:pt x="314" y="2"/>
                  </a:lnTo>
                  <a:lnTo>
                    <a:pt x="300" y="1"/>
                  </a:lnTo>
                  <a:lnTo>
                    <a:pt x="286" y="0"/>
                  </a:lnTo>
                  <a:lnTo>
                    <a:pt x="282" y="0"/>
                  </a:lnTo>
                  <a:close/>
                  <a:moveTo>
                    <a:pt x="95" y="90"/>
                  </a:moveTo>
                  <a:lnTo>
                    <a:pt x="95" y="90"/>
                  </a:lnTo>
                  <a:lnTo>
                    <a:pt x="111" y="76"/>
                  </a:lnTo>
                  <a:lnTo>
                    <a:pt x="128" y="63"/>
                  </a:lnTo>
                  <a:lnTo>
                    <a:pt x="147" y="51"/>
                  </a:lnTo>
                  <a:lnTo>
                    <a:pt x="166" y="41"/>
                  </a:lnTo>
                  <a:lnTo>
                    <a:pt x="185" y="32"/>
                  </a:lnTo>
                  <a:lnTo>
                    <a:pt x="206" y="25"/>
                  </a:lnTo>
                  <a:lnTo>
                    <a:pt x="226" y="20"/>
                  </a:lnTo>
                  <a:lnTo>
                    <a:pt x="248" y="16"/>
                  </a:lnTo>
                  <a:lnTo>
                    <a:pt x="248" y="16"/>
                  </a:lnTo>
                  <a:lnTo>
                    <a:pt x="254" y="15"/>
                  </a:lnTo>
                  <a:lnTo>
                    <a:pt x="254" y="15"/>
                  </a:lnTo>
                  <a:lnTo>
                    <a:pt x="247" y="19"/>
                  </a:lnTo>
                  <a:lnTo>
                    <a:pt x="247" y="19"/>
                  </a:lnTo>
                  <a:lnTo>
                    <a:pt x="233" y="30"/>
                  </a:lnTo>
                  <a:lnTo>
                    <a:pt x="215" y="46"/>
                  </a:lnTo>
                  <a:lnTo>
                    <a:pt x="206" y="55"/>
                  </a:lnTo>
                  <a:lnTo>
                    <a:pt x="196" y="66"/>
                  </a:lnTo>
                  <a:lnTo>
                    <a:pt x="186" y="78"/>
                  </a:lnTo>
                  <a:lnTo>
                    <a:pt x="176" y="92"/>
                  </a:lnTo>
                  <a:lnTo>
                    <a:pt x="176" y="92"/>
                  </a:lnTo>
                  <a:lnTo>
                    <a:pt x="176" y="92"/>
                  </a:lnTo>
                  <a:lnTo>
                    <a:pt x="176" y="92"/>
                  </a:lnTo>
                  <a:lnTo>
                    <a:pt x="94" y="92"/>
                  </a:lnTo>
                  <a:lnTo>
                    <a:pt x="94" y="92"/>
                  </a:lnTo>
                  <a:lnTo>
                    <a:pt x="95" y="90"/>
                  </a:lnTo>
                  <a:lnTo>
                    <a:pt x="95" y="90"/>
                  </a:lnTo>
                  <a:close/>
                  <a:moveTo>
                    <a:pt x="194" y="90"/>
                  </a:moveTo>
                  <a:lnTo>
                    <a:pt x="194" y="90"/>
                  </a:lnTo>
                  <a:lnTo>
                    <a:pt x="203" y="79"/>
                  </a:lnTo>
                  <a:lnTo>
                    <a:pt x="212" y="69"/>
                  </a:lnTo>
                  <a:lnTo>
                    <a:pt x="230" y="50"/>
                  </a:lnTo>
                  <a:lnTo>
                    <a:pt x="247" y="36"/>
                  </a:lnTo>
                  <a:lnTo>
                    <a:pt x="262" y="25"/>
                  </a:lnTo>
                  <a:lnTo>
                    <a:pt x="262" y="25"/>
                  </a:lnTo>
                  <a:lnTo>
                    <a:pt x="278" y="15"/>
                  </a:lnTo>
                  <a:lnTo>
                    <a:pt x="278" y="15"/>
                  </a:lnTo>
                  <a:lnTo>
                    <a:pt x="278" y="92"/>
                  </a:lnTo>
                  <a:lnTo>
                    <a:pt x="278" y="92"/>
                  </a:lnTo>
                  <a:lnTo>
                    <a:pt x="192" y="92"/>
                  </a:lnTo>
                  <a:lnTo>
                    <a:pt x="192" y="92"/>
                  </a:lnTo>
                  <a:lnTo>
                    <a:pt x="194" y="90"/>
                  </a:lnTo>
                  <a:lnTo>
                    <a:pt x="194" y="90"/>
                  </a:lnTo>
                  <a:close/>
                  <a:moveTo>
                    <a:pt x="290" y="15"/>
                  </a:moveTo>
                  <a:lnTo>
                    <a:pt x="290" y="15"/>
                  </a:lnTo>
                  <a:lnTo>
                    <a:pt x="305" y="25"/>
                  </a:lnTo>
                  <a:lnTo>
                    <a:pt x="305" y="25"/>
                  </a:lnTo>
                  <a:lnTo>
                    <a:pt x="320" y="36"/>
                  </a:lnTo>
                  <a:lnTo>
                    <a:pt x="337" y="50"/>
                  </a:lnTo>
                  <a:lnTo>
                    <a:pt x="355" y="69"/>
                  </a:lnTo>
                  <a:lnTo>
                    <a:pt x="364" y="79"/>
                  </a:lnTo>
                  <a:lnTo>
                    <a:pt x="373" y="90"/>
                  </a:lnTo>
                  <a:lnTo>
                    <a:pt x="373" y="90"/>
                  </a:lnTo>
                  <a:lnTo>
                    <a:pt x="374" y="92"/>
                  </a:lnTo>
                  <a:lnTo>
                    <a:pt x="374" y="92"/>
                  </a:lnTo>
                  <a:lnTo>
                    <a:pt x="290" y="92"/>
                  </a:lnTo>
                  <a:lnTo>
                    <a:pt x="290" y="92"/>
                  </a:lnTo>
                  <a:lnTo>
                    <a:pt x="290" y="15"/>
                  </a:lnTo>
                  <a:lnTo>
                    <a:pt x="290" y="15"/>
                  </a:lnTo>
                  <a:close/>
                  <a:moveTo>
                    <a:pt x="391" y="92"/>
                  </a:moveTo>
                  <a:lnTo>
                    <a:pt x="391" y="92"/>
                  </a:lnTo>
                  <a:lnTo>
                    <a:pt x="376" y="72"/>
                  </a:lnTo>
                  <a:lnTo>
                    <a:pt x="359" y="53"/>
                  </a:lnTo>
                  <a:lnTo>
                    <a:pt x="340" y="35"/>
                  </a:lnTo>
                  <a:lnTo>
                    <a:pt x="319" y="19"/>
                  </a:lnTo>
                  <a:lnTo>
                    <a:pt x="319" y="19"/>
                  </a:lnTo>
                  <a:lnTo>
                    <a:pt x="314" y="16"/>
                  </a:lnTo>
                  <a:lnTo>
                    <a:pt x="314" y="16"/>
                  </a:lnTo>
                  <a:lnTo>
                    <a:pt x="320" y="16"/>
                  </a:lnTo>
                  <a:lnTo>
                    <a:pt x="320" y="16"/>
                  </a:lnTo>
                  <a:lnTo>
                    <a:pt x="341" y="20"/>
                  </a:lnTo>
                  <a:lnTo>
                    <a:pt x="362" y="25"/>
                  </a:lnTo>
                  <a:lnTo>
                    <a:pt x="382" y="32"/>
                  </a:lnTo>
                  <a:lnTo>
                    <a:pt x="402" y="41"/>
                  </a:lnTo>
                  <a:lnTo>
                    <a:pt x="420" y="51"/>
                  </a:lnTo>
                  <a:lnTo>
                    <a:pt x="438" y="63"/>
                  </a:lnTo>
                  <a:lnTo>
                    <a:pt x="455" y="76"/>
                  </a:lnTo>
                  <a:lnTo>
                    <a:pt x="471" y="90"/>
                  </a:lnTo>
                  <a:lnTo>
                    <a:pt x="471" y="90"/>
                  </a:lnTo>
                  <a:lnTo>
                    <a:pt x="473" y="92"/>
                  </a:lnTo>
                  <a:lnTo>
                    <a:pt x="473" y="92"/>
                  </a:lnTo>
                  <a:lnTo>
                    <a:pt x="391" y="92"/>
                  </a:lnTo>
                  <a:lnTo>
                    <a:pt x="391" y="92"/>
                  </a:lnTo>
                  <a:lnTo>
                    <a:pt x="391" y="92"/>
                  </a:lnTo>
                  <a:lnTo>
                    <a:pt x="391" y="92"/>
                  </a:lnTo>
                  <a:close/>
                  <a:moveTo>
                    <a:pt x="167" y="105"/>
                  </a:moveTo>
                  <a:lnTo>
                    <a:pt x="167" y="105"/>
                  </a:lnTo>
                  <a:lnTo>
                    <a:pt x="166" y="107"/>
                  </a:lnTo>
                  <a:lnTo>
                    <a:pt x="166" y="107"/>
                  </a:lnTo>
                  <a:lnTo>
                    <a:pt x="156" y="126"/>
                  </a:lnTo>
                  <a:lnTo>
                    <a:pt x="148" y="145"/>
                  </a:lnTo>
                  <a:lnTo>
                    <a:pt x="141" y="165"/>
                  </a:lnTo>
                  <a:lnTo>
                    <a:pt x="136" y="185"/>
                  </a:lnTo>
                  <a:lnTo>
                    <a:pt x="136" y="185"/>
                  </a:lnTo>
                  <a:lnTo>
                    <a:pt x="136" y="186"/>
                  </a:lnTo>
                  <a:lnTo>
                    <a:pt x="136" y="186"/>
                  </a:lnTo>
                  <a:lnTo>
                    <a:pt x="32" y="186"/>
                  </a:lnTo>
                  <a:lnTo>
                    <a:pt x="32" y="186"/>
                  </a:lnTo>
                  <a:lnTo>
                    <a:pt x="33" y="185"/>
                  </a:lnTo>
                  <a:lnTo>
                    <a:pt x="33" y="185"/>
                  </a:lnTo>
                  <a:lnTo>
                    <a:pt x="42" y="163"/>
                  </a:lnTo>
                  <a:lnTo>
                    <a:pt x="53" y="143"/>
                  </a:lnTo>
                  <a:lnTo>
                    <a:pt x="66" y="124"/>
                  </a:lnTo>
                  <a:lnTo>
                    <a:pt x="81" y="106"/>
                  </a:lnTo>
                  <a:lnTo>
                    <a:pt x="81" y="106"/>
                  </a:lnTo>
                  <a:lnTo>
                    <a:pt x="81" y="105"/>
                  </a:lnTo>
                  <a:lnTo>
                    <a:pt x="81" y="105"/>
                  </a:lnTo>
                  <a:lnTo>
                    <a:pt x="167" y="105"/>
                  </a:lnTo>
                  <a:lnTo>
                    <a:pt x="167" y="105"/>
                  </a:lnTo>
                  <a:close/>
                  <a:moveTo>
                    <a:pt x="278" y="105"/>
                  </a:moveTo>
                  <a:lnTo>
                    <a:pt x="278" y="105"/>
                  </a:lnTo>
                  <a:lnTo>
                    <a:pt x="278" y="186"/>
                  </a:lnTo>
                  <a:lnTo>
                    <a:pt x="278" y="186"/>
                  </a:lnTo>
                  <a:lnTo>
                    <a:pt x="149" y="186"/>
                  </a:lnTo>
                  <a:lnTo>
                    <a:pt x="149" y="186"/>
                  </a:lnTo>
                  <a:lnTo>
                    <a:pt x="150" y="185"/>
                  </a:lnTo>
                  <a:lnTo>
                    <a:pt x="150" y="185"/>
                  </a:lnTo>
                  <a:lnTo>
                    <a:pt x="155" y="164"/>
                  </a:lnTo>
                  <a:lnTo>
                    <a:pt x="162" y="144"/>
                  </a:lnTo>
                  <a:lnTo>
                    <a:pt x="172" y="125"/>
                  </a:lnTo>
                  <a:lnTo>
                    <a:pt x="183" y="106"/>
                  </a:lnTo>
                  <a:lnTo>
                    <a:pt x="183" y="106"/>
                  </a:lnTo>
                  <a:lnTo>
                    <a:pt x="183" y="105"/>
                  </a:lnTo>
                  <a:lnTo>
                    <a:pt x="183" y="105"/>
                  </a:lnTo>
                  <a:lnTo>
                    <a:pt x="278" y="105"/>
                  </a:lnTo>
                  <a:lnTo>
                    <a:pt x="278" y="105"/>
                  </a:lnTo>
                  <a:close/>
                  <a:moveTo>
                    <a:pt x="384" y="105"/>
                  </a:moveTo>
                  <a:lnTo>
                    <a:pt x="384" y="105"/>
                  </a:lnTo>
                  <a:lnTo>
                    <a:pt x="384" y="106"/>
                  </a:lnTo>
                  <a:lnTo>
                    <a:pt x="384" y="106"/>
                  </a:lnTo>
                  <a:lnTo>
                    <a:pt x="395" y="125"/>
                  </a:lnTo>
                  <a:lnTo>
                    <a:pt x="404" y="144"/>
                  </a:lnTo>
                  <a:lnTo>
                    <a:pt x="412" y="164"/>
                  </a:lnTo>
                  <a:lnTo>
                    <a:pt x="417" y="185"/>
                  </a:lnTo>
                  <a:lnTo>
                    <a:pt x="417" y="185"/>
                  </a:lnTo>
                  <a:lnTo>
                    <a:pt x="417" y="186"/>
                  </a:lnTo>
                  <a:lnTo>
                    <a:pt x="417" y="186"/>
                  </a:lnTo>
                  <a:lnTo>
                    <a:pt x="290" y="186"/>
                  </a:lnTo>
                  <a:lnTo>
                    <a:pt x="290" y="186"/>
                  </a:lnTo>
                  <a:lnTo>
                    <a:pt x="290" y="105"/>
                  </a:lnTo>
                  <a:lnTo>
                    <a:pt x="290" y="105"/>
                  </a:lnTo>
                  <a:lnTo>
                    <a:pt x="384" y="105"/>
                  </a:lnTo>
                  <a:lnTo>
                    <a:pt x="384" y="105"/>
                  </a:lnTo>
                  <a:close/>
                  <a:moveTo>
                    <a:pt x="486" y="105"/>
                  </a:moveTo>
                  <a:lnTo>
                    <a:pt x="486" y="105"/>
                  </a:lnTo>
                  <a:lnTo>
                    <a:pt x="486" y="106"/>
                  </a:lnTo>
                  <a:lnTo>
                    <a:pt x="486" y="106"/>
                  </a:lnTo>
                  <a:lnTo>
                    <a:pt x="501" y="124"/>
                  </a:lnTo>
                  <a:lnTo>
                    <a:pt x="514" y="143"/>
                  </a:lnTo>
                  <a:lnTo>
                    <a:pt x="525" y="163"/>
                  </a:lnTo>
                  <a:lnTo>
                    <a:pt x="534" y="185"/>
                  </a:lnTo>
                  <a:lnTo>
                    <a:pt x="534" y="185"/>
                  </a:lnTo>
                  <a:lnTo>
                    <a:pt x="535" y="186"/>
                  </a:lnTo>
                  <a:lnTo>
                    <a:pt x="535" y="186"/>
                  </a:lnTo>
                  <a:lnTo>
                    <a:pt x="431" y="186"/>
                  </a:lnTo>
                  <a:lnTo>
                    <a:pt x="431" y="186"/>
                  </a:lnTo>
                  <a:lnTo>
                    <a:pt x="431" y="185"/>
                  </a:lnTo>
                  <a:lnTo>
                    <a:pt x="431" y="185"/>
                  </a:lnTo>
                  <a:lnTo>
                    <a:pt x="426" y="165"/>
                  </a:lnTo>
                  <a:lnTo>
                    <a:pt x="419" y="145"/>
                  </a:lnTo>
                  <a:lnTo>
                    <a:pt x="411" y="126"/>
                  </a:lnTo>
                  <a:lnTo>
                    <a:pt x="400" y="107"/>
                  </a:lnTo>
                  <a:lnTo>
                    <a:pt x="400" y="107"/>
                  </a:lnTo>
                  <a:lnTo>
                    <a:pt x="400" y="105"/>
                  </a:lnTo>
                  <a:lnTo>
                    <a:pt x="400" y="105"/>
                  </a:lnTo>
                  <a:lnTo>
                    <a:pt x="486" y="105"/>
                  </a:lnTo>
                  <a:lnTo>
                    <a:pt x="486" y="105"/>
                  </a:lnTo>
                  <a:close/>
                  <a:moveTo>
                    <a:pt x="540" y="199"/>
                  </a:moveTo>
                  <a:lnTo>
                    <a:pt x="540" y="199"/>
                  </a:lnTo>
                  <a:lnTo>
                    <a:pt x="540" y="200"/>
                  </a:lnTo>
                  <a:lnTo>
                    <a:pt x="540" y="200"/>
                  </a:lnTo>
                  <a:lnTo>
                    <a:pt x="545" y="220"/>
                  </a:lnTo>
                  <a:lnTo>
                    <a:pt x="549" y="242"/>
                  </a:lnTo>
                  <a:lnTo>
                    <a:pt x="552" y="263"/>
                  </a:lnTo>
                  <a:lnTo>
                    <a:pt x="553" y="284"/>
                  </a:lnTo>
                  <a:lnTo>
                    <a:pt x="553" y="284"/>
                  </a:lnTo>
                  <a:lnTo>
                    <a:pt x="552" y="305"/>
                  </a:lnTo>
                  <a:lnTo>
                    <a:pt x="549" y="326"/>
                  </a:lnTo>
                  <a:lnTo>
                    <a:pt x="545" y="347"/>
                  </a:lnTo>
                  <a:lnTo>
                    <a:pt x="540" y="367"/>
                  </a:lnTo>
                  <a:lnTo>
                    <a:pt x="540" y="367"/>
                  </a:lnTo>
                  <a:lnTo>
                    <a:pt x="539" y="368"/>
                  </a:lnTo>
                  <a:lnTo>
                    <a:pt x="539" y="368"/>
                  </a:lnTo>
                  <a:lnTo>
                    <a:pt x="27" y="368"/>
                  </a:lnTo>
                  <a:lnTo>
                    <a:pt x="27" y="368"/>
                  </a:lnTo>
                  <a:lnTo>
                    <a:pt x="27" y="367"/>
                  </a:lnTo>
                  <a:lnTo>
                    <a:pt x="27" y="367"/>
                  </a:lnTo>
                  <a:lnTo>
                    <a:pt x="27" y="367"/>
                  </a:lnTo>
                  <a:lnTo>
                    <a:pt x="21" y="347"/>
                  </a:lnTo>
                  <a:lnTo>
                    <a:pt x="17" y="326"/>
                  </a:lnTo>
                  <a:lnTo>
                    <a:pt x="15" y="305"/>
                  </a:lnTo>
                  <a:lnTo>
                    <a:pt x="14" y="284"/>
                  </a:lnTo>
                  <a:lnTo>
                    <a:pt x="14" y="284"/>
                  </a:lnTo>
                  <a:lnTo>
                    <a:pt x="15" y="263"/>
                  </a:lnTo>
                  <a:lnTo>
                    <a:pt x="17" y="242"/>
                  </a:lnTo>
                  <a:lnTo>
                    <a:pt x="21" y="220"/>
                  </a:lnTo>
                  <a:lnTo>
                    <a:pt x="27" y="200"/>
                  </a:lnTo>
                  <a:lnTo>
                    <a:pt x="27" y="200"/>
                  </a:lnTo>
                  <a:lnTo>
                    <a:pt x="27" y="199"/>
                  </a:lnTo>
                  <a:lnTo>
                    <a:pt x="27" y="199"/>
                  </a:lnTo>
                  <a:lnTo>
                    <a:pt x="540" y="199"/>
                  </a:lnTo>
                  <a:lnTo>
                    <a:pt x="540" y="199"/>
                  </a:lnTo>
                  <a:close/>
                  <a:moveTo>
                    <a:pt x="136" y="381"/>
                  </a:moveTo>
                  <a:lnTo>
                    <a:pt x="136" y="381"/>
                  </a:lnTo>
                  <a:lnTo>
                    <a:pt x="136" y="381"/>
                  </a:lnTo>
                  <a:lnTo>
                    <a:pt x="136" y="381"/>
                  </a:lnTo>
                  <a:lnTo>
                    <a:pt x="141" y="402"/>
                  </a:lnTo>
                  <a:lnTo>
                    <a:pt x="148" y="421"/>
                  </a:lnTo>
                  <a:lnTo>
                    <a:pt x="156" y="441"/>
                  </a:lnTo>
                  <a:lnTo>
                    <a:pt x="166" y="460"/>
                  </a:lnTo>
                  <a:lnTo>
                    <a:pt x="166" y="460"/>
                  </a:lnTo>
                  <a:lnTo>
                    <a:pt x="167" y="461"/>
                  </a:lnTo>
                  <a:lnTo>
                    <a:pt x="167" y="461"/>
                  </a:lnTo>
                  <a:lnTo>
                    <a:pt x="81" y="461"/>
                  </a:lnTo>
                  <a:lnTo>
                    <a:pt x="81" y="461"/>
                  </a:lnTo>
                  <a:lnTo>
                    <a:pt x="81" y="461"/>
                  </a:lnTo>
                  <a:lnTo>
                    <a:pt x="81" y="461"/>
                  </a:lnTo>
                  <a:lnTo>
                    <a:pt x="81" y="461"/>
                  </a:lnTo>
                  <a:lnTo>
                    <a:pt x="66" y="443"/>
                  </a:lnTo>
                  <a:lnTo>
                    <a:pt x="53" y="423"/>
                  </a:lnTo>
                  <a:lnTo>
                    <a:pt x="42" y="403"/>
                  </a:lnTo>
                  <a:lnTo>
                    <a:pt x="33" y="382"/>
                  </a:lnTo>
                  <a:lnTo>
                    <a:pt x="33" y="382"/>
                  </a:lnTo>
                  <a:lnTo>
                    <a:pt x="32" y="381"/>
                  </a:lnTo>
                  <a:lnTo>
                    <a:pt x="32" y="381"/>
                  </a:lnTo>
                  <a:lnTo>
                    <a:pt x="136" y="381"/>
                  </a:lnTo>
                  <a:lnTo>
                    <a:pt x="136" y="381"/>
                  </a:lnTo>
                  <a:close/>
                  <a:moveTo>
                    <a:pt x="278" y="381"/>
                  </a:moveTo>
                  <a:lnTo>
                    <a:pt x="278" y="381"/>
                  </a:lnTo>
                  <a:lnTo>
                    <a:pt x="278" y="461"/>
                  </a:lnTo>
                  <a:lnTo>
                    <a:pt x="278" y="461"/>
                  </a:lnTo>
                  <a:lnTo>
                    <a:pt x="183" y="461"/>
                  </a:lnTo>
                  <a:lnTo>
                    <a:pt x="183" y="461"/>
                  </a:lnTo>
                  <a:lnTo>
                    <a:pt x="183" y="461"/>
                  </a:lnTo>
                  <a:lnTo>
                    <a:pt x="183" y="461"/>
                  </a:lnTo>
                  <a:lnTo>
                    <a:pt x="172" y="442"/>
                  </a:lnTo>
                  <a:lnTo>
                    <a:pt x="162" y="422"/>
                  </a:lnTo>
                  <a:lnTo>
                    <a:pt x="155" y="402"/>
                  </a:lnTo>
                  <a:lnTo>
                    <a:pt x="150" y="382"/>
                  </a:lnTo>
                  <a:lnTo>
                    <a:pt x="150" y="382"/>
                  </a:lnTo>
                  <a:lnTo>
                    <a:pt x="149" y="381"/>
                  </a:lnTo>
                  <a:lnTo>
                    <a:pt x="149" y="381"/>
                  </a:lnTo>
                  <a:lnTo>
                    <a:pt x="278" y="381"/>
                  </a:lnTo>
                  <a:lnTo>
                    <a:pt x="278" y="381"/>
                  </a:lnTo>
                  <a:close/>
                  <a:moveTo>
                    <a:pt x="417" y="381"/>
                  </a:moveTo>
                  <a:lnTo>
                    <a:pt x="417" y="381"/>
                  </a:lnTo>
                  <a:lnTo>
                    <a:pt x="417" y="382"/>
                  </a:lnTo>
                  <a:lnTo>
                    <a:pt x="417" y="382"/>
                  </a:lnTo>
                  <a:lnTo>
                    <a:pt x="412" y="402"/>
                  </a:lnTo>
                  <a:lnTo>
                    <a:pt x="404" y="422"/>
                  </a:lnTo>
                  <a:lnTo>
                    <a:pt x="395" y="442"/>
                  </a:lnTo>
                  <a:lnTo>
                    <a:pt x="384" y="461"/>
                  </a:lnTo>
                  <a:lnTo>
                    <a:pt x="384" y="461"/>
                  </a:lnTo>
                  <a:lnTo>
                    <a:pt x="384" y="461"/>
                  </a:lnTo>
                  <a:lnTo>
                    <a:pt x="384" y="461"/>
                  </a:lnTo>
                  <a:lnTo>
                    <a:pt x="290" y="461"/>
                  </a:lnTo>
                  <a:lnTo>
                    <a:pt x="290" y="461"/>
                  </a:lnTo>
                  <a:lnTo>
                    <a:pt x="290" y="381"/>
                  </a:lnTo>
                  <a:lnTo>
                    <a:pt x="290" y="381"/>
                  </a:lnTo>
                  <a:lnTo>
                    <a:pt x="417" y="381"/>
                  </a:lnTo>
                  <a:lnTo>
                    <a:pt x="417" y="381"/>
                  </a:lnTo>
                  <a:close/>
                  <a:moveTo>
                    <a:pt x="535" y="381"/>
                  </a:moveTo>
                  <a:lnTo>
                    <a:pt x="535" y="381"/>
                  </a:lnTo>
                  <a:lnTo>
                    <a:pt x="534" y="382"/>
                  </a:lnTo>
                  <a:lnTo>
                    <a:pt x="534" y="382"/>
                  </a:lnTo>
                  <a:lnTo>
                    <a:pt x="525" y="403"/>
                  </a:lnTo>
                  <a:lnTo>
                    <a:pt x="514" y="423"/>
                  </a:lnTo>
                  <a:lnTo>
                    <a:pt x="501" y="443"/>
                  </a:lnTo>
                  <a:lnTo>
                    <a:pt x="486" y="461"/>
                  </a:lnTo>
                  <a:lnTo>
                    <a:pt x="486" y="461"/>
                  </a:lnTo>
                  <a:lnTo>
                    <a:pt x="486" y="461"/>
                  </a:lnTo>
                  <a:lnTo>
                    <a:pt x="486" y="461"/>
                  </a:lnTo>
                  <a:lnTo>
                    <a:pt x="400" y="461"/>
                  </a:lnTo>
                  <a:lnTo>
                    <a:pt x="400" y="461"/>
                  </a:lnTo>
                  <a:lnTo>
                    <a:pt x="400" y="460"/>
                  </a:lnTo>
                  <a:lnTo>
                    <a:pt x="400" y="460"/>
                  </a:lnTo>
                  <a:lnTo>
                    <a:pt x="400" y="460"/>
                  </a:lnTo>
                  <a:lnTo>
                    <a:pt x="411" y="441"/>
                  </a:lnTo>
                  <a:lnTo>
                    <a:pt x="419" y="421"/>
                  </a:lnTo>
                  <a:lnTo>
                    <a:pt x="426" y="402"/>
                  </a:lnTo>
                  <a:lnTo>
                    <a:pt x="431" y="381"/>
                  </a:lnTo>
                  <a:lnTo>
                    <a:pt x="431" y="381"/>
                  </a:lnTo>
                  <a:lnTo>
                    <a:pt x="431" y="381"/>
                  </a:lnTo>
                  <a:lnTo>
                    <a:pt x="431" y="381"/>
                  </a:lnTo>
                  <a:lnTo>
                    <a:pt x="535" y="381"/>
                  </a:lnTo>
                  <a:lnTo>
                    <a:pt x="535" y="381"/>
                  </a:lnTo>
                  <a:close/>
                  <a:moveTo>
                    <a:pt x="176" y="475"/>
                  </a:moveTo>
                  <a:lnTo>
                    <a:pt x="176" y="475"/>
                  </a:lnTo>
                  <a:lnTo>
                    <a:pt x="176" y="475"/>
                  </a:lnTo>
                  <a:lnTo>
                    <a:pt x="176" y="475"/>
                  </a:lnTo>
                  <a:lnTo>
                    <a:pt x="191" y="495"/>
                  </a:lnTo>
                  <a:lnTo>
                    <a:pt x="208" y="513"/>
                  </a:lnTo>
                  <a:lnTo>
                    <a:pt x="227" y="531"/>
                  </a:lnTo>
                  <a:lnTo>
                    <a:pt x="247" y="548"/>
                  </a:lnTo>
                  <a:lnTo>
                    <a:pt x="247" y="548"/>
                  </a:lnTo>
                  <a:lnTo>
                    <a:pt x="253" y="551"/>
                  </a:lnTo>
                  <a:lnTo>
                    <a:pt x="253" y="551"/>
                  </a:lnTo>
                  <a:lnTo>
                    <a:pt x="247" y="550"/>
                  </a:lnTo>
                  <a:lnTo>
                    <a:pt x="247" y="550"/>
                  </a:lnTo>
                  <a:lnTo>
                    <a:pt x="247" y="550"/>
                  </a:lnTo>
                  <a:lnTo>
                    <a:pt x="226" y="546"/>
                  </a:lnTo>
                  <a:lnTo>
                    <a:pt x="205" y="541"/>
                  </a:lnTo>
                  <a:lnTo>
                    <a:pt x="185" y="534"/>
                  </a:lnTo>
                  <a:lnTo>
                    <a:pt x="165" y="525"/>
                  </a:lnTo>
                  <a:lnTo>
                    <a:pt x="146" y="515"/>
                  </a:lnTo>
                  <a:lnTo>
                    <a:pt x="129" y="504"/>
                  </a:lnTo>
                  <a:lnTo>
                    <a:pt x="111" y="491"/>
                  </a:lnTo>
                  <a:lnTo>
                    <a:pt x="95" y="476"/>
                  </a:lnTo>
                  <a:lnTo>
                    <a:pt x="95" y="476"/>
                  </a:lnTo>
                  <a:lnTo>
                    <a:pt x="94" y="475"/>
                  </a:lnTo>
                  <a:lnTo>
                    <a:pt x="94" y="475"/>
                  </a:lnTo>
                  <a:lnTo>
                    <a:pt x="176" y="475"/>
                  </a:lnTo>
                  <a:lnTo>
                    <a:pt x="176" y="475"/>
                  </a:lnTo>
                  <a:close/>
                  <a:moveTo>
                    <a:pt x="278" y="475"/>
                  </a:moveTo>
                  <a:lnTo>
                    <a:pt x="278" y="475"/>
                  </a:lnTo>
                  <a:lnTo>
                    <a:pt x="278" y="552"/>
                  </a:lnTo>
                  <a:lnTo>
                    <a:pt x="278" y="552"/>
                  </a:lnTo>
                  <a:lnTo>
                    <a:pt x="262" y="542"/>
                  </a:lnTo>
                  <a:lnTo>
                    <a:pt x="262" y="542"/>
                  </a:lnTo>
                  <a:lnTo>
                    <a:pt x="247" y="531"/>
                  </a:lnTo>
                  <a:lnTo>
                    <a:pt x="230" y="516"/>
                  </a:lnTo>
                  <a:lnTo>
                    <a:pt x="212" y="498"/>
                  </a:lnTo>
                  <a:lnTo>
                    <a:pt x="203" y="487"/>
                  </a:lnTo>
                  <a:lnTo>
                    <a:pt x="194" y="476"/>
                  </a:lnTo>
                  <a:lnTo>
                    <a:pt x="194" y="476"/>
                  </a:lnTo>
                  <a:lnTo>
                    <a:pt x="192" y="475"/>
                  </a:lnTo>
                  <a:lnTo>
                    <a:pt x="192" y="475"/>
                  </a:lnTo>
                  <a:lnTo>
                    <a:pt x="278" y="475"/>
                  </a:lnTo>
                  <a:lnTo>
                    <a:pt x="278" y="475"/>
                  </a:lnTo>
                  <a:close/>
                  <a:moveTo>
                    <a:pt x="374" y="475"/>
                  </a:moveTo>
                  <a:lnTo>
                    <a:pt x="374" y="475"/>
                  </a:lnTo>
                  <a:lnTo>
                    <a:pt x="373" y="476"/>
                  </a:lnTo>
                  <a:lnTo>
                    <a:pt x="373" y="476"/>
                  </a:lnTo>
                  <a:lnTo>
                    <a:pt x="364" y="487"/>
                  </a:lnTo>
                  <a:lnTo>
                    <a:pt x="355" y="498"/>
                  </a:lnTo>
                  <a:lnTo>
                    <a:pt x="337" y="516"/>
                  </a:lnTo>
                  <a:lnTo>
                    <a:pt x="320" y="531"/>
                  </a:lnTo>
                  <a:lnTo>
                    <a:pt x="305" y="542"/>
                  </a:lnTo>
                  <a:lnTo>
                    <a:pt x="305" y="542"/>
                  </a:lnTo>
                  <a:lnTo>
                    <a:pt x="290" y="552"/>
                  </a:lnTo>
                  <a:lnTo>
                    <a:pt x="290" y="552"/>
                  </a:lnTo>
                  <a:lnTo>
                    <a:pt x="290" y="475"/>
                  </a:lnTo>
                  <a:lnTo>
                    <a:pt x="290" y="475"/>
                  </a:lnTo>
                  <a:lnTo>
                    <a:pt x="374" y="475"/>
                  </a:lnTo>
                  <a:lnTo>
                    <a:pt x="374" y="475"/>
                  </a:lnTo>
                  <a:close/>
                  <a:moveTo>
                    <a:pt x="473" y="475"/>
                  </a:moveTo>
                  <a:lnTo>
                    <a:pt x="473" y="475"/>
                  </a:lnTo>
                  <a:lnTo>
                    <a:pt x="471" y="476"/>
                  </a:lnTo>
                  <a:lnTo>
                    <a:pt x="471" y="476"/>
                  </a:lnTo>
                  <a:lnTo>
                    <a:pt x="455" y="491"/>
                  </a:lnTo>
                  <a:lnTo>
                    <a:pt x="438" y="504"/>
                  </a:lnTo>
                  <a:lnTo>
                    <a:pt x="420" y="515"/>
                  </a:lnTo>
                  <a:lnTo>
                    <a:pt x="401" y="525"/>
                  </a:lnTo>
                  <a:lnTo>
                    <a:pt x="382" y="534"/>
                  </a:lnTo>
                  <a:lnTo>
                    <a:pt x="361" y="541"/>
                  </a:lnTo>
                  <a:lnTo>
                    <a:pt x="340" y="547"/>
                  </a:lnTo>
                  <a:lnTo>
                    <a:pt x="319" y="551"/>
                  </a:lnTo>
                  <a:lnTo>
                    <a:pt x="319" y="551"/>
                  </a:lnTo>
                  <a:lnTo>
                    <a:pt x="313" y="551"/>
                  </a:lnTo>
                  <a:lnTo>
                    <a:pt x="313" y="551"/>
                  </a:lnTo>
                  <a:lnTo>
                    <a:pt x="319" y="547"/>
                  </a:lnTo>
                  <a:lnTo>
                    <a:pt x="319" y="547"/>
                  </a:lnTo>
                  <a:lnTo>
                    <a:pt x="334" y="537"/>
                  </a:lnTo>
                  <a:lnTo>
                    <a:pt x="351" y="521"/>
                  </a:lnTo>
                  <a:lnTo>
                    <a:pt x="361" y="511"/>
                  </a:lnTo>
                  <a:lnTo>
                    <a:pt x="371" y="500"/>
                  </a:lnTo>
                  <a:lnTo>
                    <a:pt x="381" y="488"/>
                  </a:lnTo>
                  <a:lnTo>
                    <a:pt x="391" y="475"/>
                  </a:lnTo>
                  <a:lnTo>
                    <a:pt x="391" y="475"/>
                  </a:lnTo>
                  <a:lnTo>
                    <a:pt x="391" y="475"/>
                  </a:lnTo>
                  <a:lnTo>
                    <a:pt x="391" y="475"/>
                  </a:lnTo>
                  <a:lnTo>
                    <a:pt x="473" y="475"/>
                  </a:lnTo>
                  <a:lnTo>
                    <a:pt x="473" y="47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 name="Freeform 27"/>
            <p:cNvSpPr>
              <a:spLocks/>
            </p:cNvSpPr>
            <p:nvPr userDrawn="1"/>
          </p:nvSpPr>
          <p:spPr bwMode="auto">
            <a:xfrm>
              <a:off x="1658938" y="1789113"/>
              <a:ext cx="107950" cy="187325"/>
            </a:xfrm>
            <a:custGeom>
              <a:avLst/>
              <a:gdLst>
                <a:gd name="T0" fmla="*/ 68 w 68"/>
                <a:gd name="T1" fmla="*/ 1 h 118"/>
                <a:gd name="T2" fmla="*/ 68 w 68"/>
                <a:gd name="T3" fmla="*/ 1 h 118"/>
                <a:gd name="T4" fmla="*/ 66 w 68"/>
                <a:gd name="T5" fmla="*/ 2 h 118"/>
                <a:gd name="T6" fmla="*/ 65 w 68"/>
                <a:gd name="T7" fmla="*/ 4 h 118"/>
                <a:gd name="T8" fmla="*/ 62 w 68"/>
                <a:gd name="T9" fmla="*/ 8 h 118"/>
                <a:gd name="T10" fmla="*/ 57 w 68"/>
                <a:gd name="T11" fmla="*/ 24 h 118"/>
                <a:gd name="T12" fmla="*/ 36 w 68"/>
                <a:gd name="T13" fmla="*/ 95 h 118"/>
                <a:gd name="T14" fmla="*/ 36 w 68"/>
                <a:gd name="T15" fmla="*/ 95 h 118"/>
                <a:gd name="T16" fmla="*/ 34 w 68"/>
                <a:gd name="T17" fmla="*/ 104 h 118"/>
                <a:gd name="T18" fmla="*/ 33 w 68"/>
                <a:gd name="T19" fmla="*/ 110 h 118"/>
                <a:gd name="T20" fmla="*/ 34 w 68"/>
                <a:gd name="T21" fmla="*/ 114 h 118"/>
                <a:gd name="T22" fmla="*/ 35 w 68"/>
                <a:gd name="T23" fmla="*/ 117 h 118"/>
                <a:gd name="T24" fmla="*/ 35 w 68"/>
                <a:gd name="T25" fmla="*/ 118 h 118"/>
                <a:gd name="T26" fmla="*/ 0 w 68"/>
                <a:gd name="T27" fmla="*/ 118 h 118"/>
                <a:gd name="T28" fmla="*/ 0 w 68"/>
                <a:gd name="T29" fmla="*/ 117 h 118"/>
                <a:gd name="T30" fmla="*/ 0 w 68"/>
                <a:gd name="T31" fmla="*/ 117 h 118"/>
                <a:gd name="T32" fmla="*/ 4 w 68"/>
                <a:gd name="T33" fmla="*/ 114 h 118"/>
                <a:gd name="T34" fmla="*/ 6 w 68"/>
                <a:gd name="T35" fmla="*/ 111 h 118"/>
                <a:gd name="T36" fmla="*/ 9 w 68"/>
                <a:gd name="T37" fmla="*/ 105 h 118"/>
                <a:gd name="T38" fmla="*/ 11 w 68"/>
                <a:gd name="T39" fmla="*/ 96 h 118"/>
                <a:gd name="T40" fmla="*/ 32 w 68"/>
                <a:gd name="T41" fmla="*/ 25 h 118"/>
                <a:gd name="T42" fmla="*/ 32 w 68"/>
                <a:gd name="T43" fmla="*/ 25 h 118"/>
                <a:gd name="T44" fmla="*/ 34 w 68"/>
                <a:gd name="T45" fmla="*/ 15 h 118"/>
                <a:gd name="T46" fmla="*/ 35 w 68"/>
                <a:gd name="T47" fmla="*/ 9 h 118"/>
                <a:gd name="T48" fmla="*/ 35 w 68"/>
                <a:gd name="T49" fmla="*/ 5 h 118"/>
                <a:gd name="T50" fmla="*/ 34 w 68"/>
                <a:gd name="T51" fmla="*/ 1 h 118"/>
                <a:gd name="T52" fmla="*/ 34 w 68"/>
                <a:gd name="T53" fmla="*/ 0 h 118"/>
                <a:gd name="T54" fmla="*/ 68 w 68"/>
                <a:gd name="T55" fmla="*/ 0 h 118"/>
                <a:gd name="T56" fmla="*/ 68 w 68"/>
                <a:gd name="T57" fmla="*/ 1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8" h="118">
                  <a:moveTo>
                    <a:pt x="68" y="1"/>
                  </a:moveTo>
                  <a:lnTo>
                    <a:pt x="68" y="1"/>
                  </a:lnTo>
                  <a:lnTo>
                    <a:pt x="66" y="2"/>
                  </a:lnTo>
                  <a:lnTo>
                    <a:pt x="65" y="4"/>
                  </a:lnTo>
                  <a:lnTo>
                    <a:pt x="62" y="8"/>
                  </a:lnTo>
                  <a:lnTo>
                    <a:pt x="57" y="24"/>
                  </a:lnTo>
                  <a:lnTo>
                    <a:pt x="36" y="95"/>
                  </a:lnTo>
                  <a:lnTo>
                    <a:pt x="36" y="95"/>
                  </a:lnTo>
                  <a:lnTo>
                    <a:pt x="34" y="104"/>
                  </a:lnTo>
                  <a:lnTo>
                    <a:pt x="33" y="110"/>
                  </a:lnTo>
                  <a:lnTo>
                    <a:pt x="34" y="114"/>
                  </a:lnTo>
                  <a:lnTo>
                    <a:pt x="35" y="117"/>
                  </a:lnTo>
                  <a:lnTo>
                    <a:pt x="35" y="118"/>
                  </a:lnTo>
                  <a:lnTo>
                    <a:pt x="0" y="118"/>
                  </a:lnTo>
                  <a:lnTo>
                    <a:pt x="0" y="117"/>
                  </a:lnTo>
                  <a:lnTo>
                    <a:pt x="0" y="117"/>
                  </a:lnTo>
                  <a:lnTo>
                    <a:pt x="4" y="114"/>
                  </a:lnTo>
                  <a:lnTo>
                    <a:pt x="6" y="111"/>
                  </a:lnTo>
                  <a:lnTo>
                    <a:pt x="9" y="105"/>
                  </a:lnTo>
                  <a:lnTo>
                    <a:pt x="11" y="96"/>
                  </a:lnTo>
                  <a:lnTo>
                    <a:pt x="32" y="25"/>
                  </a:lnTo>
                  <a:lnTo>
                    <a:pt x="32" y="25"/>
                  </a:lnTo>
                  <a:lnTo>
                    <a:pt x="34" y="15"/>
                  </a:lnTo>
                  <a:lnTo>
                    <a:pt x="35" y="9"/>
                  </a:lnTo>
                  <a:lnTo>
                    <a:pt x="35" y="5"/>
                  </a:lnTo>
                  <a:lnTo>
                    <a:pt x="34" y="1"/>
                  </a:lnTo>
                  <a:lnTo>
                    <a:pt x="34" y="0"/>
                  </a:lnTo>
                  <a:lnTo>
                    <a:pt x="68" y="0"/>
                  </a:lnTo>
                  <a:lnTo>
                    <a:pt x="68"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 name="Freeform 28"/>
            <p:cNvSpPr>
              <a:spLocks/>
            </p:cNvSpPr>
            <p:nvPr userDrawn="1"/>
          </p:nvSpPr>
          <p:spPr bwMode="auto">
            <a:xfrm>
              <a:off x="1289051" y="1785938"/>
              <a:ext cx="138113" cy="193675"/>
            </a:xfrm>
            <a:custGeom>
              <a:avLst/>
              <a:gdLst>
                <a:gd name="T0" fmla="*/ 8 w 87"/>
                <a:gd name="T1" fmla="*/ 90 h 122"/>
                <a:gd name="T2" fmla="*/ 10 w 87"/>
                <a:gd name="T3" fmla="*/ 101 h 122"/>
                <a:gd name="T4" fmla="*/ 16 w 87"/>
                <a:gd name="T5" fmla="*/ 109 h 122"/>
                <a:gd name="T6" fmla="*/ 25 w 87"/>
                <a:gd name="T7" fmla="*/ 113 h 122"/>
                <a:gd name="T8" fmla="*/ 38 w 87"/>
                <a:gd name="T9" fmla="*/ 114 h 122"/>
                <a:gd name="T10" fmla="*/ 42 w 87"/>
                <a:gd name="T11" fmla="*/ 113 h 122"/>
                <a:gd name="T12" fmla="*/ 50 w 87"/>
                <a:gd name="T13" fmla="*/ 110 h 122"/>
                <a:gd name="T14" fmla="*/ 55 w 87"/>
                <a:gd name="T15" fmla="*/ 104 h 122"/>
                <a:gd name="T16" fmla="*/ 58 w 87"/>
                <a:gd name="T17" fmla="*/ 97 h 122"/>
                <a:gd name="T18" fmla="*/ 58 w 87"/>
                <a:gd name="T19" fmla="*/ 94 h 122"/>
                <a:gd name="T20" fmla="*/ 54 w 87"/>
                <a:gd name="T21" fmla="*/ 82 h 122"/>
                <a:gd name="T22" fmla="*/ 43 w 87"/>
                <a:gd name="T23" fmla="*/ 72 h 122"/>
                <a:gd name="T24" fmla="*/ 38 w 87"/>
                <a:gd name="T25" fmla="*/ 68 h 122"/>
                <a:gd name="T26" fmla="*/ 22 w 87"/>
                <a:gd name="T27" fmla="*/ 54 h 122"/>
                <a:gd name="T28" fmla="*/ 17 w 87"/>
                <a:gd name="T29" fmla="*/ 46 h 122"/>
                <a:gd name="T30" fmla="*/ 16 w 87"/>
                <a:gd name="T31" fmla="*/ 36 h 122"/>
                <a:gd name="T32" fmla="*/ 17 w 87"/>
                <a:gd name="T33" fmla="*/ 29 h 122"/>
                <a:gd name="T34" fmla="*/ 22 w 87"/>
                <a:gd name="T35" fmla="*/ 15 h 122"/>
                <a:gd name="T36" fmla="*/ 33 w 87"/>
                <a:gd name="T37" fmla="*/ 6 h 122"/>
                <a:gd name="T38" fmla="*/ 48 w 87"/>
                <a:gd name="T39" fmla="*/ 1 h 122"/>
                <a:gd name="T40" fmla="*/ 56 w 87"/>
                <a:gd name="T41" fmla="*/ 0 h 122"/>
                <a:gd name="T42" fmla="*/ 77 w 87"/>
                <a:gd name="T43" fmla="*/ 2 h 122"/>
                <a:gd name="T44" fmla="*/ 87 w 87"/>
                <a:gd name="T45" fmla="*/ 5 h 122"/>
                <a:gd name="T46" fmla="*/ 80 w 87"/>
                <a:gd name="T47" fmla="*/ 27 h 122"/>
                <a:gd name="T48" fmla="*/ 77 w 87"/>
                <a:gd name="T49" fmla="*/ 17 h 122"/>
                <a:gd name="T50" fmla="*/ 73 w 87"/>
                <a:gd name="T51" fmla="*/ 11 h 122"/>
                <a:gd name="T52" fmla="*/ 65 w 87"/>
                <a:gd name="T53" fmla="*/ 8 h 122"/>
                <a:gd name="T54" fmla="*/ 55 w 87"/>
                <a:gd name="T55" fmla="*/ 8 h 122"/>
                <a:gd name="T56" fmla="*/ 50 w 87"/>
                <a:gd name="T57" fmla="*/ 8 h 122"/>
                <a:gd name="T58" fmla="*/ 44 w 87"/>
                <a:gd name="T59" fmla="*/ 12 h 122"/>
                <a:gd name="T60" fmla="*/ 39 w 87"/>
                <a:gd name="T61" fmla="*/ 17 h 122"/>
                <a:gd name="T62" fmla="*/ 37 w 87"/>
                <a:gd name="T63" fmla="*/ 28 h 122"/>
                <a:gd name="T64" fmla="*/ 38 w 87"/>
                <a:gd name="T65" fmla="*/ 34 h 122"/>
                <a:gd name="T66" fmla="*/ 45 w 87"/>
                <a:gd name="T67" fmla="*/ 44 h 122"/>
                <a:gd name="T68" fmla="*/ 57 w 87"/>
                <a:gd name="T69" fmla="*/ 52 h 122"/>
                <a:gd name="T70" fmla="*/ 66 w 87"/>
                <a:gd name="T71" fmla="*/ 58 h 122"/>
                <a:gd name="T72" fmla="*/ 77 w 87"/>
                <a:gd name="T73" fmla="*/ 69 h 122"/>
                <a:gd name="T74" fmla="*/ 80 w 87"/>
                <a:gd name="T75" fmla="*/ 79 h 122"/>
                <a:gd name="T76" fmla="*/ 81 w 87"/>
                <a:gd name="T77" fmla="*/ 84 h 122"/>
                <a:gd name="T78" fmla="*/ 77 w 87"/>
                <a:gd name="T79" fmla="*/ 100 h 122"/>
                <a:gd name="T80" fmla="*/ 68 w 87"/>
                <a:gd name="T81" fmla="*/ 112 h 122"/>
                <a:gd name="T82" fmla="*/ 54 w 87"/>
                <a:gd name="T83" fmla="*/ 120 h 122"/>
                <a:gd name="T84" fmla="*/ 35 w 87"/>
                <a:gd name="T85" fmla="*/ 122 h 122"/>
                <a:gd name="T86" fmla="*/ 24 w 87"/>
                <a:gd name="T87" fmla="*/ 121 h 122"/>
                <a:gd name="T88" fmla="*/ 6 w 87"/>
                <a:gd name="T89" fmla="*/ 116 h 122"/>
                <a:gd name="T90" fmla="*/ 0 w 87"/>
                <a:gd name="T91" fmla="*/ 112 h 122"/>
                <a:gd name="T92" fmla="*/ 8 w 87"/>
                <a:gd name="T93" fmla="*/ 9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7" h="122">
                  <a:moveTo>
                    <a:pt x="8" y="90"/>
                  </a:moveTo>
                  <a:lnTo>
                    <a:pt x="8" y="90"/>
                  </a:lnTo>
                  <a:lnTo>
                    <a:pt x="9" y="96"/>
                  </a:lnTo>
                  <a:lnTo>
                    <a:pt x="10" y="101"/>
                  </a:lnTo>
                  <a:lnTo>
                    <a:pt x="13" y="106"/>
                  </a:lnTo>
                  <a:lnTo>
                    <a:pt x="16" y="109"/>
                  </a:lnTo>
                  <a:lnTo>
                    <a:pt x="20" y="112"/>
                  </a:lnTo>
                  <a:lnTo>
                    <a:pt x="25" y="113"/>
                  </a:lnTo>
                  <a:lnTo>
                    <a:pt x="31" y="114"/>
                  </a:lnTo>
                  <a:lnTo>
                    <a:pt x="38" y="114"/>
                  </a:lnTo>
                  <a:lnTo>
                    <a:pt x="38" y="114"/>
                  </a:lnTo>
                  <a:lnTo>
                    <a:pt x="42" y="113"/>
                  </a:lnTo>
                  <a:lnTo>
                    <a:pt x="46" y="112"/>
                  </a:lnTo>
                  <a:lnTo>
                    <a:pt x="50" y="110"/>
                  </a:lnTo>
                  <a:lnTo>
                    <a:pt x="53" y="107"/>
                  </a:lnTo>
                  <a:lnTo>
                    <a:pt x="55" y="104"/>
                  </a:lnTo>
                  <a:lnTo>
                    <a:pt x="57" y="101"/>
                  </a:lnTo>
                  <a:lnTo>
                    <a:pt x="58" y="97"/>
                  </a:lnTo>
                  <a:lnTo>
                    <a:pt x="58" y="94"/>
                  </a:lnTo>
                  <a:lnTo>
                    <a:pt x="58" y="94"/>
                  </a:lnTo>
                  <a:lnTo>
                    <a:pt x="57" y="88"/>
                  </a:lnTo>
                  <a:lnTo>
                    <a:pt x="54" y="82"/>
                  </a:lnTo>
                  <a:lnTo>
                    <a:pt x="50" y="77"/>
                  </a:lnTo>
                  <a:lnTo>
                    <a:pt x="43" y="72"/>
                  </a:lnTo>
                  <a:lnTo>
                    <a:pt x="38" y="68"/>
                  </a:lnTo>
                  <a:lnTo>
                    <a:pt x="38" y="68"/>
                  </a:lnTo>
                  <a:lnTo>
                    <a:pt x="29" y="62"/>
                  </a:lnTo>
                  <a:lnTo>
                    <a:pt x="22" y="54"/>
                  </a:lnTo>
                  <a:lnTo>
                    <a:pt x="20" y="51"/>
                  </a:lnTo>
                  <a:lnTo>
                    <a:pt x="17" y="46"/>
                  </a:lnTo>
                  <a:lnTo>
                    <a:pt x="16" y="41"/>
                  </a:lnTo>
                  <a:lnTo>
                    <a:pt x="16" y="36"/>
                  </a:lnTo>
                  <a:lnTo>
                    <a:pt x="16" y="36"/>
                  </a:lnTo>
                  <a:lnTo>
                    <a:pt x="17" y="29"/>
                  </a:lnTo>
                  <a:lnTo>
                    <a:pt x="19" y="22"/>
                  </a:lnTo>
                  <a:lnTo>
                    <a:pt x="22" y="15"/>
                  </a:lnTo>
                  <a:lnTo>
                    <a:pt x="27" y="10"/>
                  </a:lnTo>
                  <a:lnTo>
                    <a:pt x="33" y="6"/>
                  </a:lnTo>
                  <a:lnTo>
                    <a:pt x="40" y="3"/>
                  </a:lnTo>
                  <a:lnTo>
                    <a:pt x="48" y="1"/>
                  </a:lnTo>
                  <a:lnTo>
                    <a:pt x="56" y="0"/>
                  </a:lnTo>
                  <a:lnTo>
                    <a:pt x="56" y="0"/>
                  </a:lnTo>
                  <a:lnTo>
                    <a:pt x="67" y="0"/>
                  </a:lnTo>
                  <a:lnTo>
                    <a:pt x="77" y="2"/>
                  </a:lnTo>
                  <a:lnTo>
                    <a:pt x="77" y="2"/>
                  </a:lnTo>
                  <a:lnTo>
                    <a:pt x="87" y="5"/>
                  </a:lnTo>
                  <a:lnTo>
                    <a:pt x="82" y="27"/>
                  </a:lnTo>
                  <a:lnTo>
                    <a:pt x="80" y="27"/>
                  </a:lnTo>
                  <a:lnTo>
                    <a:pt x="80" y="27"/>
                  </a:lnTo>
                  <a:lnTo>
                    <a:pt x="77" y="17"/>
                  </a:lnTo>
                  <a:lnTo>
                    <a:pt x="75" y="14"/>
                  </a:lnTo>
                  <a:lnTo>
                    <a:pt x="73" y="11"/>
                  </a:lnTo>
                  <a:lnTo>
                    <a:pt x="70" y="9"/>
                  </a:lnTo>
                  <a:lnTo>
                    <a:pt x="65" y="8"/>
                  </a:lnTo>
                  <a:lnTo>
                    <a:pt x="61" y="7"/>
                  </a:lnTo>
                  <a:lnTo>
                    <a:pt x="55" y="8"/>
                  </a:lnTo>
                  <a:lnTo>
                    <a:pt x="55" y="8"/>
                  </a:lnTo>
                  <a:lnTo>
                    <a:pt x="50" y="8"/>
                  </a:lnTo>
                  <a:lnTo>
                    <a:pt x="47" y="10"/>
                  </a:lnTo>
                  <a:lnTo>
                    <a:pt x="44" y="12"/>
                  </a:lnTo>
                  <a:lnTo>
                    <a:pt x="41" y="14"/>
                  </a:lnTo>
                  <a:lnTo>
                    <a:pt x="39" y="17"/>
                  </a:lnTo>
                  <a:lnTo>
                    <a:pt x="38" y="21"/>
                  </a:lnTo>
                  <a:lnTo>
                    <a:pt x="37" y="28"/>
                  </a:lnTo>
                  <a:lnTo>
                    <a:pt x="37" y="28"/>
                  </a:lnTo>
                  <a:lnTo>
                    <a:pt x="38" y="34"/>
                  </a:lnTo>
                  <a:lnTo>
                    <a:pt x="40" y="39"/>
                  </a:lnTo>
                  <a:lnTo>
                    <a:pt x="45" y="44"/>
                  </a:lnTo>
                  <a:lnTo>
                    <a:pt x="52" y="48"/>
                  </a:lnTo>
                  <a:lnTo>
                    <a:pt x="57" y="52"/>
                  </a:lnTo>
                  <a:lnTo>
                    <a:pt x="57" y="52"/>
                  </a:lnTo>
                  <a:lnTo>
                    <a:pt x="66" y="58"/>
                  </a:lnTo>
                  <a:lnTo>
                    <a:pt x="74" y="65"/>
                  </a:lnTo>
                  <a:lnTo>
                    <a:pt x="77" y="69"/>
                  </a:lnTo>
                  <a:lnTo>
                    <a:pt x="79" y="74"/>
                  </a:lnTo>
                  <a:lnTo>
                    <a:pt x="80" y="79"/>
                  </a:lnTo>
                  <a:lnTo>
                    <a:pt x="81" y="84"/>
                  </a:lnTo>
                  <a:lnTo>
                    <a:pt x="81" y="84"/>
                  </a:lnTo>
                  <a:lnTo>
                    <a:pt x="80" y="93"/>
                  </a:lnTo>
                  <a:lnTo>
                    <a:pt x="77" y="100"/>
                  </a:lnTo>
                  <a:lnTo>
                    <a:pt x="73" y="107"/>
                  </a:lnTo>
                  <a:lnTo>
                    <a:pt x="68" y="112"/>
                  </a:lnTo>
                  <a:lnTo>
                    <a:pt x="62" y="116"/>
                  </a:lnTo>
                  <a:lnTo>
                    <a:pt x="54" y="120"/>
                  </a:lnTo>
                  <a:lnTo>
                    <a:pt x="45" y="122"/>
                  </a:lnTo>
                  <a:lnTo>
                    <a:pt x="35" y="122"/>
                  </a:lnTo>
                  <a:lnTo>
                    <a:pt x="35" y="122"/>
                  </a:lnTo>
                  <a:lnTo>
                    <a:pt x="24" y="121"/>
                  </a:lnTo>
                  <a:lnTo>
                    <a:pt x="14" y="119"/>
                  </a:lnTo>
                  <a:lnTo>
                    <a:pt x="6" y="116"/>
                  </a:lnTo>
                  <a:lnTo>
                    <a:pt x="0" y="112"/>
                  </a:lnTo>
                  <a:lnTo>
                    <a:pt x="0" y="112"/>
                  </a:lnTo>
                  <a:lnTo>
                    <a:pt x="6" y="90"/>
                  </a:lnTo>
                  <a:lnTo>
                    <a:pt x="8" y="9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2" name="Freeform 29"/>
            <p:cNvSpPr>
              <a:spLocks/>
            </p:cNvSpPr>
            <p:nvPr userDrawn="1"/>
          </p:nvSpPr>
          <p:spPr bwMode="auto">
            <a:xfrm>
              <a:off x="1760538" y="1789113"/>
              <a:ext cx="166688" cy="187325"/>
            </a:xfrm>
            <a:custGeom>
              <a:avLst/>
              <a:gdLst>
                <a:gd name="T0" fmla="*/ 105 w 105"/>
                <a:gd name="T1" fmla="*/ 0 h 118"/>
                <a:gd name="T2" fmla="*/ 105 w 105"/>
                <a:gd name="T3" fmla="*/ 0 h 118"/>
                <a:gd name="T4" fmla="*/ 98 w 105"/>
                <a:gd name="T5" fmla="*/ 22 h 118"/>
                <a:gd name="T6" fmla="*/ 97 w 105"/>
                <a:gd name="T7" fmla="*/ 22 h 118"/>
                <a:gd name="T8" fmla="*/ 97 w 105"/>
                <a:gd name="T9" fmla="*/ 22 h 118"/>
                <a:gd name="T10" fmla="*/ 95 w 105"/>
                <a:gd name="T11" fmla="*/ 16 h 118"/>
                <a:gd name="T12" fmla="*/ 92 w 105"/>
                <a:gd name="T13" fmla="*/ 13 h 118"/>
                <a:gd name="T14" fmla="*/ 88 w 105"/>
                <a:gd name="T15" fmla="*/ 10 h 118"/>
                <a:gd name="T16" fmla="*/ 84 w 105"/>
                <a:gd name="T17" fmla="*/ 9 h 118"/>
                <a:gd name="T18" fmla="*/ 76 w 105"/>
                <a:gd name="T19" fmla="*/ 8 h 118"/>
                <a:gd name="T20" fmla="*/ 69 w 105"/>
                <a:gd name="T21" fmla="*/ 8 h 118"/>
                <a:gd name="T22" fmla="*/ 68 w 105"/>
                <a:gd name="T23" fmla="*/ 8 h 118"/>
                <a:gd name="T24" fmla="*/ 68 w 105"/>
                <a:gd name="T25" fmla="*/ 8 h 118"/>
                <a:gd name="T26" fmla="*/ 64 w 105"/>
                <a:gd name="T27" fmla="*/ 9 h 118"/>
                <a:gd name="T28" fmla="*/ 61 w 105"/>
                <a:gd name="T29" fmla="*/ 10 h 118"/>
                <a:gd name="T30" fmla="*/ 59 w 105"/>
                <a:gd name="T31" fmla="*/ 12 h 118"/>
                <a:gd name="T32" fmla="*/ 58 w 105"/>
                <a:gd name="T33" fmla="*/ 16 h 118"/>
                <a:gd name="T34" fmla="*/ 48 w 105"/>
                <a:gd name="T35" fmla="*/ 55 h 118"/>
                <a:gd name="T36" fmla="*/ 51 w 105"/>
                <a:gd name="T37" fmla="*/ 55 h 118"/>
                <a:gd name="T38" fmla="*/ 51 w 105"/>
                <a:gd name="T39" fmla="*/ 55 h 118"/>
                <a:gd name="T40" fmla="*/ 62 w 105"/>
                <a:gd name="T41" fmla="*/ 55 h 118"/>
                <a:gd name="T42" fmla="*/ 71 w 105"/>
                <a:gd name="T43" fmla="*/ 55 h 118"/>
                <a:gd name="T44" fmla="*/ 78 w 105"/>
                <a:gd name="T45" fmla="*/ 53 h 118"/>
                <a:gd name="T46" fmla="*/ 81 w 105"/>
                <a:gd name="T47" fmla="*/ 52 h 118"/>
                <a:gd name="T48" fmla="*/ 83 w 105"/>
                <a:gd name="T49" fmla="*/ 50 h 118"/>
                <a:gd name="T50" fmla="*/ 84 w 105"/>
                <a:gd name="T51" fmla="*/ 50 h 118"/>
                <a:gd name="T52" fmla="*/ 78 w 105"/>
                <a:gd name="T53" fmla="*/ 71 h 118"/>
                <a:gd name="T54" fmla="*/ 77 w 105"/>
                <a:gd name="T55" fmla="*/ 71 h 118"/>
                <a:gd name="T56" fmla="*/ 77 w 105"/>
                <a:gd name="T57" fmla="*/ 71 h 118"/>
                <a:gd name="T58" fmla="*/ 75 w 105"/>
                <a:gd name="T59" fmla="*/ 68 h 118"/>
                <a:gd name="T60" fmla="*/ 73 w 105"/>
                <a:gd name="T61" fmla="*/ 66 h 118"/>
                <a:gd name="T62" fmla="*/ 70 w 105"/>
                <a:gd name="T63" fmla="*/ 65 h 118"/>
                <a:gd name="T64" fmla="*/ 67 w 105"/>
                <a:gd name="T65" fmla="*/ 64 h 118"/>
                <a:gd name="T66" fmla="*/ 58 w 105"/>
                <a:gd name="T67" fmla="*/ 63 h 118"/>
                <a:gd name="T68" fmla="*/ 48 w 105"/>
                <a:gd name="T69" fmla="*/ 63 h 118"/>
                <a:gd name="T70" fmla="*/ 45 w 105"/>
                <a:gd name="T71" fmla="*/ 63 h 118"/>
                <a:gd name="T72" fmla="*/ 36 w 105"/>
                <a:gd name="T73" fmla="*/ 95 h 118"/>
                <a:gd name="T74" fmla="*/ 36 w 105"/>
                <a:gd name="T75" fmla="*/ 95 h 118"/>
                <a:gd name="T76" fmla="*/ 34 w 105"/>
                <a:gd name="T77" fmla="*/ 103 h 118"/>
                <a:gd name="T78" fmla="*/ 32 w 105"/>
                <a:gd name="T79" fmla="*/ 109 h 118"/>
                <a:gd name="T80" fmla="*/ 33 w 105"/>
                <a:gd name="T81" fmla="*/ 114 h 118"/>
                <a:gd name="T82" fmla="*/ 34 w 105"/>
                <a:gd name="T83" fmla="*/ 117 h 118"/>
                <a:gd name="T84" fmla="*/ 34 w 105"/>
                <a:gd name="T85" fmla="*/ 118 h 118"/>
                <a:gd name="T86" fmla="*/ 0 w 105"/>
                <a:gd name="T87" fmla="*/ 118 h 118"/>
                <a:gd name="T88" fmla="*/ 0 w 105"/>
                <a:gd name="T89" fmla="*/ 117 h 118"/>
                <a:gd name="T90" fmla="*/ 0 w 105"/>
                <a:gd name="T91" fmla="*/ 117 h 118"/>
                <a:gd name="T92" fmla="*/ 3 w 105"/>
                <a:gd name="T93" fmla="*/ 114 h 118"/>
                <a:gd name="T94" fmla="*/ 6 w 105"/>
                <a:gd name="T95" fmla="*/ 110 h 118"/>
                <a:gd name="T96" fmla="*/ 8 w 105"/>
                <a:gd name="T97" fmla="*/ 104 h 118"/>
                <a:gd name="T98" fmla="*/ 11 w 105"/>
                <a:gd name="T99" fmla="*/ 96 h 118"/>
                <a:gd name="T100" fmla="*/ 32 w 105"/>
                <a:gd name="T101" fmla="*/ 24 h 118"/>
                <a:gd name="T102" fmla="*/ 32 w 105"/>
                <a:gd name="T103" fmla="*/ 24 h 118"/>
                <a:gd name="T104" fmla="*/ 34 w 105"/>
                <a:gd name="T105" fmla="*/ 15 h 118"/>
                <a:gd name="T106" fmla="*/ 35 w 105"/>
                <a:gd name="T107" fmla="*/ 9 h 118"/>
                <a:gd name="T108" fmla="*/ 35 w 105"/>
                <a:gd name="T109" fmla="*/ 5 h 118"/>
                <a:gd name="T110" fmla="*/ 33 w 105"/>
                <a:gd name="T111" fmla="*/ 1 h 118"/>
                <a:gd name="T112" fmla="*/ 33 w 105"/>
                <a:gd name="T113" fmla="*/ 0 h 118"/>
                <a:gd name="T114" fmla="*/ 105 w 105"/>
                <a:gd name="T115" fmla="*/ 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5" h="118">
                  <a:moveTo>
                    <a:pt x="105" y="0"/>
                  </a:moveTo>
                  <a:lnTo>
                    <a:pt x="105" y="0"/>
                  </a:lnTo>
                  <a:lnTo>
                    <a:pt x="98" y="22"/>
                  </a:lnTo>
                  <a:lnTo>
                    <a:pt x="97" y="22"/>
                  </a:lnTo>
                  <a:lnTo>
                    <a:pt x="97" y="22"/>
                  </a:lnTo>
                  <a:lnTo>
                    <a:pt x="95" y="16"/>
                  </a:lnTo>
                  <a:lnTo>
                    <a:pt x="92" y="13"/>
                  </a:lnTo>
                  <a:lnTo>
                    <a:pt x="88" y="10"/>
                  </a:lnTo>
                  <a:lnTo>
                    <a:pt x="84" y="9"/>
                  </a:lnTo>
                  <a:lnTo>
                    <a:pt x="76" y="8"/>
                  </a:lnTo>
                  <a:lnTo>
                    <a:pt x="69" y="8"/>
                  </a:lnTo>
                  <a:lnTo>
                    <a:pt x="68" y="8"/>
                  </a:lnTo>
                  <a:lnTo>
                    <a:pt x="68" y="8"/>
                  </a:lnTo>
                  <a:lnTo>
                    <a:pt x="64" y="9"/>
                  </a:lnTo>
                  <a:lnTo>
                    <a:pt x="61" y="10"/>
                  </a:lnTo>
                  <a:lnTo>
                    <a:pt x="59" y="12"/>
                  </a:lnTo>
                  <a:lnTo>
                    <a:pt x="58" y="16"/>
                  </a:lnTo>
                  <a:lnTo>
                    <a:pt x="48" y="55"/>
                  </a:lnTo>
                  <a:lnTo>
                    <a:pt x="51" y="55"/>
                  </a:lnTo>
                  <a:lnTo>
                    <a:pt x="51" y="55"/>
                  </a:lnTo>
                  <a:lnTo>
                    <a:pt x="62" y="55"/>
                  </a:lnTo>
                  <a:lnTo>
                    <a:pt x="71" y="55"/>
                  </a:lnTo>
                  <a:lnTo>
                    <a:pt x="78" y="53"/>
                  </a:lnTo>
                  <a:lnTo>
                    <a:pt x="81" y="52"/>
                  </a:lnTo>
                  <a:lnTo>
                    <a:pt x="83" y="50"/>
                  </a:lnTo>
                  <a:lnTo>
                    <a:pt x="84" y="50"/>
                  </a:lnTo>
                  <a:lnTo>
                    <a:pt x="78" y="71"/>
                  </a:lnTo>
                  <a:lnTo>
                    <a:pt x="77" y="71"/>
                  </a:lnTo>
                  <a:lnTo>
                    <a:pt x="77" y="71"/>
                  </a:lnTo>
                  <a:lnTo>
                    <a:pt x="75" y="68"/>
                  </a:lnTo>
                  <a:lnTo>
                    <a:pt x="73" y="66"/>
                  </a:lnTo>
                  <a:lnTo>
                    <a:pt x="70" y="65"/>
                  </a:lnTo>
                  <a:lnTo>
                    <a:pt x="67" y="64"/>
                  </a:lnTo>
                  <a:lnTo>
                    <a:pt x="58" y="63"/>
                  </a:lnTo>
                  <a:lnTo>
                    <a:pt x="48" y="63"/>
                  </a:lnTo>
                  <a:lnTo>
                    <a:pt x="45" y="63"/>
                  </a:lnTo>
                  <a:lnTo>
                    <a:pt x="36" y="95"/>
                  </a:lnTo>
                  <a:lnTo>
                    <a:pt x="36" y="95"/>
                  </a:lnTo>
                  <a:lnTo>
                    <a:pt x="34" y="103"/>
                  </a:lnTo>
                  <a:lnTo>
                    <a:pt x="32" y="109"/>
                  </a:lnTo>
                  <a:lnTo>
                    <a:pt x="33" y="114"/>
                  </a:lnTo>
                  <a:lnTo>
                    <a:pt x="34" y="117"/>
                  </a:lnTo>
                  <a:lnTo>
                    <a:pt x="34" y="118"/>
                  </a:lnTo>
                  <a:lnTo>
                    <a:pt x="0" y="118"/>
                  </a:lnTo>
                  <a:lnTo>
                    <a:pt x="0" y="117"/>
                  </a:lnTo>
                  <a:lnTo>
                    <a:pt x="0" y="117"/>
                  </a:lnTo>
                  <a:lnTo>
                    <a:pt x="3" y="114"/>
                  </a:lnTo>
                  <a:lnTo>
                    <a:pt x="6" y="110"/>
                  </a:lnTo>
                  <a:lnTo>
                    <a:pt x="8" y="104"/>
                  </a:lnTo>
                  <a:lnTo>
                    <a:pt x="11" y="96"/>
                  </a:lnTo>
                  <a:lnTo>
                    <a:pt x="32" y="24"/>
                  </a:lnTo>
                  <a:lnTo>
                    <a:pt x="32" y="24"/>
                  </a:lnTo>
                  <a:lnTo>
                    <a:pt x="34" y="15"/>
                  </a:lnTo>
                  <a:lnTo>
                    <a:pt x="35" y="9"/>
                  </a:lnTo>
                  <a:lnTo>
                    <a:pt x="35" y="5"/>
                  </a:lnTo>
                  <a:lnTo>
                    <a:pt x="33" y="1"/>
                  </a:lnTo>
                  <a:lnTo>
                    <a:pt x="33" y="0"/>
                  </a:lnTo>
                  <a:lnTo>
                    <a:pt x="10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3" name="Freeform 30"/>
            <p:cNvSpPr>
              <a:spLocks/>
            </p:cNvSpPr>
            <p:nvPr userDrawn="1"/>
          </p:nvSpPr>
          <p:spPr bwMode="auto">
            <a:xfrm>
              <a:off x="1925638" y="1789113"/>
              <a:ext cx="150813" cy="187325"/>
            </a:xfrm>
            <a:custGeom>
              <a:avLst/>
              <a:gdLst>
                <a:gd name="T0" fmla="*/ 95 w 95"/>
                <a:gd name="T1" fmla="*/ 0 h 118"/>
                <a:gd name="T2" fmla="*/ 95 w 95"/>
                <a:gd name="T3" fmla="*/ 0 h 118"/>
                <a:gd name="T4" fmla="*/ 89 w 95"/>
                <a:gd name="T5" fmla="*/ 22 h 118"/>
                <a:gd name="T6" fmla="*/ 87 w 95"/>
                <a:gd name="T7" fmla="*/ 22 h 118"/>
                <a:gd name="T8" fmla="*/ 87 w 95"/>
                <a:gd name="T9" fmla="*/ 22 h 118"/>
                <a:gd name="T10" fmla="*/ 85 w 95"/>
                <a:gd name="T11" fmla="*/ 16 h 118"/>
                <a:gd name="T12" fmla="*/ 82 w 95"/>
                <a:gd name="T13" fmla="*/ 13 h 118"/>
                <a:gd name="T14" fmla="*/ 78 w 95"/>
                <a:gd name="T15" fmla="*/ 11 h 118"/>
                <a:gd name="T16" fmla="*/ 75 w 95"/>
                <a:gd name="T17" fmla="*/ 9 h 118"/>
                <a:gd name="T18" fmla="*/ 67 w 95"/>
                <a:gd name="T19" fmla="*/ 8 h 118"/>
                <a:gd name="T20" fmla="*/ 61 w 95"/>
                <a:gd name="T21" fmla="*/ 8 h 118"/>
                <a:gd name="T22" fmla="*/ 60 w 95"/>
                <a:gd name="T23" fmla="*/ 8 h 118"/>
                <a:gd name="T24" fmla="*/ 35 w 95"/>
                <a:gd name="T25" fmla="*/ 95 h 118"/>
                <a:gd name="T26" fmla="*/ 35 w 95"/>
                <a:gd name="T27" fmla="*/ 95 h 118"/>
                <a:gd name="T28" fmla="*/ 32 w 95"/>
                <a:gd name="T29" fmla="*/ 110 h 118"/>
                <a:gd name="T30" fmla="*/ 32 w 95"/>
                <a:gd name="T31" fmla="*/ 114 h 118"/>
                <a:gd name="T32" fmla="*/ 34 w 95"/>
                <a:gd name="T33" fmla="*/ 117 h 118"/>
                <a:gd name="T34" fmla="*/ 34 w 95"/>
                <a:gd name="T35" fmla="*/ 118 h 118"/>
                <a:gd name="T36" fmla="*/ 0 w 95"/>
                <a:gd name="T37" fmla="*/ 118 h 118"/>
                <a:gd name="T38" fmla="*/ 0 w 95"/>
                <a:gd name="T39" fmla="*/ 117 h 118"/>
                <a:gd name="T40" fmla="*/ 0 w 95"/>
                <a:gd name="T41" fmla="*/ 117 h 118"/>
                <a:gd name="T42" fmla="*/ 4 w 95"/>
                <a:gd name="T43" fmla="*/ 114 h 118"/>
                <a:gd name="T44" fmla="*/ 6 w 95"/>
                <a:gd name="T45" fmla="*/ 110 h 118"/>
                <a:gd name="T46" fmla="*/ 8 w 95"/>
                <a:gd name="T47" fmla="*/ 104 h 118"/>
                <a:gd name="T48" fmla="*/ 11 w 95"/>
                <a:gd name="T49" fmla="*/ 95 h 118"/>
                <a:gd name="T50" fmla="*/ 36 w 95"/>
                <a:gd name="T51" fmla="*/ 8 h 118"/>
                <a:gd name="T52" fmla="*/ 33 w 95"/>
                <a:gd name="T53" fmla="*/ 8 h 118"/>
                <a:gd name="T54" fmla="*/ 33 w 95"/>
                <a:gd name="T55" fmla="*/ 8 h 118"/>
                <a:gd name="T56" fmla="*/ 26 w 95"/>
                <a:gd name="T57" fmla="*/ 8 h 118"/>
                <a:gd name="T58" fmla="*/ 19 w 95"/>
                <a:gd name="T59" fmla="*/ 9 h 118"/>
                <a:gd name="T60" fmla="*/ 15 w 95"/>
                <a:gd name="T61" fmla="*/ 11 h 118"/>
                <a:gd name="T62" fmla="*/ 11 w 95"/>
                <a:gd name="T63" fmla="*/ 13 h 118"/>
                <a:gd name="T64" fmla="*/ 7 w 95"/>
                <a:gd name="T65" fmla="*/ 16 h 118"/>
                <a:gd name="T66" fmla="*/ 3 w 95"/>
                <a:gd name="T67" fmla="*/ 22 h 118"/>
                <a:gd name="T68" fmla="*/ 1 w 95"/>
                <a:gd name="T69" fmla="*/ 22 h 118"/>
                <a:gd name="T70" fmla="*/ 1 w 95"/>
                <a:gd name="T71" fmla="*/ 22 h 118"/>
                <a:gd name="T72" fmla="*/ 8 w 95"/>
                <a:gd name="T73" fmla="*/ 0 h 118"/>
                <a:gd name="T74" fmla="*/ 95 w 95"/>
                <a:gd name="T75" fmla="*/ 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5" h="118">
                  <a:moveTo>
                    <a:pt x="95" y="0"/>
                  </a:moveTo>
                  <a:lnTo>
                    <a:pt x="95" y="0"/>
                  </a:lnTo>
                  <a:lnTo>
                    <a:pt x="89" y="22"/>
                  </a:lnTo>
                  <a:lnTo>
                    <a:pt x="87" y="22"/>
                  </a:lnTo>
                  <a:lnTo>
                    <a:pt x="87" y="22"/>
                  </a:lnTo>
                  <a:lnTo>
                    <a:pt x="85" y="16"/>
                  </a:lnTo>
                  <a:lnTo>
                    <a:pt x="82" y="13"/>
                  </a:lnTo>
                  <a:lnTo>
                    <a:pt x="78" y="11"/>
                  </a:lnTo>
                  <a:lnTo>
                    <a:pt x="75" y="9"/>
                  </a:lnTo>
                  <a:lnTo>
                    <a:pt x="67" y="8"/>
                  </a:lnTo>
                  <a:lnTo>
                    <a:pt x="61" y="8"/>
                  </a:lnTo>
                  <a:lnTo>
                    <a:pt x="60" y="8"/>
                  </a:lnTo>
                  <a:lnTo>
                    <a:pt x="35" y="95"/>
                  </a:lnTo>
                  <a:lnTo>
                    <a:pt x="35" y="95"/>
                  </a:lnTo>
                  <a:lnTo>
                    <a:pt x="32" y="110"/>
                  </a:lnTo>
                  <a:lnTo>
                    <a:pt x="32" y="114"/>
                  </a:lnTo>
                  <a:lnTo>
                    <a:pt x="34" y="117"/>
                  </a:lnTo>
                  <a:lnTo>
                    <a:pt x="34" y="118"/>
                  </a:lnTo>
                  <a:lnTo>
                    <a:pt x="0" y="118"/>
                  </a:lnTo>
                  <a:lnTo>
                    <a:pt x="0" y="117"/>
                  </a:lnTo>
                  <a:lnTo>
                    <a:pt x="0" y="117"/>
                  </a:lnTo>
                  <a:lnTo>
                    <a:pt x="4" y="114"/>
                  </a:lnTo>
                  <a:lnTo>
                    <a:pt x="6" y="110"/>
                  </a:lnTo>
                  <a:lnTo>
                    <a:pt x="8" y="104"/>
                  </a:lnTo>
                  <a:lnTo>
                    <a:pt x="11" y="95"/>
                  </a:lnTo>
                  <a:lnTo>
                    <a:pt x="36" y="8"/>
                  </a:lnTo>
                  <a:lnTo>
                    <a:pt x="33" y="8"/>
                  </a:lnTo>
                  <a:lnTo>
                    <a:pt x="33" y="8"/>
                  </a:lnTo>
                  <a:lnTo>
                    <a:pt x="26" y="8"/>
                  </a:lnTo>
                  <a:lnTo>
                    <a:pt x="19" y="9"/>
                  </a:lnTo>
                  <a:lnTo>
                    <a:pt x="15" y="11"/>
                  </a:lnTo>
                  <a:lnTo>
                    <a:pt x="11" y="13"/>
                  </a:lnTo>
                  <a:lnTo>
                    <a:pt x="7" y="16"/>
                  </a:lnTo>
                  <a:lnTo>
                    <a:pt x="3" y="22"/>
                  </a:lnTo>
                  <a:lnTo>
                    <a:pt x="1" y="22"/>
                  </a:lnTo>
                  <a:lnTo>
                    <a:pt x="1" y="22"/>
                  </a:lnTo>
                  <a:lnTo>
                    <a:pt x="8" y="0"/>
                  </a:lnTo>
                  <a:lnTo>
                    <a:pt x="9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4" name="Freeform 31"/>
            <p:cNvSpPr>
              <a:spLocks/>
            </p:cNvSpPr>
            <p:nvPr userDrawn="1"/>
          </p:nvSpPr>
          <p:spPr bwMode="auto">
            <a:xfrm>
              <a:off x="1447801" y="1789113"/>
              <a:ext cx="238125" cy="187325"/>
            </a:xfrm>
            <a:custGeom>
              <a:avLst/>
              <a:gdLst>
                <a:gd name="T0" fmla="*/ 150 w 150"/>
                <a:gd name="T1" fmla="*/ 1 h 118"/>
                <a:gd name="T2" fmla="*/ 150 w 150"/>
                <a:gd name="T3" fmla="*/ 1 h 118"/>
                <a:gd name="T4" fmla="*/ 147 w 150"/>
                <a:gd name="T5" fmla="*/ 5 h 118"/>
                <a:gd name="T6" fmla="*/ 144 w 150"/>
                <a:gd name="T7" fmla="*/ 9 h 118"/>
                <a:gd name="T8" fmla="*/ 136 w 150"/>
                <a:gd name="T9" fmla="*/ 23 h 118"/>
                <a:gd name="T10" fmla="*/ 136 w 150"/>
                <a:gd name="T11" fmla="*/ 23 h 118"/>
                <a:gd name="T12" fmla="*/ 108 w 150"/>
                <a:gd name="T13" fmla="*/ 76 h 118"/>
                <a:gd name="T14" fmla="*/ 87 w 150"/>
                <a:gd name="T15" fmla="*/ 118 h 118"/>
                <a:gd name="T16" fmla="*/ 74 w 150"/>
                <a:gd name="T17" fmla="*/ 118 h 118"/>
                <a:gd name="T18" fmla="*/ 67 w 150"/>
                <a:gd name="T19" fmla="*/ 44 h 118"/>
                <a:gd name="T20" fmla="*/ 66 w 150"/>
                <a:gd name="T21" fmla="*/ 44 h 118"/>
                <a:gd name="T22" fmla="*/ 26 w 150"/>
                <a:gd name="T23" fmla="*/ 118 h 118"/>
                <a:gd name="T24" fmla="*/ 15 w 150"/>
                <a:gd name="T25" fmla="*/ 118 h 118"/>
                <a:gd name="T26" fmla="*/ 5 w 150"/>
                <a:gd name="T27" fmla="*/ 24 h 118"/>
                <a:gd name="T28" fmla="*/ 5 w 150"/>
                <a:gd name="T29" fmla="*/ 24 h 118"/>
                <a:gd name="T30" fmla="*/ 4 w 150"/>
                <a:gd name="T31" fmla="*/ 9 h 118"/>
                <a:gd name="T32" fmla="*/ 2 w 150"/>
                <a:gd name="T33" fmla="*/ 5 h 118"/>
                <a:gd name="T34" fmla="*/ 0 w 150"/>
                <a:gd name="T35" fmla="*/ 1 h 118"/>
                <a:gd name="T36" fmla="*/ 0 w 150"/>
                <a:gd name="T37" fmla="*/ 0 h 118"/>
                <a:gd name="T38" fmla="*/ 33 w 150"/>
                <a:gd name="T39" fmla="*/ 0 h 118"/>
                <a:gd name="T40" fmla="*/ 33 w 150"/>
                <a:gd name="T41" fmla="*/ 1 h 118"/>
                <a:gd name="T42" fmla="*/ 33 w 150"/>
                <a:gd name="T43" fmla="*/ 1 h 118"/>
                <a:gd name="T44" fmla="*/ 31 w 150"/>
                <a:gd name="T45" fmla="*/ 5 h 118"/>
                <a:gd name="T46" fmla="*/ 29 w 150"/>
                <a:gd name="T47" fmla="*/ 9 h 118"/>
                <a:gd name="T48" fmla="*/ 29 w 150"/>
                <a:gd name="T49" fmla="*/ 14 h 118"/>
                <a:gd name="T50" fmla="*/ 29 w 150"/>
                <a:gd name="T51" fmla="*/ 23 h 118"/>
                <a:gd name="T52" fmla="*/ 35 w 150"/>
                <a:gd name="T53" fmla="*/ 79 h 118"/>
                <a:gd name="T54" fmla="*/ 35 w 150"/>
                <a:gd name="T55" fmla="*/ 79 h 118"/>
                <a:gd name="T56" fmla="*/ 77 w 150"/>
                <a:gd name="T57" fmla="*/ 1 h 118"/>
                <a:gd name="T58" fmla="*/ 86 w 150"/>
                <a:gd name="T59" fmla="*/ 1 h 118"/>
                <a:gd name="T60" fmla="*/ 93 w 150"/>
                <a:gd name="T61" fmla="*/ 79 h 118"/>
                <a:gd name="T62" fmla="*/ 94 w 150"/>
                <a:gd name="T63" fmla="*/ 79 h 118"/>
                <a:gd name="T64" fmla="*/ 94 w 150"/>
                <a:gd name="T65" fmla="*/ 79 h 118"/>
                <a:gd name="T66" fmla="*/ 124 w 150"/>
                <a:gd name="T67" fmla="*/ 21 h 118"/>
                <a:gd name="T68" fmla="*/ 124 w 150"/>
                <a:gd name="T69" fmla="*/ 21 h 118"/>
                <a:gd name="T70" fmla="*/ 128 w 150"/>
                <a:gd name="T71" fmla="*/ 12 h 118"/>
                <a:gd name="T72" fmla="*/ 129 w 150"/>
                <a:gd name="T73" fmla="*/ 6 h 118"/>
                <a:gd name="T74" fmla="*/ 129 w 150"/>
                <a:gd name="T75" fmla="*/ 3 h 118"/>
                <a:gd name="T76" fmla="*/ 128 w 150"/>
                <a:gd name="T77" fmla="*/ 1 h 118"/>
                <a:gd name="T78" fmla="*/ 128 w 150"/>
                <a:gd name="T79" fmla="*/ 0 h 118"/>
                <a:gd name="T80" fmla="*/ 150 w 150"/>
                <a:gd name="T81" fmla="*/ 0 h 118"/>
                <a:gd name="T82" fmla="*/ 150 w 150"/>
                <a:gd name="T83" fmla="*/ 1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0" h="118">
                  <a:moveTo>
                    <a:pt x="150" y="1"/>
                  </a:moveTo>
                  <a:lnTo>
                    <a:pt x="150" y="1"/>
                  </a:lnTo>
                  <a:lnTo>
                    <a:pt x="147" y="5"/>
                  </a:lnTo>
                  <a:lnTo>
                    <a:pt x="144" y="9"/>
                  </a:lnTo>
                  <a:lnTo>
                    <a:pt x="136" y="23"/>
                  </a:lnTo>
                  <a:lnTo>
                    <a:pt x="136" y="23"/>
                  </a:lnTo>
                  <a:lnTo>
                    <a:pt x="108" y="76"/>
                  </a:lnTo>
                  <a:lnTo>
                    <a:pt x="87" y="118"/>
                  </a:lnTo>
                  <a:lnTo>
                    <a:pt x="74" y="118"/>
                  </a:lnTo>
                  <a:lnTo>
                    <a:pt x="67" y="44"/>
                  </a:lnTo>
                  <a:lnTo>
                    <a:pt x="66" y="44"/>
                  </a:lnTo>
                  <a:lnTo>
                    <a:pt x="26" y="118"/>
                  </a:lnTo>
                  <a:lnTo>
                    <a:pt x="15" y="118"/>
                  </a:lnTo>
                  <a:lnTo>
                    <a:pt x="5" y="24"/>
                  </a:lnTo>
                  <a:lnTo>
                    <a:pt x="5" y="24"/>
                  </a:lnTo>
                  <a:lnTo>
                    <a:pt x="4" y="9"/>
                  </a:lnTo>
                  <a:lnTo>
                    <a:pt x="2" y="5"/>
                  </a:lnTo>
                  <a:lnTo>
                    <a:pt x="0" y="1"/>
                  </a:lnTo>
                  <a:lnTo>
                    <a:pt x="0" y="0"/>
                  </a:lnTo>
                  <a:lnTo>
                    <a:pt x="33" y="0"/>
                  </a:lnTo>
                  <a:lnTo>
                    <a:pt x="33" y="1"/>
                  </a:lnTo>
                  <a:lnTo>
                    <a:pt x="33" y="1"/>
                  </a:lnTo>
                  <a:lnTo>
                    <a:pt x="31" y="5"/>
                  </a:lnTo>
                  <a:lnTo>
                    <a:pt x="29" y="9"/>
                  </a:lnTo>
                  <a:lnTo>
                    <a:pt x="29" y="14"/>
                  </a:lnTo>
                  <a:lnTo>
                    <a:pt x="29" y="23"/>
                  </a:lnTo>
                  <a:lnTo>
                    <a:pt x="35" y="79"/>
                  </a:lnTo>
                  <a:lnTo>
                    <a:pt x="35" y="79"/>
                  </a:lnTo>
                  <a:lnTo>
                    <a:pt x="77" y="1"/>
                  </a:lnTo>
                  <a:lnTo>
                    <a:pt x="86" y="1"/>
                  </a:lnTo>
                  <a:lnTo>
                    <a:pt x="93" y="79"/>
                  </a:lnTo>
                  <a:lnTo>
                    <a:pt x="94" y="79"/>
                  </a:lnTo>
                  <a:lnTo>
                    <a:pt x="94" y="79"/>
                  </a:lnTo>
                  <a:lnTo>
                    <a:pt x="124" y="21"/>
                  </a:lnTo>
                  <a:lnTo>
                    <a:pt x="124" y="21"/>
                  </a:lnTo>
                  <a:lnTo>
                    <a:pt x="128" y="12"/>
                  </a:lnTo>
                  <a:lnTo>
                    <a:pt x="129" y="6"/>
                  </a:lnTo>
                  <a:lnTo>
                    <a:pt x="129" y="3"/>
                  </a:lnTo>
                  <a:lnTo>
                    <a:pt x="128" y="1"/>
                  </a:lnTo>
                  <a:lnTo>
                    <a:pt x="128" y="0"/>
                  </a:lnTo>
                  <a:lnTo>
                    <a:pt x="150" y="0"/>
                  </a:lnTo>
                  <a:lnTo>
                    <a:pt x="15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
        <p:nvSpPr>
          <p:cNvPr id="3" name="Text Placeholder 2"/>
          <p:cNvSpPr>
            <a:spLocks noGrp="1"/>
          </p:cNvSpPr>
          <p:nvPr>
            <p:ph type="body" sz="quarter" idx="12" hasCustomPrompt="1"/>
          </p:nvPr>
        </p:nvSpPr>
        <p:spPr>
          <a:xfrm>
            <a:off x="283745" y="301625"/>
            <a:ext cx="10230268" cy="4897090"/>
          </a:xfrm>
        </p:spPr>
        <p:txBody>
          <a:bodyPr/>
          <a:lstStyle>
            <a:lvl1pPr marL="571500" indent="-571500">
              <a:buFont typeface="Arial" panose="020B0604020202020204" pitchFamily="34" charset="0"/>
              <a:buChar char="−"/>
              <a:defRPr sz="3600">
                <a:solidFill>
                  <a:schemeClr val="bg1"/>
                </a:solidFill>
              </a:defRPr>
            </a:lvl1pPr>
            <a:lvl2pPr>
              <a:defRPr sz="2800">
                <a:solidFill>
                  <a:schemeClr val="bg1"/>
                </a:solidFill>
              </a:defRPr>
            </a:lvl2pPr>
            <a:lvl3pPr marL="985807" indent="-457200">
              <a:buFont typeface="Arial" panose="020B0604020202020204" pitchFamily="34" charset="0"/>
              <a:buChar char="−"/>
              <a:defRPr sz="2800">
                <a:solidFill>
                  <a:schemeClr val="bg1"/>
                </a:solidFill>
              </a:defRPr>
            </a:lvl3pPr>
            <a:lvl4pPr>
              <a:defRPr sz="2800">
                <a:solidFill>
                  <a:schemeClr val="bg1"/>
                </a:solidFill>
              </a:defRPr>
            </a:lvl4pPr>
            <a:lvl5pPr>
              <a:defRPr sz="2400">
                <a:solidFill>
                  <a:schemeClr val="bg1"/>
                </a:solidFill>
              </a:defRPr>
            </a:lvl5pPr>
          </a:lstStyle>
          <a:p>
            <a:pPr lvl="0"/>
            <a:r>
              <a:rPr lang="en-US"/>
              <a:t>You can use it as divider or highlight slide. Make it short, clear and pretty. If used as a highlight slide, size of the text should be 35pt. If used as a divider slide, content can be much smaller – 18pt.</a:t>
            </a:r>
          </a:p>
          <a:p>
            <a:pPr lvl="1"/>
            <a:r>
              <a:rPr lang="en-US"/>
              <a:t>Second level</a:t>
            </a:r>
          </a:p>
          <a:p>
            <a:pPr lvl="2"/>
            <a:r>
              <a:rPr lang="en-US"/>
              <a:t>Third level</a:t>
            </a:r>
          </a:p>
          <a:p>
            <a:pPr lvl="3"/>
            <a:r>
              <a:rPr lang="en-US"/>
              <a:t>Fourth level</a:t>
            </a:r>
          </a:p>
          <a:p>
            <a:pPr lvl="4"/>
            <a:r>
              <a:rPr lang="en-US"/>
              <a:t>Fifth level</a:t>
            </a:r>
            <a:endParaRPr lang="en-GB"/>
          </a:p>
        </p:txBody>
      </p:sp>
      <p:sp>
        <p:nvSpPr>
          <p:cNvPr id="18" name="Footer Placeholder 3"/>
          <p:cNvSpPr>
            <a:spLocks noGrp="1"/>
          </p:cNvSpPr>
          <p:nvPr>
            <p:ph type="ftr" sz="quarter" idx="10"/>
          </p:nvPr>
        </p:nvSpPr>
        <p:spPr>
          <a:xfrm>
            <a:off x="658292" y="5592196"/>
            <a:ext cx="8918847" cy="228600"/>
          </a:xfrm>
        </p:spPr>
        <p:txBody>
          <a:bodyPr/>
          <a:lstStyle>
            <a:lvl1pPr>
              <a:defRPr>
                <a:solidFill>
                  <a:schemeClr val="bg1"/>
                </a:solidFill>
              </a:defRPr>
            </a:lvl1pPr>
          </a:lstStyle>
          <a:p>
            <a:r>
              <a:rPr lang="en-US"/>
              <a:t>Global webinar for third-party providers</a:t>
            </a:r>
            <a:endParaRPr lang="en-GB"/>
          </a:p>
        </p:txBody>
      </p:sp>
    </p:spTree>
    <p:extLst>
      <p:ext uri="{BB962C8B-B14F-4D97-AF65-F5344CB8AC3E}">
        <p14:creationId xmlns:p14="http://schemas.microsoft.com/office/powerpoint/2010/main" val="410250888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ivider or Highlight slide Orange">
    <p:spTree>
      <p:nvGrpSpPr>
        <p:cNvPr id="1" name=""/>
        <p:cNvGrpSpPr/>
        <p:nvPr/>
      </p:nvGrpSpPr>
      <p:grpSpPr>
        <a:xfrm>
          <a:off x="0" y="0"/>
          <a:ext cx="0" cy="0"/>
          <a:chOff x="0" y="0"/>
          <a:chExt cx="0" cy="0"/>
        </a:xfrm>
      </p:grpSpPr>
      <p:sp>
        <p:nvSpPr>
          <p:cNvPr id="6" name="Rectangle 5"/>
          <p:cNvSpPr/>
          <p:nvPr userDrawn="1"/>
        </p:nvSpPr>
        <p:spPr bwMode="auto">
          <a:xfrm>
            <a:off x="0" y="0"/>
            <a:ext cx="10801350" cy="6076950"/>
          </a:xfrm>
          <a:prstGeom prst="rect">
            <a:avLst/>
          </a:prstGeom>
          <a:solidFill>
            <a:schemeClr val="accent5"/>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Arial" charset="0"/>
            </a:endParaRPr>
          </a:p>
        </p:txBody>
      </p:sp>
      <p:sp>
        <p:nvSpPr>
          <p:cNvPr id="4" name="Footer Placeholder 3"/>
          <p:cNvSpPr>
            <a:spLocks noGrp="1"/>
          </p:cNvSpPr>
          <p:nvPr>
            <p:ph type="ftr" sz="quarter" idx="10"/>
          </p:nvPr>
        </p:nvSpPr>
        <p:spPr>
          <a:xfrm>
            <a:off x="658292" y="5592196"/>
            <a:ext cx="8918847" cy="228600"/>
          </a:xfrm>
        </p:spPr>
        <p:txBody>
          <a:bodyPr/>
          <a:lstStyle>
            <a:lvl1pPr>
              <a:defRPr>
                <a:solidFill>
                  <a:schemeClr val="bg1"/>
                </a:solidFill>
              </a:defRPr>
            </a:lvl1pPr>
          </a:lstStyle>
          <a:p>
            <a:r>
              <a:rPr lang="en-US"/>
              <a:t>Global webinar for third-party providers</a:t>
            </a:r>
            <a:endParaRPr lang="en-GB" dirty="0"/>
          </a:p>
        </p:txBody>
      </p:sp>
      <p:sp>
        <p:nvSpPr>
          <p:cNvPr id="5" name="Slide Number Placeholder 4"/>
          <p:cNvSpPr>
            <a:spLocks noGrp="1"/>
          </p:cNvSpPr>
          <p:nvPr>
            <p:ph type="sldNum" sz="quarter" idx="11"/>
          </p:nvPr>
        </p:nvSpPr>
        <p:spPr>
          <a:xfrm>
            <a:off x="9823251" y="5592196"/>
            <a:ext cx="762000" cy="228600"/>
          </a:xfrm>
        </p:spPr>
        <p:txBody>
          <a:bodyPr/>
          <a:lstStyle>
            <a:lvl1pPr algn="r">
              <a:defRPr>
                <a:solidFill>
                  <a:schemeClr val="bg1"/>
                </a:solidFill>
              </a:defRPr>
            </a:lvl1pPr>
          </a:lstStyle>
          <a:p>
            <a:fld id="{F17889F7-7963-4A16-ADF8-FEE4D97DC541}" type="slidenum">
              <a:rPr lang="en-GB" smtClean="0"/>
              <a:pPr/>
              <a:t>‹#›</a:t>
            </a:fld>
            <a:endParaRPr lang="en-GB"/>
          </a:p>
        </p:txBody>
      </p:sp>
      <p:grpSp>
        <p:nvGrpSpPr>
          <p:cNvPr id="29" name="Group 28"/>
          <p:cNvGrpSpPr/>
          <p:nvPr userDrawn="1"/>
        </p:nvGrpSpPr>
        <p:grpSpPr>
          <a:xfrm>
            <a:off x="286418" y="5558755"/>
            <a:ext cx="288363" cy="288873"/>
            <a:chOff x="1230313" y="1433513"/>
            <a:chExt cx="898525" cy="900113"/>
          </a:xfrm>
        </p:grpSpPr>
        <p:sp>
          <p:nvSpPr>
            <p:cNvPr id="30" name="Freeform 29"/>
            <p:cNvSpPr>
              <a:spLocks noEditPoints="1"/>
            </p:cNvSpPr>
            <p:nvPr userDrawn="1"/>
          </p:nvSpPr>
          <p:spPr bwMode="auto">
            <a:xfrm>
              <a:off x="1230313" y="1433513"/>
              <a:ext cx="898525" cy="900113"/>
            </a:xfrm>
            <a:custGeom>
              <a:avLst/>
              <a:gdLst>
                <a:gd name="T0" fmla="*/ 198 w 566"/>
                <a:gd name="T1" fmla="*/ 14 h 567"/>
                <a:gd name="T2" fmla="*/ 103 w 566"/>
                <a:gd name="T3" fmla="*/ 66 h 567"/>
                <a:gd name="T4" fmla="*/ 34 w 566"/>
                <a:gd name="T5" fmla="*/ 149 h 567"/>
                <a:gd name="T6" fmla="*/ 2 w 566"/>
                <a:gd name="T7" fmla="*/ 255 h 567"/>
                <a:gd name="T8" fmla="*/ 9 w 566"/>
                <a:gd name="T9" fmla="*/ 354 h 567"/>
                <a:gd name="T10" fmla="*/ 57 w 566"/>
                <a:gd name="T11" fmla="*/ 453 h 567"/>
                <a:gd name="T12" fmla="*/ 136 w 566"/>
                <a:gd name="T13" fmla="*/ 526 h 567"/>
                <a:gd name="T14" fmla="*/ 240 w 566"/>
                <a:gd name="T15" fmla="*/ 563 h 567"/>
                <a:gd name="T16" fmla="*/ 341 w 566"/>
                <a:gd name="T17" fmla="*/ 561 h 567"/>
                <a:gd name="T18" fmla="*/ 442 w 566"/>
                <a:gd name="T19" fmla="*/ 518 h 567"/>
                <a:gd name="T20" fmla="*/ 518 w 566"/>
                <a:gd name="T21" fmla="*/ 442 h 567"/>
                <a:gd name="T22" fmla="*/ 561 w 566"/>
                <a:gd name="T23" fmla="*/ 341 h 567"/>
                <a:gd name="T24" fmla="*/ 563 w 566"/>
                <a:gd name="T25" fmla="*/ 240 h 567"/>
                <a:gd name="T26" fmla="*/ 526 w 566"/>
                <a:gd name="T27" fmla="*/ 137 h 567"/>
                <a:gd name="T28" fmla="*/ 454 w 566"/>
                <a:gd name="T29" fmla="*/ 57 h 567"/>
                <a:gd name="T30" fmla="*/ 356 w 566"/>
                <a:gd name="T31" fmla="*/ 10 h 567"/>
                <a:gd name="T32" fmla="*/ 95 w 566"/>
                <a:gd name="T33" fmla="*/ 90 h 567"/>
                <a:gd name="T34" fmla="*/ 248 w 566"/>
                <a:gd name="T35" fmla="*/ 16 h 567"/>
                <a:gd name="T36" fmla="*/ 206 w 566"/>
                <a:gd name="T37" fmla="*/ 55 h 567"/>
                <a:gd name="T38" fmla="*/ 94 w 566"/>
                <a:gd name="T39" fmla="*/ 92 h 567"/>
                <a:gd name="T40" fmla="*/ 247 w 566"/>
                <a:gd name="T41" fmla="*/ 36 h 567"/>
                <a:gd name="T42" fmla="*/ 192 w 566"/>
                <a:gd name="T43" fmla="*/ 92 h 567"/>
                <a:gd name="T44" fmla="*/ 337 w 566"/>
                <a:gd name="T45" fmla="*/ 50 h 567"/>
                <a:gd name="T46" fmla="*/ 290 w 566"/>
                <a:gd name="T47" fmla="*/ 92 h 567"/>
                <a:gd name="T48" fmla="*/ 319 w 566"/>
                <a:gd name="T49" fmla="*/ 19 h 567"/>
                <a:gd name="T50" fmla="*/ 382 w 566"/>
                <a:gd name="T51" fmla="*/ 32 h 567"/>
                <a:gd name="T52" fmla="*/ 473 w 566"/>
                <a:gd name="T53" fmla="*/ 92 h 567"/>
                <a:gd name="T54" fmla="*/ 166 w 566"/>
                <a:gd name="T55" fmla="*/ 107 h 567"/>
                <a:gd name="T56" fmla="*/ 32 w 566"/>
                <a:gd name="T57" fmla="*/ 186 h 567"/>
                <a:gd name="T58" fmla="*/ 81 w 566"/>
                <a:gd name="T59" fmla="*/ 106 h 567"/>
                <a:gd name="T60" fmla="*/ 278 w 566"/>
                <a:gd name="T61" fmla="*/ 186 h 567"/>
                <a:gd name="T62" fmla="*/ 183 w 566"/>
                <a:gd name="T63" fmla="*/ 106 h 567"/>
                <a:gd name="T64" fmla="*/ 384 w 566"/>
                <a:gd name="T65" fmla="*/ 106 h 567"/>
                <a:gd name="T66" fmla="*/ 417 w 566"/>
                <a:gd name="T67" fmla="*/ 186 h 567"/>
                <a:gd name="T68" fmla="*/ 486 w 566"/>
                <a:gd name="T69" fmla="*/ 105 h 567"/>
                <a:gd name="T70" fmla="*/ 535 w 566"/>
                <a:gd name="T71" fmla="*/ 186 h 567"/>
                <a:gd name="T72" fmla="*/ 411 w 566"/>
                <a:gd name="T73" fmla="*/ 126 h 567"/>
                <a:gd name="T74" fmla="*/ 540 w 566"/>
                <a:gd name="T75" fmla="*/ 199 h 567"/>
                <a:gd name="T76" fmla="*/ 552 w 566"/>
                <a:gd name="T77" fmla="*/ 305 h 567"/>
                <a:gd name="T78" fmla="*/ 27 w 566"/>
                <a:gd name="T79" fmla="*/ 368 h 567"/>
                <a:gd name="T80" fmla="*/ 14 w 566"/>
                <a:gd name="T81" fmla="*/ 284 h 567"/>
                <a:gd name="T82" fmla="*/ 540 w 566"/>
                <a:gd name="T83" fmla="*/ 199 h 567"/>
                <a:gd name="T84" fmla="*/ 156 w 566"/>
                <a:gd name="T85" fmla="*/ 441 h 567"/>
                <a:gd name="T86" fmla="*/ 81 w 566"/>
                <a:gd name="T87" fmla="*/ 461 h 567"/>
                <a:gd name="T88" fmla="*/ 32 w 566"/>
                <a:gd name="T89" fmla="*/ 381 h 567"/>
                <a:gd name="T90" fmla="*/ 183 w 566"/>
                <a:gd name="T91" fmla="*/ 461 h 567"/>
                <a:gd name="T92" fmla="*/ 149 w 566"/>
                <a:gd name="T93" fmla="*/ 381 h 567"/>
                <a:gd name="T94" fmla="*/ 412 w 566"/>
                <a:gd name="T95" fmla="*/ 402 h 567"/>
                <a:gd name="T96" fmla="*/ 290 w 566"/>
                <a:gd name="T97" fmla="*/ 461 h 567"/>
                <a:gd name="T98" fmla="*/ 534 w 566"/>
                <a:gd name="T99" fmla="*/ 382 h 567"/>
                <a:gd name="T100" fmla="*/ 400 w 566"/>
                <a:gd name="T101" fmla="*/ 461 h 567"/>
                <a:gd name="T102" fmla="*/ 431 w 566"/>
                <a:gd name="T103" fmla="*/ 381 h 567"/>
                <a:gd name="T104" fmla="*/ 176 w 566"/>
                <a:gd name="T105" fmla="*/ 475 h 567"/>
                <a:gd name="T106" fmla="*/ 253 w 566"/>
                <a:gd name="T107" fmla="*/ 551 h 567"/>
                <a:gd name="T108" fmla="*/ 146 w 566"/>
                <a:gd name="T109" fmla="*/ 515 h 567"/>
                <a:gd name="T110" fmla="*/ 176 w 566"/>
                <a:gd name="T111" fmla="*/ 475 h 567"/>
                <a:gd name="T112" fmla="*/ 230 w 566"/>
                <a:gd name="T113" fmla="*/ 516 h 567"/>
                <a:gd name="T114" fmla="*/ 278 w 566"/>
                <a:gd name="T115" fmla="*/ 475 h 567"/>
                <a:gd name="T116" fmla="*/ 320 w 566"/>
                <a:gd name="T117" fmla="*/ 531 h 567"/>
                <a:gd name="T118" fmla="*/ 374 w 566"/>
                <a:gd name="T119" fmla="*/ 475 h 567"/>
                <a:gd name="T120" fmla="*/ 401 w 566"/>
                <a:gd name="T121" fmla="*/ 525 h 567"/>
                <a:gd name="T122" fmla="*/ 319 w 566"/>
                <a:gd name="T123" fmla="*/ 547 h 567"/>
                <a:gd name="T124" fmla="*/ 391 w 566"/>
                <a:gd name="T125" fmla="*/ 475 h 5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66" h="567">
                  <a:moveTo>
                    <a:pt x="282" y="0"/>
                  </a:moveTo>
                  <a:lnTo>
                    <a:pt x="282" y="0"/>
                  </a:lnTo>
                  <a:lnTo>
                    <a:pt x="268" y="1"/>
                  </a:lnTo>
                  <a:lnTo>
                    <a:pt x="252" y="2"/>
                  </a:lnTo>
                  <a:lnTo>
                    <a:pt x="238" y="4"/>
                  </a:lnTo>
                  <a:lnTo>
                    <a:pt x="225" y="7"/>
                  </a:lnTo>
                  <a:lnTo>
                    <a:pt x="211" y="10"/>
                  </a:lnTo>
                  <a:lnTo>
                    <a:pt x="198" y="14"/>
                  </a:lnTo>
                  <a:lnTo>
                    <a:pt x="185" y="18"/>
                  </a:lnTo>
                  <a:lnTo>
                    <a:pt x="172" y="23"/>
                  </a:lnTo>
                  <a:lnTo>
                    <a:pt x="159" y="29"/>
                  </a:lnTo>
                  <a:lnTo>
                    <a:pt x="147" y="35"/>
                  </a:lnTo>
                  <a:lnTo>
                    <a:pt x="136" y="42"/>
                  </a:lnTo>
                  <a:lnTo>
                    <a:pt x="124" y="49"/>
                  </a:lnTo>
                  <a:lnTo>
                    <a:pt x="113" y="57"/>
                  </a:lnTo>
                  <a:lnTo>
                    <a:pt x="103" y="66"/>
                  </a:lnTo>
                  <a:lnTo>
                    <a:pt x="92" y="75"/>
                  </a:lnTo>
                  <a:lnTo>
                    <a:pt x="83" y="84"/>
                  </a:lnTo>
                  <a:lnTo>
                    <a:pt x="73" y="94"/>
                  </a:lnTo>
                  <a:lnTo>
                    <a:pt x="65" y="104"/>
                  </a:lnTo>
                  <a:lnTo>
                    <a:pt x="56" y="115"/>
                  </a:lnTo>
                  <a:lnTo>
                    <a:pt x="48" y="126"/>
                  </a:lnTo>
                  <a:lnTo>
                    <a:pt x="41" y="137"/>
                  </a:lnTo>
                  <a:lnTo>
                    <a:pt x="34" y="149"/>
                  </a:lnTo>
                  <a:lnTo>
                    <a:pt x="28" y="161"/>
                  </a:lnTo>
                  <a:lnTo>
                    <a:pt x="22" y="174"/>
                  </a:lnTo>
                  <a:lnTo>
                    <a:pt x="17" y="186"/>
                  </a:lnTo>
                  <a:lnTo>
                    <a:pt x="13" y="199"/>
                  </a:lnTo>
                  <a:lnTo>
                    <a:pt x="9" y="213"/>
                  </a:lnTo>
                  <a:lnTo>
                    <a:pt x="6" y="226"/>
                  </a:lnTo>
                  <a:lnTo>
                    <a:pt x="4" y="240"/>
                  </a:lnTo>
                  <a:lnTo>
                    <a:pt x="2" y="255"/>
                  </a:lnTo>
                  <a:lnTo>
                    <a:pt x="1" y="270"/>
                  </a:lnTo>
                  <a:lnTo>
                    <a:pt x="0" y="284"/>
                  </a:lnTo>
                  <a:lnTo>
                    <a:pt x="0" y="284"/>
                  </a:lnTo>
                  <a:lnTo>
                    <a:pt x="1" y="298"/>
                  </a:lnTo>
                  <a:lnTo>
                    <a:pt x="2" y="313"/>
                  </a:lnTo>
                  <a:lnTo>
                    <a:pt x="4" y="327"/>
                  </a:lnTo>
                  <a:lnTo>
                    <a:pt x="6" y="341"/>
                  </a:lnTo>
                  <a:lnTo>
                    <a:pt x="9" y="354"/>
                  </a:lnTo>
                  <a:lnTo>
                    <a:pt x="13" y="368"/>
                  </a:lnTo>
                  <a:lnTo>
                    <a:pt x="18" y="381"/>
                  </a:lnTo>
                  <a:lnTo>
                    <a:pt x="23" y="394"/>
                  </a:lnTo>
                  <a:lnTo>
                    <a:pt x="28" y="406"/>
                  </a:lnTo>
                  <a:lnTo>
                    <a:pt x="34" y="418"/>
                  </a:lnTo>
                  <a:lnTo>
                    <a:pt x="41" y="430"/>
                  </a:lnTo>
                  <a:lnTo>
                    <a:pt x="49" y="442"/>
                  </a:lnTo>
                  <a:lnTo>
                    <a:pt x="57" y="453"/>
                  </a:lnTo>
                  <a:lnTo>
                    <a:pt x="65" y="464"/>
                  </a:lnTo>
                  <a:lnTo>
                    <a:pt x="74" y="474"/>
                  </a:lnTo>
                  <a:lnTo>
                    <a:pt x="83" y="484"/>
                  </a:lnTo>
                  <a:lnTo>
                    <a:pt x="93" y="493"/>
                  </a:lnTo>
                  <a:lnTo>
                    <a:pt x="103" y="502"/>
                  </a:lnTo>
                  <a:lnTo>
                    <a:pt x="114" y="510"/>
                  </a:lnTo>
                  <a:lnTo>
                    <a:pt x="125" y="518"/>
                  </a:lnTo>
                  <a:lnTo>
                    <a:pt x="136" y="526"/>
                  </a:lnTo>
                  <a:lnTo>
                    <a:pt x="148" y="532"/>
                  </a:lnTo>
                  <a:lnTo>
                    <a:pt x="160" y="539"/>
                  </a:lnTo>
                  <a:lnTo>
                    <a:pt x="173" y="544"/>
                  </a:lnTo>
                  <a:lnTo>
                    <a:pt x="186" y="549"/>
                  </a:lnTo>
                  <a:lnTo>
                    <a:pt x="199" y="554"/>
                  </a:lnTo>
                  <a:lnTo>
                    <a:pt x="212" y="558"/>
                  </a:lnTo>
                  <a:lnTo>
                    <a:pt x="226" y="561"/>
                  </a:lnTo>
                  <a:lnTo>
                    <a:pt x="240" y="563"/>
                  </a:lnTo>
                  <a:lnTo>
                    <a:pt x="254" y="565"/>
                  </a:lnTo>
                  <a:lnTo>
                    <a:pt x="269" y="566"/>
                  </a:lnTo>
                  <a:lnTo>
                    <a:pt x="284" y="567"/>
                  </a:lnTo>
                  <a:lnTo>
                    <a:pt x="284" y="567"/>
                  </a:lnTo>
                  <a:lnTo>
                    <a:pt x="298" y="566"/>
                  </a:lnTo>
                  <a:lnTo>
                    <a:pt x="313" y="565"/>
                  </a:lnTo>
                  <a:lnTo>
                    <a:pt x="327" y="563"/>
                  </a:lnTo>
                  <a:lnTo>
                    <a:pt x="341" y="561"/>
                  </a:lnTo>
                  <a:lnTo>
                    <a:pt x="354" y="558"/>
                  </a:lnTo>
                  <a:lnTo>
                    <a:pt x="368" y="554"/>
                  </a:lnTo>
                  <a:lnTo>
                    <a:pt x="381" y="549"/>
                  </a:lnTo>
                  <a:lnTo>
                    <a:pt x="394" y="544"/>
                  </a:lnTo>
                  <a:lnTo>
                    <a:pt x="406" y="539"/>
                  </a:lnTo>
                  <a:lnTo>
                    <a:pt x="418" y="532"/>
                  </a:lnTo>
                  <a:lnTo>
                    <a:pt x="430" y="526"/>
                  </a:lnTo>
                  <a:lnTo>
                    <a:pt x="442" y="518"/>
                  </a:lnTo>
                  <a:lnTo>
                    <a:pt x="453" y="510"/>
                  </a:lnTo>
                  <a:lnTo>
                    <a:pt x="463" y="502"/>
                  </a:lnTo>
                  <a:lnTo>
                    <a:pt x="474" y="493"/>
                  </a:lnTo>
                  <a:lnTo>
                    <a:pt x="484" y="484"/>
                  </a:lnTo>
                  <a:lnTo>
                    <a:pt x="493" y="474"/>
                  </a:lnTo>
                  <a:lnTo>
                    <a:pt x="502" y="464"/>
                  </a:lnTo>
                  <a:lnTo>
                    <a:pt x="510" y="453"/>
                  </a:lnTo>
                  <a:lnTo>
                    <a:pt x="518" y="442"/>
                  </a:lnTo>
                  <a:lnTo>
                    <a:pt x="525" y="430"/>
                  </a:lnTo>
                  <a:lnTo>
                    <a:pt x="532" y="418"/>
                  </a:lnTo>
                  <a:lnTo>
                    <a:pt x="538" y="406"/>
                  </a:lnTo>
                  <a:lnTo>
                    <a:pt x="544" y="394"/>
                  </a:lnTo>
                  <a:lnTo>
                    <a:pt x="549" y="381"/>
                  </a:lnTo>
                  <a:lnTo>
                    <a:pt x="554" y="368"/>
                  </a:lnTo>
                  <a:lnTo>
                    <a:pt x="557" y="354"/>
                  </a:lnTo>
                  <a:lnTo>
                    <a:pt x="561" y="341"/>
                  </a:lnTo>
                  <a:lnTo>
                    <a:pt x="563" y="327"/>
                  </a:lnTo>
                  <a:lnTo>
                    <a:pt x="565" y="313"/>
                  </a:lnTo>
                  <a:lnTo>
                    <a:pt x="566" y="298"/>
                  </a:lnTo>
                  <a:lnTo>
                    <a:pt x="566" y="284"/>
                  </a:lnTo>
                  <a:lnTo>
                    <a:pt x="566" y="284"/>
                  </a:lnTo>
                  <a:lnTo>
                    <a:pt x="566" y="270"/>
                  </a:lnTo>
                  <a:lnTo>
                    <a:pt x="565" y="255"/>
                  </a:lnTo>
                  <a:lnTo>
                    <a:pt x="563" y="240"/>
                  </a:lnTo>
                  <a:lnTo>
                    <a:pt x="561" y="226"/>
                  </a:lnTo>
                  <a:lnTo>
                    <a:pt x="558" y="213"/>
                  </a:lnTo>
                  <a:lnTo>
                    <a:pt x="554" y="199"/>
                  </a:lnTo>
                  <a:lnTo>
                    <a:pt x="549" y="186"/>
                  </a:lnTo>
                  <a:lnTo>
                    <a:pt x="544" y="174"/>
                  </a:lnTo>
                  <a:lnTo>
                    <a:pt x="539" y="161"/>
                  </a:lnTo>
                  <a:lnTo>
                    <a:pt x="532" y="149"/>
                  </a:lnTo>
                  <a:lnTo>
                    <a:pt x="526" y="137"/>
                  </a:lnTo>
                  <a:lnTo>
                    <a:pt x="518" y="126"/>
                  </a:lnTo>
                  <a:lnTo>
                    <a:pt x="511" y="115"/>
                  </a:lnTo>
                  <a:lnTo>
                    <a:pt x="502" y="104"/>
                  </a:lnTo>
                  <a:lnTo>
                    <a:pt x="493" y="94"/>
                  </a:lnTo>
                  <a:lnTo>
                    <a:pt x="484" y="84"/>
                  </a:lnTo>
                  <a:lnTo>
                    <a:pt x="474" y="75"/>
                  </a:lnTo>
                  <a:lnTo>
                    <a:pt x="464" y="66"/>
                  </a:lnTo>
                  <a:lnTo>
                    <a:pt x="454" y="57"/>
                  </a:lnTo>
                  <a:lnTo>
                    <a:pt x="443" y="49"/>
                  </a:lnTo>
                  <a:lnTo>
                    <a:pt x="431" y="42"/>
                  </a:lnTo>
                  <a:lnTo>
                    <a:pt x="419" y="35"/>
                  </a:lnTo>
                  <a:lnTo>
                    <a:pt x="407" y="29"/>
                  </a:lnTo>
                  <a:lnTo>
                    <a:pt x="395" y="23"/>
                  </a:lnTo>
                  <a:lnTo>
                    <a:pt x="382" y="18"/>
                  </a:lnTo>
                  <a:lnTo>
                    <a:pt x="369" y="14"/>
                  </a:lnTo>
                  <a:lnTo>
                    <a:pt x="356" y="10"/>
                  </a:lnTo>
                  <a:lnTo>
                    <a:pt x="342" y="7"/>
                  </a:lnTo>
                  <a:lnTo>
                    <a:pt x="328" y="4"/>
                  </a:lnTo>
                  <a:lnTo>
                    <a:pt x="314" y="2"/>
                  </a:lnTo>
                  <a:lnTo>
                    <a:pt x="300" y="1"/>
                  </a:lnTo>
                  <a:lnTo>
                    <a:pt x="286" y="0"/>
                  </a:lnTo>
                  <a:lnTo>
                    <a:pt x="282" y="0"/>
                  </a:lnTo>
                  <a:close/>
                  <a:moveTo>
                    <a:pt x="95" y="90"/>
                  </a:moveTo>
                  <a:lnTo>
                    <a:pt x="95" y="90"/>
                  </a:lnTo>
                  <a:lnTo>
                    <a:pt x="111" y="76"/>
                  </a:lnTo>
                  <a:lnTo>
                    <a:pt x="128" y="63"/>
                  </a:lnTo>
                  <a:lnTo>
                    <a:pt x="147" y="51"/>
                  </a:lnTo>
                  <a:lnTo>
                    <a:pt x="166" y="41"/>
                  </a:lnTo>
                  <a:lnTo>
                    <a:pt x="185" y="32"/>
                  </a:lnTo>
                  <a:lnTo>
                    <a:pt x="206" y="25"/>
                  </a:lnTo>
                  <a:lnTo>
                    <a:pt x="226" y="20"/>
                  </a:lnTo>
                  <a:lnTo>
                    <a:pt x="248" y="16"/>
                  </a:lnTo>
                  <a:lnTo>
                    <a:pt x="248" y="16"/>
                  </a:lnTo>
                  <a:lnTo>
                    <a:pt x="254" y="15"/>
                  </a:lnTo>
                  <a:lnTo>
                    <a:pt x="254" y="15"/>
                  </a:lnTo>
                  <a:lnTo>
                    <a:pt x="247" y="19"/>
                  </a:lnTo>
                  <a:lnTo>
                    <a:pt x="247" y="19"/>
                  </a:lnTo>
                  <a:lnTo>
                    <a:pt x="233" y="30"/>
                  </a:lnTo>
                  <a:lnTo>
                    <a:pt x="215" y="46"/>
                  </a:lnTo>
                  <a:lnTo>
                    <a:pt x="206" y="55"/>
                  </a:lnTo>
                  <a:lnTo>
                    <a:pt x="196" y="66"/>
                  </a:lnTo>
                  <a:lnTo>
                    <a:pt x="186" y="78"/>
                  </a:lnTo>
                  <a:lnTo>
                    <a:pt x="176" y="92"/>
                  </a:lnTo>
                  <a:lnTo>
                    <a:pt x="176" y="92"/>
                  </a:lnTo>
                  <a:lnTo>
                    <a:pt x="176" y="92"/>
                  </a:lnTo>
                  <a:lnTo>
                    <a:pt x="176" y="92"/>
                  </a:lnTo>
                  <a:lnTo>
                    <a:pt x="94" y="92"/>
                  </a:lnTo>
                  <a:lnTo>
                    <a:pt x="94" y="92"/>
                  </a:lnTo>
                  <a:lnTo>
                    <a:pt x="95" y="90"/>
                  </a:lnTo>
                  <a:lnTo>
                    <a:pt x="95" y="90"/>
                  </a:lnTo>
                  <a:close/>
                  <a:moveTo>
                    <a:pt x="194" y="90"/>
                  </a:moveTo>
                  <a:lnTo>
                    <a:pt x="194" y="90"/>
                  </a:lnTo>
                  <a:lnTo>
                    <a:pt x="203" y="79"/>
                  </a:lnTo>
                  <a:lnTo>
                    <a:pt x="212" y="69"/>
                  </a:lnTo>
                  <a:lnTo>
                    <a:pt x="230" y="50"/>
                  </a:lnTo>
                  <a:lnTo>
                    <a:pt x="247" y="36"/>
                  </a:lnTo>
                  <a:lnTo>
                    <a:pt x="262" y="25"/>
                  </a:lnTo>
                  <a:lnTo>
                    <a:pt x="262" y="25"/>
                  </a:lnTo>
                  <a:lnTo>
                    <a:pt x="278" y="15"/>
                  </a:lnTo>
                  <a:lnTo>
                    <a:pt x="278" y="15"/>
                  </a:lnTo>
                  <a:lnTo>
                    <a:pt x="278" y="92"/>
                  </a:lnTo>
                  <a:lnTo>
                    <a:pt x="278" y="92"/>
                  </a:lnTo>
                  <a:lnTo>
                    <a:pt x="192" y="92"/>
                  </a:lnTo>
                  <a:lnTo>
                    <a:pt x="192" y="92"/>
                  </a:lnTo>
                  <a:lnTo>
                    <a:pt x="194" y="90"/>
                  </a:lnTo>
                  <a:lnTo>
                    <a:pt x="194" y="90"/>
                  </a:lnTo>
                  <a:close/>
                  <a:moveTo>
                    <a:pt x="290" y="15"/>
                  </a:moveTo>
                  <a:lnTo>
                    <a:pt x="290" y="15"/>
                  </a:lnTo>
                  <a:lnTo>
                    <a:pt x="305" y="25"/>
                  </a:lnTo>
                  <a:lnTo>
                    <a:pt x="305" y="25"/>
                  </a:lnTo>
                  <a:lnTo>
                    <a:pt x="320" y="36"/>
                  </a:lnTo>
                  <a:lnTo>
                    <a:pt x="337" y="50"/>
                  </a:lnTo>
                  <a:lnTo>
                    <a:pt x="355" y="69"/>
                  </a:lnTo>
                  <a:lnTo>
                    <a:pt x="364" y="79"/>
                  </a:lnTo>
                  <a:lnTo>
                    <a:pt x="373" y="90"/>
                  </a:lnTo>
                  <a:lnTo>
                    <a:pt x="373" y="90"/>
                  </a:lnTo>
                  <a:lnTo>
                    <a:pt x="374" y="92"/>
                  </a:lnTo>
                  <a:lnTo>
                    <a:pt x="374" y="92"/>
                  </a:lnTo>
                  <a:lnTo>
                    <a:pt x="290" y="92"/>
                  </a:lnTo>
                  <a:lnTo>
                    <a:pt x="290" y="92"/>
                  </a:lnTo>
                  <a:lnTo>
                    <a:pt x="290" y="15"/>
                  </a:lnTo>
                  <a:lnTo>
                    <a:pt x="290" y="15"/>
                  </a:lnTo>
                  <a:close/>
                  <a:moveTo>
                    <a:pt x="391" y="92"/>
                  </a:moveTo>
                  <a:lnTo>
                    <a:pt x="391" y="92"/>
                  </a:lnTo>
                  <a:lnTo>
                    <a:pt x="376" y="72"/>
                  </a:lnTo>
                  <a:lnTo>
                    <a:pt x="359" y="53"/>
                  </a:lnTo>
                  <a:lnTo>
                    <a:pt x="340" y="35"/>
                  </a:lnTo>
                  <a:lnTo>
                    <a:pt x="319" y="19"/>
                  </a:lnTo>
                  <a:lnTo>
                    <a:pt x="319" y="19"/>
                  </a:lnTo>
                  <a:lnTo>
                    <a:pt x="314" y="16"/>
                  </a:lnTo>
                  <a:lnTo>
                    <a:pt x="314" y="16"/>
                  </a:lnTo>
                  <a:lnTo>
                    <a:pt x="320" y="16"/>
                  </a:lnTo>
                  <a:lnTo>
                    <a:pt x="320" y="16"/>
                  </a:lnTo>
                  <a:lnTo>
                    <a:pt x="341" y="20"/>
                  </a:lnTo>
                  <a:lnTo>
                    <a:pt x="362" y="25"/>
                  </a:lnTo>
                  <a:lnTo>
                    <a:pt x="382" y="32"/>
                  </a:lnTo>
                  <a:lnTo>
                    <a:pt x="402" y="41"/>
                  </a:lnTo>
                  <a:lnTo>
                    <a:pt x="420" y="51"/>
                  </a:lnTo>
                  <a:lnTo>
                    <a:pt x="438" y="63"/>
                  </a:lnTo>
                  <a:lnTo>
                    <a:pt x="455" y="76"/>
                  </a:lnTo>
                  <a:lnTo>
                    <a:pt x="471" y="90"/>
                  </a:lnTo>
                  <a:lnTo>
                    <a:pt x="471" y="90"/>
                  </a:lnTo>
                  <a:lnTo>
                    <a:pt x="473" y="92"/>
                  </a:lnTo>
                  <a:lnTo>
                    <a:pt x="473" y="92"/>
                  </a:lnTo>
                  <a:lnTo>
                    <a:pt x="391" y="92"/>
                  </a:lnTo>
                  <a:lnTo>
                    <a:pt x="391" y="92"/>
                  </a:lnTo>
                  <a:lnTo>
                    <a:pt x="391" y="92"/>
                  </a:lnTo>
                  <a:lnTo>
                    <a:pt x="391" y="92"/>
                  </a:lnTo>
                  <a:close/>
                  <a:moveTo>
                    <a:pt x="167" y="105"/>
                  </a:moveTo>
                  <a:lnTo>
                    <a:pt x="167" y="105"/>
                  </a:lnTo>
                  <a:lnTo>
                    <a:pt x="166" y="107"/>
                  </a:lnTo>
                  <a:lnTo>
                    <a:pt x="166" y="107"/>
                  </a:lnTo>
                  <a:lnTo>
                    <a:pt x="156" y="126"/>
                  </a:lnTo>
                  <a:lnTo>
                    <a:pt x="148" y="145"/>
                  </a:lnTo>
                  <a:lnTo>
                    <a:pt x="141" y="165"/>
                  </a:lnTo>
                  <a:lnTo>
                    <a:pt x="136" y="185"/>
                  </a:lnTo>
                  <a:lnTo>
                    <a:pt x="136" y="185"/>
                  </a:lnTo>
                  <a:lnTo>
                    <a:pt x="136" y="186"/>
                  </a:lnTo>
                  <a:lnTo>
                    <a:pt x="136" y="186"/>
                  </a:lnTo>
                  <a:lnTo>
                    <a:pt x="32" y="186"/>
                  </a:lnTo>
                  <a:lnTo>
                    <a:pt x="32" y="186"/>
                  </a:lnTo>
                  <a:lnTo>
                    <a:pt x="33" y="185"/>
                  </a:lnTo>
                  <a:lnTo>
                    <a:pt x="33" y="185"/>
                  </a:lnTo>
                  <a:lnTo>
                    <a:pt x="42" y="163"/>
                  </a:lnTo>
                  <a:lnTo>
                    <a:pt x="53" y="143"/>
                  </a:lnTo>
                  <a:lnTo>
                    <a:pt x="66" y="124"/>
                  </a:lnTo>
                  <a:lnTo>
                    <a:pt x="81" y="106"/>
                  </a:lnTo>
                  <a:lnTo>
                    <a:pt x="81" y="106"/>
                  </a:lnTo>
                  <a:lnTo>
                    <a:pt x="81" y="105"/>
                  </a:lnTo>
                  <a:lnTo>
                    <a:pt x="81" y="105"/>
                  </a:lnTo>
                  <a:lnTo>
                    <a:pt x="167" y="105"/>
                  </a:lnTo>
                  <a:lnTo>
                    <a:pt x="167" y="105"/>
                  </a:lnTo>
                  <a:close/>
                  <a:moveTo>
                    <a:pt x="278" y="105"/>
                  </a:moveTo>
                  <a:lnTo>
                    <a:pt x="278" y="105"/>
                  </a:lnTo>
                  <a:lnTo>
                    <a:pt x="278" y="186"/>
                  </a:lnTo>
                  <a:lnTo>
                    <a:pt x="278" y="186"/>
                  </a:lnTo>
                  <a:lnTo>
                    <a:pt x="149" y="186"/>
                  </a:lnTo>
                  <a:lnTo>
                    <a:pt x="149" y="186"/>
                  </a:lnTo>
                  <a:lnTo>
                    <a:pt x="150" y="185"/>
                  </a:lnTo>
                  <a:lnTo>
                    <a:pt x="150" y="185"/>
                  </a:lnTo>
                  <a:lnTo>
                    <a:pt x="155" y="164"/>
                  </a:lnTo>
                  <a:lnTo>
                    <a:pt x="162" y="144"/>
                  </a:lnTo>
                  <a:lnTo>
                    <a:pt x="172" y="125"/>
                  </a:lnTo>
                  <a:lnTo>
                    <a:pt x="183" y="106"/>
                  </a:lnTo>
                  <a:lnTo>
                    <a:pt x="183" y="106"/>
                  </a:lnTo>
                  <a:lnTo>
                    <a:pt x="183" y="105"/>
                  </a:lnTo>
                  <a:lnTo>
                    <a:pt x="183" y="105"/>
                  </a:lnTo>
                  <a:lnTo>
                    <a:pt x="278" y="105"/>
                  </a:lnTo>
                  <a:lnTo>
                    <a:pt x="278" y="105"/>
                  </a:lnTo>
                  <a:close/>
                  <a:moveTo>
                    <a:pt x="384" y="105"/>
                  </a:moveTo>
                  <a:lnTo>
                    <a:pt x="384" y="105"/>
                  </a:lnTo>
                  <a:lnTo>
                    <a:pt x="384" y="106"/>
                  </a:lnTo>
                  <a:lnTo>
                    <a:pt x="384" y="106"/>
                  </a:lnTo>
                  <a:lnTo>
                    <a:pt x="395" y="125"/>
                  </a:lnTo>
                  <a:lnTo>
                    <a:pt x="404" y="144"/>
                  </a:lnTo>
                  <a:lnTo>
                    <a:pt x="412" y="164"/>
                  </a:lnTo>
                  <a:lnTo>
                    <a:pt x="417" y="185"/>
                  </a:lnTo>
                  <a:lnTo>
                    <a:pt x="417" y="185"/>
                  </a:lnTo>
                  <a:lnTo>
                    <a:pt x="417" y="186"/>
                  </a:lnTo>
                  <a:lnTo>
                    <a:pt x="417" y="186"/>
                  </a:lnTo>
                  <a:lnTo>
                    <a:pt x="290" y="186"/>
                  </a:lnTo>
                  <a:lnTo>
                    <a:pt x="290" y="186"/>
                  </a:lnTo>
                  <a:lnTo>
                    <a:pt x="290" y="105"/>
                  </a:lnTo>
                  <a:lnTo>
                    <a:pt x="290" y="105"/>
                  </a:lnTo>
                  <a:lnTo>
                    <a:pt x="384" y="105"/>
                  </a:lnTo>
                  <a:lnTo>
                    <a:pt x="384" y="105"/>
                  </a:lnTo>
                  <a:close/>
                  <a:moveTo>
                    <a:pt x="486" y="105"/>
                  </a:moveTo>
                  <a:lnTo>
                    <a:pt x="486" y="105"/>
                  </a:lnTo>
                  <a:lnTo>
                    <a:pt x="486" y="106"/>
                  </a:lnTo>
                  <a:lnTo>
                    <a:pt x="486" y="106"/>
                  </a:lnTo>
                  <a:lnTo>
                    <a:pt x="501" y="124"/>
                  </a:lnTo>
                  <a:lnTo>
                    <a:pt x="514" y="143"/>
                  </a:lnTo>
                  <a:lnTo>
                    <a:pt x="525" y="163"/>
                  </a:lnTo>
                  <a:lnTo>
                    <a:pt x="534" y="185"/>
                  </a:lnTo>
                  <a:lnTo>
                    <a:pt x="534" y="185"/>
                  </a:lnTo>
                  <a:lnTo>
                    <a:pt x="535" y="186"/>
                  </a:lnTo>
                  <a:lnTo>
                    <a:pt x="535" y="186"/>
                  </a:lnTo>
                  <a:lnTo>
                    <a:pt x="431" y="186"/>
                  </a:lnTo>
                  <a:lnTo>
                    <a:pt x="431" y="186"/>
                  </a:lnTo>
                  <a:lnTo>
                    <a:pt x="431" y="185"/>
                  </a:lnTo>
                  <a:lnTo>
                    <a:pt x="431" y="185"/>
                  </a:lnTo>
                  <a:lnTo>
                    <a:pt x="426" y="165"/>
                  </a:lnTo>
                  <a:lnTo>
                    <a:pt x="419" y="145"/>
                  </a:lnTo>
                  <a:lnTo>
                    <a:pt x="411" y="126"/>
                  </a:lnTo>
                  <a:lnTo>
                    <a:pt x="400" y="107"/>
                  </a:lnTo>
                  <a:lnTo>
                    <a:pt x="400" y="107"/>
                  </a:lnTo>
                  <a:lnTo>
                    <a:pt x="400" y="105"/>
                  </a:lnTo>
                  <a:lnTo>
                    <a:pt x="400" y="105"/>
                  </a:lnTo>
                  <a:lnTo>
                    <a:pt x="486" y="105"/>
                  </a:lnTo>
                  <a:lnTo>
                    <a:pt x="486" y="105"/>
                  </a:lnTo>
                  <a:close/>
                  <a:moveTo>
                    <a:pt x="540" y="199"/>
                  </a:moveTo>
                  <a:lnTo>
                    <a:pt x="540" y="199"/>
                  </a:lnTo>
                  <a:lnTo>
                    <a:pt x="540" y="200"/>
                  </a:lnTo>
                  <a:lnTo>
                    <a:pt x="540" y="200"/>
                  </a:lnTo>
                  <a:lnTo>
                    <a:pt x="545" y="220"/>
                  </a:lnTo>
                  <a:lnTo>
                    <a:pt x="549" y="242"/>
                  </a:lnTo>
                  <a:lnTo>
                    <a:pt x="552" y="263"/>
                  </a:lnTo>
                  <a:lnTo>
                    <a:pt x="553" y="284"/>
                  </a:lnTo>
                  <a:lnTo>
                    <a:pt x="553" y="284"/>
                  </a:lnTo>
                  <a:lnTo>
                    <a:pt x="552" y="305"/>
                  </a:lnTo>
                  <a:lnTo>
                    <a:pt x="549" y="326"/>
                  </a:lnTo>
                  <a:lnTo>
                    <a:pt x="545" y="347"/>
                  </a:lnTo>
                  <a:lnTo>
                    <a:pt x="540" y="367"/>
                  </a:lnTo>
                  <a:lnTo>
                    <a:pt x="540" y="367"/>
                  </a:lnTo>
                  <a:lnTo>
                    <a:pt x="539" y="368"/>
                  </a:lnTo>
                  <a:lnTo>
                    <a:pt x="539" y="368"/>
                  </a:lnTo>
                  <a:lnTo>
                    <a:pt x="27" y="368"/>
                  </a:lnTo>
                  <a:lnTo>
                    <a:pt x="27" y="368"/>
                  </a:lnTo>
                  <a:lnTo>
                    <a:pt x="27" y="367"/>
                  </a:lnTo>
                  <a:lnTo>
                    <a:pt x="27" y="367"/>
                  </a:lnTo>
                  <a:lnTo>
                    <a:pt x="27" y="367"/>
                  </a:lnTo>
                  <a:lnTo>
                    <a:pt x="21" y="347"/>
                  </a:lnTo>
                  <a:lnTo>
                    <a:pt x="17" y="326"/>
                  </a:lnTo>
                  <a:lnTo>
                    <a:pt x="15" y="305"/>
                  </a:lnTo>
                  <a:lnTo>
                    <a:pt x="14" y="284"/>
                  </a:lnTo>
                  <a:lnTo>
                    <a:pt x="14" y="284"/>
                  </a:lnTo>
                  <a:lnTo>
                    <a:pt x="15" y="263"/>
                  </a:lnTo>
                  <a:lnTo>
                    <a:pt x="17" y="242"/>
                  </a:lnTo>
                  <a:lnTo>
                    <a:pt x="21" y="220"/>
                  </a:lnTo>
                  <a:lnTo>
                    <a:pt x="27" y="200"/>
                  </a:lnTo>
                  <a:lnTo>
                    <a:pt x="27" y="200"/>
                  </a:lnTo>
                  <a:lnTo>
                    <a:pt x="27" y="199"/>
                  </a:lnTo>
                  <a:lnTo>
                    <a:pt x="27" y="199"/>
                  </a:lnTo>
                  <a:lnTo>
                    <a:pt x="540" y="199"/>
                  </a:lnTo>
                  <a:lnTo>
                    <a:pt x="540" y="199"/>
                  </a:lnTo>
                  <a:close/>
                  <a:moveTo>
                    <a:pt x="136" y="381"/>
                  </a:moveTo>
                  <a:lnTo>
                    <a:pt x="136" y="381"/>
                  </a:lnTo>
                  <a:lnTo>
                    <a:pt x="136" y="381"/>
                  </a:lnTo>
                  <a:lnTo>
                    <a:pt x="136" y="381"/>
                  </a:lnTo>
                  <a:lnTo>
                    <a:pt x="141" y="402"/>
                  </a:lnTo>
                  <a:lnTo>
                    <a:pt x="148" y="421"/>
                  </a:lnTo>
                  <a:lnTo>
                    <a:pt x="156" y="441"/>
                  </a:lnTo>
                  <a:lnTo>
                    <a:pt x="166" y="460"/>
                  </a:lnTo>
                  <a:lnTo>
                    <a:pt x="166" y="460"/>
                  </a:lnTo>
                  <a:lnTo>
                    <a:pt x="167" y="461"/>
                  </a:lnTo>
                  <a:lnTo>
                    <a:pt x="167" y="461"/>
                  </a:lnTo>
                  <a:lnTo>
                    <a:pt x="81" y="461"/>
                  </a:lnTo>
                  <a:lnTo>
                    <a:pt x="81" y="461"/>
                  </a:lnTo>
                  <a:lnTo>
                    <a:pt x="81" y="461"/>
                  </a:lnTo>
                  <a:lnTo>
                    <a:pt x="81" y="461"/>
                  </a:lnTo>
                  <a:lnTo>
                    <a:pt x="81" y="461"/>
                  </a:lnTo>
                  <a:lnTo>
                    <a:pt x="66" y="443"/>
                  </a:lnTo>
                  <a:lnTo>
                    <a:pt x="53" y="423"/>
                  </a:lnTo>
                  <a:lnTo>
                    <a:pt x="42" y="403"/>
                  </a:lnTo>
                  <a:lnTo>
                    <a:pt x="33" y="382"/>
                  </a:lnTo>
                  <a:lnTo>
                    <a:pt x="33" y="382"/>
                  </a:lnTo>
                  <a:lnTo>
                    <a:pt x="32" y="381"/>
                  </a:lnTo>
                  <a:lnTo>
                    <a:pt x="32" y="381"/>
                  </a:lnTo>
                  <a:lnTo>
                    <a:pt x="136" y="381"/>
                  </a:lnTo>
                  <a:lnTo>
                    <a:pt x="136" y="381"/>
                  </a:lnTo>
                  <a:close/>
                  <a:moveTo>
                    <a:pt x="278" y="381"/>
                  </a:moveTo>
                  <a:lnTo>
                    <a:pt x="278" y="381"/>
                  </a:lnTo>
                  <a:lnTo>
                    <a:pt x="278" y="461"/>
                  </a:lnTo>
                  <a:lnTo>
                    <a:pt x="278" y="461"/>
                  </a:lnTo>
                  <a:lnTo>
                    <a:pt x="183" y="461"/>
                  </a:lnTo>
                  <a:lnTo>
                    <a:pt x="183" y="461"/>
                  </a:lnTo>
                  <a:lnTo>
                    <a:pt x="183" y="461"/>
                  </a:lnTo>
                  <a:lnTo>
                    <a:pt x="183" y="461"/>
                  </a:lnTo>
                  <a:lnTo>
                    <a:pt x="172" y="442"/>
                  </a:lnTo>
                  <a:lnTo>
                    <a:pt x="162" y="422"/>
                  </a:lnTo>
                  <a:lnTo>
                    <a:pt x="155" y="402"/>
                  </a:lnTo>
                  <a:lnTo>
                    <a:pt x="150" y="382"/>
                  </a:lnTo>
                  <a:lnTo>
                    <a:pt x="150" y="382"/>
                  </a:lnTo>
                  <a:lnTo>
                    <a:pt x="149" y="381"/>
                  </a:lnTo>
                  <a:lnTo>
                    <a:pt x="149" y="381"/>
                  </a:lnTo>
                  <a:lnTo>
                    <a:pt x="278" y="381"/>
                  </a:lnTo>
                  <a:lnTo>
                    <a:pt x="278" y="381"/>
                  </a:lnTo>
                  <a:close/>
                  <a:moveTo>
                    <a:pt x="417" y="381"/>
                  </a:moveTo>
                  <a:lnTo>
                    <a:pt x="417" y="381"/>
                  </a:lnTo>
                  <a:lnTo>
                    <a:pt x="417" y="382"/>
                  </a:lnTo>
                  <a:lnTo>
                    <a:pt x="417" y="382"/>
                  </a:lnTo>
                  <a:lnTo>
                    <a:pt x="412" y="402"/>
                  </a:lnTo>
                  <a:lnTo>
                    <a:pt x="404" y="422"/>
                  </a:lnTo>
                  <a:lnTo>
                    <a:pt x="395" y="442"/>
                  </a:lnTo>
                  <a:lnTo>
                    <a:pt x="384" y="461"/>
                  </a:lnTo>
                  <a:lnTo>
                    <a:pt x="384" y="461"/>
                  </a:lnTo>
                  <a:lnTo>
                    <a:pt x="384" y="461"/>
                  </a:lnTo>
                  <a:lnTo>
                    <a:pt x="384" y="461"/>
                  </a:lnTo>
                  <a:lnTo>
                    <a:pt x="290" y="461"/>
                  </a:lnTo>
                  <a:lnTo>
                    <a:pt x="290" y="461"/>
                  </a:lnTo>
                  <a:lnTo>
                    <a:pt x="290" y="381"/>
                  </a:lnTo>
                  <a:lnTo>
                    <a:pt x="290" y="381"/>
                  </a:lnTo>
                  <a:lnTo>
                    <a:pt x="417" y="381"/>
                  </a:lnTo>
                  <a:lnTo>
                    <a:pt x="417" y="381"/>
                  </a:lnTo>
                  <a:close/>
                  <a:moveTo>
                    <a:pt x="535" y="381"/>
                  </a:moveTo>
                  <a:lnTo>
                    <a:pt x="535" y="381"/>
                  </a:lnTo>
                  <a:lnTo>
                    <a:pt x="534" y="382"/>
                  </a:lnTo>
                  <a:lnTo>
                    <a:pt x="534" y="382"/>
                  </a:lnTo>
                  <a:lnTo>
                    <a:pt x="525" y="403"/>
                  </a:lnTo>
                  <a:lnTo>
                    <a:pt x="514" y="423"/>
                  </a:lnTo>
                  <a:lnTo>
                    <a:pt x="501" y="443"/>
                  </a:lnTo>
                  <a:lnTo>
                    <a:pt x="486" y="461"/>
                  </a:lnTo>
                  <a:lnTo>
                    <a:pt x="486" y="461"/>
                  </a:lnTo>
                  <a:lnTo>
                    <a:pt x="486" y="461"/>
                  </a:lnTo>
                  <a:lnTo>
                    <a:pt x="486" y="461"/>
                  </a:lnTo>
                  <a:lnTo>
                    <a:pt x="400" y="461"/>
                  </a:lnTo>
                  <a:lnTo>
                    <a:pt x="400" y="461"/>
                  </a:lnTo>
                  <a:lnTo>
                    <a:pt x="400" y="460"/>
                  </a:lnTo>
                  <a:lnTo>
                    <a:pt x="400" y="460"/>
                  </a:lnTo>
                  <a:lnTo>
                    <a:pt x="400" y="460"/>
                  </a:lnTo>
                  <a:lnTo>
                    <a:pt x="411" y="441"/>
                  </a:lnTo>
                  <a:lnTo>
                    <a:pt x="419" y="421"/>
                  </a:lnTo>
                  <a:lnTo>
                    <a:pt x="426" y="402"/>
                  </a:lnTo>
                  <a:lnTo>
                    <a:pt x="431" y="381"/>
                  </a:lnTo>
                  <a:lnTo>
                    <a:pt x="431" y="381"/>
                  </a:lnTo>
                  <a:lnTo>
                    <a:pt x="431" y="381"/>
                  </a:lnTo>
                  <a:lnTo>
                    <a:pt x="431" y="381"/>
                  </a:lnTo>
                  <a:lnTo>
                    <a:pt x="535" y="381"/>
                  </a:lnTo>
                  <a:lnTo>
                    <a:pt x="535" y="381"/>
                  </a:lnTo>
                  <a:close/>
                  <a:moveTo>
                    <a:pt x="176" y="475"/>
                  </a:moveTo>
                  <a:lnTo>
                    <a:pt x="176" y="475"/>
                  </a:lnTo>
                  <a:lnTo>
                    <a:pt x="176" y="475"/>
                  </a:lnTo>
                  <a:lnTo>
                    <a:pt x="176" y="475"/>
                  </a:lnTo>
                  <a:lnTo>
                    <a:pt x="191" y="495"/>
                  </a:lnTo>
                  <a:lnTo>
                    <a:pt x="208" y="513"/>
                  </a:lnTo>
                  <a:lnTo>
                    <a:pt x="227" y="531"/>
                  </a:lnTo>
                  <a:lnTo>
                    <a:pt x="247" y="548"/>
                  </a:lnTo>
                  <a:lnTo>
                    <a:pt x="247" y="548"/>
                  </a:lnTo>
                  <a:lnTo>
                    <a:pt x="253" y="551"/>
                  </a:lnTo>
                  <a:lnTo>
                    <a:pt x="253" y="551"/>
                  </a:lnTo>
                  <a:lnTo>
                    <a:pt x="247" y="550"/>
                  </a:lnTo>
                  <a:lnTo>
                    <a:pt x="247" y="550"/>
                  </a:lnTo>
                  <a:lnTo>
                    <a:pt x="247" y="550"/>
                  </a:lnTo>
                  <a:lnTo>
                    <a:pt x="226" y="546"/>
                  </a:lnTo>
                  <a:lnTo>
                    <a:pt x="205" y="541"/>
                  </a:lnTo>
                  <a:lnTo>
                    <a:pt x="185" y="534"/>
                  </a:lnTo>
                  <a:lnTo>
                    <a:pt x="165" y="525"/>
                  </a:lnTo>
                  <a:lnTo>
                    <a:pt x="146" y="515"/>
                  </a:lnTo>
                  <a:lnTo>
                    <a:pt x="129" y="504"/>
                  </a:lnTo>
                  <a:lnTo>
                    <a:pt x="111" y="491"/>
                  </a:lnTo>
                  <a:lnTo>
                    <a:pt x="95" y="476"/>
                  </a:lnTo>
                  <a:lnTo>
                    <a:pt x="95" y="476"/>
                  </a:lnTo>
                  <a:lnTo>
                    <a:pt x="94" y="475"/>
                  </a:lnTo>
                  <a:lnTo>
                    <a:pt x="94" y="475"/>
                  </a:lnTo>
                  <a:lnTo>
                    <a:pt x="176" y="475"/>
                  </a:lnTo>
                  <a:lnTo>
                    <a:pt x="176" y="475"/>
                  </a:lnTo>
                  <a:close/>
                  <a:moveTo>
                    <a:pt x="278" y="475"/>
                  </a:moveTo>
                  <a:lnTo>
                    <a:pt x="278" y="475"/>
                  </a:lnTo>
                  <a:lnTo>
                    <a:pt x="278" y="552"/>
                  </a:lnTo>
                  <a:lnTo>
                    <a:pt x="278" y="552"/>
                  </a:lnTo>
                  <a:lnTo>
                    <a:pt x="262" y="542"/>
                  </a:lnTo>
                  <a:lnTo>
                    <a:pt x="262" y="542"/>
                  </a:lnTo>
                  <a:lnTo>
                    <a:pt x="247" y="531"/>
                  </a:lnTo>
                  <a:lnTo>
                    <a:pt x="230" y="516"/>
                  </a:lnTo>
                  <a:lnTo>
                    <a:pt x="212" y="498"/>
                  </a:lnTo>
                  <a:lnTo>
                    <a:pt x="203" y="487"/>
                  </a:lnTo>
                  <a:lnTo>
                    <a:pt x="194" y="476"/>
                  </a:lnTo>
                  <a:lnTo>
                    <a:pt x="194" y="476"/>
                  </a:lnTo>
                  <a:lnTo>
                    <a:pt x="192" y="475"/>
                  </a:lnTo>
                  <a:lnTo>
                    <a:pt x="192" y="475"/>
                  </a:lnTo>
                  <a:lnTo>
                    <a:pt x="278" y="475"/>
                  </a:lnTo>
                  <a:lnTo>
                    <a:pt x="278" y="475"/>
                  </a:lnTo>
                  <a:close/>
                  <a:moveTo>
                    <a:pt x="374" y="475"/>
                  </a:moveTo>
                  <a:lnTo>
                    <a:pt x="374" y="475"/>
                  </a:lnTo>
                  <a:lnTo>
                    <a:pt x="373" y="476"/>
                  </a:lnTo>
                  <a:lnTo>
                    <a:pt x="373" y="476"/>
                  </a:lnTo>
                  <a:lnTo>
                    <a:pt x="364" y="487"/>
                  </a:lnTo>
                  <a:lnTo>
                    <a:pt x="355" y="498"/>
                  </a:lnTo>
                  <a:lnTo>
                    <a:pt x="337" y="516"/>
                  </a:lnTo>
                  <a:lnTo>
                    <a:pt x="320" y="531"/>
                  </a:lnTo>
                  <a:lnTo>
                    <a:pt x="305" y="542"/>
                  </a:lnTo>
                  <a:lnTo>
                    <a:pt x="305" y="542"/>
                  </a:lnTo>
                  <a:lnTo>
                    <a:pt x="290" y="552"/>
                  </a:lnTo>
                  <a:lnTo>
                    <a:pt x="290" y="552"/>
                  </a:lnTo>
                  <a:lnTo>
                    <a:pt x="290" y="475"/>
                  </a:lnTo>
                  <a:lnTo>
                    <a:pt x="290" y="475"/>
                  </a:lnTo>
                  <a:lnTo>
                    <a:pt x="374" y="475"/>
                  </a:lnTo>
                  <a:lnTo>
                    <a:pt x="374" y="475"/>
                  </a:lnTo>
                  <a:close/>
                  <a:moveTo>
                    <a:pt x="473" y="475"/>
                  </a:moveTo>
                  <a:lnTo>
                    <a:pt x="473" y="475"/>
                  </a:lnTo>
                  <a:lnTo>
                    <a:pt x="471" y="476"/>
                  </a:lnTo>
                  <a:lnTo>
                    <a:pt x="471" y="476"/>
                  </a:lnTo>
                  <a:lnTo>
                    <a:pt x="455" y="491"/>
                  </a:lnTo>
                  <a:lnTo>
                    <a:pt x="438" y="504"/>
                  </a:lnTo>
                  <a:lnTo>
                    <a:pt x="420" y="515"/>
                  </a:lnTo>
                  <a:lnTo>
                    <a:pt x="401" y="525"/>
                  </a:lnTo>
                  <a:lnTo>
                    <a:pt x="382" y="534"/>
                  </a:lnTo>
                  <a:lnTo>
                    <a:pt x="361" y="541"/>
                  </a:lnTo>
                  <a:lnTo>
                    <a:pt x="340" y="547"/>
                  </a:lnTo>
                  <a:lnTo>
                    <a:pt x="319" y="551"/>
                  </a:lnTo>
                  <a:lnTo>
                    <a:pt x="319" y="551"/>
                  </a:lnTo>
                  <a:lnTo>
                    <a:pt x="313" y="551"/>
                  </a:lnTo>
                  <a:lnTo>
                    <a:pt x="313" y="551"/>
                  </a:lnTo>
                  <a:lnTo>
                    <a:pt x="319" y="547"/>
                  </a:lnTo>
                  <a:lnTo>
                    <a:pt x="319" y="547"/>
                  </a:lnTo>
                  <a:lnTo>
                    <a:pt x="334" y="537"/>
                  </a:lnTo>
                  <a:lnTo>
                    <a:pt x="351" y="521"/>
                  </a:lnTo>
                  <a:lnTo>
                    <a:pt x="361" y="511"/>
                  </a:lnTo>
                  <a:lnTo>
                    <a:pt x="371" y="500"/>
                  </a:lnTo>
                  <a:lnTo>
                    <a:pt x="381" y="488"/>
                  </a:lnTo>
                  <a:lnTo>
                    <a:pt x="391" y="475"/>
                  </a:lnTo>
                  <a:lnTo>
                    <a:pt x="391" y="475"/>
                  </a:lnTo>
                  <a:lnTo>
                    <a:pt x="391" y="475"/>
                  </a:lnTo>
                  <a:lnTo>
                    <a:pt x="391" y="475"/>
                  </a:lnTo>
                  <a:lnTo>
                    <a:pt x="473" y="475"/>
                  </a:lnTo>
                  <a:lnTo>
                    <a:pt x="473" y="47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1" name="Freeform 27"/>
            <p:cNvSpPr>
              <a:spLocks/>
            </p:cNvSpPr>
            <p:nvPr userDrawn="1"/>
          </p:nvSpPr>
          <p:spPr bwMode="auto">
            <a:xfrm>
              <a:off x="1658938" y="1789113"/>
              <a:ext cx="107950" cy="187325"/>
            </a:xfrm>
            <a:custGeom>
              <a:avLst/>
              <a:gdLst>
                <a:gd name="T0" fmla="*/ 68 w 68"/>
                <a:gd name="T1" fmla="*/ 1 h 118"/>
                <a:gd name="T2" fmla="*/ 68 w 68"/>
                <a:gd name="T3" fmla="*/ 1 h 118"/>
                <a:gd name="T4" fmla="*/ 66 w 68"/>
                <a:gd name="T5" fmla="*/ 2 h 118"/>
                <a:gd name="T6" fmla="*/ 65 w 68"/>
                <a:gd name="T7" fmla="*/ 4 h 118"/>
                <a:gd name="T8" fmla="*/ 62 w 68"/>
                <a:gd name="T9" fmla="*/ 8 h 118"/>
                <a:gd name="T10" fmla="*/ 57 w 68"/>
                <a:gd name="T11" fmla="*/ 24 h 118"/>
                <a:gd name="T12" fmla="*/ 36 w 68"/>
                <a:gd name="T13" fmla="*/ 95 h 118"/>
                <a:gd name="T14" fmla="*/ 36 w 68"/>
                <a:gd name="T15" fmla="*/ 95 h 118"/>
                <a:gd name="T16" fmla="*/ 34 w 68"/>
                <a:gd name="T17" fmla="*/ 104 h 118"/>
                <a:gd name="T18" fmla="*/ 33 w 68"/>
                <a:gd name="T19" fmla="*/ 110 h 118"/>
                <a:gd name="T20" fmla="*/ 34 w 68"/>
                <a:gd name="T21" fmla="*/ 114 h 118"/>
                <a:gd name="T22" fmla="*/ 35 w 68"/>
                <a:gd name="T23" fmla="*/ 117 h 118"/>
                <a:gd name="T24" fmla="*/ 35 w 68"/>
                <a:gd name="T25" fmla="*/ 118 h 118"/>
                <a:gd name="T26" fmla="*/ 0 w 68"/>
                <a:gd name="T27" fmla="*/ 118 h 118"/>
                <a:gd name="T28" fmla="*/ 0 w 68"/>
                <a:gd name="T29" fmla="*/ 117 h 118"/>
                <a:gd name="T30" fmla="*/ 0 w 68"/>
                <a:gd name="T31" fmla="*/ 117 h 118"/>
                <a:gd name="T32" fmla="*/ 4 w 68"/>
                <a:gd name="T33" fmla="*/ 114 h 118"/>
                <a:gd name="T34" fmla="*/ 6 w 68"/>
                <a:gd name="T35" fmla="*/ 111 h 118"/>
                <a:gd name="T36" fmla="*/ 9 w 68"/>
                <a:gd name="T37" fmla="*/ 105 h 118"/>
                <a:gd name="T38" fmla="*/ 11 w 68"/>
                <a:gd name="T39" fmla="*/ 96 h 118"/>
                <a:gd name="T40" fmla="*/ 32 w 68"/>
                <a:gd name="T41" fmla="*/ 25 h 118"/>
                <a:gd name="T42" fmla="*/ 32 w 68"/>
                <a:gd name="T43" fmla="*/ 25 h 118"/>
                <a:gd name="T44" fmla="*/ 34 w 68"/>
                <a:gd name="T45" fmla="*/ 15 h 118"/>
                <a:gd name="T46" fmla="*/ 35 w 68"/>
                <a:gd name="T47" fmla="*/ 9 h 118"/>
                <a:gd name="T48" fmla="*/ 35 w 68"/>
                <a:gd name="T49" fmla="*/ 5 h 118"/>
                <a:gd name="T50" fmla="*/ 34 w 68"/>
                <a:gd name="T51" fmla="*/ 1 h 118"/>
                <a:gd name="T52" fmla="*/ 34 w 68"/>
                <a:gd name="T53" fmla="*/ 0 h 118"/>
                <a:gd name="T54" fmla="*/ 68 w 68"/>
                <a:gd name="T55" fmla="*/ 0 h 118"/>
                <a:gd name="T56" fmla="*/ 68 w 68"/>
                <a:gd name="T57" fmla="*/ 1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8" h="118">
                  <a:moveTo>
                    <a:pt x="68" y="1"/>
                  </a:moveTo>
                  <a:lnTo>
                    <a:pt x="68" y="1"/>
                  </a:lnTo>
                  <a:lnTo>
                    <a:pt x="66" y="2"/>
                  </a:lnTo>
                  <a:lnTo>
                    <a:pt x="65" y="4"/>
                  </a:lnTo>
                  <a:lnTo>
                    <a:pt x="62" y="8"/>
                  </a:lnTo>
                  <a:lnTo>
                    <a:pt x="57" y="24"/>
                  </a:lnTo>
                  <a:lnTo>
                    <a:pt x="36" y="95"/>
                  </a:lnTo>
                  <a:lnTo>
                    <a:pt x="36" y="95"/>
                  </a:lnTo>
                  <a:lnTo>
                    <a:pt x="34" y="104"/>
                  </a:lnTo>
                  <a:lnTo>
                    <a:pt x="33" y="110"/>
                  </a:lnTo>
                  <a:lnTo>
                    <a:pt x="34" y="114"/>
                  </a:lnTo>
                  <a:lnTo>
                    <a:pt x="35" y="117"/>
                  </a:lnTo>
                  <a:lnTo>
                    <a:pt x="35" y="118"/>
                  </a:lnTo>
                  <a:lnTo>
                    <a:pt x="0" y="118"/>
                  </a:lnTo>
                  <a:lnTo>
                    <a:pt x="0" y="117"/>
                  </a:lnTo>
                  <a:lnTo>
                    <a:pt x="0" y="117"/>
                  </a:lnTo>
                  <a:lnTo>
                    <a:pt x="4" y="114"/>
                  </a:lnTo>
                  <a:lnTo>
                    <a:pt x="6" y="111"/>
                  </a:lnTo>
                  <a:lnTo>
                    <a:pt x="9" y="105"/>
                  </a:lnTo>
                  <a:lnTo>
                    <a:pt x="11" y="96"/>
                  </a:lnTo>
                  <a:lnTo>
                    <a:pt x="32" y="25"/>
                  </a:lnTo>
                  <a:lnTo>
                    <a:pt x="32" y="25"/>
                  </a:lnTo>
                  <a:lnTo>
                    <a:pt x="34" y="15"/>
                  </a:lnTo>
                  <a:lnTo>
                    <a:pt x="35" y="9"/>
                  </a:lnTo>
                  <a:lnTo>
                    <a:pt x="35" y="5"/>
                  </a:lnTo>
                  <a:lnTo>
                    <a:pt x="34" y="1"/>
                  </a:lnTo>
                  <a:lnTo>
                    <a:pt x="34" y="0"/>
                  </a:lnTo>
                  <a:lnTo>
                    <a:pt x="68" y="0"/>
                  </a:lnTo>
                  <a:lnTo>
                    <a:pt x="68"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2" name="Freeform 28"/>
            <p:cNvSpPr>
              <a:spLocks/>
            </p:cNvSpPr>
            <p:nvPr userDrawn="1"/>
          </p:nvSpPr>
          <p:spPr bwMode="auto">
            <a:xfrm>
              <a:off x="1289051" y="1785938"/>
              <a:ext cx="138113" cy="193675"/>
            </a:xfrm>
            <a:custGeom>
              <a:avLst/>
              <a:gdLst>
                <a:gd name="T0" fmla="*/ 8 w 87"/>
                <a:gd name="T1" fmla="*/ 90 h 122"/>
                <a:gd name="T2" fmla="*/ 10 w 87"/>
                <a:gd name="T3" fmla="*/ 101 h 122"/>
                <a:gd name="T4" fmla="*/ 16 w 87"/>
                <a:gd name="T5" fmla="*/ 109 h 122"/>
                <a:gd name="T6" fmla="*/ 25 w 87"/>
                <a:gd name="T7" fmla="*/ 113 h 122"/>
                <a:gd name="T8" fmla="*/ 38 w 87"/>
                <a:gd name="T9" fmla="*/ 114 h 122"/>
                <a:gd name="T10" fmla="*/ 42 w 87"/>
                <a:gd name="T11" fmla="*/ 113 h 122"/>
                <a:gd name="T12" fmla="*/ 50 w 87"/>
                <a:gd name="T13" fmla="*/ 110 h 122"/>
                <a:gd name="T14" fmla="*/ 55 w 87"/>
                <a:gd name="T15" fmla="*/ 104 h 122"/>
                <a:gd name="T16" fmla="*/ 58 w 87"/>
                <a:gd name="T17" fmla="*/ 97 h 122"/>
                <a:gd name="T18" fmla="*/ 58 w 87"/>
                <a:gd name="T19" fmla="*/ 94 h 122"/>
                <a:gd name="T20" fmla="*/ 54 w 87"/>
                <a:gd name="T21" fmla="*/ 82 h 122"/>
                <a:gd name="T22" fmla="*/ 43 w 87"/>
                <a:gd name="T23" fmla="*/ 72 h 122"/>
                <a:gd name="T24" fmla="*/ 38 w 87"/>
                <a:gd name="T25" fmla="*/ 68 h 122"/>
                <a:gd name="T26" fmla="*/ 22 w 87"/>
                <a:gd name="T27" fmla="*/ 54 h 122"/>
                <a:gd name="T28" fmla="*/ 17 w 87"/>
                <a:gd name="T29" fmla="*/ 46 h 122"/>
                <a:gd name="T30" fmla="*/ 16 w 87"/>
                <a:gd name="T31" fmla="*/ 36 h 122"/>
                <a:gd name="T32" fmla="*/ 17 w 87"/>
                <a:gd name="T33" fmla="*/ 29 h 122"/>
                <a:gd name="T34" fmla="*/ 22 w 87"/>
                <a:gd name="T35" fmla="*/ 15 h 122"/>
                <a:gd name="T36" fmla="*/ 33 w 87"/>
                <a:gd name="T37" fmla="*/ 6 h 122"/>
                <a:gd name="T38" fmla="*/ 48 w 87"/>
                <a:gd name="T39" fmla="*/ 1 h 122"/>
                <a:gd name="T40" fmla="*/ 56 w 87"/>
                <a:gd name="T41" fmla="*/ 0 h 122"/>
                <a:gd name="T42" fmla="*/ 77 w 87"/>
                <a:gd name="T43" fmla="*/ 2 h 122"/>
                <a:gd name="T44" fmla="*/ 87 w 87"/>
                <a:gd name="T45" fmla="*/ 5 h 122"/>
                <a:gd name="T46" fmla="*/ 80 w 87"/>
                <a:gd name="T47" fmla="*/ 27 h 122"/>
                <a:gd name="T48" fmla="*/ 77 w 87"/>
                <a:gd name="T49" fmla="*/ 17 h 122"/>
                <a:gd name="T50" fmla="*/ 73 w 87"/>
                <a:gd name="T51" fmla="*/ 11 h 122"/>
                <a:gd name="T52" fmla="*/ 65 w 87"/>
                <a:gd name="T53" fmla="*/ 8 h 122"/>
                <a:gd name="T54" fmla="*/ 55 w 87"/>
                <a:gd name="T55" fmla="*/ 8 h 122"/>
                <a:gd name="T56" fmla="*/ 50 w 87"/>
                <a:gd name="T57" fmla="*/ 8 h 122"/>
                <a:gd name="T58" fmla="*/ 44 w 87"/>
                <a:gd name="T59" fmla="*/ 12 h 122"/>
                <a:gd name="T60" fmla="*/ 39 w 87"/>
                <a:gd name="T61" fmla="*/ 17 h 122"/>
                <a:gd name="T62" fmla="*/ 37 w 87"/>
                <a:gd name="T63" fmla="*/ 28 h 122"/>
                <a:gd name="T64" fmla="*/ 38 w 87"/>
                <a:gd name="T65" fmla="*/ 34 h 122"/>
                <a:gd name="T66" fmla="*/ 45 w 87"/>
                <a:gd name="T67" fmla="*/ 44 h 122"/>
                <a:gd name="T68" fmla="*/ 57 w 87"/>
                <a:gd name="T69" fmla="*/ 52 h 122"/>
                <a:gd name="T70" fmla="*/ 66 w 87"/>
                <a:gd name="T71" fmla="*/ 58 h 122"/>
                <a:gd name="T72" fmla="*/ 77 w 87"/>
                <a:gd name="T73" fmla="*/ 69 h 122"/>
                <a:gd name="T74" fmla="*/ 80 w 87"/>
                <a:gd name="T75" fmla="*/ 79 h 122"/>
                <a:gd name="T76" fmla="*/ 81 w 87"/>
                <a:gd name="T77" fmla="*/ 84 h 122"/>
                <a:gd name="T78" fmla="*/ 77 w 87"/>
                <a:gd name="T79" fmla="*/ 100 h 122"/>
                <a:gd name="T80" fmla="*/ 68 w 87"/>
                <a:gd name="T81" fmla="*/ 112 h 122"/>
                <a:gd name="T82" fmla="*/ 54 w 87"/>
                <a:gd name="T83" fmla="*/ 120 h 122"/>
                <a:gd name="T84" fmla="*/ 35 w 87"/>
                <a:gd name="T85" fmla="*/ 122 h 122"/>
                <a:gd name="T86" fmla="*/ 24 w 87"/>
                <a:gd name="T87" fmla="*/ 121 h 122"/>
                <a:gd name="T88" fmla="*/ 6 w 87"/>
                <a:gd name="T89" fmla="*/ 116 h 122"/>
                <a:gd name="T90" fmla="*/ 0 w 87"/>
                <a:gd name="T91" fmla="*/ 112 h 122"/>
                <a:gd name="T92" fmla="*/ 8 w 87"/>
                <a:gd name="T93" fmla="*/ 9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7" h="122">
                  <a:moveTo>
                    <a:pt x="8" y="90"/>
                  </a:moveTo>
                  <a:lnTo>
                    <a:pt x="8" y="90"/>
                  </a:lnTo>
                  <a:lnTo>
                    <a:pt x="9" y="96"/>
                  </a:lnTo>
                  <a:lnTo>
                    <a:pt x="10" y="101"/>
                  </a:lnTo>
                  <a:lnTo>
                    <a:pt x="13" y="106"/>
                  </a:lnTo>
                  <a:lnTo>
                    <a:pt x="16" y="109"/>
                  </a:lnTo>
                  <a:lnTo>
                    <a:pt x="20" y="112"/>
                  </a:lnTo>
                  <a:lnTo>
                    <a:pt x="25" y="113"/>
                  </a:lnTo>
                  <a:lnTo>
                    <a:pt x="31" y="114"/>
                  </a:lnTo>
                  <a:lnTo>
                    <a:pt x="38" y="114"/>
                  </a:lnTo>
                  <a:lnTo>
                    <a:pt x="38" y="114"/>
                  </a:lnTo>
                  <a:lnTo>
                    <a:pt x="42" y="113"/>
                  </a:lnTo>
                  <a:lnTo>
                    <a:pt x="46" y="112"/>
                  </a:lnTo>
                  <a:lnTo>
                    <a:pt x="50" y="110"/>
                  </a:lnTo>
                  <a:lnTo>
                    <a:pt x="53" y="107"/>
                  </a:lnTo>
                  <a:lnTo>
                    <a:pt x="55" y="104"/>
                  </a:lnTo>
                  <a:lnTo>
                    <a:pt x="57" y="101"/>
                  </a:lnTo>
                  <a:lnTo>
                    <a:pt x="58" y="97"/>
                  </a:lnTo>
                  <a:lnTo>
                    <a:pt x="58" y="94"/>
                  </a:lnTo>
                  <a:lnTo>
                    <a:pt x="58" y="94"/>
                  </a:lnTo>
                  <a:lnTo>
                    <a:pt x="57" y="88"/>
                  </a:lnTo>
                  <a:lnTo>
                    <a:pt x="54" y="82"/>
                  </a:lnTo>
                  <a:lnTo>
                    <a:pt x="50" y="77"/>
                  </a:lnTo>
                  <a:lnTo>
                    <a:pt x="43" y="72"/>
                  </a:lnTo>
                  <a:lnTo>
                    <a:pt x="38" y="68"/>
                  </a:lnTo>
                  <a:lnTo>
                    <a:pt x="38" y="68"/>
                  </a:lnTo>
                  <a:lnTo>
                    <a:pt x="29" y="62"/>
                  </a:lnTo>
                  <a:lnTo>
                    <a:pt x="22" y="54"/>
                  </a:lnTo>
                  <a:lnTo>
                    <a:pt x="20" y="51"/>
                  </a:lnTo>
                  <a:lnTo>
                    <a:pt x="17" y="46"/>
                  </a:lnTo>
                  <a:lnTo>
                    <a:pt x="16" y="41"/>
                  </a:lnTo>
                  <a:lnTo>
                    <a:pt x="16" y="36"/>
                  </a:lnTo>
                  <a:lnTo>
                    <a:pt x="16" y="36"/>
                  </a:lnTo>
                  <a:lnTo>
                    <a:pt x="17" y="29"/>
                  </a:lnTo>
                  <a:lnTo>
                    <a:pt x="19" y="22"/>
                  </a:lnTo>
                  <a:lnTo>
                    <a:pt x="22" y="15"/>
                  </a:lnTo>
                  <a:lnTo>
                    <a:pt x="27" y="10"/>
                  </a:lnTo>
                  <a:lnTo>
                    <a:pt x="33" y="6"/>
                  </a:lnTo>
                  <a:lnTo>
                    <a:pt x="40" y="3"/>
                  </a:lnTo>
                  <a:lnTo>
                    <a:pt x="48" y="1"/>
                  </a:lnTo>
                  <a:lnTo>
                    <a:pt x="56" y="0"/>
                  </a:lnTo>
                  <a:lnTo>
                    <a:pt x="56" y="0"/>
                  </a:lnTo>
                  <a:lnTo>
                    <a:pt x="67" y="0"/>
                  </a:lnTo>
                  <a:lnTo>
                    <a:pt x="77" y="2"/>
                  </a:lnTo>
                  <a:lnTo>
                    <a:pt x="77" y="2"/>
                  </a:lnTo>
                  <a:lnTo>
                    <a:pt x="87" y="5"/>
                  </a:lnTo>
                  <a:lnTo>
                    <a:pt x="82" y="27"/>
                  </a:lnTo>
                  <a:lnTo>
                    <a:pt x="80" y="27"/>
                  </a:lnTo>
                  <a:lnTo>
                    <a:pt x="80" y="27"/>
                  </a:lnTo>
                  <a:lnTo>
                    <a:pt x="77" y="17"/>
                  </a:lnTo>
                  <a:lnTo>
                    <a:pt x="75" y="14"/>
                  </a:lnTo>
                  <a:lnTo>
                    <a:pt x="73" y="11"/>
                  </a:lnTo>
                  <a:lnTo>
                    <a:pt x="70" y="9"/>
                  </a:lnTo>
                  <a:lnTo>
                    <a:pt x="65" y="8"/>
                  </a:lnTo>
                  <a:lnTo>
                    <a:pt x="61" y="7"/>
                  </a:lnTo>
                  <a:lnTo>
                    <a:pt x="55" y="8"/>
                  </a:lnTo>
                  <a:lnTo>
                    <a:pt x="55" y="8"/>
                  </a:lnTo>
                  <a:lnTo>
                    <a:pt x="50" y="8"/>
                  </a:lnTo>
                  <a:lnTo>
                    <a:pt x="47" y="10"/>
                  </a:lnTo>
                  <a:lnTo>
                    <a:pt x="44" y="12"/>
                  </a:lnTo>
                  <a:lnTo>
                    <a:pt x="41" y="14"/>
                  </a:lnTo>
                  <a:lnTo>
                    <a:pt x="39" y="17"/>
                  </a:lnTo>
                  <a:lnTo>
                    <a:pt x="38" y="21"/>
                  </a:lnTo>
                  <a:lnTo>
                    <a:pt x="37" y="28"/>
                  </a:lnTo>
                  <a:lnTo>
                    <a:pt x="37" y="28"/>
                  </a:lnTo>
                  <a:lnTo>
                    <a:pt x="38" y="34"/>
                  </a:lnTo>
                  <a:lnTo>
                    <a:pt x="40" y="39"/>
                  </a:lnTo>
                  <a:lnTo>
                    <a:pt x="45" y="44"/>
                  </a:lnTo>
                  <a:lnTo>
                    <a:pt x="52" y="48"/>
                  </a:lnTo>
                  <a:lnTo>
                    <a:pt x="57" y="52"/>
                  </a:lnTo>
                  <a:lnTo>
                    <a:pt x="57" y="52"/>
                  </a:lnTo>
                  <a:lnTo>
                    <a:pt x="66" y="58"/>
                  </a:lnTo>
                  <a:lnTo>
                    <a:pt x="74" y="65"/>
                  </a:lnTo>
                  <a:lnTo>
                    <a:pt x="77" y="69"/>
                  </a:lnTo>
                  <a:lnTo>
                    <a:pt x="79" y="74"/>
                  </a:lnTo>
                  <a:lnTo>
                    <a:pt x="80" y="79"/>
                  </a:lnTo>
                  <a:lnTo>
                    <a:pt x="81" y="84"/>
                  </a:lnTo>
                  <a:lnTo>
                    <a:pt x="81" y="84"/>
                  </a:lnTo>
                  <a:lnTo>
                    <a:pt x="80" y="93"/>
                  </a:lnTo>
                  <a:lnTo>
                    <a:pt x="77" y="100"/>
                  </a:lnTo>
                  <a:lnTo>
                    <a:pt x="73" y="107"/>
                  </a:lnTo>
                  <a:lnTo>
                    <a:pt x="68" y="112"/>
                  </a:lnTo>
                  <a:lnTo>
                    <a:pt x="62" y="116"/>
                  </a:lnTo>
                  <a:lnTo>
                    <a:pt x="54" y="120"/>
                  </a:lnTo>
                  <a:lnTo>
                    <a:pt x="45" y="122"/>
                  </a:lnTo>
                  <a:lnTo>
                    <a:pt x="35" y="122"/>
                  </a:lnTo>
                  <a:lnTo>
                    <a:pt x="35" y="122"/>
                  </a:lnTo>
                  <a:lnTo>
                    <a:pt x="24" y="121"/>
                  </a:lnTo>
                  <a:lnTo>
                    <a:pt x="14" y="119"/>
                  </a:lnTo>
                  <a:lnTo>
                    <a:pt x="6" y="116"/>
                  </a:lnTo>
                  <a:lnTo>
                    <a:pt x="0" y="112"/>
                  </a:lnTo>
                  <a:lnTo>
                    <a:pt x="0" y="112"/>
                  </a:lnTo>
                  <a:lnTo>
                    <a:pt x="6" y="90"/>
                  </a:lnTo>
                  <a:lnTo>
                    <a:pt x="8" y="9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3" name="Freeform 29"/>
            <p:cNvSpPr>
              <a:spLocks/>
            </p:cNvSpPr>
            <p:nvPr userDrawn="1"/>
          </p:nvSpPr>
          <p:spPr bwMode="auto">
            <a:xfrm>
              <a:off x="1760538" y="1789113"/>
              <a:ext cx="166688" cy="187325"/>
            </a:xfrm>
            <a:custGeom>
              <a:avLst/>
              <a:gdLst>
                <a:gd name="T0" fmla="*/ 105 w 105"/>
                <a:gd name="T1" fmla="*/ 0 h 118"/>
                <a:gd name="T2" fmla="*/ 105 w 105"/>
                <a:gd name="T3" fmla="*/ 0 h 118"/>
                <a:gd name="T4" fmla="*/ 98 w 105"/>
                <a:gd name="T5" fmla="*/ 22 h 118"/>
                <a:gd name="T6" fmla="*/ 97 w 105"/>
                <a:gd name="T7" fmla="*/ 22 h 118"/>
                <a:gd name="T8" fmla="*/ 97 w 105"/>
                <a:gd name="T9" fmla="*/ 22 h 118"/>
                <a:gd name="T10" fmla="*/ 95 w 105"/>
                <a:gd name="T11" fmla="*/ 16 h 118"/>
                <a:gd name="T12" fmla="*/ 92 w 105"/>
                <a:gd name="T13" fmla="*/ 13 h 118"/>
                <a:gd name="T14" fmla="*/ 88 w 105"/>
                <a:gd name="T15" fmla="*/ 10 h 118"/>
                <a:gd name="T16" fmla="*/ 84 w 105"/>
                <a:gd name="T17" fmla="*/ 9 h 118"/>
                <a:gd name="T18" fmla="*/ 76 w 105"/>
                <a:gd name="T19" fmla="*/ 8 h 118"/>
                <a:gd name="T20" fmla="*/ 69 w 105"/>
                <a:gd name="T21" fmla="*/ 8 h 118"/>
                <a:gd name="T22" fmla="*/ 68 w 105"/>
                <a:gd name="T23" fmla="*/ 8 h 118"/>
                <a:gd name="T24" fmla="*/ 68 w 105"/>
                <a:gd name="T25" fmla="*/ 8 h 118"/>
                <a:gd name="T26" fmla="*/ 64 w 105"/>
                <a:gd name="T27" fmla="*/ 9 h 118"/>
                <a:gd name="T28" fmla="*/ 61 w 105"/>
                <a:gd name="T29" fmla="*/ 10 h 118"/>
                <a:gd name="T30" fmla="*/ 59 w 105"/>
                <a:gd name="T31" fmla="*/ 12 h 118"/>
                <a:gd name="T32" fmla="*/ 58 w 105"/>
                <a:gd name="T33" fmla="*/ 16 h 118"/>
                <a:gd name="T34" fmla="*/ 48 w 105"/>
                <a:gd name="T35" fmla="*/ 55 h 118"/>
                <a:gd name="T36" fmla="*/ 51 w 105"/>
                <a:gd name="T37" fmla="*/ 55 h 118"/>
                <a:gd name="T38" fmla="*/ 51 w 105"/>
                <a:gd name="T39" fmla="*/ 55 h 118"/>
                <a:gd name="T40" fmla="*/ 62 w 105"/>
                <a:gd name="T41" fmla="*/ 55 h 118"/>
                <a:gd name="T42" fmla="*/ 71 w 105"/>
                <a:gd name="T43" fmla="*/ 55 h 118"/>
                <a:gd name="T44" fmla="*/ 78 w 105"/>
                <a:gd name="T45" fmla="*/ 53 h 118"/>
                <a:gd name="T46" fmla="*/ 81 w 105"/>
                <a:gd name="T47" fmla="*/ 52 h 118"/>
                <a:gd name="T48" fmla="*/ 83 w 105"/>
                <a:gd name="T49" fmla="*/ 50 h 118"/>
                <a:gd name="T50" fmla="*/ 84 w 105"/>
                <a:gd name="T51" fmla="*/ 50 h 118"/>
                <a:gd name="T52" fmla="*/ 78 w 105"/>
                <a:gd name="T53" fmla="*/ 71 h 118"/>
                <a:gd name="T54" fmla="*/ 77 w 105"/>
                <a:gd name="T55" fmla="*/ 71 h 118"/>
                <a:gd name="T56" fmla="*/ 77 w 105"/>
                <a:gd name="T57" fmla="*/ 71 h 118"/>
                <a:gd name="T58" fmla="*/ 75 w 105"/>
                <a:gd name="T59" fmla="*/ 68 h 118"/>
                <a:gd name="T60" fmla="*/ 73 w 105"/>
                <a:gd name="T61" fmla="*/ 66 h 118"/>
                <a:gd name="T62" fmla="*/ 70 w 105"/>
                <a:gd name="T63" fmla="*/ 65 h 118"/>
                <a:gd name="T64" fmla="*/ 67 w 105"/>
                <a:gd name="T65" fmla="*/ 64 h 118"/>
                <a:gd name="T66" fmla="*/ 58 w 105"/>
                <a:gd name="T67" fmla="*/ 63 h 118"/>
                <a:gd name="T68" fmla="*/ 48 w 105"/>
                <a:gd name="T69" fmla="*/ 63 h 118"/>
                <a:gd name="T70" fmla="*/ 45 w 105"/>
                <a:gd name="T71" fmla="*/ 63 h 118"/>
                <a:gd name="T72" fmla="*/ 36 w 105"/>
                <a:gd name="T73" fmla="*/ 95 h 118"/>
                <a:gd name="T74" fmla="*/ 36 w 105"/>
                <a:gd name="T75" fmla="*/ 95 h 118"/>
                <a:gd name="T76" fmla="*/ 34 w 105"/>
                <a:gd name="T77" fmla="*/ 103 h 118"/>
                <a:gd name="T78" fmla="*/ 32 w 105"/>
                <a:gd name="T79" fmla="*/ 109 h 118"/>
                <a:gd name="T80" fmla="*/ 33 w 105"/>
                <a:gd name="T81" fmla="*/ 114 h 118"/>
                <a:gd name="T82" fmla="*/ 34 w 105"/>
                <a:gd name="T83" fmla="*/ 117 h 118"/>
                <a:gd name="T84" fmla="*/ 34 w 105"/>
                <a:gd name="T85" fmla="*/ 118 h 118"/>
                <a:gd name="T86" fmla="*/ 0 w 105"/>
                <a:gd name="T87" fmla="*/ 118 h 118"/>
                <a:gd name="T88" fmla="*/ 0 w 105"/>
                <a:gd name="T89" fmla="*/ 117 h 118"/>
                <a:gd name="T90" fmla="*/ 0 w 105"/>
                <a:gd name="T91" fmla="*/ 117 h 118"/>
                <a:gd name="T92" fmla="*/ 3 w 105"/>
                <a:gd name="T93" fmla="*/ 114 h 118"/>
                <a:gd name="T94" fmla="*/ 6 w 105"/>
                <a:gd name="T95" fmla="*/ 110 h 118"/>
                <a:gd name="T96" fmla="*/ 8 w 105"/>
                <a:gd name="T97" fmla="*/ 104 h 118"/>
                <a:gd name="T98" fmla="*/ 11 w 105"/>
                <a:gd name="T99" fmla="*/ 96 h 118"/>
                <a:gd name="T100" fmla="*/ 32 w 105"/>
                <a:gd name="T101" fmla="*/ 24 h 118"/>
                <a:gd name="T102" fmla="*/ 32 w 105"/>
                <a:gd name="T103" fmla="*/ 24 h 118"/>
                <a:gd name="T104" fmla="*/ 34 w 105"/>
                <a:gd name="T105" fmla="*/ 15 h 118"/>
                <a:gd name="T106" fmla="*/ 35 w 105"/>
                <a:gd name="T107" fmla="*/ 9 h 118"/>
                <a:gd name="T108" fmla="*/ 35 w 105"/>
                <a:gd name="T109" fmla="*/ 5 h 118"/>
                <a:gd name="T110" fmla="*/ 33 w 105"/>
                <a:gd name="T111" fmla="*/ 1 h 118"/>
                <a:gd name="T112" fmla="*/ 33 w 105"/>
                <a:gd name="T113" fmla="*/ 0 h 118"/>
                <a:gd name="T114" fmla="*/ 105 w 105"/>
                <a:gd name="T115" fmla="*/ 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5" h="118">
                  <a:moveTo>
                    <a:pt x="105" y="0"/>
                  </a:moveTo>
                  <a:lnTo>
                    <a:pt x="105" y="0"/>
                  </a:lnTo>
                  <a:lnTo>
                    <a:pt x="98" y="22"/>
                  </a:lnTo>
                  <a:lnTo>
                    <a:pt x="97" y="22"/>
                  </a:lnTo>
                  <a:lnTo>
                    <a:pt x="97" y="22"/>
                  </a:lnTo>
                  <a:lnTo>
                    <a:pt x="95" y="16"/>
                  </a:lnTo>
                  <a:lnTo>
                    <a:pt x="92" y="13"/>
                  </a:lnTo>
                  <a:lnTo>
                    <a:pt x="88" y="10"/>
                  </a:lnTo>
                  <a:lnTo>
                    <a:pt x="84" y="9"/>
                  </a:lnTo>
                  <a:lnTo>
                    <a:pt x="76" y="8"/>
                  </a:lnTo>
                  <a:lnTo>
                    <a:pt x="69" y="8"/>
                  </a:lnTo>
                  <a:lnTo>
                    <a:pt x="68" y="8"/>
                  </a:lnTo>
                  <a:lnTo>
                    <a:pt x="68" y="8"/>
                  </a:lnTo>
                  <a:lnTo>
                    <a:pt x="64" y="9"/>
                  </a:lnTo>
                  <a:lnTo>
                    <a:pt x="61" y="10"/>
                  </a:lnTo>
                  <a:lnTo>
                    <a:pt x="59" y="12"/>
                  </a:lnTo>
                  <a:lnTo>
                    <a:pt x="58" y="16"/>
                  </a:lnTo>
                  <a:lnTo>
                    <a:pt x="48" y="55"/>
                  </a:lnTo>
                  <a:lnTo>
                    <a:pt x="51" y="55"/>
                  </a:lnTo>
                  <a:lnTo>
                    <a:pt x="51" y="55"/>
                  </a:lnTo>
                  <a:lnTo>
                    <a:pt x="62" y="55"/>
                  </a:lnTo>
                  <a:lnTo>
                    <a:pt x="71" y="55"/>
                  </a:lnTo>
                  <a:lnTo>
                    <a:pt x="78" y="53"/>
                  </a:lnTo>
                  <a:lnTo>
                    <a:pt x="81" y="52"/>
                  </a:lnTo>
                  <a:lnTo>
                    <a:pt x="83" y="50"/>
                  </a:lnTo>
                  <a:lnTo>
                    <a:pt x="84" y="50"/>
                  </a:lnTo>
                  <a:lnTo>
                    <a:pt x="78" y="71"/>
                  </a:lnTo>
                  <a:lnTo>
                    <a:pt x="77" y="71"/>
                  </a:lnTo>
                  <a:lnTo>
                    <a:pt x="77" y="71"/>
                  </a:lnTo>
                  <a:lnTo>
                    <a:pt x="75" y="68"/>
                  </a:lnTo>
                  <a:lnTo>
                    <a:pt x="73" y="66"/>
                  </a:lnTo>
                  <a:lnTo>
                    <a:pt x="70" y="65"/>
                  </a:lnTo>
                  <a:lnTo>
                    <a:pt x="67" y="64"/>
                  </a:lnTo>
                  <a:lnTo>
                    <a:pt x="58" y="63"/>
                  </a:lnTo>
                  <a:lnTo>
                    <a:pt x="48" y="63"/>
                  </a:lnTo>
                  <a:lnTo>
                    <a:pt x="45" y="63"/>
                  </a:lnTo>
                  <a:lnTo>
                    <a:pt x="36" y="95"/>
                  </a:lnTo>
                  <a:lnTo>
                    <a:pt x="36" y="95"/>
                  </a:lnTo>
                  <a:lnTo>
                    <a:pt x="34" y="103"/>
                  </a:lnTo>
                  <a:lnTo>
                    <a:pt x="32" y="109"/>
                  </a:lnTo>
                  <a:lnTo>
                    <a:pt x="33" y="114"/>
                  </a:lnTo>
                  <a:lnTo>
                    <a:pt x="34" y="117"/>
                  </a:lnTo>
                  <a:lnTo>
                    <a:pt x="34" y="118"/>
                  </a:lnTo>
                  <a:lnTo>
                    <a:pt x="0" y="118"/>
                  </a:lnTo>
                  <a:lnTo>
                    <a:pt x="0" y="117"/>
                  </a:lnTo>
                  <a:lnTo>
                    <a:pt x="0" y="117"/>
                  </a:lnTo>
                  <a:lnTo>
                    <a:pt x="3" y="114"/>
                  </a:lnTo>
                  <a:lnTo>
                    <a:pt x="6" y="110"/>
                  </a:lnTo>
                  <a:lnTo>
                    <a:pt x="8" y="104"/>
                  </a:lnTo>
                  <a:lnTo>
                    <a:pt x="11" y="96"/>
                  </a:lnTo>
                  <a:lnTo>
                    <a:pt x="32" y="24"/>
                  </a:lnTo>
                  <a:lnTo>
                    <a:pt x="32" y="24"/>
                  </a:lnTo>
                  <a:lnTo>
                    <a:pt x="34" y="15"/>
                  </a:lnTo>
                  <a:lnTo>
                    <a:pt x="35" y="9"/>
                  </a:lnTo>
                  <a:lnTo>
                    <a:pt x="35" y="5"/>
                  </a:lnTo>
                  <a:lnTo>
                    <a:pt x="33" y="1"/>
                  </a:lnTo>
                  <a:lnTo>
                    <a:pt x="33" y="0"/>
                  </a:lnTo>
                  <a:lnTo>
                    <a:pt x="10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4" name="Freeform 30"/>
            <p:cNvSpPr>
              <a:spLocks/>
            </p:cNvSpPr>
            <p:nvPr userDrawn="1"/>
          </p:nvSpPr>
          <p:spPr bwMode="auto">
            <a:xfrm>
              <a:off x="1925638" y="1789113"/>
              <a:ext cx="150813" cy="187325"/>
            </a:xfrm>
            <a:custGeom>
              <a:avLst/>
              <a:gdLst>
                <a:gd name="T0" fmla="*/ 95 w 95"/>
                <a:gd name="T1" fmla="*/ 0 h 118"/>
                <a:gd name="T2" fmla="*/ 95 w 95"/>
                <a:gd name="T3" fmla="*/ 0 h 118"/>
                <a:gd name="T4" fmla="*/ 89 w 95"/>
                <a:gd name="T5" fmla="*/ 22 h 118"/>
                <a:gd name="T6" fmla="*/ 87 w 95"/>
                <a:gd name="T7" fmla="*/ 22 h 118"/>
                <a:gd name="T8" fmla="*/ 87 w 95"/>
                <a:gd name="T9" fmla="*/ 22 h 118"/>
                <a:gd name="T10" fmla="*/ 85 w 95"/>
                <a:gd name="T11" fmla="*/ 16 h 118"/>
                <a:gd name="T12" fmla="*/ 82 w 95"/>
                <a:gd name="T13" fmla="*/ 13 h 118"/>
                <a:gd name="T14" fmla="*/ 78 w 95"/>
                <a:gd name="T15" fmla="*/ 11 h 118"/>
                <a:gd name="T16" fmla="*/ 75 w 95"/>
                <a:gd name="T17" fmla="*/ 9 h 118"/>
                <a:gd name="T18" fmla="*/ 67 w 95"/>
                <a:gd name="T19" fmla="*/ 8 h 118"/>
                <a:gd name="T20" fmla="*/ 61 w 95"/>
                <a:gd name="T21" fmla="*/ 8 h 118"/>
                <a:gd name="T22" fmla="*/ 60 w 95"/>
                <a:gd name="T23" fmla="*/ 8 h 118"/>
                <a:gd name="T24" fmla="*/ 35 w 95"/>
                <a:gd name="T25" fmla="*/ 95 h 118"/>
                <a:gd name="T26" fmla="*/ 35 w 95"/>
                <a:gd name="T27" fmla="*/ 95 h 118"/>
                <a:gd name="T28" fmla="*/ 32 w 95"/>
                <a:gd name="T29" fmla="*/ 110 h 118"/>
                <a:gd name="T30" fmla="*/ 32 w 95"/>
                <a:gd name="T31" fmla="*/ 114 h 118"/>
                <a:gd name="T32" fmla="*/ 34 w 95"/>
                <a:gd name="T33" fmla="*/ 117 h 118"/>
                <a:gd name="T34" fmla="*/ 34 w 95"/>
                <a:gd name="T35" fmla="*/ 118 h 118"/>
                <a:gd name="T36" fmla="*/ 0 w 95"/>
                <a:gd name="T37" fmla="*/ 118 h 118"/>
                <a:gd name="T38" fmla="*/ 0 w 95"/>
                <a:gd name="T39" fmla="*/ 117 h 118"/>
                <a:gd name="T40" fmla="*/ 0 w 95"/>
                <a:gd name="T41" fmla="*/ 117 h 118"/>
                <a:gd name="T42" fmla="*/ 4 w 95"/>
                <a:gd name="T43" fmla="*/ 114 h 118"/>
                <a:gd name="T44" fmla="*/ 6 w 95"/>
                <a:gd name="T45" fmla="*/ 110 h 118"/>
                <a:gd name="T46" fmla="*/ 8 w 95"/>
                <a:gd name="T47" fmla="*/ 104 h 118"/>
                <a:gd name="T48" fmla="*/ 11 w 95"/>
                <a:gd name="T49" fmla="*/ 95 h 118"/>
                <a:gd name="T50" fmla="*/ 36 w 95"/>
                <a:gd name="T51" fmla="*/ 8 h 118"/>
                <a:gd name="T52" fmla="*/ 33 w 95"/>
                <a:gd name="T53" fmla="*/ 8 h 118"/>
                <a:gd name="T54" fmla="*/ 33 w 95"/>
                <a:gd name="T55" fmla="*/ 8 h 118"/>
                <a:gd name="T56" fmla="*/ 26 w 95"/>
                <a:gd name="T57" fmla="*/ 8 h 118"/>
                <a:gd name="T58" fmla="*/ 19 w 95"/>
                <a:gd name="T59" fmla="*/ 9 h 118"/>
                <a:gd name="T60" fmla="*/ 15 w 95"/>
                <a:gd name="T61" fmla="*/ 11 h 118"/>
                <a:gd name="T62" fmla="*/ 11 w 95"/>
                <a:gd name="T63" fmla="*/ 13 h 118"/>
                <a:gd name="T64" fmla="*/ 7 w 95"/>
                <a:gd name="T65" fmla="*/ 16 h 118"/>
                <a:gd name="T66" fmla="*/ 3 w 95"/>
                <a:gd name="T67" fmla="*/ 22 h 118"/>
                <a:gd name="T68" fmla="*/ 1 w 95"/>
                <a:gd name="T69" fmla="*/ 22 h 118"/>
                <a:gd name="T70" fmla="*/ 1 w 95"/>
                <a:gd name="T71" fmla="*/ 22 h 118"/>
                <a:gd name="T72" fmla="*/ 8 w 95"/>
                <a:gd name="T73" fmla="*/ 0 h 118"/>
                <a:gd name="T74" fmla="*/ 95 w 95"/>
                <a:gd name="T75" fmla="*/ 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5" h="118">
                  <a:moveTo>
                    <a:pt x="95" y="0"/>
                  </a:moveTo>
                  <a:lnTo>
                    <a:pt x="95" y="0"/>
                  </a:lnTo>
                  <a:lnTo>
                    <a:pt x="89" y="22"/>
                  </a:lnTo>
                  <a:lnTo>
                    <a:pt x="87" y="22"/>
                  </a:lnTo>
                  <a:lnTo>
                    <a:pt x="87" y="22"/>
                  </a:lnTo>
                  <a:lnTo>
                    <a:pt x="85" y="16"/>
                  </a:lnTo>
                  <a:lnTo>
                    <a:pt x="82" y="13"/>
                  </a:lnTo>
                  <a:lnTo>
                    <a:pt x="78" y="11"/>
                  </a:lnTo>
                  <a:lnTo>
                    <a:pt x="75" y="9"/>
                  </a:lnTo>
                  <a:lnTo>
                    <a:pt x="67" y="8"/>
                  </a:lnTo>
                  <a:lnTo>
                    <a:pt x="61" y="8"/>
                  </a:lnTo>
                  <a:lnTo>
                    <a:pt x="60" y="8"/>
                  </a:lnTo>
                  <a:lnTo>
                    <a:pt x="35" y="95"/>
                  </a:lnTo>
                  <a:lnTo>
                    <a:pt x="35" y="95"/>
                  </a:lnTo>
                  <a:lnTo>
                    <a:pt x="32" y="110"/>
                  </a:lnTo>
                  <a:lnTo>
                    <a:pt x="32" y="114"/>
                  </a:lnTo>
                  <a:lnTo>
                    <a:pt x="34" y="117"/>
                  </a:lnTo>
                  <a:lnTo>
                    <a:pt x="34" y="118"/>
                  </a:lnTo>
                  <a:lnTo>
                    <a:pt x="0" y="118"/>
                  </a:lnTo>
                  <a:lnTo>
                    <a:pt x="0" y="117"/>
                  </a:lnTo>
                  <a:lnTo>
                    <a:pt x="0" y="117"/>
                  </a:lnTo>
                  <a:lnTo>
                    <a:pt x="4" y="114"/>
                  </a:lnTo>
                  <a:lnTo>
                    <a:pt x="6" y="110"/>
                  </a:lnTo>
                  <a:lnTo>
                    <a:pt x="8" y="104"/>
                  </a:lnTo>
                  <a:lnTo>
                    <a:pt x="11" y="95"/>
                  </a:lnTo>
                  <a:lnTo>
                    <a:pt x="36" y="8"/>
                  </a:lnTo>
                  <a:lnTo>
                    <a:pt x="33" y="8"/>
                  </a:lnTo>
                  <a:lnTo>
                    <a:pt x="33" y="8"/>
                  </a:lnTo>
                  <a:lnTo>
                    <a:pt x="26" y="8"/>
                  </a:lnTo>
                  <a:lnTo>
                    <a:pt x="19" y="9"/>
                  </a:lnTo>
                  <a:lnTo>
                    <a:pt x="15" y="11"/>
                  </a:lnTo>
                  <a:lnTo>
                    <a:pt x="11" y="13"/>
                  </a:lnTo>
                  <a:lnTo>
                    <a:pt x="7" y="16"/>
                  </a:lnTo>
                  <a:lnTo>
                    <a:pt x="3" y="22"/>
                  </a:lnTo>
                  <a:lnTo>
                    <a:pt x="1" y="22"/>
                  </a:lnTo>
                  <a:lnTo>
                    <a:pt x="1" y="22"/>
                  </a:lnTo>
                  <a:lnTo>
                    <a:pt x="8" y="0"/>
                  </a:lnTo>
                  <a:lnTo>
                    <a:pt x="9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5" name="Freeform 31"/>
            <p:cNvSpPr>
              <a:spLocks/>
            </p:cNvSpPr>
            <p:nvPr userDrawn="1"/>
          </p:nvSpPr>
          <p:spPr bwMode="auto">
            <a:xfrm>
              <a:off x="1447801" y="1789113"/>
              <a:ext cx="238125" cy="187325"/>
            </a:xfrm>
            <a:custGeom>
              <a:avLst/>
              <a:gdLst>
                <a:gd name="T0" fmla="*/ 150 w 150"/>
                <a:gd name="T1" fmla="*/ 1 h 118"/>
                <a:gd name="T2" fmla="*/ 150 w 150"/>
                <a:gd name="T3" fmla="*/ 1 h 118"/>
                <a:gd name="T4" fmla="*/ 147 w 150"/>
                <a:gd name="T5" fmla="*/ 5 h 118"/>
                <a:gd name="T6" fmla="*/ 144 w 150"/>
                <a:gd name="T7" fmla="*/ 9 h 118"/>
                <a:gd name="T8" fmla="*/ 136 w 150"/>
                <a:gd name="T9" fmla="*/ 23 h 118"/>
                <a:gd name="T10" fmla="*/ 136 w 150"/>
                <a:gd name="T11" fmla="*/ 23 h 118"/>
                <a:gd name="T12" fmla="*/ 108 w 150"/>
                <a:gd name="T13" fmla="*/ 76 h 118"/>
                <a:gd name="T14" fmla="*/ 87 w 150"/>
                <a:gd name="T15" fmla="*/ 118 h 118"/>
                <a:gd name="T16" fmla="*/ 74 w 150"/>
                <a:gd name="T17" fmla="*/ 118 h 118"/>
                <a:gd name="T18" fmla="*/ 67 w 150"/>
                <a:gd name="T19" fmla="*/ 44 h 118"/>
                <a:gd name="T20" fmla="*/ 66 w 150"/>
                <a:gd name="T21" fmla="*/ 44 h 118"/>
                <a:gd name="T22" fmla="*/ 26 w 150"/>
                <a:gd name="T23" fmla="*/ 118 h 118"/>
                <a:gd name="T24" fmla="*/ 15 w 150"/>
                <a:gd name="T25" fmla="*/ 118 h 118"/>
                <a:gd name="T26" fmla="*/ 5 w 150"/>
                <a:gd name="T27" fmla="*/ 24 h 118"/>
                <a:gd name="T28" fmla="*/ 5 w 150"/>
                <a:gd name="T29" fmla="*/ 24 h 118"/>
                <a:gd name="T30" fmla="*/ 4 w 150"/>
                <a:gd name="T31" fmla="*/ 9 h 118"/>
                <a:gd name="T32" fmla="*/ 2 w 150"/>
                <a:gd name="T33" fmla="*/ 5 h 118"/>
                <a:gd name="T34" fmla="*/ 0 w 150"/>
                <a:gd name="T35" fmla="*/ 1 h 118"/>
                <a:gd name="T36" fmla="*/ 0 w 150"/>
                <a:gd name="T37" fmla="*/ 0 h 118"/>
                <a:gd name="T38" fmla="*/ 33 w 150"/>
                <a:gd name="T39" fmla="*/ 0 h 118"/>
                <a:gd name="T40" fmla="*/ 33 w 150"/>
                <a:gd name="T41" fmla="*/ 1 h 118"/>
                <a:gd name="T42" fmla="*/ 33 w 150"/>
                <a:gd name="T43" fmla="*/ 1 h 118"/>
                <a:gd name="T44" fmla="*/ 31 w 150"/>
                <a:gd name="T45" fmla="*/ 5 h 118"/>
                <a:gd name="T46" fmla="*/ 29 w 150"/>
                <a:gd name="T47" fmla="*/ 9 h 118"/>
                <a:gd name="T48" fmla="*/ 29 w 150"/>
                <a:gd name="T49" fmla="*/ 14 h 118"/>
                <a:gd name="T50" fmla="*/ 29 w 150"/>
                <a:gd name="T51" fmla="*/ 23 h 118"/>
                <a:gd name="T52" fmla="*/ 35 w 150"/>
                <a:gd name="T53" fmla="*/ 79 h 118"/>
                <a:gd name="T54" fmla="*/ 35 w 150"/>
                <a:gd name="T55" fmla="*/ 79 h 118"/>
                <a:gd name="T56" fmla="*/ 77 w 150"/>
                <a:gd name="T57" fmla="*/ 1 h 118"/>
                <a:gd name="T58" fmla="*/ 86 w 150"/>
                <a:gd name="T59" fmla="*/ 1 h 118"/>
                <a:gd name="T60" fmla="*/ 93 w 150"/>
                <a:gd name="T61" fmla="*/ 79 h 118"/>
                <a:gd name="T62" fmla="*/ 94 w 150"/>
                <a:gd name="T63" fmla="*/ 79 h 118"/>
                <a:gd name="T64" fmla="*/ 94 w 150"/>
                <a:gd name="T65" fmla="*/ 79 h 118"/>
                <a:gd name="T66" fmla="*/ 124 w 150"/>
                <a:gd name="T67" fmla="*/ 21 h 118"/>
                <a:gd name="T68" fmla="*/ 124 w 150"/>
                <a:gd name="T69" fmla="*/ 21 h 118"/>
                <a:gd name="T70" fmla="*/ 128 w 150"/>
                <a:gd name="T71" fmla="*/ 12 h 118"/>
                <a:gd name="T72" fmla="*/ 129 w 150"/>
                <a:gd name="T73" fmla="*/ 6 h 118"/>
                <a:gd name="T74" fmla="*/ 129 w 150"/>
                <a:gd name="T75" fmla="*/ 3 h 118"/>
                <a:gd name="T76" fmla="*/ 128 w 150"/>
                <a:gd name="T77" fmla="*/ 1 h 118"/>
                <a:gd name="T78" fmla="*/ 128 w 150"/>
                <a:gd name="T79" fmla="*/ 0 h 118"/>
                <a:gd name="T80" fmla="*/ 150 w 150"/>
                <a:gd name="T81" fmla="*/ 0 h 118"/>
                <a:gd name="T82" fmla="*/ 150 w 150"/>
                <a:gd name="T83" fmla="*/ 1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0" h="118">
                  <a:moveTo>
                    <a:pt x="150" y="1"/>
                  </a:moveTo>
                  <a:lnTo>
                    <a:pt x="150" y="1"/>
                  </a:lnTo>
                  <a:lnTo>
                    <a:pt x="147" y="5"/>
                  </a:lnTo>
                  <a:lnTo>
                    <a:pt x="144" y="9"/>
                  </a:lnTo>
                  <a:lnTo>
                    <a:pt x="136" y="23"/>
                  </a:lnTo>
                  <a:lnTo>
                    <a:pt x="136" y="23"/>
                  </a:lnTo>
                  <a:lnTo>
                    <a:pt x="108" y="76"/>
                  </a:lnTo>
                  <a:lnTo>
                    <a:pt x="87" y="118"/>
                  </a:lnTo>
                  <a:lnTo>
                    <a:pt x="74" y="118"/>
                  </a:lnTo>
                  <a:lnTo>
                    <a:pt x="67" y="44"/>
                  </a:lnTo>
                  <a:lnTo>
                    <a:pt x="66" y="44"/>
                  </a:lnTo>
                  <a:lnTo>
                    <a:pt x="26" y="118"/>
                  </a:lnTo>
                  <a:lnTo>
                    <a:pt x="15" y="118"/>
                  </a:lnTo>
                  <a:lnTo>
                    <a:pt x="5" y="24"/>
                  </a:lnTo>
                  <a:lnTo>
                    <a:pt x="5" y="24"/>
                  </a:lnTo>
                  <a:lnTo>
                    <a:pt x="4" y="9"/>
                  </a:lnTo>
                  <a:lnTo>
                    <a:pt x="2" y="5"/>
                  </a:lnTo>
                  <a:lnTo>
                    <a:pt x="0" y="1"/>
                  </a:lnTo>
                  <a:lnTo>
                    <a:pt x="0" y="0"/>
                  </a:lnTo>
                  <a:lnTo>
                    <a:pt x="33" y="0"/>
                  </a:lnTo>
                  <a:lnTo>
                    <a:pt x="33" y="1"/>
                  </a:lnTo>
                  <a:lnTo>
                    <a:pt x="33" y="1"/>
                  </a:lnTo>
                  <a:lnTo>
                    <a:pt x="31" y="5"/>
                  </a:lnTo>
                  <a:lnTo>
                    <a:pt x="29" y="9"/>
                  </a:lnTo>
                  <a:lnTo>
                    <a:pt x="29" y="14"/>
                  </a:lnTo>
                  <a:lnTo>
                    <a:pt x="29" y="23"/>
                  </a:lnTo>
                  <a:lnTo>
                    <a:pt x="35" y="79"/>
                  </a:lnTo>
                  <a:lnTo>
                    <a:pt x="35" y="79"/>
                  </a:lnTo>
                  <a:lnTo>
                    <a:pt x="77" y="1"/>
                  </a:lnTo>
                  <a:lnTo>
                    <a:pt x="86" y="1"/>
                  </a:lnTo>
                  <a:lnTo>
                    <a:pt x="93" y="79"/>
                  </a:lnTo>
                  <a:lnTo>
                    <a:pt x="94" y="79"/>
                  </a:lnTo>
                  <a:lnTo>
                    <a:pt x="94" y="79"/>
                  </a:lnTo>
                  <a:lnTo>
                    <a:pt x="124" y="21"/>
                  </a:lnTo>
                  <a:lnTo>
                    <a:pt x="124" y="21"/>
                  </a:lnTo>
                  <a:lnTo>
                    <a:pt x="128" y="12"/>
                  </a:lnTo>
                  <a:lnTo>
                    <a:pt x="129" y="6"/>
                  </a:lnTo>
                  <a:lnTo>
                    <a:pt x="129" y="3"/>
                  </a:lnTo>
                  <a:lnTo>
                    <a:pt x="128" y="1"/>
                  </a:lnTo>
                  <a:lnTo>
                    <a:pt x="128" y="0"/>
                  </a:lnTo>
                  <a:lnTo>
                    <a:pt x="150" y="0"/>
                  </a:lnTo>
                  <a:lnTo>
                    <a:pt x="15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
        <p:nvSpPr>
          <p:cNvPr id="14" name="Text Placeholder 2"/>
          <p:cNvSpPr>
            <a:spLocks noGrp="1"/>
          </p:cNvSpPr>
          <p:nvPr>
            <p:ph type="body" sz="quarter" idx="12" hasCustomPrompt="1"/>
          </p:nvPr>
        </p:nvSpPr>
        <p:spPr>
          <a:xfrm>
            <a:off x="283745" y="301625"/>
            <a:ext cx="10230268" cy="4897090"/>
          </a:xfrm>
        </p:spPr>
        <p:txBody>
          <a:bodyPr/>
          <a:lstStyle>
            <a:lvl1pPr marL="571500" indent="-571500">
              <a:buFont typeface="Arial" panose="020B0604020202020204" pitchFamily="34" charset="0"/>
              <a:buChar char="−"/>
              <a:defRPr sz="3600">
                <a:solidFill>
                  <a:schemeClr val="bg1"/>
                </a:solidFill>
              </a:defRPr>
            </a:lvl1pPr>
            <a:lvl2pPr>
              <a:defRPr sz="2800">
                <a:solidFill>
                  <a:schemeClr val="bg1"/>
                </a:solidFill>
              </a:defRPr>
            </a:lvl2pPr>
            <a:lvl3pPr marL="985807" indent="-457200">
              <a:buFont typeface="Arial" panose="020B0604020202020204" pitchFamily="34" charset="0"/>
              <a:buChar char="−"/>
              <a:defRPr sz="2800">
                <a:solidFill>
                  <a:schemeClr val="bg1"/>
                </a:solidFill>
              </a:defRPr>
            </a:lvl3pPr>
            <a:lvl4pPr>
              <a:defRPr sz="2800">
                <a:solidFill>
                  <a:schemeClr val="bg1"/>
                </a:solidFill>
              </a:defRPr>
            </a:lvl4pPr>
            <a:lvl5pPr>
              <a:defRPr sz="2400">
                <a:solidFill>
                  <a:schemeClr val="bg1"/>
                </a:solidFill>
              </a:defRPr>
            </a:lvl5pPr>
          </a:lstStyle>
          <a:p>
            <a:pPr lvl="0"/>
            <a:r>
              <a:rPr lang="en-US" dirty="0"/>
              <a:t>You can use it as divider or highlight slide. Make it short, clear and pretty. If used as a highlight slide, size of the text should be 35pt. If used as a divider slide, content can be much smaller – 18pt.</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239592484"/>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Divider or Highlight slide Orange">
    <p:spTree>
      <p:nvGrpSpPr>
        <p:cNvPr id="1" name=""/>
        <p:cNvGrpSpPr/>
        <p:nvPr/>
      </p:nvGrpSpPr>
      <p:grpSpPr>
        <a:xfrm>
          <a:off x="0" y="0"/>
          <a:ext cx="0" cy="0"/>
          <a:chOff x="0" y="0"/>
          <a:chExt cx="0" cy="0"/>
        </a:xfrm>
      </p:grpSpPr>
      <p:sp>
        <p:nvSpPr>
          <p:cNvPr id="6" name="Rectangle 5"/>
          <p:cNvSpPr/>
          <p:nvPr userDrawn="1"/>
        </p:nvSpPr>
        <p:spPr bwMode="auto">
          <a:xfrm>
            <a:off x="0" y="0"/>
            <a:ext cx="10801350" cy="6076950"/>
          </a:xfrm>
          <a:prstGeom prst="rect">
            <a:avLst/>
          </a:prstGeom>
          <a:solidFill>
            <a:schemeClr val="accent5"/>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Arial" charset="0"/>
            </a:endParaRPr>
          </a:p>
        </p:txBody>
      </p:sp>
      <p:sp>
        <p:nvSpPr>
          <p:cNvPr id="4" name="Footer Placeholder 3"/>
          <p:cNvSpPr>
            <a:spLocks noGrp="1"/>
          </p:cNvSpPr>
          <p:nvPr>
            <p:ph type="ftr" sz="quarter" idx="10"/>
          </p:nvPr>
        </p:nvSpPr>
        <p:spPr>
          <a:xfrm>
            <a:off x="658292" y="5592196"/>
            <a:ext cx="8918847" cy="228600"/>
          </a:xfrm>
        </p:spPr>
        <p:txBody>
          <a:bodyPr/>
          <a:lstStyle>
            <a:lvl1pPr>
              <a:defRPr>
                <a:solidFill>
                  <a:schemeClr val="bg1"/>
                </a:solidFill>
              </a:defRPr>
            </a:lvl1pPr>
          </a:lstStyle>
          <a:p>
            <a:r>
              <a:rPr lang="en-US"/>
              <a:t>Global webinar for third-party providers</a:t>
            </a:r>
            <a:endParaRPr lang="en-GB"/>
          </a:p>
        </p:txBody>
      </p:sp>
      <p:sp>
        <p:nvSpPr>
          <p:cNvPr id="5" name="Slide Number Placeholder 4"/>
          <p:cNvSpPr>
            <a:spLocks noGrp="1"/>
          </p:cNvSpPr>
          <p:nvPr>
            <p:ph type="sldNum" sz="quarter" idx="11"/>
          </p:nvPr>
        </p:nvSpPr>
        <p:spPr>
          <a:xfrm>
            <a:off x="9823251" y="5592196"/>
            <a:ext cx="762000" cy="228600"/>
          </a:xfrm>
        </p:spPr>
        <p:txBody>
          <a:bodyPr/>
          <a:lstStyle>
            <a:lvl1pPr algn="r">
              <a:defRPr>
                <a:solidFill>
                  <a:schemeClr val="bg1"/>
                </a:solidFill>
              </a:defRPr>
            </a:lvl1pPr>
          </a:lstStyle>
          <a:p>
            <a:fld id="{F17889F7-7963-4A16-ADF8-FEE4D97DC541}" type="slidenum">
              <a:rPr lang="en-GB" smtClean="0"/>
              <a:pPr/>
              <a:t>‹#›</a:t>
            </a:fld>
            <a:endParaRPr lang="en-GB"/>
          </a:p>
        </p:txBody>
      </p:sp>
      <p:grpSp>
        <p:nvGrpSpPr>
          <p:cNvPr id="29" name="Group 28"/>
          <p:cNvGrpSpPr/>
          <p:nvPr userDrawn="1"/>
        </p:nvGrpSpPr>
        <p:grpSpPr>
          <a:xfrm>
            <a:off x="286418" y="5558755"/>
            <a:ext cx="288363" cy="288873"/>
            <a:chOff x="1230313" y="1433513"/>
            <a:chExt cx="898525" cy="900113"/>
          </a:xfrm>
        </p:grpSpPr>
        <p:sp>
          <p:nvSpPr>
            <p:cNvPr id="30" name="Freeform 29"/>
            <p:cNvSpPr>
              <a:spLocks noEditPoints="1"/>
            </p:cNvSpPr>
            <p:nvPr userDrawn="1"/>
          </p:nvSpPr>
          <p:spPr bwMode="auto">
            <a:xfrm>
              <a:off x="1230313" y="1433513"/>
              <a:ext cx="898525" cy="900113"/>
            </a:xfrm>
            <a:custGeom>
              <a:avLst/>
              <a:gdLst>
                <a:gd name="T0" fmla="*/ 198 w 566"/>
                <a:gd name="T1" fmla="*/ 14 h 567"/>
                <a:gd name="T2" fmla="*/ 103 w 566"/>
                <a:gd name="T3" fmla="*/ 66 h 567"/>
                <a:gd name="T4" fmla="*/ 34 w 566"/>
                <a:gd name="T5" fmla="*/ 149 h 567"/>
                <a:gd name="T6" fmla="*/ 2 w 566"/>
                <a:gd name="T7" fmla="*/ 255 h 567"/>
                <a:gd name="T8" fmla="*/ 9 w 566"/>
                <a:gd name="T9" fmla="*/ 354 h 567"/>
                <a:gd name="T10" fmla="*/ 57 w 566"/>
                <a:gd name="T11" fmla="*/ 453 h 567"/>
                <a:gd name="T12" fmla="*/ 136 w 566"/>
                <a:gd name="T13" fmla="*/ 526 h 567"/>
                <a:gd name="T14" fmla="*/ 240 w 566"/>
                <a:gd name="T15" fmla="*/ 563 h 567"/>
                <a:gd name="T16" fmla="*/ 341 w 566"/>
                <a:gd name="T17" fmla="*/ 561 h 567"/>
                <a:gd name="T18" fmla="*/ 442 w 566"/>
                <a:gd name="T19" fmla="*/ 518 h 567"/>
                <a:gd name="T20" fmla="*/ 518 w 566"/>
                <a:gd name="T21" fmla="*/ 442 h 567"/>
                <a:gd name="T22" fmla="*/ 561 w 566"/>
                <a:gd name="T23" fmla="*/ 341 h 567"/>
                <a:gd name="T24" fmla="*/ 563 w 566"/>
                <a:gd name="T25" fmla="*/ 240 h 567"/>
                <a:gd name="T26" fmla="*/ 526 w 566"/>
                <a:gd name="T27" fmla="*/ 137 h 567"/>
                <a:gd name="T28" fmla="*/ 454 w 566"/>
                <a:gd name="T29" fmla="*/ 57 h 567"/>
                <a:gd name="T30" fmla="*/ 356 w 566"/>
                <a:gd name="T31" fmla="*/ 10 h 567"/>
                <a:gd name="T32" fmla="*/ 95 w 566"/>
                <a:gd name="T33" fmla="*/ 90 h 567"/>
                <a:gd name="T34" fmla="*/ 248 w 566"/>
                <a:gd name="T35" fmla="*/ 16 h 567"/>
                <a:gd name="T36" fmla="*/ 206 w 566"/>
                <a:gd name="T37" fmla="*/ 55 h 567"/>
                <a:gd name="T38" fmla="*/ 94 w 566"/>
                <a:gd name="T39" fmla="*/ 92 h 567"/>
                <a:gd name="T40" fmla="*/ 247 w 566"/>
                <a:gd name="T41" fmla="*/ 36 h 567"/>
                <a:gd name="T42" fmla="*/ 192 w 566"/>
                <a:gd name="T43" fmla="*/ 92 h 567"/>
                <a:gd name="T44" fmla="*/ 337 w 566"/>
                <a:gd name="T45" fmla="*/ 50 h 567"/>
                <a:gd name="T46" fmla="*/ 290 w 566"/>
                <a:gd name="T47" fmla="*/ 92 h 567"/>
                <a:gd name="T48" fmla="*/ 319 w 566"/>
                <a:gd name="T49" fmla="*/ 19 h 567"/>
                <a:gd name="T50" fmla="*/ 382 w 566"/>
                <a:gd name="T51" fmla="*/ 32 h 567"/>
                <a:gd name="T52" fmla="*/ 473 w 566"/>
                <a:gd name="T53" fmla="*/ 92 h 567"/>
                <a:gd name="T54" fmla="*/ 166 w 566"/>
                <a:gd name="T55" fmla="*/ 107 h 567"/>
                <a:gd name="T56" fmla="*/ 32 w 566"/>
                <a:gd name="T57" fmla="*/ 186 h 567"/>
                <a:gd name="T58" fmla="*/ 81 w 566"/>
                <a:gd name="T59" fmla="*/ 106 h 567"/>
                <a:gd name="T60" fmla="*/ 278 w 566"/>
                <a:gd name="T61" fmla="*/ 186 h 567"/>
                <a:gd name="T62" fmla="*/ 183 w 566"/>
                <a:gd name="T63" fmla="*/ 106 h 567"/>
                <a:gd name="T64" fmla="*/ 384 w 566"/>
                <a:gd name="T65" fmla="*/ 106 h 567"/>
                <a:gd name="T66" fmla="*/ 417 w 566"/>
                <a:gd name="T67" fmla="*/ 186 h 567"/>
                <a:gd name="T68" fmla="*/ 486 w 566"/>
                <a:gd name="T69" fmla="*/ 105 h 567"/>
                <a:gd name="T70" fmla="*/ 535 w 566"/>
                <a:gd name="T71" fmla="*/ 186 h 567"/>
                <a:gd name="T72" fmla="*/ 411 w 566"/>
                <a:gd name="T73" fmla="*/ 126 h 567"/>
                <a:gd name="T74" fmla="*/ 540 w 566"/>
                <a:gd name="T75" fmla="*/ 199 h 567"/>
                <a:gd name="T76" fmla="*/ 552 w 566"/>
                <a:gd name="T77" fmla="*/ 305 h 567"/>
                <a:gd name="T78" fmla="*/ 27 w 566"/>
                <a:gd name="T79" fmla="*/ 368 h 567"/>
                <a:gd name="T80" fmla="*/ 14 w 566"/>
                <a:gd name="T81" fmla="*/ 284 h 567"/>
                <a:gd name="T82" fmla="*/ 540 w 566"/>
                <a:gd name="T83" fmla="*/ 199 h 567"/>
                <a:gd name="T84" fmla="*/ 156 w 566"/>
                <a:gd name="T85" fmla="*/ 441 h 567"/>
                <a:gd name="T86" fmla="*/ 81 w 566"/>
                <a:gd name="T87" fmla="*/ 461 h 567"/>
                <a:gd name="T88" fmla="*/ 32 w 566"/>
                <a:gd name="T89" fmla="*/ 381 h 567"/>
                <a:gd name="T90" fmla="*/ 183 w 566"/>
                <a:gd name="T91" fmla="*/ 461 h 567"/>
                <a:gd name="T92" fmla="*/ 149 w 566"/>
                <a:gd name="T93" fmla="*/ 381 h 567"/>
                <a:gd name="T94" fmla="*/ 412 w 566"/>
                <a:gd name="T95" fmla="*/ 402 h 567"/>
                <a:gd name="T96" fmla="*/ 290 w 566"/>
                <a:gd name="T97" fmla="*/ 461 h 567"/>
                <a:gd name="T98" fmla="*/ 534 w 566"/>
                <a:gd name="T99" fmla="*/ 382 h 567"/>
                <a:gd name="T100" fmla="*/ 400 w 566"/>
                <a:gd name="T101" fmla="*/ 461 h 567"/>
                <a:gd name="T102" fmla="*/ 431 w 566"/>
                <a:gd name="T103" fmla="*/ 381 h 567"/>
                <a:gd name="T104" fmla="*/ 176 w 566"/>
                <a:gd name="T105" fmla="*/ 475 h 567"/>
                <a:gd name="T106" fmla="*/ 253 w 566"/>
                <a:gd name="T107" fmla="*/ 551 h 567"/>
                <a:gd name="T108" fmla="*/ 146 w 566"/>
                <a:gd name="T109" fmla="*/ 515 h 567"/>
                <a:gd name="T110" fmla="*/ 176 w 566"/>
                <a:gd name="T111" fmla="*/ 475 h 567"/>
                <a:gd name="T112" fmla="*/ 230 w 566"/>
                <a:gd name="T113" fmla="*/ 516 h 567"/>
                <a:gd name="T114" fmla="*/ 278 w 566"/>
                <a:gd name="T115" fmla="*/ 475 h 567"/>
                <a:gd name="T116" fmla="*/ 320 w 566"/>
                <a:gd name="T117" fmla="*/ 531 h 567"/>
                <a:gd name="T118" fmla="*/ 374 w 566"/>
                <a:gd name="T119" fmla="*/ 475 h 567"/>
                <a:gd name="T120" fmla="*/ 401 w 566"/>
                <a:gd name="T121" fmla="*/ 525 h 567"/>
                <a:gd name="T122" fmla="*/ 319 w 566"/>
                <a:gd name="T123" fmla="*/ 547 h 567"/>
                <a:gd name="T124" fmla="*/ 391 w 566"/>
                <a:gd name="T125" fmla="*/ 475 h 5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66" h="567">
                  <a:moveTo>
                    <a:pt x="282" y="0"/>
                  </a:moveTo>
                  <a:lnTo>
                    <a:pt x="282" y="0"/>
                  </a:lnTo>
                  <a:lnTo>
                    <a:pt x="268" y="1"/>
                  </a:lnTo>
                  <a:lnTo>
                    <a:pt x="252" y="2"/>
                  </a:lnTo>
                  <a:lnTo>
                    <a:pt x="238" y="4"/>
                  </a:lnTo>
                  <a:lnTo>
                    <a:pt x="225" y="7"/>
                  </a:lnTo>
                  <a:lnTo>
                    <a:pt x="211" y="10"/>
                  </a:lnTo>
                  <a:lnTo>
                    <a:pt x="198" y="14"/>
                  </a:lnTo>
                  <a:lnTo>
                    <a:pt x="185" y="18"/>
                  </a:lnTo>
                  <a:lnTo>
                    <a:pt x="172" y="23"/>
                  </a:lnTo>
                  <a:lnTo>
                    <a:pt x="159" y="29"/>
                  </a:lnTo>
                  <a:lnTo>
                    <a:pt x="147" y="35"/>
                  </a:lnTo>
                  <a:lnTo>
                    <a:pt x="136" y="42"/>
                  </a:lnTo>
                  <a:lnTo>
                    <a:pt x="124" y="49"/>
                  </a:lnTo>
                  <a:lnTo>
                    <a:pt x="113" y="57"/>
                  </a:lnTo>
                  <a:lnTo>
                    <a:pt x="103" y="66"/>
                  </a:lnTo>
                  <a:lnTo>
                    <a:pt x="92" y="75"/>
                  </a:lnTo>
                  <a:lnTo>
                    <a:pt x="83" y="84"/>
                  </a:lnTo>
                  <a:lnTo>
                    <a:pt x="73" y="94"/>
                  </a:lnTo>
                  <a:lnTo>
                    <a:pt x="65" y="104"/>
                  </a:lnTo>
                  <a:lnTo>
                    <a:pt x="56" y="115"/>
                  </a:lnTo>
                  <a:lnTo>
                    <a:pt x="48" y="126"/>
                  </a:lnTo>
                  <a:lnTo>
                    <a:pt x="41" y="137"/>
                  </a:lnTo>
                  <a:lnTo>
                    <a:pt x="34" y="149"/>
                  </a:lnTo>
                  <a:lnTo>
                    <a:pt x="28" y="161"/>
                  </a:lnTo>
                  <a:lnTo>
                    <a:pt x="22" y="174"/>
                  </a:lnTo>
                  <a:lnTo>
                    <a:pt x="17" y="186"/>
                  </a:lnTo>
                  <a:lnTo>
                    <a:pt x="13" y="199"/>
                  </a:lnTo>
                  <a:lnTo>
                    <a:pt x="9" y="213"/>
                  </a:lnTo>
                  <a:lnTo>
                    <a:pt x="6" y="226"/>
                  </a:lnTo>
                  <a:lnTo>
                    <a:pt x="4" y="240"/>
                  </a:lnTo>
                  <a:lnTo>
                    <a:pt x="2" y="255"/>
                  </a:lnTo>
                  <a:lnTo>
                    <a:pt x="1" y="270"/>
                  </a:lnTo>
                  <a:lnTo>
                    <a:pt x="0" y="284"/>
                  </a:lnTo>
                  <a:lnTo>
                    <a:pt x="0" y="284"/>
                  </a:lnTo>
                  <a:lnTo>
                    <a:pt x="1" y="298"/>
                  </a:lnTo>
                  <a:lnTo>
                    <a:pt x="2" y="313"/>
                  </a:lnTo>
                  <a:lnTo>
                    <a:pt x="4" y="327"/>
                  </a:lnTo>
                  <a:lnTo>
                    <a:pt x="6" y="341"/>
                  </a:lnTo>
                  <a:lnTo>
                    <a:pt x="9" y="354"/>
                  </a:lnTo>
                  <a:lnTo>
                    <a:pt x="13" y="368"/>
                  </a:lnTo>
                  <a:lnTo>
                    <a:pt x="18" y="381"/>
                  </a:lnTo>
                  <a:lnTo>
                    <a:pt x="23" y="394"/>
                  </a:lnTo>
                  <a:lnTo>
                    <a:pt x="28" y="406"/>
                  </a:lnTo>
                  <a:lnTo>
                    <a:pt x="34" y="418"/>
                  </a:lnTo>
                  <a:lnTo>
                    <a:pt x="41" y="430"/>
                  </a:lnTo>
                  <a:lnTo>
                    <a:pt x="49" y="442"/>
                  </a:lnTo>
                  <a:lnTo>
                    <a:pt x="57" y="453"/>
                  </a:lnTo>
                  <a:lnTo>
                    <a:pt x="65" y="464"/>
                  </a:lnTo>
                  <a:lnTo>
                    <a:pt x="74" y="474"/>
                  </a:lnTo>
                  <a:lnTo>
                    <a:pt x="83" y="484"/>
                  </a:lnTo>
                  <a:lnTo>
                    <a:pt x="93" y="493"/>
                  </a:lnTo>
                  <a:lnTo>
                    <a:pt x="103" y="502"/>
                  </a:lnTo>
                  <a:lnTo>
                    <a:pt x="114" y="510"/>
                  </a:lnTo>
                  <a:lnTo>
                    <a:pt x="125" y="518"/>
                  </a:lnTo>
                  <a:lnTo>
                    <a:pt x="136" y="526"/>
                  </a:lnTo>
                  <a:lnTo>
                    <a:pt x="148" y="532"/>
                  </a:lnTo>
                  <a:lnTo>
                    <a:pt x="160" y="539"/>
                  </a:lnTo>
                  <a:lnTo>
                    <a:pt x="173" y="544"/>
                  </a:lnTo>
                  <a:lnTo>
                    <a:pt x="186" y="549"/>
                  </a:lnTo>
                  <a:lnTo>
                    <a:pt x="199" y="554"/>
                  </a:lnTo>
                  <a:lnTo>
                    <a:pt x="212" y="558"/>
                  </a:lnTo>
                  <a:lnTo>
                    <a:pt x="226" y="561"/>
                  </a:lnTo>
                  <a:lnTo>
                    <a:pt x="240" y="563"/>
                  </a:lnTo>
                  <a:lnTo>
                    <a:pt x="254" y="565"/>
                  </a:lnTo>
                  <a:lnTo>
                    <a:pt x="269" y="566"/>
                  </a:lnTo>
                  <a:lnTo>
                    <a:pt x="284" y="567"/>
                  </a:lnTo>
                  <a:lnTo>
                    <a:pt x="284" y="567"/>
                  </a:lnTo>
                  <a:lnTo>
                    <a:pt x="298" y="566"/>
                  </a:lnTo>
                  <a:lnTo>
                    <a:pt x="313" y="565"/>
                  </a:lnTo>
                  <a:lnTo>
                    <a:pt x="327" y="563"/>
                  </a:lnTo>
                  <a:lnTo>
                    <a:pt x="341" y="561"/>
                  </a:lnTo>
                  <a:lnTo>
                    <a:pt x="354" y="558"/>
                  </a:lnTo>
                  <a:lnTo>
                    <a:pt x="368" y="554"/>
                  </a:lnTo>
                  <a:lnTo>
                    <a:pt x="381" y="549"/>
                  </a:lnTo>
                  <a:lnTo>
                    <a:pt x="394" y="544"/>
                  </a:lnTo>
                  <a:lnTo>
                    <a:pt x="406" y="539"/>
                  </a:lnTo>
                  <a:lnTo>
                    <a:pt x="418" y="532"/>
                  </a:lnTo>
                  <a:lnTo>
                    <a:pt x="430" y="526"/>
                  </a:lnTo>
                  <a:lnTo>
                    <a:pt x="442" y="518"/>
                  </a:lnTo>
                  <a:lnTo>
                    <a:pt x="453" y="510"/>
                  </a:lnTo>
                  <a:lnTo>
                    <a:pt x="463" y="502"/>
                  </a:lnTo>
                  <a:lnTo>
                    <a:pt x="474" y="493"/>
                  </a:lnTo>
                  <a:lnTo>
                    <a:pt x="484" y="484"/>
                  </a:lnTo>
                  <a:lnTo>
                    <a:pt x="493" y="474"/>
                  </a:lnTo>
                  <a:lnTo>
                    <a:pt x="502" y="464"/>
                  </a:lnTo>
                  <a:lnTo>
                    <a:pt x="510" y="453"/>
                  </a:lnTo>
                  <a:lnTo>
                    <a:pt x="518" y="442"/>
                  </a:lnTo>
                  <a:lnTo>
                    <a:pt x="525" y="430"/>
                  </a:lnTo>
                  <a:lnTo>
                    <a:pt x="532" y="418"/>
                  </a:lnTo>
                  <a:lnTo>
                    <a:pt x="538" y="406"/>
                  </a:lnTo>
                  <a:lnTo>
                    <a:pt x="544" y="394"/>
                  </a:lnTo>
                  <a:lnTo>
                    <a:pt x="549" y="381"/>
                  </a:lnTo>
                  <a:lnTo>
                    <a:pt x="554" y="368"/>
                  </a:lnTo>
                  <a:lnTo>
                    <a:pt x="557" y="354"/>
                  </a:lnTo>
                  <a:lnTo>
                    <a:pt x="561" y="341"/>
                  </a:lnTo>
                  <a:lnTo>
                    <a:pt x="563" y="327"/>
                  </a:lnTo>
                  <a:lnTo>
                    <a:pt x="565" y="313"/>
                  </a:lnTo>
                  <a:lnTo>
                    <a:pt x="566" y="298"/>
                  </a:lnTo>
                  <a:lnTo>
                    <a:pt x="566" y="284"/>
                  </a:lnTo>
                  <a:lnTo>
                    <a:pt x="566" y="284"/>
                  </a:lnTo>
                  <a:lnTo>
                    <a:pt x="566" y="270"/>
                  </a:lnTo>
                  <a:lnTo>
                    <a:pt x="565" y="255"/>
                  </a:lnTo>
                  <a:lnTo>
                    <a:pt x="563" y="240"/>
                  </a:lnTo>
                  <a:lnTo>
                    <a:pt x="561" y="226"/>
                  </a:lnTo>
                  <a:lnTo>
                    <a:pt x="558" y="213"/>
                  </a:lnTo>
                  <a:lnTo>
                    <a:pt x="554" y="199"/>
                  </a:lnTo>
                  <a:lnTo>
                    <a:pt x="549" y="186"/>
                  </a:lnTo>
                  <a:lnTo>
                    <a:pt x="544" y="174"/>
                  </a:lnTo>
                  <a:lnTo>
                    <a:pt x="539" y="161"/>
                  </a:lnTo>
                  <a:lnTo>
                    <a:pt x="532" y="149"/>
                  </a:lnTo>
                  <a:lnTo>
                    <a:pt x="526" y="137"/>
                  </a:lnTo>
                  <a:lnTo>
                    <a:pt x="518" y="126"/>
                  </a:lnTo>
                  <a:lnTo>
                    <a:pt x="511" y="115"/>
                  </a:lnTo>
                  <a:lnTo>
                    <a:pt x="502" y="104"/>
                  </a:lnTo>
                  <a:lnTo>
                    <a:pt x="493" y="94"/>
                  </a:lnTo>
                  <a:lnTo>
                    <a:pt x="484" y="84"/>
                  </a:lnTo>
                  <a:lnTo>
                    <a:pt x="474" y="75"/>
                  </a:lnTo>
                  <a:lnTo>
                    <a:pt x="464" y="66"/>
                  </a:lnTo>
                  <a:lnTo>
                    <a:pt x="454" y="57"/>
                  </a:lnTo>
                  <a:lnTo>
                    <a:pt x="443" y="49"/>
                  </a:lnTo>
                  <a:lnTo>
                    <a:pt x="431" y="42"/>
                  </a:lnTo>
                  <a:lnTo>
                    <a:pt x="419" y="35"/>
                  </a:lnTo>
                  <a:lnTo>
                    <a:pt x="407" y="29"/>
                  </a:lnTo>
                  <a:lnTo>
                    <a:pt x="395" y="23"/>
                  </a:lnTo>
                  <a:lnTo>
                    <a:pt x="382" y="18"/>
                  </a:lnTo>
                  <a:lnTo>
                    <a:pt x="369" y="14"/>
                  </a:lnTo>
                  <a:lnTo>
                    <a:pt x="356" y="10"/>
                  </a:lnTo>
                  <a:lnTo>
                    <a:pt x="342" y="7"/>
                  </a:lnTo>
                  <a:lnTo>
                    <a:pt x="328" y="4"/>
                  </a:lnTo>
                  <a:lnTo>
                    <a:pt x="314" y="2"/>
                  </a:lnTo>
                  <a:lnTo>
                    <a:pt x="300" y="1"/>
                  </a:lnTo>
                  <a:lnTo>
                    <a:pt x="286" y="0"/>
                  </a:lnTo>
                  <a:lnTo>
                    <a:pt x="282" y="0"/>
                  </a:lnTo>
                  <a:close/>
                  <a:moveTo>
                    <a:pt x="95" y="90"/>
                  </a:moveTo>
                  <a:lnTo>
                    <a:pt x="95" y="90"/>
                  </a:lnTo>
                  <a:lnTo>
                    <a:pt x="111" y="76"/>
                  </a:lnTo>
                  <a:lnTo>
                    <a:pt x="128" y="63"/>
                  </a:lnTo>
                  <a:lnTo>
                    <a:pt x="147" y="51"/>
                  </a:lnTo>
                  <a:lnTo>
                    <a:pt x="166" y="41"/>
                  </a:lnTo>
                  <a:lnTo>
                    <a:pt x="185" y="32"/>
                  </a:lnTo>
                  <a:lnTo>
                    <a:pt x="206" y="25"/>
                  </a:lnTo>
                  <a:lnTo>
                    <a:pt x="226" y="20"/>
                  </a:lnTo>
                  <a:lnTo>
                    <a:pt x="248" y="16"/>
                  </a:lnTo>
                  <a:lnTo>
                    <a:pt x="248" y="16"/>
                  </a:lnTo>
                  <a:lnTo>
                    <a:pt x="254" y="15"/>
                  </a:lnTo>
                  <a:lnTo>
                    <a:pt x="254" y="15"/>
                  </a:lnTo>
                  <a:lnTo>
                    <a:pt x="247" y="19"/>
                  </a:lnTo>
                  <a:lnTo>
                    <a:pt x="247" y="19"/>
                  </a:lnTo>
                  <a:lnTo>
                    <a:pt x="233" y="30"/>
                  </a:lnTo>
                  <a:lnTo>
                    <a:pt x="215" y="46"/>
                  </a:lnTo>
                  <a:lnTo>
                    <a:pt x="206" y="55"/>
                  </a:lnTo>
                  <a:lnTo>
                    <a:pt x="196" y="66"/>
                  </a:lnTo>
                  <a:lnTo>
                    <a:pt x="186" y="78"/>
                  </a:lnTo>
                  <a:lnTo>
                    <a:pt x="176" y="92"/>
                  </a:lnTo>
                  <a:lnTo>
                    <a:pt x="176" y="92"/>
                  </a:lnTo>
                  <a:lnTo>
                    <a:pt x="176" y="92"/>
                  </a:lnTo>
                  <a:lnTo>
                    <a:pt x="176" y="92"/>
                  </a:lnTo>
                  <a:lnTo>
                    <a:pt x="94" y="92"/>
                  </a:lnTo>
                  <a:lnTo>
                    <a:pt x="94" y="92"/>
                  </a:lnTo>
                  <a:lnTo>
                    <a:pt x="95" y="90"/>
                  </a:lnTo>
                  <a:lnTo>
                    <a:pt x="95" y="90"/>
                  </a:lnTo>
                  <a:close/>
                  <a:moveTo>
                    <a:pt x="194" y="90"/>
                  </a:moveTo>
                  <a:lnTo>
                    <a:pt x="194" y="90"/>
                  </a:lnTo>
                  <a:lnTo>
                    <a:pt x="203" y="79"/>
                  </a:lnTo>
                  <a:lnTo>
                    <a:pt x="212" y="69"/>
                  </a:lnTo>
                  <a:lnTo>
                    <a:pt x="230" y="50"/>
                  </a:lnTo>
                  <a:lnTo>
                    <a:pt x="247" y="36"/>
                  </a:lnTo>
                  <a:lnTo>
                    <a:pt x="262" y="25"/>
                  </a:lnTo>
                  <a:lnTo>
                    <a:pt x="262" y="25"/>
                  </a:lnTo>
                  <a:lnTo>
                    <a:pt x="278" y="15"/>
                  </a:lnTo>
                  <a:lnTo>
                    <a:pt x="278" y="15"/>
                  </a:lnTo>
                  <a:lnTo>
                    <a:pt x="278" y="92"/>
                  </a:lnTo>
                  <a:lnTo>
                    <a:pt x="278" y="92"/>
                  </a:lnTo>
                  <a:lnTo>
                    <a:pt x="192" y="92"/>
                  </a:lnTo>
                  <a:lnTo>
                    <a:pt x="192" y="92"/>
                  </a:lnTo>
                  <a:lnTo>
                    <a:pt x="194" y="90"/>
                  </a:lnTo>
                  <a:lnTo>
                    <a:pt x="194" y="90"/>
                  </a:lnTo>
                  <a:close/>
                  <a:moveTo>
                    <a:pt x="290" y="15"/>
                  </a:moveTo>
                  <a:lnTo>
                    <a:pt x="290" y="15"/>
                  </a:lnTo>
                  <a:lnTo>
                    <a:pt x="305" y="25"/>
                  </a:lnTo>
                  <a:lnTo>
                    <a:pt x="305" y="25"/>
                  </a:lnTo>
                  <a:lnTo>
                    <a:pt x="320" y="36"/>
                  </a:lnTo>
                  <a:lnTo>
                    <a:pt x="337" y="50"/>
                  </a:lnTo>
                  <a:lnTo>
                    <a:pt x="355" y="69"/>
                  </a:lnTo>
                  <a:lnTo>
                    <a:pt x="364" y="79"/>
                  </a:lnTo>
                  <a:lnTo>
                    <a:pt x="373" y="90"/>
                  </a:lnTo>
                  <a:lnTo>
                    <a:pt x="373" y="90"/>
                  </a:lnTo>
                  <a:lnTo>
                    <a:pt x="374" y="92"/>
                  </a:lnTo>
                  <a:lnTo>
                    <a:pt x="374" y="92"/>
                  </a:lnTo>
                  <a:lnTo>
                    <a:pt x="290" y="92"/>
                  </a:lnTo>
                  <a:lnTo>
                    <a:pt x="290" y="92"/>
                  </a:lnTo>
                  <a:lnTo>
                    <a:pt x="290" y="15"/>
                  </a:lnTo>
                  <a:lnTo>
                    <a:pt x="290" y="15"/>
                  </a:lnTo>
                  <a:close/>
                  <a:moveTo>
                    <a:pt x="391" y="92"/>
                  </a:moveTo>
                  <a:lnTo>
                    <a:pt x="391" y="92"/>
                  </a:lnTo>
                  <a:lnTo>
                    <a:pt x="376" y="72"/>
                  </a:lnTo>
                  <a:lnTo>
                    <a:pt x="359" y="53"/>
                  </a:lnTo>
                  <a:lnTo>
                    <a:pt x="340" y="35"/>
                  </a:lnTo>
                  <a:lnTo>
                    <a:pt x="319" y="19"/>
                  </a:lnTo>
                  <a:lnTo>
                    <a:pt x="319" y="19"/>
                  </a:lnTo>
                  <a:lnTo>
                    <a:pt x="314" y="16"/>
                  </a:lnTo>
                  <a:lnTo>
                    <a:pt x="314" y="16"/>
                  </a:lnTo>
                  <a:lnTo>
                    <a:pt x="320" y="16"/>
                  </a:lnTo>
                  <a:lnTo>
                    <a:pt x="320" y="16"/>
                  </a:lnTo>
                  <a:lnTo>
                    <a:pt x="341" y="20"/>
                  </a:lnTo>
                  <a:lnTo>
                    <a:pt x="362" y="25"/>
                  </a:lnTo>
                  <a:lnTo>
                    <a:pt x="382" y="32"/>
                  </a:lnTo>
                  <a:lnTo>
                    <a:pt x="402" y="41"/>
                  </a:lnTo>
                  <a:lnTo>
                    <a:pt x="420" y="51"/>
                  </a:lnTo>
                  <a:lnTo>
                    <a:pt x="438" y="63"/>
                  </a:lnTo>
                  <a:lnTo>
                    <a:pt x="455" y="76"/>
                  </a:lnTo>
                  <a:lnTo>
                    <a:pt x="471" y="90"/>
                  </a:lnTo>
                  <a:lnTo>
                    <a:pt x="471" y="90"/>
                  </a:lnTo>
                  <a:lnTo>
                    <a:pt x="473" y="92"/>
                  </a:lnTo>
                  <a:lnTo>
                    <a:pt x="473" y="92"/>
                  </a:lnTo>
                  <a:lnTo>
                    <a:pt x="391" y="92"/>
                  </a:lnTo>
                  <a:lnTo>
                    <a:pt x="391" y="92"/>
                  </a:lnTo>
                  <a:lnTo>
                    <a:pt x="391" y="92"/>
                  </a:lnTo>
                  <a:lnTo>
                    <a:pt x="391" y="92"/>
                  </a:lnTo>
                  <a:close/>
                  <a:moveTo>
                    <a:pt x="167" y="105"/>
                  </a:moveTo>
                  <a:lnTo>
                    <a:pt x="167" y="105"/>
                  </a:lnTo>
                  <a:lnTo>
                    <a:pt x="166" y="107"/>
                  </a:lnTo>
                  <a:lnTo>
                    <a:pt x="166" y="107"/>
                  </a:lnTo>
                  <a:lnTo>
                    <a:pt x="156" y="126"/>
                  </a:lnTo>
                  <a:lnTo>
                    <a:pt x="148" y="145"/>
                  </a:lnTo>
                  <a:lnTo>
                    <a:pt x="141" y="165"/>
                  </a:lnTo>
                  <a:lnTo>
                    <a:pt x="136" y="185"/>
                  </a:lnTo>
                  <a:lnTo>
                    <a:pt x="136" y="185"/>
                  </a:lnTo>
                  <a:lnTo>
                    <a:pt x="136" y="186"/>
                  </a:lnTo>
                  <a:lnTo>
                    <a:pt x="136" y="186"/>
                  </a:lnTo>
                  <a:lnTo>
                    <a:pt x="32" y="186"/>
                  </a:lnTo>
                  <a:lnTo>
                    <a:pt x="32" y="186"/>
                  </a:lnTo>
                  <a:lnTo>
                    <a:pt x="33" y="185"/>
                  </a:lnTo>
                  <a:lnTo>
                    <a:pt x="33" y="185"/>
                  </a:lnTo>
                  <a:lnTo>
                    <a:pt x="42" y="163"/>
                  </a:lnTo>
                  <a:lnTo>
                    <a:pt x="53" y="143"/>
                  </a:lnTo>
                  <a:lnTo>
                    <a:pt x="66" y="124"/>
                  </a:lnTo>
                  <a:lnTo>
                    <a:pt x="81" y="106"/>
                  </a:lnTo>
                  <a:lnTo>
                    <a:pt x="81" y="106"/>
                  </a:lnTo>
                  <a:lnTo>
                    <a:pt x="81" y="105"/>
                  </a:lnTo>
                  <a:lnTo>
                    <a:pt x="81" y="105"/>
                  </a:lnTo>
                  <a:lnTo>
                    <a:pt x="167" y="105"/>
                  </a:lnTo>
                  <a:lnTo>
                    <a:pt x="167" y="105"/>
                  </a:lnTo>
                  <a:close/>
                  <a:moveTo>
                    <a:pt x="278" y="105"/>
                  </a:moveTo>
                  <a:lnTo>
                    <a:pt x="278" y="105"/>
                  </a:lnTo>
                  <a:lnTo>
                    <a:pt x="278" y="186"/>
                  </a:lnTo>
                  <a:lnTo>
                    <a:pt x="278" y="186"/>
                  </a:lnTo>
                  <a:lnTo>
                    <a:pt x="149" y="186"/>
                  </a:lnTo>
                  <a:lnTo>
                    <a:pt x="149" y="186"/>
                  </a:lnTo>
                  <a:lnTo>
                    <a:pt x="150" y="185"/>
                  </a:lnTo>
                  <a:lnTo>
                    <a:pt x="150" y="185"/>
                  </a:lnTo>
                  <a:lnTo>
                    <a:pt x="155" y="164"/>
                  </a:lnTo>
                  <a:lnTo>
                    <a:pt x="162" y="144"/>
                  </a:lnTo>
                  <a:lnTo>
                    <a:pt x="172" y="125"/>
                  </a:lnTo>
                  <a:lnTo>
                    <a:pt x="183" y="106"/>
                  </a:lnTo>
                  <a:lnTo>
                    <a:pt x="183" y="106"/>
                  </a:lnTo>
                  <a:lnTo>
                    <a:pt x="183" y="105"/>
                  </a:lnTo>
                  <a:lnTo>
                    <a:pt x="183" y="105"/>
                  </a:lnTo>
                  <a:lnTo>
                    <a:pt x="278" y="105"/>
                  </a:lnTo>
                  <a:lnTo>
                    <a:pt x="278" y="105"/>
                  </a:lnTo>
                  <a:close/>
                  <a:moveTo>
                    <a:pt x="384" y="105"/>
                  </a:moveTo>
                  <a:lnTo>
                    <a:pt x="384" y="105"/>
                  </a:lnTo>
                  <a:lnTo>
                    <a:pt x="384" y="106"/>
                  </a:lnTo>
                  <a:lnTo>
                    <a:pt x="384" y="106"/>
                  </a:lnTo>
                  <a:lnTo>
                    <a:pt x="395" y="125"/>
                  </a:lnTo>
                  <a:lnTo>
                    <a:pt x="404" y="144"/>
                  </a:lnTo>
                  <a:lnTo>
                    <a:pt x="412" y="164"/>
                  </a:lnTo>
                  <a:lnTo>
                    <a:pt x="417" y="185"/>
                  </a:lnTo>
                  <a:lnTo>
                    <a:pt x="417" y="185"/>
                  </a:lnTo>
                  <a:lnTo>
                    <a:pt x="417" y="186"/>
                  </a:lnTo>
                  <a:lnTo>
                    <a:pt x="417" y="186"/>
                  </a:lnTo>
                  <a:lnTo>
                    <a:pt x="290" y="186"/>
                  </a:lnTo>
                  <a:lnTo>
                    <a:pt x="290" y="186"/>
                  </a:lnTo>
                  <a:lnTo>
                    <a:pt x="290" y="105"/>
                  </a:lnTo>
                  <a:lnTo>
                    <a:pt x="290" y="105"/>
                  </a:lnTo>
                  <a:lnTo>
                    <a:pt x="384" y="105"/>
                  </a:lnTo>
                  <a:lnTo>
                    <a:pt x="384" y="105"/>
                  </a:lnTo>
                  <a:close/>
                  <a:moveTo>
                    <a:pt x="486" y="105"/>
                  </a:moveTo>
                  <a:lnTo>
                    <a:pt x="486" y="105"/>
                  </a:lnTo>
                  <a:lnTo>
                    <a:pt x="486" y="106"/>
                  </a:lnTo>
                  <a:lnTo>
                    <a:pt x="486" y="106"/>
                  </a:lnTo>
                  <a:lnTo>
                    <a:pt x="501" y="124"/>
                  </a:lnTo>
                  <a:lnTo>
                    <a:pt x="514" y="143"/>
                  </a:lnTo>
                  <a:lnTo>
                    <a:pt x="525" y="163"/>
                  </a:lnTo>
                  <a:lnTo>
                    <a:pt x="534" y="185"/>
                  </a:lnTo>
                  <a:lnTo>
                    <a:pt x="534" y="185"/>
                  </a:lnTo>
                  <a:lnTo>
                    <a:pt x="535" y="186"/>
                  </a:lnTo>
                  <a:lnTo>
                    <a:pt x="535" y="186"/>
                  </a:lnTo>
                  <a:lnTo>
                    <a:pt x="431" y="186"/>
                  </a:lnTo>
                  <a:lnTo>
                    <a:pt x="431" y="186"/>
                  </a:lnTo>
                  <a:lnTo>
                    <a:pt x="431" y="185"/>
                  </a:lnTo>
                  <a:lnTo>
                    <a:pt x="431" y="185"/>
                  </a:lnTo>
                  <a:lnTo>
                    <a:pt x="426" y="165"/>
                  </a:lnTo>
                  <a:lnTo>
                    <a:pt x="419" y="145"/>
                  </a:lnTo>
                  <a:lnTo>
                    <a:pt x="411" y="126"/>
                  </a:lnTo>
                  <a:lnTo>
                    <a:pt x="400" y="107"/>
                  </a:lnTo>
                  <a:lnTo>
                    <a:pt x="400" y="107"/>
                  </a:lnTo>
                  <a:lnTo>
                    <a:pt x="400" y="105"/>
                  </a:lnTo>
                  <a:lnTo>
                    <a:pt x="400" y="105"/>
                  </a:lnTo>
                  <a:lnTo>
                    <a:pt x="486" y="105"/>
                  </a:lnTo>
                  <a:lnTo>
                    <a:pt x="486" y="105"/>
                  </a:lnTo>
                  <a:close/>
                  <a:moveTo>
                    <a:pt x="540" y="199"/>
                  </a:moveTo>
                  <a:lnTo>
                    <a:pt x="540" y="199"/>
                  </a:lnTo>
                  <a:lnTo>
                    <a:pt x="540" y="200"/>
                  </a:lnTo>
                  <a:lnTo>
                    <a:pt x="540" y="200"/>
                  </a:lnTo>
                  <a:lnTo>
                    <a:pt x="545" y="220"/>
                  </a:lnTo>
                  <a:lnTo>
                    <a:pt x="549" y="242"/>
                  </a:lnTo>
                  <a:lnTo>
                    <a:pt x="552" y="263"/>
                  </a:lnTo>
                  <a:lnTo>
                    <a:pt x="553" y="284"/>
                  </a:lnTo>
                  <a:lnTo>
                    <a:pt x="553" y="284"/>
                  </a:lnTo>
                  <a:lnTo>
                    <a:pt x="552" y="305"/>
                  </a:lnTo>
                  <a:lnTo>
                    <a:pt x="549" y="326"/>
                  </a:lnTo>
                  <a:lnTo>
                    <a:pt x="545" y="347"/>
                  </a:lnTo>
                  <a:lnTo>
                    <a:pt x="540" y="367"/>
                  </a:lnTo>
                  <a:lnTo>
                    <a:pt x="540" y="367"/>
                  </a:lnTo>
                  <a:lnTo>
                    <a:pt x="539" y="368"/>
                  </a:lnTo>
                  <a:lnTo>
                    <a:pt x="539" y="368"/>
                  </a:lnTo>
                  <a:lnTo>
                    <a:pt x="27" y="368"/>
                  </a:lnTo>
                  <a:lnTo>
                    <a:pt x="27" y="368"/>
                  </a:lnTo>
                  <a:lnTo>
                    <a:pt x="27" y="367"/>
                  </a:lnTo>
                  <a:lnTo>
                    <a:pt x="27" y="367"/>
                  </a:lnTo>
                  <a:lnTo>
                    <a:pt x="27" y="367"/>
                  </a:lnTo>
                  <a:lnTo>
                    <a:pt x="21" y="347"/>
                  </a:lnTo>
                  <a:lnTo>
                    <a:pt x="17" y="326"/>
                  </a:lnTo>
                  <a:lnTo>
                    <a:pt x="15" y="305"/>
                  </a:lnTo>
                  <a:lnTo>
                    <a:pt x="14" y="284"/>
                  </a:lnTo>
                  <a:lnTo>
                    <a:pt x="14" y="284"/>
                  </a:lnTo>
                  <a:lnTo>
                    <a:pt x="15" y="263"/>
                  </a:lnTo>
                  <a:lnTo>
                    <a:pt x="17" y="242"/>
                  </a:lnTo>
                  <a:lnTo>
                    <a:pt x="21" y="220"/>
                  </a:lnTo>
                  <a:lnTo>
                    <a:pt x="27" y="200"/>
                  </a:lnTo>
                  <a:lnTo>
                    <a:pt x="27" y="200"/>
                  </a:lnTo>
                  <a:lnTo>
                    <a:pt x="27" y="199"/>
                  </a:lnTo>
                  <a:lnTo>
                    <a:pt x="27" y="199"/>
                  </a:lnTo>
                  <a:lnTo>
                    <a:pt x="540" y="199"/>
                  </a:lnTo>
                  <a:lnTo>
                    <a:pt x="540" y="199"/>
                  </a:lnTo>
                  <a:close/>
                  <a:moveTo>
                    <a:pt x="136" y="381"/>
                  </a:moveTo>
                  <a:lnTo>
                    <a:pt x="136" y="381"/>
                  </a:lnTo>
                  <a:lnTo>
                    <a:pt x="136" y="381"/>
                  </a:lnTo>
                  <a:lnTo>
                    <a:pt x="136" y="381"/>
                  </a:lnTo>
                  <a:lnTo>
                    <a:pt x="141" y="402"/>
                  </a:lnTo>
                  <a:lnTo>
                    <a:pt x="148" y="421"/>
                  </a:lnTo>
                  <a:lnTo>
                    <a:pt x="156" y="441"/>
                  </a:lnTo>
                  <a:lnTo>
                    <a:pt x="166" y="460"/>
                  </a:lnTo>
                  <a:lnTo>
                    <a:pt x="166" y="460"/>
                  </a:lnTo>
                  <a:lnTo>
                    <a:pt x="167" y="461"/>
                  </a:lnTo>
                  <a:lnTo>
                    <a:pt x="167" y="461"/>
                  </a:lnTo>
                  <a:lnTo>
                    <a:pt x="81" y="461"/>
                  </a:lnTo>
                  <a:lnTo>
                    <a:pt x="81" y="461"/>
                  </a:lnTo>
                  <a:lnTo>
                    <a:pt x="81" y="461"/>
                  </a:lnTo>
                  <a:lnTo>
                    <a:pt x="81" y="461"/>
                  </a:lnTo>
                  <a:lnTo>
                    <a:pt x="81" y="461"/>
                  </a:lnTo>
                  <a:lnTo>
                    <a:pt x="66" y="443"/>
                  </a:lnTo>
                  <a:lnTo>
                    <a:pt x="53" y="423"/>
                  </a:lnTo>
                  <a:lnTo>
                    <a:pt x="42" y="403"/>
                  </a:lnTo>
                  <a:lnTo>
                    <a:pt x="33" y="382"/>
                  </a:lnTo>
                  <a:lnTo>
                    <a:pt x="33" y="382"/>
                  </a:lnTo>
                  <a:lnTo>
                    <a:pt x="32" y="381"/>
                  </a:lnTo>
                  <a:lnTo>
                    <a:pt x="32" y="381"/>
                  </a:lnTo>
                  <a:lnTo>
                    <a:pt x="136" y="381"/>
                  </a:lnTo>
                  <a:lnTo>
                    <a:pt x="136" y="381"/>
                  </a:lnTo>
                  <a:close/>
                  <a:moveTo>
                    <a:pt x="278" y="381"/>
                  </a:moveTo>
                  <a:lnTo>
                    <a:pt x="278" y="381"/>
                  </a:lnTo>
                  <a:lnTo>
                    <a:pt x="278" y="461"/>
                  </a:lnTo>
                  <a:lnTo>
                    <a:pt x="278" y="461"/>
                  </a:lnTo>
                  <a:lnTo>
                    <a:pt x="183" y="461"/>
                  </a:lnTo>
                  <a:lnTo>
                    <a:pt x="183" y="461"/>
                  </a:lnTo>
                  <a:lnTo>
                    <a:pt x="183" y="461"/>
                  </a:lnTo>
                  <a:lnTo>
                    <a:pt x="183" y="461"/>
                  </a:lnTo>
                  <a:lnTo>
                    <a:pt x="172" y="442"/>
                  </a:lnTo>
                  <a:lnTo>
                    <a:pt x="162" y="422"/>
                  </a:lnTo>
                  <a:lnTo>
                    <a:pt x="155" y="402"/>
                  </a:lnTo>
                  <a:lnTo>
                    <a:pt x="150" y="382"/>
                  </a:lnTo>
                  <a:lnTo>
                    <a:pt x="150" y="382"/>
                  </a:lnTo>
                  <a:lnTo>
                    <a:pt x="149" y="381"/>
                  </a:lnTo>
                  <a:lnTo>
                    <a:pt x="149" y="381"/>
                  </a:lnTo>
                  <a:lnTo>
                    <a:pt x="278" y="381"/>
                  </a:lnTo>
                  <a:lnTo>
                    <a:pt x="278" y="381"/>
                  </a:lnTo>
                  <a:close/>
                  <a:moveTo>
                    <a:pt x="417" y="381"/>
                  </a:moveTo>
                  <a:lnTo>
                    <a:pt x="417" y="381"/>
                  </a:lnTo>
                  <a:lnTo>
                    <a:pt x="417" y="382"/>
                  </a:lnTo>
                  <a:lnTo>
                    <a:pt x="417" y="382"/>
                  </a:lnTo>
                  <a:lnTo>
                    <a:pt x="412" y="402"/>
                  </a:lnTo>
                  <a:lnTo>
                    <a:pt x="404" y="422"/>
                  </a:lnTo>
                  <a:lnTo>
                    <a:pt x="395" y="442"/>
                  </a:lnTo>
                  <a:lnTo>
                    <a:pt x="384" y="461"/>
                  </a:lnTo>
                  <a:lnTo>
                    <a:pt x="384" y="461"/>
                  </a:lnTo>
                  <a:lnTo>
                    <a:pt x="384" y="461"/>
                  </a:lnTo>
                  <a:lnTo>
                    <a:pt x="384" y="461"/>
                  </a:lnTo>
                  <a:lnTo>
                    <a:pt x="290" y="461"/>
                  </a:lnTo>
                  <a:lnTo>
                    <a:pt x="290" y="461"/>
                  </a:lnTo>
                  <a:lnTo>
                    <a:pt x="290" y="381"/>
                  </a:lnTo>
                  <a:lnTo>
                    <a:pt x="290" y="381"/>
                  </a:lnTo>
                  <a:lnTo>
                    <a:pt x="417" y="381"/>
                  </a:lnTo>
                  <a:lnTo>
                    <a:pt x="417" y="381"/>
                  </a:lnTo>
                  <a:close/>
                  <a:moveTo>
                    <a:pt x="535" y="381"/>
                  </a:moveTo>
                  <a:lnTo>
                    <a:pt x="535" y="381"/>
                  </a:lnTo>
                  <a:lnTo>
                    <a:pt x="534" y="382"/>
                  </a:lnTo>
                  <a:lnTo>
                    <a:pt x="534" y="382"/>
                  </a:lnTo>
                  <a:lnTo>
                    <a:pt x="525" y="403"/>
                  </a:lnTo>
                  <a:lnTo>
                    <a:pt x="514" y="423"/>
                  </a:lnTo>
                  <a:lnTo>
                    <a:pt x="501" y="443"/>
                  </a:lnTo>
                  <a:lnTo>
                    <a:pt x="486" y="461"/>
                  </a:lnTo>
                  <a:lnTo>
                    <a:pt x="486" y="461"/>
                  </a:lnTo>
                  <a:lnTo>
                    <a:pt x="486" y="461"/>
                  </a:lnTo>
                  <a:lnTo>
                    <a:pt x="486" y="461"/>
                  </a:lnTo>
                  <a:lnTo>
                    <a:pt x="400" y="461"/>
                  </a:lnTo>
                  <a:lnTo>
                    <a:pt x="400" y="461"/>
                  </a:lnTo>
                  <a:lnTo>
                    <a:pt x="400" y="460"/>
                  </a:lnTo>
                  <a:lnTo>
                    <a:pt x="400" y="460"/>
                  </a:lnTo>
                  <a:lnTo>
                    <a:pt x="400" y="460"/>
                  </a:lnTo>
                  <a:lnTo>
                    <a:pt x="411" y="441"/>
                  </a:lnTo>
                  <a:lnTo>
                    <a:pt x="419" y="421"/>
                  </a:lnTo>
                  <a:lnTo>
                    <a:pt x="426" y="402"/>
                  </a:lnTo>
                  <a:lnTo>
                    <a:pt x="431" y="381"/>
                  </a:lnTo>
                  <a:lnTo>
                    <a:pt x="431" y="381"/>
                  </a:lnTo>
                  <a:lnTo>
                    <a:pt x="431" y="381"/>
                  </a:lnTo>
                  <a:lnTo>
                    <a:pt x="431" y="381"/>
                  </a:lnTo>
                  <a:lnTo>
                    <a:pt x="535" y="381"/>
                  </a:lnTo>
                  <a:lnTo>
                    <a:pt x="535" y="381"/>
                  </a:lnTo>
                  <a:close/>
                  <a:moveTo>
                    <a:pt x="176" y="475"/>
                  </a:moveTo>
                  <a:lnTo>
                    <a:pt x="176" y="475"/>
                  </a:lnTo>
                  <a:lnTo>
                    <a:pt x="176" y="475"/>
                  </a:lnTo>
                  <a:lnTo>
                    <a:pt x="176" y="475"/>
                  </a:lnTo>
                  <a:lnTo>
                    <a:pt x="191" y="495"/>
                  </a:lnTo>
                  <a:lnTo>
                    <a:pt x="208" y="513"/>
                  </a:lnTo>
                  <a:lnTo>
                    <a:pt x="227" y="531"/>
                  </a:lnTo>
                  <a:lnTo>
                    <a:pt x="247" y="548"/>
                  </a:lnTo>
                  <a:lnTo>
                    <a:pt x="247" y="548"/>
                  </a:lnTo>
                  <a:lnTo>
                    <a:pt x="253" y="551"/>
                  </a:lnTo>
                  <a:lnTo>
                    <a:pt x="253" y="551"/>
                  </a:lnTo>
                  <a:lnTo>
                    <a:pt x="247" y="550"/>
                  </a:lnTo>
                  <a:lnTo>
                    <a:pt x="247" y="550"/>
                  </a:lnTo>
                  <a:lnTo>
                    <a:pt x="247" y="550"/>
                  </a:lnTo>
                  <a:lnTo>
                    <a:pt x="226" y="546"/>
                  </a:lnTo>
                  <a:lnTo>
                    <a:pt x="205" y="541"/>
                  </a:lnTo>
                  <a:lnTo>
                    <a:pt x="185" y="534"/>
                  </a:lnTo>
                  <a:lnTo>
                    <a:pt x="165" y="525"/>
                  </a:lnTo>
                  <a:lnTo>
                    <a:pt x="146" y="515"/>
                  </a:lnTo>
                  <a:lnTo>
                    <a:pt x="129" y="504"/>
                  </a:lnTo>
                  <a:lnTo>
                    <a:pt x="111" y="491"/>
                  </a:lnTo>
                  <a:lnTo>
                    <a:pt x="95" y="476"/>
                  </a:lnTo>
                  <a:lnTo>
                    <a:pt x="95" y="476"/>
                  </a:lnTo>
                  <a:lnTo>
                    <a:pt x="94" y="475"/>
                  </a:lnTo>
                  <a:lnTo>
                    <a:pt x="94" y="475"/>
                  </a:lnTo>
                  <a:lnTo>
                    <a:pt x="176" y="475"/>
                  </a:lnTo>
                  <a:lnTo>
                    <a:pt x="176" y="475"/>
                  </a:lnTo>
                  <a:close/>
                  <a:moveTo>
                    <a:pt x="278" y="475"/>
                  </a:moveTo>
                  <a:lnTo>
                    <a:pt x="278" y="475"/>
                  </a:lnTo>
                  <a:lnTo>
                    <a:pt x="278" y="552"/>
                  </a:lnTo>
                  <a:lnTo>
                    <a:pt x="278" y="552"/>
                  </a:lnTo>
                  <a:lnTo>
                    <a:pt x="262" y="542"/>
                  </a:lnTo>
                  <a:lnTo>
                    <a:pt x="262" y="542"/>
                  </a:lnTo>
                  <a:lnTo>
                    <a:pt x="247" y="531"/>
                  </a:lnTo>
                  <a:lnTo>
                    <a:pt x="230" y="516"/>
                  </a:lnTo>
                  <a:lnTo>
                    <a:pt x="212" y="498"/>
                  </a:lnTo>
                  <a:lnTo>
                    <a:pt x="203" y="487"/>
                  </a:lnTo>
                  <a:lnTo>
                    <a:pt x="194" y="476"/>
                  </a:lnTo>
                  <a:lnTo>
                    <a:pt x="194" y="476"/>
                  </a:lnTo>
                  <a:lnTo>
                    <a:pt x="192" y="475"/>
                  </a:lnTo>
                  <a:lnTo>
                    <a:pt x="192" y="475"/>
                  </a:lnTo>
                  <a:lnTo>
                    <a:pt x="278" y="475"/>
                  </a:lnTo>
                  <a:lnTo>
                    <a:pt x="278" y="475"/>
                  </a:lnTo>
                  <a:close/>
                  <a:moveTo>
                    <a:pt x="374" y="475"/>
                  </a:moveTo>
                  <a:lnTo>
                    <a:pt x="374" y="475"/>
                  </a:lnTo>
                  <a:lnTo>
                    <a:pt x="373" y="476"/>
                  </a:lnTo>
                  <a:lnTo>
                    <a:pt x="373" y="476"/>
                  </a:lnTo>
                  <a:lnTo>
                    <a:pt x="364" y="487"/>
                  </a:lnTo>
                  <a:lnTo>
                    <a:pt x="355" y="498"/>
                  </a:lnTo>
                  <a:lnTo>
                    <a:pt x="337" y="516"/>
                  </a:lnTo>
                  <a:lnTo>
                    <a:pt x="320" y="531"/>
                  </a:lnTo>
                  <a:lnTo>
                    <a:pt x="305" y="542"/>
                  </a:lnTo>
                  <a:lnTo>
                    <a:pt x="305" y="542"/>
                  </a:lnTo>
                  <a:lnTo>
                    <a:pt x="290" y="552"/>
                  </a:lnTo>
                  <a:lnTo>
                    <a:pt x="290" y="552"/>
                  </a:lnTo>
                  <a:lnTo>
                    <a:pt x="290" y="475"/>
                  </a:lnTo>
                  <a:lnTo>
                    <a:pt x="290" y="475"/>
                  </a:lnTo>
                  <a:lnTo>
                    <a:pt x="374" y="475"/>
                  </a:lnTo>
                  <a:lnTo>
                    <a:pt x="374" y="475"/>
                  </a:lnTo>
                  <a:close/>
                  <a:moveTo>
                    <a:pt x="473" y="475"/>
                  </a:moveTo>
                  <a:lnTo>
                    <a:pt x="473" y="475"/>
                  </a:lnTo>
                  <a:lnTo>
                    <a:pt x="471" y="476"/>
                  </a:lnTo>
                  <a:lnTo>
                    <a:pt x="471" y="476"/>
                  </a:lnTo>
                  <a:lnTo>
                    <a:pt x="455" y="491"/>
                  </a:lnTo>
                  <a:lnTo>
                    <a:pt x="438" y="504"/>
                  </a:lnTo>
                  <a:lnTo>
                    <a:pt x="420" y="515"/>
                  </a:lnTo>
                  <a:lnTo>
                    <a:pt x="401" y="525"/>
                  </a:lnTo>
                  <a:lnTo>
                    <a:pt x="382" y="534"/>
                  </a:lnTo>
                  <a:lnTo>
                    <a:pt x="361" y="541"/>
                  </a:lnTo>
                  <a:lnTo>
                    <a:pt x="340" y="547"/>
                  </a:lnTo>
                  <a:lnTo>
                    <a:pt x="319" y="551"/>
                  </a:lnTo>
                  <a:lnTo>
                    <a:pt x="319" y="551"/>
                  </a:lnTo>
                  <a:lnTo>
                    <a:pt x="313" y="551"/>
                  </a:lnTo>
                  <a:lnTo>
                    <a:pt x="313" y="551"/>
                  </a:lnTo>
                  <a:lnTo>
                    <a:pt x="319" y="547"/>
                  </a:lnTo>
                  <a:lnTo>
                    <a:pt x="319" y="547"/>
                  </a:lnTo>
                  <a:lnTo>
                    <a:pt x="334" y="537"/>
                  </a:lnTo>
                  <a:lnTo>
                    <a:pt x="351" y="521"/>
                  </a:lnTo>
                  <a:lnTo>
                    <a:pt x="361" y="511"/>
                  </a:lnTo>
                  <a:lnTo>
                    <a:pt x="371" y="500"/>
                  </a:lnTo>
                  <a:lnTo>
                    <a:pt x="381" y="488"/>
                  </a:lnTo>
                  <a:lnTo>
                    <a:pt x="391" y="475"/>
                  </a:lnTo>
                  <a:lnTo>
                    <a:pt x="391" y="475"/>
                  </a:lnTo>
                  <a:lnTo>
                    <a:pt x="391" y="475"/>
                  </a:lnTo>
                  <a:lnTo>
                    <a:pt x="391" y="475"/>
                  </a:lnTo>
                  <a:lnTo>
                    <a:pt x="473" y="475"/>
                  </a:lnTo>
                  <a:lnTo>
                    <a:pt x="473" y="47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1" name="Freeform 27"/>
            <p:cNvSpPr>
              <a:spLocks/>
            </p:cNvSpPr>
            <p:nvPr userDrawn="1"/>
          </p:nvSpPr>
          <p:spPr bwMode="auto">
            <a:xfrm>
              <a:off x="1658938" y="1789113"/>
              <a:ext cx="107950" cy="187325"/>
            </a:xfrm>
            <a:custGeom>
              <a:avLst/>
              <a:gdLst>
                <a:gd name="T0" fmla="*/ 68 w 68"/>
                <a:gd name="T1" fmla="*/ 1 h 118"/>
                <a:gd name="T2" fmla="*/ 68 w 68"/>
                <a:gd name="T3" fmla="*/ 1 h 118"/>
                <a:gd name="T4" fmla="*/ 66 w 68"/>
                <a:gd name="T5" fmla="*/ 2 h 118"/>
                <a:gd name="T6" fmla="*/ 65 w 68"/>
                <a:gd name="T7" fmla="*/ 4 h 118"/>
                <a:gd name="T8" fmla="*/ 62 w 68"/>
                <a:gd name="T9" fmla="*/ 8 h 118"/>
                <a:gd name="T10" fmla="*/ 57 w 68"/>
                <a:gd name="T11" fmla="*/ 24 h 118"/>
                <a:gd name="T12" fmla="*/ 36 w 68"/>
                <a:gd name="T13" fmla="*/ 95 h 118"/>
                <a:gd name="T14" fmla="*/ 36 w 68"/>
                <a:gd name="T15" fmla="*/ 95 h 118"/>
                <a:gd name="T16" fmla="*/ 34 w 68"/>
                <a:gd name="T17" fmla="*/ 104 h 118"/>
                <a:gd name="T18" fmla="*/ 33 w 68"/>
                <a:gd name="T19" fmla="*/ 110 h 118"/>
                <a:gd name="T20" fmla="*/ 34 w 68"/>
                <a:gd name="T21" fmla="*/ 114 h 118"/>
                <a:gd name="T22" fmla="*/ 35 w 68"/>
                <a:gd name="T23" fmla="*/ 117 h 118"/>
                <a:gd name="T24" fmla="*/ 35 w 68"/>
                <a:gd name="T25" fmla="*/ 118 h 118"/>
                <a:gd name="T26" fmla="*/ 0 w 68"/>
                <a:gd name="T27" fmla="*/ 118 h 118"/>
                <a:gd name="T28" fmla="*/ 0 w 68"/>
                <a:gd name="T29" fmla="*/ 117 h 118"/>
                <a:gd name="T30" fmla="*/ 0 w 68"/>
                <a:gd name="T31" fmla="*/ 117 h 118"/>
                <a:gd name="T32" fmla="*/ 4 w 68"/>
                <a:gd name="T33" fmla="*/ 114 h 118"/>
                <a:gd name="T34" fmla="*/ 6 w 68"/>
                <a:gd name="T35" fmla="*/ 111 h 118"/>
                <a:gd name="T36" fmla="*/ 9 w 68"/>
                <a:gd name="T37" fmla="*/ 105 h 118"/>
                <a:gd name="T38" fmla="*/ 11 w 68"/>
                <a:gd name="T39" fmla="*/ 96 h 118"/>
                <a:gd name="T40" fmla="*/ 32 w 68"/>
                <a:gd name="T41" fmla="*/ 25 h 118"/>
                <a:gd name="T42" fmla="*/ 32 w 68"/>
                <a:gd name="T43" fmla="*/ 25 h 118"/>
                <a:gd name="T44" fmla="*/ 34 w 68"/>
                <a:gd name="T45" fmla="*/ 15 h 118"/>
                <a:gd name="T46" fmla="*/ 35 w 68"/>
                <a:gd name="T47" fmla="*/ 9 h 118"/>
                <a:gd name="T48" fmla="*/ 35 w 68"/>
                <a:gd name="T49" fmla="*/ 5 h 118"/>
                <a:gd name="T50" fmla="*/ 34 w 68"/>
                <a:gd name="T51" fmla="*/ 1 h 118"/>
                <a:gd name="T52" fmla="*/ 34 w 68"/>
                <a:gd name="T53" fmla="*/ 0 h 118"/>
                <a:gd name="T54" fmla="*/ 68 w 68"/>
                <a:gd name="T55" fmla="*/ 0 h 118"/>
                <a:gd name="T56" fmla="*/ 68 w 68"/>
                <a:gd name="T57" fmla="*/ 1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8" h="118">
                  <a:moveTo>
                    <a:pt x="68" y="1"/>
                  </a:moveTo>
                  <a:lnTo>
                    <a:pt x="68" y="1"/>
                  </a:lnTo>
                  <a:lnTo>
                    <a:pt x="66" y="2"/>
                  </a:lnTo>
                  <a:lnTo>
                    <a:pt x="65" y="4"/>
                  </a:lnTo>
                  <a:lnTo>
                    <a:pt x="62" y="8"/>
                  </a:lnTo>
                  <a:lnTo>
                    <a:pt x="57" y="24"/>
                  </a:lnTo>
                  <a:lnTo>
                    <a:pt x="36" y="95"/>
                  </a:lnTo>
                  <a:lnTo>
                    <a:pt x="36" y="95"/>
                  </a:lnTo>
                  <a:lnTo>
                    <a:pt x="34" y="104"/>
                  </a:lnTo>
                  <a:lnTo>
                    <a:pt x="33" y="110"/>
                  </a:lnTo>
                  <a:lnTo>
                    <a:pt x="34" y="114"/>
                  </a:lnTo>
                  <a:lnTo>
                    <a:pt x="35" y="117"/>
                  </a:lnTo>
                  <a:lnTo>
                    <a:pt x="35" y="118"/>
                  </a:lnTo>
                  <a:lnTo>
                    <a:pt x="0" y="118"/>
                  </a:lnTo>
                  <a:lnTo>
                    <a:pt x="0" y="117"/>
                  </a:lnTo>
                  <a:lnTo>
                    <a:pt x="0" y="117"/>
                  </a:lnTo>
                  <a:lnTo>
                    <a:pt x="4" y="114"/>
                  </a:lnTo>
                  <a:lnTo>
                    <a:pt x="6" y="111"/>
                  </a:lnTo>
                  <a:lnTo>
                    <a:pt x="9" y="105"/>
                  </a:lnTo>
                  <a:lnTo>
                    <a:pt x="11" y="96"/>
                  </a:lnTo>
                  <a:lnTo>
                    <a:pt x="32" y="25"/>
                  </a:lnTo>
                  <a:lnTo>
                    <a:pt x="32" y="25"/>
                  </a:lnTo>
                  <a:lnTo>
                    <a:pt x="34" y="15"/>
                  </a:lnTo>
                  <a:lnTo>
                    <a:pt x="35" y="9"/>
                  </a:lnTo>
                  <a:lnTo>
                    <a:pt x="35" y="5"/>
                  </a:lnTo>
                  <a:lnTo>
                    <a:pt x="34" y="1"/>
                  </a:lnTo>
                  <a:lnTo>
                    <a:pt x="34" y="0"/>
                  </a:lnTo>
                  <a:lnTo>
                    <a:pt x="68" y="0"/>
                  </a:lnTo>
                  <a:lnTo>
                    <a:pt x="68"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2" name="Freeform 28"/>
            <p:cNvSpPr>
              <a:spLocks/>
            </p:cNvSpPr>
            <p:nvPr userDrawn="1"/>
          </p:nvSpPr>
          <p:spPr bwMode="auto">
            <a:xfrm>
              <a:off x="1289051" y="1785938"/>
              <a:ext cx="138113" cy="193675"/>
            </a:xfrm>
            <a:custGeom>
              <a:avLst/>
              <a:gdLst>
                <a:gd name="T0" fmla="*/ 8 w 87"/>
                <a:gd name="T1" fmla="*/ 90 h 122"/>
                <a:gd name="T2" fmla="*/ 10 w 87"/>
                <a:gd name="T3" fmla="*/ 101 h 122"/>
                <a:gd name="T4" fmla="*/ 16 w 87"/>
                <a:gd name="T5" fmla="*/ 109 h 122"/>
                <a:gd name="T6" fmla="*/ 25 w 87"/>
                <a:gd name="T7" fmla="*/ 113 h 122"/>
                <a:gd name="T8" fmla="*/ 38 w 87"/>
                <a:gd name="T9" fmla="*/ 114 h 122"/>
                <a:gd name="T10" fmla="*/ 42 w 87"/>
                <a:gd name="T11" fmla="*/ 113 h 122"/>
                <a:gd name="T12" fmla="*/ 50 w 87"/>
                <a:gd name="T13" fmla="*/ 110 h 122"/>
                <a:gd name="T14" fmla="*/ 55 w 87"/>
                <a:gd name="T15" fmla="*/ 104 h 122"/>
                <a:gd name="T16" fmla="*/ 58 w 87"/>
                <a:gd name="T17" fmla="*/ 97 h 122"/>
                <a:gd name="T18" fmla="*/ 58 w 87"/>
                <a:gd name="T19" fmla="*/ 94 h 122"/>
                <a:gd name="T20" fmla="*/ 54 w 87"/>
                <a:gd name="T21" fmla="*/ 82 h 122"/>
                <a:gd name="T22" fmla="*/ 43 w 87"/>
                <a:gd name="T23" fmla="*/ 72 h 122"/>
                <a:gd name="T24" fmla="*/ 38 w 87"/>
                <a:gd name="T25" fmla="*/ 68 h 122"/>
                <a:gd name="T26" fmla="*/ 22 w 87"/>
                <a:gd name="T27" fmla="*/ 54 h 122"/>
                <a:gd name="T28" fmla="*/ 17 w 87"/>
                <a:gd name="T29" fmla="*/ 46 h 122"/>
                <a:gd name="T30" fmla="*/ 16 w 87"/>
                <a:gd name="T31" fmla="*/ 36 h 122"/>
                <a:gd name="T32" fmla="*/ 17 w 87"/>
                <a:gd name="T33" fmla="*/ 29 h 122"/>
                <a:gd name="T34" fmla="*/ 22 w 87"/>
                <a:gd name="T35" fmla="*/ 15 h 122"/>
                <a:gd name="T36" fmla="*/ 33 w 87"/>
                <a:gd name="T37" fmla="*/ 6 h 122"/>
                <a:gd name="T38" fmla="*/ 48 w 87"/>
                <a:gd name="T39" fmla="*/ 1 h 122"/>
                <a:gd name="T40" fmla="*/ 56 w 87"/>
                <a:gd name="T41" fmla="*/ 0 h 122"/>
                <a:gd name="T42" fmla="*/ 77 w 87"/>
                <a:gd name="T43" fmla="*/ 2 h 122"/>
                <a:gd name="T44" fmla="*/ 87 w 87"/>
                <a:gd name="T45" fmla="*/ 5 h 122"/>
                <a:gd name="T46" fmla="*/ 80 w 87"/>
                <a:gd name="T47" fmla="*/ 27 h 122"/>
                <a:gd name="T48" fmla="*/ 77 w 87"/>
                <a:gd name="T49" fmla="*/ 17 h 122"/>
                <a:gd name="T50" fmla="*/ 73 w 87"/>
                <a:gd name="T51" fmla="*/ 11 h 122"/>
                <a:gd name="T52" fmla="*/ 65 w 87"/>
                <a:gd name="T53" fmla="*/ 8 h 122"/>
                <a:gd name="T54" fmla="*/ 55 w 87"/>
                <a:gd name="T55" fmla="*/ 8 h 122"/>
                <a:gd name="T56" fmla="*/ 50 w 87"/>
                <a:gd name="T57" fmla="*/ 8 h 122"/>
                <a:gd name="T58" fmla="*/ 44 w 87"/>
                <a:gd name="T59" fmla="*/ 12 h 122"/>
                <a:gd name="T60" fmla="*/ 39 w 87"/>
                <a:gd name="T61" fmla="*/ 17 h 122"/>
                <a:gd name="T62" fmla="*/ 37 w 87"/>
                <a:gd name="T63" fmla="*/ 28 h 122"/>
                <a:gd name="T64" fmla="*/ 38 w 87"/>
                <a:gd name="T65" fmla="*/ 34 h 122"/>
                <a:gd name="T66" fmla="*/ 45 w 87"/>
                <a:gd name="T67" fmla="*/ 44 h 122"/>
                <a:gd name="T68" fmla="*/ 57 w 87"/>
                <a:gd name="T69" fmla="*/ 52 h 122"/>
                <a:gd name="T70" fmla="*/ 66 w 87"/>
                <a:gd name="T71" fmla="*/ 58 h 122"/>
                <a:gd name="T72" fmla="*/ 77 w 87"/>
                <a:gd name="T73" fmla="*/ 69 h 122"/>
                <a:gd name="T74" fmla="*/ 80 w 87"/>
                <a:gd name="T75" fmla="*/ 79 h 122"/>
                <a:gd name="T76" fmla="*/ 81 w 87"/>
                <a:gd name="T77" fmla="*/ 84 h 122"/>
                <a:gd name="T78" fmla="*/ 77 w 87"/>
                <a:gd name="T79" fmla="*/ 100 h 122"/>
                <a:gd name="T80" fmla="*/ 68 w 87"/>
                <a:gd name="T81" fmla="*/ 112 h 122"/>
                <a:gd name="T82" fmla="*/ 54 w 87"/>
                <a:gd name="T83" fmla="*/ 120 h 122"/>
                <a:gd name="T84" fmla="*/ 35 w 87"/>
                <a:gd name="T85" fmla="*/ 122 h 122"/>
                <a:gd name="T86" fmla="*/ 24 w 87"/>
                <a:gd name="T87" fmla="*/ 121 h 122"/>
                <a:gd name="T88" fmla="*/ 6 w 87"/>
                <a:gd name="T89" fmla="*/ 116 h 122"/>
                <a:gd name="T90" fmla="*/ 0 w 87"/>
                <a:gd name="T91" fmla="*/ 112 h 122"/>
                <a:gd name="T92" fmla="*/ 8 w 87"/>
                <a:gd name="T93" fmla="*/ 9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7" h="122">
                  <a:moveTo>
                    <a:pt x="8" y="90"/>
                  </a:moveTo>
                  <a:lnTo>
                    <a:pt x="8" y="90"/>
                  </a:lnTo>
                  <a:lnTo>
                    <a:pt x="9" y="96"/>
                  </a:lnTo>
                  <a:lnTo>
                    <a:pt x="10" y="101"/>
                  </a:lnTo>
                  <a:lnTo>
                    <a:pt x="13" y="106"/>
                  </a:lnTo>
                  <a:lnTo>
                    <a:pt x="16" y="109"/>
                  </a:lnTo>
                  <a:lnTo>
                    <a:pt x="20" y="112"/>
                  </a:lnTo>
                  <a:lnTo>
                    <a:pt x="25" y="113"/>
                  </a:lnTo>
                  <a:lnTo>
                    <a:pt x="31" y="114"/>
                  </a:lnTo>
                  <a:lnTo>
                    <a:pt x="38" y="114"/>
                  </a:lnTo>
                  <a:lnTo>
                    <a:pt x="38" y="114"/>
                  </a:lnTo>
                  <a:lnTo>
                    <a:pt x="42" y="113"/>
                  </a:lnTo>
                  <a:lnTo>
                    <a:pt x="46" y="112"/>
                  </a:lnTo>
                  <a:lnTo>
                    <a:pt x="50" y="110"/>
                  </a:lnTo>
                  <a:lnTo>
                    <a:pt x="53" y="107"/>
                  </a:lnTo>
                  <a:lnTo>
                    <a:pt x="55" y="104"/>
                  </a:lnTo>
                  <a:lnTo>
                    <a:pt x="57" y="101"/>
                  </a:lnTo>
                  <a:lnTo>
                    <a:pt x="58" y="97"/>
                  </a:lnTo>
                  <a:lnTo>
                    <a:pt x="58" y="94"/>
                  </a:lnTo>
                  <a:lnTo>
                    <a:pt x="58" y="94"/>
                  </a:lnTo>
                  <a:lnTo>
                    <a:pt x="57" y="88"/>
                  </a:lnTo>
                  <a:lnTo>
                    <a:pt x="54" y="82"/>
                  </a:lnTo>
                  <a:lnTo>
                    <a:pt x="50" y="77"/>
                  </a:lnTo>
                  <a:lnTo>
                    <a:pt x="43" y="72"/>
                  </a:lnTo>
                  <a:lnTo>
                    <a:pt x="38" y="68"/>
                  </a:lnTo>
                  <a:lnTo>
                    <a:pt x="38" y="68"/>
                  </a:lnTo>
                  <a:lnTo>
                    <a:pt x="29" y="62"/>
                  </a:lnTo>
                  <a:lnTo>
                    <a:pt x="22" y="54"/>
                  </a:lnTo>
                  <a:lnTo>
                    <a:pt x="20" y="51"/>
                  </a:lnTo>
                  <a:lnTo>
                    <a:pt x="17" y="46"/>
                  </a:lnTo>
                  <a:lnTo>
                    <a:pt x="16" y="41"/>
                  </a:lnTo>
                  <a:lnTo>
                    <a:pt x="16" y="36"/>
                  </a:lnTo>
                  <a:lnTo>
                    <a:pt x="16" y="36"/>
                  </a:lnTo>
                  <a:lnTo>
                    <a:pt x="17" y="29"/>
                  </a:lnTo>
                  <a:lnTo>
                    <a:pt x="19" y="22"/>
                  </a:lnTo>
                  <a:lnTo>
                    <a:pt x="22" y="15"/>
                  </a:lnTo>
                  <a:lnTo>
                    <a:pt x="27" y="10"/>
                  </a:lnTo>
                  <a:lnTo>
                    <a:pt x="33" y="6"/>
                  </a:lnTo>
                  <a:lnTo>
                    <a:pt x="40" y="3"/>
                  </a:lnTo>
                  <a:lnTo>
                    <a:pt x="48" y="1"/>
                  </a:lnTo>
                  <a:lnTo>
                    <a:pt x="56" y="0"/>
                  </a:lnTo>
                  <a:lnTo>
                    <a:pt x="56" y="0"/>
                  </a:lnTo>
                  <a:lnTo>
                    <a:pt x="67" y="0"/>
                  </a:lnTo>
                  <a:lnTo>
                    <a:pt x="77" y="2"/>
                  </a:lnTo>
                  <a:lnTo>
                    <a:pt x="77" y="2"/>
                  </a:lnTo>
                  <a:lnTo>
                    <a:pt x="87" y="5"/>
                  </a:lnTo>
                  <a:lnTo>
                    <a:pt x="82" y="27"/>
                  </a:lnTo>
                  <a:lnTo>
                    <a:pt x="80" y="27"/>
                  </a:lnTo>
                  <a:lnTo>
                    <a:pt x="80" y="27"/>
                  </a:lnTo>
                  <a:lnTo>
                    <a:pt x="77" y="17"/>
                  </a:lnTo>
                  <a:lnTo>
                    <a:pt x="75" y="14"/>
                  </a:lnTo>
                  <a:lnTo>
                    <a:pt x="73" y="11"/>
                  </a:lnTo>
                  <a:lnTo>
                    <a:pt x="70" y="9"/>
                  </a:lnTo>
                  <a:lnTo>
                    <a:pt x="65" y="8"/>
                  </a:lnTo>
                  <a:lnTo>
                    <a:pt x="61" y="7"/>
                  </a:lnTo>
                  <a:lnTo>
                    <a:pt x="55" y="8"/>
                  </a:lnTo>
                  <a:lnTo>
                    <a:pt x="55" y="8"/>
                  </a:lnTo>
                  <a:lnTo>
                    <a:pt x="50" y="8"/>
                  </a:lnTo>
                  <a:lnTo>
                    <a:pt x="47" y="10"/>
                  </a:lnTo>
                  <a:lnTo>
                    <a:pt x="44" y="12"/>
                  </a:lnTo>
                  <a:lnTo>
                    <a:pt x="41" y="14"/>
                  </a:lnTo>
                  <a:lnTo>
                    <a:pt x="39" y="17"/>
                  </a:lnTo>
                  <a:lnTo>
                    <a:pt x="38" y="21"/>
                  </a:lnTo>
                  <a:lnTo>
                    <a:pt x="37" y="28"/>
                  </a:lnTo>
                  <a:lnTo>
                    <a:pt x="37" y="28"/>
                  </a:lnTo>
                  <a:lnTo>
                    <a:pt x="38" y="34"/>
                  </a:lnTo>
                  <a:lnTo>
                    <a:pt x="40" y="39"/>
                  </a:lnTo>
                  <a:lnTo>
                    <a:pt x="45" y="44"/>
                  </a:lnTo>
                  <a:lnTo>
                    <a:pt x="52" y="48"/>
                  </a:lnTo>
                  <a:lnTo>
                    <a:pt x="57" y="52"/>
                  </a:lnTo>
                  <a:lnTo>
                    <a:pt x="57" y="52"/>
                  </a:lnTo>
                  <a:lnTo>
                    <a:pt x="66" y="58"/>
                  </a:lnTo>
                  <a:lnTo>
                    <a:pt x="74" y="65"/>
                  </a:lnTo>
                  <a:lnTo>
                    <a:pt x="77" y="69"/>
                  </a:lnTo>
                  <a:lnTo>
                    <a:pt x="79" y="74"/>
                  </a:lnTo>
                  <a:lnTo>
                    <a:pt x="80" y="79"/>
                  </a:lnTo>
                  <a:lnTo>
                    <a:pt x="81" y="84"/>
                  </a:lnTo>
                  <a:lnTo>
                    <a:pt x="81" y="84"/>
                  </a:lnTo>
                  <a:lnTo>
                    <a:pt x="80" y="93"/>
                  </a:lnTo>
                  <a:lnTo>
                    <a:pt x="77" y="100"/>
                  </a:lnTo>
                  <a:lnTo>
                    <a:pt x="73" y="107"/>
                  </a:lnTo>
                  <a:lnTo>
                    <a:pt x="68" y="112"/>
                  </a:lnTo>
                  <a:lnTo>
                    <a:pt x="62" y="116"/>
                  </a:lnTo>
                  <a:lnTo>
                    <a:pt x="54" y="120"/>
                  </a:lnTo>
                  <a:lnTo>
                    <a:pt x="45" y="122"/>
                  </a:lnTo>
                  <a:lnTo>
                    <a:pt x="35" y="122"/>
                  </a:lnTo>
                  <a:lnTo>
                    <a:pt x="35" y="122"/>
                  </a:lnTo>
                  <a:lnTo>
                    <a:pt x="24" y="121"/>
                  </a:lnTo>
                  <a:lnTo>
                    <a:pt x="14" y="119"/>
                  </a:lnTo>
                  <a:lnTo>
                    <a:pt x="6" y="116"/>
                  </a:lnTo>
                  <a:lnTo>
                    <a:pt x="0" y="112"/>
                  </a:lnTo>
                  <a:lnTo>
                    <a:pt x="0" y="112"/>
                  </a:lnTo>
                  <a:lnTo>
                    <a:pt x="6" y="90"/>
                  </a:lnTo>
                  <a:lnTo>
                    <a:pt x="8" y="9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3" name="Freeform 29"/>
            <p:cNvSpPr>
              <a:spLocks/>
            </p:cNvSpPr>
            <p:nvPr userDrawn="1"/>
          </p:nvSpPr>
          <p:spPr bwMode="auto">
            <a:xfrm>
              <a:off x="1760538" y="1789113"/>
              <a:ext cx="166688" cy="187325"/>
            </a:xfrm>
            <a:custGeom>
              <a:avLst/>
              <a:gdLst>
                <a:gd name="T0" fmla="*/ 105 w 105"/>
                <a:gd name="T1" fmla="*/ 0 h 118"/>
                <a:gd name="T2" fmla="*/ 105 w 105"/>
                <a:gd name="T3" fmla="*/ 0 h 118"/>
                <a:gd name="T4" fmla="*/ 98 w 105"/>
                <a:gd name="T5" fmla="*/ 22 h 118"/>
                <a:gd name="T6" fmla="*/ 97 w 105"/>
                <a:gd name="T7" fmla="*/ 22 h 118"/>
                <a:gd name="T8" fmla="*/ 97 w 105"/>
                <a:gd name="T9" fmla="*/ 22 h 118"/>
                <a:gd name="T10" fmla="*/ 95 w 105"/>
                <a:gd name="T11" fmla="*/ 16 h 118"/>
                <a:gd name="T12" fmla="*/ 92 w 105"/>
                <a:gd name="T13" fmla="*/ 13 h 118"/>
                <a:gd name="T14" fmla="*/ 88 w 105"/>
                <a:gd name="T15" fmla="*/ 10 h 118"/>
                <a:gd name="T16" fmla="*/ 84 w 105"/>
                <a:gd name="T17" fmla="*/ 9 h 118"/>
                <a:gd name="T18" fmla="*/ 76 w 105"/>
                <a:gd name="T19" fmla="*/ 8 h 118"/>
                <a:gd name="T20" fmla="*/ 69 w 105"/>
                <a:gd name="T21" fmla="*/ 8 h 118"/>
                <a:gd name="T22" fmla="*/ 68 w 105"/>
                <a:gd name="T23" fmla="*/ 8 h 118"/>
                <a:gd name="T24" fmla="*/ 68 w 105"/>
                <a:gd name="T25" fmla="*/ 8 h 118"/>
                <a:gd name="T26" fmla="*/ 64 w 105"/>
                <a:gd name="T27" fmla="*/ 9 h 118"/>
                <a:gd name="T28" fmla="*/ 61 w 105"/>
                <a:gd name="T29" fmla="*/ 10 h 118"/>
                <a:gd name="T30" fmla="*/ 59 w 105"/>
                <a:gd name="T31" fmla="*/ 12 h 118"/>
                <a:gd name="T32" fmla="*/ 58 w 105"/>
                <a:gd name="T33" fmla="*/ 16 h 118"/>
                <a:gd name="T34" fmla="*/ 48 w 105"/>
                <a:gd name="T35" fmla="*/ 55 h 118"/>
                <a:gd name="T36" fmla="*/ 51 w 105"/>
                <a:gd name="T37" fmla="*/ 55 h 118"/>
                <a:gd name="T38" fmla="*/ 51 w 105"/>
                <a:gd name="T39" fmla="*/ 55 h 118"/>
                <a:gd name="T40" fmla="*/ 62 w 105"/>
                <a:gd name="T41" fmla="*/ 55 h 118"/>
                <a:gd name="T42" fmla="*/ 71 w 105"/>
                <a:gd name="T43" fmla="*/ 55 h 118"/>
                <a:gd name="T44" fmla="*/ 78 w 105"/>
                <a:gd name="T45" fmla="*/ 53 h 118"/>
                <a:gd name="T46" fmla="*/ 81 w 105"/>
                <a:gd name="T47" fmla="*/ 52 h 118"/>
                <a:gd name="T48" fmla="*/ 83 w 105"/>
                <a:gd name="T49" fmla="*/ 50 h 118"/>
                <a:gd name="T50" fmla="*/ 84 w 105"/>
                <a:gd name="T51" fmla="*/ 50 h 118"/>
                <a:gd name="T52" fmla="*/ 78 w 105"/>
                <a:gd name="T53" fmla="*/ 71 h 118"/>
                <a:gd name="T54" fmla="*/ 77 w 105"/>
                <a:gd name="T55" fmla="*/ 71 h 118"/>
                <a:gd name="T56" fmla="*/ 77 w 105"/>
                <a:gd name="T57" fmla="*/ 71 h 118"/>
                <a:gd name="T58" fmla="*/ 75 w 105"/>
                <a:gd name="T59" fmla="*/ 68 h 118"/>
                <a:gd name="T60" fmla="*/ 73 w 105"/>
                <a:gd name="T61" fmla="*/ 66 h 118"/>
                <a:gd name="T62" fmla="*/ 70 w 105"/>
                <a:gd name="T63" fmla="*/ 65 h 118"/>
                <a:gd name="T64" fmla="*/ 67 w 105"/>
                <a:gd name="T65" fmla="*/ 64 h 118"/>
                <a:gd name="T66" fmla="*/ 58 w 105"/>
                <a:gd name="T67" fmla="*/ 63 h 118"/>
                <a:gd name="T68" fmla="*/ 48 w 105"/>
                <a:gd name="T69" fmla="*/ 63 h 118"/>
                <a:gd name="T70" fmla="*/ 45 w 105"/>
                <a:gd name="T71" fmla="*/ 63 h 118"/>
                <a:gd name="T72" fmla="*/ 36 w 105"/>
                <a:gd name="T73" fmla="*/ 95 h 118"/>
                <a:gd name="T74" fmla="*/ 36 w 105"/>
                <a:gd name="T75" fmla="*/ 95 h 118"/>
                <a:gd name="T76" fmla="*/ 34 w 105"/>
                <a:gd name="T77" fmla="*/ 103 h 118"/>
                <a:gd name="T78" fmla="*/ 32 w 105"/>
                <a:gd name="T79" fmla="*/ 109 h 118"/>
                <a:gd name="T80" fmla="*/ 33 w 105"/>
                <a:gd name="T81" fmla="*/ 114 h 118"/>
                <a:gd name="T82" fmla="*/ 34 w 105"/>
                <a:gd name="T83" fmla="*/ 117 h 118"/>
                <a:gd name="T84" fmla="*/ 34 w 105"/>
                <a:gd name="T85" fmla="*/ 118 h 118"/>
                <a:gd name="T86" fmla="*/ 0 w 105"/>
                <a:gd name="T87" fmla="*/ 118 h 118"/>
                <a:gd name="T88" fmla="*/ 0 w 105"/>
                <a:gd name="T89" fmla="*/ 117 h 118"/>
                <a:gd name="T90" fmla="*/ 0 w 105"/>
                <a:gd name="T91" fmla="*/ 117 h 118"/>
                <a:gd name="T92" fmla="*/ 3 w 105"/>
                <a:gd name="T93" fmla="*/ 114 h 118"/>
                <a:gd name="T94" fmla="*/ 6 w 105"/>
                <a:gd name="T95" fmla="*/ 110 h 118"/>
                <a:gd name="T96" fmla="*/ 8 w 105"/>
                <a:gd name="T97" fmla="*/ 104 h 118"/>
                <a:gd name="T98" fmla="*/ 11 w 105"/>
                <a:gd name="T99" fmla="*/ 96 h 118"/>
                <a:gd name="T100" fmla="*/ 32 w 105"/>
                <a:gd name="T101" fmla="*/ 24 h 118"/>
                <a:gd name="T102" fmla="*/ 32 w 105"/>
                <a:gd name="T103" fmla="*/ 24 h 118"/>
                <a:gd name="T104" fmla="*/ 34 w 105"/>
                <a:gd name="T105" fmla="*/ 15 h 118"/>
                <a:gd name="T106" fmla="*/ 35 w 105"/>
                <a:gd name="T107" fmla="*/ 9 h 118"/>
                <a:gd name="T108" fmla="*/ 35 w 105"/>
                <a:gd name="T109" fmla="*/ 5 h 118"/>
                <a:gd name="T110" fmla="*/ 33 w 105"/>
                <a:gd name="T111" fmla="*/ 1 h 118"/>
                <a:gd name="T112" fmla="*/ 33 w 105"/>
                <a:gd name="T113" fmla="*/ 0 h 118"/>
                <a:gd name="T114" fmla="*/ 105 w 105"/>
                <a:gd name="T115" fmla="*/ 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5" h="118">
                  <a:moveTo>
                    <a:pt x="105" y="0"/>
                  </a:moveTo>
                  <a:lnTo>
                    <a:pt x="105" y="0"/>
                  </a:lnTo>
                  <a:lnTo>
                    <a:pt x="98" y="22"/>
                  </a:lnTo>
                  <a:lnTo>
                    <a:pt x="97" y="22"/>
                  </a:lnTo>
                  <a:lnTo>
                    <a:pt x="97" y="22"/>
                  </a:lnTo>
                  <a:lnTo>
                    <a:pt x="95" y="16"/>
                  </a:lnTo>
                  <a:lnTo>
                    <a:pt x="92" y="13"/>
                  </a:lnTo>
                  <a:lnTo>
                    <a:pt x="88" y="10"/>
                  </a:lnTo>
                  <a:lnTo>
                    <a:pt x="84" y="9"/>
                  </a:lnTo>
                  <a:lnTo>
                    <a:pt x="76" y="8"/>
                  </a:lnTo>
                  <a:lnTo>
                    <a:pt x="69" y="8"/>
                  </a:lnTo>
                  <a:lnTo>
                    <a:pt x="68" y="8"/>
                  </a:lnTo>
                  <a:lnTo>
                    <a:pt x="68" y="8"/>
                  </a:lnTo>
                  <a:lnTo>
                    <a:pt x="64" y="9"/>
                  </a:lnTo>
                  <a:lnTo>
                    <a:pt x="61" y="10"/>
                  </a:lnTo>
                  <a:lnTo>
                    <a:pt x="59" y="12"/>
                  </a:lnTo>
                  <a:lnTo>
                    <a:pt x="58" y="16"/>
                  </a:lnTo>
                  <a:lnTo>
                    <a:pt x="48" y="55"/>
                  </a:lnTo>
                  <a:lnTo>
                    <a:pt x="51" y="55"/>
                  </a:lnTo>
                  <a:lnTo>
                    <a:pt x="51" y="55"/>
                  </a:lnTo>
                  <a:lnTo>
                    <a:pt x="62" y="55"/>
                  </a:lnTo>
                  <a:lnTo>
                    <a:pt x="71" y="55"/>
                  </a:lnTo>
                  <a:lnTo>
                    <a:pt x="78" y="53"/>
                  </a:lnTo>
                  <a:lnTo>
                    <a:pt x="81" y="52"/>
                  </a:lnTo>
                  <a:lnTo>
                    <a:pt x="83" y="50"/>
                  </a:lnTo>
                  <a:lnTo>
                    <a:pt x="84" y="50"/>
                  </a:lnTo>
                  <a:lnTo>
                    <a:pt x="78" y="71"/>
                  </a:lnTo>
                  <a:lnTo>
                    <a:pt x="77" y="71"/>
                  </a:lnTo>
                  <a:lnTo>
                    <a:pt x="77" y="71"/>
                  </a:lnTo>
                  <a:lnTo>
                    <a:pt x="75" y="68"/>
                  </a:lnTo>
                  <a:lnTo>
                    <a:pt x="73" y="66"/>
                  </a:lnTo>
                  <a:lnTo>
                    <a:pt x="70" y="65"/>
                  </a:lnTo>
                  <a:lnTo>
                    <a:pt x="67" y="64"/>
                  </a:lnTo>
                  <a:lnTo>
                    <a:pt x="58" y="63"/>
                  </a:lnTo>
                  <a:lnTo>
                    <a:pt x="48" y="63"/>
                  </a:lnTo>
                  <a:lnTo>
                    <a:pt x="45" y="63"/>
                  </a:lnTo>
                  <a:lnTo>
                    <a:pt x="36" y="95"/>
                  </a:lnTo>
                  <a:lnTo>
                    <a:pt x="36" y="95"/>
                  </a:lnTo>
                  <a:lnTo>
                    <a:pt x="34" y="103"/>
                  </a:lnTo>
                  <a:lnTo>
                    <a:pt x="32" y="109"/>
                  </a:lnTo>
                  <a:lnTo>
                    <a:pt x="33" y="114"/>
                  </a:lnTo>
                  <a:lnTo>
                    <a:pt x="34" y="117"/>
                  </a:lnTo>
                  <a:lnTo>
                    <a:pt x="34" y="118"/>
                  </a:lnTo>
                  <a:lnTo>
                    <a:pt x="0" y="118"/>
                  </a:lnTo>
                  <a:lnTo>
                    <a:pt x="0" y="117"/>
                  </a:lnTo>
                  <a:lnTo>
                    <a:pt x="0" y="117"/>
                  </a:lnTo>
                  <a:lnTo>
                    <a:pt x="3" y="114"/>
                  </a:lnTo>
                  <a:lnTo>
                    <a:pt x="6" y="110"/>
                  </a:lnTo>
                  <a:lnTo>
                    <a:pt x="8" y="104"/>
                  </a:lnTo>
                  <a:lnTo>
                    <a:pt x="11" y="96"/>
                  </a:lnTo>
                  <a:lnTo>
                    <a:pt x="32" y="24"/>
                  </a:lnTo>
                  <a:lnTo>
                    <a:pt x="32" y="24"/>
                  </a:lnTo>
                  <a:lnTo>
                    <a:pt x="34" y="15"/>
                  </a:lnTo>
                  <a:lnTo>
                    <a:pt x="35" y="9"/>
                  </a:lnTo>
                  <a:lnTo>
                    <a:pt x="35" y="5"/>
                  </a:lnTo>
                  <a:lnTo>
                    <a:pt x="33" y="1"/>
                  </a:lnTo>
                  <a:lnTo>
                    <a:pt x="33" y="0"/>
                  </a:lnTo>
                  <a:lnTo>
                    <a:pt x="10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4" name="Freeform 30"/>
            <p:cNvSpPr>
              <a:spLocks/>
            </p:cNvSpPr>
            <p:nvPr userDrawn="1"/>
          </p:nvSpPr>
          <p:spPr bwMode="auto">
            <a:xfrm>
              <a:off x="1925638" y="1789113"/>
              <a:ext cx="150813" cy="187325"/>
            </a:xfrm>
            <a:custGeom>
              <a:avLst/>
              <a:gdLst>
                <a:gd name="T0" fmla="*/ 95 w 95"/>
                <a:gd name="T1" fmla="*/ 0 h 118"/>
                <a:gd name="T2" fmla="*/ 95 w 95"/>
                <a:gd name="T3" fmla="*/ 0 h 118"/>
                <a:gd name="T4" fmla="*/ 89 w 95"/>
                <a:gd name="T5" fmla="*/ 22 h 118"/>
                <a:gd name="T6" fmla="*/ 87 w 95"/>
                <a:gd name="T7" fmla="*/ 22 h 118"/>
                <a:gd name="T8" fmla="*/ 87 w 95"/>
                <a:gd name="T9" fmla="*/ 22 h 118"/>
                <a:gd name="T10" fmla="*/ 85 w 95"/>
                <a:gd name="T11" fmla="*/ 16 h 118"/>
                <a:gd name="T12" fmla="*/ 82 w 95"/>
                <a:gd name="T13" fmla="*/ 13 h 118"/>
                <a:gd name="T14" fmla="*/ 78 w 95"/>
                <a:gd name="T15" fmla="*/ 11 h 118"/>
                <a:gd name="T16" fmla="*/ 75 w 95"/>
                <a:gd name="T17" fmla="*/ 9 h 118"/>
                <a:gd name="T18" fmla="*/ 67 w 95"/>
                <a:gd name="T19" fmla="*/ 8 h 118"/>
                <a:gd name="T20" fmla="*/ 61 w 95"/>
                <a:gd name="T21" fmla="*/ 8 h 118"/>
                <a:gd name="T22" fmla="*/ 60 w 95"/>
                <a:gd name="T23" fmla="*/ 8 h 118"/>
                <a:gd name="T24" fmla="*/ 35 w 95"/>
                <a:gd name="T25" fmla="*/ 95 h 118"/>
                <a:gd name="T26" fmla="*/ 35 w 95"/>
                <a:gd name="T27" fmla="*/ 95 h 118"/>
                <a:gd name="T28" fmla="*/ 32 w 95"/>
                <a:gd name="T29" fmla="*/ 110 h 118"/>
                <a:gd name="T30" fmla="*/ 32 w 95"/>
                <a:gd name="T31" fmla="*/ 114 h 118"/>
                <a:gd name="T32" fmla="*/ 34 w 95"/>
                <a:gd name="T33" fmla="*/ 117 h 118"/>
                <a:gd name="T34" fmla="*/ 34 w 95"/>
                <a:gd name="T35" fmla="*/ 118 h 118"/>
                <a:gd name="T36" fmla="*/ 0 w 95"/>
                <a:gd name="T37" fmla="*/ 118 h 118"/>
                <a:gd name="T38" fmla="*/ 0 w 95"/>
                <a:gd name="T39" fmla="*/ 117 h 118"/>
                <a:gd name="T40" fmla="*/ 0 w 95"/>
                <a:gd name="T41" fmla="*/ 117 h 118"/>
                <a:gd name="T42" fmla="*/ 4 w 95"/>
                <a:gd name="T43" fmla="*/ 114 h 118"/>
                <a:gd name="T44" fmla="*/ 6 w 95"/>
                <a:gd name="T45" fmla="*/ 110 h 118"/>
                <a:gd name="T46" fmla="*/ 8 w 95"/>
                <a:gd name="T47" fmla="*/ 104 h 118"/>
                <a:gd name="T48" fmla="*/ 11 w 95"/>
                <a:gd name="T49" fmla="*/ 95 h 118"/>
                <a:gd name="T50" fmla="*/ 36 w 95"/>
                <a:gd name="T51" fmla="*/ 8 h 118"/>
                <a:gd name="T52" fmla="*/ 33 w 95"/>
                <a:gd name="T53" fmla="*/ 8 h 118"/>
                <a:gd name="T54" fmla="*/ 33 w 95"/>
                <a:gd name="T55" fmla="*/ 8 h 118"/>
                <a:gd name="T56" fmla="*/ 26 w 95"/>
                <a:gd name="T57" fmla="*/ 8 h 118"/>
                <a:gd name="T58" fmla="*/ 19 w 95"/>
                <a:gd name="T59" fmla="*/ 9 h 118"/>
                <a:gd name="T60" fmla="*/ 15 w 95"/>
                <a:gd name="T61" fmla="*/ 11 h 118"/>
                <a:gd name="T62" fmla="*/ 11 w 95"/>
                <a:gd name="T63" fmla="*/ 13 h 118"/>
                <a:gd name="T64" fmla="*/ 7 w 95"/>
                <a:gd name="T65" fmla="*/ 16 h 118"/>
                <a:gd name="T66" fmla="*/ 3 w 95"/>
                <a:gd name="T67" fmla="*/ 22 h 118"/>
                <a:gd name="T68" fmla="*/ 1 w 95"/>
                <a:gd name="T69" fmla="*/ 22 h 118"/>
                <a:gd name="T70" fmla="*/ 1 w 95"/>
                <a:gd name="T71" fmla="*/ 22 h 118"/>
                <a:gd name="T72" fmla="*/ 8 w 95"/>
                <a:gd name="T73" fmla="*/ 0 h 118"/>
                <a:gd name="T74" fmla="*/ 95 w 95"/>
                <a:gd name="T75" fmla="*/ 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5" h="118">
                  <a:moveTo>
                    <a:pt x="95" y="0"/>
                  </a:moveTo>
                  <a:lnTo>
                    <a:pt x="95" y="0"/>
                  </a:lnTo>
                  <a:lnTo>
                    <a:pt x="89" y="22"/>
                  </a:lnTo>
                  <a:lnTo>
                    <a:pt x="87" y="22"/>
                  </a:lnTo>
                  <a:lnTo>
                    <a:pt x="87" y="22"/>
                  </a:lnTo>
                  <a:lnTo>
                    <a:pt x="85" y="16"/>
                  </a:lnTo>
                  <a:lnTo>
                    <a:pt x="82" y="13"/>
                  </a:lnTo>
                  <a:lnTo>
                    <a:pt x="78" y="11"/>
                  </a:lnTo>
                  <a:lnTo>
                    <a:pt x="75" y="9"/>
                  </a:lnTo>
                  <a:lnTo>
                    <a:pt x="67" y="8"/>
                  </a:lnTo>
                  <a:lnTo>
                    <a:pt x="61" y="8"/>
                  </a:lnTo>
                  <a:lnTo>
                    <a:pt x="60" y="8"/>
                  </a:lnTo>
                  <a:lnTo>
                    <a:pt x="35" y="95"/>
                  </a:lnTo>
                  <a:lnTo>
                    <a:pt x="35" y="95"/>
                  </a:lnTo>
                  <a:lnTo>
                    <a:pt x="32" y="110"/>
                  </a:lnTo>
                  <a:lnTo>
                    <a:pt x="32" y="114"/>
                  </a:lnTo>
                  <a:lnTo>
                    <a:pt x="34" y="117"/>
                  </a:lnTo>
                  <a:lnTo>
                    <a:pt x="34" y="118"/>
                  </a:lnTo>
                  <a:lnTo>
                    <a:pt x="0" y="118"/>
                  </a:lnTo>
                  <a:lnTo>
                    <a:pt x="0" y="117"/>
                  </a:lnTo>
                  <a:lnTo>
                    <a:pt x="0" y="117"/>
                  </a:lnTo>
                  <a:lnTo>
                    <a:pt x="4" y="114"/>
                  </a:lnTo>
                  <a:lnTo>
                    <a:pt x="6" y="110"/>
                  </a:lnTo>
                  <a:lnTo>
                    <a:pt x="8" y="104"/>
                  </a:lnTo>
                  <a:lnTo>
                    <a:pt x="11" y="95"/>
                  </a:lnTo>
                  <a:lnTo>
                    <a:pt x="36" y="8"/>
                  </a:lnTo>
                  <a:lnTo>
                    <a:pt x="33" y="8"/>
                  </a:lnTo>
                  <a:lnTo>
                    <a:pt x="33" y="8"/>
                  </a:lnTo>
                  <a:lnTo>
                    <a:pt x="26" y="8"/>
                  </a:lnTo>
                  <a:lnTo>
                    <a:pt x="19" y="9"/>
                  </a:lnTo>
                  <a:lnTo>
                    <a:pt x="15" y="11"/>
                  </a:lnTo>
                  <a:lnTo>
                    <a:pt x="11" y="13"/>
                  </a:lnTo>
                  <a:lnTo>
                    <a:pt x="7" y="16"/>
                  </a:lnTo>
                  <a:lnTo>
                    <a:pt x="3" y="22"/>
                  </a:lnTo>
                  <a:lnTo>
                    <a:pt x="1" y="22"/>
                  </a:lnTo>
                  <a:lnTo>
                    <a:pt x="1" y="22"/>
                  </a:lnTo>
                  <a:lnTo>
                    <a:pt x="8" y="0"/>
                  </a:lnTo>
                  <a:lnTo>
                    <a:pt x="9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5" name="Freeform 31"/>
            <p:cNvSpPr>
              <a:spLocks/>
            </p:cNvSpPr>
            <p:nvPr userDrawn="1"/>
          </p:nvSpPr>
          <p:spPr bwMode="auto">
            <a:xfrm>
              <a:off x="1447801" y="1789113"/>
              <a:ext cx="238125" cy="187325"/>
            </a:xfrm>
            <a:custGeom>
              <a:avLst/>
              <a:gdLst>
                <a:gd name="T0" fmla="*/ 150 w 150"/>
                <a:gd name="T1" fmla="*/ 1 h 118"/>
                <a:gd name="T2" fmla="*/ 150 w 150"/>
                <a:gd name="T3" fmla="*/ 1 h 118"/>
                <a:gd name="T4" fmla="*/ 147 w 150"/>
                <a:gd name="T5" fmla="*/ 5 h 118"/>
                <a:gd name="T6" fmla="*/ 144 w 150"/>
                <a:gd name="T7" fmla="*/ 9 h 118"/>
                <a:gd name="T8" fmla="*/ 136 w 150"/>
                <a:gd name="T9" fmla="*/ 23 h 118"/>
                <a:gd name="T10" fmla="*/ 136 w 150"/>
                <a:gd name="T11" fmla="*/ 23 h 118"/>
                <a:gd name="T12" fmla="*/ 108 w 150"/>
                <a:gd name="T13" fmla="*/ 76 h 118"/>
                <a:gd name="T14" fmla="*/ 87 w 150"/>
                <a:gd name="T15" fmla="*/ 118 h 118"/>
                <a:gd name="T16" fmla="*/ 74 w 150"/>
                <a:gd name="T17" fmla="*/ 118 h 118"/>
                <a:gd name="T18" fmla="*/ 67 w 150"/>
                <a:gd name="T19" fmla="*/ 44 h 118"/>
                <a:gd name="T20" fmla="*/ 66 w 150"/>
                <a:gd name="T21" fmla="*/ 44 h 118"/>
                <a:gd name="T22" fmla="*/ 26 w 150"/>
                <a:gd name="T23" fmla="*/ 118 h 118"/>
                <a:gd name="T24" fmla="*/ 15 w 150"/>
                <a:gd name="T25" fmla="*/ 118 h 118"/>
                <a:gd name="T26" fmla="*/ 5 w 150"/>
                <a:gd name="T27" fmla="*/ 24 h 118"/>
                <a:gd name="T28" fmla="*/ 5 w 150"/>
                <a:gd name="T29" fmla="*/ 24 h 118"/>
                <a:gd name="T30" fmla="*/ 4 w 150"/>
                <a:gd name="T31" fmla="*/ 9 h 118"/>
                <a:gd name="T32" fmla="*/ 2 w 150"/>
                <a:gd name="T33" fmla="*/ 5 h 118"/>
                <a:gd name="T34" fmla="*/ 0 w 150"/>
                <a:gd name="T35" fmla="*/ 1 h 118"/>
                <a:gd name="T36" fmla="*/ 0 w 150"/>
                <a:gd name="T37" fmla="*/ 0 h 118"/>
                <a:gd name="T38" fmla="*/ 33 w 150"/>
                <a:gd name="T39" fmla="*/ 0 h 118"/>
                <a:gd name="T40" fmla="*/ 33 w 150"/>
                <a:gd name="T41" fmla="*/ 1 h 118"/>
                <a:gd name="T42" fmla="*/ 33 w 150"/>
                <a:gd name="T43" fmla="*/ 1 h 118"/>
                <a:gd name="T44" fmla="*/ 31 w 150"/>
                <a:gd name="T45" fmla="*/ 5 h 118"/>
                <a:gd name="T46" fmla="*/ 29 w 150"/>
                <a:gd name="T47" fmla="*/ 9 h 118"/>
                <a:gd name="T48" fmla="*/ 29 w 150"/>
                <a:gd name="T49" fmla="*/ 14 h 118"/>
                <a:gd name="T50" fmla="*/ 29 w 150"/>
                <a:gd name="T51" fmla="*/ 23 h 118"/>
                <a:gd name="T52" fmla="*/ 35 w 150"/>
                <a:gd name="T53" fmla="*/ 79 h 118"/>
                <a:gd name="T54" fmla="*/ 35 w 150"/>
                <a:gd name="T55" fmla="*/ 79 h 118"/>
                <a:gd name="T56" fmla="*/ 77 w 150"/>
                <a:gd name="T57" fmla="*/ 1 h 118"/>
                <a:gd name="T58" fmla="*/ 86 w 150"/>
                <a:gd name="T59" fmla="*/ 1 h 118"/>
                <a:gd name="T60" fmla="*/ 93 w 150"/>
                <a:gd name="T61" fmla="*/ 79 h 118"/>
                <a:gd name="T62" fmla="*/ 94 w 150"/>
                <a:gd name="T63" fmla="*/ 79 h 118"/>
                <a:gd name="T64" fmla="*/ 94 w 150"/>
                <a:gd name="T65" fmla="*/ 79 h 118"/>
                <a:gd name="T66" fmla="*/ 124 w 150"/>
                <a:gd name="T67" fmla="*/ 21 h 118"/>
                <a:gd name="T68" fmla="*/ 124 w 150"/>
                <a:gd name="T69" fmla="*/ 21 h 118"/>
                <a:gd name="T70" fmla="*/ 128 w 150"/>
                <a:gd name="T71" fmla="*/ 12 h 118"/>
                <a:gd name="T72" fmla="*/ 129 w 150"/>
                <a:gd name="T73" fmla="*/ 6 h 118"/>
                <a:gd name="T74" fmla="*/ 129 w 150"/>
                <a:gd name="T75" fmla="*/ 3 h 118"/>
                <a:gd name="T76" fmla="*/ 128 w 150"/>
                <a:gd name="T77" fmla="*/ 1 h 118"/>
                <a:gd name="T78" fmla="*/ 128 w 150"/>
                <a:gd name="T79" fmla="*/ 0 h 118"/>
                <a:gd name="T80" fmla="*/ 150 w 150"/>
                <a:gd name="T81" fmla="*/ 0 h 118"/>
                <a:gd name="T82" fmla="*/ 150 w 150"/>
                <a:gd name="T83" fmla="*/ 1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0" h="118">
                  <a:moveTo>
                    <a:pt x="150" y="1"/>
                  </a:moveTo>
                  <a:lnTo>
                    <a:pt x="150" y="1"/>
                  </a:lnTo>
                  <a:lnTo>
                    <a:pt x="147" y="5"/>
                  </a:lnTo>
                  <a:lnTo>
                    <a:pt x="144" y="9"/>
                  </a:lnTo>
                  <a:lnTo>
                    <a:pt x="136" y="23"/>
                  </a:lnTo>
                  <a:lnTo>
                    <a:pt x="136" y="23"/>
                  </a:lnTo>
                  <a:lnTo>
                    <a:pt x="108" y="76"/>
                  </a:lnTo>
                  <a:lnTo>
                    <a:pt x="87" y="118"/>
                  </a:lnTo>
                  <a:lnTo>
                    <a:pt x="74" y="118"/>
                  </a:lnTo>
                  <a:lnTo>
                    <a:pt x="67" y="44"/>
                  </a:lnTo>
                  <a:lnTo>
                    <a:pt x="66" y="44"/>
                  </a:lnTo>
                  <a:lnTo>
                    <a:pt x="26" y="118"/>
                  </a:lnTo>
                  <a:lnTo>
                    <a:pt x="15" y="118"/>
                  </a:lnTo>
                  <a:lnTo>
                    <a:pt x="5" y="24"/>
                  </a:lnTo>
                  <a:lnTo>
                    <a:pt x="5" y="24"/>
                  </a:lnTo>
                  <a:lnTo>
                    <a:pt x="4" y="9"/>
                  </a:lnTo>
                  <a:lnTo>
                    <a:pt x="2" y="5"/>
                  </a:lnTo>
                  <a:lnTo>
                    <a:pt x="0" y="1"/>
                  </a:lnTo>
                  <a:lnTo>
                    <a:pt x="0" y="0"/>
                  </a:lnTo>
                  <a:lnTo>
                    <a:pt x="33" y="0"/>
                  </a:lnTo>
                  <a:lnTo>
                    <a:pt x="33" y="1"/>
                  </a:lnTo>
                  <a:lnTo>
                    <a:pt x="33" y="1"/>
                  </a:lnTo>
                  <a:lnTo>
                    <a:pt x="31" y="5"/>
                  </a:lnTo>
                  <a:lnTo>
                    <a:pt x="29" y="9"/>
                  </a:lnTo>
                  <a:lnTo>
                    <a:pt x="29" y="14"/>
                  </a:lnTo>
                  <a:lnTo>
                    <a:pt x="29" y="23"/>
                  </a:lnTo>
                  <a:lnTo>
                    <a:pt x="35" y="79"/>
                  </a:lnTo>
                  <a:lnTo>
                    <a:pt x="35" y="79"/>
                  </a:lnTo>
                  <a:lnTo>
                    <a:pt x="77" y="1"/>
                  </a:lnTo>
                  <a:lnTo>
                    <a:pt x="86" y="1"/>
                  </a:lnTo>
                  <a:lnTo>
                    <a:pt x="93" y="79"/>
                  </a:lnTo>
                  <a:lnTo>
                    <a:pt x="94" y="79"/>
                  </a:lnTo>
                  <a:lnTo>
                    <a:pt x="94" y="79"/>
                  </a:lnTo>
                  <a:lnTo>
                    <a:pt x="124" y="21"/>
                  </a:lnTo>
                  <a:lnTo>
                    <a:pt x="124" y="21"/>
                  </a:lnTo>
                  <a:lnTo>
                    <a:pt x="128" y="12"/>
                  </a:lnTo>
                  <a:lnTo>
                    <a:pt x="129" y="6"/>
                  </a:lnTo>
                  <a:lnTo>
                    <a:pt x="129" y="3"/>
                  </a:lnTo>
                  <a:lnTo>
                    <a:pt x="128" y="1"/>
                  </a:lnTo>
                  <a:lnTo>
                    <a:pt x="128" y="0"/>
                  </a:lnTo>
                  <a:lnTo>
                    <a:pt x="150" y="0"/>
                  </a:lnTo>
                  <a:lnTo>
                    <a:pt x="15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
        <p:nvSpPr>
          <p:cNvPr id="14" name="Text Placeholder 2"/>
          <p:cNvSpPr>
            <a:spLocks noGrp="1"/>
          </p:cNvSpPr>
          <p:nvPr>
            <p:ph type="body" sz="quarter" idx="12" hasCustomPrompt="1"/>
          </p:nvPr>
        </p:nvSpPr>
        <p:spPr>
          <a:xfrm>
            <a:off x="283745" y="301625"/>
            <a:ext cx="10230268" cy="4897090"/>
          </a:xfrm>
        </p:spPr>
        <p:txBody>
          <a:bodyPr/>
          <a:lstStyle>
            <a:lvl1pPr marL="571500" indent="-571500">
              <a:buFont typeface="Arial" panose="020B0604020202020204" pitchFamily="34" charset="0"/>
              <a:buChar char="−"/>
              <a:defRPr sz="3600">
                <a:solidFill>
                  <a:schemeClr val="bg1"/>
                </a:solidFill>
              </a:defRPr>
            </a:lvl1pPr>
            <a:lvl2pPr>
              <a:defRPr sz="2800">
                <a:solidFill>
                  <a:schemeClr val="bg1"/>
                </a:solidFill>
              </a:defRPr>
            </a:lvl2pPr>
            <a:lvl3pPr marL="985807" indent="-457200">
              <a:buFont typeface="Arial" panose="020B0604020202020204" pitchFamily="34" charset="0"/>
              <a:buChar char="−"/>
              <a:defRPr sz="2800">
                <a:solidFill>
                  <a:schemeClr val="bg1"/>
                </a:solidFill>
              </a:defRPr>
            </a:lvl3pPr>
            <a:lvl4pPr>
              <a:defRPr sz="2800">
                <a:solidFill>
                  <a:schemeClr val="bg1"/>
                </a:solidFill>
              </a:defRPr>
            </a:lvl4pPr>
            <a:lvl5pPr>
              <a:defRPr sz="2400">
                <a:solidFill>
                  <a:schemeClr val="bg1"/>
                </a:solidFill>
              </a:defRPr>
            </a:lvl5pPr>
          </a:lstStyle>
          <a:p>
            <a:pPr lvl="0"/>
            <a:r>
              <a:rPr lang="en-US"/>
              <a:t>You can use it as divider or highlight slide. Make it short, clear and pretty. If used as a highlight slide, size of the text should be 35pt. If used as a divider slide, content can be much smaller – 18pt.</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78861181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1_Divider or Highlight slide Orange">
    <p:spTree>
      <p:nvGrpSpPr>
        <p:cNvPr id="1" name=""/>
        <p:cNvGrpSpPr/>
        <p:nvPr/>
      </p:nvGrpSpPr>
      <p:grpSpPr>
        <a:xfrm>
          <a:off x="0" y="0"/>
          <a:ext cx="0" cy="0"/>
          <a:chOff x="0" y="0"/>
          <a:chExt cx="0" cy="0"/>
        </a:xfrm>
      </p:grpSpPr>
      <p:sp>
        <p:nvSpPr>
          <p:cNvPr id="6" name="Rectangle 5"/>
          <p:cNvSpPr/>
          <p:nvPr userDrawn="1"/>
        </p:nvSpPr>
        <p:spPr bwMode="auto">
          <a:xfrm>
            <a:off x="0" y="0"/>
            <a:ext cx="10801350" cy="6076950"/>
          </a:xfrm>
          <a:prstGeom prst="rect">
            <a:avLst/>
          </a:prstGeom>
          <a:solidFill>
            <a:srgbClr val="82C8E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Arial" charset="0"/>
            </a:endParaRPr>
          </a:p>
        </p:txBody>
      </p:sp>
      <p:sp>
        <p:nvSpPr>
          <p:cNvPr id="4" name="Footer Placeholder 3"/>
          <p:cNvSpPr>
            <a:spLocks noGrp="1"/>
          </p:cNvSpPr>
          <p:nvPr>
            <p:ph type="ftr" sz="quarter" idx="10"/>
          </p:nvPr>
        </p:nvSpPr>
        <p:spPr>
          <a:xfrm>
            <a:off x="658292" y="5592196"/>
            <a:ext cx="8918847" cy="228600"/>
          </a:xfrm>
        </p:spPr>
        <p:txBody>
          <a:bodyPr/>
          <a:lstStyle>
            <a:lvl1pPr>
              <a:defRPr>
                <a:solidFill>
                  <a:schemeClr val="bg1"/>
                </a:solidFill>
              </a:defRPr>
            </a:lvl1pPr>
          </a:lstStyle>
          <a:p>
            <a:r>
              <a:rPr lang="en-US"/>
              <a:t>Global webinar for third-party providers</a:t>
            </a:r>
            <a:endParaRPr lang="en-GB"/>
          </a:p>
        </p:txBody>
      </p:sp>
      <p:sp>
        <p:nvSpPr>
          <p:cNvPr id="5" name="Slide Number Placeholder 4"/>
          <p:cNvSpPr>
            <a:spLocks noGrp="1"/>
          </p:cNvSpPr>
          <p:nvPr>
            <p:ph type="sldNum" sz="quarter" idx="11"/>
          </p:nvPr>
        </p:nvSpPr>
        <p:spPr>
          <a:xfrm>
            <a:off x="9823251" y="5592196"/>
            <a:ext cx="762000" cy="228600"/>
          </a:xfrm>
        </p:spPr>
        <p:txBody>
          <a:bodyPr/>
          <a:lstStyle>
            <a:lvl1pPr algn="r">
              <a:defRPr>
                <a:solidFill>
                  <a:schemeClr val="bg1"/>
                </a:solidFill>
              </a:defRPr>
            </a:lvl1pPr>
          </a:lstStyle>
          <a:p>
            <a:fld id="{F17889F7-7963-4A16-ADF8-FEE4D97DC541}" type="slidenum">
              <a:rPr lang="en-GB" smtClean="0"/>
              <a:pPr/>
              <a:t>‹#›</a:t>
            </a:fld>
            <a:endParaRPr lang="en-GB"/>
          </a:p>
        </p:txBody>
      </p:sp>
      <p:grpSp>
        <p:nvGrpSpPr>
          <p:cNvPr id="29" name="Group 28"/>
          <p:cNvGrpSpPr/>
          <p:nvPr userDrawn="1"/>
        </p:nvGrpSpPr>
        <p:grpSpPr>
          <a:xfrm>
            <a:off x="286418" y="5558755"/>
            <a:ext cx="288363" cy="288873"/>
            <a:chOff x="1230313" y="1433513"/>
            <a:chExt cx="898525" cy="900113"/>
          </a:xfrm>
        </p:grpSpPr>
        <p:sp>
          <p:nvSpPr>
            <p:cNvPr id="30" name="Freeform 29"/>
            <p:cNvSpPr>
              <a:spLocks noEditPoints="1"/>
            </p:cNvSpPr>
            <p:nvPr userDrawn="1"/>
          </p:nvSpPr>
          <p:spPr bwMode="auto">
            <a:xfrm>
              <a:off x="1230313" y="1433513"/>
              <a:ext cx="898525" cy="900113"/>
            </a:xfrm>
            <a:custGeom>
              <a:avLst/>
              <a:gdLst>
                <a:gd name="T0" fmla="*/ 198 w 566"/>
                <a:gd name="T1" fmla="*/ 14 h 567"/>
                <a:gd name="T2" fmla="*/ 103 w 566"/>
                <a:gd name="T3" fmla="*/ 66 h 567"/>
                <a:gd name="T4" fmla="*/ 34 w 566"/>
                <a:gd name="T5" fmla="*/ 149 h 567"/>
                <a:gd name="T6" fmla="*/ 2 w 566"/>
                <a:gd name="T7" fmla="*/ 255 h 567"/>
                <a:gd name="T8" fmla="*/ 9 w 566"/>
                <a:gd name="T9" fmla="*/ 354 h 567"/>
                <a:gd name="T10" fmla="*/ 57 w 566"/>
                <a:gd name="T11" fmla="*/ 453 h 567"/>
                <a:gd name="T12" fmla="*/ 136 w 566"/>
                <a:gd name="T13" fmla="*/ 526 h 567"/>
                <a:gd name="T14" fmla="*/ 240 w 566"/>
                <a:gd name="T15" fmla="*/ 563 h 567"/>
                <a:gd name="T16" fmla="*/ 341 w 566"/>
                <a:gd name="T17" fmla="*/ 561 h 567"/>
                <a:gd name="T18" fmla="*/ 442 w 566"/>
                <a:gd name="T19" fmla="*/ 518 h 567"/>
                <a:gd name="T20" fmla="*/ 518 w 566"/>
                <a:gd name="T21" fmla="*/ 442 h 567"/>
                <a:gd name="T22" fmla="*/ 561 w 566"/>
                <a:gd name="T23" fmla="*/ 341 h 567"/>
                <a:gd name="T24" fmla="*/ 563 w 566"/>
                <a:gd name="T25" fmla="*/ 240 h 567"/>
                <a:gd name="T26" fmla="*/ 526 w 566"/>
                <a:gd name="T27" fmla="*/ 137 h 567"/>
                <a:gd name="T28" fmla="*/ 454 w 566"/>
                <a:gd name="T29" fmla="*/ 57 h 567"/>
                <a:gd name="T30" fmla="*/ 356 w 566"/>
                <a:gd name="T31" fmla="*/ 10 h 567"/>
                <a:gd name="T32" fmla="*/ 95 w 566"/>
                <a:gd name="T33" fmla="*/ 90 h 567"/>
                <a:gd name="T34" fmla="*/ 248 w 566"/>
                <a:gd name="T35" fmla="*/ 16 h 567"/>
                <a:gd name="T36" fmla="*/ 206 w 566"/>
                <a:gd name="T37" fmla="*/ 55 h 567"/>
                <a:gd name="T38" fmla="*/ 94 w 566"/>
                <a:gd name="T39" fmla="*/ 92 h 567"/>
                <a:gd name="T40" fmla="*/ 247 w 566"/>
                <a:gd name="T41" fmla="*/ 36 h 567"/>
                <a:gd name="T42" fmla="*/ 192 w 566"/>
                <a:gd name="T43" fmla="*/ 92 h 567"/>
                <a:gd name="T44" fmla="*/ 337 w 566"/>
                <a:gd name="T45" fmla="*/ 50 h 567"/>
                <a:gd name="T46" fmla="*/ 290 w 566"/>
                <a:gd name="T47" fmla="*/ 92 h 567"/>
                <a:gd name="T48" fmla="*/ 319 w 566"/>
                <a:gd name="T49" fmla="*/ 19 h 567"/>
                <a:gd name="T50" fmla="*/ 382 w 566"/>
                <a:gd name="T51" fmla="*/ 32 h 567"/>
                <a:gd name="T52" fmla="*/ 473 w 566"/>
                <a:gd name="T53" fmla="*/ 92 h 567"/>
                <a:gd name="T54" fmla="*/ 166 w 566"/>
                <a:gd name="T55" fmla="*/ 107 h 567"/>
                <a:gd name="T56" fmla="*/ 32 w 566"/>
                <a:gd name="T57" fmla="*/ 186 h 567"/>
                <a:gd name="T58" fmla="*/ 81 w 566"/>
                <a:gd name="T59" fmla="*/ 106 h 567"/>
                <a:gd name="T60" fmla="*/ 278 w 566"/>
                <a:gd name="T61" fmla="*/ 186 h 567"/>
                <a:gd name="T62" fmla="*/ 183 w 566"/>
                <a:gd name="T63" fmla="*/ 106 h 567"/>
                <a:gd name="T64" fmla="*/ 384 w 566"/>
                <a:gd name="T65" fmla="*/ 106 h 567"/>
                <a:gd name="T66" fmla="*/ 417 w 566"/>
                <a:gd name="T67" fmla="*/ 186 h 567"/>
                <a:gd name="T68" fmla="*/ 486 w 566"/>
                <a:gd name="T69" fmla="*/ 105 h 567"/>
                <a:gd name="T70" fmla="*/ 535 w 566"/>
                <a:gd name="T71" fmla="*/ 186 h 567"/>
                <a:gd name="T72" fmla="*/ 411 w 566"/>
                <a:gd name="T73" fmla="*/ 126 h 567"/>
                <a:gd name="T74" fmla="*/ 540 w 566"/>
                <a:gd name="T75" fmla="*/ 199 h 567"/>
                <a:gd name="T76" fmla="*/ 552 w 566"/>
                <a:gd name="T77" fmla="*/ 305 h 567"/>
                <a:gd name="T78" fmla="*/ 27 w 566"/>
                <a:gd name="T79" fmla="*/ 368 h 567"/>
                <a:gd name="T80" fmla="*/ 14 w 566"/>
                <a:gd name="T81" fmla="*/ 284 h 567"/>
                <a:gd name="T82" fmla="*/ 540 w 566"/>
                <a:gd name="T83" fmla="*/ 199 h 567"/>
                <a:gd name="T84" fmla="*/ 156 w 566"/>
                <a:gd name="T85" fmla="*/ 441 h 567"/>
                <a:gd name="T86" fmla="*/ 81 w 566"/>
                <a:gd name="T87" fmla="*/ 461 h 567"/>
                <a:gd name="T88" fmla="*/ 32 w 566"/>
                <a:gd name="T89" fmla="*/ 381 h 567"/>
                <a:gd name="T90" fmla="*/ 183 w 566"/>
                <a:gd name="T91" fmla="*/ 461 h 567"/>
                <a:gd name="T92" fmla="*/ 149 w 566"/>
                <a:gd name="T93" fmla="*/ 381 h 567"/>
                <a:gd name="T94" fmla="*/ 412 w 566"/>
                <a:gd name="T95" fmla="*/ 402 h 567"/>
                <a:gd name="T96" fmla="*/ 290 w 566"/>
                <a:gd name="T97" fmla="*/ 461 h 567"/>
                <a:gd name="T98" fmla="*/ 534 w 566"/>
                <a:gd name="T99" fmla="*/ 382 h 567"/>
                <a:gd name="T100" fmla="*/ 400 w 566"/>
                <a:gd name="T101" fmla="*/ 461 h 567"/>
                <a:gd name="T102" fmla="*/ 431 w 566"/>
                <a:gd name="T103" fmla="*/ 381 h 567"/>
                <a:gd name="T104" fmla="*/ 176 w 566"/>
                <a:gd name="T105" fmla="*/ 475 h 567"/>
                <a:gd name="T106" fmla="*/ 253 w 566"/>
                <a:gd name="T107" fmla="*/ 551 h 567"/>
                <a:gd name="T108" fmla="*/ 146 w 566"/>
                <a:gd name="T109" fmla="*/ 515 h 567"/>
                <a:gd name="T110" fmla="*/ 176 w 566"/>
                <a:gd name="T111" fmla="*/ 475 h 567"/>
                <a:gd name="T112" fmla="*/ 230 w 566"/>
                <a:gd name="T113" fmla="*/ 516 h 567"/>
                <a:gd name="T114" fmla="*/ 278 w 566"/>
                <a:gd name="T115" fmla="*/ 475 h 567"/>
                <a:gd name="T116" fmla="*/ 320 w 566"/>
                <a:gd name="T117" fmla="*/ 531 h 567"/>
                <a:gd name="T118" fmla="*/ 374 w 566"/>
                <a:gd name="T119" fmla="*/ 475 h 567"/>
                <a:gd name="T120" fmla="*/ 401 w 566"/>
                <a:gd name="T121" fmla="*/ 525 h 567"/>
                <a:gd name="T122" fmla="*/ 319 w 566"/>
                <a:gd name="T123" fmla="*/ 547 h 567"/>
                <a:gd name="T124" fmla="*/ 391 w 566"/>
                <a:gd name="T125" fmla="*/ 475 h 5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66" h="567">
                  <a:moveTo>
                    <a:pt x="282" y="0"/>
                  </a:moveTo>
                  <a:lnTo>
                    <a:pt x="282" y="0"/>
                  </a:lnTo>
                  <a:lnTo>
                    <a:pt x="268" y="1"/>
                  </a:lnTo>
                  <a:lnTo>
                    <a:pt x="252" y="2"/>
                  </a:lnTo>
                  <a:lnTo>
                    <a:pt x="238" y="4"/>
                  </a:lnTo>
                  <a:lnTo>
                    <a:pt x="225" y="7"/>
                  </a:lnTo>
                  <a:lnTo>
                    <a:pt x="211" y="10"/>
                  </a:lnTo>
                  <a:lnTo>
                    <a:pt x="198" y="14"/>
                  </a:lnTo>
                  <a:lnTo>
                    <a:pt x="185" y="18"/>
                  </a:lnTo>
                  <a:lnTo>
                    <a:pt x="172" y="23"/>
                  </a:lnTo>
                  <a:lnTo>
                    <a:pt x="159" y="29"/>
                  </a:lnTo>
                  <a:lnTo>
                    <a:pt x="147" y="35"/>
                  </a:lnTo>
                  <a:lnTo>
                    <a:pt x="136" y="42"/>
                  </a:lnTo>
                  <a:lnTo>
                    <a:pt x="124" y="49"/>
                  </a:lnTo>
                  <a:lnTo>
                    <a:pt x="113" y="57"/>
                  </a:lnTo>
                  <a:lnTo>
                    <a:pt x="103" y="66"/>
                  </a:lnTo>
                  <a:lnTo>
                    <a:pt x="92" y="75"/>
                  </a:lnTo>
                  <a:lnTo>
                    <a:pt x="83" y="84"/>
                  </a:lnTo>
                  <a:lnTo>
                    <a:pt x="73" y="94"/>
                  </a:lnTo>
                  <a:lnTo>
                    <a:pt x="65" y="104"/>
                  </a:lnTo>
                  <a:lnTo>
                    <a:pt x="56" y="115"/>
                  </a:lnTo>
                  <a:lnTo>
                    <a:pt x="48" y="126"/>
                  </a:lnTo>
                  <a:lnTo>
                    <a:pt x="41" y="137"/>
                  </a:lnTo>
                  <a:lnTo>
                    <a:pt x="34" y="149"/>
                  </a:lnTo>
                  <a:lnTo>
                    <a:pt x="28" y="161"/>
                  </a:lnTo>
                  <a:lnTo>
                    <a:pt x="22" y="174"/>
                  </a:lnTo>
                  <a:lnTo>
                    <a:pt x="17" y="186"/>
                  </a:lnTo>
                  <a:lnTo>
                    <a:pt x="13" y="199"/>
                  </a:lnTo>
                  <a:lnTo>
                    <a:pt x="9" y="213"/>
                  </a:lnTo>
                  <a:lnTo>
                    <a:pt x="6" y="226"/>
                  </a:lnTo>
                  <a:lnTo>
                    <a:pt x="4" y="240"/>
                  </a:lnTo>
                  <a:lnTo>
                    <a:pt x="2" y="255"/>
                  </a:lnTo>
                  <a:lnTo>
                    <a:pt x="1" y="270"/>
                  </a:lnTo>
                  <a:lnTo>
                    <a:pt x="0" y="284"/>
                  </a:lnTo>
                  <a:lnTo>
                    <a:pt x="0" y="284"/>
                  </a:lnTo>
                  <a:lnTo>
                    <a:pt x="1" y="298"/>
                  </a:lnTo>
                  <a:lnTo>
                    <a:pt x="2" y="313"/>
                  </a:lnTo>
                  <a:lnTo>
                    <a:pt x="4" y="327"/>
                  </a:lnTo>
                  <a:lnTo>
                    <a:pt x="6" y="341"/>
                  </a:lnTo>
                  <a:lnTo>
                    <a:pt x="9" y="354"/>
                  </a:lnTo>
                  <a:lnTo>
                    <a:pt x="13" y="368"/>
                  </a:lnTo>
                  <a:lnTo>
                    <a:pt x="18" y="381"/>
                  </a:lnTo>
                  <a:lnTo>
                    <a:pt x="23" y="394"/>
                  </a:lnTo>
                  <a:lnTo>
                    <a:pt x="28" y="406"/>
                  </a:lnTo>
                  <a:lnTo>
                    <a:pt x="34" y="418"/>
                  </a:lnTo>
                  <a:lnTo>
                    <a:pt x="41" y="430"/>
                  </a:lnTo>
                  <a:lnTo>
                    <a:pt x="49" y="442"/>
                  </a:lnTo>
                  <a:lnTo>
                    <a:pt x="57" y="453"/>
                  </a:lnTo>
                  <a:lnTo>
                    <a:pt x="65" y="464"/>
                  </a:lnTo>
                  <a:lnTo>
                    <a:pt x="74" y="474"/>
                  </a:lnTo>
                  <a:lnTo>
                    <a:pt x="83" y="484"/>
                  </a:lnTo>
                  <a:lnTo>
                    <a:pt x="93" y="493"/>
                  </a:lnTo>
                  <a:lnTo>
                    <a:pt x="103" y="502"/>
                  </a:lnTo>
                  <a:lnTo>
                    <a:pt x="114" y="510"/>
                  </a:lnTo>
                  <a:lnTo>
                    <a:pt x="125" y="518"/>
                  </a:lnTo>
                  <a:lnTo>
                    <a:pt x="136" y="526"/>
                  </a:lnTo>
                  <a:lnTo>
                    <a:pt x="148" y="532"/>
                  </a:lnTo>
                  <a:lnTo>
                    <a:pt x="160" y="539"/>
                  </a:lnTo>
                  <a:lnTo>
                    <a:pt x="173" y="544"/>
                  </a:lnTo>
                  <a:lnTo>
                    <a:pt x="186" y="549"/>
                  </a:lnTo>
                  <a:lnTo>
                    <a:pt x="199" y="554"/>
                  </a:lnTo>
                  <a:lnTo>
                    <a:pt x="212" y="558"/>
                  </a:lnTo>
                  <a:lnTo>
                    <a:pt x="226" y="561"/>
                  </a:lnTo>
                  <a:lnTo>
                    <a:pt x="240" y="563"/>
                  </a:lnTo>
                  <a:lnTo>
                    <a:pt x="254" y="565"/>
                  </a:lnTo>
                  <a:lnTo>
                    <a:pt x="269" y="566"/>
                  </a:lnTo>
                  <a:lnTo>
                    <a:pt x="284" y="567"/>
                  </a:lnTo>
                  <a:lnTo>
                    <a:pt x="284" y="567"/>
                  </a:lnTo>
                  <a:lnTo>
                    <a:pt x="298" y="566"/>
                  </a:lnTo>
                  <a:lnTo>
                    <a:pt x="313" y="565"/>
                  </a:lnTo>
                  <a:lnTo>
                    <a:pt x="327" y="563"/>
                  </a:lnTo>
                  <a:lnTo>
                    <a:pt x="341" y="561"/>
                  </a:lnTo>
                  <a:lnTo>
                    <a:pt x="354" y="558"/>
                  </a:lnTo>
                  <a:lnTo>
                    <a:pt x="368" y="554"/>
                  </a:lnTo>
                  <a:lnTo>
                    <a:pt x="381" y="549"/>
                  </a:lnTo>
                  <a:lnTo>
                    <a:pt x="394" y="544"/>
                  </a:lnTo>
                  <a:lnTo>
                    <a:pt x="406" y="539"/>
                  </a:lnTo>
                  <a:lnTo>
                    <a:pt x="418" y="532"/>
                  </a:lnTo>
                  <a:lnTo>
                    <a:pt x="430" y="526"/>
                  </a:lnTo>
                  <a:lnTo>
                    <a:pt x="442" y="518"/>
                  </a:lnTo>
                  <a:lnTo>
                    <a:pt x="453" y="510"/>
                  </a:lnTo>
                  <a:lnTo>
                    <a:pt x="463" y="502"/>
                  </a:lnTo>
                  <a:lnTo>
                    <a:pt x="474" y="493"/>
                  </a:lnTo>
                  <a:lnTo>
                    <a:pt x="484" y="484"/>
                  </a:lnTo>
                  <a:lnTo>
                    <a:pt x="493" y="474"/>
                  </a:lnTo>
                  <a:lnTo>
                    <a:pt x="502" y="464"/>
                  </a:lnTo>
                  <a:lnTo>
                    <a:pt x="510" y="453"/>
                  </a:lnTo>
                  <a:lnTo>
                    <a:pt x="518" y="442"/>
                  </a:lnTo>
                  <a:lnTo>
                    <a:pt x="525" y="430"/>
                  </a:lnTo>
                  <a:lnTo>
                    <a:pt x="532" y="418"/>
                  </a:lnTo>
                  <a:lnTo>
                    <a:pt x="538" y="406"/>
                  </a:lnTo>
                  <a:lnTo>
                    <a:pt x="544" y="394"/>
                  </a:lnTo>
                  <a:lnTo>
                    <a:pt x="549" y="381"/>
                  </a:lnTo>
                  <a:lnTo>
                    <a:pt x="554" y="368"/>
                  </a:lnTo>
                  <a:lnTo>
                    <a:pt x="557" y="354"/>
                  </a:lnTo>
                  <a:lnTo>
                    <a:pt x="561" y="341"/>
                  </a:lnTo>
                  <a:lnTo>
                    <a:pt x="563" y="327"/>
                  </a:lnTo>
                  <a:lnTo>
                    <a:pt x="565" y="313"/>
                  </a:lnTo>
                  <a:lnTo>
                    <a:pt x="566" y="298"/>
                  </a:lnTo>
                  <a:lnTo>
                    <a:pt x="566" y="284"/>
                  </a:lnTo>
                  <a:lnTo>
                    <a:pt x="566" y="284"/>
                  </a:lnTo>
                  <a:lnTo>
                    <a:pt x="566" y="270"/>
                  </a:lnTo>
                  <a:lnTo>
                    <a:pt x="565" y="255"/>
                  </a:lnTo>
                  <a:lnTo>
                    <a:pt x="563" y="240"/>
                  </a:lnTo>
                  <a:lnTo>
                    <a:pt x="561" y="226"/>
                  </a:lnTo>
                  <a:lnTo>
                    <a:pt x="558" y="213"/>
                  </a:lnTo>
                  <a:lnTo>
                    <a:pt x="554" y="199"/>
                  </a:lnTo>
                  <a:lnTo>
                    <a:pt x="549" y="186"/>
                  </a:lnTo>
                  <a:lnTo>
                    <a:pt x="544" y="174"/>
                  </a:lnTo>
                  <a:lnTo>
                    <a:pt x="539" y="161"/>
                  </a:lnTo>
                  <a:lnTo>
                    <a:pt x="532" y="149"/>
                  </a:lnTo>
                  <a:lnTo>
                    <a:pt x="526" y="137"/>
                  </a:lnTo>
                  <a:lnTo>
                    <a:pt x="518" y="126"/>
                  </a:lnTo>
                  <a:lnTo>
                    <a:pt x="511" y="115"/>
                  </a:lnTo>
                  <a:lnTo>
                    <a:pt x="502" y="104"/>
                  </a:lnTo>
                  <a:lnTo>
                    <a:pt x="493" y="94"/>
                  </a:lnTo>
                  <a:lnTo>
                    <a:pt x="484" y="84"/>
                  </a:lnTo>
                  <a:lnTo>
                    <a:pt x="474" y="75"/>
                  </a:lnTo>
                  <a:lnTo>
                    <a:pt x="464" y="66"/>
                  </a:lnTo>
                  <a:lnTo>
                    <a:pt x="454" y="57"/>
                  </a:lnTo>
                  <a:lnTo>
                    <a:pt x="443" y="49"/>
                  </a:lnTo>
                  <a:lnTo>
                    <a:pt x="431" y="42"/>
                  </a:lnTo>
                  <a:lnTo>
                    <a:pt x="419" y="35"/>
                  </a:lnTo>
                  <a:lnTo>
                    <a:pt x="407" y="29"/>
                  </a:lnTo>
                  <a:lnTo>
                    <a:pt x="395" y="23"/>
                  </a:lnTo>
                  <a:lnTo>
                    <a:pt x="382" y="18"/>
                  </a:lnTo>
                  <a:lnTo>
                    <a:pt x="369" y="14"/>
                  </a:lnTo>
                  <a:lnTo>
                    <a:pt x="356" y="10"/>
                  </a:lnTo>
                  <a:lnTo>
                    <a:pt x="342" y="7"/>
                  </a:lnTo>
                  <a:lnTo>
                    <a:pt x="328" y="4"/>
                  </a:lnTo>
                  <a:lnTo>
                    <a:pt x="314" y="2"/>
                  </a:lnTo>
                  <a:lnTo>
                    <a:pt x="300" y="1"/>
                  </a:lnTo>
                  <a:lnTo>
                    <a:pt x="286" y="0"/>
                  </a:lnTo>
                  <a:lnTo>
                    <a:pt x="282" y="0"/>
                  </a:lnTo>
                  <a:close/>
                  <a:moveTo>
                    <a:pt x="95" y="90"/>
                  </a:moveTo>
                  <a:lnTo>
                    <a:pt x="95" y="90"/>
                  </a:lnTo>
                  <a:lnTo>
                    <a:pt x="111" y="76"/>
                  </a:lnTo>
                  <a:lnTo>
                    <a:pt x="128" y="63"/>
                  </a:lnTo>
                  <a:lnTo>
                    <a:pt x="147" y="51"/>
                  </a:lnTo>
                  <a:lnTo>
                    <a:pt x="166" y="41"/>
                  </a:lnTo>
                  <a:lnTo>
                    <a:pt x="185" y="32"/>
                  </a:lnTo>
                  <a:lnTo>
                    <a:pt x="206" y="25"/>
                  </a:lnTo>
                  <a:lnTo>
                    <a:pt x="226" y="20"/>
                  </a:lnTo>
                  <a:lnTo>
                    <a:pt x="248" y="16"/>
                  </a:lnTo>
                  <a:lnTo>
                    <a:pt x="248" y="16"/>
                  </a:lnTo>
                  <a:lnTo>
                    <a:pt x="254" y="15"/>
                  </a:lnTo>
                  <a:lnTo>
                    <a:pt x="254" y="15"/>
                  </a:lnTo>
                  <a:lnTo>
                    <a:pt x="247" y="19"/>
                  </a:lnTo>
                  <a:lnTo>
                    <a:pt x="247" y="19"/>
                  </a:lnTo>
                  <a:lnTo>
                    <a:pt x="233" y="30"/>
                  </a:lnTo>
                  <a:lnTo>
                    <a:pt x="215" y="46"/>
                  </a:lnTo>
                  <a:lnTo>
                    <a:pt x="206" y="55"/>
                  </a:lnTo>
                  <a:lnTo>
                    <a:pt x="196" y="66"/>
                  </a:lnTo>
                  <a:lnTo>
                    <a:pt x="186" y="78"/>
                  </a:lnTo>
                  <a:lnTo>
                    <a:pt x="176" y="92"/>
                  </a:lnTo>
                  <a:lnTo>
                    <a:pt x="176" y="92"/>
                  </a:lnTo>
                  <a:lnTo>
                    <a:pt x="176" y="92"/>
                  </a:lnTo>
                  <a:lnTo>
                    <a:pt x="176" y="92"/>
                  </a:lnTo>
                  <a:lnTo>
                    <a:pt x="94" y="92"/>
                  </a:lnTo>
                  <a:lnTo>
                    <a:pt x="94" y="92"/>
                  </a:lnTo>
                  <a:lnTo>
                    <a:pt x="95" y="90"/>
                  </a:lnTo>
                  <a:lnTo>
                    <a:pt x="95" y="90"/>
                  </a:lnTo>
                  <a:close/>
                  <a:moveTo>
                    <a:pt x="194" y="90"/>
                  </a:moveTo>
                  <a:lnTo>
                    <a:pt x="194" y="90"/>
                  </a:lnTo>
                  <a:lnTo>
                    <a:pt x="203" y="79"/>
                  </a:lnTo>
                  <a:lnTo>
                    <a:pt x="212" y="69"/>
                  </a:lnTo>
                  <a:lnTo>
                    <a:pt x="230" y="50"/>
                  </a:lnTo>
                  <a:lnTo>
                    <a:pt x="247" y="36"/>
                  </a:lnTo>
                  <a:lnTo>
                    <a:pt x="262" y="25"/>
                  </a:lnTo>
                  <a:lnTo>
                    <a:pt x="262" y="25"/>
                  </a:lnTo>
                  <a:lnTo>
                    <a:pt x="278" y="15"/>
                  </a:lnTo>
                  <a:lnTo>
                    <a:pt x="278" y="15"/>
                  </a:lnTo>
                  <a:lnTo>
                    <a:pt x="278" y="92"/>
                  </a:lnTo>
                  <a:lnTo>
                    <a:pt x="278" y="92"/>
                  </a:lnTo>
                  <a:lnTo>
                    <a:pt x="192" y="92"/>
                  </a:lnTo>
                  <a:lnTo>
                    <a:pt x="192" y="92"/>
                  </a:lnTo>
                  <a:lnTo>
                    <a:pt x="194" y="90"/>
                  </a:lnTo>
                  <a:lnTo>
                    <a:pt x="194" y="90"/>
                  </a:lnTo>
                  <a:close/>
                  <a:moveTo>
                    <a:pt x="290" y="15"/>
                  </a:moveTo>
                  <a:lnTo>
                    <a:pt x="290" y="15"/>
                  </a:lnTo>
                  <a:lnTo>
                    <a:pt x="305" y="25"/>
                  </a:lnTo>
                  <a:lnTo>
                    <a:pt x="305" y="25"/>
                  </a:lnTo>
                  <a:lnTo>
                    <a:pt x="320" y="36"/>
                  </a:lnTo>
                  <a:lnTo>
                    <a:pt x="337" y="50"/>
                  </a:lnTo>
                  <a:lnTo>
                    <a:pt x="355" y="69"/>
                  </a:lnTo>
                  <a:lnTo>
                    <a:pt x="364" y="79"/>
                  </a:lnTo>
                  <a:lnTo>
                    <a:pt x="373" y="90"/>
                  </a:lnTo>
                  <a:lnTo>
                    <a:pt x="373" y="90"/>
                  </a:lnTo>
                  <a:lnTo>
                    <a:pt x="374" y="92"/>
                  </a:lnTo>
                  <a:lnTo>
                    <a:pt x="374" y="92"/>
                  </a:lnTo>
                  <a:lnTo>
                    <a:pt x="290" y="92"/>
                  </a:lnTo>
                  <a:lnTo>
                    <a:pt x="290" y="92"/>
                  </a:lnTo>
                  <a:lnTo>
                    <a:pt x="290" y="15"/>
                  </a:lnTo>
                  <a:lnTo>
                    <a:pt x="290" y="15"/>
                  </a:lnTo>
                  <a:close/>
                  <a:moveTo>
                    <a:pt x="391" y="92"/>
                  </a:moveTo>
                  <a:lnTo>
                    <a:pt x="391" y="92"/>
                  </a:lnTo>
                  <a:lnTo>
                    <a:pt x="376" y="72"/>
                  </a:lnTo>
                  <a:lnTo>
                    <a:pt x="359" y="53"/>
                  </a:lnTo>
                  <a:lnTo>
                    <a:pt x="340" y="35"/>
                  </a:lnTo>
                  <a:lnTo>
                    <a:pt x="319" y="19"/>
                  </a:lnTo>
                  <a:lnTo>
                    <a:pt x="319" y="19"/>
                  </a:lnTo>
                  <a:lnTo>
                    <a:pt x="314" y="16"/>
                  </a:lnTo>
                  <a:lnTo>
                    <a:pt x="314" y="16"/>
                  </a:lnTo>
                  <a:lnTo>
                    <a:pt x="320" y="16"/>
                  </a:lnTo>
                  <a:lnTo>
                    <a:pt x="320" y="16"/>
                  </a:lnTo>
                  <a:lnTo>
                    <a:pt x="341" y="20"/>
                  </a:lnTo>
                  <a:lnTo>
                    <a:pt x="362" y="25"/>
                  </a:lnTo>
                  <a:lnTo>
                    <a:pt x="382" y="32"/>
                  </a:lnTo>
                  <a:lnTo>
                    <a:pt x="402" y="41"/>
                  </a:lnTo>
                  <a:lnTo>
                    <a:pt x="420" y="51"/>
                  </a:lnTo>
                  <a:lnTo>
                    <a:pt x="438" y="63"/>
                  </a:lnTo>
                  <a:lnTo>
                    <a:pt x="455" y="76"/>
                  </a:lnTo>
                  <a:lnTo>
                    <a:pt x="471" y="90"/>
                  </a:lnTo>
                  <a:lnTo>
                    <a:pt x="471" y="90"/>
                  </a:lnTo>
                  <a:lnTo>
                    <a:pt x="473" y="92"/>
                  </a:lnTo>
                  <a:lnTo>
                    <a:pt x="473" y="92"/>
                  </a:lnTo>
                  <a:lnTo>
                    <a:pt x="391" y="92"/>
                  </a:lnTo>
                  <a:lnTo>
                    <a:pt x="391" y="92"/>
                  </a:lnTo>
                  <a:lnTo>
                    <a:pt x="391" y="92"/>
                  </a:lnTo>
                  <a:lnTo>
                    <a:pt x="391" y="92"/>
                  </a:lnTo>
                  <a:close/>
                  <a:moveTo>
                    <a:pt x="167" y="105"/>
                  </a:moveTo>
                  <a:lnTo>
                    <a:pt x="167" y="105"/>
                  </a:lnTo>
                  <a:lnTo>
                    <a:pt x="166" y="107"/>
                  </a:lnTo>
                  <a:lnTo>
                    <a:pt x="166" y="107"/>
                  </a:lnTo>
                  <a:lnTo>
                    <a:pt x="156" y="126"/>
                  </a:lnTo>
                  <a:lnTo>
                    <a:pt x="148" y="145"/>
                  </a:lnTo>
                  <a:lnTo>
                    <a:pt x="141" y="165"/>
                  </a:lnTo>
                  <a:lnTo>
                    <a:pt x="136" y="185"/>
                  </a:lnTo>
                  <a:lnTo>
                    <a:pt x="136" y="185"/>
                  </a:lnTo>
                  <a:lnTo>
                    <a:pt x="136" y="186"/>
                  </a:lnTo>
                  <a:lnTo>
                    <a:pt x="136" y="186"/>
                  </a:lnTo>
                  <a:lnTo>
                    <a:pt x="32" y="186"/>
                  </a:lnTo>
                  <a:lnTo>
                    <a:pt x="32" y="186"/>
                  </a:lnTo>
                  <a:lnTo>
                    <a:pt x="33" y="185"/>
                  </a:lnTo>
                  <a:lnTo>
                    <a:pt x="33" y="185"/>
                  </a:lnTo>
                  <a:lnTo>
                    <a:pt x="42" y="163"/>
                  </a:lnTo>
                  <a:lnTo>
                    <a:pt x="53" y="143"/>
                  </a:lnTo>
                  <a:lnTo>
                    <a:pt x="66" y="124"/>
                  </a:lnTo>
                  <a:lnTo>
                    <a:pt x="81" y="106"/>
                  </a:lnTo>
                  <a:lnTo>
                    <a:pt x="81" y="106"/>
                  </a:lnTo>
                  <a:lnTo>
                    <a:pt x="81" y="105"/>
                  </a:lnTo>
                  <a:lnTo>
                    <a:pt x="81" y="105"/>
                  </a:lnTo>
                  <a:lnTo>
                    <a:pt x="167" y="105"/>
                  </a:lnTo>
                  <a:lnTo>
                    <a:pt x="167" y="105"/>
                  </a:lnTo>
                  <a:close/>
                  <a:moveTo>
                    <a:pt x="278" y="105"/>
                  </a:moveTo>
                  <a:lnTo>
                    <a:pt x="278" y="105"/>
                  </a:lnTo>
                  <a:lnTo>
                    <a:pt x="278" y="186"/>
                  </a:lnTo>
                  <a:lnTo>
                    <a:pt x="278" y="186"/>
                  </a:lnTo>
                  <a:lnTo>
                    <a:pt x="149" y="186"/>
                  </a:lnTo>
                  <a:lnTo>
                    <a:pt x="149" y="186"/>
                  </a:lnTo>
                  <a:lnTo>
                    <a:pt x="150" y="185"/>
                  </a:lnTo>
                  <a:lnTo>
                    <a:pt x="150" y="185"/>
                  </a:lnTo>
                  <a:lnTo>
                    <a:pt x="155" y="164"/>
                  </a:lnTo>
                  <a:lnTo>
                    <a:pt x="162" y="144"/>
                  </a:lnTo>
                  <a:lnTo>
                    <a:pt x="172" y="125"/>
                  </a:lnTo>
                  <a:lnTo>
                    <a:pt x="183" y="106"/>
                  </a:lnTo>
                  <a:lnTo>
                    <a:pt x="183" y="106"/>
                  </a:lnTo>
                  <a:lnTo>
                    <a:pt x="183" y="105"/>
                  </a:lnTo>
                  <a:lnTo>
                    <a:pt x="183" y="105"/>
                  </a:lnTo>
                  <a:lnTo>
                    <a:pt x="278" y="105"/>
                  </a:lnTo>
                  <a:lnTo>
                    <a:pt x="278" y="105"/>
                  </a:lnTo>
                  <a:close/>
                  <a:moveTo>
                    <a:pt x="384" y="105"/>
                  </a:moveTo>
                  <a:lnTo>
                    <a:pt x="384" y="105"/>
                  </a:lnTo>
                  <a:lnTo>
                    <a:pt x="384" y="106"/>
                  </a:lnTo>
                  <a:lnTo>
                    <a:pt x="384" y="106"/>
                  </a:lnTo>
                  <a:lnTo>
                    <a:pt x="395" y="125"/>
                  </a:lnTo>
                  <a:lnTo>
                    <a:pt x="404" y="144"/>
                  </a:lnTo>
                  <a:lnTo>
                    <a:pt x="412" y="164"/>
                  </a:lnTo>
                  <a:lnTo>
                    <a:pt x="417" y="185"/>
                  </a:lnTo>
                  <a:lnTo>
                    <a:pt x="417" y="185"/>
                  </a:lnTo>
                  <a:lnTo>
                    <a:pt x="417" y="186"/>
                  </a:lnTo>
                  <a:lnTo>
                    <a:pt x="417" y="186"/>
                  </a:lnTo>
                  <a:lnTo>
                    <a:pt x="290" y="186"/>
                  </a:lnTo>
                  <a:lnTo>
                    <a:pt x="290" y="186"/>
                  </a:lnTo>
                  <a:lnTo>
                    <a:pt x="290" y="105"/>
                  </a:lnTo>
                  <a:lnTo>
                    <a:pt x="290" y="105"/>
                  </a:lnTo>
                  <a:lnTo>
                    <a:pt x="384" y="105"/>
                  </a:lnTo>
                  <a:lnTo>
                    <a:pt x="384" y="105"/>
                  </a:lnTo>
                  <a:close/>
                  <a:moveTo>
                    <a:pt x="486" y="105"/>
                  </a:moveTo>
                  <a:lnTo>
                    <a:pt x="486" y="105"/>
                  </a:lnTo>
                  <a:lnTo>
                    <a:pt x="486" y="106"/>
                  </a:lnTo>
                  <a:lnTo>
                    <a:pt x="486" y="106"/>
                  </a:lnTo>
                  <a:lnTo>
                    <a:pt x="501" y="124"/>
                  </a:lnTo>
                  <a:lnTo>
                    <a:pt x="514" y="143"/>
                  </a:lnTo>
                  <a:lnTo>
                    <a:pt x="525" y="163"/>
                  </a:lnTo>
                  <a:lnTo>
                    <a:pt x="534" y="185"/>
                  </a:lnTo>
                  <a:lnTo>
                    <a:pt x="534" y="185"/>
                  </a:lnTo>
                  <a:lnTo>
                    <a:pt x="535" y="186"/>
                  </a:lnTo>
                  <a:lnTo>
                    <a:pt x="535" y="186"/>
                  </a:lnTo>
                  <a:lnTo>
                    <a:pt x="431" y="186"/>
                  </a:lnTo>
                  <a:lnTo>
                    <a:pt x="431" y="186"/>
                  </a:lnTo>
                  <a:lnTo>
                    <a:pt x="431" y="185"/>
                  </a:lnTo>
                  <a:lnTo>
                    <a:pt x="431" y="185"/>
                  </a:lnTo>
                  <a:lnTo>
                    <a:pt x="426" y="165"/>
                  </a:lnTo>
                  <a:lnTo>
                    <a:pt x="419" y="145"/>
                  </a:lnTo>
                  <a:lnTo>
                    <a:pt x="411" y="126"/>
                  </a:lnTo>
                  <a:lnTo>
                    <a:pt x="400" y="107"/>
                  </a:lnTo>
                  <a:lnTo>
                    <a:pt x="400" y="107"/>
                  </a:lnTo>
                  <a:lnTo>
                    <a:pt x="400" y="105"/>
                  </a:lnTo>
                  <a:lnTo>
                    <a:pt x="400" y="105"/>
                  </a:lnTo>
                  <a:lnTo>
                    <a:pt x="486" y="105"/>
                  </a:lnTo>
                  <a:lnTo>
                    <a:pt x="486" y="105"/>
                  </a:lnTo>
                  <a:close/>
                  <a:moveTo>
                    <a:pt x="540" y="199"/>
                  </a:moveTo>
                  <a:lnTo>
                    <a:pt x="540" y="199"/>
                  </a:lnTo>
                  <a:lnTo>
                    <a:pt x="540" y="200"/>
                  </a:lnTo>
                  <a:lnTo>
                    <a:pt x="540" y="200"/>
                  </a:lnTo>
                  <a:lnTo>
                    <a:pt x="545" y="220"/>
                  </a:lnTo>
                  <a:lnTo>
                    <a:pt x="549" y="242"/>
                  </a:lnTo>
                  <a:lnTo>
                    <a:pt x="552" y="263"/>
                  </a:lnTo>
                  <a:lnTo>
                    <a:pt x="553" y="284"/>
                  </a:lnTo>
                  <a:lnTo>
                    <a:pt x="553" y="284"/>
                  </a:lnTo>
                  <a:lnTo>
                    <a:pt x="552" y="305"/>
                  </a:lnTo>
                  <a:lnTo>
                    <a:pt x="549" y="326"/>
                  </a:lnTo>
                  <a:lnTo>
                    <a:pt x="545" y="347"/>
                  </a:lnTo>
                  <a:lnTo>
                    <a:pt x="540" y="367"/>
                  </a:lnTo>
                  <a:lnTo>
                    <a:pt x="540" y="367"/>
                  </a:lnTo>
                  <a:lnTo>
                    <a:pt x="539" y="368"/>
                  </a:lnTo>
                  <a:lnTo>
                    <a:pt x="539" y="368"/>
                  </a:lnTo>
                  <a:lnTo>
                    <a:pt x="27" y="368"/>
                  </a:lnTo>
                  <a:lnTo>
                    <a:pt x="27" y="368"/>
                  </a:lnTo>
                  <a:lnTo>
                    <a:pt x="27" y="367"/>
                  </a:lnTo>
                  <a:lnTo>
                    <a:pt x="27" y="367"/>
                  </a:lnTo>
                  <a:lnTo>
                    <a:pt x="27" y="367"/>
                  </a:lnTo>
                  <a:lnTo>
                    <a:pt x="21" y="347"/>
                  </a:lnTo>
                  <a:lnTo>
                    <a:pt x="17" y="326"/>
                  </a:lnTo>
                  <a:lnTo>
                    <a:pt x="15" y="305"/>
                  </a:lnTo>
                  <a:lnTo>
                    <a:pt x="14" y="284"/>
                  </a:lnTo>
                  <a:lnTo>
                    <a:pt x="14" y="284"/>
                  </a:lnTo>
                  <a:lnTo>
                    <a:pt x="15" y="263"/>
                  </a:lnTo>
                  <a:lnTo>
                    <a:pt x="17" y="242"/>
                  </a:lnTo>
                  <a:lnTo>
                    <a:pt x="21" y="220"/>
                  </a:lnTo>
                  <a:lnTo>
                    <a:pt x="27" y="200"/>
                  </a:lnTo>
                  <a:lnTo>
                    <a:pt x="27" y="200"/>
                  </a:lnTo>
                  <a:lnTo>
                    <a:pt x="27" y="199"/>
                  </a:lnTo>
                  <a:lnTo>
                    <a:pt x="27" y="199"/>
                  </a:lnTo>
                  <a:lnTo>
                    <a:pt x="540" y="199"/>
                  </a:lnTo>
                  <a:lnTo>
                    <a:pt x="540" y="199"/>
                  </a:lnTo>
                  <a:close/>
                  <a:moveTo>
                    <a:pt x="136" y="381"/>
                  </a:moveTo>
                  <a:lnTo>
                    <a:pt x="136" y="381"/>
                  </a:lnTo>
                  <a:lnTo>
                    <a:pt x="136" y="381"/>
                  </a:lnTo>
                  <a:lnTo>
                    <a:pt x="136" y="381"/>
                  </a:lnTo>
                  <a:lnTo>
                    <a:pt x="141" y="402"/>
                  </a:lnTo>
                  <a:lnTo>
                    <a:pt x="148" y="421"/>
                  </a:lnTo>
                  <a:lnTo>
                    <a:pt x="156" y="441"/>
                  </a:lnTo>
                  <a:lnTo>
                    <a:pt x="166" y="460"/>
                  </a:lnTo>
                  <a:lnTo>
                    <a:pt x="166" y="460"/>
                  </a:lnTo>
                  <a:lnTo>
                    <a:pt x="167" y="461"/>
                  </a:lnTo>
                  <a:lnTo>
                    <a:pt x="167" y="461"/>
                  </a:lnTo>
                  <a:lnTo>
                    <a:pt x="81" y="461"/>
                  </a:lnTo>
                  <a:lnTo>
                    <a:pt x="81" y="461"/>
                  </a:lnTo>
                  <a:lnTo>
                    <a:pt x="81" y="461"/>
                  </a:lnTo>
                  <a:lnTo>
                    <a:pt x="81" y="461"/>
                  </a:lnTo>
                  <a:lnTo>
                    <a:pt x="81" y="461"/>
                  </a:lnTo>
                  <a:lnTo>
                    <a:pt x="66" y="443"/>
                  </a:lnTo>
                  <a:lnTo>
                    <a:pt x="53" y="423"/>
                  </a:lnTo>
                  <a:lnTo>
                    <a:pt x="42" y="403"/>
                  </a:lnTo>
                  <a:lnTo>
                    <a:pt x="33" y="382"/>
                  </a:lnTo>
                  <a:lnTo>
                    <a:pt x="33" y="382"/>
                  </a:lnTo>
                  <a:lnTo>
                    <a:pt x="32" y="381"/>
                  </a:lnTo>
                  <a:lnTo>
                    <a:pt x="32" y="381"/>
                  </a:lnTo>
                  <a:lnTo>
                    <a:pt x="136" y="381"/>
                  </a:lnTo>
                  <a:lnTo>
                    <a:pt x="136" y="381"/>
                  </a:lnTo>
                  <a:close/>
                  <a:moveTo>
                    <a:pt x="278" y="381"/>
                  </a:moveTo>
                  <a:lnTo>
                    <a:pt x="278" y="381"/>
                  </a:lnTo>
                  <a:lnTo>
                    <a:pt x="278" y="461"/>
                  </a:lnTo>
                  <a:lnTo>
                    <a:pt x="278" y="461"/>
                  </a:lnTo>
                  <a:lnTo>
                    <a:pt x="183" y="461"/>
                  </a:lnTo>
                  <a:lnTo>
                    <a:pt x="183" y="461"/>
                  </a:lnTo>
                  <a:lnTo>
                    <a:pt x="183" y="461"/>
                  </a:lnTo>
                  <a:lnTo>
                    <a:pt x="183" y="461"/>
                  </a:lnTo>
                  <a:lnTo>
                    <a:pt x="172" y="442"/>
                  </a:lnTo>
                  <a:lnTo>
                    <a:pt x="162" y="422"/>
                  </a:lnTo>
                  <a:lnTo>
                    <a:pt x="155" y="402"/>
                  </a:lnTo>
                  <a:lnTo>
                    <a:pt x="150" y="382"/>
                  </a:lnTo>
                  <a:lnTo>
                    <a:pt x="150" y="382"/>
                  </a:lnTo>
                  <a:lnTo>
                    <a:pt x="149" y="381"/>
                  </a:lnTo>
                  <a:lnTo>
                    <a:pt x="149" y="381"/>
                  </a:lnTo>
                  <a:lnTo>
                    <a:pt x="278" y="381"/>
                  </a:lnTo>
                  <a:lnTo>
                    <a:pt x="278" y="381"/>
                  </a:lnTo>
                  <a:close/>
                  <a:moveTo>
                    <a:pt x="417" y="381"/>
                  </a:moveTo>
                  <a:lnTo>
                    <a:pt x="417" y="381"/>
                  </a:lnTo>
                  <a:lnTo>
                    <a:pt x="417" y="382"/>
                  </a:lnTo>
                  <a:lnTo>
                    <a:pt x="417" y="382"/>
                  </a:lnTo>
                  <a:lnTo>
                    <a:pt x="412" y="402"/>
                  </a:lnTo>
                  <a:lnTo>
                    <a:pt x="404" y="422"/>
                  </a:lnTo>
                  <a:lnTo>
                    <a:pt x="395" y="442"/>
                  </a:lnTo>
                  <a:lnTo>
                    <a:pt x="384" y="461"/>
                  </a:lnTo>
                  <a:lnTo>
                    <a:pt x="384" y="461"/>
                  </a:lnTo>
                  <a:lnTo>
                    <a:pt x="384" y="461"/>
                  </a:lnTo>
                  <a:lnTo>
                    <a:pt x="384" y="461"/>
                  </a:lnTo>
                  <a:lnTo>
                    <a:pt x="290" y="461"/>
                  </a:lnTo>
                  <a:lnTo>
                    <a:pt x="290" y="461"/>
                  </a:lnTo>
                  <a:lnTo>
                    <a:pt x="290" y="381"/>
                  </a:lnTo>
                  <a:lnTo>
                    <a:pt x="290" y="381"/>
                  </a:lnTo>
                  <a:lnTo>
                    <a:pt x="417" y="381"/>
                  </a:lnTo>
                  <a:lnTo>
                    <a:pt x="417" y="381"/>
                  </a:lnTo>
                  <a:close/>
                  <a:moveTo>
                    <a:pt x="535" y="381"/>
                  </a:moveTo>
                  <a:lnTo>
                    <a:pt x="535" y="381"/>
                  </a:lnTo>
                  <a:lnTo>
                    <a:pt x="534" y="382"/>
                  </a:lnTo>
                  <a:lnTo>
                    <a:pt x="534" y="382"/>
                  </a:lnTo>
                  <a:lnTo>
                    <a:pt x="525" y="403"/>
                  </a:lnTo>
                  <a:lnTo>
                    <a:pt x="514" y="423"/>
                  </a:lnTo>
                  <a:lnTo>
                    <a:pt x="501" y="443"/>
                  </a:lnTo>
                  <a:lnTo>
                    <a:pt x="486" y="461"/>
                  </a:lnTo>
                  <a:lnTo>
                    <a:pt x="486" y="461"/>
                  </a:lnTo>
                  <a:lnTo>
                    <a:pt x="486" y="461"/>
                  </a:lnTo>
                  <a:lnTo>
                    <a:pt x="486" y="461"/>
                  </a:lnTo>
                  <a:lnTo>
                    <a:pt x="400" y="461"/>
                  </a:lnTo>
                  <a:lnTo>
                    <a:pt x="400" y="461"/>
                  </a:lnTo>
                  <a:lnTo>
                    <a:pt x="400" y="460"/>
                  </a:lnTo>
                  <a:lnTo>
                    <a:pt x="400" y="460"/>
                  </a:lnTo>
                  <a:lnTo>
                    <a:pt x="400" y="460"/>
                  </a:lnTo>
                  <a:lnTo>
                    <a:pt x="411" y="441"/>
                  </a:lnTo>
                  <a:lnTo>
                    <a:pt x="419" y="421"/>
                  </a:lnTo>
                  <a:lnTo>
                    <a:pt x="426" y="402"/>
                  </a:lnTo>
                  <a:lnTo>
                    <a:pt x="431" y="381"/>
                  </a:lnTo>
                  <a:lnTo>
                    <a:pt x="431" y="381"/>
                  </a:lnTo>
                  <a:lnTo>
                    <a:pt x="431" y="381"/>
                  </a:lnTo>
                  <a:lnTo>
                    <a:pt x="431" y="381"/>
                  </a:lnTo>
                  <a:lnTo>
                    <a:pt x="535" y="381"/>
                  </a:lnTo>
                  <a:lnTo>
                    <a:pt x="535" y="381"/>
                  </a:lnTo>
                  <a:close/>
                  <a:moveTo>
                    <a:pt x="176" y="475"/>
                  </a:moveTo>
                  <a:lnTo>
                    <a:pt x="176" y="475"/>
                  </a:lnTo>
                  <a:lnTo>
                    <a:pt x="176" y="475"/>
                  </a:lnTo>
                  <a:lnTo>
                    <a:pt x="176" y="475"/>
                  </a:lnTo>
                  <a:lnTo>
                    <a:pt x="191" y="495"/>
                  </a:lnTo>
                  <a:lnTo>
                    <a:pt x="208" y="513"/>
                  </a:lnTo>
                  <a:lnTo>
                    <a:pt x="227" y="531"/>
                  </a:lnTo>
                  <a:lnTo>
                    <a:pt x="247" y="548"/>
                  </a:lnTo>
                  <a:lnTo>
                    <a:pt x="247" y="548"/>
                  </a:lnTo>
                  <a:lnTo>
                    <a:pt x="253" y="551"/>
                  </a:lnTo>
                  <a:lnTo>
                    <a:pt x="253" y="551"/>
                  </a:lnTo>
                  <a:lnTo>
                    <a:pt x="247" y="550"/>
                  </a:lnTo>
                  <a:lnTo>
                    <a:pt x="247" y="550"/>
                  </a:lnTo>
                  <a:lnTo>
                    <a:pt x="247" y="550"/>
                  </a:lnTo>
                  <a:lnTo>
                    <a:pt x="226" y="546"/>
                  </a:lnTo>
                  <a:lnTo>
                    <a:pt x="205" y="541"/>
                  </a:lnTo>
                  <a:lnTo>
                    <a:pt x="185" y="534"/>
                  </a:lnTo>
                  <a:lnTo>
                    <a:pt x="165" y="525"/>
                  </a:lnTo>
                  <a:lnTo>
                    <a:pt x="146" y="515"/>
                  </a:lnTo>
                  <a:lnTo>
                    <a:pt x="129" y="504"/>
                  </a:lnTo>
                  <a:lnTo>
                    <a:pt x="111" y="491"/>
                  </a:lnTo>
                  <a:lnTo>
                    <a:pt x="95" y="476"/>
                  </a:lnTo>
                  <a:lnTo>
                    <a:pt x="95" y="476"/>
                  </a:lnTo>
                  <a:lnTo>
                    <a:pt x="94" y="475"/>
                  </a:lnTo>
                  <a:lnTo>
                    <a:pt x="94" y="475"/>
                  </a:lnTo>
                  <a:lnTo>
                    <a:pt x="176" y="475"/>
                  </a:lnTo>
                  <a:lnTo>
                    <a:pt x="176" y="475"/>
                  </a:lnTo>
                  <a:close/>
                  <a:moveTo>
                    <a:pt x="278" y="475"/>
                  </a:moveTo>
                  <a:lnTo>
                    <a:pt x="278" y="475"/>
                  </a:lnTo>
                  <a:lnTo>
                    <a:pt x="278" y="552"/>
                  </a:lnTo>
                  <a:lnTo>
                    <a:pt x="278" y="552"/>
                  </a:lnTo>
                  <a:lnTo>
                    <a:pt x="262" y="542"/>
                  </a:lnTo>
                  <a:lnTo>
                    <a:pt x="262" y="542"/>
                  </a:lnTo>
                  <a:lnTo>
                    <a:pt x="247" y="531"/>
                  </a:lnTo>
                  <a:lnTo>
                    <a:pt x="230" y="516"/>
                  </a:lnTo>
                  <a:lnTo>
                    <a:pt x="212" y="498"/>
                  </a:lnTo>
                  <a:lnTo>
                    <a:pt x="203" y="487"/>
                  </a:lnTo>
                  <a:lnTo>
                    <a:pt x="194" y="476"/>
                  </a:lnTo>
                  <a:lnTo>
                    <a:pt x="194" y="476"/>
                  </a:lnTo>
                  <a:lnTo>
                    <a:pt x="192" y="475"/>
                  </a:lnTo>
                  <a:lnTo>
                    <a:pt x="192" y="475"/>
                  </a:lnTo>
                  <a:lnTo>
                    <a:pt x="278" y="475"/>
                  </a:lnTo>
                  <a:lnTo>
                    <a:pt x="278" y="475"/>
                  </a:lnTo>
                  <a:close/>
                  <a:moveTo>
                    <a:pt x="374" y="475"/>
                  </a:moveTo>
                  <a:lnTo>
                    <a:pt x="374" y="475"/>
                  </a:lnTo>
                  <a:lnTo>
                    <a:pt x="373" y="476"/>
                  </a:lnTo>
                  <a:lnTo>
                    <a:pt x="373" y="476"/>
                  </a:lnTo>
                  <a:lnTo>
                    <a:pt x="364" y="487"/>
                  </a:lnTo>
                  <a:lnTo>
                    <a:pt x="355" y="498"/>
                  </a:lnTo>
                  <a:lnTo>
                    <a:pt x="337" y="516"/>
                  </a:lnTo>
                  <a:lnTo>
                    <a:pt x="320" y="531"/>
                  </a:lnTo>
                  <a:lnTo>
                    <a:pt x="305" y="542"/>
                  </a:lnTo>
                  <a:lnTo>
                    <a:pt x="305" y="542"/>
                  </a:lnTo>
                  <a:lnTo>
                    <a:pt x="290" y="552"/>
                  </a:lnTo>
                  <a:lnTo>
                    <a:pt x="290" y="552"/>
                  </a:lnTo>
                  <a:lnTo>
                    <a:pt x="290" y="475"/>
                  </a:lnTo>
                  <a:lnTo>
                    <a:pt x="290" y="475"/>
                  </a:lnTo>
                  <a:lnTo>
                    <a:pt x="374" y="475"/>
                  </a:lnTo>
                  <a:lnTo>
                    <a:pt x="374" y="475"/>
                  </a:lnTo>
                  <a:close/>
                  <a:moveTo>
                    <a:pt x="473" y="475"/>
                  </a:moveTo>
                  <a:lnTo>
                    <a:pt x="473" y="475"/>
                  </a:lnTo>
                  <a:lnTo>
                    <a:pt x="471" y="476"/>
                  </a:lnTo>
                  <a:lnTo>
                    <a:pt x="471" y="476"/>
                  </a:lnTo>
                  <a:lnTo>
                    <a:pt x="455" y="491"/>
                  </a:lnTo>
                  <a:lnTo>
                    <a:pt x="438" y="504"/>
                  </a:lnTo>
                  <a:lnTo>
                    <a:pt x="420" y="515"/>
                  </a:lnTo>
                  <a:lnTo>
                    <a:pt x="401" y="525"/>
                  </a:lnTo>
                  <a:lnTo>
                    <a:pt x="382" y="534"/>
                  </a:lnTo>
                  <a:lnTo>
                    <a:pt x="361" y="541"/>
                  </a:lnTo>
                  <a:lnTo>
                    <a:pt x="340" y="547"/>
                  </a:lnTo>
                  <a:lnTo>
                    <a:pt x="319" y="551"/>
                  </a:lnTo>
                  <a:lnTo>
                    <a:pt x="319" y="551"/>
                  </a:lnTo>
                  <a:lnTo>
                    <a:pt x="313" y="551"/>
                  </a:lnTo>
                  <a:lnTo>
                    <a:pt x="313" y="551"/>
                  </a:lnTo>
                  <a:lnTo>
                    <a:pt x="319" y="547"/>
                  </a:lnTo>
                  <a:lnTo>
                    <a:pt x="319" y="547"/>
                  </a:lnTo>
                  <a:lnTo>
                    <a:pt x="334" y="537"/>
                  </a:lnTo>
                  <a:lnTo>
                    <a:pt x="351" y="521"/>
                  </a:lnTo>
                  <a:lnTo>
                    <a:pt x="361" y="511"/>
                  </a:lnTo>
                  <a:lnTo>
                    <a:pt x="371" y="500"/>
                  </a:lnTo>
                  <a:lnTo>
                    <a:pt x="381" y="488"/>
                  </a:lnTo>
                  <a:lnTo>
                    <a:pt x="391" y="475"/>
                  </a:lnTo>
                  <a:lnTo>
                    <a:pt x="391" y="475"/>
                  </a:lnTo>
                  <a:lnTo>
                    <a:pt x="391" y="475"/>
                  </a:lnTo>
                  <a:lnTo>
                    <a:pt x="391" y="475"/>
                  </a:lnTo>
                  <a:lnTo>
                    <a:pt x="473" y="475"/>
                  </a:lnTo>
                  <a:lnTo>
                    <a:pt x="473" y="47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1" name="Freeform 27"/>
            <p:cNvSpPr>
              <a:spLocks/>
            </p:cNvSpPr>
            <p:nvPr userDrawn="1"/>
          </p:nvSpPr>
          <p:spPr bwMode="auto">
            <a:xfrm>
              <a:off x="1658938" y="1789113"/>
              <a:ext cx="107950" cy="187325"/>
            </a:xfrm>
            <a:custGeom>
              <a:avLst/>
              <a:gdLst>
                <a:gd name="T0" fmla="*/ 68 w 68"/>
                <a:gd name="T1" fmla="*/ 1 h 118"/>
                <a:gd name="T2" fmla="*/ 68 w 68"/>
                <a:gd name="T3" fmla="*/ 1 h 118"/>
                <a:gd name="T4" fmla="*/ 66 w 68"/>
                <a:gd name="T5" fmla="*/ 2 h 118"/>
                <a:gd name="T6" fmla="*/ 65 w 68"/>
                <a:gd name="T7" fmla="*/ 4 h 118"/>
                <a:gd name="T8" fmla="*/ 62 w 68"/>
                <a:gd name="T9" fmla="*/ 8 h 118"/>
                <a:gd name="T10" fmla="*/ 57 w 68"/>
                <a:gd name="T11" fmla="*/ 24 h 118"/>
                <a:gd name="T12" fmla="*/ 36 w 68"/>
                <a:gd name="T13" fmla="*/ 95 h 118"/>
                <a:gd name="T14" fmla="*/ 36 w 68"/>
                <a:gd name="T15" fmla="*/ 95 h 118"/>
                <a:gd name="T16" fmla="*/ 34 w 68"/>
                <a:gd name="T17" fmla="*/ 104 h 118"/>
                <a:gd name="T18" fmla="*/ 33 w 68"/>
                <a:gd name="T19" fmla="*/ 110 h 118"/>
                <a:gd name="T20" fmla="*/ 34 w 68"/>
                <a:gd name="T21" fmla="*/ 114 h 118"/>
                <a:gd name="T22" fmla="*/ 35 w 68"/>
                <a:gd name="T23" fmla="*/ 117 h 118"/>
                <a:gd name="T24" fmla="*/ 35 w 68"/>
                <a:gd name="T25" fmla="*/ 118 h 118"/>
                <a:gd name="T26" fmla="*/ 0 w 68"/>
                <a:gd name="T27" fmla="*/ 118 h 118"/>
                <a:gd name="T28" fmla="*/ 0 w 68"/>
                <a:gd name="T29" fmla="*/ 117 h 118"/>
                <a:gd name="T30" fmla="*/ 0 w 68"/>
                <a:gd name="T31" fmla="*/ 117 h 118"/>
                <a:gd name="T32" fmla="*/ 4 w 68"/>
                <a:gd name="T33" fmla="*/ 114 h 118"/>
                <a:gd name="T34" fmla="*/ 6 w 68"/>
                <a:gd name="T35" fmla="*/ 111 h 118"/>
                <a:gd name="T36" fmla="*/ 9 w 68"/>
                <a:gd name="T37" fmla="*/ 105 h 118"/>
                <a:gd name="T38" fmla="*/ 11 w 68"/>
                <a:gd name="T39" fmla="*/ 96 h 118"/>
                <a:gd name="T40" fmla="*/ 32 w 68"/>
                <a:gd name="T41" fmla="*/ 25 h 118"/>
                <a:gd name="T42" fmla="*/ 32 w 68"/>
                <a:gd name="T43" fmla="*/ 25 h 118"/>
                <a:gd name="T44" fmla="*/ 34 w 68"/>
                <a:gd name="T45" fmla="*/ 15 h 118"/>
                <a:gd name="T46" fmla="*/ 35 w 68"/>
                <a:gd name="T47" fmla="*/ 9 h 118"/>
                <a:gd name="T48" fmla="*/ 35 w 68"/>
                <a:gd name="T49" fmla="*/ 5 h 118"/>
                <a:gd name="T50" fmla="*/ 34 w 68"/>
                <a:gd name="T51" fmla="*/ 1 h 118"/>
                <a:gd name="T52" fmla="*/ 34 w 68"/>
                <a:gd name="T53" fmla="*/ 0 h 118"/>
                <a:gd name="T54" fmla="*/ 68 w 68"/>
                <a:gd name="T55" fmla="*/ 0 h 118"/>
                <a:gd name="T56" fmla="*/ 68 w 68"/>
                <a:gd name="T57" fmla="*/ 1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8" h="118">
                  <a:moveTo>
                    <a:pt x="68" y="1"/>
                  </a:moveTo>
                  <a:lnTo>
                    <a:pt x="68" y="1"/>
                  </a:lnTo>
                  <a:lnTo>
                    <a:pt x="66" y="2"/>
                  </a:lnTo>
                  <a:lnTo>
                    <a:pt x="65" y="4"/>
                  </a:lnTo>
                  <a:lnTo>
                    <a:pt x="62" y="8"/>
                  </a:lnTo>
                  <a:lnTo>
                    <a:pt x="57" y="24"/>
                  </a:lnTo>
                  <a:lnTo>
                    <a:pt x="36" y="95"/>
                  </a:lnTo>
                  <a:lnTo>
                    <a:pt x="36" y="95"/>
                  </a:lnTo>
                  <a:lnTo>
                    <a:pt x="34" y="104"/>
                  </a:lnTo>
                  <a:lnTo>
                    <a:pt x="33" y="110"/>
                  </a:lnTo>
                  <a:lnTo>
                    <a:pt x="34" y="114"/>
                  </a:lnTo>
                  <a:lnTo>
                    <a:pt x="35" y="117"/>
                  </a:lnTo>
                  <a:lnTo>
                    <a:pt x="35" y="118"/>
                  </a:lnTo>
                  <a:lnTo>
                    <a:pt x="0" y="118"/>
                  </a:lnTo>
                  <a:lnTo>
                    <a:pt x="0" y="117"/>
                  </a:lnTo>
                  <a:lnTo>
                    <a:pt x="0" y="117"/>
                  </a:lnTo>
                  <a:lnTo>
                    <a:pt x="4" y="114"/>
                  </a:lnTo>
                  <a:lnTo>
                    <a:pt x="6" y="111"/>
                  </a:lnTo>
                  <a:lnTo>
                    <a:pt x="9" y="105"/>
                  </a:lnTo>
                  <a:lnTo>
                    <a:pt x="11" y="96"/>
                  </a:lnTo>
                  <a:lnTo>
                    <a:pt x="32" y="25"/>
                  </a:lnTo>
                  <a:lnTo>
                    <a:pt x="32" y="25"/>
                  </a:lnTo>
                  <a:lnTo>
                    <a:pt x="34" y="15"/>
                  </a:lnTo>
                  <a:lnTo>
                    <a:pt x="35" y="9"/>
                  </a:lnTo>
                  <a:lnTo>
                    <a:pt x="35" y="5"/>
                  </a:lnTo>
                  <a:lnTo>
                    <a:pt x="34" y="1"/>
                  </a:lnTo>
                  <a:lnTo>
                    <a:pt x="34" y="0"/>
                  </a:lnTo>
                  <a:lnTo>
                    <a:pt x="68" y="0"/>
                  </a:lnTo>
                  <a:lnTo>
                    <a:pt x="68"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2" name="Freeform 28"/>
            <p:cNvSpPr>
              <a:spLocks/>
            </p:cNvSpPr>
            <p:nvPr userDrawn="1"/>
          </p:nvSpPr>
          <p:spPr bwMode="auto">
            <a:xfrm>
              <a:off x="1289051" y="1785938"/>
              <a:ext cx="138113" cy="193675"/>
            </a:xfrm>
            <a:custGeom>
              <a:avLst/>
              <a:gdLst>
                <a:gd name="T0" fmla="*/ 8 w 87"/>
                <a:gd name="T1" fmla="*/ 90 h 122"/>
                <a:gd name="T2" fmla="*/ 10 w 87"/>
                <a:gd name="T3" fmla="*/ 101 h 122"/>
                <a:gd name="T4" fmla="*/ 16 w 87"/>
                <a:gd name="T5" fmla="*/ 109 h 122"/>
                <a:gd name="T6" fmla="*/ 25 w 87"/>
                <a:gd name="T7" fmla="*/ 113 h 122"/>
                <a:gd name="T8" fmla="*/ 38 w 87"/>
                <a:gd name="T9" fmla="*/ 114 h 122"/>
                <a:gd name="T10" fmla="*/ 42 w 87"/>
                <a:gd name="T11" fmla="*/ 113 h 122"/>
                <a:gd name="T12" fmla="*/ 50 w 87"/>
                <a:gd name="T13" fmla="*/ 110 h 122"/>
                <a:gd name="T14" fmla="*/ 55 w 87"/>
                <a:gd name="T15" fmla="*/ 104 h 122"/>
                <a:gd name="T16" fmla="*/ 58 w 87"/>
                <a:gd name="T17" fmla="*/ 97 h 122"/>
                <a:gd name="T18" fmla="*/ 58 w 87"/>
                <a:gd name="T19" fmla="*/ 94 h 122"/>
                <a:gd name="T20" fmla="*/ 54 w 87"/>
                <a:gd name="T21" fmla="*/ 82 h 122"/>
                <a:gd name="T22" fmla="*/ 43 w 87"/>
                <a:gd name="T23" fmla="*/ 72 h 122"/>
                <a:gd name="T24" fmla="*/ 38 w 87"/>
                <a:gd name="T25" fmla="*/ 68 h 122"/>
                <a:gd name="T26" fmla="*/ 22 w 87"/>
                <a:gd name="T27" fmla="*/ 54 h 122"/>
                <a:gd name="T28" fmla="*/ 17 w 87"/>
                <a:gd name="T29" fmla="*/ 46 h 122"/>
                <a:gd name="T30" fmla="*/ 16 w 87"/>
                <a:gd name="T31" fmla="*/ 36 h 122"/>
                <a:gd name="T32" fmla="*/ 17 w 87"/>
                <a:gd name="T33" fmla="*/ 29 h 122"/>
                <a:gd name="T34" fmla="*/ 22 w 87"/>
                <a:gd name="T35" fmla="*/ 15 h 122"/>
                <a:gd name="T36" fmla="*/ 33 w 87"/>
                <a:gd name="T37" fmla="*/ 6 h 122"/>
                <a:gd name="T38" fmla="*/ 48 w 87"/>
                <a:gd name="T39" fmla="*/ 1 h 122"/>
                <a:gd name="T40" fmla="*/ 56 w 87"/>
                <a:gd name="T41" fmla="*/ 0 h 122"/>
                <a:gd name="T42" fmla="*/ 77 w 87"/>
                <a:gd name="T43" fmla="*/ 2 h 122"/>
                <a:gd name="T44" fmla="*/ 87 w 87"/>
                <a:gd name="T45" fmla="*/ 5 h 122"/>
                <a:gd name="T46" fmla="*/ 80 w 87"/>
                <a:gd name="T47" fmla="*/ 27 h 122"/>
                <a:gd name="T48" fmla="*/ 77 w 87"/>
                <a:gd name="T49" fmla="*/ 17 h 122"/>
                <a:gd name="T50" fmla="*/ 73 w 87"/>
                <a:gd name="T51" fmla="*/ 11 h 122"/>
                <a:gd name="T52" fmla="*/ 65 w 87"/>
                <a:gd name="T53" fmla="*/ 8 h 122"/>
                <a:gd name="T54" fmla="*/ 55 w 87"/>
                <a:gd name="T55" fmla="*/ 8 h 122"/>
                <a:gd name="T56" fmla="*/ 50 w 87"/>
                <a:gd name="T57" fmla="*/ 8 h 122"/>
                <a:gd name="T58" fmla="*/ 44 w 87"/>
                <a:gd name="T59" fmla="*/ 12 h 122"/>
                <a:gd name="T60" fmla="*/ 39 w 87"/>
                <a:gd name="T61" fmla="*/ 17 h 122"/>
                <a:gd name="T62" fmla="*/ 37 w 87"/>
                <a:gd name="T63" fmla="*/ 28 h 122"/>
                <a:gd name="T64" fmla="*/ 38 w 87"/>
                <a:gd name="T65" fmla="*/ 34 h 122"/>
                <a:gd name="T66" fmla="*/ 45 w 87"/>
                <a:gd name="T67" fmla="*/ 44 h 122"/>
                <a:gd name="T68" fmla="*/ 57 w 87"/>
                <a:gd name="T69" fmla="*/ 52 h 122"/>
                <a:gd name="T70" fmla="*/ 66 w 87"/>
                <a:gd name="T71" fmla="*/ 58 h 122"/>
                <a:gd name="T72" fmla="*/ 77 w 87"/>
                <a:gd name="T73" fmla="*/ 69 h 122"/>
                <a:gd name="T74" fmla="*/ 80 w 87"/>
                <a:gd name="T75" fmla="*/ 79 h 122"/>
                <a:gd name="T76" fmla="*/ 81 w 87"/>
                <a:gd name="T77" fmla="*/ 84 h 122"/>
                <a:gd name="T78" fmla="*/ 77 w 87"/>
                <a:gd name="T79" fmla="*/ 100 h 122"/>
                <a:gd name="T80" fmla="*/ 68 w 87"/>
                <a:gd name="T81" fmla="*/ 112 h 122"/>
                <a:gd name="T82" fmla="*/ 54 w 87"/>
                <a:gd name="T83" fmla="*/ 120 h 122"/>
                <a:gd name="T84" fmla="*/ 35 w 87"/>
                <a:gd name="T85" fmla="*/ 122 h 122"/>
                <a:gd name="T86" fmla="*/ 24 w 87"/>
                <a:gd name="T87" fmla="*/ 121 h 122"/>
                <a:gd name="T88" fmla="*/ 6 w 87"/>
                <a:gd name="T89" fmla="*/ 116 h 122"/>
                <a:gd name="T90" fmla="*/ 0 w 87"/>
                <a:gd name="T91" fmla="*/ 112 h 122"/>
                <a:gd name="T92" fmla="*/ 8 w 87"/>
                <a:gd name="T93" fmla="*/ 9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7" h="122">
                  <a:moveTo>
                    <a:pt x="8" y="90"/>
                  </a:moveTo>
                  <a:lnTo>
                    <a:pt x="8" y="90"/>
                  </a:lnTo>
                  <a:lnTo>
                    <a:pt x="9" y="96"/>
                  </a:lnTo>
                  <a:lnTo>
                    <a:pt x="10" y="101"/>
                  </a:lnTo>
                  <a:lnTo>
                    <a:pt x="13" y="106"/>
                  </a:lnTo>
                  <a:lnTo>
                    <a:pt x="16" y="109"/>
                  </a:lnTo>
                  <a:lnTo>
                    <a:pt x="20" y="112"/>
                  </a:lnTo>
                  <a:lnTo>
                    <a:pt x="25" y="113"/>
                  </a:lnTo>
                  <a:lnTo>
                    <a:pt x="31" y="114"/>
                  </a:lnTo>
                  <a:lnTo>
                    <a:pt x="38" y="114"/>
                  </a:lnTo>
                  <a:lnTo>
                    <a:pt x="38" y="114"/>
                  </a:lnTo>
                  <a:lnTo>
                    <a:pt x="42" y="113"/>
                  </a:lnTo>
                  <a:lnTo>
                    <a:pt x="46" y="112"/>
                  </a:lnTo>
                  <a:lnTo>
                    <a:pt x="50" y="110"/>
                  </a:lnTo>
                  <a:lnTo>
                    <a:pt x="53" y="107"/>
                  </a:lnTo>
                  <a:lnTo>
                    <a:pt x="55" y="104"/>
                  </a:lnTo>
                  <a:lnTo>
                    <a:pt x="57" y="101"/>
                  </a:lnTo>
                  <a:lnTo>
                    <a:pt x="58" y="97"/>
                  </a:lnTo>
                  <a:lnTo>
                    <a:pt x="58" y="94"/>
                  </a:lnTo>
                  <a:lnTo>
                    <a:pt x="58" y="94"/>
                  </a:lnTo>
                  <a:lnTo>
                    <a:pt x="57" y="88"/>
                  </a:lnTo>
                  <a:lnTo>
                    <a:pt x="54" y="82"/>
                  </a:lnTo>
                  <a:lnTo>
                    <a:pt x="50" y="77"/>
                  </a:lnTo>
                  <a:lnTo>
                    <a:pt x="43" y="72"/>
                  </a:lnTo>
                  <a:lnTo>
                    <a:pt x="38" y="68"/>
                  </a:lnTo>
                  <a:lnTo>
                    <a:pt x="38" y="68"/>
                  </a:lnTo>
                  <a:lnTo>
                    <a:pt x="29" y="62"/>
                  </a:lnTo>
                  <a:lnTo>
                    <a:pt x="22" y="54"/>
                  </a:lnTo>
                  <a:lnTo>
                    <a:pt x="20" y="51"/>
                  </a:lnTo>
                  <a:lnTo>
                    <a:pt x="17" y="46"/>
                  </a:lnTo>
                  <a:lnTo>
                    <a:pt x="16" y="41"/>
                  </a:lnTo>
                  <a:lnTo>
                    <a:pt x="16" y="36"/>
                  </a:lnTo>
                  <a:lnTo>
                    <a:pt x="16" y="36"/>
                  </a:lnTo>
                  <a:lnTo>
                    <a:pt x="17" y="29"/>
                  </a:lnTo>
                  <a:lnTo>
                    <a:pt x="19" y="22"/>
                  </a:lnTo>
                  <a:lnTo>
                    <a:pt x="22" y="15"/>
                  </a:lnTo>
                  <a:lnTo>
                    <a:pt x="27" y="10"/>
                  </a:lnTo>
                  <a:lnTo>
                    <a:pt x="33" y="6"/>
                  </a:lnTo>
                  <a:lnTo>
                    <a:pt x="40" y="3"/>
                  </a:lnTo>
                  <a:lnTo>
                    <a:pt x="48" y="1"/>
                  </a:lnTo>
                  <a:lnTo>
                    <a:pt x="56" y="0"/>
                  </a:lnTo>
                  <a:lnTo>
                    <a:pt x="56" y="0"/>
                  </a:lnTo>
                  <a:lnTo>
                    <a:pt x="67" y="0"/>
                  </a:lnTo>
                  <a:lnTo>
                    <a:pt x="77" y="2"/>
                  </a:lnTo>
                  <a:lnTo>
                    <a:pt x="77" y="2"/>
                  </a:lnTo>
                  <a:lnTo>
                    <a:pt x="87" y="5"/>
                  </a:lnTo>
                  <a:lnTo>
                    <a:pt x="82" y="27"/>
                  </a:lnTo>
                  <a:lnTo>
                    <a:pt x="80" y="27"/>
                  </a:lnTo>
                  <a:lnTo>
                    <a:pt x="80" y="27"/>
                  </a:lnTo>
                  <a:lnTo>
                    <a:pt x="77" y="17"/>
                  </a:lnTo>
                  <a:lnTo>
                    <a:pt x="75" y="14"/>
                  </a:lnTo>
                  <a:lnTo>
                    <a:pt x="73" y="11"/>
                  </a:lnTo>
                  <a:lnTo>
                    <a:pt x="70" y="9"/>
                  </a:lnTo>
                  <a:lnTo>
                    <a:pt x="65" y="8"/>
                  </a:lnTo>
                  <a:lnTo>
                    <a:pt x="61" y="7"/>
                  </a:lnTo>
                  <a:lnTo>
                    <a:pt x="55" y="8"/>
                  </a:lnTo>
                  <a:lnTo>
                    <a:pt x="55" y="8"/>
                  </a:lnTo>
                  <a:lnTo>
                    <a:pt x="50" y="8"/>
                  </a:lnTo>
                  <a:lnTo>
                    <a:pt x="47" y="10"/>
                  </a:lnTo>
                  <a:lnTo>
                    <a:pt x="44" y="12"/>
                  </a:lnTo>
                  <a:lnTo>
                    <a:pt x="41" y="14"/>
                  </a:lnTo>
                  <a:lnTo>
                    <a:pt x="39" y="17"/>
                  </a:lnTo>
                  <a:lnTo>
                    <a:pt x="38" y="21"/>
                  </a:lnTo>
                  <a:lnTo>
                    <a:pt x="37" y="28"/>
                  </a:lnTo>
                  <a:lnTo>
                    <a:pt x="37" y="28"/>
                  </a:lnTo>
                  <a:lnTo>
                    <a:pt x="38" y="34"/>
                  </a:lnTo>
                  <a:lnTo>
                    <a:pt x="40" y="39"/>
                  </a:lnTo>
                  <a:lnTo>
                    <a:pt x="45" y="44"/>
                  </a:lnTo>
                  <a:lnTo>
                    <a:pt x="52" y="48"/>
                  </a:lnTo>
                  <a:lnTo>
                    <a:pt x="57" y="52"/>
                  </a:lnTo>
                  <a:lnTo>
                    <a:pt x="57" y="52"/>
                  </a:lnTo>
                  <a:lnTo>
                    <a:pt x="66" y="58"/>
                  </a:lnTo>
                  <a:lnTo>
                    <a:pt x="74" y="65"/>
                  </a:lnTo>
                  <a:lnTo>
                    <a:pt x="77" y="69"/>
                  </a:lnTo>
                  <a:lnTo>
                    <a:pt x="79" y="74"/>
                  </a:lnTo>
                  <a:lnTo>
                    <a:pt x="80" y="79"/>
                  </a:lnTo>
                  <a:lnTo>
                    <a:pt x="81" y="84"/>
                  </a:lnTo>
                  <a:lnTo>
                    <a:pt x="81" y="84"/>
                  </a:lnTo>
                  <a:lnTo>
                    <a:pt x="80" y="93"/>
                  </a:lnTo>
                  <a:lnTo>
                    <a:pt x="77" y="100"/>
                  </a:lnTo>
                  <a:lnTo>
                    <a:pt x="73" y="107"/>
                  </a:lnTo>
                  <a:lnTo>
                    <a:pt x="68" y="112"/>
                  </a:lnTo>
                  <a:lnTo>
                    <a:pt x="62" y="116"/>
                  </a:lnTo>
                  <a:lnTo>
                    <a:pt x="54" y="120"/>
                  </a:lnTo>
                  <a:lnTo>
                    <a:pt x="45" y="122"/>
                  </a:lnTo>
                  <a:lnTo>
                    <a:pt x="35" y="122"/>
                  </a:lnTo>
                  <a:lnTo>
                    <a:pt x="35" y="122"/>
                  </a:lnTo>
                  <a:lnTo>
                    <a:pt x="24" y="121"/>
                  </a:lnTo>
                  <a:lnTo>
                    <a:pt x="14" y="119"/>
                  </a:lnTo>
                  <a:lnTo>
                    <a:pt x="6" y="116"/>
                  </a:lnTo>
                  <a:lnTo>
                    <a:pt x="0" y="112"/>
                  </a:lnTo>
                  <a:lnTo>
                    <a:pt x="0" y="112"/>
                  </a:lnTo>
                  <a:lnTo>
                    <a:pt x="6" y="90"/>
                  </a:lnTo>
                  <a:lnTo>
                    <a:pt x="8" y="9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3" name="Freeform 29"/>
            <p:cNvSpPr>
              <a:spLocks/>
            </p:cNvSpPr>
            <p:nvPr userDrawn="1"/>
          </p:nvSpPr>
          <p:spPr bwMode="auto">
            <a:xfrm>
              <a:off x="1760538" y="1789113"/>
              <a:ext cx="166688" cy="187325"/>
            </a:xfrm>
            <a:custGeom>
              <a:avLst/>
              <a:gdLst>
                <a:gd name="T0" fmla="*/ 105 w 105"/>
                <a:gd name="T1" fmla="*/ 0 h 118"/>
                <a:gd name="T2" fmla="*/ 105 w 105"/>
                <a:gd name="T3" fmla="*/ 0 h 118"/>
                <a:gd name="T4" fmla="*/ 98 w 105"/>
                <a:gd name="T5" fmla="*/ 22 h 118"/>
                <a:gd name="T6" fmla="*/ 97 w 105"/>
                <a:gd name="T7" fmla="*/ 22 h 118"/>
                <a:gd name="T8" fmla="*/ 97 w 105"/>
                <a:gd name="T9" fmla="*/ 22 h 118"/>
                <a:gd name="T10" fmla="*/ 95 w 105"/>
                <a:gd name="T11" fmla="*/ 16 h 118"/>
                <a:gd name="T12" fmla="*/ 92 w 105"/>
                <a:gd name="T13" fmla="*/ 13 h 118"/>
                <a:gd name="T14" fmla="*/ 88 w 105"/>
                <a:gd name="T15" fmla="*/ 10 h 118"/>
                <a:gd name="T16" fmla="*/ 84 w 105"/>
                <a:gd name="T17" fmla="*/ 9 h 118"/>
                <a:gd name="T18" fmla="*/ 76 w 105"/>
                <a:gd name="T19" fmla="*/ 8 h 118"/>
                <a:gd name="T20" fmla="*/ 69 w 105"/>
                <a:gd name="T21" fmla="*/ 8 h 118"/>
                <a:gd name="T22" fmla="*/ 68 w 105"/>
                <a:gd name="T23" fmla="*/ 8 h 118"/>
                <a:gd name="T24" fmla="*/ 68 w 105"/>
                <a:gd name="T25" fmla="*/ 8 h 118"/>
                <a:gd name="T26" fmla="*/ 64 w 105"/>
                <a:gd name="T27" fmla="*/ 9 h 118"/>
                <a:gd name="T28" fmla="*/ 61 w 105"/>
                <a:gd name="T29" fmla="*/ 10 h 118"/>
                <a:gd name="T30" fmla="*/ 59 w 105"/>
                <a:gd name="T31" fmla="*/ 12 h 118"/>
                <a:gd name="T32" fmla="*/ 58 w 105"/>
                <a:gd name="T33" fmla="*/ 16 h 118"/>
                <a:gd name="T34" fmla="*/ 48 w 105"/>
                <a:gd name="T35" fmla="*/ 55 h 118"/>
                <a:gd name="T36" fmla="*/ 51 w 105"/>
                <a:gd name="T37" fmla="*/ 55 h 118"/>
                <a:gd name="T38" fmla="*/ 51 w 105"/>
                <a:gd name="T39" fmla="*/ 55 h 118"/>
                <a:gd name="T40" fmla="*/ 62 w 105"/>
                <a:gd name="T41" fmla="*/ 55 h 118"/>
                <a:gd name="T42" fmla="*/ 71 w 105"/>
                <a:gd name="T43" fmla="*/ 55 h 118"/>
                <a:gd name="T44" fmla="*/ 78 w 105"/>
                <a:gd name="T45" fmla="*/ 53 h 118"/>
                <a:gd name="T46" fmla="*/ 81 w 105"/>
                <a:gd name="T47" fmla="*/ 52 h 118"/>
                <a:gd name="T48" fmla="*/ 83 w 105"/>
                <a:gd name="T49" fmla="*/ 50 h 118"/>
                <a:gd name="T50" fmla="*/ 84 w 105"/>
                <a:gd name="T51" fmla="*/ 50 h 118"/>
                <a:gd name="T52" fmla="*/ 78 w 105"/>
                <a:gd name="T53" fmla="*/ 71 h 118"/>
                <a:gd name="T54" fmla="*/ 77 w 105"/>
                <a:gd name="T55" fmla="*/ 71 h 118"/>
                <a:gd name="T56" fmla="*/ 77 w 105"/>
                <a:gd name="T57" fmla="*/ 71 h 118"/>
                <a:gd name="T58" fmla="*/ 75 w 105"/>
                <a:gd name="T59" fmla="*/ 68 h 118"/>
                <a:gd name="T60" fmla="*/ 73 w 105"/>
                <a:gd name="T61" fmla="*/ 66 h 118"/>
                <a:gd name="T62" fmla="*/ 70 w 105"/>
                <a:gd name="T63" fmla="*/ 65 h 118"/>
                <a:gd name="T64" fmla="*/ 67 w 105"/>
                <a:gd name="T65" fmla="*/ 64 h 118"/>
                <a:gd name="T66" fmla="*/ 58 w 105"/>
                <a:gd name="T67" fmla="*/ 63 h 118"/>
                <a:gd name="T68" fmla="*/ 48 w 105"/>
                <a:gd name="T69" fmla="*/ 63 h 118"/>
                <a:gd name="T70" fmla="*/ 45 w 105"/>
                <a:gd name="T71" fmla="*/ 63 h 118"/>
                <a:gd name="T72" fmla="*/ 36 w 105"/>
                <a:gd name="T73" fmla="*/ 95 h 118"/>
                <a:gd name="T74" fmla="*/ 36 w 105"/>
                <a:gd name="T75" fmla="*/ 95 h 118"/>
                <a:gd name="T76" fmla="*/ 34 w 105"/>
                <a:gd name="T77" fmla="*/ 103 h 118"/>
                <a:gd name="T78" fmla="*/ 32 w 105"/>
                <a:gd name="T79" fmla="*/ 109 h 118"/>
                <a:gd name="T80" fmla="*/ 33 w 105"/>
                <a:gd name="T81" fmla="*/ 114 h 118"/>
                <a:gd name="T82" fmla="*/ 34 w 105"/>
                <a:gd name="T83" fmla="*/ 117 h 118"/>
                <a:gd name="T84" fmla="*/ 34 w 105"/>
                <a:gd name="T85" fmla="*/ 118 h 118"/>
                <a:gd name="T86" fmla="*/ 0 w 105"/>
                <a:gd name="T87" fmla="*/ 118 h 118"/>
                <a:gd name="T88" fmla="*/ 0 w 105"/>
                <a:gd name="T89" fmla="*/ 117 h 118"/>
                <a:gd name="T90" fmla="*/ 0 w 105"/>
                <a:gd name="T91" fmla="*/ 117 h 118"/>
                <a:gd name="T92" fmla="*/ 3 w 105"/>
                <a:gd name="T93" fmla="*/ 114 h 118"/>
                <a:gd name="T94" fmla="*/ 6 w 105"/>
                <a:gd name="T95" fmla="*/ 110 h 118"/>
                <a:gd name="T96" fmla="*/ 8 w 105"/>
                <a:gd name="T97" fmla="*/ 104 h 118"/>
                <a:gd name="T98" fmla="*/ 11 w 105"/>
                <a:gd name="T99" fmla="*/ 96 h 118"/>
                <a:gd name="T100" fmla="*/ 32 w 105"/>
                <a:gd name="T101" fmla="*/ 24 h 118"/>
                <a:gd name="T102" fmla="*/ 32 w 105"/>
                <a:gd name="T103" fmla="*/ 24 h 118"/>
                <a:gd name="T104" fmla="*/ 34 w 105"/>
                <a:gd name="T105" fmla="*/ 15 h 118"/>
                <a:gd name="T106" fmla="*/ 35 w 105"/>
                <a:gd name="T107" fmla="*/ 9 h 118"/>
                <a:gd name="T108" fmla="*/ 35 w 105"/>
                <a:gd name="T109" fmla="*/ 5 h 118"/>
                <a:gd name="T110" fmla="*/ 33 w 105"/>
                <a:gd name="T111" fmla="*/ 1 h 118"/>
                <a:gd name="T112" fmla="*/ 33 w 105"/>
                <a:gd name="T113" fmla="*/ 0 h 118"/>
                <a:gd name="T114" fmla="*/ 105 w 105"/>
                <a:gd name="T115" fmla="*/ 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5" h="118">
                  <a:moveTo>
                    <a:pt x="105" y="0"/>
                  </a:moveTo>
                  <a:lnTo>
                    <a:pt x="105" y="0"/>
                  </a:lnTo>
                  <a:lnTo>
                    <a:pt x="98" y="22"/>
                  </a:lnTo>
                  <a:lnTo>
                    <a:pt x="97" y="22"/>
                  </a:lnTo>
                  <a:lnTo>
                    <a:pt x="97" y="22"/>
                  </a:lnTo>
                  <a:lnTo>
                    <a:pt x="95" y="16"/>
                  </a:lnTo>
                  <a:lnTo>
                    <a:pt x="92" y="13"/>
                  </a:lnTo>
                  <a:lnTo>
                    <a:pt x="88" y="10"/>
                  </a:lnTo>
                  <a:lnTo>
                    <a:pt x="84" y="9"/>
                  </a:lnTo>
                  <a:lnTo>
                    <a:pt x="76" y="8"/>
                  </a:lnTo>
                  <a:lnTo>
                    <a:pt x="69" y="8"/>
                  </a:lnTo>
                  <a:lnTo>
                    <a:pt x="68" y="8"/>
                  </a:lnTo>
                  <a:lnTo>
                    <a:pt x="68" y="8"/>
                  </a:lnTo>
                  <a:lnTo>
                    <a:pt x="64" y="9"/>
                  </a:lnTo>
                  <a:lnTo>
                    <a:pt x="61" y="10"/>
                  </a:lnTo>
                  <a:lnTo>
                    <a:pt x="59" y="12"/>
                  </a:lnTo>
                  <a:lnTo>
                    <a:pt x="58" y="16"/>
                  </a:lnTo>
                  <a:lnTo>
                    <a:pt x="48" y="55"/>
                  </a:lnTo>
                  <a:lnTo>
                    <a:pt x="51" y="55"/>
                  </a:lnTo>
                  <a:lnTo>
                    <a:pt x="51" y="55"/>
                  </a:lnTo>
                  <a:lnTo>
                    <a:pt x="62" y="55"/>
                  </a:lnTo>
                  <a:lnTo>
                    <a:pt x="71" y="55"/>
                  </a:lnTo>
                  <a:lnTo>
                    <a:pt x="78" y="53"/>
                  </a:lnTo>
                  <a:lnTo>
                    <a:pt x="81" y="52"/>
                  </a:lnTo>
                  <a:lnTo>
                    <a:pt x="83" y="50"/>
                  </a:lnTo>
                  <a:lnTo>
                    <a:pt x="84" y="50"/>
                  </a:lnTo>
                  <a:lnTo>
                    <a:pt x="78" y="71"/>
                  </a:lnTo>
                  <a:lnTo>
                    <a:pt x="77" y="71"/>
                  </a:lnTo>
                  <a:lnTo>
                    <a:pt x="77" y="71"/>
                  </a:lnTo>
                  <a:lnTo>
                    <a:pt x="75" y="68"/>
                  </a:lnTo>
                  <a:lnTo>
                    <a:pt x="73" y="66"/>
                  </a:lnTo>
                  <a:lnTo>
                    <a:pt x="70" y="65"/>
                  </a:lnTo>
                  <a:lnTo>
                    <a:pt x="67" y="64"/>
                  </a:lnTo>
                  <a:lnTo>
                    <a:pt x="58" y="63"/>
                  </a:lnTo>
                  <a:lnTo>
                    <a:pt x="48" y="63"/>
                  </a:lnTo>
                  <a:lnTo>
                    <a:pt x="45" y="63"/>
                  </a:lnTo>
                  <a:lnTo>
                    <a:pt x="36" y="95"/>
                  </a:lnTo>
                  <a:lnTo>
                    <a:pt x="36" y="95"/>
                  </a:lnTo>
                  <a:lnTo>
                    <a:pt x="34" y="103"/>
                  </a:lnTo>
                  <a:lnTo>
                    <a:pt x="32" y="109"/>
                  </a:lnTo>
                  <a:lnTo>
                    <a:pt x="33" y="114"/>
                  </a:lnTo>
                  <a:lnTo>
                    <a:pt x="34" y="117"/>
                  </a:lnTo>
                  <a:lnTo>
                    <a:pt x="34" y="118"/>
                  </a:lnTo>
                  <a:lnTo>
                    <a:pt x="0" y="118"/>
                  </a:lnTo>
                  <a:lnTo>
                    <a:pt x="0" y="117"/>
                  </a:lnTo>
                  <a:lnTo>
                    <a:pt x="0" y="117"/>
                  </a:lnTo>
                  <a:lnTo>
                    <a:pt x="3" y="114"/>
                  </a:lnTo>
                  <a:lnTo>
                    <a:pt x="6" y="110"/>
                  </a:lnTo>
                  <a:lnTo>
                    <a:pt x="8" y="104"/>
                  </a:lnTo>
                  <a:lnTo>
                    <a:pt x="11" y="96"/>
                  </a:lnTo>
                  <a:lnTo>
                    <a:pt x="32" y="24"/>
                  </a:lnTo>
                  <a:lnTo>
                    <a:pt x="32" y="24"/>
                  </a:lnTo>
                  <a:lnTo>
                    <a:pt x="34" y="15"/>
                  </a:lnTo>
                  <a:lnTo>
                    <a:pt x="35" y="9"/>
                  </a:lnTo>
                  <a:lnTo>
                    <a:pt x="35" y="5"/>
                  </a:lnTo>
                  <a:lnTo>
                    <a:pt x="33" y="1"/>
                  </a:lnTo>
                  <a:lnTo>
                    <a:pt x="33" y="0"/>
                  </a:lnTo>
                  <a:lnTo>
                    <a:pt x="10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4" name="Freeform 30"/>
            <p:cNvSpPr>
              <a:spLocks/>
            </p:cNvSpPr>
            <p:nvPr userDrawn="1"/>
          </p:nvSpPr>
          <p:spPr bwMode="auto">
            <a:xfrm>
              <a:off x="1925638" y="1789113"/>
              <a:ext cx="150813" cy="187325"/>
            </a:xfrm>
            <a:custGeom>
              <a:avLst/>
              <a:gdLst>
                <a:gd name="T0" fmla="*/ 95 w 95"/>
                <a:gd name="T1" fmla="*/ 0 h 118"/>
                <a:gd name="T2" fmla="*/ 95 w 95"/>
                <a:gd name="T3" fmla="*/ 0 h 118"/>
                <a:gd name="T4" fmla="*/ 89 w 95"/>
                <a:gd name="T5" fmla="*/ 22 h 118"/>
                <a:gd name="T6" fmla="*/ 87 w 95"/>
                <a:gd name="T7" fmla="*/ 22 h 118"/>
                <a:gd name="T8" fmla="*/ 87 w 95"/>
                <a:gd name="T9" fmla="*/ 22 h 118"/>
                <a:gd name="T10" fmla="*/ 85 w 95"/>
                <a:gd name="T11" fmla="*/ 16 h 118"/>
                <a:gd name="T12" fmla="*/ 82 w 95"/>
                <a:gd name="T13" fmla="*/ 13 h 118"/>
                <a:gd name="T14" fmla="*/ 78 w 95"/>
                <a:gd name="T15" fmla="*/ 11 h 118"/>
                <a:gd name="T16" fmla="*/ 75 w 95"/>
                <a:gd name="T17" fmla="*/ 9 h 118"/>
                <a:gd name="T18" fmla="*/ 67 w 95"/>
                <a:gd name="T19" fmla="*/ 8 h 118"/>
                <a:gd name="T20" fmla="*/ 61 w 95"/>
                <a:gd name="T21" fmla="*/ 8 h 118"/>
                <a:gd name="T22" fmla="*/ 60 w 95"/>
                <a:gd name="T23" fmla="*/ 8 h 118"/>
                <a:gd name="T24" fmla="*/ 35 w 95"/>
                <a:gd name="T25" fmla="*/ 95 h 118"/>
                <a:gd name="T26" fmla="*/ 35 w 95"/>
                <a:gd name="T27" fmla="*/ 95 h 118"/>
                <a:gd name="T28" fmla="*/ 32 w 95"/>
                <a:gd name="T29" fmla="*/ 110 h 118"/>
                <a:gd name="T30" fmla="*/ 32 w 95"/>
                <a:gd name="T31" fmla="*/ 114 h 118"/>
                <a:gd name="T32" fmla="*/ 34 w 95"/>
                <a:gd name="T33" fmla="*/ 117 h 118"/>
                <a:gd name="T34" fmla="*/ 34 w 95"/>
                <a:gd name="T35" fmla="*/ 118 h 118"/>
                <a:gd name="T36" fmla="*/ 0 w 95"/>
                <a:gd name="T37" fmla="*/ 118 h 118"/>
                <a:gd name="T38" fmla="*/ 0 w 95"/>
                <a:gd name="T39" fmla="*/ 117 h 118"/>
                <a:gd name="T40" fmla="*/ 0 w 95"/>
                <a:gd name="T41" fmla="*/ 117 h 118"/>
                <a:gd name="T42" fmla="*/ 4 w 95"/>
                <a:gd name="T43" fmla="*/ 114 h 118"/>
                <a:gd name="T44" fmla="*/ 6 w 95"/>
                <a:gd name="T45" fmla="*/ 110 h 118"/>
                <a:gd name="T46" fmla="*/ 8 w 95"/>
                <a:gd name="T47" fmla="*/ 104 h 118"/>
                <a:gd name="T48" fmla="*/ 11 w 95"/>
                <a:gd name="T49" fmla="*/ 95 h 118"/>
                <a:gd name="T50" fmla="*/ 36 w 95"/>
                <a:gd name="T51" fmla="*/ 8 h 118"/>
                <a:gd name="T52" fmla="*/ 33 w 95"/>
                <a:gd name="T53" fmla="*/ 8 h 118"/>
                <a:gd name="T54" fmla="*/ 33 w 95"/>
                <a:gd name="T55" fmla="*/ 8 h 118"/>
                <a:gd name="T56" fmla="*/ 26 w 95"/>
                <a:gd name="T57" fmla="*/ 8 h 118"/>
                <a:gd name="T58" fmla="*/ 19 w 95"/>
                <a:gd name="T59" fmla="*/ 9 h 118"/>
                <a:gd name="T60" fmla="*/ 15 w 95"/>
                <a:gd name="T61" fmla="*/ 11 h 118"/>
                <a:gd name="T62" fmla="*/ 11 w 95"/>
                <a:gd name="T63" fmla="*/ 13 h 118"/>
                <a:gd name="T64" fmla="*/ 7 w 95"/>
                <a:gd name="T65" fmla="*/ 16 h 118"/>
                <a:gd name="T66" fmla="*/ 3 w 95"/>
                <a:gd name="T67" fmla="*/ 22 h 118"/>
                <a:gd name="T68" fmla="*/ 1 w 95"/>
                <a:gd name="T69" fmla="*/ 22 h 118"/>
                <a:gd name="T70" fmla="*/ 1 w 95"/>
                <a:gd name="T71" fmla="*/ 22 h 118"/>
                <a:gd name="T72" fmla="*/ 8 w 95"/>
                <a:gd name="T73" fmla="*/ 0 h 118"/>
                <a:gd name="T74" fmla="*/ 95 w 95"/>
                <a:gd name="T75" fmla="*/ 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5" h="118">
                  <a:moveTo>
                    <a:pt x="95" y="0"/>
                  </a:moveTo>
                  <a:lnTo>
                    <a:pt x="95" y="0"/>
                  </a:lnTo>
                  <a:lnTo>
                    <a:pt x="89" y="22"/>
                  </a:lnTo>
                  <a:lnTo>
                    <a:pt x="87" y="22"/>
                  </a:lnTo>
                  <a:lnTo>
                    <a:pt x="87" y="22"/>
                  </a:lnTo>
                  <a:lnTo>
                    <a:pt x="85" y="16"/>
                  </a:lnTo>
                  <a:lnTo>
                    <a:pt x="82" y="13"/>
                  </a:lnTo>
                  <a:lnTo>
                    <a:pt x="78" y="11"/>
                  </a:lnTo>
                  <a:lnTo>
                    <a:pt x="75" y="9"/>
                  </a:lnTo>
                  <a:lnTo>
                    <a:pt x="67" y="8"/>
                  </a:lnTo>
                  <a:lnTo>
                    <a:pt x="61" y="8"/>
                  </a:lnTo>
                  <a:lnTo>
                    <a:pt x="60" y="8"/>
                  </a:lnTo>
                  <a:lnTo>
                    <a:pt x="35" y="95"/>
                  </a:lnTo>
                  <a:lnTo>
                    <a:pt x="35" y="95"/>
                  </a:lnTo>
                  <a:lnTo>
                    <a:pt x="32" y="110"/>
                  </a:lnTo>
                  <a:lnTo>
                    <a:pt x="32" y="114"/>
                  </a:lnTo>
                  <a:lnTo>
                    <a:pt x="34" y="117"/>
                  </a:lnTo>
                  <a:lnTo>
                    <a:pt x="34" y="118"/>
                  </a:lnTo>
                  <a:lnTo>
                    <a:pt x="0" y="118"/>
                  </a:lnTo>
                  <a:lnTo>
                    <a:pt x="0" y="117"/>
                  </a:lnTo>
                  <a:lnTo>
                    <a:pt x="0" y="117"/>
                  </a:lnTo>
                  <a:lnTo>
                    <a:pt x="4" y="114"/>
                  </a:lnTo>
                  <a:lnTo>
                    <a:pt x="6" y="110"/>
                  </a:lnTo>
                  <a:lnTo>
                    <a:pt x="8" y="104"/>
                  </a:lnTo>
                  <a:lnTo>
                    <a:pt x="11" y="95"/>
                  </a:lnTo>
                  <a:lnTo>
                    <a:pt x="36" y="8"/>
                  </a:lnTo>
                  <a:lnTo>
                    <a:pt x="33" y="8"/>
                  </a:lnTo>
                  <a:lnTo>
                    <a:pt x="33" y="8"/>
                  </a:lnTo>
                  <a:lnTo>
                    <a:pt x="26" y="8"/>
                  </a:lnTo>
                  <a:lnTo>
                    <a:pt x="19" y="9"/>
                  </a:lnTo>
                  <a:lnTo>
                    <a:pt x="15" y="11"/>
                  </a:lnTo>
                  <a:lnTo>
                    <a:pt x="11" y="13"/>
                  </a:lnTo>
                  <a:lnTo>
                    <a:pt x="7" y="16"/>
                  </a:lnTo>
                  <a:lnTo>
                    <a:pt x="3" y="22"/>
                  </a:lnTo>
                  <a:lnTo>
                    <a:pt x="1" y="22"/>
                  </a:lnTo>
                  <a:lnTo>
                    <a:pt x="1" y="22"/>
                  </a:lnTo>
                  <a:lnTo>
                    <a:pt x="8" y="0"/>
                  </a:lnTo>
                  <a:lnTo>
                    <a:pt x="9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5" name="Freeform 31"/>
            <p:cNvSpPr>
              <a:spLocks/>
            </p:cNvSpPr>
            <p:nvPr userDrawn="1"/>
          </p:nvSpPr>
          <p:spPr bwMode="auto">
            <a:xfrm>
              <a:off x="1447801" y="1789113"/>
              <a:ext cx="238125" cy="187325"/>
            </a:xfrm>
            <a:custGeom>
              <a:avLst/>
              <a:gdLst>
                <a:gd name="T0" fmla="*/ 150 w 150"/>
                <a:gd name="T1" fmla="*/ 1 h 118"/>
                <a:gd name="T2" fmla="*/ 150 w 150"/>
                <a:gd name="T3" fmla="*/ 1 h 118"/>
                <a:gd name="T4" fmla="*/ 147 w 150"/>
                <a:gd name="T5" fmla="*/ 5 h 118"/>
                <a:gd name="T6" fmla="*/ 144 w 150"/>
                <a:gd name="T7" fmla="*/ 9 h 118"/>
                <a:gd name="T8" fmla="*/ 136 w 150"/>
                <a:gd name="T9" fmla="*/ 23 h 118"/>
                <a:gd name="T10" fmla="*/ 136 w 150"/>
                <a:gd name="T11" fmla="*/ 23 h 118"/>
                <a:gd name="T12" fmla="*/ 108 w 150"/>
                <a:gd name="T13" fmla="*/ 76 h 118"/>
                <a:gd name="T14" fmla="*/ 87 w 150"/>
                <a:gd name="T15" fmla="*/ 118 h 118"/>
                <a:gd name="T16" fmla="*/ 74 w 150"/>
                <a:gd name="T17" fmla="*/ 118 h 118"/>
                <a:gd name="T18" fmla="*/ 67 w 150"/>
                <a:gd name="T19" fmla="*/ 44 h 118"/>
                <a:gd name="T20" fmla="*/ 66 w 150"/>
                <a:gd name="T21" fmla="*/ 44 h 118"/>
                <a:gd name="T22" fmla="*/ 26 w 150"/>
                <a:gd name="T23" fmla="*/ 118 h 118"/>
                <a:gd name="T24" fmla="*/ 15 w 150"/>
                <a:gd name="T25" fmla="*/ 118 h 118"/>
                <a:gd name="T26" fmla="*/ 5 w 150"/>
                <a:gd name="T27" fmla="*/ 24 h 118"/>
                <a:gd name="T28" fmla="*/ 5 w 150"/>
                <a:gd name="T29" fmla="*/ 24 h 118"/>
                <a:gd name="T30" fmla="*/ 4 w 150"/>
                <a:gd name="T31" fmla="*/ 9 h 118"/>
                <a:gd name="T32" fmla="*/ 2 w 150"/>
                <a:gd name="T33" fmla="*/ 5 h 118"/>
                <a:gd name="T34" fmla="*/ 0 w 150"/>
                <a:gd name="T35" fmla="*/ 1 h 118"/>
                <a:gd name="T36" fmla="*/ 0 w 150"/>
                <a:gd name="T37" fmla="*/ 0 h 118"/>
                <a:gd name="T38" fmla="*/ 33 w 150"/>
                <a:gd name="T39" fmla="*/ 0 h 118"/>
                <a:gd name="T40" fmla="*/ 33 w 150"/>
                <a:gd name="T41" fmla="*/ 1 h 118"/>
                <a:gd name="T42" fmla="*/ 33 w 150"/>
                <a:gd name="T43" fmla="*/ 1 h 118"/>
                <a:gd name="T44" fmla="*/ 31 w 150"/>
                <a:gd name="T45" fmla="*/ 5 h 118"/>
                <a:gd name="T46" fmla="*/ 29 w 150"/>
                <a:gd name="T47" fmla="*/ 9 h 118"/>
                <a:gd name="T48" fmla="*/ 29 w 150"/>
                <a:gd name="T49" fmla="*/ 14 h 118"/>
                <a:gd name="T50" fmla="*/ 29 w 150"/>
                <a:gd name="T51" fmla="*/ 23 h 118"/>
                <a:gd name="T52" fmla="*/ 35 w 150"/>
                <a:gd name="T53" fmla="*/ 79 h 118"/>
                <a:gd name="T54" fmla="*/ 35 w 150"/>
                <a:gd name="T55" fmla="*/ 79 h 118"/>
                <a:gd name="T56" fmla="*/ 77 w 150"/>
                <a:gd name="T57" fmla="*/ 1 h 118"/>
                <a:gd name="T58" fmla="*/ 86 w 150"/>
                <a:gd name="T59" fmla="*/ 1 h 118"/>
                <a:gd name="T60" fmla="*/ 93 w 150"/>
                <a:gd name="T61" fmla="*/ 79 h 118"/>
                <a:gd name="T62" fmla="*/ 94 w 150"/>
                <a:gd name="T63" fmla="*/ 79 h 118"/>
                <a:gd name="T64" fmla="*/ 94 w 150"/>
                <a:gd name="T65" fmla="*/ 79 h 118"/>
                <a:gd name="T66" fmla="*/ 124 w 150"/>
                <a:gd name="T67" fmla="*/ 21 h 118"/>
                <a:gd name="T68" fmla="*/ 124 w 150"/>
                <a:gd name="T69" fmla="*/ 21 h 118"/>
                <a:gd name="T70" fmla="*/ 128 w 150"/>
                <a:gd name="T71" fmla="*/ 12 h 118"/>
                <a:gd name="T72" fmla="*/ 129 w 150"/>
                <a:gd name="T73" fmla="*/ 6 h 118"/>
                <a:gd name="T74" fmla="*/ 129 w 150"/>
                <a:gd name="T75" fmla="*/ 3 h 118"/>
                <a:gd name="T76" fmla="*/ 128 w 150"/>
                <a:gd name="T77" fmla="*/ 1 h 118"/>
                <a:gd name="T78" fmla="*/ 128 w 150"/>
                <a:gd name="T79" fmla="*/ 0 h 118"/>
                <a:gd name="T80" fmla="*/ 150 w 150"/>
                <a:gd name="T81" fmla="*/ 0 h 118"/>
                <a:gd name="T82" fmla="*/ 150 w 150"/>
                <a:gd name="T83" fmla="*/ 1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0" h="118">
                  <a:moveTo>
                    <a:pt x="150" y="1"/>
                  </a:moveTo>
                  <a:lnTo>
                    <a:pt x="150" y="1"/>
                  </a:lnTo>
                  <a:lnTo>
                    <a:pt x="147" y="5"/>
                  </a:lnTo>
                  <a:lnTo>
                    <a:pt x="144" y="9"/>
                  </a:lnTo>
                  <a:lnTo>
                    <a:pt x="136" y="23"/>
                  </a:lnTo>
                  <a:lnTo>
                    <a:pt x="136" y="23"/>
                  </a:lnTo>
                  <a:lnTo>
                    <a:pt x="108" y="76"/>
                  </a:lnTo>
                  <a:lnTo>
                    <a:pt x="87" y="118"/>
                  </a:lnTo>
                  <a:lnTo>
                    <a:pt x="74" y="118"/>
                  </a:lnTo>
                  <a:lnTo>
                    <a:pt x="67" y="44"/>
                  </a:lnTo>
                  <a:lnTo>
                    <a:pt x="66" y="44"/>
                  </a:lnTo>
                  <a:lnTo>
                    <a:pt x="26" y="118"/>
                  </a:lnTo>
                  <a:lnTo>
                    <a:pt x="15" y="118"/>
                  </a:lnTo>
                  <a:lnTo>
                    <a:pt x="5" y="24"/>
                  </a:lnTo>
                  <a:lnTo>
                    <a:pt x="5" y="24"/>
                  </a:lnTo>
                  <a:lnTo>
                    <a:pt x="4" y="9"/>
                  </a:lnTo>
                  <a:lnTo>
                    <a:pt x="2" y="5"/>
                  </a:lnTo>
                  <a:lnTo>
                    <a:pt x="0" y="1"/>
                  </a:lnTo>
                  <a:lnTo>
                    <a:pt x="0" y="0"/>
                  </a:lnTo>
                  <a:lnTo>
                    <a:pt x="33" y="0"/>
                  </a:lnTo>
                  <a:lnTo>
                    <a:pt x="33" y="1"/>
                  </a:lnTo>
                  <a:lnTo>
                    <a:pt x="33" y="1"/>
                  </a:lnTo>
                  <a:lnTo>
                    <a:pt x="31" y="5"/>
                  </a:lnTo>
                  <a:lnTo>
                    <a:pt x="29" y="9"/>
                  </a:lnTo>
                  <a:lnTo>
                    <a:pt x="29" y="14"/>
                  </a:lnTo>
                  <a:lnTo>
                    <a:pt x="29" y="23"/>
                  </a:lnTo>
                  <a:lnTo>
                    <a:pt x="35" y="79"/>
                  </a:lnTo>
                  <a:lnTo>
                    <a:pt x="35" y="79"/>
                  </a:lnTo>
                  <a:lnTo>
                    <a:pt x="77" y="1"/>
                  </a:lnTo>
                  <a:lnTo>
                    <a:pt x="86" y="1"/>
                  </a:lnTo>
                  <a:lnTo>
                    <a:pt x="93" y="79"/>
                  </a:lnTo>
                  <a:lnTo>
                    <a:pt x="94" y="79"/>
                  </a:lnTo>
                  <a:lnTo>
                    <a:pt x="94" y="79"/>
                  </a:lnTo>
                  <a:lnTo>
                    <a:pt x="124" y="21"/>
                  </a:lnTo>
                  <a:lnTo>
                    <a:pt x="124" y="21"/>
                  </a:lnTo>
                  <a:lnTo>
                    <a:pt x="128" y="12"/>
                  </a:lnTo>
                  <a:lnTo>
                    <a:pt x="129" y="6"/>
                  </a:lnTo>
                  <a:lnTo>
                    <a:pt x="129" y="3"/>
                  </a:lnTo>
                  <a:lnTo>
                    <a:pt x="128" y="1"/>
                  </a:lnTo>
                  <a:lnTo>
                    <a:pt x="128" y="0"/>
                  </a:lnTo>
                  <a:lnTo>
                    <a:pt x="150" y="0"/>
                  </a:lnTo>
                  <a:lnTo>
                    <a:pt x="15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
        <p:nvSpPr>
          <p:cNvPr id="14" name="Text Placeholder 2"/>
          <p:cNvSpPr>
            <a:spLocks noGrp="1"/>
          </p:cNvSpPr>
          <p:nvPr>
            <p:ph type="body" sz="quarter" idx="12" hasCustomPrompt="1"/>
          </p:nvPr>
        </p:nvSpPr>
        <p:spPr>
          <a:xfrm>
            <a:off x="283745" y="301625"/>
            <a:ext cx="10230268" cy="4897090"/>
          </a:xfrm>
        </p:spPr>
        <p:txBody>
          <a:bodyPr/>
          <a:lstStyle>
            <a:lvl1pPr marL="571500" indent="-571500">
              <a:buFont typeface="Arial" panose="020B0604020202020204" pitchFamily="34" charset="0"/>
              <a:buChar char="−"/>
              <a:defRPr sz="3600">
                <a:solidFill>
                  <a:schemeClr val="bg1"/>
                </a:solidFill>
              </a:defRPr>
            </a:lvl1pPr>
            <a:lvl2pPr>
              <a:defRPr sz="2800">
                <a:solidFill>
                  <a:schemeClr val="bg1"/>
                </a:solidFill>
              </a:defRPr>
            </a:lvl2pPr>
            <a:lvl3pPr marL="985807" indent="-457200">
              <a:buFont typeface="Arial" panose="020B0604020202020204" pitchFamily="34" charset="0"/>
              <a:buChar char="−"/>
              <a:defRPr sz="2800">
                <a:solidFill>
                  <a:schemeClr val="bg1"/>
                </a:solidFill>
              </a:defRPr>
            </a:lvl3pPr>
            <a:lvl4pPr>
              <a:defRPr sz="2800">
                <a:solidFill>
                  <a:schemeClr val="bg1"/>
                </a:solidFill>
              </a:defRPr>
            </a:lvl4pPr>
            <a:lvl5pPr>
              <a:defRPr sz="2400">
                <a:solidFill>
                  <a:schemeClr val="bg1"/>
                </a:solidFill>
              </a:defRPr>
            </a:lvl5pPr>
          </a:lstStyle>
          <a:p>
            <a:pPr lvl="0"/>
            <a:r>
              <a:rPr lang="en-US"/>
              <a:t>You can use it as divider or highlight slide. Make it short, clear and pretty. If used as a highlight slide, size of the text should be 35pt. If used as a divider slide, content can be much smaller – 18pt.</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062387483"/>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2_Divider or Highlight slide Orange">
    <p:spTree>
      <p:nvGrpSpPr>
        <p:cNvPr id="1" name=""/>
        <p:cNvGrpSpPr/>
        <p:nvPr/>
      </p:nvGrpSpPr>
      <p:grpSpPr>
        <a:xfrm>
          <a:off x="0" y="0"/>
          <a:ext cx="0" cy="0"/>
          <a:chOff x="0" y="0"/>
          <a:chExt cx="0" cy="0"/>
        </a:xfrm>
      </p:grpSpPr>
      <p:sp>
        <p:nvSpPr>
          <p:cNvPr id="6" name="Rectangle 5"/>
          <p:cNvSpPr/>
          <p:nvPr userDrawn="1"/>
        </p:nvSpPr>
        <p:spPr bwMode="auto">
          <a:xfrm>
            <a:off x="0" y="0"/>
            <a:ext cx="10801350" cy="6076950"/>
          </a:xfrm>
          <a:prstGeom prst="rect">
            <a:avLst/>
          </a:prstGeom>
          <a:solidFill>
            <a:srgbClr val="F28CA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Arial" charset="0"/>
            </a:endParaRPr>
          </a:p>
        </p:txBody>
      </p:sp>
      <p:sp>
        <p:nvSpPr>
          <p:cNvPr id="4" name="Footer Placeholder 3"/>
          <p:cNvSpPr>
            <a:spLocks noGrp="1"/>
          </p:cNvSpPr>
          <p:nvPr>
            <p:ph type="ftr" sz="quarter" idx="10"/>
          </p:nvPr>
        </p:nvSpPr>
        <p:spPr>
          <a:xfrm>
            <a:off x="658292" y="5592196"/>
            <a:ext cx="8918847" cy="228600"/>
          </a:xfrm>
        </p:spPr>
        <p:txBody>
          <a:bodyPr/>
          <a:lstStyle>
            <a:lvl1pPr>
              <a:defRPr>
                <a:solidFill>
                  <a:schemeClr val="bg1"/>
                </a:solidFill>
              </a:defRPr>
            </a:lvl1pPr>
          </a:lstStyle>
          <a:p>
            <a:r>
              <a:rPr lang="en-US"/>
              <a:t>Global webinar for third-party providers</a:t>
            </a:r>
            <a:endParaRPr lang="en-GB"/>
          </a:p>
        </p:txBody>
      </p:sp>
      <p:sp>
        <p:nvSpPr>
          <p:cNvPr id="5" name="Slide Number Placeholder 4"/>
          <p:cNvSpPr>
            <a:spLocks noGrp="1"/>
          </p:cNvSpPr>
          <p:nvPr>
            <p:ph type="sldNum" sz="quarter" idx="11"/>
          </p:nvPr>
        </p:nvSpPr>
        <p:spPr>
          <a:xfrm>
            <a:off x="9823251" y="5592196"/>
            <a:ext cx="762000" cy="228600"/>
          </a:xfrm>
        </p:spPr>
        <p:txBody>
          <a:bodyPr/>
          <a:lstStyle>
            <a:lvl1pPr algn="r">
              <a:defRPr>
                <a:solidFill>
                  <a:schemeClr val="bg1"/>
                </a:solidFill>
              </a:defRPr>
            </a:lvl1pPr>
          </a:lstStyle>
          <a:p>
            <a:fld id="{F17889F7-7963-4A16-ADF8-FEE4D97DC541}" type="slidenum">
              <a:rPr lang="en-GB" smtClean="0"/>
              <a:pPr/>
              <a:t>‹#›</a:t>
            </a:fld>
            <a:endParaRPr lang="en-GB"/>
          </a:p>
        </p:txBody>
      </p:sp>
      <p:grpSp>
        <p:nvGrpSpPr>
          <p:cNvPr id="29" name="Group 28"/>
          <p:cNvGrpSpPr/>
          <p:nvPr userDrawn="1"/>
        </p:nvGrpSpPr>
        <p:grpSpPr>
          <a:xfrm>
            <a:off x="286418" y="5558755"/>
            <a:ext cx="288363" cy="288873"/>
            <a:chOff x="1230313" y="1433513"/>
            <a:chExt cx="898525" cy="900113"/>
          </a:xfrm>
        </p:grpSpPr>
        <p:sp>
          <p:nvSpPr>
            <p:cNvPr id="30" name="Freeform 29"/>
            <p:cNvSpPr>
              <a:spLocks noEditPoints="1"/>
            </p:cNvSpPr>
            <p:nvPr userDrawn="1"/>
          </p:nvSpPr>
          <p:spPr bwMode="auto">
            <a:xfrm>
              <a:off x="1230313" y="1433513"/>
              <a:ext cx="898525" cy="900113"/>
            </a:xfrm>
            <a:custGeom>
              <a:avLst/>
              <a:gdLst>
                <a:gd name="T0" fmla="*/ 198 w 566"/>
                <a:gd name="T1" fmla="*/ 14 h 567"/>
                <a:gd name="T2" fmla="*/ 103 w 566"/>
                <a:gd name="T3" fmla="*/ 66 h 567"/>
                <a:gd name="T4" fmla="*/ 34 w 566"/>
                <a:gd name="T5" fmla="*/ 149 h 567"/>
                <a:gd name="T6" fmla="*/ 2 w 566"/>
                <a:gd name="T7" fmla="*/ 255 h 567"/>
                <a:gd name="T8" fmla="*/ 9 w 566"/>
                <a:gd name="T9" fmla="*/ 354 h 567"/>
                <a:gd name="T10" fmla="*/ 57 w 566"/>
                <a:gd name="T11" fmla="*/ 453 h 567"/>
                <a:gd name="T12" fmla="*/ 136 w 566"/>
                <a:gd name="T13" fmla="*/ 526 h 567"/>
                <a:gd name="T14" fmla="*/ 240 w 566"/>
                <a:gd name="T15" fmla="*/ 563 h 567"/>
                <a:gd name="T16" fmla="*/ 341 w 566"/>
                <a:gd name="T17" fmla="*/ 561 h 567"/>
                <a:gd name="T18" fmla="*/ 442 w 566"/>
                <a:gd name="T19" fmla="*/ 518 h 567"/>
                <a:gd name="T20" fmla="*/ 518 w 566"/>
                <a:gd name="T21" fmla="*/ 442 h 567"/>
                <a:gd name="T22" fmla="*/ 561 w 566"/>
                <a:gd name="T23" fmla="*/ 341 h 567"/>
                <a:gd name="T24" fmla="*/ 563 w 566"/>
                <a:gd name="T25" fmla="*/ 240 h 567"/>
                <a:gd name="T26" fmla="*/ 526 w 566"/>
                <a:gd name="T27" fmla="*/ 137 h 567"/>
                <a:gd name="T28" fmla="*/ 454 w 566"/>
                <a:gd name="T29" fmla="*/ 57 h 567"/>
                <a:gd name="T30" fmla="*/ 356 w 566"/>
                <a:gd name="T31" fmla="*/ 10 h 567"/>
                <a:gd name="T32" fmla="*/ 95 w 566"/>
                <a:gd name="T33" fmla="*/ 90 h 567"/>
                <a:gd name="T34" fmla="*/ 248 w 566"/>
                <a:gd name="T35" fmla="*/ 16 h 567"/>
                <a:gd name="T36" fmla="*/ 206 w 566"/>
                <a:gd name="T37" fmla="*/ 55 h 567"/>
                <a:gd name="T38" fmla="*/ 94 w 566"/>
                <a:gd name="T39" fmla="*/ 92 h 567"/>
                <a:gd name="T40" fmla="*/ 247 w 566"/>
                <a:gd name="T41" fmla="*/ 36 h 567"/>
                <a:gd name="T42" fmla="*/ 192 w 566"/>
                <a:gd name="T43" fmla="*/ 92 h 567"/>
                <a:gd name="T44" fmla="*/ 337 w 566"/>
                <a:gd name="T45" fmla="*/ 50 h 567"/>
                <a:gd name="T46" fmla="*/ 290 w 566"/>
                <a:gd name="T47" fmla="*/ 92 h 567"/>
                <a:gd name="T48" fmla="*/ 319 w 566"/>
                <a:gd name="T49" fmla="*/ 19 h 567"/>
                <a:gd name="T50" fmla="*/ 382 w 566"/>
                <a:gd name="T51" fmla="*/ 32 h 567"/>
                <a:gd name="T52" fmla="*/ 473 w 566"/>
                <a:gd name="T53" fmla="*/ 92 h 567"/>
                <a:gd name="T54" fmla="*/ 166 w 566"/>
                <a:gd name="T55" fmla="*/ 107 h 567"/>
                <a:gd name="T56" fmla="*/ 32 w 566"/>
                <a:gd name="T57" fmla="*/ 186 h 567"/>
                <a:gd name="T58" fmla="*/ 81 w 566"/>
                <a:gd name="T59" fmla="*/ 106 h 567"/>
                <a:gd name="T60" fmla="*/ 278 w 566"/>
                <a:gd name="T61" fmla="*/ 186 h 567"/>
                <a:gd name="T62" fmla="*/ 183 w 566"/>
                <a:gd name="T63" fmla="*/ 106 h 567"/>
                <a:gd name="T64" fmla="*/ 384 w 566"/>
                <a:gd name="T65" fmla="*/ 106 h 567"/>
                <a:gd name="T66" fmla="*/ 417 w 566"/>
                <a:gd name="T67" fmla="*/ 186 h 567"/>
                <a:gd name="T68" fmla="*/ 486 w 566"/>
                <a:gd name="T69" fmla="*/ 105 h 567"/>
                <a:gd name="T70" fmla="*/ 535 w 566"/>
                <a:gd name="T71" fmla="*/ 186 h 567"/>
                <a:gd name="T72" fmla="*/ 411 w 566"/>
                <a:gd name="T73" fmla="*/ 126 h 567"/>
                <a:gd name="T74" fmla="*/ 540 w 566"/>
                <a:gd name="T75" fmla="*/ 199 h 567"/>
                <a:gd name="T76" fmla="*/ 552 w 566"/>
                <a:gd name="T77" fmla="*/ 305 h 567"/>
                <a:gd name="T78" fmla="*/ 27 w 566"/>
                <a:gd name="T79" fmla="*/ 368 h 567"/>
                <a:gd name="T80" fmla="*/ 14 w 566"/>
                <a:gd name="T81" fmla="*/ 284 h 567"/>
                <a:gd name="T82" fmla="*/ 540 w 566"/>
                <a:gd name="T83" fmla="*/ 199 h 567"/>
                <a:gd name="T84" fmla="*/ 156 w 566"/>
                <a:gd name="T85" fmla="*/ 441 h 567"/>
                <a:gd name="T86" fmla="*/ 81 w 566"/>
                <a:gd name="T87" fmla="*/ 461 h 567"/>
                <a:gd name="T88" fmla="*/ 32 w 566"/>
                <a:gd name="T89" fmla="*/ 381 h 567"/>
                <a:gd name="T90" fmla="*/ 183 w 566"/>
                <a:gd name="T91" fmla="*/ 461 h 567"/>
                <a:gd name="T92" fmla="*/ 149 w 566"/>
                <a:gd name="T93" fmla="*/ 381 h 567"/>
                <a:gd name="T94" fmla="*/ 412 w 566"/>
                <a:gd name="T95" fmla="*/ 402 h 567"/>
                <a:gd name="T96" fmla="*/ 290 w 566"/>
                <a:gd name="T97" fmla="*/ 461 h 567"/>
                <a:gd name="T98" fmla="*/ 534 w 566"/>
                <a:gd name="T99" fmla="*/ 382 h 567"/>
                <a:gd name="T100" fmla="*/ 400 w 566"/>
                <a:gd name="T101" fmla="*/ 461 h 567"/>
                <a:gd name="T102" fmla="*/ 431 w 566"/>
                <a:gd name="T103" fmla="*/ 381 h 567"/>
                <a:gd name="T104" fmla="*/ 176 w 566"/>
                <a:gd name="T105" fmla="*/ 475 h 567"/>
                <a:gd name="T106" fmla="*/ 253 w 566"/>
                <a:gd name="T107" fmla="*/ 551 h 567"/>
                <a:gd name="T108" fmla="*/ 146 w 566"/>
                <a:gd name="T109" fmla="*/ 515 h 567"/>
                <a:gd name="T110" fmla="*/ 176 w 566"/>
                <a:gd name="T111" fmla="*/ 475 h 567"/>
                <a:gd name="T112" fmla="*/ 230 w 566"/>
                <a:gd name="T113" fmla="*/ 516 h 567"/>
                <a:gd name="T114" fmla="*/ 278 w 566"/>
                <a:gd name="T115" fmla="*/ 475 h 567"/>
                <a:gd name="T116" fmla="*/ 320 w 566"/>
                <a:gd name="T117" fmla="*/ 531 h 567"/>
                <a:gd name="T118" fmla="*/ 374 w 566"/>
                <a:gd name="T119" fmla="*/ 475 h 567"/>
                <a:gd name="T120" fmla="*/ 401 w 566"/>
                <a:gd name="T121" fmla="*/ 525 h 567"/>
                <a:gd name="T122" fmla="*/ 319 w 566"/>
                <a:gd name="T123" fmla="*/ 547 h 567"/>
                <a:gd name="T124" fmla="*/ 391 w 566"/>
                <a:gd name="T125" fmla="*/ 475 h 5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66" h="567">
                  <a:moveTo>
                    <a:pt x="282" y="0"/>
                  </a:moveTo>
                  <a:lnTo>
                    <a:pt x="282" y="0"/>
                  </a:lnTo>
                  <a:lnTo>
                    <a:pt x="268" y="1"/>
                  </a:lnTo>
                  <a:lnTo>
                    <a:pt x="252" y="2"/>
                  </a:lnTo>
                  <a:lnTo>
                    <a:pt x="238" y="4"/>
                  </a:lnTo>
                  <a:lnTo>
                    <a:pt x="225" y="7"/>
                  </a:lnTo>
                  <a:lnTo>
                    <a:pt x="211" y="10"/>
                  </a:lnTo>
                  <a:lnTo>
                    <a:pt x="198" y="14"/>
                  </a:lnTo>
                  <a:lnTo>
                    <a:pt x="185" y="18"/>
                  </a:lnTo>
                  <a:lnTo>
                    <a:pt x="172" y="23"/>
                  </a:lnTo>
                  <a:lnTo>
                    <a:pt x="159" y="29"/>
                  </a:lnTo>
                  <a:lnTo>
                    <a:pt x="147" y="35"/>
                  </a:lnTo>
                  <a:lnTo>
                    <a:pt x="136" y="42"/>
                  </a:lnTo>
                  <a:lnTo>
                    <a:pt x="124" y="49"/>
                  </a:lnTo>
                  <a:lnTo>
                    <a:pt x="113" y="57"/>
                  </a:lnTo>
                  <a:lnTo>
                    <a:pt x="103" y="66"/>
                  </a:lnTo>
                  <a:lnTo>
                    <a:pt x="92" y="75"/>
                  </a:lnTo>
                  <a:lnTo>
                    <a:pt x="83" y="84"/>
                  </a:lnTo>
                  <a:lnTo>
                    <a:pt x="73" y="94"/>
                  </a:lnTo>
                  <a:lnTo>
                    <a:pt x="65" y="104"/>
                  </a:lnTo>
                  <a:lnTo>
                    <a:pt x="56" y="115"/>
                  </a:lnTo>
                  <a:lnTo>
                    <a:pt x="48" y="126"/>
                  </a:lnTo>
                  <a:lnTo>
                    <a:pt x="41" y="137"/>
                  </a:lnTo>
                  <a:lnTo>
                    <a:pt x="34" y="149"/>
                  </a:lnTo>
                  <a:lnTo>
                    <a:pt x="28" y="161"/>
                  </a:lnTo>
                  <a:lnTo>
                    <a:pt x="22" y="174"/>
                  </a:lnTo>
                  <a:lnTo>
                    <a:pt x="17" y="186"/>
                  </a:lnTo>
                  <a:lnTo>
                    <a:pt x="13" y="199"/>
                  </a:lnTo>
                  <a:lnTo>
                    <a:pt x="9" y="213"/>
                  </a:lnTo>
                  <a:lnTo>
                    <a:pt x="6" y="226"/>
                  </a:lnTo>
                  <a:lnTo>
                    <a:pt x="4" y="240"/>
                  </a:lnTo>
                  <a:lnTo>
                    <a:pt x="2" y="255"/>
                  </a:lnTo>
                  <a:lnTo>
                    <a:pt x="1" y="270"/>
                  </a:lnTo>
                  <a:lnTo>
                    <a:pt x="0" y="284"/>
                  </a:lnTo>
                  <a:lnTo>
                    <a:pt x="0" y="284"/>
                  </a:lnTo>
                  <a:lnTo>
                    <a:pt x="1" y="298"/>
                  </a:lnTo>
                  <a:lnTo>
                    <a:pt x="2" y="313"/>
                  </a:lnTo>
                  <a:lnTo>
                    <a:pt x="4" y="327"/>
                  </a:lnTo>
                  <a:lnTo>
                    <a:pt x="6" y="341"/>
                  </a:lnTo>
                  <a:lnTo>
                    <a:pt x="9" y="354"/>
                  </a:lnTo>
                  <a:lnTo>
                    <a:pt x="13" y="368"/>
                  </a:lnTo>
                  <a:lnTo>
                    <a:pt x="18" y="381"/>
                  </a:lnTo>
                  <a:lnTo>
                    <a:pt x="23" y="394"/>
                  </a:lnTo>
                  <a:lnTo>
                    <a:pt x="28" y="406"/>
                  </a:lnTo>
                  <a:lnTo>
                    <a:pt x="34" y="418"/>
                  </a:lnTo>
                  <a:lnTo>
                    <a:pt x="41" y="430"/>
                  </a:lnTo>
                  <a:lnTo>
                    <a:pt x="49" y="442"/>
                  </a:lnTo>
                  <a:lnTo>
                    <a:pt x="57" y="453"/>
                  </a:lnTo>
                  <a:lnTo>
                    <a:pt x="65" y="464"/>
                  </a:lnTo>
                  <a:lnTo>
                    <a:pt x="74" y="474"/>
                  </a:lnTo>
                  <a:lnTo>
                    <a:pt x="83" y="484"/>
                  </a:lnTo>
                  <a:lnTo>
                    <a:pt x="93" y="493"/>
                  </a:lnTo>
                  <a:lnTo>
                    <a:pt x="103" y="502"/>
                  </a:lnTo>
                  <a:lnTo>
                    <a:pt x="114" y="510"/>
                  </a:lnTo>
                  <a:lnTo>
                    <a:pt x="125" y="518"/>
                  </a:lnTo>
                  <a:lnTo>
                    <a:pt x="136" y="526"/>
                  </a:lnTo>
                  <a:lnTo>
                    <a:pt x="148" y="532"/>
                  </a:lnTo>
                  <a:lnTo>
                    <a:pt x="160" y="539"/>
                  </a:lnTo>
                  <a:lnTo>
                    <a:pt x="173" y="544"/>
                  </a:lnTo>
                  <a:lnTo>
                    <a:pt x="186" y="549"/>
                  </a:lnTo>
                  <a:lnTo>
                    <a:pt x="199" y="554"/>
                  </a:lnTo>
                  <a:lnTo>
                    <a:pt x="212" y="558"/>
                  </a:lnTo>
                  <a:lnTo>
                    <a:pt x="226" y="561"/>
                  </a:lnTo>
                  <a:lnTo>
                    <a:pt x="240" y="563"/>
                  </a:lnTo>
                  <a:lnTo>
                    <a:pt x="254" y="565"/>
                  </a:lnTo>
                  <a:lnTo>
                    <a:pt x="269" y="566"/>
                  </a:lnTo>
                  <a:lnTo>
                    <a:pt x="284" y="567"/>
                  </a:lnTo>
                  <a:lnTo>
                    <a:pt x="284" y="567"/>
                  </a:lnTo>
                  <a:lnTo>
                    <a:pt x="298" y="566"/>
                  </a:lnTo>
                  <a:lnTo>
                    <a:pt x="313" y="565"/>
                  </a:lnTo>
                  <a:lnTo>
                    <a:pt x="327" y="563"/>
                  </a:lnTo>
                  <a:lnTo>
                    <a:pt x="341" y="561"/>
                  </a:lnTo>
                  <a:lnTo>
                    <a:pt x="354" y="558"/>
                  </a:lnTo>
                  <a:lnTo>
                    <a:pt x="368" y="554"/>
                  </a:lnTo>
                  <a:lnTo>
                    <a:pt x="381" y="549"/>
                  </a:lnTo>
                  <a:lnTo>
                    <a:pt x="394" y="544"/>
                  </a:lnTo>
                  <a:lnTo>
                    <a:pt x="406" y="539"/>
                  </a:lnTo>
                  <a:lnTo>
                    <a:pt x="418" y="532"/>
                  </a:lnTo>
                  <a:lnTo>
                    <a:pt x="430" y="526"/>
                  </a:lnTo>
                  <a:lnTo>
                    <a:pt x="442" y="518"/>
                  </a:lnTo>
                  <a:lnTo>
                    <a:pt x="453" y="510"/>
                  </a:lnTo>
                  <a:lnTo>
                    <a:pt x="463" y="502"/>
                  </a:lnTo>
                  <a:lnTo>
                    <a:pt x="474" y="493"/>
                  </a:lnTo>
                  <a:lnTo>
                    <a:pt x="484" y="484"/>
                  </a:lnTo>
                  <a:lnTo>
                    <a:pt x="493" y="474"/>
                  </a:lnTo>
                  <a:lnTo>
                    <a:pt x="502" y="464"/>
                  </a:lnTo>
                  <a:lnTo>
                    <a:pt x="510" y="453"/>
                  </a:lnTo>
                  <a:lnTo>
                    <a:pt x="518" y="442"/>
                  </a:lnTo>
                  <a:lnTo>
                    <a:pt x="525" y="430"/>
                  </a:lnTo>
                  <a:lnTo>
                    <a:pt x="532" y="418"/>
                  </a:lnTo>
                  <a:lnTo>
                    <a:pt x="538" y="406"/>
                  </a:lnTo>
                  <a:lnTo>
                    <a:pt x="544" y="394"/>
                  </a:lnTo>
                  <a:lnTo>
                    <a:pt x="549" y="381"/>
                  </a:lnTo>
                  <a:lnTo>
                    <a:pt x="554" y="368"/>
                  </a:lnTo>
                  <a:lnTo>
                    <a:pt x="557" y="354"/>
                  </a:lnTo>
                  <a:lnTo>
                    <a:pt x="561" y="341"/>
                  </a:lnTo>
                  <a:lnTo>
                    <a:pt x="563" y="327"/>
                  </a:lnTo>
                  <a:lnTo>
                    <a:pt x="565" y="313"/>
                  </a:lnTo>
                  <a:lnTo>
                    <a:pt x="566" y="298"/>
                  </a:lnTo>
                  <a:lnTo>
                    <a:pt x="566" y="284"/>
                  </a:lnTo>
                  <a:lnTo>
                    <a:pt x="566" y="284"/>
                  </a:lnTo>
                  <a:lnTo>
                    <a:pt x="566" y="270"/>
                  </a:lnTo>
                  <a:lnTo>
                    <a:pt x="565" y="255"/>
                  </a:lnTo>
                  <a:lnTo>
                    <a:pt x="563" y="240"/>
                  </a:lnTo>
                  <a:lnTo>
                    <a:pt x="561" y="226"/>
                  </a:lnTo>
                  <a:lnTo>
                    <a:pt x="558" y="213"/>
                  </a:lnTo>
                  <a:lnTo>
                    <a:pt x="554" y="199"/>
                  </a:lnTo>
                  <a:lnTo>
                    <a:pt x="549" y="186"/>
                  </a:lnTo>
                  <a:lnTo>
                    <a:pt x="544" y="174"/>
                  </a:lnTo>
                  <a:lnTo>
                    <a:pt x="539" y="161"/>
                  </a:lnTo>
                  <a:lnTo>
                    <a:pt x="532" y="149"/>
                  </a:lnTo>
                  <a:lnTo>
                    <a:pt x="526" y="137"/>
                  </a:lnTo>
                  <a:lnTo>
                    <a:pt x="518" y="126"/>
                  </a:lnTo>
                  <a:lnTo>
                    <a:pt x="511" y="115"/>
                  </a:lnTo>
                  <a:lnTo>
                    <a:pt x="502" y="104"/>
                  </a:lnTo>
                  <a:lnTo>
                    <a:pt x="493" y="94"/>
                  </a:lnTo>
                  <a:lnTo>
                    <a:pt x="484" y="84"/>
                  </a:lnTo>
                  <a:lnTo>
                    <a:pt x="474" y="75"/>
                  </a:lnTo>
                  <a:lnTo>
                    <a:pt x="464" y="66"/>
                  </a:lnTo>
                  <a:lnTo>
                    <a:pt x="454" y="57"/>
                  </a:lnTo>
                  <a:lnTo>
                    <a:pt x="443" y="49"/>
                  </a:lnTo>
                  <a:lnTo>
                    <a:pt x="431" y="42"/>
                  </a:lnTo>
                  <a:lnTo>
                    <a:pt x="419" y="35"/>
                  </a:lnTo>
                  <a:lnTo>
                    <a:pt x="407" y="29"/>
                  </a:lnTo>
                  <a:lnTo>
                    <a:pt x="395" y="23"/>
                  </a:lnTo>
                  <a:lnTo>
                    <a:pt x="382" y="18"/>
                  </a:lnTo>
                  <a:lnTo>
                    <a:pt x="369" y="14"/>
                  </a:lnTo>
                  <a:lnTo>
                    <a:pt x="356" y="10"/>
                  </a:lnTo>
                  <a:lnTo>
                    <a:pt x="342" y="7"/>
                  </a:lnTo>
                  <a:lnTo>
                    <a:pt x="328" y="4"/>
                  </a:lnTo>
                  <a:lnTo>
                    <a:pt x="314" y="2"/>
                  </a:lnTo>
                  <a:lnTo>
                    <a:pt x="300" y="1"/>
                  </a:lnTo>
                  <a:lnTo>
                    <a:pt x="286" y="0"/>
                  </a:lnTo>
                  <a:lnTo>
                    <a:pt x="282" y="0"/>
                  </a:lnTo>
                  <a:close/>
                  <a:moveTo>
                    <a:pt x="95" y="90"/>
                  </a:moveTo>
                  <a:lnTo>
                    <a:pt x="95" y="90"/>
                  </a:lnTo>
                  <a:lnTo>
                    <a:pt x="111" y="76"/>
                  </a:lnTo>
                  <a:lnTo>
                    <a:pt x="128" y="63"/>
                  </a:lnTo>
                  <a:lnTo>
                    <a:pt x="147" y="51"/>
                  </a:lnTo>
                  <a:lnTo>
                    <a:pt x="166" y="41"/>
                  </a:lnTo>
                  <a:lnTo>
                    <a:pt x="185" y="32"/>
                  </a:lnTo>
                  <a:lnTo>
                    <a:pt x="206" y="25"/>
                  </a:lnTo>
                  <a:lnTo>
                    <a:pt x="226" y="20"/>
                  </a:lnTo>
                  <a:lnTo>
                    <a:pt x="248" y="16"/>
                  </a:lnTo>
                  <a:lnTo>
                    <a:pt x="248" y="16"/>
                  </a:lnTo>
                  <a:lnTo>
                    <a:pt x="254" y="15"/>
                  </a:lnTo>
                  <a:lnTo>
                    <a:pt x="254" y="15"/>
                  </a:lnTo>
                  <a:lnTo>
                    <a:pt x="247" y="19"/>
                  </a:lnTo>
                  <a:lnTo>
                    <a:pt x="247" y="19"/>
                  </a:lnTo>
                  <a:lnTo>
                    <a:pt x="233" y="30"/>
                  </a:lnTo>
                  <a:lnTo>
                    <a:pt x="215" y="46"/>
                  </a:lnTo>
                  <a:lnTo>
                    <a:pt x="206" y="55"/>
                  </a:lnTo>
                  <a:lnTo>
                    <a:pt x="196" y="66"/>
                  </a:lnTo>
                  <a:lnTo>
                    <a:pt x="186" y="78"/>
                  </a:lnTo>
                  <a:lnTo>
                    <a:pt x="176" y="92"/>
                  </a:lnTo>
                  <a:lnTo>
                    <a:pt x="176" y="92"/>
                  </a:lnTo>
                  <a:lnTo>
                    <a:pt x="176" y="92"/>
                  </a:lnTo>
                  <a:lnTo>
                    <a:pt x="176" y="92"/>
                  </a:lnTo>
                  <a:lnTo>
                    <a:pt x="94" y="92"/>
                  </a:lnTo>
                  <a:lnTo>
                    <a:pt x="94" y="92"/>
                  </a:lnTo>
                  <a:lnTo>
                    <a:pt x="95" y="90"/>
                  </a:lnTo>
                  <a:lnTo>
                    <a:pt x="95" y="90"/>
                  </a:lnTo>
                  <a:close/>
                  <a:moveTo>
                    <a:pt x="194" y="90"/>
                  </a:moveTo>
                  <a:lnTo>
                    <a:pt x="194" y="90"/>
                  </a:lnTo>
                  <a:lnTo>
                    <a:pt x="203" y="79"/>
                  </a:lnTo>
                  <a:lnTo>
                    <a:pt x="212" y="69"/>
                  </a:lnTo>
                  <a:lnTo>
                    <a:pt x="230" y="50"/>
                  </a:lnTo>
                  <a:lnTo>
                    <a:pt x="247" y="36"/>
                  </a:lnTo>
                  <a:lnTo>
                    <a:pt x="262" y="25"/>
                  </a:lnTo>
                  <a:lnTo>
                    <a:pt x="262" y="25"/>
                  </a:lnTo>
                  <a:lnTo>
                    <a:pt x="278" y="15"/>
                  </a:lnTo>
                  <a:lnTo>
                    <a:pt x="278" y="15"/>
                  </a:lnTo>
                  <a:lnTo>
                    <a:pt x="278" y="92"/>
                  </a:lnTo>
                  <a:lnTo>
                    <a:pt x="278" y="92"/>
                  </a:lnTo>
                  <a:lnTo>
                    <a:pt x="192" y="92"/>
                  </a:lnTo>
                  <a:lnTo>
                    <a:pt x="192" y="92"/>
                  </a:lnTo>
                  <a:lnTo>
                    <a:pt x="194" y="90"/>
                  </a:lnTo>
                  <a:lnTo>
                    <a:pt x="194" y="90"/>
                  </a:lnTo>
                  <a:close/>
                  <a:moveTo>
                    <a:pt x="290" y="15"/>
                  </a:moveTo>
                  <a:lnTo>
                    <a:pt x="290" y="15"/>
                  </a:lnTo>
                  <a:lnTo>
                    <a:pt x="305" y="25"/>
                  </a:lnTo>
                  <a:lnTo>
                    <a:pt x="305" y="25"/>
                  </a:lnTo>
                  <a:lnTo>
                    <a:pt x="320" y="36"/>
                  </a:lnTo>
                  <a:lnTo>
                    <a:pt x="337" y="50"/>
                  </a:lnTo>
                  <a:lnTo>
                    <a:pt x="355" y="69"/>
                  </a:lnTo>
                  <a:lnTo>
                    <a:pt x="364" y="79"/>
                  </a:lnTo>
                  <a:lnTo>
                    <a:pt x="373" y="90"/>
                  </a:lnTo>
                  <a:lnTo>
                    <a:pt x="373" y="90"/>
                  </a:lnTo>
                  <a:lnTo>
                    <a:pt x="374" y="92"/>
                  </a:lnTo>
                  <a:lnTo>
                    <a:pt x="374" y="92"/>
                  </a:lnTo>
                  <a:lnTo>
                    <a:pt x="290" y="92"/>
                  </a:lnTo>
                  <a:lnTo>
                    <a:pt x="290" y="92"/>
                  </a:lnTo>
                  <a:lnTo>
                    <a:pt x="290" y="15"/>
                  </a:lnTo>
                  <a:lnTo>
                    <a:pt x="290" y="15"/>
                  </a:lnTo>
                  <a:close/>
                  <a:moveTo>
                    <a:pt x="391" y="92"/>
                  </a:moveTo>
                  <a:lnTo>
                    <a:pt x="391" y="92"/>
                  </a:lnTo>
                  <a:lnTo>
                    <a:pt x="376" y="72"/>
                  </a:lnTo>
                  <a:lnTo>
                    <a:pt x="359" y="53"/>
                  </a:lnTo>
                  <a:lnTo>
                    <a:pt x="340" y="35"/>
                  </a:lnTo>
                  <a:lnTo>
                    <a:pt x="319" y="19"/>
                  </a:lnTo>
                  <a:lnTo>
                    <a:pt x="319" y="19"/>
                  </a:lnTo>
                  <a:lnTo>
                    <a:pt x="314" y="16"/>
                  </a:lnTo>
                  <a:lnTo>
                    <a:pt x="314" y="16"/>
                  </a:lnTo>
                  <a:lnTo>
                    <a:pt x="320" y="16"/>
                  </a:lnTo>
                  <a:lnTo>
                    <a:pt x="320" y="16"/>
                  </a:lnTo>
                  <a:lnTo>
                    <a:pt x="341" y="20"/>
                  </a:lnTo>
                  <a:lnTo>
                    <a:pt x="362" y="25"/>
                  </a:lnTo>
                  <a:lnTo>
                    <a:pt x="382" y="32"/>
                  </a:lnTo>
                  <a:lnTo>
                    <a:pt x="402" y="41"/>
                  </a:lnTo>
                  <a:lnTo>
                    <a:pt x="420" y="51"/>
                  </a:lnTo>
                  <a:lnTo>
                    <a:pt x="438" y="63"/>
                  </a:lnTo>
                  <a:lnTo>
                    <a:pt x="455" y="76"/>
                  </a:lnTo>
                  <a:lnTo>
                    <a:pt x="471" y="90"/>
                  </a:lnTo>
                  <a:lnTo>
                    <a:pt x="471" y="90"/>
                  </a:lnTo>
                  <a:lnTo>
                    <a:pt x="473" y="92"/>
                  </a:lnTo>
                  <a:lnTo>
                    <a:pt x="473" y="92"/>
                  </a:lnTo>
                  <a:lnTo>
                    <a:pt x="391" y="92"/>
                  </a:lnTo>
                  <a:lnTo>
                    <a:pt x="391" y="92"/>
                  </a:lnTo>
                  <a:lnTo>
                    <a:pt x="391" y="92"/>
                  </a:lnTo>
                  <a:lnTo>
                    <a:pt x="391" y="92"/>
                  </a:lnTo>
                  <a:close/>
                  <a:moveTo>
                    <a:pt x="167" y="105"/>
                  </a:moveTo>
                  <a:lnTo>
                    <a:pt x="167" y="105"/>
                  </a:lnTo>
                  <a:lnTo>
                    <a:pt x="166" y="107"/>
                  </a:lnTo>
                  <a:lnTo>
                    <a:pt x="166" y="107"/>
                  </a:lnTo>
                  <a:lnTo>
                    <a:pt x="156" y="126"/>
                  </a:lnTo>
                  <a:lnTo>
                    <a:pt x="148" y="145"/>
                  </a:lnTo>
                  <a:lnTo>
                    <a:pt x="141" y="165"/>
                  </a:lnTo>
                  <a:lnTo>
                    <a:pt x="136" y="185"/>
                  </a:lnTo>
                  <a:lnTo>
                    <a:pt x="136" y="185"/>
                  </a:lnTo>
                  <a:lnTo>
                    <a:pt x="136" y="186"/>
                  </a:lnTo>
                  <a:lnTo>
                    <a:pt x="136" y="186"/>
                  </a:lnTo>
                  <a:lnTo>
                    <a:pt x="32" y="186"/>
                  </a:lnTo>
                  <a:lnTo>
                    <a:pt x="32" y="186"/>
                  </a:lnTo>
                  <a:lnTo>
                    <a:pt x="33" y="185"/>
                  </a:lnTo>
                  <a:lnTo>
                    <a:pt x="33" y="185"/>
                  </a:lnTo>
                  <a:lnTo>
                    <a:pt x="42" y="163"/>
                  </a:lnTo>
                  <a:lnTo>
                    <a:pt x="53" y="143"/>
                  </a:lnTo>
                  <a:lnTo>
                    <a:pt x="66" y="124"/>
                  </a:lnTo>
                  <a:lnTo>
                    <a:pt x="81" y="106"/>
                  </a:lnTo>
                  <a:lnTo>
                    <a:pt x="81" y="106"/>
                  </a:lnTo>
                  <a:lnTo>
                    <a:pt x="81" y="105"/>
                  </a:lnTo>
                  <a:lnTo>
                    <a:pt x="81" y="105"/>
                  </a:lnTo>
                  <a:lnTo>
                    <a:pt x="167" y="105"/>
                  </a:lnTo>
                  <a:lnTo>
                    <a:pt x="167" y="105"/>
                  </a:lnTo>
                  <a:close/>
                  <a:moveTo>
                    <a:pt x="278" y="105"/>
                  </a:moveTo>
                  <a:lnTo>
                    <a:pt x="278" y="105"/>
                  </a:lnTo>
                  <a:lnTo>
                    <a:pt x="278" y="186"/>
                  </a:lnTo>
                  <a:lnTo>
                    <a:pt x="278" y="186"/>
                  </a:lnTo>
                  <a:lnTo>
                    <a:pt x="149" y="186"/>
                  </a:lnTo>
                  <a:lnTo>
                    <a:pt x="149" y="186"/>
                  </a:lnTo>
                  <a:lnTo>
                    <a:pt x="150" y="185"/>
                  </a:lnTo>
                  <a:lnTo>
                    <a:pt x="150" y="185"/>
                  </a:lnTo>
                  <a:lnTo>
                    <a:pt x="155" y="164"/>
                  </a:lnTo>
                  <a:lnTo>
                    <a:pt x="162" y="144"/>
                  </a:lnTo>
                  <a:lnTo>
                    <a:pt x="172" y="125"/>
                  </a:lnTo>
                  <a:lnTo>
                    <a:pt x="183" y="106"/>
                  </a:lnTo>
                  <a:lnTo>
                    <a:pt x="183" y="106"/>
                  </a:lnTo>
                  <a:lnTo>
                    <a:pt x="183" y="105"/>
                  </a:lnTo>
                  <a:lnTo>
                    <a:pt x="183" y="105"/>
                  </a:lnTo>
                  <a:lnTo>
                    <a:pt x="278" y="105"/>
                  </a:lnTo>
                  <a:lnTo>
                    <a:pt x="278" y="105"/>
                  </a:lnTo>
                  <a:close/>
                  <a:moveTo>
                    <a:pt x="384" y="105"/>
                  </a:moveTo>
                  <a:lnTo>
                    <a:pt x="384" y="105"/>
                  </a:lnTo>
                  <a:lnTo>
                    <a:pt x="384" y="106"/>
                  </a:lnTo>
                  <a:lnTo>
                    <a:pt x="384" y="106"/>
                  </a:lnTo>
                  <a:lnTo>
                    <a:pt x="395" y="125"/>
                  </a:lnTo>
                  <a:lnTo>
                    <a:pt x="404" y="144"/>
                  </a:lnTo>
                  <a:lnTo>
                    <a:pt x="412" y="164"/>
                  </a:lnTo>
                  <a:lnTo>
                    <a:pt x="417" y="185"/>
                  </a:lnTo>
                  <a:lnTo>
                    <a:pt x="417" y="185"/>
                  </a:lnTo>
                  <a:lnTo>
                    <a:pt x="417" y="186"/>
                  </a:lnTo>
                  <a:lnTo>
                    <a:pt x="417" y="186"/>
                  </a:lnTo>
                  <a:lnTo>
                    <a:pt x="290" y="186"/>
                  </a:lnTo>
                  <a:lnTo>
                    <a:pt x="290" y="186"/>
                  </a:lnTo>
                  <a:lnTo>
                    <a:pt x="290" y="105"/>
                  </a:lnTo>
                  <a:lnTo>
                    <a:pt x="290" y="105"/>
                  </a:lnTo>
                  <a:lnTo>
                    <a:pt x="384" y="105"/>
                  </a:lnTo>
                  <a:lnTo>
                    <a:pt x="384" y="105"/>
                  </a:lnTo>
                  <a:close/>
                  <a:moveTo>
                    <a:pt x="486" y="105"/>
                  </a:moveTo>
                  <a:lnTo>
                    <a:pt x="486" y="105"/>
                  </a:lnTo>
                  <a:lnTo>
                    <a:pt x="486" y="106"/>
                  </a:lnTo>
                  <a:lnTo>
                    <a:pt x="486" y="106"/>
                  </a:lnTo>
                  <a:lnTo>
                    <a:pt x="501" y="124"/>
                  </a:lnTo>
                  <a:lnTo>
                    <a:pt x="514" y="143"/>
                  </a:lnTo>
                  <a:lnTo>
                    <a:pt x="525" y="163"/>
                  </a:lnTo>
                  <a:lnTo>
                    <a:pt x="534" y="185"/>
                  </a:lnTo>
                  <a:lnTo>
                    <a:pt x="534" y="185"/>
                  </a:lnTo>
                  <a:lnTo>
                    <a:pt x="535" y="186"/>
                  </a:lnTo>
                  <a:lnTo>
                    <a:pt x="535" y="186"/>
                  </a:lnTo>
                  <a:lnTo>
                    <a:pt x="431" y="186"/>
                  </a:lnTo>
                  <a:lnTo>
                    <a:pt x="431" y="186"/>
                  </a:lnTo>
                  <a:lnTo>
                    <a:pt x="431" y="185"/>
                  </a:lnTo>
                  <a:lnTo>
                    <a:pt x="431" y="185"/>
                  </a:lnTo>
                  <a:lnTo>
                    <a:pt x="426" y="165"/>
                  </a:lnTo>
                  <a:lnTo>
                    <a:pt x="419" y="145"/>
                  </a:lnTo>
                  <a:lnTo>
                    <a:pt x="411" y="126"/>
                  </a:lnTo>
                  <a:lnTo>
                    <a:pt x="400" y="107"/>
                  </a:lnTo>
                  <a:lnTo>
                    <a:pt x="400" y="107"/>
                  </a:lnTo>
                  <a:lnTo>
                    <a:pt x="400" y="105"/>
                  </a:lnTo>
                  <a:lnTo>
                    <a:pt x="400" y="105"/>
                  </a:lnTo>
                  <a:lnTo>
                    <a:pt x="486" y="105"/>
                  </a:lnTo>
                  <a:lnTo>
                    <a:pt x="486" y="105"/>
                  </a:lnTo>
                  <a:close/>
                  <a:moveTo>
                    <a:pt x="540" y="199"/>
                  </a:moveTo>
                  <a:lnTo>
                    <a:pt x="540" y="199"/>
                  </a:lnTo>
                  <a:lnTo>
                    <a:pt x="540" y="200"/>
                  </a:lnTo>
                  <a:lnTo>
                    <a:pt x="540" y="200"/>
                  </a:lnTo>
                  <a:lnTo>
                    <a:pt x="545" y="220"/>
                  </a:lnTo>
                  <a:lnTo>
                    <a:pt x="549" y="242"/>
                  </a:lnTo>
                  <a:lnTo>
                    <a:pt x="552" y="263"/>
                  </a:lnTo>
                  <a:lnTo>
                    <a:pt x="553" y="284"/>
                  </a:lnTo>
                  <a:lnTo>
                    <a:pt x="553" y="284"/>
                  </a:lnTo>
                  <a:lnTo>
                    <a:pt x="552" y="305"/>
                  </a:lnTo>
                  <a:lnTo>
                    <a:pt x="549" y="326"/>
                  </a:lnTo>
                  <a:lnTo>
                    <a:pt x="545" y="347"/>
                  </a:lnTo>
                  <a:lnTo>
                    <a:pt x="540" y="367"/>
                  </a:lnTo>
                  <a:lnTo>
                    <a:pt x="540" y="367"/>
                  </a:lnTo>
                  <a:lnTo>
                    <a:pt x="539" y="368"/>
                  </a:lnTo>
                  <a:lnTo>
                    <a:pt x="539" y="368"/>
                  </a:lnTo>
                  <a:lnTo>
                    <a:pt x="27" y="368"/>
                  </a:lnTo>
                  <a:lnTo>
                    <a:pt x="27" y="368"/>
                  </a:lnTo>
                  <a:lnTo>
                    <a:pt x="27" y="367"/>
                  </a:lnTo>
                  <a:lnTo>
                    <a:pt x="27" y="367"/>
                  </a:lnTo>
                  <a:lnTo>
                    <a:pt x="27" y="367"/>
                  </a:lnTo>
                  <a:lnTo>
                    <a:pt x="21" y="347"/>
                  </a:lnTo>
                  <a:lnTo>
                    <a:pt x="17" y="326"/>
                  </a:lnTo>
                  <a:lnTo>
                    <a:pt x="15" y="305"/>
                  </a:lnTo>
                  <a:lnTo>
                    <a:pt x="14" y="284"/>
                  </a:lnTo>
                  <a:lnTo>
                    <a:pt x="14" y="284"/>
                  </a:lnTo>
                  <a:lnTo>
                    <a:pt x="15" y="263"/>
                  </a:lnTo>
                  <a:lnTo>
                    <a:pt x="17" y="242"/>
                  </a:lnTo>
                  <a:lnTo>
                    <a:pt x="21" y="220"/>
                  </a:lnTo>
                  <a:lnTo>
                    <a:pt x="27" y="200"/>
                  </a:lnTo>
                  <a:lnTo>
                    <a:pt x="27" y="200"/>
                  </a:lnTo>
                  <a:lnTo>
                    <a:pt x="27" y="199"/>
                  </a:lnTo>
                  <a:lnTo>
                    <a:pt x="27" y="199"/>
                  </a:lnTo>
                  <a:lnTo>
                    <a:pt x="540" y="199"/>
                  </a:lnTo>
                  <a:lnTo>
                    <a:pt x="540" y="199"/>
                  </a:lnTo>
                  <a:close/>
                  <a:moveTo>
                    <a:pt x="136" y="381"/>
                  </a:moveTo>
                  <a:lnTo>
                    <a:pt x="136" y="381"/>
                  </a:lnTo>
                  <a:lnTo>
                    <a:pt x="136" y="381"/>
                  </a:lnTo>
                  <a:lnTo>
                    <a:pt x="136" y="381"/>
                  </a:lnTo>
                  <a:lnTo>
                    <a:pt x="141" y="402"/>
                  </a:lnTo>
                  <a:lnTo>
                    <a:pt x="148" y="421"/>
                  </a:lnTo>
                  <a:lnTo>
                    <a:pt x="156" y="441"/>
                  </a:lnTo>
                  <a:lnTo>
                    <a:pt x="166" y="460"/>
                  </a:lnTo>
                  <a:lnTo>
                    <a:pt x="166" y="460"/>
                  </a:lnTo>
                  <a:lnTo>
                    <a:pt x="167" y="461"/>
                  </a:lnTo>
                  <a:lnTo>
                    <a:pt x="167" y="461"/>
                  </a:lnTo>
                  <a:lnTo>
                    <a:pt x="81" y="461"/>
                  </a:lnTo>
                  <a:lnTo>
                    <a:pt x="81" y="461"/>
                  </a:lnTo>
                  <a:lnTo>
                    <a:pt x="81" y="461"/>
                  </a:lnTo>
                  <a:lnTo>
                    <a:pt x="81" y="461"/>
                  </a:lnTo>
                  <a:lnTo>
                    <a:pt x="81" y="461"/>
                  </a:lnTo>
                  <a:lnTo>
                    <a:pt x="66" y="443"/>
                  </a:lnTo>
                  <a:lnTo>
                    <a:pt x="53" y="423"/>
                  </a:lnTo>
                  <a:lnTo>
                    <a:pt x="42" y="403"/>
                  </a:lnTo>
                  <a:lnTo>
                    <a:pt x="33" y="382"/>
                  </a:lnTo>
                  <a:lnTo>
                    <a:pt x="33" y="382"/>
                  </a:lnTo>
                  <a:lnTo>
                    <a:pt x="32" y="381"/>
                  </a:lnTo>
                  <a:lnTo>
                    <a:pt x="32" y="381"/>
                  </a:lnTo>
                  <a:lnTo>
                    <a:pt x="136" y="381"/>
                  </a:lnTo>
                  <a:lnTo>
                    <a:pt x="136" y="381"/>
                  </a:lnTo>
                  <a:close/>
                  <a:moveTo>
                    <a:pt x="278" y="381"/>
                  </a:moveTo>
                  <a:lnTo>
                    <a:pt x="278" y="381"/>
                  </a:lnTo>
                  <a:lnTo>
                    <a:pt x="278" y="461"/>
                  </a:lnTo>
                  <a:lnTo>
                    <a:pt x="278" y="461"/>
                  </a:lnTo>
                  <a:lnTo>
                    <a:pt x="183" y="461"/>
                  </a:lnTo>
                  <a:lnTo>
                    <a:pt x="183" y="461"/>
                  </a:lnTo>
                  <a:lnTo>
                    <a:pt x="183" y="461"/>
                  </a:lnTo>
                  <a:lnTo>
                    <a:pt x="183" y="461"/>
                  </a:lnTo>
                  <a:lnTo>
                    <a:pt x="172" y="442"/>
                  </a:lnTo>
                  <a:lnTo>
                    <a:pt x="162" y="422"/>
                  </a:lnTo>
                  <a:lnTo>
                    <a:pt x="155" y="402"/>
                  </a:lnTo>
                  <a:lnTo>
                    <a:pt x="150" y="382"/>
                  </a:lnTo>
                  <a:lnTo>
                    <a:pt x="150" y="382"/>
                  </a:lnTo>
                  <a:lnTo>
                    <a:pt x="149" y="381"/>
                  </a:lnTo>
                  <a:lnTo>
                    <a:pt x="149" y="381"/>
                  </a:lnTo>
                  <a:lnTo>
                    <a:pt x="278" y="381"/>
                  </a:lnTo>
                  <a:lnTo>
                    <a:pt x="278" y="381"/>
                  </a:lnTo>
                  <a:close/>
                  <a:moveTo>
                    <a:pt x="417" y="381"/>
                  </a:moveTo>
                  <a:lnTo>
                    <a:pt x="417" y="381"/>
                  </a:lnTo>
                  <a:lnTo>
                    <a:pt x="417" y="382"/>
                  </a:lnTo>
                  <a:lnTo>
                    <a:pt x="417" y="382"/>
                  </a:lnTo>
                  <a:lnTo>
                    <a:pt x="412" y="402"/>
                  </a:lnTo>
                  <a:lnTo>
                    <a:pt x="404" y="422"/>
                  </a:lnTo>
                  <a:lnTo>
                    <a:pt x="395" y="442"/>
                  </a:lnTo>
                  <a:lnTo>
                    <a:pt x="384" y="461"/>
                  </a:lnTo>
                  <a:lnTo>
                    <a:pt x="384" y="461"/>
                  </a:lnTo>
                  <a:lnTo>
                    <a:pt x="384" y="461"/>
                  </a:lnTo>
                  <a:lnTo>
                    <a:pt x="384" y="461"/>
                  </a:lnTo>
                  <a:lnTo>
                    <a:pt x="290" y="461"/>
                  </a:lnTo>
                  <a:lnTo>
                    <a:pt x="290" y="461"/>
                  </a:lnTo>
                  <a:lnTo>
                    <a:pt x="290" y="381"/>
                  </a:lnTo>
                  <a:lnTo>
                    <a:pt x="290" y="381"/>
                  </a:lnTo>
                  <a:lnTo>
                    <a:pt x="417" y="381"/>
                  </a:lnTo>
                  <a:lnTo>
                    <a:pt x="417" y="381"/>
                  </a:lnTo>
                  <a:close/>
                  <a:moveTo>
                    <a:pt x="535" y="381"/>
                  </a:moveTo>
                  <a:lnTo>
                    <a:pt x="535" y="381"/>
                  </a:lnTo>
                  <a:lnTo>
                    <a:pt x="534" y="382"/>
                  </a:lnTo>
                  <a:lnTo>
                    <a:pt x="534" y="382"/>
                  </a:lnTo>
                  <a:lnTo>
                    <a:pt x="525" y="403"/>
                  </a:lnTo>
                  <a:lnTo>
                    <a:pt x="514" y="423"/>
                  </a:lnTo>
                  <a:lnTo>
                    <a:pt x="501" y="443"/>
                  </a:lnTo>
                  <a:lnTo>
                    <a:pt x="486" y="461"/>
                  </a:lnTo>
                  <a:lnTo>
                    <a:pt x="486" y="461"/>
                  </a:lnTo>
                  <a:lnTo>
                    <a:pt x="486" y="461"/>
                  </a:lnTo>
                  <a:lnTo>
                    <a:pt x="486" y="461"/>
                  </a:lnTo>
                  <a:lnTo>
                    <a:pt x="400" y="461"/>
                  </a:lnTo>
                  <a:lnTo>
                    <a:pt x="400" y="461"/>
                  </a:lnTo>
                  <a:lnTo>
                    <a:pt x="400" y="460"/>
                  </a:lnTo>
                  <a:lnTo>
                    <a:pt x="400" y="460"/>
                  </a:lnTo>
                  <a:lnTo>
                    <a:pt x="400" y="460"/>
                  </a:lnTo>
                  <a:lnTo>
                    <a:pt x="411" y="441"/>
                  </a:lnTo>
                  <a:lnTo>
                    <a:pt x="419" y="421"/>
                  </a:lnTo>
                  <a:lnTo>
                    <a:pt x="426" y="402"/>
                  </a:lnTo>
                  <a:lnTo>
                    <a:pt x="431" y="381"/>
                  </a:lnTo>
                  <a:lnTo>
                    <a:pt x="431" y="381"/>
                  </a:lnTo>
                  <a:lnTo>
                    <a:pt x="431" y="381"/>
                  </a:lnTo>
                  <a:lnTo>
                    <a:pt x="431" y="381"/>
                  </a:lnTo>
                  <a:lnTo>
                    <a:pt x="535" y="381"/>
                  </a:lnTo>
                  <a:lnTo>
                    <a:pt x="535" y="381"/>
                  </a:lnTo>
                  <a:close/>
                  <a:moveTo>
                    <a:pt x="176" y="475"/>
                  </a:moveTo>
                  <a:lnTo>
                    <a:pt x="176" y="475"/>
                  </a:lnTo>
                  <a:lnTo>
                    <a:pt x="176" y="475"/>
                  </a:lnTo>
                  <a:lnTo>
                    <a:pt x="176" y="475"/>
                  </a:lnTo>
                  <a:lnTo>
                    <a:pt x="191" y="495"/>
                  </a:lnTo>
                  <a:lnTo>
                    <a:pt x="208" y="513"/>
                  </a:lnTo>
                  <a:lnTo>
                    <a:pt x="227" y="531"/>
                  </a:lnTo>
                  <a:lnTo>
                    <a:pt x="247" y="548"/>
                  </a:lnTo>
                  <a:lnTo>
                    <a:pt x="247" y="548"/>
                  </a:lnTo>
                  <a:lnTo>
                    <a:pt x="253" y="551"/>
                  </a:lnTo>
                  <a:lnTo>
                    <a:pt x="253" y="551"/>
                  </a:lnTo>
                  <a:lnTo>
                    <a:pt x="247" y="550"/>
                  </a:lnTo>
                  <a:lnTo>
                    <a:pt x="247" y="550"/>
                  </a:lnTo>
                  <a:lnTo>
                    <a:pt x="247" y="550"/>
                  </a:lnTo>
                  <a:lnTo>
                    <a:pt x="226" y="546"/>
                  </a:lnTo>
                  <a:lnTo>
                    <a:pt x="205" y="541"/>
                  </a:lnTo>
                  <a:lnTo>
                    <a:pt x="185" y="534"/>
                  </a:lnTo>
                  <a:lnTo>
                    <a:pt x="165" y="525"/>
                  </a:lnTo>
                  <a:lnTo>
                    <a:pt x="146" y="515"/>
                  </a:lnTo>
                  <a:lnTo>
                    <a:pt x="129" y="504"/>
                  </a:lnTo>
                  <a:lnTo>
                    <a:pt x="111" y="491"/>
                  </a:lnTo>
                  <a:lnTo>
                    <a:pt x="95" y="476"/>
                  </a:lnTo>
                  <a:lnTo>
                    <a:pt x="95" y="476"/>
                  </a:lnTo>
                  <a:lnTo>
                    <a:pt x="94" y="475"/>
                  </a:lnTo>
                  <a:lnTo>
                    <a:pt x="94" y="475"/>
                  </a:lnTo>
                  <a:lnTo>
                    <a:pt x="176" y="475"/>
                  </a:lnTo>
                  <a:lnTo>
                    <a:pt x="176" y="475"/>
                  </a:lnTo>
                  <a:close/>
                  <a:moveTo>
                    <a:pt x="278" y="475"/>
                  </a:moveTo>
                  <a:lnTo>
                    <a:pt x="278" y="475"/>
                  </a:lnTo>
                  <a:lnTo>
                    <a:pt x="278" y="552"/>
                  </a:lnTo>
                  <a:lnTo>
                    <a:pt x="278" y="552"/>
                  </a:lnTo>
                  <a:lnTo>
                    <a:pt x="262" y="542"/>
                  </a:lnTo>
                  <a:lnTo>
                    <a:pt x="262" y="542"/>
                  </a:lnTo>
                  <a:lnTo>
                    <a:pt x="247" y="531"/>
                  </a:lnTo>
                  <a:lnTo>
                    <a:pt x="230" y="516"/>
                  </a:lnTo>
                  <a:lnTo>
                    <a:pt x="212" y="498"/>
                  </a:lnTo>
                  <a:lnTo>
                    <a:pt x="203" y="487"/>
                  </a:lnTo>
                  <a:lnTo>
                    <a:pt x="194" y="476"/>
                  </a:lnTo>
                  <a:lnTo>
                    <a:pt x="194" y="476"/>
                  </a:lnTo>
                  <a:lnTo>
                    <a:pt x="192" y="475"/>
                  </a:lnTo>
                  <a:lnTo>
                    <a:pt x="192" y="475"/>
                  </a:lnTo>
                  <a:lnTo>
                    <a:pt x="278" y="475"/>
                  </a:lnTo>
                  <a:lnTo>
                    <a:pt x="278" y="475"/>
                  </a:lnTo>
                  <a:close/>
                  <a:moveTo>
                    <a:pt x="374" y="475"/>
                  </a:moveTo>
                  <a:lnTo>
                    <a:pt x="374" y="475"/>
                  </a:lnTo>
                  <a:lnTo>
                    <a:pt x="373" y="476"/>
                  </a:lnTo>
                  <a:lnTo>
                    <a:pt x="373" y="476"/>
                  </a:lnTo>
                  <a:lnTo>
                    <a:pt x="364" y="487"/>
                  </a:lnTo>
                  <a:lnTo>
                    <a:pt x="355" y="498"/>
                  </a:lnTo>
                  <a:lnTo>
                    <a:pt x="337" y="516"/>
                  </a:lnTo>
                  <a:lnTo>
                    <a:pt x="320" y="531"/>
                  </a:lnTo>
                  <a:lnTo>
                    <a:pt x="305" y="542"/>
                  </a:lnTo>
                  <a:lnTo>
                    <a:pt x="305" y="542"/>
                  </a:lnTo>
                  <a:lnTo>
                    <a:pt x="290" y="552"/>
                  </a:lnTo>
                  <a:lnTo>
                    <a:pt x="290" y="552"/>
                  </a:lnTo>
                  <a:lnTo>
                    <a:pt x="290" y="475"/>
                  </a:lnTo>
                  <a:lnTo>
                    <a:pt x="290" y="475"/>
                  </a:lnTo>
                  <a:lnTo>
                    <a:pt x="374" y="475"/>
                  </a:lnTo>
                  <a:lnTo>
                    <a:pt x="374" y="475"/>
                  </a:lnTo>
                  <a:close/>
                  <a:moveTo>
                    <a:pt x="473" y="475"/>
                  </a:moveTo>
                  <a:lnTo>
                    <a:pt x="473" y="475"/>
                  </a:lnTo>
                  <a:lnTo>
                    <a:pt x="471" y="476"/>
                  </a:lnTo>
                  <a:lnTo>
                    <a:pt x="471" y="476"/>
                  </a:lnTo>
                  <a:lnTo>
                    <a:pt x="455" y="491"/>
                  </a:lnTo>
                  <a:lnTo>
                    <a:pt x="438" y="504"/>
                  </a:lnTo>
                  <a:lnTo>
                    <a:pt x="420" y="515"/>
                  </a:lnTo>
                  <a:lnTo>
                    <a:pt x="401" y="525"/>
                  </a:lnTo>
                  <a:lnTo>
                    <a:pt x="382" y="534"/>
                  </a:lnTo>
                  <a:lnTo>
                    <a:pt x="361" y="541"/>
                  </a:lnTo>
                  <a:lnTo>
                    <a:pt x="340" y="547"/>
                  </a:lnTo>
                  <a:lnTo>
                    <a:pt x="319" y="551"/>
                  </a:lnTo>
                  <a:lnTo>
                    <a:pt x="319" y="551"/>
                  </a:lnTo>
                  <a:lnTo>
                    <a:pt x="313" y="551"/>
                  </a:lnTo>
                  <a:lnTo>
                    <a:pt x="313" y="551"/>
                  </a:lnTo>
                  <a:lnTo>
                    <a:pt x="319" y="547"/>
                  </a:lnTo>
                  <a:lnTo>
                    <a:pt x="319" y="547"/>
                  </a:lnTo>
                  <a:lnTo>
                    <a:pt x="334" y="537"/>
                  </a:lnTo>
                  <a:lnTo>
                    <a:pt x="351" y="521"/>
                  </a:lnTo>
                  <a:lnTo>
                    <a:pt x="361" y="511"/>
                  </a:lnTo>
                  <a:lnTo>
                    <a:pt x="371" y="500"/>
                  </a:lnTo>
                  <a:lnTo>
                    <a:pt x="381" y="488"/>
                  </a:lnTo>
                  <a:lnTo>
                    <a:pt x="391" y="475"/>
                  </a:lnTo>
                  <a:lnTo>
                    <a:pt x="391" y="475"/>
                  </a:lnTo>
                  <a:lnTo>
                    <a:pt x="391" y="475"/>
                  </a:lnTo>
                  <a:lnTo>
                    <a:pt x="391" y="475"/>
                  </a:lnTo>
                  <a:lnTo>
                    <a:pt x="473" y="475"/>
                  </a:lnTo>
                  <a:lnTo>
                    <a:pt x="473" y="47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1" name="Freeform 27"/>
            <p:cNvSpPr>
              <a:spLocks/>
            </p:cNvSpPr>
            <p:nvPr userDrawn="1"/>
          </p:nvSpPr>
          <p:spPr bwMode="auto">
            <a:xfrm>
              <a:off x="1658938" y="1789113"/>
              <a:ext cx="107950" cy="187325"/>
            </a:xfrm>
            <a:custGeom>
              <a:avLst/>
              <a:gdLst>
                <a:gd name="T0" fmla="*/ 68 w 68"/>
                <a:gd name="T1" fmla="*/ 1 h 118"/>
                <a:gd name="T2" fmla="*/ 68 w 68"/>
                <a:gd name="T3" fmla="*/ 1 h 118"/>
                <a:gd name="T4" fmla="*/ 66 w 68"/>
                <a:gd name="T5" fmla="*/ 2 h 118"/>
                <a:gd name="T6" fmla="*/ 65 w 68"/>
                <a:gd name="T7" fmla="*/ 4 h 118"/>
                <a:gd name="T8" fmla="*/ 62 w 68"/>
                <a:gd name="T9" fmla="*/ 8 h 118"/>
                <a:gd name="T10" fmla="*/ 57 w 68"/>
                <a:gd name="T11" fmla="*/ 24 h 118"/>
                <a:gd name="T12" fmla="*/ 36 w 68"/>
                <a:gd name="T13" fmla="*/ 95 h 118"/>
                <a:gd name="T14" fmla="*/ 36 w 68"/>
                <a:gd name="T15" fmla="*/ 95 h 118"/>
                <a:gd name="T16" fmla="*/ 34 w 68"/>
                <a:gd name="T17" fmla="*/ 104 h 118"/>
                <a:gd name="T18" fmla="*/ 33 w 68"/>
                <a:gd name="T19" fmla="*/ 110 h 118"/>
                <a:gd name="T20" fmla="*/ 34 w 68"/>
                <a:gd name="T21" fmla="*/ 114 h 118"/>
                <a:gd name="T22" fmla="*/ 35 w 68"/>
                <a:gd name="T23" fmla="*/ 117 h 118"/>
                <a:gd name="T24" fmla="*/ 35 w 68"/>
                <a:gd name="T25" fmla="*/ 118 h 118"/>
                <a:gd name="T26" fmla="*/ 0 w 68"/>
                <a:gd name="T27" fmla="*/ 118 h 118"/>
                <a:gd name="T28" fmla="*/ 0 w 68"/>
                <a:gd name="T29" fmla="*/ 117 h 118"/>
                <a:gd name="T30" fmla="*/ 0 w 68"/>
                <a:gd name="T31" fmla="*/ 117 h 118"/>
                <a:gd name="T32" fmla="*/ 4 w 68"/>
                <a:gd name="T33" fmla="*/ 114 h 118"/>
                <a:gd name="T34" fmla="*/ 6 w 68"/>
                <a:gd name="T35" fmla="*/ 111 h 118"/>
                <a:gd name="T36" fmla="*/ 9 w 68"/>
                <a:gd name="T37" fmla="*/ 105 h 118"/>
                <a:gd name="T38" fmla="*/ 11 w 68"/>
                <a:gd name="T39" fmla="*/ 96 h 118"/>
                <a:gd name="T40" fmla="*/ 32 w 68"/>
                <a:gd name="T41" fmla="*/ 25 h 118"/>
                <a:gd name="T42" fmla="*/ 32 w 68"/>
                <a:gd name="T43" fmla="*/ 25 h 118"/>
                <a:gd name="T44" fmla="*/ 34 w 68"/>
                <a:gd name="T45" fmla="*/ 15 h 118"/>
                <a:gd name="T46" fmla="*/ 35 w 68"/>
                <a:gd name="T47" fmla="*/ 9 h 118"/>
                <a:gd name="T48" fmla="*/ 35 w 68"/>
                <a:gd name="T49" fmla="*/ 5 h 118"/>
                <a:gd name="T50" fmla="*/ 34 w 68"/>
                <a:gd name="T51" fmla="*/ 1 h 118"/>
                <a:gd name="T52" fmla="*/ 34 w 68"/>
                <a:gd name="T53" fmla="*/ 0 h 118"/>
                <a:gd name="T54" fmla="*/ 68 w 68"/>
                <a:gd name="T55" fmla="*/ 0 h 118"/>
                <a:gd name="T56" fmla="*/ 68 w 68"/>
                <a:gd name="T57" fmla="*/ 1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8" h="118">
                  <a:moveTo>
                    <a:pt x="68" y="1"/>
                  </a:moveTo>
                  <a:lnTo>
                    <a:pt x="68" y="1"/>
                  </a:lnTo>
                  <a:lnTo>
                    <a:pt x="66" y="2"/>
                  </a:lnTo>
                  <a:lnTo>
                    <a:pt x="65" y="4"/>
                  </a:lnTo>
                  <a:lnTo>
                    <a:pt x="62" y="8"/>
                  </a:lnTo>
                  <a:lnTo>
                    <a:pt x="57" y="24"/>
                  </a:lnTo>
                  <a:lnTo>
                    <a:pt x="36" y="95"/>
                  </a:lnTo>
                  <a:lnTo>
                    <a:pt x="36" y="95"/>
                  </a:lnTo>
                  <a:lnTo>
                    <a:pt x="34" y="104"/>
                  </a:lnTo>
                  <a:lnTo>
                    <a:pt x="33" y="110"/>
                  </a:lnTo>
                  <a:lnTo>
                    <a:pt x="34" y="114"/>
                  </a:lnTo>
                  <a:lnTo>
                    <a:pt x="35" y="117"/>
                  </a:lnTo>
                  <a:lnTo>
                    <a:pt x="35" y="118"/>
                  </a:lnTo>
                  <a:lnTo>
                    <a:pt x="0" y="118"/>
                  </a:lnTo>
                  <a:lnTo>
                    <a:pt x="0" y="117"/>
                  </a:lnTo>
                  <a:lnTo>
                    <a:pt x="0" y="117"/>
                  </a:lnTo>
                  <a:lnTo>
                    <a:pt x="4" y="114"/>
                  </a:lnTo>
                  <a:lnTo>
                    <a:pt x="6" y="111"/>
                  </a:lnTo>
                  <a:lnTo>
                    <a:pt x="9" y="105"/>
                  </a:lnTo>
                  <a:lnTo>
                    <a:pt x="11" y="96"/>
                  </a:lnTo>
                  <a:lnTo>
                    <a:pt x="32" y="25"/>
                  </a:lnTo>
                  <a:lnTo>
                    <a:pt x="32" y="25"/>
                  </a:lnTo>
                  <a:lnTo>
                    <a:pt x="34" y="15"/>
                  </a:lnTo>
                  <a:lnTo>
                    <a:pt x="35" y="9"/>
                  </a:lnTo>
                  <a:lnTo>
                    <a:pt x="35" y="5"/>
                  </a:lnTo>
                  <a:lnTo>
                    <a:pt x="34" y="1"/>
                  </a:lnTo>
                  <a:lnTo>
                    <a:pt x="34" y="0"/>
                  </a:lnTo>
                  <a:lnTo>
                    <a:pt x="68" y="0"/>
                  </a:lnTo>
                  <a:lnTo>
                    <a:pt x="68"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2" name="Freeform 28"/>
            <p:cNvSpPr>
              <a:spLocks/>
            </p:cNvSpPr>
            <p:nvPr userDrawn="1"/>
          </p:nvSpPr>
          <p:spPr bwMode="auto">
            <a:xfrm>
              <a:off x="1289051" y="1785938"/>
              <a:ext cx="138113" cy="193675"/>
            </a:xfrm>
            <a:custGeom>
              <a:avLst/>
              <a:gdLst>
                <a:gd name="T0" fmla="*/ 8 w 87"/>
                <a:gd name="T1" fmla="*/ 90 h 122"/>
                <a:gd name="T2" fmla="*/ 10 w 87"/>
                <a:gd name="T3" fmla="*/ 101 h 122"/>
                <a:gd name="T4" fmla="*/ 16 w 87"/>
                <a:gd name="T5" fmla="*/ 109 h 122"/>
                <a:gd name="T6" fmla="*/ 25 w 87"/>
                <a:gd name="T7" fmla="*/ 113 h 122"/>
                <a:gd name="T8" fmla="*/ 38 w 87"/>
                <a:gd name="T9" fmla="*/ 114 h 122"/>
                <a:gd name="T10" fmla="*/ 42 w 87"/>
                <a:gd name="T11" fmla="*/ 113 h 122"/>
                <a:gd name="T12" fmla="*/ 50 w 87"/>
                <a:gd name="T13" fmla="*/ 110 h 122"/>
                <a:gd name="T14" fmla="*/ 55 w 87"/>
                <a:gd name="T15" fmla="*/ 104 h 122"/>
                <a:gd name="T16" fmla="*/ 58 w 87"/>
                <a:gd name="T17" fmla="*/ 97 h 122"/>
                <a:gd name="T18" fmla="*/ 58 w 87"/>
                <a:gd name="T19" fmla="*/ 94 h 122"/>
                <a:gd name="T20" fmla="*/ 54 w 87"/>
                <a:gd name="T21" fmla="*/ 82 h 122"/>
                <a:gd name="T22" fmla="*/ 43 w 87"/>
                <a:gd name="T23" fmla="*/ 72 h 122"/>
                <a:gd name="T24" fmla="*/ 38 w 87"/>
                <a:gd name="T25" fmla="*/ 68 h 122"/>
                <a:gd name="T26" fmla="*/ 22 w 87"/>
                <a:gd name="T27" fmla="*/ 54 h 122"/>
                <a:gd name="T28" fmla="*/ 17 w 87"/>
                <a:gd name="T29" fmla="*/ 46 h 122"/>
                <a:gd name="T30" fmla="*/ 16 w 87"/>
                <a:gd name="T31" fmla="*/ 36 h 122"/>
                <a:gd name="T32" fmla="*/ 17 w 87"/>
                <a:gd name="T33" fmla="*/ 29 h 122"/>
                <a:gd name="T34" fmla="*/ 22 w 87"/>
                <a:gd name="T35" fmla="*/ 15 h 122"/>
                <a:gd name="T36" fmla="*/ 33 w 87"/>
                <a:gd name="T37" fmla="*/ 6 h 122"/>
                <a:gd name="T38" fmla="*/ 48 w 87"/>
                <a:gd name="T39" fmla="*/ 1 h 122"/>
                <a:gd name="T40" fmla="*/ 56 w 87"/>
                <a:gd name="T41" fmla="*/ 0 h 122"/>
                <a:gd name="T42" fmla="*/ 77 w 87"/>
                <a:gd name="T43" fmla="*/ 2 h 122"/>
                <a:gd name="T44" fmla="*/ 87 w 87"/>
                <a:gd name="T45" fmla="*/ 5 h 122"/>
                <a:gd name="T46" fmla="*/ 80 w 87"/>
                <a:gd name="T47" fmla="*/ 27 h 122"/>
                <a:gd name="T48" fmla="*/ 77 w 87"/>
                <a:gd name="T49" fmla="*/ 17 h 122"/>
                <a:gd name="T50" fmla="*/ 73 w 87"/>
                <a:gd name="T51" fmla="*/ 11 h 122"/>
                <a:gd name="T52" fmla="*/ 65 w 87"/>
                <a:gd name="T53" fmla="*/ 8 h 122"/>
                <a:gd name="T54" fmla="*/ 55 w 87"/>
                <a:gd name="T55" fmla="*/ 8 h 122"/>
                <a:gd name="T56" fmla="*/ 50 w 87"/>
                <a:gd name="T57" fmla="*/ 8 h 122"/>
                <a:gd name="T58" fmla="*/ 44 w 87"/>
                <a:gd name="T59" fmla="*/ 12 h 122"/>
                <a:gd name="T60" fmla="*/ 39 w 87"/>
                <a:gd name="T61" fmla="*/ 17 h 122"/>
                <a:gd name="T62" fmla="*/ 37 w 87"/>
                <a:gd name="T63" fmla="*/ 28 h 122"/>
                <a:gd name="T64" fmla="*/ 38 w 87"/>
                <a:gd name="T65" fmla="*/ 34 h 122"/>
                <a:gd name="T66" fmla="*/ 45 w 87"/>
                <a:gd name="T67" fmla="*/ 44 h 122"/>
                <a:gd name="T68" fmla="*/ 57 w 87"/>
                <a:gd name="T69" fmla="*/ 52 h 122"/>
                <a:gd name="T70" fmla="*/ 66 w 87"/>
                <a:gd name="T71" fmla="*/ 58 h 122"/>
                <a:gd name="T72" fmla="*/ 77 w 87"/>
                <a:gd name="T73" fmla="*/ 69 h 122"/>
                <a:gd name="T74" fmla="*/ 80 w 87"/>
                <a:gd name="T75" fmla="*/ 79 h 122"/>
                <a:gd name="T76" fmla="*/ 81 w 87"/>
                <a:gd name="T77" fmla="*/ 84 h 122"/>
                <a:gd name="T78" fmla="*/ 77 w 87"/>
                <a:gd name="T79" fmla="*/ 100 h 122"/>
                <a:gd name="T80" fmla="*/ 68 w 87"/>
                <a:gd name="T81" fmla="*/ 112 h 122"/>
                <a:gd name="T82" fmla="*/ 54 w 87"/>
                <a:gd name="T83" fmla="*/ 120 h 122"/>
                <a:gd name="T84" fmla="*/ 35 w 87"/>
                <a:gd name="T85" fmla="*/ 122 h 122"/>
                <a:gd name="T86" fmla="*/ 24 w 87"/>
                <a:gd name="T87" fmla="*/ 121 h 122"/>
                <a:gd name="T88" fmla="*/ 6 w 87"/>
                <a:gd name="T89" fmla="*/ 116 h 122"/>
                <a:gd name="T90" fmla="*/ 0 w 87"/>
                <a:gd name="T91" fmla="*/ 112 h 122"/>
                <a:gd name="T92" fmla="*/ 8 w 87"/>
                <a:gd name="T93" fmla="*/ 9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7" h="122">
                  <a:moveTo>
                    <a:pt x="8" y="90"/>
                  </a:moveTo>
                  <a:lnTo>
                    <a:pt x="8" y="90"/>
                  </a:lnTo>
                  <a:lnTo>
                    <a:pt x="9" y="96"/>
                  </a:lnTo>
                  <a:lnTo>
                    <a:pt x="10" y="101"/>
                  </a:lnTo>
                  <a:lnTo>
                    <a:pt x="13" y="106"/>
                  </a:lnTo>
                  <a:lnTo>
                    <a:pt x="16" y="109"/>
                  </a:lnTo>
                  <a:lnTo>
                    <a:pt x="20" y="112"/>
                  </a:lnTo>
                  <a:lnTo>
                    <a:pt x="25" y="113"/>
                  </a:lnTo>
                  <a:lnTo>
                    <a:pt x="31" y="114"/>
                  </a:lnTo>
                  <a:lnTo>
                    <a:pt x="38" y="114"/>
                  </a:lnTo>
                  <a:lnTo>
                    <a:pt x="38" y="114"/>
                  </a:lnTo>
                  <a:lnTo>
                    <a:pt x="42" y="113"/>
                  </a:lnTo>
                  <a:lnTo>
                    <a:pt x="46" y="112"/>
                  </a:lnTo>
                  <a:lnTo>
                    <a:pt x="50" y="110"/>
                  </a:lnTo>
                  <a:lnTo>
                    <a:pt x="53" y="107"/>
                  </a:lnTo>
                  <a:lnTo>
                    <a:pt x="55" y="104"/>
                  </a:lnTo>
                  <a:lnTo>
                    <a:pt x="57" y="101"/>
                  </a:lnTo>
                  <a:lnTo>
                    <a:pt x="58" y="97"/>
                  </a:lnTo>
                  <a:lnTo>
                    <a:pt x="58" y="94"/>
                  </a:lnTo>
                  <a:lnTo>
                    <a:pt x="58" y="94"/>
                  </a:lnTo>
                  <a:lnTo>
                    <a:pt x="57" y="88"/>
                  </a:lnTo>
                  <a:lnTo>
                    <a:pt x="54" y="82"/>
                  </a:lnTo>
                  <a:lnTo>
                    <a:pt x="50" y="77"/>
                  </a:lnTo>
                  <a:lnTo>
                    <a:pt x="43" y="72"/>
                  </a:lnTo>
                  <a:lnTo>
                    <a:pt x="38" y="68"/>
                  </a:lnTo>
                  <a:lnTo>
                    <a:pt x="38" y="68"/>
                  </a:lnTo>
                  <a:lnTo>
                    <a:pt x="29" y="62"/>
                  </a:lnTo>
                  <a:lnTo>
                    <a:pt x="22" y="54"/>
                  </a:lnTo>
                  <a:lnTo>
                    <a:pt x="20" y="51"/>
                  </a:lnTo>
                  <a:lnTo>
                    <a:pt x="17" y="46"/>
                  </a:lnTo>
                  <a:lnTo>
                    <a:pt x="16" y="41"/>
                  </a:lnTo>
                  <a:lnTo>
                    <a:pt x="16" y="36"/>
                  </a:lnTo>
                  <a:lnTo>
                    <a:pt x="16" y="36"/>
                  </a:lnTo>
                  <a:lnTo>
                    <a:pt x="17" y="29"/>
                  </a:lnTo>
                  <a:lnTo>
                    <a:pt x="19" y="22"/>
                  </a:lnTo>
                  <a:lnTo>
                    <a:pt x="22" y="15"/>
                  </a:lnTo>
                  <a:lnTo>
                    <a:pt x="27" y="10"/>
                  </a:lnTo>
                  <a:lnTo>
                    <a:pt x="33" y="6"/>
                  </a:lnTo>
                  <a:lnTo>
                    <a:pt x="40" y="3"/>
                  </a:lnTo>
                  <a:lnTo>
                    <a:pt x="48" y="1"/>
                  </a:lnTo>
                  <a:lnTo>
                    <a:pt x="56" y="0"/>
                  </a:lnTo>
                  <a:lnTo>
                    <a:pt x="56" y="0"/>
                  </a:lnTo>
                  <a:lnTo>
                    <a:pt x="67" y="0"/>
                  </a:lnTo>
                  <a:lnTo>
                    <a:pt x="77" y="2"/>
                  </a:lnTo>
                  <a:lnTo>
                    <a:pt x="77" y="2"/>
                  </a:lnTo>
                  <a:lnTo>
                    <a:pt x="87" y="5"/>
                  </a:lnTo>
                  <a:lnTo>
                    <a:pt x="82" y="27"/>
                  </a:lnTo>
                  <a:lnTo>
                    <a:pt x="80" y="27"/>
                  </a:lnTo>
                  <a:lnTo>
                    <a:pt x="80" y="27"/>
                  </a:lnTo>
                  <a:lnTo>
                    <a:pt x="77" y="17"/>
                  </a:lnTo>
                  <a:lnTo>
                    <a:pt x="75" y="14"/>
                  </a:lnTo>
                  <a:lnTo>
                    <a:pt x="73" y="11"/>
                  </a:lnTo>
                  <a:lnTo>
                    <a:pt x="70" y="9"/>
                  </a:lnTo>
                  <a:lnTo>
                    <a:pt x="65" y="8"/>
                  </a:lnTo>
                  <a:lnTo>
                    <a:pt x="61" y="7"/>
                  </a:lnTo>
                  <a:lnTo>
                    <a:pt x="55" y="8"/>
                  </a:lnTo>
                  <a:lnTo>
                    <a:pt x="55" y="8"/>
                  </a:lnTo>
                  <a:lnTo>
                    <a:pt x="50" y="8"/>
                  </a:lnTo>
                  <a:lnTo>
                    <a:pt x="47" y="10"/>
                  </a:lnTo>
                  <a:lnTo>
                    <a:pt x="44" y="12"/>
                  </a:lnTo>
                  <a:lnTo>
                    <a:pt x="41" y="14"/>
                  </a:lnTo>
                  <a:lnTo>
                    <a:pt x="39" y="17"/>
                  </a:lnTo>
                  <a:lnTo>
                    <a:pt x="38" y="21"/>
                  </a:lnTo>
                  <a:lnTo>
                    <a:pt x="37" y="28"/>
                  </a:lnTo>
                  <a:lnTo>
                    <a:pt x="37" y="28"/>
                  </a:lnTo>
                  <a:lnTo>
                    <a:pt x="38" y="34"/>
                  </a:lnTo>
                  <a:lnTo>
                    <a:pt x="40" y="39"/>
                  </a:lnTo>
                  <a:lnTo>
                    <a:pt x="45" y="44"/>
                  </a:lnTo>
                  <a:lnTo>
                    <a:pt x="52" y="48"/>
                  </a:lnTo>
                  <a:lnTo>
                    <a:pt x="57" y="52"/>
                  </a:lnTo>
                  <a:lnTo>
                    <a:pt x="57" y="52"/>
                  </a:lnTo>
                  <a:lnTo>
                    <a:pt x="66" y="58"/>
                  </a:lnTo>
                  <a:lnTo>
                    <a:pt x="74" y="65"/>
                  </a:lnTo>
                  <a:lnTo>
                    <a:pt x="77" y="69"/>
                  </a:lnTo>
                  <a:lnTo>
                    <a:pt x="79" y="74"/>
                  </a:lnTo>
                  <a:lnTo>
                    <a:pt x="80" y="79"/>
                  </a:lnTo>
                  <a:lnTo>
                    <a:pt x="81" y="84"/>
                  </a:lnTo>
                  <a:lnTo>
                    <a:pt x="81" y="84"/>
                  </a:lnTo>
                  <a:lnTo>
                    <a:pt x="80" y="93"/>
                  </a:lnTo>
                  <a:lnTo>
                    <a:pt x="77" y="100"/>
                  </a:lnTo>
                  <a:lnTo>
                    <a:pt x="73" y="107"/>
                  </a:lnTo>
                  <a:lnTo>
                    <a:pt x="68" y="112"/>
                  </a:lnTo>
                  <a:lnTo>
                    <a:pt x="62" y="116"/>
                  </a:lnTo>
                  <a:lnTo>
                    <a:pt x="54" y="120"/>
                  </a:lnTo>
                  <a:lnTo>
                    <a:pt x="45" y="122"/>
                  </a:lnTo>
                  <a:lnTo>
                    <a:pt x="35" y="122"/>
                  </a:lnTo>
                  <a:lnTo>
                    <a:pt x="35" y="122"/>
                  </a:lnTo>
                  <a:lnTo>
                    <a:pt x="24" y="121"/>
                  </a:lnTo>
                  <a:lnTo>
                    <a:pt x="14" y="119"/>
                  </a:lnTo>
                  <a:lnTo>
                    <a:pt x="6" y="116"/>
                  </a:lnTo>
                  <a:lnTo>
                    <a:pt x="0" y="112"/>
                  </a:lnTo>
                  <a:lnTo>
                    <a:pt x="0" y="112"/>
                  </a:lnTo>
                  <a:lnTo>
                    <a:pt x="6" y="90"/>
                  </a:lnTo>
                  <a:lnTo>
                    <a:pt x="8" y="9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3" name="Freeform 29"/>
            <p:cNvSpPr>
              <a:spLocks/>
            </p:cNvSpPr>
            <p:nvPr userDrawn="1"/>
          </p:nvSpPr>
          <p:spPr bwMode="auto">
            <a:xfrm>
              <a:off x="1760538" y="1789113"/>
              <a:ext cx="166688" cy="187325"/>
            </a:xfrm>
            <a:custGeom>
              <a:avLst/>
              <a:gdLst>
                <a:gd name="T0" fmla="*/ 105 w 105"/>
                <a:gd name="T1" fmla="*/ 0 h 118"/>
                <a:gd name="T2" fmla="*/ 105 w 105"/>
                <a:gd name="T3" fmla="*/ 0 h 118"/>
                <a:gd name="T4" fmla="*/ 98 w 105"/>
                <a:gd name="T5" fmla="*/ 22 h 118"/>
                <a:gd name="T6" fmla="*/ 97 w 105"/>
                <a:gd name="T7" fmla="*/ 22 h 118"/>
                <a:gd name="T8" fmla="*/ 97 w 105"/>
                <a:gd name="T9" fmla="*/ 22 h 118"/>
                <a:gd name="T10" fmla="*/ 95 w 105"/>
                <a:gd name="T11" fmla="*/ 16 h 118"/>
                <a:gd name="T12" fmla="*/ 92 w 105"/>
                <a:gd name="T13" fmla="*/ 13 h 118"/>
                <a:gd name="T14" fmla="*/ 88 w 105"/>
                <a:gd name="T15" fmla="*/ 10 h 118"/>
                <a:gd name="T16" fmla="*/ 84 w 105"/>
                <a:gd name="T17" fmla="*/ 9 h 118"/>
                <a:gd name="T18" fmla="*/ 76 w 105"/>
                <a:gd name="T19" fmla="*/ 8 h 118"/>
                <a:gd name="T20" fmla="*/ 69 w 105"/>
                <a:gd name="T21" fmla="*/ 8 h 118"/>
                <a:gd name="T22" fmla="*/ 68 w 105"/>
                <a:gd name="T23" fmla="*/ 8 h 118"/>
                <a:gd name="T24" fmla="*/ 68 w 105"/>
                <a:gd name="T25" fmla="*/ 8 h 118"/>
                <a:gd name="T26" fmla="*/ 64 w 105"/>
                <a:gd name="T27" fmla="*/ 9 h 118"/>
                <a:gd name="T28" fmla="*/ 61 w 105"/>
                <a:gd name="T29" fmla="*/ 10 h 118"/>
                <a:gd name="T30" fmla="*/ 59 w 105"/>
                <a:gd name="T31" fmla="*/ 12 h 118"/>
                <a:gd name="T32" fmla="*/ 58 w 105"/>
                <a:gd name="T33" fmla="*/ 16 h 118"/>
                <a:gd name="T34" fmla="*/ 48 w 105"/>
                <a:gd name="T35" fmla="*/ 55 h 118"/>
                <a:gd name="T36" fmla="*/ 51 w 105"/>
                <a:gd name="T37" fmla="*/ 55 h 118"/>
                <a:gd name="T38" fmla="*/ 51 w 105"/>
                <a:gd name="T39" fmla="*/ 55 h 118"/>
                <a:gd name="T40" fmla="*/ 62 w 105"/>
                <a:gd name="T41" fmla="*/ 55 h 118"/>
                <a:gd name="T42" fmla="*/ 71 w 105"/>
                <a:gd name="T43" fmla="*/ 55 h 118"/>
                <a:gd name="T44" fmla="*/ 78 w 105"/>
                <a:gd name="T45" fmla="*/ 53 h 118"/>
                <a:gd name="T46" fmla="*/ 81 w 105"/>
                <a:gd name="T47" fmla="*/ 52 h 118"/>
                <a:gd name="T48" fmla="*/ 83 w 105"/>
                <a:gd name="T49" fmla="*/ 50 h 118"/>
                <a:gd name="T50" fmla="*/ 84 w 105"/>
                <a:gd name="T51" fmla="*/ 50 h 118"/>
                <a:gd name="T52" fmla="*/ 78 w 105"/>
                <a:gd name="T53" fmla="*/ 71 h 118"/>
                <a:gd name="T54" fmla="*/ 77 w 105"/>
                <a:gd name="T55" fmla="*/ 71 h 118"/>
                <a:gd name="T56" fmla="*/ 77 w 105"/>
                <a:gd name="T57" fmla="*/ 71 h 118"/>
                <a:gd name="T58" fmla="*/ 75 w 105"/>
                <a:gd name="T59" fmla="*/ 68 h 118"/>
                <a:gd name="T60" fmla="*/ 73 w 105"/>
                <a:gd name="T61" fmla="*/ 66 h 118"/>
                <a:gd name="T62" fmla="*/ 70 w 105"/>
                <a:gd name="T63" fmla="*/ 65 h 118"/>
                <a:gd name="T64" fmla="*/ 67 w 105"/>
                <a:gd name="T65" fmla="*/ 64 h 118"/>
                <a:gd name="T66" fmla="*/ 58 w 105"/>
                <a:gd name="T67" fmla="*/ 63 h 118"/>
                <a:gd name="T68" fmla="*/ 48 w 105"/>
                <a:gd name="T69" fmla="*/ 63 h 118"/>
                <a:gd name="T70" fmla="*/ 45 w 105"/>
                <a:gd name="T71" fmla="*/ 63 h 118"/>
                <a:gd name="T72" fmla="*/ 36 w 105"/>
                <a:gd name="T73" fmla="*/ 95 h 118"/>
                <a:gd name="T74" fmla="*/ 36 w 105"/>
                <a:gd name="T75" fmla="*/ 95 h 118"/>
                <a:gd name="T76" fmla="*/ 34 w 105"/>
                <a:gd name="T77" fmla="*/ 103 h 118"/>
                <a:gd name="T78" fmla="*/ 32 w 105"/>
                <a:gd name="T79" fmla="*/ 109 h 118"/>
                <a:gd name="T80" fmla="*/ 33 w 105"/>
                <a:gd name="T81" fmla="*/ 114 h 118"/>
                <a:gd name="T82" fmla="*/ 34 w 105"/>
                <a:gd name="T83" fmla="*/ 117 h 118"/>
                <a:gd name="T84" fmla="*/ 34 w 105"/>
                <a:gd name="T85" fmla="*/ 118 h 118"/>
                <a:gd name="T86" fmla="*/ 0 w 105"/>
                <a:gd name="T87" fmla="*/ 118 h 118"/>
                <a:gd name="T88" fmla="*/ 0 w 105"/>
                <a:gd name="T89" fmla="*/ 117 h 118"/>
                <a:gd name="T90" fmla="*/ 0 w 105"/>
                <a:gd name="T91" fmla="*/ 117 h 118"/>
                <a:gd name="T92" fmla="*/ 3 w 105"/>
                <a:gd name="T93" fmla="*/ 114 h 118"/>
                <a:gd name="T94" fmla="*/ 6 w 105"/>
                <a:gd name="T95" fmla="*/ 110 h 118"/>
                <a:gd name="T96" fmla="*/ 8 w 105"/>
                <a:gd name="T97" fmla="*/ 104 h 118"/>
                <a:gd name="T98" fmla="*/ 11 w 105"/>
                <a:gd name="T99" fmla="*/ 96 h 118"/>
                <a:gd name="T100" fmla="*/ 32 w 105"/>
                <a:gd name="T101" fmla="*/ 24 h 118"/>
                <a:gd name="T102" fmla="*/ 32 w 105"/>
                <a:gd name="T103" fmla="*/ 24 h 118"/>
                <a:gd name="T104" fmla="*/ 34 w 105"/>
                <a:gd name="T105" fmla="*/ 15 h 118"/>
                <a:gd name="T106" fmla="*/ 35 w 105"/>
                <a:gd name="T107" fmla="*/ 9 h 118"/>
                <a:gd name="T108" fmla="*/ 35 w 105"/>
                <a:gd name="T109" fmla="*/ 5 h 118"/>
                <a:gd name="T110" fmla="*/ 33 w 105"/>
                <a:gd name="T111" fmla="*/ 1 h 118"/>
                <a:gd name="T112" fmla="*/ 33 w 105"/>
                <a:gd name="T113" fmla="*/ 0 h 118"/>
                <a:gd name="T114" fmla="*/ 105 w 105"/>
                <a:gd name="T115" fmla="*/ 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5" h="118">
                  <a:moveTo>
                    <a:pt x="105" y="0"/>
                  </a:moveTo>
                  <a:lnTo>
                    <a:pt x="105" y="0"/>
                  </a:lnTo>
                  <a:lnTo>
                    <a:pt x="98" y="22"/>
                  </a:lnTo>
                  <a:lnTo>
                    <a:pt x="97" y="22"/>
                  </a:lnTo>
                  <a:lnTo>
                    <a:pt x="97" y="22"/>
                  </a:lnTo>
                  <a:lnTo>
                    <a:pt x="95" y="16"/>
                  </a:lnTo>
                  <a:lnTo>
                    <a:pt x="92" y="13"/>
                  </a:lnTo>
                  <a:lnTo>
                    <a:pt x="88" y="10"/>
                  </a:lnTo>
                  <a:lnTo>
                    <a:pt x="84" y="9"/>
                  </a:lnTo>
                  <a:lnTo>
                    <a:pt x="76" y="8"/>
                  </a:lnTo>
                  <a:lnTo>
                    <a:pt x="69" y="8"/>
                  </a:lnTo>
                  <a:lnTo>
                    <a:pt x="68" y="8"/>
                  </a:lnTo>
                  <a:lnTo>
                    <a:pt x="68" y="8"/>
                  </a:lnTo>
                  <a:lnTo>
                    <a:pt x="64" y="9"/>
                  </a:lnTo>
                  <a:lnTo>
                    <a:pt x="61" y="10"/>
                  </a:lnTo>
                  <a:lnTo>
                    <a:pt x="59" y="12"/>
                  </a:lnTo>
                  <a:lnTo>
                    <a:pt x="58" y="16"/>
                  </a:lnTo>
                  <a:lnTo>
                    <a:pt x="48" y="55"/>
                  </a:lnTo>
                  <a:lnTo>
                    <a:pt x="51" y="55"/>
                  </a:lnTo>
                  <a:lnTo>
                    <a:pt x="51" y="55"/>
                  </a:lnTo>
                  <a:lnTo>
                    <a:pt x="62" y="55"/>
                  </a:lnTo>
                  <a:lnTo>
                    <a:pt x="71" y="55"/>
                  </a:lnTo>
                  <a:lnTo>
                    <a:pt x="78" y="53"/>
                  </a:lnTo>
                  <a:lnTo>
                    <a:pt x="81" y="52"/>
                  </a:lnTo>
                  <a:lnTo>
                    <a:pt x="83" y="50"/>
                  </a:lnTo>
                  <a:lnTo>
                    <a:pt x="84" y="50"/>
                  </a:lnTo>
                  <a:lnTo>
                    <a:pt x="78" y="71"/>
                  </a:lnTo>
                  <a:lnTo>
                    <a:pt x="77" y="71"/>
                  </a:lnTo>
                  <a:lnTo>
                    <a:pt x="77" y="71"/>
                  </a:lnTo>
                  <a:lnTo>
                    <a:pt x="75" y="68"/>
                  </a:lnTo>
                  <a:lnTo>
                    <a:pt x="73" y="66"/>
                  </a:lnTo>
                  <a:lnTo>
                    <a:pt x="70" y="65"/>
                  </a:lnTo>
                  <a:lnTo>
                    <a:pt x="67" y="64"/>
                  </a:lnTo>
                  <a:lnTo>
                    <a:pt x="58" y="63"/>
                  </a:lnTo>
                  <a:lnTo>
                    <a:pt x="48" y="63"/>
                  </a:lnTo>
                  <a:lnTo>
                    <a:pt x="45" y="63"/>
                  </a:lnTo>
                  <a:lnTo>
                    <a:pt x="36" y="95"/>
                  </a:lnTo>
                  <a:lnTo>
                    <a:pt x="36" y="95"/>
                  </a:lnTo>
                  <a:lnTo>
                    <a:pt x="34" y="103"/>
                  </a:lnTo>
                  <a:lnTo>
                    <a:pt x="32" y="109"/>
                  </a:lnTo>
                  <a:lnTo>
                    <a:pt x="33" y="114"/>
                  </a:lnTo>
                  <a:lnTo>
                    <a:pt x="34" y="117"/>
                  </a:lnTo>
                  <a:lnTo>
                    <a:pt x="34" y="118"/>
                  </a:lnTo>
                  <a:lnTo>
                    <a:pt x="0" y="118"/>
                  </a:lnTo>
                  <a:lnTo>
                    <a:pt x="0" y="117"/>
                  </a:lnTo>
                  <a:lnTo>
                    <a:pt x="0" y="117"/>
                  </a:lnTo>
                  <a:lnTo>
                    <a:pt x="3" y="114"/>
                  </a:lnTo>
                  <a:lnTo>
                    <a:pt x="6" y="110"/>
                  </a:lnTo>
                  <a:lnTo>
                    <a:pt x="8" y="104"/>
                  </a:lnTo>
                  <a:lnTo>
                    <a:pt x="11" y="96"/>
                  </a:lnTo>
                  <a:lnTo>
                    <a:pt x="32" y="24"/>
                  </a:lnTo>
                  <a:lnTo>
                    <a:pt x="32" y="24"/>
                  </a:lnTo>
                  <a:lnTo>
                    <a:pt x="34" y="15"/>
                  </a:lnTo>
                  <a:lnTo>
                    <a:pt x="35" y="9"/>
                  </a:lnTo>
                  <a:lnTo>
                    <a:pt x="35" y="5"/>
                  </a:lnTo>
                  <a:lnTo>
                    <a:pt x="33" y="1"/>
                  </a:lnTo>
                  <a:lnTo>
                    <a:pt x="33" y="0"/>
                  </a:lnTo>
                  <a:lnTo>
                    <a:pt x="10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4" name="Freeform 30"/>
            <p:cNvSpPr>
              <a:spLocks/>
            </p:cNvSpPr>
            <p:nvPr userDrawn="1"/>
          </p:nvSpPr>
          <p:spPr bwMode="auto">
            <a:xfrm>
              <a:off x="1925638" y="1789113"/>
              <a:ext cx="150813" cy="187325"/>
            </a:xfrm>
            <a:custGeom>
              <a:avLst/>
              <a:gdLst>
                <a:gd name="T0" fmla="*/ 95 w 95"/>
                <a:gd name="T1" fmla="*/ 0 h 118"/>
                <a:gd name="T2" fmla="*/ 95 w 95"/>
                <a:gd name="T3" fmla="*/ 0 h 118"/>
                <a:gd name="T4" fmla="*/ 89 w 95"/>
                <a:gd name="T5" fmla="*/ 22 h 118"/>
                <a:gd name="T6" fmla="*/ 87 w 95"/>
                <a:gd name="T7" fmla="*/ 22 h 118"/>
                <a:gd name="T8" fmla="*/ 87 w 95"/>
                <a:gd name="T9" fmla="*/ 22 h 118"/>
                <a:gd name="T10" fmla="*/ 85 w 95"/>
                <a:gd name="T11" fmla="*/ 16 h 118"/>
                <a:gd name="T12" fmla="*/ 82 w 95"/>
                <a:gd name="T13" fmla="*/ 13 h 118"/>
                <a:gd name="T14" fmla="*/ 78 w 95"/>
                <a:gd name="T15" fmla="*/ 11 h 118"/>
                <a:gd name="T16" fmla="*/ 75 w 95"/>
                <a:gd name="T17" fmla="*/ 9 h 118"/>
                <a:gd name="T18" fmla="*/ 67 w 95"/>
                <a:gd name="T19" fmla="*/ 8 h 118"/>
                <a:gd name="T20" fmla="*/ 61 w 95"/>
                <a:gd name="T21" fmla="*/ 8 h 118"/>
                <a:gd name="T22" fmla="*/ 60 w 95"/>
                <a:gd name="T23" fmla="*/ 8 h 118"/>
                <a:gd name="T24" fmla="*/ 35 w 95"/>
                <a:gd name="T25" fmla="*/ 95 h 118"/>
                <a:gd name="T26" fmla="*/ 35 w 95"/>
                <a:gd name="T27" fmla="*/ 95 h 118"/>
                <a:gd name="T28" fmla="*/ 32 w 95"/>
                <a:gd name="T29" fmla="*/ 110 h 118"/>
                <a:gd name="T30" fmla="*/ 32 w 95"/>
                <a:gd name="T31" fmla="*/ 114 h 118"/>
                <a:gd name="T32" fmla="*/ 34 w 95"/>
                <a:gd name="T33" fmla="*/ 117 h 118"/>
                <a:gd name="T34" fmla="*/ 34 w 95"/>
                <a:gd name="T35" fmla="*/ 118 h 118"/>
                <a:gd name="T36" fmla="*/ 0 w 95"/>
                <a:gd name="T37" fmla="*/ 118 h 118"/>
                <a:gd name="T38" fmla="*/ 0 w 95"/>
                <a:gd name="T39" fmla="*/ 117 h 118"/>
                <a:gd name="T40" fmla="*/ 0 w 95"/>
                <a:gd name="T41" fmla="*/ 117 h 118"/>
                <a:gd name="T42" fmla="*/ 4 w 95"/>
                <a:gd name="T43" fmla="*/ 114 h 118"/>
                <a:gd name="T44" fmla="*/ 6 w 95"/>
                <a:gd name="T45" fmla="*/ 110 h 118"/>
                <a:gd name="T46" fmla="*/ 8 w 95"/>
                <a:gd name="T47" fmla="*/ 104 h 118"/>
                <a:gd name="T48" fmla="*/ 11 w 95"/>
                <a:gd name="T49" fmla="*/ 95 h 118"/>
                <a:gd name="T50" fmla="*/ 36 w 95"/>
                <a:gd name="T51" fmla="*/ 8 h 118"/>
                <a:gd name="T52" fmla="*/ 33 w 95"/>
                <a:gd name="T53" fmla="*/ 8 h 118"/>
                <a:gd name="T54" fmla="*/ 33 w 95"/>
                <a:gd name="T55" fmla="*/ 8 h 118"/>
                <a:gd name="T56" fmla="*/ 26 w 95"/>
                <a:gd name="T57" fmla="*/ 8 h 118"/>
                <a:gd name="T58" fmla="*/ 19 w 95"/>
                <a:gd name="T59" fmla="*/ 9 h 118"/>
                <a:gd name="T60" fmla="*/ 15 w 95"/>
                <a:gd name="T61" fmla="*/ 11 h 118"/>
                <a:gd name="T62" fmla="*/ 11 w 95"/>
                <a:gd name="T63" fmla="*/ 13 h 118"/>
                <a:gd name="T64" fmla="*/ 7 w 95"/>
                <a:gd name="T65" fmla="*/ 16 h 118"/>
                <a:gd name="T66" fmla="*/ 3 w 95"/>
                <a:gd name="T67" fmla="*/ 22 h 118"/>
                <a:gd name="T68" fmla="*/ 1 w 95"/>
                <a:gd name="T69" fmla="*/ 22 h 118"/>
                <a:gd name="T70" fmla="*/ 1 w 95"/>
                <a:gd name="T71" fmla="*/ 22 h 118"/>
                <a:gd name="T72" fmla="*/ 8 w 95"/>
                <a:gd name="T73" fmla="*/ 0 h 118"/>
                <a:gd name="T74" fmla="*/ 95 w 95"/>
                <a:gd name="T75" fmla="*/ 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5" h="118">
                  <a:moveTo>
                    <a:pt x="95" y="0"/>
                  </a:moveTo>
                  <a:lnTo>
                    <a:pt x="95" y="0"/>
                  </a:lnTo>
                  <a:lnTo>
                    <a:pt x="89" y="22"/>
                  </a:lnTo>
                  <a:lnTo>
                    <a:pt x="87" y="22"/>
                  </a:lnTo>
                  <a:lnTo>
                    <a:pt x="87" y="22"/>
                  </a:lnTo>
                  <a:lnTo>
                    <a:pt x="85" y="16"/>
                  </a:lnTo>
                  <a:lnTo>
                    <a:pt x="82" y="13"/>
                  </a:lnTo>
                  <a:lnTo>
                    <a:pt x="78" y="11"/>
                  </a:lnTo>
                  <a:lnTo>
                    <a:pt x="75" y="9"/>
                  </a:lnTo>
                  <a:lnTo>
                    <a:pt x="67" y="8"/>
                  </a:lnTo>
                  <a:lnTo>
                    <a:pt x="61" y="8"/>
                  </a:lnTo>
                  <a:lnTo>
                    <a:pt x="60" y="8"/>
                  </a:lnTo>
                  <a:lnTo>
                    <a:pt x="35" y="95"/>
                  </a:lnTo>
                  <a:lnTo>
                    <a:pt x="35" y="95"/>
                  </a:lnTo>
                  <a:lnTo>
                    <a:pt x="32" y="110"/>
                  </a:lnTo>
                  <a:lnTo>
                    <a:pt x="32" y="114"/>
                  </a:lnTo>
                  <a:lnTo>
                    <a:pt x="34" y="117"/>
                  </a:lnTo>
                  <a:lnTo>
                    <a:pt x="34" y="118"/>
                  </a:lnTo>
                  <a:lnTo>
                    <a:pt x="0" y="118"/>
                  </a:lnTo>
                  <a:lnTo>
                    <a:pt x="0" y="117"/>
                  </a:lnTo>
                  <a:lnTo>
                    <a:pt x="0" y="117"/>
                  </a:lnTo>
                  <a:lnTo>
                    <a:pt x="4" y="114"/>
                  </a:lnTo>
                  <a:lnTo>
                    <a:pt x="6" y="110"/>
                  </a:lnTo>
                  <a:lnTo>
                    <a:pt x="8" y="104"/>
                  </a:lnTo>
                  <a:lnTo>
                    <a:pt x="11" y="95"/>
                  </a:lnTo>
                  <a:lnTo>
                    <a:pt x="36" y="8"/>
                  </a:lnTo>
                  <a:lnTo>
                    <a:pt x="33" y="8"/>
                  </a:lnTo>
                  <a:lnTo>
                    <a:pt x="33" y="8"/>
                  </a:lnTo>
                  <a:lnTo>
                    <a:pt x="26" y="8"/>
                  </a:lnTo>
                  <a:lnTo>
                    <a:pt x="19" y="9"/>
                  </a:lnTo>
                  <a:lnTo>
                    <a:pt x="15" y="11"/>
                  </a:lnTo>
                  <a:lnTo>
                    <a:pt x="11" y="13"/>
                  </a:lnTo>
                  <a:lnTo>
                    <a:pt x="7" y="16"/>
                  </a:lnTo>
                  <a:lnTo>
                    <a:pt x="3" y="22"/>
                  </a:lnTo>
                  <a:lnTo>
                    <a:pt x="1" y="22"/>
                  </a:lnTo>
                  <a:lnTo>
                    <a:pt x="1" y="22"/>
                  </a:lnTo>
                  <a:lnTo>
                    <a:pt x="8" y="0"/>
                  </a:lnTo>
                  <a:lnTo>
                    <a:pt x="9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5" name="Freeform 31"/>
            <p:cNvSpPr>
              <a:spLocks/>
            </p:cNvSpPr>
            <p:nvPr userDrawn="1"/>
          </p:nvSpPr>
          <p:spPr bwMode="auto">
            <a:xfrm>
              <a:off x="1447801" y="1789113"/>
              <a:ext cx="238125" cy="187325"/>
            </a:xfrm>
            <a:custGeom>
              <a:avLst/>
              <a:gdLst>
                <a:gd name="T0" fmla="*/ 150 w 150"/>
                <a:gd name="T1" fmla="*/ 1 h 118"/>
                <a:gd name="T2" fmla="*/ 150 w 150"/>
                <a:gd name="T3" fmla="*/ 1 h 118"/>
                <a:gd name="T4" fmla="*/ 147 w 150"/>
                <a:gd name="T5" fmla="*/ 5 h 118"/>
                <a:gd name="T6" fmla="*/ 144 w 150"/>
                <a:gd name="T7" fmla="*/ 9 h 118"/>
                <a:gd name="T8" fmla="*/ 136 w 150"/>
                <a:gd name="T9" fmla="*/ 23 h 118"/>
                <a:gd name="T10" fmla="*/ 136 w 150"/>
                <a:gd name="T11" fmla="*/ 23 h 118"/>
                <a:gd name="T12" fmla="*/ 108 w 150"/>
                <a:gd name="T13" fmla="*/ 76 h 118"/>
                <a:gd name="T14" fmla="*/ 87 w 150"/>
                <a:gd name="T15" fmla="*/ 118 h 118"/>
                <a:gd name="T16" fmla="*/ 74 w 150"/>
                <a:gd name="T17" fmla="*/ 118 h 118"/>
                <a:gd name="T18" fmla="*/ 67 w 150"/>
                <a:gd name="T19" fmla="*/ 44 h 118"/>
                <a:gd name="T20" fmla="*/ 66 w 150"/>
                <a:gd name="T21" fmla="*/ 44 h 118"/>
                <a:gd name="T22" fmla="*/ 26 w 150"/>
                <a:gd name="T23" fmla="*/ 118 h 118"/>
                <a:gd name="T24" fmla="*/ 15 w 150"/>
                <a:gd name="T25" fmla="*/ 118 h 118"/>
                <a:gd name="T26" fmla="*/ 5 w 150"/>
                <a:gd name="T27" fmla="*/ 24 h 118"/>
                <a:gd name="T28" fmla="*/ 5 w 150"/>
                <a:gd name="T29" fmla="*/ 24 h 118"/>
                <a:gd name="T30" fmla="*/ 4 w 150"/>
                <a:gd name="T31" fmla="*/ 9 h 118"/>
                <a:gd name="T32" fmla="*/ 2 w 150"/>
                <a:gd name="T33" fmla="*/ 5 h 118"/>
                <a:gd name="T34" fmla="*/ 0 w 150"/>
                <a:gd name="T35" fmla="*/ 1 h 118"/>
                <a:gd name="T36" fmla="*/ 0 w 150"/>
                <a:gd name="T37" fmla="*/ 0 h 118"/>
                <a:gd name="T38" fmla="*/ 33 w 150"/>
                <a:gd name="T39" fmla="*/ 0 h 118"/>
                <a:gd name="T40" fmla="*/ 33 w 150"/>
                <a:gd name="T41" fmla="*/ 1 h 118"/>
                <a:gd name="T42" fmla="*/ 33 w 150"/>
                <a:gd name="T43" fmla="*/ 1 h 118"/>
                <a:gd name="T44" fmla="*/ 31 w 150"/>
                <a:gd name="T45" fmla="*/ 5 h 118"/>
                <a:gd name="T46" fmla="*/ 29 w 150"/>
                <a:gd name="T47" fmla="*/ 9 h 118"/>
                <a:gd name="T48" fmla="*/ 29 w 150"/>
                <a:gd name="T49" fmla="*/ 14 h 118"/>
                <a:gd name="T50" fmla="*/ 29 w 150"/>
                <a:gd name="T51" fmla="*/ 23 h 118"/>
                <a:gd name="T52" fmla="*/ 35 w 150"/>
                <a:gd name="T53" fmla="*/ 79 h 118"/>
                <a:gd name="T54" fmla="*/ 35 w 150"/>
                <a:gd name="T55" fmla="*/ 79 h 118"/>
                <a:gd name="T56" fmla="*/ 77 w 150"/>
                <a:gd name="T57" fmla="*/ 1 h 118"/>
                <a:gd name="T58" fmla="*/ 86 w 150"/>
                <a:gd name="T59" fmla="*/ 1 h 118"/>
                <a:gd name="T60" fmla="*/ 93 w 150"/>
                <a:gd name="T61" fmla="*/ 79 h 118"/>
                <a:gd name="T62" fmla="*/ 94 w 150"/>
                <a:gd name="T63" fmla="*/ 79 h 118"/>
                <a:gd name="T64" fmla="*/ 94 w 150"/>
                <a:gd name="T65" fmla="*/ 79 h 118"/>
                <a:gd name="T66" fmla="*/ 124 w 150"/>
                <a:gd name="T67" fmla="*/ 21 h 118"/>
                <a:gd name="T68" fmla="*/ 124 w 150"/>
                <a:gd name="T69" fmla="*/ 21 h 118"/>
                <a:gd name="T70" fmla="*/ 128 w 150"/>
                <a:gd name="T71" fmla="*/ 12 h 118"/>
                <a:gd name="T72" fmla="*/ 129 w 150"/>
                <a:gd name="T73" fmla="*/ 6 h 118"/>
                <a:gd name="T74" fmla="*/ 129 w 150"/>
                <a:gd name="T75" fmla="*/ 3 h 118"/>
                <a:gd name="T76" fmla="*/ 128 w 150"/>
                <a:gd name="T77" fmla="*/ 1 h 118"/>
                <a:gd name="T78" fmla="*/ 128 w 150"/>
                <a:gd name="T79" fmla="*/ 0 h 118"/>
                <a:gd name="T80" fmla="*/ 150 w 150"/>
                <a:gd name="T81" fmla="*/ 0 h 118"/>
                <a:gd name="T82" fmla="*/ 150 w 150"/>
                <a:gd name="T83" fmla="*/ 1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0" h="118">
                  <a:moveTo>
                    <a:pt x="150" y="1"/>
                  </a:moveTo>
                  <a:lnTo>
                    <a:pt x="150" y="1"/>
                  </a:lnTo>
                  <a:lnTo>
                    <a:pt x="147" y="5"/>
                  </a:lnTo>
                  <a:lnTo>
                    <a:pt x="144" y="9"/>
                  </a:lnTo>
                  <a:lnTo>
                    <a:pt x="136" y="23"/>
                  </a:lnTo>
                  <a:lnTo>
                    <a:pt x="136" y="23"/>
                  </a:lnTo>
                  <a:lnTo>
                    <a:pt x="108" y="76"/>
                  </a:lnTo>
                  <a:lnTo>
                    <a:pt x="87" y="118"/>
                  </a:lnTo>
                  <a:lnTo>
                    <a:pt x="74" y="118"/>
                  </a:lnTo>
                  <a:lnTo>
                    <a:pt x="67" y="44"/>
                  </a:lnTo>
                  <a:lnTo>
                    <a:pt x="66" y="44"/>
                  </a:lnTo>
                  <a:lnTo>
                    <a:pt x="26" y="118"/>
                  </a:lnTo>
                  <a:lnTo>
                    <a:pt x="15" y="118"/>
                  </a:lnTo>
                  <a:lnTo>
                    <a:pt x="5" y="24"/>
                  </a:lnTo>
                  <a:lnTo>
                    <a:pt x="5" y="24"/>
                  </a:lnTo>
                  <a:lnTo>
                    <a:pt x="4" y="9"/>
                  </a:lnTo>
                  <a:lnTo>
                    <a:pt x="2" y="5"/>
                  </a:lnTo>
                  <a:lnTo>
                    <a:pt x="0" y="1"/>
                  </a:lnTo>
                  <a:lnTo>
                    <a:pt x="0" y="0"/>
                  </a:lnTo>
                  <a:lnTo>
                    <a:pt x="33" y="0"/>
                  </a:lnTo>
                  <a:lnTo>
                    <a:pt x="33" y="1"/>
                  </a:lnTo>
                  <a:lnTo>
                    <a:pt x="33" y="1"/>
                  </a:lnTo>
                  <a:lnTo>
                    <a:pt x="31" y="5"/>
                  </a:lnTo>
                  <a:lnTo>
                    <a:pt x="29" y="9"/>
                  </a:lnTo>
                  <a:lnTo>
                    <a:pt x="29" y="14"/>
                  </a:lnTo>
                  <a:lnTo>
                    <a:pt x="29" y="23"/>
                  </a:lnTo>
                  <a:lnTo>
                    <a:pt x="35" y="79"/>
                  </a:lnTo>
                  <a:lnTo>
                    <a:pt x="35" y="79"/>
                  </a:lnTo>
                  <a:lnTo>
                    <a:pt x="77" y="1"/>
                  </a:lnTo>
                  <a:lnTo>
                    <a:pt x="86" y="1"/>
                  </a:lnTo>
                  <a:lnTo>
                    <a:pt x="93" y="79"/>
                  </a:lnTo>
                  <a:lnTo>
                    <a:pt x="94" y="79"/>
                  </a:lnTo>
                  <a:lnTo>
                    <a:pt x="94" y="79"/>
                  </a:lnTo>
                  <a:lnTo>
                    <a:pt x="124" y="21"/>
                  </a:lnTo>
                  <a:lnTo>
                    <a:pt x="124" y="21"/>
                  </a:lnTo>
                  <a:lnTo>
                    <a:pt x="128" y="12"/>
                  </a:lnTo>
                  <a:lnTo>
                    <a:pt x="129" y="6"/>
                  </a:lnTo>
                  <a:lnTo>
                    <a:pt x="129" y="3"/>
                  </a:lnTo>
                  <a:lnTo>
                    <a:pt x="128" y="1"/>
                  </a:lnTo>
                  <a:lnTo>
                    <a:pt x="128" y="0"/>
                  </a:lnTo>
                  <a:lnTo>
                    <a:pt x="150" y="0"/>
                  </a:lnTo>
                  <a:lnTo>
                    <a:pt x="15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
        <p:nvSpPr>
          <p:cNvPr id="14" name="Text Placeholder 2"/>
          <p:cNvSpPr>
            <a:spLocks noGrp="1"/>
          </p:cNvSpPr>
          <p:nvPr>
            <p:ph type="body" sz="quarter" idx="12" hasCustomPrompt="1"/>
          </p:nvPr>
        </p:nvSpPr>
        <p:spPr>
          <a:xfrm>
            <a:off x="283745" y="301625"/>
            <a:ext cx="10230268" cy="4897090"/>
          </a:xfrm>
        </p:spPr>
        <p:txBody>
          <a:bodyPr/>
          <a:lstStyle>
            <a:lvl1pPr marL="571500" indent="-571500">
              <a:buFont typeface="Arial" panose="020B0604020202020204" pitchFamily="34" charset="0"/>
              <a:buChar char="−"/>
              <a:defRPr sz="3600">
                <a:solidFill>
                  <a:schemeClr val="bg1"/>
                </a:solidFill>
              </a:defRPr>
            </a:lvl1pPr>
            <a:lvl2pPr>
              <a:defRPr sz="2800">
                <a:solidFill>
                  <a:schemeClr val="bg1"/>
                </a:solidFill>
              </a:defRPr>
            </a:lvl2pPr>
            <a:lvl3pPr marL="985807" indent="-457200">
              <a:buFont typeface="Arial" panose="020B0604020202020204" pitchFamily="34" charset="0"/>
              <a:buChar char="−"/>
              <a:defRPr sz="2800">
                <a:solidFill>
                  <a:schemeClr val="bg1"/>
                </a:solidFill>
              </a:defRPr>
            </a:lvl3pPr>
            <a:lvl4pPr>
              <a:defRPr sz="2800">
                <a:solidFill>
                  <a:schemeClr val="bg1"/>
                </a:solidFill>
              </a:defRPr>
            </a:lvl4pPr>
            <a:lvl5pPr>
              <a:defRPr sz="2400">
                <a:solidFill>
                  <a:schemeClr val="bg1"/>
                </a:solidFill>
              </a:defRPr>
            </a:lvl5pPr>
          </a:lstStyle>
          <a:p>
            <a:pPr lvl="0"/>
            <a:r>
              <a:rPr lang="en-US"/>
              <a:t>You can use it as divider or highlight slide. Make it short, clear and pretty. If used as a highlight slide, size of the text should be 35pt. If used as a divider slide, content can be much smaller – 18pt.</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4128303704"/>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3_Divider or Highlight slide Orange">
    <p:spTree>
      <p:nvGrpSpPr>
        <p:cNvPr id="1" name=""/>
        <p:cNvGrpSpPr/>
        <p:nvPr/>
      </p:nvGrpSpPr>
      <p:grpSpPr>
        <a:xfrm>
          <a:off x="0" y="0"/>
          <a:ext cx="0" cy="0"/>
          <a:chOff x="0" y="0"/>
          <a:chExt cx="0" cy="0"/>
        </a:xfrm>
      </p:grpSpPr>
      <p:sp>
        <p:nvSpPr>
          <p:cNvPr id="6" name="Rectangle 5"/>
          <p:cNvSpPr/>
          <p:nvPr userDrawn="1"/>
        </p:nvSpPr>
        <p:spPr bwMode="auto">
          <a:xfrm>
            <a:off x="0" y="0"/>
            <a:ext cx="10801350" cy="6076950"/>
          </a:xfrm>
          <a:prstGeom prst="rect">
            <a:avLst/>
          </a:prstGeom>
          <a:solidFill>
            <a:srgbClr val="065C5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Arial" charset="0"/>
            </a:endParaRPr>
          </a:p>
        </p:txBody>
      </p:sp>
      <p:sp>
        <p:nvSpPr>
          <p:cNvPr id="4" name="Footer Placeholder 3"/>
          <p:cNvSpPr>
            <a:spLocks noGrp="1"/>
          </p:cNvSpPr>
          <p:nvPr>
            <p:ph type="ftr" sz="quarter" idx="10"/>
          </p:nvPr>
        </p:nvSpPr>
        <p:spPr>
          <a:xfrm>
            <a:off x="658292" y="5592196"/>
            <a:ext cx="8918847" cy="228600"/>
          </a:xfrm>
        </p:spPr>
        <p:txBody>
          <a:bodyPr/>
          <a:lstStyle>
            <a:lvl1pPr>
              <a:defRPr>
                <a:solidFill>
                  <a:schemeClr val="bg1"/>
                </a:solidFill>
              </a:defRPr>
            </a:lvl1pPr>
          </a:lstStyle>
          <a:p>
            <a:r>
              <a:rPr lang="en-US"/>
              <a:t>Global webinar for third-party providers</a:t>
            </a:r>
            <a:endParaRPr lang="en-GB"/>
          </a:p>
        </p:txBody>
      </p:sp>
      <p:sp>
        <p:nvSpPr>
          <p:cNvPr id="5" name="Slide Number Placeholder 4"/>
          <p:cNvSpPr>
            <a:spLocks noGrp="1"/>
          </p:cNvSpPr>
          <p:nvPr>
            <p:ph type="sldNum" sz="quarter" idx="11"/>
          </p:nvPr>
        </p:nvSpPr>
        <p:spPr>
          <a:xfrm>
            <a:off x="9823251" y="5592196"/>
            <a:ext cx="762000" cy="228600"/>
          </a:xfrm>
        </p:spPr>
        <p:txBody>
          <a:bodyPr/>
          <a:lstStyle>
            <a:lvl1pPr algn="r">
              <a:defRPr>
                <a:solidFill>
                  <a:schemeClr val="bg1"/>
                </a:solidFill>
              </a:defRPr>
            </a:lvl1pPr>
          </a:lstStyle>
          <a:p>
            <a:fld id="{F17889F7-7963-4A16-ADF8-FEE4D97DC541}" type="slidenum">
              <a:rPr lang="en-GB" smtClean="0"/>
              <a:pPr/>
              <a:t>‹#›</a:t>
            </a:fld>
            <a:endParaRPr lang="en-GB"/>
          </a:p>
        </p:txBody>
      </p:sp>
      <p:grpSp>
        <p:nvGrpSpPr>
          <p:cNvPr id="29" name="Group 28"/>
          <p:cNvGrpSpPr/>
          <p:nvPr userDrawn="1"/>
        </p:nvGrpSpPr>
        <p:grpSpPr>
          <a:xfrm>
            <a:off x="286418" y="5558755"/>
            <a:ext cx="288363" cy="288873"/>
            <a:chOff x="1230313" y="1433513"/>
            <a:chExt cx="898525" cy="900113"/>
          </a:xfrm>
        </p:grpSpPr>
        <p:sp>
          <p:nvSpPr>
            <p:cNvPr id="30" name="Freeform 29"/>
            <p:cNvSpPr>
              <a:spLocks noEditPoints="1"/>
            </p:cNvSpPr>
            <p:nvPr userDrawn="1"/>
          </p:nvSpPr>
          <p:spPr bwMode="auto">
            <a:xfrm>
              <a:off x="1230313" y="1433513"/>
              <a:ext cx="898525" cy="900113"/>
            </a:xfrm>
            <a:custGeom>
              <a:avLst/>
              <a:gdLst>
                <a:gd name="T0" fmla="*/ 198 w 566"/>
                <a:gd name="T1" fmla="*/ 14 h 567"/>
                <a:gd name="T2" fmla="*/ 103 w 566"/>
                <a:gd name="T3" fmla="*/ 66 h 567"/>
                <a:gd name="T4" fmla="*/ 34 w 566"/>
                <a:gd name="T5" fmla="*/ 149 h 567"/>
                <a:gd name="T6" fmla="*/ 2 w 566"/>
                <a:gd name="T7" fmla="*/ 255 h 567"/>
                <a:gd name="T8" fmla="*/ 9 w 566"/>
                <a:gd name="T9" fmla="*/ 354 h 567"/>
                <a:gd name="T10" fmla="*/ 57 w 566"/>
                <a:gd name="T11" fmla="*/ 453 h 567"/>
                <a:gd name="T12" fmla="*/ 136 w 566"/>
                <a:gd name="T13" fmla="*/ 526 h 567"/>
                <a:gd name="T14" fmla="*/ 240 w 566"/>
                <a:gd name="T15" fmla="*/ 563 h 567"/>
                <a:gd name="T16" fmla="*/ 341 w 566"/>
                <a:gd name="T17" fmla="*/ 561 h 567"/>
                <a:gd name="T18" fmla="*/ 442 w 566"/>
                <a:gd name="T19" fmla="*/ 518 h 567"/>
                <a:gd name="T20" fmla="*/ 518 w 566"/>
                <a:gd name="T21" fmla="*/ 442 h 567"/>
                <a:gd name="T22" fmla="*/ 561 w 566"/>
                <a:gd name="T23" fmla="*/ 341 h 567"/>
                <a:gd name="T24" fmla="*/ 563 w 566"/>
                <a:gd name="T25" fmla="*/ 240 h 567"/>
                <a:gd name="T26" fmla="*/ 526 w 566"/>
                <a:gd name="T27" fmla="*/ 137 h 567"/>
                <a:gd name="T28" fmla="*/ 454 w 566"/>
                <a:gd name="T29" fmla="*/ 57 h 567"/>
                <a:gd name="T30" fmla="*/ 356 w 566"/>
                <a:gd name="T31" fmla="*/ 10 h 567"/>
                <a:gd name="T32" fmla="*/ 95 w 566"/>
                <a:gd name="T33" fmla="*/ 90 h 567"/>
                <a:gd name="T34" fmla="*/ 248 w 566"/>
                <a:gd name="T35" fmla="*/ 16 h 567"/>
                <a:gd name="T36" fmla="*/ 206 w 566"/>
                <a:gd name="T37" fmla="*/ 55 h 567"/>
                <a:gd name="T38" fmla="*/ 94 w 566"/>
                <a:gd name="T39" fmla="*/ 92 h 567"/>
                <a:gd name="T40" fmla="*/ 247 w 566"/>
                <a:gd name="T41" fmla="*/ 36 h 567"/>
                <a:gd name="T42" fmla="*/ 192 w 566"/>
                <a:gd name="T43" fmla="*/ 92 h 567"/>
                <a:gd name="T44" fmla="*/ 337 w 566"/>
                <a:gd name="T45" fmla="*/ 50 h 567"/>
                <a:gd name="T46" fmla="*/ 290 w 566"/>
                <a:gd name="T47" fmla="*/ 92 h 567"/>
                <a:gd name="T48" fmla="*/ 319 w 566"/>
                <a:gd name="T49" fmla="*/ 19 h 567"/>
                <a:gd name="T50" fmla="*/ 382 w 566"/>
                <a:gd name="T51" fmla="*/ 32 h 567"/>
                <a:gd name="T52" fmla="*/ 473 w 566"/>
                <a:gd name="T53" fmla="*/ 92 h 567"/>
                <a:gd name="T54" fmla="*/ 166 w 566"/>
                <a:gd name="T55" fmla="*/ 107 h 567"/>
                <a:gd name="T56" fmla="*/ 32 w 566"/>
                <a:gd name="T57" fmla="*/ 186 h 567"/>
                <a:gd name="T58" fmla="*/ 81 w 566"/>
                <a:gd name="T59" fmla="*/ 106 h 567"/>
                <a:gd name="T60" fmla="*/ 278 w 566"/>
                <a:gd name="T61" fmla="*/ 186 h 567"/>
                <a:gd name="T62" fmla="*/ 183 w 566"/>
                <a:gd name="T63" fmla="*/ 106 h 567"/>
                <a:gd name="T64" fmla="*/ 384 w 566"/>
                <a:gd name="T65" fmla="*/ 106 h 567"/>
                <a:gd name="T66" fmla="*/ 417 w 566"/>
                <a:gd name="T67" fmla="*/ 186 h 567"/>
                <a:gd name="T68" fmla="*/ 486 w 566"/>
                <a:gd name="T69" fmla="*/ 105 h 567"/>
                <a:gd name="T70" fmla="*/ 535 w 566"/>
                <a:gd name="T71" fmla="*/ 186 h 567"/>
                <a:gd name="T72" fmla="*/ 411 w 566"/>
                <a:gd name="T73" fmla="*/ 126 h 567"/>
                <a:gd name="T74" fmla="*/ 540 w 566"/>
                <a:gd name="T75" fmla="*/ 199 h 567"/>
                <a:gd name="T76" fmla="*/ 552 w 566"/>
                <a:gd name="T77" fmla="*/ 305 h 567"/>
                <a:gd name="T78" fmla="*/ 27 w 566"/>
                <a:gd name="T79" fmla="*/ 368 h 567"/>
                <a:gd name="T80" fmla="*/ 14 w 566"/>
                <a:gd name="T81" fmla="*/ 284 h 567"/>
                <a:gd name="T82" fmla="*/ 540 w 566"/>
                <a:gd name="T83" fmla="*/ 199 h 567"/>
                <a:gd name="T84" fmla="*/ 156 w 566"/>
                <a:gd name="T85" fmla="*/ 441 h 567"/>
                <a:gd name="T86" fmla="*/ 81 w 566"/>
                <a:gd name="T87" fmla="*/ 461 h 567"/>
                <a:gd name="T88" fmla="*/ 32 w 566"/>
                <a:gd name="T89" fmla="*/ 381 h 567"/>
                <a:gd name="T90" fmla="*/ 183 w 566"/>
                <a:gd name="T91" fmla="*/ 461 h 567"/>
                <a:gd name="T92" fmla="*/ 149 w 566"/>
                <a:gd name="T93" fmla="*/ 381 h 567"/>
                <a:gd name="T94" fmla="*/ 412 w 566"/>
                <a:gd name="T95" fmla="*/ 402 h 567"/>
                <a:gd name="T96" fmla="*/ 290 w 566"/>
                <a:gd name="T97" fmla="*/ 461 h 567"/>
                <a:gd name="T98" fmla="*/ 534 w 566"/>
                <a:gd name="T99" fmla="*/ 382 h 567"/>
                <a:gd name="T100" fmla="*/ 400 w 566"/>
                <a:gd name="T101" fmla="*/ 461 h 567"/>
                <a:gd name="T102" fmla="*/ 431 w 566"/>
                <a:gd name="T103" fmla="*/ 381 h 567"/>
                <a:gd name="T104" fmla="*/ 176 w 566"/>
                <a:gd name="T105" fmla="*/ 475 h 567"/>
                <a:gd name="T106" fmla="*/ 253 w 566"/>
                <a:gd name="T107" fmla="*/ 551 h 567"/>
                <a:gd name="T108" fmla="*/ 146 w 566"/>
                <a:gd name="T109" fmla="*/ 515 h 567"/>
                <a:gd name="T110" fmla="*/ 176 w 566"/>
                <a:gd name="T111" fmla="*/ 475 h 567"/>
                <a:gd name="T112" fmla="*/ 230 w 566"/>
                <a:gd name="T113" fmla="*/ 516 h 567"/>
                <a:gd name="T114" fmla="*/ 278 w 566"/>
                <a:gd name="T115" fmla="*/ 475 h 567"/>
                <a:gd name="T116" fmla="*/ 320 w 566"/>
                <a:gd name="T117" fmla="*/ 531 h 567"/>
                <a:gd name="T118" fmla="*/ 374 w 566"/>
                <a:gd name="T119" fmla="*/ 475 h 567"/>
                <a:gd name="T120" fmla="*/ 401 w 566"/>
                <a:gd name="T121" fmla="*/ 525 h 567"/>
                <a:gd name="T122" fmla="*/ 319 w 566"/>
                <a:gd name="T123" fmla="*/ 547 h 567"/>
                <a:gd name="T124" fmla="*/ 391 w 566"/>
                <a:gd name="T125" fmla="*/ 475 h 5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66" h="567">
                  <a:moveTo>
                    <a:pt x="282" y="0"/>
                  </a:moveTo>
                  <a:lnTo>
                    <a:pt x="282" y="0"/>
                  </a:lnTo>
                  <a:lnTo>
                    <a:pt x="268" y="1"/>
                  </a:lnTo>
                  <a:lnTo>
                    <a:pt x="252" y="2"/>
                  </a:lnTo>
                  <a:lnTo>
                    <a:pt x="238" y="4"/>
                  </a:lnTo>
                  <a:lnTo>
                    <a:pt x="225" y="7"/>
                  </a:lnTo>
                  <a:lnTo>
                    <a:pt x="211" y="10"/>
                  </a:lnTo>
                  <a:lnTo>
                    <a:pt x="198" y="14"/>
                  </a:lnTo>
                  <a:lnTo>
                    <a:pt x="185" y="18"/>
                  </a:lnTo>
                  <a:lnTo>
                    <a:pt x="172" y="23"/>
                  </a:lnTo>
                  <a:lnTo>
                    <a:pt x="159" y="29"/>
                  </a:lnTo>
                  <a:lnTo>
                    <a:pt x="147" y="35"/>
                  </a:lnTo>
                  <a:lnTo>
                    <a:pt x="136" y="42"/>
                  </a:lnTo>
                  <a:lnTo>
                    <a:pt x="124" y="49"/>
                  </a:lnTo>
                  <a:lnTo>
                    <a:pt x="113" y="57"/>
                  </a:lnTo>
                  <a:lnTo>
                    <a:pt x="103" y="66"/>
                  </a:lnTo>
                  <a:lnTo>
                    <a:pt x="92" y="75"/>
                  </a:lnTo>
                  <a:lnTo>
                    <a:pt x="83" y="84"/>
                  </a:lnTo>
                  <a:lnTo>
                    <a:pt x="73" y="94"/>
                  </a:lnTo>
                  <a:lnTo>
                    <a:pt x="65" y="104"/>
                  </a:lnTo>
                  <a:lnTo>
                    <a:pt x="56" y="115"/>
                  </a:lnTo>
                  <a:lnTo>
                    <a:pt x="48" y="126"/>
                  </a:lnTo>
                  <a:lnTo>
                    <a:pt x="41" y="137"/>
                  </a:lnTo>
                  <a:lnTo>
                    <a:pt x="34" y="149"/>
                  </a:lnTo>
                  <a:lnTo>
                    <a:pt x="28" y="161"/>
                  </a:lnTo>
                  <a:lnTo>
                    <a:pt x="22" y="174"/>
                  </a:lnTo>
                  <a:lnTo>
                    <a:pt x="17" y="186"/>
                  </a:lnTo>
                  <a:lnTo>
                    <a:pt x="13" y="199"/>
                  </a:lnTo>
                  <a:lnTo>
                    <a:pt x="9" y="213"/>
                  </a:lnTo>
                  <a:lnTo>
                    <a:pt x="6" y="226"/>
                  </a:lnTo>
                  <a:lnTo>
                    <a:pt x="4" y="240"/>
                  </a:lnTo>
                  <a:lnTo>
                    <a:pt x="2" y="255"/>
                  </a:lnTo>
                  <a:lnTo>
                    <a:pt x="1" y="270"/>
                  </a:lnTo>
                  <a:lnTo>
                    <a:pt x="0" y="284"/>
                  </a:lnTo>
                  <a:lnTo>
                    <a:pt x="0" y="284"/>
                  </a:lnTo>
                  <a:lnTo>
                    <a:pt x="1" y="298"/>
                  </a:lnTo>
                  <a:lnTo>
                    <a:pt x="2" y="313"/>
                  </a:lnTo>
                  <a:lnTo>
                    <a:pt x="4" y="327"/>
                  </a:lnTo>
                  <a:lnTo>
                    <a:pt x="6" y="341"/>
                  </a:lnTo>
                  <a:lnTo>
                    <a:pt x="9" y="354"/>
                  </a:lnTo>
                  <a:lnTo>
                    <a:pt x="13" y="368"/>
                  </a:lnTo>
                  <a:lnTo>
                    <a:pt x="18" y="381"/>
                  </a:lnTo>
                  <a:lnTo>
                    <a:pt x="23" y="394"/>
                  </a:lnTo>
                  <a:lnTo>
                    <a:pt x="28" y="406"/>
                  </a:lnTo>
                  <a:lnTo>
                    <a:pt x="34" y="418"/>
                  </a:lnTo>
                  <a:lnTo>
                    <a:pt x="41" y="430"/>
                  </a:lnTo>
                  <a:lnTo>
                    <a:pt x="49" y="442"/>
                  </a:lnTo>
                  <a:lnTo>
                    <a:pt x="57" y="453"/>
                  </a:lnTo>
                  <a:lnTo>
                    <a:pt x="65" y="464"/>
                  </a:lnTo>
                  <a:lnTo>
                    <a:pt x="74" y="474"/>
                  </a:lnTo>
                  <a:lnTo>
                    <a:pt x="83" y="484"/>
                  </a:lnTo>
                  <a:lnTo>
                    <a:pt x="93" y="493"/>
                  </a:lnTo>
                  <a:lnTo>
                    <a:pt x="103" y="502"/>
                  </a:lnTo>
                  <a:lnTo>
                    <a:pt x="114" y="510"/>
                  </a:lnTo>
                  <a:lnTo>
                    <a:pt x="125" y="518"/>
                  </a:lnTo>
                  <a:lnTo>
                    <a:pt x="136" y="526"/>
                  </a:lnTo>
                  <a:lnTo>
                    <a:pt x="148" y="532"/>
                  </a:lnTo>
                  <a:lnTo>
                    <a:pt x="160" y="539"/>
                  </a:lnTo>
                  <a:lnTo>
                    <a:pt x="173" y="544"/>
                  </a:lnTo>
                  <a:lnTo>
                    <a:pt x="186" y="549"/>
                  </a:lnTo>
                  <a:lnTo>
                    <a:pt x="199" y="554"/>
                  </a:lnTo>
                  <a:lnTo>
                    <a:pt x="212" y="558"/>
                  </a:lnTo>
                  <a:lnTo>
                    <a:pt x="226" y="561"/>
                  </a:lnTo>
                  <a:lnTo>
                    <a:pt x="240" y="563"/>
                  </a:lnTo>
                  <a:lnTo>
                    <a:pt x="254" y="565"/>
                  </a:lnTo>
                  <a:lnTo>
                    <a:pt x="269" y="566"/>
                  </a:lnTo>
                  <a:lnTo>
                    <a:pt x="284" y="567"/>
                  </a:lnTo>
                  <a:lnTo>
                    <a:pt x="284" y="567"/>
                  </a:lnTo>
                  <a:lnTo>
                    <a:pt x="298" y="566"/>
                  </a:lnTo>
                  <a:lnTo>
                    <a:pt x="313" y="565"/>
                  </a:lnTo>
                  <a:lnTo>
                    <a:pt x="327" y="563"/>
                  </a:lnTo>
                  <a:lnTo>
                    <a:pt x="341" y="561"/>
                  </a:lnTo>
                  <a:lnTo>
                    <a:pt x="354" y="558"/>
                  </a:lnTo>
                  <a:lnTo>
                    <a:pt x="368" y="554"/>
                  </a:lnTo>
                  <a:lnTo>
                    <a:pt x="381" y="549"/>
                  </a:lnTo>
                  <a:lnTo>
                    <a:pt x="394" y="544"/>
                  </a:lnTo>
                  <a:lnTo>
                    <a:pt x="406" y="539"/>
                  </a:lnTo>
                  <a:lnTo>
                    <a:pt x="418" y="532"/>
                  </a:lnTo>
                  <a:lnTo>
                    <a:pt x="430" y="526"/>
                  </a:lnTo>
                  <a:lnTo>
                    <a:pt x="442" y="518"/>
                  </a:lnTo>
                  <a:lnTo>
                    <a:pt x="453" y="510"/>
                  </a:lnTo>
                  <a:lnTo>
                    <a:pt x="463" y="502"/>
                  </a:lnTo>
                  <a:lnTo>
                    <a:pt x="474" y="493"/>
                  </a:lnTo>
                  <a:lnTo>
                    <a:pt x="484" y="484"/>
                  </a:lnTo>
                  <a:lnTo>
                    <a:pt x="493" y="474"/>
                  </a:lnTo>
                  <a:lnTo>
                    <a:pt x="502" y="464"/>
                  </a:lnTo>
                  <a:lnTo>
                    <a:pt x="510" y="453"/>
                  </a:lnTo>
                  <a:lnTo>
                    <a:pt x="518" y="442"/>
                  </a:lnTo>
                  <a:lnTo>
                    <a:pt x="525" y="430"/>
                  </a:lnTo>
                  <a:lnTo>
                    <a:pt x="532" y="418"/>
                  </a:lnTo>
                  <a:lnTo>
                    <a:pt x="538" y="406"/>
                  </a:lnTo>
                  <a:lnTo>
                    <a:pt x="544" y="394"/>
                  </a:lnTo>
                  <a:lnTo>
                    <a:pt x="549" y="381"/>
                  </a:lnTo>
                  <a:lnTo>
                    <a:pt x="554" y="368"/>
                  </a:lnTo>
                  <a:lnTo>
                    <a:pt x="557" y="354"/>
                  </a:lnTo>
                  <a:lnTo>
                    <a:pt x="561" y="341"/>
                  </a:lnTo>
                  <a:lnTo>
                    <a:pt x="563" y="327"/>
                  </a:lnTo>
                  <a:lnTo>
                    <a:pt x="565" y="313"/>
                  </a:lnTo>
                  <a:lnTo>
                    <a:pt x="566" y="298"/>
                  </a:lnTo>
                  <a:lnTo>
                    <a:pt x="566" y="284"/>
                  </a:lnTo>
                  <a:lnTo>
                    <a:pt x="566" y="284"/>
                  </a:lnTo>
                  <a:lnTo>
                    <a:pt x="566" y="270"/>
                  </a:lnTo>
                  <a:lnTo>
                    <a:pt x="565" y="255"/>
                  </a:lnTo>
                  <a:lnTo>
                    <a:pt x="563" y="240"/>
                  </a:lnTo>
                  <a:lnTo>
                    <a:pt x="561" y="226"/>
                  </a:lnTo>
                  <a:lnTo>
                    <a:pt x="558" y="213"/>
                  </a:lnTo>
                  <a:lnTo>
                    <a:pt x="554" y="199"/>
                  </a:lnTo>
                  <a:lnTo>
                    <a:pt x="549" y="186"/>
                  </a:lnTo>
                  <a:lnTo>
                    <a:pt x="544" y="174"/>
                  </a:lnTo>
                  <a:lnTo>
                    <a:pt x="539" y="161"/>
                  </a:lnTo>
                  <a:lnTo>
                    <a:pt x="532" y="149"/>
                  </a:lnTo>
                  <a:lnTo>
                    <a:pt x="526" y="137"/>
                  </a:lnTo>
                  <a:lnTo>
                    <a:pt x="518" y="126"/>
                  </a:lnTo>
                  <a:lnTo>
                    <a:pt x="511" y="115"/>
                  </a:lnTo>
                  <a:lnTo>
                    <a:pt x="502" y="104"/>
                  </a:lnTo>
                  <a:lnTo>
                    <a:pt x="493" y="94"/>
                  </a:lnTo>
                  <a:lnTo>
                    <a:pt x="484" y="84"/>
                  </a:lnTo>
                  <a:lnTo>
                    <a:pt x="474" y="75"/>
                  </a:lnTo>
                  <a:lnTo>
                    <a:pt x="464" y="66"/>
                  </a:lnTo>
                  <a:lnTo>
                    <a:pt x="454" y="57"/>
                  </a:lnTo>
                  <a:lnTo>
                    <a:pt x="443" y="49"/>
                  </a:lnTo>
                  <a:lnTo>
                    <a:pt x="431" y="42"/>
                  </a:lnTo>
                  <a:lnTo>
                    <a:pt x="419" y="35"/>
                  </a:lnTo>
                  <a:lnTo>
                    <a:pt x="407" y="29"/>
                  </a:lnTo>
                  <a:lnTo>
                    <a:pt x="395" y="23"/>
                  </a:lnTo>
                  <a:lnTo>
                    <a:pt x="382" y="18"/>
                  </a:lnTo>
                  <a:lnTo>
                    <a:pt x="369" y="14"/>
                  </a:lnTo>
                  <a:lnTo>
                    <a:pt x="356" y="10"/>
                  </a:lnTo>
                  <a:lnTo>
                    <a:pt x="342" y="7"/>
                  </a:lnTo>
                  <a:lnTo>
                    <a:pt x="328" y="4"/>
                  </a:lnTo>
                  <a:lnTo>
                    <a:pt x="314" y="2"/>
                  </a:lnTo>
                  <a:lnTo>
                    <a:pt x="300" y="1"/>
                  </a:lnTo>
                  <a:lnTo>
                    <a:pt x="286" y="0"/>
                  </a:lnTo>
                  <a:lnTo>
                    <a:pt x="282" y="0"/>
                  </a:lnTo>
                  <a:close/>
                  <a:moveTo>
                    <a:pt x="95" y="90"/>
                  </a:moveTo>
                  <a:lnTo>
                    <a:pt x="95" y="90"/>
                  </a:lnTo>
                  <a:lnTo>
                    <a:pt x="111" y="76"/>
                  </a:lnTo>
                  <a:lnTo>
                    <a:pt x="128" y="63"/>
                  </a:lnTo>
                  <a:lnTo>
                    <a:pt x="147" y="51"/>
                  </a:lnTo>
                  <a:lnTo>
                    <a:pt x="166" y="41"/>
                  </a:lnTo>
                  <a:lnTo>
                    <a:pt x="185" y="32"/>
                  </a:lnTo>
                  <a:lnTo>
                    <a:pt x="206" y="25"/>
                  </a:lnTo>
                  <a:lnTo>
                    <a:pt x="226" y="20"/>
                  </a:lnTo>
                  <a:lnTo>
                    <a:pt x="248" y="16"/>
                  </a:lnTo>
                  <a:lnTo>
                    <a:pt x="248" y="16"/>
                  </a:lnTo>
                  <a:lnTo>
                    <a:pt x="254" y="15"/>
                  </a:lnTo>
                  <a:lnTo>
                    <a:pt x="254" y="15"/>
                  </a:lnTo>
                  <a:lnTo>
                    <a:pt x="247" y="19"/>
                  </a:lnTo>
                  <a:lnTo>
                    <a:pt x="247" y="19"/>
                  </a:lnTo>
                  <a:lnTo>
                    <a:pt x="233" y="30"/>
                  </a:lnTo>
                  <a:lnTo>
                    <a:pt x="215" y="46"/>
                  </a:lnTo>
                  <a:lnTo>
                    <a:pt x="206" y="55"/>
                  </a:lnTo>
                  <a:lnTo>
                    <a:pt x="196" y="66"/>
                  </a:lnTo>
                  <a:lnTo>
                    <a:pt x="186" y="78"/>
                  </a:lnTo>
                  <a:lnTo>
                    <a:pt x="176" y="92"/>
                  </a:lnTo>
                  <a:lnTo>
                    <a:pt x="176" y="92"/>
                  </a:lnTo>
                  <a:lnTo>
                    <a:pt x="176" y="92"/>
                  </a:lnTo>
                  <a:lnTo>
                    <a:pt x="176" y="92"/>
                  </a:lnTo>
                  <a:lnTo>
                    <a:pt x="94" y="92"/>
                  </a:lnTo>
                  <a:lnTo>
                    <a:pt x="94" y="92"/>
                  </a:lnTo>
                  <a:lnTo>
                    <a:pt x="95" y="90"/>
                  </a:lnTo>
                  <a:lnTo>
                    <a:pt x="95" y="90"/>
                  </a:lnTo>
                  <a:close/>
                  <a:moveTo>
                    <a:pt x="194" y="90"/>
                  </a:moveTo>
                  <a:lnTo>
                    <a:pt x="194" y="90"/>
                  </a:lnTo>
                  <a:lnTo>
                    <a:pt x="203" y="79"/>
                  </a:lnTo>
                  <a:lnTo>
                    <a:pt x="212" y="69"/>
                  </a:lnTo>
                  <a:lnTo>
                    <a:pt x="230" y="50"/>
                  </a:lnTo>
                  <a:lnTo>
                    <a:pt x="247" y="36"/>
                  </a:lnTo>
                  <a:lnTo>
                    <a:pt x="262" y="25"/>
                  </a:lnTo>
                  <a:lnTo>
                    <a:pt x="262" y="25"/>
                  </a:lnTo>
                  <a:lnTo>
                    <a:pt x="278" y="15"/>
                  </a:lnTo>
                  <a:lnTo>
                    <a:pt x="278" y="15"/>
                  </a:lnTo>
                  <a:lnTo>
                    <a:pt x="278" y="92"/>
                  </a:lnTo>
                  <a:lnTo>
                    <a:pt x="278" y="92"/>
                  </a:lnTo>
                  <a:lnTo>
                    <a:pt x="192" y="92"/>
                  </a:lnTo>
                  <a:lnTo>
                    <a:pt x="192" y="92"/>
                  </a:lnTo>
                  <a:lnTo>
                    <a:pt x="194" y="90"/>
                  </a:lnTo>
                  <a:lnTo>
                    <a:pt x="194" y="90"/>
                  </a:lnTo>
                  <a:close/>
                  <a:moveTo>
                    <a:pt x="290" y="15"/>
                  </a:moveTo>
                  <a:lnTo>
                    <a:pt x="290" y="15"/>
                  </a:lnTo>
                  <a:lnTo>
                    <a:pt x="305" y="25"/>
                  </a:lnTo>
                  <a:lnTo>
                    <a:pt x="305" y="25"/>
                  </a:lnTo>
                  <a:lnTo>
                    <a:pt x="320" y="36"/>
                  </a:lnTo>
                  <a:lnTo>
                    <a:pt x="337" y="50"/>
                  </a:lnTo>
                  <a:lnTo>
                    <a:pt x="355" y="69"/>
                  </a:lnTo>
                  <a:lnTo>
                    <a:pt x="364" y="79"/>
                  </a:lnTo>
                  <a:lnTo>
                    <a:pt x="373" y="90"/>
                  </a:lnTo>
                  <a:lnTo>
                    <a:pt x="373" y="90"/>
                  </a:lnTo>
                  <a:lnTo>
                    <a:pt x="374" y="92"/>
                  </a:lnTo>
                  <a:lnTo>
                    <a:pt x="374" y="92"/>
                  </a:lnTo>
                  <a:lnTo>
                    <a:pt x="290" y="92"/>
                  </a:lnTo>
                  <a:lnTo>
                    <a:pt x="290" y="92"/>
                  </a:lnTo>
                  <a:lnTo>
                    <a:pt x="290" y="15"/>
                  </a:lnTo>
                  <a:lnTo>
                    <a:pt x="290" y="15"/>
                  </a:lnTo>
                  <a:close/>
                  <a:moveTo>
                    <a:pt x="391" y="92"/>
                  </a:moveTo>
                  <a:lnTo>
                    <a:pt x="391" y="92"/>
                  </a:lnTo>
                  <a:lnTo>
                    <a:pt x="376" y="72"/>
                  </a:lnTo>
                  <a:lnTo>
                    <a:pt x="359" y="53"/>
                  </a:lnTo>
                  <a:lnTo>
                    <a:pt x="340" y="35"/>
                  </a:lnTo>
                  <a:lnTo>
                    <a:pt x="319" y="19"/>
                  </a:lnTo>
                  <a:lnTo>
                    <a:pt x="319" y="19"/>
                  </a:lnTo>
                  <a:lnTo>
                    <a:pt x="314" y="16"/>
                  </a:lnTo>
                  <a:lnTo>
                    <a:pt x="314" y="16"/>
                  </a:lnTo>
                  <a:lnTo>
                    <a:pt x="320" y="16"/>
                  </a:lnTo>
                  <a:lnTo>
                    <a:pt x="320" y="16"/>
                  </a:lnTo>
                  <a:lnTo>
                    <a:pt x="341" y="20"/>
                  </a:lnTo>
                  <a:lnTo>
                    <a:pt x="362" y="25"/>
                  </a:lnTo>
                  <a:lnTo>
                    <a:pt x="382" y="32"/>
                  </a:lnTo>
                  <a:lnTo>
                    <a:pt x="402" y="41"/>
                  </a:lnTo>
                  <a:lnTo>
                    <a:pt x="420" y="51"/>
                  </a:lnTo>
                  <a:lnTo>
                    <a:pt x="438" y="63"/>
                  </a:lnTo>
                  <a:lnTo>
                    <a:pt x="455" y="76"/>
                  </a:lnTo>
                  <a:lnTo>
                    <a:pt x="471" y="90"/>
                  </a:lnTo>
                  <a:lnTo>
                    <a:pt x="471" y="90"/>
                  </a:lnTo>
                  <a:lnTo>
                    <a:pt x="473" y="92"/>
                  </a:lnTo>
                  <a:lnTo>
                    <a:pt x="473" y="92"/>
                  </a:lnTo>
                  <a:lnTo>
                    <a:pt x="391" y="92"/>
                  </a:lnTo>
                  <a:lnTo>
                    <a:pt x="391" y="92"/>
                  </a:lnTo>
                  <a:lnTo>
                    <a:pt x="391" y="92"/>
                  </a:lnTo>
                  <a:lnTo>
                    <a:pt x="391" y="92"/>
                  </a:lnTo>
                  <a:close/>
                  <a:moveTo>
                    <a:pt x="167" y="105"/>
                  </a:moveTo>
                  <a:lnTo>
                    <a:pt x="167" y="105"/>
                  </a:lnTo>
                  <a:lnTo>
                    <a:pt x="166" y="107"/>
                  </a:lnTo>
                  <a:lnTo>
                    <a:pt x="166" y="107"/>
                  </a:lnTo>
                  <a:lnTo>
                    <a:pt x="156" y="126"/>
                  </a:lnTo>
                  <a:lnTo>
                    <a:pt x="148" y="145"/>
                  </a:lnTo>
                  <a:lnTo>
                    <a:pt x="141" y="165"/>
                  </a:lnTo>
                  <a:lnTo>
                    <a:pt x="136" y="185"/>
                  </a:lnTo>
                  <a:lnTo>
                    <a:pt x="136" y="185"/>
                  </a:lnTo>
                  <a:lnTo>
                    <a:pt x="136" y="186"/>
                  </a:lnTo>
                  <a:lnTo>
                    <a:pt x="136" y="186"/>
                  </a:lnTo>
                  <a:lnTo>
                    <a:pt x="32" y="186"/>
                  </a:lnTo>
                  <a:lnTo>
                    <a:pt x="32" y="186"/>
                  </a:lnTo>
                  <a:lnTo>
                    <a:pt x="33" y="185"/>
                  </a:lnTo>
                  <a:lnTo>
                    <a:pt x="33" y="185"/>
                  </a:lnTo>
                  <a:lnTo>
                    <a:pt x="42" y="163"/>
                  </a:lnTo>
                  <a:lnTo>
                    <a:pt x="53" y="143"/>
                  </a:lnTo>
                  <a:lnTo>
                    <a:pt x="66" y="124"/>
                  </a:lnTo>
                  <a:lnTo>
                    <a:pt x="81" y="106"/>
                  </a:lnTo>
                  <a:lnTo>
                    <a:pt x="81" y="106"/>
                  </a:lnTo>
                  <a:lnTo>
                    <a:pt x="81" y="105"/>
                  </a:lnTo>
                  <a:lnTo>
                    <a:pt x="81" y="105"/>
                  </a:lnTo>
                  <a:lnTo>
                    <a:pt x="167" y="105"/>
                  </a:lnTo>
                  <a:lnTo>
                    <a:pt x="167" y="105"/>
                  </a:lnTo>
                  <a:close/>
                  <a:moveTo>
                    <a:pt x="278" y="105"/>
                  </a:moveTo>
                  <a:lnTo>
                    <a:pt x="278" y="105"/>
                  </a:lnTo>
                  <a:lnTo>
                    <a:pt x="278" y="186"/>
                  </a:lnTo>
                  <a:lnTo>
                    <a:pt x="278" y="186"/>
                  </a:lnTo>
                  <a:lnTo>
                    <a:pt x="149" y="186"/>
                  </a:lnTo>
                  <a:lnTo>
                    <a:pt x="149" y="186"/>
                  </a:lnTo>
                  <a:lnTo>
                    <a:pt x="150" y="185"/>
                  </a:lnTo>
                  <a:lnTo>
                    <a:pt x="150" y="185"/>
                  </a:lnTo>
                  <a:lnTo>
                    <a:pt x="155" y="164"/>
                  </a:lnTo>
                  <a:lnTo>
                    <a:pt x="162" y="144"/>
                  </a:lnTo>
                  <a:lnTo>
                    <a:pt x="172" y="125"/>
                  </a:lnTo>
                  <a:lnTo>
                    <a:pt x="183" y="106"/>
                  </a:lnTo>
                  <a:lnTo>
                    <a:pt x="183" y="106"/>
                  </a:lnTo>
                  <a:lnTo>
                    <a:pt x="183" y="105"/>
                  </a:lnTo>
                  <a:lnTo>
                    <a:pt x="183" y="105"/>
                  </a:lnTo>
                  <a:lnTo>
                    <a:pt x="278" y="105"/>
                  </a:lnTo>
                  <a:lnTo>
                    <a:pt x="278" y="105"/>
                  </a:lnTo>
                  <a:close/>
                  <a:moveTo>
                    <a:pt x="384" y="105"/>
                  </a:moveTo>
                  <a:lnTo>
                    <a:pt x="384" y="105"/>
                  </a:lnTo>
                  <a:lnTo>
                    <a:pt x="384" y="106"/>
                  </a:lnTo>
                  <a:lnTo>
                    <a:pt x="384" y="106"/>
                  </a:lnTo>
                  <a:lnTo>
                    <a:pt x="395" y="125"/>
                  </a:lnTo>
                  <a:lnTo>
                    <a:pt x="404" y="144"/>
                  </a:lnTo>
                  <a:lnTo>
                    <a:pt x="412" y="164"/>
                  </a:lnTo>
                  <a:lnTo>
                    <a:pt x="417" y="185"/>
                  </a:lnTo>
                  <a:lnTo>
                    <a:pt x="417" y="185"/>
                  </a:lnTo>
                  <a:lnTo>
                    <a:pt x="417" y="186"/>
                  </a:lnTo>
                  <a:lnTo>
                    <a:pt x="417" y="186"/>
                  </a:lnTo>
                  <a:lnTo>
                    <a:pt x="290" y="186"/>
                  </a:lnTo>
                  <a:lnTo>
                    <a:pt x="290" y="186"/>
                  </a:lnTo>
                  <a:lnTo>
                    <a:pt x="290" y="105"/>
                  </a:lnTo>
                  <a:lnTo>
                    <a:pt x="290" y="105"/>
                  </a:lnTo>
                  <a:lnTo>
                    <a:pt x="384" y="105"/>
                  </a:lnTo>
                  <a:lnTo>
                    <a:pt x="384" y="105"/>
                  </a:lnTo>
                  <a:close/>
                  <a:moveTo>
                    <a:pt x="486" y="105"/>
                  </a:moveTo>
                  <a:lnTo>
                    <a:pt x="486" y="105"/>
                  </a:lnTo>
                  <a:lnTo>
                    <a:pt x="486" y="106"/>
                  </a:lnTo>
                  <a:lnTo>
                    <a:pt x="486" y="106"/>
                  </a:lnTo>
                  <a:lnTo>
                    <a:pt x="501" y="124"/>
                  </a:lnTo>
                  <a:lnTo>
                    <a:pt x="514" y="143"/>
                  </a:lnTo>
                  <a:lnTo>
                    <a:pt x="525" y="163"/>
                  </a:lnTo>
                  <a:lnTo>
                    <a:pt x="534" y="185"/>
                  </a:lnTo>
                  <a:lnTo>
                    <a:pt x="534" y="185"/>
                  </a:lnTo>
                  <a:lnTo>
                    <a:pt x="535" y="186"/>
                  </a:lnTo>
                  <a:lnTo>
                    <a:pt x="535" y="186"/>
                  </a:lnTo>
                  <a:lnTo>
                    <a:pt x="431" y="186"/>
                  </a:lnTo>
                  <a:lnTo>
                    <a:pt x="431" y="186"/>
                  </a:lnTo>
                  <a:lnTo>
                    <a:pt x="431" y="185"/>
                  </a:lnTo>
                  <a:lnTo>
                    <a:pt x="431" y="185"/>
                  </a:lnTo>
                  <a:lnTo>
                    <a:pt x="426" y="165"/>
                  </a:lnTo>
                  <a:lnTo>
                    <a:pt x="419" y="145"/>
                  </a:lnTo>
                  <a:lnTo>
                    <a:pt x="411" y="126"/>
                  </a:lnTo>
                  <a:lnTo>
                    <a:pt x="400" y="107"/>
                  </a:lnTo>
                  <a:lnTo>
                    <a:pt x="400" y="107"/>
                  </a:lnTo>
                  <a:lnTo>
                    <a:pt x="400" y="105"/>
                  </a:lnTo>
                  <a:lnTo>
                    <a:pt x="400" y="105"/>
                  </a:lnTo>
                  <a:lnTo>
                    <a:pt x="486" y="105"/>
                  </a:lnTo>
                  <a:lnTo>
                    <a:pt x="486" y="105"/>
                  </a:lnTo>
                  <a:close/>
                  <a:moveTo>
                    <a:pt x="540" y="199"/>
                  </a:moveTo>
                  <a:lnTo>
                    <a:pt x="540" y="199"/>
                  </a:lnTo>
                  <a:lnTo>
                    <a:pt x="540" y="200"/>
                  </a:lnTo>
                  <a:lnTo>
                    <a:pt x="540" y="200"/>
                  </a:lnTo>
                  <a:lnTo>
                    <a:pt x="545" y="220"/>
                  </a:lnTo>
                  <a:lnTo>
                    <a:pt x="549" y="242"/>
                  </a:lnTo>
                  <a:lnTo>
                    <a:pt x="552" y="263"/>
                  </a:lnTo>
                  <a:lnTo>
                    <a:pt x="553" y="284"/>
                  </a:lnTo>
                  <a:lnTo>
                    <a:pt x="553" y="284"/>
                  </a:lnTo>
                  <a:lnTo>
                    <a:pt x="552" y="305"/>
                  </a:lnTo>
                  <a:lnTo>
                    <a:pt x="549" y="326"/>
                  </a:lnTo>
                  <a:lnTo>
                    <a:pt x="545" y="347"/>
                  </a:lnTo>
                  <a:lnTo>
                    <a:pt x="540" y="367"/>
                  </a:lnTo>
                  <a:lnTo>
                    <a:pt x="540" y="367"/>
                  </a:lnTo>
                  <a:lnTo>
                    <a:pt x="539" y="368"/>
                  </a:lnTo>
                  <a:lnTo>
                    <a:pt x="539" y="368"/>
                  </a:lnTo>
                  <a:lnTo>
                    <a:pt x="27" y="368"/>
                  </a:lnTo>
                  <a:lnTo>
                    <a:pt x="27" y="368"/>
                  </a:lnTo>
                  <a:lnTo>
                    <a:pt x="27" y="367"/>
                  </a:lnTo>
                  <a:lnTo>
                    <a:pt x="27" y="367"/>
                  </a:lnTo>
                  <a:lnTo>
                    <a:pt x="27" y="367"/>
                  </a:lnTo>
                  <a:lnTo>
                    <a:pt x="21" y="347"/>
                  </a:lnTo>
                  <a:lnTo>
                    <a:pt x="17" y="326"/>
                  </a:lnTo>
                  <a:lnTo>
                    <a:pt x="15" y="305"/>
                  </a:lnTo>
                  <a:lnTo>
                    <a:pt x="14" y="284"/>
                  </a:lnTo>
                  <a:lnTo>
                    <a:pt x="14" y="284"/>
                  </a:lnTo>
                  <a:lnTo>
                    <a:pt x="15" y="263"/>
                  </a:lnTo>
                  <a:lnTo>
                    <a:pt x="17" y="242"/>
                  </a:lnTo>
                  <a:lnTo>
                    <a:pt x="21" y="220"/>
                  </a:lnTo>
                  <a:lnTo>
                    <a:pt x="27" y="200"/>
                  </a:lnTo>
                  <a:lnTo>
                    <a:pt x="27" y="200"/>
                  </a:lnTo>
                  <a:lnTo>
                    <a:pt x="27" y="199"/>
                  </a:lnTo>
                  <a:lnTo>
                    <a:pt x="27" y="199"/>
                  </a:lnTo>
                  <a:lnTo>
                    <a:pt x="540" y="199"/>
                  </a:lnTo>
                  <a:lnTo>
                    <a:pt x="540" y="199"/>
                  </a:lnTo>
                  <a:close/>
                  <a:moveTo>
                    <a:pt x="136" y="381"/>
                  </a:moveTo>
                  <a:lnTo>
                    <a:pt x="136" y="381"/>
                  </a:lnTo>
                  <a:lnTo>
                    <a:pt x="136" y="381"/>
                  </a:lnTo>
                  <a:lnTo>
                    <a:pt x="136" y="381"/>
                  </a:lnTo>
                  <a:lnTo>
                    <a:pt x="141" y="402"/>
                  </a:lnTo>
                  <a:lnTo>
                    <a:pt x="148" y="421"/>
                  </a:lnTo>
                  <a:lnTo>
                    <a:pt x="156" y="441"/>
                  </a:lnTo>
                  <a:lnTo>
                    <a:pt x="166" y="460"/>
                  </a:lnTo>
                  <a:lnTo>
                    <a:pt x="166" y="460"/>
                  </a:lnTo>
                  <a:lnTo>
                    <a:pt x="167" y="461"/>
                  </a:lnTo>
                  <a:lnTo>
                    <a:pt x="167" y="461"/>
                  </a:lnTo>
                  <a:lnTo>
                    <a:pt x="81" y="461"/>
                  </a:lnTo>
                  <a:lnTo>
                    <a:pt x="81" y="461"/>
                  </a:lnTo>
                  <a:lnTo>
                    <a:pt x="81" y="461"/>
                  </a:lnTo>
                  <a:lnTo>
                    <a:pt x="81" y="461"/>
                  </a:lnTo>
                  <a:lnTo>
                    <a:pt x="81" y="461"/>
                  </a:lnTo>
                  <a:lnTo>
                    <a:pt x="66" y="443"/>
                  </a:lnTo>
                  <a:lnTo>
                    <a:pt x="53" y="423"/>
                  </a:lnTo>
                  <a:lnTo>
                    <a:pt x="42" y="403"/>
                  </a:lnTo>
                  <a:lnTo>
                    <a:pt x="33" y="382"/>
                  </a:lnTo>
                  <a:lnTo>
                    <a:pt x="33" y="382"/>
                  </a:lnTo>
                  <a:lnTo>
                    <a:pt x="32" y="381"/>
                  </a:lnTo>
                  <a:lnTo>
                    <a:pt x="32" y="381"/>
                  </a:lnTo>
                  <a:lnTo>
                    <a:pt x="136" y="381"/>
                  </a:lnTo>
                  <a:lnTo>
                    <a:pt x="136" y="381"/>
                  </a:lnTo>
                  <a:close/>
                  <a:moveTo>
                    <a:pt x="278" y="381"/>
                  </a:moveTo>
                  <a:lnTo>
                    <a:pt x="278" y="381"/>
                  </a:lnTo>
                  <a:lnTo>
                    <a:pt x="278" y="461"/>
                  </a:lnTo>
                  <a:lnTo>
                    <a:pt x="278" y="461"/>
                  </a:lnTo>
                  <a:lnTo>
                    <a:pt x="183" y="461"/>
                  </a:lnTo>
                  <a:lnTo>
                    <a:pt x="183" y="461"/>
                  </a:lnTo>
                  <a:lnTo>
                    <a:pt x="183" y="461"/>
                  </a:lnTo>
                  <a:lnTo>
                    <a:pt x="183" y="461"/>
                  </a:lnTo>
                  <a:lnTo>
                    <a:pt x="172" y="442"/>
                  </a:lnTo>
                  <a:lnTo>
                    <a:pt x="162" y="422"/>
                  </a:lnTo>
                  <a:lnTo>
                    <a:pt x="155" y="402"/>
                  </a:lnTo>
                  <a:lnTo>
                    <a:pt x="150" y="382"/>
                  </a:lnTo>
                  <a:lnTo>
                    <a:pt x="150" y="382"/>
                  </a:lnTo>
                  <a:lnTo>
                    <a:pt x="149" y="381"/>
                  </a:lnTo>
                  <a:lnTo>
                    <a:pt x="149" y="381"/>
                  </a:lnTo>
                  <a:lnTo>
                    <a:pt x="278" y="381"/>
                  </a:lnTo>
                  <a:lnTo>
                    <a:pt x="278" y="381"/>
                  </a:lnTo>
                  <a:close/>
                  <a:moveTo>
                    <a:pt x="417" y="381"/>
                  </a:moveTo>
                  <a:lnTo>
                    <a:pt x="417" y="381"/>
                  </a:lnTo>
                  <a:lnTo>
                    <a:pt x="417" y="382"/>
                  </a:lnTo>
                  <a:lnTo>
                    <a:pt x="417" y="382"/>
                  </a:lnTo>
                  <a:lnTo>
                    <a:pt x="412" y="402"/>
                  </a:lnTo>
                  <a:lnTo>
                    <a:pt x="404" y="422"/>
                  </a:lnTo>
                  <a:lnTo>
                    <a:pt x="395" y="442"/>
                  </a:lnTo>
                  <a:lnTo>
                    <a:pt x="384" y="461"/>
                  </a:lnTo>
                  <a:lnTo>
                    <a:pt x="384" y="461"/>
                  </a:lnTo>
                  <a:lnTo>
                    <a:pt x="384" y="461"/>
                  </a:lnTo>
                  <a:lnTo>
                    <a:pt x="384" y="461"/>
                  </a:lnTo>
                  <a:lnTo>
                    <a:pt x="290" y="461"/>
                  </a:lnTo>
                  <a:lnTo>
                    <a:pt x="290" y="461"/>
                  </a:lnTo>
                  <a:lnTo>
                    <a:pt x="290" y="381"/>
                  </a:lnTo>
                  <a:lnTo>
                    <a:pt x="290" y="381"/>
                  </a:lnTo>
                  <a:lnTo>
                    <a:pt x="417" y="381"/>
                  </a:lnTo>
                  <a:lnTo>
                    <a:pt x="417" y="381"/>
                  </a:lnTo>
                  <a:close/>
                  <a:moveTo>
                    <a:pt x="535" y="381"/>
                  </a:moveTo>
                  <a:lnTo>
                    <a:pt x="535" y="381"/>
                  </a:lnTo>
                  <a:lnTo>
                    <a:pt x="534" y="382"/>
                  </a:lnTo>
                  <a:lnTo>
                    <a:pt x="534" y="382"/>
                  </a:lnTo>
                  <a:lnTo>
                    <a:pt x="525" y="403"/>
                  </a:lnTo>
                  <a:lnTo>
                    <a:pt x="514" y="423"/>
                  </a:lnTo>
                  <a:lnTo>
                    <a:pt x="501" y="443"/>
                  </a:lnTo>
                  <a:lnTo>
                    <a:pt x="486" y="461"/>
                  </a:lnTo>
                  <a:lnTo>
                    <a:pt x="486" y="461"/>
                  </a:lnTo>
                  <a:lnTo>
                    <a:pt x="486" y="461"/>
                  </a:lnTo>
                  <a:lnTo>
                    <a:pt x="486" y="461"/>
                  </a:lnTo>
                  <a:lnTo>
                    <a:pt x="400" y="461"/>
                  </a:lnTo>
                  <a:lnTo>
                    <a:pt x="400" y="461"/>
                  </a:lnTo>
                  <a:lnTo>
                    <a:pt x="400" y="460"/>
                  </a:lnTo>
                  <a:lnTo>
                    <a:pt x="400" y="460"/>
                  </a:lnTo>
                  <a:lnTo>
                    <a:pt x="400" y="460"/>
                  </a:lnTo>
                  <a:lnTo>
                    <a:pt x="411" y="441"/>
                  </a:lnTo>
                  <a:lnTo>
                    <a:pt x="419" y="421"/>
                  </a:lnTo>
                  <a:lnTo>
                    <a:pt x="426" y="402"/>
                  </a:lnTo>
                  <a:lnTo>
                    <a:pt x="431" y="381"/>
                  </a:lnTo>
                  <a:lnTo>
                    <a:pt x="431" y="381"/>
                  </a:lnTo>
                  <a:lnTo>
                    <a:pt x="431" y="381"/>
                  </a:lnTo>
                  <a:lnTo>
                    <a:pt x="431" y="381"/>
                  </a:lnTo>
                  <a:lnTo>
                    <a:pt x="535" y="381"/>
                  </a:lnTo>
                  <a:lnTo>
                    <a:pt x="535" y="381"/>
                  </a:lnTo>
                  <a:close/>
                  <a:moveTo>
                    <a:pt x="176" y="475"/>
                  </a:moveTo>
                  <a:lnTo>
                    <a:pt x="176" y="475"/>
                  </a:lnTo>
                  <a:lnTo>
                    <a:pt x="176" y="475"/>
                  </a:lnTo>
                  <a:lnTo>
                    <a:pt x="176" y="475"/>
                  </a:lnTo>
                  <a:lnTo>
                    <a:pt x="191" y="495"/>
                  </a:lnTo>
                  <a:lnTo>
                    <a:pt x="208" y="513"/>
                  </a:lnTo>
                  <a:lnTo>
                    <a:pt x="227" y="531"/>
                  </a:lnTo>
                  <a:lnTo>
                    <a:pt x="247" y="548"/>
                  </a:lnTo>
                  <a:lnTo>
                    <a:pt x="247" y="548"/>
                  </a:lnTo>
                  <a:lnTo>
                    <a:pt x="253" y="551"/>
                  </a:lnTo>
                  <a:lnTo>
                    <a:pt x="253" y="551"/>
                  </a:lnTo>
                  <a:lnTo>
                    <a:pt x="247" y="550"/>
                  </a:lnTo>
                  <a:lnTo>
                    <a:pt x="247" y="550"/>
                  </a:lnTo>
                  <a:lnTo>
                    <a:pt x="247" y="550"/>
                  </a:lnTo>
                  <a:lnTo>
                    <a:pt x="226" y="546"/>
                  </a:lnTo>
                  <a:lnTo>
                    <a:pt x="205" y="541"/>
                  </a:lnTo>
                  <a:lnTo>
                    <a:pt x="185" y="534"/>
                  </a:lnTo>
                  <a:lnTo>
                    <a:pt x="165" y="525"/>
                  </a:lnTo>
                  <a:lnTo>
                    <a:pt x="146" y="515"/>
                  </a:lnTo>
                  <a:lnTo>
                    <a:pt x="129" y="504"/>
                  </a:lnTo>
                  <a:lnTo>
                    <a:pt x="111" y="491"/>
                  </a:lnTo>
                  <a:lnTo>
                    <a:pt x="95" y="476"/>
                  </a:lnTo>
                  <a:lnTo>
                    <a:pt x="95" y="476"/>
                  </a:lnTo>
                  <a:lnTo>
                    <a:pt x="94" y="475"/>
                  </a:lnTo>
                  <a:lnTo>
                    <a:pt x="94" y="475"/>
                  </a:lnTo>
                  <a:lnTo>
                    <a:pt x="176" y="475"/>
                  </a:lnTo>
                  <a:lnTo>
                    <a:pt x="176" y="475"/>
                  </a:lnTo>
                  <a:close/>
                  <a:moveTo>
                    <a:pt x="278" y="475"/>
                  </a:moveTo>
                  <a:lnTo>
                    <a:pt x="278" y="475"/>
                  </a:lnTo>
                  <a:lnTo>
                    <a:pt x="278" y="552"/>
                  </a:lnTo>
                  <a:lnTo>
                    <a:pt x="278" y="552"/>
                  </a:lnTo>
                  <a:lnTo>
                    <a:pt x="262" y="542"/>
                  </a:lnTo>
                  <a:lnTo>
                    <a:pt x="262" y="542"/>
                  </a:lnTo>
                  <a:lnTo>
                    <a:pt x="247" y="531"/>
                  </a:lnTo>
                  <a:lnTo>
                    <a:pt x="230" y="516"/>
                  </a:lnTo>
                  <a:lnTo>
                    <a:pt x="212" y="498"/>
                  </a:lnTo>
                  <a:lnTo>
                    <a:pt x="203" y="487"/>
                  </a:lnTo>
                  <a:lnTo>
                    <a:pt x="194" y="476"/>
                  </a:lnTo>
                  <a:lnTo>
                    <a:pt x="194" y="476"/>
                  </a:lnTo>
                  <a:lnTo>
                    <a:pt x="192" y="475"/>
                  </a:lnTo>
                  <a:lnTo>
                    <a:pt x="192" y="475"/>
                  </a:lnTo>
                  <a:lnTo>
                    <a:pt x="278" y="475"/>
                  </a:lnTo>
                  <a:lnTo>
                    <a:pt x="278" y="475"/>
                  </a:lnTo>
                  <a:close/>
                  <a:moveTo>
                    <a:pt x="374" y="475"/>
                  </a:moveTo>
                  <a:lnTo>
                    <a:pt x="374" y="475"/>
                  </a:lnTo>
                  <a:lnTo>
                    <a:pt x="373" y="476"/>
                  </a:lnTo>
                  <a:lnTo>
                    <a:pt x="373" y="476"/>
                  </a:lnTo>
                  <a:lnTo>
                    <a:pt x="364" y="487"/>
                  </a:lnTo>
                  <a:lnTo>
                    <a:pt x="355" y="498"/>
                  </a:lnTo>
                  <a:lnTo>
                    <a:pt x="337" y="516"/>
                  </a:lnTo>
                  <a:lnTo>
                    <a:pt x="320" y="531"/>
                  </a:lnTo>
                  <a:lnTo>
                    <a:pt x="305" y="542"/>
                  </a:lnTo>
                  <a:lnTo>
                    <a:pt x="305" y="542"/>
                  </a:lnTo>
                  <a:lnTo>
                    <a:pt x="290" y="552"/>
                  </a:lnTo>
                  <a:lnTo>
                    <a:pt x="290" y="552"/>
                  </a:lnTo>
                  <a:lnTo>
                    <a:pt x="290" y="475"/>
                  </a:lnTo>
                  <a:lnTo>
                    <a:pt x="290" y="475"/>
                  </a:lnTo>
                  <a:lnTo>
                    <a:pt x="374" y="475"/>
                  </a:lnTo>
                  <a:lnTo>
                    <a:pt x="374" y="475"/>
                  </a:lnTo>
                  <a:close/>
                  <a:moveTo>
                    <a:pt x="473" y="475"/>
                  </a:moveTo>
                  <a:lnTo>
                    <a:pt x="473" y="475"/>
                  </a:lnTo>
                  <a:lnTo>
                    <a:pt x="471" y="476"/>
                  </a:lnTo>
                  <a:lnTo>
                    <a:pt x="471" y="476"/>
                  </a:lnTo>
                  <a:lnTo>
                    <a:pt x="455" y="491"/>
                  </a:lnTo>
                  <a:lnTo>
                    <a:pt x="438" y="504"/>
                  </a:lnTo>
                  <a:lnTo>
                    <a:pt x="420" y="515"/>
                  </a:lnTo>
                  <a:lnTo>
                    <a:pt x="401" y="525"/>
                  </a:lnTo>
                  <a:lnTo>
                    <a:pt x="382" y="534"/>
                  </a:lnTo>
                  <a:lnTo>
                    <a:pt x="361" y="541"/>
                  </a:lnTo>
                  <a:lnTo>
                    <a:pt x="340" y="547"/>
                  </a:lnTo>
                  <a:lnTo>
                    <a:pt x="319" y="551"/>
                  </a:lnTo>
                  <a:lnTo>
                    <a:pt x="319" y="551"/>
                  </a:lnTo>
                  <a:lnTo>
                    <a:pt x="313" y="551"/>
                  </a:lnTo>
                  <a:lnTo>
                    <a:pt x="313" y="551"/>
                  </a:lnTo>
                  <a:lnTo>
                    <a:pt x="319" y="547"/>
                  </a:lnTo>
                  <a:lnTo>
                    <a:pt x="319" y="547"/>
                  </a:lnTo>
                  <a:lnTo>
                    <a:pt x="334" y="537"/>
                  </a:lnTo>
                  <a:lnTo>
                    <a:pt x="351" y="521"/>
                  </a:lnTo>
                  <a:lnTo>
                    <a:pt x="361" y="511"/>
                  </a:lnTo>
                  <a:lnTo>
                    <a:pt x="371" y="500"/>
                  </a:lnTo>
                  <a:lnTo>
                    <a:pt x="381" y="488"/>
                  </a:lnTo>
                  <a:lnTo>
                    <a:pt x="391" y="475"/>
                  </a:lnTo>
                  <a:lnTo>
                    <a:pt x="391" y="475"/>
                  </a:lnTo>
                  <a:lnTo>
                    <a:pt x="391" y="475"/>
                  </a:lnTo>
                  <a:lnTo>
                    <a:pt x="391" y="475"/>
                  </a:lnTo>
                  <a:lnTo>
                    <a:pt x="473" y="475"/>
                  </a:lnTo>
                  <a:lnTo>
                    <a:pt x="473" y="47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1" name="Freeform 27"/>
            <p:cNvSpPr>
              <a:spLocks/>
            </p:cNvSpPr>
            <p:nvPr userDrawn="1"/>
          </p:nvSpPr>
          <p:spPr bwMode="auto">
            <a:xfrm>
              <a:off x="1658938" y="1789113"/>
              <a:ext cx="107950" cy="187325"/>
            </a:xfrm>
            <a:custGeom>
              <a:avLst/>
              <a:gdLst>
                <a:gd name="T0" fmla="*/ 68 w 68"/>
                <a:gd name="T1" fmla="*/ 1 h 118"/>
                <a:gd name="T2" fmla="*/ 68 w 68"/>
                <a:gd name="T3" fmla="*/ 1 h 118"/>
                <a:gd name="T4" fmla="*/ 66 w 68"/>
                <a:gd name="T5" fmla="*/ 2 h 118"/>
                <a:gd name="T6" fmla="*/ 65 w 68"/>
                <a:gd name="T7" fmla="*/ 4 h 118"/>
                <a:gd name="T8" fmla="*/ 62 w 68"/>
                <a:gd name="T9" fmla="*/ 8 h 118"/>
                <a:gd name="T10" fmla="*/ 57 w 68"/>
                <a:gd name="T11" fmla="*/ 24 h 118"/>
                <a:gd name="T12" fmla="*/ 36 w 68"/>
                <a:gd name="T13" fmla="*/ 95 h 118"/>
                <a:gd name="T14" fmla="*/ 36 w 68"/>
                <a:gd name="T15" fmla="*/ 95 h 118"/>
                <a:gd name="T16" fmla="*/ 34 w 68"/>
                <a:gd name="T17" fmla="*/ 104 h 118"/>
                <a:gd name="T18" fmla="*/ 33 w 68"/>
                <a:gd name="T19" fmla="*/ 110 h 118"/>
                <a:gd name="T20" fmla="*/ 34 w 68"/>
                <a:gd name="T21" fmla="*/ 114 h 118"/>
                <a:gd name="T22" fmla="*/ 35 w 68"/>
                <a:gd name="T23" fmla="*/ 117 h 118"/>
                <a:gd name="T24" fmla="*/ 35 w 68"/>
                <a:gd name="T25" fmla="*/ 118 h 118"/>
                <a:gd name="T26" fmla="*/ 0 w 68"/>
                <a:gd name="T27" fmla="*/ 118 h 118"/>
                <a:gd name="T28" fmla="*/ 0 w 68"/>
                <a:gd name="T29" fmla="*/ 117 h 118"/>
                <a:gd name="T30" fmla="*/ 0 w 68"/>
                <a:gd name="T31" fmla="*/ 117 h 118"/>
                <a:gd name="T32" fmla="*/ 4 w 68"/>
                <a:gd name="T33" fmla="*/ 114 h 118"/>
                <a:gd name="T34" fmla="*/ 6 w 68"/>
                <a:gd name="T35" fmla="*/ 111 h 118"/>
                <a:gd name="T36" fmla="*/ 9 w 68"/>
                <a:gd name="T37" fmla="*/ 105 h 118"/>
                <a:gd name="T38" fmla="*/ 11 w 68"/>
                <a:gd name="T39" fmla="*/ 96 h 118"/>
                <a:gd name="T40" fmla="*/ 32 w 68"/>
                <a:gd name="T41" fmla="*/ 25 h 118"/>
                <a:gd name="T42" fmla="*/ 32 w 68"/>
                <a:gd name="T43" fmla="*/ 25 h 118"/>
                <a:gd name="T44" fmla="*/ 34 w 68"/>
                <a:gd name="T45" fmla="*/ 15 h 118"/>
                <a:gd name="T46" fmla="*/ 35 w 68"/>
                <a:gd name="T47" fmla="*/ 9 h 118"/>
                <a:gd name="T48" fmla="*/ 35 w 68"/>
                <a:gd name="T49" fmla="*/ 5 h 118"/>
                <a:gd name="T50" fmla="*/ 34 w 68"/>
                <a:gd name="T51" fmla="*/ 1 h 118"/>
                <a:gd name="T52" fmla="*/ 34 w 68"/>
                <a:gd name="T53" fmla="*/ 0 h 118"/>
                <a:gd name="T54" fmla="*/ 68 w 68"/>
                <a:gd name="T55" fmla="*/ 0 h 118"/>
                <a:gd name="T56" fmla="*/ 68 w 68"/>
                <a:gd name="T57" fmla="*/ 1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8" h="118">
                  <a:moveTo>
                    <a:pt x="68" y="1"/>
                  </a:moveTo>
                  <a:lnTo>
                    <a:pt x="68" y="1"/>
                  </a:lnTo>
                  <a:lnTo>
                    <a:pt x="66" y="2"/>
                  </a:lnTo>
                  <a:lnTo>
                    <a:pt x="65" y="4"/>
                  </a:lnTo>
                  <a:lnTo>
                    <a:pt x="62" y="8"/>
                  </a:lnTo>
                  <a:lnTo>
                    <a:pt x="57" y="24"/>
                  </a:lnTo>
                  <a:lnTo>
                    <a:pt x="36" y="95"/>
                  </a:lnTo>
                  <a:lnTo>
                    <a:pt x="36" y="95"/>
                  </a:lnTo>
                  <a:lnTo>
                    <a:pt x="34" y="104"/>
                  </a:lnTo>
                  <a:lnTo>
                    <a:pt x="33" y="110"/>
                  </a:lnTo>
                  <a:lnTo>
                    <a:pt x="34" y="114"/>
                  </a:lnTo>
                  <a:lnTo>
                    <a:pt x="35" y="117"/>
                  </a:lnTo>
                  <a:lnTo>
                    <a:pt x="35" y="118"/>
                  </a:lnTo>
                  <a:lnTo>
                    <a:pt x="0" y="118"/>
                  </a:lnTo>
                  <a:lnTo>
                    <a:pt x="0" y="117"/>
                  </a:lnTo>
                  <a:lnTo>
                    <a:pt x="0" y="117"/>
                  </a:lnTo>
                  <a:lnTo>
                    <a:pt x="4" y="114"/>
                  </a:lnTo>
                  <a:lnTo>
                    <a:pt x="6" y="111"/>
                  </a:lnTo>
                  <a:lnTo>
                    <a:pt x="9" y="105"/>
                  </a:lnTo>
                  <a:lnTo>
                    <a:pt x="11" y="96"/>
                  </a:lnTo>
                  <a:lnTo>
                    <a:pt x="32" y="25"/>
                  </a:lnTo>
                  <a:lnTo>
                    <a:pt x="32" y="25"/>
                  </a:lnTo>
                  <a:lnTo>
                    <a:pt x="34" y="15"/>
                  </a:lnTo>
                  <a:lnTo>
                    <a:pt x="35" y="9"/>
                  </a:lnTo>
                  <a:lnTo>
                    <a:pt x="35" y="5"/>
                  </a:lnTo>
                  <a:lnTo>
                    <a:pt x="34" y="1"/>
                  </a:lnTo>
                  <a:lnTo>
                    <a:pt x="34" y="0"/>
                  </a:lnTo>
                  <a:lnTo>
                    <a:pt x="68" y="0"/>
                  </a:lnTo>
                  <a:lnTo>
                    <a:pt x="68"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2" name="Freeform 28"/>
            <p:cNvSpPr>
              <a:spLocks/>
            </p:cNvSpPr>
            <p:nvPr userDrawn="1"/>
          </p:nvSpPr>
          <p:spPr bwMode="auto">
            <a:xfrm>
              <a:off x="1289051" y="1785938"/>
              <a:ext cx="138113" cy="193675"/>
            </a:xfrm>
            <a:custGeom>
              <a:avLst/>
              <a:gdLst>
                <a:gd name="T0" fmla="*/ 8 w 87"/>
                <a:gd name="T1" fmla="*/ 90 h 122"/>
                <a:gd name="T2" fmla="*/ 10 w 87"/>
                <a:gd name="T3" fmla="*/ 101 h 122"/>
                <a:gd name="T4" fmla="*/ 16 w 87"/>
                <a:gd name="T5" fmla="*/ 109 h 122"/>
                <a:gd name="T6" fmla="*/ 25 w 87"/>
                <a:gd name="T7" fmla="*/ 113 h 122"/>
                <a:gd name="T8" fmla="*/ 38 w 87"/>
                <a:gd name="T9" fmla="*/ 114 h 122"/>
                <a:gd name="T10" fmla="*/ 42 w 87"/>
                <a:gd name="T11" fmla="*/ 113 h 122"/>
                <a:gd name="T12" fmla="*/ 50 w 87"/>
                <a:gd name="T13" fmla="*/ 110 h 122"/>
                <a:gd name="T14" fmla="*/ 55 w 87"/>
                <a:gd name="T15" fmla="*/ 104 h 122"/>
                <a:gd name="T16" fmla="*/ 58 w 87"/>
                <a:gd name="T17" fmla="*/ 97 h 122"/>
                <a:gd name="T18" fmla="*/ 58 w 87"/>
                <a:gd name="T19" fmla="*/ 94 h 122"/>
                <a:gd name="T20" fmla="*/ 54 w 87"/>
                <a:gd name="T21" fmla="*/ 82 h 122"/>
                <a:gd name="T22" fmla="*/ 43 w 87"/>
                <a:gd name="T23" fmla="*/ 72 h 122"/>
                <a:gd name="T24" fmla="*/ 38 w 87"/>
                <a:gd name="T25" fmla="*/ 68 h 122"/>
                <a:gd name="T26" fmla="*/ 22 w 87"/>
                <a:gd name="T27" fmla="*/ 54 h 122"/>
                <a:gd name="T28" fmla="*/ 17 w 87"/>
                <a:gd name="T29" fmla="*/ 46 h 122"/>
                <a:gd name="T30" fmla="*/ 16 w 87"/>
                <a:gd name="T31" fmla="*/ 36 h 122"/>
                <a:gd name="T32" fmla="*/ 17 w 87"/>
                <a:gd name="T33" fmla="*/ 29 h 122"/>
                <a:gd name="T34" fmla="*/ 22 w 87"/>
                <a:gd name="T35" fmla="*/ 15 h 122"/>
                <a:gd name="T36" fmla="*/ 33 w 87"/>
                <a:gd name="T37" fmla="*/ 6 h 122"/>
                <a:gd name="T38" fmla="*/ 48 w 87"/>
                <a:gd name="T39" fmla="*/ 1 h 122"/>
                <a:gd name="T40" fmla="*/ 56 w 87"/>
                <a:gd name="T41" fmla="*/ 0 h 122"/>
                <a:gd name="T42" fmla="*/ 77 w 87"/>
                <a:gd name="T43" fmla="*/ 2 h 122"/>
                <a:gd name="T44" fmla="*/ 87 w 87"/>
                <a:gd name="T45" fmla="*/ 5 h 122"/>
                <a:gd name="T46" fmla="*/ 80 w 87"/>
                <a:gd name="T47" fmla="*/ 27 h 122"/>
                <a:gd name="T48" fmla="*/ 77 w 87"/>
                <a:gd name="T49" fmla="*/ 17 h 122"/>
                <a:gd name="T50" fmla="*/ 73 w 87"/>
                <a:gd name="T51" fmla="*/ 11 h 122"/>
                <a:gd name="T52" fmla="*/ 65 w 87"/>
                <a:gd name="T53" fmla="*/ 8 h 122"/>
                <a:gd name="T54" fmla="*/ 55 w 87"/>
                <a:gd name="T55" fmla="*/ 8 h 122"/>
                <a:gd name="T56" fmla="*/ 50 w 87"/>
                <a:gd name="T57" fmla="*/ 8 h 122"/>
                <a:gd name="T58" fmla="*/ 44 w 87"/>
                <a:gd name="T59" fmla="*/ 12 h 122"/>
                <a:gd name="T60" fmla="*/ 39 w 87"/>
                <a:gd name="T61" fmla="*/ 17 h 122"/>
                <a:gd name="T62" fmla="*/ 37 w 87"/>
                <a:gd name="T63" fmla="*/ 28 h 122"/>
                <a:gd name="T64" fmla="*/ 38 w 87"/>
                <a:gd name="T65" fmla="*/ 34 h 122"/>
                <a:gd name="T66" fmla="*/ 45 w 87"/>
                <a:gd name="T67" fmla="*/ 44 h 122"/>
                <a:gd name="T68" fmla="*/ 57 w 87"/>
                <a:gd name="T69" fmla="*/ 52 h 122"/>
                <a:gd name="T70" fmla="*/ 66 w 87"/>
                <a:gd name="T71" fmla="*/ 58 h 122"/>
                <a:gd name="T72" fmla="*/ 77 w 87"/>
                <a:gd name="T73" fmla="*/ 69 h 122"/>
                <a:gd name="T74" fmla="*/ 80 w 87"/>
                <a:gd name="T75" fmla="*/ 79 h 122"/>
                <a:gd name="T76" fmla="*/ 81 w 87"/>
                <a:gd name="T77" fmla="*/ 84 h 122"/>
                <a:gd name="T78" fmla="*/ 77 w 87"/>
                <a:gd name="T79" fmla="*/ 100 h 122"/>
                <a:gd name="T80" fmla="*/ 68 w 87"/>
                <a:gd name="T81" fmla="*/ 112 h 122"/>
                <a:gd name="T82" fmla="*/ 54 w 87"/>
                <a:gd name="T83" fmla="*/ 120 h 122"/>
                <a:gd name="T84" fmla="*/ 35 w 87"/>
                <a:gd name="T85" fmla="*/ 122 h 122"/>
                <a:gd name="T86" fmla="*/ 24 w 87"/>
                <a:gd name="T87" fmla="*/ 121 h 122"/>
                <a:gd name="T88" fmla="*/ 6 w 87"/>
                <a:gd name="T89" fmla="*/ 116 h 122"/>
                <a:gd name="T90" fmla="*/ 0 w 87"/>
                <a:gd name="T91" fmla="*/ 112 h 122"/>
                <a:gd name="T92" fmla="*/ 8 w 87"/>
                <a:gd name="T93" fmla="*/ 9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7" h="122">
                  <a:moveTo>
                    <a:pt x="8" y="90"/>
                  </a:moveTo>
                  <a:lnTo>
                    <a:pt x="8" y="90"/>
                  </a:lnTo>
                  <a:lnTo>
                    <a:pt x="9" y="96"/>
                  </a:lnTo>
                  <a:lnTo>
                    <a:pt x="10" y="101"/>
                  </a:lnTo>
                  <a:lnTo>
                    <a:pt x="13" y="106"/>
                  </a:lnTo>
                  <a:lnTo>
                    <a:pt x="16" y="109"/>
                  </a:lnTo>
                  <a:lnTo>
                    <a:pt x="20" y="112"/>
                  </a:lnTo>
                  <a:lnTo>
                    <a:pt x="25" y="113"/>
                  </a:lnTo>
                  <a:lnTo>
                    <a:pt x="31" y="114"/>
                  </a:lnTo>
                  <a:lnTo>
                    <a:pt x="38" y="114"/>
                  </a:lnTo>
                  <a:lnTo>
                    <a:pt x="38" y="114"/>
                  </a:lnTo>
                  <a:lnTo>
                    <a:pt x="42" y="113"/>
                  </a:lnTo>
                  <a:lnTo>
                    <a:pt x="46" y="112"/>
                  </a:lnTo>
                  <a:lnTo>
                    <a:pt x="50" y="110"/>
                  </a:lnTo>
                  <a:lnTo>
                    <a:pt x="53" y="107"/>
                  </a:lnTo>
                  <a:lnTo>
                    <a:pt x="55" y="104"/>
                  </a:lnTo>
                  <a:lnTo>
                    <a:pt x="57" y="101"/>
                  </a:lnTo>
                  <a:lnTo>
                    <a:pt x="58" y="97"/>
                  </a:lnTo>
                  <a:lnTo>
                    <a:pt x="58" y="94"/>
                  </a:lnTo>
                  <a:lnTo>
                    <a:pt x="58" y="94"/>
                  </a:lnTo>
                  <a:lnTo>
                    <a:pt x="57" y="88"/>
                  </a:lnTo>
                  <a:lnTo>
                    <a:pt x="54" y="82"/>
                  </a:lnTo>
                  <a:lnTo>
                    <a:pt x="50" y="77"/>
                  </a:lnTo>
                  <a:lnTo>
                    <a:pt x="43" y="72"/>
                  </a:lnTo>
                  <a:lnTo>
                    <a:pt x="38" y="68"/>
                  </a:lnTo>
                  <a:lnTo>
                    <a:pt x="38" y="68"/>
                  </a:lnTo>
                  <a:lnTo>
                    <a:pt x="29" y="62"/>
                  </a:lnTo>
                  <a:lnTo>
                    <a:pt x="22" y="54"/>
                  </a:lnTo>
                  <a:lnTo>
                    <a:pt x="20" y="51"/>
                  </a:lnTo>
                  <a:lnTo>
                    <a:pt x="17" y="46"/>
                  </a:lnTo>
                  <a:lnTo>
                    <a:pt x="16" y="41"/>
                  </a:lnTo>
                  <a:lnTo>
                    <a:pt x="16" y="36"/>
                  </a:lnTo>
                  <a:lnTo>
                    <a:pt x="16" y="36"/>
                  </a:lnTo>
                  <a:lnTo>
                    <a:pt x="17" y="29"/>
                  </a:lnTo>
                  <a:lnTo>
                    <a:pt x="19" y="22"/>
                  </a:lnTo>
                  <a:lnTo>
                    <a:pt x="22" y="15"/>
                  </a:lnTo>
                  <a:lnTo>
                    <a:pt x="27" y="10"/>
                  </a:lnTo>
                  <a:lnTo>
                    <a:pt x="33" y="6"/>
                  </a:lnTo>
                  <a:lnTo>
                    <a:pt x="40" y="3"/>
                  </a:lnTo>
                  <a:lnTo>
                    <a:pt x="48" y="1"/>
                  </a:lnTo>
                  <a:lnTo>
                    <a:pt x="56" y="0"/>
                  </a:lnTo>
                  <a:lnTo>
                    <a:pt x="56" y="0"/>
                  </a:lnTo>
                  <a:lnTo>
                    <a:pt x="67" y="0"/>
                  </a:lnTo>
                  <a:lnTo>
                    <a:pt x="77" y="2"/>
                  </a:lnTo>
                  <a:lnTo>
                    <a:pt x="77" y="2"/>
                  </a:lnTo>
                  <a:lnTo>
                    <a:pt x="87" y="5"/>
                  </a:lnTo>
                  <a:lnTo>
                    <a:pt x="82" y="27"/>
                  </a:lnTo>
                  <a:lnTo>
                    <a:pt x="80" y="27"/>
                  </a:lnTo>
                  <a:lnTo>
                    <a:pt x="80" y="27"/>
                  </a:lnTo>
                  <a:lnTo>
                    <a:pt x="77" y="17"/>
                  </a:lnTo>
                  <a:lnTo>
                    <a:pt x="75" y="14"/>
                  </a:lnTo>
                  <a:lnTo>
                    <a:pt x="73" y="11"/>
                  </a:lnTo>
                  <a:lnTo>
                    <a:pt x="70" y="9"/>
                  </a:lnTo>
                  <a:lnTo>
                    <a:pt x="65" y="8"/>
                  </a:lnTo>
                  <a:lnTo>
                    <a:pt x="61" y="7"/>
                  </a:lnTo>
                  <a:lnTo>
                    <a:pt x="55" y="8"/>
                  </a:lnTo>
                  <a:lnTo>
                    <a:pt x="55" y="8"/>
                  </a:lnTo>
                  <a:lnTo>
                    <a:pt x="50" y="8"/>
                  </a:lnTo>
                  <a:lnTo>
                    <a:pt x="47" y="10"/>
                  </a:lnTo>
                  <a:lnTo>
                    <a:pt x="44" y="12"/>
                  </a:lnTo>
                  <a:lnTo>
                    <a:pt x="41" y="14"/>
                  </a:lnTo>
                  <a:lnTo>
                    <a:pt x="39" y="17"/>
                  </a:lnTo>
                  <a:lnTo>
                    <a:pt x="38" y="21"/>
                  </a:lnTo>
                  <a:lnTo>
                    <a:pt x="37" y="28"/>
                  </a:lnTo>
                  <a:lnTo>
                    <a:pt x="37" y="28"/>
                  </a:lnTo>
                  <a:lnTo>
                    <a:pt x="38" y="34"/>
                  </a:lnTo>
                  <a:lnTo>
                    <a:pt x="40" y="39"/>
                  </a:lnTo>
                  <a:lnTo>
                    <a:pt x="45" y="44"/>
                  </a:lnTo>
                  <a:lnTo>
                    <a:pt x="52" y="48"/>
                  </a:lnTo>
                  <a:lnTo>
                    <a:pt x="57" y="52"/>
                  </a:lnTo>
                  <a:lnTo>
                    <a:pt x="57" y="52"/>
                  </a:lnTo>
                  <a:lnTo>
                    <a:pt x="66" y="58"/>
                  </a:lnTo>
                  <a:lnTo>
                    <a:pt x="74" y="65"/>
                  </a:lnTo>
                  <a:lnTo>
                    <a:pt x="77" y="69"/>
                  </a:lnTo>
                  <a:lnTo>
                    <a:pt x="79" y="74"/>
                  </a:lnTo>
                  <a:lnTo>
                    <a:pt x="80" y="79"/>
                  </a:lnTo>
                  <a:lnTo>
                    <a:pt x="81" y="84"/>
                  </a:lnTo>
                  <a:lnTo>
                    <a:pt x="81" y="84"/>
                  </a:lnTo>
                  <a:lnTo>
                    <a:pt x="80" y="93"/>
                  </a:lnTo>
                  <a:lnTo>
                    <a:pt x="77" y="100"/>
                  </a:lnTo>
                  <a:lnTo>
                    <a:pt x="73" y="107"/>
                  </a:lnTo>
                  <a:lnTo>
                    <a:pt x="68" y="112"/>
                  </a:lnTo>
                  <a:lnTo>
                    <a:pt x="62" y="116"/>
                  </a:lnTo>
                  <a:lnTo>
                    <a:pt x="54" y="120"/>
                  </a:lnTo>
                  <a:lnTo>
                    <a:pt x="45" y="122"/>
                  </a:lnTo>
                  <a:lnTo>
                    <a:pt x="35" y="122"/>
                  </a:lnTo>
                  <a:lnTo>
                    <a:pt x="35" y="122"/>
                  </a:lnTo>
                  <a:lnTo>
                    <a:pt x="24" y="121"/>
                  </a:lnTo>
                  <a:lnTo>
                    <a:pt x="14" y="119"/>
                  </a:lnTo>
                  <a:lnTo>
                    <a:pt x="6" y="116"/>
                  </a:lnTo>
                  <a:lnTo>
                    <a:pt x="0" y="112"/>
                  </a:lnTo>
                  <a:lnTo>
                    <a:pt x="0" y="112"/>
                  </a:lnTo>
                  <a:lnTo>
                    <a:pt x="6" y="90"/>
                  </a:lnTo>
                  <a:lnTo>
                    <a:pt x="8" y="9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3" name="Freeform 29"/>
            <p:cNvSpPr>
              <a:spLocks/>
            </p:cNvSpPr>
            <p:nvPr userDrawn="1"/>
          </p:nvSpPr>
          <p:spPr bwMode="auto">
            <a:xfrm>
              <a:off x="1760538" y="1789113"/>
              <a:ext cx="166688" cy="187325"/>
            </a:xfrm>
            <a:custGeom>
              <a:avLst/>
              <a:gdLst>
                <a:gd name="T0" fmla="*/ 105 w 105"/>
                <a:gd name="T1" fmla="*/ 0 h 118"/>
                <a:gd name="T2" fmla="*/ 105 w 105"/>
                <a:gd name="T3" fmla="*/ 0 h 118"/>
                <a:gd name="T4" fmla="*/ 98 w 105"/>
                <a:gd name="T5" fmla="*/ 22 h 118"/>
                <a:gd name="T6" fmla="*/ 97 w 105"/>
                <a:gd name="T7" fmla="*/ 22 h 118"/>
                <a:gd name="T8" fmla="*/ 97 w 105"/>
                <a:gd name="T9" fmla="*/ 22 h 118"/>
                <a:gd name="T10" fmla="*/ 95 w 105"/>
                <a:gd name="T11" fmla="*/ 16 h 118"/>
                <a:gd name="T12" fmla="*/ 92 w 105"/>
                <a:gd name="T13" fmla="*/ 13 h 118"/>
                <a:gd name="T14" fmla="*/ 88 w 105"/>
                <a:gd name="T15" fmla="*/ 10 h 118"/>
                <a:gd name="T16" fmla="*/ 84 w 105"/>
                <a:gd name="T17" fmla="*/ 9 h 118"/>
                <a:gd name="T18" fmla="*/ 76 w 105"/>
                <a:gd name="T19" fmla="*/ 8 h 118"/>
                <a:gd name="T20" fmla="*/ 69 w 105"/>
                <a:gd name="T21" fmla="*/ 8 h 118"/>
                <a:gd name="T22" fmla="*/ 68 w 105"/>
                <a:gd name="T23" fmla="*/ 8 h 118"/>
                <a:gd name="T24" fmla="*/ 68 w 105"/>
                <a:gd name="T25" fmla="*/ 8 h 118"/>
                <a:gd name="T26" fmla="*/ 64 w 105"/>
                <a:gd name="T27" fmla="*/ 9 h 118"/>
                <a:gd name="T28" fmla="*/ 61 w 105"/>
                <a:gd name="T29" fmla="*/ 10 h 118"/>
                <a:gd name="T30" fmla="*/ 59 w 105"/>
                <a:gd name="T31" fmla="*/ 12 h 118"/>
                <a:gd name="T32" fmla="*/ 58 w 105"/>
                <a:gd name="T33" fmla="*/ 16 h 118"/>
                <a:gd name="T34" fmla="*/ 48 w 105"/>
                <a:gd name="T35" fmla="*/ 55 h 118"/>
                <a:gd name="T36" fmla="*/ 51 w 105"/>
                <a:gd name="T37" fmla="*/ 55 h 118"/>
                <a:gd name="T38" fmla="*/ 51 w 105"/>
                <a:gd name="T39" fmla="*/ 55 h 118"/>
                <a:gd name="T40" fmla="*/ 62 w 105"/>
                <a:gd name="T41" fmla="*/ 55 h 118"/>
                <a:gd name="T42" fmla="*/ 71 w 105"/>
                <a:gd name="T43" fmla="*/ 55 h 118"/>
                <a:gd name="T44" fmla="*/ 78 w 105"/>
                <a:gd name="T45" fmla="*/ 53 h 118"/>
                <a:gd name="T46" fmla="*/ 81 w 105"/>
                <a:gd name="T47" fmla="*/ 52 h 118"/>
                <a:gd name="T48" fmla="*/ 83 w 105"/>
                <a:gd name="T49" fmla="*/ 50 h 118"/>
                <a:gd name="T50" fmla="*/ 84 w 105"/>
                <a:gd name="T51" fmla="*/ 50 h 118"/>
                <a:gd name="T52" fmla="*/ 78 w 105"/>
                <a:gd name="T53" fmla="*/ 71 h 118"/>
                <a:gd name="T54" fmla="*/ 77 w 105"/>
                <a:gd name="T55" fmla="*/ 71 h 118"/>
                <a:gd name="T56" fmla="*/ 77 w 105"/>
                <a:gd name="T57" fmla="*/ 71 h 118"/>
                <a:gd name="T58" fmla="*/ 75 w 105"/>
                <a:gd name="T59" fmla="*/ 68 h 118"/>
                <a:gd name="T60" fmla="*/ 73 w 105"/>
                <a:gd name="T61" fmla="*/ 66 h 118"/>
                <a:gd name="T62" fmla="*/ 70 w 105"/>
                <a:gd name="T63" fmla="*/ 65 h 118"/>
                <a:gd name="T64" fmla="*/ 67 w 105"/>
                <a:gd name="T65" fmla="*/ 64 h 118"/>
                <a:gd name="T66" fmla="*/ 58 w 105"/>
                <a:gd name="T67" fmla="*/ 63 h 118"/>
                <a:gd name="T68" fmla="*/ 48 w 105"/>
                <a:gd name="T69" fmla="*/ 63 h 118"/>
                <a:gd name="T70" fmla="*/ 45 w 105"/>
                <a:gd name="T71" fmla="*/ 63 h 118"/>
                <a:gd name="T72" fmla="*/ 36 w 105"/>
                <a:gd name="T73" fmla="*/ 95 h 118"/>
                <a:gd name="T74" fmla="*/ 36 w 105"/>
                <a:gd name="T75" fmla="*/ 95 h 118"/>
                <a:gd name="T76" fmla="*/ 34 w 105"/>
                <a:gd name="T77" fmla="*/ 103 h 118"/>
                <a:gd name="T78" fmla="*/ 32 w 105"/>
                <a:gd name="T79" fmla="*/ 109 h 118"/>
                <a:gd name="T80" fmla="*/ 33 w 105"/>
                <a:gd name="T81" fmla="*/ 114 h 118"/>
                <a:gd name="T82" fmla="*/ 34 w 105"/>
                <a:gd name="T83" fmla="*/ 117 h 118"/>
                <a:gd name="T84" fmla="*/ 34 w 105"/>
                <a:gd name="T85" fmla="*/ 118 h 118"/>
                <a:gd name="T86" fmla="*/ 0 w 105"/>
                <a:gd name="T87" fmla="*/ 118 h 118"/>
                <a:gd name="T88" fmla="*/ 0 w 105"/>
                <a:gd name="T89" fmla="*/ 117 h 118"/>
                <a:gd name="T90" fmla="*/ 0 w 105"/>
                <a:gd name="T91" fmla="*/ 117 h 118"/>
                <a:gd name="T92" fmla="*/ 3 w 105"/>
                <a:gd name="T93" fmla="*/ 114 h 118"/>
                <a:gd name="T94" fmla="*/ 6 w 105"/>
                <a:gd name="T95" fmla="*/ 110 h 118"/>
                <a:gd name="T96" fmla="*/ 8 w 105"/>
                <a:gd name="T97" fmla="*/ 104 h 118"/>
                <a:gd name="T98" fmla="*/ 11 w 105"/>
                <a:gd name="T99" fmla="*/ 96 h 118"/>
                <a:gd name="T100" fmla="*/ 32 w 105"/>
                <a:gd name="T101" fmla="*/ 24 h 118"/>
                <a:gd name="T102" fmla="*/ 32 w 105"/>
                <a:gd name="T103" fmla="*/ 24 h 118"/>
                <a:gd name="T104" fmla="*/ 34 w 105"/>
                <a:gd name="T105" fmla="*/ 15 h 118"/>
                <a:gd name="T106" fmla="*/ 35 w 105"/>
                <a:gd name="T107" fmla="*/ 9 h 118"/>
                <a:gd name="T108" fmla="*/ 35 w 105"/>
                <a:gd name="T109" fmla="*/ 5 h 118"/>
                <a:gd name="T110" fmla="*/ 33 w 105"/>
                <a:gd name="T111" fmla="*/ 1 h 118"/>
                <a:gd name="T112" fmla="*/ 33 w 105"/>
                <a:gd name="T113" fmla="*/ 0 h 118"/>
                <a:gd name="T114" fmla="*/ 105 w 105"/>
                <a:gd name="T115" fmla="*/ 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5" h="118">
                  <a:moveTo>
                    <a:pt x="105" y="0"/>
                  </a:moveTo>
                  <a:lnTo>
                    <a:pt x="105" y="0"/>
                  </a:lnTo>
                  <a:lnTo>
                    <a:pt x="98" y="22"/>
                  </a:lnTo>
                  <a:lnTo>
                    <a:pt x="97" y="22"/>
                  </a:lnTo>
                  <a:lnTo>
                    <a:pt x="97" y="22"/>
                  </a:lnTo>
                  <a:lnTo>
                    <a:pt x="95" y="16"/>
                  </a:lnTo>
                  <a:lnTo>
                    <a:pt x="92" y="13"/>
                  </a:lnTo>
                  <a:lnTo>
                    <a:pt x="88" y="10"/>
                  </a:lnTo>
                  <a:lnTo>
                    <a:pt x="84" y="9"/>
                  </a:lnTo>
                  <a:lnTo>
                    <a:pt x="76" y="8"/>
                  </a:lnTo>
                  <a:lnTo>
                    <a:pt x="69" y="8"/>
                  </a:lnTo>
                  <a:lnTo>
                    <a:pt x="68" y="8"/>
                  </a:lnTo>
                  <a:lnTo>
                    <a:pt x="68" y="8"/>
                  </a:lnTo>
                  <a:lnTo>
                    <a:pt x="64" y="9"/>
                  </a:lnTo>
                  <a:lnTo>
                    <a:pt x="61" y="10"/>
                  </a:lnTo>
                  <a:lnTo>
                    <a:pt x="59" y="12"/>
                  </a:lnTo>
                  <a:lnTo>
                    <a:pt x="58" y="16"/>
                  </a:lnTo>
                  <a:lnTo>
                    <a:pt x="48" y="55"/>
                  </a:lnTo>
                  <a:lnTo>
                    <a:pt x="51" y="55"/>
                  </a:lnTo>
                  <a:lnTo>
                    <a:pt x="51" y="55"/>
                  </a:lnTo>
                  <a:lnTo>
                    <a:pt x="62" y="55"/>
                  </a:lnTo>
                  <a:lnTo>
                    <a:pt x="71" y="55"/>
                  </a:lnTo>
                  <a:lnTo>
                    <a:pt x="78" y="53"/>
                  </a:lnTo>
                  <a:lnTo>
                    <a:pt x="81" y="52"/>
                  </a:lnTo>
                  <a:lnTo>
                    <a:pt x="83" y="50"/>
                  </a:lnTo>
                  <a:lnTo>
                    <a:pt x="84" y="50"/>
                  </a:lnTo>
                  <a:lnTo>
                    <a:pt x="78" y="71"/>
                  </a:lnTo>
                  <a:lnTo>
                    <a:pt x="77" y="71"/>
                  </a:lnTo>
                  <a:lnTo>
                    <a:pt x="77" y="71"/>
                  </a:lnTo>
                  <a:lnTo>
                    <a:pt x="75" y="68"/>
                  </a:lnTo>
                  <a:lnTo>
                    <a:pt x="73" y="66"/>
                  </a:lnTo>
                  <a:lnTo>
                    <a:pt x="70" y="65"/>
                  </a:lnTo>
                  <a:lnTo>
                    <a:pt x="67" y="64"/>
                  </a:lnTo>
                  <a:lnTo>
                    <a:pt x="58" y="63"/>
                  </a:lnTo>
                  <a:lnTo>
                    <a:pt x="48" y="63"/>
                  </a:lnTo>
                  <a:lnTo>
                    <a:pt x="45" y="63"/>
                  </a:lnTo>
                  <a:lnTo>
                    <a:pt x="36" y="95"/>
                  </a:lnTo>
                  <a:lnTo>
                    <a:pt x="36" y="95"/>
                  </a:lnTo>
                  <a:lnTo>
                    <a:pt x="34" y="103"/>
                  </a:lnTo>
                  <a:lnTo>
                    <a:pt x="32" y="109"/>
                  </a:lnTo>
                  <a:lnTo>
                    <a:pt x="33" y="114"/>
                  </a:lnTo>
                  <a:lnTo>
                    <a:pt x="34" y="117"/>
                  </a:lnTo>
                  <a:lnTo>
                    <a:pt x="34" y="118"/>
                  </a:lnTo>
                  <a:lnTo>
                    <a:pt x="0" y="118"/>
                  </a:lnTo>
                  <a:lnTo>
                    <a:pt x="0" y="117"/>
                  </a:lnTo>
                  <a:lnTo>
                    <a:pt x="0" y="117"/>
                  </a:lnTo>
                  <a:lnTo>
                    <a:pt x="3" y="114"/>
                  </a:lnTo>
                  <a:lnTo>
                    <a:pt x="6" y="110"/>
                  </a:lnTo>
                  <a:lnTo>
                    <a:pt x="8" y="104"/>
                  </a:lnTo>
                  <a:lnTo>
                    <a:pt x="11" y="96"/>
                  </a:lnTo>
                  <a:lnTo>
                    <a:pt x="32" y="24"/>
                  </a:lnTo>
                  <a:lnTo>
                    <a:pt x="32" y="24"/>
                  </a:lnTo>
                  <a:lnTo>
                    <a:pt x="34" y="15"/>
                  </a:lnTo>
                  <a:lnTo>
                    <a:pt x="35" y="9"/>
                  </a:lnTo>
                  <a:lnTo>
                    <a:pt x="35" y="5"/>
                  </a:lnTo>
                  <a:lnTo>
                    <a:pt x="33" y="1"/>
                  </a:lnTo>
                  <a:lnTo>
                    <a:pt x="33" y="0"/>
                  </a:lnTo>
                  <a:lnTo>
                    <a:pt x="10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4" name="Freeform 30"/>
            <p:cNvSpPr>
              <a:spLocks/>
            </p:cNvSpPr>
            <p:nvPr userDrawn="1"/>
          </p:nvSpPr>
          <p:spPr bwMode="auto">
            <a:xfrm>
              <a:off x="1925638" y="1789113"/>
              <a:ext cx="150813" cy="187325"/>
            </a:xfrm>
            <a:custGeom>
              <a:avLst/>
              <a:gdLst>
                <a:gd name="T0" fmla="*/ 95 w 95"/>
                <a:gd name="T1" fmla="*/ 0 h 118"/>
                <a:gd name="T2" fmla="*/ 95 w 95"/>
                <a:gd name="T3" fmla="*/ 0 h 118"/>
                <a:gd name="T4" fmla="*/ 89 w 95"/>
                <a:gd name="T5" fmla="*/ 22 h 118"/>
                <a:gd name="T6" fmla="*/ 87 w 95"/>
                <a:gd name="T7" fmla="*/ 22 h 118"/>
                <a:gd name="T8" fmla="*/ 87 w 95"/>
                <a:gd name="T9" fmla="*/ 22 h 118"/>
                <a:gd name="T10" fmla="*/ 85 w 95"/>
                <a:gd name="T11" fmla="*/ 16 h 118"/>
                <a:gd name="T12" fmla="*/ 82 w 95"/>
                <a:gd name="T13" fmla="*/ 13 h 118"/>
                <a:gd name="T14" fmla="*/ 78 w 95"/>
                <a:gd name="T15" fmla="*/ 11 h 118"/>
                <a:gd name="T16" fmla="*/ 75 w 95"/>
                <a:gd name="T17" fmla="*/ 9 h 118"/>
                <a:gd name="T18" fmla="*/ 67 w 95"/>
                <a:gd name="T19" fmla="*/ 8 h 118"/>
                <a:gd name="T20" fmla="*/ 61 w 95"/>
                <a:gd name="T21" fmla="*/ 8 h 118"/>
                <a:gd name="T22" fmla="*/ 60 w 95"/>
                <a:gd name="T23" fmla="*/ 8 h 118"/>
                <a:gd name="T24" fmla="*/ 35 w 95"/>
                <a:gd name="T25" fmla="*/ 95 h 118"/>
                <a:gd name="T26" fmla="*/ 35 w 95"/>
                <a:gd name="T27" fmla="*/ 95 h 118"/>
                <a:gd name="T28" fmla="*/ 32 w 95"/>
                <a:gd name="T29" fmla="*/ 110 h 118"/>
                <a:gd name="T30" fmla="*/ 32 w 95"/>
                <a:gd name="T31" fmla="*/ 114 h 118"/>
                <a:gd name="T32" fmla="*/ 34 w 95"/>
                <a:gd name="T33" fmla="*/ 117 h 118"/>
                <a:gd name="T34" fmla="*/ 34 w 95"/>
                <a:gd name="T35" fmla="*/ 118 h 118"/>
                <a:gd name="T36" fmla="*/ 0 w 95"/>
                <a:gd name="T37" fmla="*/ 118 h 118"/>
                <a:gd name="T38" fmla="*/ 0 w 95"/>
                <a:gd name="T39" fmla="*/ 117 h 118"/>
                <a:gd name="T40" fmla="*/ 0 w 95"/>
                <a:gd name="T41" fmla="*/ 117 h 118"/>
                <a:gd name="T42" fmla="*/ 4 w 95"/>
                <a:gd name="T43" fmla="*/ 114 h 118"/>
                <a:gd name="T44" fmla="*/ 6 w 95"/>
                <a:gd name="T45" fmla="*/ 110 h 118"/>
                <a:gd name="T46" fmla="*/ 8 w 95"/>
                <a:gd name="T47" fmla="*/ 104 h 118"/>
                <a:gd name="T48" fmla="*/ 11 w 95"/>
                <a:gd name="T49" fmla="*/ 95 h 118"/>
                <a:gd name="T50" fmla="*/ 36 w 95"/>
                <a:gd name="T51" fmla="*/ 8 h 118"/>
                <a:gd name="T52" fmla="*/ 33 w 95"/>
                <a:gd name="T53" fmla="*/ 8 h 118"/>
                <a:gd name="T54" fmla="*/ 33 w 95"/>
                <a:gd name="T55" fmla="*/ 8 h 118"/>
                <a:gd name="T56" fmla="*/ 26 w 95"/>
                <a:gd name="T57" fmla="*/ 8 h 118"/>
                <a:gd name="T58" fmla="*/ 19 w 95"/>
                <a:gd name="T59" fmla="*/ 9 h 118"/>
                <a:gd name="T60" fmla="*/ 15 w 95"/>
                <a:gd name="T61" fmla="*/ 11 h 118"/>
                <a:gd name="T62" fmla="*/ 11 w 95"/>
                <a:gd name="T63" fmla="*/ 13 h 118"/>
                <a:gd name="T64" fmla="*/ 7 w 95"/>
                <a:gd name="T65" fmla="*/ 16 h 118"/>
                <a:gd name="T66" fmla="*/ 3 w 95"/>
                <a:gd name="T67" fmla="*/ 22 h 118"/>
                <a:gd name="T68" fmla="*/ 1 w 95"/>
                <a:gd name="T69" fmla="*/ 22 h 118"/>
                <a:gd name="T70" fmla="*/ 1 w 95"/>
                <a:gd name="T71" fmla="*/ 22 h 118"/>
                <a:gd name="T72" fmla="*/ 8 w 95"/>
                <a:gd name="T73" fmla="*/ 0 h 118"/>
                <a:gd name="T74" fmla="*/ 95 w 95"/>
                <a:gd name="T75" fmla="*/ 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5" h="118">
                  <a:moveTo>
                    <a:pt x="95" y="0"/>
                  </a:moveTo>
                  <a:lnTo>
                    <a:pt x="95" y="0"/>
                  </a:lnTo>
                  <a:lnTo>
                    <a:pt x="89" y="22"/>
                  </a:lnTo>
                  <a:lnTo>
                    <a:pt x="87" y="22"/>
                  </a:lnTo>
                  <a:lnTo>
                    <a:pt x="87" y="22"/>
                  </a:lnTo>
                  <a:lnTo>
                    <a:pt x="85" y="16"/>
                  </a:lnTo>
                  <a:lnTo>
                    <a:pt x="82" y="13"/>
                  </a:lnTo>
                  <a:lnTo>
                    <a:pt x="78" y="11"/>
                  </a:lnTo>
                  <a:lnTo>
                    <a:pt x="75" y="9"/>
                  </a:lnTo>
                  <a:lnTo>
                    <a:pt x="67" y="8"/>
                  </a:lnTo>
                  <a:lnTo>
                    <a:pt x="61" y="8"/>
                  </a:lnTo>
                  <a:lnTo>
                    <a:pt x="60" y="8"/>
                  </a:lnTo>
                  <a:lnTo>
                    <a:pt x="35" y="95"/>
                  </a:lnTo>
                  <a:lnTo>
                    <a:pt x="35" y="95"/>
                  </a:lnTo>
                  <a:lnTo>
                    <a:pt x="32" y="110"/>
                  </a:lnTo>
                  <a:lnTo>
                    <a:pt x="32" y="114"/>
                  </a:lnTo>
                  <a:lnTo>
                    <a:pt x="34" y="117"/>
                  </a:lnTo>
                  <a:lnTo>
                    <a:pt x="34" y="118"/>
                  </a:lnTo>
                  <a:lnTo>
                    <a:pt x="0" y="118"/>
                  </a:lnTo>
                  <a:lnTo>
                    <a:pt x="0" y="117"/>
                  </a:lnTo>
                  <a:lnTo>
                    <a:pt x="0" y="117"/>
                  </a:lnTo>
                  <a:lnTo>
                    <a:pt x="4" y="114"/>
                  </a:lnTo>
                  <a:lnTo>
                    <a:pt x="6" y="110"/>
                  </a:lnTo>
                  <a:lnTo>
                    <a:pt x="8" y="104"/>
                  </a:lnTo>
                  <a:lnTo>
                    <a:pt x="11" y="95"/>
                  </a:lnTo>
                  <a:lnTo>
                    <a:pt x="36" y="8"/>
                  </a:lnTo>
                  <a:lnTo>
                    <a:pt x="33" y="8"/>
                  </a:lnTo>
                  <a:lnTo>
                    <a:pt x="33" y="8"/>
                  </a:lnTo>
                  <a:lnTo>
                    <a:pt x="26" y="8"/>
                  </a:lnTo>
                  <a:lnTo>
                    <a:pt x="19" y="9"/>
                  </a:lnTo>
                  <a:lnTo>
                    <a:pt x="15" y="11"/>
                  </a:lnTo>
                  <a:lnTo>
                    <a:pt x="11" y="13"/>
                  </a:lnTo>
                  <a:lnTo>
                    <a:pt x="7" y="16"/>
                  </a:lnTo>
                  <a:lnTo>
                    <a:pt x="3" y="22"/>
                  </a:lnTo>
                  <a:lnTo>
                    <a:pt x="1" y="22"/>
                  </a:lnTo>
                  <a:lnTo>
                    <a:pt x="1" y="22"/>
                  </a:lnTo>
                  <a:lnTo>
                    <a:pt x="8" y="0"/>
                  </a:lnTo>
                  <a:lnTo>
                    <a:pt x="9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5" name="Freeform 31"/>
            <p:cNvSpPr>
              <a:spLocks/>
            </p:cNvSpPr>
            <p:nvPr userDrawn="1"/>
          </p:nvSpPr>
          <p:spPr bwMode="auto">
            <a:xfrm>
              <a:off x="1447801" y="1789113"/>
              <a:ext cx="238125" cy="187325"/>
            </a:xfrm>
            <a:custGeom>
              <a:avLst/>
              <a:gdLst>
                <a:gd name="T0" fmla="*/ 150 w 150"/>
                <a:gd name="T1" fmla="*/ 1 h 118"/>
                <a:gd name="T2" fmla="*/ 150 w 150"/>
                <a:gd name="T3" fmla="*/ 1 h 118"/>
                <a:gd name="T4" fmla="*/ 147 w 150"/>
                <a:gd name="T5" fmla="*/ 5 h 118"/>
                <a:gd name="T6" fmla="*/ 144 w 150"/>
                <a:gd name="T7" fmla="*/ 9 h 118"/>
                <a:gd name="T8" fmla="*/ 136 w 150"/>
                <a:gd name="T9" fmla="*/ 23 h 118"/>
                <a:gd name="T10" fmla="*/ 136 w 150"/>
                <a:gd name="T11" fmla="*/ 23 h 118"/>
                <a:gd name="T12" fmla="*/ 108 w 150"/>
                <a:gd name="T13" fmla="*/ 76 h 118"/>
                <a:gd name="T14" fmla="*/ 87 w 150"/>
                <a:gd name="T15" fmla="*/ 118 h 118"/>
                <a:gd name="T16" fmla="*/ 74 w 150"/>
                <a:gd name="T17" fmla="*/ 118 h 118"/>
                <a:gd name="T18" fmla="*/ 67 w 150"/>
                <a:gd name="T19" fmla="*/ 44 h 118"/>
                <a:gd name="T20" fmla="*/ 66 w 150"/>
                <a:gd name="T21" fmla="*/ 44 h 118"/>
                <a:gd name="T22" fmla="*/ 26 w 150"/>
                <a:gd name="T23" fmla="*/ 118 h 118"/>
                <a:gd name="T24" fmla="*/ 15 w 150"/>
                <a:gd name="T25" fmla="*/ 118 h 118"/>
                <a:gd name="T26" fmla="*/ 5 w 150"/>
                <a:gd name="T27" fmla="*/ 24 h 118"/>
                <a:gd name="T28" fmla="*/ 5 w 150"/>
                <a:gd name="T29" fmla="*/ 24 h 118"/>
                <a:gd name="T30" fmla="*/ 4 w 150"/>
                <a:gd name="T31" fmla="*/ 9 h 118"/>
                <a:gd name="T32" fmla="*/ 2 w 150"/>
                <a:gd name="T33" fmla="*/ 5 h 118"/>
                <a:gd name="T34" fmla="*/ 0 w 150"/>
                <a:gd name="T35" fmla="*/ 1 h 118"/>
                <a:gd name="T36" fmla="*/ 0 w 150"/>
                <a:gd name="T37" fmla="*/ 0 h 118"/>
                <a:gd name="T38" fmla="*/ 33 w 150"/>
                <a:gd name="T39" fmla="*/ 0 h 118"/>
                <a:gd name="T40" fmla="*/ 33 w 150"/>
                <a:gd name="T41" fmla="*/ 1 h 118"/>
                <a:gd name="T42" fmla="*/ 33 w 150"/>
                <a:gd name="T43" fmla="*/ 1 h 118"/>
                <a:gd name="T44" fmla="*/ 31 w 150"/>
                <a:gd name="T45" fmla="*/ 5 h 118"/>
                <a:gd name="T46" fmla="*/ 29 w 150"/>
                <a:gd name="T47" fmla="*/ 9 h 118"/>
                <a:gd name="T48" fmla="*/ 29 w 150"/>
                <a:gd name="T49" fmla="*/ 14 h 118"/>
                <a:gd name="T50" fmla="*/ 29 w 150"/>
                <a:gd name="T51" fmla="*/ 23 h 118"/>
                <a:gd name="T52" fmla="*/ 35 w 150"/>
                <a:gd name="T53" fmla="*/ 79 h 118"/>
                <a:gd name="T54" fmla="*/ 35 w 150"/>
                <a:gd name="T55" fmla="*/ 79 h 118"/>
                <a:gd name="T56" fmla="*/ 77 w 150"/>
                <a:gd name="T57" fmla="*/ 1 h 118"/>
                <a:gd name="T58" fmla="*/ 86 w 150"/>
                <a:gd name="T59" fmla="*/ 1 h 118"/>
                <a:gd name="T60" fmla="*/ 93 w 150"/>
                <a:gd name="T61" fmla="*/ 79 h 118"/>
                <a:gd name="T62" fmla="*/ 94 w 150"/>
                <a:gd name="T63" fmla="*/ 79 h 118"/>
                <a:gd name="T64" fmla="*/ 94 w 150"/>
                <a:gd name="T65" fmla="*/ 79 h 118"/>
                <a:gd name="T66" fmla="*/ 124 w 150"/>
                <a:gd name="T67" fmla="*/ 21 h 118"/>
                <a:gd name="T68" fmla="*/ 124 w 150"/>
                <a:gd name="T69" fmla="*/ 21 h 118"/>
                <a:gd name="T70" fmla="*/ 128 w 150"/>
                <a:gd name="T71" fmla="*/ 12 h 118"/>
                <a:gd name="T72" fmla="*/ 129 w 150"/>
                <a:gd name="T73" fmla="*/ 6 h 118"/>
                <a:gd name="T74" fmla="*/ 129 w 150"/>
                <a:gd name="T75" fmla="*/ 3 h 118"/>
                <a:gd name="T76" fmla="*/ 128 w 150"/>
                <a:gd name="T77" fmla="*/ 1 h 118"/>
                <a:gd name="T78" fmla="*/ 128 w 150"/>
                <a:gd name="T79" fmla="*/ 0 h 118"/>
                <a:gd name="T80" fmla="*/ 150 w 150"/>
                <a:gd name="T81" fmla="*/ 0 h 118"/>
                <a:gd name="T82" fmla="*/ 150 w 150"/>
                <a:gd name="T83" fmla="*/ 1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0" h="118">
                  <a:moveTo>
                    <a:pt x="150" y="1"/>
                  </a:moveTo>
                  <a:lnTo>
                    <a:pt x="150" y="1"/>
                  </a:lnTo>
                  <a:lnTo>
                    <a:pt x="147" y="5"/>
                  </a:lnTo>
                  <a:lnTo>
                    <a:pt x="144" y="9"/>
                  </a:lnTo>
                  <a:lnTo>
                    <a:pt x="136" y="23"/>
                  </a:lnTo>
                  <a:lnTo>
                    <a:pt x="136" y="23"/>
                  </a:lnTo>
                  <a:lnTo>
                    <a:pt x="108" y="76"/>
                  </a:lnTo>
                  <a:lnTo>
                    <a:pt x="87" y="118"/>
                  </a:lnTo>
                  <a:lnTo>
                    <a:pt x="74" y="118"/>
                  </a:lnTo>
                  <a:lnTo>
                    <a:pt x="67" y="44"/>
                  </a:lnTo>
                  <a:lnTo>
                    <a:pt x="66" y="44"/>
                  </a:lnTo>
                  <a:lnTo>
                    <a:pt x="26" y="118"/>
                  </a:lnTo>
                  <a:lnTo>
                    <a:pt x="15" y="118"/>
                  </a:lnTo>
                  <a:lnTo>
                    <a:pt x="5" y="24"/>
                  </a:lnTo>
                  <a:lnTo>
                    <a:pt x="5" y="24"/>
                  </a:lnTo>
                  <a:lnTo>
                    <a:pt x="4" y="9"/>
                  </a:lnTo>
                  <a:lnTo>
                    <a:pt x="2" y="5"/>
                  </a:lnTo>
                  <a:lnTo>
                    <a:pt x="0" y="1"/>
                  </a:lnTo>
                  <a:lnTo>
                    <a:pt x="0" y="0"/>
                  </a:lnTo>
                  <a:lnTo>
                    <a:pt x="33" y="0"/>
                  </a:lnTo>
                  <a:lnTo>
                    <a:pt x="33" y="1"/>
                  </a:lnTo>
                  <a:lnTo>
                    <a:pt x="33" y="1"/>
                  </a:lnTo>
                  <a:lnTo>
                    <a:pt x="31" y="5"/>
                  </a:lnTo>
                  <a:lnTo>
                    <a:pt x="29" y="9"/>
                  </a:lnTo>
                  <a:lnTo>
                    <a:pt x="29" y="14"/>
                  </a:lnTo>
                  <a:lnTo>
                    <a:pt x="29" y="23"/>
                  </a:lnTo>
                  <a:lnTo>
                    <a:pt x="35" y="79"/>
                  </a:lnTo>
                  <a:lnTo>
                    <a:pt x="35" y="79"/>
                  </a:lnTo>
                  <a:lnTo>
                    <a:pt x="77" y="1"/>
                  </a:lnTo>
                  <a:lnTo>
                    <a:pt x="86" y="1"/>
                  </a:lnTo>
                  <a:lnTo>
                    <a:pt x="93" y="79"/>
                  </a:lnTo>
                  <a:lnTo>
                    <a:pt x="94" y="79"/>
                  </a:lnTo>
                  <a:lnTo>
                    <a:pt x="94" y="79"/>
                  </a:lnTo>
                  <a:lnTo>
                    <a:pt x="124" y="21"/>
                  </a:lnTo>
                  <a:lnTo>
                    <a:pt x="124" y="21"/>
                  </a:lnTo>
                  <a:lnTo>
                    <a:pt x="128" y="12"/>
                  </a:lnTo>
                  <a:lnTo>
                    <a:pt x="129" y="6"/>
                  </a:lnTo>
                  <a:lnTo>
                    <a:pt x="129" y="3"/>
                  </a:lnTo>
                  <a:lnTo>
                    <a:pt x="128" y="1"/>
                  </a:lnTo>
                  <a:lnTo>
                    <a:pt x="128" y="0"/>
                  </a:lnTo>
                  <a:lnTo>
                    <a:pt x="150" y="0"/>
                  </a:lnTo>
                  <a:lnTo>
                    <a:pt x="15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
        <p:nvSpPr>
          <p:cNvPr id="14" name="Text Placeholder 2"/>
          <p:cNvSpPr>
            <a:spLocks noGrp="1"/>
          </p:cNvSpPr>
          <p:nvPr>
            <p:ph type="body" sz="quarter" idx="12" hasCustomPrompt="1"/>
          </p:nvPr>
        </p:nvSpPr>
        <p:spPr>
          <a:xfrm>
            <a:off x="283745" y="301625"/>
            <a:ext cx="10230268" cy="4897090"/>
          </a:xfrm>
        </p:spPr>
        <p:txBody>
          <a:bodyPr/>
          <a:lstStyle>
            <a:lvl1pPr marL="571500" indent="-571500">
              <a:buFont typeface="Arial" panose="020B0604020202020204" pitchFamily="34" charset="0"/>
              <a:buChar char="−"/>
              <a:defRPr sz="3600">
                <a:solidFill>
                  <a:schemeClr val="bg1"/>
                </a:solidFill>
              </a:defRPr>
            </a:lvl1pPr>
            <a:lvl2pPr>
              <a:defRPr sz="2800">
                <a:solidFill>
                  <a:schemeClr val="bg1"/>
                </a:solidFill>
              </a:defRPr>
            </a:lvl2pPr>
            <a:lvl3pPr marL="985807" indent="-457200">
              <a:buFont typeface="Arial" panose="020B0604020202020204" pitchFamily="34" charset="0"/>
              <a:buChar char="−"/>
              <a:defRPr sz="2800">
                <a:solidFill>
                  <a:schemeClr val="bg1"/>
                </a:solidFill>
              </a:defRPr>
            </a:lvl3pPr>
            <a:lvl4pPr>
              <a:defRPr sz="2800">
                <a:solidFill>
                  <a:schemeClr val="bg1"/>
                </a:solidFill>
              </a:defRPr>
            </a:lvl4pPr>
            <a:lvl5pPr>
              <a:defRPr sz="2400">
                <a:solidFill>
                  <a:schemeClr val="bg1"/>
                </a:solidFill>
              </a:defRPr>
            </a:lvl5pPr>
          </a:lstStyle>
          <a:p>
            <a:pPr lvl="0"/>
            <a:r>
              <a:rPr lang="en-US"/>
              <a:t>You can use it as divider or highlight slide. Make it short, clear and pretty. If used as a highlight slide, size of the text should be 35pt. If used as a divider slide, content can be much smaller – 18pt.</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6647498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sp>
        <p:nvSpPr>
          <p:cNvPr id="2" name="Footer Placeholder 3"/>
          <p:cNvSpPr>
            <a:spLocks noGrp="1"/>
          </p:cNvSpPr>
          <p:nvPr>
            <p:ph type="ftr" sz="quarter" idx="3"/>
          </p:nvPr>
        </p:nvSpPr>
        <p:spPr>
          <a:xfrm>
            <a:off x="658292" y="5592196"/>
            <a:ext cx="5678487" cy="228600"/>
          </a:xfrm>
          <a:prstGeom prst="rect">
            <a:avLst/>
          </a:prstGeom>
        </p:spPr>
        <p:txBody>
          <a:bodyPr/>
          <a:lstStyle>
            <a:lvl1pPr>
              <a:defRPr sz="800">
                <a:solidFill>
                  <a:schemeClr val="tx2"/>
                </a:solidFill>
              </a:defRPr>
            </a:lvl1pPr>
          </a:lstStyle>
          <a:p>
            <a:r>
              <a:rPr lang="en-US"/>
              <a:t>Global webinar for third-party providers</a:t>
            </a:r>
            <a:endParaRPr lang="en-GB"/>
          </a:p>
        </p:txBody>
      </p:sp>
      <p:sp>
        <p:nvSpPr>
          <p:cNvPr id="3" name="Slide Number Placeholder 4"/>
          <p:cNvSpPr>
            <a:spLocks noGrp="1"/>
          </p:cNvSpPr>
          <p:nvPr>
            <p:ph type="sldNum" sz="quarter" idx="4"/>
          </p:nvPr>
        </p:nvSpPr>
        <p:spPr>
          <a:xfrm>
            <a:off x="9823251" y="5592196"/>
            <a:ext cx="762000" cy="228600"/>
          </a:xfrm>
          <a:prstGeom prst="rect">
            <a:avLst/>
          </a:prstGeom>
        </p:spPr>
        <p:txBody>
          <a:bodyPr/>
          <a:lstStyle>
            <a:lvl1pPr algn="r">
              <a:defRPr sz="800">
                <a:solidFill>
                  <a:schemeClr val="tx2"/>
                </a:solidFill>
              </a:defRPr>
            </a:lvl1pPr>
          </a:lstStyle>
          <a:p>
            <a:fld id="{F17889F7-7963-4A16-ADF8-FEE4D97DC541}" type="slidenum">
              <a:rPr lang="en-GB" smtClean="0"/>
              <a:pPr/>
              <a:t>‹#›</a:t>
            </a:fld>
            <a:endParaRPr lang="en-GB"/>
          </a:p>
        </p:txBody>
      </p:sp>
      <p:sp>
        <p:nvSpPr>
          <p:cNvPr id="4" name="Rectangle 3"/>
          <p:cNvSpPr/>
          <p:nvPr userDrawn="1"/>
        </p:nvSpPr>
        <p:spPr bwMode="auto">
          <a:xfrm>
            <a:off x="0" y="0"/>
            <a:ext cx="10801350" cy="6076950"/>
          </a:xfrm>
          <a:prstGeom prst="rect">
            <a:avLst/>
          </a:prstGeom>
          <a:solidFill>
            <a:schemeClr val="tx2"/>
          </a:solidFill>
          <a:ln w="9525" cap="flat" cmpd="sng" algn="ctr">
            <a:noFill/>
            <a:prstDash val="solid"/>
            <a:round/>
            <a:headEnd type="none" w="med" len="med"/>
            <a:tailEnd type="none" w="med" len="med"/>
          </a:ln>
          <a:effectLst/>
        </p:spPr>
        <p:txBody>
          <a:bodyPr vert="horz" wrap="square" lIns="107970" tIns="53985" rIns="107970" bIns="53985" numCol="1" spcCol="0" rtlCol="0" anchor="t" anchorCtr="0" compatLnSpc="1">
            <a:prstTxWarp prst="textNoShape">
              <a:avLst/>
            </a:prstTxWarp>
          </a:bodyPr>
          <a:lstStyle/>
          <a:p>
            <a:pPr defTabSz="1079708"/>
            <a:endParaRPr lang="en-GB"/>
          </a:p>
        </p:txBody>
      </p:sp>
      <p:sp>
        <p:nvSpPr>
          <p:cNvPr id="5" name="TextBox 4"/>
          <p:cNvSpPr txBox="1"/>
          <p:nvPr userDrawn="1"/>
        </p:nvSpPr>
        <p:spPr>
          <a:xfrm>
            <a:off x="4790673" y="3902571"/>
            <a:ext cx="1220003" cy="276999"/>
          </a:xfrm>
          <a:prstGeom prst="rect">
            <a:avLst/>
          </a:prstGeom>
          <a:noFill/>
          <a:ln>
            <a:noFill/>
          </a:ln>
        </p:spPr>
        <p:txBody>
          <a:bodyPr wrap="square" rtlCol="0">
            <a:spAutoFit/>
          </a:bodyPr>
          <a:lstStyle/>
          <a:p>
            <a:pPr algn="ctr"/>
            <a:r>
              <a:rPr lang="en-GB" sz="1200">
                <a:solidFill>
                  <a:schemeClr val="bg1"/>
                </a:solidFill>
              </a:rPr>
              <a:t>www.swift.com</a:t>
            </a:r>
            <a:endParaRPr lang="en-GB" sz="1050">
              <a:solidFill>
                <a:schemeClr val="bg1"/>
              </a:solidFill>
            </a:endParaRPr>
          </a:p>
        </p:txBody>
      </p:sp>
      <p:grpSp>
        <p:nvGrpSpPr>
          <p:cNvPr id="14" name="Group 13"/>
          <p:cNvGrpSpPr/>
          <p:nvPr userDrawn="1"/>
        </p:nvGrpSpPr>
        <p:grpSpPr>
          <a:xfrm>
            <a:off x="4774949" y="2317121"/>
            <a:ext cx="1251449" cy="1253662"/>
            <a:chOff x="1230313" y="1433513"/>
            <a:chExt cx="898525" cy="900113"/>
          </a:xfrm>
        </p:grpSpPr>
        <p:sp>
          <p:nvSpPr>
            <p:cNvPr id="15" name="Freeform 14"/>
            <p:cNvSpPr>
              <a:spLocks noEditPoints="1"/>
            </p:cNvSpPr>
            <p:nvPr userDrawn="1"/>
          </p:nvSpPr>
          <p:spPr bwMode="auto">
            <a:xfrm>
              <a:off x="1230313" y="1433513"/>
              <a:ext cx="898525" cy="900113"/>
            </a:xfrm>
            <a:custGeom>
              <a:avLst/>
              <a:gdLst>
                <a:gd name="T0" fmla="*/ 198 w 566"/>
                <a:gd name="T1" fmla="*/ 14 h 567"/>
                <a:gd name="T2" fmla="*/ 103 w 566"/>
                <a:gd name="T3" fmla="*/ 66 h 567"/>
                <a:gd name="T4" fmla="*/ 34 w 566"/>
                <a:gd name="T5" fmla="*/ 149 h 567"/>
                <a:gd name="T6" fmla="*/ 2 w 566"/>
                <a:gd name="T7" fmla="*/ 255 h 567"/>
                <a:gd name="T8" fmla="*/ 9 w 566"/>
                <a:gd name="T9" fmla="*/ 354 h 567"/>
                <a:gd name="T10" fmla="*/ 57 w 566"/>
                <a:gd name="T11" fmla="*/ 453 h 567"/>
                <a:gd name="T12" fmla="*/ 136 w 566"/>
                <a:gd name="T13" fmla="*/ 526 h 567"/>
                <a:gd name="T14" fmla="*/ 240 w 566"/>
                <a:gd name="T15" fmla="*/ 563 h 567"/>
                <a:gd name="T16" fmla="*/ 341 w 566"/>
                <a:gd name="T17" fmla="*/ 561 h 567"/>
                <a:gd name="T18" fmla="*/ 442 w 566"/>
                <a:gd name="T19" fmla="*/ 518 h 567"/>
                <a:gd name="T20" fmla="*/ 518 w 566"/>
                <a:gd name="T21" fmla="*/ 442 h 567"/>
                <a:gd name="T22" fmla="*/ 561 w 566"/>
                <a:gd name="T23" fmla="*/ 341 h 567"/>
                <a:gd name="T24" fmla="*/ 563 w 566"/>
                <a:gd name="T25" fmla="*/ 240 h 567"/>
                <a:gd name="T26" fmla="*/ 526 w 566"/>
                <a:gd name="T27" fmla="*/ 137 h 567"/>
                <a:gd name="T28" fmla="*/ 454 w 566"/>
                <a:gd name="T29" fmla="*/ 57 h 567"/>
                <a:gd name="T30" fmla="*/ 356 w 566"/>
                <a:gd name="T31" fmla="*/ 10 h 567"/>
                <a:gd name="T32" fmla="*/ 95 w 566"/>
                <a:gd name="T33" fmla="*/ 90 h 567"/>
                <a:gd name="T34" fmla="*/ 248 w 566"/>
                <a:gd name="T35" fmla="*/ 16 h 567"/>
                <a:gd name="T36" fmla="*/ 206 w 566"/>
                <a:gd name="T37" fmla="*/ 55 h 567"/>
                <a:gd name="T38" fmla="*/ 94 w 566"/>
                <a:gd name="T39" fmla="*/ 92 h 567"/>
                <a:gd name="T40" fmla="*/ 247 w 566"/>
                <a:gd name="T41" fmla="*/ 36 h 567"/>
                <a:gd name="T42" fmla="*/ 192 w 566"/>
                <a:gd name="T43" fmla="*/ 92 h 567"/>
                <a:gd name="T44" fmla="*/ 337 w 566"/>
                <a:gd name="T45" fmla="*/ 50 h 567"/>
                <a:gd name="T46" fmla="*/ 290 w 566"/>
                <a:gd name="T47" fmla="*/ 92 h 567"/>
                <a:gd name="T48" fmla="*/ 319 w 566"/>
                <a:gd name="T49" fmla="*/ 19 h 567"/>
                <a:gd name="T50" fmla="*/ 382 w 566"/>
                <a:gd name="T51" fmla="*/ 32 h 567"/>
                <a:gd name="T52" fmla="*/ 473 w 566"/>
                <a:gd name="T53" fmla="*/ 92 h 567"/>
                <a:gd name="T54" fmla="*/ 166 w 566"/>
                <a:gd name="T55" fmla="*/ 107 h 567"/>
                <a:gd name="T56" fmla="*/ 32 w 566"/>
                <a:gd name="T57" fmla="*/ 186 h 567"/>
                <a:gd name="T58" fmla="*/ 81 w 566"/>
                <a:gd name="T59" fmla="*/ 106 h 567"/>
                <a:gd name="T60" fmla="*/ 278 w 566"/>
                <a:gd name="T61" fmla="*/ 186 h 567"/>
                <a:gd name="T62" fmla="*/ 183 w 566"/>
                <a:gd name="T63" fmla="*/ 106 h 567"/>
                <a:gd name="T64" fmla="*/ 384 w 566"/>
                <a:gd name="T65" fmla="*/ 106 h 567"/>
                <a:gd name="T66" fmla="*/ 417 w 566"/>
                <a:gd name="T67" fmla="*/ 186 h 567"/>
                <a:gd name="T68" fmla="*/ 486 w 566"/>
                <a:gd name="T69" fmla="*/ 105 h 567"/>
                <a:gd name="T70" fmla="*/ 535 w 566"/>
                <a:gd name="T71" fmla="*/ 186 h 567"/>
                <a:gd name="T72" fmla="*/ 411 w 566"/>
                <a:gd name="T73" fmla="*/ 126 h 567"/>
                <a:gd name="T74" fmla="*/ 540 w 566"/>
                <a:gd name="T75" fmla="*/ 199 h 567"/>
                <a:gd name="T76" fmla="*/ 552 w 566"/>
                <a:gd name="T77" fmla="*/ 305 h 567"/>
                <a:gd name="T78" fmla="*/ 27 w 566"/>
                <a:gd name="T79" fmla="*/ 368 h 567"/>
                <a:gd name="T80" fmla="*/ 14 w 566"/>
                <a:gd name="T81" fmla="*/ 284 h 567"/>
                <a:gd name="T82" fmla="*/ 540 w 566"/>
                <a:gd name="T83" fmla="*/ 199 h 567"/>
                <a:gd name="T84" fmla="*/ 156 w 566"/>
                <a:gd name="T85" fmla="*/ 441 h 567"/>
                <a:gd name="T86" fmla="*/ 81 w 566"/>
                <a:gd name="T87" fmla="*/ 461 h 567"/>
                <a:gd name="T88" fmla="*/ 32 w 566"/>
                <a:gd name="T89" fmla="*/ 381 h 567"/>
                <a:gd name="T90" fmla="*/ 183 w 566"/>
                <a:gd name="T91" fmla="*/ 461 h 567"/>
                <a:gd name="T92" fmla="*/ 149 w 566"/>
                <a:gd name="T93" fmla="*/ 381 h 567"/>
                <a:gd name="T94" fmla="*/ 412 w 566"/>
                <a:gd name="T95" fmla="*/ 402 h 567"/>
                <a:gd name="T96" fmla="*/ 290 w 566"/>
                <a:gd name="T97" fmla="*/ 461 h 567"/>
                <a:gd name="T98" fmla="*/ 534 w 566"/>
                <a:gd name="T99" fmla="*/ 382 h 567"/>
                <a:gd name="T100" fmla="*/ 400 w 566"/>
                <a:gd name="T101" fmla="*/ 461 h 567"/>
                <a:gd name="T102" fmla="*/ 431 w 566"/>
                <a:gd name="T103" fmla="*/ 381 h 567"/>
                <a:gd name="T104" fmla="*/ 176 w 566"/>
                <a:gd name="T105" fmla="*/ 475 h 567"/>
                <a:gd name="T106" fmla="*/ 253 w 566"/>
                <a:gd name="T107" fmla="*/ 551 h 567"/>
                <a:gd name="T108" fmla="*/ 146 w 566"/>
                <a:gd name="T109" fmla="*/ 515 h 567"/>
                <a:gd name="T110" fmla="*/ 176 w 566"/>
                <a:gd name="T111" fmla="*/ 475 h 567"/>
                <a:gd name="T112" fmla="*/ 230 w 566"/>
                <a:gd name="T113" fmla="*/ 516 h 567"/>
                <a:gd name="T114" fmla="*/ 278 w 566"/>
                <a:gd name="T115" fmla="*/ 475 h 567"/>
                <a:gd name="T116" fmla="*/ 320 w 566"/>
                <a:gd name="T117" fmla="*/ 531 h 567"/>
                <a:gd name="T118" fmla="*/ 374 w 566"/>
                <a:gd name="T119" fmla="*/ 475 h 567"/>
                <a:gd name="T120" fmla="*/ 401 w 566"/>
                <a:gd name="T121" fmla="*/ 525 h 567"/>
                <a:gd name="T122" fmla="*/ 319 w 566"/>
                <a:gd name="T123" fmla="*/ 547 h 567"/>
                <a:gd name="T124" fmla="*/ 391 w 566"/>
                <a:gd name="T125" fmla="*/ 475 h 5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66" h="567">
                  <a:moveTo>
                    <a:pt x="282" y="0"/>
                  </a:moveTo>
                  <a:lnTo>
                    <a:pt x="282" y="0"/>
                  </a:lnTo>
                  <a:lnTo>
                    <a:pt x="268" y="1"/>
                  </a:lnTo>
                  <a:lnTo>
                    <a:pt x="252" y="2"/>
                  </a:lnTo>
                  <a:lnTo>
                    <a:pt x="238" y="4"/>
                  </a:lnTo>
                  <a:lnTo>
                    <a:pt x="225" y="7"/>
                  </a:lnTo>
                  <a:lnTo>
                    <a:pt x="211" y="10"/>
                  </a:lnTo>
                  <a:lnTo>
                    <a:pt x="198" y="14"/>
                  </a:lnTo>
                  <a:lnTo>
                    <a:pt x="185" y="18"/>
                  </a:lnTo>
                  <a:lnTo>
                    <a:pt x="172" y="23"/>
                  </a:lnTo>
                  <a:lnTo>
                    <a:pt x="159" y="29"/>
                  </a:lnTo>
                  <a:lnTo>
                    <a:pt x="147" y="35"/>
                  </a:lnTo>
                  <a:lnTo>
                    <a:pt x="136" y="42"/>
                  </a:lnTo>
                  <a:lnTo>
                    <a:pt x="124" y="49"/>
                  </a:lnTo>
                  <a:lnTo>
                    <a:pt x="113" y="57"/>
                  </a:lnTo>
                  <a:lnTo>
                    <a:pt x="103" y="66"/>
                  </a:lnTo>
                  <a:lnTo>
                    <a:pt x="92" y="75"/>
                  </a:lnTo>
                  <a:lnTo>
                    <a:pt x="83" y="84"/>
                  </a:lnTo>
                  <a:lnTo>
                    <a:pt x="73" y="94"/>
                  </a:lnTo>
                  <a:lnTo>
                    <a:pt x="65" y="104"/>
                  </a:lnTo>
                  <a:lnTo>
                    <a:pt x="56" y="115"/>
                  </a:lnTo>
                  <a:lnTo>
                    <a:pt x="48" y="126"/>
                  </a:lnTo>
                  <a:lnTo>
                    <a:pt x="41" y="137"/>
                  </a:lnTo>
                  <a:lnTo>
                    <a:pt x="34" y="149"/>
                  </a:lnTo>
                  <a:lnTo>
                    <a:pt x="28" y="161"/>
                  </a:lnTo>
                  <a:lnTo>
                    <a:pt x="22" y="174"/>
                  </a:lnTo>
                  <a:lnTo>
                    <a:pt x="17" y="186"/>
                  </a:lnTo>
                  <a:lnTo>
                    <a:pt x="13" y="199"/>
                  </a:lnTo>
                  <a:lnTo>
                    <a:pt x="9" y="213"/>
                  </a:lnTo>
                  <a:lnTo>
                    <a:pt x="6" y="226"/>
                  </a:lnTo>
                  <a:lnTo>
                    <a:pt x="4" y="240"/>
                  </a:lnTo>
                  <a:lnTo>
                    <a:pt x="2" y="255"/>
                  </a:lnTo>
                  <a:lnTo>
                    <a:pt x="1" y="270"/>
                  </a:lnTo>
                  <a:lnTo>
                    <a:pt x="0" y="284"/>
                  </a:lnTo>
                  <a:lnTo>
                    <a:pt x="0" y="284"/>
                  </a:lnTo>
                  <a:lnTo>
                    <a:pt x="1" y="298"/>
                  </a:lnTo>
                  <a:lnTo>
                    <a:pt x="2" y="313"/>
                  </a:lnTo>
                  <a:lnTo>
                    <a:pt x="4" y="327"/>
                  </a:lnTo>
                  <a:lnTo>
                    <a:pt x="6" y="341"/>
                  </a:lnTo>
                  <a:lnTo>
                    <a:pt x="9" y="354"/>
                  </a:lnTo>
                  <a:lnTo>
                    <a:pt x="13" y="368"/>
                  </a:lnTo>
                  <a:lnTo>
                    <a:pt x="18" y="381"/>
                  </a:lnTo>
                  <a:lnTo>
                    <a:pt x="23" y="394"/>
                  </a:lnTo>
                  <a:lnTo>
                    <a:pt x="28" y="406"/>
                  </a:lnTo>
                  <a:lnTo>
                    <a:pt x="34" y="418"/>
                  </a:lnTo>
                  <a:lnTo>
                    <a:pt x="41" y="430"/>
                  </a:lnTo>
                  <a:lnTo>
                    <a:pt x="49" y="442"/>
                  </a:lnTo>
                  <a:lnTo>
                    <a:pt x="57" y="453"/>
                  </a:lnTo>
                  <a:lnTo>
                    <a:pt x="65" y="464"/>
                  </a:lnTo>
                  <a:lnTo>
                    <a:pt x="74" y="474"/>
                  </a:lnTo>
                  <a:lnTo>
                    <a:pt x="83" y="484"/>
                  </a:lnTo>
                  <a:lnTo>
                    <a:pt x="93" y="493"/>
                  </a:lnTo>
                  <a:lnTo>
                    <a:pt x="103" y="502"/>
                  </a:lnTo>
                  <a:lnTo>
                    <a:pt x="114" y="510"/>
                  </a:lnTo>
                  <a:lnTo>
                    <a:pt x="125" y="518"/>
                  </a:lnTo>
                  <a:lnTo>
                    <a:pt x="136" y="526"/>
                  </a:lnTo>
                  <a:lnTo>
                    <a:pt x="148" y="532"/>
                  </a:lnTo>
                  <a:lnTo>
                    <a:pt x="160" y="539"/>
                  </a:lnTo>
                  <a:lnTo>
                    <a:pt x="173" y="544"/>
                  </a:lnTo>
                  <a:lnTo>
                    <a:pt x="186" y="549"/>
                  </a:lnTo>
                  <a:lnTo>
                    <a:pt x="199" y="554"/>
                  </a:lnTo>
                  <a:lnTo>
                    <a:pt x="212" y="558"/>
                  </a:lnTo>
                  <a:lnTo>
                    <a:pt x="226" y="561"/>
                  </a:lnTo>
                  <a:lnTo>
                    <a:pt x="240" y="563"/>
                  </a:lnTo>
                  <a:lnTo>
                    <a:pt x="254" y="565"/>
                  </a:lnTo>
                  <a:lnTo>
                    <a:pt x="269" y="566"/>
                  </a:lnTo>
                  <a:lnTo>
                    <a:pt x="284" y="567"/>
                  </a:lnTo>
                  <a:lnTo>
                    <a:pt x="284" y="567"/>
                  </a:lnTo>
                  <a:lnTo>
                    <a:pt x="298" y="566"/>
                  </a:lnTo>
                  <a:lnTo>
                    <a:pt x="313" y="565"/>
                  </a:lnTo>
                  <a:lnTo>
                    <a:pt x="327" y="563"/>
                  </a:lnTo>
                  <a:lnTo>
                    <a:pt x="341" y="561"/>
                  </a:lnTo>
                  <a:lnTo>
                    <a:pt x="354" y="558"/>
                  </a:lnTo>
                  <a:lnTo>
                    <a:pt x="368" y="554"/>
                  </a:lnTo>
                  <a:lnTo>
                    <a:pt x="381" y="549"/>
                  </a:lnTo>
                  <a:lnTo>
                    <a:pt x="394" y="544"/>
                  </a:lnTo>
                  <a:lnTo>
                    <a:pt x="406" y="539"/>
                  </a:lnTo>
                  <a:lnTo>
                    <a:pt x="418" y="532"/>
                  </a:lnTo>
                  <a:lnTo>
                    <a:pt x="430" y="526"/>
                  </a:lnTo>
                  <a:lnTo>
                    <a:pt x="442" y="518"/>
                  </a:lnTo>
                  <a:lnTo>
                    <a:pt x="453" y="510"/>
                  </a:lnTo>
                  <a:lnTo>
                    <a:pt x="463" y="502"/>
                  </a:lnTo>
                  <a:lnTo>
                    <a:pt x="474" y="493"/>
                  </a:lnTo>
                  <a:lnTo>
                    <a:pt x="484" y="484"/>
                  </a:lnTo>
                  <a:lnTo>
                    <a:pt x="493" y="474"/>
                  </a:lnTo>
                  <a:lnTo>
                    <a:pt x="502" y="464"/>
                  </a:lnTo>
                  <a:lnTo>
                    <a:pt x="510" y="453"/>
                  </a:lnTo>
                  <a:lnTo>
                    <a:pt x="518" y="442"/>
                  </a:lnTo>
                  <a:lnTo>
                    <a:pt x="525" y="430"/>
                  </a:lnTo>
                  <a:lnTo>
                    <a:pt x="532" y="418"/>
                  </a:lnTo>
                  <a:lnTo>
                    <a:pt x="538" y="406"/>
                  </a:lnTo>
                  <a:lnTo>
                    <a:pt x="544" y="394"/>
                  </a:lnTo>
                  <a:lnTo>
                    <a:pt x="549" y="381"/>
                  </a:lnTo>
                  <a:lnTo>
                    <a:pt x="554" y="368"/>
                  </a:lnTo>
                  <a:lnTo>
                    <a:pt x="557" y="354"/>
                  </a:lnTo>
                  <a:lnTo>
                    <a:pt x="561" y="341"/>
                  </a:lnTo>
                  <a:lnTo>
                    <a:pt x="563" y="327"/>
                  </a:lnTo>
                  <a:lnTo>
                    <a:pt x="565" y="313"/>
                  </a:lnTo>
                  <a:lnTo>
                    <a:pt x="566" y="298"/>
                  </a:lnTo>
                  <a:lnTo>
                    <a:pt x="566" y="284"/>
                  </a:lnTo>
                  <a:lnTo>
                    <a:pt x="566" y="284"/>
                  </a:lnTo>
                  <a:lnTo>
                    <a:pt x="566" y="270"/>
                  </a:lnTo>
                  <a:lnTo>
                    <a:pt x="565" y="255"/>
                  </a:lnTo>
                  <a:lnTo>
                    <a:pt x="563" y="240"/>
                  </a:lnTo>
                  <a:lnTo>
                    <a:pt x="561" y="226"/>
                  </a:lnTo>
                  <a:lnTo>
                    <a:pt x="558" y="213"/>
                  </a:lnTo>
                  <a:lnTo>
                    <a:pt x="554" y="199"/>
                  </a:lnTo>
                  <a:lnTo>
                    <a:pt x="549" y="186"/>
                  </a:lnTo>
                  <a:lnTo>
                    <a:pt x="544" y="174"/>
                  </a:lnTo>
                  <a:lnTo>
                    <a:pt x="539" y="161"/>
                  </a:lnTo>
                  <a:lnTo>
                    <a:pt x="532" y="149"/>
                  </a:lnTo>
                  <a:lnTo>
                    <a:pt x="526" y="137"/>
                  </a:lnTo>
                  <a:lnTo>
                    <a:pt x="518" y="126"/>
                  </a:lnTo>
                  <a:lnTo>
                    <a:pt x="511" y="115"/>
                  </a:lnTo>
                  <a:lnTo>
                    <a:pt x="502" y="104"/>
                  </a:lnTo>
                  <a:lnTo>
                    <a:pt x="493" y="94"/>
                  </a:lnTo>
                  <a:lnTo>
                    <a:pt x="484" y="84"/>
                  </a:lnTo>
                  <a:lnTo>
                    <a:pt x="474" y="75"/>
                  </a:lnTo>
                  <a:lnTo>
                    <a:pt x="464" y="66"/>
                  </a:lnTo>
                  <a:lnTo>
                    <a:pt x="454" y="57"/>
                  </a:lnTo>
                  <a:lnTo>
                    <a:pt x="443" y="49"/>
                  </a:lnTo>
                  <a:lnTo>
                    <a:pt x="431" y="42"/>
                  </a:lnTo>
                  <a:lnTo>
                    <a:pt x="419" y="35"/>
                  </a:lnTo>
                  <a:lnTo>
                    <a:pt x="407" y="29"/>
                  </a:lnTo>
                  <a:lnTo>
                    <a:pt x="395" y="23"/>
                  </a:lnTo>
                  <a:lnTo>
                    <a:pt x="382" y="18"/>
                  </a:lnTo>
                  <a:lnTo>
                    <a:pt x="369" y="14"/>
                  </a:lnTo>
                  <a:lnTo>
                    <a:pt x="356" y="10"/>
                  </a:lnTo>
                  <a:lnTo>
                    <a:pt x="342" y="7"/>
                  </a:lnTo>
                  <a:lnTo>
                    <a:pt x="328" y="4"/>
                  </a:lnTo>
                  <a:lnTo>
                    <a:pt x="314" y="2"/>
                  </a:lnTo>
                  <a:lnTo>
                    <a:pt x="300" y="1"/>
                  </a:lnTo>
                  <a:lnTo>
                    <a:pt x="286" y="0"/>
                  </a:lnTo>
                  <a:lnTo>
                    <a:pt x="282" y="0"/>
                  </a:lnTo>
                  <a:close/>
                  <a:moveTo>
                    <a:pt x="95" y="90"/>
                  </a:moveTo>
                  <a:lnTo>
                    <a:pt x="95" y="90"/>
                  </a:lnTo>
                  <a:lnTo>
                    <a:pt x="111" y="76"/>
                  </a:lnTo>
                  <a:lnTo>
                    <a:pt x="128" y="63"/>
                  </a:lnTo>
                  <a:lnTo>
                    <a:pt x="147" y="51"/>
                  </a:lnTo>
                  <a:lnTo>
                    <a:pt x="166" y="41"/>
                  </a:lnTo>
                  <a:lnTo>
                    <a:pt x="185" y="32"/>
                  </a:lnTo>
                  <a:lnTo>
                    <a:pt x="206" y="25"/>
                  </a:lnTo>
                  <a:lnTo>
                    <a:pt x="226" y="20"/>
                  </a:lnTo>
                  <a:lnTo>
                    <a:pt x="248" y="16"/>
                  </a:lnTo>
                  <a:lnTo>
                    <a:pt x="248" y="16"/>
                  </a:lnTo>
                  <a:lnTo>
                    <a:pt x="254" y="15"/>
                  </a:lnTo>
                  <a:lnTo>
                    <a:pt x="254" y="15"/>
                  </a:lnTo>
                  <a:lnTo>
                    <a:pt x="247" y="19"/>
                  </a:lnTo>
                  <a:lnTo>
                    <a:pt x="247" y="19"/>
                  </a:lnTo>
                  <a:lnTo>
                    <a:pt x="233" y="30"/>
                  </a:lnTo>
                  <a:lnTo>
                    <a:pt x="215" y="46"/>
                  </a:lnTo>
                  <a:lnTo>
                    <a:pt x="206" y="55"/>
                  </a:lnTo>
                  <a:lnTo>
                    <a:pt x="196" y="66"/>
                  </a:lnTo>
                  <a:lnTo>
                    <a:pt x="186" y="78"/>
                  </a:lnTo>
                  <a:lnTo>
                    <a:pt x="176" y="92"/>
                  </a:lnTo>
                  <a:lnTo>
                    <a:pt x="176" y="92"/>
                  </a:lnTo>
                  <a:lnTo>
                    <a:pt x="176" y="92"/>
                  </a:lnTo>
                  <a:lnTo>
                    <a:pt x="176" y="92"/>
                  </a:lnTo>
                  <a:lnTo>
                    <a:pt x="94" y="92"/>
                  </a:lnTo>
                  <a:lnTo>
                    <a:pt x="94" y="92"/>
                  </a:lnTo>
                  <a:lnTo>
                    <a:pt x="95" y="90"/>
                  </a:lnTo>
                  <a:lnTo>
                    <a:pt x="95" y="90"/>
                  </a:lnTo>
                  <a:close/>
                  <a:moveTo>
                    <a:pt x="194" y="90"/>
                  </a:moveTo>
                  <a:lnTo>
                    <a:pt x="194" y="90"/>
                  </a:lnTo>
                  <a:lnTo>
                    <a:pt x="203" y="79"/>
                  </a:lnTo>
                  <a:lnTo>
                    <a:pt x="212" y="69"/>
                  </a:lnTo>
                  <a:lnTo>
                    <a:pt x="230" y="50"/>
                  </a:lnTo>
                  <a:lnTo>
                    <a:pt x="247" y="36"/>
                  </a:lnTo>
                  <a:lnTo>
                    <a:pt x="262" y="25"/>
                  </a:lnTo>
                  <a:lnTo>
                    <a:pt x="262" y="25"/>
                  </a:lnTo>
                  <a:lnTo>
                    <a:pt x="278" y="15"/>
                  </a:lnTo>
                  <a:lnTo>
                    <a:pt x="278" y="15"/>
                  </a:lnTo>
                  <a:lnTo>
                    <a:pt x="278" y="92"/>
                  </a:lnTo>
                  <a:lnTo>
                    <a:pt x="278" y="92"/>
                  </a:lnTo>
                  <a:lnTo>
                    <a:pt x="192" y="92"/>
                  </a:lnTo>
                  <a:lnTo>
                    <a:pt x="192" y="92"/>
                  </a:lnTo>
                  <a:lnTo>
                    <a:pt x="194" y="90"/>
                  </a:lnTo>
                  <a:lnTo>
                    <a:pt x="194" y="90"/>
                  </a:lnTo>
                  <a:close/>
                  <a:moveTo>
                    <a:pt x="290" y="15"/>
                  </a:moveTo>
                  <a:lnTo>
                    <a:pt x="290" y="15"/>
                  </a:lnTo>
                  <a:lnTo>
                    <a:pt x="305" y="25"/>
                  </a:lnTo>
                  <a:lnTo>
                    <a:pt x="305" y="25"/>
                  </a:lnTo>
                  <a:lnTo>
                    <a:pt x="320" y="36"/>
                  </a:lnTo>
                  <a:lnTo>
                    <a:pt x="337" y="50"/>
                  </a:lnTo>
                  <a:lnTo>
                    <a:pt x="355" y="69"/>
                  </a:lnTo>
                  <a:lnTo>
                    <a:pt x="364" y="79"/>
                  </a:lnTo>
                  <a:lnTo>
                    <a:pt x="373" y="90"/>
                  </a:lnTo>
                  <a:lnTo>
                    <a:pt x="373" y="90"/>
                  </a:lnTo>
                  <a:lnTo>
                    <a:pt x="374" y="92"/>
                  </a:lnTo>
                  <a:lnTo>
                    <a:pt x="374" y="92"/>
                  </a:lnTo>
                  <a:lnTo>
                    <a:pt x="290" y="92"/>
                  </a:lnTo>
                  <a:lnTo>
                    <a:pt x="290" y="92"/>
                  </a:lnTo>
                  <a:lnTo>
                    <a:pt x="290" y="15"/>
                  </a:lnTo>
                  <a:lnTo>
                    <a:pt x="290" y="15"/>
                  </a:lnTo>
                  <a:close/>
                  <a:moveTo>
                    <a:pt x="391" y="92"/>
                  </a:moveTo>
                  <a:lnTo>
                    <a:pt x="391" y="92"/>
                  </a:lnTo>
                  <a:lnTo>
                    <a:pt x="376" y="72"/>
                  </a:lnTo>
                  <a:lnTo>
                    <a:pt x="359" y="53"/>
                  </a:lnTo>
                  <a:lnTo>
                    <a:pt x="340" y="35"/>
                  </a:lnTo>
                  <a:lnTo>
                    <a:pt x="319" y="19"/>
                  </a:lnTo>
                  <a:lnTo>
                    <a:pt x="319" y="19"/>
                  </a:lnTo>
                  <a:lnTo>
                    <a:pt x="314" y="16"/>
                  </a:lnTo>
                  <a:lnTo>
                    <a:pt x="314" y="16"/>
                  </a:lnTo>
                  <a:lnTo>
                    <a:pt x="320" y="16"/>
                  </a:lnTo>
                  <a:lnTo>
                    <a:pt x="320" y="16"/>
                  </a:lnTo>
                  <a:lnTo>
                    <a:pt x="341" y="20"/>
                  </a:lnTo>
                  <a:lnTo>
                    <a:pt x="362" y="25"/>
                  </a:lnTo>
                  <a:lnTo>
                    <a:pt x="382" y="32"/>
                  </a:lnTo>
                  <a:lnTo>
                    <a:pt x="402" y="41"/>
                  </a:lnTo>
                  <a:lnTo>
                    <a:pt x="420" y="51"/>
                  </a:lnTo>
                  <a:lnTo>
                    <a:pt x="438" y="63"/>
                  </a:lnTo>
                  <a:lnTo>
                    <a:pt x="455" y="76"/>
                  </a:lnTo>
                  <a:lnTo>
                    <a:pt x="471" y="90"/>
                  </a:lnTo>
                  <a:lnTo>
                    <a:pt x="471" y="90"/>
                  </a:lnTo>
                  <a:lnTo>
                    <a:pt x="473" y="92"/>
                  </a:lnTo>
                  <a:lnTo>
                    <a:pt x="473" y="92"/>
                  </a:lnTo>
                  <a:lnTo>
                    <a:pt x="391" y="92"/>
                  </a:lnTo>
                  <a:lnTo>
                    <a:pt x="391" y="92"/>
                  </a:lnTo>
                  <a:lnTo>
                    <a:pt x="391" y="92"/>
                  </a:lnTo>
                  <a:lnTo>
                    <a:pt x="391" y="92"/>
                  </a:lnTo>
                  <a:close/>
                  <a:moveTo>
                    <a:pt x="167" y="105"/>
                  </a:moveTo>
                  <a:lnTo>
                    <a:pt x="167" y="105"/>
                  </a:lnTo>
                  <a:lnTo>
                    <a:pt x="166" y="107"/>
                  </a:lnTo>
                  <a:lnTo>
                    <a:pt x="166" y="107"/>
                  </a:lnTo>
                  <a:lnTo>
                    <a:pt x="156" y="126"/>
                  </a:lnTo>
                  <a:lnTo>
                    <a:pt x="148" y="145"/>
                  </a:lnTo>
                  <a:lnTo>
                    <a:pt x="141" y="165"/>
                  </a:lnTo>
                  <a:lnTo>
                    <a:pt x="136" y="185"/>
                  </a:lnTo>
                  <a:lnTo>
                    <a:pt x="136" y="185"/>
                  </a:lnTo>
                  <a:lnTo>
                    <a:pt x="136" y="186"/>
                  </a:lnTo>
                  <a:lnTo>
                    <a:pt x="136" y="186"/>
                  </a:lnTo>
                  <a:lnTo>
                    <a:pt x="32" y="186"/>
                  </a:lnTo>
                  <a:lnTo>
                    <a:pt x="32" y="186"/>
                  </a:lnTo>
                  <a:lnTo>
                    <a:pt x="33" y="185"/>
                  </a:lnTo>
                  <a:lnTo>
                    <a:pt x="33" y="185"/>
                  </a:lnTo>
                  <a:lnTo>
                    <a:pt x="42" y="163"/>
                  </a:lnTo>
                  <a:lnTo>
                    <a:pt x="53" y="143"/>
                  </a:lnTo>
                  <a:lnTo>
                    <a:pt x="66" y="124"/>
                  </a:lnTo>
                  <a:lnTo>
                    <a:pt x="81" y="106"/>
                  </a:lnTo>
                  <a:lnTo>
                    <a:pt x="81" y="106"/>
                  </a:lnTo>
                  <a:lnTo>
                    <a:pt x="81" y="105"/>
                  </a:lnTo>
                  <a:lnTo>
                    <a:pt x="81" y="105"/>
                  </a:lnTo>
                  <a:lnTo>
                    <a:pt x="167" y="105"/>
                  </a:lnTo>
                  <a:lnTo>
                    <a:pt x="167" y="105"/>
                  </a:lnTo>
                  <a:close/>
                  <a:moveTo>
                    <a:pt x="278" y="105"/>
                  </a:moveTo>
                  <a:lnTo>
                    <a:pt x="278" y="105"/>
                  </a:lnTo>
                  <a:lnTo>
                    <a:pt x="278" y="186"/>
                  </a:lnTo>
                  <a:lnTo>
                    <a:pt x="278" y="186"/>
                  </a:lnTo>
                  <a:lnTo>
                    <a:pt x="149" y="186"/>
                  </a:lnTo>
                  <a:lnTo>
                    <a:pt x="149" y="186"/>
                  </a:lnTo>
                  <a:lnTo>
                    <a:pt x="150" y="185"/>
                  </a:lnTo>
                  <a:lnTo>
                    <a:pt x="150" y="185"/>
                  </a:lnTo>
                  <a:lnTo>
                    <a:pt x="155" y="164"/>
                  </a:lnTo>
                  <a:lnTo>
                    <a:pt x="162" y="144"/>
                  </a:lnTo>
                  <a:lnTo>
                    <a:pt x="172" y="125"/>
                  </a:lnTo>
                  <a:lnTo>
                    <a:pt x="183" y="106"/>
                  </a:lnTo>
                  <a:lnTo>
                    <a:pt x="183" y="106"/>
                  </a:lnTo>
                  <a:lnTo>
                    <a:pt x="183" y="105"/>
                  </a:lnTo>
                  <a:lnTo>
                    <a:pt x="183" y="105"/>
                  </a:lnTo>
                  <a:lnTo>
                    <a:pt x="278" y="105"/>
                  </a:lnTo>
                  <a:lnTo>
                    <a:pt x="278" y="105"/>
                  </a:lnTo>
                  <a:close/>
                  <a:moveTo>
                    <a:pt x="384" y="105"/>
                  </a:moveTo>
                  <a:lnTo>
                    <a:pt x="384" y="105"/>
                  </a:lnTo>
                  <a:lnTo>
                    <a:pt x="384" y="106"/>
                  </a:lnTo>
                  <a:lnTo>
                    <a:pt x="384" y="106"/>
                  </a:lnTo>
                  <a:lnTo>
                    <a:pt x="395" y="125"/>
                  </a:lnTo>
                  <a:lnTo>
                    <a:pt x="404" y="144"/>
                  </a:lnTo>
                  <a:lnTo>
                    <a:pt x="412" y="164"/>
                  </a:lnTo>
                  <a:lnTo>
                    <a:pt x="417" y="185"/>
                  </a:lnTo>
                  <a:lnTo>
                    <a:pt x="417" y="185"/>
                  </a:lnTo>
                  <a:lnTo>
                    <a:pt x="417" y="186"/>
                  </a:lnTo>
                  <a:lnTo>
                    <a:pt x="417" y="186"/>
                  </a:lnTo>
                  <a:lnTo>
                    <a:pt x="290" y="186"/>
                  </a:lnTo>
                  <a:lnTo>
                    <a:pt x="290" y="186"/>
                  </a:lnTo>
                  <a:lnTo>
                    <a:pt x="290" y="105"/>
                  </a:lnTo>
                  <a:lnTo>
                    <a:pt x="290" y="105"/>
                  </a:lnTo>
                  <a:lnTo>
                    <a:pt x="384" y="105"/>
                  </a:lnTo>
                  <a:lnTo>
                    <a:pt x="384" y="105"/>
                  </a:lnTo>
                  <a:close/>
                  <a:moveTo>
                    <a:pt x="486" y="105"/>
                  </a:moveTo>
                  <a:lnTo>
                    <a:pt x="486" y="105"/>
                  </a:lnTo>
                  <a:lnTo>
                    <a:pt x="486" y="106"/>
                  </a:lnTo>
                  <a:lnTo>
                    <a:pt x="486" y="106"/>
                  </a:lnTo>
                  <a:lnTo>
                    <a:pt x="501" y="124"/>
                  </a:lnTo>
                  <a:lnTo>
                    <a:pt x="514" y="143"/>
                  </a:lnTo>
                  <a:lnTo>
                    <a:pt x="525" y="163"/>
                  </a:lnTo>
                  <a:lnTo>
                    <a:pt x="534" y="185"/>
                  </a:lnTo>
                  <a:lnTo>
                    <a:pt x="534" y="185"/>
                  </a:lnTo>
                  <a:lnTo>
                    <a:pt x="535" y="186"/>
                  </a:lnTo>
                  <a:lnTo>
                    <a:pt x="535" y="186"/>
                  </a:lnTo>
                  <a:lnTo>
                    <a:pt x="431" y="186"/>
                  </a:lnTo>
                  <a:lnTo>
                    <a:pt x="431" y="186"/>
                  </a:lnTo>
                  <a:lnTo>
                    <a:pt x="431" y="185"/>
                  </a:lnTo>
                  <a:lnTo>
                    <a:pt x="431" y="185"/>
                  </a:lnTo>
                  <a:lnTo>
                    <a:pt x="426" y="165"/>
                  </a:lnTo>
                  <a:lnTo>
                    <a:pt x="419" y="145"/>
                  </a:lnTo>
                  <a:lnTo>
                    <a:pt x="411" y="126"/>
                  </a:lnTo>
                  <a:lnTo>
                    <a:pt x="400" y="107"/>
                  </a:lnTo>
                  <a:lnTo>
                    <a:pt x="400" y="107"/>
                  </a:lnTo>
                  <a:lnTo>
                    <a:pt x="400" y="105"/>
                  </a:lnTo>
                  <a:lnTo>
                    <a:pt x="400" y="105"/>
                  </a:lnTo>
                  <a:lnTo>
                    <a:pt x="486" y="105"/>
                  </a:lnTo>
                  <a:lnTo>
                    <a:pt x="486" y="105"/>
                  </a:lnTo>
                  <a:close/>
                  <a:moveTo>
                    <a:pt x="540" y="199"/>
                  </a:moveTo>
                  <a:lnTo>
                    <a:pt x="540" y="199"/>
                  </a:lnTo>
                  <a:lnTo>
                    <a:pt x="540" y="200"/>
                  </a:lnTo>
                  <a:lnTo>
                    <a:pt x="540" y="200"/>
                  </a:lnTo>
                  <a:lnTo>
                    <a:pt x="545" y="220"/>
                  </a:lnTo>
                  <a:lnTo>
                    <a:pt x="549" y="242"/>
                  </a:lnTo>
                  <a:lnTo>
                    <a:pt x="552" y="263"/>
                  </a:lnTo>
                  <a:lnTo>
                    <a:pt x="553" y="284"/>
                  </a:lnTo>
                  <a:lnTo>
                    <a:pt x="553" y="284"/>
                  </a:lnTo>
                  <a:lnTo>
                    <a:pt x="552" y="305"/>
                  </a:lnTo>
                  <a:lnTo>
                    <a:pt x="549" y="326"/>
                  </a:lnTo>
                  <a:lnTo>
                    <a:pt x="545" y="347"/>
                  </a:lnTo>
                  <a:lnTo>
                    <a:pt x="540" y="367"/>
                  </a:lnTo>
                  <a:lnTo>
                    <a:pt x="540" y="367"/>
                  </a:lnTo>
                  <a:lnTo>
                    <a:pt x="539" y="368"/>
                  </a:lnTo>
                  <a:lnTo>
                    <a:pt x="539" y="368"/>
                  </a:lnTo>
                  <a:lnTo>
                    <a:pt x="27" y="368"/>
                  </a:lnTo>
                  <a:lnTo>
                    <a:pt x="27" y="368"/>
                  </a:lnTo>
                  <a:lnTo>
                    <a:pt x="27" y="367"/>
                  </a:lnTo>
                  <a:lnTo>
                    <a:pt x="27" y="367"/>
                  </a:lnTo>
                  <a:lnTo>
                    <a:pt x="27" y="367"/>
                  </a:lnTo>
                  <a:lnTo>
                    <a:pt x="21" y="347"/>
                  </a:lnTo>
                  <a:lnTo>
                    <a:pt x="17" y="326"/>
                  </a:lnTo>
                  <a:lnTo>
                    <a:pt x="15" y="305"/>
                  </a:lnTo>
                  <a:lnTo>
                    <a:pt x="14" y="284"/>
                  </a:lnTo>
                  <a:lnTo>
                    <a:pt x="14" y="284"/>
                  </a:lnTo>
                  <a:lnTo>
                    <a:pt x="15" y="263"/>
                  </a:lnTo>
                  <a:lnTo>
                    <a:pt x="17" y="242"/>
                  </a:lnTo>
                  <a:lnTo>
                    <a:pt x="21" y="220"/>
                  </a:lnTo>
                  <a:lnTo>
                    <a:pt x="27" y="200"/>
                  </a:lnTo>
                  <a:lnTo>
                    <a:pt x="27" y="200"/>
                  </a:lnTo>
                  <a:lnTo>
                    <a:pt x="27" y="199"/>
                  </a:lnTo>
                  <a:lnTo>
                    <a:pt x="27" y="199"/>
                  </a:lnTo>
                  <a:lnTo>
                    <a:pt x="540" y="199"/>
                  </a:lnTo>
                  <a:lnTo>
                    <a:pt x="540" y="199"/>
                  </a:lnTo>
                  <a:close/>
                  <a:moveTo>
                    <a:pt x="136" y="381"/>
                  </a:moveTo>
                  <a:lnTo>
                    <a:pt x="136" y="381"/>
                  </a:lnTo>
                  <a:lnTo>
                    <a:pt x="136" y="381"/>
                  </a:lnTo>
                  <a:lnTo>
                    <a:pt x="136" y="381"/>
                  </a:lnTo>
                  <a:lnTo>
                    <a:pt x="141" y="402"/>
                  </a:lnTo>
                  <a:lnTo>
                    <a:pt x="148" y="421"/>
                  </a:lnTo>
                  <a:lnTo>
                    <a:pt x="156" y="441"/>
                  </a:lnTo>
                  <a:lnTo>
                    <a:pt x="166" y="460"/>
                  </a:lnTo>
                  <a:lnTo>
                    <a:pt x="166" y="460"/>
                  </a:lnTo>
                  <a:lnTo>
                    <a:pt x="167" y="461"/>
                  </a:lnTo>
                  <a:lnTo>
                    <a:pt x="167" y="461"/>
                  </a:lnTo>
                  <a:lnTo>
                    <a:pt x="81" y="461"/>
                  </a:lnTo>
                  <a:lnTo>
                    <a:pt x="81" y="461"/>
                  </a:lnTo>
                  <a:lnTo>
                    <a:pt x="81" y="461"/>
                  </a:lnTo>
                  <a:lnTo>
                    <a:pt x="81" y="461"/>
                  </a:lnTo>
                  <a:lnTo>
                    <a:pt x="81" y="461"/>
                  </a:lnTo>
                  <a:lnTo>
                    <a:pt x="66" y="443"/>
                  </a:lnTo>
                  <a:lnTo>
                    <a:pt x="53" y="423"/>
                  </a:lnTo>
                  <a:lnTo>
                    <a:pt x="42" y="403"/>
                  </a:lnTo>
                  <a:lnTo>
                    <a:pt x="33" y="382"/>
                  </a:lnTo>
                  <a:lnTo>
                    <a:pt x="33" y="382"/>
                  </a:lnTo>
                  <a:lnTo>
                    <a:pt x="32" y="381"/>
                  </a:lnTo>
                  <a:lnTo>
                    <a:pt x="32" y="381"/>
                  </a:lnTo>
                  <a:lnTo>
                    <a:pt x="136" y="381"/>
                  </a:lnTo>
                  <a:lnTo>
                    <a:pt x="136" y="381"/>
                  </a:lnTo>
                  <a:close/>
                  <a:moveTo>
                    <a:pt x="278" y="381"/>
                  </a:moveTo>
                  <a:lnTo>
                    <a:pt x="278" y="381"/>
                  </a:lnTo>
                  <a:lnTo>
                    <a:pt x="278" y="461"/>
                  </a:lnTo>
                  <a:lnTo>
                    <a:pt x="278" y="461"/>
                  </a:lnTo>
                  <a:lnTo>
                    <a:pt x="183" y="461"/>
                  </a:lnTo>
                  <a:lnTo>
                    <a:pt x="183" y="461"/>
                  </a:lnTo>
                  <a:lnTo>
                    <a:pt x="183" y="461"/>
                  </a:lnTo>
                  <a:lnTo>
                    <a:pt x="183" y="461"/>
                  </a:lnTo>
                  <a:lnTo>
                    <a:pt x="172" y="442"/>
                  </a:lnTo>
                  <a:lnTo>
                    <a:pt x="162" y="422"/>
                  </a:lnTo>
                  <a:lnTo>
                    <a:pt x="155" y="402"/>
                  </a:lnTo>
                  <a:lnTo>
                    <a:pt x="150" y="382"/>
                  </a:lnTo>
                  <a:lnTo>
                    <a:pt x="150" y="382"/>
                  </a:lnTo>
                  <a:lnTo>
                    <a:pt x="149" y="381"/>
                  </a:lnTo>
                  <a:lnTo>
                    <a:pt x="149" y="381"/>
                  </a:lnTo>
                  <a:lnTo>
                    <a:pt x="278" y="381"/>
                  </a:lnTo>
                  <a:lnTo>
                    <a:pt x="278" y="381"/>
                  </a:lnTo>
                  <a:close/>
                  <a:moveTo>
                    <a:pt x="417" y="381"/>
                  </a:moveTo>
                  <a:lnTo>
                    <a:pt x="417" y="381"/>
                  </a:lnTo>
                  <a:lnTo>
                    <a:pt x="417" y="382"/>
                  </a:lnTo>
                  <a:lnTo>
                    <a:pt x="417" y="382"/>
                  </a:lnTo>
                  <a:lnTo>
                    <a:pt x="412" y="402"/>
                  </a:lnTo>
                  <a:lnTo>
                    <a:pt x="404" y="422"/>
                  </a:lnTo>
                  <a:lnTo>
                    <a:pt x="395" y="442"/>
                  </a:lnTo>
                  <a:lnTo>
                    <a:pt x="384" y="461"/>
                  </a:lnTo>
                  <a:lnTo>
                    <a:pt x="384" y="461"/>
                  </a:lnTo>
                  <a:lnTo>
                    <a:pt x="384" y="461"/>
                  </a:lnTo>
                  <a:lnTo>
                    <a:pt x="384" y="461"/>
                  </a:lnTo>
                  <a:lnTo>
                    <a:pt x="290" y="461"/>
                  </a:lnTo>
                  <a:lnTo>
                    <a:pt x="290" y="461"/>
                  </a:lnTo>
                  <a:lnTo>
                    <a:pt x="290" y="381"/>
                  </a:lnTo>
                  <a:lnTo>
                    <a:pt x="290" y="381"/>
                  </a:lnTo>
                  <a:lnTo>
                    <a:pt x="417" y="381"/>
                  </a:lnTo>
                  <a:lnTo>
                    <a:pt x="417" y="381"/>
                  </a:lnTo>
                  <a:close/>
                  <a:moveTo>
                    <a:pt x="535" y="381"/>
                  </a:moveTo>
                  <a:lnTo>
                    <a:pt x="535" y="381"/>
                  </a:lnTo>
                  <a:lnTo>
                    <a:pt x="534" y="382"/>
                  </a:lnTo>
                  <a:lnTo>
                    <a:pt x="534" y="382"/>
                  </a:lnTo>
                  <a:lnTo>
                    <a:pt x="525" y="403"/>
                  </a:lnTo>
                  <a:lnTo>
                    <a:pt x="514" y="423"/>
                  </a:lnTo>
                  <a:lnTo>
                    <a:pt x="501" y="443"/>
                  </a:lnTo>
                  <a:lnTo>
                    <a:pt x="486" y="461"/>
                  </a:lnTo>
                  <a:lnTo>
                    <a:pt x="486" y="461"/>
                  </a:lnTo>
                  <a:lnTo>
                    <a:pt x="486" y="461"/>
                  </a:lnTo>
                  <a:lnTo>
                    <a:pt x="486" y="461"/>
                  </a:lnTo>
                  <a:lnTo>
                    <a:pt x="400" y="461"/>
                  </a:lnTo>
                  <a:lnTo>
                    <a:pt x="400" y="461"/>
                  </a:lnTo>
                  <a:lnTo>
                    <a:pt x="400" y="460"/>
                  </a:lnTo>
                  <a:lnTo>
                    <a:pt x="400" y="460"/>
                  </a:lnTo>
                  <a:lnTo>
                    <a:pt x="400" y="460"/>
                  </a:lnTo>
                  <a:lnTo>
                    <a:pt x="411" y="441"/>
                  </a:lnTo>
                  <a:lnTo>
                    <a:pt x="419" y="421"/>
                  </a:lnTo>
                  <a:lnTo>
                    <a:pt x="426" y="402"/>
                  </a:lnTo>
                  <a:lnTo>
                    <a:pt x="431" y="381"/>
                  </a:lnTo>
                  <a:lnTo>
                    <a:pt x="431" y="381"/>
                  </a:lnTo>
                  <a:lnTo>
                    <a:pt x="431" y="381"/>
                  </a:lnTo>
                  <a:lnTo>
                    <a:pt x="431" y="381"/>
                  </a:lnTo>
                  <a:lnTo>
                    <a:pt x="535" y="381"/>
                  </a:lnTo>
                  <a:lnTo>
                    <a:pt x="535" y="381"/>
                  </a:lnTo>
                  <a:close/>
                  <a:moveTo>
                    <a:pt x="176" y="475"/>
                  </a:moveTo>
                  <a:lnTo>
                    <a:pt x="176" y="475"/>
                  </a:lnTo>
                  <a:lnTo>
                    <a:pt x="176" y="475"/>
                  </a:lnTo>
                  <a:lnTo>
                    <a:pt x="176" y="475"/>
                  </a:lnTo>
                  <a:lnTo>
                    <a:pt x="191" y="495"/>
                  </a:lnTo>
                  <a:lnTo>
                    <a:pt x="208" y="513"/>
                  </a:lnTo>
                  <a:lnTo>
                    <a:pt x="227" y="531"/>
                  </a:lnTo>
                  <a:lnTo>
                    <a:pt x="247" y="548"/>
                  </a:lnTo>
                  <a:lnTo>
                    <a:pt x="247" y="548"/>
                  </a:lnTo>
                  <a:lnTo>
                    <a:pt x="253" y="551"/>
                  </a:lnTo>
                  <a:lnTo>
                    <a:pt x="253" y="551"/>
                  </a:lnTo>
                  <a:lnTo>
                    <a:pt x="247" y="550"/>
                  </a:lnTo>
                  <a:lnTo>
                    <a:pt x="247" y="550"/>
                  </a:lnTo>
                  <a:lnTo>
                    <a:pt x="247" y="550"/>
                  </a:lnTo>
                  <a:lnTo>
                    <a:pt x="226" y="546"/>
                  </a:lnTo>
                  <a:lnTo>
                    <a:pt x="205" y="541"/>
                  </a:lnTo>
                  <a:lnTo>
                    <a:pt x="185" y="534"/>
                  </a:lnTo>
                  <a:lnTo>
                    <a:pt x="165" y="525"/>
                  </a:lnTo>
                  <a:lnTo>
                    <a:pt x="146" y="515"/>
                  </a:lnTo>
                  <a:lnTo>
                    <a:pt x="129" y="504"/>
                  </a:lnTo>
                  <a:lnTo>
                    <a:pt x="111" y="491"/>
                  </a:lnTo>
                  <a:lnTo>
                    <a:pt x="95" y="476"/>
                  </a:lnTo>
                  <a:lnTo>
                    <a:pt x="95" y="476"/>
                  </a:lnTo>
                  <a:lnTo>
                    <a:pt x="94" y="475"/>
                  </a:lnTo>
                  <a:lnTo>
                    <a:pt x="94" y="475"/>
                  </a:lnTo>
                  <a:lnTo>
                    <a:pt x="176" y="475"/>
                  </a:lnTo>
                  <a:lnTo>
                    <a:pt x="176" y="475"/>
                  </a:lnTo>
                  <a:close/>
                  <a:moveTo>
                    <a:pt x="278" y="475"/>
                  </a:moveTo>
                  <a:lnTo>
                    <a:pt x="278" y="475"/>
                  </a:lnTo>
                  <a:lnTo>
                    <a:pt x="278" y="552"/>
                  </a:lnTo>
                  <a:lnTo>
                    <a:pt x="278" y="552"/>
                  </a:lnTo>
                  <a:lnTo>
                    <a:pt x="262" y="542"/>
                  </a:lnTo>
                  <a:lnTo>
                    <a:pt x="262" y="542"/>
                  </a:lnTo>
                  <a:lnTo>
                    <a:pt x="247" y="531"/>
                  </a:lnTo>
                  <a:lnTo>
                    <a:pt x="230" y="516"/>
                  </a:lnTo>
                  <a:lnTo>
                    <a:pt x="212" y="498"/>
                  </a:lnTo>
                  <a:lnTo>
                    <a:pt x="203" y="487"/>
                  </a:lnTo>
                  <a:lnTo>
                    <a:pt x="194" y="476"/>
                  </a:lnTo>
                  <a:lnTo>
                    <a:pt x="194" y="476"/>
                  </a:lnTo>
                  <a:lnTo>
                    <a:pt x="192" y="475"/>
                  </a:lnTo>
                  <a:lnTo>
                    <a:pt x="192" y="475"/>
                  </a:lnTo>
                  <a:lnTo>
                    <a:pt x="278" y="475"/>
                  </a:lnTo>
                  <a:lnTo>
                    <a:pt x="278" y="475"/>
                  </a:lnTo>
                  <a:close/>
                  <a:moveTo>
                    <a:pt x="374" y="475"/>
                  </a:moveTo>
                  <a:lnTo>
                    <a:pt x="374" y="475"/>
                  </a:lnTo>
                  <a:lnTo>
                    <a:pt x="373" y="476"/>
                  </a:lnTo>
                  <a:lnTo>
                    <a:pt x="373" y="476"/>
                  </a:lnTo>
                  <a:lnTo>
                    <a:pt x="364" y="487"/>
                  </a:lnTo>
                  <a:lnTo>
                    <a:pt x="355" y="498"/>
                  </a:lnTo>
                  <a:lnTo>
                    <a:pt x="337" y="516"/>
                  </a:lnTo>
                  <a:lnTo>
                    <a:pt x="320" y="531"/>
                  </a:lnTo>
                  <a:lnTo>
                    <a:pt x="305" y="542"/>
                  </a:lnTo>
                  <a:lnTo>
                    <a:pt x="305" y="542"/>
                  </a:lnTo>
                  <a:lnTo>
                    <a:pt x="290" y="552"/>
                  </a:lnTo>
                  <a:lnTo>
                    <a:pt x="290" y="552"/>
                  </a:lnTo>
                  <a:lnTo>
                    <a:pt x="290" y="475"/>
                  </a:lnTo>
                  <a:lnTo>
                    <a:pt x="290" y="475"/>
                  </a:lnTo>
                  <a:lnTo>
                    <a:pt x="374" y="475"/>
                  </a:lnTo>
                  <a:lnTo>
                    <a:pt x="374" y="475"/>
                  </a:lnTo>
                  <a:close/>
                  <a:moveTo>
                    <a:pt x="473" y="475"/>
                  </a:moveTo>
                  <a:lnTo>
                    <a:pt x="473" y="475"/>
                  </a:lnTo>
                  <a:lnTo>
                    <a:pt x="471" y="476"/>
                  </a:lnTo>
                  <a:lnTo>
                    <a:pt x="471" y="476"/>
                  </a:lnTo>
                  <a:lnTo>
                    <a:pt x="455" y="491"/>
                  </a:lnTo>
                  <a:lnTo>
                    <a:pt x="438" y="504"/>
                  </a:lnTo>
                  <a:lnTo>
                    <a:pt x="420" y="515"/>
                  </a:lnTo>
                  <a:lnTo>
                    <a:pt x="401" y="525"/>
                  </a:lnTo>
                  <a:lnTo>
                    <a:pt x="382" y="534"/>
                  </a:lnTo>
                  <a:lnTo>
                    <a:pt x="361" y="541"/>
                  </a:lnTo>
                  <a:lnTo>
                    <a:pt x="340" y="547"/>
                  </a:lnTo>
                  <a:lnTo>
                    <a:pt x="319" y="551"/>
                  </a:lnTo>
                  <a:lnTo>
                    <a:pt x="319" y="551"/>
                  </a:lnTo>
                  <a:lnTo>
                    <a:pt x="313" y="551"/>
                  </a:lnTo>
                  <a:lnTo>
                    <a:pt x="313" y="551"/>
                  </a:lnTo>
                  <a:lnTo>
                    <a:pt x="319" y="547"/>
                  </a:lnTo>
                  <a:lnTo>
                    <a:pt x="319" y="547"/>
                  </a:lnTo>
                  <a:lnTo>
                    <a:pt x="334" y="537"/>
                  </a:lnTo>
                  <a:lnTo>
                    <a:pt x="351" y="521"/>
                  </a:lnTo>
                  <a:lnTo>
                    <a:pt x="361" y="511"/>
                  </a:lnTo>
                  <a:lnTo>
                    <a:pt x="371" y="500"/>
                  </a:lnTo>
                  <a:lnTo>
                    <a:pt x="381" y="488"/>
                  </a:lnTo>
                  <a:lnTo>
                    <a:pt x="391" y="475"/>
                  </a:lnTo>
                  <a:lnTo>
                    <a:pt x="391" y="475"/>
                  </a:lnTo>
                  <a:lnTo>
                    <a:pt x="391" y="475"/>
                  </a:lnTo>
                  <a:lnTo>
                    <a:pt x="391" y="475"/>
                  </a:lnTo>
                  <a:lnTo>
                    <a:pt x="473" y="475"/>
                  </a:lnTo>
                  <a:lnTo>
                    <a:pt x="473" y="47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6" name="Freeform 27"/>
            <p:cNvSpPr>
              <a:spLocks/>
            </p:cNvSpPr>
            <p:nvPr userDrawn="1"/>
          </p:nvSpPr>
          <p:spPr bwMode="auto">
            <a:xfrm>
              <a:off x="1658938" y="1789113"/>
              <a:ext cx="107950" cy="187325"/>
            </a:xfrm>
            <a:custGeom>
              <a:avLst/>
              <a:gdLst>
                <a:gd name="T0" fmla="*/ 68 w 68"/>
                <a:gd name="T1" fmla="*/ 1 h 118"/>
                <a:gd name="T2" fmla="*/ 68 w 68"/>
                <a:gd name="T3" fmla="*/ 1 h 118"/>
                <a:gd name="T4" fmla="*/ 66 w 68"/>
                <a:gd name="T5" fmla="*/ 2 h 118"/>
                <a:gd name="T6" fmla="*/ 65 w 68"/>
                <a:gd name="T7" fmla="*/ 4 h 118"/>
                <a:gd name="T8" fmla="*/ 62 w 68"/>
                <a:gd name="T9" fmla="*/ 8 h 118"/>
                <a:gd name="T10" fmla="*/ 57 w 68"/>
                <a:gd name="T11" fmla="*/ 24 h 118"/>
                <a:gd name="T12" fmla="*/ 36 w 68"/>
                <a:gd name="T13" fmla="*/ 95 h 118"/>
                <a:gd name="T14" fmla="*/ 36 w 68"/>
                <a:gd name="T15" fmla="*/ 95 h 118"/>
                <a:gd name="T16" fmla="*/ 34 w 68"/>
                <a:gd name="T17" fmla="*/ 104 h 118"/>
                <a:gd name="T18" fmla="*/ 33 w 68"/>
                <a:gd name="T19" fmla="*/ 110 h 118"/>
                <a:gd name="T20" fmla="*/ 34 w 68"/>
                <a:gd name="T21" fmla="*/ 114 h 118"/>
                <a:gd name="T22" fmla="*/ 35 w 68"/>
                <a:gd name="T23" fmla="*/ 117 h 118"/>
                <a:gd name="T24" fmla="*/ 35 w 68"/>
                <a:gd name="T25" fmla="*/ 118 h 118"/>
                <a:gd name="T26" fmla="*/ 0 w 68"/>
                <a:gd name="T27" fmla="*/ 118 h 118"/>
                <a:gd name="T28" fmla="*/ 0 w 68"/>
                <a:gd name="T29" fmla="*/ 117 h 118"/>
                <a:gd name="T30" fmla="*/ 0 w 68"/>
                <a:gd name="T31" fmla="*/ 117 h 118"/>
                <a:gd name="T32" fmla="*/ 4 w 68"/>
                <a:gd name="T33" fmla="*/ 114 h 118"/>
                <a:gd name="T34" fmla="*/ 6 w 68"/>
                <a:gd name="T35" fmla="*/ 111 h 118"/>
                <a:gd name="T36" fmla="*/ 9 w 68"/>
                <a:gd name="T37" fmla="*/ 105 h 118"/>
                <a:gd name="T38" fmla="*/ 11 w 68"/>
                <a:gd name="T39" fmla="*/ 96 h 118"/>
                <a:gd name="T40" fmla="*/ 32 w 68"/>
                <a:gd name="T41" fmla="*/ 25 h 118"/>
                <a:gd name="T42" fmla="*/ 32 w 68"/>
                <a:gd name="T43" fmla="*/ 25 h 118"/>
                <a:gd name="T44" fmla="*/ 34 w 68"/>
                <a:gd name="T45" fmla="*/ 15 h 118"/>
                <a:gd name="T46" fmla="*/ 35 w 68"/>
                <a:gd name="T47" fmla="*/ 9 h 118"/>
                <a:gd name="T48" fmla="*/ 35 w 68"/>
                <a:gd name="T49" fmla="*/ 5 h 118"/>
                <a:gd name="T50" fmla="*/ 34 w 68"/>
                <a:gd name="T51" fmla="*/ 1 h 118"/>
                <a:gd name="T52" fmla="*/ 34 w 68"/>
                <a:gd name="T53" fmla="*/ 0 h 118"/>
                <a:gd name="T54" fmla="*/ 68 w 68"/>
                <a:gd name="T55" fmla="*/ 0 h 118"/>
                <a:gd name="T56" fmla="*/ 68 w 68"/>
                <a:gd name="T57" fmla="*/ 1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8" h="118">
                  <a:moveTo>
                    <a:pt x="68" y="1"/>
                  </a:moveTo>
                  <a:lnTo>
                    <a:pt x="68" y="1"/>
                  </a:lnTo>
                  <a:lnTo>
                    <a:pt x="66" y="2"/>
                  </a:lnTo>
                  <a:lnTo>
                    <a:pt x="65" y="4"/>
                  </a:lnTo>
                  <a:lnTo>
                    <a:pt x="62" y="8"/>
                  </a:lnTo>
                  <a:lnTo>
                    <a:pt x="57" y="24"/>
                  </a:lnTo>
                  <a:lnTo>
                    <a:pt x="36" y="95"/>
                  </a:lnTo>
                  <a:lnTo>
                    <a:pt x="36" y="95"/>
                  </a:lnTo>
                  <a:lnTo>
                    <a:pt x="34" y="104"/>
                  </a:lnTo>
                  <a:lnTo>
                    <a:pt x="33" y="110"/>
                  </a:lnTo>
                  <a:lnTo>
                    <a:pt x="34" y="114"/>
                  </a:lnTo>
                  <a:lnTo>
                    <a:pt x="35" y="117"/>
                  </a:lnTo>
                  <a:lnTo>
                    <a:pt x="35" y="118"/>
                  </a:lnTo>
                  <a:lnTo>
                    <a:pt x="0" y="118"/>
                  </a:lnTo>
                  <a:lnTo>
                    <a:pt x="0" y="117"/>
                  </a:lnTo>
                  <a:lnTo>
                    <a:pt x="0" y="117"/>
                  </a:lnTo>
                  <a:lnTo>
                    <a:pt x="4" y="114"/>
                  </a:lnTo>
                  <a:lnTo>
                    <a:pt x="6" y="111"/>
                  </a:lnTo>
                  <a:lnTo>
                    <a:pt x="9" y="105"/>
                  </a:lnTo>
                  <a:lnTo>
                    <a:pt x="11" y="96"/>
                  </a:lnTo>
                  <a:lnTo>
                    <a:pt x="32" y="25"/>
                  </a:lnTo>
                  <a:lnTo>
                    <a:pt x="32" y="25"/>
                  </a:lnTo>
                  <a:lnTo>
                    <a:pt x="34" y="15"/>
                  </a:lnTo>
                  <a:lnTo>
                    <a:pt x="35" y="9"/>
                  </a:lnTo>
                  <a:lnTo>
                    <a:pt x="35" y="5"/>
                  </a:lnTo>
                  <a:lnTo>
                    <a:pt x="34" y="1"/>
                  </a:lnTo>
                  <a:lnTo>
                    <a:pt x="34" y="0"/>
                  </a:lnTo>
                  <a:lnTo>
                    <a:pt x="68" y="0"/>
                  </a:lnTo>
                  <a:lnTo>
                    <a:pt x="68"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7" name="Freeform 28"/>
            <p:cNvSpPr>
              <a:spLocks/>
            </p:cNvSpPr>
            <p:nvPr userDrawn="1"/>
          </p:nvSpPr>
          <p:spPr bwMode="auto">
            <a:xfrm>
              <a:off x="1289051" y="1785938"/>
              <a:ext cx="138113" cy="193675"/>
            </a:xfrm>
            <a:custGeom>
              <a:avLst/>
              <a:gdLst>
                <a:gd name="T0" fmla="*/ 8 w 87"/>
                <a:gd name="T1" fmla="*/ 90 h 122"/>
                <a:gd name="T2" fmla="*/ 10 w 87"/>
                <a:gd name="T3" fmla="*/ 101 h 122"/>
                <a:gd name="T4" fmla="*/ 16 w 87"/>
                <a:gd name="T5" fmla="*/ 109 h 122"/>
                <a:gd name="T6" fmla="*/ 25 w 87"/>
                <a:gd name="T7" fmla="*/ 113 h 122"/>
                <a:gd name="T8" fmla="*/ 38 w 87"/>
                <a:gd name="T9" fmla="*/ 114 h 122"/>
                <a:gd name="T10" fmla="*/ 42 w 87"/>
                <a:gd name="T11" fmla="*/ 113 h 122"/>
                <a:gd name="T12" fmla="*/ 50 w 87"/>
                <a:gd name="T13" fmla="*/ 110 h 122"/>
                <a:gd name="T14" fmla="*/ 55 w 87"/>
                <a:gd name="T15" fmla="*/ 104 h 122"/>
                <a:gd name="T16" fmla="*/ 58 w 87"/>
                <a:gd name="T17" fmla="*/ 97 h 122"/>
                <a:gd name="T18" fmla="*/ 58 w 87"/>
                <a:gd name="T19" fmla="*/ 94 h 122"/>
                <a:gd name="T20" fmla="*/ 54 w 87"/>
                <a:gd name="T21" fmla="*/ 82 h 122"/>
                <a:gd name="T22" fmla="*/ 43 w 87"/>
                <a:gd name="T23" fmla="*/ 72 h 122"/>
                <a:gd name="T24" fmla="*/ 38 w 87"/>
                <a:gd name="T25" fmla="*/ 68 h 122"/>
                <a:gd name="T26" fmla="*/ 22 w 87"/>
                <a:gd name="T27" fmla="*/ 54 h 122"/>
                <a:gd name="T28" fmla="*/ 17 w 87"/>
                <a:gd name="T29" fmla="*/ 46 h 122"/>
                <a:gd name="T30" fmla="*/ 16 w 87"/>
                <a:gd name="T31" fmla="*/ 36 h 122"/>
                <a:gd name="T32" fmla="*/ 17 w 87"/>
                <a:gd name="T33" fmla="*/ 29 h 122"/>
                <a:gd name="T34" fmla="*/ 22 w 87"/>
                <a:gd name="T35" fmla="*/ 15 h 122"/>
                <a:gd name="T36" fmla="*/ 33 w 87"/>
                <a:gd name="T37" fmla="*/ 6 h 122"/>
                <a:gd name="T38" fmla="*/ 48 w 87"/>
                <a:gd name="T39" fmla="*/ 1 h 122"/>
                <a:gd name="T40" fmla="*/ 56 w 87"/>
                <a:gd name="T41" fmla="*/ 0 h 122"/>
                <a:gd name="T42" fmla="*/ 77 w 87"/>
                <a:gd name="T43" fmla="*/ 2 h 122"/>
                <a:gd name="T44" fmla="*/ 87 w 87"/>
                <a:gd name="T45" fmla="*/ 5 h 122"/>
                <a:gd name="T46" fmla="*/ 80 w 87"/>
                <a:gd name="T47" fmla="*/ 27 h 122"/>
                <a:gd name="T48" fmla="*/ 77 w 87"/>
                <a:gd name="T49" fmla="*/ 17 h 122"/>
                <a:gd name="T50" fmla="*/ 73 w 87"/>
                <a:gd name="T51" fmla="*/ 11 h 122"/>
                <a:gd name="T52" fmla="*/ 65 w 87"/>
                <a:gd name="T53" fmla="*/ 8 h 122"/>
                <a:gd name="T54" fmla="*/ 55 w 87"/>
                <a:gd name="T55" fmla="*/ 8 h 122"/>
                <a:gd name="T56" fmla="*/ 50 w 87"/>
                <a:gd name="T57" fmla="*/ 8 h 122"/>
                <a:gd name="T58" fmla="*/ 44 w 87"/>
                <a:gd name="T59" fmla="*/ 12 h 122"/>
                <a:gd name="T60" fmla="*/ 39 w 87"/>
                <a:gd name="T61" fmla="*/ 17 h 122"/>
                <a:gd name="T62" fmla="*/ 37 w 87"/>
                <a:gd name="T63" fmla="*/ 28 h 122"/>
                <a:gd name="T64" fmla="*/ 38 w 87"/>
                <a:gd name="T65" fmla="*/ 34 h 122"/>
                <a:gd name="T66" fmla="*/ 45 w 87"/>
                <a:gd name="T67" fmla="*/ 44 h 122"/>
                <a:gd name="T68" fmla="*/ 57 w 87"/>
                <a:gd name="T69" fmla="*/ 52 h 122"/>
                <a:gd name="T70" fmla="*/ 66 w 87"/>
                <a:gd name="T71" fmla="*/ 58 h 122"/>
                <a:gd name="T72" fmla="*/ 77 w 87"/>
                <a:gd name="T73" fmla="*/ 69 h 122"/>
                <a:gd name="T74" fmla="*/ 80 w 87"/>
                <a:gd name="T75" fmla="*/ 79 h 122"/>
                <a:gd name="T76" fmla="*/ 81 w 87"/>
                <a:gd name="T77" fmla="*/ 84 h 122"/>
                <a:gd name="T78" fmla="*/ 77 w 87"/>
                <a:gd name="T79" fmla="*/ 100 h 122"/>
                <a:gd name="T80" fmla="*/ 68 w 87"/>
                <a:gd name="T81" fmla="*/ 112 h 122"/>
                <a:gd name="T82" fmla="*/ 54 w 87"/>
                <a:gd name="T83" fmla="*/ 120 h 122"/>
                <a:gd name="T84" fmla="*/ 35 w 87"/>
                <a:gd name="T85" fmla="*/ 122 h 122"/>
                <a:gd name="T86" fmla="*/ 24 w 87"/>
                <a:gd name="T87" fmla="*/ 121 h 122"/>
                <a:gd name="T88" fmla="*/ 6 w 87"/>
                <a:gd name="T89" fmla="*/ 116 h 122"/>
                <a:gd name="T90" fmla="*/ 0 w 87"/>
                <a:gd name="T91" fmla="*/ 112 h 122"/>
                <a:gd name="T92" fmla="*/ 8 w 87"/>
                <a:gd name="T93" fmla="*/ 9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7" h="122">
                  <a:moveTo>
                    <a:pt x="8" y="90"/>
                  </a:moveTo>
                  <a:lnTo>
                    <a:pt x="8" y="90"/>
                  </a:lnTo>
                  <a:lnTo>
                    <a:pt x="9" y="96"/>
                  </a:lnTo>
                  <a:lnTo>
                    <a:pt x="10" y="101"/>
                  </a:lnTo>
                  <a:lnTo>
                    <a:pt x="13" y="106"/>
                  </a:lnTo>
                  <a:lnTo>
                    <a:pt x="16" y="109"/>
                  </a:lnTo>
                  <a:lnTo>
                    <a:pt x="20" y="112"/>
                  </a:lnTo>
                  <a:lnTo>
                    <a:pt x="25" y="113"/>
                  </a:lnTo>
                  <a:lnTo>
                    <a:pt x="31" y="114"/>
                  </a:lnTo>
                  <a:lnTo>
                    <a:pt x="38" y="114"/>
                  </a:lnTo>
                  <a:lnTo>
                    <a:pt x="38" y="114"/>
                  </a:lnTo>
                  <a:lnTo>
                    <a:pt x="42" y="113"/>
                  </a:lnTo>
                  <a:lnTo>
                    <a:pt x="46" y="112"/>
                  </a:lnTo>
                  <a:lnTo>
                    <a:pt x="50" y="110"/>
                  </a:lnTo>
                  <a:lnTo>
                    <a:pt x="53" y="107"/>
                  </a:lnTo>
                  <a:lnTo>
                    <a:pt x="55" y="104"/>
                  </a:lnTo>
                  <a:lnTo>
                    <a:pt x="57" y="101"/>
                  </a:lnTo>
                  <a:lnTo>
                    <a:pt x="58" y="97"/>
                  </a:lnTo>
                  <a:lnTo>
                    <a:pt x="58" y="94"/>
                  </a:lnTo>
                  <a:lnTo>
                    <a:pt x="58" y="94"/>
                  </a:lnTo>
                  <a:lnTo>
                    <a:pt x="57" y="88"/>
                  </a:lnTo>
                  <a:lnTo>
                    <a:pt x="54" y="82"/>
                  </a:lnTo>
                  <a:lnTo>
                    <a:pt x="50" y="77"/>
                  </a:lnTo>
                  <a:lnTo>
                    <a:pt x="43" y="72"/>
                  </a:lnTo>
                  <a:lnTo>
                    <a:pt x="38" y="68"/>
                  </a:lnTo>
                  <a:lnTo>
                    <a:pt x="38" y="68"/>
                  </a:lnTo>
                  <a:lnTo>
                    <a:pt x="29" y="62"/>
                  </a:lnTo>
                  <a:lnTo>
                    <a:pt x="22" y="54"/>
                  </a:lnTo>
                  <a:lnTo>
                    <a:pt x="20" y="51"/>
                  </a:lnTo>
                  <a:lnTo>
                    <a:pt x="17" y="46"/>
                  </a:lnTo>
                  <a:lnTo>
                    <a:pt x="16" y="41"/>
                  </a:lnTo>
                  <a:lnTo>
                    <a:pt x="16" y="36"/>
                  </a:lnTo>
                  <a:lnTo>
                    <a:pt x="16" y="36"/>
                  </a:lnTo>
                  <a:lnTo>
                    <a:pt x="17" y="29"/>
                  </a:lnTo>
                  <a:lnTo>
                    <a:pt x="19" y="22"/>
                  </a:lnTo>
                  <a:lnTo>
                    <a:pt x="22" y="15"/>
                  </a:lnTo>
                  <a:lnTo>
                    <a:pt x="27" y="10"/>
                  </a:lnTo>
                  <a:lnTo>
                    <a:pt x="33" y="6"/>
                  </a:lnTo>
                  <a:lnTo>
                    <a:pt x="40" y="3"/>
                  </a:lnTo>
                  <a:lnTo>
                    <a:pt x="48" y="1"/>
                  </a:lnTo>
                  <a:lnTo>
                    <a:pt x="56" y="0"/>
                  </a:lnTo>
                  <a:lnTo>
                    <a:pt x="56" y="0"/>
                  </a:lnTo>
                  <a:lnTo>
                    <a:pt x="67" y="0"/>
                  </a:lnTo>
                  <a:lnTo>
                    <a:pt x="77" y="2"/>
                  </a:lnTo>
                  <a:lnTo>
                    <a:pt x="77" y="2"/>
                  </a:lnTo>
                  <a:lnTo>
                    <a:pt x="87" y="5"/>
                  </a:lnTo>
                  <a:lnTo>
                    <a:pt x="82" y="27"/>
                  </a:lnTo>
                  <a:lnTo>
                    <a:pt x="80" y="27"/>
                  </a:lnTo>
                  <a:lnTo>
                    <a:pt x="80" y="27"/>
                  </a:lnTo>
                  <a:lnTo>
                    <a:pt x="77" y="17"/>
                  </a:lnTo>
                  <a:lnTo>
                    <a:pt x="75" y="14"/>
                  </a:lnTo>
                  <a:lnTo>
                    <a:pt x="73" y="11"/>
                  </a:lnTo>
                  <a:lnTo>
                    <a:pt x="70" y="9"/>
                  </a:lnTo>
                  <a:lnTo>
                    <a:pt x="65" y="8"/>
                  </a:lnTo>
                  <a:lnTo>
                    <a:pt x="61" y="7"/>
                  </a:lnTo>
                  <a:lnTo>
                    <a:pt x="55" y="8"/>
                  </a:lnTo>
                  <a:lnTo>
                    <a:pt x="55" y="8"/>
                  </a:lnTo>
                  <a:lnTo>
                    <a:pt x="50" y="8"/>
                  </a:lnTo>
                  <a:lnTo>
                    <a:pt x="47" y="10"/>
                  </a:lnTo>
                  <a:lnTo>
                    <a:pt x="44" y="12"/>
                  </a:lnTo>
                  <a:lnTo>
                    <a:pt x="41" y="14"/>
                  </a:lnTo>
                  <a:lnTo>
                    <a:pt x="39" y="17"/>
                  </a:lnTo>
                  <a:lnTo>
                    <a:pt x="38" y="21"/>
                  </a:lnTo>
                  <a:lnTo>
                    <a:pt x="37" y="28"/>
                  </a:lnTo>
                  <a:lnTo>
                    <a:pt x="37" y="28"/>
                  </a:lnTo>
                  <a:lnTo>
                    <a:pt x="38" y="34"/>
                  </a:lnTo>
                  <a:lnTo>
                    <a:pt x="40" y="39"/>
                  </a:lnTo>
                  <a:lnTo>
                    <a:pt x="45" y="44"/>
                  </a:lnTo>
                  <a:lnTo>
                    <a:pt x="52" y="48"/>
                  </a:lnTo>
                  <a:lnTo>
                    <a:pt x="57" y="52"/>
                  </a:lnTo>
                  <a:lnTo>
                    <a:pt x="57" y="52"/>
                  </a:lnTo>
                  <a:lnTo>
                    <a:pt x="66" y="58"/>
                  </a:lnTo>
                  <a:lnTo>
                    <a:pt x="74" y="65"/>
                  </a:lnTo>
                  <a:lnTo>
                    <a:pt x="77" y="69"/>
                  </a:lnTo>
                  <a:lnTo>
                    <a:pt x="79" y="74"/>
                  </a:lnTo>
                  <a:lnTo>
                    <a:pt x="80" y="79"/>
                  </a:lnTo>
                  <a:lnTo>
                    <a:pt x="81" y="84"/>
                  </a:lnTo>
                  <a:lnTo>
                    <a:pt x="81" y="84"/>
                  </a:lnTo>
                  <a:lnTo>
                    <a:pt x="80" y="93"/>
                  </a:lnTo>
                  <a:lnTo>
                    <a:pt x="77" y="100"/>
                  </a:lnTo>
                  <a:lnTo>
                    <a:pt x="73" y="107"/>
                  </a:lnTo>
                  <a:lnTo>
                    <a:pt x="68" y="112"/>
                  </a:lnTo>
                  <a:lnTo>
                    <a:pt x="62" y="116"/>
                  </a:lnTo>
                  <a:lnTo>
                    <a:pt x="54" y="120"/>
                  </a:lnTo>
                  <a:lnTo>
                    <a:pt x="45" y="122"/>
                  </a:lnTo>
                  <a:lnTo>
                    <a:pt x="35" y="122"/>
                  </a:lnTo>
                  <a:lnTo>
                    <a:pt x="35" y="122"/>
                  </a:lnTo>
                  <a:lnTo>
                    <a:pt x="24" y="121"/>
                  </a:lnTo>
                  <a:lnTo>
                    <a:pt x="14" y="119"/>
                  </a:lnTo>
                  <a:lnTo>
                    <a:pt x="6" y="116"/>
                  </a:lnTo>
                  <a:lnTo>
                    <a:pt x="0" y="112"/>
                  </a:lnTo>
                  <a:lnTo>
                    <a:pt x="0" y="112"/>
                  </a:lnTo>
                  <a:lnTo>
                    <a:pt x="6" y="90"/>
                  </a:lnTo>
                  <a:lnTo>
                    <a:pt x="8" y="9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 name="Freeform 29"/>
            <p:cNvSpPr>
              <a:spLocks/>
            </p:cNvSpPr>
            <p:nvPr userDrawn="1"/>
          </p:nvSpPr>
          <p:spPr bwMode="auto">
            <a:xfrm>
              <a:off x="1760538" y="1789113"/>
              <a:ext cx="166688" cy="187325"/>
            </a:xfrm>
            <a:custGeom>
              <a:avLst/>
              <a:gdLst>
                <a:gd name="T0" fmla="*/ 105 w 105"/>
                <a:gd name="T1" fmla="*/ 0 h 118"/>
                <a:gd name="T2" fmla="*/ 105 w 105"/>
                <a:gd name="T3" fmla="*/ 0 h 118"/>
                <a:gd name="T4" fmla="*/ 98 w 105"/>
                <a:gd name="T5" fmla="*/ 22 h 118"/>
                <a:gd name="T6" fmla="*/ 97 w 105"/>
                <a:gd name="T7" fmla="*/ 22 h 118"/>
                <a:gd name="T8" fmla="*/ 97 w 105"/>
                <a:gd name="T9" fmla="*/ 22 h 118"/>
                <a:gd name="T10" fmla="*/ 95 w 105"/>
                <a:gd name="T11" fmla="*/ 16 h 118"/>
                <a:gd name="T12" fmla="*/ 92 w 105"/>
                <a:gd name="T13" fmla="*/ 13 h 118"/>
                <a:gd name="T14" fmla="*/ 88 w 105"/>
                <a:gd name="T15" fmla="*/ 10 h 118"/>
                <a:gd name="T16" fmla="*/ 84 w 105"/>
                <a:gd name="T17" fmla="*/ 9 h 118"/>
                <a:gd name="T18" fmla="*/ 76 w 105"/>
                <a:gd name="T19" fmla="*/ 8 h 118"/>
                <a:gd name="T20" fmla="*/ 69 w 105"/>
                <a:gd name="T21" fmla="*/ 8 h 118"/>
                <a:gd name="T22" fmla="*/ 68 w 105"/>
                <a:gd name="T23" fmla="*/ 8 h 118"/>
                <a:gd name="T24" fmla="*/ 68 w 105"/>
                <a:gd name="T25" fmla="*/ 8 h 118"/>
                <a:gd name="T26" fmla="*/ 64 w 105"/>
                <a:gd name="T27" fmla="*/ 9 h 118"/>
                <a:gd name="T28" fmla="*/ 61 w 105"/>
                <a:gd name="T29" fmla="*/ 10 h 118"/>
                <a:gd name="T30" fmla="*/ 59 w 105"/>
                <a:gd name="T31" fmla="*/ 12 h 118"/>
                <a:gd name="T32" fmla="*/ 58 w 105"/>
                <a:gd name="T33" fmla="*/ 16 h 118"/>
                <a:gd name="T34" fmla="*/ 48 w 105"/>
                <a:gd name="T35" fmla="*/ 55 h 118"/>
                <a:gd name="T36" fmla="*/ 51 w 105"/>
                <a:gd name="T37" fmla="*/ 55 h 118"/>
                <a:gd name="T38" fmla="*/ 51 w 105"/>
                <a:gd name="T39" fmla="*/ 55 h 118"/>
                <a:gd name="T40" fmla="*/ 62 w 105"/>
                <a:gd name="T41" fmla="*/ 55 h 118"/>
                <a:gd name="T42" fmla="*/ 71 w 105"/>
                <a:gd name="T43" fmla="*/ 55 h 118"/>
                <a:gd name="T44" fmla="*/ 78 w 105"/>
                <a:gd name="T45" fmla="*/ 53 h 118"/>
                <a:gd name="T46" fmla="*/ 81 w 105"/>
                <a:gd name="T47" fmla="*/ 52 h 118"/>
                <a:gd name="T48" fmla="*/ 83 w 105"/>
                <a:gd name="T49" fmla="*/ 50 h 118"/>
                <a:gd name="T50" fmla="*/ 84 w 105"/>
                <a:gd name="T51" fmla="*/ 50 h 118"/>
                <a:gd name="T52" fmla="*/ 78 w 105"/>
                <a:gd name="T53" fmla="*/ 71 h 118"/>
                <a:gd name="T54" fmla="*/ 77 w 105"/>
                <a:gd name="T55" fmla="*/ 71 h 118"/>
                <a:gd name="T56" fmla="*/ 77 w 105"/>
                <a:gd name="T57" fmla="*/ 71 h 118"/>
                <a:gd name="T58" fmla="*/ 75 w 105"/>
                <a:gd name="T59" fmla="*/ 68 h 118"/>
                <a:gd name="T60" fmla="*/ 73 w 105"/>
                <a:gd name="T61" fmla="*/ 66 h 118"/>
                <a:gd name="T62" fmla="*/ 70 w 105"/>
                <a:gd name="T63" fmla="*/ 65 h 118"/>
                <a:gd name="T64" fmla="*/ 67 w 105"/>
                <a:gd name="T65" fmla="*/ 64 h 118"/>
                <a:gd name="T66" fmla="*/ 58 w 105"/>
                <a:gd name="T67" fmla="*/ 63 h 118"/>
                <a:gd name="T68" fmla="*/ 48 w 105"/>
                <a:gd name="T69" fmla="*/ 63 h 118"/>
                <a:gd name="T70" fmla="*/ 45 w 105"/>
                <a:gd name="T71" fmla="*/ 63 h 118"/>
                <a:gd name="T72" fmla="*/ 36 w 105"/>
                <a:gd name="T73" fmla="*/ 95 h 118"/>
                <a:gd name="T74" fmla="*/ 36 w 105"/>
                <a:gd name="T75" fmla="*/ 95 h 118"/>
                <a:gd name="T76" fmla="*/ 34 w 105"/>
                <a:gd name="T77" fmla="*/ 103 h 118"/>
                <a:gd name="T78" fmla="*/ 32 w 105"/>
                <a:gd name="T79" fmla="*/ 109 h 118"/>
                <a:gd name="T80" fmla="*/ 33 w 105"/>
                <a:gd name="T81" fmla="*/ 114 h 118"/>
                <a:gd name="T82" fmla="*/ 34 w 105"/>
                <a:gd name="T83" fmla="*/ 117 h 118"/>
                <a:gd name="T84" fmla="*/ 34 w 105"/>
                <a:gd name="T85" fmla="*/ 118 h 118"/>
                <a:gd name="T86" fmla="*/ 0 w 105"/>
                <a:gd name="T87" fmla="*/ 118 h 118"/>
                <a:gd name="T88" fmla="*/ 0 w 105"/>
                <a:gd name="T89" fmla="*/ 117 h 118"/>
                <a:gd name="T90" fmla="*/ 0 w 105"/>
                <a:gd name="T91" fmla="*/ 117 h 118"/>
                <a:gd name="T92" fmla="*/ 3 w 105"/>
                <a:gd name="T93" fmla="*/ 114 h 118"/>
                <a:gd name="T94" fmla="*/ 6 w 105"/>
                <a:gd name="T95" fmla="*/ 110 h 118"/>
                <a:gd name="T96" fmla="*/ 8 w 105"/>
                <a:gd name="T97" fmla="*/ 104 h 118"/>
                <a:gd name="T98" fmla="*/ 11 w 105"/>
                <a:gd name="T99" fmla="*/ 96 h 118"/>
                <a:gd name="T100" fmla="*/ 32 w 105"/>
                <a:gd name="T101" fmla="*/ 24 h 118"/>
                <a:gd name="T102" fmla="*/ 32 w 105"/>
                <a:gd name="T103" fmla="*/ 24 h 118"/>
                <a:gd name="T104" fmla="*/ 34 w 105"/>
                <a:gd name="T105" fmla="*/ 15 h 118"/>
                <a:gd name="T106" fmla="*/ 35 w 105"/>
                <a:gd name="T107" fmla="*/ 9 h 118"/>
                <a:gd name="T108" fmla="*/ 35 w 105"/>
                <a:gd name="T109" fmla="*/ 5 h 118"/>
                <a:gd name="T110" fmla="*/ 33 w 105"/>
                <a:gd name="T111" fmla="*/ 1 h 118"/>
                <a:gd name="T112" fmla="*/ 33 w 105"/>
                <a:gd name="T113" fmla="*/ 0 h 118"/>
                <a:gd name="T114" fmla="*/ 105 w 105"/>
                <a:gd name="T115" fmla="*/ 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5" h="118">
                  <a:moveTo>
                    <a:pt x="105" y="0"/>
                  </a:moveTo>
                  <a:lnTo>
                    <a:pt x="105" y="0"/>
                  </a:lnTo>
                  <a:lnTo>
                    <a:pt x="98" y="22"/>
                  </a:lnTo>
                  <a:lnTo>
                    <a:pt x="97" y="22"/>
                  </a:lnTo>
                  <a:lnTo>
                    <a:pt x="97" y="22"/>
                  </a:lnTo>
                  <a:lnTo>
                    <a:pt x="95" y="16"/>
                  </a:lnTo>
                  <a:lnTo>
                    <a:pt x="92" y="13"/>
                  </a:lnTo>
                  <a:lnTo>
                    <a:pt x="88" y="10"/>
                  </a:lnTo>
                  <a:lnTo>
                    <a:pt x="84" y="9"/>
                  </a:lnTo>
                  <a:lnTo>
                    <a:pt x="76" y="8"/>
                  </a:lnTo>
                  <a:lnTo>
                    <a:pt x="69" y="8"/>
                  </a:lnTo>
                  <a:lnTo>
                    <a:pt x="68" y="8"/>
                  </a:lnTo>
                  <a:lnTo>
                    <a:pt x="68" y="8"/>
                  </a:lnTo>
                  <a:lnTo>
                    <a:pt x="64" y="9"/>
                  </a:lnTo>
                  <a:lnTo>
                    <a:pt x="61" y="10"/>
                  </a:lnTo>
                  <a:lnTo>
                    <a:pt x="59" y="12"/>
                  </a:lnTo>
                  <a:lnTo>
                    <a:pt x="58" y="16"/>
                  </a:lnTo>
                  <a:lnTo>
                    <a:pt x="48" y="55"/>
                  </a:lnTo>
                  <a:lnTo>
                    <a:pt x="51" y="55"/>
                  </a:lnTo>
                  <a:lnTo>
                    <a:pt x="51" y="55"/>
                  </a:lnTo>
                  <a:lnTo>
                    <a:pt x="62" y="55"/>
                  </a:lnTo>
                  <a:lnTo>
                    <a:pt x="71" y="55"/>
                  </a:lnTo>
                  <a:lnTo>
                    <a:pt x="78" y="53"/>
                  </a:lnTo>
                  <a:lnTo>
                    <a:pt x="81" y="52"/>
                  </a:lnTo>
                  <a:lnTo>
                    <a:pt x="83" y="50"/>
                  </a:lnTo>
                  <a:lnTo>
                    <a:pt x="84" y="50"/>
                  </a:lnTo>
                  <a:lnTo>
                    <a:pt x="78" y="71"/>
                  </a:lnTo>
                  <a:lnTo>
                    <a:pt x="77" y="71"/>
                  </a:lnTo>
                  <a:lnTo>
                    <a:pt x="77" y="71"/>
                  </a:lnTo>
                  <a:lnTo>
                    <a:pt x="75" y="68"/>
                  </a:lnTo>
                  <a:lnTo>
                    <a:pt x="73" y="66"/>
                  </a:lnTo>
                  <a:lnTo>
                    <a:pt x="70" y="65"/>
                  </a:lnTo>
                  <a:lnTo>
                    <a:pt x="67" y="64"/>
                  </a:lnTo>
                  <a:lnTo>
                    <a:pt x="58" y="63"/>
                  </a:lnTo>
                  <a:lnTo>
                    <a:pt x="48" y="63"/>
                  </a:lnTo>
                  <a:lnTo>
                    <a:pt x="45" y="63"/>
                  </a:lnTo>
                  <a:lnTo>
                    <a:pt x="36" y="95"/>
                  </a:lnTo>
                  <a:lnTo>
                    <a:pt x="36" y="95"/>
                  </a:lnTo>
                  <a:lnTo>
                    <a:pt x="34" y="103"/>
                  </a:lnTo>
                  <a:lnTo>
                    <a:pt x="32" y="109"/>
                  </a:lnTo>
                  <a:lnTo>
                    <a:pt x="33" y="114"/>
                  </a:lnTo>
                  <a:lnTo>
                    <a:pt x="34" y="117"/>
                  </a:lnTo>
                  <a:lnTo>
                    <a:pt x="34" y="118"/>
                  </a:lnTo>
                  <a:lnTo>
                    <a:pt x="0" y="118"/>
                  </a:lnTo>
                  <a:lnTo>
                    <a:pt x="0" y="117"/>
                  </a:lnTo>
                  <a:lnTo>
                    <a:pt x="0" y="117"/>
                  </a:lnTo>
                  <a:lnTo>
                    <a:pt x="3" y="114"/>
                  </a:lnTo>
                  <a:lnTo>
                    <a:pt x="6" y="110"/>
                  </a:lnTo>
                  <a:lnTo>
                    <a:pt x="8" y="104"/>
                  </a:lnTo>
                  <a:lnTo>
                    <a:pt x="11" y="96"/>
                  </a:lnTo>
                  <a:lnTo>
                    <a:pt x="32" y="24"/>
                  </a:lnTo>
                  <a:lnTo>
                    <a:pt x="32" y="24"/>
                  </a:lnTo>
                  <a:lnTo>
                    <a:pt x="34" y="15"/>
                  </a:lnTo>
                  <a:lnTo>
                    <a:pt x="35" y="9"/>
                  </a:lnTo>
                  <a:lnTo>
                    <a:pt x="35" y="5"/>
                  </a:lnTo>
                  <a:lnTo>
                    <a:pt x="33" y="1"/>
                  </a:lnTo>
                  <a:lnTo>
                    <a:pt x="33" y="0"/>
                  </a:lnTo>
                  <a:lnTo>
                    <a:pt x="10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9" name="Freeform 30"/>
            <p:cNvSpPr>
              <a:spLocks/>
            </p:cNvSpPr>
            <p:nvPr userDrawn="1"/>
          </p:nvSpPr>
          <p:spPr bwMode="auto">
            <a:xfrm>
              <a:off x="1925638" y="1789113"/>
              <a:ext cx="150813" cy="187325"/>
            </a:xfrm>
            <a:custGeom>
              <a:avLst/>
              <a:gdLst>
                <a:gd name="T0" fmla="*/ 95 w 95"/>
                <a:gd name="T1" fmla="*/ 0 h 118"/>
                <a:gd name="T2" fmla="*/ 95 w 95"/>
                <a:gd name="T3" fmla="*/ 0 h 118"/>
                <a:gd name="T4" fmla="*/ 89 w 95"/>
                <a:gd name="T5" fmla="*/ 22 h 118"/>
                <a:gd name="T6" fmla="*/ 87 w 95"/>
                <a:gd name="T7" fmla="*/ 22 h 118"/>
                <a:gd name="T8" fmla="*/ 87 w 95"/>
                <a:gd name="T9" fmla="*/ 22 h 118"/>
                <a:gd name="T10" fmla="*/ 85 w 95"/>
                <a:gd name="T11" fmla="*/ 16 h 118"/>
                <a:gd name="T12" fmla="*/ 82 w 95"/>
                <a:gd name="T13" fmla="*/ 13 h 118"/>
                <a:gd name="T14" fmla="*/ 78 w 95"/>
                <a:gd name="T15" fmla="*/ 11 h 118"/>
                <a:gd name="T16" fmla="*/ 75 w 95"/>
                <a:gd name="T17" fmla="*/ 9 h 118"/>
                <a:gd name="T18" fmla="*/ 67 w 95"/>
                <a:gd name="T19" fmla="*/ 8 h 118"/>
                <a:gd name="T20" fmla="*/ 61 w 95"/>
                <a:gd name="T21" fmla="*/ 8 h 118"/>
                <a:gd name="T22" fmla="*/ 60 w 95"/>
                <a:gd name="T23" fmla="*/ 8 h 118"/>
                <a:gd name="T24" fmla="*/ 35 w 95"/>
                <a:gd name="T25" fmla="*/ 95 h 118"/>
                <a:gd name="T26" fmla="*/ 35 w 95"/>
                <a:gd name="T27" fmla="*/ 95 h 118"/>
                <a:gd name="T28" fmla="*/ 32 w 95"/>
                <a:gd name="T29" fmla="*/ 110 h 118"/>
                <a:gd name="T30" fmla="*/ 32 w 95"/>
                <a:gd name="T31" fmla="*/ 114 h 118"/>
                <a:gd name="T32" fmla="*/ 34 w 95"/>
                <a:gd name="T33" fmla="*/ 117 h 118"/>
                <a:gd name="T34" fmla="*/ 34 w 95"/>
                <a:gd name="T35" fmla="*/ 118 h 118"/>
                <a:gd name="T36" fmla="*/ 0 w 95"/>
                <a:gd name="T37" fmla="*/ 118 h 118"/>
                <a:gd name="T38" fmla="*/ 0 w 95"/>
                <a:gd name="T39" fmla="*/ 117 h 118"/>
                <a:gd name="T40" fmla="*/ 0 w 95"/>
                <a:gd name="T41" fmla="*/ 117 h 118"/>
                <a:gd name="T42" fmla="*/ 4 w 95"/>
                <a:gd name="T43" fmla="*/ 114 h 118"/>
                <a:gd name="T44" fmla="*/ 6 w 95"/>
                <a:gd name="T45" fmla="*/ 110 h 118"/>
                <a:gd name="T46" fmla="*/ 8 w 95"/>
                <a:gd name="T47" fmla="*/ 104 h 118"/>
                <a:gd name="T48" fmla="*/ 11 w 95"/>
                <a:gd name="T49" fmla="*/ 95 h 118"/>
                <a:gd name="T50" fmla="*/ 36 w 95"/>
                <a:gd name="T51" fmla="*/ 8 h 118"/>
                <a:gd name="T52" fmla="*/ 33 w 95"/>
                <a:gd name="T53" fmla="*/ 8 h 118"/>
                <a:gd name="T54" fmla="*/ 33 w 95"/>
                <a:gd name="T55" fmla="*/ 8 h 118"/>
                <a:gd name="T56" fmla="*/ 26 w 95"/>
                <a:gd name="T57" fmla="*/ 8 h 118"/>
                <a:gd name="T58" fmla="*/ 19 w 95"/>
                <a:gd name="T59" fmla="*/ 9 h 118"/>
                <a:gd name="T60" fmla="*/ 15 w 95"/>
                <a:gd name="T61" fmla="*/ 11 h 118"/>
                <a:gd name="T62" fmla="*/ 11 w 95"/>
                <a:gd name="T63" fmla="*/ 13 h 118"/>
                <a:gd name="T64" fmla="*/ 7 w 95"/>
                <a:gd name="T65" fmla="*/ 16 h 118"/>
                <a:gd name="T66" fmla="*/ 3 w 95"/>
                <a:gd name="T67" fmla="*/ 22 h 118"/>
                <a:gd name="T68" fmla="*/ 1 w 95"/>
                <a:gd name="T69" fmla="*/ 22 h 118"/>
                <a:gd name="T70" fmla="*/ 1 w 95"/>
                <a:gd name="T71" fmla="*/ 22 h 118"/>
                <a:gd name="T72" fmla="*/ 8 w 95"/>
                <a:gd name="T73" fmla="*/ 0 h 118"/>
                <a:gd name="T74" fmla="*/ 95 w 95"/>
                <a:gd name="T75" fmla="*/ 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5" h="118">
                  <a:moveTo>
                    <a:pt x="95" y="0"/>
                  </a:moveTo>
                  <a:lnTo>
                    <a:pt x="95" y="0"/>
                  </a:lnTo>
                  <a:lnTo>
                    <a:pt x="89" y="22"/>
                  </a:lnTo>
                  <a:lnTo>
                    <a:pt x="87" y="22"/>
                  </a:lnTo>
                  <a:lnTo>
                    <a:pt x="87" y="22"/>
                  </a:lnTo>
                  <a:lnTo>
                    <a:pt x="85" y="16"/>
                  </a:lnTo>
                  <a:lnTo>
                    <a:pt x="82" y="13"/>
                  </a:lnTo>
                  <a:lnTo>
                    <a:pt x="78" y="11"/>
                  </a:lnTo>
                  <a:lnTo>
                    <a:pt x="75" y="9"/>
                  </a:lnTo>
                  <a:lnTo>
                    <a:pt x="67" y="8"/>
                  </a:lnTo>
                  <a:lnTo>
                    <a:pt x="61" y="8"/>
                  </a:lnTo>
                  <a:lnTo>
                    <a:pt x="60" y="8"/>
                  </a:lnTo>
                  <a:lnTo>
                    <a:pt x="35" y="95"/>
                  </a:lnTo>
                  <a:lnTo>
                    <a:pt x="35" y="95"/>
                  </a:lnTo>
                  <a:lnTo>
                    <a:pt x="32" y="110"/>
                  </a:lnTo>
                  <a:lnTo>
                    <a:pt x="32" y="114"/>
                  </a:lnTo>
                  <a:lnTo>
                    <a:pt x="34" y="117"/>
                  </a:lnTo>
                  <a:lnTo>
                    <a:pt x="34" y="118"/>
                  </a:lnTo>
                  <a:lnTo>
                    <a:pt x="0" y="118"/>
                  </a:lnTo>
                  <a:lnTo>
                    <a:pt x="0" y="117"/>
                  </a:lnTo>
                  <a:lnTo>
                    <a:pt x="0" y="117"/>
                  </a:lnTo>
                  <a:lnTo>
                    <a:pt x="4" y="114"/>
                  </a:lnTo>
                  <a:lnTo>
                    <a:pt x="6" y="110"/>
                  </a:lnTo>
                  <a:lnTo>
                    <a:pt x="8" y="104"/>
                  </a:lnTo>
                  <a:lnTo>
                    <a:pt x="11" y="95"/>
                  </a:lnTo>
                  <a:lnTo>
                    <a:pt x="36" y="8"/>
                  </a:lnTo>
                  <a:lnTo>
                    <a:pt x="33" y="8"/>
                  </a:lnTo>
                  <a:lnTo>
                    <a:pt x="33" y="8"/>
                  </a:lnTo>
                  <a:lnTo>
                    <a:pt x="26" y="8"/>
                  </a:lnTo>
                  <a:lnTo>
                    <a:pt x="19" y="9"/>
                  </a:lnTo>
                  <a:lnTo>
                    <a:pt x="15" y="11"/>
                  </a:lnTo>
                  <a:lnTo>
                    <a:pt x="11" y="13"/>
                  </a:lnTo>
                  <a:lnTo>
                    <a:pt x="7" y="16"/>
                  </a:lnTo>
                  <a:lnTo>
                    <a:pt x="3" y="22"/>
                  </a:lnTo>
                  <a:lnTo>
                    <a:pt x="1" y="22"/>
                  </a:lnTo>
                  <a:lnTo>
                    <a:pt x="1" y="22"/>
                  </a:lnTo>
                  <a:lnTo>
                    <a:pt x="8" y="0"/>
                  </a:lnTo>
                  <a:lnTo>
                    <a:pt x="9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 name="Freeform 31"/>
            <p:cNvSpPr>
              <a:spLocks/>
            </p:cNvSpPr>
            <p:nvPr userDrawn="1"/>
          </p:nvSpPr>
          <p:spPr bwMode="auto">
            <a:xfrm>
              <a:off x="1447801" y="1789113"/>
              <a:ext cx="238125" cy="187325"/>
            </a:xfrm>
            <a:custGeom>
              <a:avLst/>
              <a:gdLst>
                <a:gd name="T0" fmla="*/ 150 w 150"/>
                <a:gd name="T1" fmla="*/ 1 h 118"/>
                <a:gd name="T2" fmla="*/ 150 w 150"/>
                <a:gd name="T3" fmla="*/ 1 h 118"/>
                <a:gd name="T4" fmla="*/ 147 w 150"/>
                <a:gd name="T5" fmla="*/ 5 h 118"/>
                <a:gd name="T6" fmla="*/ 144 w 150"/>
                <a:gd name="T7" fmla="*/ 9 h 118"/>
                <a:gd name="T8" fmla="*/ 136 w 150"/>
                <a:gd name="T9" fmla="*/ 23 h 118"/>
                <a:gd name="T10" fmla="*/ 136 w 150"/>
                <a:gd name="T11" fmla="*/ 23 h 118"/>
                <a:gd name="T12" fmla="*/ 108 w 150"/>
                <a:gd name="T13" fmla="*/ 76 h 118"/>
                <a:gd name="T14" fmla="*/ 87 w 150"/>
                <a:gd name="T15" fmla="*/ 118 h 118"/>
                <a:gd name="T16" fmla="*/ 74 w 150"/>
                <a:gd name="T17" fmla="*/ 118 h 118"/>
                <a:gd name="T18" fmla="*/ 67 w 150"/>
                <a:gd name="T19" fmla="*/ 44 h 118"/>
                <a:gd name="T20" fmla="*/ 66 w 150"/>
                <a:gd name="T21" fmla="*/ 44 h 118"/>
                <a:gd name="T22" fmla="*/ 26 w 150"/>
                <a:gd name="T23" fmla="*/ 118 h 118"/>
                <a:gd name="T24" fmla="*/ 15 w 150"/>
                <a:gd name="T25" fmla="*/ 118 h 118"/>
                <a:gd name="T26" fmla="*/ 5 w 150"/>
                <a:gd name="T27" fmla="*/ 24 h 118"/>
                <a:gd name="T28" fmla="*/ 5 w 150"/>
                <a:gd name="T29" fmla="*/ 24 h 118"/>
                <a:gd name="T30" fmla="*/ 4 w 150"/>
                <a:gd name="T31" fmla="*/ 9 h 118"/>
                <a:gd name="T32" fmla="*/ 2 w 150"/>
                <a:gd name="T33" fmla="*/ 5 h 118"/>
                <a:gd name="T34" fmla="*/ 0 w 150"/>
                <a:gd name="T35" fmla="*/ 1 h 118"/>
                <a:gd name="T36" fmla="*/ 0 w 150"/>
                <a:gd name="T37" fmla="*/ 0 h 118"/>
                <a:gd name="T38" fmla="*/ 33 w 150"/>
                <a:gd name="T39" fmla="*/ 0 h 118"/>
                <a:gd name="T40" fmla="*/ 33 w 150"/>
                <a:gd name="T41" fmla="*/ 1 h 118"/>
                <a:gd name="T42" fmla="*/ 33 w 150"/>
                <a:gd name="T43" fmla="*/ 1 h 118"/>
                <a:gd name="T44" fmla="*/ 31 w 150"/>
                <a:gd name="T45" fmla="*/ 5 h 118"/>
                <a:gd name="T46" fmla="*/ 29 w 150"/>
                <a:gd name="T47" fmla="*/ 9 h 118"/>
                <a:gd name="T48" fmla="*/ 29 w 150"/>
                <a:gd name="T49" fmla="*/ 14 h 118"/>
                <a:gd name="T50" fmla="*/ 29 w 150"/>
                <a:gd name="T51" fmla="*/ 23 h 118"/>
                <a:gd name="T52" fmla="*/ 35 w 150"/>
                <a:gd name="T53" fmla="*/ 79 h 118"/>
                <a:gd name="T54" fmla="*/ 35 w 150"/>
                <a:gd name="T55" fmla="*/ 79 h 118"/>
                <a:gd name="T56" fmla="*/ 77 w 150"/>
                <a:gd name="T57" fmla="*/ 1 h 118"/>
                <a:gd name="T58" fmla="*/ 86 w 150"/>
                <a:gd name="T59" fmla="*/ 1 h 118"/>
                <a:gd name="T60" fmla="*/ 93 w 150"/>
                <a:gd name="T61" fmla="*/ 79 h 118"/>
                <a:gd name="T62" fmla="*/ 94 w 150"/>
                <a:gd name="T63" fmla="*/ 79 h 118"/>
                <a:gd name="T64" fmla="*/ 94 w 150"/>
                <a:gd name="T65" fmla="*/ 79 h 118"/>
                <a:gd name="T66" fmla="*/ 124 w 150"/>
                <a:gd name="T67" fmla="*/ 21 h 118"/>
                <a:gd name="T68" fmla="*/ 124 w 150"/>
                <a:gd name="T69" fmla="*/ 21 h 118"/>
                <a:gd name="T70" fmla="*/ 128 w 150"/>
                <a:gd name="T71" fmla="*/ 12 h 118"/>
                <a:gd name="T72" fmla="*/ 129 w 150"/>
                <a:gd name="T73" fmla="*/ 6 h 118"/>
                <a:gd name="T74" fmla="*/ 129 w 150"/>
                <a:gd name="T75" fmla="*/ 3 h 118"/>
                <a:gd name="T76" fmla="*/ 128 w 150"/>
                <a:gd name="T77" fmla="*/ 1 h 118"/>
                <a:gd name="T78" fmla="*/ 128 w 150"/>
                <a:gd name="T79" fmla="*/ 0 h 118"/>
                <a:gd name="T80" fmla="*/ 150 w 150"/>
                <a:gd name="T81" fmla="*/ 0 h 118"/>
                <a:gd name="T82" fmla="*/ 150 w 150"/>
                <a:gd name="T83" fmla="*/ 1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0" h="118">
                  <a:moveTo>
                    <a:pt x="150" y="1"/>
                  </a:moveTo>
                  <a:lnTo>
                    <a:pt x="150" y="1"/>
                  </a:lnTo>
                  <a:lnTo>
                    <a:pt x="147" y="5"/>
                  </a:lnTo>
                  <a:lnTo>
                    <a:pt x="144" y="9"/>
                  </a:lnTo>
                  <a:lnTo>
                    <a:pt x="136" y="23"/>
                  </a:lnTo>
                  <a:lnTo>
                    <a:pt x="136" y="23"/>
                  </a:lnTo>
                  <a:lnTo>
                    <a:pt x="108" y="76"/>
                  </a:lnTo>
                  <a:lnTo>
                    <a:pt x="87" y="118"/>
                  </a:lnTo>
                  <a:lnTo>
                    <a:pt x="74" y="118"/>
                  </a:lnTo>
                  <a:lnTo>
                    <a:pt x="67" y="44"/>
                  </a:lnTo>
                  <a:lnTo>
                    <a:pt x="66" y="44"/>
                  </a:lnTo>
                  <a:lnTo>
                    <a:pt x="26" y="118"/>
                  </a:lnTo>
                  <a:lnTo>
                    <a:pt x="15" y="118"/>
                  </a:lnTo>
                  <a:lnTo>
                    <a:pt x="5" y="24"/>
                  </a:lnTo>
                  <a:lnTo>
                    <a:pt x="5" y="24"/>
                  </a:lnTo>
                  <a:lnTo>
                    <a:pt x="4" y="9"/>
                  </a:lnTo>
                  <a:lnTo>
                    <a:pt x="2" y="5"/>
                  </a:lnTo>
                  <a:lnTo>
                    <a:pt x="0" y="1"/>
                  </a:lnTo>
                  <a:lnTo>
                    <a:pt x="0" y="0"/>
                  </a:lnTo>
                  <a:lnTo>
                    <a:pt x="33" y="0"/>
                  </a:lnTo>
                  <a:lnTo>
                    <a:pt x="33" y="1"/>
                  </a:lnTo>
                  <a:lnTo>
                    <a:pt x="33" y="1"/>
                  </a:lnTo>
                  <a:lnTo>
                    <a:pt x="31" y="5"/>
                  </a:lnTo>
                  <a:lnTo>
                    <a:pt x="29" y="9"/>
                  </a:lnTo>
                  <a:lnTo>
                    <a:pt x="29" y="14"/>
                  </a:lnTo>
                  <a:lnTo>
                    <a:pt x="29" y="23"/>
                  </a:lnTo>
                  <a:lnTo>
                    <a:pt x="35" y="79"/>
                  </a:lnTo>
                  <a:lnTo>
                    <a:pt x="35" y="79"/>
                  </a:lnTo>
                  <a:lnTo>
                    <a:pt x="77" y="1"/>
                  </a:lnTo>
                  <a:lnTo>
                    <a:pt x="86" y="1"/>
                  </a:lnTo>
                  <a:lnTo>
                    <a:pt x="93" y="79"/>
                  </a:lnTo>
                  <a:lnTo>
                    <a:pt x="94" y="79"/>
                  </a:lnTo>
                  <a:lnTo>
                    <a:pt x="94" y="79"/>
                  </a:lnTo>
                  <a:lnTo>
                    <a:pt x="124" y="21"/>
                  </a:lnTo>
                  <a:lnTo>
                    <a:pt x="124" y="21"/>
                  </a:lnTo>
                  <a:lnTo>
                    <a:pt x="128" y="12"/>
                  </a:lnTo>
                  <a:lnTo>
                    <a:pt x="129" y="6"/>
                  </a:lnTo>
                  <a:lnTo>
                    <a:pt x="129" y="3"/>
                  </a:lnTo>
                  <a:lnTo>
                    <a:pt x="128" y="1"/>
                  </a:lnTo>
                  <a:lnTo>
                    <a:pt x="128" y="0"/>
                  </a:lnTo>
                  <a:lnTo>
                    <a:pt x="150" y="0"/>
                  </a:lnTo>
                  <a:lnTo>
                    <a:pt x="15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Tree>
    <p:extLst>
      <p:ext uri="{BB962C8B-B14F-4D97-AF65-F5344CB8AC3E}">
        <p14:creationId xmlns:p14="http://schemas.microsoft.com/office/powerpoint/2010/main" val="534480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Layout>
</file>

<file path=ppt/slideLayouts/slideLayout135.xml><?xml version="1.0" encoding="utf-8"?>
<p:sldLayout xmlns:a="http://schemas.openxmlformats.org/drawingml/2006/main" xmlns:r="http://schemas.openxmlformats.org/officeDocument/2006/relationships" xmlns:p="http://schemas.openxmlformats.org/presentationml/2006/main" userDrawn="1">
  <p:cSld name="Title and content zone">
    <p:spTree>
      <p:nvGrpSpPr>
        <p:cNvPr id="1" name=""/>
        <p:cNvGrpSpPr/>
        <p:nvPr/>
      </p:nvGrpSpPr>
      <p:grpSpPr>
        <a:xfrm>
          <a:off x="0" y="0"/>
          <a:ext cx="0" cy="0"/>
          <a:chOff x="0" y="0"/>
          <a:chExt cx="0" cy="0"/>
        </a:xfrm>
      </p:grpSpPr>
      <p:sp>
        <p:nvSpPr>
          <p:cNvPr id="10" name="Footer Placeholder 3"/>
          <p:cNvSpPr>
            <a:spLocks noGrp="1"/>
          </p:cNvSpPr>
          <p:nvPr>
            <p:ph type="ftr" sz="quarter" idx="10"/>
          </p:nvPr>
        </p:nvSpPr>
        <p:spPr>
          <a:xfrm>
            <a:off x="658292" y="5592196"/>
            <a:ext cx="5678487" cy="228600"/>
          </a:xfrm>
        </p:spPr>
        <p:txBody>
          <a:bodyPr/>
          <a:lstStyle/>
          <a:p>
            <a:pPr defTabSz="810067" eaLnBrk="1" fontAlgn="auto" hangingPunct="1">
              <a:spcBef>
                <a:spcPts val="0"/>
              </a:spcBef>
              <a:spcAft>
                <a:spcPts val="0"/>
              </a:spcAft>
            </a:pPr>
            <a:r>
              <a:rPr lang="en-US">
                <a:solidFill>
                  <a:srgbClr val="766C62"/>
                </a:solidFill>
                <a:latin typeface="Arial"/>
              </a:rPr>
              <a:t>Global webinar for third-party providers</a:t>
            </a:r>
            <a:endParaRPr lang="en-GB">
              <a:solidFill>
                <a:srgbClr val="766C62"/>
              </a:solidFill>
              <a:latin typeface="Arial"/>
            </a:endParaRPr>
          </a:p>
        </p:txBody>
      </p:sp>
      <p:sp>
        <p:nvSpPr>
          <p:cNvPr id="11" name="Slide Number Placeholder 4"/>
          <p:cNvSpPr>
            <a:spLocks noGrp="1"/>
          </p:cNvSpPr>
          <p:nvPr>
            <p:ph type="sldNum" sz="quarter" idx="11"/>
          </p:nvPr>
        </p:nvSpPr>
        <p:spPr>
          <a:xfrm>
            <a:off x="9823251" y="5592196"/>
            <a:ext cx="762000" cy="228600"/>
          </a:xfrm>
        </p:spPr>
        <p:txBody>
          <a:bodyPr/>
          <a:lstStyle>
            <a:lvl1pPr algn="r">
              <a:defRPr/>
            </a:lvl1pPr>
          </a:lstStyle>
          <a:p>
            <a:pPr defTabSz="810067" eaLnBrk="1" fontAlgn="auto" hangingPunct="1">
              <a:spcBef>
                <a:spcPts val="0"/>
              </a:spcBef>
              <a:spcAft>
                <a:spcPts val="0"/>
              </a:spcAft>
            </a:pPr>
            <a:fld id="{F17889F7-7963-4A16-ADF8-FEE4D97DC541}" type="slidenum">
              <a:rPr lang="en-GB" smtClean="0">
                <a:solidFill>
                  <a:srgbClr val="766C62"/>
                </a:solidFill>
                <a:latin typeface="Arial"/>
              </a:rPr>
              <a:pPr defTabSz="810067" eaLnBrk="1" fontAlgn="auto" hangingPunct="1">
                <a:spcBef>
                  <a:spcPts val="0"/>
                </a:spcBef>
                <a:spcAft>
                  <a:spcPts val="0"/>
                </a:spcAft>
              </a:pPr>
              <a:t>‹#›</a:t>
            </a:fld>
            <a:endParaRPr lang="en-GB">
              <a:solidFill>
                <a:srgbClr val="766C62"/>
              </a:solidFill>
              <a:latin typeface="Arial"/>
            </a:endParaRPr>
          </a:p>
        </p:txBody>
      </p:sp>
      <p:sp>
        <p:nvSpPr>
          <p:cNvPr id="12" name="Rectangle 34"/>
          <p:cNvSpPr>
            <a:spLocks noGrp="1" noChangeArrowheads="1"/>
          </p:cNvSpPr>
          <p:nvPr>
            <p:ph type="title" hasCustomPrompt="1"/>
          </p:nvPr>
        </p:nvSpPr>
        <p:spPr bwMode="auto">
          <a:xfrm>
            <a:off x="287338" y="301625"/>
            <a:ext cx="8605142" cy="463798"/>
          </a:xfrm>
          <a:prstGeom prst="rect">
            <a:avLst/>
          </a:prstGeom>
          <a:noFill/>
          <a:ln w="9525">
            <a:noFill/>
            <a:miter lim="800000"/>
            <a:headEnd/>
            <a:tailEnd/>
          </a:ln>
          <a:effectLst/>
        </p:spPr>
        <p:txBody>
          <a:bodyPr vert="horz" wrap="square" lIns="107970" tIns="53985" rIns="107970" bIns="53985" numCol="1" anchor="t" anchorCtr="0" compatLnSpc="1">
            <a:prstTxWarp prst="textNoShape">
              <a:avLst/>
            </a:prstTxWarp>
          </a:bodyPr>
          <a:lstStyle>
            <a:lvl1pPr>
              <a:defRPr/>
            </a:lvl1pPr>
          </a:lstStyle>
          <a:p>
            <a:r>
              <a:rPr lang="en-US" kern="0"/>
              <a:t>Your title – keep it short, size can vary between 14pt and 24pt</a:t>
            </a:r>
            <a:endParaRPr lang="en-GB" kern="0"/>
          </a:p>
        </p:txBody>
      </p:sp>
      <p:sp>
        <p:nvSpPr>
          <p:cNvPr id="13" name="Content Placeholder 2"/>
          <p:cNvSpPr>
            <a:spLocks noGrp="1"/>
          </p:cNvSpPr>
          <p:nvPr>
            <p:ph sz="quarter" idx="12" hasCustomPrompt="1"/>
          </p:nvPr>
        </p:nvSpPr>
        <p:spPr>
          <a:xfrm>
            <a:off x="287338" y="1022251"/>
            <a:ext cx="8642350" cy="4175671"/>
          </a:xfrm>
        </p:spPr>
        <p:txBody>
          <a:bodyPr/>
          <a:lstStyle>
            <a:lvl1pPr>
              <a:defRPr b="1"/>
            </a:lvl1pPr>
          </a:lstStyle>
          <a:p>
            <a:r>
              <a:rPr lang="en-US" b="0"/>
              <a:t>SWIFT is a member-owned cooperative through which the financial world conducts its business operations with speed, certainty and confidence. More than 10,800 financial institutions and corporations in over 200 countries trust us every day to exchange millions of </a:t>
            </a:r>
            <a:r>
              <a:rPr lang="en-US" b="0" err="1"/>
              <a:t>standardised</a:t>
            </a:r>
            <a:r>
              <a:rPr lang="en-US" b="0"/>
              <a:t> financial messages.</a:t>
            </a:r>
          </a:p>
        </p:txBody>
      </p:sp>
    </p:spTree>
    <p:extLst>
      <p:ext uri="{BB962C8B-B14F-4D97-AF65-F5344CB8AC3E}">
        <p14:creationId xmlns:p14="http://schemas.microsoft.com/office/powerpoint/2010/main" val="3186878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6.xml><?xml version="1.0" encoding="utf-8"?>
<p:sldLayout xmlns:a="http://schemas.openxmlformats.org/drawingml/2006/main" xmlns:r="http://schemas.openxmlformats.org/officeDocument/2006/relationships" xmlns:p="http://schemas.openxmlformats.org/presentationml/2006/main" userDrawn="1">
  <p:cSld name="2_Title and content zone">
    <p:spTree>
      <p:nvGrpSpPr>
        <p:cNvPr id="1" name=""/>
        <p:cNvGrpSpPr/>
        <p:nvPr/>
      </p:nvGrpSpPr>
      <p:grpSpPr>
        <a:xfrm>
          <a:off x="0" y="0"/>
          <a:ext cx="0" cy="0"/>
          <a:chOff x="0" y="0"/>
          <a:chExt cx="0" cy="0"/>
        </a:xfrm>
      </p:grpSpPr>
      <p:sp>
        <p:nvSpPr>
          <p:cNvPr id="10" name="Footer Placeholder 3"/>
          <p:cNvSpPr>
            <a:spLocks noGrp="1"/>
          </p:cNvSpPr>
          <p:nvPr>
            <p:ph type="ftr" sz="quarter" idx="10"/>
          </p:nvPr>
        </p:nvSpPr>
        <p:spPr>
          <a:xfrm>
            <a:off x="658292" y="5592196"/>
            <a:ext cx="5678487" cy="228600"/>
          </a:xfrm>
        </p:spPr>
        <p:txBody>
          <a:bodyPr/>
          <a:lstStyle/>
          <a:p>
            <a:r>
              <a:rPr lang="en-US"/>
              <a:t>Global webinar for third-party providers</a:t>
            </a:r>
            <a:endParaRPr lang="en-GB"/>
          </a:p>
        </p:txBody>
      </p:sp>
      <p:sp>
        <p:nvSpPr>
          <p:cNvPr id="11" name="Slide Number Placeholder 4"/>
          <p:cNvSpPr>
            <a:spLocks noGrp="1"/>
          </p:cNvSpPr>
          <p:nvPr>
            <p:ph type="sldNum" sz="quarter" idx="11"/>
          </p:nvPr>
        </p:nvSpPr>
        <p:spPr>
          <a:xfrm>
            <a:off x="9823251" y="5592196"/>
            <a:ext cx="762000" cy="228600"/>
          </a:xfrm>
        </p:spPr>
        <p:txBody>
          <a:bodyPr/>
          <a:lstStyle>
            <a:lvl1pPr algn="r">
              <a:defRPr/>
            </a:lvl1pPr>
          </a:lstStyle>
          <a:p>
            <a:fld id="{F17889F7-7963-4A16-ADF8-FEE4D97DC541}" type="slidenum">
              <a:rPr lang="en-GB" smtClean="0"/>
              <a:pPr/>
              <a:t>‹#›</a:t>
            </a:fld>
            <a:endParaRPr lang="en-GB"/>
          </a:p>
        </p:txBody>
      </p:sp>
      <p:sp>
        <p:nvSpPr>
          <p:cNvPr id="12" name="Rectangle 34"/>
          <p:cNvSpPr>
            <a:spLocks noGrp="1" noChangeArrowheads="1"/>
          </p:cNvSpPr>
          <p:nvPr>
            <p:ph type="title" hasCustomPrompt="1"/>
          </p:nvPr>
        </p:nvSpPr>
        <p:spPr bwMode="auto">
          <a:xfrm>
            <a:off x="287338" y="301625"/>
            <a:ext cx="8605142" cy="463798"/>
          </a:xfrm>
          <a:prstGeom prst="rect">
            <a:avLst/>
          </a:prstGeom>
          <a:noFill/>
          <a:ln w="9525">
            <a:noFill/>
            <a:miter lim="800000"/>
            <a:headEnd/>
            <a:tailEnd/>
          </a:ln>
          <a:effectLst/>
        </p:spPr>
        <p:txBody>
          <a:bodyPr vert="horz" wrap="square" lIns="107970" tIns="53985" rIns="107970" bIns="53985" numCol="1" anchor="t" anchorCtr="0" compatLnSpc="1">
            <a:prstTxWarp prst="textNoShape">
              <a:avLst/>
            </a:prstTxWarp>
          </a:bodyPr>
          <a:lstStyle>
            <a:lvl1pPr>
              <a:defRPr/>
            </a:lvl1pPr>
          </a:lstStyle>
          <a:p>
            <a:r>
              <a:rPr lang="en-US" kern="0"/>
              <a:t>Your title – keep it short, size can vary between 14pt and 24pt</a:t>
            </a:r>
            <a:endParaRPr lang="en-GB" kern="0"/>
          </a:p>
        </p:txBody>
      </p:sp>
      <p:sp>
        <p:nvSpPr>
          <p:cNvPr id="13" name="Content Placeholder 2"/>
          <p:cNvSpPr>
            <a:spLocks noGrp="1"/>
          </p:cNvSpPr>
          <p:nvPr>
            <p:ph sz="quarter" idx="12" hasCustomPrompt="1"/>
          </p:nvPr>
        </p:nvSpPr>
        <p:spPr>
          <a:xfrm>
            <a:off x="287338" y="1022251"/>
            <a:ext cx="8642350" cy="4175671"/>
          </a:xfrm>
        </p:spPr>
        <p:txBody>
          <a:bodyPr/>
          <a:lstStyle>
            <a:lvl1pPr>
              <a:defRPr b="1"/>
            </a:lvl1pPr>
          </a:lstStyle>
          <a:p>
            <a:r>
              <a:rPr lang="en-US" b="0"/>
              <a:t>SWIFT is a member-owned cooperative through which the financial world conducts its business operations with speed, certainty and confidence. More than 10,800 financial institutions and corporations in over 200 countries trust us every day to exchange millions of </a:t>
            </a:r>
            <a:r>
              <a:rPr lang="en-US" b="0" err="1"/>
              <a:t>standardised</a:t>
            </a:r>
            <a:r>
              <a:rPr lang="en-US" b="0"/>
              <a:t> financial messages.</a:t>
            </a:r>
          </a:p>
        </p:txBody>
      </p:sp>
    </p:spTree>
    <p:extLst>
      <p:ext uri="{BB962C8B-B14F-4D97-AF65-F5344CB8AC3E}">
        <p14:creationId xmlns:p14="http://schemas.microsoft.com/office/powerpoint/2010/main" val="14639062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7.xml><?xml version="1.0" encoding="utf-8"?>
<p:sldLayout xmlns:a="http://schemas.openxmlformats.org/drawingml/2006/main" xmlns:r="http://schemas.openxmlformats.org/officeDocument/2006/relationships" xmlns:p="http://schemas.openxmlformats.org/presentationml/2006/main" showMasterSp="0" preserve="1" userDrawn="1">
  <p:cSld name="Opening slide">
    <p:spTree>
      <p:nvGrpSpPr>
        <p:cNvPr id="1" name=""/>
        <p:cNvGrpSpPr/>
        <p:nvPr/>
      </p:nvGrpSpPr>
      <p:grpSpPr>
        <a:xfrm>
          <a:off x="0" y="0"/>
          <a:ext cx="0" cy="0"/>
          <a:chOff x="0" y="0"/>
          <a:chExt cx="0" cy="0"/>
        </a:xfrm>
      </p:grpSpPr>
      <p:sp>
        <p:nvSpPr>
          <p:cNvPr id="25" name="Rectangle 24"/>
          <p:cNvSpPr/>
          <p:nvPr userDrawn="1"/>
        </p:nvSpPr>
        <p:spPr bwMode="auto">
          <a:xfrm>
            <a:off x="-394" y="0"/>
            <a:ext cx="10801350" cy="6076950"/>
          </a:xfrm>
          <a:prstGeom prst="rect">
            <a:avLst/>
          </a:prstGeom>
          <a:solidFill>
            <a:schemeClr val="tx2"/>
          </a:solidFill>
          <a:ln w="9525" cap="flat" cmpd="sng" algn="ctr">
            <a:noFill/>
            <a:prstDash val="solid"/>
            <a:round/>
            <a:headEnd type="none" w="med" len="med"/>
            <a:tailEnd type="none" w="med" len="med"/>
          </a:ln>
          <a:effectLst/>
        </p:spPr>
        <p:txBody>
          <a:bodyPr vert="horz" wrap="square" lIns="107925" tIns="53962" rIns="107925" bIns="53962" numCol="1" rtlCol="0" anchor="t" anchorCtr="0" compatLnSpc="1">
            <a:prstTxWarp prst="textNoShape">
              <a:avLst/>
            </a:prstTxWarp>
          </a:bodyPr>
          <a:lstStyle/>
          <a:p>
            <a:pPr defTabSz="1079110"/>
            <a:endParaRPr lang="en-GB" sz="1798" dirty="0"/>
          </a:p>
        </p:txBody>
      </p:sp>
      <p:sp>
        <p:nvSpPr>
          <p:cNvPr id="26" name="Title"/>
          <p:cNvSpPr>
            <a:spLocks noGrp="1" noChangeArrowheads="1"/>
          </p:cNvSpPr>
          <p:nvPr>
            <p:ph type="ctrTitle" hasCustomPrompt="1"/>
          </p:nvPr>
        </p:nvSpPr>
        <p:spPr>
          <a:xfrm>
            <a:off x="2598934" y="1484271"/>
            <a:ext cx="7053033" cy="2274284"/>
          </a:xfrm>
        </p:spPr>
        <p:txBody>
          <a:bodyPr/>
          <a:lstStyle>
            <a:lvl1pPr>
              <a:defRPr sz="3998" baseline="0">
                <a:solidFill>
                  <a:schemeClr val="bg1"/>
                </a:solidFill>
                <a:latin typeface="+mn-lt"/>
              </a:defRPr>
            </a:lvl1pPr>
          </a:lstStyle>
          <a:p>
            <a:r>
              <a:rPr lang="en-US" dirty="0"/>
              <a:t>Keep your title short </a:t>
            </a:r>
            <a:br>
              <a:rPr lang="en-US" dirty="0"/>
            </a:br>
            <a:r>
              <a:rPr lang="en-US" dirty="0"/>
              <a:t>and concise,</a:t>
            </a:r>
            <a:br>
              <a:rPr lang="en-US" dirty="0"/>
            </a:br>
            <a:r>
              <a:rPr lang="en-US" dirty="0"/>
              <a:t>maximum 3 lines</a:t>
            </a:r>
            <a:endParaRPr lang="en-GB" dirty="0"/>
          </a:p>
        </p:txBody>
      </p:sp>
      <p:sp>
        <p:nvSpPr>
          <p:cNvPr id="28" name="Text Placeholder 4"/>
          <p:cNvSpPr>
            <a:spLocks noGrp="1"/>
          </p:cNvSpPr>
          <p:nvPr>
            <p:ph type="body" sz="quarter" idx="12" hasCustomPrompt="1"/>
          </p:nvPr>
        </p:nvSpPr>
        <p:spPr>
          <a:xfrm>
            <a:off x="2592365" y="4898443"/>
            <a:ext cx="2666587" cy="406035"/>
          </a:xfrm>
        </p:spPr>
        <p:txBody>
          <a:bodyPr/>
          <a:lstStyle>
            <a:lvl1pPr>
              <a:defRPr sz="1200" b="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Date Month (written), Year</a:t>
            </a:r>
            <a:endParaRPr lang="en-GB" dirty="0"/>
          </a:p>
        </p:txBody>
      </p:sp>
      <p:sp>
        <p:nvSpPr>
          <p:cNvPr id="30" name="Text Placeholder 4"/>
          <p:cNvSpPr>
            <a:spLocks noGrp="1"/>
          </p:cNvSpPr>
          <p:nvPr>
            <p:ph type="body" sz="quarter" idx="13" hasCustomPrompt="1"/>
          </p:nvPr>
        </p:nvSpPr>
        <p:spPr>
          <a:xfrm>
            <a:off x="2592364" y="3818323"/>
            <a:ext cx="7059050" cy="622059"/>
          </a:xfrm>
        </p:spPr>
        <p:txBody>
          <a:bodyPr/>
          <a:lstStyle>
            <a:lvl1pPr>
              <a:defRPr sz="1798" b="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a:t>
            </a:r>
            <a:endParaRPr lang="en-GB" dirty="0"/>
          </a:p>
        </p:txBody>
      </p:sp>
      <p:grpSp>
        <p:nvGrpSpPr>
          <p:cNvPr id="7" name="Group 6"/>
          <p:cNvGrpSpPr/>
          <p:nvPr userDrawn="1"/>
        </p:nvGrpSpPr>
        <p:grpSpPr>
          <a:xfrm>
            <a:off x="953405" y="1382291"/>
            <a:ext cx="1027123" cy="1028938"/>
            <a:chOff x="1230313" y="1433513"/>
            <a:chExt cx="898525" cy="900113"/>
          </a:xfrm>
        </p:grpSpPr>
        <p:sp>
          <p:nvSpPr>
            <p:cNvPr id="8" name="Freeform 7"/>
            <p:cNvSpPr>
              <a:spLocks noEditPoints="1"/>
            </p:cNvSpPr>
            <p:nvPr userDrawn="1"/>
          </p:nvSpPr>
          <p:spPr bwMode="auto">
            <a:xfrm>
              <a:off x="1230313" y="1433513"/>
              <a:ext cx="898525" cy="900113"/>
            </a:xfrm>
            <a:custGeom>
              <a:avLst/>
              <a:gdLst>
                <a:gd name="T0" fmla="*/ 198 w 566"/>
                <a:gd name="T1" fmla="*/ 14 h 567"/>
                <a:gd name="T2" fmla="*/ 103 w 566"/>
                <a:gd name="T3" fmla="*/ 66 h 567"/>
                <a:gd name="T4" fmla="*/ 34 w 566"/>
                <a:gd name="T5" fmla="*/ 149 h 567"/>
                <a:gd name="T6" fmla="*/ 2 w 566"/>
                <a:gd name="T7" fmla="*/ 255 h 567"/>
                <a:gd name="T8" fmla="*/ 9 w 566"/>
                <a:gd name="T9" fmla="*/ 354 h 567"/>
                <a:gd name="T10" fmla="*/ 57 w 566"/>
                <a:gd name="T11" fmla="*/ 453 h 567"/>
                <a:gd name="T12" fmla="*/ 136 w 566"/>
                <a:gd name="T13" fmla="*/ 526 h 567"/>
                <a:gd name="T14" fmla="*/ 240 w 566"/>
                <a:gd name="T15" fmla="*/ 563 h 567"/>
                <a:gd name="T16" fmla="*/ 341 w 566"/>
                <a:gd name="T17" fmla="*/ 561 h 567"/>
                <a:gd name="T18" fmla="*/ 442 w 566"/>
                <a:gd name="T19" fmla="*/ 518 h 567"/>
                <a:gd name="T20" fmla="*/ 518 w 566"/>
                <a:gd name="T21" fmla="*/ 442 h 567"/>
                <a:gd name="T22" fmla="*/ 561 w 566"/>
                <a:gd name="T23" fmla="*/ 341 h 567"/>
                <a:gd name="T24" fmla="*/ 563 w 566"/>
                <a:gd name="T25" fmla="*/ 240 h 567"/>
                <a:gd name="T26" fmla="*/ 526 w 566"/>
                <a:gd name="T27" fmla="*/ 137 h 567"/>
                <a:gd name="T28" fmla="*/ 454 w 566"/>
                <a:gd name="T29" fmla="*/ 57 h 567"/>
                <a:gd name="T30" fmla="*/ 356 w 566"/>
                <a:gd name="T31" fmla="*/ 10 h 567"/>
                <a:gd name="T32" fmla="*/ 95 w 566"/>
                <a:gd name="T33" fmla="*/ 90 h 567"/>
                <a:gd name="T34" fmla="*/ 248 w 566"/>
                <a:gd name="T35" fmla="*/ 16 h 567"/>
                <a:gd name="T36" fmla="*/ 206 w 566"/>
                <a:gd name="T37" fmla="*/ 55 h 567"/>
                <a:gd name="T38" fmla="*/ 94 w 566"/>
                <a:gd name="T39" fmla="*/ 92 h 567"/>
                <a:gd name="T40" fmla="*/ 247 w 566"/>
                <a:gd name="T41" fmla="*/ 36 h 567"/>
                <a:gd name="T42" fmla="*/ 192 w 566"/>
                <a:gd name="T43" fmla="*/ 92 h 567"/>
                <a:gd name="T44" fmla="*/ 337 w 566"/>
                <a:gd name="T45" fmla="*/ 50 h 567"/>
                <a:gd name="T46" fmla="*/ 290 w 566"/>
                <a:gd name="T47" fmla="*/ 92 h 567"/>
                <a:gd name="T48" fmla="*/ 319 w 566"/>
                <a:gd name="T49" fmla="*/ 19 h 567"/>
                <a:gd name="T50" fmla="*/ 382 w 566"/>
                <a:gd name="T51" fmla="*/ 32 h 567"/>
                <a:gd name="T52" fmla="*/ 473 w 566"/>
                <a:gd name="T53" fmla="*/ 92 h 567"/>
                <a:gd name="T54" fmla="*/ 166 w 566"/>
                <a:gd name="T55" fmla="*/ 107 h 567"/>
                <a:gd name="T56" fmla="*/ 32 w 566"/>
                <a:gd name="T57" fmla="*/ 186 h 567"/>
                <a:gd name="T58" fmla="*/ 81 w 566"/>
                <a:gd name="T59" fmla="*/ 106 h 567"/>
                <a:gd name="T60" fmla="*/ 278 w 566"/>
                <a:gd name="T61" fmla="*/ 186 h 567"/>
                <a:gd name="T62" fmla="*/ 183 w 566"/>
                <a:gd name="T63" fmla="*/ 106 h 567"/>
                <a:gd name="T64" fmla="*/ 384 w 566"/>
                <a:gd name="T65" fmla="*/ 106 h 567"/>
                <a:gd name="T66" fmla="*/ 417 w 566"/>
                <a:gd name="T67" fmla="*/ 186 h 567"/>
                <a:gd name="T68" fmla="*/ 486 w 566"/>
                <a:gd name="T69" fmla="*/ 105 h 567"/>
                <a:gd name="T70" fmla="*/ 535 w 566"/>
                <a:gd name="T71" fmla="*/ 186 h 567"/>
                <a:gd name="T72" fmla="*/ 411 w 566"/>
                <a:gd name="T73" fmla="*/ 126 h 567"/>
                <a:gd name="T74" fmla="*/ 540 w 566"/>
                <a:gd name="T75" fmla="*/ 199 h 567"/>
                <a:gd name="T76" fmla="*/ 552 w 566"/>
                <a:gd name="T77" fmla="*/ 305 h 567"/>
                <a:gd name="T78" fmla="*/ 27 w 566"/>
                <a:gd name="T79" fmla="*/ 368 h 567"/>
                <a:gd name="T80" fmla="*/ 14 w 566"/>
                <a:gd name="T81" fmla="*/ 284 h 567"/>
                <a:gd name="T82" fmla="*/ 540 w 566"/>
                <a:gd name="T83" fmla="*/ 199 h 567"/>
                <a:gd name="T84" fmla="*/ 156 w 566"/>
                <a:gd name="T85" fmla="*/ 441 h 567"/>
                <a:gd name="T86" fmla="*/ 81 w 566"/>
                <a:gd name="T87" fmla="*/ 461 h 567"/>
                <a:gd name="T88" fmla="*/ 32 w 566"/>
                <a:gd name="T89" fmla="*/ 381 h 567"/>
                <a:gd name="T90" fmla="*/ 183 w 566"/>
                <a:gd name="T91" fmla="*/ 461 h 567"/>
                <a:gd name="T92" fmla="*/ 149 w 566"/>
                <a:gd name="T93" fmla="*/ 381 h 567"/>
                <a:gd name="T94" fmla="*/ 412 w 566"/>
                <a:gd name="T95" fmla="*/ 402 h 567"/>
                <a:gd name="T96" fmla="*/ 290 w 566"/>
                <a:gd name="T97" fmla="*/ 461 h 567"/>
                <a:gd name="T98" fmla="*/ 534 w 566"/>
                <a:gd name="T99" fmla="*/ 382 h 567"/>
                <a:gd name="T100" fmla="*/ 400 w 566"/>
                <a:gd name="T101" fmla="*/ 461 h 567"/>
                <a:gd name="T102" fmla="*/ 431 w 566"/>
                <a:gd name="T103" fmla="*/ 381 h 567"/>
                <a:gd name="T104" fmla="*/ 176 w 566"/>
                <a:gd name="T105" fmla="*/ 475 h 567"/>
                <a:gd name="T106" fmla="*/ 253 w 566"/>
                <a:gd name="T107" fmla="*/ 551 h 567"/>
                <a:gd name="T108" fmla="*/ 146 w 566"/>
                <a:gd name="T109" fmla="*/ 515 h 567"/>
                <a:gd name="T110" fmla="*/ 176 w 566"/>
                <a:gd name="T111" fmla="*/ 475 h 567"/>
                <a:gd name="T112" fmla="*/ 230 w 566"/>
                <a:gd name="T113" fmla="*/ 516 h 567"/>
                <a:gd name="T114" fmla="*/ 278 w 566"/>
                <a:gd name="T115" fmla="*/ 475 h 567"/>
                <a:gd name="T116" fmla="*/ 320 w 566"/>
                <a:gd name="T117" fmla="*/ 531 h 567"/>
                <a:gd name="T118" fmla="*/ 374 w 566"/>
                <a:gd name="T119" fmla="*/ 475 h 567"/>
                <a:gd name="T120" fmla="*/ 401 w 566"/>
                <a:gd name="T121" fmla="*/ 525 h 567"/>
                <a:gd name="T122" fmla="*/ 319 w 566"/>
                <a:gd name="T123" fmla="*/ 547 h 567"/>
                <a:gd name="T124" fmla="*/ 391 w 566"/>
                <a:gd name="T125" fmla="*/ 475 h 5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66" h="567">
                  <a:moveTo>
                    <a:pt x="282" y="0"/>
                  </a:moveTo>
                  <a:lnTo>
                    <a:pt x="282" y="0"/>
                  </a:lnTo>
                  <a:lnTo>
                    <a:pt x="268" y="1"/>
                  </a:lnTo>
                  <a:lnTo>
                    <a:pt x="252" y="2"/>
                  </a:lnTo>
                  <a:lnTo>
                    <a:pt x="238" y="4"/>
                  </a:lnTo>
                  <a:lnTo>
                    <a:pt x="225" y="7"/>
                  </a:lnTo>
                  <a:lnTo>
                    <a:pt x="211" y="10"/>
                  </a:lnTo>
                  <a:lnTo>
                    <a:pt x="198" y="14"/>
                  </a:lnTo>
                  <a:lnTo>
                    <a:pt x="185" y="18"/>
                  </a:lnTo>
                  <a:lnTo>
                    <a:pt x="172" y="23"/>
                  </a:lnTo>
                  <a:lnTo>
                    <a:pt x="159" y="29"/>
                  </a:lnTo>
                  <a:lnTo>
                    <a:pt x="147" y="35"/>
                  </a:lnTo>
                  <a:lnTo>
                    <a:pt x="136" y="42"/>
                  </a:lnTo>
                  <a:lnTo>
                    <a:pt x="124" y="49"/>
                  </a:lnTo>
                  <a:lnTo>
                    <a:pt x="113" y="57"/>
                  </a:lnTo>
                  <a:lnTo>
                    <a:pt x="103" y="66"/>
                  </a:lnTo>
                  <a:lnTo>
                    <a:pt x="92" y="75"/>
                  </a:lnTo>
                  <a:lnTo>
                    <a:pt x="83" y="84"/>
                  </a:lnTo>
                  <a:lnTo>
                    <a:pt x="73" y="94"/>
                  </a:lnTo>
                  <a:lnTo>
                    <a:pt x="65" y="104"/>
                  </a:lnTo>
                  <a:lnTo>
                    <a:pt x="56" y="115"/>
                  </a:lnTo>
                  <a:lnTo>
                    <a:pt x="48" y="126"/>
                  </a:lnTo>
                  <a:lnTo>
                    <a:pt x="41" y="137"/>
                  </a:lnTo>
                  <a:lnTo>
                    <a:pt x="34" y="149"/>
                  </a:lnTo>
                  <a:lnTo>
                    <a:pt x="28" y="161"/>
                  </a:lnTo>
                  <a:lnTo>
                    <a:pt x="22" y="174"/>
                  </a:lnTo>
                  <a:lnTo>
                    <a:pt x="17" y="186"/>
                  </a:lnTo>
                  <a:lnTo>
                    <a:pt x="13" y="199"/>
                  </a:lnTo>
                  <a:lnTo>
                    <a:pt x="9" y="213"/>
                  </a:lnTo>
                  <a:lnTo>
                    <a:pt x="6" y="226"/>
                  </a:lnTo>
                  <a:lnTo>
                    <a:pt x="4" y="240"/>
                  </a:lnTo>
                  <a:lnTo>
                    <a:pt x="2" y="255"/>
                  </a:lnTo>
                  <a:lnTo>
                    <a:pt x="1" y="270"/>
                  </a:lnTo>
                  <a:lnTo>
                    <a:pt x="0" y="284"/>
                  </a:lnTo>
                  <a:lnTo>
                    <a:pt x="0" y="284"/>
                  </a:lnTo>
                  <a:lnTo>
                    <a:pt x="1" y="298"/>
                  </a:lnTo>
                  <a:lnTo>
                    <a:pt x="2" y="313"/>
                  </a:lnTo>
                  <a:lnTo>
                    <a:pt x="4" y="327"/>
                  </a:lnTo>
                  <a:lnTo>
                    <a:pt x="6" y="341"/>
                  </a:lnTo>
                  <a:lnTo>
                    <a:pt x="9" y="354"/>
                  </a:lnTo>
                  <a:lnTo>
                    <a:pt x="13" y="368"/>
                  </a:lnTo>
                  <a:lnTo>
                    <a:pt x="18" y="381"/>
                  </a:lnTo>
                  <a:lnTo>
                    <a:pt x="23" y="394"/>
                  </a:lnTo>
                  <a:lnTo>
                    <a:pt x="28" y="406"/>
                  </a:lnTo>
                  <a:lnTo>
                    <a:pt x="34" y="418"/>
                  </a:lnTo>
                  <a:lnTo>
                    <a:pt x="41" y="430"/>
                  </a:lnTo>
                  <a:lnTo>
                    <a:pt x="49" y="442"/>
                  </a:lnTo>
                  <a:lnTo>
                    <a:pt x="57" y="453"/>
                  </a:lnTo>
                  <a:lnTo>
                    <a:pt x="65" y="464"/>
                  </a:lnTo>
                  <a:lnTo>
                    <a:pt x="74" y="474"/>
                  </a:lnTo>
                  <a:lnTo>
                    <a:pt x="83" y="484"/>
                  </a:lnTo>
                  <a:lnTo>
                    <a:pt x="93" y="493"/>
                  </a:lnTo>
                  <a:lnTo>
                    <a:pt x="103" y="502"/>
                  </a:lnTo>
                  <a:lnTo>
                    <a:pt x="114" y="510"/>
                  </a:lnTo>
                  <a:lnTo>
                    <a:pt x="125" y="518"/>
                  </a:lnTo>
                  <a:lnTo>
                    <a:pt x="136" y="526"/>
                  </a:lnTo>
                  <a:lnTo>
                    <a:pt x="148" y="532"/>
                  </a:lnTo>
                  <a:lnTo>
                    <a:pt x="160" y="539"/>
                  </a:lnTo>
                  <a:lnTo>
                    <a:pt x="173" y="544"/>
                  </a:lnTo>
                  <a:lnTo>
                    <a:pt x="186" y="549"/>
                  </a:lnTo>
                  <a:lnTo>
                    <a:pt x="199" y="554"/>
                  </a:lnTo>
                  <a:lnTo>
                    <a:pt x="212" y="558"/>
                  </a:lnTo>
                  <a:lnTo>
                    <a:pt x="226" y="561"/>
                  </a:lnTo>
                  <a:lnTo>
                    <a:pt x="240" y="563"/>
                  </a:lnTo>
                  <a:lnTo>
                    <a:pt x="254" y="565"/>
                  </a:lnTo>
                  <a:lnTo>
                    <a:pt x="269" y="566"/>
                  </a:lnTo>
                  <a:lnTo>
                    <a:pt x="284" y="567"/>
                  </a:lnTo>
                  <a:lnTo>
                    <a:pt x="284" y="567"/>
                  </a:lnTo>
                  <a:lnTo>
                    <a:pt x="298" y="566"/>
                  </a:lnTo>
                  <a:lnTo>
                    <a:pt x="313" y="565"/>
                  </a:lnTo>
                  <a:lnTo>
                    <a:pt x="327" y="563"/>
                  </a:lnTo>
                  <a:lnTo>
                    <a:pt x="341" y="561"/>
                  </a:lnTo>
                  <a:lnTo>
                    <a:pt x="354" y="558"/>
                  </a:lnTo>
                  <a:lnTo>
                    <a:pt x="368" y="554"/>
                  </a:lnTo>
                  <a:lnTo>
                    <a:pt x="381" y="549"/>
                  </a:lnTo>
                  <a:lnTo>
                    <a:pt x="394" y="544"/>
                  </a:lnTo>
                  <a:lnTo>
                    <a:pt x="406" y="539"/>
                  </a:lnTo>
                  <a:lnTo>
                    <a:pt x="418" y="532"/>
                  </a:lnTo>
                  <a:lnTo>
                    <a:pt x="430" y="526"/>
                  </a:lnTo>
                  <a:lnTo>
                    <a:pt x="442" y="518"/>
                  </a:lnTo>
                  <a:lnTo>
                    <a:pt x="453" y="510"/>
                  </a:lnTo>
                  <a:lnTo>
                    <a:pt x="463" y="502"/>
                  </a:lnTo>
                  <a:lnTo>
                    <a:pt x="474" y="493"/>
                  </a:lnTo>
                  <a:lnTo>
                    <a:pt x="484" y="484"/>
                  </a:lnTo>
                  <a:lnTo>
                    <a:pt x="493" y="474"/>
                  </a:lnTo>
                  <a:lnTo>
                    <a:pt x="502" y="464"/>
                  </a:lnTo>
                  <a:lnTo>
                    <a:pt x="510" y="453"/>
                  </a:lnTo>
                  <a:lnTo>
                    <a:pt x="518" y="442"/>
                  </a:lnTo>
                  <a:lnTo>
                    <a:pt x="525" y="430"/>
                  </a:lnTo>
                  <a:lnTo>
                    <a:pt x="532" y="418"/>
                  </a:lnTo>
                  <a:lnTo>
                    <a:pt x="538" y="406"/>
                  </a:lnTo>
                  <a:lnTo>
                    <a:pt x="544" y="394"/>
                  </a:lnTo>
                  <a:lnTo>
                    <a:pt x="549" y="381"/>
                  </a:lnTo>
                  <a:lnTo>
                    <a:pt x="554" y="368"/>
                  </a:lnTo>
                  <a:lnTo>
                    <a:pt x="557" y="354"/>
                  </a:lnTo>
                  <a:lnTo>
                    <a:pt x="561" y="341"/>
                  </a:lnTo>
                  <a:lnTo>
                    <a:pt x="563" y="327"/>
                  </a:lnTo>
                  <a:lnTo>
                    <a:pt x="565" y="313"/>
                  </a:lnTo>
                  <a:lnTo>
                    <a:pt x="566" y="298"/>
                  </a:lnTo>
                  <a:lnTo>
                    <a:pt x="566" y="284"/>
                  </a:lnTo>
                  <a:lnTo>
                    <a:pt x="566" y="284"/>
                  </a:lnTo>
                  <a:lnTo>
                    <a:pt x="566" y="270"/>
                  </a:lnTo>
                  <a:lnTo>
                    <a:pt x="565" y="255"/>
                  </a:lnTo>
                  <a:lnTo>
                    <a:pt x="563" y="240"/>
                  </a:lnTo>
                  <a:lnTo>
                    <a:pt x="561" y="226"/>
                  </a:lnTo>
                  <a:lnTo>
                    <a:pt x="558" y="213"/>
                  </a:lnTo>
                  <a:lnTo>
                    <a:pt x="554" y="199"/>
                  </a:lnTo>
                  <a:lnTo>
                    <a:pt x="549" y="186"/>
                  </a:lnTo>
                  <a:lnTo>
                    <a:pt x="544" y="174"/>
                  </a:lnTo>
                  <a:lnTo>
                    <a:pt x="539" y="161"/>
                  </a:lnTo>
                  <a:lnTo>
                    <a:pt x="532" y="149"/>
                  </a:lnTo>
                  <a:lnTo>
                    <a:pt x="526" y="137"/>
                  </a:lnTo>
                  <a:lnTo>
                    <a:pt x="518" y="126"/>
                  </a:lnTo>
                  <a:lnTo>
                    <a:pt x="511" y="115"/>
                  </a:lnTo>
                  <a:lnTo>
                    <a:pt x="502" y="104"/>
                  </a:lnTo>
                  <a:lnTo>
                    <a:pt x="493" y="94"/>
                  </a:lnTo>
                  <a:lnTo>
                    <a:pt x="484" y="84"/>
                  </a:lnTo>
                  <a:lnTo>
                    <a:pt x="474" y="75"/>
                  </a:lnTo>
                  <a:lnTo>
                    <a:pt x="464" y="66"/>
                  </a:lnTo>
                  <a:lnTo>
                    <a:pt x="454" y="57"/>
                  </a:lnTo>
                  <a:lnTo>
                    <a:pt x="443" y="49"/>
                  </a:lnTo>
                  <a:lnTo>
                    <a:pt x="431" y="42"/>
                  </a:lnTo>
                  <a:lnTo>
                    <a:pt x="419" y="35"/>
                  </a:lnTo>
                  <a:lnTo>
                    <a:pt x="407" y="29"/>
                  </a:lnTo>
                  <a:lnTo>
                    <a:pt x="395" y="23"/>
                  </a:lnTo>
                  <a:lnTo>
                    <a:pt x="382" y="18"/>
                  </a:lnTo>
                  <a:lnTo>
                    <a:pt x="369" y="14"/>
                  </a:lnTo>
                  <a:lnTo>
                    <a:pt x="356" y="10"/>
                  </a:lnTo>
                  <a:lnTo>
                    <a:pt x="342" y="7"/>
                  </a:lnTo>
                  <a:lnTo>
                    <a:pt x="328" y="4"/>
                  </a:lnTo>
                  <a:lnTo>
                    <a:pt x="314" y="2"/>
                  </a:lnTo>
                  <a:lnTo>
                    <a:pt x="300" y="1"/>
                  </a:lnTo>
                  <a:lnTo>
                    <a:pt x="286" y="0"/>
                  </a:lnTo>
                  <a:lnTo>
                    <a:pt x="282" y="0"/>
                  </a:lnTo>
                  <a:close/>
                  <a:moveTo>
                    <a:pt x="95" y="90"/>
                  </a:moveTo>
                  <a:lnTo>
                    <a:pt x="95" y="90"/>
                  </a:lnTo>
                  <a:lnTo>
                    <a:pt x="111" y="76"/>
                  </a:lnTo>
                  <a:lnTo>
                    <a:pt x="128" y="63"/>
                  </a:lnTo>
                  <a:lnTo>
                    <a:pt x="147" y="51"/>
                  </a:lnTo>
                  <a:lnTo>
                    <a:pt x="166" y="41"/>
                  </a:lnTo>
                  <a:lnTo>
                    <a:pt x="185" y="32"/>
                  </a:lnTo>
                  <a:lnTo>
                    <a:pt x="206" y="25"/>
                  </a:lnTo>
                  <a:lnTo>
                    <a:pt x="226" y="20"/>
                  </a:lnTo>
                  <a:lnTo>
                    <a:pt x="248" y="16"/>
                  </a:lnTo>
                  <a:lnTo>
                    <a:pt x="248" y="16"/>
                  </a:lnTo>
                  <a:lnTo>
                    <a:pt x="254" y="15"/>
                  </a:lnTo>
                  <a:lnTo>
                    <a:pt x="254" y="15"/>
                  </a:lnTo>
                  <a:lnTo>
                    <a:pt x="247" y="19"/>
                  </a:lnTo>
                  <a:lnTo>
                    <a:pt x="247" y="19"/>
                  </a:lnTo>
                  <a:lnTo>
                    <a:pt x="233" y="30"/>
                  </a:lnTo>
                  <a:lnTo>
                    <a:pt x="215" y="46"/>
                  </a:lnTo>
                  <a:lnTo>
                    <a:pt x="206" y="55"/>
                  </a:lnTo>
                  <a:lnTo>
                    <a:pt x="196" y="66"/>
                  </a:lnTo>
                  <a:lnTo>
                    <a:pt x="186" y="78"/>
                  </a:lnTo>
                  <a:lnTo>
                    <a:pt x="176" y="92"/>
                  </a:lnTo>
                  <a:lnTo>
                    <a:pt x="176" y="92"/>
                  </a:lnTo>
                  <a:lnTo>
                    <a:pt x="176" y="92"/>
                  </a:lnTo>
                  <a:lnTo>
                    <a:pt x="176" y="92"/>
                  </a:lnTo>
                  <a:lnTo>
                    <a:pt x="94" y="92"/>
                  </a:lnTo>
                  <a:lnTo>
                    <a:pt x="94" y="92"/>
                  </a:lnTo>
                  <a:lnTo>
                    <a:pt x="95" y="90"/>
                  </a:lnTo>
                  <a:lnTo>
                    <a:pt x="95" y="90"/>
                  </a:lnTo>
                  <a:close/>
                  <a:moveTo>
                    <a:pt x="194" y="90"/>
                  </a:moveTo>
                  <a:lnTo>
                    <a:pt x="194" y="90"/>
                  </a:lnTo>
                  <a:lnTo>
                    <a:pt x="203" y="79"/>
                  </a:lnTo>
                  <a:lnTo>
                    <a:pt x="212" y="69"/>
                  </a:lnTo>
                  <a:lnTo>
                    <a:pt x="230" y="50"/>
                  </a:lnTo>
                  <a:lnTo>
                    <a:pt x="247" y="36"/>
                  </a:lnTo>
                  <a:lnTo>
                    <a:pt x="262" y="25"/>
                  </a:lnTo>
                  <a:lnTo>
                    <a:pt x="262" y="25"/>
                  </a:lnTo>
                  <a:lnTo>
                    <a:pt x="278" y="15"/>
                  </a:lnTo>
                  <a:lnTo>
                    <a:pt x="278" y="15"/>
                  </a:lnTo>
                  <a:lnTo>
                    <a:pt x="278" y="92"/>
                  </a:lnTo>
                  <a:lnTo>
                    <a:pt x="278" y="92"/>
                  </a:lnTo>
                  <a:lnTo>
                    <a:pt x="192" y="92"/>
                  </a:lnTo>
                  <a:lnTo>
                    <a:pt x="192" y="92"/>
                  </a:lnTo>
                  <a:lnTo>
                    <a:pt x="194" y="90"/>
                  </a:lnTo>
                  <a:lnTo>
                    <a:pt x="194" y="90"/>
                  </a:lnTo>
                  <a:close/>
                  <a:moveTo>
                    <a:pt x="290" y="15"/>
                  </a:moveTo>
                  <a:lnTo>
                    <a:pt x="290" y="15"/>
                  </a:lnTo>
                  <a:lnTo>
                    <a:pt x="305" y="25"/>
                  </a:lnTo>
                  <a:lnTo>
                    <a:pt x="305" y="25"/>
                  </a:lnTo>
                  <a:lnTo>
                    <a:pt x="320" y="36"/>
                  </a:lnTo>
                  <a:lnTo>
                    <a:pt x="337" y="50"/>
                  </a:lnTo>
                  <a:lnTo>
                    <a:pt x="355" y="69"/>
                  </a:lnTo>
                  <a:lnTo>
                    <a:pt x="364" y="79"/>
                  </a:lnTo>
                  <a:lnTo>
                    <a:pt x="373" y="90"/>
                  </a:lnTo>
                  <a:lnTo>
                    <a:pt x="373" y="90"/>
                  </a:lnTo>
                  <a:lnTo>
                    <a:pt x="374" y="92"/>
                  </a:lnTo>
                  <a:lnTo>
                    <a:pt x="374" y="92"/>
                  </a:lnTo>
                  <a:lnTo>
                    <a:pt x="290" y="92"/>
                  </a:lnTo>
                  <a:lnTo>
                    <a:pt x="290" y="92"/>
                  </a:lnTo>
                  <a:lnTo>
                    <a:pt x="290" y="15"/>
                  </a:lnTo>
                  <a:lnTo>
                    <a:pt x="290" y="15"/>
                  </a:lnTo>
                  <a:close/>
                  <a:moveTo>
                    <a:pt x="391" y="92"/>
                  </a:moveTo>
                  <a:lnTo>
                    <a:pt x="391" y="92"/>
                  </a:lnTo>
                  <a:lnTo>
                    <a:pt x="376" y="72"/>
                  </a:lnTo>
                  <a:lnTo>
                    <a:pt x="359" y="53"/>
                  </a:lnTo>
                  <a:lnTo>
                    <a:pt x="340" y="35"/>
                  </a:lnTo>
                  <a:lnTo>
                    <a:pt x="319" y="19"/>
                  </a:lnTo>
                  <a:lnTo>
                    <a:pt x="319" y="19"/>
                  </a:lnTo>
                  <a:lnTo>
                    <a:pt x="314" y="16"/>
                  </a:lnTo>
                  <a:lnTo>
                    <a:pt x="314" y="16"/>
                  </a:lnTo>
                  <a:lnTo>
                    <a:pt x="320" y="16"/>
                  </a:lnTo>
                  <a:lnTo>
                    <a:pt x="320" y="16"/>
                  </a:lnTo>
                  <a:lnTo>
                    <a:pt x="341" y="20"/>
                  </a:lnTo>
                  <a:lnTo>
                    <a:pt x="362" y="25"/>
                  </a:lnTo>
                  <a:lnTo>
                    <a:pt x="382" y="32"/>
                  </a:lnTo>
                  <a:lnTo>
                    <a:pt x="402" y="41"/>
                  </a:lnTo>
                  <a:lnTo>
                    <a:pt x="420" y="51"/>
                  </a:lnTo>
                  <a:lnTo>
                    <a:pt x="438" y="63"/>
                  </a:lnTo>
                  <a:lnTo>
                    <a:pt x="455" y="76"/>
                  </a:lnTo>
                  <a:lnTo>
                    <a:pt x="471" y="90"/>
                  </a:lnTo>
                  <a:lnTo>
                    <a:pt x="471" y="90"/>
                  </a:lnTo>
                  <a:lnTo>
                    <a:pt x="473" y="92"/>
                  </a:lnTo>
                  <a:lnTo>
                    <a:pt x="473" y="92"/>
                  </a:lnTo>
                  <a:lnTo>
                    <a:pt x="391" y="92"/>
                  </a:lnTo>
                  <a:lnTo>
                    <a:pt x="391" y="92"/>
                  </a:lnTo>
                  <a:lnTo>
                    <a:pt x="391" y="92"/>
                  </a:lnTo>
                  <a:lnTo>
                    <a:pt x="391" y="92"/>
                  </a:lnTo>
                  <a:close/>
                  <a:moveTo>
                    <a:pt x="167" y="105"/>
                  </a:moveTo>
                  <a:lnTo>
                    <a:pt x="167" y="105"/>
                  </a:lnTo>
                  <a:lnTo>
                    <a:pt x="166" y="107"/>
                  </a:lnTo>
                  <a:lnTo>
                    <a:pt x="166" y="107"/>
                  </a:lnTo>
                  <a:lnTo>
                    <a:pt x="156" y="126"/>
                  </a:lnTo>
                  <a:lnTo>
                    <a:pt x="148" y="145"/>
                  </a:lnTo>
                  <a:lnTo>
                    <a:pt x="141" y="165"/>
                  </a:lnTo>
                  <a:lnTo>
                    <a:pt x="136" y="185"/>
                  </a:lnTo>
                  <a:lnTo>
                    <a:pt x="136" y="185"/>
                  </a:lnTo>
                  <a:lnTo>
                    <a:pt x="136" y="186"/>
                  </a:lnTo>
                  <a:lnTo>
                    <a:pt x="136" y="186"/>
                  </a:lnTo>
                  <a:lnTo>
                    <a:pt x="32" y="186"/>
                  </a:lnTo>
                  <a:lnTo>
                    <a:pt x="32" y="186"/>
                  </a:lnTo>
                  <a:lnTo>
                    <a:pt x="33" y="185"/>
                  </a:lnTo>
                  <a:lnTo>
                    <a:pt x="33" y="185"/>
                  </a:lnTo>
                  <a:lnTo>
                    <a:pt x="42" y="163"/>
                  </a:lnTo>
                  <a:lnTo>
                    <a:pt x="53" y="143"/>
                  </a:lnTo>
                  <a:lnTo>
                    <a:pt x="66" y="124"/>
                  </a:lnTo>
                  <a:lnTo>
                    <a:pt x="81" y="106"/>
                  </a:lnTo>
                  <a:lnTo>
                    <a:pt x="81" y="106"/>
                  </a:lnTo>
                  <a:lnTo>
                    <a:pt x="81" y="105"/>
                  </a:lnTo>
                  <a:lnTo>
                    <a:pt x="81" y="105"/>
                  </a:lnTo>
                  <a:lnTo>
                    <a:pt x="167" y="105"/>
                  </a:lnTo>
                  <a:lnTo>
                    <a:pt x="167" y="105"/>
                  </a:lnTo>
                  <a:close/>
                  <a:moveTo>
                    <a:pt x="278" y="105"/>
                  </a:moveTo>
                  <a:lnTo>
                    <a:pt x="278" y="105"/>
                  </a:lnTo>
                  <a:lnTo>
                    <a:pt x="278" y="186"/>
                  </a:lnTo>
                  <a:lnTo>
                    <a:pt x="278" y="186"/>
                  </a:lnTo>
                  <a:lnTo>
                    <a:pt x="149" y="186"/>
                  </a:lnTo>
                  <a:lnTo>
                    <a:pt x="149" y="186"/>
                  </a:lnTo>
                  <a:lnTo>
                    <a:pt x="150" y="185"/>
                  </a:lnTo>
                  <a:lnTo>
                    <a:pt x="150" y="185"/>
                  </a:lnTo>
                  <a:lnTo>
                    <a:pt x="155" y="164"/>
                  </a:lnTo>
                  <a:lnTo>
                    <a:pt x="162" y="144"/>
                  </a:lnTo>
                  <a:lnTo>
                    <a:pt x="172" y="125"/>
                  </a:lnTo>
                  <a:lnTo>
                    <a:pt x="183" y="106"/>
                  </a:lnTo>
                  <a:lnTo>
                    <a:pt x="183" y="106"/>
                  </a:lnTo>
                  <a:lnTo>
                    <a:pt x="183" y="105"/>
                  </a:lnTo>
                  <a:lnTo>
                    <a:pt x="183" y="105"/>
                  </a:lnTo>
                  <a:lnTo>
                    <a:pt x="278" y="105"/>
                  </a:lnTo>
                  <a:lnTo>
                    <a:pt x="278" y="105"/>
                  </a:lnTo>
                  <a:close/>
                  <a:moveTo>
                    <a:pt x="384" y="105"/>
                  </a:moveTo>
                  <a:lnTo>
                    <a:pt x="384" y="105"/>
                  </a:lnTo>
                  <a:lnTo>
                    <a:pt x="384" y="106"/>
                  </a:lnTo>
                  <a:lnTo>
                    <a:pt x="384" y="106"/>
                  </a:lnTo>
                  <a:lnTo>
                    <a:pt x="395" y="125"/>
                  </a:lnTo>
                  <a:lnTo>
                    <a:pt x="404" y="144"/>
                  </a:lnTo>
                  <a:lnTo>
                    <a:pt x="412" y="164"/>
                  </a:lnTo>
                  <a:lnTo>
                    <a:pt x="417" y="185"/>
                  </a:lnTo>
                  <a:lnTo>
                    <a:pt x="417" y="185"/>
                  </a:lnTo>
                  <a:lnTo>
                    <a:pt x="417" y="186"/>
                  </a:lnTo>
                  <a:lnTo>
                    <a:pt x="417" y="186"/>
                  </a:lnTo>
                  <a:lnTo>
                    <a:pt x="290" y="186"/>
                  </a:lnTo>
                  <a:lnTo>
                    <a:pt x="290" y="186"/>
                  </a:lnTo>
                  <a:lnTo>
                    <a:pt x="290" y="105"/>
                  </a:lnTo>
                  <a:lnTo>
                    <a:pt x="290" y="105"/>
                  </a:lnTo>
                  <a:lnTo>
                    <a:pt x="384" y="105"/>
                  </a:lnTo>
                  <a:lnTo>
                    <a:pt x="384" y="105"/>
                  </a:lnTo>
                  <a:close/>
                  <a:moveTo>
                    <a:pt x="486" y="105"/>
                  </a:moveTo>
                  <a:lnTo>
                    <a:pt x="486" y="105"/>
                  </a:lnTo>
                  <a:lnTo>
                    <a:pt x="486" y="106"/>
                  </a:lnTo>
                  <a:lnTo>
                    <a:pt x="486" y="106"/>
                  </a:lnTo>
                  <a:lnTo>
                    <a:pt x="501" y="124"/>
                  </a:lnTo>
                  <a:lnTo>
                    <a:pt x="514" y="143"/>
                  </a:lnTo>
                  <a:lnTo>
                    <a:pt x="525" y="163"/>
                  </a:lnTo>
                  <a:lnTo>
                    <a:pt x="534" y="185"/>
                  </a:lnTo>
                  <a:lnTo>
                    <a:pt x="534" y="185"/>
                  </a:lnTo>
                  <a:lnTo>
                    <a:pt x="535" y="186"/>
                  </a:lnTo>
                  <a:lnTo>
                    <a:pt x="535" y="186"/>
                  </a:lnTo>
                  <a:lnTo>
                    <a:pt x="431" y="186"/>
                  </a:lnTo>
                  <a:lnTo>
                    <a:pt x="431" y="186"/>
                  </a:lnTo>
                  <a:lnTo>
                    <a:pt x="431" y="185"/>
                  </a:lnTo>
                  <a:lnTo>
                    <a:pt x="431" y="185"/>
                  </a:lnTo>
                  <a:lnTo>
                    <a:pt x="426" y="165"/>
                  </a:lnTo>
                  <a:lnTo>
                    <a:pt x="419" y="145"/>
                  </a:lnTo>
                  <a:lnTo>
                    <a:pt x="411" y="126"/>
                  </a:lnTo>
                  <a:lnTo>
                    <a:pt x="400" y="107"/>
                  </a:lnTo>
                  <a:lnTo>
                    <a:pt x="400" y="107"/>
                  </a:lnTo>
                  <a:lnTo>
                    <a:pt x="400" y="105"/>
                  </a:lnTo>
                  <a:lnTo>
                    <a:pt x="400" y="105"/>
                  </a:lnTo>
                  <a:lnTo>
                    <a:pt x="486" y="105"/>
                  </a:lnTo>
                  <a:lnTo>
                    <a:pt x="486" y="105"/>
                  </a:lnTo>
                  <a:close/>
                  <a:moveTo>
                    <a:pt x="540" y="199"/>
                  </a:moveTo>
                  <a:lnTo>
                    <a:pt x="540" y="199"/>
                  </a:lnTo>
                  <a:lnTo>
                    <a:pt x="540" y="200"/>
                  </a:lnTo>
                  <a:lnTo>
                    <a:pt x="540" y="200"/>
                  </a:lnTo>
                  <a:lnTo>
                    <a:pt x="545" y="220"/>
                  </a:lnTo>
                  <a:lnTo>
                    <a:pt x="549" y="242"/>
                  </a:lnTo>
                  <a:lnTo>
                    <a:pt x="552" y="263"/>
                  </a:lnTo>
                  <a:lnTo>
                    <a:pt x="553" y="284"/>
                  </a:lnTo>
                  <a:lnTo>
                    <a:pt x="553" y="284"/>
                  </a:lnTo>
                  <a:lnTo>
                    <a:pt x="552" y="305"/>
                  </a:lnTo>
                  <a:lnTo>
                    <a:pt x="549" y="326"/>
                  </a:lnTo>
                  <a:lnTo>
                    <a:pt x="545" y="347"/>
                  </a:lnTo>
                  <a:lnTo>
                    <a:pt x="540" y="367"/>
                  </a:lnTo>
                  <a:lnTo>
                    <a:pt x="540" y="367"/>
                  </a:lnTo>
                  <a:lnTo>
                    <a:pt x="539" y="368"/>
                  </a:lnTo>
                  <a:lnTo>
                    <a:pt x="539" y="368"/>
                  </a:lnTo>
                  <a:lnTo>
                    <a:pt x="27" y="368"/>
                  </a:lnTo>
                  <a:lnTo>
                    <a:pt x="27" y="368"/>
                  </a:lnTo>
                  <a:lnTo>
                    <a:pt x="27" y="367"/>
                  </a:lnTo>
                  <a:lnTo>
                    <a:pt x="27" y="367"/>
                  </a:lnTo>
                  <a:lnTo>
                    <a:pt x="27" y="367"/>
                  </a:lnTo>
                  <a:lnTo>
                    <a:pt x="21" y="347"/>
                  </a:lnTo>
                  <a:lnTo>
                    <a:pt x="17" y="326"/>
                  </a:lnTo>
                  <a:lnTo>
                    <a:pt x="15" y="305"/>
                  </a:lnTo>
                  <a:lnTo>
                    <a:pt x="14" y="284"/>
                  </a:lnTo>
                  <a:lnTo>
                    <a:pt x="14" y="284"/>
                  </a:lnTo>
                  <a:lnTo>
                    <a:pt x="15" y="263"/>
                  </a:lnTo>
                  <a:lnTo>
                    <a:pt x="17" y="242"/>
                  </a:lnTo>
                  <a:lnTo>
                    <a:pt x="21" y="220"/>
                  </a:lnTo>
                  <a:lnTo>
                    <a:pt x="27" y="200"/>
                  </a:lnTo>
                  <a:lnTo>
                    <a:pt x="27" y="200"/>
                  </a:lnTo>
                  <a:lnTo>
                    <a:pt x="27" y="199"/>
                  </a:lnTo>
                  <a:lnTo>
                    <a:pt x="27" y="199"/>
                  </a:lnTo>
                  <a:lnTo>
                    <a:pt x="540" y="199"/>
                  </a:lnTo>
                  <a:lnTo>
                    <a:pt x="540" y="199"/>
                  </a:lnTo>
                  <a:close/>
                  <a:moveTo>
                    <a:pt x="136" y="381"/>
                  </a:moveTo>
                  <a:lnTo>
                    <a:pt x="136" y="381"/>
                  </a:lnTo>
                  <a:lnTo>
                    <a:pt x="136" y="381"/>
                  </a:lnTo>
                  <a:lnTo>
                    <a:pt x="136" y="381"/>
                  </a:lnTo>
                  <a:lnTo>
                    <a:pt x="141" y="402"/>
                  </a:lnTo>
                  <a:lnTo>
                    <a:pt x="148" y="421"/>
                  </a:lnTo>
                  <a:lnTo>
                    <a:pt x="156" y="441"/>
                  </a:lnTo>
                  <a:lnTo>
                    <a:pt x="166" y="460"/>
                  </a:lnTo>
                  <a:lnTo>
                    <a:pt x="166" y="460"/>
                  </a:lnTo>
                  <a:lnTo>
                    <a:pt x="167" y="461"/>
                  </a:lnTo>
                  <a:lnTo>
                    <a:pt x="167" y="461"/>
                  </a:lnTo>
                  <a:lnTo>
                    <a:pt x="81" y="461"/>
                  </a:lnTo>
                  <a:lnTo>
                    <a:pt x="81" y="461"/>
                  </a:lnTo>
                  <a:lnTo>
                    <a:pt x="81" y="461"/>
                  </a:lnTo>
                  <a:lnTo>
                    <a:pt x="81" y="461"/>
                  </a:lnTo>
                  <a:lnTo>
                    <a:pt x="81" y="461"/>
                  </a:lnTo>
                  <a:lnTo>
                    <a:pt x="66" y="443"/>
                  </a:lnTo>
                  <a:lnTo>
                    <a:pt x="53" y="423"/>
                  </a:lnTo>
                  <a:lnTo>
                    <a:pt x="42" y="403"/>
                  </a:lnTo>
                  <a:lnTo>
                    <a:pt x="33" y="382"/>
                  </a:lnTo>
                  <a:lnTo>
                    <a:pt x="33" y="382"/>
                  </a:lnTo>
                  <a:lnTo>
                    <a:pt x="32" y="381"/>
                  </a:lnTo>
                  <a:lnTo>
                    <a:pt x="32" y="381"/>
                  </a:lnTo>
                  <a:lnTo>
                    <a:pt x="136" y="381"/>
                  </a:lnTo>
                  <a:lnTo>
                    <a:pt x="136" y="381"/>
                  </a:lnTo>
                  <a:close/>
                  <a:moveTo>
                    <a:pt x="278" y="381"/>
                  </a:moveTo>
                  <a:lnTo>
                    <a:pt x="278" y="381"/>
                  </a:lnTo>
                  <a:lnTo>
                    <a:pt x="278" y="461"/>
                  </a:lnTo>
                  <a:lnTo>
                    <a:pt x="278" y="461"/>
                  </a:lnTo>
                  <a:lnTo>
                    <a:pt x="183" y="461"/>
                  </a:lnTo>
                  <a:lnTo>
                    <a:pt x="183" y="461"/>
                  </a:lnTo>
                  <a:lnTo>
                    <a:pt x="183" y="461"/>
                  </a:lnTo>
                  <a:lnTo>
                    <a:pt x="183" y="461"/>
                  </a:lnTo>
                  <a:lnTo>
                    <a:pt x="172" y="442"/>
                  </a:lnTo>
                  <a:lnTo>
                    <a:pt x="162" y="422"/>
                  </a:lnTo>
                  <a:lnTo>
                    <a:pt x="155" y="402"/>
                  </a:lnTo>
                  <a:lnTo>
                    <a:pt x="150" y="382"/>
                  </a:lnTo>
                  <a:lnTo>
                    <a:pt x="150" y="382"/>
                  </a:lnTo>
                  <a:lnTo>
                    <a:pt x="149" y="381"/>
                  </a:lnTo>
                  <a:lnTo>
                    <a:pt x="149" y="381"/>
                  </a:lnTo>
                  <a:lnTo>
                    <a:pt x="278" y="381"/>
                  </a:lnTo>
                  <a:lnTo>
                    <a:pt x="278" y="381"/>
                  </a:lnTo>
                  <a:close/>
                  <a:moveTo>
                    <a:pt x="417" y="381"/>
                  </a:moveTo>
                  <a:lnTo>
                    <a:pt x="417" y="381"/>
                  </a:lnTo>
                  <a:lnTo>
                    <a:pt x="417" y="382"/>
                  </a:lnTo>
                  <a:lnTo>
                    <a:pt x="417" y="382"/>
                  </a:lnTo>
                  <a:lnTo>
                    <a:pt x="412" y="402"/>
                  </a:lnTo>
                  <a:lnTo>
                    <a:pt x="404" y="422"/>
                  </a:lnTo>
                  <a:lnTo>
                    <a:pt x="395" y="442"/>
                  </a:lnTo>
                  <a:lnTo>
                    <a:pt x="384" y="461"/>
                  </a:lnTo>
                  <a:lnTo>
                    <a:pt x="384" y="461"/>
                  </a:lnTo>
                  <a:lnTo>
                    <a:pt x="384" y="461"/>
                  </a:lnTo>
                  <a:lnTo>
                    <a:pt x="384" y="461"/>
                  </a:lnTo>
                  <a:lnTo>
                    <a:pt x="290" y="461"/>
                  </a:lnTo>
                  <a:lnTo>
                    <a:pt x="290" y="461"/>
                  </a:lnTo>
                  <a:lnTo>
                    <a:pt x="290" y="381"/>
                  </a:lnTo>
                  <a:lnTo>
                    <a:pt x="290" y="381"/>
                  </a:lnTo>
                  <a:lnTo>
                    <a:pt x="417" y="381"/>
                  </a:lnTo>
                  <a:lnTo>
                    <a:pt x="417" y="381"/>
                  </a:lnTo>
                  <a:close/>
                  <a:moveTo>
                    <a:pt x="535" y="381"/>
                  </a:moveTo>
                  <a:lnTo>
                    <a:pt x="535" y="381"/>
                  </a:lnTo>
                  <a:lnTo>
                    <a:pt x="534" y="382"/>
                  </a:lnTo>
                  <a:lnTo>
                    <a:pt x="534" y="382"/>
                  </a:lnTo>
                  <a:lnTo>
                    <a:pt x="525" y="403"/>
                  </a:lnTo>
                  <a:lnTo>
                    <a:pt x="514" y="423"/>
                  </a:lnTo>
                  <a:lnTo>
                    <a:pt x="501" y="443"/>
                  </a:lnTo>
                  <a:lnTo>
                    <a:pt x="486" y="461"/>
                  </a:lnTo>
                  <a:lnTo>
                    <a:pt x="486" y="461"/>
                  </a:lnTo>
                  <a:lnTo>
                    <a:pt x="486" y="461"/>
                  </a:lnTo>
                  <a:lnTo>
                    <a:pt x="486" y="461"/>
                  </a:lnTo>
                  <a:lnTo>
                    <a:pt x="400" y="461"/>
                  </a:lnTo>
                  <a:lnTo>
                    <a:pt x="400" y="461"/>
                  </a:lnTo>
                  <a:lnTo>
                    <a:pt x="400" y="460"/>
                  </a:lnTo>
                  <a:lnTo>
                    <a:pt x="400" y="460"/>
                  </a:lnTo>
                  <a:lnTo>
                    <a:pt x="400" y="460"/>
                  </a:lnTo>
                  <a:lnTo>
                    <a:pt x="411" y="441"/>
                  </a:lnTo>
                  <a:lnTo>
                    <a:pt x="419" y="421"/>
                  </a:lnTo>
                  <a:lnTo>
                    <a:pt x="426" y="402"/>
                  </a:lnTo>
                  <a:lnTo>
                    <a:pt x="431" y="381"/>
                  </a:lnTo>
                  <a:lnTo>
                    <a:pt x="431" y="381"/>
                  </a:lnTo>
                  <a:lnTo>
                    <a:pt x="431" y="381"/>
                  </a:lnTo>
                  <a:lnTo>
                    <a:pt x="431" y="381"/>
                  </a:lnTo>
                  <a:lnTo>
                    <a:pt x="535" y="381"/>
                  </a:lnTo>
                  <a:lnTo>
                    <a:pt x="535" y="381"/>
                  </a:lnTo>
                  <a:close/>
                  <a:moveTo>
                    <a:pt x="176" y="475"/>
                  </a:moveTo>
                  <a:lnTo>
                    <a:pt x="176" y="475"/>
                  </a:lnTo>
                  <a:lnTo>
                    <a:pt x="176" y="475"/>
                  </a:lnTo>
                  <a:lnTo>
                    <a:pt x="176" y="475"/>
                  </a:lnTo>
                  <a:lnTo>
                    <a:pt x="191" y="495"/>
                  </a:lnTo>
                  <a:lnTo>
                    <a:pt x="208" y="513"/>
                  </a:lnTo>
                  <a:lnTo>
                    <a:pt x="227" y="531"/>
                  </a:lnTo>
                  <a:lnTo>
                    <a:pt x="247" y="548"/>
                  </a:lnTo>
                  <a:lnTo>
                    <a:pt x="247" y="548"/>
                  </a:lnTo>
                  <a:lnTo>
                    <a:pt x="253" y="551"/>
                  </a:lnTo>
                  <a:lnTo>
                    <a:pt x="253" y="551"/>
                  </a:lnTo>
                  <a:lnTo>
                    <a:pt x="247" y="550"/>
                  </a:lnTo>
                  <a:lnTo>
                    <a:pt x="247" y="550"/>
                  </a:lnTo>
                  <a:lnTo>
                    <a:pt x="247" y="550"/>
                  </a:lnTo>
                  <a:lnTo>
                    <a:pt x="226" y="546"/>
                  </a:lnTo>
                  <a:lnTo>
                    <a:pt x="205" y="541"/>
                  </a:lnTo>
                  <a:lnTo>
                    <a:pt x="185" y="534"/>
                  </a:lnTo>
                  <a:lnTo>
                    <a:pt x="165" y="525"/>
                  </a:lnTo>
                  <a:lnTo>
                    <a:pt x="146" y="515"/>
                  </a:lnTo>
                  <a:lnTo>
                    <a:pt x="129" y="504"/>
                  </a:lnTo>
                  <a:lnTo>
                    <a:pt x="111" y="491"/>
                  </a:lnTo>
                  <a:lnTo>
                    <a:pt x="95" y="476"/>
                  </a:lnTo>
                  <a:lnTo>
                    <a:pt x="95" y="476"/>
                  </a:lnTo>
                  <a:lnTo>
                    <a:pt x="94" y="475"/>
                  </a:lnTo>
                  <a:lnTo>
                    <a:pt x="94" y="475"/>
                  </a:lnTo>
                  <a:lnTo>
                    <a:pt x="176" y="475"/>
                  </a:lnTo>
                  <a:lnTo>
                    <a:pt x="176" y="475"/>
                  </a:lnTo>
                  <a:close/>
                  <a:moveTo>
                    <a:pt x="278" y="475"/>
                  </a:moveTo>
                  <a:lnTo>
                    <a:pt x="278" y="475"/>
                  </a:lnTo>
                  <a:lnTo>
                    <a:pt x="278" y="552"/>
                  </a:lnTo>
                  <a:lnTo>
                    <a:pt x="278" y="552"/>
                  </a:lnTo>
                  <a:lnTo>
                    <a:pt x="262" y="542"/>
                  </a:lnTo>
                  <a:lnTo>
                    <a:pt x="262" y="542"/>
                  </a:lnTo>
                  <a:lnTo>
                    <a:pt x="247" y="531"/>
                  </a:lnTo>
                  <a:lnTo>
                    <a:pt x="230" y="516"/>
                  </a:lnTo>
                  <a:lnTo>
                    <a:pt x="212" y="498"/>
                  </a:lnTo>
                  <a:lnTo>
                    <a:pt x="203" y="487"/>
                  </a:lnTo>
                  <a:lnTo>
                    <a:pt x="194" y="476"/>
                  </a:lnTo>
                  <a:lnTo>
                    <a:pt x="194" y="476"/>
                  </a:lnTo>
                  <a:lnTo>
                    <a:pt x="192" y="475"/>
                  </a:lnTo>
                  <a:lnTo>
                    <a:pt x="192" y="475"/>
                  </a:lnTo>
                  <a:lnTo>
                    <a:pt x="278" y="475"/>
                  </a:lnTo>
                  <a:lnTo>
                    <a:pt x="278" y="475"/>
                  </a:lnTo>
                  <a:close/>
                  <a:moveTo>
                    <a:pt x="374" y="475"/>
                  </a:moveTo>
                  <a:lnTo>
                    <a:pt x="374" y="475"/>
                  </a:lnTo>
                  <a:lnTo>
                    <a:pt x="373" y="476"/>
                  </a:lnTo>
                  <a:lnTo>
                    <a:pt x="373" y="476"/>
                  </a:lnTo>
                  <a:lnTo>
                    <a:pt x="364" y="487"/>
                  </a:lnTo>
                  <a:lnTo>
                    <a:pt x="355" y="498"/>
                  </a:lnTo>
                  <a:lnTo>
                    <a:pt x="337" y="516"/>
                  </a:lnTo>
                  <a:lnTo>
                    <a:pt x="320" y="531"/>
                  </a:lnTo>
                  <a:lnTo>
                    <a:pt x="305" y="542"/>
                  </a:lnTo>
                  <a:lnTo>
                    <a:pt x="305" y="542"/>
                  </a:lnTo>
                  <a:lnTo>
                    <a:pt x="290" y="552"/>
                  </a:lnTo>
                  <a:lnTo>
                    <a:pt x="290" y="552"/>
                  </a:lnTo>
                  <a:lnTo>
                    <a:pt x="290" y="475"/>
                  </a:lnTo>
                  <a:lnTo>
                    <a:pt x="290" y="475"/>
                  </a:lnTo>
                  <a:lnTo>
                    <a:pt x="374" y="475"/>
                  </a:lnTo>
                  <a:lnTo>
                    <a:pt x="374" y="475"/>
                  </a:lnTo>
                  <a:close/>
                  <a:moveTo>
                    <a:pt x="473" y="475"/>
                  </a:moveTo>
                  <a:lnTo>
                    <a:pt x="473" y="475"/>
                  </a:lnTo>
                  <a:lnTo>
                    <a:pt x="471" y="476"/>
                  </a:lnTo>
                  <a:lnTo>
                    <a:pt x="471" y="476"/>
                  </a:lnTo>
                  <a:lnTo>
                    <a:pt x="455" y="491"/>
                  </a:lnTo>
                  <a:lnTo>
                    <a:pt x="438" y="504"/>
                  </a:lnTo>
                  <a:lnTo>
                    <a:pt x="420" y="515"/>
                  </a:lnTo>
                  <a:lnTo>
                    <a:pt x="401" y="525"/>
                  </a:lnTo>
                  <a:lnTo>
                    <a:pt x="382" y="534"/>
                  </a:lnTo>
                  <a:lnTo>
                    <a:pt x="361" y="541"/>
                  </a:lnTo>
                  <a:lnTo>
                    <a:pt x="340" y="547"/>
                  </a:lnTo>
                  <a:lnTo>
                    <a:pt x="319" y="551"/>
                  </a:lnTo>
                  <a:lnTo>
                    <a:pt x="319" y="551"/>
                  </a:lnTo>
                  <a:lnTo>
                    <a:pt x="313" y="551"/>
                  </a:lnTo>
                  <a:lnTo>
                    <a:pt x="313" y="551"/>
                  </a:lnTo>
                  <a:lnTo>
                    <a:pt x="319" y="547"/>
                  </a:lnTo>
                  <a:lnTo>
                    <a:pt x="319" y="547"/>
                  </a:lnTo>
                  <a:lnTo>
                    <a:pt x="334" y="537"/>
                  </a:lnTo>
                  <a:lnTo>
                    <a:pt x="351" y="521"/>
                  </a:lnTo>
                  <a:lnTo>
                    <a:pt x="361" y="511"/>
                  </a:lnTo>
                  <a:lnTo>
                    <a:pt x="371" y="500"/>
                  </a:lnTo>
                  <a:lnTo>
                    <a:pt x="381" y="488"/>
                  </a:lnTo>
                  <a:lnTo>
                    <a:pt x="391" y="475"/>
                  </a:lnTo>
                  <a:lnTo>
                    <a:pt x="391" y="475"/>
                  </a:lnTo>
                  <a:lnTo>
                    <a:pt x="391" y="475"/>
                  </a:lnTo>
                  <a:lnTo>
                    <a:pt x="391" y="475"/>
                  </a:lnTo>
                  <a:lnTo>
                    <a:pt x="473" y="475"/>
                  </a:lnTo>
                  <a:lnTo>
                    <a:pt x="473" y="47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798" dirty="0"/>
            </a:p>
          </p:txBody>
        </p:sp>
        <p:sp>
          <p:nvSpPr>
            <p:cNvPr id="9" name="Freeform 27"/>
            <p:cNvSpPr>
              <a:spLocks/>
            </p:cNvSpPr>
            <p:nvPr userDrawn="1"/>
          </p:nvSpPr>
          <p:spPr bwMode="auto">
            <a:xfrm>
              <a:off x="1658938" y="1789113"/>
              <a:ext cx="107950" cy="187325"/>
            </a:xfrm>
            <a:custGeom>
              <a:avLst/>
              <a:gdLst>
                <a:gd name="T0" fmla="*/ 68 w 68"/>
                <a:gd name="T1" fmla="*/ 1 h 118"/>
                <a:gd name="T2" fmla="*/ 68 w 68"/>
                <a:gd name="T3" fmla="*/ 1 h 118"/>
                <a:gd name="T4" fmla="*/ 66 w 68"/>
                <a:gd name="T5" fmla="*/ 2 h 118"/>
                <a:gd name="T6" fmla="*/ 65 w 68"/>
                <a:gd name="T7" fmla="*/ 4 h 118"/>
                <a:gd name="T8" fmla="*/ 62 w 68"/>
                <a:gd name="T9" fmla="*/ 8 h 118"/>
                <a:gd name="T10" fmla="*/ 57 w 68"/>
                <a:gd name="T11" fmla="*/ 24 h 118"/>
                <a:gd name="T12" fmla="*/ 36 w 68"/>
                <a:gd name="T13" fmla="*/ 95 h 118"/>
                <a:gd name="T14" fmla="*/ 36 w 68"/>
                <a:gd name="T15" fmla="*/ 95 h 118"/>
                <a:gd name="T16" fmla="*/ 34 w 68"/>
                <a:gd name="T17" fmla="*/ 104 h 118"/>
                <a:gd name="T18" fmla="*/ 33 w 68"/>
                <a:gd name="T19" fmla="*/ 110 h 118"/>
                <a:gd name="T20" fmla="*/ 34 w 68"/>
                <a:gd name="T21" fmla="*/ 114 h 118"/>
                <a:gd name="T22" fmla="*/ 35 w 68"/>
                <a:gd name="T23" fmla="*/ 117 h 118"/>
                <a:gd name="T24" fmla="*/ 35 w 68"/>
                <a:gd name="T25" fmla="*/ 118 h 118"/>
                <a:gd name="T26" fmla="*/ 0 w 68"/>
                <a:gd name="T27" fmla="*/ 118 h 118"/>
                <a:gd name="T28" fmla="*/ 0 w 68"/>
                <a:gd name="T29" fmla="*/ 117 h 118"/>
                <a:gd name="T30" fmla="*/ 0 w 68"/>
                <a:gd name="T31" fmla="*/ 117 h 118"/>
                <a:gd name="T32" fmla="*/ 4 w 68"/>
                <a:gd name="T33" fmla="*/ 114 h 118"/>
                <a:gd name="T34" fmla="*/ 6 w 68"/>
                <a:gd name="T35" fmla="*/ 111 h 118"/>
                <a:gd name="T36" fmla="*/ 9 w 68"/>
                <a:gd name="T37" fmla="*/ 105 h 118"/>
                <a:gd name="T38" fmla="*/ 11 w 68"/>
                <a:gd name="T39" fmla="*/ 96 h 118"/>
                <a:gd name="T40" fmla="*/ 32 w 68"/>
                <a:gd name="T41" fmla="*/ 25 h 118"/>
                <a:gd name="T42" fmla="*/ 32 w 68"/>
                <a:gd name="T43" fmla="*/ 25 h 118"/>
                <a:gd name="T44" fmla="*/ 34 w 68"/>
                <a:gd name="T45" fmla="*/ 15 h 118"/>
                <a:gd name="T46" fmla="*/ 35 w 68"/>
                <a:gd name="T47" fmla="*/ 9 h 118"/>
                <a:gd name="T48" fmla="*/ 35 w 68"/>
                <a:gd name="T49" fmla="*/ 5 h 118"/>
                <a:gd name="T50" fmla="*/ 34 w 68"/>
                <a:gd name="T51" fmla="*/ 1 h 118"/>
                <a:gd name="T52" fmla="*/ 34 w 68"/>
                <a:gd name="T53" fmla="*/ 0 h 118"/>
                <a:gd name="T54" fmla="*/ 68 w 68"/>
                <a:gd name="T55" fmla="*/ 0 h 118"/>
                <a:gd name="T56" fmla="*/ 68 w 68"/>
                <a:gd name="T57" fmla="*/ 1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8" h="118">
                  <a:moveTo>
                    <a:pt x="68" y="1"/>
                  </a:moveTo>
                  <a:lnTo>
                    <a:pt x="68" y="1"/>
                  </a:lnTo>
                  <a:lnTo>
                    <a:pt x="66" y="2"/>
                  </a:lnTo>
                  <a:lnTo>
                    <a:pt x="65" y="4"/>
                  </a:lnTo>
                  <a:lnTo>
                    <a:pt x="62" y="8"/>
                  </a:lnTo>
                  <a:lnTo>
                    <a:pt x="57" y="24"/>
                  </a:lnTo>
                  <a:lnTo>
                    <a:pt x="36" y="95"/>
                  </a:lnTo>
                  <a:lnTo>
                    <a:pt x="36" y="95"/>
                  </a:lnTo>
                  <a:lnTo>
                    <a:pt x="34" y="104"/>
                  </a:lnTo>
                  <a:lnTo>
                    <a:pt x="33" y="110"/>
                  </a:lnTo>
                  <a:lnTo>
                    <a:pt x="34" y="114"/>
                  </a:lnTo>
                  <a:lnTo>
                    <a:pt x="35" y="117"/>
                  </a:lnTo>
                  <a:lnTo>
                    <a:pt x="35" y="118"/>
                  </a:lnTo>
                  <a:lnTo>
                    <a:pt x="0" y="118"/>
                  </a:lnTo>
                  <a:lnTo>
                    <a:pt x="0" y="117"/>
                  </a:lnTo>
                  <a:lnTo>
                    <a:pt x="0" y="117"/>
                  </a:lnTo>
                  <a:lnTo>
                    <a:pt x="4" y="114"/>
                  </a:lnTo>
                  <a:lnTo>
                    <a:pt x="6" y="111"/>
                  </a:lnTo>
                  <a:lnTo>
                    <a:pt x="9" y="105"/>
                  </a:lnTo>
                  <a:lnTo>
                    <a:pt x="11" y="96"/>
                  </a:lnTo>
                  <a:lnTo>
                    <a:pt x="32" y="25"/>
                  </a:lnTo>
                  <a:lnTo>
                    <a:pt x="32" y="25"/>
                  </a:lnTo>
                  <a:lnTo>
                    <a:pt x="34" y="15"/>
                  </a:lnTo>
                  <a:lnTo>
                    <a:pt x="35" y="9"/>
                  </a:lnTo>
                  <a:lnTo>
                    <a:pt x="35" y="5"/>
                  </a:lnTo>
                  <a:lnTo>
                    <a:pt x="34" y="1"/>
                  </a:lnTo>
                  <a:lnTo>
                    <a:pt x="34" y="0"/>
                  </a:lnTo>
                  <a:lnTo>
                    <a:pt x="68" y="0"/>
                  </a:lnTo>
                  <a:lnTo>
                    <a:pt x="68"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798" dirty="0"/>
            </a:p>
          </p:txBody>
        </p:sp>
        <p:sp>
          <p:nvSpPr>
            <p:cNvPr id="10" name="Freeform 28"/>
            <p:cNvSpPr>
              <a:spLocks/>
            </p:cNvSpPr>
            <p:nvPr userDrawn="1"/>
          </p:nvSpPr>
          <p:spPr bwMode="auto">
            <a:xfrm>
              <a:off x="1289051" y="1785938"/>
              <a:ext cx="138113" cy="193675"/>
            </a:xfrm>
            <a:custGeom>
              <a:avLst/>
              <a:gdLst>
                <a:gd name="T0" fmla="*/ 8 w 87"/>
                <a:gd name="T1" fmla="*/ 90 h 122"/>
                <a:gd name="T2" fmla="*/ 10 w 87"/>
                <a:gd name="T3" fmla="*/ 101 h 122"/>
                <a:gd name="T4" fmla="*/ 16 w 87"/>
                <a:gd name="T5" fmla="*/ 109 h 122"/>
                <a:gd name="T6" fmla="*/ 25 w 87"/>
                <a:gd name="T7" fmla="*/ 113 h 122"/>
                <a:gd name="T8" fmla="*/ 38 w 87"/>
                <a:gd name="T9" fmla="*/ 114 h 122"/>
                <a:gd name="T10" fmla="*/ 42 w 87"/>
                <a:gd name="T11" fmla="*/ 113 h 122"/>
                <a:gd name="T12" fmla="*/ 50 w 87"/>
                <a:gd name="T13" fmla="*/ 110 h 122"/>
                <a:gd name="T14" fmla="*/ 55 w 87"/>
                <a:gd name="T15" fmla="*/ 104 h 122"/>
                <a:gd name="T16" fmla="*/ 58 w 87"/>
                <a:gd name="T17" fmla="*/ 97 h 122"/>
                <a:gd name="T18" fmla="*/ 58 w 87"/>
                <a:gd name="T19" fmla="*/ 94 h 122"/>
                <a:gd name="T20" fmla="*/ 54 w 87"/>
                <a:gd name="T21" fmla="*/ 82 h 122"/>
                <a:gd name="T22" fmla="*/ 43 w 87"/>
                <a:gd name="T23" fmla="*/ 72 h 122"/>
                <a:gd name="T24" fmla="*/ 38 w 87"/>
                <a:gd name="T25" fmla="*/ 68 h 122"/>
                <a:gd name="T26" fmla="*/ 22 w 87"/>
                <a:gd name="T27" fmla="*/ 54 h 122"/>
                <a:gd name="T28" fmla="*/ 17 w 87"/>
                <a:gd name="T29" fmla="*/ 46 h 122"/>
                <a:gd name="T30" fmla="*/ 16 w 87"/>
                <a:gd name="T31" fmla="*/ 36 h 122"/>
                <a:gd name="T32" fmla="*/ 17 w 87"/>
                <a:gd name="T33" fmla="*/ 29 h 122"/>
                <a:gd name="T34" fmla="*/ 22 w 87"/>
                <a:gd name="T35" fmla="*/ 15 h 122"/>
                <a:gd name="T36" fmla="*/ 33 w 87"/>
                <a:gd name="T37" fmla="*/ 6 h 122"/>
                <a:gd name="T38" fmla="*/ 48 w 87"/>
                <a:gd name="T39" fmla="*/ 1 h 122"/>
                <a:gd name="T40" fmla="*/ 56 w 87"/>
                <a:gd name="T41" fmla="*/ 0 h 122"/>
                <a:gd name="T42" fmla="*/ 77 w 87"/>
                <a:gd name="T43" fmla="*/ 2 h 122"/>
                <a:gd name="T44" fmla="*/ 87 w 87"/>
                <a:gd name="T45" fmla="*/ 5 h 122"/>
                <a:gd name="T46" fmla="*/ 80 w 87"/>
                <a:gd name="T47" fmla="*/ 27 h 122"/>
                <a:gd name="T48" fmla="*/ 77 w 87"/>
                <a:gd name="T49" fmla="*/ 17 h 122"/>
                <a:gd name="T50" fmla="*/ 73 w 87"/>
                <a:gd name="T51" fmla="*/ 11 h 122"/>
                <a:gd name="T52" fmla="*/ 65 w 87"/>
                <a:gd name="T53" fmla="*/ 8 h 122"/>
                <a:gd name="T54" fmla="*/ 55 w 87"/>
                <a:gd name="T55" fmla="*/ 8 h 122"/>
                <a:gd name="T56" fmla="*/ 50 w 87"/>
                <a:gd name="T57" fmla="*/ 8 h 122"/>
                <a:gd name="T58" fmla="*/ 44 w 87"/>
                <a:gd name="T59" fmla="*/ 12 h 122"/>
                <a:gd name="T60" fmla="*/ 39 w 87"/>
                <a:gd name="T61" fmla="*/ 17 h 122"/>
                <a:gd name="T62" fmla="*/ 37 w 87"/>
                <a:gd name="T63" fmla="*/ 28 h 122"/>
                <a:gd name="T64" fmla="*/ 38 w 87"/>
                <a:gd name="T65" fmla="*/ 34 h 122"/>
                <a:gd name="T66" fmla="*/ 45 w 87"/>
                <a:gd name="T67" fmla="*/ 44 h 122"/>
                <a:gd name="T68" fmla="*/ 57 w 87"/>
                <a:gd name="T69" fmla="*/ 52 h 122"/>
                <a:gd name="T70" fmla="*/ 66 w 87"/>
                <a:gd name="T71" fmla="*/ 58 h 122"/>
                <a:gd name="T72" fmla="*/ 77 w 87"/>
                <a:gd name="T73" fmla="*/ 69 h 122"/>
                <a:gd name="T74" fmla="*/ 80 w 87"/>
                <a:gd name="T75" fmla="*/ 79 h 122"/>
                <a:gd name="T76" fmla="*/ 81 w 87"/>
                <a:gd name="T77" fmla="*/ 84 h 122"/>
                <a:gd name="T78" fmla="*/ 77 w 87"/>
                <a:gd name="T79" fmla="*/ 100 h 122"/>
                <a:gd name="T80" fmla="*/ 68 w 87"/>
                <a:gd name="T81" fmla="*/ 112 h 122"/>
                <a:gd name="T82" fmla="*/ 54 w 87"/>
                <a:gd name="T83" fmla="*/ 120 h 122"/>
                <a:gd name="T84" fmla="*/ 35 w 87"/>
                <a:gd name="T85" fmla="*/ 122 h 122"/>
                <a:gd name="T86" fmla="*/ 24 w 87"/>
                <a:gd name="T87" fmla="*/ 121 h 122"/>
                <a:gd name="T88" fmla="*/ 6 w 87"/>
                <a:gd name="T89" fmla="*/ 116 h 122"/>
                <a:gd name="T90" fmla="*/ 0 w 87"/>
                <a:gd name="T91" fmla="*/ 112 h 122"/>
                <a:gd name="T92" fmla="*/ 8 w 87"/>
                <a:gd name="T93" fmla="*/ 9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7" h="122">
                  <a:moveTo>
                    <a:pt x="8" y="90"/>
                  </a:moveTo>
                  <a:lnTo>
                    <a:pt x="8" y="90"/>
                  </a:lnTo>
                  <a:lnTo>
                    <a:pt x="9" y="96"/>
                  </a:lnTo>
                  <a:lnTo>
                    <a:pt x="10" y="101"/>
                  </a:lnTo>
                  <a:lnTo>
                    <a:pt x="13" y="106"/>
                  </a:lnTo>
                  <a:lnTo>
                    <a:pt x="16" y="109"/>
                  </a:lnTo>
                  <a:lnTo>
                    <a:pt x="20" y="112"/>
                  </a:lnTo>
                  <a:lnTo>
                    <a:pt x="25" y="113"/>
                  </a:lnTo>
                  <a:lnTo>
                    <a:pt x="31" y="114"/>
                  </a:lnTo>
                  <a:lnTo>
                    <a:pt x="38" y="114"/>
                  </a:lnTo>
                  <a:lnTo>
                    <a:pt x="38" y="114"/>
                  </a:lnTo>
                  <a:lnTo>
                    <a:pt x="42" y="113"/>
                  </a:lnTo>
                  <a:lnTo>
                    <a:pt x="46" y="112"/>
                  </a:lnTo>
                  <a:lnTo>
                    <a:pt x="50" y="110"/>
                  </a:lnTo>
                  <a:lnTo>
                    <a:pt x="53" y="107"/>
                  </a:lnTo>
                  <a:lnTo>
                    <a:pt x="55" y="104"/>
                  </a:lnTo>
                  <a:lnTo>
                    <a:pt x="57" y="101"/>
                  </a:lnTo>
                  <a:lnTo>
                    <a:pt x="58" y="97"/>
                  </a:lnTo>
                  <a:lnTo>
                    <a:pt x="58" y="94"/>
                  </a:lnTo>
                  <a:lnTo>
                    <a:pt x="58" y="94"/>
                  </a:lnTo>
                  <a:lnTo>
                    <a:pt x="57" y="88"/>
                  </a:lnTo>
                  <a:lnTo>
                    <a:pt x="54" y="82"/>
                  </a:lnTo>
                  <a:lnTo>
                    <a:pt x="50" y="77"/>
                  </a:lnTo>
                  <a:lnTo>
                    <a:pt x="43" y="72"/>
                  </a:lnTo>
                  <a:lnTo>
                    <a:pt x="38" y="68"/>
                  </a:lnTo>
                  <a:lnTo>
                    <a:pt x="38" y="68"/>
                  </a:lnTo>
                  <a:lnTo>
                    <a:pt x="29" y="62"/>
                  </a:lnTo>
                  <a:lnTo>
                    <a:pt x="22" y="54"/>
                  </a:lnTo>
                  <a:lnTo>
                    <a:pt x="20" y="51"/>
                  </a:lnTo>
                  <a:lnTo>
                    <a:pt x="17" y="46"/>
                  </a:lnTo>
                  <a:lnTo>
                    <a:pt x="16" y="41"/>
                  </a:lnTo>
                  <a:lnTo>
                    <a:pt x="16" y="36"/>
                  </a:lnTo>
                  <a:lnTo>
                    <a:pt x="16" y="36"/>
                  </a:lnTo>
                  <a:lnTo>
                    <a:pt x="17" y="29"/>
                  </a:lnTo>
                  <a:lnTo>
                    <a:pt x="19" y="22"/>
                  </a:lnTo>
                  <a:lnTo>
                    <a:pt x="22" y="15"/>
                  </a:lnTo>
                  <a:lnTo>
                    <a:pt x="27" y="10"/>
                  </a:lnTo>
                  <a:lnTo>
                    <a:pt x="33" y="6"/>
                  </a:lnTo>
                  <a:lnTo>
                    <a:pt x="40" y="3"/>
                  </a:lnTo>
                  <a:lnTo>
                    <a:pt x="48" y="1"/>
                  </a:lnTo>
                  <a:lnTo>
                    <a:pt x="56" y="0"/>
                  </a:lnTo>
                  <a:lnTo>
                    <a:pt x="56" y="0"/>
                  </a:lnTo>
                  <a:lnTo>
                    <a:pt x="67" y="0"/>
                  </a:lnTo>
                  <a:lnTo>
                    <a:pt x="77" y="2"/>
                  </a:lnTo>
                  <a:lnTo>
                    <a:pt x="77" y="2"/>
                  </a:lnTo>
                  <a:lnTo>
                    <a:pt x="87" y="5"/>
                  </a:lnTo>
                  <a:lnTo>
                    <a:pt x="82" y="27"/>
                  </a:lnTo>
                  <a:lnTo>
                    <a:pt x="80" y="27"/>
                  </a:lnTo>
                  <a:lnTo>
                    <a:pt x="80" y="27"/>
                  </a:lnTo>
                  <a:lnTo>
                    <a:pt x="77" y="17"/>
                  </a:lnTo>
                  <a:lnTo>
                    <a:pt x="75" y="14"/>
                  </a:lnTo>
                  <a:lnTo>
                    <a:pt x="73" y="11"/>
                  </a:lnTo>
                  <a:lnTo>
                    <a:pt x="70" y="9"/>
                  </a:lnTo>
                  <a:lnTo>
                    <a:pt x="65" y="8"/>
                  </a:lnTo>
                  <a:lnTo>
                    <a:pt x="61" y="7"/>
                  </a:lnTo>
                  <a:lnTo>
                    <a:pt x="55" y="8"/>
                  </a:lnTo>
                  <a:lnTo>
                    <a:pt x="55" y="8"/>
                  </a:lnTo>
                  <a:lnTo>
                    <a:pt x="50" y="8"/>
                  </a:lnTo>
                  <a:lnTo>
                    <a:pt x="47" y="10"/>
                  </a:lnTo>
                  <a:lnTo>
                    <a:pt x="44" y="12"/>
                  </a:lnTo>
                  <a:lnTo>
                    <a:pt x="41" y="14"/>
                  </a:lnTo>
                  <a:lnTo>
                    <a:pt x="39" y="17"/>
                  </a:lnTo>
                  <a:lnTo>
                    <a:pt x="38" y="21"/>
                  </a:lnTo>
                  <a:lnTo>
                    <a:pt x="37" y="28"/>
                  </a:lnTo>
                  <a:lnTo>
                    <a:pt x="37" y="28"/>
                  </a:lnTo>
                  <a:lnTo>
                    <a:pt x="38" y="34"/>
                  </a:lnTo>
                  <a:lnTo>
                    <a:pt x="40" y="39"/>
                  </a:lnTo>
                  <a:lnTo>
                    <a:pt x="45" y="44"/>
                  </a:lnTo>
                  <a:lnTo>
                    <a:pt x="52" y="48"/>
                  </a:lnTo>
                  <a:lnTo>
                    <a:pt x="57" y="52"/>
                  </a:lnTo>
                  <a:lnTo>
                    <a:pt x="57" y="52"/>
                  </a:lnTo>
                  <a:lnTo>
                    <a:pt x="66" y="58"/>
                  </a:lnTo>
                  <a:lnTo>
                    <a:pt x="74" y="65"/>
                  </a:lnTo>
                  <a:lnTo>
                    <a:pt x="77" y="69"/>
                  </a:lnTo>
                  <a:lnTo>
                    <a:pt x="79" y="74"/>
                  </a:lnTo>
                  <a:lnTo>
                    <a:pt x="80" y="79"/>
                  </a:lnTo>
                  <a:lnTo>
                    <a:pt x="81" y="84"/>
                  </a:lnTo>
                  <a:lnTo>
                    <a:pt x="81" y="84"/>
                  </a:lnTo>
                  <a:lnTo>
                    <a:pt x="80" y="93"/>
                  </a:lnTo>
                  <a:lnTo>
                    <a:pt x="77" y="100"/>
                  </a:lnTo>
                  <a:lnTo>
                    <a:pt x="73" y="107"/>
                  </a:lnTo>
                  <a:lnTo>
                    <a:pt x="68" y="112"/>
                  </a:lnTo>
                  <a:lnTo>
                    <a:pt x="62" y="116"/>
                  </a:lnTo>
                  <a:lnTo>
                    <a:pt x="54" y="120"/>
                  </a:lnTo>
                  <a:lnTo>
                    <a:pt x="45" y="122"/>
                  </a:lnTo>
                  <a:lnTo>
                    <a:pt x="35" y="122"/>
                  </a:lnTo>
                  <a:lnTo>
                    <a:pt x="35" y="122"/>
                  </a:lnTo>
                  <a:lnTo>
                    <a:pt x="24" y="121"/>
                  </a:lnTo>
                  <a:lnTo>
                    <a:pt x="14" y="119"/>
                  </a:lnTo>
                  <a:lnTo>
                    <a:pt x="6" y="116"/>
                  </a:lnTo>
                  <a:lnTo>
                    <a:pt x="0" y="112"/>
                  </a:lnTo>
                  <a:lnTo>
                    <a:pt x="0" y="112"/>
                  </a:lnTo>
                  <a:lnTo>
                    <a:pt x="6" y="90"/>
                  </a:lnTo>
                  <a:lnTo>
                    <a:pt x="8" y="9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798" dirty="0"/>
            </a:p>
          </p:txBody>
        </p:sp>
        <p:sp>
          <p:nvSpPr>
            <p:cNvPr id="11" name="Freeform 29"/>
            <p:cNvSpPr>
              <a:spLocks/>
            </p:cNvSpPr>
            <p:nvPr userDrawn="1"/>
          </p:nvSpPr>
          <p:spPr bwMode="auto">
            <a:xfrm>
              <a:off x="1760538" y="1789113"/>
              <a:ext cx="166688" cy="187325"/>
            </a:xfrm>
            <a:custGeom>
              <a:avLst/>
              <a:gdLst>
                <a:gd name="T0" fmla="*/ 105 w 105"/>
                <a:gd name="T1" fmla="*/ 0 h 118"/>
                <a:gd name="T2" fmla="*/ 105 w 105"/>
                <a:gd name="T3" fmla="*/ 0 h 118"/>
                <a:gd name="T4" fmla="*/ 98 w 105"/>
                <a:gd name="T5" fmla="*/ 22 h 118"/>
                <a:gd name="T6" fmla="*/ 97 w 105"/>
                <a:gd name="T7" fmla="*/ 22 h 118"/>
                <a:gd name="T8" fmla="*/ 97 w 105"/>
                <a:gd name="T9" fmla="*/ 22 h 118"/>
                <a:gd name="T10" fmla="*/ 95 w 105"/>
                <a:gd name="T11" fmla="*/ 16 h 118"/>
                <a:gd name="T12" fmla="*/ 92 w 105"/>
                <a:gd name="T13" fmla="*/ 13 h 118"/>
                <a:gd name="T14" fmla="*/ 88 w 105"/>
                <a:gd name="T15" fmla="*/ 10 h 118"/>
                <a:gd name="T16" fmla="*/ 84 w 105"/>
                <a:gd name="T17" fmla="*/ 9 h 118"/>
                <a:gd name="T18" fmla="*/ 76 w 105"/>
                <a:gd name="T19" fmla="*/ 8 h 118"/>
                <a:gd name="T20" fmla="*/ 69 w 105"/>
                <a:gd name="T21" fmla="*/ 8 h 118"/>
                <a:gd name="T22" fmla="*/ 68 w 105"/>
                <a:gd name="T23" fmla="*/ 8 h 118"/>
                <a:gd name="T24" fmla="*/ 68 w 105"/>
                <a:gd name="T25" fmla="*/ 8 h 118"/>
                <a:gd name="T26" fmla="*/ 64 w 105"/>
                <a:gd name="T27" fmla="*/ 9 h 118"/>
                <a:gd name="T28" fmla="*/ 61 w 105"/>
                <a:gd name="T29" fmla="*/ 10 h 118"/>
                <a:gd name="T30" fmla="*/ 59 w 105"/>
                <a:gd name="T31" fmla="*/ 12 h 118"/>
                <a:gd name="T32" fmla="*/ 58 w 105"/>
                <a:gd name="T33" fmla="*/ 16 h 118"/>
                <a:gd name="T34" fmla="*/ 48 w 105"/>
                <a:gd name="T35" fmla="*/ 55 h 118"/>
                <a:gd name="T36" fmla="*/ 51 w 105"/>
                <a:gd name="T37" fmla="*/ 55 h 118"/>
                <a:gd name="T38" fmla="*/ 51 w 105"/>
                <a:gd name="T39" fmla="*/ 55 h 118"/>
                <a:gd name="T40" fmla="*/ 62 w 105"/>
                <a:gd name="T41" fmla="*/ 55 h 118"/>
                <a:gd name="T42" fmla="*/ 71 w 105"/>
                <a:gd name="T43" fmla="*/ 55 h 118"/>
                <a:gd name="T44" fmla="*/ 78 w 105"/>
                <a:gd name="T45" fmla="*/ 53 h 118"/>
                <a:gd name="T46" fmla="*/ 81 w 105"/>
                <a:gd name="T47" fmla="*/ 52 h 118"/>
                <a:gd name="T48" fmla="*/ 83 w 105"/>
                <a:gd name="T49" fmla="*/ 50 h 118"/>
                <a:gd name="T50" fmla="*/ 84 w 105"/>
                <a:gd name="T51" fmla="*/ 50 h 118"/>
                <a:gd name="T52" fmla="*/ 78 w 105"/>
                <a:gd name="T53" fmla="*/ 71 h 118"/>
                <a:gd name="T54" fmla="*/ 77 w 105"/>
                <a:gd name="T55" fmla="*/ 71 h 118"/>
                <a:gd name="T56" fmla="*/ 77 w 105"/>
                <a:gd name="T57" fmla="*/ 71 h 118"/>
                <a:gd name="T58" fmla="*/ 75 w 105"/>
                <a:gd name="T59" fmla="*/ 68 h 118"/>
                <a:gd name="T60" fmla="*/ 73 w 105"/>
                <a:gd name="T61" fmla="*/ 66 h 118"/>
                <a:gd name="T62" fmla="*/ 70 w 105"/>
                <a:gd name="T63" fmla="*/ 65 h 118"/>
                <a:gd name="T64" fmla="*/ 67 w 105"/>
                <a:gd name="T65" fmla="*/ 64 h 118"/>
                <a:gd name="T66" fmla="*/ 58 w 105"/>
                <a:gd name="T67" fmla="*/ 63 h 118"/>
                <a:gd name="T68" fmla="*/ 48 w 105"/>
                <a:gd name="T69" fmla="*/ 63 h 118"/>
                <a:gd name="T70" fmla="*/ 45 w 105"/>
                <a:gd name="T71" fmla="*/ 63 h 118"/>
                <a:gd name="T72" fmla="*/ 36 w 105"/>
                <a:gd name="T73" fmla="*/ 95 h 118"/>
                <a:gd name="T74" fmla="*/ 36 w 105"/>
                <a:gd name="T75" fmla="*/ 95 h 118"/>
                <a:gd name="T76" fmla="*/ 34 w 105"/>
                <a:gd name="T77" fmla="*/ 103 h 118"/>
                <a:gd name="T78" fmla="*/ 32 w 105"/>
                <a:gd name="T79" fmla="*/ 109 h 118"/>
                <a:gd name="T80" fmla="*/ 33 w 105"/>
                <a:gd name="T81" fmla="*/ 114 h 118"/>
                <a:gd name="T82" fmla="*/ 34 w 105"/>
                <a:gd name="T83" fmla="*/ 117 h 118"/>
                <a:gd name="T84" fmla="*/ 34 w 105"/>
                <a:gd name="T85" fmla="*/ 118 h 118"/>
                <a:gd name="T86" fmla="*/ 0 w 105"/>
                <a:gd name="T87" fmla="*/ 118 h 118"/>
                <a:gd name="T88" fmla="*/ 0 w 105"/>
                <a:gd name="T89" fmla="*/ 117 h 118"/>
                <a:gd name="T90" fmla="*/ 0 w 105"/>
                <a:gd name="T91" fmla="*/ 117 h 118"/>
                <a:gd name="T92" fmla="*/ 3 w 105"/>
                <a:gd name="T93" fmla="*/ 114 h 118"/>
                <a:gd name="T94" fmla="*/ 6 w 105"/>
                <a:gd name="T95" fmla="*/ 110 h 118"/>
                <a:gd name="T96" fmla="*/ 8 w 105"/>
                <a:gd name="T97" fmla="*/ 104 h 118"/>
                <a:gd name="T98" fmla="*/ 11 w 105"/>
                <a:gd name="T99" fmla="*/ 96 h 118"/>
                <a:gd name="T100" fmla="*/ 32 w 105"/>
                <a:gd name="T101" fmla="*/ 24 h 118"/>
                <a:gd name="T102" fmla="*/ 32 w 105"/>
                <a:gd name="T103" fmla="*/ 24 h 118"/>
                <a:gd name="T104" fmla="*/ 34 w 105"/>
                <a:gd name="T105" fmla="*/ 15 h 118"/>
                <a:gd name="T106" fmla="*/ 35 w 105"/>
                <a:gd name="T107" fmla="*/ 9 h 118"/>
                <a:gd name="T108" fmla="*/ 35 w 105"/>
                <a:gd name="T109" fmla="*/ 5 h 118"/>
                <a:gd name="T110" fmla="*/ 33 w 105"/>
                <a:gd name="T111" fmla="*/ 1 h 118"/>
                <a:gd name="T112" fmla="*/ 33 w 105"/>
                <a:gd name="T113" fmla="*/ 0 h 118"/>
                <a:gd name="T114" fmla="*/ 105 w 105"/>
                <a:gd name="T115" fmla="*/ 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5" h="118">
                  <a:moveTo>
                    <a:pt x="105" y="0"/>
                  </a:moveTo>
                  <a:lnTo>
                    <a:pt x="105" y="0"/>
                  </a:lnTo>
                  <a:lnTo>
                    <a:pt x="98" y="22"/>
                  </a:lnTo>
                  <a:lnTo>
                    <a:pt x="97" y="22"/>
                  </a:lnTo>
                  <a:lnTo>
                    <a:pt x="97" y="22"/>
                  </a:lnTo>
                  <a:lnTo>
                    <a:pt x="95" y="16"/>
                  </a:lnTo>
                  <a:lnTo>
                    <a:pt x="92" y="13"/>
                  </a:lnTo>
                  <a:lnTo>
                    <a:pt x="88" y="10"/>
                  </a:lnTo>
                  <a:lnTo>
                    <a:pt x="84" y="9"/>
                  </a:lnTo>
                  <a:lnTo>
                    <a:pt x="76" y="8"/>
                  </a:lnTo>
                  <a:lnTo>
                    <a:pt x="69" y="8"/>
                  </a:lnTo>
                  <a:lnTo>
                    <a:pt x="68" y="8"/>
                  </a:lnTo>
                  <a:lnTo>
                    <a:pt x="68" y="8"/>
                  </a:lnTo>
                  <a:lnTo>
                    <a:pt x="64" y="9"/>
                  </a:lnTo>
                  <a:lnTo>
                    <a:pt x="61" y="10"/>
                  </a:lnTo>
                  <a:lnTo>
                    <a:pt x="59" y="12"/>
                  </a:lnTo>
                  <a:lnTo>
                    <a:pt x="58" y="16"/>
                  </a:lnTo>
                  <a:lnTo>
                    <a:pt x="48" y="55"/>
                  </a:lnTo>
                  <a:lnTo>
                    <a:pt x="51" y="55"/>
                  </a:lnTo>
                  <a:lnTo>
                    <a:pt x="51" y="55"/>
                  </a:lnTo>
                  <a:lnTo>
                    <a:pt x="62" y="55"/>
                  </a:lnTo>
                  <a:lnTo>
                    <a:pt x="71" y="55"/>
                  </a:lnTo>
                  <a:lnTo>
                    <a:pt x="78" y="53"/>
                  </a:lnTo>
                  <a:lnTo>
                    <a:pt x="81" y="52"/>
                  </a:lnTo>
                  <a:lnTo>
                    <a:pt x="83" y="50"/>
                  </a:lnTo>
                  <a:lnTo>
                    <a:pt x="84" y="50"/>
                  </a:lnTo>
                  <a:lnTo>
                    <a:pt x="78" y="71"/>
                  </a:lnTo>
                  <a:lnTo>
                    <a:pt x="77" y="71"/>
                  </a:lnTo>
                  <a:lnTo>
                    <a:pt x="77" y="71"/>
                  </a:lnTo>
                  <a:lnTo>
                    <a:pt x="75" y="68"/>
                  </a:lnTo>
                  <a:lnTo>
                    <a:pt x="73" y="66"/>
                  </a:lnTo>
                  <a:lnTo>
                    <a:pt x="70" y="65"/>
                  </a:lnTo>
                  <a:lnTo>
                    <a:pt x="67" y="64"/>
                  </a:lnTo>
                  <a:lnTo>
                    <a:pt x="58" y="63"/>
                  </a:lnTo>
                  <a:lnTo>
                    <a:pt x="48" y="63"/>
                  </a:lnTo>
                  <a:lnTo>
                    <a:pt x="45" y="63"/>
                  </a:lnTo>
                  <a:lnTo>
                    <a:pt x="36" y="95"/>
                  </a:lnTo>
                  <a:lnTo>
                    <a:pt x="36" y="95"/>
                  </a:lnTo>
                  <a:lnTo>
                    <a:pt x="34" y="103"/>
                  </a:lnTo>
                  <a:lnTo>
                    <a:pt x="32" y="109"/>
                  </a:lnTo>
                  <a:lnTo>
                    <a:pt x="33" y="114"/>
                  </a:lnTo>
                  <a:lnTo>
                    <a:pt x="34" y="117"/>
                  </a:lnTo>
                  <a:lnTo>
                    <a:pt x="34" y="118"/>
                  </a:lnTo>
                  <a:lnTo>
                    <a:pt x="0" y="118"/>
                  </a:lnTo>
                  <a:lnTo>
                    <a:pt x="0" y="117"/>
                  </a:lnTo>
                  <a:lnTo>
                    <a:pt x="0" y="117"/>
                  </a:lnTo>
                  <a:lnTo>
                    <a:pt x="3" y="114"/>
                  </a:lnTo>
                  <a:lnTo>
                    <a:pt x="6" y="110"/>
                  </a:lnTo>
                  <a:lnTo>
                    <a:pt x="8" y="104"/>
                  </a:lnTo>
                  <a:lnTo>
                    <a:pt x="11" y="96"/>
                  </a:lnTo>
                  <a:lnTo>
                    <a:pt x="32" y="24"/>
                  </a:lnTo>
                  <a:lnTo>
                    <a:pt x="32" y="24"/>
                  </a:lnTo>
                  <a:lnTo>
                    <a:pt x="34" y="15"/>
                  </a:lnTo>
                  <a:lnTo>
                    <a:pt x="35" y="9"/>
                  </a:lnTo>
                  <a:lnTo>
                    <a:pt x="35" y="5"/>
                  </a:lnTo>
                  <a:lnTo>
                    <a:pt x="33" y="1"/>
                  </a:lnTo>
                  <a:lnTo>
                    <a:pt x="33" y="0"/>
                  </a:lnTo>
                  <a:lnTo>
                    <a:pt x="10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798" dirty="0"/>
            </a:p>
          </p:txBody>
        </p:sp>
        <p:sp>
          <p:nvSpPr>
            <p:cNvPr id="12" name="Freeform 30"/>
            <p:cNvSpPr>
              <a:spLocks/>
            </p:cNvSpPr>
            <p:nvPr userDrawn="1"/>
          </p:nvSpPr>
          <p:spPr bwMode="auto">
            <a:xfrm>
              <a:off x="1925638" y="1789113"/>
              <a:ext cx="150813" cy="187325"/>
            </a:xfrm>
            <a:custGeom>
              <a:avLst/>
              <a:gdLst>
                <a:gd name="T0" fmla="*/ 95 w 95"/>
                <a:gd name="T1" fmla="*/ 0 h 118"/>
                <a:gd name="T2" fmla="*/ 95 w 95"/>
                <a:gd name="T3" fmla="*/ 0 h 118"/>
                <a:gd name="T4" fmla="*/ 89 w 95"/>
                <a:gd name="T5" fmla="*/ 22 h 118"/>
                <a:gd name="T6" fmla="*/ 87 w 95"/>
                <a:gd name="T7" fmla="*/ 22 h 118"/>
                <a:gd name="T8" fmla="*/ 87 w 95"/>
                <a:gd name="T9" fmla="*/ 22 h 118"/>
                <a:gd name="T10" fmla="*/ 85 w 95"/>
                <a:gd name="T11" fmla="*/ 16 h 118"/>
                <a:gd name="T12" fmla="*/ 82 w 95"/>
                <a:gd name="T13" fmla="*/ 13 h 118"/>
                <a:gd name="T14" fmla="*/ 78 w 95"/>
                <a:gd name="T15" fmla="*/ 11 h 118"/>
                <a:gd name="T16" fmla="*/ 75 w 95"/>
                <a:gd name="T17" fmla="*/ 9 h 118"/>
                <a:gd name="T18" fmla="*/ 67 w 95"/>
                <a:gd name="T19" fmla="*/ 8 h 118"/>
                <a:gd name="T20" fmla="*/ 61 w 95"/>
                <a:gd name="T21" fmla="*/ 8 h 118"/>
                <a:gd name="T22" fmla="*/ 60 w 95"/>
                <a:gd name="T23" fmla="*/ 8 h 118"/>
                <a:gd name="T24" fmla="*/ 35 w 95"/>
                <a:gd name="T25" fmla="*/ 95 h 118"/>
                <a:gd name="T26" fmla="*/ 35 w 95"/>
                <a:gd name="T27" fmla="*/ 95 h 118"/>
                <a:gd name="T28" fmla="*/ 32 w 95"/>
                <a:gd name="T29" fmla="*/ 110 h 118"/>
                <a:gd name="T30" fmla="*/ 32 w 95"/>
                <a:gd name="T31" fmla="*/ 114 h 118"/>
                <a:gd name="T32" fmla="*/ 34 w 95"/>
                <a:gd name="T33" fmla="*/ 117 h 118"/>
                <a:gd name="T34" fmla="*/ 34 w 95"/>
                <a:gd name="T35" fmla="*/ 118 h 118"/>
                <a:gd name="T36" fmla="*/ 0 w 95"/>
                <a:gd name="T37" fmla="*/ 118 h 118"/>
                <a:gd name="T38" fmla="*/ 0 w 95"/>
                <a:gd name="T39" fmla="*/ 117 h 118"/>
                <a:gd name="T40" fmla="*/ 0 w 95"/>
                <a:gd name="T41" fmla="*/ 117 h 118"/>
                <a:gd name="T42" fmla="*/ 4 w 95"/>
                <a:gd name="T43" fmla="*/ 114 h 118"/>
                <a:gd name="T44" fmla="*/ 6 w 95"/>
                <a:gd name="T45" fmla="*/ 110 h 118"/>
                <a:gd name="T46" fmla="*/ 8 w 95"/>
                <a:gd name="T47" fmla="*/ 104 h 118"/>
                <a:gd name="T48" fmla="*/ 11 w 95"/>
                <a:gd name="T49" fmla="*/ 95 h 118"/>
                <a:gd name="T50" fmla="*/ 36 w 95"/>
                <a:gd name="T51" fmla="*/ 8 h 118"/>
                <a:gd name="T52" fmla="*/ 33 w 95"/>
                <a:gd name="T53" fmla="*/ 8 h 118"/>
                <a:gd name="T54" fmla="*/ 33 w 95"/>
                <a:gd name="T55" fmla="*/ 8 h 118"/>
                <a:gd name="T56" fmla="*/ 26 w 95"/>
                <a:gd name="T57" fmla="*/ 8 h 118"/>
                <a:gd name="T58" fmla="*/ 19 w 95"/>
                <a:gd name="T59" fmla="*/ 9 h 118"/>
                <a:gd name="T60" fmla="*/ 15 w 95"/>
                <a:gd name="T61" fmla="*/ 11 h 118"/>
                <a:gd name="T62" fmla="*/ 11 w 95"/>
                <a:gd name="T63" fmla="*/ 13 h 118"/>
                <a:gd name="T64" fmla="*/ 7 w 95"/>
                <a:gd name="T65" fmla="*/ 16 h 118"/>
                <a:gd name="T66" fmla="*/ 3 w 95"/>
                <a:gd name="T67" fmla="*/ 22 h 118"/>
                <a:gd name="T68" fmla="*/ 1 w 95"/>
                <a:gd name="T69" fmla="*/ 22 h 118"/>
                <a:gd name="T70" fmla="*/ 1 w 95"/>
                <a:gd name="T71" fmla="*/ 22 h 118"/>
                <a:gd name="T72" fmla="*/ 8 w 95"/>
                <a:gd name="T73" fmla="*/ 0 h 118"/>
                <a:gd name="T74" fmla="*/ 95 w 95"/>
                <a:gd name="T75" fmla="*/ 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5" h="118">
                  <a:moveTo>
                    <a:pt x="95" y="0"/>
                  </a:moveTo>
                  <a:lnTo>
                    <a:pt x="95" y="0"/>
                  </a:lnTo>
                  <a:lnTo>
                    <a:pt x="89" y="22"/>
                  </a:lnTo>
                  <a:lnTo>
                    <a:pt x="87" y="22"/>
                  </a:lnTo>
                  <a:lnTo>
                    <a:pt x="87" y="22"/>
                  </a:lnTo>
                  <a:lnTo>
                    <a:pt x="85" y="16"/>
                  </a:lnTo>
                  <a:lnTo>
                    <a:pt x="82" y="13"/>
                  </a:lnTo>
                  <a:lnTo>
                    <a:pt x="78" y="11"/>
                  </a:lnTo>
                  <a:lnTo>
                    <a:pt x="75" y="9"/>
                  </a:lnTo>
                  <a:lnTo>
                    <a:pt x="67" y="8"/>
                  </a:lnTo>
                  <a:lnTo>
                    <a:pt x="61" y="8"/>
                  </a:lnTo>
                  <a:lnTo>
                    <a:pt x="60" y="8"/>
                  </a:lnTo>
                  <a:lnTo>
                    <a:pt x="35" y="95"/>
                  </a:lnTo>
                  <a:lnTo>
                    <a:pt x="35" y="95"/>
                  </a:lnTo>
                  <a:lnTo>
                    <a:pt x="32" y="110"/>
                  </a:lnTo>
                  <a:lnTo>
                    <a:pt x="32" y="114"/>
                  </a:lnTo>
                  <a:lnTo>
                    <a:pt x="34" y="117"/>
                  </a:lnTo>
                  <a:lnTo>
                    <a:pt x="34" y="118"/>
                  </a:lnTo>
                  <a:lnTo>
                    <a:pt x="0" y="118"/>
                  </a:lnTo>
                  <a:lnTo>
                    <a:pt x="0" y="117"/>
                  </a:lnTo>
                  <a:lnTo>
                    <a:pt x="0" y="117"/>
                  </a:lnTo>
                  <a:lnTo>
                    <a:pt x="4" y="114"/>
                  </a:lnTo>
                  <a:lnTo>
                    <a:pt x="6" y="110"/>
                  </a:lnTo>
                  <a:lnTo>
                    <a:pt x="8" y="104"/>
                  </a:lnTo>
                  <a:lnTo>
                    <a:pt x="11" y="95"/>
                  </a:lnTo>
                  <a:lnTo>
                    <a:pt x="36" y="8"/>
                  </a:lnTo>
                  <a:lnTo>
                    <a:pt x="33" y="8"/>
                  </a:lnTo>
                  <a:lnTo>
                    <a:pt x="33" y="8"/>
                  </a:lnTo>
                  <a:lnTo>
                    <a:pt x="26" y="8"/>
                  </a:lnTo>
                  <a:lnTo>
                    <a:pt x="19" y="9"/>
                  </a:lnTo>
                  <a:lnTo>
                    <a:pt x="15" y="11"/>
                  </a:lnTo>
                  <a:lnTo>
                    <a:pt x="11" y="13"/>
                  </a:lnTo>
                  <a:lnTo>
                    <a:pt x="7" y="16"/>
                  </a:lnTo>
                  <a:lnTo>
                    <a:pt x="3" y="22"/>
                  </a:lnTo>
                  <a:lnTo>
                    <a:pt x="1" y="22"/>
                  </a:lnTo>
                  <a:lnTo>
                    <a:pt x="1" y="22"/>
                  </a:lnTo>
                  <a:lnTo>
                    <a:pt x="8" y="0"/>
                  </a:lnTo>
                  <a:lnTo>
                    <a:pt x="9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798" dirty="0"/>
            </a:p>
          </p:txBody>
        </p:sp>
        <p:sp>
          <p:nvSpPr>
            <p:cNvPr id="13" name="Freeform 31"/>
            <p:cNvSpPr>
              <a:spLocks/>
            </p:cNvSpPr>
            <p:nvPr userDrawn="1"/>
          </p:nvSpPr>
          <p:spPr bwMode="auto">
            <a:xfrm>
              <a:off x="1447801" y="1789113"/>
              <a:ext cx="238125" cy="187325"/>
            </a:xfrm>
            <a:custGeom>
              <a:avLst/>
              <a:gdLst>
                <a:gd name="T0" fmla="*/ 150 w 150"/>
                <a:gd name="T1" fmla="*/ 1 h 118"/>
                <a:gd name="T2" fmla="*/ 150 w 150"/>
                <a:gd name="T3" fmla="*/ 1 h 118"/>
                <a:gd name="T4" fmla="*/ 147 w 150"/>
                <a:gd name="T5" fmla="*/ 5 h 118"/>
                <a:gd name="T6" fmla="*/ 144 w 150"/>
                <a:gd name="T7" fmla="*/ 9 h 118"/>
                <a:gd name="T8" fmla="*/ 136 w 150"/>
                <a:gd name="T9" fmla="*/ 23 h 118"/>
                <a:gd name="T10" fmla="*/ 136 w 150"/>
                <a:gd name="T11" fmla="*/ 23 h 118"/>
                <a:gd name="T12" fmla="*/ 108 w 150"/>
                <a:gd name="T13" fmla="*/ 76 h 118"/>
                <a:gd name="T14" fmla="*/ 87 w 150"/>
                <a:gd name="T15" fmla="*/ 118 h 118"/>
                <a:gd name="T16" fmla="*/ 74 w 150"/>
                <a:gd name="T17" fmla="*/ 118 h 118"/>
                <a:gd name="T18" fmla="*/ 67 w 150"/>
                <a:gd name="T19" fmla="*/ 44 h 118"/>
                <a:gd name="T20" fmla="*/ 66 w 150"/>
                <a:gd name="T21" fmla="*/ 44 h 118"/>
                <a:gd name="T22" fmla="*/ 26 w 150"/>
                <a:gd name="T23" fmla="*/ 118 h 118"/>
                <a:gd name="T24" fmla="*/ 15 w 150"/>
                <a:gd name="T25" fmla="*/ 118 h 118"/>
                <a:gd name="T26" fmla="*/ 5 w 150"/>
                <a:gd name="T27" fmla="*/ 24 h 118"/>
                <a:gd name="T28" fmla="*/ 5 w 150"/>
                <a:gd name="T29" fmla="*/ 24 h 118"/>
                <a:gd name="T30" fmla="*/ 4 w 150"/>
                <a:gd name="T31" fmla="*/ 9 h 118"/>
                <a:gd name="T32" fmla="*/ 2 w 150"/>
                <a:gd name="T33" fmla="*/ 5 h 118"/>
                <a:gd name="T34" fmla="*/ 0 w 150"/>
                <a:gd name="T35" fmla="*/ 1 h 118"/>
                <a:gd name="T36" fmla="*/ 0 w 150"/>
                <a:gd name="T37" fmla="*/ 0 h 118"/>
                <a:gd name="T38" fmla="*/ 33 w 150"/>
                <a:gd name="T39" fmla="*/ 0 h 118"/>
                <a:gd name="T40" fmla="*/ 33 w 150"/>
                <a:gd name="T41" fmla="*/ 1 h 118"/>
                <a:gd name="T42" fmla="*/ 33 w 150"/>
                <a:gd name="T43" fmla="*/ 1 h 118"/>
                <a:gd name="T44" fmla="*/ 31 w 150"/>
                <a:gd name="T45" fmla="*/ 5 h 118"/>
                <a:gd name="T46" fmla="*/ 29 w 150"/>
                <a:gd name="T47" fmla="*/ 9 h 118"/>
                <a:gd name="T48" fmla="*/ 29 w 150"/>
                <a:gd name="T49" fmla="*/ 14 h 118"/>
                <a:gd name="T50" fmla="*/ 29 w 150"/>
                <a:gd name="T51" fmla="*/ 23 h 118"/>
                <a:gd name="T52" fmla="*/ 35 w 150"/>
                <a:gd name="T53" fmla="*/ 79 h 118"/>
                <a:gd name="T54" fmla="*/ 35 w 150"/>
                <a:gd name="T55" fmla="*/ 79 h 118"/>
                <a:gd name="T56" fmla="*/ 77 w 150"/>
                <a:gd name="T57" fmla="*/ 1 h 118"/>
                <a:gd name="T58" fmla="*/ 86 w 150"/>
                <a:gd name="T59" fmla="*/ 1 h 118"/>
                <a:gd name="T60" fmla="*/ 93 w 150"/>
                <a:gd name="T61" fmla="*/ 79 h 118"/>
                <a:gd name="T62" fmla="*/ 94 w 150"/>
                <a:gd name="T63" fmla="*/ 79 h 118"/>
                <a:gd name="T64" fmla="*/ 94 w 150"/>
                <a:gd name="T65" fmla="*/ 79 h 118"/>
                <a:gd name="T66" fmla="*/ 124 w 150"/>
                <a:gd name="T67" fmla="*/ 21 h 118"/>
                <a:gd name="T68" fmla="*/ 124 w 150"/>
                <a:gd name="T69" fmla="*/ 21 h 118"/>
                <a:gd name="T70" fmla="*/ 128 w 150"/>
                <a:gd name="T71" fmla="*/ 12 h 118"/>
                <a:gd name="T72" fmla="*/ 129 w 150"/>
                <a:gd name="T73" fmla="*/ 6 h 118"/>
                <a:gd name="T74" fmla="*/ 129 w 150"/>
                <a:gd name="T75" fmla="*/ 3 h 118"/>
                <a:gd name="T76" fmla="*/ 128 w 150"/>
                <a:gd name="T77" fmla="*/ 1 h 118"/>
                <a:gd name="T78" fmla="*/ 128 w 150"/>
                <a:gd name="T79" fmla="*/ 0 h 118"/>
                <a:gd name="T80" fmla="*/ 150 w 150"/>
                <a:gd name="T81" fmla="*/ 0 h 118"/>
                <a:gd name="T82" fmla="*/ 150 w 150"/>
                <a:gd name="T83" fmla="*/ 1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0" h="118">
                  <a:moveTo>
                    <a:pt x="150" y="1"/>
                  </a:moveTo>
                  <a:lnTo>
                    <a:pt x="150" y="1"/>
                  </a:lnTo>
                  <a:lnTo>
                    <a:pt x="147" y="5"/>
                  </a:lnTo>
                  <a:lnTo>
                    <a:pt x="144" y="9"/>
                  </a:lnTo>
                  <a:lnTo>
                    <a:pt x="136" y="23"/>
                  </a:lnTo>
                  <a:lnTo>
                    <a:pt x="136" y="23"/>
                  </a:lnTo>
                  <a:lnTo>
                    <a:pt x="108" y="76"/>
                  </a:lnTo>
                  <a:lnTo>
                    <a:pt x="87" y="118"/>
                  </a:lnTo>
                  <a:lnTo>
                    <a:pt x="74" y="118"/>
                  </a:lnTo>
                  <a:lnTo>
                    <a:pt x="67" y="44"/>
                  </a:lnTo>
                  <a:lnTo>
                    <a:pt x="66" y="44"/>
                  </a:lnTo>
                  <a:lnTo>
                    <a:pt x="26" y="118"/>
                  </a:lnTo>
                  <a:lnTo>
                    <a:pt x="15" y="118"/>
                  </a:lnTo>
                  <a:lnTo>
                    <a:pt x="5" y="24"/>
                  </a:lnTo>
                  <a:lnTo>
                    <a:pt x="5" y="24"/>
                  </a:lnTo>
                  <a:lnTo>
                    <a:pt x="4" y="9"/>
                  </a:lnTo>
                  <a:lnTo>
                    <a:pt x="2" y="5"/>
                  </a:lnTo>
                  <a:lnTo>
                    <a:pt x="0" y="1"/>
                  </a:lnTo>
                  <a:lnTo>
                    <a:pt x="0" y="0"/>
                  </a:lnTo>
                  <a:lnTo>
                    <a:pt x="33" y="0"/>
                  </a:lnTo>
                  <a:lnTo>
                    <a:pt x="33" y="1"/>
                  </a:lnTo>
                  <a:lnTo>
                    <a:pt x="33" y="1"/>
                  </a:lnTo>
                  <a:lnTo>
                    <a:pt x="31" y="5"/>
                  </a:lnTo>
                  <a:lnTo>
                    <a:pt x="29" y="9"/>
                  </a:lnTo>
                  <a:lnTo>
                    <a:pt x="29" y="14"/>
                  </a:lnTo>
                  <a:lnTo>
                    <a:pt x="29" y="23"/>
                  </a:lnTo>
                  <a:lnTo>
                    <a:pt x="35" y="79"/>
                  </a:lnTo>
                  <a:lnTo>
                    <a:pt x="35" y="79"/>
                  </a:lnTo>
                  <a:lnTo>
                    <a:pt x="77" y="1"/>
                  </a:lnTo>
                  <a:lnTo>
                    <a:pt x="86" y="1"/>
                  </a:lnTo>
                  <a:lnTo>
                    <a:pt x="93" y="79"/>
                  </a:lnTo>
                  <a:lnTo>
                    <a:pt x="94" y="79"/>
                  </a:lnTo>
                  <a:lnTo>
                    <a:pt x="94" y="79"/>
                  </a:lnTo>
                  <a:lnTo>
                    <a:pt x="124" y="21"/>
                  </a:lnTo>
                  <a:lnTo>
                    <a:pt x="124" y="21"/>
                  </a:lnTo>
                  <a:lnTo>
                    <a:pt x="128" y="12"/>
                  </a:lnTo>
                  <a:lnTo>
                    <a:pt x="129" y="6"/>
                  </a:lnTo>
                  <a:lnTo>
                    <a:pt x="129" y="3"/>
                  </a:lnTo>
                  <a:lnTo>
                    <a:pt x="128" y="1"/>
                  </a:lnTo>
                  <a:lnTo>
                    <a:pt x="128" y="0"/>
                  </a:lnTo>
                  <a:lnTo>
                    <a:pt x="150" y="0"/>
                  </a:lnTo>
                  <a:lnTo>
                    <a:pt x="15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798" dirty="0"/>
            </a:p>
          </p:txBody>
        </p:sp>
      </p:grpSp>
    </p:spTree>
    <p:extLst>
      <p:ext uri="{BB962C8B-B14F-4D97-AF65-F5344CB8AC3E}">
        <p14:creationId xmlns:p14="http://schemas.microsoft.com/office/powerpoint/2010/main" val="3279334084"/>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Agenda slide">
    <p:spTree>
      <p:nvGrpSpPr>
        <p:cNvPr id="1" name=""/>
        <p:cNvGrpSpPr/>
        <p:nvPr/>
      </p:nvGrpSpPr>
      <p:grpSpPr>
        <a:xfrm>
          <a:off x="0" y="0"/>
          <a:ext cx="0" cy="0"/>
          <a:chOff x="0" y="0"/>
          <a:chExt cx="0" cy="0"/>
        </a:xfrm>
      </p:grpSpPr>
      <p:sp>
        <p:nvSpPr>
          <p:cNvPr id="14" name="Slide Number Placeholder 4"/>
          <p:cNvSpPr>
            <a:spLocks noGrp="1"/>
          </p:cNvSpPr>
          <p:nvPr>
            <p:ph type="sldNum" sz="quarter" idx="11"/>
          </p:nvPr>
        </p:nvSpPr>
        <p:spPr>
          <a:xfrm>
            <a:off x="9823251" y="5592196"/>
            <a:ext cx="762000" cy="228600"/>
          </a:xfrm>
        </p:spPr>
        <p:txBody>
          <a:bodyPr/>
          <a:lstStyle>
            <a:lvl1pPr algn="r">
              <a:defRPr/>
            </a:lvl1pPr>
          </a:lstStyle>
          <a:p>
            <a:fld id="{F17889F7-7963-4A16-ADF8-FEE4D97DC541}" type="slidenum">
              <a:rPr lang="en-GB" smtClean="0"/>
              <a:pPr/>
              <a:t>‹#›</a:t>
            </a:fld>
            <a:endParaRPr lang="en-GB" dirty="0"/>
          </a:p>
        </p:txBody>
      </p:sp>
      <p:sp>
        <p:nvSpPr>
          <p:cNvPr id="3" name="Text Placeholder 2"/>
          <p:cNvSpPr>
            <a:spLocks noGrp="1"/>
          </p:cNvSpPr>
          <p:nvPr>
            <p:ph type="body" sz="quarter" idx="13" hasCustomPrompt="1"/>
          </p:nvPr>
        </p:nvSpPr>
        <p:spPr>
          <a:xfrm>
            <a:off x="287340" y="301625"/>
            <a:ext cx="8066087" cy="4681538"/>
          </a:xfrm>
        </p:spPr>
        <p:txBody>
          <a:bodyPr/>
          <a:lstStyle>
            <a:lvl1pPr marL="342721" indent="-342721">
              <a:buFont typeface="Arial" panose="020B0604020202020204" pitchFamily="34" charset="0"/>
              <a:buChar char="−"/>
              <a:defRPr sz="1999"/>
            </a:lvl1pPr>
            <a:lvl2pPr>
              <a:defRPr sz="1600" baseline="0"/>
            </a:lvl2pPr>
            <a:lvl3pPr marL="528330" indent="0">
              <a:buFont typeface="Arial" panose="020B0604020202020204" pitchFamily="34" charset="0"/>
              <a:buNone/>
              <a:defRPr sz="1600" baseline="0"/>
            </a:lvl3pPr>
            <a:lvl4pPr>
              <a:defRPr sz="1600"/>
            </a:lvl4pPr>
            <a:lvl5pPr>
              <a:defRPr sz="1400"/>
            </a:lvl5pPr>
          </a:lstStyle>
          <a:p>
            <a:r>
              <a:rPr lang="en-US" dirty="0"/>
              <a:t>This slide can help you create an at a glance slide that can be a summary of your complete presentation. It is equivalent to the table of contents. Make sure you stay clear and short and use from 2 to 7 points.</a:t>
            </a:r>
          </a:p>
          <a:p>
            <a:pPr lvl="1"/>
            <a:r>
              <a:rPr lang="en-US" dirty="0"/>
              <a:t>Point second level</a:t>
            </a:r>
          </a:p>
          <a:p>
            <a:pPr lvl="2"/>
            <a:r>
              <a:rPr lang="en-US" dirty="0"/>
              <a:t>Point third level</a:t>
            </a:r>
          </a:p>
          <a:p>
            <a:pPr lvl="3"/>
            <a:r>
              <a:rPr lang="en-US" dirty="0"/>
              <a:t>Point fourth level</a:t>
            </a:r>
          </a:p>
          <a:p>
            <a:pPr lvl="4"/>
            <a:r>
              <a:rPr lang="en-US" dirty="0"/>
              <a:t>Point fifth level</a:t>
            </a:r>
            <a:endParaRPr lang="en-GB" dirty="0"/>
          </a:p>
        </p:txBody>
      </p:sp>
      <p:sp>
        <p:nvSpPr>
          <p:cNvPr id="16" name="Footer Placeholder 3"/>
          <p:cNvSpPr>
            <a:spLocks noGrp="1"/>
          </p:cNvSpPr>
          <p:nvPr>
            <p:ph type="ftr" sz="quarter" idx="10"/>
          </p:nvPr>
        </p:nvSpPr>
        <p:spPr>
          <a:xfrm>
            <a:off x="658294" y="5592196"/>
            <a:ext cx="8918847" cy="228600"/>
          </a:xfrm>
        </p:spPr>
        <p:txBody>
          <a:bodyPr/>
          <a:lstStyle>
            <a:lvl1pPr>
              <a:defRPr>
                <a:solidFill>
                  <a:schemeClr val="tx2"/>
                </a:solidFill>
              </a:defRPr>
            </a:lvl1pPr>
          </a:lstStyle>
          <a:p>
            <a:r>
              <a:rPr lang="en-US"/>
              <a:t>Global webinar for third-party providers</a:t>
            </a:r>
            <a:endParaRPr lang="en-GB" dirty="0"/>
          </a:p>
        </p:txBody>
      </p:sp>
    </p:spTree>
    <p:extLst>
      <p:ext uri="{BB962C8B-B14F-4D97-AF65-F5344CB8AC3E}">
        <p14:creationId xmlns:p14="http://schemas.microsoft.com/office/powerpoint/2010/main" val="234516567"/>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itle and insert content zone">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a:xfrm>
            <a:off x="9823251" y="5592196"/>
            <a:ext cx="762000" cy="228600"/>
          </a:xfrm>
        </p:spPr>
        <p:txBody>
          <a:bodyPr/>
          <a:lstStyle>
            <a:lvl1pPr algn="r">
              <a:defRPr/>
            </a:lvl1pPr>
          </a:lstStyle>
          <a:p>
            <a:fld id="{F17889F7-7963-4A16-ADF8-FEE4D97DC541}" type="slidenum">
              <a:rPr lang="en-GB" smtClean="0"/>
              <a:pPr/>
              <a:t>‹#›</a:t>
            </a:fld>
            <a:endParaRPr lang="en-GB" dirty="0"/>
          </a:p>
        </p:txBody>
      </p:sp>
      <p:sp>
        <p:nvSpPr>
          <p:cNvPr id="9" name="Rectangle 34"/>
          <p:cNvSpPr>
            <a:spLocks noGrp="1" noChangeArrowheads="1"/>
          </p:cNvSpPr>
          <p:nvPr>
            <p:ph type="title" hasCustomPrompt="1"/>
          </p:nvPr>
        </p:nvSpPr>
        <p:spPr bwMode="auto">
          <a:xfrm>
            <a:off x="287338" y="301625"/>
            <a:ext cx="8605142" cy="463798"/>
          </a:xfrm>
          <a:prstGeom prst="rect">
            <a:avLst/>
          </a:prstGeom>
          <a:noFill/>
          <a:ln w="9525">
            <a:noFill/>
            <a:miter lim="800000"/>
            <a:headEnd/>
            <a:tailEnd/>
          </a:ln>
          <a:effectLst/>
        </p:spPr>
        <p:txBody>
          <a:bodyPr vert="horz" wrap="square" lIns="107970" tIns="53985" rIns="107970" bIns="53985" numCol="1" anchor="t" anchorCtr="0" compatLnSpc="1">
            <a:prstTxWarp prst="textNoShape">
              <a:avLst/>
            </a:prstTxWarp>
          </a:bodyPr>
          <a:lstStyle>
            <a:lvl1pPr>
              <a:defRPr/>
            </a:lvl1pPr>
          </a:lstStyle>
          <a:p>
            <a:r>
              <a:rPr lang="en-US" kern="0" dirty="0"/>
              <a:t>Your title – keep it short, size can vary between 14pt and 24pt</a:t>
            </a:r>
            <a:endParaRPr lang="en-GB" kern="0" dirty="0"/>
          </a:p>
        </p:txBody>
      </p:sp>
      <p:sp>
        <p:nvSpPr>
          <p:cNvPr id="11" name="Content Placeholder 2"/>
          <p:cNvSpPr>
            <a:spLocks noGrp="1"/>
          </p:cNvSpPr>
          <p:nvPr>
            <p:ph sz="quarter" idx="12" hasCustomPrompt="1"/>
          </p:nvPr>
        </p:nvSpPr>
        <p:spPr>
          <a:xfrm>
            <a:off x="287338" y="1022251"/>
            <a:ext cx="8642350" cy="4175671"/>
          </a:xfrm>
        </p:spPr>
        <p:txBody>
          <a:bodyPr/>
          <a:lstStyle>
            <a:lvl1pPr>
              <a:defRPr b="1"/>
            </a:lvl1pPr>
          </a:lstStyle>
          <a:p>
            <a:r>
              <a:rPr lang="en-US" b="0" dirty="0"/>
              <a:t>SWIFT is a member-owned cooperative through which the financial world conducts its business operations with speed, certainty and confidence. More than 10,800 financial institutions and corporations in over 200 countries trust us every day to exchange millions of </a:t>
            </a:r>
            <a:r>
              <a:rPr lang="en-US" b="0" dirty="0" err="1"/>
              <a:t>standardised</a:t>
            </a:r>
            <a:r>
              <a:rPr lang="en-US" b="0" dirty="0"/>
              <a:t> financial messages.</a:t>
            </a:r>
          </a:p>
        </p:txBody>
      </p:sp>
      <p:sp>
        <p:nvSpPr>
          <p:cNvPr id="7" name="Footer Placeholder 3"/>
          <p:cNvSpPr>
            <a:spLocks noGrp="1"/>
          </p:cNvSpPr>
          <p:nvPr>
            <p:ph type="ftr" sz="quarter" idx="10"/>
          </p:nvPr>
        </p:nvSpPr>
        <p:spPr>
          <a:xfrm>
            <a:off x="658294" y="5592196"/>
            <a:ext cx="8918847" cy="228600"/>
          </a:xfrm>
        </p:spPr>
        <p:txBody>
          <a:bodyPr/>
          <a:lstStyle>
            <a:lvl1pPr>
              <a:defRPr>
                <a:solidFill>
                  <a:schemeClr val="tx2"/>
                </a:solidFill>
              </a:defRPr>
            </a:lvl1pPr>
          </a:lstStyle>
          <a:p>
            <a:r>
              <a:rPr lang="en-US"/>
              <a:t>Global webinar for third-party providers</a:t>
            </a:r>
            <a:endParaRPr lang="en-GB" dirty="0"/>
          </a:p>
        </p:txBody>
      </p:sp>
    </p:spTree>
    <p:extLst>
      <p:ext uri="{BB962C8B-B14F-4D97-AF65-F5344CB8AC3E}">
        <p14:creationId xmlns:p14="http://schemas.microsoft.com/office/powerpoint/2010/main" val="66017507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sp>
        <p:nvSpPr>
          <p:cNvPr id="2" name="Footer Placeholder 3"/>
          <p:cNvSpPr>
            <a:spLocks noGrp="1"/>
          </p:cNvSpPr>
          <p:nvPr>
            <p:ph type="ftr" sz="quarter" idx="3"/>
          </p:nvPr>
        </p:nvSpPr>
        <p:spPr>
          <a:xfrm>
            <a:off x="658292" y="5592196"/>
            <a:ext cx="5678487" cy="228600"/>
          </a:xfrm>
          <a:prstGeom prst="rect">
            <a:avLst/>
          </a:prstGeom>
        </p:spPr>
        <p:txBody>
          <a:bodyPr/>
          <a:lstStyle>
            <a:lvl1pPr>
              <a:defRPr sz="800">
                <a:solidFill>
                  <a:schemeClr val="tx2"/>
                </a:solidFill>
              </a:defRPr>
            </a:lvl1pPr>
          </a:lstStyle>
          <a:p>
            <a:r>
              <a:rPr lang="en-US"/>
              <a:t>Global webinar for third-party providers</a:t>
            </a:r>
            <a:endParaRPr lang="en-GB" dirty="0"/>
          </a:p>
        </p:txBody>
      </p:sp>
      <p:sp>
        <p:nvSpPr>
          <p:cNvPr id="3" name="Slide Number Placeholder 4"/>
          <p:cNvSpPr>
            <a:spLocks noGrp="1"/>
          </p:cNvSpPr>
          <p:nvPr>
            <p:ph type="sldNum" sz="quarter" idx="4"/>
          </p:nvPr>
        </p:nvSpPr>
        <p:spPr>
          <a:xfrm>
            <a:off x="9823251" y="5592196"/>
            <a:ext cx="762000" cy="228600"/>
          </a:xfrm>
          <a:prstGeom prst="rect">
            <a:avLst/>
          </a:prstGeom>
        </p:spPr>
        <p:txBody>
          <a:bodyPr/>
          <a:lstStyle>
            <a:lvl1pPr algn="r">
              <a:defRPr sz="800">
                <a:solidFill>
                  <a:schemeClr val="tx2"/>
                </a:solidFill>
              </a:defRPr>
            </a:lvl1pPr>
          </a:lstStyle>
          <a:p>
            <a:fld id="{F17889F7-7963-4A16-ADF8-FEE4D97DC541}" type="slidenum">
              <a:rPr lang="en-GB" smtClean="0"/>
              <a:pPr/>
              <a:t>‹#›</a:t>
            </a:fld>
            <a:endParaRPr lang="en-GB"/>
          </a:p>
        </p:txBody>
      </p:sp>
      <p:sp>
        <p:nvSpPr>
          <p:cNvPr id="4" name="Rectangle 3"/>
          <p:cNvSpPr/>
          <p:nvPr userDrawn="1"/>
        </p:nvSpPr>
        <p:spPr bwMode="auto">
          <a:xfrm>
            <a:off x="0" y="0"/>
            <a:ext cx="10801350" cy="6076950"/>
          </a:xfrm>
          <a:prstGeom prst="rect">
            <a:avLst/>
          </a:prstGeom>
          <a:solidFill>
            <a:schemeClr val="tx2"/>
          </a:solidFill>
          <a:ln w="9525" cap="flat" cmpd="sng" algn="ctr">
            <a:noFill/>
            <a:prstDash val="solid"/>
            <a:round/>
            <a:headEnd type="none" w="med" len="med"/>
            <a:tailEnd type="none" w="med" len="med"/>
          </a:ln>
          <a:effectLst/>
        </p:spPr>
        <p:txBody>
          <a:bodyPr vert="horz" wrap="square" lIns="107970" tIns="53985" rIns="107970" bIns="53985" numCol="1" spcCol="0" rtlCol="0" anchor="t" anchorCtr="0" compatLnSpc="1">
            <a:prstTxWarp prst="textNoShape">
              <a:avLst/>
            </a:prstTxWarp>
          </a:bodyPr>
          <a:lstStyle/>
          <a:p>
            <a:pPr defTabSz="1079708"/>
            <a:endParaRPr lang="en-GB" dirty="0"/>
          </a:p>
        </p:txBody>
      </p:sp>
      <p:sp>
        <p:nvSpPr>
          <p:cNvPr id="5" name="TextBox 4"/>
          <p:cNvSpPr txBox="1"/>
          <p:nvPr userDrawn="1"/>
        </p:nvSpPr>
        <p:spPr>
          <a:xfrm>
            <a:off x="4790673" y="3902571"/>
            <a:ext cx="1220003" cy="276999"/>
          </a:xfrm>
          <a:prstGeom prst="rect">
            <a:avLst/>
          </a:prstGeom>
          <a:noFill/>
          <a:ln>
            <a:noFill/>
          </a:ln>
        </p:spPr>
        <p:txBody>
          <a:bodyPr wrap="square" rtlCol="0">
            <a:spAutoFit/>
          </a:bodyPr>
          <a:lstStyle/>
          <a:p>
            <a:pPr algn="ctr"/>
            <a:r>
              <a:rPr lang="en-GB" sz="1200" dirty="0">
                <a:solidFill>
                  <a:schemeClr val="bg1"/>
                </a:solidFill>
              </a:rPr>
              <a:t>www.swift.com</a:t>
            </a:r>
            <a:endParaRPr lang="en-GB" sz="1050" dirty="0">
              <a:solidFill>
                <a:schemeClr val="bg1"/>
              </a:solidFill>
            </a:endParaRPr>
          </a:p>
        </p:txBody>
      </p:sp>
      <p:grpSp>
        <p:nvGrpSpPr>
          <p:cNvPr id="14" name="Group 13"/>
          <p:cNvGrpSpPr/>
          <p:nvPr userDrawn="1"/>
        </p:nvGrpSpPr>
        <p:grpSpPr>
          <a:xfrm>
            <a:off x="4774949" y="2317121"/>
            <a:ext cx="1251449" cy="1253662"/>
            <a:chOff x="1230313" y="1433513"/>
            <a:chExt cx="898525" cy="900113"/>
          </a:xfrm>
        </p:grpSpPr>
        <p:sp>
          <p:nvSpPr>
            <p:cNvPr id="15" name="Freeform 14"/>
            <p:cNvSpPr>
              <a:spLocks noEditPoints="1"/>
            </p:cNvSpPr>
            <p:nvPr userDrawn="1"/>
          </p:nvSpPr>
          <p:spPr bwMode="auto">
            <a:xfrm>
              <a:off x="1230313" y="1433513"/>
              <a:ext cx="898525" cy="900113"/>
            </a:xfrm>
            <a:custGeom>
              <a:avLst/>
              <a:gdLst>
                <a:gd name="T0" fmla="*/ 198 w 566"/>
                <a:gd name="T1" fmla="*/ 14 h 567"/>
                <a:gd name="T2" fmla="*/ 103 w 566"/>
                <a:gd name="T3" fmla="*/ 66 h 567"/>
                <a:gd name="T4" fmla="*/ 34 w 566"/>
                <a:gd name="T5" fmla="*/ 149 h 567"/>
                <a:gd name="T6" fmla="*/ 2 w 566"/>
                <a:gd name="T7" fmla="*/ 255 h 567"/>
                <a:gd name="T8" fmla="*/ 9 w 566"/>
                <a:gd name="T9" fmla="*/ 354 h 567"/>
                <a:gd name="T10" fmla="*/ 57 w 566"/>
                <a:gd name="T11" fmla="*/ 453 h 567"/>
                <a:gd name="T12" fmla="*/ 136 w 566"/>
                <a:gd name="T13" fmla="*/ 526 h 567"/>
                <a:gd name="T14" fmla="*/ 240 w 566"/>
                <a:gd name="T15" fmla="*/ 563 h 567"/>
                <a:gd name="T16" fmla="*/ 341 w 566"/>
                <a:gd name="T17" fmla="*/ 561 h 567"/>
                <a:gd name="T18" fmla="*/ 442 w 566"/>
                <a:gd name="T19" fmla="*/ 518 h 567"/>
                <a:gd name="T20" fmla="*/ 518 w 566"/>
                <a:gd name="T21" fmla="*/ 442 h 567"/>
                <a:gd name="T22" fmla="*/ 561 w 566"/>
                <a:gd name="T23" fmla="*/ 341 h 567"/>
                <a:gd name="T24" fmla="*/ 563 w 566"/>
                <a:gd name="T25" fmla="*/ 240 h 567"/>
                <a:gd name="T26" fmla="*/ 526 w 566"/>
                <a:gd name="T27" fmla="*/ 137 h 567"/>
                <a:gd name="T28" fmla="*/ 454 w 566"/>
                <a:gd name="T29" fmla="*/ 57 h 567"/>
                <a:gd name="T30" fmla="*/ 356 w 566"/>
                <a:gd name="T31" fmla="*/ 10 h 567"/>
                <a:gd name="T32" fmla="*/ 95 w 566"/>
                <a:gd name="T33" fmla="*/ 90 h 567"/>
                <a:gd name="T34" fmla="*/ 248 w 566"/>
                <a:gd name="T35" fmla="*/ 16 h 567"/>
                <a:gd name="T36" fmla="*/ 206 w 566"/>
                <a:gd name="T37" fmla="*/ 55 h 567"/>
                <a:gd name="T38" fmla="*/ 94 w 566"/>
                <a:gd name="T39" fmla="*/ 92 h 567"/>
                <a:gd name="T40" fmla="*/ 247 w 566"/>
                <a:gd name="T41" fmla="*/ 36 h 567"/>
                <a:gd name="T42" fmla="*/ 192 w 566"/>
                <a:gd name="T43" fmla="*/ 92 h 567"/>
                <a:gd name="T44" fmla="*/ 337 w 566"/>
                <a:gd name="T45" fmla="*/ 50 h 567"/>
                <a:gd name="T46" fmla="*/ 290 w 566"/>
                <a:gd name="T47" fmla="*/ 92 h 567"/>
                <a:gd name="T48" fmla="*/ 319 w 566"/>
                <a:gd name="T49" fmla="*/ 19 h 567"/>
                <a:gd name="T50" fmla="*/ 382 w 566"/>
                <a:gd name="T51" fmla="*/ 32 h 567"/>
                <a:gd name="T52" fmla="*/ 473 w 566"/>
                <a:gd name="T53" fmla="*/ 92 h 567"/>
                <a:gd name="T54" fmla="*/ 166 w 566"/>
                <a:gd name="T55" fmla="*/ 107 h 567"/>
                <a:gd name="T56" fmla="*/ 32 w 566"/>
                <a:gd name="T57" fmla="*/ 186 h 567"/>
                <a:gd name="T58" fmla="*/ 81 w 566"/>
                <a:gd name="T59" fmla="*/ 106 h 567"/>
                <a:gd name="T60" fmla="*/ 278 w 566"/>
                <a:gd name="T61" fmla="*/ 186 h 567"/>
                <a:gd name="T62" fmla="*/ 183 w 566"/>
                <a:gd name="T63" fmla="*/ 106 h 567"/>
                <a:gd name="T64" fmla="*/ 384 w 566"/>
                <a:gd name="T65" fmla="*/ 106 h 567"/>
                <a:gd name="T66" fmla="*/ 417 w 566"/>
                <a:gd name="T67" fmla="*/ 186 h 567"/>
                <a:gd name="T68" fmla="*/ 486 w 566"/>
                <a:gd name="T69" fmla="*/ 105 h 567"/>
                <a:gd name="T70" fmla="*/ 535 w 566"/>
                <a:gd name="T71" fmla="*/ 186 h 567"/>
                <a:gd name="T72" fmla="*/ 411 w 566"/>
                <a:gd name="T73" fmla="*/ 126 h 567"/>
                <a:gd name="T74" fmla="*/ 540 w 566"/>
                <a:gd name="T75" fmla="*/ 199 h 567"/>
                <a:gd name="T76" fmla="*/ 552 w 566"/>
                <a:gd name="T77" fmla="*/ 305 h 567"/>
                <a:gd name="T78" fmla="*/ 27 w 566"/>
                <a:gd name="T79" fmla="*/ 368 h 567"/>
                <a:gd name="T80" fmla="*/ 14 w 566"/>
                <a:gd name="T81" fmla="*/ 284 h 567"/>
                <a:gd name="T82" fmla="*/ 540 w 566"/>
                <a:gd name="T83" fmla="*/ 199 h 567"/>
                <a:gd name="T84" fmla="*/ 156 w 566"/>
                <a:gd name="T85" fmla="*/ 441 h 567"/>
                <a:gd name="T86" fmla="*/ 81 w 566"/>
                <a:gd name="T87" fmla="*/ 461 h 567"/>
                <a:gd name="T88" fmla="*/ 32 w 566"/>
                <a:gd name="T89" fmla="*/ 381 h 567"/>
                <a:gd name="T90" fmla="*/ 183 w 566"/>
                <a:gd name="T91" fmla="*/ 461 h 567"/>
                <a:gd name="T92" fmla="*/ 149 w 566"/>
                <a:gd name="T93" fmla="*/ 381 h 567"/>
                <a:gd name="T94" fmla="*/ 412 w 566"/>
                <a:gd name="T95" fmla="*/ 402 h 567"/>
                <a:gd name="T96" fmla="*/ 290 w 566"/>
                <a:gd name="T97" fmla="*/ 461 h 567"/>
                <a:gd name="T98" fmla="*/ 534 w 566"/>
                <a:gd name="T99" fmla="*/ 382 h 567"/>
                <a:gd name="T100" fmla="*/ 400 w 566"/>
                <a:gd name="T101" fmla="*/ 461 h 567"/>
                <a:gd name="T102" fmla="*/ 431 w 566"/>
                <a:gd name="T103" fmla="*/ 381 h 567"/>
                <a:gd name="T104" fmla="*/ 176 w 566"/>
                <a:gd name="T105" fmla="*/ 475 h 567"/>
                <a:gd name="T106" fmla="*/ 253 w 566"/>
                <a:gd name="T107" fmla="*/ 551 h 567"/>
                <a:gd name="T108" fmla="*/ 146 w 566"/>
                <a:gd name="T109" fmla="*/ 515 h 567"/>
                <a:gd name="T110" fmla="*/ 176 w 566"/>
                <a:gd name="T111" fmla="*/ 475 h 567"/>
                <a:gd name="T112" fmla="*/ 230 w 566"/>
                <a:gd name="T113" fmla="*/ 516 h 567"/>
                <a:gd name="T114" fmla="*/ 278 w 566"/>
                <a:gd name="T115" fmla="*/ 475 h 567"/>
                <a:gd name="T116" fmla="*/ 320 w 566"/>
                <a:gd name="T117" fmla="*/ 531 h 567"/>
                <a:gd name="T118" fmla="*/ 374 w 566"/>
                <a:gd name="T119" fmla="*/ 475 h 567"/>
                <a:gd name="T120" fmla="*/ 401 w 566"/>
                <a:gd name="T121" fmla="*/ 525 h 567"/>
                <a:gd name="T122" fmla="*/ 319 w 566"/>
                <a:gd name="T123" fmla="*/ 547 h 567"/>
                <a:gd name="T124" fmla="*/ 391 w 566"/>
                <a:gd name="T125" fmla="*/ 475 h 5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66" h="567">
                  <a:moveTo>
                    <a:pt x="282" y="0"/>
                  </a:moveTo>
                  <a:lnTo>
                    <a:pt x="282" y="0"/>
                  </a:lnTo>
                  <a:lnTo>
                    <a:pt x="268" y="1"/>
                  </a:lnTo>
                  <a:lnTo>
                    <a:pt x="252" y="2"/>
                  </a:lnTo>
                  <a:lnTo>
                    <a:pt x="238" y="4"/>
                  </a:lnTo>
                  <a:lnTo>
                    <a:pt x="225" y="7"/>
                  </a:lnTo>
                  <a:lnTo>
                    <a:pt x="211" y="10"/>
                  </a:lnTo>
                  <a:lnTo>
                    <a:pt x="198" y="14"/>
                  </a:lnTo>
                  <a:lnTo>
                    <a:pt x="185" y="18"/>
                  </a:lnTo>
                  <a:lnTo>
                    <a:pt x="172" y="23"/>
                  </a:lnTo>
                  <a:lnTo>
                    <a:pt x="159" y="29"/>
                  </a:lnTo>
                  <a:lnTo>
                    <a:pt x="147" y="35"/>
                  </a:lnTo>
                  <a:lnTo>
                    <a:pt x="136" y="42"/>
                  </a:lnTo>
                  <a:lnTo>
                    <a:pt x="124" y="49"/>
                  </a:lnTo>
                  <a:lnTo>
                    <a:pt x="113" y="57"/>
                  </a:lnTo>
                  <a:lnTo>
                    <a:pt x="103" y="66"/>
                  </a:lnTo>
                  <a:lnTo>
                    <a:pt x="92" y="75"/>
                  </a:lnTo>
                  <a:lnTo>
                    <a:pt x="83" y="84"/>
                  </a:lnTo>
                  <a:lnTo>
                    <a:pt x="73" y="94"/>
                  </a:lnTo>
                  <a:lnTo>
                    <a:pt x="65" y="104"/>
                  </a:lnTo>
                  <a:lnTo>
                    <a:pt x="56" y="115"/>
                  </a:lnTo>
                  <a:lnTo>
                    <a:pt x="48" y="126"/>
                  </a:lnTo>
                  <a:lnTo>
                    <a:pt x="41" y="137"/>
                  </a:lnTo>
                  <a:lnTo>
                    <a:pt x="34" y="149"/>
                  </a:lnTo>
                  <a:lnTo>
                    <a:pt x="28" y="161"/>
                  </a:lnTo>
                  <a:lnTo>
                    <a:pt x="22" y="174"/>
                  </a:lnTo>
                  <a:lnTo>
                    <a:pt x="17" y="186"/>
                  </a:lnTo>
                  <a:lnTo>
                    <a:pt x="13" y="199"/>
                  </a:lnTo>
                  <a:lnTo>
                    <a:pt x="9" y="213"/>
                  </a:lnTo>
                  <a:lnTo>
                    <a:pt x="6" y="226"/>
                  </a:lnTo>
                  <a:lnTo>
                    <a:pt x="4" y="240"/>
                  </a:lnTo>
                  <a:lnTo>
                    <a:pt x="2" y="255"/>
                  </a:lnTo>
                  <a:lnTo>
                    <a:pt x="1" y="270"/>
                  </a:lnTo>
                  <a:lnTo>
                    <a:pt x="0" y="284"/>
                  </a:lnTo>
                  <a:lnTo>
                    <a:pt x="0" y="284"/>
                  </a:lnTo>
                  <a:lnTo>
                    <a:pt x="1" y="298"/>
                  </a:lnTo>
                  <a:lnTo>
                    <a:pt x="2" y="313"/>
                  </a:lnTo>
                  <a:lnTo>
                    <a:pt x="4" y="327"/>
                  </a:lnTo>
                  <a:lnTo>
                    <a:pt x="6" y="341"/>
                  </a:lnTo>
                  <a:lnTo>
                    <a:pt x="9" y="354"/>
                  </a:lnTo>
                  <a:lnTo>
                    <a:pt x="13" y="368"/>
                  </a:lnTo>
                  <a:lnTo>
                    <a:pt x="18" y="381"/>
                  </a:lnTo>
                  <a:lnTo>
                    <a:pt x="23" y="394"/>
                  </a:lnTo>
                  <a:lnTo>
                    <a:pt x="28" y="406"/>
                  </a:lnTo>
                  <a:lnTo>
                    <a:pt x="34" y="418"/>
                  </a:lnTo>
                  <a:lnTo>
                    <a:pt x="41" y="430"/>
                  </a:lnTo>
                  <a:lnTo>
                    <a:pt x="49" y="442"/>
                  </a:lnTo>
                  <a:lnTo>
                    <a:pt x="57" y="453"/>
                  </a:lnTo>
                  <a:lnTo>
                    <a:pt x="65" y="464"/>
                  </a:lnTo>
                  <a:lnTo>
                    <a:pt x="74" y="474"/>
                  </a:lnTo>
                  <a:lnTo>
                    <a:pt x="83" y="484"/>
                  </a:lnTo>
                  <a:lnTo>
                    <a:pt x="93" y="493"/>
                  </a:lnTo>
                  <a:lnTo>
                    <a:pt x="103" y="502"/>
                  </a:lnTo>
                  <a:lnTo>
                    <a:pt x="114" y="510"/>
                  </a:lnTo>
                  <a:lnTo>
                    <a:pt x="125" y="518"/>
                  </a:lnTo>
                  <a:lnTo>
                    <a:pt x="136" y="526"/>
                  </a:lnTo>
                  <a:lnTo>
                    <a:pt x="148" y="532"/>
                  </a:lnTo>
                  <a:lnTo>
                    <a:pt x="160" y="539"/>
                  </a:lnTo>
                  <a:lnTo>
                    <a:pt x="173" y="544"/>
                  </a:lnTo>
                  <a:lnTo>
                    <a:pt x="186" y="549"/>
                  </a:lnTo>
                  <a:lnTo>
                    <a:pt x="199" y="554"/>
                  </a:lnTo>
                  <a:lnTo>
                    <a:pt x="212" y="558"/>
                  </a:lnTo>
                  <a:lnTo>
                    <a:pt x="226" y="561"/>
                  </a:lnTo>
                  <a:lnTo>
                    <a:pt x="240" y="563"/>
                  </a:lnTo>
                  <a:lnTo>
                    <a:pt x="254" y="565"/>
                  </a:lnTo>
                  <a:lnTo>
                    <a:pt x="269" y="566"/>
                  </a:lnTo>
                  <a:lnTo>
                    <a:pt x="284" y="567"/>
                  </a:lnTo>
                  <a:lnTo>
                    <a:pt x="284" y="567"/>
                  </a:lnTo>
                  <a:lnTo>
                    <a:pt x="298" y="566"/>
                  </a:lnTo>
                  <a:lnTo>
                    <a:pt x="313" y="565"/>
                  </a:lnTo>
                  <a:lnTo>
                    <a:pt x="327" y="563"/>
                  </a:lnTo>
                  <a:lnTo>
                    <a:pt x="341" y="561"/>
                  </a:lnTo>
                  <a:lnTo>
                    <a:pt x="354" y="558"/>
                  </a:lnTo>
                  <a:lnTo>
                    <a:pt x="368" y="554"/>
                  </a:lnTo>
                  <a:lnTo>
                    <a:pt x="381" y="549"/>
                  </a:lnTo>
                  <a:lnTo>
                    <a:pt x="394" y="544"/>
                  </a:lnTo>
                  <a:lnTo>
                    <a:pt x="406" y="539"/>
                  </a:lnTo>
                  <a:lnTo>
                    <a:pt x="418" y="532"/>
                  </a:lnTo>
                  <a:lnTo>
                    <a:pt x="430" y="526"/>
                  </a:lnTo>
                  <a:lnTo>
                    <a:pt x="442" y="518"/>
                  </a:lnTo>
                  <a:lnTo>
                    <a:pt x="453" y="510"/>
                  </a:lnTo>
                  <a:lnTo>
                    <a:pt x="463" y="502"/>
                  </a:lnTo>
                  <a:lnTo>
                    <a:pt x="474" y="493"/>
                  </a:lnTo>
                  <a:lnTo>
                    <a:pt x="484" y="484"/>
                  </a:lnTo>
                  <a:lnTo>
                    <a:pt x="493" y="474"/>
                  </a:lnTo>
                  <a:lnTo>
                    <a:pt x="502" y="464"/>
                  </a:lnTo>
                  <a:lnTo>
                    <a:pt x="510" y="453"/>
                  </a:lnTo>
                  <a:lnTo>
                    <a:pt x="518" y="442"/>
                  </a:lnTo>
                  <a:lnTo>
                    <a:pt x="525" y="430"/>
                  </a:lnTo>
                  <a:lnTo>
                    <a:pt x="532" y="418"/>
                  </a:lnTo>
                  <a:lnTo>
                    <a:pt x="538" y="406"/>
                  </a:lnTo>
                  <a:lnTo>
                    <a:pt x="544" y="394"/>
                  </a:lnTo>
                  <a:lnTo>
                    <a:pt x="549" y="381"/>
                  </a:lnTo>
                  <a:lnTo>
                    <a:pt x="554" y="368"/>
                  </a:lnTo>
                  <a:lnTo>
                    <a:pt x="557" y="354"/>
                  </a:lnTo>
                  <a:lnTo>
                    <a:pt x="561" y="341"/>
                  </a:lnTo>
                  <a:lnTo>
                    <a:pt x="563" y="327"/>
                  </a:lnTo>
                  <a:lnTo>
                    <a:pt x="565" y="313"/>
                  </a:lnTo>
                  <a:lnTo>
                    <a:pt x="566" y="298"/>
                  </a:lnTo>
                  <a:lnTo>
                    <a:pt x="566" y="284"/>
                  </a:lnTo>
                  <a:lnTo>
                    <a:pt x="566" y="284"/>
                  </a:lnTo>
                  <a:lnTo>
                    <a:pt x="566" y="270"/>
                  </a:lnTo>
                  <a:lnTo>
                    <a:pt x="565" y="255"/>
                  </a:lnTo>
                  <a:lnTo>
                    <a:pt x="563" y="240"/>
                  </a:lnTo>
                  <a:lnTo>
                    <a:pt x="561" y="226"/>
                  </a:lnTo>
                  <a:lnTo>
                    <a:pt x="558" y="213"/>
                  </a:lnTo>
                  <a:lnTo>
                    <a:pt x="554" y="199"/>
                  </a:lnTo>
                  <a:lnTo>
                    <a:pt x="549" y="186"/>
                  </a:lnTo>
                  <a:lnTo>
                    <a:pt x="544" y="174"/>
                  </a:lnTo>
                  <a:lnTo>
                    <a:pt x="539" y="161"/>
                  </a:lnTo>
                  <a:lnTo>
                    <a:pt x="532" y="149"/>
                  </a:lnTo>
                  <a:lnTo>
                    <a:pt x="526" y="137"/>
                  </a:lnTo>
                  <a:lnTo>
                    <a:pt x="518" y="126"/>
                  </a:lnTo>
                  <a:lnTo>
                    <a:pt x="511" y="115"/>
                  </a:lnTo>
                  <a:lnTo>
                    <a:pt x="502" y="104"/>
                  </a:lnTo>
                  <a:lnTo>
                    <a:pt x="493" y="94"/>
                  </a:lnTo>
                  <a:lnTo>
                    <a:pt x="484" y="84"/>
                  </a:lnTo>
                  <a:lnTo>
                    <a:pt x="474" y="75"/>
                  </a:lnTo>
                  <a:lnTo>
                    <a:pt x="464" y="66"/>
                  </a:lnTo>
                  <a:lnTo>
                    <a:pt x="454" y="57"/>
                  </a:lnTo>
                  <a:lnTo>
                    <a:pt x="443" y="49"/>
                  </a:lnTo>
                  <a:lnTo>
                    <a:pt x="431" y="42"/>
                  </a:lnTo>
                  <a:lnTo>
                    <a:pt x="419" y="35"/>
                  </a:lnTo>
                  <a:lnTo>
                    <a:pt x="407" y="29"/>
                  </a:lnTo>
                  <a:lnTo>
                    <a:pt x="395" y="23"/>
                  </a:lnTo>
                  <a:lnTo>
                    <a:pt x="382" y="18"/>
                  </a:lnTo>
                  <a:lnTo>
                    <a:pt x="369" y="14"/>
                  </a:lnTo>
                  <a:lnTo>
                    <a:pt x="356" y="10"/>
                  </a:lnTo>
                  <a:lnTo>
                    <a:pt x="342" y="7"/>
                  </a:lnTo>
                  <a:lnTo>
                    <a:pt x="328" y="4"/>
                  </a:lnTo>
                  <a:lnTo>
                    <a:pt x="314" y="2"/>
                  </a:lnTo>
                  <a:lnTo>
                    <a:pt x="300" y="1"/>
                  </a:lnTo>
                  <a:lnTo>
                    <a:pt x="286" y="0"/>
                  </a:lnTo>
                  <a:lnTo>
                    <a:pt x="282" y="0"/>
                  </a:lnTo>
                  <a:close/>
                  <a:moveTo>
                    <a:pt x="95" y="90"/>
                  </a:moveTo>
                  <a:lnTo>
                    <a:pt x="95" y="90"/>
                  </a:lnTo>
                  <a:lnTo>
                    <a:pt x="111" y="76"/>
                  </a:lnTo>
                  <a:lnTo>
                    <a:pt x="128" y="63"/>
                  </a:lnTo>
                  <a:lnTo>
                    <a:pt x="147" y="51"/>
                  </a:lnTo>
                  <a:lnTo>
                    <a:pt x="166" y="41"/>
                  </a:lnTo>
                  <a:lnTo>
                    <a:pt x="185" y="32"/>
                  </a:lnTo>
                  <a:lnTo>
                    <a:pt x="206" y="25"/>
                  </a:lnTo>
                  <a:lnTo>
                    <a:pt x="226" y="20"/>
                  </a:lnTo>
                  <a:lnTo>
                    <a:pt x="248" y="16"/>
                  </a:lnTo>
                  <a:lnTo>
                    <a:pt x="248" y="16"/>
                  </a:lnTo>
                  <a:lnTo>
                    <a:pt x="254" y="15"/>
                  </a:lnTo>
                  <a:lnTo>
                    <a:pt x="254" y="15"/>
                  </a:lnTo>
                  <a:lnTo>
                    <a:pt x="247" y="19"/>
                  </a:lnTo>
                  <a:lnTo>
                    <a:pt x="247" y="19"/>
                  </a:lnTo>
                  <a:lnTo>
                    <a:pt x="233" y="30"/>
                  </a:lnTo>
                  <a:lnTo>
                    <a:pt x="215" y="46"/>
                  </a:lnTo>
                  <a:lnTo>
                    <a:pt x="206" y="55"/>
                  </a:lnTo>
                  <a:lnTo>
                    <a:pt x="196" y="66"/>
                  </a:lnTo>
                  <a:lnTo>
                    <a:pt x="186" y="78"/>
                  </a:lnTo>
                  <a:lnTo>
                    <a:pt x="176" y="92"/>
                  </a:lnTo>
                  <a:lnTo>
                    <a:pt x="176" y="92"/>
                  </a:lnTo>
                  <a:lnTo>
                    <a:pt x="176" y="92"/>
                  </a:lnTo>
                  <a:lnTo>
                    <a:pt x="176" y="92"/>
                  </a:lnTo>
                  <a:lnTo>
                    <a:pt x="94" y="92"/>
                  </a:lnTo>
                  <a:lnTo>
                    <a:pt x="94" y="92"/>
                  </a:lnTo>
                  <a:lnTo>
                    <a:pt x="95" y="90"/>
                  </a:lnTo>
                  <a:lnTo>
                    <a:pt x="95" y="90"/>
                  </a:lnTo>
                  <a:close/>
                  <a:moveTo>
                    <a:pt x="194" y="90"/>
                  </a:moveTo>
                  <a:lnTo>
                    <a:pt x="194" y="90"/>
                  </a:lnTo>
                  <a:lnTo>
                    <a:pt x="203" y="79"/>
                  </a:lnTo>
                  <a:lnTo>
                    <a:pt x="212" y="69"/>
                  </a:lnTo>
                  <a:lnTo>
                    <a:pt x="230" y="50"/>
                  </a:lnTo>
                  <a:lnTo>
                    <a:pt x="247" y="36"/>
                  </a:lnTo>
                  <a:lnTo>
                    <a:pt x="262" y="25"/>
                  </a:lnTo>
                  <a:lnTo>
                    <a:pt x="262" y="25"/>
                  </a:lnTo>
                  <a:lnTo>
                    <a:pt x="278" y="15"/>
                  </a:lnTo>
                  <a:lnTo>
                    <a:pt x="278" y="15"/>
                  </a:lnTo>
                  <a:lnTo>
                    <a:pt x="278" y="92"/>
                  </a:lnTo>
                  <a:lnTo>
                    <a:pt x="278" y="92"/>
                  </a:lnTo>
                  <a:lnTo>
                    <a:pt x="192" y="92"/>
                  </a:lnTo>
                  <a:lnTo>
                    <a:pt x="192" y="92"/>
                  </a:lnTo>
                  <a:lnTo>
                    <a:pt x="194" y="90"/>
                  </a:lnTo>
                  <a:lnTo>
                    <a:pt x="194" y="90"/>
                  </a:lnTo>
                  <a:close/>
                  <a:moveTo>
                    <a:pt x="290" y="15"/>
                  </a:moveTo>
                  <a:lnTo>
                    <a:pt x="290" y="15"/>
                  </a:lnTo>
                  <a:lnTo>
                    <a:pt x="305" y="25"/>
                  </a:lnTo>
                  <a:lnTo>
                    <a:pt x="305" y="25"/>
                  </a:lnTo>
                  <a:lnTo>
                    <a:pt x="320" y="36"/>
                  </a:lnTo>
                  <a:lnTo>
                    <a:pt x="337" y="50"/>
                  </a:lnTo>
                  <a:lnTo>
                    <a:pt x="355" y="69"/>
                  </a:lnTo>
                  <a:lnTo>
                    <a:pt x="364" y="79"/>
                  </a:lnTo>
                  <a:lnTo>
                    <a:pt x="373" y="90"/>
                  </a:lnTo>
                  <a:lnTo>
                    <a:pt x="373" y="90"/>
                  </a:lnTo>
                  <a:lnTo>
                    <a:pt x="374" y="92"/>
                  </a:lnTo>
                  <a:lnTo>
                    <a:pt x="374" y="92"/>
                  </a:lnTo>
                  <a:lnTo>
                    <a:pt x="290" y="92"/>
                  </a:lnTo>
                  <a:lnTo>
                    <a:pt x="290" y="92"/>
                  </a:lnTo>
                  <a:lnTo>
                    <a:pt x="290" y="15"/>
                  </a:lnTo>
                  <a:lnTo>
                    <a:pt x="290" y="15"/>
                  </a:lnTo>
                  <a:close/>
                  <a:moveTo>
                    <a:pt x="391" y="92"/>
                  </a:moveTo>
                  <a:lnTo>
                    <a:pt x="391" y="92"/>
                  </a:lnTo>
                  <a:lnTo>
                    <a:pt x="376" y="72"/>
                  </a:lnTo>
                  <a:lnTo>
                    <a:pt x="359" y="53"/>
                  </a:lnTo>
                  <a:lnTo>
                    <a:pt x="340" y="35"/>
                  </a:lnTo>
                  <a:lnTo>
                    <a:pt x="319" y="19"/>
                  </a:lnTo>
                  <a:lnTo>
                    <a:pt x="319" y="19"/>
                  </a:lnTo>
                  <a:lnTo>
                    <a:pt x="314" y="16"/>
                  </a:lnTo>
                  <a:lnTo>
                    <a:pt x="314" y="16"/>
                  </a:lnTo>
                  <a:lnTo>
                    <a:pt x="320" y="16"/>
                  </a:lnTo>
                  <a:lnTo>
                    <a:pt x="320" y="16"/>
                  </a:lnTo>
                  <a:lnTo>
                    <a:pt x="341" y="20"/>
                  </a:lnTo>
                  <a:lnTo>
                    <a:pt x="362" y="25"/>
                  </a:lnTo>
                  <a:lnTo>
                    <a:pt x="382" y="32"/>
                  </a:lnTo>
                  <a:lnTo>
                    <a:pt x="402" y="41"/>
                  </a:lnTo>
                  <a:lnTo>
                    <a:pt x="420" y="51"/>
                  </a:lnTo>
                  <a:lnTo>
                    <a:pt x="438" y="63"/>
                  </a:lnTo>
                  <a:lnTo>
                    <a:pt x="455" y="76"/>
                  </a:lnTo>
                  <a:lnTo>
                    <a:pt x="471" y="90"/>
                  </a:lnTo>
                  <a:lnTo>
                    <a:pt x="471" y="90"/>
                  </a:lnTo>
                  <a:lnTo>
                    <a:pt x="473" y="92"/>
                  </a:lnTo>
                  <a:lnTo>
                    <a:pt x="473" y="92"/>
                  </a:lnTo>
                  <a:lnTo>
                    <a:pt x="391" y="92"/>
                  </a:lnTo>
                  <a:lnTo>
                    <a:pt x="391" y="92"/>
                  </a:lnTo>
                  <a:lnTo>
                    <a:pt x="391" y="92"/>
                  </a:lnTo>
                  <a:lnTo>
                    <a:pt x="391" y="92"/>
                  </a:lnTo>
                  <a:close/>
                  <a:moveTo>
                    <a:pt x="167" y="105"/>
                  </a:moveTo>
                  <a:lnTo>
                    <a:pt x="167" y="105"/>
                  </a:lnTo>
                  <a:lnTo>
                    <a:pt x="166" y="107"/>
                  </a:lnTo>
                  <a:lnTo>
                    <a:pt x="166" y="107"/>
                  </a:lnTo>
                  <a:lnTo>
                    <a:pt x="156" y="126"/>
                  </a:lnTo>
                  <a:lnTo>
                    <a:pt x="148" y="145"/>
                  </a:lnTo>
                  <a:lnTo>
                    <a:pt x="141" y="165"/>
                  </a:lnTo>
                  <a:lnTo>
                    <a:pt x="136" y="185"/>
                  </a:lnTo>
                  <a:lnTo>
                    <a:pt x="136" y="185"/>
                  </a:lnTo>
                  <a:lnTo>
                    <a:pt x="136" y="186"/>
                  </a:lnTo>
                  <a:lnTo>
                    <a:pt x="136" y="186"/>
                  </a:lnTo>
                  <a:lnTo>
                    <a:pt x="32" y="186"/>
                  </a:lnTo>
                  <a:lnTo>
                    <a:pt x="32" y="186"/>
                  </a:lnTo>
                  <a:lnTo>
                    <a:pt x="33" y="185"/>
                  </a:lnTo>
                  <a:lnTo>
                    <a:pt x="33" y="185"/>
                  </a:lnTo>
                  <a:lnTo>
                    <a:pt x="42" y="163"/>
                  </a:lnTo>
                  <a:lnTo>
                    <a:pt x="53" y="143"/>
                  </a:lnTo>
                  <a:lnTo>
                    <a:pt x="66" y="124"/>
                  </a:lnTo>
                  <a:lnTo>
                    <a:pt x="81" y="106"/>
                  </a:lnTo>
                  <a:lnTo>
                    <a:pt x="81" y="106"/>
                  </a:lnTo>
                  <a:lnTo>
                    <a:pt x="81" y="105"/>
                  </a:lnTo>
                  <a:lnTo>
                    <a:pt x="81" y="105"/>
                  </a:lnTo>
                  <a:lnTo>
                    <a:pt x="167" y="105"/>
                  </a:lnTo>
                  <a:lnTo>
                    <a:pt x="167" y="105"/>
                  </a:lnTo>
                  <a:close/>
                  <a:moveTo>
                    <a:pt x="278" y="105"/>
                  </a:moveTo>
                  <a:lnTo>
                    <a:pt x="278" y="105"/>
                  </a:lnTo>
                  <a:lnTo>
                    <a:pt x="278" y="186"/>
                  </a:lnTo>
                  <a:lnTo>
                    <a:pt x="278" y="186"/>
                  </a:lnTo>
                  <a:lnTo>
                    <a:pt x="149" y="186"/>
                  </a:lnTo>
                  <a:lnTo>
                    <a:pt x="149" y="186"/>
                  </a:lnTo>
                  <a:lnTo>
                    <a:pt x="150" y="185"/>
                  </a:lnTo>
                  <a:lnTo>
                    <a:pt x="150" y="185"/>
                  </a:lnTo>
                  <a:lnTo>
                    <a:pt x="155" y="164"/>
                  </a:lnTo>
                  <a:lnTo>
                    <a:pt x="162" y="144"/>
                  </a:lnTo>
                  <a:lnTo>
                    <a:pt x="172" y="125"/>
                  </a:lnTo>
                  <a:lnTo>
                    <a:pt x="183" y="106"/>
                  </a:lnTo>
                  <a:lnTo>
                    <a:pt x="183" y="106"/>
                  </a:lnTo>
                  <a:lnTo>
                    <a:pt x="183" y="105"/>
                  </a:lnTo>
                  <a:lnTo>
                    <a:pt x="183" y="105"/>
                  </a:lnTo>
                  <a:lnTo>
                    <a:pt x="278" y="105"/>
                  </a:lnTo>
                  <a:lnTo>
                    <a:pt x="278" y="105"/>
                  </a:lnTo>
                  <a:close/>
                  <a:moveTo>
                    <a:pt x="384" y="105"/>
                  </a:moveTo>
                  <a:lnTo>
                    <a:pt x="384" y="105"/>
                  </a:lnTo>
                  <a:lnTo>
                    <a:pt x="384" y="106"/>
                  </a:lnTo>
                  <a:lnTo>
                    <a:pt x="384" y="106"/>
                  </a:lnTo>
                  <a:lnTo>
                    <a:pt x="395" y="125"/>
                  </a:lnTo>
                  <a:lnTo>
                    <a:pt x="404" y="144"/>
                  </a:lnTo>
                  <a:lnTo>
                    <a:pt x="412" y="164"/>
                  </a:lnTo>
                  <a:lnTo>
                    <a:pt x="417" y="185"/>
                  </a:lnTo>
                  <a:lnTo>
                    <a:pt x="417" y="185"/>
                  </a:lnTo>
                  <a:lnTo>
                    <a:pt x="417" y="186"/>
                  </a:lnTo>
                  <a:lnTo>
                    <a:pt x="417" y="186"/>
                  </a:lnTo>
                  <a:lnTo>
                    <a:pt x="290" y="186"/>
                  </a:lnTo>
                  <a:lnTo>
                    <a:pt x="290" y="186"/>
                  </a:lnTo>
                  <a:lnTo>
                    <a:pt x="290" y="105"/>
                  </a:lnTo>
                  <a:lnTo>
                    <a:pt x="290" y="105"/>
                  </a:lnTo>
                  <a:lnTo>
                    <a:pt x="384" y="105"/>
                  </a:lnTo>
                  <a:lnTo>
                    <a:pt x="384" y="105"/>
                  </a:lnTo>
                  <a:close/>
                  <a:moveTo>
                    <a:pt x="486" y="105"/>
                  </a:moveTo>
                  <a:lnTo>
                    <a:pt x="486" y="105"/>
                  </a:lnTo>
                  <a:lnTo>
                    <a:pt x="486" y="106"/>
                  </a:lnTo>
                  <a:lnTo>
                    <a:pt x="486" y="106"/>
                  </a:lnTo>
                  <a:lnTo>
                    <a:pt x="501" y="124"/>
                  </a:lnTo>
                  <a:lnTo>
                    <a:pt x="514" y="143"/>
                  </a:lnTo>
                  <a:lnTo>
                    <a:pt x="525" y="163"/>
                  </a:lnTo>
                  <a:lnTo>
                    <a:pt x="534" y="185"/>
                  </a:lnTo>
                  <a:lnTo>
                    <a:pt x="534" y="185"/>
                  </a:lnTo>
                  <a:lnTo>
                    <a:pt x="535" y="186"/>
                  </a:lnTo>
                  <a:lnTo>
                    <a:pt x="535" y="186"/>
                  </a:lnTo>
                  <a:lnTo>
                    <a:pt x="431" y="186"/>
                  </a:lnTo>
                  <a:lnTo>
                    <a:pt x="431" y="186"/>
                  </a:lnTo>
                  <a:lnTo>
                    <a:pt x="431" y="185"/>
                  </a:lnTo>
                  <a:lnTo>
                    <a:pt x="431" y="185"/>
                  </a:lnTo>
                  <a:lnTo>
                    <a:pt x="426" y="165"/>
                  </a:lnTo>
                  <a:lnTo>
                    <a:pt x="419" y="145"/>
                  </a:lnTo>
                  <a:lnTo>
                    <a:pt x="411" y="126"/>
                  </a:lnTo>
                  <a:lnTo>
                    <a:pt x="400" y="107"/>
                  </a:lnTo>
                  <a:lnTo>
                    <a:pt x="400" y="107"/>
                  </a:lnTo>
                  <a:lnTo>
                    <a:pt x="400" y="105"/>
                  </a:lnTo>
                  <a:lnTo>
                    <a:pt x="400" y="105"/>
                  </a:lnTo>
                  <a:lnTo>
                    <a:pt x="486" y="105"/>
                  </a:lnTo>
                  <a:lnTo>
                    <a:pt x="486" y="105"/>
                  </a:lnTo>
                  <a:close/>
                  <a:moveTo>
                    <a:pt x="540" y="199"/>
                  </a:moveTo>
                  <a:lnTo>
                    <a:pt x="540" y="199"/>
                  </a:lnTo>
                  <a:lnTo>
                    <a:pt x="540" y="200"/>
                  </a:lnTo>
                  <a:lnTo>
                    <a:pt x="540" y="200"/>
                  </a:lnTo>
                  <a:lnTo>
                    <a:pt x="545" y="220"/>
                  </a:lnTo>
                  <a:lnTo>
                    <a:pt x="549" y="242"/>
                  </a:lnTo>
                  <a:lnTo>
                    <a:pt x="552" y="263"/>
                  </a:lnTo>
                  <a:lnTo>
                    <a:pt x="553" y="284"/>
                  </a:lnTo>
                  <a:lnTo>
                    <a:pt x="553" y="284"/>
                  </a:lnTo>
                  <a:lnTo>
                    <a:pt x="552" y="305"/>
                  </a:lnTo>
                  <a:lnTo>
                    <a:pt x="549" y="326"/>
                  </a:lnTo>
                  <a:lnTo>
                    <a:pt x="545" y="347"/>
                  </a:lnTo>
                  <a:lnTo>
                    <a:pt x="540" y="367"/>
                  </a:lnTo>
                  <a:lnTo>
                    <a:pt x="540" y="367"/>
                  </a:lnTo>
                  <a:lnTo>
                    <a:pt x="539" y="368"/>
                  </a:lnTo>
                  <a:lnTo>
                    <a:pt x="539" y="368"/>
                  </a:lnTo>
                  <a:lnTo>
                    <a:pt x="27" y="368"/>
                  </a:lnTo>
                  <a:lnTo>
                    <a:pt x="27" y="368"/>
                  </a:lnTo>
                  <a:lnTo>
                    <a:pt x="27" y="367"/>
                  </a:lnTo>
                  <a:lnTo>
                    <a:pt x="27" y="367"/>
                  </a:lnTo>
                  <a:lnTo>
                    <a:pt x="27" y="367"/>
                  </a:lnTo>
                  <a:lnTo>
                    <a:pt x="21" y="347"/>
                  </a:lnTo>
                  <a:lnTo>
                    <a:pt x="17" y="326"/>
                  </a:lnTo>
                  <a:lnTo>
                    <a:pt x="15" y="305"/>
                  </a:lnTo>
                  <a:lnTo>
                    <a:pt x="14" y="284"/>
                  </a:lnTo>
                  <a:lnTo>
                    <a:pt x="14" y="284"/>
                  </a:lnTo>
                  <a:lnTo>
                    <a:pt x="15" y="263"/>
                  </a:lnTo>
                  <a:lnTo>
                    <a:pt x="17" y="242"/>
                  </a:lnTo>
                  <a:lnTo>
                    <a:pt x="21" y="220"/>
                  </a:lnTo>
                  <a:lnTo>
                    <a:pt x="27" y="200"/>
                  </a:lnTo>
                  <a:lnTo>
                    <a:pt x="27" y="200"/>
                  </a:lnTo>
                  <a:lnTo>
                    <a:pt x="27" y="199"/>
                  </a:lnTo>
                  <a:lnTo>
                    <a:pt x="27" y="199"/>
                  </a:lnTo>
                  <a:lnTo>
                    <a:pt x="540" y="199"/>
                  </a:lnTo>
                  <a:lnTo>
                    <a:pt x="540" y="199"/>
                  </a:lnTo>
                  <a:close/>
                  <a:moveTo>
                    <a:pt x="136" y="381"/>
                  </a:moveTo>
                  <a:lnTo>
                    <a:pt x="136" y="381"/>
                  </a:lnTo>
                  <a:lnTo>
                    <a:pt x="136" y="381"/>
                  </a:lnTo>
                  <a:lnTo>
                    <a:pt x="136" y="381"/>
                  </a:lnTo>
                  <a:lnTo>
                    <a:pt x="141" y="402"/>
                  </a:lnTo>
                  <a:lnTo>
                    <a:pt x="148" y="421"/>
                  </a:lnTo>
                  <a:lnTo>
                    <a:pt x="156" y="441"/>
                  </a:lnTo>
                  <a:lnTo>
                    <a:pt x="166" y="460"/>
                  </a:lnTo>
                  <a:lnTo>
                    <a:pt x="166" y="460"/>
                  </a:lnTo>
                  <a:lnTo>
                    <a:pt x="167" y="461"/>
                  </a:lnTo>
                  <a:lnTo>
                    <a:pt x="167" y="461"/>
                  </a:lnTo>
                  <a:lnTo>
                    <a:pt x="81" y="461"/>
                  </a:lnTo>
                  <a:lnTo>
                    <a:pt x="81" y="461"/>
                  </a:lnTo>
                  <a:lnTo>
                    <a:pt x="81" y="461"/>
                  </a:lnTo>
                  <a:lnTo>
                    <a:pt x="81" y="461"/>
                  </a:lnTo>
                  <a:lnTo>
                    <a:pt x="81" y="461"/>
                  </a:lnTo>
                  <a:lnTo>
                    <a:pt x="66" y="443"/>
                  </a:lnTo>
                  <a:lnTo>
                    <a:pt x="53" y="423"/>
                  </a:lnTo>
                  <a:lnTo>
                    <a:pt x="42" y="403"/>
                  </a:lnTo>
                  <a:lnTo>
                    <a:pt x="33" y="382"/>
                  </a:lnTo>
                  <a:lnTo>
                    <a:pt x="33" y="382"/>
                  </a:lnTo>
                  <a:lnTo>
                    <a:pt x="32" y="381"/>
                  </a:lnTo>
                  <a:lnTo>
                    <a:pt x="32" y="381"/>
                  </a:lnTo>
                  <a:lnTo>
                    <a:pt x="136" y="381"/>
                  </a:lnTo>
                  <a:lnTo>
                    <a:pt x="136" y="381"/>
                  </a:lnTo>
                  <a:close/>
                  <a:moveTo>
                    <a:pt x="278" y="381"/>
                  </a:moveTo>
                  <a:lnTo>
                    <a:pt x="278" y="381"/>
                  </a:lnTo>
                  <a:lnTo>
                    <a:pt x="278" y="461"/>
                  </a:lnTo>
                  <a:lnTo>
                    <a:pt x="278" y="461"/>
                  </a:lnTo>
                  <a:lnTo>
                    <a:pt x="183" y="461"/>
                  </a:lnTo>
                  <a:lnTo>
                    <a:pt x="183" y="461"/>
                  </a:lnTo>
                  <a:lnTo>
                    <a:pt x="183" y="461"/>
                  </a:lnTo>
                  <a:lnTo>
                    <a:pt x="183" y="461"/>
                  </a:lnTo>
                  <a:lnTo>
                    <a:pt x="172" y="442"/>
                  </a:lnTo>
                  <a:lnTo>
                    <a:pt x="162" y="422"/>
                  </a:lnTo>
                  <a:lnTo>
                    <a:pt x="155" y="402"/>
                  </a:lnTo>
                  <a:lnTo>
                    <a:pt x="150" y="382"/>
                  </a:lnTo>
                  <a:lnTo>
                    <a:pt x="150" y="382"/>
                  </a:lnTo>
                  <a:lnTo>
                    <a:pt x="149" y="381"/>
                  </a:lnTo>
                  <a:lnTo>
                    <a:pt x="149" y="381"/>
                  </a:lnTo>
                  <a:lnTo>
                    <a:pt x="278" y="381"/>
                  </a:lnTo>
                  <a:lnTo>
                    <a:pt x="278" y="381"/>
                  </a:lnTo>
                  <a:close/>
                  <a:moveTo>
                    <a:pt x="417" y="381"/>
                  </a:moveTo>
                  <a:lnTo>
                    <a:pt x="417" y="381"/>
                  </a:lnTo>
                  <a:lnTo>
                    <a:pt x="417" y="382"/>
                  </a:lnTo>
                  <a:lnTo>
                    <a:pt x="417" y="382"/>
                  </a:lnTo>
                  <a:lnTo>
                    <a:pt x="412" y="402"/>
                  </a:lnTo>
                  <a:lnTo>
                    <a:pt x="404" y="422"/>
                  </a:lnTo>
                  <a:lnTo>
                    <a:pt x="395" y="442"/>
                  </a:lnTo>
                  <a:lnTo>
                    <a:pt x="384" y="461"/>
                  </a:lnTo>
                  <a:lnTo>
                    <a:pt x="384" y="461"/>
                  </a:lnTo>
                  <a:lnTo>
                    <a:pt x="384" y="461"/>
                  </a:lnTo>
                  <a:lnTo>
                    <a:pt x="384" y="461"/>
                  </a:lnTo>
                  <a:lnTo>
                    <a:pt x="290" y="461"/>
                  </a:lnTo>
                  <a:lnTo>
                    <a:pt x="290" y="461"/>
                  </a:lnTo>
                  <a:lnTo>
                    <a:pt x="290" y="381"/>
                  </a:lnTo>
                  <a:lnTo>
                    <a:pt x="290" y="381"/>
                  </a:lnTo>
                  <a:lnTo>
                    <a:pt x="417" y="381"/>
                  </a:lnTo>
                  <a:lnTo>
                    <a:pt x="417" y="381"/>
                  </a:lnTo>
                  <a:close/>
                  <a:moveTo>
                    <a:pt x="535" y="381"/>
                  </a:moveTo>
                  <a:lnTo>
                    <a:pt x="535" y="381"/>
                  </a:lnTo>
                  <a:lnTo>
                    <a:pt x="534" y="382"/>
                  </a:lnTo>
                  <a:lnTo>
                    <a:pt x="534" y="382"/>
                  </a:lnTo>
                  <a:lnTo>
                    <a:pt x="525" y="403"/>
                  </a:lnTo>
                  <a:lnTo>
                    <a:pt x="514" y="423"/>
                  </a:lnTo>
                  <a:lnTo>
                    <a:pt x="501" y="443"/>
                  </a:lnTo>
                  <a:lnTo>
                    <a:pt x="486" y="461"/>
                  </a:lnTo>
                  <a:lnTo>
                    <a:pt x="486" y="461"/>
                  </a:lnTo>
                  <a:lnTo>
                    <a:pt x="486" y="461"/>
                  </a:lnTo>
                  <a:lnTo>
                    <a:pt x="486" y="461"/>
                  </a:lnTo>
                  <a:lnTo>
                    <a:pt x="400" y="461"/>
                  </a:lnTo>
                  <a:lnTo>
                    <a:pt x="400" y="461"/>
                  </a:lnTo>
                  <a:lnTo>
                    <a:pt x="400" y="460"/>
                  </a:lnTo>
                  <a:lnTo>
                    <a:pt x="400" y="460"/>
                  </a:lnTo>
                  <a:lnTo>
                    <a:pt x="400" y="460"/>
                  </a:lnTo>
                  <a:lnTo>
                    <a:pt x="411" y="441"/>
                  </a:lnTo>
                  <a:lnTo>
                    <a:pt x="419" y="421"/>
                  </a:lnTo>
                  <a:lnTo>
                    <a:pt x="426" y="402"/>
                  </a:lnTo>
                  <a:lnTo>
                    <a:pt x="431" y="381"/>
                  </a:lnTo>
                  <a:lnTo>
                    <a:pt x="431" y="381"/>
                  </a:lnTo>
                  <a:lnTo>
                    <a:pt x="431" y="381"/>
                  </a:lnTo>
                  <a:lnTo>
                    <a:pt x="431" y="381"/>
                  </a:lnTo>
                  <a:lnTo>
                    <a:pt x="535" y="381"/>
                  </a:lnTo>
                  <a:lnTo>
                    <a:pt x="535" y="381"/>
                  </a:lnTo>
                  <a:close/>
                  <a:moveTo>
                    <a:pt x="176" y="475"/>
                  </a:moveTo>
                  <a:lnTo>
                    <a:pt x="176" y="475"/>
                  </a:lnTo>
                  <a:lnTo>
                    <a:pt x="176" y="475"/>
                  </a:lnTo>
                  <a:lnTo>
                    <a:pt x="176" y="475"/>
                  </a:lnTo>
                  <a:lnTo>
                    <a:pt x="191" y="495"/>
                  </a:lnTo>
                  <a:lnTo>
                    <a:pt x="208" y="513"/>
                  </a:lnTo>
                  <a:lnTo>
                    <a:pt x="227" y="531"/>
                  </a:lnTo>
                  <a:lnTo>
                    <a:pt x="247" y="548"/>
                  </a:lnTo>
                  <a:lnTo>
                    <a:pt x="247" y="548"/>
                  </a:lnTo>
                  <a:lnTo>
                    <a:pt x="253" y="551"/>
                  </a:lnTo>
                  <a:lnTo>
                    <a:pt x="253" y="551"/>
                  </a:lnTo>
                  <a:lnTo>
                    <a:pt x="247" y="550"/>
                  </a:lnTo>
                  <a:lnTo>
                    <a:pt x="247" y="550"/>
                  </a:lnTo>
                  <a:lnTo>
                    <a:pt x="247" y="550"/>
                  </a:lnTo>
                  <a:lnTo>
                    <a:pt x="226" y="546"/>
                  </a:lnTo>
                  <a:lnTo>
                    <a:pt x="205" y="541"/>
                  </a:lnTo>
                  <a:lnTo>
                    <a:pt x="185" y="534"/>
                  </a:lnTo>
                  <a:lnTo>
                    <a:pt x="165" y="525"/>
                  </a:lnTo>
                  <a:lnTo>
                    <a:pt x="146" y="515"/>
                  </a:lnTo>
                  <a:lnTo>
                    <a:pt x="129" y="504"/>
                  </a:lnTo>
                  <a:lnTo>
                    <a:pt x="111" y="491"/>
                  </a:lnTo>
                  <a:lnTo>
                    <a:pt x="95" y="476"/>
                  </a:lnTo>
                  <a:lnTo>
                    <a:pt x="95" y="476"/>
                  </a:lnTo>
                  <a:lnTo>
                    <a:pt x="94" y="475"/>
                  </a:lnTo>
                  <a:lnTo>
                    <a:pt x="94" y="475"/>
                  </a:lnTo>
                  <a:lnTo>
                    <a:pt x="176" y="475"/>
                  </a:lnTo>
                  <a:lnTo>
                    <a:pt x="176" y="475"/>
                  </a:lnTo>
                  <a:close/>
                  <a:moveTo>
                    <a:pt x="278" y="475"/>
                  </a:moveTo>
                  <a:lnTo>
                    <a:pt x="278" y="475"/>
                  </a:lnTo>
                  <a:lnTo>
                    <a:pt x="278" y="552"/>
                  </a:lnTo>
                  <a:lnTo>
                    <a:pt x="278" y="552"/>
                  </a:lnTo>
                  <a:lnTo>
                    <a:pt x="262" y="542"/>
                  </a:lnTo>
                  <a:lnTo>
                    <a:pt x="262" y="542"/>
                  </a:lnTo>
                  <a:lnTo>
                    <a:pt x="247" y="531"/>
                  </a:lnTo>
                  <a:lnTo>
                    <a:pt x="230" y="516"/>
                  </a:lnTo>
                  <a:lnTo>
                    <a:pt x="212" y="498"/>
                  </a:lnTo>
                  <a:lnTo>
                    <a:pt x="203" y="487"/>
                  </a:lnTo>
                  <a:lnTo>
                    <a:pt x="194" y="476"/>
                  </a:lnTo>
                  <a:lnTo>
                    <a:pt x="194" y="476"/>
                  </a:lnTo>
                  <a:lnTo>
                    <a:pt x="192" y="475"/>
                  </a:lnTo>
                  <a:lnTo>
                    <a:pt x="192" y="475"/>
                  </a:lnTo>
                  <a:lnTo>
                    <a:pt x="278" y="475"/>
                  </a:lnTo>
                  <a:lnTo>
                    <a:pt x="278" y="475"/>
                  </a:lnTo>
                  <a:close/>
                  <a:moveTo>
                    <a:pt x="374" y="475"/>
                  </a:moveTo>
                  <a:lnTo>
                    <a:pt x="374" y="475"/>
                  </a:lnTo>
                  <a:lnTo>
                    <a:pt x="373" y="476"/>
                  </a:lnTo>
                  <a:lnTo>
                    <a:pt x="373" y="476"/>
                  </a:lnTo>
                  <a:lnTo>
                    <a:pt x="364" y="487"/>
                  </a:lnTo>
                  <a:lnTo>
                    <a:pt x="355" y="498"/>
                  </a:lnTo>
                  <a:lnTo>
                    <a:pt x="337" y="516"/>
                  </a:lnTo>
                  <a:lnTo>
                    <a:pt x="320" y="531"/>
                  </a:lnTo>
                  <a:lnTo>
                    <a:pt x="305" y="542"/>
                  </a:lnTo>
                  <a:lnTo>
                    <a:pt x="305" y="542"/>
                  </a:lnTo>
                  <a:lnTo>
                    <a:pt x="290" y="552"/>
                  </a:lnTo>
                  <a:lnTo>
                    <a:pt x="290" y="552"/>
                  </a:lnTo>
                  <a:lnTo>
                    <a:pt x="290" y="475"/>
                  </a:lnTo>
                  <a:lnTo>
                    <a:pt x="290" y="475"/>
                  </a:lnTo>
                  <a:lnTo>
                    <a:pt x="374" y="475"/>
                  </a:lnTo>
                  <a:lnTo>
                    <a:pt x="374" y="475"/>
                  </a:lnTo>
                  <a:close/>
                  <a:moveTo>
                    <a:pt x="473" y="475"/>
                  </a:moveTo>
                  <a:lnTo>
                    <a:pt x="473" y="475"/>
                  </a:lnTo>
                  <a:lnTo>
                    <a:pt x="471" y="476"/>
                  </a:lnTo>
                  <a:lnTo>
                    <a:pt x="471" y="476"/>
                  </a:lnTo>
                  <a:lnTo>
                    <a:pt x="455" y="491"/>
                  </a:lnTo>
                  <a:lnTo>
                    <a:pt x="438" y="504"/>
                  </a:lnTo>
                  <a:lnTo>
                    <a:pt x="420" y="515"/>
                  </a:lnTo>
                  <a:lnTo>
                    <a:pt x="401" y="525"/>
                  </a:lnTo>
                  <a:lnTo>
                    <a:pt x="382" y="534"/>
                  </a:lnTo>
                  <a:lnTo>
                    <a:pt x="361" y="541"/>
                  </a:lnTo>
                  <a:lnTo>
                    <a:pt x="340" y="547"/>
                  </a:lnTo>
                  <a:lnTo>
                    <a:pt x="319" y="551"/>
                  </a:lnTo>
                  <a:lnTo>
                    <a:pt x="319" y="551"/>
                  </a:lnTo>
                  <a:lnTo>
                    <a:pt x="313" y="551"/>
                  </a:lnTo>
                  <a:lnTo>
                    <a:pt x="313" y="551"/>
                  </a:lnTo>
                  <a:lnTo>
                    <a:pt x="319" y="547"/>
                  </a:lnTo>
                  <a:lnTo>
                    <a:pt x="319" y="547"/>
                  </a:lnTo>
                  <a:lnTo>
                    <a:pt x="334" y="537"/>
                  </a:lnTo>
                  <a:lnTo>
                    <a:pt x="351" y="521"/>
                  </a:lnTo>
                  <a:lnTo>
                    <a:pt x="361" y="511"/>
                  </a:lnTo>
                  <a:lnTo>
                    <a:pt x="371" y="500"/>
                  </a:lnTo>
                  <a:lnTo>
                    <a:pt x="381" y="488"/>
                  </a:lnTo>
                  <a:lnTo>
                    <a:pt x="391" y="475"/>
                  </a:lnTo>
                  <a:lnTo>
                    <a:pt x="391" y="475"/>
                  </a:lnTo>
                  <a:lnTo>
                    <a:pt x="391" y="475"/>
                  </a:lnTo>
                  <a:lnTo>
                    <a:pt x="391" y="475"/>
                  </a:lnTo>
                  <a:lnTo>
                    <a:pt x="473" y="475"/>
                  </a:lnTo>
                  <a:lnTo>
                    <a:pt x="473" y="47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6" name="Freeform 27"/>
            <p:cNvSpPr>
              <a:spLocks/>
            </p:cNvSpPr>
            <p:nvPr userDrawn="1"/>
          </p:nvSpPr>
          <p:spPr bwMode="auto">
            <a:xfrm>
              <a:off x="1658938" y="1789113"/>
              <a:ext cx="107950" cy="187325"/>
            </a:xfrm>
            <a:custGeom>
              <a:avLst/>
              <a:gdLst>
                <a:gd name="T0" fmla="*/ 68 w 68"/>
                <a:gd name="T1" fmla="*/ 1 h 118"/>
                <a:gd name="T2" fmla="*/ 68 w 68"/>
                <a:gd name="T3" fmla="*/ 1 h 118"/>
                <a:gd name="T4" fmla="*/ 66 w 68"/>
                <a:gd name="T5" fmla="*/ 2 h 118"/>
                <a:gd name="T6" fmla="*/ 65 w 68"/>
                <a:gd name="T7" fmla="*/ 4 h 118"/>
                <a:gd name="T8" fmla="*/ 62 w 68"/>
                <a:gd name="T9" fmla="*/ 8 h 118"/>
                <a:gd name="T10" fmla="*/ 57 w 68"/>
                <a:gd name="T11" fmla="*/ 24 h 118"/>
                <a:gd name="T12" fmla="*/ 36 w 68"/>
                <a:gd name="T13" fmla="*/ 95 h 118"/>
                <a:gd name="T14" fmla="*/ 36 w 68"/>
                <a:gd name="T15" fmla="*/ 95 h 118"/>
                <a:gd name="T16" fmla="*/ 34 w 68"/>
                <a:gd name="T17" fmla="*/ 104 h 118"/>
                <a:gd name="T18" fmla="*/ 33 w 68"/>
                <a:gd name="T19" fmla="*/ 110 h 118"/>
                <a:gd name="T20" fmla="*/ 34 w 68"/>
                <a:gd name="T21" fmla="*/ 114 h 118"/>
                <a:gd name="T22" fmla="*/ 35 w 68"/>
                <a:gd name="T23" fmla="*/ 117 h 118"/>
                <a:gd name="T24" fmla="*/ 35 w 68"/>
                <a:gd name="T25" fmla="*/ 118 h 118"/>
                <a:gd name="T26" fmla="*/ 0 w 68"/>
                <a:gd name="T27" fmla="*/ 118 h 118"/>
                <a:gd name="T28" fmla="*/ 0 w 68"/>
                <a:gd name="T29" fmla="*/ 117 h 118"/>
                <a:gd name="T30" fmla="*/ 0 w 68"/>
                <a:gd name="T31" fmla="*/ 117 h 118"/>
                <a:gd name="T32" fmla="*/ 4 w 68"/>
                <a:gd name="T33" fmla="*/ 114 h 118"/>
                <a:gd name="T34" fmla="*/ 6 w 68"/>
                <a:gd name="T35" fmla="*/ 111 h 118"/>
                <a:gd name="T36" fmla="*/ 9 w 68"/>
                <a:gd name="T37" fmla="*/ 105 h 118"/>
                <a:gd name="T38" fmla="*/ 11 w 68"/>
                <a:gd name="T39" fmla="*/ 96 h 118"/>
                <a:gd name="T40" fmla="*/ 32 w 68"/>
                <a:gd name="T41" fmla="*/ 25 h 118"/>
                <a:gd name="T42" fmla="*/ 32 w 68"/>
                <a:gd name="T43" fmla="*/ 25 h 118"/>
                <a:gd name="T44" fmla="*/ 34 w 68"/>
                <a:gd name="T45" fmla="*/ 15 h 118"/>
                <a:gd name="T46" fmla="*/ 35 w 68"/>
                <a:gd name="T47" fmla="*/ 9 h 118"/>
                <a:gd name="T48" fmla="*/ 35 w 68"/>
                <a:gd name="T49" fmla="*/ 5 h 118"/>
                <a:gd name="T50" fmla="*/ 34 w 68"/>
                <a:gd name="T51" fmla="*/ 1 h 118"/>
                <a:gd name="T52" fmla="*/ 34 w 68"/>
                <a:gd name="T53" fmla="*/ 0 h 118"/>
                <a:gd name="T54" fmla="*/ 68 w 68"/>
                <a:gd name="T55" fmla="*/ 0 h 118"/>
                <a:gd name="T56" fmla="*/ 68 w 68"/>
                <a:gd name="T57" fmla="*/ 1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8" h="118">
                  <a:moveTo>
                    <a:pt x="68" y="1"/>
                  </a:moveTo>
                  <a:lnTo>
                    <a:pt x="68" y="1"/>
                  </a:lnTo>
                  <a:lnTo>
                    <a:pt x="66" y="2"/>
                  </a:lnTo>
                  <a:lnTo>
                    <a:pt x="65" y="4"/>
                  </a:lnTo>
                  <a:lnTo>
                    <a:pt x="62" y="8"/>
                  </a:lnTo>
                  <a:lnTo>
                    <a:pt x="57" y="24"/>
                  </a:lnTo>
                  <a:lnTo>
                    <a:pt x="36" y="95"/>
                  </a:lnTo>
                  <a:lnTo>
                    <a:pt x="36" y="95"/>
                  </a:lnTo>
                  <a:lnTo>
                    <a:pt x="34" y="104"/>
                  </a:lnTo>
                  <a:lnTo>
                    <a:pt x="33" y="110"/>
                  </a:lnTo>
                  <a:lnTo>
                    <a:pt x="34" y="114"/>
                  </a:lnTo>
                  <a:lnTo>
                    <a:pt x="35" y="117"/>
                  </a:lnTo>
                  <a:lnTo>
                    <a:pt x="35" y="118"/>
                  </a:lnTo>
                  <a:lnTo>
                    <a:pt x="0" y="118"/>
                  </a:lnTo>
                  <a:lnTo>
                    <a:pt x="0" y="117"/>
                  </a:lnTo>
                  <a:lnTo>
                    <a:pt x="0" y="117"/>
                  </a:lnTo>
                  <a:lnTo>
                    <a:pt x="4" y="114"/>
                  </a:lnTo>
                  <a:lnTo>
                    <a:pt x="6" y="111"/>
                  </a:lnTo>
                  <a:lnTo>
                    <a:pt x="9" y="105"/>
                  </a:lnTo>
                  <a:lnTo>
                    <a:pt x="11" y="96"/>
                  </a:lnTo>
                  <a:lnTo>
                    <a:pt x="32" y="25"/>
                  </a:lnTo>
                  <a:lnTo>
                    <a:pt x="32" y="25"/>
                  </a:lnTo>
                  <a:lnTo>
                    <a:pt x="34" y="15"/>
                  </a:lnTo>
                  <a:lnTo>
                    <a:pt x="35" y="9"/>
                  </a:lnTo>
                  <a:lnTo>
                    <a:pt x="35" y="5"/>
                  </a:lnTo>
                  <a:lnTo>
                    <a:pt x="34" y="1"/>
                  </a:lnTo>
                  <a:lnTo>
                    <a:pt x="34" y="0"/>
                  </a:lnTo>
                  <a:lnTo>
                    <a:pt x="68" y="0"/>
                  </a:lnTo>
                  <a:lnTo>
                    <a:pt x="68"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7" name="Freeform 28"/>
            <p:cNvSpPr>
              <a:spLocks/>
            </p:cNvSpPr>
            <p:nvPr userDrawn="1"/>
          </p:nvSpPr>
          <p:spPr bwMode="auto">
            <a:xfrm>
              <a:off x="1289051" y="1785938"/>
              <a:ext cx="138113" cy="193675"/>
            </a:xfrm>
            <a:custGeom>
              <a:avLst/>
              <a:gdLst>
                <a:gd name="T0" fmla="*/ 8 w 87"/>
                <a:gd name="T1" fmla="*/ 90 h 122"/>
                <a:gd name="T2" fmla="*/ 10 w 87"/>
                <a:gd name="T3" fmla="*/ 101 h 122"/>
                <a:gd name="T4" fmla="*/ 16 w 87"/>
                <a:gd name="T5" fmla="*/ 109 h 122"/>
                <a:gd name="T6" fmla="*/ 25 w 87"/>
                <a:gd name="T7" fmla="*/ 113 h 122"/>
                <a:gd name="T8" fmla="*/ 38 w 87"/>
                <a:gd name="T9" fmla="*/ 114 h 122"/>
                <a:gd name="T10" fmla="*/ 42 w 87"/>
                <a:gd name="T11" fmla="*/ 113 h 122"/>
                <a:gd name="T12" fmla="*/ 50 w 87"/>
                <a:gd name="T13" fmla="*/ 110 h 122"/>
                <a:gd name="T14" fmla="*/ 55 w 87"/>
                <a:gd name="T15" fmla="*/ 104 h 122"/>
                <a:gd name="T16" fmla="*/ 58 w 87"/>
                <a:gd name="T17" fmla="*/ 97 h 122"/>
                <a:gd name="T18" fmla="*/ 58 w 87"/>
                <a:gd name="T19" fmla="*/ 94 h 122"/>
                <a:gd name="T20" fmla="*/ 54 w 87"/>
                <a:gd name="T21" fmla="*/ 82 h 122"/>
                <a:gd name="T22" fmla="*/ 43 w 87"/>
                <a:gd name="T23" fmla="*/ 72 h 122"/>
                <a:gd name="T24" fmla="*/ 38 w 87"/>
                <a:gd name="T25" fmla="*/ 68 h 122"/>
                <a:gd name="T26" fmla="*/ 22 w 87"/>
                <a:gd name="T27" fmla="*/ 54 h 122"/>
                <a:gd name="T28" fmla="*/ 17 w 87"/>
                <a:gd name="T29" fmla="*/ 46 h 122"/>
                <a:gd name="T30" fmla="*/ 16 w 87"/>
                <a:gd name="T31" fmla="*/ 36 h 122"/>
                <a:gd name="T32" fmla="*/ 17 w 87"/>
                <a:gd name="T33" fmla="*/ 29 h 122"/>
                <a:gd name="T34" fmla="*/ 22 w 87"/>
                <a:gd name="T35" fmla="*/ 15 h 122"/>
                <a:gd name="T36" fmla="*/ 33 w 87"/>
                <a:gd name="T37" fmla="*/ 6 h 122"/>
                <a:gd name="T38" fmla="*/ 48 w 87"/>
                <a:gd name="T39" fmla="*/ 1 h 122"/>
                <a:gd name="T40" fmla="*/ 56 w 87"/>
                <a:gd name="T41" fmla="*/ 0 h 122"/>
                <a:gd name="T42" fmla="*/ 77 w 87"/>
                <a:gd name="T43" fmla="*/ 2 h 122"/>
                <a:gd name="T44" fmla="*/ 87 w 87"/>
                <a:gd name="T45" fmla="*/ 5 h 122"/>
                <a:gd name="T46" fmla="*/ 80 w 87"/>
                <a:gd name="T47" fmla="*/ 27 h 122"/>
                <a:gd name="T48" fmla="*/ 77 w 87"/>
                <a:gd name="T49" fmla="*/ 17 h 122"/>
                <a:gd name="T50" fmla="*/ 73 w 87"/>
                <a:gd name="T51" fmla="*/ 11 h 122"/>
                <a:gd name="T52" fmla="*/ 65 w 87"/>
                <a:gd name="T53" fmla="*/ 8 h 122"/>
                <a:gd name="T54" fmla="*/ 55 w 87"/>
                <a:gd name="T55" fmla="*/ 8 h 122"/>
                <a:gd name="T56" fmla="*/ 50 w 87"/>
                <a:gd name="T57" fmla="*/ 8 h 122"/>
                <a:gd name="T58" fmla="*/ 44 w 87"/>
                <a:gd name="T59" fmla="*/ 12 h 122"/>
                <a:gd name="T60" fmla="*/ 39 w 87"/>
                <a:gd name="T61" fmla="*/ 17 h 122"/>
                <a:gd name="T62" fmla="*/ 37 w 87"/>
                <a:gd name="T63" fmla="*/ 28 h 122"/>
                <a:gd name="T64" fmla="*/ 38 w 87"/>
                <a:gd name="T65" fmla="*/ 34 h 122"/>
                <a:gd name="T66" fmla="*/ 45 w 87"/>
                <a:gd name="T67" fmla="*/ 44 h 122"/>
                <a:gd name="T68" fmla="*/ 57 w 87"/>
                <a:gd name="T69" fmla="*/ 52 h 122"/>
                <a:gd name="T70" fmla="*/ 66 w 87"/>
                <a:gd name="T71" fmla="*/ 58 h 122"/>
                <a:gd name="T72" fmla="*/ 77 w 87"/>
                <a:gd name="T73" fmla="*/ 69 h 122"/>
                <a:gd name="T74" fmla="*/ 80 w 87"/>
                <a:gd name="T75" fmla="*/ 79 h 122"/>
                <a:gd name="T76" fmla="*/ 81 w 87"/>
                <a:gd name="T77" fmla="*/ 84 h 122"/>
                <a:gd name="T78" fmla="*/ 77 w 87"/>
                <a:gd name="T79" fmla="*/ 100 h 122"/>
                <a:gd name="T80" fmla="*/ 68 w 87"/>
                <a:gd name="T81" fmla="*/ 112 h 122"/>
                <a:gd name="T82" fmla="*/ 54 w 87"/>
                <a:gd name="T83" fmla="*/ 120 h 122"/>
                <a:gd name="T84" fmla="*/ 35 w 87"/>
                <a:gd name="T85" fmla="*/ 122 h 122"/>
                <a:gd name="T86" fmla="*/ 24 w 87"/>
                <a:gd name="T87" fmla="*/ 121 h 122"/>
                <a:gd name="T88" fmla="*/ 6 w 87"/>
                <a:gd name="T89" fmla="*/ 116 h 122"/>
                <a:gd name="T90" fmla="*/ 0 w 87"/>
                <a:gd name="T91" fmla="*/ 112 h 122"/>
                <a:gd name="T92" fmla="*/ 8 w 87"/>
                <a:gd name="T93" fmla="*/ 9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7" h="122">
                  <a:moveTo>
                    <a:pt x="8" y="90"/>
                  </a:moveTo>
                  <a:lnTo>
                    <a:pt x="8" y="90"/>
                  </a:lnTo>
                  <a:lnTo>
                    <a:pt x="9" y="96"/>
                  </a:lnTo>
                  <a:lnTo>
                    <a:pt x="10" y="101"/>
                  </a:lnTo>
                  <a:lnTo>
                    <a:pt x="13" y="106"/>
                  </a:lnTo>
                  <a:lnTo>
                    <a:pt x="16" y="109"/>
                  </a:lnTo>
                  <a:lnTo>
                    <a:pt x="20" y="112"/>
                  </a:lnTo>
                  <a:lnTo>
                    <a:pt x="25" y="113"/>
                  </a:lnTo>
                  <a:lnTo>
                    <a:pt x="31" y="114"/>
                  </a:lnTo>
                  <a:lnTo>
                    <a:pt x="38" y="114"/>
                  </a:lnTo>
                  <a:lnTo>
                    <a:pt x="38" y="114"/>
                  </a:lnTo>
                  <a:lnTo>
                    <a:pt x="42" y="113"/>
                  </a:lnTo>
                  <a:lnTo>
                    <a:pt x="46" y="112"/>
                  </a:lnTo>
                  <a:lnTo>
                    <a:pt x="50" y="110"/>
                  </a:lnTo>
                  <a:lnTo>
                    <a:pt x="53" y="107"/>
                  </a:lnTo>
                  <a:lnTo>
                    <a:pt x="55" y="104"/>
                  </a:lnTo>
                  <a:lnTo>
                    <a:pt x="57" y="101"/>
                  </a:lnTo>
                  <a:lnTo>
                    <a:pt x="58" y="97"/>
                  </a:lnTo>
                  <a:lnTo>
                    <a:pt x="58" y="94"/>
                  </a:lnTo>
                  <a:lnTo>
                    <a:pt x="58" y="94"/>
                  </a:lnTo>
                  <a:lnTo>
                    <a:pt x="57" y="88"/>
                  </a:lnTo>
                  <a:lnTo>
                    <a:pt x="54" y="82"/>
                  </a:lnTo>
                  <a:lnTo>
                    <a:pt x="50" y="77"/>
                  </a:lnTo>
                  <a:lnTo>
                    <a:pt x="43" y="72"/>
                  </a:lnTo>
                  <a:lnTo>
                    <a:pt x="38" y="68"/>
                  </a:lnTo>
                  <a:lnTo>
                    <a:pt x="38" y="68"/>
                  </a:lnTo>
                  <a:lnTo>
                    <a:pt x="29" y="62"/>
                  </a:lnTo>
                  <a:lnTo>
                    <a:pt x="22" y="54"/>
                  </a:lnTo>
                  <a:lnTo>
                    <a:pt x="20" y="51"/>
                  </a:lnTo>
                  <a:lnTo>
                    <a:pt x="17" y="46"/>
                  </a:lnTo>
                  <a:lnTo>
                    <a:pt x="16" y="41"/>
                  </a:lnTo>
                  <a:lnTo>
                    <a:pt x="16" y="36"/>
                  </a:lnTo>
                  <a:lnTo>
                    <a:pt x="16" y="36"/>
                  </a:lnTo>
                  <a:lnTo>
                    <a:pt x="17" y="29"/>
                  </a:lnTo>
                  <a:lnTo>
                    <a:pt x="19" y="22"/>
                  </a:lnTo>
                  <a:lnTo>
                    <a:pt x="22" y="15"/>
                  </a:lnTo>
                  <a:lnTo>
                    <a:pt x="27" y="10"/>
                  </a:lnTo>
                  <a:lnTo>
                    <a:pt x="33" y="6"/>
                  </a:lnTo>
                  <a:lnTo>
                    <a:pt x="40" y="3"/>
                  </a:lnTo>
                  <a:lnTo>
                    <a:pt x="48" y="1"/>
                  </a:lnTo>
                  <a:lnTo>
                    <a:pt x="56" y="0"/>
                  </a:lnTo>
                  <a:lnTo>
                    <a:pt x="56" y="0"/>
                  </a:lnTo>
                  <a:lnTo>
                    <a:pt x="67" y="0"/>
                  </a:lnTo>
                  <a:lnTo>
                    <a:pt x="77" y="2"/>
                  </a:lnTo>
                  <a:lnTo>
                    <a:pt x="77" y="2"/>
                  </a:lnTo>
                  <a:lnTo>
                    <a:pt x="87" y="5"/>
                  </a:lnTo>
                  <a:lnTo>
                    <a:pt x="82" y="27"/>
                  </a:lnTo>
                  <a:lnTo>
                    <a:pt x="80" y="27"/>
                  </a:lnTo>
                  <a:lnTo>
                    <a:pt x="80" y="27"/>
                  </a:lnTo>
                  <a:lnTo>
                    <a:pt x="77" y="17"/>
                  </a:lnTo>
                  <a:lnTo>
                    <a:pt x="75" y="14"/>
                  </a:lnTo>
                  <a:lnTo>
                    <a:pt x="73" y="11"/>
                  </a:lnTo>
                  <a:lnTo>
                    <a:pt x="70" y="9"/>
                  </a:lnTo>
                  <a:lnTo>
                    <a:pt x="65" y="8"/>
                  </a:lnTo>
                  <a:lnTo>
                    <a:pt x="61" y="7"/>
                  </a:lnTo>
                  <a:lnTo>
                    <a:pt x="55" y="8"/>
                  </a:lnTo>
                  <a:lnTo>
                    <a:pt x="55" y="8"/>
                  </a:lnTo>
                  <a:lnTo>
                    <a:pt x="50" y="8"/>
                  </a:lnTo>
                  <a:lnTo>
                    <a:pt x="47" y="10"/>
                  </a:lnTo>
                  <a:lnTo>
                    <a:pt x="44" y="12"/>
                  </a:lnTo>
                  <a:lnTo>
                    <a:pt x="41" y="14"/>
                  </a:lnTo>
                  <a:lnTo>
                    <a:pt x="39" y="17"/>
                  </a:lnTo>
                  <a:lnTo>
                    <a:pt x="38" y="21"/>
                  </a:lnTo>
                  <a:lnTo>
                    <a:pt x="37" y="28"/>
                  </a:lnTo>
                  <a:lnTo>
                    <a:pt x="37" y="28"/>
                  </a:lnTo>
                  <a:lnTo>
                    <a:pt x="38" y="34"/>
                  </a:lnTo>
                  <a:lnTo>
                    <a:pt x="40" y="39"/>
                  </a:lnTo>
                  <a:lnTo>
                    <a:pt x="45" y="44"/>
                  </a:lnTo>
                  <a:lnTo>
                    <a:pt x="52" y="48"/>
                  </a:lnTo>
                  <a:lnTo>
                    <a:pt x="57" y="52"/>
                  </a:lnTo>
                  <a:lnTo>
                    <a:pt x="57" y="52"/>
                  </a:lnTo>
                  <a:lnTo>
                    <a:pt x="66" y="58"/>
                  </a:lnTo>
                  <a:lnTo>
                    <a:pt x="74" y="65"/>
                  </a:lnTo>
                  <a:lnTo>
                    <a:pt x="77" y="69"/>
                  </a:lnTo>
                  <a:lnTo>
                    <a:pt x="79" y="74"/>
                  </a:lnTo>
                  <a:lnTo>
                    <a:pt x="80" y="79"/>
                  </a:lnTo>
                  <a:lnTo>
                    <a:pt x="81" y="84"/>
                  </a:lnTo>
                  <a:lnTo>
                    <a:pt x="81" y="84"/>
                  </a:lnTo>
                  <a:lnTo>
                    <a:pt x="80" y="93"/>
                  </a:lnTo>
                  <a:lnTo>
                    <a:pt x="77" y="100"/>
                  </a:lnTo>
                  <a:lnTo>
                    <a:pt x="73" y="107"/>
                  </a:lnTo>
                  <a:lnTo>
                    <a:pt x="68" y="112"/>
                  </a:lnTo>
                  <a:lnTo>
                    <a:pt x="62" y="116"/>
                  </a:lnTo>
                  <a:lnTo>
                    <a:pt x="54" y="120"/>
                  </a:lnTo>
                  <a:lnTo>
                    <a:pt x="45" y="122"/>
                  </a:lnTo>
                  <a:lnTo>
                    <a:pt x="35" y="122"/>
                  </a:lnTo>
                  <a:lnTo>
                    <a:pt x="35" y="122"/>
                  </a:lnTo>
                  <a:lnTo>
                    <a:pt x="24" y="121"/>
                  </a:lnTo>
                  <a:lnTo>
                    <a:pt x="14" y="119"/>
                  </a:lnTo>
                  <a:lnTo>
                    <a:pt x="6" y="116"/>
                  </a:lnTo>
                  <a:lnTo>
                    <a:pt x="0" y="112"/>
                  </a:lnTo>
                  <a:lnTo>
                    <a:pt x="0" y="112"/>
                  </a:lnTo>
                  <a:lnTo>
                    <a:pt x="6" y="90"/>
                  </a:lnTo>
                  <a:lnTo>
                    <a:pt x="8" y="9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 name="Freeform 29"/>
            <p:cNvSpPr>
              <a:spLocks/>
            </p:cNvSpPr>
            <p:nvPr userDrawn="1"/>
          </p:nvSpPr>
          <p:spPr bwMode="auto">
            <a:xfrm>
              <a:off x="1760538" y="1789113"/>
              <a:ext cx="166688" cy="187325"/>
            </a:xfrm>
            <a:custGeom>
              <a:avLst/>
              <a:gdLst>
                <a:gd name="T0" fmla="*/ 105 w 105"/>
                <a:gd name="T1" fmla="*/ 0 h 118"/>
                <a:gd name="T2" fmla="*/ 105 w 105"/>
                <a:gd name="T3" fmla="*/ 0 h 118"/>
                <a:gd name="T4" fmla="*/ 98 w 105"/>
                <a:gd name="T5" fmla="*/ 22 h 118"/>
                <a:gd name="T6" fmla="*/ 97 w 105"/>
                <a:gd name="T7" fmla="*/ 22 h 118"/>
                <a:gd name="T8" fmla="*/ 97 w 105"/>
                <a:gd name="T9" fmla="*/ 22 h 118"/>
                <a:gd name="T10" fmla="*/ 95 w 105"/>
                <a:gd name="T11" fmla="*/ 16 h 118"/>
                <a:gd name="T12" fmla="*/ 92 w 105"/>
                <a:gd name="T13" fmla="*/ 13 h 118"/>
                <a:gd name="T14" fmla="*/ 88 w 105"/>
                <a:gd name="T15" fmla="*/ 10 h 118"/>
                <a:gd name="T16" fmla="*/ 84 w 105"/>
                <a:gd name="T17" fmla="*/ 9 h 118"/>
                <a:gd name="T18" fmla="*/ 76 w 105"/>
                <a:gd name="T19" fmla="*/ 8 h 118"/>
                <a:gd name="T20" fmla="*/ 69 w 105"/>
                <a:gd name="T21" fmla="*/ 8 h 118"/>
                <a:gd name="T22" fmla="*/ 68 w 105"/>
                <a:gd name="T23" fmla="*/ 8 h 118"/>
                <a:gd name="T24" fmla="*/ 68 w 105"/>
                <a:gd name="T25" fmla="*/ 8 h 118"/>
                <a:gd name="T26" fmla="*/ 64 w 105"/>
                <a:gd name="T27" fmla="*/ 9 h 118"/>
                <a:gd name="T28" fmla="*/ 61 w 105"/>
                <a:gd name="T29" fmla="*/ 10 h 118"/>
                <a:gd name="T30" fmla="*/ 59 w 105"/>
                <a:gd name="T31" fmla="*/ 12 h 118"/>
                <a:gd name="T32" fmla="*/ 58 w 105"/>
                <a:gd name="T33" fmla="*/ 16 h 118"/>
                <a:gd name="T34" fmla="*/ 48 w 105"/>
                <a:gd name="T35" fmla="*/ 55 h 118"/>
                <a:gd name="T36" fmla="*/ 51 w 105"/>
                <a:gd name="T37" fmla="*/ 55 h 118"/>
                <a:gd name="T38" fmla="*/ 51 w 105"/>
                <a:gd name="T39" fmla="*/ 55 h 118"/>
                <a:gd name="T40" fmla="*/ 62 w 105"/>
                <a:gd name="T41" fmla="*/ 55 h 118"/>
                <a:gd name="T42" fmla="*/ 71 w 105"/>
                <a:gd name="T43" fmla="*/ 55 h 118"/>
                <a:gd name="T44" fmla="*/ 78 w 105"/>
                <a:gd name="T45" fmla="*/ 53 h 118"/>
                <a:gd name="T46" fmla="*/ 81 w 105"/>
                <a:gd name="T47" fmla="*/ 52 h 118"/>
                <a:gd name="T48" fmla="*/ 83 w 105"/>
                <a:gd name="T49" fmla="*/ 50 h 118"/>
                <a:gd name="T50" fmla="*/ 84 w 105"/>
                <a:gd name="T51" fmla="*/ 50 h 118"/>
                <a:gd name="T52" fmla="*/ 78 w 105"/>
                <a:gd name="T53" fmla="*/ 71 h 118"/>
                <a:gd name="T54" fmla="*/ 77 w 105"/>
                <a:gd name="T55" fmla="*/ 71 h 118"/>
                <a:gd name="T56" fmla="*/ 77 w 105"/>
                <a:gd name="T57" fmla="*/ 71 h 118"/>
                <a:gd name="T58" fmla="*/ 75 w 105"/>
                <a:gd name="T59" fmla="*/ 68 h 118"/>
                <a:gd name="T60" fmla="*/ 73 w 105"/>
                <a:gd name="T61" fmla="*/ 66 h 118"/>
                <a:gd name="T62" fmla="*/ 70 w 105"/>
                <a:gd name="T63" fmla="*/ 65 h 118"/>
                <a:gd name="T64" fmla="*/ 67 w 105"/>
                <a:gd name="T65" fmla="*/ 64 h 118"/>
                <a:gd name="T66" fmla="*/ 58 w 105"/>
                <a:gd name="T67" fmla="*/ 63 h 118"/>
                <a:gd name="T68" fmla="*/ 48 w 105"/>
                <a:gd name="T69" fmla="*/ 63 h 118"/>
                <a:gd name="T70" fmla="*/ 45 w 105"/>
                <a:gd name="T71" fmla="*/ 63 h 118"/>
                <a:gd name="T72" fmla="*/ 36 w 105"/>
                <a:gd name="T73" fmla="*/ 95 h 118"/>
                <a:gd name="T74" fmla="*/ 36 w 105"/>
                <a:gd name="T75" fmla="*/ 95 h 118"/>
                <a:gd name="T76" fmla="*/ 34 w 105"/>
                <a:gd name="T77" fmla="*/ 103 h 118"/>
                <a:gd name="T78" fmla="*/ 32 w 105"/>
                <a:gd name="T79" fmla="*/ 109 h 118"/>
                <a:gd name="T80" fmla="*/ 33 w 105"/>
                <a:gd name="T81" fmla="*/ 114 h 118"/>
                <a:gd name="T82" fmla="*/ 34 w 105"/>
                <a:gd name="T83" fmla="*/ 117 h 118"/>
                <a:gd name="T84" fmla="*/ 34 w 105"/>
                <a:gd name="T85" fmla="*/ 118 h 118"/>
                <a:gd name="T86" fmla="*/ 0 w 105"/>
                <a:gd name="T87" fmla="*/ 118 h 118"/>
                <a:gd name="T88" fmla="*/ 0 w 105"/>
                <a:gd name="T89" fmla="*/ 117 h 118"/>
                <a:gd name="T90" fmla="*/ 0 w 105"/>
                <a:gd name="T91" fmla="*/ 117 h 118"/>
                <a:gd name="T92" fmla="*/ 3 w 105"/>
                <a:gd name="T93" fmla="*/ 114 h 118"/>
                <a:gd name="T94" fmla="*/ 6 w 105"/>
                <a:gd name="T95" fmla="*/ 110 h 118"/>
                <a:gd name="T96" fmla="*/ 8 w 105"/>
                <a:gd name="T97" fmla="*/ 104 h 118"/>
                <a:gd name="T98" fmla="*/ 11 w 105"/>
                <a:gd name="T99" fmla="*/ 96 h 118"/>
                <a:gd name="T100" fmla="*/ 32 w 105"/>
                <a:gd name="T101" fmla="*/ 24 h 118"/>
                <a:gd name="T102" fmla="*/ 32 w 105"/>
                <a:gd name="T103" fmla="*/ 24 h 118"/>
                <a:gd name="T104" fmla="*/ 34 w 105"/>
                <a:gd name="T105" fmla="*/ 15 h 118"/>
                <a:gd name="T106" fmla="*/ 35 w 105"/>
                <a:gd name="T107" fmla="*/ 9 h 118"/>
                <a:gd name="T108" fmla="*/ 35 w 105"/>
                <a:gd name="T109" fmla="*/ 5 h 118"/>
                <a:gd name="T110" fmla="*/ 33 w 105"/>
                <a:gd name="T111" fmla="*/ 1 h 118"/>
                <a:gd name="T112" fmla="*/ 33 w 105"/>
                <a:gd name="T113" fmla="*/ 0 h 118"/>
                <a:gd name="T114" fmla="*/ 105 w 105"/>
                <a:gd name="T115" fmla="*/ 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5" h="118">
                  <a:moveTo>
                    <a:pt x="105" y="0"/>
                  </a:moveTo>
                  <a:lnTo>
                    <a:pt x="105" y="0"/>
                  </a:lnTo>
                  <a:lnTo>
                    <a:pt x="98" y="22"/>
                  </a:lnTo>
                  <a:lnTo>
                    <a:pt x="97" y="22"/>
                  </a:lnTo>
                  <a:lnTo>
                    <a:pt x="97" y="22"/>
                  </a:lnTo>
                  <a:lnTo>
                    <a:pt x="95" y="16"/>
                  </a:lnTo>
                  <a:lnTo>
                    <a:pt x="92" y="13"/>
                  </a:lnTo>
                  <a:lnTo>
                    <a:pt x="88" y="10"/>
                  </a:lnTo>
                  <a:lnTo>
                    <a:pt x="84" y="9"/>
                  </a:lnTo>
                  <a:lnTo>
                    <a:pt x="76" y="8"/>
                  </a:lnTo>
                  <a:lnTo>
                    <a:pt x="69" y="8"/>
                  </a:lnTo>
                  <a:lnTo>
                    <a:pt x="68" y="8"/>
                  </a:lnTo>
                  <a:lnTo>
                    <a:pt x="68" y="8"/>
                  </a:lnTo>
                  <a:lnTo>
                    <a:pt x="64" y="9"/>
                  </a:lnTo>
                  <a:lnTo>
                    <a:pt x="61" y="10"/>
                  </a:lnTo>
                  <a:lnTo>
                    <a:pt x="59" y="12"/>
                  </a:lnTo>
                  <a:lnTo>
                    <a:pt x="58" y="16"/>
                  </a:lnTo>
                  <a:lnTo>
                    <a:pt x="48" y="55"/>
                  </a:lnTo>
                  <a:lnTo>
                    <a:pt x="51" y="55"/>
                  </a:lnTo>
                  <a:lnTo>
                    <a:pt x="51" y="55"/>
                  </a:lnTo>
                  <a:lnTo>
                    <a:pt x="62" y="55"/>
                  </a:lnTo>
                  <a:lnTo>
                    <a:pt x="71" y="55"/>
                  </a:lnTo>
                  <a:lnTo>
                    <a:pt x="78" y="53"/>
                  </a:lnTo>
                  <a:lnTo>
                    <a:pt x="81" y="52"/>
                  </a:lnTo>
                  <a:lnTo>
                    <a:pt x="83" y="50"/>
                  </a:lnTo>
                  <a:lnTo>
                    <a:pt x="84" y="50"/>
                  </a:lnTo>
                  <a:lnTo>
                    <a:pt x="78" y="71"/>
                  </a:lnTo>
                  <a:lnTo>
                    <a:pt x="77" y="71"/>
                  </a:lnTo>
                  <a:lnTo>
                    <a:pt x="77" y="71"/>
                  </a:lnTo>
                  <a:lnTo>
                    <a:pt x="75" y="68"/>
                  </a:lnTo>
                  <a:lnTo>
                    <a:pt x="73" y="66"/>
                  </a:lnTo>
                  <a:lnTo>
                    <a:pt x="70" y="65"/>
                  </a:lnTo>
                  <a:lnTo>
                    <a:pt x="67" y="64"/>
                  </a:lnTo>
                  <a:lnTo>
                    <a:pt x="58" y="63"/>
                  </a:lnTo>
                  <a:lnTo>
                    <a:pt x="48" y="63"/>
                  </a:lnTo>
                  <a:lnTo>
                    <a:pt x="45" y="63"/>
                  </a:lnTo>
                  <a:lnTo>
                    <a:pt x="36" y="95"/>
                  </a:lnTo>
                  <a:lnTo>
                    <a:pt x="36" y="95"/>
                  </a:lnTo>
                  <a:lnTo>
                    <a:pt x="34" y="103"/>
                  </a:lnTo>
                  <a:lnTo>
                    <a:pt x="32" y="109"/>
                  </a:lnTo>
                  <a:lnTo>
                    <a:pt x="33" y="114"/>
                  </a:lnTo>
                  <a:lnTo>
                    <a:pt x="34" y="117"/>
                  </a:lnTo>
                  <a:lnTo>
                    <a:pt x="34" y="118"/>
                  </a:lnTo>
                  <a:lnTo>
                    <a:pt x="0" y="118"/>
                  </a:lnTo>
                  <a:lnTo>
                    <a:pt x="0" y="117"/>
                  </a:lnTo>
                  <a:lnTo>
                    <a:pt x="0" y="117"/>
                  </a:lnTo>
                  <a:lnTo>
                    <a:pt x="3" y="114"/>
                  </a:lnTo>
                  <a:lnTo>
                    <a:pt x="6" y="110"/>
                  </a:lnTo>
                  <a:lnTo>
                    <a:pt x="8" y="104"/>
                  </a:lnTo>
                  <a:lnTo>
                    <a:pt x="11" y="96"/>
                  </a:lnTo>
                  <a:lnTo>
                    <a:pt x="32" y="24"/>
                  </a:lnTo>
                  <a:lnTo>
                    <a:pt x="32" y="24"/>
                  </a:lnTo>
                  <a:lnTo>
                    <a:pt x="34" y="15"/>
                  </a:lnTo>
                  <a:lnTo>
                    <a:pt x="35" y="9"/>
                  </a:lnTo>
                  <a:lnTo>
                    <a:pt x="35" y="5"/>
                  </a:lnTo>
                  <a:lnTo>
                    <a:pt x="33" y="1"/>
                  </a:lnTo>
                  <a:lnTo>
                    <a:pt x="33" y="0"/>
                  </a:lnTo>
                  <a:lnTo>
                    <a:pt x="10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9" name="Freeform 30"/>
            <p:cNvSpPr>
              <a:spLocks/>
            </p:cNvSpPr>
            <p:nvPr userDrawn="1"/>
          </p:nvSpPr>
          <p:spPr bwMode="auto">
            <a:xfrm>
              <a:off x="1925638" y="1789113"/>
              <a:ext cx="150813" cy="187325"/>
            </a:xfrm>
            <a:custGeom>
              <a:avLst/>
              <a:gdLst>
                <a:gd name="T0" fmla="*/ 95 w 95"/>
                <a:gd name="T1" fmla="*/ 0 h 118"/>
                <a:gd name="T2" fmla="*/ 95 w 95"/>
                <a:gd name="T3" fmla="*/ 0 h 118"/>
                <a:gd name="T4" fmla="*/ 89 w 95"/>
                <a:gd name="T5" fmla="*/ 22 h 118"/>
                <a:gd name="T6" fmla="*/ 87 w 95"/>
                <a:gd name="T7" fmla="*/ 22 h 118"/>
                <a:gd name="T8" fmla="*/ 87 w 95"/>
                <a:gd name="T9" fmla="*/ 22 h 118"/>
                <a:gd name="T10" fmla="*/ 85 w 95"/>
                <a:gd name="T11" fmla="*/ 16 h 118"/>
                <a:gd name="T12" fmla="*/ 82 w 95"/>
                <a:gd name="T13" fmla="*/ 13 h 118"/>
                <a:gd name="T14" fmla="*/ 78 w 95"/>
                <a:gd name="T15" fmla="*/ 11 h 118"/>
                <a:gd name="T16" fmla="*/ 75 w 95"/>
                <a:gd name="T17" fmla="*/ 9 h 118"/>
                <a:gd name="T18" fmla="*/ 67 w 95"/>
                <a:gd name="T19" fmla="*/ 8 h 118"/>
                <a:gd name="T20" fmla="*/ 61 w 95"/>
                <a:gd name="T21" fmla="*/ 8 h 118"/>
                <a:gd name="T22" fmla="*/ 60 w 95"/>
                <a:gd name="T23" fmla="*/ 8 h 118"/>
                <a:gd name="T24" fmla="*/ 35 w 95"/>
                <a:gd name="T25" fmla="*/ 95 h 118"/>
                <a:gd name="T26" fmla="*/ 35 w 95"/>
                <a:gd name="T27" fmla="*/ 95 h 118"/>
                <a:gd name="T28" fmla="*/ 32 w 95"/>
                <a:gd name="T29" fmla="*/ 110 h 118"/>
                <a:gd name="T30" fmla="*/ 32 w 95"/>
                <a:gd name="T31" fmla="*/ 114 h 118"/>
                <a:gd name="T32" fmla="*/ 34 w 95"/>
                <a:gd name="T33" fmla="*/ 117 h 118"/>
                <a:gd name="T34" fmla="*/ 34 w 95"/>
                <a:gd name="T35" fmla="*/ 118 h 118"/>
                <a:gd name="T36" fmla="*/ 0 w 95"/>
                <a:gd name="T37" fmla="*/ 118 h 118"/>
                <a:gd name="T38" fmla="*/ 0 w 95"/>
                <a:gd name="T39" fmla="*/ 117 h 118"/>
                <a:gd name="T40" fmla="*/ 0 w 95"/>
                <a:gd name="T41" fmla="*/ 117 h 118"/>
                <a:gd name="T42" fmla="*/ 4 w 95"/>
                <a:gd name="T43" fmla="*/ 114 h 118"/>
                <a:gd name="T44" fmla="*/ 6 w 95"/>
                <a:gd name="T45" fmla="*/ 110 h 118"/>
                <a:gd name="T46" fmla="*/ 8 w 95"/>
                <a:gd name="T47" fmla="*/ 104 h 118"/>
                <a:gd name="T48" fmla="*/ 11 w 95"/>
                <a:gd name="T49" fmla="*/ 95 h 118"/>
                <a:gd name="T50" fmla="*/ 36 w 95"/>
                <a:gd name="T51" fmla="*/ 8 h 118"/>
                <a:gd name="T52" fmla="*/ 33 w 95"/>
                <a:gd name="T53" fmla="*/ 8 h 118"/>
                <a:gd name="T54" fmla="*/ 33 w 95"/>
                <a:gd name="T55" fmla="*/ 8 h 118"/>
                <a:gd name="T56" fmla="*/ 26 w 95"/>
                <a:gd name="T57" fmla="*/ 8 h 118"/>
                <a:gd name="T58" fmla="*/ 19 w 95"/>
                <a:gd name="T59" fmla="*/ 9 h 118"/>
                <a:gd name="T60" fmla="*/ 15 w 95"/>
                <a:gd name="T61" fmla="*/ 11 h 118"/>
                <a:gd name="T62" fmla="*/ 11 w 95"/>
                <a:gd name="T63" fmla="*/ 13 h 118"/>
                <a:gd name="T64" fmla="*/ 7 w 95"/>
                <a:gd name="T65" fmla="*/ 16 h 118"/>
                <a:gd name="T66" fmla="*/ 3 w 95"/>
                <a:gd name="T67" fmla="*/ 22 h 118"/>
                <a:gd name="T68" fmla="*/ 1 w 95"/>
                <a:gd name="T69" fmla="*/ 22 h 118"/>
                <a:gd name="T70" fmla="*/ 1 w 95"/>
                <a:gd name="T71" fmla="*/ 22 h 118"/>
                <a:gd name="T72" fmla="*/ 8 w 95"/>
                <a:gd name="T73" fmla="*/ 0 h 118"/>
                <a:gd name="T74" fmla="*/ 95 w 95"/>
                <a:gd name="T75" fmla="*/ 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5" h="118">
                  <a:moveTo>
                    <a:pt x="95" y="0"/>
                  </a:moveTo>
                  <a:lnTo>
                    <a:pt x="95" y="0"/>
                  </a:lnTo>
                  <a:lnTo>
                    <a:pt x="89" y="22"/>
                  </a:lnTo>
                  <a:lnTo>
                    <a:pt x="87" y="22"/>
                  </a:lnTo>
                  <a:lnTo>
                    <a:pt x="87" y="22"/>
                  </a:lnTo>
                  <a:lnTo>
                    <a:pt x="85" y="16"/>
                  </a:lnTo>
                  <a:lnTo>
                    <a:pt x="82" y="13"/>
                  </a:lnTo>
                  <a:lnTo>
                    <a:pt x="78" y="11"/>
                  </a:lnTo>
                  <a:lnTo>
                    <a:pt x="75" y="9"/>
                  </a:lnTo>
                  <a:lnTo>
                    <a:pt x="67" y="8"/>
                  </a:lnTo>
                  <a:lnTo>
                    <a:pt x="61" y="8"/>
                  </a:lnTo>
                  <a:lnTo>
                    <a:pt x="60" y="8"/>
                  </a:lnTo>
                  <a:lnTo>
                    <a:pt x="35" y="95"/>
                  </a:lnTo>
                  <a:lnTo>
                    <a:pt x="35" y="95"/>
                  </a:lnTo>
                  <a:lnTo>
                    <a:pt x="32" y="110"/>
                  </a:lnTo>
                  <a:lnTo>
                    <a:pt x="32" y="114"/>
                  </a:lnTo>
                  <a:lnTo>
                    <a:pt x="34" y="117"/>
                  </a:lnTo>
                  <a:lnTo>
                    <a:pt x="34" y="118"/>
                  </a:lnTo>
                  <a:lnTo>
                    <a:pt x="0" y="118"/>
                  </a:lnTo>
                  <a:lnTo>
                    <a:pt x="0" y="117"/>
                  </a:lnTo>
                  <a:lnTo>
                    <a:pt x="0" y="117"/>
                  </a:lnTo>
                  <a:lnTo>
                    <a:pt x="4" y="114"/>
                  </a:lnTo>
                  <a:lnTo>
                    <a:pt x="6" y="110"/>
                  </a:lnTo>
                  <a:lnTo>
                    <a:pt x="8" y="104"/>
                  </a:lnTo>
                  <a:lnTo>
                    <a:pt x="11" y="95"/>
                  </a:lnTo>
                  <a:lnTo>
                    <a:pt x="36" y="8"/>
                  </a:lnTo>
                  <a:lnTo>
                    <a:pt x="33" y="8"/>
                  </a:lnTo>
                  <a:lnTo>
                    <a:pt x="33" y="8"/>
                  </a:lnTo>
                  <a:lnTo>
                    <a:pt x="26" y="8"/>
                  </a:lnTo>
                  <a:lnTo>
                    <a:pt x="19" y="9"/>
                  </a:lnTo>
                  <a:lnTo>
                    <a:pt x="15" y="11"/>
                  </a:lnTo>
                  <a:lnTo>
                    <a:pt x="11" y="13"/>
                  </a:lnTo>
                  <a:lnTo>
                    <a:pt x="7" y="16"/>
                  </a:lnTo>
                  <a:lnTo>
                    <a:pt x="3" y="22"/>
                  </a:lnTo>
                  <a:lnTo>
                    <a:pt x="1" y="22"/>
                  </a:lnTo>
                  <a:lnTo>
                    <a:pt x="1" y="22"/>
                  </a:lnTo>
                  <a:lnTo>
                    <a:pt x="8" y="0"/>
                  </a:lnTo>
                  <a:lnTo>
                    <a:pt x="9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 name="Freeform 31"/>
            <p:cNvSpPr>
              <a:spLocks/>
            </p:cNvSpPr>
            <p:nvPr userDrawn="1"/>
          </p:nvSpPr>
          <p:spPr bwMode="auto">
            <a:xfrm>
              <a:off x="1447801" y="1789113"/>
              <a:ext cx="238125" cy="187325"/>
            </a:xfrm>
            <a:custGeom>
              <a:avLst/>
              <a:gdLst>
                <a:gd name="T0" fmla="*/ 150 w 150"/>
                <a:gd name="T1" fmla="*/ 1 h 118"/>
                <a:gd name="T2" fmla="*/ 150 w 150"/>
                <a:gd name="T3" fmla="*/ 1 h 118"/>
                <a:gd name="T4" fmla="*/ 147 w 150"/>
                <a:gd name="T5" fmla="*/ 5 h 118"/>
                <a:gd name="T6" fmla="*/ 144 w 150"/>
                <a:gd name="T7" fmla="*/ 9 h 118"/>
                <a:gd name="T8" fmla="*/ 136 w 150"/>
                <a:gd name="T9" fmla="*/ 23 h 118"/>
                <a:gd name="T10" fmla="*/ 136 w 150"/>
                <a:gd name="T11" fmla="*/ 23 h 118"/>
                <a:gd name="T12" fmla="*/ 108 w 150"/>
                <a:gd name="T13" fmla="*/ 76 h 118"/>
                <a:gd name="T14" fmla="*/ 87 w 150"/>
                <a:gd name="T15" fmla="*/ 118 h 118"/>
                <a:gd name="T16" fmla="*/ 74 w 150"/>
                <a:gd name="T17" fmla="*/ 118 h 118"/>
                <a:gd name="T18" fmla="*/ 67 w 150"/>
                <a:gd name="T19" fmla="*/ 44 h 118"/>
                <a:gd name="T20" fmla="*/ 66 w 150"/>
                <a:gd name="T21" fmla="*/ 44 h 118"/>
                <a:gd name="T22" fmla="*/ 26 w 150"/>
                <a:gd name="T23" fmla="*/ 118 h 118"/>
                <a:gd name="T24" fmla="*/ 15 w 150"/>
                <a:gd name="T25" fmla="*/ 118 h 118"/>
                <a:gd name="T26" fmla="*/ 5 w 150"/>
                <a:gd name="T27" fmla="*/ 24 h 118"/>
                <a:gd name="T28" fmla="*/ 5 w 150"/>
                <a:gd name="T29" fmla="*/ 24 h 118"/>
                <a:gd name="T30" fmla="*/ 4 w 150"/>
                <a:gd name="T31" fmla="*/ 9 h 118"/>
                <a:gd name="T32" fmla="*/ 2 w 150"/>
                <a:gd name="T33" fmla="*/ 5 h 118"/>
                <a:gd name="T34" fmla="*/ 0 w 150"/>
                <a:gd name="T35" fmla="*/ 1 h 118"/>
                <a:gd name="T36" fmla="*/ 0 w 150"/>
                <a:gd name="T37" fmla="*/ 0 h 118"/>
                <a:gd name="T38" fmla="*/ 33 w 150"/>
                <a:gd name="T39" fmla="*/ 0 h 118"/>
                <a:gd name="T40" fmla="*/ 33 w 150"/>
                <a:gd name="T41" fmla="*/ 1 h 118"/>
                <a:gd name="T42" fmla="*/ 33 w 150"/>
                <a:gd name="T43" fmla="*/ 1 h 118"/>
                <a:gd name="T44" fmla="*/ 31 w 150"/>
                <a:gd name="T45" fmla="*/ 5 h 118"/>
                <a:gd name="T46" fmla="*/ 29 w 150"/>
                <a:gd name="T47" fmla="*/ 9 h 118"/>
                <a:gd name="T48" fmla="*/ 29 w 150"/>
                <a:gd name="T49" fmla="*/ 14 h 118"/>
                <a:gd name="T50" fmla="*/ 29 w 150"/>
                <a:gd name="T51" fmla="*/ 23 h 118"/>
                <a:gd name="T52" fmla="*/ 35 w 150"/>
                <a:gd name="T53" fmla="*/ 79 h 118"/>
                <a:gd name="T54" fmla="*/ 35 w 150"/>
                <a:gd name="T55" fmla="*/ 79 h 118"/>
                <a:gd name="T56" fmla="*/ 77 w 150"/>
                <a:gd name="T57" fmla="*/ 1 h 118"/>
                <a:gd name="T58" fmla="*/ 86 w 150"/>
                <a:gd name="T59" fmla="*/ 1 h 118"/>
                <a:gd name="T60" fmla="*/ 93 w 150"/>
                <a:gd name="T61" fmla="*/ 79 h 118"/>
                <a:gd name="T62" fmla="*/ 94 w 150"/>
                <a:gd name="T63" fmla="*/ 79 h 118"/>
                <a:gd name="T64" fmla="*/ 94 w 150"/>
                <a:gd name="T65" fmla="*/ 79 h 118"/>
                <a:gd name="T66" fmla="*/ 124 w 150"/>
                <a:gd name="T67" fmla="*/ 21 h 118"/>
                <a:gd name="T68" fmla="*/ 124 w 150"/>
                <a:gd name="T69" fmla="*/ 21 h 118"/>
                <a:gd name="T70" fmla="*/ 128 w 150"/>
                <a:gd name="T71" fmla="*/ 12 h 118"/>
                <a:gd name="T72" fmla="*/ 129 w 150"/>
                <a:gd name="T73" fmla="*/ 6 h 118"/>
                <a:gd name="T74" fmla="*/ 129 w 150"/>
                <a:gd name="T75" fmla="*/ 3 h 118"/>
                <a:gd name="T76" fmla="*/ 128 w 150"/>
                <a:gd name="T77" fmla="*/ 1 h 118"/>
                <a:gd name="T78" fmla="*/ 128 w 150"/>
                <a:gd name="T79" fmla="*/ 0 h 118"/>
                <a:gd name="T80" fmla="*/ 150 w 150"/>
                <a:gd name="T81" fmla="*/ 0 h 118"/>
                <a:gd name="T82" fmla="*/ 150 w 150"/>
                <a:gd name="T83" fmla="*/ 1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0" h="118">
                  <a:moveTo>
                    <a:pt x="150" y="1"/>
                  </a:moveTo>
                  <a:lnTo>
                    <a:pt x="150" y="1"/>
                  </a:lnTo>
                  <a:lnTo>
                    <a:pt x="147" y="5"/>
                  </a:lnTo>
                  <a:lnTo>
                    <a:pt x="144" y="9"/>
                  </a:lnTo>
                  <a:lnTo>
                    <a:pt x="136" y="23"/>
                  </a:lnTo>
                  <a:lnTo>
                    <a:pt x="136" y="23"/>
                  </a:lnTo>
                  <a:lnTo>
                    <a:pt x="108" y="76"/>
                  </a:lnTo>
                  <a:lnTo>
                    <a:pt x="87" y="118"/>
                  </a:lnTo>
                  <a:lnTo>
                    <a:pt x="74" y="118"/>
                  </a:lnTo>
                  <a:lnTo>
                    <a:pt x="67" y="44"/>
                  </a:lnTo>
                  <a:lnTo>
                    <a:pt x="66" y="44"/>
                  </a:lnTo>
                  <a:lnTo>
                    <a:pt x="26" y="118"/>
                  </a:lnTo>
                  <a:lnTo>
                    <a:pt x="15" y="118"/>
                  </a:lnTo>
                  <a:lnTo>
                    <a:pt x="5" y="24"/>
                  </a:lnTo>
                  <a:lnTo>
                    <a:pt x="5" y="24"/>
                  </a:lnTo>
                  <a:lnTo>
                    <a:pt x="4" y="9"/>
                  </a:lnTo>
                  <a:lnTo>
                    <a:pt x="2" y="5"/>
                  </a:lnTo>
                  <a:lnTo>
                    <a:pt x="0" y="1"/>
                  </a:lnTo>
                  <a:lnTo>
                    <a:pt x="0" y="0"/>
                  </a:lnTo>
                  <a:lnTo>
                    <a:pt x="33" y="0"/>
                  </a:lnTo>
                  <a:lnTo>
                    <a:pt x="33" y="1"/>
                  </a:lnTo>
                  <a:lnTo>
                    <a:pt x="33" y="1"/>
                  </a:lnTo>
                  <a:lnTo>
                    <a:pt x="31" y="5"/>
                  </a:lnTo>
                  <a:lnTo>
                    <a:pt x="29" y="9"/>
                  </a:lnTo>
                  <a:lnTo>
                    <a:pt x="29" y="14"/>
                  </a:lnTo>
                  <a:lnTo>
                    <a:pt x="29" y="23"/>
                  </a:lnTo>
                  <a:lnTo>
                    <a:pt x="35" y="79"/>
                  </a:lnTo>
                  <a:lnTo>
                    <a:pt x="35" y="79"/>
                  </a:lnTo>
                  <a:lnTo>
                    <a:pt x="77" y="1"/>
                  </a:lnTo>
                  <a:lnTo>
                    <a:pt x="86" y="1"/>
                  </a:lnTo>
                  <a:lnTo>
                    <a:pt x="93" y="79"/>
                  </a:lnTo>
                  <a:lnTo>
                    <a:pt x="94" y="79"/>
                  </a:lnTo>
                  <a:lnTo>
                    <a:pt x="94" y="79"/>
                  </a:lnTo>
                  <a:lnTo>
                    <a:pt x="124" y="21"/>
                  </a:lnTo>
                  <a:lnTo>
                    <a:pt x="124" y="21"/>
                  </a:lnTo>
                  <a:lnTo>
                    <a:pt x="128" y="12"/>
                  </a:lnTo>
                  <a:lnTo>
                    <a:pt x="129" y="6"/>
                  </a:lnTo>
                  <a:lnTo>
                    <a:pt x="129" y="3"/>
                  </a:lnTo>
                  <a:lnTo>
                    <a:pt x="128" y="1"/>
                  </a:lnTo>
                  <a:lnTo>
                    <a:pt x="128" y="0"/>
                  </a:lnTo>
                  <a:lnTo>
                    <a:pt x="150" y="0"/>
                  </a:lnTo>
                  <a:lnTo>
                    <a:pt x="15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Tree>
    <p:extLst>
      <p:ext uri="{BB962C8B-B14F-4D97-AF65-F5344CB8AC3E}">
        <p14:creationId xmlns:p14="http://schemas.microsoft.com/office/powerpoint/2010/main" val="969818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a:xfrm>
            <a:off x="9823251" y="5592196"/>
            <a:ext cx="762000" cy="228600"/>
          </a:xfrm>
        </p:spPr>
        <p:txBody>
          <a:bodyPr/>
          <a:lstStyle>
            <a:lvl1pPr algn="r">
              <a:defRPr/>
            </a:lvl1pPr>
          </a:lstStyle>
          <a:p>
            <a:fld id="{F17889F7-7963-4A16-ADF8-FEE4D97DC541}" type="slidenum">
              <a:rPr lang="en-GB" smtClean="0"/>
              <a:pPr/>
              <a:t>‹#›</a:t>
            </a:fld>
            <a:endParaRPr lang="en-GB" dirty="0"/>
          </a:p>
        </p:txBody>
      </p:sp>
      <p:sp>
        <p:nvSpPr>
          <p:cNvPr id="9" name="Rectangle 34"/>
          <p:cNvSpPr>
            <a:spLocks noGrp="1" noChangeArrowheads="1"/>
          </p:cNvSpPr>
          <p:nvPr>
            <p:ph type="title" hasCustomPrompt="1"/>
          </p:nvPr>
        </p:nvSpPr>
        <p:spPr bwMode="auto">
          <a:xfrm>
            <a:off x="287338" y="301625"/>
            <a:ext cx="8605142" cy="463798"/>
          </a:xfrm>
          <a:prstGeom prst="rect">
            <a:avLst/>
          </a:prstGeom>
          <a:noFill/>
          <a:ln w="9525">
            <a:noFill/>
            <a:miter lim="800000"/>
            <a:headEnd/>
            <a:tailEnd/>
          </a:ln>
          <a:effectLst/>
        </p:spPr>
        <p:txBody>
          <a:bodyPr vert="horz" wrap="square" lIns="107970" tIns="53985" rIns="107970" bIns="53985" numCol="1" anchor="t" anchorCtr="0" compatLnSpc="1">
            <a:prstTxWarp prst="textNoShape">
              <a:avLst/>
            </a:prstTxWarp>
          </a:bodyPr>
          <a:lstStyle>
            <a:lvl1pPr>
              <a:defRPr/>
            </a:lvl1pPr>
          </a:lstStyle>
          <a:p>
            <a:r>
              <a:rPr lang="en-US" kern="0" dirty="0"/>
              <a:t>Your title – keep it short, size can vary between 14pt and 24pt</a:t>
            </a:r>
            <a:endParaRPr lang="en-GB" kern="0" dirty="0"/>
          </a:p>
        </p:txBody>
      </p:sp>
      <p:sp>
        <p:nvSpPr>
          <p:cNvPr id="7" name="Footer Placeholder 3"/>
          <p:cNvSpPr>
            <a:spLocks noGrp="1"/>
          </p:cNvSpPr>
          <p:nvPr>
            <p:ph type="ftr" sz="quarter" idx="10"/>
          </p:nvPr>
        </p:nvSpPr>
        <p:spPr>
          <a:xfrm>
            <a:off x="658294" y="5592196"/>
            <a:ext cx="8918847" cy="228600"/>
          </a:xfrm>
        </p:spPr>
        <p:txBody>
          <a:bodyPr/>
          <a:lstStyle>
            <a:lvl1pPr>
              <a:defRPr>
                <a:solidFill>
                  <a:schemeClr val="tx2"/>
                </a:solidFill>
              </a:defRPr>
            </a:lvl1pPr>
          </a:lstStyle>
          <a:p>
            <a:r>
              <a:rPr lang="en-US"/>
              <a:t>Global webinar for third-party providers</a:t>
            </a:r>
            <a:endParaRPr lang="en-GB" dirty="0"/>
          </a:p>
        </p:txBody>
      </p:sp>
    </p:spTree>
    <p:extLst>
      <p:ext uri="{BB962C8B-B14F-4D97-AF65-F5344CB8AC3E}">
        <p14:creationId xmlns:p14="http://schemas.microsoft.com/office/powerpoint/2010/main" val="365339319"/>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Blanc slide">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a:xfrm>
            <a:off x="9823251" y="5592196"/>
            <a:ext cx="762000" cy="228600"/>
          </a:xfrm>
        </p:spPr>
        <p:txBody>
          <a:bodyPr/>
          <a:lstStyle>
            <a:lvl1pPr algn="r">
              <a:defRPr/>
            </a:lvl1pPr>
          </a:lstStyle>
          <a:p>
            <a:fld id="{F17889F7-7963-4A16-ADF8-FEE4D97DC541}" type="slidenum">
              <a:rPr lang="en-GB" smtClean="0"/>
              <a:pPr/>
              <a:t>‹#›</a:t>
            </a:fld>
            <a:endParaRPr lang="en-GB" dirty="0"/>
          </a:p>
        </p:txBody>
      </p:sp>
      <p:sp>
        <p:nvSpPr>
          <p:cNvPr id="7" name="Footer Placeholder 3"/>
          <p:cNvSpPr>
            <a:spLocks noGrp="1"/>
          </p:cNvSpPr>
          <p:nvPr>
            <p:ph type="ftr" sz="quarter" idx="10"/>
          </p:nvPr>
        </p:nvSpPr>
        <p:spPr>
          <a:xfrm>
            <a:off x="658294" y="5592196"/>
            <a:ext cx="8918847" cy="228600"/>
          </a:xfrm>
        </p:spPr>
        <p:txBody>
          <a:bodyPr/>
          <a:lstStyle>
            <a:lvl1pPr>
              <a:defRPr>
                <a:solidFill>
                  <a:schemeClr val="tx2"/>
                </a:solidFill>
              </a:defRPr>
            </a:lvl1pPr>
          </a:lstStyle>
          <a:p>
            <a:r>
              <a:rPr lang="en-US"/>
              <a:t>Global webinar for third-party providers</a:t>
            </a:r>
            <a:endParaRPr lang="en-GB" dirty="0"/>
          </a:p>
        </p:txBody>
      </p:sp>
    </p:spTree>
    <p:extLst>
      <p:ext uri="{BB962C8B-B14F-4D97-AF65-F5344CB8AC3E}">
        <p14:creationId xmlns:p14="http://schemas.microsoft.com/office/powerpoint/2010/main" val="3502656880"/>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itle and big message">
    <p:spTree>
      <p:nvGrpSpPr>
        <p:cNvPr id="1" name=""/>
        <p:cNvGrpSpPr/>
        <p:nvPr/>
      </p:nvGrpSpPr>
      <p:grpSpPr>
        <a:xfrm>
          <a:off x="0" y="0"/>
          <a:ext cx="0" cy="0"/>
          <a:chOff x="0" y="0"/>
          <a:chExt cx="0" cy="0"/>
        </a:xfrm>
      </p:grpSpPr>
      <p:sp>
        <p:nvSpPr>
          <p:cNvPr id="14" name="Slide Number Placeholder 4"/>
          <p:cNvSpPr>
            <a:spLocks noGrp="1"/>
          </p:cNvSpPr>
          <p:nvPr>
            <p:ph type="sldNum" sz="quarter" idx="11"/>
          </p:nvPr>
        </p:nvSpPr>
        <p:spPr>
          <a:xfrm>
            <a:off x="9823251" y="5592196"/>
            <a:ext cx="762000" cy="228600"/>
          </a:xfrm>
        </p:spPr>
        <p:txBody>
          <a:bodyPr/>
          <a:lstStyle>
            <a:lvl1pPr algn="r">
              <a:defRPr/>
            </a:lvl1pPr>
          </a:lstStyle>
          <a:p>
            <a:fld id="{F17889F7-7963-4A16-ADF8-FEE4D97DC541}" type="slidenum">
              <a:rPr lang="en-GB" smtClean="0"/>
              <a:pPr/>
              <a:t>‹#›</a:t>
            </a:fld>
            <a:endParaRPr lang="en-GB" dirty="0"/>
          </a:p>
        </p:txBody>
      </p:sp>
      <p:sp>
        <p:nvSpPr>
          <p:cNvPr id="9" name="Rectangle 34"/>
          <p:cNvSpPr>
            <a:spLocks noGrp="1" noChangeArrowheads="1"/>
          </p:cNvSpPr>
          <p:nvPr>
            <p:ph type="title" hasCustomPrompt="1"/>
          </p:nvPr>
        </p:nvSpPr>
        <p:spPr bwMode="auto">
          <a:xfrm>
            <a:off x="287338" y="301625"/>
            <a:ext cx="8605142" cy="463798"/>
          </a:xfrm>
          <a:prstGeom prst="rect">
            <a:avLst/>
          </a:prstGeom>
          <a:noFill/>
          <a:ln w="9525">
            <a:noFill/>
            <a:miter lim="800000"/>
            <a:headEnd/>
            <a:tailEnd/>
          </a:ln>
          <a:effectLst/>
        </p:spPr>
        <p:txBody>
          <a:bodyPr vert="horz" wrap="square" lIns="107970" tIns="53985" rIns="107970" bIns="53985" numCol="1" anchor="t" anchorCtr="0" compatLnSpc="1">
            <a:prstTxWarp prst="textNoShape">
              <a:avLst/>
            </a:prstTxWarp>
          </a:bodyPr>
          <a:lstStyle>
            <a:lvl1pPr>
              <a:defRPr sz="1798"/>
            </a:lvl1pPr>
          </a:lstStyle>
          <a:p>
            <a:r>
              <a:rPr lang="en-US" kern="0" dirty="0"/>
              <a:t>Your title – keep it short, size can vary between 14pt and 24pt</a:t>
            </a:r>
            <a:endParaRPr lang="en-GB" kern="0" dirty="0"/>
          </a:p>
        </p:txBody>
      </p:sp>
      <p:sp>
        <p:nvSpPr>
          <p:cNvPr id="12" name="Text Placeholder 2"/>
          <p:cNvSpPr>
            <a:spLocks noGrp="1"/>
          </p:cNvSpPr>
          <p:nvPr>
            <p:ph type="body" sz="quarter" idx="12" hasCustomPrompt="1"/>
          </p:nvPr>
        </p:nvSpPr>
        <p:spPr>
          <a:xfrm>
            <a:off x="287340" y="1022251"/>
            <a:ext cx="8641729" cy="4176464"/>
          </a:xfrm>
        </p:spPr>
        <p:txBody>
          <a:bodyPr/>
          <a:lstStyle>
            <a:lvl1pPr>
              <a:defRPr sz="3198"/>
            </a:lvl1pPr>
          </a:lstStyle>
          <a:p>
            <a:pPr lvl="0"/>
            <a:r>
              <a:rPr lang="en-US" dirty="0"/>
              <a:t>SWIFT is a member-owned cooperative through which the financial world conducts its business operations with speed, certainty and confidence. More than 10,800 financial institutions and corporations in over 200 countries trust us every day to exchange millions of </a:t>
            </a:r>
            <a:r>
              <a:rPr lang="en-US" dirty="0" err="1"/>
              <a:t>standardised</a:t>
            </a:r>
            <a:r>
              <a:rPr lang="en-US" dirty="0"/>
              <a:t> financial messages. </a:t>
            </a:r>
          </a:p>
        </p:txBody>
      </p:sp>
      <p:sp>
        <p:nvSpPr>
          <p:cNvPr id="7" name="Footer Placeholder 3"/>
          <p:cNvSpPr>
            <a:spLocks noGrp="1"/>
          </p:cNvSpPr>
          <p:nvPr>
            <p:ph type="ftr" sz="quarter" idx="10"/>
          </p:nvPr>
        </p:nvSpPr>
        <p:spPr>
          <a:xfrm>
            <a:off x="658294" y="5592196"/>
            <a:ext cx="8918847" cy="228600"/>
          </a:xfrm>
        </p:spPr>
        <p:txBody>
          <a:bodyPr/>
          <a:lstStyle>
            <a:lvl1pPr>
              <a:defRPr>
                <a:solidFill>
                  <a:schemeClr val="tx2"/>
                </a:solidFill>
              </a:defRPr>
            </a:lvl1pPr>
          </a:lstStyle>
          <a:p>
            <a:r>
              <a:rPr lang="en-US"/>
              <a:t>Global webinar for third-party providers</a:t>
            </a:r>
            <a:endParaRPr lang="en-GB" dirty="0"/>
          </a:p>
        </p:txBody>
      </p:sp>
    </p:spTree>
    <p:extLst>
      <p:ext uri="{BB962C8B-B14F-4D97-AF65-F5344CB8AC3E}">
        <p14:creationId xmlns:p14="http://schemas.microsoft.com/office/powerpoint/2010/main" val="384623939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14" name="Slide Number Placeholder 4"/>
          <p:cNvSpPr>
            <a:spLocks noGrp="1"/>
          </p:cNvSpPr>
          <p:nvPr>
            <p:ph type="sldNum" sz="quarter" idx="11"/>
          </p:nvPr>
        </p:nvSpPr>
        <p:spPr>
          <a:xfrm>
            <a:off x="9823251" y="5592196"/>
            <a:ext cx="762000" cy="228600"/>
          </a:xfrm>
        </p:spPr>
        <p:txBody>
          <a:bodyPr/>
          <a:lstStyle>
            <a:lvl1pPr algn="r">
              <a:defRPr/>
            </a:lvl1pPr>
          </a:lstStyle>
          <a:p>
            <a:fld id="{F17889F7-7963-4A16-ADF8-FEE4D97DC541}" type="slidenum">
              <a:rPr lang="en-GB" smtClean="0"/>
              <a:pPr/>
              <a:t>‹#›</a:t>
            </a:fld>
            <a:endParaRPr lang="en-GB" dirty="0"/>
          </a:p>
        </p:txBody>
      </p:sp>
      <p:sp>
        <p:nvSpPr>
          <p:cNvPr id="5" name="Text Placeholder 4"/>
          <p:cNvSpPr>
            <a:spLocks noGrp="1"/>
          </p:cNvSpPr>
          <p:nvPr>
            <p:ph type="body" sz="quarter" idx="12" hasCustomPrompt="1"/>
          </p:nvPr>
        </p:nvSpPr>
        <p:spPr>
          <a:xfrm>
            <a:off x="658292" y="517525"/>
            <a:ext cx="8064500" cy="3961110"/>
          </a:xfrm>
        </p:spPr>
        <p:txBody>
          <a:bodyPr/>
          <a:lstStyle>
            <a:lvl1pPr>
              <a:defRPr sz="3598" b="0">
                <a:latin typeface="+mj-lt"/>
              </a:defRPr>
            </a:lvl1pPr>
            <a:lvl2pPr>
              <a:defRPr sz="3998" b="1"/>
            </a:lvl2pPr>
            <a:lvl3pPr>
              <a:defRPr sz="3998" b="1"/>
            </a:lvl3pPr>
            <a:lvl4pPr>
              <a:defRPr sz="3998" b="1"/>
            </a:lvl4pPr>
            <a:lvl5pPr>
              <a:defRPr sz="3598" b="1"/>
            </a:lvl5pPr>
          </a:lstStyle>
          <a:p>
            <a:pPr lvl="0"/>
            <a:r>
              <a:rPr lang="en-US" dirty="0"/>
              <a:t>It is change, continuing change, inevitable change, that is the dominant factor in society today. No sensible decision can be made any longer without taking into account not only the world as it is, but the world as it will be.</a:t>
            </a:r>
          </a:p>
        </p:txBody>
      </p:sp>
      <p:sp>
        <p:nvSpPr>
          <p:cNvPr id="3" name="Text Placeholder 2"/>
          <p:cNvSpPr>
            <a:spLocks noGrp="1"/>
          </p:cNvSpPr>
          <p:nvPr>
            <p:ph type="body" sz="quarter" idx="13" hasCustomPrompt="1"/>
          </p:nvPr>
        </p:nvSpPr>
        <p:spPr>
          <a:xfrm>
            <a:off x="658294" y="4622800"/>
            <a:ext cx="8066088" cy="503238"/>
          </a:xfrm>
        </p:spPr>
        <p:txBody>
          <a:bodyPr/>
          <a:lstStyle>
            <a:lvl1pPr marL="285600" indent="-285600">
              <a:buFont typeface="Arial" panose="020B0604020202020204" pitchFamily="34" charset="0"/>
              <a:buChar char="̶"/>
              <a:defRPr b="0"/>
            </a:lvl1pPr>
          </a:lstStyle>
          <a:p>
            <a:pPr lvl="0"/>
            <a:r>
              <a:rPr lang="en-US" dirty="0"/>
              <a:t>Isaac Asimov</a:t>
            </a:r>
            <a:endParaRPr lang="en-GB" dirty="0"/>
          </a:p>
        </p:txBody>
      </p:sp>
      <p:sp>
        <p:nvSpPr>
          <p:cNvPr id="7" name="Footer Placeholder 3"/>
          <p:cNvSpPr>
            <a:spLocks noGrp="1"/>
          </p:cNvSpPr>
          <p:nvPr>
            <p:ph type="ftr" sz="quarter" idx="10"/>
          </p:nvPr>
        </p:nvSpPr>
        <p:spPr>
          <a:xfrm>
            <a:off x="658294" y="5592196"/>
            <a:ext cx="8918847" cy="228600"/>
          </a:xfrm>
        </p:spPr>
        <p:txBody>
          <a:bodyPr/>
          <a:lstStyle>
            <a:lvl1pPr>
              <a:defRPr>
                <a:solidFill>
                  <a:schemeClr val="tx2"/>
                </a:solidFill>
              </a:defRPr>
            </a:lvl1pPr>
          </a:lstStyle>
          <a:p>
            <a:r>
              <a:rPr lang="en-US"/>
              <a:t>Global webinar for third-party providers</a:t>
            </a:r>
            <a:endParaRPr lang="en-GB" dirty="0"/>
          </a:p>
        </p:txBody>
      </p:sp>
    </p:spTree>
    <p:extLst>
      <p:ext uri="{BB962C8B-B14F-4D97-AF65-F5344CB8AC3E}">
        <p14:creationId xmlns:p14="http://schemas.microsoft.com/office/powerpoint/2010/main" val="264450686"/>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itle and 2 columns">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a:xfrm>
            <a:off x="9823251" y="5592196"/>
            <a:ext cx="762000" cy="228600"/>
          </a:xfrm>
        </p:spPr>
        <p:txBody>
          <a:bodyPr/>
          <a:lstStyle>
            <a:lvl1pPr algn="r">
              <a:defRPr/>
            </a:lvl1pPr>
          </a:lstStyle>
          <a:p>
            <a:fld id="{F17889F7-7963-4A16-ADF8-FEE4D97DC541}" type="slidenum">
              <a:rPr lang="en-GB" smtClean="0"/>
              <a:pPr/>
              <a:t>‹#›</a:t>
            </a:fld>
            <a:endParaRPr lang="en-GB" dirty="0"/>
          </a:p>
        </p:txBody>
      </p:sp>
      <p:sp>
        <p:nvSpPr>
          <p:cNvPr id="12" name="Rectangle 34"/>
          <p:cNvSpPr>
            <a:spLocks noGrp="1" noChangeArrowheads="1"/>
          </p:cNvSpPr>
          <p:nvPr>
            <p:ph type="title" hasCustomPrompt="1"/>
          </p:nvPr>
        </p:nvSpPr>
        <p:spPr bwMode="auto">
          <a:xfrm>
            <a:off x="287338" y="301625"/>
            <a:ext cx="8605142" cy="463798"/>
          </a:xfrm>
          <a:prstGeom prst="rect">
            <a:avLst/>
          </a:prstGeom>
          <a:noFill/>
          <a:ln w="9525">
            <a:noFill/>
            <a:miter lim="800000"/>
            <a:headEnd/>
            <a:tailEnd/>
          </a:ln>
          <a:effectLst/>
        </p:spPr>
        <p:txBody>
          <a:bodyPr vert="horz" wrap="square" lIns="107970" tIns="53985" rIns="107970" bIns="53985" numCol="1" anchor="t" anchorCtr="0" compatLnSpc="1">
            <a:prstTxWarp prst="textNoShape">
              <a:avLst/>
            </a:prstTxWarp>
          </a:bodyPr>
          <a:lstStyle>
            <a:lvl1pPr>
              <a:defRPr/>
            </a:lvl1pPr>
          </a:lstStyle>
          <a:p>
            <a:r>
              <a:rPr lang="en-US" kern="0" dirty="0"/>
              <a:t>Your title – keep it short, size can vary between 14pt and 24pt</a:t>
            </a:r>
            <a:endParaRPr lang="en-GB" kern="0" dirty="0"/>
          </a:p>
        </p:txBody>
      </p:sp>
      <p:sp>
        <p:nvSpPr>
          <p:cNvPr id="3" name="Text Placeholder 2"/>
          <p:cNvSpPr>
            <a:spLocks noGrp="1"/>
          </p:cNvSpPr>
          <p:nvPr>
            <p:ph type="body" sz="quarter" idx="14" hasCustomPrompt="1"/>
          </p:nvPr>
        </p:nvSpPr>
        <p:spPr>
          <a:xfrm>
            <a:off x="287340" y="1022350"/>
            <a:ext cx="4105275" cy="4032250"/>
          </a:xfrm>
        </p:spPr>
        <p:txBody>
          <a:bodyPr/>
          <a:lstStyle>
            <a:lvl1pPr>
              <a:defRPr sz="1400" b="1"/>
            </a:lvl1pPr>
            <a:lvl2pPr>
              <a:defRPr b="0"/>
            </a:lvl2pPr>
            <a:lvl3pPr marL="743784" indent="-215454">
              <a:buFont typeface="Arial" panose="020B0604020202020204" pitchFamily="34" charset="0"/>
              <a:buChar char="−"/>
              <a:defRPr b="0"/>
            </a:lvl3pPr>
            <a:lvl4pPr>
              <a:defRPr b="0" baseline="0"/>
            </a:lvl4pPr>
            <a:lvl5pPr>
              <a:defRPr b="0"/>
            </a:lvl5pPr>
          </a:lstStyle>
          <a:p>
            <a:r>
              <a:rPr lang="en-US" b="0" dirty="0"/>
              <a:t>SWIFT is a member-owned cooperative through which the financial world conducts its business operations with speed, certainty and confidence. More than 10,800 financial institutions and corporations in over 200 countries trust us every day to exchange millions of </a:t>
            </a:r>
            <a:r>
              <a:rPr lang="en-US" b="0" dirty="0" err="1"/>
              <a:t>standardised</a:t>
            </a:r>
            <a:r>
              <a:rPr lang="en-US" b="0" dirty="0"/>
              <a:t> financial messages.</a:t>
            </a:r>
          </a:p>
          <a:p>
            <a:pPr lvl="1"/>
            <a:r>
              <a:rPr lang="en-US" dirty="0"/>
              <a:t>Point second level</a:t>
            </a:r>
          </a:p>
          <a:p>
            <a:pPr lvl="2"/>
            <a:r>
              <a:rPr lang="en-US" dirty="0"/>
              <a:t>Point third level</a:t>
            </a:r>
          </a:p>
          <a:p>
            <a:pPr lvl="3"/>
            <a:r>
              <a:rPr lang="en-US" dirty="0"/>
              <a:t>Point fourth level</a:t>
            </a:r>
          </a:p>
          <a:p>
            <a:pPr lvl="4"/>
            <a:r>
              <a:rPr lang="en-US" dirty="0"/>
              <a:t>Point fifth level</a:t>
            </a:r>
            <a:endParaRPr lang="en-GB" dirty="0"/>
          </a:p>
        </p:txBody>
      </p:sp>
      <p:sp>
        <p:nvSpPr>
          <p:cNvPr id="13" name="Text Placeholder 2"/>
          <p:cNvSpPr>
            <a:spLocks noGrp="1"/>
          </p:cNvSpPr>
          <p:nvPr>
            <p:ph type="body" sz="quarter" idx="15" hasCustomPrompt="1"/>
          </p:nvPr>
        </p:nvSpPr>
        <p:spPr>
          <a:xfrm>
            <a:off x="4787255" y="1022251"/>
            <a:ext cx="4105275" cy="4032250"/>
          </a:xfrm>
        </p:spPr>
        <p:txBody>
          <a:bodyPr/>
          <a:lstStyle>
            <a:lvl1pPr>
              <a:defRPr sz="1400"/>
            </a:lvl1pPr>
            <a:lvl3pPr marL="743784" indent="-215454">
              <a:buFont typeface="Arial" panose="020B0604020202020204" pitchFamily="34" charset="0"/>
              <a:buChar char="−"/>
              <a:defRPr/>
            </a:lvl3pPr>
          </a:lstStyle>
          <a:p>
            <a:r>
              <a:rPr lang="en-US" b="0" dirty="0"/>
              <a:t>SWIFT is a member-owned cooperative through which the financial world conducts its business operations with speed, certainty and confidence. More than 10,800 financial institutions and corporations in over 200 countries trust us every day to exchange millions of </a:t>
            </a:r>
            <a:r>
              <a:rPr lang="en-US" b="0" dirty="0" err="1"/>
              <a:t>standardised</a:t>
            </a:r>
            <a:r>
              <a:rPr lang="en-US" b="0" dirty="0"/>
              <a:t> financial messages.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5" name="Footer Placeholder 3"/>
          <p:cNvSpPr>
            <a:spLocks noGrp="1"/>
          </p:cNvSpPr>
          <p:nvPr>
            <p:ph type="ftr" sz="quarter" idx="10"/>
          </p:nvPr>
        </p:nvSpPr>
        <p:spPr>
          <a:xfrm>
            <a:off x="658294" y="5592196"/>
            <a:ext cx="8918847" cy="228600"/>
          </a:xfrm>
        </p:spPr>
        <p:txBody>
          <a:bodyPr/>
          <a:lstStyle>
            <a:lvl1pPr>
              <a:defRPr>
                <a:solidFill>
                  <a:schemeClr val="tx2"/>
                </a:solidFill>
              </a:defRPr>
            </a:lvl1pPr>
          </a:lstStyle>
          <a:p>
            <a:r>
              <a:rPr lang="en-US"/>
              <a:t>Global webinar for third-party providers</a:t>
            </a:r>
            <a:endParaRPr lang="en-GB" dirty="0"/>
          </a:p>
        </p:txBody>
      </p:sp>
    </p:spTree>
    <p:extLst>
      <p:ext uri="{BB962C8B-B14F-4D97-AF65-F5344CB8AC3E}">
        <p14:creationId xmlns:p14="http://schemas.microsoft.com/office/powerpoint/2010/main" val="1380079244"/>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itle and 3 columns">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a:xfrm>
            <a:off x="9823251" y="5592196"/>
            <a:ext cx="762000" cy="228600"/>
          </a:xfrm>
        </p:spPr>
        <p:txBody>
          <a:bodyPr/>
          <a:lstStyle>
            <a:lvl1pPr algn="r">
              <a:defRPr/>
            </a:lvl1pPr>
          </a:lstStyle>
          <a:p>
            <a:fld id="{F17889F7-7963-4A16-ADF8-FEE4D97DC541}" type="slidenum">
              <a:rPr lang="en-GB" smtClean="0"/>
              <a:pPr/>
              <a:t>‹#›</a:t>
            </a:fld>
            <a:endParaRPr lang="en-GB" dirty="0"/>
          </a:p>
        </p:txBody>
      </p:sp>
      <p:sp>
        <p:nvSpPr>
          <p:cNvPr id="12" name="Rectangle 34"/>
          <p:cNvSpPr>
            <a:spLocks noGrp="1" noChangeArrowheads="1"/>
          </p:cNvSpPr>
          <p:nvPr>
            <p:ph type="title" hasCustomPrompt="1"/>
          </p:nvPr>
        </p:nvSpPr>
        <p:spPr bwMode="auto">
          <a:xfrm>
            <a:off x="287338" y="302171"/>
            <a:ext cx="8605142" cy="463798"/>
          </a:xfrm>
          <a:prstGeom prst="rect">
            <a:avLst/>
          </a:prstGeom>
          <a:noFill/>
          <a:ln w="9525">
            <a:noFill/>
            <a:miter lim="800000"/>
            <a:headEnd/>
            <a:tailEnd/>
          </a:ln>
          <a:effectLst/>
        </p:spPr>
        <p:txBody>
          <a:bodyPr vert="horz" wrap="square" lIns="107970" tIns="53985" rIns="107970" bIns="53985" numCol="1" anchor="t" anchorCtr="0" compatLnSpc="1">
            <a:prstTxWarp prst="textNoShape">
              <a:avLst/>
            </a:prstTxWarp>
          </a:bodyPr>
          <a:lstStyle>
            <a:lvl1pPr>
              <a:defRPr/>
            </a:lvl1pPr>
          </a:lstStyle>
          <a:p>
            <a:r>
              <a:rPr lang="en-US" kern="0" dirty="0"/>
              <a:t>Your title – keep it short, size can vary between 14pt and 24pt</a:t>
            </a:r>
            <a:endParaRPr lang="en-GB" kern="0" dirty="0"/>
          </a:p>
        </p:txBody>
      </p:sp>
      <p:sp>
        <p:nvSpPr>
          <p:cNvPr id="11" name="Text Placeholder 2"/>
          <p:cNvSpPr>
            <a:spLocks noGrp="1"/>
          </p:cNvSpPr>
          <p:nvPr>
            <p:ph type="body" sz="quarter" idx="15" hasCustomPrompt="1"/>
          </p:nvPr>
        </p:nvSpPr>
        <p:spPr>
          <a:xfrm>
            <a:off x="287340" y="1022350"/>
            <a:ext cx="3097113" cy="4032250"/>
          </a:xfrm>
        </p:spPr>
        <p:txBody>
          <a:bodyPr/>
          <a:lstStyle>
            <a:lvl1pPr>
              <a:defRPr sz="1400"/>
            </a:lvl1pPr>
            <a:lvl3pPr marL="743784" indent="-215454">
              <a:buFont typeface="Arial" panose="020B0604020202020204" pitchFamily="34" charset="0"/>
              <a:buChar char="−"/>
              <a:defRPr/>
            </a:lvl3pPr>
          </a:lstStyle>
          <a:p>
            <a:r>
              <a:rPr lang="en-US" b="0" dirty="0"/>
              <a:t>SWIFT is a member-owned cooperative through which the financial world conducts its business operations with speed, certainty and confidence. More than 10,800 financial institutions and corporations in over 200 countries trust us every day to exchange millions of </a:t>
            </a:r>
            <a:r>
              <a:rPr lang="en-US" b="0" dirty="0" err="1"/>
              <a:t>standardised</a:t>
            </a:r>
            <a:r>
              <a:rPr lang="en-US" b="0" dirty="0"/>
              <a:t> financial messages.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3" name="Text Placeholder 2"/>
          <p:cNvSpPr>
            <a:spLocks noGrp="1"/>
          </p:cNvSpPr>
          <p:nvPr>
            <p:ph type="body" sz="quarter" idx="16" hasCustomPrompt="1"/>
          </p:nvPr>
        </p:nvSpPr>
        <p:spPr>
          <a:xfrm>
            <a:off x="3816501" y="1022251"/>
            <a:ext cx="3097113" cy="4032250"/>
          </a:xfrm>
        </p:spPr>
        <p:txBody>
          <a:bodyPr/>
          <a:lstStyle>
            <a:lvl1pPr>
              <a:defRPr sz="1400"/>
            </a:lvl1pPr>
            <a:lvl3pPr marL="743784" indent="-215454">
              <a:buFont typeface="Arial" panose="020B0604020202020204" pitchFamily="34" charset="0"/>
              <a:buChar char="−"/>
              <a:defRPr/>
            </a:lvl3pPr>
          </a:lstStyle>
          <a:p>
            <a:r>
              <a:rPr lang="en-US" b="0" dirty="0"/>
              <a:t>SWIFT is a member-owned cooperative through which the financial world conducts its business operations with speed, certainty and confidence. More than 10,800 financial institutions and corporations in over 200 countries trust us every day to exchange millions of </a:t>
            </a:r>
            <a:r>
              <a:rPr lang="en-US" b="0" dirty="0" err="1"/>
              <a:t>standardised</a:t>
            </a:r>
            <a:r>
              <a:rPr lang="en-US" b="0" dirty="0"/>
              <a:t> financial messages.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4" name="Text Placeholder 2"/>
          <p:cNvSpPr>
            <a:spLocks noGrp="1"/>
          </p:cNvSpPr>
          <p:nvPr>
            <p:ph type="body" sz="quarter" idx="17" hasCustomPrompt="1"/>
          </p:nvPr>
        </p:nvSpPr>
        <p:spPr>
          <a:xfrm>
            <a:off x="7399791" y="1022251"/>
            <a:ext cx="3097113" cy="4032250"/>
          </a:xfrm>
        </p:spPr>
        <p:txBody>
          <a:bodyPr/>
          <a:lstStyle>
            <a:lvl1pPr>
              <a:defRPr sz="1400"/>
            </a:lvl1pPr>
            <a:lvl3pPr marL="743784" indent="-215454">
              <a:buFont typeface="Arial" panose="020B0604020202020204" pitchFamily="34" charset="0"/>
              <a:buChar char="−"/>
              <a:defRPr/>
            </a:lvl3pPr>
          </a:lstStyle>
          <a:p>
            <a:r>
              <a:rPr lang="en-US" b="0" dirty="0"/>
              <a:t>SWIFT is a member-owned cooperative through which the financial world conducts its business operations with speed, certainty and confidence. More than 10,800 financial institutions and corporations in over 200 countries trust us every day to exchange millions of </a:t>
            </a:r>
            <a:r>
              <a:rPr lang="en-US" b="0" dirty="0" err="1"/>
              <a:t>standardised</a:t>
            </a:r>
            <a:r>
              <a:rPr lang="en-US" b="0" dirty="0"/>
              <a:t> financial messages.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6" name="Footer Placeholder 3"/>
          <p:cNvSpPr>
            <a:spLocks noGrp="1"/>
          </p:cNvSpPr>
          <p:nvPr>
            <p:ph type="ftr" sz="quarter" idx="10"/>
          </p:nvPr>
        </p:nvSpPr>
        <p:spPr>
          <a:xfrm>
            <a:off x="658294" y="5592196"/>
            <a:ext cx="8918847" cy="228600"/>
          </a:xfrm>
        </p:spPr>
        <p:txBody>
          <a:bodyPr/>
          <a:lstStyle>
            <a:lvl1pPr>
              <a:defRPr>
                <a:solidFill>
                  <a:schemeClr val="tx2"/>
                </a:solidFill>
              </a:defRPr>
            </a:lvl1pPr>
          </a:lstStyle>
          <a:p>
            <a:r>
              <a:rPr lang="en-US"/>
              <a:t>Global webinar for third-party providers</a:t>
            </a:r>
            <a:endParaRPr lang="en-GB" dirty="0"/>
          </a:p>
        </p:txBody>
      </p:sp>
    </p:spTree>
    <p:extLst>
      <p:ext uri="{BB962C8B-B14F-4D97-AF65-F5344CB8AC3E}">
        <p14:creationId xmlns:p14="http://schemas.microsoft.com/office/powerpoint/2010/main" val="3697200885"/>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itle and 4 columns">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a:xfrm>
            <a:off x="9823251" y="5592196"/>
            <a:ext cx="762000" cy="228600"/>
          </a:xfrm>
        </p:spPr>
        <p:txBody>
          <a:bodyPr/>
          <a:lstStyle>
            <a:lvl1pPr algn="r">
              <a:defRPr/>
            </a:lvl1pPr>
          </a:lstStyle>
          <a:p>
            <a:fld id="{F17889F7-7963-4A16-ADF8-FEE4D97DC541}" type="slidenum">
              <a:rPr lang="en-GB" smtClean="0"/>
              <a:pPr/>
              <a:t>‹#›</a:t>
            </a:fld>
            <a:endParaRPr lang="en-GB" dirty="0"/>
          </a:p>
        </p:txBody>
      </p:sp>
      <p:sp>
        <p:nvSpPr>
          <p:cNvPr id="12" name="Rectangle 34"/>
          <p:cNvSpPr>
            <a:spLocks noGrp="1" noChangeArrowheads="1"/>
          </p:cNvSpPr>
          <p:nvPr>
            <p:ph type="title" hasCustomPrompt="1"/>
          </p:nvPr>
        </p:nvSpPr>
        <p:spPr bwMode="auto">
          <a:xfrm>
            <a:off x="287338" y="301625"/>
            <a:ext cx="8605142" cy="463798"/>
          </a:xfrm>
          <a:prstGeom prst="rect">
            <a:avLst/>
          </a:prstGeom>
          <a:noFill/>
          <a:ln w="9525">
            <a:noFill/>
            <a:miter lim="800000"/>
            <a:headEnd/>
            <a:tailEnd/>
          </a:ln>
          <a:effectLst/>
        </p:spPr>
        <p:txBody>
          <a:bodyPr vert="horz" wrap="square" lIns="107970" tIns="53985" rIns="107970" bIns="53985" numCol="1" anchor="t" anchorCtr="0" compatLnSpc="1">
            <a:prstTxWarp prst="textNoShape">
              <a:avLst/>
            </a:prstTxWarp>
          </a:bodyPr>
          <a:lstStyle>
            <a:lvl1pPr>
              <a:defRPr/>
            </a:lvl1pPr>
          </a:lstStyle>
          <a:p>
            <a:r>
              <a:rPr lang="en-US" kern="0" dirty="0"/>
              <a:t>Your title – keep it short, size can vary between 14pt and 24pt</a:t>
            </a:r>
            <a:endParaRPr lang="en-GB" kern="0" dirty="0"/>
          </a:p>
        </p:txBody>
      </p:sp>
      <p:sp>
        <p:nvSpPr>
          <p:cNvPr id="16" name="Text Placeholder 2"/>
          <p:cNvSpPr>
            <a:spLocks noGrp="1"/>
          </p:cNvSpPr>
          <p:nvPr>
            <p:ph type="body" sz="quarter" idx="17" hasCustomPrompt="1"/>
          </p:nvPr>
        </p:nvSpPr>
        <p:spPr>
          <a:xfrm>
            <a:off x="287339" y="1022350"/>
            <a:ext cx="2407256" cy="4032250"/>
          </a:xfrm>
        </p:spPr>
        <p:txBody>
          <a:bodyPr/>
          <a:lstStyle>
            <a:lvl1pPr>
              <a:defRPr sz="1400"/>
            </a:lvl1pPr>
            <a:lvl3pPr marL="743784" indent="-215454">
              <a:buFont typeface="Arial" panose="020B0604020202020204" pitchFamily="34" charset="0"/>
              <a:buChar char="−"/>
              <a:defRPr/>
            </a:lvl3pPr>
          </a:lstStyle>
          <a:p>
            <a:r>
              <a:rPr lang="en-US" b="0" dirty="0"/>
              <a:t>SWIFT is a member-owned cooperative through which the financial world conducts its business operations with speed, certainty and confidence. More than 10,800 financial institutions and corporations in over 200 countries trust us every day to exchange millions of </a:t>
            </a:r>
            <a:r>
              <a:rPr lang="en-US" b="0" dirty="0" err="1"/>
              <a:t>standardised</a:t>
            </a:r>
            <a:r>
              <a:rPr lang="en-US" b="0" dirty="0"/>
              <a:t> financial messages.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8" name="Text Placeholder 2"/>
          <p:cNvSpPr>
            <a:spLocks noGrp="1"/>
          </p:cNvSpPr>
          <p:nvPr>
            <p:ph type="body" sz="quarter" idx="18" hasCustomPrompt="1"/>
          </p:nvPr>
        </p:nvSpPr>
        <p:spPr>
          <a:xfrm>
            <a:off x="2907997" y="1022251"/>
            <a:ext cx="2407256" cy="4032250"/>
          </a:xfrm>
        </p:spPr>
        <p:txBody>
          <a:bodyPr/>
          <a:lstStyle>
            <a:lvl1pPr>
              <a:defRPr sz="1400"/>
            </a:lvl1pPr>
            <a:lvl3pPr marL="743784" indent="-215454">
              <a:buFont typeface="Arial" panose="020B0604020202020204" pitchFamily="34" charset="0"/>
              <a:buChar char="−"/>
              <a:defRPr/>
            </a:lvl3pPr>
          </a:lstStyle>
          <a:p>
            <a:r>
              <a:rPr lang="en-US" b="0" dirty="0"/>
              <a:t>SWIFT is a member-owned cooperative through which the financial world conducts its business operations with speed, certainty and confidence. More than 10,800 financial institutions and corporations in over 200 countries trust us every day to exchange millions of </a:t>
            </a:r>
            <a:r>
              <a:rPr lang="en-US" b="0" dirty="0" err="1"/>
              <a:t>standardised</a:t>
            </a:r>
            <a:r>
              <a:rPr lang="en-US" b="0" dirty="0"/>
              <a:t> financial messages.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9" name="Text Placeholder 2"/>
          <p:cNvSpPr>
            <a:spLocks noGrp="1"/>
          </p:cNvSpPr>
          <p:nvPr>
            <p:ph type="body" sz="quarter" idx="19" hasCustomPrompt="1"/>
          </p:nvPr>
        </p:nvSpPr>
        <p:spPr>
          <a:xfrm>
            <a:off x="5527886" y="1022251"/>
            <a:ext cx="2407256" cy="4032250"/>
          </a:xfrm>
        </p:spPr>
        <p:txBody>
          <a:bodyPr/>
          <a:lstStyle>
            <a:lvl1pPr>
              <a:defRPr sz="1400"/>
            </a:lvl1pPr>
            <a:lvl3pPr marL="743784" indent="-215454">
              <a:buFont typeface="Arial" panose="020B0604020202020204" pitchFamily="34" charset="0"/>
              <a:buChar char="−"/>
              <a:defRPr/>
            </a:lvl3pPr>
          </a:lstStyle>
          <a:p>
            <a:r>
              <a:rPr lang="en-US" b="0" dirty="0"/>
              <a:t>SWIFT is a member-owned cooperative through which the financial world conducts its business operations with speed, certainty and confidence. More than 10,800 financial institutions and corporations in over 200 countries trust us every day to exchange millions of </a:t>
            </a:r>
            <a:r>
              <a:rPr lang="en-US" b="0" dirty="0" err="1"/>
              <a:t>standardised</a:t>
            </a:r>
            <a:r>
              <a:rPr lang="en-US" b="0" dirty="0"/>
              <a:t> financial messages.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22" name="Text Placeholder 2"/>
          <p:cNvSpPr>
            <a:spLocks noGrp="1"/>
          </p:cNvSpPr>
          <p:nvPr>
            <p:ph type="body" sz="quarter" idx="20" hasCustomPrompt="1"/>
          </p:nvPr>
        </p:nvSpPr>
        <p:spPr>
          <a:xfrm>
            <a:off x="8106758" y="1022251"/>
            <a:ext cx="2407256" cy="4032250"/>
          </a:xfrm>
        </p:spPr>
        <p:txBody>
          <a:bodyPr/>
          <a:lstStyle>
            <a:lvl1pPr>
              <a:defRPr sz="1400"/>
            </a:lvl1pPr>
            <a:lvl3pPr marL="743784" indent="-215454">
              <a:buFont typeface="Arial" panose="020B0604020202020204" pitchFamily="34" charset="0"/>
              <a:buChar char="−"/>
              <a:defRPr/>
            </a:lvl3pPr>
          </a:lstStyle>
          <a:p>
            <a:r>
              <a:rPr lang="en-US" b="0" dirty="0"/>
              <a:t>SWIFT is a member-owned cooperative through which the financial world conducts its business operations with speed, certainty and confidence. More than 10,800 financial institutions and corporations in over 200 countries trust us every day to exchange millions of </a:t>
            </a:r>
            <a:r>
              <a:rPr lang="en-US" b="0" dirty="0" err="1"/>
              <a:t>standardised</a:t>
            </a:r>
            <a:r>
              <a:rPr lang="en-US" b="0" dirty="0"/>
              <a:t> financial messages.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24" name="Footer Placeholder 3"/>
          <p:cNvSpPr>
            <a:spLocks noGrp="1"/>
          </p:cNvSpPr>
          <p:nvPr>
            <p:ph type="ftr" sz="quarter" idx="10"/>
          </p:nvPr>
        </p:nvSpPr>
        <p:spPr>
          <a:xfrm>
            <a:off x="658294" y="5592196"/>
            <a:ext cx="8918847" cy="228600"/>
          </a:xfrm>
        </p:spPr>
        <p:txBody>
          <a:bodyPr/>
          <a:lstStyle>
            <a:lvl1pPr>
              <a:defRPr>
                <a:solidFill>
                  <a:schemeClr val="tx2"/>
                </a:solidFill>
              </a:defRPr>
            </a:lvl1pPr>
          </a:lstStyle>
          <a:p>
            <a:r>
              <a:rPr lang="en-US"/>
              <a:t>Global webinar for third-party providers</a:t>
            </a:r>
            <a:endParaRPr lang="en-GB" dirty="0"/>
          </a:p>
        </p:txBody>
      </p:sp>
    </p:spTree>
    <p:extLst>
      <p:ext uri="{BB962C8B-B14F-4D97-AF65-F5344CB8AC3E}">
        <p14:creationId xmlns:p14="http://schemas.microsoft.com/office/powerpoint/2010/main" val="2686115455"/>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Divider or Highlight slide Green">
    <p:bg>
      <p:bgPr>
        <a:solidFill>
          <a:schemeClr val="tx2"/>
        </a:solid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a:xfrm>
            <a:off x="9823251" y="5592196"/>
            <a:ext cx="762000" cy="228600"/>
          </a:xfrm>
        </p:spPr>
        <p:txBody>
          <a:bodyPr/>
          <a:lstStyle>
            <a:lvl1pPr algn="r">
              <a:defRPr>
                <a:solidFill>
                  <a:schemeClr val="bg1"/>
                </a:solidFill>
              </a:defRPr>
            </a:lvl1pPr>
          </a:lstStyle>
          <a:p>
            <a:fld id="{F17889F7-7963-4A16-ADF8-FEE4D97DC541}" type="slidenum">
              <a:rPr lang="en-GB" smtClean="0"/>
              <a:pPr/>
              <a:t>‹#›</a:t>
            </a:fld>
            <a:endParaRPr lang="en-GB" dirty="0"/>
          </a:p>
        </p:txBody>
      </p:sp>
      <p:grpSp>
        <p:nvGrpSpPr>
          <p:cNvPr id="8" name="Group 7"/>
          <p:cNvGrpSpPr/>
          <p:nvPr userDrawn="1"/>
        </p:nvGrpSpPr>
        <p:grpSpPr>
          <a:xfrm>
            <a:off x="286420" y="5558757"/>
            <a:ext cx="288363" cy="288873"/>
            <a:chOff x="1230313" y="1433513"/>
            <a:chExt cx="898525" cy="900113"/>
          </a:xfrm>
        </p:grpSpPr>
        <p:sp>
          <p:nvSpPr>
            <p:cNvPr id="9" name="Freeform 8"/>
            <p:cNvSpPr>
              <a:spLocks noEditPoints="1"/>
            </p:cNvSpPr>
            <p:nvPr userDrawn="1"/>
          </p:nvSpPr>
          <p:spPr bwMode="auto">
            <a:xfrm>
              <a:off x="1230313" y="1433513"/>
              <a:ext cx="898525" cy="900113"/>
            </a:xfrm>
            <a:custGeom>
              <a:avLst/>
              <a:gdLst>
                <a:gd name="T0" fmla="*/ 198 w 566"/>
                <a:gd name="T1" fmla="*/ 14 h 567"/>
                <a:gd name="T2" fmla="*/ 103 w 566"/>
                <a:gd name="T3" fmla="*/ 66 h 567"/>
                <a:gd name="T4" fmla="*/ 34 w 566"/>
                <a:gd name="T5" fmla="*/ 149 h 567"/>
                <a:gd name="T6" fmla="*/ 2 w 566"/>
                <a:gd name="T7" fmla="*/ 255 h 567"/>
                <a:gd name="T8" fmla="*/ 9 w 566"/>
                <a:gd name="T9" fmla="*/ 354 h 567"/>
                <a:gd name="T10" fmla="*/ 57 w 566"/>
                <a:gd name="T11" fmla="*/ 453 h 567"/>
                <a:gd name="T12" fmla="*/ 136 w 566"/>
                <a:gd name="T13" fmla="*/ 526 h 567"/>
                <a:gd name="T14" fmla="*/ 240 w 566"/>
                <a:gd name="T15" fmla="*/ 563 h 567"/>
                <a:gd name="T16" fmla="*/ 341 w 566"/>
                <a:gd name="T17" fmla="*/ 561 h 567"/>
                <a:gd name="T18" fmla="*/ 442 w 566"/>
                <a:gd name="T19" fmla="*/ 518 h 567"/>
                <a:gd name="T20" fmla="*/ 518 w 566"/>
                <a:gd name="T21" fmla="*/ 442 h 567"/>
                <a:gd name="T22" fmla="*/ 561 w 566"/>
                <a:gd name="T23" fmla="*/ 341 h 567"/>
                <a:gd name="T24" fmla="*/ 563 w 566"/>
                <a:gd name="T25" fmla="*/ 240 h 567"/>
                <a:gd name="T26" fmla="*/ 526 w 566"/>
                <a:gd name="T27" fmla="*/ 137 h 567"/>
                <a:gd name="T28" fmla="*/ 454 w 566"/>
                <a:gd name="T29" fmla="*/ 57 h 567"/>
                <a:gd name="T30" fmla="*/ 356 w 566"/>
                <a:gd name="T31" fmla="*/ 10 h 567"/>
                <a:gd name="T32" fmla="*/ 95 w 566"/>
                <a:gd name="T33" fmla="*/ 90 h 567"/>
                <a:gd name="T34" fmla="*/ 248 w 566"/>
                <a:gd name="T35" fmla="*/ 16 h 567"/>
                <a:gd name="T36" fmla="*/ 206 w 566"/>
                <a:gd name="T37" fmla="*/ 55 h 567"/>
                <a:gd name="T38" fmla="*/ 94 w 566"/>
                <a:gd name="T39" fmla="*/ 92 h 567"/>
                <a:gd name="T40" fmla="*/ 247 w 566"/>
                <a:gd name="T41" fmla="*/ 36 h 567"/>
                <a:gd name="T42" fmla="*/ 192 w 566"/>
                <a:gd name="T43" fmla="*/ 92 h 567"/>
                <a:gd name="T44" fmla="*/ 337 w 566"/>
                <a:gd name="T45" fmla="*/ 50 h 567"/>
                <a:gd name="T46" fmla="*/ 290 w 566"/>
                <a:gd name="T47" fmla="*/ 92 h 567"/>
                <a:gd name="T48" fmla="*/ 319 w 566"/>
                <a:gd name="T49" fmla="*/ 19 h 567"/>
                <a:gd name="T50" fmla="*/ 382 w 566"/>
                <a:gd name="T51" fmla="*/ 32 h 567"/>
                <a:gd name="T52" fmla="*/ 473 w 566"/>
                <a:gd name="T53" fmla="*/ 92 h 567"/>
                <a:gd name="T54" fmla="*/ 166 w 566"/>
                <a:gd name="T55" fmla="*/ 107 h 567"/>
                <a:gd name="T56" fmla="*/ 32 w 566"/>
                <a:gd name="T57" fmla="*/ 186 h 567"/>
                <a:gd name="T58" fmla="*/ 81 w 566"/>
                <a:gd name="T59" fmla="*/ 106 h 567"/>
                <a:gd name="T60" fmla="*/ 278 w 566"/>
                <a:gd name="T61" fmla="*/ 186 h 567"/>
                <a:gd name="T62" fmla="*/ 183 w 566"/>
                <a:gd name="T63" fmla="*/ 106 h 567"/>
                <a:gd name="T64" fmla="*/ 384 w 566"/>
                <a:gd name="T65" fmla="*/ 106 h 567"/>
                <a:gd name="T66" fmla="*/ 417 w 566"/>
                <a:gd name="T67" fmla="*/ 186 h 567"/>
                <a:gd name="T68" fmla="*/ 486 w 566"/>
                <a:gd name="T69" fmla="*/ 105 h 567"/>
                <a:gd name="T70" fmla="*/ 535 w 566"/>
                <a:gd name="T71" fmla="*/ 186 h 567"/>
                <a:gd name="T72" fmla="*/ 411 w 566"/>
                <a:gd name="T73" fmla="*/ 126 h 567"/>
                <a:gd name="T74" fmla="*/ 540 w 566"/>
                <a:gd name="T75" fmla="*/ 199 h 567"/>
                <a:gd name="T76" fmla="*/ 552 w 566"/>
                <a:gd name="T77" fmla="*/ 305 h 567"/>
                <a:gd name="T78" fmla="*/ 27 w 566"/>
                <a:gd name="T79" fmla="*/ 368 h 567"/>
                <a:gd name="T80" fmla="*/ 14 w 566"/>
                <a:gd name="T81" fmla="*/ 284 h 567"/>
                <a:gd name="T82" fmla="*/ 540 w 566"/>
                <a:gd name="T83" fmla="*/ 199 h 567"/>
                <a:gd name="T84" fmla="*/ 156 w 566"/>
                <a:gd name="T85" fmla="*/ 441 h 567"/>
                <a:gd name="T86" fmla="*/ 81 w 566"/>
                <a:gd name="T87" fmla="*/ 461 h 567"/>
                <a:gd name="T88" fmla="*/ 32 w 566"/>
                <a:gd name="T89" fmla="*/ 381 h 567"/>
                <a:gd name="T90" fmla="*/ 183 w 566"/>
                <a:gd name="T91" fmla="*/ 461 h 567"/>
                <a:gd name="T92" fmla="*/ 149 w 566"/>
                <a:gd name="T93" fmla="*/ 381 h 567"/>
                <a:gd name="T94" fmla="*/ 412 w 566"/>
                <a:gd name="T95" fmla="*/ 402 h 567"/>
                <a:gd name="T96" fmla="*/ 290 w 566"/>
                <a:gd name="T97" fmla="*/ 461 h 567"/>
                <a:gd name="T98" fmla="*/ 534 w 566"/>
                <a:gd name="T99" fmla="*/ 382 h 567"/>
                <a:gd name="T100" fmla="*/ 400 w 566"/>
                <a:gd name="T101" fmla="*/ 461 h 567"/>
                <a:gd name="T102" fmla="*/ 431 w 566"/>
                <a:gd name="T103" fmla="*/ 381 h 567"/>
                <a:gd name="T104" fmla="*/ 176 w 566"/>
                <a:gd name="T105" fmla="*/ 475 h 567"/>
                <a:gd name="T106" fmla="*/ 253 w 566"/>
                <a:gd name="T107" fmla="*/ 551 h 567"/>
                <a:gd name="T108" fmla="*/ 146 w 566"/>
                <a:gd name="T109" fmla="*/ 515 h 567"/>
                <a:gd name="T110" fmla="*/ 176 w 566"/>
                <a:gd name="T111" fmla="*/ 475 h 567"/>
                <a:gd name="T112" fmla="*/ 230 w 566"/>
                <a:gd name="T113" fmla="*/ 516 h 567"/>
                <a:gd name="T114" fmla="*/ 278 w 566"/>
                <a:gd name="T115" fmla="*/ 475 h 567"/>
                <a:gd name="T116" fmla="*/ 320 w 566"/>
                <a:gd name="T117" fmla="*/ 531 h 567"/>
                <a:gd name="T118" fmla="*/ 374 w 566"/>
                <a:gd name="T119" fmla="*/ 475 h 567"/>
                <a:gd name="T120" fmla="*/ 401 w 566"/>
                <a:gd name="T121" fmla="*/ 525 h 567"/>
                <a:gd name="T122" fmla="*/ 319 w 566"/>
                <a:gd name="T123" fmla="*/ 547 h 567"/>
                <a:gd name="T124" fmla="*/ 391 w 566"/>
                <a:gd name="T125" fmla="*/ 475 h 5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66" h="567">
                  <a:moveTo>
                    <a:pt x="282" y="0"/>
                  </a:moveTo>
                  <a:lnTo>
                    <a:pt x="282" y="0"/>
                  </a:lnTo>
                  <a:lnTo>
                    <a:pt x="268" y="1"/>
                  </a:lnTo>
                  <a:lnTo>
                    <a:pt x="252" y="2"/>
                  </a:lnTo>
                  <a:lnTo>
                    <a:pt x="238" y="4"/>
                  </a:lnTo>
                  <a:lnTo>
                    <a:pt x="225" y="7"/>
                  </a:lnTo>
                  <a:lnTo>
                    <a:pt x="211" y="10"/>
                  </a:lnTo>
                  <a:lnTo>
                    <a:pt x="198" y="14"/>
                  </a:lnTo>
                  <a:lnTo>
                    <a:pt x="185" y="18"/>
                  </a:lnTo>
                  <a:lnTo>
                    <a:pt x="172" y="23"/>
                  </a:lnTo>
                  <a:lnTo>
                    <a:pt x="159" y="29"/>
                  </a:lnTo>
                  <a:lnTo>
                    <a:pt x="147" y="35"/>
                  </a:lnTo>
                  <a:lnTo>
                    <a:pt x="136" y="42"/>
                  </a:lnTo>
                  <a:lnTo>
                    <a:pt x="124" y="49"/>
                  </a:lnTo>
                  <a:lnTo>
                    <a:pt x="113" y="57"/>
                  </a:lnTo>
                  <a:lnTo>
                    <a:pt x="103" y="66"/>
                  </a:lnTo>
                  <a:lnTo>
                    <a:pt x="92" y="75"/>
                  </a:lnTo>
                  <a:lnTo>
                    <a:pt x="83" y="84"/>
                  </a:lnTo>
                  <a:lnTo>
                    <a:pt x="73" y="94"/>
                  </a:lnTo>
                  <a:lnTo>
                    <a:pt x="65" y="104"/>
                  </a:lnTo>
                  <a:lnTo>
                    <a:pt x="56" y="115"/>
                  </a:lnTo>
                  <a:lnTo>
                    <a:pt x="48" y="126"/>
                  </a:lnTo>
                  <a:lnTo>
                    <a:pt x="41" y="137"/>
                  </a:lnTo>
                  <a:lnTo>
                    <a:pt x="34" y="149"/>
                  </a:lnTo>
                  <a:lnTo>
                    <a:pt x="28" y="161"/>
                  </a:lnTo>
                  <a:lnTo>
                    <a:pt x="22" y="174"/>
                  </a:lnTo>
                  <a:lnTo>
                    <a:pt x="17" y="186"/>
                  </a:lnTo>
                  <a:lnTo>
                    <a:pt x="13" y="199"/>
                  </a:lnTo>
                  <a:lnTo>
                    <a:pt x="9" y="213"/>
                  </a:lnTo>
                  <a:lnTo>
                    <a:pt x="6" y="226"/>
                  </a:lnTo>
                  <a:lnTo>
                    <a:pt x="4" y="240"/>
                  </a:lnTo>
                  <a:lnTo>
                    <a:pt x="2" y="255"/>
                  </a:lnTo>
                  <a:lnTo>
                    <a:pt x="1" y="270"/>
                  </a:lnTo>
                  <a:lnTo>
                    <a:pt x="0" y="284"/>
                  </a:lnTo>
                  <a:lnTo>
                    <a:pt x="0" y="284"/>
                  </a:lnTo>
                  <a:lnTo>
                    <a:pt x="1" y="298"/>
                  </a:lnTo>
                  <a:lnTo>
                    <a:pt x="2" y="313"/>
                  </a:lnTo>
                  <a:lnTo>
                    <a:pt x="4" y="327"/>
                  </a:lnTo>
                  <a:lnTo>
                    <a:pt x="6" y="341"/>
                  </a:lnTo>
                  <a:lnTo>
                    <a:pt x="9" y="354"/>
                  </a:lnTo>
                  <a:lnTo>
                    <a:pt x="13" y="368"/>
                  </a:lnTo>
                  <a:lnTo>
                    <a:pt x="18" y="381"/>
                  </a:lnTo>
                  <a:lnTo>
                    <a:pt x="23" y="394"/>
                  </a:lnTo>
                  <a:lnTo>
                    <a:pt x="28" y="406"/>
                  </a:lnTo>
                  <a:lnTo>
                    <a:pt x="34" y="418"/>
                  </a:lnTo>
                  <a:lnTo>
                    <a:pt x="41" y="430"/>
                  </a:lnTo>
                  <a:lnTo>
                    <a:pt x="49" y="442"/>
                  </a:lnTo>
                  <a:lnTo>
                    <a:pt x="57" y="453"/>
                  </a:lnTo>
                  <a:lnTo>
                    <a:pt x="65" y="464"/>
                  </a:lnTo>
                  <a:lnTo>
                    <a:pt x="74" y="474"/>
                  </a:lnTo>
                  <a:lnTo>
                    <a:pt x="83" y="484"/>
                  </a:lnTo>
                  <a:lnTo>
                    <a:pt x="93" y="493"/>
                  </a:lnTo>
                  <a:lnTo>
                    <a:pt x="103" y="502"/>
                  </a:lnTo>
                  <a:lnTo>
                    <a:pt x="114" y="510"/>
                  </a:lnTo>
                  <a:lnTo>
                    <a:pt x="125" y="518"/>
                  </a:lnTo>
                  <a:lnTo>
                    <a:pt x="136" y="526"/>
                  </a:lnTo>
                  <a:lnTo>
                    <a:pt x="148" y="532"/>
                  </a:lnTo>
                  <a:lnTo>
                    <a:pt x="160" y="539"/>
                  </a:lnTo>
                  <a:lnTo>
                    <a:pt x="173" y="544"/>
                  </a:lnTo>
                  <a:lnTo>
                    <a:pt x="186" y="549"/>
                  </a:lnTo>
                  <a:lnTo>
                    <a:pt x="199" y="554"/>
                  </a:lnTo>
                  <a:lnTo>
                    <a:pt x="212" y="558"/>
                  </a:lnTo>
                  <a:lnTo>
                    <a:pt x="226" y="561"/>
                  </a:lnTo>
                  <a:lnTo>
                    <a:pt x="240" y="563"/>
                  </a:lnTo>
                  <a:lnTo>
                    <a:pt x="254" y="565"/>
                  </a:lnTo>
                  <a:lnTo>
                    <a:pt x="269" y="566"/>
                  </a:lnTo>
                  <a:lnTo>
                    <a:pt x="284" y="567"/>
                  </a:lnTo>
                  <a:lnTo>
                    <a:pt x="284" y="567"/>
                  </a:lnTo>
                  <a:lnTo>
                    <a:pt x="298" y="566"/>
                  </a:lnTo>
                  <a:lnTo>
                    <a:pt x="313" y="565"/>
                  </a:lnTo>
                  <a:lnTo>
                    <a:pt x="327" y="563"/>
                  </a:lnTo>
                  <a:lnTo>
                    <a:pt x="341" y="561"/>
                  </a:lnTo>
                  <a:lnTo>
                    <a:pt x="354" y="558"/>
                  </a:lnTo>
                  <a:lnTo>
                    <a:pt x="368" y="554"/>
                  </a:lnTo>
                  <a:lnTo>
                    <a:pt x="381" y="549"/>
                  </a:lnTo>
                  <a:lnTo>
                    <a:pt x="394" y="544"/>
                  </a:lnTo>
                  <a:lnTo>
                    <a:pt x="406" y="539"/>
                  </a:lnTo>
                  <a:lnTo>
                    <a:pt x="418" y="532"/>
                  </a:lnTo>
                  <a:lnTo>
                    <a:pt x="430" y="526"/>
                  </a:lnTo>
                  <a:lnTo>
                    <a:pt x="442" y="518"/>
                  </a:lnTo>
                  <a:lnTo>
                    <a:pt x="453" y="510"/>
                  </a:lnTo>
                  <a:lnTo>
                    <a:pt x="463" y="502"/>
                  </a:lnTo>
                  <a:lnTo>
                    <a:pt x="474" y="493"/>
                  </a:lnTo>
                  <a:lnTo>
                    <a:pt x="484" y="484"/>
                  </a:lnTo>
                  <a:lnTo>
                    <a:pt x="493" y="474"/>
                  </a:lnTo>
                  <a:lnTo>
                    <a:pt x="502" y="464"/>
                  </a:lnTo>
                  <a:lnTo>
                    <a:pt x="510" y="453"/>
                  </a:lnTo>
                  <a:lnTo>
                    <a:pt x="518" y="442"/>
                  </a:lnTo>
                  <a:lnTo>
                    <a:pt x="525" y="430"/>
                  </a:lnTo>
                  <a:lnTo>
                    <a:pt x="532" y="418"/>
                  </a:lnTo>
                  <a:lnTo>
                    <a:pt x="538" y="406"/>
                  </a:lnTo>
                  <a:lnTo>
                    <a:pt x="544" y="394"/>
                  </a:lnTo>
                  <a:lnTo>
                    <a:pt x="549" y="381"/>
                  </a:lnTo>
                  <a:lnTo>
                    <a:pt x="554" y="368"/>
                  </a:lnTo>
                  <a:lnTo>
                    <a:pt x="557" y="354"/>
                  </a:lnTo>
                  <a:lnTo>
                    <a:pt x="561" y="341"/>
                  </a:lnTo>
                  <a:lnTo>
                    <a:pt x="563" y="327"/>
                  </a:lnTo>
                  <a:lnTo>
                    <a:pt x="565" y="313"/>
                  </a:lnTo>
                  <a:lnTo>
                    <a:pt x="566" y="298"/>
                  </a:lnTo>
                  <a:lnTo>
                    <a:pt x="566" y="284"/>
                  </a:lnTo>
                  <a:lnTo>
                    <a:pt x="566" y="284"/>
                  </a:lnTo>
                  <a:lnTo>
                    <a:pt x="566" y="270"/>
                  </a:lnTo>
                  <a:lnTo>
                    <a:pt x="565" y="255"/>
                  </a:lnTo>
                  <a:lnTo>
                    <a:pt x="563" y="240"/>
                  </a:lnTo>
                  <a:lnTo>
                    <a:pt x="561" y="226"/>
                  </a:lnTo>
                  <a:lnTo>
                    <a:pt x="558" y="213"/>
                  </a:lnTo>
                  <a:lnTo>
                    <a:pt x="554" y="199"/>
                  </a:lnTo>
                  <a:lnTo>
                    <a:pt x="549" y="186"/>
                  </a:lnTo>
                  <a:lnTo>
                    <a:pt x="544" y="174"/>
                  </a:lnTo>
                  <a:lnTo>
                    <a:pt x="539" y="161"/>
                  </a:lnTo>
                  <a:lnTo>
                    <a:pt x="532" y="149"/>
                  </a:lnTo>
                  <a:lnTo>
                    <a:pt x="526" y="137"/>
                  </a:lnTo>
                  <a:lnTo>
                    <a:pt x="518" y="126"/>
                  </a:lnTo>
                  <a:lnTo>
                    <a:pt x="511" y="115"/>
                  </a:lnTo>
                  <a:lnTo>
                    <a:pt x="502" y="104"/>
                  </a:lnTo>
                  <a:lnTo>
                    <a:pt x="493" y="94"/>
                  </a:lnTo>
                  <a:lnTo>
                    <a:pt x="484" y="84"/>
                  </a:lnTo>
                  <a:lnTo>
                    <a:pt x="474" y="75"/>
                  </a:lnTo>
                  <a:lnTo>
                    <a:pt x="464" y="66"/>
                  </a:lnTo>
                  <a:lnTo>
                    <a:pt x="454" y="57"/>
                  </a:lnTo>
                  <a:lnTo>
                    <a:pt x="443" y="49"/>
                  </a:lnTo>
                  <a:lnTo>
                    <a:pt x="431" y="42"/>
                  </a:lnTo>
                  <a:lnTo>
                    <a:pt x="419" y="35"/>
                  </a:lnTo>
                  <a:lnTo>
                    <a:pt x="407" y="29"/>
                  </a:lnTo>
                  <a:lnTo>
                    <a:pt x="395" y="23"/>
                  </a:lnTo>
                  <a:lnTo>
                    <a:pt x="382" y="18"/>
                  </a:lnTo>
                  <a:lnTo>
                    <a:pt x="369" y="14"/>
                  </a:lnTo>
                  <a:lnTo>
                    <a:pt x="356" y="10"/>
                  </a:lnTo>
                  <a:lnTo>
                    <a:pt x="342" y="7"/>
                  </a:lnTo>
                  <a:lnTo>
                    <a:pt x="328" y="4"/>
                  </a:lnTo>
                  <a:lnTo>
                    <a:pt x="314" y="2"/>
                  </a:lnTo>
                  <a:lnTo>
                    <a:pt x="300" y="1"/>
                  </a:lnTo>
                  <a:lnTo>
                    <a:pt x="286" y="0"/>
                  </a:lnTo>
                  <a:lnTo>
                    <a:pt x="282" y="0"/>
                  </a:lnTo>
                  <a:close/>
                  <a:moveTo>
                    <a:pt x="95" y="90"/>
                  </a:moveTo>
                  <a:lnTo>
                    <a:pt x="95" y="90"/>
                  </a:lnTo>
                  <a:lnTo>
                    <a:pt x="111" y="76"/>
                  </a:lnTo>
                  <a:lnTo>
                    <a:pt x="128" y="63"/>
                  </a:lnTo>
                  <a:lnTo>
                    <a:pt x="147" y="51"/>
                  </a:lnTo>
                  <a:lnTo>
                    <a:pt x="166" y="41"/>
                  </a:lnTo>
                  <a:lnTo>
                    <a:pt x="185" y="32"/>
                  </a:lnTo>
                  <a:lnTo>
                    <a:pt x="206" y="25"/>
                  </a:lnTo>
                  <a:lnTo>
                    <a:pt x="226" y="20"/>
                  </a:lnTo>
                  <a:lnTo>
                    <a:pt x="248" y="16"/>
                  </a:lnTo>
                  <a:lnTo>
                    <a:pt x="248" y="16"/>
                  </a:lnTo>
                  <a:lnTo>
                    <a:pt x="254" y="15"/>
                  </a:lnTo>
                  <a:lnTo>
                    <a:pt x="254" y="15"/>
                  </a:lnTo>
                  <a:lnTo>
                    <a:pt x="247" y="19"/>
                  </a:lnTo>
                  <a:lnTo>
                    <a:pt x="247" y="19"/>
                  </a:lnTo>
                  <a:lnTo>
                    <a:pt x="233" y="30"/>
                  </a:lnTo>
                  <a:lnTo>
                    <a:pt x="215" y="46"/>
                  </a:lnTo>
                  <a:lnTo>
                    <a:pt x="206" y="55"/>
                  </a:lnTo>
                  <a:lnTo>
                    <a:pt x="196" y="66"/>
                  </a:lnTo>
                  <a:lnTo>
                    <a:pt x="186" y="78"/>
                  </a:lnTo>
                  <a:lnTo>
                    <a:pt x="176" y="92"/>
                  </a:lnTo>
                  <a:lnTo>
                    <a:pt x="176" y="92"/>
                  </a:lnTo>
                  <a:lnTo>
                    <a:pt x="176" y="92"/>
                  </a:lnTo>
                  <a:lnTo>
                    <a:pt x="176" y="92"/>
                  </a:lnTo>
                  <a:lnTo>
                    <a:pt x="94" y="92"/>
                  </a:lnTo>
                  <a:lnTo>
                    <a:pt x="94" y="92"/>
                  </a:lnTo>
                  <a:lnTo>
                    <a:pt x="95" y="90"/>
                  </a:lnTo>
                  <a:lnTo>
                    <a:pt x="95" y="90"/>
                  </a:lnTo>
                  <a:close/>
                  <a:moveTo>
                    <a:pt x="194" y="90"/>
                  </a:moveTo>
                  <a:lnTo>
                    <a:pt x="194" y="90"/>
                  </a:lnTo>
                  <a:lnTo>
                    <a:pt x="203" y="79"/>
                  </a:lnTo>
                  <a:lnTo>
                    <a:pt x="212" y="69"/>
                  </a:lnTo>
                  <a:lnTo>
                    <a:pt x="230" y="50"/>
                  </a:lnTo>
                  <a:lnTo>
                    <a:pt x="247" y="36"/>
                  </a:lnTo>
                  <a:lnTo>
                    <a:pt x="262" y="25"/>
                  </a:lnTo>
                  <a:lnTo>
                    <a:pt x="262" y="25"/>
                  </a:lnTo>
                  <a:lnTo>
                    <a:pt x="278" y="15"/>
                  </a:lnTo>
                  <a:lnTo>
                    <a:pt x="278" y="15"/>
                  </a:lnTo>
                  <a:lnTo>
                    <a:pt x="278" y="92"/>
                  </a:lnTo>
                  <a:lnTo>
                    <a:pt x="278" y="92"/>
                  </a:lnTo>
                  <a:lnTo>
                    <a:pt x="192" y="92"/>
                  </a:lnTo>
                  <a:lnTo>
                    <a:pt x="192" y="92"/>
                  </a:lnTo>
                  <a:lnTo>
                    <a:pt x="194" y="90"/>
                  </a:lnTo>
                  <a:lnTo>
                    <a:pt x="194" y="90"/>
                  </a:lnTo>
                  <a:close/>
                  <a:moveTo>
                    <a:pt x="290" y="15"/>
                  </a:moveTo>
                  <a:lnTo>
                    <a:pt x="290" y="15"/>
                  </a:lnTo>
                  <a:lnTo>
                    <a:pt x="305" y="25"/>
                  </a:lnTo>
                  <a:lnTo>
                    <a:pt x="305" y="25"/>
                  </a:lnTo>
                  <a:lnTo>
                    <a:pt x="320" y="36"/>
                  </a:lnTo>
                  <a:lnTo>
                    <a:pt x="337" y="50"/>
                  </a:lnTo>
                  <a:lnTo>
                    <a:pt x="355" y="69"/>
                  </a:lnTo>
                  <a:lnTo>
                    <a:pt x="364" y="79"/>
                  </a:lnTo>
                  <a:lnTo>
                    <a:pt x="373" y="90"/>
                  </a:lnTo>
                  <a:lnTo>
                    <a:pt x="373" y="90"/>
                  </a:lnTo>
                  <a:lnTo>
                    <a:pt x="374" y="92"/>
                  </a:lnTo>
                  <a:lnTo>
                    <a:pt x="374" y="92"/>
                  </a:lnTo>
                  <a:lnTo>
                    <a:pt x="290" y="92"/>
                  </a:lnTo>
                  <a:lnTo>
                    <a:pt x="290" y="92"/>
                  </a:lnTo>
                  <a:lnTo>
                    <a:pt x="290" y="15"/>
                  </a:lnTo>
                  <a:lnTo>
                    <a:pt x="290" y="15"/>
                  </a:lnTo>
                  <a:close/>
                  <a:moveTo>
                    <a:pt x="391" y="92"/>
                  </a:moveTo>
                  <a:lnTo>
                    <a:pt x="391" y="92"/>
                  </a:lnTo>
                  <a:lnTo>
                    <a:pt x="376" y="72"/>
                  </a:lnTo>
                  <a:lnTo>
                    <a:pt x="359" y="53"/>
                  </a:lnTo>
                  <a:lnTo>
                    <a:pt x="340" y="35"/>
                  </a:lnTo>
                  <a:lnTo>
                    <a:pt x="319" y="19"/>
                  </a:lnTo>
                  <a:lnTo>
                    <a:pt x="319" y="19"/>
                  </a:lnTo>
                  <a:lnTo>
                    <a:pt x="314" y="16"/>
                  </a:lnTo>
                  <a:lnTo>
                    <a:pt x="314" y="16"/>
                  </a:lnTo>
                  <a:lnTo>
                    <a:pt x="320" y="16"/>
                  </a:lnTo>
                  <a:lnTo>
                    <a:pt x="320" y="16"/>
                  </a:lnTo>
                  <a:lnTo>
                    <a:pt x="341" y="20"/>
                  </a:lnTo>
                  <a:lnTo>
                    <a:pt x="362" y="25"/>
                  </a:lnTo>
                  <a:lnTo>
                    <a:pt x="382" y="32"/>
                  </a:lnTo>
                  <a:lnTo>
                    <a:pt x="402" y="41"/>
                  </a:lnTo>
                  <a:lnTo>
                    <a:pt x="420" y="51"/>
                  </a:lnTo>
                  <a:lnTo>
                    <a:pt x="438" y="63"/>
                  </a:lnTo>
                  <a:lnTo>
                    <a:pt x="455" y="76"/>
                  </a:lnTo>
                  <a:lnTo>
                    <a:pt x="471" y="90"/>
                  </a:lnTo>
                  <a:lnTo>
                    <a:pt x="471" y="90"/>
                  </a:lnTo>
                  <a:lnTo>
                    <a:pt x="473" y="92"/>
                  </a:lnTo>
                  <a:lnTo>
                    <a:pt x="473" y="92"/>
                  </a:lnTo>
                  <a:lnTo>
                    <a:pt x="391" y="92"/>
                  </a:lnTo>
                  <a:lnTo>
                    <a:pt x="391" y="92"/>
                  </a:lnTo>
                  <a:lnTo>
                    <a:pt x="391" y="92"/>
                  </a:lnTo>
                  <a:lnTo>
                    <a:pt x="391" y="92"/>
                  </a:lnTo>
                  <a:close/>
                  <a:moveTo>
                    <a:pt x="167" y="105"/>
                  </a:moveTo>
                  <a:lnTo>
                    <a:pt x="167" y="105"/>
                  </a:lnTo>
                  <a:lnTo>
                    <a:pt x="166" y="107"/>
                  </a:lnTo>
                  <a:lnTo>
                    <a:pt x="166" y="107"/>
                  </a:lnTo>
                  <a:lnTo>
                    <a:pt x="156" y="126"/>
                  </a:lnTo>
                  <a:lnTo>
                    <a:pt x="148" y="145"/>
                  </a:lnTo>
                  <a:lnTo>
                    <a:pt x="141" y="165"/>
                  </a:lnTo>
                  <a:lnTo>
                    <a:pt x="136" y="185"/>
                  </a:lnTo>
                  <a:lnTo>
                    <a:pt x="136" y="185"/>
                  </a:lnTo>
                  <a:lnTo>
                    <a:pt x="136" y="186"/>
                  </a:lnTo>
                  <a:lnTo>
                    <a:pt x="136" y="186"/>
                  </a:lnTo>
                  <a:lnTo>
                    <a:pt x="32" y="186"/>
                  </a:lnTo>
                  <a:lnTo>
                    <a:pt x="32" y="186"/>
                  </a:lnTo>
                  <a:lnTo>
                    <a:pt x="33" y="185"/>
                  </a:lnTo>
                  <a:lnTo>
                    <a:pt x="33" y="185"/>
                  </a:lnTo>
                  <a:lnTo>
                    <a:pt x="42" y="163"/>
                  </a:lnTo>
                  <a:lnTo>
                    <a:pt x="53" y="143"/>
                  </a:lnTo>
                  <a:lnTo>
                    <a:pt x="66" y="124"/>
                  </a:lnTo>
                  <a:lnTo>
                    <a:pt x="81" y="106"/>
                  </a:lnTo>
                  <a:lnTo>
                    <a:pt x="81" y="106"/>
                  </a:lnTo>
                  <a:lnTo>
                    <a:pt x="81" y="105"/>
                  </a:lnTo>
                  <a:lnTo>
                    <a:pt x="81" y="105"/>
                  </a:lnTo>
                  <a:lnTo>
                    <a:pt x="167" y="105"/>
                  </a:lnTo>
                  <a:lnTo>
                    <a:pt x="167" y="105"/>
                  </a:lnTo>
                  <a:close/>
                  <a:moveTo>
                    <a:pt x="278" y="105"/>
                  </a:moveTo>
                  <a:lnTo>
                    <a:pt x="278" y="105"/>
                  </a:lnTo>
                  <a:lnTo>
                    <a:pt x="278" y="186"/>
                  </a:lnTo>
                  <a:lnTo>
                    <a:pt x="278" y="186"/>
                  </a:lnTo>
                  <a:lnTo>
                    <a:pt x="149" y="186"/>
                  </a:lnTo>
                  <a:lnTo>
                    <a:pt x="149" y="186"/>
                  </a:lnTo>
                  <a:lnTo>
                    <a:pt x="150" y="185"/>
                  </a:lnTo>
                  <a:lnTo>
                    <a:pt x="150" y="185"/>
                  </a:lnTo>
                  <a:lnTo>
                    <a:pt x="155" y="164"/>
                  </a:lnTo>
                  <a:lnTo>
                    <a:pt x="162" y="144"/>
                  </a:lnTo>
                  <a:lnTo>
                    <a:pt x="172" y="125"/>
                  </a:lnTo>
                  <a:lnTo>
                    <a:pt x="183" y="106"/>
                  </a:lnTo>
                  <a:lnTo>
                    <a:pt x="183" y="106"/>
                  </a:lnTo>
                  <a:lnTo>
                    <a:pt x="183" y="105"/>
                  </a:lnTo>
                  <a:lnTo>
                    <a:pt x="183" y="105"/>
                  </a:lnTo>
                  <a:lnTo>
                    <a:pt x="278" y="105"/>
                  </a:lnTo>
                  <a:lnTo>
                    <a:pt x="278" y="105"/>
                  </a:lnTo>
                  <a:close/>
                  <a:moveTo>
                    <a:pt x="384" y="105"/>
                  </a:moveTo>
                  <a:lnTo>
                    <a:pt x="384" y="105"/>
                  </a:lnTo>
                  <a:lnTo>
                    <a:pt x="384" y="106"/>
                  </a:lnTo>
                  <a:lnTo>
                    <a:pt x="384" y="106"/>
                  </a:lnTo>
                  <a:lnTo>
                    <a:pt x="395" y="125"/>
                  </a:lnTo>
                  <a:lnTo>
                    <a:pt x="404" y="144"/>
                  </a:lnTo>
                  <a:lnTo>
                    <a:pt x="412" y="164"/>
                  </a:lnTo>
                  <a:lnTo>
                    <a:pt x="417" y="185"/>
                  </a:lnTo>
                  <a:lnTo>
                    <a:pt x="417" y="185"/>
                  </a:lnTo>
                  <a:lnTo>
                    <a:pt x="417" y="186"/>
                  </a:lnTo>
                  <a:lnTo>
                    <a:pt x="417" y="186"/>
                  </a:lnTo>
                  <a:lnTo>
                    <a:pt x="290" y="186"/>
                  </a:lnTo>
                  <a:lnTo>
                    <a:pt x="290" y="186"/>
                  </a:lnTo>
                  <a:lnTo>
                    <a:pt x="290" y="105"/>
                  </a:lnTo>
                  <a:lnTo>
                    <a:pt x="290" y="105"/>
                  </a:lnTo>
                  <a:lnTo>
                    <a:pt x="384" y="105"/>
                  </a:lnTo>
                  <a:lnTo>
                    <a:pt x="384" y="105"/>
                  </a:lnTo>
                  <a:close/>
                  <a:moveTo>
                    <a:pt x="486" y="105"/>
                  </a:moveTo>
                  <a:lnTo>
                    <a:pt x="486" y="105"/>
                  </a:lnTo>
                  <a:lnTo>
                    <a:pt x="486" y="106"/>
                  </a:lnTo>
                  <a:lnTo>
                    <a:pt x="486" y="106"/>
                  </a:lnTo>
                  <a:lnTo>
                    <a:pt x="501" y="124"/>
                  </a:lnTo>
                  <a:lnTo>
                    <a:pt x="514" y="143"/>
                  </a:lnTo>
                  <a:lnTo>
                    <a:pt x="525" y="163"/>
                  </a:lnTo>
                  <a:lnTo>
                    <a:pt x="534" y="185"/>
                  </a:lnTo>
                  <a:lnTo>
                    <a:pt x="534" y="185"/>
                  </a:lnTo>
                  <a:lnTo>
                    <a:pt x="535" y="186"/>
                  </a:lnTo>
                  <a:lnTo>
                    <a:pt x="535" y="186"/>
                  </a:lnTo>
                  <a:lnTo>
                    <a:pt x="431" y="186"/>
                  </a:lnTo>
                  <a:lnTo>
                    <a:pt x="431" y="186"/>
                  </a:lnTo>
                  <a:lnTo>
                    <a:pt x="431" y="185"/>
                  </a:lnTo>
                  <a:lnTo>
                    <a:pt x="431" y="185"/>
                  </a:lnTo>
                  <a:lnTo>
                    <a:pt x="426" y="165"/>
                  </a:lnTo>
                  <a:lnTo>
                    <a:pt x="419" y="145"/>
                  </a:lnTo>
                  <a:lnTo>
                    <a:pt x="411" y="126"/>
                  </a:lnTo>
                  <a:lnTo>
                    <a:pt x="400" y="107"/>
                  </a:lnTo>
                  <a:lnTo>
                    <a:pt x="400" y="107"/>
                  </a:lnTo>
                  <a:lnTo>
                    <a:pt x="400" y="105"/>
                  </a:lnTo>
                  <a:lnTo>
                    <a:pt x="400" y="105"/>
                  </a:lnTo>
                  <a:lnTo>
                    <a:pt x="486" y="105"/>
                  </a:lnTo>
                  <a:lnTo>
                    <a:pt x="486" y="105"/>
                  </a:lnTo>
                  <a:close/>
                  <a:moveTo>
                    <a:pt x="540" y="199"/>
                  </a:moveTo>
                  <a:lnTo>
                    <a:pt x="540" y="199"/>
                  </a:lnTo>
                  <a:lnTo>
                    <a:pt x="540" y="200"/>
                  </a:lnTo>
                  <a:lnTo>
                    <a:pt x="540" y="200"/>
                  </a:lnTo>
                  <a:lnTo>
                    <a:pt x="545" y="220"/>
                  </a:lnTo>
                  <a:lnTo>
                    <a:pt x="549" y="242"/>
                  </a:lnTo>
                  <a:lnTo>
                    <a:pt x="552" y="263"/>
                  </a:lnTo>
                  <a:lnTo>
                    <a:pt x="553" y="284"/>
                  </a:lnTo>
                  <a:lnTo>
                    <a:pt x="553" y="284"/>
                  </a:lnTo>
                  <a:lnTo>
                    <a:pt x="552" y="305"/>
                  </a:lnTo>
                  <a:lnTo>
                    <a:pt x="549" y="326"/>
                  </a:lnTo>
                  <a:lnTo>
                    <a:pt x="545" y="347"/>
                  </a:lnTo>
                  <a:lnTo>
                    <a:pt x="540" y="367"/>
                  </a:lnTo>
                  <a:lnTo>
                    <a:pt x="540" y="367"/>
                  </a:lnTo>
                  <a:lnTo>
                    <a:pt x="539" y="368"/>
                  </a:lnTo>
                  <a:lnTo>
                    <a:pt x="539" y="368"/>
                  </a:lnTo>
                  <a:lnTo>
                    <a:pt x="27" y="368"/>
                  </a:lnTo>
                  <a:lnTo>
                    <a:pt x="27" y="368"/>
                  </a:lnTo>
                  <a:lnTo>
                    <a:pt x="27" y="367"/>
                  </a:lnTo>
                  <a:lnTo>
                    <a:pt x="27" y="367"/>
                  </a:lnTo>
                  <a:lnTo>
                    <a:pt x="27" y="367"/>
                  </a:lnTo>
                  <a:lnTo>
                    <a:pt x="21" y="347"/>
                  </a:lnTo>
                  <a:lnTo>
                    <a:pt x="17" y="326"/>
                  </a:lnTo>
                  <a:lnTo>
                    <a:pt x="15" y="305"/>
                  </a:lnTo>
                  <a:lnTo>
                    <a:pt x="14" y="284"/>
                  </a:lnTo>
                  <a:lnTo>
                    <a:pt x="14" y="284"/>
                  </a:lnTo>
                  <a:lnTo>
                    <a:pt x="15" y="263"/>
                  </a:lnTo>
                  <a:lnTo>
                    <a:pt x="17" y="242"/>
                  </a:lnTo>
                  <a:lnTo>
                    <a:pt x="21" y="220"/>
                  </a:lnTo>
                  <a:lnTo>
                    <a:pt x="27" y="200"/>
                  </a:lnTo>
                  <a:lnTo>
                    <a:pt x="27" y="200"/>
                  </a:lnTo>
                  <a:lnTo>
                    <a:pt x="27" y="199"/>
                  </a:lnTo>
                  <a:lnTo>
                    <a:pt x="27" y="199"/>
                  </a:lnTo>
                  <a:lnTo>
                    <a:pt x="540" y="199"/>
                  </a:lnTo>
                  <a:lnTo>
                    <a:pt x="540" y="199"/>
                  </a:lnTo>
                  <a:close/>
                  <a:moveTo>
                    <a:pt x="136" y="381"/>
                  </a:moveTo>
                  <a:lnTo>
                    <a:pt x="136" y="381"/>
                  </a:lnTo>
                  <a:lnTo>
                    <a:pt x="136" y="381"/>
                  </a:lnTo>
                  <a:lnTo>
                    <a:pt x="136" y="381"/>
                  </a:lnTo>
                  <a:lnTo>
                    <a:pt x="141" y="402"/>
                  </a:lnTo>
                  <a:lnTo>
                    <a:pt x="148" y="421"/>
                  </a:lnTo>
                  <a:lnTo>
                    <a:pt x="156" y="441"/>
                  </a:lnTo>
                  <a:lnTo>
                    <a:pt x="166" y="460"/>
                  </a:lnTo>
                  <a:lnTo>
                    <a:pt x="166" y="460"/>
                  </a:lnTo>
                  <a:lnTo>
                    <a:pt x="167" y="461"/>
                  </a:lnTo>
                  <a:lnTo>
                    <a:pt x="167" y="461"/>
                  </a:lnTo>
                  <a:lnTo>
                    <a:pt x="81" y="461"/>
                  </a:lnTo>
                  <a:lnTo>
                    <a:pt x="81" y="461"/>
                  </a:lnTo>
                  <a:lnTo>
                    <a:pt x="81" y="461"/>
                  </a:lnTo>
                  <a:lnTo>
                    <a:pt x="81" y="461"/>
                  </a:lnTo>
                  <a:lnTo>
                    <a:pt x="81" y="461"/>
                  </a:lnTo>
                  <a:lnTo>
                    <a:pt x="66" y="443"/>
                  </a:lnTo>
                  <a:lnTo>
                    <a:pt x="53" y="423"/>
                  </a:lnTo>
                  <a:lnTo>
                    <a:pt x="42" y="403"/>
                  </a:lnTo>
                  <a:lnTo>
                    <a:pt x="33" y="382"/>
                  </a:lnTo>
                  <a:lnTo>
                    <a:pt x="33" y="382"/>
                  </a:lnTo>
                  <a:lnTo>
                    <a:pt x="32" y="381"/>
                  </a:lnTo>
                  <a:lnTo>
                    <a:pt x="32" y="381"/>
                  </a:lnTo>
                  <a:lnTo>
                    <a:pt x="136" y="381"/>
                  </a:lnTo>
                  <a:lnTo>
                    <a:pt x="136" y="381"/>
                  </a:lnTo>
                  <a:close/>
                  <a:moveTo>
                    <a:pt x="278" y="381"/>
                  </a:moveTo>
                  <a:lnTo>
                    <a:pt x="278" y="381"/>
                  </a:lnTo>
                  <a:lnTo>
                    <a:pt x="278" y="461"/>
                  </a:lnTo>
                  <a:lnTo>
                    <a:pt x="278" y="461"/>
                  </a:lnTo>
                  <a:lnTo>
                    <a:pt x="183" y="461"/>
                  </a:lnTo>
                  <a:lnTo>
                    <a:pt x="183" y="461"/>
                  </a:lnTo>
                  <a:lnTo>
                    <a:pt x="183" y="461"/>
                  </a:lnTo>
                  <a:lnTo>
                    <a:pt x="183" y="461"/>
                  </a:lnTo>
                  <a:lnTo>
                    <a:pt x="172" y="442"/>
                  </a:lnTo>
                  <a:lnTo>
                    <a:pt x="162" y="422"/>
                  </a:lnTo>
                  <a:lnTo>
                    <a:pt x="155" y="402"/>
                  </a:lnTo>
                  <a:lnTo>
                    <a:pt x="150" y="382"/>
                  </a:lnTo>
                  <a:lnTo>
                    <a:pt x="150" y="382"/>
                  </a:lnTo>
                  <a:lnTo>
                    <a:pt x="149" y="381"/>
                  </a:lnTo>
                  <a:lnTo>
                    <a:pt x="149" y="381"/>
                  </a:lnTo>
                  <a:lnTo>
                    <a:pt x="278" y="381"/>
                  </a:lnTo>
                  <a:lnTo>
                    <a:pt x="278" y="381"/>
                  </a:lnTo>
                  <a:close/>
                  <a:moveTo>
                    <a:pt x="417" y="381"/>
                  </a:moveTo>
                  <a:lnTo>
                    <a:pt x="417" y="381"/>
                  </a:lnTo>
                  <a:lnTo>
                    <a:pt x="417" y="382"/>
                  </a:lnTo>
                  <a:lnTo>
                    <a:pt x="417" y="382"/>
                  </a:lnTo>
                  <a:lnTo>
                    <a:pt x="412" y="402"/>
                  </a:lnTo>
                  <a:lnTo>
                    <a:pt x="404" y="422"/>
                  </a:lnTo>
                  <a:lnTo>
                    <a:pt x="395" y="442"/>
                  </a:lnTo>
                  <a:lnTo>
                    <a:pt x="384" y="461"/>
                  </a:lnTo>
                  <a:lnTo>
                    <a:pt x="384" y="461"/>
                  </a:lnTo>
                  <a:lnTo>
                    <a:pt x="384" y="461"/>
                  </a:lnTo>
                  <a:lnTo>
                    <a:pt x="384" y="461"/>
                  </a:lnTo>
                  <a:lnTo>
                    <a:pt x="290" y="461"/>
                  </a:lnTo>
                  <a:lnTo>
                    <a:pt x="290" y="461"/>
                  </a:lnTo>
                  <a:lnTo>
                    <a:pt x="290" y="381"/>
                  </a:lnTo>
                  <a:lnTo>
                    <a:pt x="290" y="381"/>
                  </a:lnTo>
                  <a:lnTo>
                    <a:pt x="417" y="381"/>
                  </a:lnTo>
                  <a:lnTo>
                    <a:pt x="417" y="381"/>
                  </a:lnTo>
                  <a:close/>
                  <a:moveTo>
                    <a:pt x="535" y="381"/>
                  </a:moveTo>
                  <a:lnTo>
                    <a:pt x="535" y="381"/>
                  </a:lnTo>
                  <a:lnTo>
                    <a:pt x="534" y="382"/>
                  </a:lnTo>
                  <a:lnTo>
                    <a:pt x="534" y="382"/>
                  </a:lnTo>
                  <a:lnTo>
                    <a:pt x="525" y="403"/>
                  </a:lnTo>
                  <a:lnTo>
                    <a:pt x="514" y="423"/>
                  </a:lnTo>
                  <a:lnTo>
                    <a:pt x="501" y="443"/>
                  </a:lnTo>
                  <a:lnTo>
                    <a:pt x="486" y="461"/>
                  </a:lnTo>
                  <a:lnTo>
                    <a:pt x="486" y="461"/>
                  </a:lnTo>
                  <a:lnTo>
                    <a:pt x="486" y="461"/>
                  </a:lnTo>
                  <a:lnTo>
                    <a:pt x="486" y="461"/>
                  </a:lnTo>
                  <a:lnTo>
                    <a:pt x="400" y="461"/>
                  </a:lnTo>
                  <a:lnTo>
                    <a:pt x="400" y="461"/>
                  </a:lnTo>
                  <a:lnTo>
                    <a:pt x="400" y="460"/>
                  </a:lnTo>
                  <a:lnTo>
                    <a:pt x="400" y="460"/>
                  </a:lnTo>
                  <a:lnTo>
                    <a:pt x="400" y="460"/>
                  </a:lnTo>
                  <a:lnTo>
                    <a:pt x="411" y="441"/>
                  </a:lnTo>
                  <a:lnTo>
                    <a:pt x="419" y="421"/>
                  </a:lnTo>
                  <a:lnTo>
                    <a:pt x="426" y="402"/>
                  </a:lnTo>
                  <a:lnTo>
                    <a:pt x="431" y="381"/>
                  </a:lnTo>
                  <a:lnTo>
                    <a:pt x="431" y="381"/>
                  </a:lnTo>
                  <a:lnTo>
                    <a:pt x="431" y="381"/>
                  </a:lnTo>
                  <a:lnTo>
                    <a:pt x="431" y="381"/>
                  </a:lnTo>
                  <a:lnTo>
                    <a:pt x="535" y="381"/>
                  </a:lnTo>
                  <a:lnTo>
                    <a:pt x="535" y="381"/>
                  </a:lnTo>
                  <a:close/>
                  <a:moveTo>
                    <a:pt x="176" y="475"/>
                  </a:moveTo>
                  <a:lnTo>
                    <a:pt x="176" y="475"/>
                  </a:lnTo>
                  <a:lnTo>
                    <a:pt x="176" y="475"/>
                  </a:lnTo>
                  <a:lnTo>
                    <a:pt x="176" y="475"/>
                  </a:lnTo>
                  <a:lnTo>
                    <a:pt x="191" y="495"/>
                  </a:lnTo>
                  <a:lnTo>
                    <a:pt x="208" y="513"/>
                  </a:lnTo>
                  <a:lnTo>
                    <a:pt x="227" y="531"/>
                  </a:lnTo>
                  <a:lnTo>
                    <a:pt x="247" y="548"/>
                  </a:lnTo>
                  <a:lnTo>
                    <a:pt x="247" y="548"/>
                  </a:lnTo>
                  <a:lnTo>
                    <a:pt x="253" y="551"/>
                  </a:lnTo>
                  <a:lnTo>
                    <a:pt x="253" y="551"/>
                  </a:lnTo>
                  <a:lnTo>
                    <a:pt x="247" y="550"/>
                  </a:lnTo>
                  <a:lnTo>
                    <a:pt x="247" y="550"/>
                  </a:lnTo>
                  <a:lnTo>
                    <a:pt x="247" y="550"/>
                  </a:lnTo>
                  <a:lnTo>
                    <a:pt x="226" y="546"/>
                  </a:lnTo>
                  <a:lnTo>
                    <a:pt x="205" y="541"/>
                  </a:lnTo>
                  <a:lnTo>
                    <a:pt x="185" y="534"/>
                  </a:lnTo>
                  <a:lnTo>
                    <a:pt x="165" y="525"/>
                  </a:lnTo>
                  <a:lnTo>
                    <a:pt x="146" y="515"/>
                  </a:lnTo>
                  <a:lnTo>
                    <a:pt x="129" y="504"/>
                  </a:lnTo>
                  <a:lnTo>
                    <a:pt x="111" y="491"/>
                  </a:lnTo>
                  <a:lnTo>
                    <a:pt x="95" y="476"/>
                  </a:lnTo>
                  <a:lnTo>
                    <a:pt x="95" y="476"/>
                  </a:lnTo>
                  <a:lnTo>
                    <a:pt x="94" y="475"/>
                  </a:lnTo>
                  <a:lnTo>
                    <a:pt x="94" y="475"/>
                  </a:lnTo>
                  <a:lnTo>
                    <a:pt x="176" y="475"/>
                  </a:lnTo>
                  <a:lnTo>
                    <a:pt x="176" y="475"/>
                  </a:lnTo>
                  <a:close/>
                  <a:moveTo>
                    <a:pt x="278" y="475"/>
                  </a:moveTo>
                  <a:lnTo>
                    <a:pt x="278" y="475"/>
                  </a:lnTo>
                  <a:lnTo>
                    <a:pt x="278" y="552"/>
                  </a:lnTo>
                  <a:lnTo>
                    <a:pt x="278" y="552"/>
                  </a:lnTo>
                  <a:lnTo>
                    <a:pt x="262" y="542"/>
                  </a:lnTo>
                  <a:lnTo>
                    <a:pt x="262" y="542"/>
                  </a:lnTo>
                  <a:lnTo>
                    <a:pt x="247" y="531"/>
                  </a:lnTo>
                  <a:lnTo>
                    <a:pt x="230" y="516"/>
                  </a:lnTo>
                  <a:lnTo>
                    <a:pt x="212" y="498"/>
                  </a:lnTo>
                  <a:lnTo>
                    <a:pt x="203" y="487"/>
                  </a:lnTo>
                  <a:lnTo>
                    <a:pt x="194" y="476"/>
                  </a:lnTo>
                  <a:lnTo>
                    <a:pt x="194" y="476"/>
                  </a:lnTo>
                  <a:lnTo>
                    <a:pt x="192" y="475"/>
                  </a:lnTo>
                  <a:lnTo>
                    <a:pt x="192" y="475"/>
                  </a:lnTo>
                  <a:lnTo>
                    <a:pt x="278" y="475"/>
                  </a:lnTo>
                  <a:lnTo>
                    <a:pt x="278" y="475"/>
                  </a:lnTo>
                  <a:close/>
                  <a:moveTo>
                    <a:pt x="374" y="475"/>
                  </a:moveTo>
                  <a:lnTo>
                    <a:pt x="374" y="475"/>
                  </a:lnTo>
                  <a:lnTo>
                    <a:pt x="373" y="476"/>
                  </a:lnTo>
                  <a:lnTo>
                    <a:pt x="373" y="476"/>
                  </a:lnTo>
                  <a:lnTo>
                    <a:pt x="364" y="487"/>
                  </a:lnTo>
                  <a:lnTo>
                    <a:pt x="355" y="498"/>
                  </a:lnTo>
                  <a:lnTo>
                    <a:pt x="337" y="516"/>
                  </a:lnTo>
                  <a:lnTo>
                    <a:pt x="320" y="531"/>
                  </a:lnTo>
                  <a:lnTo>
                    <a:pt x="305" y="542"/>
                  </a:lnTo>
                  <a:lnTo>
                    <a:pt x="305" y="542"/>
                  </a:lnTo>
                  <a:lnTo>
                    <a:pt x="290" y="552"/>
                  </a:lnTo>
                  <a:lnTo>
                    <a:pt x="290" y="552"/>
                  </a:lnTo>
                  <a:lnTo>
                    <a:pt x="290" y="475"/>
                  </a:lnTo>
                  <a:lnTo>
                    <a:pt x="290" y="475"/>
                  </a:lnTo>
                  <a:lnTo>
                    <a:pt x="374" y="475"/>
                  </a:lnTo>
                  <a:lnTo>
                    <a:pt x="374" y="475"/>
                  </a:lnTo>
                  <a:close/>
                  <a:moveTo>
                    <a:pt x="473" y="475"/>
                  </a:moveTo>
                  <a:lnTo>
                    <a:pt x="473" y="475"/>
                  </a:lnTo>
                  <a:lnTo>
                    <a:pt x="471" y="476"/>
                  </a:lnTo>
                  <a:lnTo>
                    <a:pt x="471" y="476"/>
                  </a:lnTo>
                  <a:lnTo>
                    <a:pt x="455" y="491"/>
                  </a:lnTo>
                  <a:lnTo>
                    <a:pt x="438" y="504"/>
                  </a:lnTo>
                  <a:lnTo>
                    <a:pt x="420" y="515"/>
                  </a:lnTo>
                  <a:lnTo>
                    <a:pt x="401" y="525"/>
                  </a:lnTo>
                  <a:lnTo>
                    <a:pt x="382" y="534"/>
                  </a:lnTo>
                  <a:lnTo>
                    <a:pt x="361" y="541"/>
                  </a:lnTo>
                  <a:lnTo>
                    <a:pt x="340" y="547"/>
                  </a:lnTo>
                  <a:lnTo>
                    <a:pt x="319" y="551"/>
                  </a:lnTo>
                  <a:lnTo>
                    <a:pt x="319" y="551"/>
                  </a:lnTo>
                  <a:lnTo>
                    <a:pt x="313" y="551"/>
                  </a:lnTo>
                  <a:lnTo>
                    <a:pt x="313" y="551"/>
                  </a:lnTo>
                  <a:lnTo>
                    <a:pt x="319" y="547"/>
                  </a:lnTo>
                  <a:lnTo>
                    <a:pt x="319" y="547"/>
                  </a:lnTo>
                  <a:lnTo>
                    <a:pt x="334" y="537"/>
                  </a:lnTo>
                  <a:lnTo>
                    <a:pt x="351" y="521"/>
                  </a:lnTo>
                  <a:lnTo>
                    <a:pt x="361" y="511"/>
                  </a:lnTo>
                  <a:lnTo>
                    <a:pt x="371" y="500"/>
                  </a:lnTo>
                  <a:lnTo>
                    <a:pt x="381" y="488"/>
                  </a:lnTo>
                  <a:lnTo>
                    <a:pt x="391" y="475"/>
                  </a:lnTo>
                  <a:lnTo>
                    <a:pt x="391" y="475"/>
                  </a:lnTo>
                  <a:lnTo>
                    <a:pt x="391" y="475"/>
                  </a:lnTo>
                  <a:lnTo>
                    <a:pt x="391" y="475"/>
                  </a:lnTo>
                  <a:lnTo>
                    <a:pt x="473" y="475"/>
                  </a:lnTo>
                  <a:lnTo>
                    <a:pt x="473" y="47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798" dirty="0"/>
            </a:p>
          </p:txBody>
        </p:sp>
        <p:sp>
          <p:nvSpPr>
            <p:cNvPr id="10" name="Freeform 27"/>
            <p:cNvSpPr>
              <a:spLocks/>
            </p:cNvSpPr>
            <p:nvPr userDrawn="1"/>
          </p:nvSpPr>
          <p:spPr bwMode="auto">
            <a:xfrm>
              <a:off x="1658938" y="1789113"/>
              <a:ext cx="107950" cy="187325"/>
            </a:xfrm>
            <a:custGeom>
              <a:avLst/>
              <a:gdLst>
                <a:gd name="T0" fmla="*/ 68 w 68"/>
                <a:gd name="T1" fmla="*/ 1 h 118"/>
                <a:gd name="T2" fmla="*/ 68 w 68"/>
                <a:gd name="T3" fmla="*/ 1 h 118"/>
                <a:gd name="T4" fmla="*/ 66 w 68"/>
                <a:gd name="T5" fmla="*/ 2 h 118"/>
                <a:gd name="T6" fmla="*/ 65 w 68"/>
                <a:gd name="T7" fmla="*/ 4 h 118"/>
                <a:gd name="T8" fmla="*/ 62 w 68"/>
                <a:gd name="T9" fmla="*/ 8 h 118"/>
                <a:gd name="T10" fmla="*/ 57 w 68"/>
                <a:gd name="T11" fmla="*/ 24 h 118"/>
                <a:gd name="T12" fmla="*/ 36 w 68"/>
                <a:gd name="T13" fmla="*/ 95 h 118"/>
                <a:gd name="T14" fmla="*/ 36 w 68"/>
                <a:gd name="T15" fmla="*/ 95 h 118"/>
                <a:gd name="T16" fmla="*/ 34 w 68"/>
                <a:gd name="T17" fmla="*/ 104 h 118"/>
                <a:gd name="T18" fmla="*/ 33 w 68"/>
                <a:gd name="T19" fmla="*/ 110 h 118"/>
                <a:gd name="T20" fmla="*/ 34 w 68"/>
                <a:gd name="T21" fmla="*/ 114 h 118"/>
                <a:gd name="T22" fmla="*/ 35 w 68"/>
                <a:gd name="T23" fmla="*/ 117 h 118"/>
                <a:gd name="T24" fmla="*/ 35 w 68"/>
                <a:gd name="T25" fmla="*/ 118 h 118"/>
                <a:gd name="T26" fmla="*/ 0 w 68"/>
                <a:gd name="T27" fmla="*/ 118 h 118"/>
                <a:gd name="T28" fmla="*/ 0 w 68"/>
                <a:gd name="T29" fmla="*/ 117 h 118"/>
                <a:gd name="T30" fmla="*/ 0 w 68"/>
                <a:gd name="T31" fmla="*/ 117 h 118"/>
                <a:gd name="T32" fmla="*/ 4 w 68"/>
                <a:gd name="T33" fmla="*/ 114 h 118"/>
                <a:gd name="T34" fmla="*/ 6 w 68"/>
                <a:gd name="T35" fmla="*/ 111 h 118"/>
                <a:gd name="T36" fmla="*/ 9 w 68"/>
                <a:gd name="T37" fmla="*/ 105 h 118"/>
                <a:gd name="T38" fmla="*/ 11 w 68"/>
                <a:gd name="T39" fmla="*/ 96 h 118"/>
                <a:gd name="T40" fmla="*/ 32 w 68"/>
                <a:gd name="T41" fmla="*/ 25 h 118"/>
                <a:gd name="T42" fmla="*/ 32 w 68"/>
                <a:gd name="T43" fmla="*/ 25 h 118"/>
                <a:gd name="T44" fmla="*/ 34 w 68"/>
                <a:gd name="T45" fmla="*/ 15 h 118"/>
                <a:gd name="T46" fmla="*/ 35 w 68"/>
                <a:gd name="T47" fmla="*/ 9 h 118"/>
                <a:gd name="T48" fmla="*/ 35 w 68"/>
                <a:gd name="T49" fmla="*/ 5 h 118"/>
                <a:gd name="T50" fmla="*/ 34 w 68"/>
                <a:gd name="T51" fmla="*/ 1 h 118"/>
                <a:gd name="T52" fmla="*/ 34 w 68"/>
                <a:gd name="T53" fmla="*/ 0 h 118"/>
                <a:gd name="T54" fmla="*/ 68 w 68"/>
                <a:gd name="T55" fmla="*/ 0 h 118"/>
                <a:gd name="T56" fmla="*/ 68 w 68"/>
                <a:gd name="T57" fmla="*/ 1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8" h="118">
                  <a:moveTo>
                    <a:pt x="68" y="1"/>
                  </a:moveTo>
                  <a:lnTo>
                    <a:pt x="68" y="1"/>
                  </a:lnTo>
                  <a:lnTo>
                    <a:pt x="66" y="2"/>
                  </a:lnTo>
                  <a:lnTo>
                    <a:pt x="65" y="4"/>
                  </a:lnTo>
                  <a:lnTo>
                    <a:pt x="62" y="8"/>
                  </a:lnTo>
                  <a:lnTo>
                    <a:pt x="57" y="24"/>
                  </a:lnTo>
                  <a:lnTo>
                    <a:pt x="36" y="95"/>
                  </a:lnTo>
                  <a:lnTo>
                    <a:pt x="36" y="95"/>
                  </a:lnTo>
                  <a:lnTo>
                    <a:pt x="34" y="104"/>
                  </a:lnTo>
                  <a:lnTo>
                    <a:pt x="33" y="110"/>
                  </a:lnTo>
                  <a:lnTo>
                    <a:pt x="34" y="114"/>
                  </a:lnTo>
                  <a:lnTo>
                    <a:pt x="35" y="117"/>
                  </a:lnTo>
                  <a:lnTo>
                    <a:pt x="35" y="118"/>
                  </a:lnTo>
                  <a:lnTo>
                    <a:pt x="0" y="118"/>
                  </a:lnTo>
                  <a:lnTo>
                    <a:pt x="0" y="117"/>
                  </a:lnTo>
                  <a:lnTo>
                    <a:pt x="0" y="117"/>
                  </a:lnTo>
                  <a:lnTo>
                    <a:pt x="4" y="114"/>
                  </a:lnTo>
                  <a:lnTo>
                    <a:pt x="6" y="111"/>
                  </a:lnTo>
                  <a:lnTo>
                    <a:pt x="9" y="105"/>
                  </a:lnTo>
                  <a:lnTo>
                    <a:pt x="11" y="96"/>
                  </a:lnTo>
                  <a:lnTo>
                    <a:pt x="32" y="25"/>
                  </a:lnTo>
                  <a:lnTo>
                    <a:pt x="32" y="25"/>
                  </a:lnTo>
                  <a:lnTo>
                    <a:pt x="34" y="15"/>
                  </a:lnTo>
                  <a:lnTo>
                    <a:pt x="35" y="9"/>
                  </a:lnTo>
                  <a:lnTo>
                    <a:pt x="35" y="5"/>
                  </a:lnTo>
                  <a:lnTo>
                    <a:pt x="34" y="1"/>
                  </a:lnTo>
                  <a:lnTo>
                    <a:pt x="34" y="0"/>
                  </a:lnTo>
                  <a:lnTo>
                    <a:pt x="68" y="0"/>
                  </a:lnTo>
                  <a:lnTo>
                    <a:pt x="68"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798" dirty="0"/>
            </a:p>
          </p:txBody>
        </p:sp>
        <p:sp>
          <p:nvSpPr>
            <p:cNvPr id="11" name="Freeform 28"/>
            <p:cNvSpPr>
              <a:spLocks/>
            </p:cNvSpPr>
            <p:nvPr userDrawn="1"/>
          </p:nvSpPr>
          <p:spPr bwMode="auto">
            <a:xfrm>
              <a:off x="1289051" y="1785938"/>
              <a:ext cx="138113" cy="193675"/>
            </a:xfrm>
            <a:custGeom>
              <a:avLst/>
              <a:gdLst>
                <a:gd name="T0" fmla="*/ 8 w 87"/>
                <a:gd name="T1" fmla="*/ 90 h 122"/>
                <a:gd name="T2" fmla="*/ 10 w 87"/>
                <a:gd name="T3" fmla="*/ 101 h 122"/>
                <a:gd name="T4" fmla="*/ 16 w 87"/>
                <a:gd name="T5" fmla="*/ 109 h 122"/>
                <a:gd name="T6" fmla="*/ 25 w 87"/>
                <a:gd name="T7" fmla="*/ 113 h 122"/>
                <a:gd name="T8" fmla="*/ 38 w 87"/>
                <a:gd name="T9" fmla="*/ 114 h 122"/>
                <a:gd name="T10" fmla="*/ 42 w 87"/>
                <a:gd name="T11" fmla="*/ 113 h 122"/>
                <a:gd name="T12" fmla="*/ 50 w 87"/>
                <a:gd name="T13" fmla="*/ 110 h 122"/>
                <a:gd name="T14" fmla="*/ 55 w 87"/>
                <a:gd name="T15" fmla="*/ 104 h 122"/>
                <a:gd name="T16" fmla="*/ 58 w 87"/>
                <a:gd name="T17" fmla="*/ 97 h 122"/>
                <a:gd name="T18" fmla="*/ 58 w 87"/>
                <a:gd name="T19" fmla="*/ 94 h 122"/>
                <a:gd name="T20" fmla="*/ 54 w 87"/>
                <a:gd name="T21" fmla="*/ 82 h 122"/>
                <a:gd name="T22" fmla="*/ 43 w 87"/>
                <a:gd name="T23" fmla="*/ 72 h 122"/>
                <a:gd name="T24" fmla="*/ 38 w 87"/>
                <a:gd name="T25" fmla="*/ 68 h 122"/>
                <a:gd name="T26" fmla="*/ 22 w 87"/>
                <a:gd name="T27" fmla="*/ 54 h 122"/>
                <a:gd name="T28" fmla="*/ 17 w 87"/>
                <a:gd name="T29" fmla="*/ 46 h 122"/>
                <a:gd name="T30" fmla="*/ 16 w 87"/>
                <a:gd name="T31" fmla="*/ 36 h 122"/>
                <a:gd name="T32" fmla="*/ 17 w 87"/>
                <a:gd name="T33" fmla="*/ 29 h 122"/>
                <a:gd name="T34" fmla="*/ 22 w 87"/>
                <a:gd name="T35" fmla="*/ 15 h 122"/>
                <a:gd name="T36" fmla="*/ 33 w 87"/>
                <a:gd name="T37" fmla="*/ 6 h 122"/>
                <a:gd name="T38" fmla="*/ 48 w 87"/>
                <a:gd name="T39" fmla="*/ 1 h 122"/>
                <a:gd name="T40" fmla="*/ 56 w 87"/>
                <a:gd name="T41" fmla="*/ 0 h 122"/>
                <a:gd name="T42" fmla="*/ 77 w 87"/>
                <a:gd name="T43" fmla="*/ 2 h 122"/>
                <a:gd name="T44" fmla="*/ 87 w 87"/>
                <a:gd name="T45" fmla="*/ 5 h 122"/>
                <a:gd name="T46" fmla="*/ 80 w 87"/>
                <a:gd name="T47" fmla="*/ 27 h 122"/>
                <a:gd name="T48" fmla="*/ 77 w 87"/>
                <a:gd name="T49" fmla="*/ 17 h 122"/>
                <a:gd name="T50" fmla="*/ 73 w 87"/>
                <a:gd name="T51" fmla="*/ 11 h 122"/>
                <a:gd name="T52" fmla="*/ 65 w 87"/>
                <a:gd name="T53" fmla="*/ 8 h 122"/>
                <a:gd name="T54" fmla="*/ 55 w 87"/>
                <a:gd name="T55" fmla="*/ 8 h 122"/>
                <a:gd name="T56" fmla="*/ 50 w 87"/>
                <a:gd name="T57" fmla="*/ 8 h 122"/>
                <a:gd name="T58" fmla="*/ 44 w 87"/>
                <a:gd name="T59" fmla="*/ 12 h 122"/>
                <a:gd name="T60" fmla="*/ 39 w 87"/>
                <a:gd name="T61" fmla="*/ 17 h 122"/>
                <a:gd name="T62" fmla="*/ 37 w 87"/>
                <a:gd name="T63" fmla="*/ 28 h 122"/>
                <a:gd name="T64" fmla="*/ 38 w 87"/>
                <a:gd name="T65" fmla="*/ 34 h 122"/>
                <a:gd name="T66" fmla="*/ 45 w 87"/>
                <a:gd name="T67" fmla="*/ 44 h 122"/>
                <a:gd name="T68" fmla="*/ 57 w 87"/>
                <a:gd name="T69" fmla="*/ 52 h 122"/>
                <a:gd name="T70" fmla="*/ 66 w 87"/>
                <a:gd name="T71" fmla="*/ 58 h 122"/>
                <a:gd name="T72" fmla="*/ 77 w 87"/>
                <a:gd name="T73" fmla="*/ 69 h 122"/>
                <a:gd name="T74" fmla="*/ 80 w 87"/>
                <a:gd name="T75" fmla="*/ 79 h 122"/>
                <a:gd name="T76" fmla="*/ 81 w 87"/>
                <a:gd name="T77" fmla="*/ 84 h 122"/>
                <a:gd name="T78" fmla="*/ 77 w 87"/>
                <a:gd name="T79" fmla="*/ 100 h 122"/>
                <a:gd name="T80" fmla="*/ 68 w 87"/>
                <a:gd name="T81" fmla="*/ 112 h 122"/>
                <a:gd name="T82" fmla="*/ 54 w 87"/>
                <a:gd name="T83" fmla="*/ 120 h 122"/>
                <a:gd name="T84" fmla="*/ 35 w 87"/>
                <a:gd name="T85" fmla="*/ 122 h 122"/>
                <a:gd name="T86" fmla="*/ 24 w 87"/>
                <a:gd name="T87" fmla="*/ 121 h 122"/>
                <a:gd name="T88" fmla="*/ 6 w 87"/>
                <a:gd name="T89" fmla="*/ 116 h 122"/>
                <a:gd name="T90" fmla="*/ 0 w 87"/>
                <a:gd name="T91" fmla="*/ 112 h 122"/>
                <a:gd name="T92" fmla="*/ 8 w 87"/>
                <a:gd name="T93" fmla="*/ 9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7" h="122">
                  <a:moveTo>
                    <a:pt x="8" y="90"/>
                  </a:moveTo>
                  <a:lnTo>
                    <a:pt x="8" y="90"/>
                  </a:lnTo>
                  <a:lnTo>
                    <a:pt x="9" y="96"/>
                  </a:lnTo>
                  <a:lnTo>
                    <a:pt x="10" y="101"/>
                  </a:lnTo>
                  <a:lnTo>
                    <a:pt x="13" y="106"/>
                  </a:lnTo>
                  <a:lnTo>
                    <a:pt x="16" y="109"/>
                  </a:lnTo>
                  <a:lnTo>
                    <a:pt x="20" y="112"/>
                  </a:lnTo>
                  <a:lnTo>
                    <a:pt x="25" y="113"/>
                  </a:lnTo>
                  <a:lnTo>
                    <a:pt x="31" y="114"/>
                  </a:lnTo>
                  <a:lnTo>
                    <a:pt x="38" y="114"/>
                  </a:lnTo>
                  <a:lnTo>
                    <a:pt x="38" y="114"/>
                  </a:lnTo>
                  <a:lnTo>
                    <a:pt x="42" y="113"/>
                  </a:lnTo>
                  <a:lnTo>
                    <a:pt x="46" y="112"/>
                  </a:lnTo>
                  <a:lnTo>
                    <a:pt x="50" y="110"/>
                  </a:lnTo>
                  <a:lnTo>
                    <a:pt x="53" y="107"/>
                  </a:lnTo>
                  <a:lnTo>
                    <a:pt x="55" y="104"/>
                  </a:lnTo>
                  <a:lnTo>
                    <a:pt x="57" y="101"/>
                  </a:lnTo>
                  <a:lnTo>
                    <a:pt x="58" y="97"/>
                  </a:lnTo>
                  <a:lnTo>
                    <a:pt x="58" y="94"/>
                  </a:lnTo>
                  <a:lnTo>
                    <a:pt x="58" y="94"/>
                  </a:lnTo>
                  <a:lnTo>
                    <a:pt x="57" y="88"/>
                  </a:lnTo>
                  <a:lnTo>
                    <a:pt x="54" y="82"/>
                  </a:lnTo>
                  <a:lnTo>
                    <a:pt x="50" y="77"/>
                  </a:lnTo>
                  <a:lnTo>
                    <a:pt x="43" y="72"/>
                  </a:lnTo>
                  <a:lnTo>
                    <a:pt x="38" y="68"/>
                  </a:lnTo>
                  <a:lnTo>
                    <a:pt x="38" y="68"/>
                  </a:lnTo>
                  <a:lnTo>
                    <a:pt x="29" y="62"/>
                  </a:lnTo>
                  <a:lnTo>
                    <a:pt x="22" y="54"/>
                  </a:lnTo>
                  <a:lnTo>
                    <a:pt x="20" y="51"/>
                  </a:lnTo>
                  <a:lnTo>
                    <a:pt x="17" y="46"/>
                  </a:lnTo>
                  <a:lnTo>
                    <a:pt x="16" y="41"/>
                  </a:lnTo>
                  <a:lnTo>
                    <a:pt x="16" y="36"/>
                  </a:lnTo>
                  <a:lnTo>
                    <a:pt x="16" y="36"/>
                  </a:lnTo>
                  <a:lnTo>
                    <a:pt x="17" y="29"/>
                  </a:lnTo>
                  <a:lnTo>
                    <a:pt x="19" y="22"/>
                  </a:lnTo>
                  <a:lnTo>
                    <a:pt x="22" y="15"/>
                  </a:lnTo>
                  <a:lnTo>
                    <a:pt x="27" y="10"/>
                  </a:lnTo>
                  <a:lnTo>
                    <a:pt x="33" y="6"/>
                  </a:lnTo>
                  <a:lnTo>
                    <a:pt x="40" y="3"/>
                  </a:lnTo>
                  <a:lnTo>
                    <a:pt x="48" y="1"/>
                  </a:lnTo>
                  <a:lnTo>
                    <a:pt x="56" y="0"/>
                  </a:lnTo>
                  <a:lnTo>
                    <a:pt x="56" y="0"/>
                  </a:lnTo>
                  <a:lnTo>
                    <a:pt x="67" y="0"/>
                  </a:lnTo>
                  <a:lnTo>
                    <a:pt x="77" y="2"/>
                  </a:lnTo>
                  <a:lnTo>
                    <a:pt x="77" y="2"/>
                  </a:lnTo>
                  <a:lnTo>
                    <a:pt x="87" y="5"/>
                  </a:lnTo>
                  <a:lnTo>
                    <a:pt x="82" y="27"/>
                  </a:lnTo>
                  <a:lnTo>
                    <a:pt x="80" y="27"/>
                  </a:lnTo>
                  <a:lnTo>
                    <a:pt x="80" y="27"/>
                  </a:lnTo>
                  <a:lnTo>
                    <a:pt x="77" y="17"/>
                  </a:lnTo>
                  <a:lnTo>
                    <a:pt x="75" y="14"/>
                  </a:lnTo>
                  <a:lnTo>
                    <a:pt x="73" y="11"/>
                  </a:lnTo>
                  <a:lnTo>
                    <a:pt x="70" y="9"/>
                  </a:lnTo>
                  <a:lnTo>
                    <a:pt x="65" y="8"/>
                  </a:lnTo>
                  <a:lnTo>
                    <a:pt x="61" y="7"/>
                  </a:lnTo>
                  <a:lnTo>
                    <a:pt x="55" y="8"/>
                  </a:lnTo>
                  <a:lnTo>
                    <a:pt x="55" y="8"/>
                  </a:lnTo>
                  <a:lnTo>
                    <a:pt x="50" y="8"/>
                  </a:lnTo>
                  <a:lnTo>
                    <a:pt x="47" y="10"/>
                  </a:lnTo>
                  <a:lnTo>
                    <a:pt x="44" y="12"/>
                  </a:lnTo>
                  <a:lnTo>
                    <a:pt x="41" y="14"/>
                  </a:lnTo>
                  <a:lnTo>
                    <a:pt x="39" y="17"/>
                  </a:lnTo>
                  <a:lnTo>
                    <a:pt x="38" y="21"/>
                  </a:lnTo>
                  <a:lnTo>
                    <a:pt x="37" y="28"/>
                  </a:lnTo>
                  <a:lnTo>
                    <a:pt x="37" y="28"/>
                  </a:lnTo>
                  <a:lnTo>
                    <a:pt x="38" y="34"/>
                  </a:lnTo>
                  <a:lnTo>
                    <a:pt x="40" y="39"/>
                  </a:lnTo>
                  <a:lnTo>
                    <a:pt x="45" y="44"/>
                  </a:lnTo>
                  <a:lnTo>
                    <a:pt x="52" y="48"/>
                  </a:lnTo>
                  <a:lnTo>
                    <a:pt x="57" y="52"/>
                  </a:lnTo>
                  <a:lnTo>
                    <a:pt x="57" y="52"/>
                  </a:lnTo>
                  <a:lnTo>
                    <a:pt x="66" y="58"/>
                  </a:lnTo>
                  <a:lnTo>
                    <a:pt x="74" y="65"/>
                  </a:lnTo>
                  <a:lnTo>
                    <a:pt x="77" y="69"/>
                  </a:lnTo>
                  <a:lnTo>
                    <a:pt x="79" y="74"/>
                  </a:lnTo>
                  <a:lnTo>
                    <a:pt x="80" y="79"/>
                  </a:lnTo>
                  <a:lnTo>
                    <a:pt x="81" y="84"/>
                  </a:lnTo>
                  <a:lnTo>
                    <a:pt x="81" y="84"/>
                  </a:lnTo>
                  <a:lnTo>
                    <a:pt x="80" y="93"/>
                  </a:lnTo>
                  <a:lnTo>
                    <a:pt x="77" y="100"/>
                  </a:lnTo>
                  <a:lnTo>
                    <a:pt x="73" y="107"/>
                  </a:lnTo>
                  <a:lnTo>
                    <a:pt x="68" y="112"/>
                  </a:lnTo>
                  <a:lnTo>
                    <a:pt x="62" y="116"/>
                  </a:lnTo>
                  <a:lnTo>
                    <a:pt x="54" y="120"/>
                  </a:lnTo>
                  <a:lnTo>
                    <a:pt x="45" y="122"/>
                  </a:lnTo>
                  <a:lnTo>
                    <a:pt x="35" y="122"/>
                  </a:lnTo>
                  <a:lnTo>
                    <a:pt x="35" y="122"/>
                  </a:lnTo>
                  <a:lnTo>
                    <a:pt x="24" y="121"/>
                  </a:lnTo>
                  <a:lnTo>
                    <a:pt x="14" y="119"/>
                  </a:lnTo>
                  <a:lnTo>
                    <a:pt x="6" y="116"/>
                  </a:lnTo>
                  <a:lnTo>
                    <a:pt x="0" y="112"/>
                  </a:lnTo>
                  <a:lnTo>
                    <a:pt x="0" y="112"/>
                  </a:lnTo>
                  <a:lnTo>
                    <a:pt x="6" y="90"/>
                  </a:lnTo>
                  <a:lnTo>
                    <a:pt x="8" y="9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798" dirty="0"/>
            </a:p>
          </p:txBody>
        </p:sp>
        <p:sp>
          <p:nvSpPr>
            <p:cNvPr id="12" name="Freeform 29"/>
            <p:cNvSpPr>
              <a:spLocks/>
            </p:cNvSpPr>
            <p:nvPr userDrawn="1"/>
          </p:nvSpPr>
          <p:spPr bwMode="auto">
            <a:xfrm>
              <a:off x="1760538" y="1789113"/>
              <a:ext cx="166688" cy="187325"/>
            </a:xfrm>
            <a:custGeom>
              <a:avLst/>
              <a:gdLst>
                <a:gd name="T0" fmla="*/ 105 w 105"/>
                <a:gd name="T1" fmla="*/ 0 h 118"/>
                <a:gd name="T2" fmla="*/ 105 w 105"/>
                <a:gd name="T3" fmla="*/ 0 h 118"/>
                <a:gd name="T4" fmla="*/ 98 w 105"/>
                <a:gd name="T5" fmla="*/ 22 h 118"/>
                <a:gd name="T6" fmla="*/ 97 w 105"/>
                <a:gd name="T7" fmla="*/ 22 h 118"/>
                <a:gd name="T8" fmla="*/ 97 w 105"/>
                <a:gd name="T9" fmla="*/ 22 h 118"/>
                <a:gd name="T10" fmla="*/ 95 w 105"/>
                <a:gd name="T11" fmla="*/ 16 h 118"/>
                <a:gd name="T12" fmla="*/ 92 w 105"/>
                <a:gd name="T13" fmla="*/ 13 h 118"/>
                <a:gd name="T14" fmla="*/ 88 w 105"/>
                <a:gd name="T15" fmla="*/ 10 h 118"/>
                <a:gd name="T16" fmla="*/ 84 w 105"/>
                <a:gd name="T17" fmla="*/ 9 h 118"/>
                <a:gd name="T18" fmla="*/ 76 w 105"/>
                <a:gd name="T19" fmla="*/ 8 h 118"/>
                <a:gd name="T20" fmla="*/ 69 w 105"/>
                <a:gd name="T21" fmla="*/ 8 h 118"/>
                <a:gd name="T22" fmla="*/ 68 w 105"/>
                <a:gd name="T23" fmla="*/ 8 h 118"/>
                <a:gd name="T24" fmla="*/ 68 w 105"/>
                <a:gd name="T25" fmla="*/ 8 h 118"/>
                <a:gd name="T26" fmla="*/ 64 w 105"/>
                <a:gd name="T27" fmla="*/ 9 h 118"/>
                <a:gd name="T28" fmla="*/ 61 w 105"/>
                <a:gd name="T29" fmla="*/ 10 h 118"/>
                <a:gd name="T30" fmla="*/ 59 w 105"/>
                <a:gd name="T31" fmla="*/ 12 h 118"/>
                <a:gd name="T32" fmla="*/ 58 w 105"/>
                <a:gd name="T33" fmla="*/ 16 h 118"/>
                <a:gd name="T34" fmla="*/ 48 w 105"/>
                <a:gd name="T35" fmla="*/ 55 h 118"/>
                <a:gd name="T36" fmla="*/ 51 w 105"/>
                <a:gd name="T37" fmla="*/ 55 h 118"/>
                <a:gd name="T38" fmla="*/ 51 w 105"/>
                <a:gd name="T39" fmla="*/ 55 h 118"/>
                <a:gd name="T40" fmla="*/ 62 w 105"/>
                <a:gd name="T41" fmla="*/ 55 h 118"/>
                <a:gd name="T42" fmla="*/ 71 w 105"/>
                <a:gd name="T43" fmla="*/ 55 h 118"/>
                <a:gd name="T44" fmla="*/ 78 w 105"/>
                <a:gd name="T45" fmla="*/ 53 h 118"/>
                <a:gd name="T46" fmla="*/ 81 w 105"/>
                <a:gd name="T47" fmla="*/ 52 h 118"/>
                <a:gd name="T48" fmla="*/ 83 w 105"/>
                <a:gd name="T49" fmla="*/ 50 h 118"/>
                <a:gd name="T50" fmla="*/ 84 w 105"/>
                <a:gd name="T51" fmla="*/ 50 h 118"/>
                <a:gd name="T52" fmla="*/ 78 w 105"/>
                <a:gd name="T53" fmla="*/ 71 h 118"/>
                <a:gd name="T54" fmla="*/ 77 w 105"/>
                <a:gd name="T55" fmla="*/ 71 h 118"/>
                <a:gd name="T56" fmla="*/ 77 w 105"/>
                <a:gd name="T57" fmla="*/ 71 h 118"/>
                <a:gd name="T58" fmla="*/ 75 w 105"/>
                <a:gd name="T59" fmla="*/ 68 h 118"/>
                <a:gd name="T60" fmla="*/ 73 w 105"/>
                <a:gd name="T61" fmla="*/ 66 h 118"/>
                <a:gd name="T62" fmla="*/ 70 w 105"/>
                <a:gd name="T63" fmla="*/ 65 h 118"/>
                <a:gd name="T64" fmla="*/ 67 w 105"/>
                <a:gd name="T65" fmla="*/ 64 h 118"/>
                <a:gd name="T66" fmla="*/ 58 w 105"/>
                <a:gd name="T67" fmla="*/ 63 h 118"/>
                <a:gd name="T68" fmla="*/ 48 w 105"/>
                <a:gd name="T69" fmla="*/ 63 h 118"/>
                <a:gd name="T70" fmla="*/ 45 w 105"/>
                <a:gd name="T71" fmla="*/ 63 h 118"/>
                <a:gd name="T72" fmla="*/ 36 w 105"/>
                <a:gd name="T73" fmla="*/ 95 h 118"/>
                <a:gd name="T74" fmla="*/ 36 w 105"/>
                <a:gd name="T75" fmla="*/ 95 h 118"/>
                <a:gd name="T76" fmla="*/ 34 w 105"/>
                <a:gd name="T77" fmla="*/ 103 h 118"/>
                <a:gd name="T78" fmla="*/ 32 w 105"/>
                <a:gd name="T79" fmla="*/ 109 h 118"/>
                <a:gd name="T80" fmla="*/ 33 w 105"/>
                <a:gd name="T81" fmla="*/ 114 h 118"/>
                <a:gd name="T82" fmla="*/ 34 w 105"/>
                <a:gd name="T83" fmla="*/ 117 h 118"/>
                <a:gd name="T84" fmla="*/ 34 w 105"/>
                <a:gd name="T85" fmla="*/ 118 h 118"/>
                <a:gd name="T86" fmla="*/ 0 w 105"/>
                <a:gd name="T87" fmla="*/ 118 h 118"/>
                <a:gd name="T88" fmla="*/ 0 w 105"/>
                <a:gd name="T89" fmla="*/ 117 h 118"/>
                <a:gd name="T90" fmla="*/ 0 w 105"/>
                <a:gd name="T91" fmla="*/ 117 h 118"/>
                <a:gd name="T92" fmla="*/ 3 w 105"/>
                <a:gd name="T93" fmla="*/ 114 h 118"/>
                <a:gd name="T94" fmla="*/ 6 w 105"/>
                <a:gd name="T95" fmla="*/ 110 h 118"/>
                <a:gd name="T96" fmla="*/ 8 w 105"/>
                <a:gd name="T97" fmla="*/ 104 h 118"/>
                <a:gd name="T98" fmla="*/ 11 w 105"/>
                <a:gd name="T99" fmla="*/ 96 h 118"/>
                <a:gd name="T100" fmla="*/ 32 w 105"/>
                <a:gd name="T101" fmla="*/ 24 h 118"/>
                <a:gd name="T102" fmla="*/ 32 w 105"/>
                <a:gd name="T103" fmla="*/ 24 h 118"/>
                <a:gd name="T104" fmla="*/ 34 w 105"/>
                <a:gd name="T105" fmla="*/ 15 h 118"/>
                <a:gd name="T106" fmla="*/ 35 w 105"/>
                <a:gd name="T107" fmla="*/ 9 h 118"/>
                <a:gd name="T108" fmla="*/ 35 w 105"/>
                <a:gd name="T109" fmla="*/ 5 h 118"/>
                <a:gd name="T110" fmla="*/ 33 w 105"/>
                <a:gd name="T111" fmla="*/ 1 h 118"/>
                <a:gd name="T112" fmla="*/ 33 w 105"/>
                <a:gd name="T113" fmla="*/ 0 h 118"/>
                <a:gd name="T114" fmla="*/ 105 w 105"/>
                <a:gd name="T115" fmla="*/ 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5" h="118">
                  <a:moveTo>
                    <a:pt x="105" y="0"/>
                  </a:moveTo>
                  <a:lnTo>
                    <a:pt x="105" y="0"/>
                  </a:lnTo>
                  <a:lnTo>
                    <a:pt x="98" y="22"/>
                  </a:lnTo>
                  <a:lnTo>
                    <a:pt x="97" y="22"/>
                  </a:lnTo>
                  <a:lnTo>
                    <a:pt x="97" y="22"/>
                  </a:lnTo>
                  <a:lnTo>
                    <a:pt x="95" y="16"/>
                  </a:lnTo>
                  <a:lnTo>
                    <a:pt x="92" y="13"/>
                  </a:lnTo>
                  <a:lnTo>
                    <a:pt x="88" y="10"/>
                  </a:lnTo>
                  <a:lnTo>
                    <a:pt x="84" y="9"/>
                  </a:lnTo>
                  <a:lnTo>
                    <a:pt x="76" y="8"/>
                  </a:lnTo>
                  <a:lnTo>
                    <a:pt x="69" y="8"/>
                  </a:lnTo>
                  <a:lnTo>
                    <a:pt x="68" y="8"/>
                  </a:lnTo>
                  <a:lnTo>
                    <a:pt x="68" y="8"/>
                  </a:lnTo>
                  <a:lnTo>
                    <a:pt x="64" y="9"/>
                  </a:lnTo>
                  <a:lnTo>
                    <a:pt x="61" y="10"/>
                  </a:lnTo>
                  <a:lnTo>
                    <a:pt x="59" y="12"/>
                  </a:lnTo>
                  <a:lnTo>
                    <a:pt x="58" y="16"/>
                  </a:lnTo>
                  <a:lnTo>
                    <a:pt x="48" y="55"/>
                  </a:lnTo>
                  <a:lnTo>
                    <a:pt x="51" y="55"/>
                  </a:lnTo>
                  <a:lnTo>
                    <a:pt x="51" y="55"/>
                  </a:lnTo>
                  <a:lnTo>
                    <a:pt x="62" y="55"/>
                  </a:lnTo>
                  <a:lnTo>
                    <a:pt x="71" y="55"/>
                  </a:lnTo>
                  <a:lnTo>
                    <a:pt x="78" y="53"/>
                  </a:lnTo>
                  <a:lnTo>
                    <a:pt x="81" y="52"/>
                  </a:lnTo>
                  <a:lnTo>
                    <a:pt x="83" y="50"/>
                  </a:lnTo>
                  <a:lnTo>
                    <a:pt x="84" y="50"/>
                  </a:lnTo>
                  <a:lnTo>
                    <a:pt x="78" y="71"/>
                  </a:lnTo>
                  <a:lnTo>
                    <a:pt x="77" y="71"/>
                  </a:lnTo>
                  <a:lnTo>
                    <a:pt x="77" y="71"/>
                  </a:lnTo>
                  <a:lnTo>
                    <a:pt x="75" y="68"/>
                  </a:lnTo>
                  <a:lnTo>
                    <a:pt x="73" y="66"/>
                  </a:lnTo>
                  <a:lnTo>
                    <a:pt x="70" y="65"/>
                  </a:lnTo>
                  <a:lnTo>
                    <a:pt x="67" y="64"/>
                  </a:lnTo>
                  <a:lnTo>
                    <a:pt x="58" y="63"/>
                  </a:lnTo>
                  <a:lnTo>
                    <a:pt x="48" y="63"/>
                  </a:lnTo>
                  <a:lnTo>
                    <a:pt x="45" y="63"/>
                  </a:lnTo>
                  <a:lnTo>
                    <a:pt x="36" y="95"/>
                  </a:lnTo>
                  <a:lnTo>
                    <a:pt x="36" y="95"/>
                  </a:lnTo>
                  <a:lnTo>
                    <a:pt x="34" y="103"/>
                  </a:lnTo>
                  <a:lnTo>
                    <a:pt x="32" y="109"/>
                  </a:lnTo>
                  <a:lnTo>
                    <a:pt x="33" y="114"/>
                  </a:lnTo>
                  <a:lnTo>
                    <a:pt x="34" y="117"/>
                  </a:lnTo>
                  <a:lnTo>
                    <a:pt x="34" y="118"/>
                  </a:lnTo>
                  <a:lnTo>
                    <a:pt x="0" y="118"/>
                  </a:lnTo>
                  <a:lnTo>
                    <a:pt x="0" y="117"/>
                  </a:lnTo>
                  <a:lnTo>
                    <a:pt x="0" y="117"/>
                  </a:lnTo>
                  <a:lnTo>
                    <a:pt x="3" y="114"/>
                  </a:lnTo>
                  <a:lnTo>
                    <a:pt x="6" y="110"/>
                  </a:lnTo>
                  <a:lnTo>
                    <a:pt x="8" y="104"/>
                  </a:lnTo>
                  <a:lnTo>
                    <a:pt x="11" y="96"/>
                  </a:lnTo>
                  <a:lnTo>
                    <a:pt x="32" y="24"/>
                  </a:lnTo>
                  <a:lnTo>
                    <a:pt x="32" y="24"/>
                  </a:lnTo>
                  <a:lnTo>
                    <a:pt x="34" y="15"/>
                  </a:lnTo>
                  <a:lnTo>
                    <a:pt x="35" y="9"/>
                  </a:lnTo>
                  <a:lnTo>
                    <a:pt x="35" y="5"/>
                  </a:lnTo>
                  <a:lnTo>
                    <a:pt x="33" y="1"/>
                  </a:lnTo>
                  <a:lnTo>
                    <a:pt x="33" y="0"/>
                  </a:lnTo>
                  <a:lnTo>
                    <a:pt x="10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798" dirty="0"/>
            </a:p>
          </p:txBody>
        </p:sp>
        <p:sp>
          <p:nvSpPr>
            <p:cNvPr id="13" name="Freeform 30"/>
            <p:cNvSpPr>
              <a:spLocks/>
            </p:cNvSpPr>
            <p:nvPr userDrawn="1"/>
          </p:nvSpPr>
          <p:spPr bwMode="auto">
            <a:xfrm>
              <a:off x="1925638" y="1789113"/>
              <a:ext cx="150813" cy="187325"/>
            </a:xfrm>
            <a:custGeom>
              <a:avLst/>
              <a:gdLst>
                <a:gd name="T0" fmla="*/ 95 w 95"/>
                <a:gd name="T1" fmla="*/ 0 h 118"/>
                <a:gd name="T2" fmla="*/ 95 w 95"/>
                <a:gd name="T3" fmla="*/ 0 h 118"/>
                <a:gd name="T4" fmla="*/ 89 w 95"/>
                <a:gd name="T5" fmla="*/ 22 h 118"/>
                <a:gd name="T6" fmla="*/ 87 w 95"/>
                <a:gd name="T7" fmla="*/ 22 h 118"/>
                <a:gd name="T8" fmla="*/ 87 w 95"/>
                <a:gd name="T9" fmla="*/ 22 h 118"/>
                <a:gd name="T10" fmla="*/ 85 w 95"/>
                <a:gd name="T11" fmla="*/ 16 h 118"/>
                <a:gd name="T12" fmla="*/ 82 w 95"/>
                <a:gd name="T13" fmla="*/ 13 h 118"/>
                <a:gd name="T14" fmla="*/ 78 w 95"/>
                <a:gd name="T15" fmla="*/ 11 h 118"/>
                <a:gd name="T16" fmla="*/ 75 w 95"/>
                <a:gd name="T17" fmla="*/ 9 h 118"/>
                <a:gd name="T18" fmla="*/ 67 w 95"/>
                <a:gd name="T19" fmla="*/ 8 h 118"/>
                <a:gd name="T20" fmla="*/ 61 w 95"/>
                <a:gd name="T21" fmla="*/ 8 h 118"/>
                <a:gd name="T22" fmla="*/ 60 w 95"/>
                <a:gd name="T23" fmla="*/ 8 h 118"/>
                <a:gd name="T24" fmla="*/ 35 w 95"/>
                <a:gd name="T25" fmla="*/ 95 h 118"/>
                <a:gd name="T26" fmla="*/ 35 w 95"/>
                <a:gd name="T27" fmla="*/ 95 h 118"/>
                <a:gd name="T28" fmla="*/ 32 w 95"/>
                <a:gd name="T29" fmla="*/ 110 h 118"/>
                <a:gd name="T30" fmla="*/ 32 w 95"/>
                <a:gd name="T31" fmla="*/ 114 h 118"/>
                <a:gd name="T32" fmla="*/ 34 w 95"/>
                <a:gd name="T33" fmla="*/ 117 h 118"/>
                <a:gd name="T34" fmla="*/ 34 w 95"/>
                <a:gd name="T35" fmla="*/ 118 h 118"/>
                <a:gd name="T36" fmla="*/ 0 w 95"/>
                <a:gd name="T37" fmla="*/ 118 h 118"/>
                <a:gd name="T38" fmla="*/ 0 w 95"/>
                <a:gd name="T39" fmla="*/ 117 h 118"/>
                <a:gd name="T40" fmla="*/ 0 w 95"/>
                <a:gd name="T41" fmla="*/ 117 h 118"/>
                <a:gd name="T42" fmla="*/ 4 w 95"/>
                <a:gd name="T43" fmla="*/ 114 h 118"/>
                <a:gd name="T44" fmla="*/ 6 w 95"/>
                <a:gd name="T45" fmla="*/ 110 h 118"/>
                <a:gd name="T46" fmla="*/ 8 w 95"/>
                <a:gd name="T47" fmla="*/ 104 h 118"/>
                <a:gd name="T48" fmla="*/ 11 w 95"/>
                <a:gd name="T49" fmla="*/ 95 h 118"/>
                <a:gd name="T50" fmla="*/ 36 w 95"/>
                <a:gd name="T51" fmla="*/ 8 h 118"/>
                <a:gd name="T52" fmla="*/ 33 w 95"/>
                <a:gd name="T53" fmla="*/ 8 h 118"/>
                <a:gd name="T54" fmla="*/ 33 w 95"/>
                <a:gd name="T55" fmla="*/ 8 h 118"/>
                <a:gd name="T56" fmla="*/ 26 w 95"/>
                <a:gd name="T57" fmla="*/ 8 h 118"/>
                <a:gd name="T58" fmla="*/ 19 w 95"/>
                <a:gd name="T59" fmla="*/ 9 h 118"/>
                <a:gd name="T60" fmla="*/ 15 w 95"/>
                <a:gd name="T61" fmla="*/ 11 h 118"/>
                <a:gd name="T62" fmla="*/ 11 w 95"/>
                <a:gd name="T63" fmla="*/ 13 h 118"/>
                <a:gd name="T64" fmla="*/ 7 w 95"/>
                <a:gd name="T65" fmla="*/ 16 h 118"/>
                <a:gd name="T66" fmla="*/ 3 w 95"/>
                <a:gd name="T67" fmla="*/ 22 h 118"/>
                <a:gd name="T68" fmla="*/ 1 w 95"/>
                <a:gd name="T69" fmla="*/ 22 h 118"/>
                <a:gd name="T70" fmla="*/ 1 w 95"/>
                <a:gd name="T71" fmla="*/ 22 h 118"/>
                <a:gd name="T72" fmla="*/ 8 w 95"/>
                <a:gd name="T73" fmla="*/ 0 h 118"/>
                <a:gd name="T74" fmla="*/ 95 w 95"/>
                <a:gd name="T75" fmla="*/ 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5" h="118">
                  <a:moveTo>
                    <a:pt x="95" y="0"/>
                  </a:moveTo>
                  <a:lnTo>
                    <a:pt x="95" y="0"/>
                  </a:lnTo>
                  <a:lnTo>
                    <a:pt x="89" y="22"/>
                  </a:lnTo>
                  <a:lnTo>
                    <a:pt x="87" y="22"/>
                  </a:lnTo>
                  <a:lnTo>
                    <a:pt x="87" y="22"/>
                  </a:lnTo>
                  <a:lnTo>
                    <a:pt x="85" y="16"/>
                  </a:lnTo>
                  <a:lnTo>
                    <a:pt x="82" y="13"/>
                  </a:lnTo>
                  <a:lnTo>
                    <a:pt x="78" y="11"/>
                  </a:lnTo>
                  <a:lnTo>
                    <a:pt x="75" y="9"/>
                  </a:lnTo>
                  <a:lnTo>
                    <a:pt x="67" y="8"/>
                  </a:lnTo>
                  <a:lnTo>
                    <a:pt x="61" y="8"/>
                  </a:lnTo>
                  <a:lnTo>
                    <a:pt x="60" y="8"/>
                  </a:lnTo>
                  <a:lnTo>
                    <a:pt x="35" y="95"/>
                  </a:lnTo>
                  <a:lnTo>
                    <a:pt x="35" y="95"/>
                  </a:lnTo>
                  <a:lnTo>
                    <a:pt x="32" y="110"/>
                  </a:lnTo>
                  <a:lnTo>
                    <a:pt x="32" y="114"/>
                  </a:lnTo>
                  <a:lnTo>
                    <a:pt x="34" y="117"/>
                  </a:lnTo>
                  <a:lnTo>
                    <a:pt x="34" y="118"/>
                  </a:lnTo>
                  <a:lnTo>
                    <a:pt x="0" y="118"/>
                  </a:lnTo>
                  <a:lnTo>
                    <a:pt x="0" y="117"/>
                  </a:lnTo>
                  <a:lnTo>
                    <a:pt x="0" y="117"/>
                  </a:lnTo>
                  <a:lnTo>
                    <a:pt x="4" y="114"/>
                  </a:lnTo>
                  <a:lnTo>
                    <a:pt x="6" y="110"/>
                  </a:lnTo>
                  <a:lnTo>
                    <a:pt x="8" y="104"/>
                  </a:lnTo>
                  <a:lnTo>
                    <a:pt x="11" y="95"/>
                  </a:lnTo>
                  <a:lnTo>
                    <a:pt x="36" y="8"/>
                  </a:lnTo>
                  <a:lnTo>
                    <a:pt x="33" y="8"/>
                  </a:lnTo>
                  <a:lnTo>
                    <a:pt x="33" y="8"/>
                  </a:lnTo>
                  <a:lnTo>
                    <a:pt x="26" y="8"/>
                  </a:lnTo>
                  <a:lnTo>
                    <a:pt x="19" y="9"/>
                  </a:lnTo>
                  <a:lnTo>
                    <a:pt x="15" y="11"/>
                  </a:lnTo>
                  <a:lnTo>
                    <a:pt x="11" y="13"/>
                  </a:lnTo>
                  <a:lnTo>
                    <a:pt x="7" y="16"/>
                  </a:lnTo>
                  <a:lnTo>
                    <a:pt x="3" y="22"/>
                  </a:lnTo>
                  <a:lnTo>
                    <a:pt x="1" y="22"/>
                  </a:lnTo>
                  <a:lnTo>
                    <a:pt x="1" y="22"/>
                  </a:lnTo>
                  <a:lnTo>
                    <a:pt x="8" y="0"/>
                  </a:lnTo>
                  <a:lnTo>
                    <a:pt x="9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798" dirty="0"/>
            </a:p>
          </p:txBody>
        </p:sp>
        <p:sp>
          <p:nvSpPr>
            <p:cNvPr id="14" name="Freeform 31"/>
            <p:cNvSpPr>
              <a:spLocks/>
            </p:cNvSpPr>
            <p:nvPr userDrawn="1"/>
          </p:nvSpPr>
          <p:spPr bwMode="auto">
            <a:xfrm>
              <a:off x="1447801" y="1789113"/>
              <a:ext cx="238125" cy="187325"/>
            </a:xfrm>
            <a:custGeom>
              <a:avLst/>
              <a:gdLst>
                <a:gd name="T0" fmla="*/ 150 w 150"/>
                <a:gd name="T1" fmla="*/ 1 h 118"/>
                <a:gd name="T2" fmla="*/ 150 w 150"/>
                <a:gd name="T3" fmla="*/ 1 h 118"/>
                <a:gd name="T4" fmla="*/ 147 w 150"/>
                <a:gd name="T5" fmla="*/ 5 h 118"/>
                <a:gd name="T6" fmla="*/ 144 w 150"/>
                <a:gd name="T7" fmla="*/ 9 h 118"/>
                <a:gd name="T8" fmla="*/ 136 w 150"/>
                <a:gd name="T9" fmla="*/ 23 h 118"/>
                <a:gd name="T10" fmla="*/ 136 w 150"/>
                <a:gd name="T11" fmla="*/ 23 h 118"/>
                <a:gd name="T12" fmla="*/ 108 w 150"/>
                <a:gd name="T13" fmla="*/ 76 h 118"/>
                <a:gd name="T14" fmla="*/ 87 w 150"/>
                <a:gd name="T15" fmla="*/ 118 h 118"/>
                <a:gd name="T16" fmla="*/ 74 w 150"/>
                <a:gd name="T17" fmla="*/ 118 h 118"/>
                <a:gd name="T18" fmla="*/ 67 w 150"/>
                <a:gd name="T19" fmla="*/ 44 h 118"/>
                <a:gd name="T20" fmla="*/ 66 w 150"/>
                <a:gd name="T21" fmla="*/ 44 h 118"/>
                <a:gd name="T22" fmla="*/ 26 w 150"/>
                <a:gd name="T23" fmla="*/ 118 h 118"/>
                <a:gd name="T24" fmla="*/ 15 w 150"/>
                <a:gd name="T25" fmla="*/ 118 h 118"/>
                <a:gd name="T26" fmla="*/ 5 w 150"/>
                <a:gd name="T27" fmla="*/ 24 h 118"/>
                <a:gd name="T28" fmla="*/ 5 w 150"/>
                <a:gd name="T29" fmla="*/ 24 h 118"/>
                <a:gd name="T30" fmla="*/ 4 w 150"/>
                <a:gd name="T31" fmla="*/ 9 h 118"/>
                <a:gd name="T32" fmla="*/ 2 w 150"/>
                <a:gd name="T33" fmla="*/ 5 h 118"/>
                <a:gd name="T34" fmla="*/ 0 w 150"/>
                <a:gd name="T35" fmla="*/ 1 h 118"/>
                <a:gd name="T36" fmla="*/ 0 w 150"/>
                <a:gd name="T37" fmla="*/ 0 h 118"/>
                <a:gd name="T38" fmla="*/ 33 w 150"/>
                <a:gd name="T39" fmla="*/ 0 h 118"/>
                <a:gd name="T40" fmla="*/ 33 w 150"/>
                <a:gd name="T41" fmla="*/ 1 h 118"/>
                <a:gd name="T42" fmla="*/ 33 w 150"/>
                <a:gd name="T43" fmla="*/ 1 h 118"/>
                <a:gd name="T44" fmla="*/ 31 w 150"/>
                <a:gd name="T45" fmla="*/ 5 h 118"/>
                <a:gd name="T46" fmla="*/ 29 w 150"/>
                <a:gd name="T47" fmla="*/ 9 h 118"/>
                <a:gd name="T48" fmla="*/ 29 w 150"/>
                <a:gd name="T49" fmla="*/ 14 h 118"/>
                <a:gd name="T50" fmla="*/ 29 w 150"/>
                <a:gd name="T51" fmla="*/ 23 h 118"/>
                <a:gd name="T52" fmla="*/ 35 w 150"/>
                <a:gd name="T53" fmla="*/ 79 h 118"/>
                <a:gd name="T54" fmla="*/ 35 w 150"/>
                <a:gd name="T55" fmla="*/ 79 h 118"/>
                <a:gd name="T56" fmla="*/ 77 w 150"/>
                <a:gd name="T57" fmla="*/ 1 h 118"/>
                <a:gd name="T58" fmla="*/ 86 w 150"/>
                <a:gd name="T59" fmla="*/ 1 h 118"/>
                <a:gd name="T60" fmla="*/ 93 w 150"/>
                <a:gd name="T61" fmla="*/ 79 h 118"/>
                <a:gd name="T62" fmla="*/ 94 w 150"/>
                <a:gd name="T63" fmla="*/ 79 h 118"/>
                <a:gd name="T64" fmla="*/ 94 w 150"/>
                <a:gd name="T65" fmla="*/ 79 h 118"/>
                <a:gd name="T66" fmla="*/ 124 w 150"/>
                <a:gd name="T67" fmla="*/ 21 h 118"/>
                <a:gd name="T68" fmla="*/ 124 w 150"/>
                <a:gd name="T69" fmla="*/ 21 h 118"/>
                <a:gd name="T70" fmla="*/ 128 w 150"/>
                <a:gd name="T71" fmla="*/ 12 h 118"/>
                <a:gd name="T72" fmla="*/ 129 w 150"/>
                <a:gd name="T73" fmla="*/ 6 h 118"/>
                <a:gd name="T74" fmla="*/ 129 w 150"/>
                <a:gd name="T75" fmla="*/ 3 h 118"/>
                <a:gd name="T76" fmla="*/ 128 w 150"/>
                <a:gd name="T77" fmla="*/ 1 h 118"/>
                <a:gd name="T78" fmla="*/ 128 w 150"/>
                <a:gd name="T79" fmla="*/ 0 h 118"/>
                <a:gd name="T80" fmla="*/ 150 w 150"/>
                <a:gd name="T81" fmla="*/ 0 h 118"/>
                <a:gd name="T82" fmla="*/ 150 w 150"/>
                <a:gd name="T83" fmla="*/ 1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0" h="118">
                  <a:moveTo>
                    <a:pt x="150" y="1"/>
                  </a:moveTo>
                  <a:lnTo>
                    <a:pt x="150" y="1"/>
                  </a:lnTo>
                  <a:lnTo>
                    <a:pt x="147" y="5"/>
                  </a:lnTo>
                  <a:lnTo>
                    <a:pt x="144" y="9"/>
                  </a:lnTo>
                  <a:lnTo>
                    <a:pt x="136" y="23"/>
                  </a:lnTo>
                  <a:lnTo>
                    <a:pt x="136" y="23"/>
                  </a:lnTo>
                  <a:lnTo>
                    <a:pt x="108" y="76"/>
                  </a:lnTo>
                  <a:lnTo>
                    <a:pt x="87" y="118"/>
                  </a:lnTo>
                  <a:lnTo>
                    <a:pt x="74" y="118"/>
                  </a:lnTo>
                  <a:lnTo>
                    <a:pt x="67" y="44"/>
                  </a:lnTo>
                  <a:lnTo>
                    <a:pt x="66" y="44"/>
                  </a:lnTo>
                  <a:lnTo>
                    <a:pt x="26" y="118"/>
                  </a:lnTo>
                  <a:lnTo>
                    <a:pt x="15" y="118"/>
                  </a:lnTo>
                  <a:lnTo>
                    <a:pt x="5" y="24"/>
                  </a:lnTo>
                  <a:lnTo>
                    <a:pt x="5" y="24"/>
                  </a:lnTo>
                  <a:lnTo>
                    <a:pt x="4" y="9"/>
                  </a:lnTo>
                  <a:lnTo>
                    <a:pt x="2" y="5"/>
                  </a:lnTo>
                  <a:lnTo>
                    <a:pt x="0" y="1"/>
                  </a:lnTo>
                  <a:lnTo>
                    <a:pt x="0" y="0"/>
                  </a:lnTo>
                  <a:lnTo>
                    <a:pt x="33" y="0"/>
                  </a:lnTo>
                  <a:lnTo>
                    <a:pt x="33" y="1"/>
                  </a:lnTo>
                  <a:lnTo>
                    <a:pt x="33" y="1"/>
                  </a:lnTo>
                  <a:lnTo>
                    <a:pt x="31" y="5"/>
                  </a:lnTo>
                  <a:lnTo>
                    <a:pt x="29" y="9"/>
                  </a:lnTo>
                  <a:lnTo>
                    <a:pt x="29" y="14"/>
                  </a:lnTo>
                  <a:lnTo>
                    <a:pt x="29" y="23"/>
                  </a:lnTo>
                  <a:lnTo>
                    <a:pt x="35" y="79"/>
                  </a:lnTo>
                  <a:lnTo>
                    <a:pt x="35" y="79"/>
                  </a:lnTo>
                  <a:lnTo>
                    <a:pt x="77" y="1"/>
                  </a:lnTo>
                  <a:lnTo>
                    <a:pt x="86" y="1"/>
                  </a:lnTo>
                  <a:lnTo>
                    <a:pt x="93" y="79"/>
                  </a:lnTo>
                  <a:lnTo>
                    <a:pt x="94" y="79"/>
                  </a:lnTo>
                  <a:lnTo>
                    <a:pt x="94" y="79"/>
                  </a:lnTo>
                  <a:lnTo>
                    <a:pt x="124" y="21"/>
                  </a:lnTo>
                  <a:lnTo>
                    <a:pt x="124" y="21"/>
                  </a:lnTo>
                  <a:lnTo>
                    <a:pt x="128" y="12"/>
                  </a:lnTo>
                  <a:lnTo>
                    <a:pt x="129" y="6"/>
                  </a:lnTo>
                  <a:lnTo>
                    <a:pt x="129" y="3"/>
                  </a:lnTo>
                  <a:lnTo>
                    <a:pt x="128" y="1"/>
                  </a:lnTo>
                  <a:lnTo>
                    <a:pt x="128" y="0"/>
                  </a:lnTo>
                  <a:lnTo>
                    <a:pt x="150" y="0"/>
                  </a:lnTo>
                  <a:lnTo>
                    <a:pt x="15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798" dirty="0"/>
            </a:p>
          </p:txBody>
        </p:sp>
      </p:grpSp>
      <p:sp>
        <p:nvSpPr>
          <p:cNvPr id="3" name="Text Placeholder 2"/>
          <p:cNvSpPr>
            <a:spLocks noGrp="1"/>
          </p:cNvSpPr>
          <p:nvPr>
            <p:ph type="body" sz="quarter" idx="12" hasCustomPrompt="1"/>
          </p:nvPr>
        </p:nvSpPr>
        <p:spPr>
          <a:xfrm>
            <a:off x="283745" y="301627"/>
            <a:ext cx="10230268" cy="4897090"/>
          </a:xfrm>
        </p:spPr>
        <p:txBody>
          <a:bodyPr/>
          <a:lstStyle>
            <a:lvl1pPr marL="571202" indent="-571202">
              <a:buFont typeface="Arial" panose="020B0604020202020204" pitchFamily="34" charset="0"/>
              <a:buChar char="−"/>
              <a:defRPr sz="3598">
                <a:solidFill>
                  <a:schemeClr val="bg1"/>
                </a:solidFill>
              </a:defRPr>
            </a:lvl1pPr>
            <a:lvl2pPr>
              <a:defRPr sz="2799">
                <a:solidFill>
                  <a:schemeClr val="bg1"/>
                </a:solidFill>
              </a:defRPr>
            </a:lvl2pPr>
            <a:lvl3pPr marL="985291" indent="-456961">
              <a:buFont typeface="Arial" panose="020B0604020202020204" pitchFamily="34" charset="0"/>
              <a:buChar char="−"/>
              <a:defRPr sz="2799">
                <a:solidFill>
                  <a:schemeClr val="bg1"/>
                </a:solidFill>
              </a:defRPr>
            </a:lvl3pPr>
            <a:lvl4pPr>
              <a:defRPr sz="2799">
                <a:solidFill>
                  <a:schemeClr val="bg1"/>
                </a:solidFill>
              </a:defRPr>
            </a:lvl4pPr>
            <a:lvl5pPr>
              <a:defRPr sz="2398">
                <a:solidFill>
                  <a:schemeClr val="bg1"/>
                </a:solidFill>
              </a:defRPr>
            </a:lvl5pPr>
          </a:lstStyle>
          <a:p>
            <a:pPr lvl="0"/>
            <a:r>
              <a:rPr lang="en-US" dirty="0"/>
              <a:t>You can use it as divider or highlight slide. Make it short, clear and pretty. If used as a highlight slide, size of the text should be 35pt. If used as a divider slide, content can be much smaller – 18pt.</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8" name="Footer Placeholder 3"/>
          <p:cNvSpPr>
            <a:spLocks noGrp="1"/>
          </p:cNvSpPr>
          <p:nvPr>
            <p:ph type="ftr" sz="quarter" idx="10"/>
          </p:nvPr>
        </p:nvSpPr>
        <p:spPr>
          <a:xfrm>
            <a:off x="658294" y="5592196"/>
            <a:ext cx="8918847" cy="228600"/>
          </a:xfrm>
        </p:spPr>
        <p:txBody>
          <a:bodyPr/>
          <a:lstStyle>
            <a:lvl1pPr>
              <a:defRPr>
                <a:solidFill>
                  <a:schemeClr val="bg1"/>
                </a:solidFill>
              </a:defRPr>
            </a:lvl1pPr>
          </a:lstStyle>
          <a:p>
            <a:r>
              <a:rPr lang="en-US"/>
              <a:t>Global webinar for third-party providers</a:t>
            </a:r>
            <a:endParaRPr lang="en-GB" dirty="0"/>
          </a:p>
        </p:txBody>
      </p:sp>
    </p:spTree>
    <p:extLst>
      <p:ext uri="{BB962C8B-B14F-4D97-AF65-F5344CB8AC3E}">
        <p14:creationId xmlns:p14="http://schemas.microsoft.com/office/powerpoint/2010/main" val="259262984"/>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Divider or Highlight slide Purple">
    <p:spTree>
      <p:nvGrpSpPr>
        <p:cNvPr id="1" name=""/>
        <p:cNvGrpSpPr/>
        <p:nvPr/>
      </p:nvGrpSpPr>
      <p:grpSpPr>
        <a:xfrm>
          <a:off x="0" y="0"/>
          <a:ext cx="0" cy="0"/>
          <a:chOff x="0" y="0"/>
          <a:chExt cx="0" cy="0"/>
        </a:xfrm>
      </p:grpSpPr>
      <p:sp>
        <p:nvSpPr>
          <p:cNvPr id="6" name="Rectangle 5"/>
          <p:cNvSpPr/>
          <p:nvPr userDrawn="1"/>
        </p:nvSpPr>
        <p:spPr bwMode="auto">
          <a:xfrm>
            <a:off x="0" y="0"/>
            <a:ext cx="10801350" cy="6076950"/>
          </a:xfrm>
          <a:prstGeom prst="rect">
            <a:avLst/>
          </a:prstGeom>
          <a:solidFill>
            <a:schemeClr val="accent1"/>
          </a:solidFill>
          <a:ln w="9525" cap="flat" cmpd="sng" algn="ctr">
            <a:noFill/>
            <a:prstDash val="solid"/>
            <a:round/>
            <a:headEnd type="none" w="med" len="med"/>
            <a:tailEnd type="none" w="med" len="med"/>
          </a:ln>
          <a:effectLst/>
        </p:spPr>
        <p:txBody>
          <a:bodyPr vert="horz" wrap="square" lIns="91404" tIns="45702" rIns="91404" bIns="45702" numCol="1" rtlCol="0" anchor="t" anchorCtr="0" compatLnSpc="1">
            <a:prstTxWarp prst="textNoShape">
              <a:avLst/>
            </a:prstTxWarp>
          </a:bodyPr>
          <a:lstStyle/>
          <a:p>
            <a:pPr marL="0" marR="0" indent="0" algn="l" defTabSz="913921" rtl="0" eaLnBrk="0" fontAlgn="base" latinLnBrk="0" hangingPunct="0">
              <a:lnSpc>
                <a:spcPct val="100000"/>
              </a:lnSpc>
              <a:spcBef>
                <a:spcPct val="0"/>
              </a:spcBef>
              <a:spcAft>
                <a:spcPct val="0"/>
              </a:spcAft>
              <a:buClrTx/>
              <a:buSzTx/>
              <a:buFontTx/>
              <a:buNone/>
              <a:tabLst/>
            </a:pPr>
            <a:endParaRPr kumimoji="0" lang="en-GB" sz="2398" b="0" i="0" u="none" strike="noStrike" cap="none" normalizeH="0" baseline="0" dirty="0">
              <a:ln>
                <a:noFill/>
              </a:ln>
              <a:solidFill>
                <a:schemeClr val="tx1"/>
              </a:solidFill>
              <a:effectLst/>
              <a:latin typeface="Arial" charset="0"/>
            </a:endParaRPr>
          </a:p>
        </p:txBody>
      </p:sp>
      <p:sp>
        <p:nvSpPr>
          <p:cNvPr id="5" name="Slide Number Placeholder 4"/>
          <p:cNvSpPr>
            <a:spLocks noGrp="1"/>
          </p:cNvSpPr>
          <p:nvPr>
            <p:ph type="sldNum" sz="quarter" idx="11"/>
          </p:nvPr>
        </p:nvSpPr>
        <p:spPr>
          <a:xfrm>
            <a:off x="9823251" y="5592196"/>
            <a:ext cx="762000" cy="228600"/>
          </a:xfrm>
        </p:spPr>
        <p:txBody>
          <a:bodyPr/>
          <a:lstStyle>
            <a:lvl1pPr algn="r">
              <a:defRPr>
                <a:solidFill>
                  <a:schemeClr val="bg1"/>
                </a:solidFill>
              </a:defRPr>
            </a:lvl1pPr>
          </a:lstStyle>
          <a:p>
            <a:fld id="{F17889F7-7963-4A16-ADF8-FEE4D97DC541}" type="slidenum">
              <a:rPr lang="en-GB" smtClean="0"/>
              <a:pPr/>
              <a:t>‹#›</a:t>
            </a:fld>
            <a:endParaRPr lang="en-GB" dirty="0"/>
          </a:p>
        </p:txBody>
      </p:sp>
      <p:grpSp>
        <p:nvGrpSpPr>
          <p:cNvPr id="15" name="Group 14"/>
          <p:cNvGrpSpPr/>
          <p:nvPr userDrawn="1"/>
        </p:nvGrpSpPr>
        <p:grpSpPr>
          <a:xfrm>
            <a:off x="286420" y="5558757"/>
            <a:ext cx="288363" cy="288873"/>
            <a:chOff x="1230313" y="1433513"/>
            <a:chExt cx="898525" cy="900113"/>
          </a:xfrm>
        </p:grpSpPr>
        <p:sp>
          <p:nvSpPr>
            <p:cNvPr id="16" name="Freeform 15"/>
            <p:cNvSpPr>
              <a:spLocks noEditPoints="1"/>
            </p:cNvSpPr>
            <p:nvPr userDrawn="1"/>
          </p:nvSpPr>
          <p:spPr bwMode="auto">
            <a:xfrm>
              <a:off x="1230313" y="1433513"/>
              <a:ext cx="898525" cy="900113"/>
            </a:xfrm>
            <a:custGeom>
              <a:avLst/>
              <a:gdLst>
                <a:gd name="T0" fmla="*/ 198 w 566"/>
                <a:gd name="T1" fmla="*/ 14 h 567"/>
                <a:gd name="T2" fmla="*/ 103 w 566"/>
                <a:gd name="T3" fmla="*/ 66 h 567"/>
                <a:gd name="T4" fmla="*/ 34 w 566"/>
                <a:gd name="T5" fmla="*/ 149 h 567"/>
                <a:gd name="T6" fmla="*/ 2 w 566"/>
                <a:gd name="T7" fmla="*/ 255 h 567"/>
                <a:gd name="T8" fmla="*/ 9 w 566"/>
                <a:gd name="T9" fmla="*/ 354 h 567"/>
                <a:gd name="T10" fmla="*/ 57 w 566"/>
                <a:gd name="T11" fmla="*/ 453 h 567"/>
                <a:gd name="T12" fmla="*/ 136 w 566"/>
                <a:gd name="T13" fmla="*/ 526 h 567"/>
                <a:gd name="T14" fmla="*/ 240 w 566"/>
                <a:gd name="T15" fmla="*/ 563 h 567"/>
                <a:gd name="T16" fmla="*/ 341 w 566"/>
                <a:gd name="T17" fmla="*/ 561 h 567"/>
                <a:gd name="T18" fmla="*/ 442 w 566"/>
                <a:gd name="T19" fmla="*/ 518 h 567"/>
                <a:gd name="T20" fmla="*/ 518 w 566"/>
                <a:gd name="T21" fmla="*/ 442 h 567"/>
                <a:gd name="T22" fmla="*/ 561 w 566"/>
                <a:gd name="T23" fmla="*/ 341 h 567"/>
                <a:gd name="T24" fmla="*/ 563 w 566"/>
                <a:gd name="T25" fmla="*/ 240 h 567"/>
                <a:gd name="T26" fmla="*/ 526 w 566"/>
                <a:gd name="T27" fmla="*/ 137 h 567"/>
                <a:gd name="T28" fmla="*/ 454 w 566"/>
                <a:gd name="T29" fmla="*/ 57 h 567"/>
                <a:gd name="T30" fmla="*/ 356 w 566"/>
                <a:gd name="T31" fmla="*/ 10 h 567"/>
                <a:gd name="T32" fmla="*/ 95 w 566"/>
                <a:gd name="T33" fmla="*/ 90 h 567"/>
                <a:gd name="T34" fmla="*/ 248 w 566"/>
                <a:gd name="T35" fmla="*/ 16 h 567"/>
                <a:gd name="T36" fmla="*/ 206 w 566"/>
                <a:gd name="T37" fmla="*/ 55 h 567"/>
                <a:gd name="T38" fmla="*/ 94 w 566"/>
                <a:gd name="T39" fmla="*/ 92 h 567"/>
                <a:gd name="T40" fmla="*/ 247 w 566"/>
                <a:gd name="T41" fmla="*/ 36 h 567"/>
                <a:gd name="T42" fmla="*/ 192 w 566"/>
                <a:gd name="T43" fmla="*/ 92 h 567"/>
                <a:gd name="T44" fmla="*/ 337 w 566"/>
                <a:gd name="T45" fmla="*/ 50 h 567"/>
                <a:gd name="T46" fmla="*/ 290 w 566"/>
                <a:gd name="T47" fmla="*/ 92 h 567"/>
                <a:gd name="T48" fmla="*/ 319 w 566"/>
                <a:gd name="T49" fmla="*/ 19 h 567"/>
                <a:gd name="T50" fmla="*/ 382 w 566"/>
                <a:gd name="T51" fmla="*/ 32 h 567"/>
                <a:gd name="T52" fmla="*/ 473 w 566"/>
                <a:gd name="T53" fmla="*/ 92 h 567"/>
                <a:gd name="T54" fmla="*/ 166 w 566"/>
                <a:gd name="T55" fmla="*/ 107 h 567"/>
                <a:gd name="T56" fmla="*/ 32 w 566"/>
                <a:gd name="T57" fmla="*/ 186 h 567"/>
                <a:gd name="T58" fmla="*/ 81 w 566"/>
                <a:gd name="T59" fmla="*/ 106 h 567"/>
                <a:gd name="T60" fmla="*/ 278 w 566"/>
                <a:gd name="T61" fmla="*/ 186 h 567"/>
                <a:gd name="T62" fmla="*/ 183 w 566"/>
                <a:gd name="T63" fmla="*/ 106 h 567"/>
                <a:gd name="T64" fmla="*/ 384 w 566"/>
                <a:gd name="T65" fmla="*/ 106 h 567"/>
                <a:gd name="T66" fmla="*/ 417 w 566"/>
                <a:gd name="T67" fmla="*/ 186 h 567"/>
                <a:gd name="T68" fmla="*/ 486 w 566"/>
                <a:gd name="T69" fmla="*/ 105 h 567"/>
                <a:gd name="T70" fmla="*/ 535 w 566"/>
                <a:gd name="T71" fmla="*/ 186 h 567"/>
                <a:gd name="T72" fmla="*/ 411 w 566"/>
                <a:gd name="T73" fmla="*/ 126 h 567"/>
                <a:gd name="T74" fmla="*/ 540 w 566"/>
                <a:gd name="T75" fmla="*/ 199 h 567"/>
                <a:gd name="T76" fmla="*/ 552 w 566"/>
                <a:gd name="T77" fmla="*/ 305 h 567"/>
                <a:gd name="T78" fmla="*/ 27 w 566"/>
                <a:gd name="T79" fmla="*/ 368 h 567"/>
                <a:gd name="T80" fmla="*/ 14 w 566"/>
                <a:gd name="T81" fmla="*/ 284 h 567"/>
                <a:gd name="T82" fmla="*/ 540 w 566"/>
                <a:gd name="T83" fmla="*/ 199 h 567"/>
                <a:gd name="T84" fmla="*/ 156 w 566"/>
                <a:gd name="T85" fmla="*/ 441 h 567"/>
                <a:gd name="T86" fmla="*/ 81 w 566"/>
                <a:gd name="T87" fmla="*/ 461 h 567"/>
                <a:gd name="T88" fmla="*/ 32 w 566"/>
                <a:gd name="T89" fmla="*/ 381 h 567"/>
                <a:gd name="T90" fmla="*/ 183 w 566"/>
                <a:gd name="T91" fmla="*/ 461 h 567"/>
                <a:gd name="T92" fmla="*/ 149 w 566"/>
                <a:gd name="T93" fmla="*/ 381 h 567"/>
                <a:gd name="T94" fmla="*/ 412 w 566"/>
                <a:gd name="T95" fmla="*/ 402 h 567"/>
                <a:gd name="T96" fmla="*/ 290 w 566"/>
                <a:gd name="T97" fmla="*/ 461 h 567"/>
                <a:gd name="T98" fmla="*/ 534 w 566"/>
                <a:gd name="T99" fmla="*/ 382 h 567"/>
                <a:gd name="T100" fmla="*/ 400 w 566"/>
                <a:gd name="T101" fmla="*/ 461 h 567"/>
                <a:gd name="T102" fmla="*/ 431 w 566"/>
                <a:gd name="T103" fmla="*/ 381 h 567"/>
                <a:gd name="T104" fmla="*/ 176 w 566"/>
                <a:gd name="T105" fmla="*/ 475 h 567"/>
                <a:gd name="T106" fmla="*/ 253 w 566"/>
                <a:gd name="T107" fmla="*/ 551 h 567"/>
                <a:gd name="T108" fmla="*/ 146 w 566"/>
                <a:gd name="T109" fmla="*/ 515 h 567"/>
                <a:gd name="T110" fmla="*/ 176 w 566"/>
                <a:gd name="T111" fmla="*/ 475 h 567"/>
                <a:gd name="T112" fmla="*/ 230 w 566"/>
                <a:gd name="T113" fmla="*/ 516 h 567"/>
                <a:gd name="T114" fmla="*/ 278 w 566"/>
                <a:gd name="T115" fmla="*/ 475 h 567"/>
                <a:gd name="T116" fmla="*/ 320 w 566"/>
                <a:gd name="T117" fmla="*/ 531 h 567"/>
                <a:gd name="T118" fmla="*/ 374 w 566"/>
                <a:gd name="T119" fmla="*/ 475 h 567"/>
                <a:gd name="T120" fmla="*/ 401 w 566"/>
                <a:gd name="T121" fmla="*/ 525 h 567"/>
                <a:gd name="T122" fmla="*/ 319 w 566"/>
                <a:gd name="T123" fmla="*/ 547 h 567"/>
                <a:gd name="T124" fmla="*/ 391 w 566"/>
                <a:gd name="T125" fmla="*/ 475 h 5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66" h="567">
                  <a:moveTo>
                    <a:pt x="282" y="0"/>
                  </a:moveTo>
                  <a:lnTo>
                    <a:pt x="282" y="0"/>
                  </a:lnTo>
                  <a:lnTo>
                    <a:pt x="268" y="1"/>
                  </a:lnTo>
                  <a:lnTo>
                    <a:pt x="252" y="2"/>
                  </a:lnTo>
                  <a:lnTo>
                    <a:pt x="238" y="4"/>
                  </a:lnTo>
                  <a:lnTo>
                    <a:pt x="225" y="7"/>
                  </a:lnTo>
                  <a:lnTo>
                    <a:pt x="211" y="10"/>
                  </a:lnTo>
                  <a:lnTo>
                    <a:pt x="198" y="14"/>
                  </a:lnTo>
                  <a:lnTo>
                    <a:pt x="185" y="18"/>
                  </a:lnTo>
                  <a:lnTo>
                    <a:pt x="172" y="23"/>
                  </a:lnTo>
                  <a:lnTo>
                    <a:pt x="159" y="29"/>
                  </a:lnTo>
                  <a:lnTo>
                    <a:pt x="147" y="35"/>
                  </a:lnTo>
                  <a:lnTo>
                    <a:pt x="136" y="42"/>
                  </a:lnTo>
                  <a:lnTo>
                    <a:pt x="124" y="49"/>
                  </a:lnTo>
                  <a:lnTo>
                    <a:pt x="113" y="57"/>
                  </a:lnTo>
                  <a:lnTo>
                    <a:pt x="103" y="66"/>
                  </a:lnTo>
                  <a:lnTo>
                    <a:pt x="92" y="75"/>
                  </a:lnTo>
                  <a:lnTo>
                    <a:pt x="83" y="84"/>
                  </a:lnTo>
                  <a:lnTo>
                    <a:pt x="73" y="94"/>
                  </a:lnTo>
                  <a:lnTo>
                    <a:pt x="65" y="104"/>
                  </a:lnTo>
                  <a:lnTo>
                    <a:pt x="56" y="115"/>
                  </a:lnTo>
                  <a:lnTo>
                    <a:pt x="48" y="126"/>
                  </a:lnTo>
                  <a:lnTo>
                    <a:pt x="41" y="137"/>
                  </a:lnTo>
                  <a:lnTo>
                    <a:pt x="34" y="149"/>
                  </a:lnTo>
                  <a:lnTo>
                    <a:pt x="28" y="161"/>
                  </a:lnTo>
                  <a:lnTo>
                    <a:pt x="22" y="174"/>
                  </a:lnTo>
                  <a:lnTo>
                    <a:pt x="17" y="186"/>
                  </a:lnTo>
                  <a:lnTo>
                    <a:pt x="13" y="199"/>
                  </a:lnTo>
                  <a:lnTo>
                    <a:pt x="9" y="213"/>
                  </a:lnTo>
                  <a:lnTo>
                    <a:pt x="6" y="226"/>
                  </a:lnTo>
                  <a:lnTo>
                    <a:pt x="4" y="240"/>
                  </a:lnTo>
                  <a:lnTo>
                    <a:pt x="2" y="255"/>
                  </a:lnTo>
                  <a:lnTo>
                    <a:pt x="1" y="270"/>
                  </a:lnTo>
                  <a:lnTo>
                    <a:pt x="0" y="284"/>
                  </a:lnTo>
                  <a:lnTo>
                    <a:pt x="0" y="284"/>
                  </a:lnTo>
                  <a:lnTo>
                    <a:pt x="1" y="298"/>
                  </a:lnTo>
                  <a:lnTo>
                    <a:pt x="2" y="313"/>
                  </a:lnTo>
                  <a:lnTo>
                    <a:pt x="4" y="327"/>
                  </a:lnTo>
                  <a:lnTo>
                    <a:pt x="6" y="341"/>
                  </a:lnTo>
                  <a:lnTo>
                    <a:pt x="9" y="354"/>
                  </a:lnTo>
                  <a:lnTo>
                    <a:pt x="13" y="368"/>
                  </a:lnTo>
                  <a:lnTo>
                    <a:pt x="18" y="381"/>
                  </a:lnTo>
                  <a:lnTo>
                    <a:pt x="23" y="394"/>
                  </a:lnTo>
                  <a:lnTo>
                    <a:pt x="28" y="406"/>
                  </a:lnTo>
                  <a:lnTo>
                    <a:pt x="34" y="418"/>
                  </a:lnTo>
                  <a:lnTo>
                    <a:pt x="41" y="430"/>
                  </a:lnTo>
                  <a:lnTo>
                    <a:pt x="49" y="442"/>
                  </a:lnTo>
                  <a:lnTo>
                    <a:pt x="57" y="453"/>
                  </a:lnTo>
                  <a:lnTo>
                    <a:pt x="65" y="464"/>
                  </a:lnTo>
                  <a:lnTo>
                    <a:pt x="74" y="474"/>
                  </a:lnTo>
                  <a:lnTo>
                    <a:pt x="83" y="484"/>
                  </a:lnTo>
                  <a:lnTo>
                    <a:pt x="93" y="493"/>
                  </a:lnTo>
                  <a:lnTo>
                    <a:pt x="103" y="502"/>
                  </a:lnTo>
                  <a:lnTo>
                    <a:pt x="114" y="510"/>
                  </a:lnTo>
                  <a:lnTo>
                    <a:pt x="125" y="518"/>
                  </a:lnTo>
                  <a:lnTo>
                    <a:pt x="136" y="526"/>
                  </a:lnTo>
                  <a:lnTo>
                    <a:pt x="148" y="532"/>
                  </a:lnTo>
                  <a:lnTo>
                    <a:pt x="160" y="539"/>
                  </a:lnTo>
                  <a:lnTo>
                    <a:pt x="173" y="544"/>
                  </a:lnTo>
                  <a:lnTo>
                    <a:pt x="186" y="549"/>
                  </a:lnTo>
                  <a:lnTo>
                    <a:pt x="199" y="554"/>
                  </a:lnTo>
                  <a:lnTo>
                    <a:pt x="212" y="558"/>
                  </a:lnTo>
                  <a:lnTo>
                    <a:pt x="226" y="561"/>
                  </a:lnTo>
                  <a:lnTo>
                    <a:pt x="240" y="563"/>
                  </a:lnTo>
                  <a:lnTo>
                    <a:pt x="254" y="565"/>
                  </a:lnTo>
                  <a:lnTo>
                    <a:pt x="269" y="566"/>
                  </a:lnTo>
                  <a:lnTo>
                    <a:pt x="284" y="567"/>
                  </a:lnTo>
                  <a:lnTo>
                    <a:pt x="284" y="567"/>
                  </a:lnTo>
                  <a:lnTo>
                    <a:pt x="298" y="566"/>
                  </a:lnTo>
                  <a:lnTo>
                    <a:pt x="313" y="565"/>
                  </a:lnTo>
                  <a:lnTo>
                    <a:pt x="327" y="563"/>
                  </a:lnTo>
                  <a:lnTo>
                    <a:pt x="341" y="561"/>
                  </a:lnTo>
                  <a:lnTo>
                    <a:pt x="354" y="558"/>
                  </a:lnTo>
                  <a:lnTo>
                    <a:pt x="368" y="554"/>
                  </a:lnTo>
                  <a:lnTo>
                    <a:pt x="381" y="549"/>
                  </a:lnTo>
                  <a:lnTo>
                    <a:pt x="394" y="544"/>
                  </a:lnTo>
                  <a:lnTo>
                    <a:pt x="406" y="539"/>
                  </a:lnTo>
                  <a:lnTo>
                    <a:pt x="418" y="532"/>
                  </a:lnTo>
                  <a:lnTo>
                    <a:pt x="430" y="526"/>
                  </a:lnTo>
                  <a:lnTo>
                    <a:pt x="442" y="518"/>
                  </a:lnTo>
                  <a:lnTo>
                    <a:pt x="453" y="510"/>
                  </a:lnTo>
                  <a:lnTo>
                    <a:pt x="463" y="502"/>
                  </a:lnTo>
                  <a:lnTo>
                    <a:pt x="474" y="493"/>
                  </a:lnTo>
                  <a:lnTo>
                    <a:pt x="484" y="484"/>
                  </a:lnTo>
                  <a:lnTo>
                    <a:pt x="493" y="474"/>
                  </a:lnTo>
                  <a:lnTo>
                    <a:pt x="502" y="464"/>
                  </a:lnTo>
                  <a:lnTo>
                    <a:pt x="510" y="453"/>
                  </a:lnTo>
                  <a:lnTo>
                    <a:pt x="518" y="442"/>
                  </a:lnTo>
                  <a:lnTo>
                    <a:pt x="525" y="430"/>
                  </a:lnTo>
                  <a:lnTo>
                    <a:pt x="532" y="418"/>
                  </a:lnTo>
                  <a:lnTo>
                    <a:pt x="538" y="406"/>
                  </a:lnTo>
                  <a:lnTo>
                    <a:pt x="544" y="394"/>
                  </a:lnTo>
                  <a:lnTo>
                    <a:pt x="549" y="381"/>
                  </a:lnTo>
                  <a:lnTo>
                    <a:pt x="554" y="368"/>
                  </a:lnTo>
                  <a:lnTo>
                    <a:pt x="557" y="354"/>
                  </a:lnTo>
                  <a:lnTo>
                    <a:pt x="561" y="341"/>
                  </a:lnTo>
                  <a:lnTo>
                    <a:pt x="563" y="327"/>
                  </a:lnTo>
                  <a:lnTo>
                    <a:pt x="565" y="313"/>
                  </a:lnTo>
                  <a:lnTo>
                    <a:pt x="566" y="298"/>
                  </a:lnTo>
                  <a:lnTo>
                    <a:pt x="566" y="284"/>
                  </a:lnTo>
                  <a:lnTo>
                    <a:pt x="566" y="284"/>
                  </a:lnTo>
                  <a:lnTo>
                    <a:pt x="566" y="270"/>
                  </a:lnTo>
                  <a:lnTo>
                    <a:pt x="565" y="255"/>
                  </a:lnTo>
                  <a:lnTo>
                    <a:pt x="563" y="240"/>
                  </a:lnTo>
                  <a:lnTo>
                    <a:pt x="561" y="226"/>
                  </a:lnTo>
                  <a:lnTo>
                    <a:pt x="558" y="213"/>
                  </a:lnTo>
                  <a:lnTo>
                    <a:pt x="554" y="199"/>
                  </a:lnTo>
                  <a:lnTo>
                    <a:pt x="549" y="186"/>
                  </a:lnTo>
                  <a:lnTo>
                    <a:pt x="544" y="174"/>
                  </a:lnTo>
                  <a:lnTo>
                    <a:pt x="539" y="161"/>
                  </a:lnTo>
                  <a:lnTo>
                    <a:pt x="532" y="149"/>
                  </a:lnTo>
                  <a:lnTo>
                    <a:pt x="526" y="137"/>
                  </a:lnTo>
                  <a:lnTo>
                    <a:pt x="518" y="126"/>
                  </a:lnTo>
                  <a:lnTo>
                    <a:pt x="511" y="115"/>
                  </a:lnTo>
                  <a:lnTo>
                    <a:pt x="502" y="104"/>
                  </a:lnTo>
                  <a:lnTo>
                    <a:pt x="493" y="94"/>
                  </a:lnTo>
                  <a:lnTo>
                    <a:pt x="484" y="84"/>
                  </a:lnTo>
                  <a:lnTo>
                    <a:pt x="474" y="75"/>
                  </a:lnTo>
                  <a:lnTo>
                    <a:pt x="464" y="66"/>
                  </a:lnTo>
                  <a:lnTo>
                    <a:pt x="454" y="57"/>
                  </a:lnTo>
                  <a:lnTo>
                    <a:pt x="443" y="49"/>
                  </a:lnTo>
                  <a:lnTo>
                    <a:pt x="431" y="42"/>
                  </a:lnTo>
                  <a:lnTo>
                    <a:pt x="419" y="35"/>
                  </a:lnTo>
                  <a:lnTo>
                    <a:pt x="407" y="29"/>
                  </a:lnTo>
                  <a:lnTo>
                    <a:pt x="395" y="23"/>
                  </a:lnTo>
                  <a:lnTo>
                    <a:pt x="382" y="18"/>
                  </a:lnTo>
                  <a:lnTo>
                    <a:pt x="369" y="14"/>
                  </a:lnTo>
                  <a:lnTo>
                    <a:pt x="356" y="10"/>
                  </a:lnTo>
                  <a:lnTo>
                    <a:pt x="342" y="7"/>
                  </a:lnTo>
                  <a:lnTo>
                    <a:pt x="328" y="4"/>
                  </a:lnTo>
                  <a:lnTo>
                    <a:pt x="314" y="2"/>
                  </a:lnTo>
                  <a:lnTo>
                    <a:pt x="300" y="1"/>
                  </a:lnTo>
                  <a:lnTo>
                    <a:pt x="286" y="0"/>
                  </a:lnTo>
                  <a:lnTo>
                    <a:pt x="282" y="0"/>
                  </a:lnTo>
                  <a:close/>
                  <a:moveTo>
                    <a:pt x="95" y="90"/>
                  </a:moveTo>
                  <a:lnTo>
                    <a:pt x="95" y="90"/>
                  </a:lnTo>
                  <a:lnTo>
                    <a:pt x="111" y="76"/>
                  </a:lnTo>
                  <a:lnTo>
                    <a:pt x="128" y="63"/>
                  </a:lnTo>
                  <a:lnTo>
                    <a:pt x="147" y="51"/>
                  </a:lnTo>
                  <a:lnTo>
                    <a:pt x="166" y="41"/>
                  </a:lnTo>
                  <a:lnTo>
                    <a:pt x="185" y="32"/>
                  </a:lnTo>
                  <a:lnTo>
                    <a:pt x="206" y="25"/>
                  </a:lnTo>
                  <a:lnTo>
                    <a:pt x="226" y="20"/>
                  </a:lnTo>
                  <a:lnTo>
                    <a:pt x="248" y="16"/>
                  </a:lnTo>
                  <a:lnTo>
                    <a:pt x="248" y="16"/>
                  </a:lnTo>
                  <a:lnTo>
                    <a:pt x="254" y="15"/>
                  </a:lnTo>
                  <a:lnTo>
                    <a:pt x="254" y="15"/>
                  </a:lnTo>
                  <a:lnTo>
                    <a:pt x="247" y="19"/>
                  </a:lnTo>
                  <a:lnTo>
                    <a:pt x="247" y="19"/>
                  </a:lnTo>
                  <a:lnTo>
                    <a:pt x="233" y="30"/>
                  </a:lnTo>
                  <a:lnTo>
                    <a:pt x="215" y="46"/>
                  </a:lnTo>
                  <a:lnTo>
                    <a:pt x="206" y="55"/>
                  </a:lnTo>
                  <a:lnTo>
                    <a:pt x="196" y="66"/>
                  </a:lnTo>
                  <a:lnTo>
                    <a:pt x="186" y="78"/>
                  </a:lnTo>
                  <a:lnTo>
                    <a:pt x="176" y="92"/>
                  </a:lnTo>
                  <a:lnTo>
                    <a:pt x="176" y="92"/>
                  </a:lnTo>
                  <a:lnTo>
                    <a:pt x="176" y="92"/>
                  </a:lnTo>
                  <a:lnTo>
                    <a:pt x="176" y="92"/>
                  </a:lnTo>
                  <a:lnTo>
                    <a:pt x="94" y="92"/>
                  </a:lnTo>
                  <a:lnTo>
                    <a:pt x="94" y="92"/>
                  </a:lnTo>
                  <a:lnTo>
                    <a:pt x="95" y="90"/>
                  </a:lnTo>
                  <a:lnTo>
                    <a:pt x="95" y="90"/>
                  </a:lnTo>
                  <a:close/>
                  <a:moveTo>
                    <a:pt x="194" y="90"/>
                  </a:moveTo>
                  <a:lnTo>
                    <a:pt x="194" y="90"/>
                  </a:lnTo>
                  <a:lnTo>
                    <a:pt x="203" y="79"/>
                  </a:lnTo>
                  <a:lnTo>
                    <a:pt x="212" y="69"/>
                  </a:lnTo>
                  <a:lnTo>
                    <a:pt x="230" y="50"/>
                  </a:lnTo>
                  <a:lnTo>
                    <a:pt x="247" y="36"/>
                  </a:lnTo>
                  <a:lnTo>
                    <a:pt x="262" y="25"/>
                  </a:lnTo>
                  <a:lnTo>
                    <a:pt x="262" y="25"/>
                  </a:lnTo>
                  <a:lnTo>
                    <a:pt x="278" y="15"/>
                  </a:lnTo>
                  <a:lnTo>
                    <a:pt x="278" y="15"/>
                  </a:lnTo>
                  <a:lnTo>
                    <a:pt x="278" y="92"/>
                  </a:lnTo>
                  <a:lnTo>
                    <a:pt x="278" y="92"/>
                  </a:lnTo>
                  <a:lnTo>
                    <a:pt x="192" y="92"/>
                  </a:lnTo>
                  <a:lnTo>
                    <a:pt x="192" y="92"/>
                  </a:lnTo>
                  <a:lnTo>
                    <a:pt x="194" y="90"/>
                  </a:lnTo>
                  <a:lnTo>
                    <a:pt x="194" y="90"/>
                  </a:lnTo>
                  <a:close/>
                  <a:moveTo>
                    <a:pt x="290" y="15"/>
                  </a:moveTo>
                  <a:lnTo>
                    <a:pt x="290" y="15"/>
                  </a:lnTo>
                  <a:lnTo>
                    <a:pt x="305" y="25"/>
                  </a:lnTo>
                  <a:lnTo>
                    <a:pt x="305" y="25"/>
                  </a:lnTo>
                  <a:lnTo>
                    <a:pt x="320" y="36"/>
                  </a:lnTo>
                  <a:lnTo>
                    <a:pt x="337" y="50"/>
                  </a:lnTo>
                  <a:lnTo>
                    <a:pt x="355" y="69"/>
                  </a:lnTo>
                  <a:lnTo>
                    <a:pt x="364" y="79"/>
                  </a:lnTo>
                  <a:lnTo>
                    <a:pt x="373" y="90"/>
                  </a:lnTo>
                  <a:lnTo>
                    <a:pt x="373" y="90"/>
                  </a:lnTo>
                  <a:lnTo>
                    <a:pt x="374" y="92"/>
                  </a:lnTo>
                  <a:lnTo>
                    <a:pt x="374" y="92"/>
                  </a:lnTo>
                  <a:lnTo>
                    <a:pt x="290" y="92"/>
                  </a:lnTo>
                  <a:lnTo>
                    <a:pt x="290" y="92"/>
                  </a:lnTo>
                  <a:lnTo>
                    <a:pt x="290" y="15"/>
                  </a:lnTo>
                  <a:lnTo>
                    <a:pt x="290" y="15"/>
                  </a:lnTo>
                  <a:close/>
                  <a:moveTo>
                    <a:pt x="391" y="92"/>
                  </a:moveTo>
                  <a:lnTo>
                    <a:pt x="391" y="92"/>
                  </a:lnTo>
                  <a:lnTo>
                    <a:pt x="376" y="72"/>
                  </a:lnTo>
                  <a:lnTo>
                    <a:pt x="359" y="53"/>
                  </a:lnTo>
                  <a:lnTo>
                    <a:pt x="340" y="35"/>
                  </a:lnTo>
                  <a:lnTo>
                    <a:pt x="319" y="19"/>
                  </a:lnTo>
                  <a:lnTo>
                    <a:pt x="319" y="19"/>
                  </a:lnTo>
                  <a:lnTo>
                    <a:pt x="314" y="16"/>
                  </a:lnTo>
                  <a:lnTo>
                    <a:pt x="314" y="16"/>
                  </a:lnTo>
                  <a:lnTo>
                    <a:pt x="320" y="16"/>
                  </a:lnTo>
                  <a:lnTo>
                    <a:pt x="320" y="16"/>
                  </a:lnTo>
                  <a:lnTo>
                    <a:pt x="341" y="20"/>
                  </a:lnTo>
                  <a:lnTo>
                    <a:pt x="362" y="25"/>
                  </a:lnTo>
                  <a:lnTo>
                    <a:pt x="382" y="32"/>
                  </a:lnTo>
                  <a:lnTo>
                    <a:pt x="402" y="41"/>
                  </a:lnTo>
                  <a:lnTo>
                    <a:pt x="420" y="51"/>
                  </a:lnTo>
                  <a:lnTo>
                    <a:pt x="438" y="63"/>
                  </a:lnTo>
                  <a:lnTo>
                    <a:pt x="455" y="76"/>
                  </a:lnTo>
                  <a:lnTo>
                    <a:pt x="471" y="90"/>
                  </a:lnTo>
                  <a:lnTo>
                    <a:pt x="471" y="90"/>
                  </a:lnTo>
                  <a:lnTo>
                    <a:pt x="473" y="92"/>
                  </a:lnTo>
                  <a:lnTo>
                    <a:pt x="473" y="92"/>
                  </a:lnTo>
                  <a:lnTo>
                    <a:pt x="391" y="92"/>
                  </a:lnTo>
                  <a:lnTo>
                    <a:pt x="391" y="92"/>
                  </a:lnTo>
                  <a:lnTo>
                    <a:pt x="391" y="92"/>
                  </a:lnTo>
                  <a:lnTo>
                    <a:pt x="391" y="92"/>
                  </a:lnTo>
                  <a:close/>
                  <a:moveTo>
                    <a:pt x="167" y="105"/>
                  </a:moveTo>
                  <a:lnTo>
                    <a:pt x="167" y="105"/>
                  </a:lnTo>
                  <a:lnTo>
                    <a:pt x="166" y="107"/>
                  </a:lnTo>
                  <a:lnTo>
                    <a:pt x="166" y="107"/>
                  </a:lnTo>
                  <a:lnTo>
                    <a:pt x="156" y="126"/>
                  </a:lnTo>
                  <a:lnTo>
                    <a:pt x="148" y="145"/>
                  </a:lnTo>
                  <a:lnTo>
                    <a:pt x="141" y="165"/>
                  </a:lnTo>
                  <a:lnTo>
                    <a:pt x="136" y="185"/>
                  </a:lnTo>
                  <a:lnTo>
                    <a:pt x="136" y="185"/>
                  </a:lnTo>
                  <a:lnTo>
                    <a:pt x="136" y="186"/>
                  </a:lnTo>
                  <a:lnTo>
                    <a:pt x="136" y="186"/>
                  </a:lnTo>
                  <a:lnTo>
                    <a:pt x="32" y="186"/>
                  </a:lnTo>
                  <a:lnTo>
                    <a:pt x="32" y="186"/>
                  </a:lnTo>
                  <a:lnTo>
                    <a:pt x="33" y="185"/>
                  </a:lnTo>
                  <a:lnTo>
                    <a:pt x="33" y="185"/>
                  </a:lnTo>
                  <a:lnTo>
                    <a:pt x="42" y="163"/>
                  </a:lnTo>
                  <a:lnTo>
                    <a:pt x="53" y="143"/>
                  </a:lnTo>
                  <a:lnTo>
                    <a:pt x="66" y="124"/>
                  </a:lnTo>
                  <a:lnTo>
                    <a:pt x="81" y="106"/>
                  </a:lnTo>
                  <a:lnTo>
                    <a:pt x="81" y="106"/>
                  </a:lnTo>
                  <a:lnTo>
                    <a:pt x="81" y="105"/>
                  </a:lnTo>
                  <a:lnTo>
                    <a:pt x="81" y="105"/>
                  </a:lnTo>
                  <a:lnTo>
                    <a:pt x="167" y="105"/>
                  </a:lnTo>
                  <a:lnTo>
                    <a:pt x="167" y="105"/>
                  </a:lnTo>
                  <a:close/>
                  <a:moveTo>
                    <a:pt x="278" y="105"/>
                  </a:moveTo>
                  <a:lnTo>
                    <a:pt x="278" y="105"/>
                  </a:lnTo>
                  <a:lnTo>
                    <a:pt x="278" y="186"/>
                  </a:lnTo>
                  <a:lnTo>
                    <a:pt x="278" y="186"/>
                  </a:lnTo>
                  <a:lnTo>
                    <a:pt x="149" y="186"/>
                  </a:lnTo>
                  <a:lnTo>
                    <a:pt x="149" y="186"/>
                  </a:lnTo>
                  <a:lnTo>
                    <a:pt x="150" y="185"/>
                  </a:lnTo>
                  <a:lnTo>
                    <a:pt x="150" y="185"/>
                  </a:lnTo>
                  <a:lnTo>
                    <a:pt x="155" y="164"/>
                  </a:lnTo>
                  <a:lnTo>
                    <a:pt x="162" y="144"/>
                  </a:lnTo>
                  <a:lnTo>
                    <a:pt x="172" y="125"/>
                  </a:lnTo>
                  <a:lnTo>
                    <a:pt x="183" y="106"/>
                  </a:lnTo>
                  <a:lnTo>
                    <a:pt x="183" y="106"/>
                  </a:lnTo>
                  <a:lnTo>
                    <a:pt x="183" y="105"/>
                  </a:lnTo>
                  <a:lnTo>
                    <a:pt x="183" y="105"/>
                  </a:lnTo>
                  <a:lnTo>
                    <a:pt x="278" y="105"/>
                  </a:lnTo>
                  <a:lnTo>
                    <a:pt x="278" y="105"/>
                  </a:lnTo>
                  <a:close/>
                  <a:moveTo>
                    <a:pt x="384" y="105"/>
                  </a:moveTo>
                  <a:lnTo>
                    <a:pt x="384" y="105"/>
                  </a:lnTo>
                  <a:lnTo>
                    <a:pt x="384" y="106"/>
                  </a:lnTo>
                  <a:lnTo>
                    <a:pt x="384" y="106"/>
                  </a:lnTo>
                  <a:lnTo>
                    <a:pt x="395" y="125"/>
                  </a:lnTo>
                  <a:lnTo>
                    <a:pt x="404" y="144"/>
                  </a:lnTo>
                  <a:lnTo>
                    <a:pt x="412" y="164"/>
                  </a:lnTo>
                  <a:lnTo>
                    <a:pt x="417" y="185"/>
                  </a:lnTo>
                  <a:lnTo>
                    <a:pt x="417" y="185"/>
                  </a:lnTo>
                  <a:lnTo>
                    <a:pt x="417" y="186"/>
                  </a:lnTo>
                  <a:lnTo>
                    <a:pt x="417" y="186"/>
                  </a:lnTo>
                  <a:lnTo>
                    <a:pt x="290" y="186"/>
                  </a:lnTo>
                  <a:lnTo>
                    <a:pt x="290" y="186"/>
                  </a:lnTo>
                  <a:lnTo>
                    <a:pt x="290" y="105"/>
                  </a:lnTo>
                  <a:lnTo>
                    <a:pt x="290" y="105"/>
                  </a:lnTo>
                  <a:lnTo>
                    <a:pt x="384" y="105"/>
                  </a:lnTo>
                  <a:lnTo>
                    <a:pt x="384" y="105"/>
                  </a:lnTo>
                  <a:close/>
                  <a:moveTo>
                    <a:pt x="486" y="105"/>
                  </a:moveTo>
                  <a:lnTo>
                    <a:pt x="486" y="105"/>
                  </a:lnTo>
                  <a:lnTo>
                    <a:pt x="486" y="106"/>
                  </a:lnTo>
                  <a:lnTo>
                    <a:pt x="486" y="106"/>
                  </a:lnTo>
                  <a:lnTo>
                    <a:pt x="501" y="124"/>
                  </a:lnTo>
                  <a:lnTo>
                    <a:pt x="514" y="143"/>
                  </a:lnTo>
                  <a:lnTo>
                    <a:pt x="525" y="163"/>
                  </a:lnTo>
                  <a:lnTo>
                    <a:pt x="534" y="185"/>
                  </a:lnTo>
                  <a:lnTo>
                    <a:pt x="534" y="185"/>
                  </a:lnTo>
                  <a:lnTo>
                    <a:pt x="535" y="186"/>
                  </a:lnTo>
                  <a:lnTo>
                    <a:pt x="535" y="186"/>
                  </a:lnTo>
                  <a:lnTo>
                    <a:pt x="431" y="186"/>
                  </a:lnTo>
                  <a:lnTo>
                    <a:pt x="431" y="186"/>
                  </a:lnTo>
                  <a:lnTo>
                    <a:pt x="431" y="185"/>
                  </a:lnTo>
                  <a:lnTo>
                    <a:pt x="431" y="185"/>
                  </a:lnTo>
                  <a:lnTo>
                    <a:pt x="426" y="165"/>
                  </a:lnTo>
                  <a:lnTo>
                    <a:pt x="419" y="145"/>
                  </a:lnTo>
                  <a:lnTo>
                    <a:pt x="411" y="126"/>
                  </a:lnTo>
                  <a:lnTo>
                    <a:pt x="400" y="107"/>
                  </a:lnTo>
                  <a:lnTo>
                    <a:pt x="400" y="107"/>
                  </a:lnTo>
                  <a:lnTo>
                    <a:pt x="400" y="105"/>
                  </a:lnTo>
                  <a:lnTo>
                    <a:pt x="400" y="105"/>
                  </a:lnTo>
                  <a:lnTo>
                    <a:pt x="486" y="105"/>
                  </a:lnTo>
                  <a:lnTo>
                    <a:pt x="486" y="105"/>
                  </a:lnTo>
                  <a:close/>
                  <a:moveTo>
                    <a:pt x="540" y="199"/>
                  </a:moveTo>
                  <a:lnTo>
                    <a:pt x="540" y="199"/>
                  </a:lnTo>
                  <a:lnTo>
                    <a:pt x="540" y="200"/>
                  </a:lnTo>
                  <a:lnTo>
                    <a:pt x="540" y="200"/>
                  </a:lnTo>
                  <a:lnTo>
                    <a:pt x="545" y="220"/>
                  </a:lnTo>
                  <a:lnTo>
                    <a:pt x="549" y="242"/>
                  </a:lnTo>
                  <a:lnTo>
                    <a:pt x="552" y="263"/>
                  </a:lnTo>
                  <a:lnTo>
                    <a:pt x="553" y="284"/>
                  </a:lnTo>
                  <a:lnTo>
                    <a:pt x="553" y="284"/>
                  </a:lnTo>
                  <a:lnTo>
                    <a:pt x="552" y="305"/>
                  </a:lnTo>
                  <a:lnTo>
                    <a:pt x="549" y="326"/>
                  </a:lnTo>
                  <a:lnTo>
                    <a:pt x="545" y="347"/>
                  </a:lnTo>
                  <a:lnTo>
                    <a:pt x="540" y="367"/>
                  </a:lnTo>
                  <a:lnTo>
                    <a:pt x="540" y="367"/>
                  </a:lnTo>
                  <a:lnTo>
                    <a:pt x="539" y="368"/>
                  </a:lnTo>
                  <a:lnTo>
                    <a:pt x="539" y="368"/>
                  </a:lnTo>
                  <a:lnTo>
                    <a:pt x="27" y="368"/>
                  </a:lnTo>
                  <a:lnTo>
                    <a:pt x="27" y="368"/>
                  </a:lnTo>
                  <a:lnTo>
                    <a:pt x="27" y="367"/>
                  </a:lnTo>
                  <a:lnTo>
                    <a:pt x="27" y="367"/>
                  </a:lnTo>
                  <a:lnTo>
                    <a:pt x="27" y="367"/>
                  </a:lnTo>
                  <a:lnTo>
                    <a:pt x="21" y="347"/>
                  </a:lnTo>
                  <a:lnTo>
                    <a:pt x="17" y="326"/>
                  </a:lnTo>
                  <a:lnTo>
                    <a:pt x="15" y="305"/>
                  </a:lnTo>
                  <a:lnTo>
                    <a:pt x="14" y="284"/>
                  </a:lnTo>
                  <a:lnTo>
                    <a:pt x="14" y="284"/>
                  </a:lnTo>
                  <a:lnTo>
                    <a:pt x="15" y="263"/>
                  </a:lnTo>
                  <a:lnTo>
                    <a:pt x="17" y="242"/>
                  </a:lnTo>
                  <a:lnTo>
                    <a:pt x="21" y="220"/>
                  </a:lnTo>
                  <a:lnTo>
                    <a:pt x="27" y="200"/>
                  </a:lnTo>
                  <a:lnTo>
                    <a:pt x="27" y="200"/>
                  </a:lnTo>
                  <a:lnTo>
                    <a:pt x="27" y="199"/>
                  </a:lnTo>
                  <a:lnTo>
                    <a:pt x="27" y="199"/>
                  </a:lnTo>
                  <a:lnTo>
                    <a:pt x="540" y="199"/>
                  </a:lnTo>
                  <a:lnTo>
                    <a:pt x="540" y="199"/>
                  </a:lnTo>
                  <a:close/>
                  <a:moveTo>
                    <a:pt x="136" y="381"/>
                  </a:moveTo>
                  <a:lnTo>
                    <a:pt x="136" y="381"/>
                  </a:lnTo>
                  <a:lnTo>
                    <a:pt x="136" y="381"/>
                  </a:lnTo>
                  <a:lnTo>
                    <a:pt x="136" y="381"/>
                  </a:lnTo>
                  <a:lnTo>
                    <a:pt x="141" y="402"/>
                  </a:lnTo>
                  <a:lnTo>
                    <a:pt x="148" y="421"/>
                  </a:lnTo>
                  <a:lnTo>
                    <a:pt x="156" y="441"/>
                  </a:lnTo>
                  <a:lnTo>
                    <a:pt x="166" y="460"/>
                  </a:lnTo>
                  <a:lnTo>
                    <a:pt x="166" y="460"/>
                  </a:lnTo>
                  <a:lnTo>
                    <a:pt x="167" y="461"/>
                  </a:lnTo>
                  <a:lnTo>
                    <a:pt x="167" y="461"/>
                  </a:lnTo>
                  <a:lnTo>
                    <a:pt x="81" y="461"/>
                  </a:lnTo>
                  <a:lnTo>
                    <a:pt x="81" y="461"/>
                  </a:lnTo>
                  <a:lnTo>
                    <a:pt x="81" y="461"/>
                  </a:lnTo>
                  <a:lnTo>
                    <a:pt x="81" y="461"/>
                  </a:lnTo>
                  <a:lnTo>
                    <a:pt x="81" y="461"/>
                  </a:lnTo>
                  <a:lnTo>
                    <a:pt x="66" y="443"/>
                  </a:lnTo>
                  <a:lnTo>
                    <a:pt x="53" y="423"/>
                  </a:lnTo>
                  <a:lnTo>
                    <a:pt x="42" y="403"/>
                  </a:lnTo>
                  <a:lnTo>
                    <a:pt x="33" y="382"/>
                  </a:lnTo>
                  <a:lnTo>
                    <a:pt x="33" y="382"/>
                  </a:lnTo>
                  <a:lnTo>
                    <a:pt x="32" y="381"/>
                  </a:lnTo>
                  <a:lnTo>
                    <a:pt x="32" y="381"/>
                  </a:lnTo>
                  <a:lnTo>
                    <a:pt x="136" y="381"/>
                  </a:lnTo>
                  <a:lnTo>
                    <a:pt x="136" y="381"/>
                  </a:lnTo>
                  <a:close/>
                  <a:moveTo>
                    <a:pt x="278" y="381"/>
                  </a:moveTo>
                  <a:lnTo>
                    <a:pt x="278" y="381"/>
                  </a:lnTo>
                  <a:lnTo>
                    <a:pt x="278" y="461"/>
                  </a:lnTo>
                  <a:lnTo>
                    <a:pt x="278" y="461"/>
                  </a:lnTo>
                  <a:lnTo>
                    <a:pt x="183" y="461"/>
                  </a:lnTo>
                  <a:lnTo>
                    <a:pt x="183" y="461"/>
                  </a:lnTo>
                  <a:lnTo>
                    <a:pt x="183" y="461"/>
                  </a:lnTo>
                  <a:lnTo>
                    <a:pt x="183" y="461"/>
                  </a:lnTo>
                  <a:lnTo>
                    <a:pt x="172" y="442"/>
                  </a:lnTo>
                  <a:lnTo>
                    <a:pt x="162" y="422"/>
                  </a:lnTo>
                  <a:lnTo>
                    <a:pt x="155" y="402"/>
                  </a:lnTo>
                  <a:lnTo>
                    <a:pt x="150" y="382"/>
                  </a:lnTo>
                  <a:lnTo>
                    <a:pt x="150" y="382"/>
                  </a:lnTo>
                  <a:lnTo>
                    <a:pt x="149" y="381"/>
                  </a:lnTo>
                  <a:lnTo>
                    <a:pt x="149" y="381"/>
                  </a:lnTo>
                  <a:lnTo>
                    <a:pt x="278" y="381"/>
                  </a:lnTo>
                  <a:lnTo>
                    <a:pt x="278" y="381"/>
                  </a:lnTo>
                  <a:close/>
                  <a:moveTo>
                    <a:pt x="417" y="381"/>
                  </a:moveTo>
                  <a:lnTo>
                    <a:pt x="417" y="381"/>
                  </a:lnTo>
                  <a:lnTo>
                    <a:pt x="417" y="382"/>
                  </a:lnTo>
                  <a:lnTo>
                    <a:pt x="417" y="382"/>
                  </a:lnTo>
                  <a:lnTo>
                    <a:pt x="412" y="402"/>
                  </a:lnTo>
                  <a:lnTo>
                    <a:pt x="404" y="422"/>
                  </a:lnTo>
                  <a:lnTo>
                    <a:pt x="395" y="442"/>
                  </a:lnTo>
                  <a:lnTo>
                    <a:pt x="384" y="461"/>
                  </a:lnTo>
                  <a:lnTo>
                    <a:pt x="384" y="461"/>
                  </a:lnTo>
                  <a:lnTo>
                    <a:pt x="384" y="461"/>
                  </a:lnTo>
                  <a:lnTo>
                    <a:pt x="384" y="461"/>
                  </a:lnTo>
                  <a:lnTo>
                    <a:pt x="290" y="461"/>
                  </a:lnTo>
                  <a:lnTo>
                    <a:pt x="290" y="461"/>
                  </a:lnTo>
                  <a:lnTo>
                    <a:pt x="290" y="381"/>
                  </a:lnTo>
                  <a:lnTo>
                    <a:pt x="290" y="381"/>
                  </a:lnTo>
                  <a:lnTo>
                    <a:pt x="417" y="381"/>
                  </a:lnTo>
                  <a:lnTo>
                    <a:pt x="417" y="381"/>
                  </a:lnTo>
                  <a:close/>
                  <a:moveTo>
                    <a:pt x="535" y="381"/>
                  </a:moveTo>
                  <a:lnTo>
                    <a:pt x="535" y="381"/>
                  </a:lnTo>
                  <a:lnTo>
                    <a:pt x="534" y="382"/>
                  </a:lnTo>
                  <a:lnTo>
                    <a:pt x="534" y="382"/>
                  </a:lnTo>
                  <a:lnTo>
                    <a:pt x="525" y="403"/>
                  </a:lnTo>
                  <a:lnTo>
                    <a:pt x="514" y="423"/>
                  </a:lnTo>
                  <a:lnTo>
                    <a:pt x="501" y="443"/>
                  </a:lnTo>
                  <a:lnTo>
                    <a:pt x="486" y="461"/>
                  </a:lnTo>
                  <a:lnTo>
                    <a:pt x="486" y="461"/>
                  </a:lnTo>
                  <a:lnTo>
                    <a:pt x="486" y="461"/>
                  </a:lnTo>
                  <a:lnTo>
                    <a:pt x="486" y="461"/>
                  </a:lnTo>
                  <a:lnTo>
                    <a:pt x="400" y="461"/>
                  </a:lnTo>
                  <a:lnTo>
                    <a:pt x="400" y="461"/>
                  </a:lnTo>
                  <a:lnTo>
                    <a:pt x="400" y="460"/>
                  </a:lnTo>
                  <a:lnTo>
                    <a:pt x="400" y="460"/>
                  </a:lnTo>
                  <a:lnTo>
                    <a:pt x="400" y="460"/>
                  </a:lnTo>
                  <a:lnTo>
                    <a:pt x="411" y="441"/>
                  </a:lnTo>
                  <a:lnTo>
                    <a:pt x="419" y="421"/>
                  </a:lnTo>
                  <a:lnTo>
                    <a:pt x="426" y="402"/>
                  </a:lnTo>
                  <a:lnTo>
                    <a:pt x="431" y="381"/>
                  </a:lnTo>
                  <a:lnTo>
                    <a:pt x="431" y="381"/>
                  </a:lnTo>
                  <a:lnTo>
                    <a:pt x="431" y="381"/>
                  </a:lnTo>
                  <a:lnTo>
                    <a:pt x="431" y="381"/>
                  </a:lnTo>
                  <a:lnTo>
                    <a:pt x="535" y="381"/>
                  </a:lnTo>
                  <a:lnTo>
                    <a:pt x="535" y="381"/>
                  </a:lnTo>
                  <a:close/>
                  <a:moveTo>
                    <a:pt x="176" y="475"/>
                  </a:moveTo>
                  <a:lnTo>
                    <a:pt x="176" y="475"/>
                  </a:lnTo>
                  <a:lnTo>
                    <a:pt x="176" y="475"/>
                  </a:lnTo>
                  <a:lnTo>
                    <a:pt x="176" y="475"/>
                  </a:lnTo>
                  <a:lnTo>
                    <a:pt x="191" y="495"/>
                  </a:lnTo>
                  <a:lnTo>
                    <a:pt x="208" y="513"/>
                  </a:lnTo>
                  <a:lnTo>
                    <a:pt x="227" y="531"/>
                  </a:lnTo>
                  <a:lnTo>
                    <a:pt x="247" y="548"/>
                  </a:lnTo>
                  <a:lnTo>
                    <a:pt x="247" y="548"/>
                  </a:lnTo>
                  <a:lnTo>
                    <a:pt x="253" y="551"/>
                  </a:lnTo>
                  <a:lnTo>
                    <a:pt x="253" y="551"/>
                  </a:lnTo>
                  <a:lnTo>
                    <a:pt x="247" y="550"/>
                  </a:lnTo>
                  <a:lnTo>
                    <a:pt x="247" y="550"/>
                  </a:lnTo>
                  <a:lnTo>
                    <a:pt x="247" y="550"/>
                  </a:lnTo>
                  <a:lnTo>
                    <a:pt x="226" y="546"/>
                  </a:lnTo>
                  <a:lnTo>
                    <a:pt x="205" y="541"/>
                  </a:lnTo>
                  <a:lnTo>
                    <a:pt x="185" y="534"/>
                  </a:lnTo>
                  <a:lnTo>
                    <a:pt x="165" y="525"/>
                  </a:lnTo>
                  <a:lnTo>
                    <a:pt x="146" y="515"/>
                  </a:lnTo>
                  <a:lnTo>
                    <a:pt x="129" y="504"/>
                  </a:lnTo>
                  <a:lnTo>
                    <a:pt x="111" y="491"/>
                  </a:lnTo>
                  <a:lnTo>
                    <a:pt x="95" y="476"/>
                  </a:lnTo>
                  <a:lnTo>
                    <a:pt x="95" y="476"/>
                  </a:lnTo>
                  <a:lnTo>
                    <a:pt x="94" y="475"/>
                  </a:lnTo>
                  <a:lnTo>
                    <a:pt x="94" y="475"/>
                  </a:lnTo>
                  <a:lnTo>
                    <a:pt x="176" y="475"/>
                  </a:lnTo>
                  <a:lnTo>
                    <a:pt x="176" y="475"/>
                  </a:lnTo>
                  <a:close/>
                  <a:moveTo>
                    <a:pt x="278" y="475"/>
                  </a:moveTo>
                  <a:lnTo>
                    <a:pt x="278" y="475"/>
                  </a:lnTo>
                  <a:lnTo>
                    <a:pt x="278" y="552"/>
                  </a:lnTo>
                  <a:lnTo>
                    <a:pt x="278" y="552"/>
                  </a:lnTo>
                  <a:lnTo>
                    <a:pt x="262" y="542"/>
                  </a:lnTo>
                  <a:lnTo>
                    <a:pt x="262" y="542"/>
                  </a:lnTo>
                  <a:lnTo>
                    <a:pt x="247" y="531"/>
                  </a:lnTo>
                  <a:lnTo>
                    <a:pt x="230" y="516"/>
                  </a:lnTo>
                  <a:lnTo>
                    <a:pt x="212" y="498"/>
                  </a:lnTo>
                  <a:lnTo>
                    <a:pt x="203" y="487"/>
                  </a:lnTo>
                  <a:lnTo>
                    <a:pt x="194" y="476"/>
                  </a:lnTo>
                  <a:lnTo>
                    <a:pt x="194" y="476"/>
                  </a:lnTo>
                  <a:lnTo>
                    <a:pt x="192" y="475"/>
                  </a:lnTo>
                  <a:lnTo>
                    <a:pt x="192" y="475"/>
                  </a:lnTo>
                  <a:lnTo>
                    <a:pt x="278" y="475"/>
                  </a:lnTo>
                  <a:lnTo>
                    <a:pt x="278" y="475"/>
                  </a:lnTo>
                  <a:close/>
                  <a:moveTo>
                    <a:pt x="374" y="475"/>
                  </a:moveTo>
                  <a:lnTo>
                    <a:pt x="374" y="475"/>
                  </a:lnTo>
                  <a:lnTo>
                    <a:pt x="373" y="476"/>
                  </a:lnTo>
                  <a:lnTo>
                    <a:pt x="373" y="476"/>
                  </a:lnTo>
                  <a:lnTo>
                    <a:pt x="364" y="487"/>
                  </a:lnTo>
                  <a:lnTo>
                    <a:pt x="355" y="498"/>
                  </a:lnTo>
                  <a:lnTo>
                    <a:pt x="337" y="516"/>
                  </a:lnTo>
                  <a:lnTo>
                    <a:pt x="320" y="531"/>
                  </a:lnTo>
                  <a:lnTo>
                    <a:pt x="305" y="542"/>
                  </a:lnTo>
                  <a:lnTo>
                    <a:pt x="305" y="542"/>
                  </a:lnTo>
                  <a:lnTo>
                    <a:pt x="290" y="552"/>
                  </a:lnTo>
                  <a:lnTo>
                    <a:pt x="290" y="552"/>
                  </a:lnTo>
                  <a:lnTo>
                    <a:pt x="290" y="475"/>
                  </a:lnTo>
                  <a:lnTo>
                    <a:pt x="290" y="475"/>
                  </a:lnTo>
                  <a:lnTo>
                    <a:pt x="374" y="475"/>
                  </a:lnTo>
                  <a:lnTo>
                    <a:pt x="374" y="475"/>
                  </a:lnTo>
                  <a:close/>
                  <a:moveTo>
                    <a:pt x="473" y="475"/>
                  </a:moveTo>
                  <a:lnTo>
                    <a:pt x="473" y="475"/>
                  </a:lnTo>
                  <a:lnTo>
                    <a:pt x="471" y="476"/>
                  </a:lnTo>
                  <a:lnTo>
                    <a:pt x="471" y="476"/>
                  </a:lnTo>
                  <a:lnTo>
                    <a:pt x="455" y="491"/>
                  </a:lnTo>
                  <a:lnTo>
                    <a:pt x="438" y="504"/>
                  </a:lnTo>
                  <a:lnTo>
                    <a:pt x="420" y="515"/>
                  </a:lnTo>
                  <a:lnTo>
                    <a:pt x="401" y="525"/>
                  </a:lnTo>
                  <a:lnTo>
                    <a:pt x="382" y="534"/>
                  </a:lnTo>
                  <a:lnTo>
                    <a:pt x="361" y="541"/>
                  </a:lnTo>
                  <a:lnTo>
                    <a:pt x="340" y="547"/>
                  </a:lnTo>
                  <a:lnTo>
                    <a:pt x="319" y="551"/>
                  </a:lnTo>
                  <a:lnTo>
                    <a:pt x="319" y="551"/>
                  </a:lnTo>
                  <a:lnTo>
                    <a:pt x="313" y="551"/>
                  </a:lnTo>
                  <a:lnTo>
                    <a:pt x="313" y="551"/>
                  </a:lnTo>
                  <a:lnTo>
                    <a:pt x="319" y="547"/>
                  </a:lnTo>
                  <a:lnTo>
                    <a:pt x="319" y="547"/>
                  </a:lnTo>
                  <a:lnTo>
                    <a:pt x="334" y="537"/>
                  </a:lnTo>
                  <a:lnTo>
                    <a:pt x="351" y="521"/>
                  </a:lnTo>
                  <a:lnTo>
                    <a:pt x="361" y="511"/>
                  </a:lnTo>
                  <a:lnTo>
                    <a:pt x="371" y="500"/>
                  </a:lnTo>
                  <a:lnTo>
                    <a:pt x="381" y="488"/>
                  </a:lnTo>
                  <a:lnTo>
                    <a:pt x="391" y="475"/>
                  </a:lnTo>
                  <a:lnTo>
                    <a:pt x="391" y="475"/>
                  </a:lnTo>
                  <a:lnTo>
                    <a:pt x="391" y="475"/>
                  </a:lnTo>
                  <a:lnTo>
                    <a:pt x="391" y="475"/>
                  </a:lnTo>
                  <a:lnTo>
                    <a:pt x="473" y="475"/>
                  </a:lnTo>
                  <a:lnTo>
                    <a:pt x="473" y="47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798" dirty="0"/>
            </a:p>
          </p:txBody>
        </p:sp>
        <p:sp>
          <p:nvSpPr>
            <p:cNvPr id="17" name="Freeform 27"/>
            <p:cNvSpPr>
              <a:spLocks/>
            </p:cNvSpPr>
            <p:nvPr userDrawn="1"/>
          </p:nvSpPr>
          <p:spPr bwMode="auto">
            <a:xfrm>
              <a:off x="1658938" y="1789113"/>
              <a:ext cx="107950" cy="187325"/>
            </a:xfrm>
            <a:custGeom>
              <a:avLst/>
              <a:gdLst>
                <a:gd name="T0" fmla="*/ 68 w 68"/>
                <a:gd name="T1" fmla="*/ 1 h 118"/>
                <a:gd name="T2" fmla="*/ 68 w 68"/>
                <a:gd name="T3" fmla="*/ 1 h 118"/>
                <a:gd name="T4" fmla="*/ 66 w 68"/>
                <a:gd name="T5" fmla="*/ 2 h 118"/>
                <a:gd name="T6" fmla="*/ 65 w 68"/>
                <a:gd name="T7" fmla="*/ 4 h 118"/>
                <a:gd name="T8" fmla="*/ 62 w 68"/>
                <a:gd name="T9" fmla="*/ 8 h 118"/>
                <a:gd name="T10" fmla="*/ 57 w 68"/>
                <a:gd name="T11" fmla="*/ 24 h 118"/>
                <a:gd name="T12" fmla="*/ 36 w 68"/>
                <a:gd name="T13" fmla="*/ 95 h 118"/>
                <a:gd name="T14" fmla="*/ 36 w 68"/>
                <a:gd name="T15" fmla="*/ 95 h 118"/>
                <a:gd name="T16" fmla="*/ 34 w 68"/>
                <a:gd name="T17" fmla="*/ 104 h 118"/>
                <a:gd name="T18" fmla="*/ 33 w 68"/>
                <a:gd name="T19" fmla="*/ 110 h 118"/>
                <a:gd name="T20" fmla="*/ 34 w 68"/>
                <a:gd name="T21" fmla="*/ 114 h 118"/>
                <a:gd name="T22" fmla="*/ 35 w 68"/>
                <a:gd name="T23" fmla="*/ 117 h 118"/>
                <a:gd name="T24" fmla="*/ 35 w 68"/>
                <a:gd name="T25" fmla="*/ 118 h 118"/>
                <a:gd name="T26" fmla="*/ 0 w 68"/>
                <a:gd name="T27" fmla="*/ 118 h 118"/>
                <a:gd name="T28" fmla="*/ 0 w 68"/>
                <a:gd name="T29" fmla="*/ 117 h 118"/>
                <a:gd name="T30" fmla="*/ 0 w 68"/>
                <a:gd name="T31" fmla="*/ 117 h 118"/>
                <a:gd name="T32" fmla="*/ 4 w 68"/>
                <a:gd name="T33" fmla="*/ 114 h 118"/>
                <a:gd name="T34" fmla="*/ 6 w 68"/>
                <a:gd name="T35" fmla="*/ 111 h 118"/>
                <a:gd name="T36" fmla="*/ 9 w 68"/>
                <a:gd name="T37" fmla="*/ 105 h 118"/>
                <a:gd name="T38" fmla="*/ 11 w 68"/>
                <a:gd name="T39" fmla="*/ 96 h 118"/>
                <a:gd name="T40" fmla="*/ 32 w 68"/>
                <a:gd name="T41" fmla="*/ 25 h 118"/>
                <a:gd name="T42" fmla="*/ 32 w 68"/>
                <a:gd name="T43" fmla="*/ 25 h 118"/>
                <a:gd name="T44" fmla="*/ 34 w 68"/>
                <a:gd name="T45" fmla="*/ 15 h 118"/>
                <a:gd name="T46" fmla="*/ 35 w 68"/>
                <a:gd name="T47" fmla="*/ 9 h 118"/>
                <a:gd name="T48" fmla="*/ 35 w 68"/>
                <a:gd name="T49" fmla="*/ 5 h 118"/>
                <a:gd name="T50" fmla="*/ 34 w 68"/>
                <a:gd name="T51" fmla="*/ 1 h 118"/>
                <a:gd name="T52" fmla="*/ 34 w 68"/>
                <a:gd name="T53" fmla="*/ 0 h 118"/>
                <a:gd name="T54" fmla="*/ 68 w 68"/>
                <a:gd name="T55" fmla="*/ 0 h 118"/>
                <a:gd name="T56" fmla="*/ 68 w 68"/>
                <a:gd name="T57" fmla="*/ 1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8" h="118">
                  <a:moveTo>
                    <a:pt x="68" y="1"/>
                  </a:moveTo>
                  <a:lnTo>
                    <a:pt x="68" y="1"/>
                  </a:lnTo>
                  <a:lnTo>
                    <a:pt x="66" y="2"/>
                  </a:lnTo>
                  <a:lnTo>
                    <a:pt x="65" y="4"/>
                  </a:lnTo>
                  <a:lnTo>
                    <a:pt x="62" y="8"/>
                  </a:lnTo>
                  <a:lnTo>
                    <a:pt x="57" y="24"/>
                  </a:lnTo>
                  <a:lnTo>
                    <a:pt x="36" y="95"/>
                  </a:lnTo>
                  <a:lnTo>
                    <a:pt x="36" y="95"/>
                  </a:lnTo>
                  <a:lnTo>
                    <a:pt x="34" y="104"/>
                  </a:lnTo>
                  <a:lnTo>
                    <a:pt x="33" y="110"/>
                  </a:lnTo>
                  <a:lnTo>
                    <a:pt x="34" y="114"/>
                  </a:lnTo>
                  <a:lnTo>
                    <a:pt x="35" y="117"/>
                  </a:lnTo>
                  <a:lnTo>
                    <a:pt x="35" y="118"/>
                  </a:lnTo>
                  <a:lnTo>
                    <a:pt x="0" y="118"/>
                  </a:lnTo>
                  <a:lnTo>
                    <a:pt x="0" y="117"/>
                  </a:lnTo>
                  <a:lnTo>
                    <a:pt x="0" y="117"/>
                  </a:lnTo>
                  <a:lnTo>
                    <a:pt x="4" y="114"/>
                  </a:lnTo>
                  <a:lnTo>
                    <a:pt x="6" y="111"/>
                  </a:lnTo>
                  <a:lnTo>
                    <a:pt x="9" y="105"/>
                  </a:lnTo>
                  <a:lnTo>
                    <a:pt x="11" y="96"/>
                  </a:lnTo>
                  <a:lnTo>
                    <a:pt x="32" y="25"/>
                  </a:lnTo>
                  <a:lnTo>
                    <a:pt x="32" y="25"/>
                  </a:lnTo>
                  <a:lnTo>
                    <a:pt x="34" y="15"/>
                  </a:lnTo>
                  <a:lnTo>
                    <a:pt x="35" y="9"/>
                  </a:lnTo>
                  <a:lnTo>
                    <a:pt x="35" y="5"/>
                  </a:lnTo>
                  <a:lnTo>
                    <a:pt x="34" y="1"/>
                  </a:lnTo>
                  <a:lnTo>
                    <a:pt x="34" y="0"/>
                  </a:lnTo>
                  <a:lnTo>
                    <a:pt x="68" y="0"/>
                  </a:lnTo>
                  <a:lnTo>
                    <a:pt x="68"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798" dirty="0"/>
            </a:p>
          </p:txBody>
        </p:sp>
        <p:sp>
          <p:nvSpPr>
            <p:cNvPr id="18" name="Freeform 28"/>
            <p:cNvSpPr>
              <a:spLocks/>
            </p:cNvSpPr>
            <p:nvPr userDrawn="1"/>
          </p:nvSpPr>
          <p:spPr bwMode="auto">
            <a:xfrm>
              <a:off x="1289051" y="1785938"/>
              <a:ext cx="138113" cy="193675"/>
            </a:xfrm>
            <a:custGeom>
              <a:avLst/>
              <a:gdLst>
                <a:gd name="T0" fmla="*/ 8 w 87"/>
                <a:gd name="T1" fmla="*/ 90 h 122"/>
                <a:gd name="T2" fmla="*/ 10 w 87"/>
                <a:gd name="T3" fmla="*/ 101 h 122"/>
                <a:gd name="T4" fmla="*/ 16 w 87"/>
                <a:gd name="T5" fmla="*/ 109 h 122"/>
                <a:gd name="T6" fmla="*/ 25 w 87"/>
                <a:gd name="T7" fmla="*/ 113 h 122"/>
                <a:gd name="T8" fmla="*/ 38 w 87"/>
                <a:gd name="T9" fmla="*/ 114 h 122"/>
                <a:gd name="T10" fmla="*/ 42 w 87"/>
                <a:gd name="T11" fmla="*/ 113 h 122"/>
                <a:gd name="T12" fmla="*/ 50 w 87"/>
                <a:gd name="T13" fmla="*/ 110 h 122"/>
                <a:gd name="T14" fmla="*/ 55 w 87"/>
                <a:gd name="T15" fmla="*/ 104 h 122"/>
                <a:gd name="T16" fmla="*/ 58 w 87"/>
                <a:gd name="T17" fmla="*/ 97 h 122"/>
                <a:gd name="T18" fmla="*/ 58 w 87"/>
                <a:gd name="T19" fmla="*/ 94 h 122"/>
                <a:gd name="T20" fmla="*/ 54 w 87"/>
                <a:gd name="T21" fmla="*/ 82 h 122"/>
                <a:gd name="T22" fmla="*/ 43 w 87"/>
                <a:gd name="T23" fmla="*/ 72 h 122"/>
                <a:gd name="T24" fmla="*/ 38 w 87"/>
                <a:gd name="T25" fmla="*/ 68 h 122"/>
                <a:gd name="T26" fmla="*/ 22 w 87"/>
                <a:gd name="T27" fmla="*/ 54 h 122"/>
                <a:gd name="T28" fmla="*/ 17 w 87"/>
                <a:gd name="T29" fmla="*/ 46 h 122"/>
                <a:gd name="T30" fmla="*/ 16 w 87"/>
                <a:gd name="T31" fmla="*/ 36 h 122"/>
                <a:gd name="T32" fmla="*/ 17 w 87"/>
                <a:gd name="T33" fmla="*/ 29 h 122"/>
                <a:gd name="T34" fmla="*/ 22 w 87"/>
                <a:gd name="T35" fmla="*/ 15 h 122"/>
                <a:gd name="T36" fmla="*/ 33 w 87"/>
                <a:gd name="T37" fmla="*/ 6 h 122"/>
                <a:gd name="T38" fmla="*/ 48 w 87"/>
                <a:gd name="T39" fmla="*/ 1 h 122"/>
                <a:gd name="T40" fmla="*/ 56 w 87"/>
                <a:gd name="T41" fmla="*/ 0 h 122"/>
                <a:gd name="T42" fmla="*/ 77 w 87"/>
                <a:gd name="T43" fmla="*/ 2 h 122"/>
                <a:gd name="T44" fmla="*/ 87 w 87"/>
                <a:gd name="T45" fmla="*/ 5 h 122"/>
                <a:gd name="T46" fmla="*/ 80 w 87"/>
                <a:gd name="T47" fmla="*/ 27 h 122"/>
                <a:gd name="T48" fmla="*/ 77 w 87"/>
                <a:gd name="T49" fmla="*/ 17 h 122"/>
                <a:gd name="T50" fmla="*/ 73 w 87"/>
                <a:gd name="T51" fmla="*/ 11 h 122"/>
                <a:gd name="T52" fmla="*/ 65 w 87"/>
                <a:gd name="T53" fmla="*/ 8 h 122"/>
                <a:gd name="T54" fmla="*/ 55 w 87"/>
                <a:gd name="T55" fmla="*/ 8 h 122"/>
                <a:gd name="T56" fmla="*/ 50 w 87"/>
                <a:gd name="T57" fmla="*/ 8 h 122"/>
                <a:gd name="T58" fmla="*/ 44 w 87"/>
                <a:gd name="T59" fmla="*/ 12 h 122"/>
                <a:gd name="T60" fmla="*/ 39 w 87"/>
                <a:gd name="T61" fmla="*/ 17 h 122"/>
                <a:gd name="T62" fmla="*/ 37 w 87"/>
                <a:gd name="T63" fmla="*/ 28 h 122"/>
                <a:gd name="T64" fmla="*/ 38 w 87"/>
                <a:gd name="T65" fmla="*/ 34 h 122"/>
                <a:gd name="T66" fmla="*/ 45 w 87"/>
                <a:gd name="T67" fmla="*/ 44 h 122"/>
                <a:gd name="T68" fmla="*/ 57 w 87"/>
                <a:gd name="T69" fmla="*/ 52 h 122"/>
                <a:gd name="T70" fmla="*/ 66 w 87"/>
                <a:gd name="T71" fmla="*/ 58 h 122"/>
                <a:gd name="T72" fmla="*/ 77 w 87"/>
                <a:gd name="T73" fmla="*/ 69 h 122"/>
                <a:gd name="T74" fmla="*/ 80 w 87"/>
                <a:gd name="T75" fmla="*/ 79 h 122"/>
                <a:gd name="T76" fmla="*/ 81 w 87"/>
                <a:gd name="T77" fmla="*/ 84 h 122"/>
                <a:gd name="T78" fmla="*/ 77 w 87"/>
                <a:gd name="T79" fmla="*/ 100 h 122"/>
                <a:gd name="T80" fmla="*/ 68 w 87"/>
                <a:gd name="T81" fmla="*/ 112 h 122"/>
                <a:gd name="T82" fmla="*/ 54 w 87"/>
                <a:gd name="T83" fmla="*/ 120 h 122"/>
                <a:gd name="T84" fmla="*/ 35 w 87"/>
                <a:gd name="T85" fmla="*/ 122 h 122"/>
                <a:gd name="T86" fmla="*/ 24 w 87"/>
                <a:gd name="T87" fmla="*/ 121 h 122"/>
                <a:gd name="T88" fmla="*/ 6 w 87"/>
                <a:gd name="T89" fmla="*/ 116 h 122"/>
                <a:gd name="T90" fmla="*/ 0 w 87"/>
                <a:gd name="T91" fmla="*/ 112 h 122"/>
                <a:gd name="T92" fmla="*/ 8 w 87"/>
                <a:gd name="T93" fmla="*/ 9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7" h="122">
                  <a:moveTo>
                    <a:pt x="8" y="90"/>
                  </a:moveTo>
                  <a:lnTo>
                    <a:pt x="8" y="90"/>
                  </a:lnTo>
                  <a:lnTo>
                    <a:pt x="9" y="96"/>
                  </a:lnTo>
                  <a:lnTo>
                    <a:pt x="10" y="101"/>
                  </a:lnTo>
                  <a:lnTo>
                    <a:pt x="13" y="106"/>
                  </a:lnTo>
                  <a:lnTo>
                    <a:pt x="16" y="109"/>
                  </a:lnTo>
                  <a:lnTo>
                    <a:pt x="20" y="112"/>
                  </a:lnTo>
                  <a:lnTo>
                    <a:pt x="25" y="113"/>
                  </a:lnTo>
                  <a:lnTo>
                    <a:pt x="31" y="114"/>
                  </a:lnTo>
                  <a:lnTo>
                    <a:pt x="38" y="114"/>
                  </a:lnTo>
                  <a:lnTo>
                    <a:pt x="38" y="114"/>
                  </a:lnTo>
                  <a:lnTo>
                    <a:pt x="42" y="113"/>
                  </a:lnTo>
                  <a:lnTo>
                    <a:pt x="46" y="112"/>
                  </a:lnTo>
                  <a:lnTo>
                    <a:pt x="50" y="110"/>
                  </a:lnTo>
                  <a:lnTo>
                    <a:pt x="53" y="107"/>
                  </a:lnTo>
                  <a:lnTo>
                    <a:pt x="55" y="104"/>
                  </a:lnTo>
                  <a:lnTo>
                    <a:pt x="57" y="101"/>
                  </a:lnTo>
                  <a:lnTo>
                    <a:pt x="58" y="97"/>
                  </a:lnTo>
                  <a:lnTo>
                    <a:pt x="58" y="94"/>
                  </a:lnTo>
                  <a:lnTo>
                    <a:pt x="58" y="94"/>
                  </a:lnTo>
                  <a:lnTo>
                    <a:pt x="57" y="88"/>
                  </a:lnTo>
                  <a:lnTo>
                    <a:pt x="54" y="82"/>
                  </a:lnTo>
                  <a:lnTo>
                    <a:pt x="50" y="77"/>
                  </a:lnTo>
                  <a:lnTo>
                    <a:pt x="43" y="72"/>
                  </a:lnTo>
                  <a:lnTo>
                    <a:pt x="38" y="68"/>
                  </a:lnTo>
                  <a:lnTo>
                    <a:pt x="38" y="68"/>
                  </a:lnTo>
                  <a:lnTo>
                    <a:pt x="29" y="62"/>
                  </a:lnTo>
                  <a:lnTo>
                    <a:pt x="22" y="54"/>
                  </a:lnTo>
                  <a:lnTo>
                    <a:pt x="20" y="51"/>
                  </a:lnTo>
                  <a:lnTo>
                    <a:pt x="17" y="46"/>
                  </a:lnTo>
                  <a:lnTo>
                    <a:pt x="16" y="41"/>
                  </a:lnTo>
                  <a:lnTo>
                    <a:pt x="16" y="36"/>
                  </a:lnTo>
                  <a:lnTo>
                    <a:pt x="16" y="36"/>
                  </a:lnTo>
                  <a:lnTo>
                    <a:pt x="17" y="29"/>
                  </a:lnTo>
                  <a:lnTo>
                    <a:pt x="19" y="22"/>
                  </a:lnTo>
                  <a:lnTo>
                    <a:pt x="22" y="15"/>
                  </a:lnTo>
                  <a:lnTo>
                    <a:pt x="27" y="10"/>
                  </a:lnTo>
                  <a:lnTo>
                    <a:pt x="33" y="6"/>
                  </a:lnTo>
                  <a:lnTo>
                    <a:pt x="40" y="3"/>
                  </a:lnTo>
                  <a:lnTo>
                    <a:pt x="48" y="1"/>
                  </a:lnTo>
                  <a:lnTo>
                    <a:pt x="56" y="0"/>
                  </a:lnTo>
                  <a:lnTo>
                    <a:pt x="56" y="0"/>
                  </a:lnTo>
                  <a:lnTo>
                    <a:pt x="67" y="0"/>
                  </a:lnTo>
                  <a:lnTo>
                    <a:pt x="77" y="2"/>
                  </a:lnTo>
                  <a:lnTo>
                    <a:pt x="77" y="2"/>
                  </a:lnTo>
                  <a:lnTo>
                    <a:pt x="87" y="5"/>
                  </a:lnTo>
                  <a:lnTo>
                    <a:pt x="82" y="27"/>
                  </a:lnTo>
                  <a:lnTo>
                    <a:pt x="80" y="27"/>
                  </a:lnTo>
                  <a:lnTo>
                    <a:pt x="80" y="27"/>
                  </a:lnTo>
                  <a:lnTo>
                    <a:pt x="77" y="17"/>
                  </a:lnTo>
                  <a:lnTo>
                    <a:pt x="75" y="14"/>
                  </a:lnTo>
                  <a:lnTo>
                    <a:pt x="73" y="11"/>
                  </a:lnTo>
                  <a:lnTo>
                    <a:pt x="70" y="9"/>
                  </a:lnTo>
                  <a:lnTo>
                    <a:pt x="65" y="8"/>
                  </a:lnTo>
                  <a:lnTo>
                    <a:pt x="61" y="7"/>
                  </a:lnTo>
                  <a:lnTo>
                    <a:pt x="55" y="8"/>
                  </a:lnTo>
                  <a:lnTo>
                    <a:pt x="55" y="8"/>
                  </a:lnTo>
                  <a:lnTo>
                    <a:pt x="50" y="8"/>
                  </a:lnTo>
                  <a:lnTo>
                    <a:pt x="47" y="10"/>
                  </a:lnTo>
                  <a:lnTo>
                    <a:pt x="44" y="12"/>
                  </a:lnTo>
                  <a:lnTo>
                    <a:pt x="41" y="14"/>
                  </a:lnTo>
                  <a:lnTo>
                    <a:pt x="39" y="17"/>
                  </a:lnTo>
                  <a:lnTo>
                    <a:pt x="38" y="21"/>
                  </a:lnTo>
                  <a:lnTo>
                    <a:pt x="37" y="28"/>
                  </a:lnTo>
                  <a:lnTo>
                    <a:pt x="37" y="28"/>
                  </a:lnTo>
                  <a:lnTo>
                    <a:pt x="38" y="34"/>
                  </a:lnTo>
                  <a:lnTo>
                    <a:pt x="40" y="39"/>
                  </a:lnTo>
                  <a:lnTo>
                    <a:pt x="45" y="44"/>
                  </a:lnTo>
                  <a:lnTo>
                    <a:pt x="52" y="48"/>
                  </a:lnTo>
                  <a:lnTo>
                    <a:pt x="57" y="52"/>
                  </a:lnTo>
                  <a:lnTo>
                    <a:pt x="57" y="52"/>
                  </a:lnTo>
                  <a:lnTo>
                    <a:pt x="66" y="58"/>
                  </a:lnTo>
                  <a:lnTo>
                    <a:pt x="74" y="65"/>
                  </a:lnTo>
                  <a:lnTo>
                    <a:pt x="77" y="69"/>
                  </a:lnTo>
                  <a:lnTo>
                    <a:pt x="79" y="74"/>
                  </a:lnTo>
                  <a:lnTo>
                    <a:pt x="80" y="79"/>
                  </a:lnTo>
                  <a:lnTo>
                    <a:pt x="81" y="84"/>
                  </a:lnTo>
                  <a:lnTo>
                    <a:pt x="81" y="84"/>
                  </a:lnTo>
                  <a:lnTo>
                    <a:pt x="80" y="93"/>
                  </a:lnTo>
                  <a:lnTo>
                    <a:pt x="77" y="100"/>
                  </a:lnTo>
                  <a:lnTo>
                    <a:pt x="73" y="107"/>
                  </a:lnTo>
                  <a:lnTo>
                    <a:pt x="68" y="112"/>
                  </a:lnTo>
                  <a:lnTo>
                    <a:pt x="62" y="116"/>
                  </a:lnTo>
                  <a:lnTo>
                    <a:pt x="54" y="120"/>
                  </a:lnTo>
                  <a:lnTo>
                    <a:pt x="45" y="122"/>
                  </a:lnTo>
                  <a:lnTo>
                    <a:pt x="35" y="122"/>
                  </a:lnTo>
                  <a:lnTo>
                    <a:pt x="35" y="122"/>
                  </a:lnTo>
                  <a:lnTo>
                    <a:pt x="24" y="121"/>
                  </a:lnTo>
                  <a:lnTo>
                    <a:pt x="14" y="119"/>
                  </a:lnTo>
                  <a:lnTo>
                    <a:pt x="6" y="116"/>
                  </a:lnTo>
                  <a:lnTo>
                    <a:pt x="0" y="112"/>
                  </a:lnTo>
                  <a:lnTo>
                    <a:pt x="0" y="112"/>
                  </a:lnTo>
                  <a:lnTo>
                    <a:pt x="6" y="90"/>
                  </a:lnTo>
                  <a:lnTo>
                    <a:pt x="8" y="9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798" dirty="0"/>
            </a:p>
          </p:txBody>
        </p:sp>
        <p:sp>
          <p:nvSpPr>
            <p:cNvPr id="19" name="Freeform 29"/>
            <p:cNvSpPr>
              <a:spLocks/>
            </p:cNvSpPr>
            <p:nvPr userDrawn="1"/>
          </p:nvSpPr>
          <p:spPr bwMode="auto">
            <a:xfrm>
              <a:off x="1760538" y="1789113"/>
              <a:ext cx="166688" cy="187325"/>
            </a:xfrm>
            <a:custGeom>
              <a:avLst/>
              <a:gdLst>
                <a:gd name="T0" fmla="*/ 105 w 105"/>
                <a:gd name="T1" fmla="*/ 0 h 118"/>
                <a:gd name="T2" fmla="*/ 105 w 105"/>
                <a:gd name="T3" fmla="*/ 0 h 118"/>
                <a:gd name="T4" fmla="*/ 98 w 105"/>
                <a:gd name="T5" fmla="*/ 22 h 118"/>
                <a:gd name="T6" fmla="*/ 97 w 105"/>
                <a:gd name="T7" fmla="*/ 22 h 118"/>
                <a:gd name="T8" fmla="*/ 97 w 105"/>
                <a:gd name="T9" fmla="*/ 22 h 118"/>
                <a:gd name="T10" fmla="*/ 95 w 105"/>
                <a:gd name="T11" fmla="*/ 16 h 118"/>
                <a:gd name="T12" fmla="*/ 92 w 105"/>
                <a:gd name="T13" fmla="*/ 13 h 118"/>
                <a:gd name="T14" fmla="*/ 88 w 105"/>
                <a:gd name="T15" fmla="*/ 10 h 118"/>
                <a:gd name="T16" fmla="*/ 84 w 105"/>
                <a:gd name="T17" fmla="*/ 9 h 118"/>
                <a:gd name="T18" fmla="*/ 76 w 105"/>
                <a:gd name="T19" fmla="*/ 8 h 118"/>
                <a:gd name="T20" fmla="*/ 69 w 105"/>
                <a:gd name="T21" fmla="*/ 8 h 118"/>
                <a:gd name="T22" fmla="*/ 68 w 105"/>
                <a:gd name="T23" fmla="*/ 8 h 118"/>
                <a:gd name="T24" fmla="*/ 68 w 105"/>
                <a:gd name="T25" fmla="*/ 8 h 118"/>
                <a:gd name="T26" fmla="*/ 64 w 105"/>
                <a:gd name="T27" fmla="*/ 9 h 118"/>
                <a:gd name="T28" fmla="*/ 61 w 105"/>
                <a:gd name="T29" fmla="*/ 10 h 118"/>
                <a:gd name="T30" fmla="*/ 59 w 105"/>
                <a:gd name="T31" fmla="*/ 12 h 118"/>
                <a:gd name="T32" fmla="*/ 58 w 105"/>
                <a:gd name="T33" fmla="*/ 16 h 118"/>
                <a:gd name="T34" fmla="*/ 48 w 105"/>
                <a:gd name="T35" fmla="*/ 55 h 118"/>
                <a:gd name="T36" fmla="*/ 51 w 105"/>
                <a:gd name="T37" fmla="*/ 55 h 118"/>
                <a:gd name="T38" fmla="*/ 51 w 105"/>
                <a:gd name="T39" fmla="*/ 55 h 118"/>
                <a:gd name="T40" fmla="*/ 62 w 105"/>
                <a:gd name="T41" fmla="*/ 55 h 118"/>
                <a:gd name="T42" fmla="*/ 71 w 105"/>
                <a:gd name="T43" fmla="*/ 55 h 118"/>
                <a:gd name="T44" fmla="*/ 78 w 105"/>
                <a:gd name="T45" fmla="*/ 53 h 118"/>
                <a:gd name="T46" fmla="*/ 81 w 105"/>
                <a:gd name="T47" fmla="*/ 52 h 118"/>
                <a:gd name="T48" fmla="*/ 83 w 105"/>
                <a:gd name="T49" fmla="*/ 50 h 118"/>
                <a:gd name="T50" fmla="*/ 84 w 105"/>
                <a:gd name="T51" fmla="*/ 50 h 118"/>
                <a:gd name="T52" fmla="*/ 78 w 105"/>
                <a:gd name="T53" fmla="*/ 71 h 118"/>
                <a:gd name="T54" fmla="*/ 77 w 105"/>
                <a:gd name="T55" fmla="*/ 71 h 118"/>
                <a:gd name="T56" fmla="*/ 77 w 105"/>
                <a:gd name="T57" fmla="*/ 71 h 118"/>
                <a:gd name="T58" fmla="*/ 75 w 105"/>
                <a:gd name="T59" fmla="*/ 68 h 118"/>
                <a:gd name="T60" fmla="*/ 73 w 105"/>
                <a:gd name="T61" fmla="*/ 66 h 118"/>
                <a:gd name="T62" fmla="*/ 70 w 105"/>
                <a:gd name="T63" fmla="*/ 65 h 118"/>
                <a:gd name="T64" fmla="*/ 67 w 105"/>
                <a:gd name="T65" fmla="*/ 64 h 118"/>
                <a:gd name="T66" fmla="*/ 58 w 105"/>
                <a:gd name="T67" fmla="*/ 63 h 118"/>
                <a:gd name="T68" fmla="*/ 48 w 105"/>
                <a:gd name="T69" fmla="*/ 63 h 118"/>
                <a:gd name="T70" fmla="*/ 45 w 105"/>
                <a:gd name="T71" fmla="*/ 63 h 118"/>
                <a:gd name="T72" fmla="*/ 36 w 105"/>
                <a:gd name="T73" fmla="*/ 95 h 118"/>
                <a:gd name="T74" fmla="*/ 36 w 105"/>
                <a:gd name="T75" fmla="*/ 95 h 118"/>
                <a:gd name="T76" fmla="*/ 34 w 105"/>
                <a:gd name="T77" fmla="*/ 103 h 118"/>
                <a:gd name="T78" fmla="*/ 32 w 105"/>
                <a:gd name="T79" fmla="*/ 109 h 118"/>
                <a:gd name="T80" fmla="*/ 33 w 105"/>
                <a:gd name="T81" fmla="*/ 114 h 118"/>
                <a:gd name="T82" fmla="*/ 34 w 105"/>
                <a:gd name="T83" fmla="*/ 117 h 118"/>
                <a:gd name="T84" fmla="*/ 34 w 105"/>
                <a:gd name="T85" fmla="*/ 118 h 118"/>
                <a:gd name="T86" fmla="*/ 0 w 105"/>
                <a:gd name="T87" fmla="*/ 118 h 118"/>
                <a:gd name="T88" fmla="*/ 0 w 105"/>
                <a:gd name="T89" fmla="*/ 117 h 118"/>
                <a:gd name="T90" fmla="*/ 0 w 105"/>
                <a:gd name="T91" fmla="*/ 117 h 118"/>
                <a:gd name="T92" fmla="*/ 3 w 105"/>
                <a:gd name="T93" fmla="*/ 114 h 118"/>
                <a:gd name="T94" fmla="*/ 6 w 105"/>
                <a:gd name="T95" fmla="*/ 110 h 118"/>
                <a:gd name="T96" fmla="*/ 8 w 105"/>
                <a:gd name="T97" fmla="*/ 104 h 118"/>
                <a:gd name="T98" fmla="*/ 11 w 105"/>
                <a:gd name="T99" fmla="*/ 96 h 118"/>
                <a:gd name="T100" fmla="*/ 32 w 105"/>
                <a:gd name="T101" fmla="*/ 24 h 118"/>
                <a:gd name="T102" fmla="*/ 32 w 105"/>
                <a:gd name="T103" fmla="*/ 24 h 118"/>
                <a:gd name="T104" fmla="*/ 34 w 105"/>
                <a:gd name="T105" fmla="*/ 15 h 118"/>
                <a:gd name="T106" fmla="*/ 35 w 105"/>
                <a:gd name="T107" fmla="*/ 9 h 118"/>
                <a:gd name="T108" fmla="*/ 35 w 105"/>
                <a:gd name="T109" fmla="*/ 5 h 118"/>
                <a:gd name="T110" fmla="*/ 33 w 105"/>
                <a:gd name="T111" fmla="*/ 1 h 118"/>
                <a:gd name="T112" fmla="*/ 33 w 105"/>
                <a:gd name="T113" fmla="*/ 0 h 118"/>
                <a:gd name="T114" fmla="*/ 105 w 105"/>
                <a:gd name="T115" fmla="*/ 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5" h="118">
                  <a:moveTo>
                    <a:pt x="105" y="0"/>
                  </a:moveTo>
                  <a:lnTo>
                    <a:pt x="105" y="0"/>
                  </a:lnTo>
                  <a:lnTo>
                    <a:pt x="98" y="22"/>
                  </a:lnTo>
                  <a:lnTo>
                    <a:pt x="97" y="22"/>
                  </a:lnTo>
                  <a:lnTo>
                    <a:pt x="97" y="22"/>
                  </a:lnTo>
                  <a:lnTo>
                    <a:pt x="95" y="16"/>
                  </a:lnTo>
                  <a:lnTo>
                    <a:pt x="92" y="13"/>
                  </a:lnTo>
                  <a:lnTo>
                    <a:pt x="88" y="10"/>
                  </a:lnTo>
                  <a:lnTo>
                    <a:pt x="84" y="9"/>
                  </a:lnTo>
                  <a:lnTo>
                    <a:pt x="76" y="8"/>
                  </a:lnTo>
                  <a:lnTo>
                    <a:pt x="69" y="8"/>
                  </a:lnTo>
                  <a:lnTo>
                    <a:pt x="68" y="8"/>
                  </a:lnTo>
                  <a:lnTo>
                    <a:pt x="68" y="8"/>
                  </a:lnTo>
                  <a:lnTo>
                    <a:pt x="64" y="9"/>
                  </a:lnTo>
                  <a:lnTo>
                    <a:pt x="61" y="10"/>
                  </a:lnTo>
                  <a:lnTo>
                    <a:pt x="59" y="12"/>
                  </a:lnTo>
                  <a:lnTo>
                    <a:pt x="58" y="16"/>
                  </a:lnTo>
                  <a:lnTo>
                    <a:pt x="48" y="55"/>
                  </a:lnTo>
                  <a:lnTo>
                    <a:pt x="51" y="55"/>
                  </a:lnTo>
                  <a:lnTo>
                    <a:pt x="51" y="55"/>
                  </a:lnTo>
                  <a:lnTo>
                    <a:pt x="62" y="55"/>
                  </a:lnTo>
                  <a:lnTo>
                    <a:pt x="71" y="55"/>
                  </a:lnTo>
                  <a:lnTo>
                    <a:pt x="78" y="53"/>
                  </a:lnTo>
                  <a:lnTo>
                    <a:pt x="81" y="52"/>
                  </a:lnTo>
                  <a:lnTo>
                    <a:pt x="83" y="50"/>
                  </a:lnTo>
                  <a:lnTo>
                    <a:pt x="84" y="50"/>
                  </a:lnTo>
                  <a:lnTo>
                    <a:pt x="78" y="71"/>
                  </a:lnTo>
                  <a:lnTo>
                    <a:pt x="77" y="71"/>
                  </a:lnTo>
                  <a:lnTo>
                    <a:pt x="77" y="71"/>
                  </a:lnTo>
                  <a:lnTo>
                    <a:pt x="75" y="68"/>
                  </a:lnTo>
                  <a:lnTo>
                    <a:pt x="73" y="66"/>
                  </a:lnTo>
                  <a:lnTo>
                    <a:pt x="70" y="65"/>
                  </a:lnTo>
                  <a:lnTo>
                    <a:pt x="67" y="64"/>
                  </a:lnTo>
                  <a:lnTo>
                    <a:pt x="58" y="63"/>
                  </a:lnTo>
                  <a:lnTo>
                    <a:pt x="48" y="63"/>
                  </a:lnTo>
                  <a:lnTo>
                    <a:pt x="45" y="63"/>
                  </a:lnTo>
                  <a:lnTo>
                    <a:pt x="36" y="95"/>
                  </a:lnTo>
                  <a:lnTo>
                    <a:pt x="36" y="95"/>
                  </a:lnTo>
                  <a:lnTo>
                    <a:pt x="34" y="103"/>
                  </a:lnTo>
                  <a:lnTo>
                    <a:pt x="32" y="109"/>
                  </a:lnTo>
                  <a:lnTo>
                    <a:pt x="33" y="114"/>
                  </a:lnTo>
                  <a:lnTo>
                    <a:pt x="34" y="117"/>
                  </a:lnTo>
                  <a:lnTo>
                    <a:pt x="34" y="118"/>
                  </a:lnTo>
                  <a:lnTo>
                    <a:pt x="0" y="118"/>
                  </a:lnTo>
                  <a:lnTo>
                    <a:pt x="0" y="117"/>
                  </a:lnTo>
                  <a:lnTo>
                    <a:pt x="0" y="117"/>
                  </a:lnTo>
                  <a:lnTo>
                    <a:pt x="3" y="114"/>
                  </a:lnTo>
                  <a:lnTo>
                    <a:pt x="6" y="110"/>
                  </a:lnTo>
                  <a:lnTo>
                    <a:pt x="8" y="104"/>
                  </a:lnTo>
                  <a:lnTo>
                    <a:pt x="11" y="96"/>
                  </a:lnTo>
                  <a:lnTo>
                    <a:pt x="32" y="24"/>
                  </a:lnTo>
                  <a:lnTo>
                    <a:pt x="32" y="24"/>
                  </a:lnTo>
                  <a:lnTo>
                    <a:pt x="34" y="15"/>
                  </a:lnTo>
                  <a:lnTo>
                    <a:pt x="35" y="9"/>
                  </a:lnTo>
                  <a:lnTo>
                    <a:pt x="35" y="5"/>
                  </a:lnTo>
                  <a:lnTo>
                    <a:pt x="33" y="1"/>
                  </a:lnTo>
                  <a:lnTo>
                    <a:pt x="33" y="0"/>
                  </a:lnTo>
                  <a:lnTo>
                    <a:pt x="10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798" dirty="0"/>
            </a:p>
          </p:txBody>
        </p:sp>
        <p:sp>
          <p:nvSpPr>
            <p:cNvPr id="20" name="Freeform 30"/>
            <p:cNvSpPr>
              <a:spLocks/>
            </p:cNvSpPr>
            <p:nvPr userDrawn="1"/>
          </p:nvSpPr>
          <p:spPr bwMode="auto">
            <a:xfrm>
              <a:off x="1925638" y="1789113"/>
              <a:ext cx="150813" cy="187325"/>
            </a:xfrm>
            <a:custGeom>
              <a:avLst/>
              <a:gdLst>
                <a:gd name="T0" fmla="*/ 95 w 95"/>
                <a:gd name="T1" fmla="*/ 0 h 118"/>
                <a:gd name="T2" fmla="*/ 95 w 95"/>
                <a:gd name="T3" fmla="*/ 0 h 118"/>
                <a:gd name="T4" fmla="*/ 89 w 95"/>
                <a:gd name="T5" fmla="*/ 22 h 118"/>
                <a:gd name="T6" fmla="*/ 87 w 95"/>
                <a:gd name="T7" fmla="*/ 22 h 118"/>
                <a:gd name="T8" fmla="*/ 87 w 95"/>
                <a:gd name="T9" fmla="*/ 22 h 118"/>
                <a:gd name="T10" fmla="*/ 85 w 95"/>
                <a:gd name="T11" fmla="*/ 16 h 118"/>
                <a:gd name="T12" fmla="*/ 82 w 95"/>
                <a:gd name="T13" fmla="*/ 13 h 118"/>
                <a:gd name="T14" fmla="*/ 78 w 95"/>
                <a:gd name="T15" fmla="*/ 11 h 118"/>
                <a:gd name="T16" fmla="*/ 75 w 95"/>
                <a:gd name="T17" fmla="*/ 9 h 118"/>
                <a:gd name="T18" fmla="*/ 67 w 95"/>
                <a:gd name="T19" fmla="*/ 8 h 118"/>
                <a:gd name="T20" fmla="*/ 61 w 95"/>
                <a:gd name="T21" fmla="*/ 8 h 118"/>
                <a:gd name="T22" fmla="*/ 60 w 95"/>
                <a:gd name="T23" fmla="*/ 8 h 118"/>
                <a:gd name="T24" fmla="*/ 35 w 95"/>
                <a:gd name="T25" fmla="*/ 95 h 118"/>
                <a:gd name="T26" fmla="*/ 35 w 95"/>
                <a:gd name="T27" fmla="*/ 95 h 118"/>
                <a:gd name="T28" fmla="*/ 32 w 95"/>
                <a:gd name="T29" fmla="*/ 110 h 118"/>
                <a:gd name="T30" fmla="*/ 32 w 95"/>
                <a:gd name="T31" fmla="*/ 114 h 118"/>
                <a:gd name="T32" fmla="*/ 34 w 95"/>
                <a:gd name="T33" fmla="*/ 117 h 118"/>
                <a:gd name="T34" fmla="*/ 34 w 95"/>
                <a:gd name="T35" fmla="*/ 118 h 118"/>
                <a:gd name="T36" fmla="*/ 0 w 95"/>
                <a:gd name="T37" fmla="*/ 118 h 118"/>
                <a:gd name="T38" fmla="*/ 0 w 95"/>
                <a:gd name="T39" fmla="*/ 117 h 118"/>
                <a:gd name="T40" fmla="*/ 0 w 95"/>
                <a:gd name="T41" fmla="*/ 117 h 118"/>
                <a:gd name="T42" fmla="*/ 4 w 95"/>
                <a:gd name="T43" fmla="*/ 114 h 118"/>
                <a:gd name="T44" fmla="*/ 6 w 95"/>
                <a:gd name="T45" fmla="*/ 110 h 118"/>
                <a:gd name="T46" fmla="*/ 8 w 95"/>
                <a:gd name="T47" fmla="*/ 104 h 118"/>
                <a:gd name="T48" fmla="*/ 11 w 95"/>
                <a:gd name="T49" fmla="*/ 95 h 118"/>
                <a:gd name="T50" fmla="*/ 36 w 95"/>
                <a:gd name="T51" fmla="*/ 8 h 118"/>
                <a:gd name="T52" fmla="*/ 33 w 95"/>
                <a:gd name="T53" fmla="*/ 8 h 118"/>
                <a:gd name="T54" fmla="*/ 33 w 95"/>
                <a:gd name="T55" fmla="*/ 8 h 118"/>
                <a:gd name="T56" fmla="*/ 26 w 95"/>
                <a:gd name="T57" fmla="*/ 8 h 118"/>
                <a:gd name="T58" fmla="*/ 19 w 95"/>
                <a:gd name="T59" fmla="*/ 9 h 118"/>
                <a:gd name="T60" fmla="*/ 15 w 95"/>
                <a:gd name="T61" fmla="*/ 11 h 118"/>
                <a:gd name="T62" fmla="*/ 11 w 95"/>
                <a:gd name="T63" fmla="*/ 13 h 118"/>
                <a:gd name="T64" fmla="*/ 7 w 95"/>
                <a:gd name="T65" fmla="*/ 16 h 118"/>
                <a:gd name="T66" fmla="*/ 3 w 95"/>
                <a:gd name="T67" fmla="*/ 22 h 118"/>
                <a:gd name="T68" fmla="*/ 1 w 95"/>
                <a:gd name="T69" fmla="*/ 22 h 118"/>
                <a:gd name="T70" fmla="*/ 1 w 95"/>
                <a:gd name="T71" fmla="*/ 22 h 118"/>
                <a:gd name="T72" fmla="*/ 8 w 95"/>
                <a:gd name="T73" fmla="*/ 0 h 118"/>
                <a:gd name="T74" fmla="*/ 95 w 95"/>
                <a:gd name="T75" fmla="*/ 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5" h="118">
                  <a:moveTo>
                    <a:pt x="95" y="0"/>
                  </a:moveTo>
                  <a:lnTo>
                    <a:pt x="95" y="0"/>
                  </a:lnTo>
                  <a:lnTo>
                    <a:pt x="89" y="22"/>
                  </a:lnTo>
                  <a:lnTo>
                    <a:pt x="87" y="22"/>
                  </a:lnTo>
                  <a:lnTo>
                    <a:pt x="87" y="22"/>
                  </a:lnTo>
                  <a:lnTo>
                    <a:pt x="85" y="16"/>
                  </a:lnTo>
                  <a:lnTo>
                    <a:pt x="82" y="13"/>
                  </a:lnTo>
                  <a:lnTo>
                    <a:pt x="78" y="11"/>
                  </a:lnTo>
                  <a:lnTo>
                    <a:pt x="75" y="9"/>
                  </a:lnTo>
                  <a:lnTo>
                    <a:pt x="67" y="8"/>
                  </a:lnTo>
                  <a:lnTo>
                    <a:pt x="61" y="8"/>
                  </a:lnTo>
                  <a:lnTo>
                    <a:pt x="60" y="8"/>
                  </a:lnTo>
                  <a:lnTo>
                    <a:pt x="35" y="95"/>
                  </a:lnTo>
                  <a:lnTo>
                    <a:pt x="35" y="95"/>
                  </a:lnTo>
                  <a:lnTo>
                    <a:pt x="32" y="110"/>
                  </a:lnTo>
                  <a:lnTo>
                    <a:pt x="32" y="114"/>
                  </a:lnTo>
                  <a:lnTo>
                    <a:pt x="34" y="117"/>
                  </a:lnTo>
                  <a:lnTo>
                    <a:pt x="34" y="118"/>
                  </a:lnTo>
                  <a:lnTo>
                    <a:pt x="0" y="118"/>
                  </a:lnTo>
                  <a:lnTo>
                    <a:pt x="0" y="117"/>
                  </a:lnTo>
                  <a:lnTo>
                    <a:pt x="0" y="117"/>
                  </a:lnTo>
                  <a:lnTo>
                    <a:pt x="4" y="114"/>
                  </a:lnTo>
                  <a:lnTo>
                    <a:pt x="6" y="110"/>
                  </a:lnTo>
                  <a:lnTo>
                    <a:pt x="8" y="104"/>
                  </a:lnTo>
                  <a:lnTo>
                    <a:pt x="11" y="95"/>
                  </a:lnTo>
                  <a:lnTo>
                    <a:pt x="36" y="8"/>
                  </a:lnTo>
                  <a:lnTo>
                    <a:pt x="33" y="8"/>
                  </a:lnTo>
                  <a:lnTo>
                    <a:pt x="33" y="8"/>
                  </a:lnTo>
                  <a:lnTo>
                    <a:pt x="26" y="8"/>
                  </a:lnTo>
                  <a:lnTo>
                    <a:pt x="19" y="9"/>
                  </a:lnTo>
                  <a:lnTo>
                    <a:pt x="15" y="11"/>
                  </a:lnTo>
                  <a:lnTo>
                    <a:pt x="11" y="13"/>
                  </a:lnTo>
                  <a:lnTo>
                    <a:pt x="7" y="16"/>
                  </a:lnTo>
                  <a:lnTo>
                    <a:pt x="3" y="22"/>
                  </a:lnTo>
                  <a:lnTo>
                    <a:pt x="1" y="22"/>
                  </a:lnTo>
                  <a:lnTo>
                    <a:pt x="1" y="22"/>
                  </a:lnTo>
                  <a:lnTo>
                    <a:pt x="8" y="0"/>
                  </a:lnTo>
                  <a:lnTo>
                    <a:pt x="9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798" dirty="0"/>
            </a:p>
          </p:txBody>
        </p:sp>
        <p:sp>
          <p:nvSpPr>
            <p:cNvPr id="21" name="Freeform 31"/>
            <p:cNvSpPr>
              <a:spLocks/>
            </p:cNvSpPr>
            <p:nvPr userDrawn="1"/>
          </p:nvSpPr>
          <p:spPr bwMode="auto">
            <a:xfrm>
              <a:off x="1447801" y="1789113"/>
              <a:ext cx="238125" cy="187325"/>
            </a:xfrm>
            <a:custGeom>
              <a:avLst/>
              <a:gdLst>
                <a:gd name="T0" fmla="*/ 150 w 150"/>
                <a:gd name="T1" fmla="*/ 1 h 118"/>
                <a:gd name="T2" fmla="*/ 150 w 150"/>
                <a:gd name="T3" fmla="*/ 1 h 118"/>
                <a:gd name="T4" fmla="*/ 147 w 150"/>
                <a:gd name="T5" fmla="*/ 5 h 118"/>
                <a:gd name="T6" fmla="*/ 144 w 150"/>
                <a:gd name="T7" fmla="*/ 9 h 118"/>
                <a:gd name="T8" fmla="*/ 136 w 150"/>
                <a:gd name="T9" fmla="*/ 23 h 118"/>
                <a:gd name="T10" fmla="*/ 136 w 150"/>
                <a:gd name="T11" fmla="*/ 23 h 118"/>
                <a:gd name="T12" fmla="*/ 108 w 150"/>
                <a:gd name="T13" fmla="*/ 76 h 118"/>
                <a:gd name="T14" fmla="*/ 87 w 150"/>
                <a:gd name="T15" fmla="*/ 118 h 118"/>
                <a:gd name="T16" fmla="*/ 74 w 150"/>
                <a:gd name="T17" fmla="*/ 118 h 118"/>
                <a:gd name="T18" fmla="*/ 67 w 150"/>
                <a:gd name="T19" fmla="*/ 44 h 118"/>
                <a:gd name="T20" fmla="*/ 66 w 150"/>
                <a:gd name="T21" fmla="*/ 44 h 118"/>
                <a:gd name="T22" fmla="*/ 26 w 150"/>
                <a:gd name="T23" fmla="*/ 118 h 118"/>
                <a:gd name="T24" fmla="*/ 15 w 150"/>
                <a:gd name="T25" fmla="*/ 118 h 118"/>
                <a:gd name="T26" fmla="*/ 5 w 150"/>
                <a:gd name="T27" fmla="*/ 24 h 118"/>
                <a:gd name="T28" fmla="*/ 5 w 150"/>
                <a:gd name="T29" fmla="*/ 24 h 118"/>
                <a:gd name="T30" fmla="*/ 4 w 150"/>
                <a:gd name="T31" fmla="*/ 9 h 118"/>
                <a:gd name="T32" fmla="*/ 2 w 150"/>
                <a:gd name="T33" fmla="*/ 5 h 118"/>
                <a:gd name="T34" fmla="*/ 0 w 150"/>
                <a:gd name="T35" fmla="*/ 1 h 118"/>
                <a:gd name="T36" fmla="*/ 0 w 150"/>
                <a:gd name="T37" fmla="*/ 0 h 118"/>
                <a:gd name="T38" fmla="*/ 33 w 150"/>
                <a:gd name="T39" fmla="*/ 0 h 118"/>
                <a:gd name="T40" fmla="*/ 33 w 150"/>
                <a:gd name="T41" fmla="*/ 1 h 118"/>
                <a:gd name="T42" fmla="*/ 33 w 150"/>
                <a:gd name="T43" fmla="*/ 1 h 118"/>
                <a:gd name="T44" fmla="*/ 31 w 150"/>
                <a:gd name="T45" fmla="*/ 5 h 118"/>
                <a:gd name="T46" fmla="*/ 29 w 150"/>
                <a:gd name="T47" fmla="*/ 9 h 118"/>
                <a:gd name="T48" fmla="*/ 29 w 150"/>
                <a:gd name="T49" fmla="*/ 14 h 118"/>
                <a:gd name="T50" fmla="*/ 29 w 150"/>
                <a:gd name="T51" fmla="*/ 23 h 118"/>
                <a:gd name="T52" fmla="*/ 35 w 150"/>
                <a:gd name="T53" fmla="*/ 79 h 118"/>
                <a:gd name="T54" fmla="*/ 35 w 150"/>
                <a:gd name="T55" fmla="*/ 79 h 118"/>
                <a:gd name="T56" fmla="*/ 77 w 150"/>
                <a:gd name="T57" fmla="*/ 1 h 118"/>
                <a:gd name="T58" fmla="*/ 86 w 150"/>
                <a:gd name="T59" fmla="*/ 1 h 118"/>
                <a:gd name="T60" fmla="*/ 93 w 150"/>
                <a:gd name="T61" fmla="*/ 79 h 118"/>
                <a:gd name="T62" fmla="*/ 94 w 150"/>
                <a:gd name="T63" fmla="*/ 79 h 118"/>
                <a:gd name="T64" fmla="*/ 94 w 150"/>
                <a:gd name="T65" fmla="*/ 79 h 118"/>
                <a:gd name="T66" fmla="*/ 124 w 150"/>
                <a:gd name="T67" fmla="*/ 21 h 118"/>
                <a:gd name="T68" fmla="*/ 124 w 150"/>
                <a:gd name="T69" fmla="*/ 21 h 118"/>
                <a:gd name="T70" fmla="*/ 128 w 150"/>
                <a:gd name="T71" fmla="*/ 12 h 118"/>
                <a:gd name="T72" fmla="*/ 129 w 150"/>
                <a:gd name="T73" fmla="*/ 6 h 118"/>
                <a:gd name="T74" fmla="*/ 129 w 150"/>
                <a:gd name="T75" fmla="*/ 3 h 118"/>
                <a:gd name="T76" fmla="*/ 128 w 150"/>
                <a:gd name="T77" fmla="*/ 1 h 118"/>
                <a:gd name="T78" fmla="*/ 128 w 150"/>
                <a:gd name="T79" fmla="*/ 0 h 118"/>
                <a:gd name="T80" fmla="*/ 150 w 150"/>
                <a:gd name="T81" fmla="*/ 0 h 118"/>
                <a:gd name="T82" fmla="*/ 150 w 150"/>
                <a:gd name="T83" fmla="*/ 1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0" h="118">
                  <a:moveTo>
                    <a:pt x="150" y="1"/>
                  </a:moveTo>
                  <a:lnTo>
                    <a:pt x="150" y="1"/>
                  </a:lnTo>
                  <a:lnTo>
                    <a:pt x="147" y="5"/>
                  </a:lnTo>
                  <a:lnTo>
                    <a:pt x="144" y="9"/>
                  </a:lnTo>
                  <a:lnTo>
                    <a:pt x="136" y="23"/>
                  </a:lnTo>
                  <a:lnTo>
                    <a:pt x="136" y="23"/>
                  </a:lnTo>
                  <a:lnTo>
                    <a:pt x="108" y="76"/>
                  </a:lnTo>
                  <a:lnTo>
                    <a:pt x="87" y="118"/>
                  </a:lnTo>
                  <a:lnTo>
                    <a:pt x="74" y="118"/>
                  </a:lnTo>
                  <a:lnTo>
                    <a:pt x="67" y="44"/>
                  </a:lnTo>
                  <a:lnTo>
                    <a:pt x="66" y="44"/>
                  </a:lnTo>
                  <a:lnTo>
                    <a:pt x="26" y="118"/>
                  </a:lnTo>
                  <a:lnTo>
                    <a:pt x="15" y="118"/>
                  </a:lnTo>
                  <a:lnTo>
                    <a:pt x="5" y="24"/>
                  </a:lnTo>
                  <a:lnTo>
                    <a:pt x="5" y="24"/>
                  </a:lnTo>
                  <a:lnTo>
                    <a:pt x="4" y="9"/>
                  </a:lnTo>
                  <a:lnTo>
                    <a:pt x="2" y="5"/>
                  </a:lnTo>
                  <a:lnTo>
                    <a:pt x="0" y="1"/>
                  </a:lnTo>
                  <a:lnTo>
                    <a:pt x="0" y="0"/>
                  </a:lnTo>
                  <a:lnTo>
                    <a:pt x="33" y="0"/>
                  </a:lnTo>
                  <a:lnTo>
                    <a:pt x="33" y="1"/>
                  </a:lnTo>
                  <a:lnTo>
                    <a:pt x="33" y="1"/>
                  </a:lnTo>
                  <a:lnTo>
                    <a:pt x="31" y="5"/>
                  </a:lnTo>
                  <a:lnTo>
                    <a:pt x="29" y="9"/>
                  </a:lnTo>
                  <a:lnTo>
                    <a:pt x="29" y="14"/>
                  </a:lnTo>
                  <a:lnTo>
                    <a:pt x="29" y="23"/>
                  </a:lnTo>
                  <a:lnTo>
                    <a:pt x="35" y="79"/>
                  </a:lnTo>
                  <a:lnTo>
                    <a:pt x="35" y="79"/>
                  </a:lnTo>
                  <a:lnTo>
                    <a:pt x="77" y="1"/>
                  </a:lnTo>
                  <a:lnTo>
                    <a:pt x="86" y="1"/>
                  </a:lnTo>
                  <a:lnTo>
                    <a:pt x="93" y="79"/>
                  </a:lnTo>
                  <a:lnTo>
                    <a:pt x="94" y="79"/>
                  </a:lnTo>
                  <a:lnTo>
                    <a:pt x="94" y="79"/>
                  </a:lnTo>
                  <a:lnTo>
                    <a:pt x="124" y="21"/>
                  </a:lnTo>
                  <a:lnTo>
                    <a:pt x="124" y="21"/>
                  </a:lnTo>
                  <a:lnTo>
                    <a:pt x="128" y="12"/>
                  </a:lnTo>
                  <a:lnTo>
                    <a:pt x="129" y="6"/>
                  </a:lnTo>
                  <a:lnTo>
                    <a:pt x="129" y="3"/>
                  </a:lnTo>
                  <a:lnTo>
                    <a:pt x="128" y="1"/>
                  </a:lnTo>
                  <a:lnTo>
                    <a:pt x="128" y="0"/>
                  </a:lnTo>
                  <a:lnTo>
                    <a:pt x="150" y="0"/>
                  </a:lnTo>
                  <a:lnTo>
                    <a:pt x="15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798" dirty="0"/>
            </a:p>
          </p:txBody>
        </p:sp>
      </p:grpSp>
      <p:sp>
        <p:nvSpPr>
          <p:cNvPr id="14" name="Text Placeholder 2"/>
          <p:cNvSpPr>
            <a:spLocks noGrp="1"/>
          </p:cNvSpPr>
          <p:nvPr>
            <p:ph type="body" sz="quarter" idx="12" hasCustomPrompt="1"/>
          </p:nvPr>
        </p:nvSpPr>
        <p:spPr>
          <a:xfrm>
            <a:off x="283745" y="301627"/>
            <a:ext cx="10230268" cy="4897090"/>
          </a:xfrm>
        </p:spPr>
        <p:txBody>
          <a:bodyPr/>
          <a:lstStyle>
            <a:lvl1pPr marL="571202" indent="-571202">
              <a:buFont typeface="Arial" panose="020B0604020202020204" pitchFamily="34" charset="0"/>
              <a:buChar char="−"/>
              <a:defRPr sz="3598">
                <a:solidFill>
                  <a:schemeClr val="bg1"/>
                </a:solidFill>
              </a:defRPr>
            </a:lvl1pPr>
            <a:lvl2pPr>
              <a:defRPr sz="2799">
                <a:solidFill>
                  <a:schemeClr val="bg1"/>
                </a:solidFill>
              </a:defRPr>
            </a:lvl2pPr>
            <a:lvl3pPr marL="985291" indent="-456961">
              <a:buFont typeface="Arial" panose="020B0604020202020204" pitchFamily="34" charset="0"/>
              <a:buChar char="−"/>
              <a:defRPr sz="2799">
                <a:solidFill>
                  <a:schemeClr val="bg1"/>
                </a:solidFill>
              </a:defRPr>
            </a:lvl3pPr>
            <a:lvl4pPr>
              <a:defRPr sz="2799">
                <a:solidFill>
                  <a:schemeClr val="bg1"/>
                </a:solidFill>
              </a:defRPr>
            </a:lvl4pPr>
            <a:lvl5pPr>
              <a:defRPr sz="2398">
                <a:solidFill>
                  <a:schemeClr val="bg1"/>
                </a:solidFill>
              </a:defRPr>
            </a:lvl5pPr>
          </a:lstStyle>
          <a:p>
            <a:pPr lvl="0"/>
            <a:r>
              <a:rPr lang="en-US" dirty="0"/>
              <a:t>You can use it as divider or highlight slide. Make it short, clear and pretty. If used as a highlight slide, size of the text should be 35pt. If used as a divider slide, content can be much smaller – 18pt.</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23" name="Footer Placeholder 3"/>
          <p:cNvSpPr>
            <a:spLocks noGrp="1"/>
          </p:cNvSpPr>
          <p:nvPr>
            <p:ph type="ftr" sz="quarter" idx="10"/>
          </p:nvPr>
        </p:nvSpPr>
        <p:spPr>
          <a:xfrm>
            <a:off x="658294" y="5592196"/>
            <a:ext cx="8918847" cy="228600"/>
          </a:xfrm>
        </p:spPr>
        <p:txBody>
          <a:bodyPr/>
          <a:lstStyle>
            <a:lvl1pPr>
              <a:defRPr>
                <a:solidFill>
                  <a:schemeClr val="bg1"/>
                </a:solidFill>
              </a:defRPr>
            </a:lvl1pPr>
          </a:lstStyle>
          <a:p>
            <a:r>
              <a:rPr lang="en-US"/>
              <a:t>Global webinar for third-party providers</a:t>
            </a:r>
            <a:endParaRPr lang="en-GB" dirty="0"/>
          </a:p>
        </p:txBody>
      </p:sp>
    </p:spTree>
    <p:extLst>
      <p:ext uri="{BB962C8B-B14F-4D97-AF65-F5344CB8AC3E}">
        <p14:creationId xmlns:p14="http://schemas.microsoft.com/office/powerpoint/2010/main" val="2773566405"/>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Divider or Highlight slide Orange">
    <p:spTree>
      <p:nvGrpSpPr>
        <p:cNvPr id="1" name=""/>
        <p:cNvGrpSpPr/>
        <p:nvPr/>
      </p:nvGrpSpPr>
      <p:grpSpPr>
        <a:xfrm>
          <a:off x="0" y="0"/>
          <a:ext cx="0" cy="0"/>
          <a:chOff x="0" y="0"/>
          <a:chExt cx="0" cy="0"/>
        </a:xfrm>
      </p:grpSpPr>
      <p:sp>
        <p:nvSpPr>
          <p:cNvPr id="6" name="Rectangle 5"/>
          <p:cNvSpPr/>
          <p:nvPr userDrawn="1"/>
        </p:nvSpPr>
        <p:spPr bwMode="auto">
          <a:xfrm>
            <a:off x="0" y="0"/>
            <a:ext cx="10801350" cy="6076950"/>
          </a:xfrm>
          <a:prstGeom prst="rect">
            <a:avLst/>
          </a:prstGeom>
          <a:solidFill>
            <a:schemeClr val="accent5"/>
          </a:solidFill>
          <a:ln w="9525" cap="flat" cmpd="sng" algn="ctr">
            <a:noFill/>
            <a:prstDash val="solid"/>
            <a:round/>
            <a:headEnd type="none" w="med" len="med"/>
            <a:tailEnd type="none" w="med" len="med"/>
          </a:ln>
          <a:effectLst/>
        </p:spPr>
        <p:txBody>
          <a:bodyPr vert="horz" wrap="square" lIns="91404" tIns="45702" rIns="91404" bIns="45702" numCol="1" rtlCol="0" anchor="t" anchorCtr="0" compatLnSpc="1">
            <a:prstTxWarp prst="textNoShape">
              <a:avLst/>
            </a:prstTxWarp>
          </a:bodyPr>
          <a:lstStyle/>
          <a:p>
            <a:pPr marL="0" marR="0" indent="0" algn="l" defTabSz="913921" rtl="0" eaLnBrk="0" fontAlgn="base" latinLnBrk="0" hangingPunct="0">
              <a:lnSpc>
                <a:spcPct val="100000"/>
              </a:lnSpc>
              <a:spcBef>
                <a:spcPct val="0"/>
              </a:spcBef>
              <a:spcAft>
                <a:spcPct val="0"/>
              </a:spcAft>
              <a:buClrTx/>
              <a:buSzTx/>
              <a:buFontTx/>
              <a:buNone/>
              <a:tabLst/>
            </a:pPr>
            <a:endParaRPr kumimoji="0" lang="en-GB" sz="2398" b="0" i="0" u="none" strike="noStrike" cap="none" normalizeH="0" baseline="0" dirty="0">
              <a:ln>
                <a:noFill/>
              </a:ln>
              <a:solidFill>
                <a:schemeClr val="tx1"/>
              </a:solidFill>
              <a:effectLst/>
              <a:latin typeface="Arial" charset="0"/>
            </a:endParaRPr>
          </a:p>
        </p:txBody>
      </p:sp>
      <p:sp>
        <p:nvSpPr>
          <p:cNvPr id="4" name="Footer Placeholder 3"/>
          <p:cNvSpPr>
            <a:spLocks noGrp="1"/>
          </p:cNvSpPr>
          <p:nvPr>
            <p:ph type="ftr" sz="quarter" idx="10"/>
          </p:nvPr>
        </p:nvSpPr>
        <p:spPr>
          <a:xfrm>
            <a:off x="658294" y="5592196"/>
            <a:ext cx="8918847" cy="228600"/>
          </a:xfrm>
        </p:spPr>
        <p:txBody>
          <a:bodyPr/>
          <a:lstStyle>
            <a:lvl1pPr>
              <a:defRPr>
                <a:solidFill>
                  <a:schemeClr val="bg1"/>
                </a:solidFill>
              </a:defRPr>
            </a:lvl1pPr>
          </a:lstStyle>
          <a:p>
            <a:r>
              <a:rPr lang="en-US"/>
              <a:t>Global webinar for third-party providers</a:t>
            </a:r>
            <a:endParaRPr lang="en-GB" dirty="0"/>
          </a:p>
        </p:txBody>
      </p:sp>
      <p:sp>
        <p:nvSpPr>
          <p:cNvPr id="5" name="Slide Number Placeholder 4"/>
          <p:cNvSpPr>
            <a:spLocks noGrp="1"/>
          </p:cNvSpPr>
          <p:nvPr>
            <p:ph type="sldNum" sz="quarter" idx="11"/>
          </p:nvPr>
        </p:nvSpPr>
        <p:spPr>
          <a:xfrm>
            <a:off x="9823251" y="5592196"/>
            <a:ext cx="762000" cy="228600"/>
          </a:xfrm>
        </p:spPr>
        <p:txBody>
          <a:bodyPr/>
          <a:lstStyle>
            <a:lvl1pPr algn="r">
              <a:defRPr>
                <a:solidFill>
                  <a:schemeClr val="bg1"/>
                </a:solidFill>
              </a:defRPr>
            </a:lvl1pPr>
          </a:lstStyle>
          <a:p>
            <a:fld id="{F17889F7-7963-4A16-ADF8-FEE4D97DC541}" type="slidenum">
              <a:rPr lang="en-GB" smtClean="0"/>
              <a:pPr/>
              <a:t>‹#›</a:t>
            </a:fld>
            <a:endParaRPr lang="en-GB" dirty="0"/>
          </a:p>
        </p:txBody>
      </p:sp>
      <p:grpSp>
        <p:nvGrpSpPr>
          <p:cNvPr id="29" name="Group 28"/>
          <p:cNvGrpSpPr/>
          <p:nvPr userDrawn="1"/>
        </p:nvGrpSpPr>
        <p:grpSpPr>
          <a:xfrm>
            <a:off x="286420" y="5558757"/>
            <a:ext cx="288363" cy="288873"/>
            <a:chOff x="1230313" y="1433513"/>
            <a:chExt cx="898525" cy="900113"/>
          </a:xfrm>
        </p:grpSpPr>
        <p:sp>
          <p:nvSpPr>
            <p:cNvPr id="30" name="Freeform 29"/>
            <p:cNvSpPr>
              <a:spLocks noEditPoints="1"/>
            </p:cNvSpPr>
            <p:nvPr userDrawn="1"/>
          </p:nvSpPr>
          <p:spPr bwMode="auto">
            <a:xfrm>
              <a:off x="1230313" y="1433513"/>
              <a:ext cx="898525" cy="900113"/>
            </a:xfrm>
            <a:custGeom>
              <a:avLst/>
              <a:gdLst>
                <a:gd name="T0" fmla="*/ 198 w 566"/>
                <a:gd name="T1" fmla="*/ 14 h 567"/>
                <a:gd name="T2" fmla="*/ 103 w 566"/>
                <a:gd name="T3" fmla="*/ 66 h 567"/>
                <a:gd name="T4" fmla="*/ 34 w 566"/>
                <a:gd name="T5" fmla="*/ 149 h 567"/>
                <a:gd name="T6" fmla="*/ 2 w 566"/>
                <a:gd name="T7" fmla="*/ 255 h 567"/>
                <a:gd name="T8" fmla="*/ 9 w 566"/>
                <a:gd name="T9" fmla="*/ 354 h 567"/>
                <a:gd name="T10" fmla="*/ 57 w 566"/>
                <a:gd name="T11" fmla="*/ 453 h 567"/>
                <a:gd name="T12" fmla="*/ 136 w 566"/>
                <a:gd name="T13" fmla="*/ 526 h 567"/>
                <a:gd name="T14" fmla="*/ 240 w 566"/>
                <a:gd name="T15" fmla="*/ 563 h 567"/>
                <a:gd name="T16" fmla="*/ 341 w 566"/>
                <a:gd name="T17" fmla="*/ 561 h 567"/>
                <a:gd name="T18" fmla="*/ 442 w 566"/>
                <a:gd name="T19" fmla="*/ 518 h 567"/>
                <a:gd name="T20" fmla="*/ 518 w 566"/>
                <a:gd name="T21" fmla="*/ 442 h 567"/>
                <a:gd name="T22" fmla="*/ 561 w 566"/>
                <a:gd name="T23" fmla="*/ 341 h 567"/>
                <a:gd name="T24" fmla="*/ 563 w 566"/>
                <a:gd name="T25" fmla="*/ 240 h 567"/>
                <a:gd name="T26" fmla="*/ 526 w 566"/>
                <a:gd name="T27" fmla="*/ 137 h 567"/>
                <a:gd name="T28" fmla="*/ 454 w 566"/>
                <a:gd name="T29" fmla="*/ 57 h 567"/>
                <a:gd name="T30" fmla="*/ 356 w 566"/>
                <a:gd name="T31" fmla="*/ 10 h 567"/>
                <a:gd name="T32" fmla="*/ 95 w 566"/>
                <a:gd name="T33" fmla="*/ 90 h 567"/>
                <a:gd name="T34" fmla="*/ 248 w 566"/>
                <a:gd name="T35" fmla="*/ 16 h 567"/>
                <a:gd name="T36" fmla="*/ 206 w 566"/>
                <a:gd name="T37" fmla="*/ 55 h 567"/>
                <a:gd name="T38" fmla="*/ 94 w 566"/>
                <a:gd name="T39" fmla="*/ 92 h 567"/>
                <a:gd name="T40" fmla="*/ 247 w 566"/>
                <a:gd name="T41" fmla="*/ 36 h 567"/>
                <a:gd name="T42" fmla="*/ 192 w 566"/>
                <a:gd name="T43" fmla="*/ 92 h 567"/>
                <a:gd name="T44" fmla="*/ 337 w 566"/>
                <a:gd name="T45" fmla="*/ 50 h 567"/>
                <a:gd name="T46" fmla="*/ 290 w 566"/>
                <a:gd name="T47" fmla="*/ 92 h 567"/>
                <a:gd name="T48" fmla="*/ 319 w 566"/>
                <a:gd name="T49" fmla="*/ 19 h 567"/>
                <a:gd name="T50" fmla="*/ 382 w 566"/>
                <a:gd name="T51" fmla="*/ 32 h 567"/>
                <a:gd name="T52" fmla="*/ 473 w 566"/>
                <a:gd name="T53" fmla="*/ 92 h 567"/>
                <a:gd name="T54" fmla="*/ 166 w 566"/>
                <a:gd name="T55" fmla="*/ 107 h 567"/>
                <a:gd name="T56" fmla="*/ 32 w 566"/>
                <a:gd name="T57" fmla="*/ 186 h 567"/>
                <a:gd name="T58" fmla="*/ 81 w 566"/>
                <a:gd name="T59" fmla="*/ 106 h 567"/>
                <a:gd name="T60" fmla="*/ 278 w 566"/>
                <a:gd name="T61" fmla="*/ 186 h 567"/>
                <a:gd name="T62" fmla="*/ 183 w 566"/>
                <a:gd name="T63" fmla="*/ 106 h 567"/>
                <a:gd name="T64" fmla="*/ 384 w 566"/>
                <a:gd name="T65" fmla="*/ 106 h 567"/>
                <a:gd name="T66" fmla="*/ 417 w 566"/>
                <a:gd name="T67" fmla="*/ 186 h 567"/>
                <a:gd name="T68" fmla="*/ 486 w 566"/>
                <a:gd name="T69" fmla="*/ 105 h 567"/>
                <a:gd name="T70" fmla="*/ 535 w 566"/>
                <a:gd name="T71" fmla="*/ 186 h 567"/>
                <a:gd name="T72" fmla="*/ 411 w 566"/>
                <a:gd name="T73" fmla="*/ 126 h 567"/>
                <a:gd name="T74" fmla="*/ 540 w 566"/>
                <a:gd name="T75" fmla="*/ 199 h 567"/>
                <a:gd name="T76" fmla="*/ 552 w 566"/>
                <a:gd name="T77" fmla="*/ 305 h 567"/>
                <a:gd name="T78" fmla="*/ 27 w 566"/>
                <a:gd name="T79" fmla="*/ 368 h 567"/>
                <a:gd name="T80" fmla="*/ 14 w 566"/>
                <a:gd name="T81" fmla="*/ 284 h 567"/>
                <a:gd name="T82" fmla="*/ 540 w 566"/>
                <a:gd name="T83" fmla="*/ 199 h 567"/>
                <a:gd name="T84" fmla="*/ 156 w 566"/>
                <a:gd name="T85" fmla="*/ 441 h 567"/>
                <a:gd name="T86" fmla="*/ 81 w 566"/>
                <a:gd name="T87" fmla="*/ 461 h 567"/>
                <a:gd name="T88" fmla="*/ 32 w 566"/>
                <a:gd name="T89" fmla="*/ 381 h 567"/>
                <a:gd name="T90" fmla="*/ 183 w 566"/>
                <a:gd name="T91" fmla="*/ 461 h 567"/>
                <a:gd name="T92" fmla="*/ 149 w 566"/>
                <a:gd name="T93" fmla="*/ 381 h 567"/>
                <a:gd name="T94" fmla="*/ 412 w 566"/>
                <a:gd name="T95" fmla="*/ 402 h 567"/>
                <a:gd name="T96" fmla="*/ 290 w 566"/>
                <a:gd name="T97" fmla="*/ 461 h 567"/>
                <a:gd name="T98" fmla="*/ 534 w 566"/>
                <a:gd name="T99" fmla="*/ 382 h 567"/>
                <a:gd name="T100" fmla="*/ 400 w 566"/>
                <a:gd name="T101" fmla="*/ 461 h 567"/>
                <a:gd name="T102" fmla="*/ 431 w 566"/>
                <a:gd name="T103" fmla="*/ 381 h 567"/>
                <a:gd name="T104" fmla="*/ 176 w 566"/>
                <a:gd name="T105" fmla="*/ 475 h 567"/>
                <a:gd name="T106" fmla="*/ 253 w 566"/>
                <a:gd name="T107" fmla="*/ 551 h 567"/>
                <a:gd name="T108" fmla="*/ 146 w 566"/>
                <a:gd name="T109" fmla="*/ 515 h 567"/>
                <a:gd name="T110" fmla="*/ 176 w 566"/>
                <a:gd name="T111" fmla="*/ 475 h 567"/>
                <a:gd name="T112" fmla="*/ 230 w 566"/>
                <a:gd name="T113" fmla="*/ 516 h 567"/>
                <a:gd name="T114" fmla="*/ 278 w 566"/>
                <a:gd name="T115" fmla="*/ 475 h 567"/>
                <a:gd name="T116" fmla="*/ 320 w 566"/>
                <a:gd name="T117" fmla="*/ 531 h 567"/>
                <a:gd name="T118" fmla="*/ 374 w 566"/>
                <a:gd name="T119" fmla="*/ 475 h 567"/>
                <a:gd name="T120" fmla="*/ 401 w 566"/>
                <a:gd name="T121" fmla="*/ 525 h 567"/>
                <a:gd name="T122" fmla="*/ 319 w 566"/>
                <a:gd name="T123" fmla="*/ 547 h 567"/>
                <a:gd name="T124" fmla="*/ 391 w 566"/>
                <a:gd name="T125" fmla="*/ 475 h 5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66" h="567">
                  <a:moveTo>
                    <a:pt x="282" y="0"/>
                  </a:moveTo>
                  <a:lnTo>
                    <a:pt x="282" y="0"/>
                  </a:lnTo>
                  <a:lnTo>
                    <a:pt x="268" y="1"/>
                  </a:lnTo>
                  <a:lnTo>
                    <a:pt x="252" y="2"/>
                  </a:lnTo>
                  <a:lnTo>
                    <a:pt x="238" y="4"/>
                  </a:lnTo>
                  <a:lnTo>
                    <a:pt x="225" y="7"/>
                  </a:lnTo>
                  <a:lnTo>
                    <a:pt x="211" y="10"/>
                  </a:lnTo>
                  <a:lnTo>
                    <a:pt x="198" y="14"/>
                  </a:lnTo>
                  <a:lnTo>
                    <a:pt x="185" y="18"/>
                  </a:lnTo>
                  <a:lnTo>
                    <a:pt x="172" y="23"/>
                  </a:lnTo>
                  <a:lnTo>
                    <a:pt x="159" y="29"/>
                  </a:lnTo>
                  <a:lnTo>
                    <a:pt x="147" y="35"/>
                  </a:lnTo>
                  <a:lnTo>
                    <a:pt x="136" y="42"/>
                  </a:lnTo>
                  <a:lnTo>
                    <a:pt x="124" y="49"/>
                  </a:lnTo>
                  <a:lnTo>
                    <a:pt x="113" y="57"/>
                  </a:lnTo>
                  <a:lnTo>
                    <a:pt x="103" y="66"/>
                  </a:lnTo>
                  <a:lnTo>
                    <a:pt x="92" y="75"/>
                  </a:lnTo>
                  <a:lnTo>
                    <a:pt x="83" y="84"/>
                  </a:lnTo>
                  <a:lnTo>
                    <a:pt x="73" y="94"/>
                  </a:lnTo>
                  <a:lnTo>
                    <a:pt x="65" y="104"/>
                  </a:lnTo>
                  <a:lnTo>
                    <a:pt x="56" y="115"/>
                  </a:lnTo>
                  <a:lnTo>
                    <a:pt x="48" y="126"/>
                  </a:lnTo>
                  <a:lnTo>
                    <a:pt x="41" y="137"/>
                  </a:lnTo>
                  <a:lnTo>
                    <a:pt x="34" y="149"/>
                  </a:lnTo>
                  <a:lnTo>
                    <a:pt x="28" y="161"/>
                  </a:lnTo>
                  <a:lnTo>
                    <a:pt x="22" y="174"/>
                  </a:lnTo>
                  <a:lnTo>
                    <a:pt x="17" y="186"/>
                  </a:lnTo>
                  <a:lnTo>
                    <a:pt x="13" y="199"/>
                  </a:lnTo>
                  <a:lnTo>
                    <a:pt x="9" y="213"/>
                  </a:lnTo>
                  <a:lnTo>
                    <a:pt x="6" y="226"/>
                  </a:lnTo>
                  <a:lnTo>
                    <a:pt x="4" y="240"/>
                  </a:lnTo>
                  <a:lnTo>
                    <a:pt x="2" y="255"/>
                  </a:lnTo>
                  <a:lnTo>
                    <a:pt x="1" y="270"/>
                  </a:lnTo>
                  <a:lnTo>
                    <a:pt x="0" y="284"/>
                  </a:lnTo>
                  <a:lnTo>
                    <a:pt x="0" y="284"/>
                  </a:lnTo>
                  <a:lnTo>
                    <a:pt x="1" y="298"/>
                  </a:lnTo>
                  <a:lnTo>
                    <a:pt x="2" y="313"/>
                  </a:lnTo>
                  <a:lnTo>
                    <a:pt x="4" y="327"/>
                  </a:lnTo>
                  <a:lnTo>
                    <a:pt x="6" y="341"/>
                  </a:lnTo>
                  <a:lnTo>
                    <a:pt x="9" y="354"/>
                  </a:lnTo>
                  <a:lnTo>
                    <a:pt x="13" y="368"/>
                  </a:lnTo>
                  <a:lnTo>
                    <a:pt x="18" y="381"/>
                  </a:lnTo>
                  <a:lnTo>
                    <a:pt x="23" y="394"/>
                  </a:lnTo>
                  <a:lnTo>
                    <a:pt x="28" y="406"/>
                  </a:lnTo>
                  <a:lnTo>
                    <a:pt x="34" y="418"/>
                  </a:lnTo>
                  <a:lnTo>
                    <a:pt x="41" y="430"/>
                  </a:lnTo>
                  <a:lnTo>
                    <a:pt x="49" y="442"/>
                  </a:lnTo>
                  <a:lnTo>
                    <a:pt x="57" y="453"/>
                  </a:lnTo>
                  <a:lnTo>
                    <a:pt x="65" y="464"/>
                  </a:lnTo>
                  <a:lnTo>
                    <a:pt x="74" y="474"/>
                  </a:lnTo>
                  <a:lnTo>
                    <a:pt x="83" y="484"/>
                  </a:lnTo>
                  <a:lnTo>
                    <a:pt x="93" y="493"/>
                  </a:lnTo>
                  <a:lnTo>
                    <a:pt x="103" y="502"/>
                  </a:lnTo>
                  <a:lnTo>
                    <a:pt x="114" y="510"/>
                  </a:lnTo>
                  <a:lnTo>
                    <a:pt x="125" y="518"/>
                  </a:lnTo>
                  <a:lnTo>
                    <a:pt x="136" y="526"/>
                  </a:lnTo>
                  <a:lnTo>
                    <a:pt x="148" y="532"/>
                  </a:lnTo>
                  <a:lnTo>
                    <a:pt x="160" y="539"/>
                  </a:lnTo>
                  <a:lnTo>
                    <a:pt x="173" y="544"/>
                  </a:lnTo>
                  <a:lnTo>
                    <a:pt x="186" y="549"/>
                  </a:lnTo>
                  <a:lnTo>
                    <a:pt x="199" y="554"/>
                  </a:lnTo>
                  <a:lnTo>
                    <a:pt x="212" y="558"/>
                  </a:lnTo>
                  <a:lnTo>
                    <a:pt x="226" y="561"/>
                  </a:lnTo>
                  <a:lnTo>
                    <a:pt x="240" y="563"/>
                  </a:lnTo>
                  <a:lnTo>
                    <a:pt x="254" y="565"/>
                  </a:lnTo>
                  <a:lnTo>
                    <a:pt x="269" y="566"/>
                  </a:lnTo>
                  <a:lnTo>
                    <a:pt x="284" y="567"/>
                  </a:lnTo>
                  <a:lnTo>
                    <a:pt x="284" y="567"/>
                  </a:lnTo>
                  <a:lnTo>
                    <a:pt x="298" y="566"/>
                  </a:lnTo>
                  <a:lnTo>
                    <a:pt x="313" y="565"/>
                  </a:lnTo>
                  <a:lnTo>
                    <a:pt x="327" y="563"/>
                  </a:lnTo>
                  <a:lnTo>
                    <a:pt x="341" y="561"/>
                  </a:lnTo>
                  <a:lnTo>
                    <a:pt x="354" y="558"/>
                  </a:lnTo>
                  <a:lnTo>
                    <a:pt x="368" y="554"/>
                  </a:lnTo>
                  <a:lnTo>
                    <a:pt x="381" y="549"/>
                  </a:lnTo>
                  <a:lnTo>
                    <a:pt x="394" y="544"/>
                  </a:lnTo>
                  <a:lnTo>
                    <a:pt x="406" y="539"/>
                  </a:lnTo>
                  <a:lnTo>
                    <a:pt x="418" y="532"/>
                  </a:lnTo>
                  <a:lnTo>
                    <a:pt x="430" y="526"/>
                  </a:lnTo>
                  <a:lnTo>
                    <a:pt x="442" y="518"/>
                  </a:lnTo>
                  <a:lnTo>
                    <a:pt x="453" y="510"/>
                  </a:lnTo>
                  <a:lnTo>
                    <a:pt x="463" y="502"/>
                  </a:lnTo>
                  <a:lnTo>
                    <a:pt x="474" y="493"/>
                  </a:lnTo>
                  <a:lnTo>
                    <a:pt x="484" y="484"/>
                  </a:lnTo>
                  <a:lnTo>
                    <a:pt x="493" y="474"/>
                  </a:lnTo>
                  <a:lnTo>
                    <a:pt x="502" y="464"/>
                  </a:lnTo>
                  <a:lnTo>
                    <a:pt x="510" y="453"/>
                  </a:lnTo>
                  <a:lnTo>
                    <a:pt x="518" y="442"/>
                  </a:lnTo>
                  <a:lnTo>
                    <a:pt x="525" y="430"/>
                  </a:lnTo>
                  <a:lnTo>
                    <a:pt x="532" y="418"/>
                  </a:lnTo>
                  <a:lnTo>
                    <a:pt x="538" y="406"/>
                  </a:lnTo>
                  <a:lnTo>
                    <a:pt x="544" y="394"/>
                  </a:lnTo>
                  <a:lnTo>
                    <a:pt x="549" y="381"/>
                  </a:lnTo>
                  <a:lnTo>
                    <a:pt x="554" y="368"/>
                  </a:lnTo>
                  <a:lnTo>
                    <a:pt x="557" y="354"/>
                  </a:lnTo>
                  <a:lnTo>
                    <a:pt x="561" y="341"/>
                  </a:lnTo>
                  <a:lnTo>
                    <a:pt x="563" y="327"/>
                  </a:lnTo>
                  <a:lnTo>
                    <a:pt x="565" y="313"/>
                  </a:lnTo>
                  <a:lnTo>
                    <a:pt x="566" y="298"/>
                  </a:lnTo>
                  <a:lnTo>
                    <a:pt x="566" y="284"/>
                  </a:lnTo>
                  <a:lnTo>
                    <a:pt x="566" y="284"/>
                  </a:lnTo>
                  <a:lnTo>
                    <a:pt x="566" y="270"/>
                  </a:lnTo>
                  <a:lnTo>
                    <a:pt x="565" y="255"/>
                  </a:lnTo>
                  <a:lnTo>
                    <a:pt x="563" y="240"/>
                  </a:lnTo>
                  <a:lnTo>
                    <a:pt x="561" y="226"/>
                  </a:lnTo>
                  <a:lnTo>
                    <a:pt x="558" y="213"/>
                  </a:lnTo>
                  <a:lnTo>
                    <a:pt x="554" y="199"/>
                  </a:lnTo>
                  <a:lnTo>
                    <a:pt x="549" y="186"/>
                  </a:lnTo>
                  <a:lnTo>
                    <a:pt x="544" y="174"/>
                  </a:lnTo>
                  <a:lnTo>
                    <a:pt x="539" y="161"/>
                  </a:lnTo>
                  <a:lnTo>
                    <a:pt x="532" y="149"/>
                  </a:lnTo>
                  <a:lnTo>
                    <a:pt x="526" y="137"/>
                  </a:lnTo>
                  <a:lnTo>
                    <a:pt x="518" y="126"/>
                  </a:lnTo>
                  <a:lnTo>
                    <a:pt x="511" y="115"/>
                  </a:lnTo>
                  <a:lnTo>
                    <a:pt x="502" y="104"/>
                  </a:lnTo>
                  <a:lnTo>
                    <a:pt x="493" y="94"/>
                  </a:lnTo>
                  <a:lnTo>
                    <a:pt x="484" y="84"/>
                  </a:lnTo>
                  <a:lnTo>
                    <a:pt x="474" y="75"/>
                  </a:lnTo>
                  <a:lnTo>
                    <a:pt x="464" y="66"/>
                  </a:lnTo>
                  <a:lnTo>
                    <a:pt x="454" y="57"/>
                  </a:lnTo>
                  <a:lnTo>
                    <a:pt x="443" y="49"/>
                  </a:lnTo>
                  <a:lnTo>
                    <a:pt x="431" y="42"/>
                  </a:lnTo>
                  <a:lnTo>
                    <a:pt x="419" y="35"/>
                  </a:lnTo>
                  <a:lnTo>
                    <a:pt x="407" y="29"/>
                  </a:lnTo>
                  <a:lnTo>
                    <a:pt x="395" y="23"/>
                  </a:lnTo>
                  <a:lnTo>
                    <a:pt x="382" y="18"/>
                  </a:lnTo>
                  <a:lnTo>
                    <a:pt x="369" y="14"/>
                  </a:lnTo>
                  <a:lnTo>
                    <a:pt x="356" y="10"/>
                  </a:lnTo>
                  <a:lnTo>
                    <a:pt x="342" y="7"/>
                  </a:lnTo>
                  <a:lnTo>
                    <a:pt x="328" y="4"/>
                  </a:lnTo>
                  <a:lnTo>
                    <a:pt x="314" y="2"/>
                  </a:lnTo>
                  <a:lnTo>
                    <a:pt x="300" y="1"/>
                  </a:lnTo>
                  <a:lnTo>
                    <a:pt x="286" y="0"/>
                  </a:lnTo>
                  <a:lnTo>
                    <a:pt x="282" y="0"/>
                  </a:lnTo>
                  <a:close/>
                  <a:moveTo>
                    <a:pt x="95" y="90"/>
                  </a:moveTo>
                  <a:lnTo>
                    <a:pt x="95" y="90"/>
                  </a:lnTo>
                  <a:lnTo>
                    <a:pt x="111" y="76"/>
                  </a:lnTo>
                  <a:lnTo>
                    <a:pt x="128" y="63"/>
                  </a:lnTo>
                  <a:lnTo>
                    <a:pt x="147" y="51"/>
                  </a:lnTo>
                  <a:lnTo>
                    <a:pt x="166" y="41"/>
                  </a:lnTo>
                  <a:lnTo>
                    <a:pt x="185" y="32"/>
                  </a:lnTo>
                  <a:lnTo>
                    <a:pt x="206" y="25"/>
                  </a:lnTo>
                  <a:lnTo>
                    <a:pt x="226" y="20"/>
                  </a:lnTo>
                  <a:lnTo>
                    <a:pt x="248" y="16"/>
                  </a:lnTo>
                  <a:lnTo>
                    <a:pt x="248" y="16"/>
                  </a:lnTo>
                  <a:lnTo>
                    <a:pt x="254" y="15"/>
                  </a:lnTo>
                  <a:lnTo>
                    <a:pt x="254" y="15"/>
                  </a:lnTo>
                  <a:lnTo>
                    <a:pt x="247" y="19"/>
                  </a:lnTo>
                  <a:lnTo>
                    <a:pt x="247" y="19"/>
                  </a:lnTo>
                  <a:lnTo>
                    <a:pt x="233" y="30"/>
                  </a:lnTo>
                  <a:lnTo>
                    <a:pt x="215" y="46"/>
                  </a:lnTo>
                  <a:lnTo>
                    <a:pt x="206" y="55"/>
                  </a:lnTo>
                  <a:lnTo>
                    <a:pt x="196" y="66"/>
                  </a:lnTo>
                  <a:lnTo>
                    <a:pt x="186" y="78"/>
                  </a:lnTo>
                  <a:lnTo>
                    <a:pt x="176" y="92"/>
                  </a:lnTo>
                  <a:lnTo>
                    <a:pt x="176" y="92"/>
                  </a:lnTo>
                  <a:lnTo>
                    <a:pt x="176" y="92"/>
                  </a:lnTo>
                  <a:lnTo>
                    <a:pt x="176" y="92"/>
                  </a:lnTo>
                  <a:lnTo>
                    <a:pt x="94" y="92"/>
                  </a:lnTo>
                  <a:lnTo>
                    <a:pt x="94" y="92"/>
                  </a:lnTo>
                  <a:lnTo>
                    <a:pt x="95" y="90"/>
                  </a:lnTo>
                  <a:lnTo>
                    <a:pt x="95" y="90"/>
                  </a:lnTo>
                  <a:close/>
                  <a:moveTo>
                    <a:pt x="194" y="90"/>
                  </a:moveTo>
                  <a:lnTo>
                    <a:pt x="194" y="90"/>
                  </a:lnTo>
                  <a:lnTo>
                    <a:pt x="203" y="79"/>
                  </a:lnTo>
                  <a:lnTo>
                    <a:pt x="212" y="69"/>
                  </a:lnTo>
                  <a:lnTo>
                    <a:pt x="230" y="50"/>
                  </a:lnTo>
                  <a:lnTo>
                    <a:pt x="247" y="36"/>
                  </a:lnTo>
                  <a:lnTo>
                    <a:pt x="262" y="25"/>
                  </a:lnTo>
                  <a:lnTo>
                    <a:pt x="262" y="25"/>
                  </a:lnTo>
                  <a:lnTo>
                    <a:pt x="278" y="15"/>
                  </a:lnTo>
                  <a:lnTo>
                    <a:pt x="278" y="15"/>
                  </a:lnTo>
                  <a:lnTo>
                    <a:pt x="278" y="92"/>
                  </a:lnTo>
                  <a:lnTo>
                    <a:pt x="278" y="92"/>
                  </a:lnTo>
                  <a:lnTo>
                    <a:pt x="192" y="92"/>
                  </a:lnTo>
                  <a:lnTo>
                    <a:pt x="192" y="92"/>
                  </a:lnTo>
                  <a:lnTo>
                    <a:pt x="194" y="90"/>
                  </a:lnTo>
                  <a:lnTo>
                    <a:pt x="194" y="90"/>
                  </a:lnTo>
                  <a:close/>
                  <a:moveTo>
                    <a:pt x="290" y="15"/>
                  </a:moveTo>
                  <a:lnTo>
                    <a:pt x="290" y="15"/>
                  </a:lnTo>
                  <a:lnTo>
                    <a:pt x="305" y="25"/>
                  </a:lnTo>
                  <a:lnTo>
                    <a:pt x="305" y="25"/>
                  </a:lnTo>
                  <a:lnTo>
                    <a:pt x="320" y="36"/>
                  </a:lnTo>
                  <a:lnTo>
                    <a:pt x="337" y="50"/>
                  </a:lnTo>
                  <a:lnTo>
                    <a:pt x="355" y="69"/>
                  </a:lnTo>
                  <a:lnTo>
                    <a:pt x="364" y="79"/>
                  </a:lnTo>
                  <a:lnTo>
                    <a:pt x="373" y="90"/>
                  </a:lnTo>
                  <a:lnTo>
                    <a:pt x="373" y="90"/>
                  </a:lnTo>
                  <a:lnTo>
                    <a:pt x="374" y="92"/>
                  </a:lnTo>
                  <a:lnTo>
                    <a:pt x="374" y="92"/>
                  </a:lnTo>
                  <a:lnTo>
                    <a:pt x="290" y="92"/>
                  </a:lnTo>
                  <a:lnTo>
                    <a:pt x="290" y="92"/>
                  </a:lnTo>
                  <a:lnTo>
                    <a:pt x="290" y="15"/>
                  </a:lnTo>
                  <a:lnTo>
                    <a:pt x="290" y="15"/>
                  </a:lnTo>
                  <a:close/>
                  <a:moveTo>
                    <a:pt x="391" y="92"/>
                  </a:moveTo>
                  <a:lnTo>
                    <a:pt x="391" y="92"/>
                  </a:lnTo>
                  <a:lnTo>
                    <a:pt x="376" y="72"/>
                  </a:lnTo>
                  <a:lnTo>
                    <a:pt x="359" y="53"/>
                  </a:lnTo>
                  <a:lnTo>
                    <a:pt x="340" y="35"/>
                  </a:lnTo>
                  <a:lnTo>
                    <a:pt x="319" y="19"/>
                  </a:lnTo>
                  <a:lnTo>
                    <a:pt x="319" y="19"/>
                  </a:lnTo>
                  <a:lnTo>
                    <a:pt x="314" y="16"/>
                  </a:lnTo>
                  <a:lnTo>
                    <a:pt x="314" y="16"/>
                  </a:lnTo>
                  <a:lnTo>
                    <a:pt x="320" y="16"/>
                  </a:lnTo>
                  <a:lnTo>
                    <a:pt x="320" y="16"/>
                  </a:lnTo>
                  <a:lnTo>
                    <a:pt x="341" y="20"/>
                  </a:lnTo>
                  <a:lnTo>
                    <a:pt x="362" y="25"/>
                  </a:lnTo>
                  <a:lnTo>
                    <a:pt x="382" y="32"/>
                  </a:lnTo>
                  <a:lnTo>
                    <a:pt x="402" y="41"/>
                  </a:lnTo>
                  <a:lnTo>
                    <a:pt x="420" y="51"/>
                  </a:lnTo>
                  <a:lnTo>
                    <a:pt x="438" y="63"/>
                  </a:lnTo>
                  <a:lnTo>
                    <a:pt x="455" y="76"/>
                  </a:lnTo>
                  <a:lnTo>
                    <a:pt x="471" y="90"/>
                  </a:lnTo>
                  <a:lnTo>
                    <a:pt x="471" y="90"/>
                  </a:lnTo>
                  <a:lnTo>
                    <a:pt x="473" y="92"/>
                  </a:lnTo>
                  <a:lnTo>
                    <a:pt x="473" y="92"/>
                  </a:lnTo>
                  <a:lnTo>
                    <a:pt x="391" y="92"/>
                  </a:lnTo>
                  <a:lnTo>
                    <a:pt x="391" y="92"/>
                  </a:lnTo>
                  <a:lnTo>
                    <a:pt x="391" y="92"/>
                  </a:lnTo>
                  <a:lnTo>
                    <a:pt x="391" y="92"/>
                  </a:lnTo>
                  <a:close/>
                  <a:moveTo>
                    <a:pt x="167" y="105"/>
                  </a:moveTo>
                  <a:lnTo>
                    <a:pt x="167" y="105"/>
                  </a:lnTo>
                  <a:lnTo>
                    <a:pt x="166" y="107"/>
                  </a:lnTo>
                  <a:lnTo>
                    <a:pt x="166" y="107"/>
                  </a:lnTo>
                  <a:lnTo>
                    <a:pt x="156" y="126"/>
                  </a:lnTo>
                  <a:lnTo>
                    <a:pt x="148" y="145"/>
                  </a:lnTo>
                  <a:lnTo>
                    <a:pt x="141" y="165"/>
                  </a:lnTo>
                  <a:lnTo>
                    <a:pt x="136" y="185"/>
                  </a:lnTo>
                  <a:lnTo>
                    <a:pt x="136" y="185"/>
                  </a:lnTo>
                  <a:lnTo>
                    <a:pt x="136" y="186"/>
                  </a:lnTo>
                  <a:lnTo>
                    <a:pt x="136" y="186"/>
                  </a:lnTo>
                  <a:lnTo>
                    <a:pt x="32" y="186"/>
                  </a:lnTo>
                  <a:lnTo>
                    <a:pt x="32" y="186"/>
                  </a:lnTo>
                  <a:lnTo>
                    <a:pt x="33" y="185"/>
                  </a:lnTo>
                  <a:lnTo>
                    <a:pt x="33" y="185"/>
                  </a:lnTo>
                  <a:lnTo>
                    <a:pt x="42" y="163"/>
                  </a:lnTo>
                  <a:lnTo>
                    <a:pt x="53" y="143"/>
                  </a:lnTo>
                  <a:lnTo>
                    <a:pt x="66" y="124"/>
                  </a:lnTo>
                  <a:lnTo>
                    <a:pt x="81" y="106"/>
                  </a:lnTo>
                  <a:lnTo>
                    <a:pt x="81" y="106"/>
                  </a:lnTo>
                  <a:lnTo>
                    <a:pt x="81" y="105"/>
                  </a:lnTo>
                  <a:lnTo>
                    <a:pt x="81" y="105"/>
                  </a:lnTo>
                  <a:lnTo>
                    <a:pt x="167" y="105"/>
                  </a:lnTo>
                  <a:lnTo>
                    <a:pt x="167" y="105"/>
                  </a:lnTo>
                  <a:close/>
                  <a:moveTo>
                    <a:pt x="278" y="105"/>
                  </a:moveTo>
                  <a:lnTo>
                    <a:pt x="278" y="105"/>
                  </a:lnTo>
                  <a:lnTo>
                    <a:pt x="278" y="186"/>
                  </a:lnTo>
                  <a:lnTo>
                    <a:pt x="278" y="186"/>
                  </a:lnTo>
                  <a:lnTo>
                    <a:pt x="149" y="186"/>
                  </a:lnTo>
                  <a:lnTo>
                    <a:pt x="149" y="186"/>
                  </a:lnTo>
                  <a:lnTo>
                    <a:pt x="150" y="185"/>
                  </a:lnTo>
                  <a:lnTo>
                    <a:pt x="150" y="185"/>
                  </a:lnTo>
                  <a:lnTo>
                    <a:pt x="155" y="164"/>
                  </a:lnTo>
                  <a:lnTo>
                    <a:pt x="162" y="144"/>
                  </a:lnTo>
                  <a:lnTo>
                    <a:pt x="172" y="125"/>
                  </a:lnTo>
                  <a:lnTo>
                    <a:pt x="183" y="106"/>
                  </a:lnTo>
                  <a:lnTo>
                    <a:pt x="183" y="106"/>
                  </a:lnTo>
                  <a:lnTo>
                    <a:pt x="183" y="105"/>
                  </a:lnTo>
                  <a:lnTo>
                    <a:pt x="183" y="105"/>
                  </a:lnTo>
                  <a:lnTo>
                    <a:pt x="278" y="105"/>
                  </a:lnTo>
                  <a:lnTo>
                    <a:pt x="278" y="105"/>
                  </a:lnTo>
                  <a:close/>
                  <a:moveTo>
                    <a:pt x="384" y="105"/>
                  </a:moveTo>
                  <a:lnTo>
                    <a:pt x="384" y="105"/>
                  </a:lnTo>
                  <a:lnTo>
                    <a:pt x="384" y="106"/>
                  </a:lnTo>
                  <a:lnTo>
                    <a:pt x="384" y="106"/>
                  </a:lnTo>
                  <a:lnTo>
                    <a:pt x="395" y="125"/>
                  </a:lnTo>
                  <a:lnTo>
                    <a:pt x="404" y="144"/>
                  </a:lnTo>
                  <a:lnTo>
                    <a:pt x="412" y="164"/>
                  </a:lnTo>
                  <a:lnTo>
                    <a:pt x="417" y="185"/>
                  </a:lnTo>
                  <a:lnTo>
                    <a:pt x="417" y="185"/>
                  </a:lnTo>
                  <a:lnTo>
                    <a:pt x="417" y="186"/>
                  </a:lnTo>
                  <a:lnTo>
                    <a:pt x="417" y="186"/>
                  </a:lnTo>
                  <a:lnTo>
                    <a:pt x="290" y="186"/>
                  </a:lnTo>
                  <a:lnTo>
                    <a:pt x="290" y="186"/>
                  </a:lnTo>
                  <a:lnTo>
                    <a:pt x="290" y="105"/>
                  </a:lnTo>
                  <a:lnTo>
                    <a:pt x="290" y="105"/>
                  </a:lnTo>
                  <a:lnTo>
                    <a:pt x="384" y="105"/>
                  </a:lnTo>
                  <a:lnTo>
                    <a:pt x="384" y="105"/>
                  </a:lnTo>
                  <a:close/>
                  <a:moveTo>
                    <a:pt x="486" y="105"/>
                  </a:moveTo>
                  <a:lnTo>
                    <a:pt x="486" y="105"/>
                  </a:lnTo>
                  <a:lnTo>
                    <a:pt x="486" y="106"/>
                  </a:lnTo>
                  <a:lnTo>
                    <a:pt x="486" y="106"/>
                  </a:lnTo>
                  <a:lnTo>
                    <a:pt x="501" y="124"/>
                  </a:lnTo>
                  <a:lnTo>
                    <a:pt x="514" y="143"/>
                  </a:lnTo>
                  <a:lnTo>
                    <a:pt x="525" y="163"/>
                  </a:lnTo>
                  <a:lnTo>
                    <a:pt x="534" y="185"/>
                  </a:lnTo>
                  <a:lnTo>
                    <a:pt x="534" y="185"/>
                  </a:lnTo>
                  <a:lnTo>
                    <a:pt x="535" y="186"/>
                  </a:lnTo>
                  <a:lnTo>
                    <a:pt x="535" y="186"/>
                  </a:lnTo>
                  <a:lnTo>
                    <a:pt x="431" y="186"/>
                  </a:lnTo>
                  <a:lnTo>
                    <a:pt x="431" y="186"/>
                  </a:lnTo>
                  <a:lnTo>
                    <a:pt x="431" y="185"/>
                  </a:lnTo>
                  <a:lnTo>
                    <a:pt x="431" y="185"/>
                  </a:lnTo>
                  <a:lnTo>
                    <a:pt x="426" y="165"/>
                  </a:lnTo>
                  <a:lnTo>
                    <a:pt x="419" y="145"/>
                  </a:lnTo>
                  <a:lnTo>
                    <a:pt x="411" y="126"/>
                  </a:lnTo>
                  <a:lnTo>
                    <a:pt x="400" y="107"/>
                  </a:lnTo>
                  <a:lnTo>
                    <a:pt x="400" y="107"/>
                  </a:lnTo>
                  <a:lnTo>
                    <a:pt x="400" y="105"/>
                  </a:lnTo>
                  <a:lnTo>
                    <a:pt x="400" y="105"/>
                  </a:lnTo>
                  <a:lnTo>
                    <a:pt x="486" y="105"/>
                  </a:lnTo>
                  <a:lnTo>
                    <a:pt x="486" y="105"/>
                  </a:lnTo>
                  <a:close/>
                  <a:moveTo>
                    <a:pt x="540" y="199"/>
                  </a:moveTo>
                  <a:lnTo>
                    <a:pt x="540" y="199"/>
                  </a:lnTo>
                  <a:lnTo>
                    <a:pt x="540" y="200"/>
                  </a:lnTo>
                  <a:lnTo>
                    <a:pt x="540" y="200"/>
                  </a:lnTo>
                  <a:lnTo>
                    <a:pt x="545" y="220"/>
                  </a:lnTo>
                  <a:lnTo>
                    <a:pt x="549" y="242"/>
                  </a:lnTo>
                  <a:lnTo>
                    <a:pt x="552" y="263"/>
                  </a:lnTo>
                  <a:lnTo>
                    <a:pt x="553" y="284"/>
                  </a:lnTo>
                  <a:lnTo>
                    <a:pt x="553" y="284"/>
                  </a:lnTo>
                  <a:lnTo>
                    <a:pt x="552" y="305"/>
                  </a:lnTo>
                  <a:lnTo>
                    <a:pt x="549" y="326"/>
                  </a:lnTo>
                  <a:lnTo>
                    <a:pt x="545" y="347"/>
                  </a:lnTo>
                  <a:lnTo>
                    <a:pt x="540" y="367"/>
                  </a:lnTo>
                  <a:lnTo>
                    <a:pt x="540" y="367"/>
                  </a:lnTo>
                  <a:lnTo>
                    <a:pt x="539" y="368"/>
                  </a:lnTo>
                  <a:lnTo>
                    <a:pt x="539" y="368"/>
                  </a:lnTo>
                  <a:lnTo>
                    <a:pt x="27" y="368"/>
                  </a:lnTo>
                  <a:lnTo>
                    <a:pt x="27" y="368"/>
                  </a:lnTo>
                  <a:lnTo>
                    <a:pt x="27" y="367"/>
                  </a:lnTo>
                  <a:lnTo>
                    <a:pt x="27" y="367"/>
                  </a:lnTo>
                  <a:lnTo>
                    <a:pt x="27" y="367"/>
                  </a:lnTo>
                  <a:lnTo>
                    <a:pt x="21" y="347"/>
                  </a:lnTo>
                  <a:lnTo>
                    <a:pt x="17" y="326"/>
                  </a:lnTo>
                  <a:lnTo>
                    <a:pt x="15" y="305"/>
                  </a:lnTo>
                  <a:lnTo>
                    <a:pt x="14" y="284"/>
                  </a:lnTo>
                  <a:lnTo>
                    <a:pt x="14" y="284"/>
                  </a:lnTo>
                  <a:lnTo>
                    <a:pt x="15" y="263"/>
                  </a:lnTo>
                  <a:lnTo>
                    <a:pt x="17" y="242"/>
                  </a:lnTo>
                  <a:lnTo>
                    <a:pt x="21" y="220"/>
                  </a:lnTo>
                  <a:lnTo>
                    <a:pt x="27" y="200"/>
                  </a:lnTo>
                  <a:lnTo>
                    <a:pt x="27" y="200"/>
                  </a:lnTo>
                  <a:lnTo>
                    <a:pt x="27" y="199"/>
                  </a:lnTo>
                  <a:lnTo>
                    <a:pt x="27" y="199"/>
                  </a:lnTo>
                  <a:lnTo>
                    <a:pt x="540" y="199"/>
                  </a:lnTo>
                  <a:lnTo>
                    <a:pt x="540" y="199"/>
                  </a:lnTo>
                  <a:close/>
                  <a:moveTo>
                    <a:pt x="136" y="381"/>
                  </a:moveTo>
                  <a:lnTo>
                    <a:pt x="136" y="381"/>
                  </a:lnTo>
                  <a:lnTo>
                    <a:pt x="136" y="381"/>
                  </a:lnTo>
                  <a:lnTo>
                    <a:pt x="136" y="381"/>
                  </a:lnTo>
                  <a:lnTo>
                    <a:pt x="141" y="402"/>
                  </a:lnTo>
                  <a:lnTo>
                    <a:pt x="148" y="421"/>
                  </a:lnTo>
                  <a:lnTo>
                    <a:pt x="156" y="441"/>
                  </a:lnTo>
                  <a:lnTo>
                    <a:pt x="166" y="460"/>
                  </a:lnTo>
                  <a:lnTo>
                    <a:pt x="166" y="460"/>
                  </a:lnTo>
                  <a:lnTo>
                    <a:pt x="167" y="461"/>
                  </a:lnTo>
                  <a:lnTo>
                    <a:pt x="167" y="461"/>
                  </a:lnTo>
                  <a:lnTo>
                    <a:pt x="81" y="461"/>
                  </a:lnTo>
                  <a:lnTo>
                    <a:pt x="81" y="461"/>
                  </a:lnTo>
                  <a:lnTo>
                    <a:pt x="81" y="461"/>
                  </a:lnTo>
                  <a:lnTo>
                    <a:pt x="81" y="461"/>
                  </a:lnTo>
                  <a:lnTo>
                    <a:pt x="81" y="461"/>
                  </a:lnTo>
                  <a:lnTo>
                    <a:pt x="66" y="443"/>
                  </a:lnTo>
                  <a:lnTo>
                    <a:pt x="53" y="423"/>
                  </a:lnTo>
                  <a:lnTo>
                    <a:pt x="42" y="403"/>
                  </a:lnTo>
                  <a:lnTo>
                    <a:pt x="33" y="382"/>
                  </a:lnTo>
                  <a:lnTo>
                    <a:pt x="33" y="382"/>
                  </a:lnTo>
                  <a:lnTo>
                    <a:pt x="32" y="381"/>
                  </a:lnTo>
                  <a:lnTo>
                    <a:pt x="32" y="381"/>
                  </a:lnTo>
                  <a:lnTo>
                    <a:pt x="136" y="381"/>
                  </a:lnTo>
                  <a:lnTo>
                    <a:pt x="136" y="381"/>
                  </a:lnTo>
                  <a:close/>
                  <a:moveTo>
                    <a:pt x="278" y="381"/>
                  </a:moveTo>
                  <a:lnTo>
                    <a:pt x="278" y="381"/>
                  </a:lnTo>
                  <a:lnTo>
                    <a:pt x="278" y="461"/>
                  </a:lnTo>
                  <a:lnTo>
                    <a:pt x="278" y="461"/>
                  </a:lnTo>
                  <a:lnTo>
                    <a:pt x="183" y="461"/>
                  </a:lnTo>
                  <a:lnTo>
                    <a:pt x="183" y="461"/>
                  </a:lnTo>
                  <a:lnTo>
                    <a:pt x="183" y="461"/>
                  </a:lnTo>
                  <a:lnTo>
                    <a:pt x="183" y="461"/>
                  </a:lnTo>
                  <a:lnTo>
                    <a:pt x="172" y="442"/>
                  </a:lnTo>
                  <a:lnTo>
                    <a:pt x="162" y="422"/>
                  </a:lnTo>
                  <a:lnTo>
                    <a:pt x="155" y="402"/>
                  </a:lnTo>
                  <a:lnTo>
                    <a:pt x="150" y="382"/>
                  </a:lnTo>
                  <a:lnTo>
                    <a:pt x="150" y="382"/>
                  </a:lnTo>
                  <a:lnTo>
                    <a:pt x="149" y="381"/>
                  </a:lnTo>
                  <a:lnTo>
                    <a:pt x="149" y="381"/>
                  </a:lnTo>
                  <a:lnTo>
                    <a:pt x="278" y="381"/>
                  </a:lnTo>
                  <a:lnTo>
                    <a:pt x="278" y="381"/>
                  </a:lnTo>
                  <a:close/>
                  <a:moveTo>
                    <a:pt x="417" y="381"/>
                  </a:moveTo>
                  <a:lnTo>
                    <a:pt x="417" y="381"/>
                  </a:lnTo>
                  <a:lnTo>
                    <a:pt x="417" y="382"/>
                  </a:lnTo>
                  <a:lnTo>
                    <a:pt x="417" y="382"/>
                  </a:lnTo>
                  <a:lnTo>
                    <a:pt x="412" y="402"/>
                  </a:lnTo>
                  <a:lnTo>
                    <a:pt x="404" y="422"/>
                  </a:lnTo>
                  <a:lnTo>
                    <a:pt x="395" y="442"/>
                  </a:lnTo>
                  <a:lnTo>
                    <a:pt x="384" y="461"/>
                  </a:lnTo>
                  <a:lnTo>
                    <a:pt x="384" y="461"/>
                  </a:lnTo>
                  <a:lnTo>
                    <a:pt x="384" y="461"/>
                  </a:lnTo>
                  <a:lnTo>
                    <a:pt x="384" y="461"/>
                  </a:lnTo>
                  <a:lnTo>
                    <a:pt x="290" y="461"/>
                  </a:lnTo>
                  <a:lnTo>
                    <a:pt x="290" y="461"/>
                  </a:lnTo>
                  <a:lnTo>
                    <a:pt x="290" y="381"/>
                  </a:lnTo>
                  <a:lnTo>
                    <a:pt x="290" y="381"/>
                  </a:lnTo>
                  <a:lnTo>
                    <a:pt x="417" y="381"/>
                  </a:lnTo>
                  <a:lnTo>
                    <a:pt x="417" y="381"/>
                  </a:lnTo>
                  <a:close/>
                  <a:moveTo>
                    <a:pt x="535" y="381"/>
                  </a:moveTo>
                  <a:lnTo>
                    <a:pt x="535" y="381"/>
                  </a:lnTo>
                  <a:lnTo>
                    <a:pt x="534" y="382"/>
                  </a:lnTo>
                  <a:lnTo>
                    <a:pt x="534" y="382"/>
                  </a:lnTo>
                  <a:lnTo>
                    <a:pt x="525" y="403"/>
                  </a:lnTo>
                  <a:lnTo>
                    <a:pt x="514" y="423"/>
                  </a:lnTo>
                  <a:lnTo>
                    <a:pt x="501" y="443"/>
                  </a:lnTo>
                  <a:lnTo>
                    <a:pt x="486" y="461"/>
                  </a:lnTo>
                  <a:lnTo>
                    <a:pt x="486" y="461"/>
                  </a:lnTo>
                  <a:lnTo>
                    <a:pt x="486" y="461"/>
                  </a:lnTo>
                  <a:lnTo>
                    <a:pt x="486" y="461"/>
                  </a:lnTo>
                  <a:lnTo>
                    <a:pt x="400" y="461"/>
                  </a:lnTo>
                  <a:lnTo>
                    <a:pt x="400" y="461"/>
                  </a:lnTo>
                  <a:lnTo>
                    <a:pt x="400" y="460"/>
                  </a:lnTo>
                  <a:lnTo>
                    <a:pt x="400" y="460"/>
                  </a:lnTo>
                  <a:lnTo>
                    <a:pt x="400" y="460"/>
                  </a:lnTo>
                  <a:lnTo>
                    <a:pt x="411" y="441"/>
                  </a:lnTo>
                  <a:lnTo>
                    <a:pt x="419" y="421"/>
                  </a:lnTo>
                  <a:lnTo>
                    <a:pt x="426" y="402"/>
                  </a:lnTo>
                  <a:lnTo>
                    <a:pt x="431" y="381"/>
                  </a:lnTo>
                  <a:lnTo>
                    <a:pt x="431" y="381"/>
                  </a:lnTo>
                  <a:lnTo>
                    <a:pt x="431" y="381"/>
                  </a:lnTo>
                  <a:lnTo>
                    <a:pt x="431" y="381"/>
                  </a:lnTo>
                  <a:lnTo>
                    <a:pt x="535" y="381"/>
                  </a:lnTo>
                  <a:lnTo>
                    <a:pt x="535" y="381"/>
                  </a:lnTo>
                  <a:close/>
                  <a:moveTo>
                    <a:pt x="176" y="475"/>
                  </a:moveTo>
                  <a:lnTo>
                    <a:pt x="176" y="475"/>
                  </a:lnTo>
                  <a:lnTo>
                    <a:pt x="176" y="475"/>
                  </a:lnTo>
                  <a:lnTo>
                    <a:pt x="176" y="475"/>
                  </a:lnTo>
                  <a:lnTo>
                    <a:pt x="191" y="495"/>
                  </a:lnTo>
                  <a:lnTo>
                    <a:pt x="208" y="513"/>
                  </a:lnTo>
                  <a:lnTo>
                    <a:pt x="227" y="531"/>
                  </a:lnTo>
                  <a:lnTo>
                    <a:pt x="247" y="548"/>
                  </a:lnTo>
                  <a:lnTo>
                    <a:pt x="247" y="548"/>
                  </a:lnTo>
                  <a:lnTo>
                    <a:pt x="253" y="551"/>
                  </a:lnTo>
                  <a:lnTo>
                    <a:pt x="253" y="551"/>
                  </a:lnTo>
                  <a:lnTo>
                    <a:pt x="247" y="550"/>
                  </a:lnTo>
                  <a:lnTo>
                    <a:pt x="247" y="550"/>
                  </a:lnTo>
                  <a:lnTo>
                    <a:pt x="247" y="550"/>
                  </a:lnTo>
                  <a:lnTo>
                    <a:pt x="226" y="546"/>
                  </a:lnTo>
                  <a:lnTo>
                    <a:pt x="205" y="541"/>
                  </a:lnTo>
                  <a:lnTo>
                    <a:pt x="185" y="534"/>
                  </a:lnTo>
                  <a:lnTo>
                    <a:pt x="165" y="525"/>
                  </a:lnTo>
                  <a:lnTo>
                    <a:pt x="146" y="515"/>
                  </a:lnTo>
                  <a:lnTo>
                    <a:pt x="129" y="504"/>
                  </a:lnTo>
                  <a:lnTo>
                    <a:pt x="111" y="491"/>
                  </a:lnTo>
                  <a:lnTo>
                    <a:pt x="95" y="476"/>
                  </a:lnTo>
                  <a:lnTo>
                    <a:pt x="95" y="476"/>
                  </a:lnTo>
                  <a:lnTo>
                    <a:pt x="94" y="475"/>
                  </a:lnTo>
                  <a:lnTo>
                    <a:pt x="94" y="475"/>
                  </a:lnTo>
                  <a:lnTo>
                    <a:pt x="176" y="475"/>
                  </a:lnTo>
                  <a:lnTo>
                    <a:pt x="176" y="475"/>
                  </a:lnTo>
                  <a:close/>
                  <a:moveTo>
                    <a:pt x="278" y="475"/>
                  </a:moveTo>
                  <a:lnTo>
                    <a:pt x="278" y="475"/>
                  </a:lnTo>
                  <a:lnTo>
                    <a:pt x="278" y="552"/>
                  </a:lnTo>
                  <a:lnTo>
                    <a:pt x="278" y="552"/>
                  </a:lnTo>
                  <a:lnTo>
                    <a:pt x="262" y="542"/>
                  </a:lnTo>
                  <a:lnTo>
                    <a:pt x="262" y="542"/>
                  </a:lnTo>
                  <a:lnTo>
                    <a:pt x="247" y="531"/>
                  </a:lnTo>
                  <a:lnTo>
                    <a:pt x="230" y="516"/>
                  </a:lnTo>
                  <a:lnTo>
                    <a:pt x="212" y="498"/>
                  </a:lnTo>
                  <a:lnTo>
                    <a:pt x="203" y="487"/>
                  </a:lnTo>
                  <a:lnTo>
                    <a:pt x="194" y="476"/>
                  </a:lnTo>
                  <a:lnTo>
                    <a:pt x="194" y="476"/>
                  </a:lnTo>
                  <a:lnTo>
                    <a:pt x="192" y="475"/>
                  </a:lnTo>
                  <a:lnTo>
                    <a:pt x="192" y="475"/>
                  </a:lnTo>
                  <a:lnTo>
                    <a:pt x="278" y="475"/>
                  </a:lnTo>
                  <a:lnTo>
                    <a:pt x="278" y="475"/>
                  </a:lnTo>
                  <a:close/>
                  <a:moveTo>
                    <a:pt x="374" y="475"/>
                  </a:moveTo>
                  <a:lnTo>
                    <a:pt x="374" y="475"/>
                  </a:lnTo>
                  <a:lnTo>
                    <a:pt x="373" y="476"/>
                  </a:lnTo>
                  <a:lnTo>
                    <a:pt x="373" y="476"/>
                  </a:lnTo>
                  <a:lnTo>
                    <a:pt x="364" y="487"/>
                  </a:lnTo>
                  <a:lnTo>
                    <a:pt x="355" y="498"/>
                  </a:lnTo>
                  <a:lnTo>
                    <a:pt x="337" y="516"/>
                  </a:lnTo>
                  <a:lnTo>
                    <a:pt x="320" y="531"/>
                  </a:lnTo>
                  <a:lnTo>
                    <a:pt x="305" y="542"/>
                  </a:lnTo>
                  <a:lnTo>
                    <a:pt x="305" y="542"/>
                  </a:lnTo>
                  <a:lnTo>
                    <a:pt x="290" y="552"/>
                  </a:lnTo>
                  <a:lnTo>
                    <a:pt x="290" y="552"/>
                  </a:lnTo>
                  <a:lnTo>
                    <a:pt x="290" y="475"/>
                  </a:lnTo>
                  <a:lnTo>
                    <a:pt x="290" y="475"/>
                  </a:lnTo>
                  <a:lnTo>
                    <a:pt x="374" y="475"/>
                  </a:lnTo>
                  <a:lnTo>
                    <a:pt x="374" y="475"/>
                  </a:lnTo>
                  <a:close/>
                  <a:moveTo>
                    <a:pt x="473" y="475"/>
                  </a:moveTo>
                  <a:lnTo>
                    <a:pt x="473" y="475"/>
                  </a:lnTo>
                  <a:lnTo>
                    <a:pt x="471" y="476"/>
                  </a:lnTo>
                  <a:lnTo>
                    <a:pt x="471" y="476"/>
                  </a:lnTo>
                  <a:lnTo>
                    <a:pt x="455" y="491"/>
                  </a:lnTo>
                  <a:lnTo>
                    <a:pt x="438" y="504"/>
                  </a:lnTo>
                  <a:lnTo>
                    <a:pt x="420" y="515"/>
                  </a:lnTo>
                  <a:lnTo>
                    <a:pt x="401" y="525"/>
                  </a:lnTo>
                  <a:lnTo>
                    <a:pt x="382" y="534"/>
                  </a:lnTo>
                  <a:lnTo>
                    <a:pt x="361" y="541"/>
                  </a:lnTo>
                  <a:lnTo>
                    <a:pt x="340" y="547"/>
                  </a:lnTo>
                  <a:lnTo>
                    <a:pt x="319" y="551"/>
                  </a:lnTo>
                  <a:lnTo>
                    <a:pt x="319" y="551"/>
                  </a:lnTo>
                  <a:lnTo>
                    <a:pt x="313" y="551"/>
                  </a:lnTo>
                  <a:lnTo>
                    <a:pt x="313" y="551"/>
                  </a:lnTo>
                  <a:lnTo>
                    <a:pt x="319" y="547"/>
                  </a:lnTo>
                  <a:lnTo>
                    <a:pt x="319" y="547"/>
                  </a:lnTo>
                  <a:lnTo>
                    <a:pt x="334" y="537"/>
                  </a:lnTo>
                  <a:lnTo>
                    <a:pt x="351" y="521"/>
                  </a:lnTo>
                  <a:lnTo>
                    <a:pt x="361" y="511"/>
                  </a:lnTo>
                  <a:lnTo>
                    <a:pt x="371" y="500"/>
                  </a:lnTo>
                  <a:lnTo>
                    <a:pt x="381" y="488"/>
                  </a:lnTo>
                  <a:lnTo>
                    <a:pt x="391" y="475"/>
                  </a:lnTo>
                  <a:lnTo>
                    <a:pt x="391" y="475"/>
                  </a:lnTo>
                  <a:lnTo>
                    <a:pt x="391" y="475"/>
                  </a:lnTo>
                  <a:lnTo>
                    <a:pt x="391" y="475"/>
                  </a:lnTo>
                  <a:lnTo>
                    <a:pt x="473" y="475"/>
                  </a:lnTo>
                  <a:lnTo>
                    <a:pt x="473" y="47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798" dirty="0"/>
            </a:p>
          </p:txBody>
        </p:sp>
        <p:sp>
          <p:nvSpPr>
            <p:cNvPr id="31" name="Freeform 27"/>
            <p:cNvSpPr>
              <a:spLocks/>
            </p:cNvSpPr>
            <p:nvPr userDrawn="1"/>
          </p:nvSpPr>
          <p:spPr bwMode="auto">
            <a:xfrm>
              <a:off x="1658938" y="1789113"/>
              <a:ext cx="107950" cy="187325"/>
            </a:xfrm>
            <a:custGeom>
              <a:avLst/>
              <a:gdLst>
                <a:gd name="T0" fmla="*/ 68 w 68"/>
                <a:gd name="T1" fmla="*/ 1 h 118"/>
                <a:gd name="T2" fmla="*/ 68 w 68"/>
                <a:gd name="T3" fmla="*/ 1 h 118"/>
                <a:gd name="T4" fmla="*/ 66 w 68"/>
                <a:gd name="T5" fmla="*/ 2 h 118"/>
                <a:gd name="T6" fmla="*/ 65 w 68"/>
                <a:gd name="T7" fmla="*/ 4 h 118"/>
                <a:gd name="T8" fmla="*/ 62 w 68"/>
                <a:gd name="T9" fmla="*/ 8 h 118"/>
                <a:gd name="T10" fmla="*/ 57 w 68"/>
                <a:gd name="T11" fmla="*/ 24 h 118"/>
                <a:gd name="T12" fmla="*/ 36 w 68"/>
                <a:gd name="T13" fmla="*/ 95 h 118"/>
                <a:gd name="T14" fmla="*/ 36 w 68"/>
                <a:gd name="T15" fmla="*/ 95 h 118"/>
                <a:gd name="T16" fmla="*/ 34 w 68"/>
                <a:gd name="T17" fmla="*/ 104 h 118"/>
                <a:gd name="T18" fmla="*/ 33 w 68"/>
                <a:gd name="T19" fmla="*/ 110 h 118"/>
                <a:gd name="T20" fmla="*/ 34 w 68"/>
                <a:gd name="T21" fmla="*/ 114 h 118"/>
                <a:gd name="T22" fmla="*/ 35 w 68"/>
                <a:gd name="T23" fmla="*/ 117 h 118"/>
                <a:gd name="T24" fmla="*/ 35 w 68"/>
                <a:gd name="T25" fmla="*/ 118 h 118"/>
                <a:gd name="T26" fmla="*/ 0 w 68"/>
                <a:gd name="T27" fmla="*/ 118 h 118"/>
                <a:gd name="T28" fmla="*/ 0 w 68"/>
                <a:gd name="T29" fmla="*/ 117 h 118"/>
                <a:gd name="T30" fmla="*/ 0 w 68"/>
                <a:gd name="T31" fmla="*/ 117 h 118"/>
                <a:gd name="T32" fmla="*/ 4 w 68"/>
                <a:gd name="T33" fmla="*/ 114 h 118"/>
                <a:gd name="T34" fmla="*/ 6 w 68"/>
                <a:gd name="T35" fmla="*/ 111 h 118"/>
                <a:gd name="T36" fmla="*/ 9 w 68"/>
                <a:gd name="T37" fmla="*/ 105 h 118"/>
                <a:gd name="T38" fmla="*/ 11 w 68"/>
                <a:gd name="T39" fmla="*/ 96 h 118"/>
                <a:gd name="T40" fmla="*/ 32 w 68"/>
                <a:gd name="T41" fmla="*/ 25 h 118"/>
                <a:gd name="T42" fmla="*/ 32 w 68"/>
                <a:gd name="T43" fmla="*/ 25 h 118"/>
                <a:gd name="T44" fmla="*/ 34 w 68"/>
                <a:gd name="T45" fmla="*/ 15 h 118"/>
                <a:gd name="T46" fmla="*/ 35 w 68"/>
                <a:gd name="T47" fmla="*/ 9 h 118"/>
                <a:gd name="T48" fmla="*/ 35 w 68"/>
                <a:gd name="T49" fmla="*/ 5 h 118"/>
                <a:gd name="T50" fmla="*/ 34 w 68"/>
                <a:gd name="T51" fmla="*/ 1 h 118"/>
                <a:gd name="T52" fmla="*/ 34 w 68"/>
                <a:gd name="T53" fmla="*/ 0 h 118"/>
                <a:gd name="T54" fmla="*/ 68 w 68"/>
                <a:gd name="T55" fmla="*/ 0 h 118"/>
                <a:gd name="T56" fmla="*/ 68 w 68"/>
                <a:gd name="T57" fmla="*/ 1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8" h="118">
                  <a:moveTo>
                    <a:pt x="68" y="1"/>
                  </a:moveTo>
                  <a:lnTo>
                    <a:pt x="68" y="1"/>
                  </a:lnTo>
                  <a:lnTo>
                    <a:pt x="66" y="2"/>
                  </a:lnTo>
                  <a:lnTo>
                    <a:pt x="65" y="4"/>
                  </a:lnTo>
                  <a:lnTo>
                    <a:pt x="62" y="8"/>
                  </a:lnTo>
                  <a:lnTo>
                    <a:pt x="57" y="24"/>
                  </a:lnTo>
                  <a:lnTo>
                    <a:pt x="36" y="95"/>
                  </a:lnTo>
                  <a:lnTo>
                    <a:pt x="36" y="95"/>
                  </a:lnTo>
                  <a:lnTo>
                    <a:pt x="34" y="104"/>
                  </a:lnTo>
                  <a:lnTo>
                    <a:pt x="33" y="110"/>
                  </a:lnTo>
                  <a:lnTo>
                    <a:pt x="34" y="114"/>
                  </a:lnTo>
                  <a:lnTo>
                    <a:pt x="35" y="117"/>
                  </a:lnTo>
                  <a:lnTo>
                    <a:pt x="35" y="118"/>
                  </a:lnTo>
                  <a:lnTo>
                    <a:pt x="0" y="118"/>
                  </a:lnTo>
                  <a:lnTo>
                    <a:pt x="0" y="117"/>
                  </a:lnTo>
                  <a:lnTo>
                    <a:pt x="0" y="117"/>
                  </a:lnTo>
                  <a:lnTo>
                    <a:pt x="4" y="114"/>
                  </a:lnTo>
                  <a:lnTo>
                    <a:pt x="6" y="111"/>
                  </a:lnTo>
                  <a:lnTo>
                    <a:pt x="9" y="105"/>
                  </a:lnTo>
                  <a:lnTo>
                    <a:pt x="11" y="96"/>
                  </a:lnTo>
                  <a:lnTo>
                    <a:pt x="32" y="25"/>
                  </a:lnTo>
                  <a:lnTo>
                    <a:pt x="32" y="25"/>
                  </a:lnTo>
                  <a:lnTo>
                    <a:pt x="34" y="15"/>
                  </a:lnTo>
                  <a:lnTo>
                    <a:pt x="35" y="9"/>
                  </a:lnTo>
                  <a:lnTo>
                    <a:pt x="35" y="5"/>
                  </a:lnTo>
                  <a:lnTo>
                    <a:pt x="34" y="1"/>
                  </a:lnTo>
                  <a:lnTo>
                    <a:pt x="34" y="0"/>
                  </a:lnTo>
                  <a:lnTo>
                    <a:pt x="68" y="0"/>
                  </a:lnTo>
                  <a:lnTo>
                    <a:pt x="68"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798" dirty="0"/>
            </a:p>
          </p:txBody>
        </p:sp>
        <p:sp>
          <p:nvSpPr>
            <p:cNvPr id="32" name="Freeform 28"/>
            <p:cNvSpPr>
              <a:spLocks/>
            </p:cNvSpPr>
            <p:nvPr userDrawn="1"/>
          </p:nvSpPr>
          <p:spPr bwMode="auto">
            <a:xfrm>
              <a:off x="1289051" y="1785938"/>
              <a:ext cx="138113" cy="193675"/>
            </a:xfrm>
            <a:custGeom>
              <a:avLst/>
              <a:gdLst>
                <a:gd name="T0" fmla="*/ 8 w 87"/>
                <a:gd name="T1" fmla="*/ 90 h 122"/>
                <a:gd name="T2" fmla="*/ 10 w 87"/>
                <a:gd name="T3" fmla="*/ 101 h 122"/>
                <a:gd name="T4" fmla="*/ 16 w 87"/>
                <a:gd name="T5" fmla="*/ 109 h 122"/>
                <a:gd name="T6" fmla="*/ 25 w 87"/>
                <a:gd name="T7" fmla="*/ 113 h 122"/>
                <a:gd name="T8" fmla="*/ 38 w 87"/>
                <a:gd name="T9" fmla="*/ 114 h 122"/>
                <a:gd name="T10" fmla="*/ 42 w 87"/>
                <a:gd name="T11" fmla="*/ 113 h 122"/>
                <a:gd name="T12" fmla="*/ 50 w 87"/>
                <a:gd name="T13" fmla="*/ 110 h 122"/>
                <a:gd name="T14" fmla="*/ 55 w 87"/>
                <a:gd name="T15" fmla="*/ 104 h 122"/>
                <a:gd name="T16" fmla="*/ 58 w 87"/>
                <a:gd name="T17" fmla="*/ 97 h 122"/>
                <a:gd name="T18" fmla="*/ 58 w 87"/>
                <a:gd name="T19" fmla="*/ 94 h 122"/>
                <a:gd name="T20" fmla="*/ 54 w 87"/>
                <a:gd name="T21" fmla="*/ 82 h 122"/>
                <a:gd name="T22" fmla="*/ 43 w 87"/>
                <a:gd name="T23" fmla="*/ 72 h 122"/>
                <a:gd name="T24" fmla="*/ 38 w 87"/>
                <a:gd name="T25" fmla="*/ 68 h 122"/>
                <a:gd name="T26" fmla="*/ 22 w 87"/>
                <a:gd name="T27" fmla="*/ 54 h 122"/>
                <a:gd name="T28" fmla="*/ 17 w 87"/>
                <a:gd name="T29" fmla="*/ 46 h 122"/>
                <a:gd name="T30" fmla="*/ 16 w 87"/>
                <a:gd name="T31" fmla="*/ 36 h 122"/>
                <a:gd name="T32" fmla="*/ 17 w 87"/>
                <a:gd name="T33" fmla="*/ 29 h 122"/>
                <a:gd name="T34" fmla="*/ 22 w 87"/>
                <a:gd name="T35" fmla="*/ 15 h 122"/>
                <a:gd name="T36" fmla="*/ 33 w 87"/>
                <a:gd name="T37" fmla="*/ 6 h 122"/>
                <a:gd name="T38" fmla="*/ 48 w 87"/>
                <a:gd name="T39" fmla="*/ 1 h 122"/>
                <a:gd name="T40" fmla="*/ 56 w 87"/>
                <a:gd name="T41" fmla="*/ 0 h 122"/>
                <a:gd name="T42" fmla="*/ 77 w 87"/>
                <a:gd name="T43" fmla="*/ 2 h 122"/>
                <a:gd name="T44" fmla="*/ 87 w 87"/>
                <a:gd name="T45" fmla="*/ 5 h 122"/>
                <a:gd name="T46" fmla="*/ 80 w 87"/>
                <a:gd name="T47" fmla="*/ 27 h 122"/>
                <a:gd name="T48" fmla="*/ 77 w 87"/>
                <a:gd name="T49" fmla="*/ 17 h 122"/>
                <a:gd name="T50" fmla="*/ 73 w 87"/>
                <a:gd name="T51" fmla="*/ 11 h 122"/>
                <a:gd name="T52" fmla="*/ 65 w 87"/>
                <a:gd name="T53" fmla="*/ 8 h 122"/>
                <a:gd name="T54" fmla="*/ 55 w 87"/>
                <a:gd name="T55" fmla="*/ 8 h 122"/>
                <a:gd name="T56" fmla="*/ 50 w 87"/>
                <a:gd name="T57" fmla="*/ 8 h 122"/>
                <a:gd name="T58" fmla="*/ 44 w 87"/>
                <a:gd name="T59" fmla="*/ 12 h 122"/>
                <a:gd name="T60" fmla="*/ 39 w 87"/>
                <a:gd name="T61" fmla="*/ 17 h 122"/>
                <a:gd name="T62" fmla="*/ 37 w 87"/>
                <a:gd name="T63" fmla="*/ 28 h 122"/>
                <a:gd name="T64" fmla="*/ 38 w 87"/>
                <a:gd name="T65" fmla="*/ 34 h 122"/>
                <a:gd name="T66" fmla="*/ 45 w 87"/>
                <a:gd name="T67" fmla="*/ 44 h 122"/>
                <a:gd name="T68" fmla="*/ 57 w 87"/>
                <a:gd name="T69" fmla="*/ 52 h 122"/>
                <a:gd name="T70" fmla="*/ 66 w 87"/>
                <a:gd name="T71" fmla="*/ 58 h 122"/>
                <a:gd name="T72" fmla="*/ 77 w 87"/>
                <a:gd name="T73" fmla="*/ 69 h 122"/>
                <a:gd name="T74" fmla="*/ 80 w 87"/>
                <a:gd name="T75" fmla="*/ 79 h 122"/>
                <a:gd name="T76" fmla="*/ 81 w 87"/>
                <a:gd name="T77" fmla="*/ 84 h 122"/>
                <a:gd name="T78" fmla="*/ 77 w 87"/>
                <a:gd name="T79" fmla="*/ 100 h 122"/>
                <a:gd name="T80" fmla="*/ 68 w 87"/>
                <a:gd name="T81" fmla="*/ 112 h 122"/>
                <a:gd name="T82" fmla="*/ 54 w 87"/>
                <a:gd name="T83" fmla="*/ 120 h 122"/>
                <a:gd name="T84" fmla="*/ 35 w 87"/>
                <a:gd name="T85" fmla="*/ 122 h 122"/>
                <a:gd name="T86" fmla="*/ 24 w 87"/>
                <a:gd name="T87" fmla="*/ 121 h 122"/>
                <a:gd name="T88" fmla="*/ 6 w 87"/>
                <a:gd name="T89" fmla="*/ 116 h 122"/>
                <a:gd name="T90" fmla="*/ 0 w 87"/>
                <a:gd name="T91" fmla="*/ 112 h 122"/>
                <a:gd name="T92" fmla="*/ 8 w 87"/>
                <a:gd name="T93" fmla="*/ 9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7" h="122">
                  <a:moveTo>
                    <a:pt x="8" y="90"/>
                  </a:moveTo>
                  <a:lnTo>
                    <a:pt x="8" y="90"/>
                  </a:lnTo>
                  <a:lnTo>
                    <a:pt x="9" y="96"/>
                  </a:lnTo>
                  <a:lnTo>
                    <a:pt x="10" y="101"/>
                  </a:lnTo>
                  <a:lnTo>
                    <a:pt x="13" y="106"/>
                  </a:lnTo>
                  <a:lnTo>
                    <a:pt x="16" y="109"/>
                  </a:lnTo>
                  <a:lnTo>
                    <a:pt x="20" y="112"/>
                  </a:lnTo>
                  <a:lnTo>
                    <a:pt x="25" y="113"/>
                  </a:lnTo>
                  <a:lnTo>
                    <a:pt x="31" y="114"/>
                  </a:lnTo>
                  <a:lnTo>
                    <a:pt x="38" y="114"/>
                  </a:lnTo>
                  <a:lnTo>
                    <a:pt x="38" y="114"/>
                  </a:lnTo>
                  <a:lnTo>
                    <a:pt x="42" y="113"/>
                  </a:lnTo>
                  <a:lnTo>
                    <a:pt x="46" y="112"/>
                  </a:lnTo>
                  <a:lnTo>
                    <a:pt x="50" y="110"/>
                  </a:lnTo>
                  <a:lnTo>
                    <a:pt x="53" y="107"/>
                  </a:lnTo>
                  <a:lnTo>
                    <a:pt x="55" y="104"/>
                  </a:lnTo>
                  <a:lnTo>
                    <a:pt x="57" y="101"/>
                  </a:lnTo>
                  <a:lnTo>
                    <a:pt x="58" y="97"/>
                  </a:lnTo>
                  <a:lnTo>
                    <a:pt x="58" y="94"/>
                  </a:lnTo>
                  <a:lnTo>
                    <a:pt x="58" y="94"/>
                  </a:lnTo>
                  <a:lnTo>
                    <a:pt x="57" y="88"/>
                  </a:lnTo>
                  <a:lnTo>
                    <a:pt x="54" y="82"/>
                  </a:lnTo>
                  <a:lnTo>
                    <a:pt x="50" y="77"/>
                  </a:lnTo>
                  <a:lnTo>
                    <a:pt x="43" y="72"/>
                  </a:lnTo>
                  <a:lnTo>
                    <a:pt x="38" y="68"/>
                  </a:lnTo>
                  <a:lnTo>
                    <a:pt x="38" y="68"/>
                  </a:lnTo>
                  <a:lnTo>
                    <a:pt x="29" y="62"/>
                  </a:lnTo>
                  <a:lnTo>
                    <a:pt x="22" y="54"/>
                  </a:lnTo>
                  <a:lnTo>
                    <a:pt x="20" y="51"/>
                  </a:lnTo>
                  <a:lnTo>
                    <a:pt x="17" y="46"/>
                  </a:lnTo>
                  <a:lnTo>
                    <a:pt x="16" y="41"/>
                  </a:lnTo>
                  <a:lnTo>
                    <a:pt x="16" y="36"/>
                  </a:lnTo>
                  <a:lnTo>
                    <a:pt x="16" y="36"/>
                  </a:lnTo>
                  <a:lnTo>
                    <a:pt x="17" y="29"/>
                  </a:lnTo>
                  <a:lnTo>
                    <a:pt x="19" y="22"/>
                  </a:lnTo>
                  <a:lnTo>
                    <a:pt x="22" y="15"/>
                  </a:lnTo>
                  <a:lnTo>
                    <a:pt x="27" y="10"/>
                  </a:lnTo>
                  <a:lnTo>
                    <a:pt x="33" y="6"/>
                  </a:lnTo>
                  <a:lnTo>
                    <a:pt x="40" y="3"/>
                  </a:lnTo>
                  <a:lnTo>
                    <a:pt x="48" y="1"/>
                  </a:lnTo>
                  <a:lnTo>
                    <a:pt x="56" y="0"/>
                  </a:lnTo>
                  <a:lnTo>
                    <a:pt x="56" y="0"/>
                  </a:lnTo>
                  <a:lnTo>
                    <a:pt x="67" y="0"/>
                  </a:lnTo>
                  <a:lnTo>
                    <a:pt x="77" y="2"/>
                  </a:lnTo>
                  <a:lnTo>
                    <a:pt x="77" y="2"/>
                  </a:lnTo>
                  <a:lnTo>
                    <a:pt x="87" y="5"/>
                  </a:lnTo>
                  <a:lnTo>
                    <a:pt x="82" y="27"/>
                  </a:lnTo>
                  <a:lnTo>
                    <a:pt x="80" y="27"/>
                  </a:lnTo>
                  <a:lnTo>
                    <a:pt x="80" y="27"/>
                  </a:lnTo>
                  <a:lnTo>
                    <a:pt x="77" y="17"/>
                  </a:lnTo>
                  <a:lnTo>
                    <a:pt x="75" y="14"/>
                  </a:lnTo>
                  <a:lnTo>
                    <a:pt x="73" y="11"/>
                  </a:lnTo>
                  <a:lnTo>
                    <a:pt x="70" y="9"/>
                  </a:lnTo>
                  <a:lnTo>
                    <a:pt x="65" y="8"/>
                  </a:lnTo>
                  <a:lnTo>
                    <a:pt x="61" y="7"/>
                  </a:lnTo>
                  <a:lnTo>
                    <a:pt x="55" y="8"/>
                  </a:lnTo>
                  <a:lnTo>
                    <a:pt x="55" y="8"/>
                  </a:lnTo>
                  <a:lnTo>
                    <a:pt x="50" y="8"/>
                  </a:lnTo>
                  <a:lnTo>
                    <a:pt x="47" y="10"/>
                  </a:lnTo>
                  <a:lnTo>
                    <a:pt x="44" y="12"/>
                  </a:lnTo>
                  <a:lnTo>
                    <a:pt x="41" y="14"/>
                  </a:lnTo>
                  <a:lnTo>
                    <a:pt x="39" y="17"/>
                  </a:lnTo>
                  <a:lnTo>
                    <a:pt x="38" y="21"/>
                  </a:lnTo>
                  <a:lnTo>
                    <a:pt x="37" y="28"/>
                  </a:lnTo>
                  <a:lnTo>
                    <a:pt x="37" y="28"/>
                  </a:lnTo>
                  <a:lnTo>
                    <a:pt x="38" y="34"/>
                  </a:lnTo>
                  <a:lnTo>
                    <a:pt x="40" y="39"/>
                  </a:lnTo>
                  <a:lnTo>
                    <a:pt x="45" y="44"/>
                  </a:lnTo>
                  <a:lnTo>
                    <a:pt x="52" y="48"/>
                  </a:lnTo>
                  <a:lnTo>
                    <a:pt x="57" y="52"/>
                  </a:lnTo>
                  <a:lnTo>
                    <a:pt x="57" y="52"/>
                  </a:lnTo>
                  <a:lnTo>
                    <a:pt x="66" y="58"/>
                  </a:lnTo>
                  <a:lnTo>
                    <a:pt x="74" y="65"/>
                  </a:lnTo>
                  <a:lnTo>
                    <a:pt x="77" y="69"/>
                  </a:lnTo>
                  <a:lnTo>
                    <a:pt x="79" y="74"/>
                  </a:lnTo>
                  <a:lnTo>
                    <a:pt x="80" y="79"/>
                  </a:lnTo>
                  <a:lnTo>
                    <a:pt x="81" y="84"/>
                  </a:lnTo>
                  <a:lnTo>
                    <a:pt x="81" y="84"/>
                  </a:lnTo>
                  <a:lnTo>
                    <a:pt x="80" y="93"/>
                  </a:lnTo>
                  <a:lnTo>
                    <a:pt x="77" y="100"/>
                  </a:lnTo>
                  <a:lnTo>
                    <a:pt x="73" y="107"/>
                  </a:lnTo>
                  <a:lnTo>
                    <a:pt x="68" y="112"/>
                  </a:lnTo>
                  <a:lnTo>
                    <a:pt x="62" y="116"/>
                  </a:lnTo>
                  <a:lnTo>
                    <a:pt x="54" y="120"/>
                  </a:lnTo>
                  <a:lnTo>
                    <a:pt x="45" y="122"/>
                  </a:lnTo>
                  <a:lnTo>
                    <a:pt x="35" y="122"/>
                  </a:lnTo>
                  <a:lnTo>
                    <a:pt x="35" y="122"/>
                  </a:lnTo>
                  <a:lnTo>
                    <a:pt x="24" y="121"/>
                  </a:lnTo>
                  <a:lnTo>
                    <a:pt x="14" y="119"/>
                  </a:lnTo>
                  <a:lnTo>
                    <a:pt x="6" y="116"/>
                  </a:lnTo>
                  <a:lnTo>
                    <a:pt x="0" y="112"/>
                  </a:lnTo>
                  <a:lnTo>
                    <a:pt x="0" y="112"/>
                  </a:lnTo>
                  <a:lnTo>
                    <a:pt x="6" y="90"/>
                  </a:lnTo>
                  <a:lnTo>
                    <a:pt x="8" y="9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798" dirty="0"/>
            </a:p>
          </p:txBody>
        </p:sp>
        <p:sp>
          <p:nvSpPr>
            <p:cNvPr id="33" name="Freeform 29"/>
            <p:cNvSpPr>
              <a:spLocks/>
            </p:cNvSpPr>
            <p:nvPr userDrawn="1"/>
          </p:nvSpPr>
          <p:spPr bwMode="auto">
            <a:xfrm>
              <a:off x="1760538" y="1789113"/>
              <a:ext cx="166688" cy="187325"/>
            </a:xfrm>
            <a:custGeom>
              <a:avLst/>
              <a:gdLst>
                <a:gd name="T0" fmla="*/ 105 w 105"/>
                <a:gd name="T1" fmla="*/ 0 h 118"/>
                <a:gd name="T2" fmla="*/ 105 w 105"/>
                <a:gd name="T3" fmla="*/ 0 h 118"/>
                <a:gd name="T4" fmla="*/ 98 w 105"/>
                <a:gd name="T5" fmla="*/ 22 h 118"/>
                <a:gd name="T6" fmla="*/ 97 w 105"/>
                <a:gd name="T7" fmla="*/ 22 h 118"/>
                <a:gd name="T8" fmla="*/ 97 w 105"/>
                <a:gd name="T9" fmla="*/ 22 h 118"/>
                <a:gd name="T10" fmla="*/ 95 w 105"/>
                <a:gd name="T11" fmla="*/ 16 h 118"/>
                <a:gd name="T12" fmla="*/ 92 w 105"/>
                <a:gd name="T13" fmla="*/ 13 h 118"/>
                <a:gd name="T14" fmla="*/ 88 w 105"/>
                <a:gd name="T15" fmla="*/ 10 h 118"/>
                <a:gd name="T16" fmla="*/ 84 w 105"/>
                <a:gd name="T17" fmla="*/ 9 h 118"/>
                <a:gd name="T18" fmla="*/ 76 w 105"/>
                <a:gd name="T19" fmla="*/ 8 h 118"/>
                <a:gd name="T20" fmla="*/ 69 w 105"/>
                <a:gd name="T21" fmla="*/ 8 h 118"/>
                <a:gd name="T22" fmla="*/ 68 w 105"/>
                <a:gd name="T23" fmla="*/ 8 h 118"/>
                <a:gd name="T24" fmla="*/ 68 w 105"/>
                <a:gd name="T25" fmla="*/ 8 h 118"/>
                <a:gd name="T26" fmla="*/ 64 w 105"/>
                <a:gd name="T27" fmla="*/ 9 h 118"/>
                <a:gd name="T28" fmla="*/ 61 w 105"/>
                <a:gd name="T29" fmla="*/ 10 h 118"/>
                <a:gd name="T30" fmla="*/ 59 w 105"/>
                <a:gd name="T31" fmla="*/ 12 h 118"/>
                <a:gd name="T32" fmla="*/ 58 w 105"/>
                <a:gd name="T33" fmla="*/ 16 h 118"/>
                <a:gd name="T34" fmla="*/ 48 w 105"/>
                <a:gd name="T35" fmla="*/ 55 h 118"/>
                <a:gd name="T36" fmla="*/ 51 w 105"/>
                <a:gd name="T37" fmla="*/ 55 h 118"/>
                <a:gd name="T38" fmla="*/ 51 w 105"/>
                <a:gd name="T39" fmla="*/ 55 h 118"/>
                <a:gd name="T40" fmla="*/ 62 w 105"/>
                <a:gd name="T41" fmla="*/ 55 h 118"/>
                <a:gd name="T42" fmla="*/ 71 w 105"/>
                <a:gd name="T43" fmla="*/ 55 h 118"/>
                <a:gd name="T44" fmla="*/ 78 w 105"/>
                <a:gd name="T45" fmla="*/ 53 h 118"/>
                <a:gd name="T46" fmla="*/ 81 w 105"/>
                <a:gd name="T47" fmla="*/ 52 h 118"/>
                <a:gd name="T48" fmla="*/ 83 w 105"/>
                <a:gd name="T49" fmla="*/ 50 h 118"/>
                <a:gd name="T50" fmla="*/ 84 w 105"/>
                <a:gd name="T51" fmla="*/ 50 h 118"/>
                <a:gd name="T52" fmla="*/ 78 w 105"/>
                <a:gd name="T53" fmla="*/ 71 h 118"/>
                <a:gd name="T54" fmla="*/ 77 w 105"/>
                <a:gd name="T55" fmla="*/ 71 h 118"/>
                <a:gd name="T56" fmla="*/ 77 w 105"/>
                <a:gd name="T57" fmla="*/ 71 h 118"/>
                <a:gd name="T58" fmla="*/ 75 w 105"/>
                <a:gd name="T59" fmla="*/ 68 h 118"/>
                <a:gd name="T60" fmla="*/ 73 w 105"/>
                <a:gd name="T61" fmla="*/ 66 h 118"/>
                <a:gd name="T62" fmla="*/ 70 w 105"/>
                <a:gd name="T63" fmla="*/ 65 h 118"/>
                <a:gd name="T64" fmla="*/ 67 w 105"/>
                <a:gd name="T65" fmla="*/ 64 h 118"/>
                <a:gd name="T66" fmla="*/ 58 w 105"/>
                <a:gd name="T67" fmla="*/ 63 h 118"/>
                <a:gd name="T68" fmla="*/ 48 w 105"/>
                <a:gd name="T69" fmla="*/ 63 h 118"/>
                <a:gd name="T70" fmla="*/ 45 w 105"/>
                <a:gd name="T71" fmla="*/ 63 h 118"/>
                <a:gd name="T72" fmla="*/ 36 w 105"/>
                <a:gd name="T73" fmla="*/ 95 h 118"/>
                <a:gd name="T74" fmla="*/ 36 w 105"/>
                <a:gd name="T75" fmla="*/ 95 h 118"/>
                <a:gd name="T76" fmla="*/ 34 w 105"/>
                <a:gd name="T77" fmla="*/ 103 h 118"/>
                <a:gd name="T78" fmla="*/ 32 w 105"/>
                <a:gd name="T79" fmla="*/ 109 h 118"/>
                <a:gd name="T80" fmla="*/ 33 w 105"/>
                <a:gd name="T81" fmla="*/ 114 h 118"/>
                <a:gd name="T82" fmla="*/ 34 w 105"/>
                <a:gd name="T83" fmla="*/ 117 h 118"/>
                <a:gd name="T84" fmla="*/ 34 w 105"/>
                <a:gd name="T85" fmla="*/ 118 h 118"/>
                <a:gd name="T86" fmla="*/ 0 w 105"/>
                <a:gd name="T87" fmla="*/ 118 h 118"/>
                <a:gd name="T88" fmla="*/ 0 w 105"/>
                <a:gd name="T89" fmla="*/ 117 h 118"/>
                <a:gd name="T90" fmla="*/ 0 w 105"/>
                <a:gd name="T91" fmla="*/ 117 h 118"/>
                <a:gd name="T92" fmla="*/ 3 w 105"/>
                <a:gd name="T93" fmla="*/ 114 h 118"/>
                <a:gd name="T94" fmla="*/ 6 w 105"/>
                <a:gd name="T95" fmla="*/ 110 h 118"/>
                <a:gd name="T96" fmla="*/ 8 w 105"/>
                <a:gd name="T97" fmla="*/ 104 h 118"/>
                <a:gd name="T98" fmla="*/ 11 w 105"/>
                <a:gd name="T99" fmla="*/ 96 h 118"/>
                <a:gd name="T100" fmla="*/ 32 w 105"/>
                <a:gd name="T101" fmla="*/ 24 h 118"/>
                <a:gd name="T102" fmla="*/ 32 w 105"/>
                <a:gd name="T103" fmla="*/ 24 h 118"/>
                <a:gd name="T104" fmla="*/ 34 w 105"/>
                <a:gd name="T105" fmla="*/ 15 h 118"/>
                <a:gd name="T106" fmla="*/ 35 w 105"/>
                <a:gd name="T107" fmla="*/ 9 h 118"/>
                <a:gd name="T108" fmla="*/ 35 w 105"/>
                <a:gd name="T109" fmla="*/ 5 h 118"/>
                <a:gd name="T110" fmla="*/ 33 w 105"/>
                <a:gd name="T111" fmla="*/ 1 h 118"/>
                <a:gd name="T112" fmla="*/ 33 w 105"/>
                <a:gd name="T113" fmla="*/ 0 h 118"/>
                <a:gd name="T114" fmla="*/ 105 w 105"/>
                <a:gd name="T115" fmla="*/ 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5" h="118">
                  <a:moveTo>
                    <a:pt x="105" y="0"/>
                  </a:moveTo>
                  <a:lnTo>
                    <a:pt x="105" y="0"/>
                  </a:lnTo>
                  <a:lnTo>
                    <a:pt x="98" y="22"/>
                  </a:lnTo>
                  <a:lnTo>
                    <a:pt x="97" y="22"/>
                  </a:lnTo>
                  <a:lnTo>
                    <a:pt x="97" y="22"/>
                  </a:lnTo>
                  <a:lnTo>
                    <a:pt x="95" y="16"/>
                  </a:lnTo>
                  <a:lnTo>
                    <a:pt x="92" y="13"/>
                  </a:lnTo>
                  <a:lnTo>
                    <a:pt x="88" y="10"/>
                  </a:lnTo>
                  <a:lnTo>
                    <a:pt x="84" y="9"/>
                  </a:lnTo>
                  <a:lnTo>
                    <a:pt x="76" y="8"/>
                  </a:lnTo>
                  <a:lnTo>
                    <a:pt x="69" y="8"/>
                  </a:lnTo>
                  <a:lnTo>
                    <a:pt x="68" y="8"/>
                  </a:lnTo>
                  <a:lnTo>
                    <a:pt x="68" y="8"/>
                  </a:lnTo>
                  <a:lnTo>
                    <a:pt x="64" y="9"/>
                  </a:lnTo>
                  <a:lnTo>
                    <a:pt x="61" y="10"/>
                  </a:lnTo>
                  <a:lnTo>
                    <a:pt x="59" y="12"/>
                  </a:lnTo>
                  <a:lnTo>
                    <a:pt x="58" y="16"/>
                  </a:lnTo>
                  <a:lnTo>
                    <a:pt x="48" y="55"/>
                  </a:lnTo>
                  <a:lnTo>
                    <a:pt x="51" y="55"/>
                  </a:lnTo>
                  <a:lnTo>
                    <a:pt x="51" y="55"/>
                  </a:lnTo>
                  <a:lnTo>
                    <a:pt x="62" y="55"/>
                  </a:lnTo>
                  <a:lnTo>
                    <a:pt x="71" y="55"/>
                  </a:lnTo>
                  <a:lnTo>
                    <a:pt x="78" y="53"/>
                  </a:lnTo>
                  <a:lnTo>
                    <a:pt x="81" y="52"/>
                  </a:lnTo>
                  <a:lnTo>
                    <a:pt x="83" y="50"/>
                  </a:lnTo>
                  <a:lnTo>
                    <a:pt x="84" y="50"/>
                  </a:lnTo>
                  <a:lnTo>
                    <a:pt x="78" y="71"/>
                  </a:lnTo>
                  <a:lnTo>
                    <a:pt x="77" y="71"/>
                  </a:lnTo>
                  <a:lnTo>
                    <a:pt x="77" y="71"/>
                  </a:lnTo>
                  <a:lnTo>
                    <a:pt x="75" y="68"/>
                  </a:lnTo>
                  <a:lnTo>
                    <a:pt x="73" y="66"/>
                  </a:lnTo>
                  <a:lnTo>
                    <a:pt x="70" y="65"/>
                  </a:lnTo>
                  <a:lnTo>
                    <a:pt x="67" y="64"/>
                  </a:lnTo>
                  <a:lnTo>
                    <a:pt x="58" y="63"/>
                  </a:lnTo>
                  <a:lnTo>
                    <a:pt x="48" y="63"/>
                  </a:lnTo>
                  <a:lnTo>
                    <a:pt x="45" y="63"/>
                  </a:lnTo>
                  <a:lnTo>
                    <a:pt x="36" y="95"/>
                  </a:lnTo>
                  <a:lnTo>
                    <a:pt x="36" y="95"/>
                  </a:lnTo>
                  <a:lnTo>
                    <a:pt x="34" y="103"/>
                  </a:lnTo>
                  <a:lnTo>
                    <a:pt x="32" y="109"/>
                  </a:lnTo>
                  <a:lnTo>
                    <a:pt x="33" y="114"/>
                  </a:lnTo>
                  <a:lnTo>
                    <a:pt x="34" y="117"/>
                  </a:lnTo>
                  <a:lnTo>
                    <a:pt x="34" y="118"/>
                  </a:lnTo>
                  <a:lnTo>
                    <a:pt x="0" y="118"/>
                  </a:lnTo>
                  <a:lnTo>
                    <a:pt x="0" y="117"/>
                  </a:lnTo>
                  <a:lnTo>
                    <a:pt x="0" y="117"/>
                  </a:lnTo>
                  <a:lnTo>
                    <a:pt x="3" y="114"/>
                  </a:lnTo>
                  <a:lnTo>
                    <a:pt x="6" y="110"/>
                  </a:lnTo>
                  <a:lnTo>
                    <a:pt x="8" y="104"/>
                  </a:lnTo>
                  <a:lnTo>
                    <a:pt x="11" y="96"/>
                  </a:lnTo>
                  <a:lnTo>
                    <a:pt x="32" y="24"/>
                  </a:lnTo>
                  <a:lnTo>
                    <a:pt x="32" y="24"/>
                  </a:lnTo>
                  <a:lnTo>
                    <a:pt x="34" y="15"/>
                  </a:lnTo>
                  <a:lnTo>
                    <a:pt x="35" y="9"/>
                  </a:lnTo>
                  <a:lnTo>
                    <a:pt x="35" y="5"/>
                  </a:lnTo>
                  <a:lnTo>
                    <a:pt x="33" y="1"/>
                  </a:lnTo>
                  <a:lnTo>
                    <a:pt x="33" y="0"/>
                  </a:lnTo>
                  <a:lnTo>
                    <a:pt x="10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798" dirty="0"/>
            </a:p>
          </p:txBody>
        </p:sp>
        <p:sp>
          <p:nvSpPr>
            <p:cNvPr id="34" name="Freeform 30"/>
            <p:cNvSpPr>
              <a:spLocks/>
            </p:cNvSpPr>
            <p:nvPr userDrawn="1"/>
          </p:nvSpPr>
          <p:spPr bwMode="auto">
            <a:xfrm>
              <a:off x="1925638" y="1789113"/>
              <a:ext cx="150813" cy="187325"/>
            </a:xfrm>
            <a:custGeom>
              <a:avLst/>
              <a:gdLst>
                <a:gd name="T0" fmla="*/ 95 w 95"/>
                <a:gd name="T1" fmla="*/ 0 h 118"/>
                <a:gd name="T2" fmla="*/ 95 w 95"/>
                <a:gd name="T3" fmla="*/ 0 h 118"/>
                <a:gd name="T4" fmla="*/ 89 w 95"/>
                <a:gd name="T5" fmla="*/ 22 h 118"/>
                <a:gd name="T6" fmla="*/ 87 w 95"/>
                <a:gd name="T7" fmla="*/ 22 h 118"/>
                <a:gd name="T8" fmla="*/ 87 w 95"/>
                <a:gd name="T9" fmla="*/ 22 h 118"/>
                <a:gd name="T10" fmla="*/ 85 w 95"/>
                <a:gd name="T11" fmla="*/ 16 h 118"/>
                <a:gd name="T12" fmla="*/ 82 w 95"/>
                <a:gd name="T13" fmla="*/ 13 h 118"/>
                <a:gd name="T14" fmla="*/ 78 w 95"/>
                <a:gd name="T15" fmla="*/ 11 h 118"/>
                <a:gd name="T16" fmla="*/ 75 w 95"/>
                <a:gd name="T17" fmla="*/ 9 h 118"/>
                <a:gd name="T18" fmla="*/ 67 w 95"/>
                <a:gd name="T19" fmla="*/ 8 h 118"/>
                <a:gd name="T20" fmla="*/ 61 w 95"/>
                <a:gd name="T21" fmla="*/ 8 h 118"/>
                <a:gd name="T22" fmla="*/ 60 w 95"/>
                <a:gd name="T23" fmla="*/ 8 h 118"/>
                <a:gd name="T24" fmla="*/ 35 w 95"/>
                <a:gd name="T25" fmla="*/ 95 h 118"/>
                <a:gd name="T26" fmla="*/ 35 w 95"/>
                <a:gd name="T27" fmla="*/ 95 h 118"/>
                <a:gd name="T28" fmla="*/ 32 w 95"/>
                <a:gd name="T29" fmla="*/ 110 h 118"/>
                <a:gd name="T30" fmla="*/ 32 w 95"/>
                <a:gd name="T31" fmla="*/ 114 h 118"/>
                <a:gd name="T32" fmla="*/ 34 w 95"/>
                <a:gd name="T33" fmla="*/ 117 h 118"/>
                <a:gd name="T34" fmla="*/ 34 w 95"/>
                <a:gd name="T35" fmla="*/ 118 h 118"/>
                <a:gd name="T36" fmla="*/ 0 w 95"/>
                <a:gd name="T37" fmla="*/ 118 h 118"/>
                <a:gd name="T38" fmla="*/ 0 w 95"/>
                <a:gd name="T39" fmla="*/ 117 h 118"/>
                <a:gd name="T40" fmla="*/ 0 w 95"/>
                <a:gd name="T41" fmla="*/ 117 h 118"/>
                <a:gd name="T42" fmla="*/ 4 w 95"/>
                <a:gd name="T43" fmla="*/ 114 h 118"/>
                <a:gd name="T44" fmla="*/ 6 w 95"/>
                <a:gd name="T45" fmla="*/ 110 h 118"/>
                <a:gd name="T46" fmla="*/ 8 w 95"/>
                <a:gd name="T47" fmla="*/ 104 h 118"/>
                <a:gd name="T48" fmla="*/ 11 w 95"/>
                <a:gd name="T49" fmla="*/ 95 h 118"/>
                <a:gd name="T50" fmla="*/ 36 w 95"/>
                <a:gd name="T51" fmla="*/ 8 h 118"/>
                <a:gd name="T52" fmla="*/ 33 w 95"/>
                <a:gd name="T53" fmla="*/ 8 h 118"/>
                <a:gd name="T54" fmla="*/ 33 w 95"/>
                <a:gd name="T55" fmla="*/ 8 h 118"/>
                <a:gd name="T56" fmla="*/ 26 w 95"/>
                <a:gd name="T57" fmla="*/ 8 h 118"/>
                <a:gd name="T58" fmla="*/ 19 w 95"/>
                <a:gd name="T59" fmla="*/ 9 h 118"/>
                <a:gd name="T60" fmla="*/ 15 w 95"/>
                <a:gd name="T61" fmla="*/ 11 h 118"/>
                <a:gd name="T62" fmla="*/ 11 w 95"/>
                <a:gd name="T63" fmla="*/ 13 h 118"/>
                <a:gd name="T64" fmla="*/ 7 w 95"/>
                <a:gd name="T65" fmla="*/ 16 h 118"/>
                <a:gd name="T66" fmla="*/ 3 w 95"/>
                <a:gd name="T67" fmla="*/ 22 h 118"/>
                <a:gd name="T68" fmla="*/ 1 w 95"/>
                <a:gd name="T69" fmla="*/ 22 h 118"/>
                <a:gd name="T70" fmla="*/ 1 w 95"/>
                <a:gd name="T71" fmla="*/ 22 h 118"/>
                <a:gd name="T72" fmla="*/ 8 w 95"/>
                <a:gd name="T73" fmla="*/ 0 h 118"/>
                <a:gd name="T74" fmla="*/ 95 w 95"/>
                <a:gd name="T75" fmla="*/ 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5" h="118">
                  <a:moveTo>
                    <a:pt x="95" y="0"/>
                  </a:moveTo>
                  <a:lnTo>
                    <a:pt x="95" y="0"/>
                  </a:lnTo>
                  <a:lnTo>
                    <a:pt x="89" y="22"/>
                  </a:lnTo>
                  <a:lnTo>
                    <a:pt x="87" y="22"/>
                  </a:lnTo>
                  <a:lnTo>
                    <a:pt x="87" y="22"/>
                  </a:lnTo>
                  <a:lnTo>
                    <a:pt x="85" y="16"/>
                  </a:lnTo>
                  <a:lnTo>
                    <a:pt x="82" y="13"/>
                  </a:lnTo>
                  <a:lnTo>
                    <a:pt x="78" y="11"/>
                  </a:lnTo>
                  <a:lnTo>
                    <a:pt x="75" y="9"/>
                  </a:lnTo>
                  <a:lnTo>
                    <a:pt x="67" y="8"/>
                  </a:lnTo>
                  <a:lnTo>
                    <a:pt x="61" y="8"/>
                  </a:lnTo>
                  <a:lnTo>
                    <a:pt x="60" y="8"/>
                  </a:lnTo>
                  <a:lnTo>
                    <a:pt x="35" y="95"/>
                  </a:lnTo>
                  <a:lnTo>
                    <a:pt x="35" y="95"/>
                  </a:lnTo>
                  <a:lnTo>
                    <a:pt x="32" y="110"/>
                  </a:lnTo>
                  <a:lnTo>
                    <a:pt x="32" y="114"/>
                  </a:lnTo>
                  <a:lnTo>
                    <a:pt x="34" y="117"/>
                  </a:lnTo>
                  <a:lnTo>
                    <a:pt x="34" y="118"/>
                  </a:lnTo>
                  <a:lnTo>
                    <a:pt x="0" y="118"/>
                  </a:lnTo>
                  <a:lnTo>
                    <a:pt x="0" y="117"/>
                  </a:lnTo>
                  <a:lnTo>
                    <a:pt x="0" y="117"/>
                  </a:lnTo>
                  <a:lnTo>
                    <a:pt x="4" y="114"/>
                  </a:lnTo>
                  <a:lnTo>
                    <a:pt x="6" y="110"/>
                  </a:lnTo>
                  <a:lnTo>
                    <a:pt x="8" y="104"/>
                  </a:lnTo>
                  <a:lnTo>
                    <a:pt x="11" y="95"/>
                  </a:lnTo>
                  <a:lnTo>
                    <a:pt x="36" y="8"/>
                  </a:lnTo>
                  <a:lnTo>
                    <a:pt x="33" y="8"/>
                  </a:lnTo>
                  <a:lnTo>
                    <a:pt x="33" y="8"/>
                  </a:lnTo>
                  <a:lnTo>
                    <a:pt x="26" y="8"/>
                  </a:lnTo>
                  <a:lnTo>
                    <a:pt x="19" y="9"/>
                  </a:lnTo>
                  <a:lnTo>
                    <a:pt x="15" y="11"/>
                  </a:lnTo>
                  <a:lnTo>
                    <a:pt x="11" y="13"/>
                  </a:lnTo>
                  <a:lnTo>
                    <a:pt x="7" y="16"/>
                  </a:lnTo>
                  <a:lnTo>
                    <a:pt x="3" y="22"/>
                  </a:lnTo>
                  <a:lnTo>
                    <a:pt x="1" y="22"/>
                  </a:lnTo>
                  <a:lnTo>
                    <a:pt x="1" y="22"/>
                  </a:lnTo>
                  <a:lnTo>
                    <a:pt x="8" y="0"/>
                  </a:lnTo>
                  <a:lnTo>
                    <a:pt x="9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798" dirty="0"/>
            </a:p>
          </p:txBody>
        </p:sp>
        <p:sp>
          <p:nvSpPr>
            <p:cNvPr id="35" name="Freeform 31"/>
            <p:cNvSpPr>
              <a:spLocks/>
            </p:cNvSpPr>
            <p:nvPr userDrawn="1"/>
          </p:nvSpPr>
          <p:spPr bwMode="auto">
            <a:xfrm>
              <a:off x="1447801" y="1789113"/>
              <a:ext cx="238125" cy="187325"/>
            </a:xfrm>
            <a:custGeom>
              <a:avLst/>
              <a:gdLst>
                <a:gd name="T0" fmla="*/ 150 w 150"/>
                <a:gd name="T1" fmla="*/ 1 h 118"/>
                <a:gd name="T2" fmla="*/ 150 w 150"/>
                <a:gd name="T3" fmla="*/ 1 h 118"/>
                <a:gd name="T4" fmla="*/ 147 w 150"/>
                <a:gd name="T5" fmla="*/ 5 h 118"/>
                <a:gd name="T6" fmla="*/ 144 w 150"/>
                <a:gd name="T7" fmla="*/ 9 h 118"/>
                <a:gd name="T8" fmla="*/ 136 w 150"/>
                <a:gd name="T9" fmla="*/ 23 h 118"/>
                <a:gd name="T10" fmla="*/ 136 w 150"/>
                <a:gd name="T11" fmla="*/ 23 h 118"/>
                <a:gd name="T12" fmla="*/ 108 w 150"/>
                <a:gd name="T13" fmla="*/ 76 h 118"/>
                <a:gd name="T14" fmla="*/ 87 w 150"/>
                <a:gd name="T15" fmla="*/ 118 h 118"/>
                <a:gd name="T16" fmla="*/ 74 w 150"/>
                <a:gd name="T17" fmla="*/ 118 h 118"/>
                <a:gd name="T18" fmla="*/ 67 w 150"/>
                <a:gd name="T19" fmla="*/ 44 h 118"/>
                <a:gd name="T20" fmla="*/ 66 w 150"/>
                <a:gd name="T21" fmla="*/ 44 h 118"/>
                <a:gd name="T22" fmla="*/ 26 w 150"/>
                <a:gd name="T23" fmla="*/ 118 h 118"/>
                <a:gd name="T24" fmla="*/ 15 w 150"/>
                <a:gd name="T25" fmla="*/ 118 h 118"/>
                <a:gd name="T26" fmla="*/ 5 w 150"/>
                <a:gd name="T27" fmla="*/ 24 h 118"/>
                <a:gd name="T28" fmla="*/ 5 w 150"/>
                <a:gd name="T29" fmla="*/ 24 h 118"/>
                <a:gd name="T30" fmla="*/ 4 w 150"/>
                <a:gd name="T31" fmla="*/ 9 h 118"/>
                <a:gd name="T32" fmla="*/ 2 w 150"/>
                <a:gd name="T33" fmla="*/ 5 h 118"/>
                <a:gd name="T34" fmla="*/ 0 w 150"/>
                <a:gd name="T35" fmla="*/ 1 h 118"/>
                <a:gd name="T36" fmla="*/ 0 w 150"/>
                <a:gd name="T37" fmla="*/ 0 h 118"/>
                <a:gd name="T38" fmla="*/ 33 w 150"/>
                <a:gd name="T39" fmla="*/ 0 h 118"/>
                <a:gd name="T40" fmla="*/ 33 w 150"/>
                <a:gd name="T41" fmla="*/ 1 h 118"/>
                <a:gd name="T42" fmla="*/ 33 w 150"/>
                <a:gd name="T43" fmla="*/ 1 h 118"/>
                <a:gd name="T44" fmla="*/ 31 w 150"/>
                <a:gd name="T45" fmla="*/ 5 h 118"/>
                <a:gd name="T46" fmla="*/ 29 w 150"/>
                <a:gd name="T47" fmla="*/ 9 h 118"/>
                <a:gd name="T48" fmla="*/ 29 w 150"/>
                <a:gd name="T49" fmla="*/ 14 h 118"/>
                <a:gd name="T50" fmla="*/ 29 w 150"/>
                <a:gd name="T51" fmla="*/ 23 h 118"/>
                <a:gd name="T52" fmla="*/ 35 w 150"/>
                <a:gd name="T53" fmla="*/ 79 h 118"/>
                <a:gd name="T54" fmla="*/ 35 w 150"/>
                <a:gd name="T55" fmla="*/ 79 h 118"/>
                <a:gd name="T56" fmla="*/ 77 w 150"/>
                <a:gd name="T57" fmla="*/ 1 h 118"/>
                <a:gd name="T58" fmla="*/ 86 w 150"/>
                <a:gd name="T59" fmla="*/ 1 h 118"/>
                <a:gd name="T60" fmla="*/ 93 w 150"/>
                <a:gd name="T61" fmla="*/ 79 h 118"/>
                <a:gd name="T62" fmla="*/ 94 w 150"/>
                <a:gd name="T63" fmla="*/ 79 h 118"/>
                <a:gd name="T64" fmla="*/ 94 w 150"/>
                <a:gd name="T65" fmla="*/ 79 h 118"/>
                <a:gd name="T66" fmla="*/ 124 w 150"/>
                <a:gd name="T67" fmla="*/ 21 h 118"/>
                <a:gd name="T68" fmla="*/ 124 w 150"/>
                <a:gd name="T69" fmla="*/ 21 h 118"/>
                <a:gd name="T70" fmla="*/ 128 w 150"/>
                <a:gd name="T71" fmla="*/ 12 h 118"/>
                <a:gd name="T72" fmla="*/ 129 w 150"/>
                <a:gd name="T73" fmla="*/ 6 h 118"/>
                <a:gd name="T74" fmla="*/ 129 w 150"/>
                <a:gd name="T75" fmla="*/ 3 h 118"/>
                <a:gd name="T76" fmla="*/ 128 w 150"/>
                <a:gd name="T77" fmla="*/ 1 h 118"/>
                <a:gd name="T78" fmla="*/ 128 w 150"/>
                <a:gd name="T79" fmla="*/ 0 h 118"/>
                <a:gd name="T80" fmla="*/ 150 w 150"/>
                <a:gd name="T81" fmla="*/ 0 h 118"/>
                <a:gd name="T82" fmla="*/ 150 w 150"/>
                <a:gd name="T83" fmla="*/ 1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0" h="118">
                  <a:moveTo>
                    <a:pt x="150" y="1"/>
                  </a:moveTo>
                  <a:lnTo>
                    <a:pt x="150" y="1"/>
                  </a:lnTo>
                  <a:lnTo>
                    <a:pt x="147" y="5"/>
                  </a:lnTo>
                  <a:lnTo>
                    <a:pt x="144" y="9"/>
                  </a:lnTo>
                  <a:lnTo>
                    <a:pt x="136" y="23"/>
                  </a:lnTo>
                  <a:lnTo>
                    <a:pt x="136" y="23"/>
                  </a:lnTo>
                  <a:lnTo>
                    <a:pt x="108" y="76"/>
                  </a:lnTo>
                  <a:lnTo>
                    <a:pt x="87" y="118"/>
                  </a:lnTo>
                  <a:lnTo>
                    <a:pt x="74" y="118"/>
                  </a:lnTo>
                  <a:lnTo>
                    <a:pt x="67" y="44"/>
                  </a:lnTo>
                  <a:lnTo>
                    <a:pt x="66" y="44"/>
                  </a:lnTo>
                  <a:lnTo>
                    <a:pt x="26" y="118"/>
                  </a:lnTo>
                  <a:lnTo>
                    <a:pt x="15" y="118"/>
                  </a:lnTo>
                  <a:lnTo>
                    <a:pt x="5" y="24"/>
                  </a:lnTo>
                  <a:lnTo>
                    <a:pt x="5" y="24"/>
                  </a:lnTo>
                  <a:lnTo>
                    <a:pt x="4" y="9"/>
                  </a:lnTo>
                  <a:lnTo>
                    <a:pt x="2" y="5"/>
                  </a:lnTo>
                  <a:lnTo>
                    <a:pt x="0" y="1"/>
                  </a:lnTo>
                  <a:lnTo>
                    <a:pt x="0" y="0"/>
                  </a:lnTo>
                  <a:lnTo>
                    <a:pt x="33" y="0"/>
                  </a:lnTo>
                  <a:lnTo>
                    <a:pt x="33" y="1"/>
                  </a:lnTo>
                  <a:lnTo>
                    <a:pt x="33" y="1"/>
                  </a:lnTo>
                  <a:lnTo>
                    <a:pt x="31" y="5"/>
                  </a:lnTo>
                  <a:lnTo>
                    <a:pt x="29" y="9"/>
                  </a:lnTo>
                  <a:lnTo>
                    <a:pt x="29" y="14"/>
                  </a:lnTo>
                  <a:lnTo>
                    <a:pt x="29" y="23"/>
                  </a:lnTo>
                  <a:lnTo>
                    <a:pt x="35" y="79"/>
                  </a:lnTo>
                  <a:lnTo>
                    <a:pt x="35" y="79"/>
                  </a:lnTo>
                  <a:lnTo>
                    <a:pt x="77" y="1"/>
                  </a:lnTo>
                  <a:lnTo>
                    <a:pt x="86" y="1"/>
                  </a:lnTo>
                  <a:lnTo>
                    <a:pt x="93" y="79"/>
                  </a:lnTo>
                  <a:lnTo>
                    <a:pt x="94" y="79"/>
                  </a:lnTo>
                  <a:lnTo>
                    <a:pt x="94" y="79"/>
                  </a:lnTo>
                  <a:lnTo>
                    <a:pt x="124" y="21"/>
                  </a:lnTo>
                  <a:lnTo>
                    <a:pt x="124" y="21"/>
                  </a:lnTo>
                  <a:lnTo>
                    <a:pt x="128" y="12"/>
                  </a:lnTo>
                  <a:lnTo>
                    <a:pt x="129" y="6"/>
                  </a:lnTo>
                  <a:lnTo>
                    <a:pt x="129" y="3"/>
                  </a:lnTo>
                  <a:lnTo>
                    <a:pt x="128" y="1"/>
                  </a:lnTo>
                  <a:lnTo>
                    <a:pt x="128" y="0"/>
                  </a:lnTo>
                  <a:lnTo>
                    <a:pt x="150" y="0"/>
                  </a:lnTo>
                  <a:lnTo>
                    <a:pt x="15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798" dirty="0"/>
            </a:p>
          </p:txBody>
        </p:sp>
      </p:grpSp>
      <p:sp>
        <p:nvSpPr>
          <p:cNvPr id="14" name="Text Placeholder 2"/>
          <p:cNvSpPr>
            <a:spLocks noGrp="1"/>
          </p:cNvSpPr>
          <p:nvPr>
            <p:ph type="body" sz="quarter" idx="12" hasCustomPrompt="1"/>
          </p:nvPr>
        </p:nvSpPr>
        <p:spPr>
          <a:xfrm>
            <a:off x="283745" y="301627"/>
            <a:ext cx="10230268" cy="4897090"/>
          </a:xfrm>
        </p:spPr>
        <p:txBody>
          <a:bodyPr/>
          <a:lstStyle>
            <a:lvl1pPr marL="571202" indent="-571202">
              <a:buFont typeface="Arial" panose="020B0604020202020204" pitchFamily="34" charset="0"/>
              <a:buChar char="−"/>
              <a:defRPr sz="3598">
                <a:solidFill>
                  <a:schemeClr val="bg1"/>
                </a:solidFill>
              </a:defRPr>
            </a:lvl1pPr>
            <a:lvl2pPr>
              <a:defRPr sz="2799">
                <a:solidFill>
                  <a:schemeClr val="bg1"/>
                </a:solidFill>
              </a:defRPr>
            </a:lvl2pPr>
            <a:lvl3pPr marL="985291" indent="-456961">
              <a:buFont typeface="Arial" panose="020B0604020202020204" pitchFamily="34" charset="0"/>
              <a:buChar char="−"/>
              <a:defRPr sz="2799">
                <a:solidFill>
                  <a:schemeClr val="bg1"/>
                </a:solidFill>
              </a:defRPr>
            </a:lvl3pPr>
            <a:lvl4pPr>
              <a:defRPr sz="2799">
                <a:solidFill>
                  <a:schemeClr val="bg1"/>
                </a:solidFill>
              </a:defRPr>
            </a:lvl4pPr>
            <a:lvl5pPr>
              <a:defRPr sz="2398">
                <a:solidFill>
                  <a:schemeClr val="bg1"/>
                </a:solidFill>
              </a:defRPr>
            </a:lvl5pPr>
          </a:lstStyle>
          <a:p>
            <a:pPr lvl="0"/>
            <a:r>
              <a:rPr lang="en-US" dirty="0"/>
              <a:t>You can use it as divider or highlight slide. Make it short, clear and pretty. If used as a highlight slide, size of the text should be 35pt. If used as a divider slide, content can be much smaller – 18pt.</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193842713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Divider 2">
    <p:bg>
      <p:bgPr>
        <a:solidFill>
          <a:schemeClr val="accent5"/>
        </a:solidFill>
        <a:effectLst/>
      </p:bgPr>
    </p:bg>
    <p:spTree>
      <p:nvGrpSpPr>
        <p:cNvPr id="1" name=""/>
        <p:cNvGrpSpPr/>
        <p:nvPr/>
      </p:nvGrpSpPr>
      <p:grpSpPr>
        <a:xfrm>
          <a:off x="0" y="0"/>
          <a:ext cx="0" cy="0"/>
          <a:chOff x="0" y="0"/>
          <a:chExt cx="0" cy="0"/>
        </a:xfrm>
      </p:grpSpPr>
      <p:sp>
        <p:nvSpPr>
          <p:cNvPr id="6" name="Rectangle 5"/>
          <p:cNvSpPr/>
          <p:nvPr userDrawn="1"/>
        </p:nvSpPr>
        <p:spPr bwMode="auto">
          <a:xfrm>
            <a:off x="0" y="0"/>
            <a:ext cx="10801350" cy="6076950"/>
          </a:xfrm>
          <a:prstGeom prst="rect">
            <a:avLst/>
          </a:prstGeom>
          <a:solidFill>
            <a:schemeClr val="accent5"/>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Arial" charset="0"/>
            </a:endParaRPr>
          </a:p>
        </p:txBody>
      </p:sp>
      <p:sp>
        <p:nvSpPr>
          <p:cNvPr id="5" name="Slide Number Placeholder 4"/>
          <p:cNvSpPr>
            <a:spLocks noGrp="1"/>
          </p:cNvSpPr>
          <p:nvPr>
            <p:ph type="sldNum" sz="quarter" idx="11"/>
          </p:nvPr>
        </p:nvSpPr>
        <p:spPr>
          <a:xfrm>
            <a:off x="9823251" y="5592196"/>
            <a:ext cx="762000" cy="228600"/>
          </a:xfrm>
        </p:spPr>
        <p:txBody>
          <a:bodyPr/>
          <a:lstStyle>
            <a:lvl1pPr algn="r">
              <a:defRPr>
                <a:solidFill>
                  <a:schemeClr val="bg1"/>
                </a:solidFill>
              </a:defRPr>
            </a:lvl1pPr>
          </a:lstStyle>
          <a:p>
            <a:fld id="{F17889F7-7963-4A16-ADF8-FEE4D97DC541}" type="slidenum">
              <a:rPr lang="en-GB" smtClean="0"/>
              <a:pPr/>
              <a:t>‹#›</a:t>
            </a:fld>
            <a:endParaRPr lang="en-GB"/>
          </a:p>
        </p:txBody>
      </p:sp>
      <p:grpSp>
        <p:nvGrpSpPr>
          <p:cNvPr id="15" name="Group 14"/>
          <p:cNvGrpSpPr/>
          <p:nvPr userDrawn="1"/>
        </p:nvGrpSpPr>
        <p:grpSpPr>
          <a:xfrm>
            <a:off x="286418" y="5558755"/>
            <a:ext cx="288363" cy="288873"/>
            <a:chOff x="1230313" y="1433513"/>
            <a:chExt cx="898525" cy="900113"/>
          </a:xfrm>
        </p:grpSpPr>
        <p:sp>
          <p:nvSpPr>
            <p:cNvPr id="16" name="Freeform 15"/>
            <p:cNvSpPr>
              <a:spLocks noEditPoints="1"/>
            </p:cNvSpPr>
            <p:nvPr userDrawn="1"/>
          </p:nvSpPr>
          <p:spPr bwMode="auto">
            <a:xfrm>
              <a:off x="1230313" y="1433513"/>
              <a:ext cx="898525" cy="900113"/>
            </a:xfrm>
            <a:custGeom>
              <a:avLst/>
              <a:gdLst>
                <a:gd name="T0" fmla="*/ 198 w 566"/>
                <a:gd name="T1" fmla="*/ 14 h 567"/>
                <a:gd name="T2" fmla="*/ 103 w 566"/>
                <a:gd name="T3" fmla="*/ 66 h 567"/>
                <a:gd name="T4" fmla="*/ 34 w 566"/>
                <a:gd name="T5" fmla="*/ 149 h 567"/>
                <a:gd name="T6" fmla="*/ 2 w 566"/>
                <a:gd name="T7" fmla="*/ 255 h 567"/>
                <a:gd name="T8" fmla="*/ 9 w 566"/>
                <a:gd name="T9" fmla="*/ 354 h 567"/>
                <a:gd name="T10" fmla="*/ 57 w 566"/>
                <a:gd name="T11" fmla="*/ 453 h 567"/>
                <a:gd name="T12" fmla="*/ 136 w 566"/>
                <a:gd name="T13" fmla="*/ 526 h 567"/>
                <a:gd name="T14" fmla="*/ 240 w 566"/>
                <a:gd name="T15" fmla="*/ 563 h 567"/>
                <a:gd name="T16" fmla="*/ 341 w 566"/>
                <a:gd name="T17" fmla="*/ 561 h 567"/>
                <a:gd name="T18" fmla="*/ 442 w 566"/>
                <a:gd name="T19" fmla="*/ 518 h 567"/>
                <a:gd name="T20" fmla="*/ 518 w 566"/>
                <a:gd name="T21" fmla="*/ 442 h 567"/>
                <a:gd name="T22" fmla="*/ 561 w 566"/>
                <a:gd name="T23" fmla="*/ 341 h 567"/>
                <a:gd name="T24" fmla="*/ 563 w 566"/>
                <a:gd name="T25" fmla="*/ 240 h 567"/>
                <a:gd name="T26" fmla="*/ 526 w 566"/>
                <a:gd name="T27" fmla="*/ 137 h 567"/>
                <a:gd name="T28" fmla="*/ 454 w 566"/>
                <a:gd name="T29" fmla="*/ 57 h 567"/>
                <a:gd name="T30" fmla="*/ 356 w 566"/>
                <a:gd name="T31" fmla="*/ 10 h 567"/>
                <a:gd name="T32" fmla="*/ 95 w 566"/>
                <a:gd name="T33" fmla="*/ 90 h 567"/>
                <a:gd name="T34" fmla="*/ 248 w 566"/>
                <a:gd name="T35" fmla="*/ 16 h 567"/>
                <a:gd name="T36" fmla="*/ 206 w 566"/>
                <a:gd name="T37" fmla="*/ 55 h 567"/>
                <a:gd name="T38" fmla="*/ 94 w 566"/>
                <a:gd name="T39" fmla="*/ 92 h 567"/>
                <a:gd name="T40" fmla="*/ 247 w 566"/>
                <a:gd name="T41" fmla="*/ 36 h 567"/>
                <a:gd name="T42" fmla="*/ 192 w 566"/>
                <a:gd name="T43" fmla="*/ 92 h 567"/>
                <a:gd name="T44" fmla="*/ 337 w 566"/>
                <a:gd name="T45" fmla="*/ 50 h 567"/>
                <a:gd name="T46" fmla="*/ 290 w 566"/>
                <a:gd name="T47" fmla="*/ 92 h 567"/>
                <a:gd name="T48" fmla="*/ 319 w 566"/>
                <a:gd name="T49" fmla="*/ 19 h 567"/>
                <a:gd name="T50" fmla="*/ 382 w 566"/>
                <a:gd name="T51" fmla="*/ 32 h 567"/>
                <a:gd name="T52" fmla="*/ 473 w 566"/>
                <a:gd name="T53" fmla="*/ 92 h 567"/>
                <a:gd name="T54" fmla="*/ 166 w 566"/>
                <a:gd name="T55" fmla="*/ 107 h 567"/>
                <a:gd name="T56" fmla="*/ 32 w 566"/>
                <a:gd name="T57" fmla="*/ 186 h 567"/>
                <a:gd name="T58" fmla="*/ 81 w 566"/>
                <a:gd name="T59" fmla="*/ 106 h 567"/>
                <a:gd name="T60" fmla="*/ 278 w 566"/>
                <a:gd name="T61" fmla="*/ 186 h 567"/>
                <a:gd name="T62" fmla="*/ 183 w 566"/>
                <a:gd name="T63" fmla="*/ 106 h 567"/>
                <a:gd name="T64" fmla="*/ 384 w 566"/>
                <a:gd name="T65" fmla="*/ 106 h 567"/>
                <a:gd name="T66" fmla="*/ 417 w 566"/>
                <a:gd name="T67" fmla="*/ 186 h 567"/>
                <a:gd name="T68" fmla="*/ 486 w 566"/>
                <a:gd name="T69" fmla="*/ 105 h 567"/>
                <a:gd name="T70" fmla="*/ 535 w 566"/>
                <a:gd name="T71" fmla="*/ 186 h 567"/>
                <a:gd name="T72" fmla="*/ 411 w 566"/>
                <a:gd name="T73" fmla="*/ 126 h 567"/>
                <a:gd name="T74" fmla="*/ 540 w 566"/>
                <a:gd name="T75" fmla="*/ 199 h 567"/>
                <a:gd name="T76" fmla="*/ 552 w 566"/>
                <a:gd name="T77" fmla="*/ 305 h 567"/>
                <a:gd name="T78" fmla="*/ 27 w 566"/>
                <a:gd name="T79" fmla="*/ 368 h 567"/>
                <a:gd name="T80" fmla="*/ 14 w 566"/>
                <a:gd name="T81" fmla="*/ 284 h 567"/>
                <a:gd name="T82" fmla="*/ 540 w 566"/>
                <a:gd name="T83" fmla="*/ 199 h 567"/>
                <a:gd name="T84" fmla="*/ 156 w 566"/>
                <a:gd name="T85" fmla="*/ 441 h 567"/>
                <a:gd name="T86" fmla="*/ 81 w 566"/>
                <a:gd name="T87" fmla="*/ 461 h 567"/>
                <a:gd name="T88" fmla="*/ 32 w 566"/>
                <a:gd name="T89" fmla="*/ 381 h 567"/>
                <a:gd name="T90" fmla="*/ 183 w 566"/>
                <a:gd name="T91" fmla="*/ 461 h 567"/>
                <a:gd name="T92" fmla="*/ 149 w 566"/>
                <a:gd name="T93" fmla="*/ 381 h 567"/>
                <a:gd name="T94" fmla="*/ 412 w 566"/>
                <a:gd name="T95" fmla="*/ 402 h 567"/>
                <a:gd name="T96" fmla="*/ 290 w 566"/>
                <a:gd name="T97" fmla="*/ 461 h 567"/>
                <a:gd name="T98" fmla="*/ 534 w 566"/>
                <a:gd name="T99" fmla="*/ 382 h 567"/>
                <a:gd name="T100" fmla="*/ 400 w 566"/>
                <a:gd name="T101" fmla="*/ 461 h 567"/>
                <a:gd name="T102" fmla="*/ 431 w 566"/>
                <a:gd name="T103" fmla="*/ 381 h 567"/>
                <a:gd name="T104" fmla="*/ 176 w 566"/>
                <a:gd name="T105" fmla="*/ 475 h 567"/>
                <a:gd name="T106" fmla="*/ 253 w 566"/>
                <a:gd name="T107" fmla="*/ 551 h 567"/>
                <a:gd name="T108" fmla="*/ 146 w 566"/>
                <a:gd name="T109" fmla="*/ 515 h 567"/>
                <a:gd name="T110" fmla="*/ 176 w 566"/>
                <a:gd name="T111" fmla="*/ 475 h 567"/>
                <a:gd name="T112" fmla="*/ 230 w 566"/>
                <a:gd name="T113" fmla="*/ 516 h 567"/>
                <a:gd name="T114" fmla="*/ 278 w 566"/>
                <a:gd name="T115" fmla="*/ 475 h 567"/>
                <a:gd name="T116" fmla="*/ 320 w 566"/>
                <a:gd name="T117" fmla="*/ 531 h 567"/>
                <a:gd name="T118" fmla="*/ 374 w 566"/>
                <a:gd name="T119" fmla="*/ 475 h 567"/>
                <a:gd name="T120" fmla="*/ 401 w 566"/>
                <a:gd name="T121" fmla="*/ 525 h 567"/>
                <a:gd name="T122" fmla="*/ 319 w 566"/>
                <a:gd name="T123" fmla="*/ 547 h 567"/>
                <a:gd name="T124" fmla="*/ 391 w 566"/>
                <a:gd name="T125" fmla="*/ 475 h 5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66" h="567">
                  <a:moveTo>
                    <a:pt x="282" y="0"/>
                  </a:moveTo>
                  <a:lnTo>
                    <a:pt x="282" y="0"/>
                  </a:lnTo>
                  <a:lnTo>
                    <a:pt x="268" y="1"/>
                  </a:lnTo>
                  <a:lnTo>
                    <a:pt x="252" y="2"/>
                  </a:lnTo>
                  <a:lnTo>
                    <a:pt x="238" y="4"/>
                  </a:lnTo>
                  <a:lnTo>
                    <a:pt x="225" y="7"/>
                  </a:lnTo>
                  <a:lnTo>
                    <a:pt x="211" y="10"/>
                  </a:lnTo>
                  <a:lnTo>
                    <a:pt x="198" y="14"/>
                  </a:lnTo>
                  <a:lnTo>
                    <a:pt x="185" y="18"/>
                  </a:lnTo>
                  <a:lnTo>
                    <a:pt x="172" y="23"/>
                  </a:lnTo>
                  <a:lnTo>
                    <a:pt x="159" y="29"/>
                  </a:lnTo>
                  <a:lnTo>
                    <a:pt x="147" y="35"/>
                  </a:lnTo>
                  <a:lnTo>
                    <a:pt x="136" y="42"/>
                  </a:lnTo>
                  <a:lnTo>
                    <a:pt x="124" y="49"/>
                  </a:lnTo>
                  <a:lnTo>
                    <a:pt x="113" y="57"/>
                  </a:lnTo>
                  <a:lnTo>
                    <a:pt x="103" y="66"/>
                  </a:lnTo>
                  <a:lnTo>
                    <a:pt x="92" y="75"/>
                  </a:lnTo>
                  <a:lnTo>
                    <a:pt x="83" y="84"/>
                  </a:lnTo>
                  <a:lnTo>
                    <a:pt x="73" y="94"/>
                  </a:lnTo>
                  <a:lnTo>
                    <a:pt x="65" y="104"/>
                  </a:lnTo>
                  <a:lnTo>
                    <a:pt x="56" y="115"/>
                  </a:lnTo>
                  <a:lnTo>
                    <a:pt x="48" y="126"/>
                  </a:lnTo>
                  <a:lnTo>
                    <a:pt x="41" y="137"/>
                  </a:lnTo>
                  <a:lnTo>
                    <a:pt x="34" y="149"/>
                  </a:lnTo>
                  <a:lnTo>
                    <a:pt x="28" y="161"/>
                  </a:lnTo>
                  <a:lnTo>
                    <a:pt x="22" y="174"/>
                  </a:lnTo>
                  <a:lnTo>
                    <a:pt x="17" y="186"/>
                  </a:lnTo>
                  <a:lnTo>
                    <a:pt x="13" y="199"/>
                  </a:lnTo>
                  <a:lnTo>
                    <a:pt x="9" y="213"/>
                  </a:lnTo>
                  <a:lnTo>
                    <a:pt x="6" y="226"/>
                  </a:lnTo>
                  <a:lnTo>
                    <a:pt x="4" y="240"/>
                  </a:lnTo>
                  <a:lnTo>
                    <a:pt x="2" y="255"/>
                  </a:lnTo>
                  <a:lnTo>
                    <a:pt x="1" y="270"/>
                  </a:lnTo>
                  <a:lnTo>
                    <a:pt x="0" y="284"/>
                  </a:lnTo>
                  <a:lnTo>
                    <a:pt x="0" y="284"/>
                  </a:lnTo>
                  <a:lnTo>
                    <a:pt x="1" y="298"/>
                  </a:lnTo>
                  <a:lnTo>
                    <a:pt x="2" y="313"/>
                  </a:lnTo>
                  <a:lnTo>
                    <a:pt x="4" y="327"/>
                  </a:lnTo>
                  <a:lnTo>
                    <a:pt x="6" y="341"/>
                  </a:lnTo>
                  <a:lnTo>
                    <a:pt x="9" y="354"/>
                  </a:lnTo>
                  <a:lnTo>
                    <a:pt x="13" y="368"/>
                  </a:lnTo>
                  <a:lnTo>
                    <a:pt x="18" y="381"/>
                  </a:lnTo>
                  <a:lnTo>
                    <a:pt x="23" y="394"/>
                  </a:lnTo>
                  <a:lnTo>
                    <a:pt x="28" y="406"/>
                  </a:lnTo>
                  <a:lnTo>
                    <a:pt x="34" y="418"/>
                  </a:lnTo>
                  <a:lnTo>
                    <a:pt x="41" y="430"/>
                  </a:lnTo>
                  <a:lnTo>
                    <a:pt x="49" y="442"/>
                  </a:lnTo>
                  <a:lnTo>
                    <a:pt x="57" y="453"/>
                  </a:lnTo>
                  <a:lnTo>
                    <a:pt x="65" y="464"/>
                  </a:lnTo>
                  <a:lnTo>
                    <a:pt x="74" y="474"/>
                  </a:lnTo>
                  <a:lnTo>
                    <a:pt x="83" y="484"/>
                  </a:lnTo>
                  <a:lnTo>
                    <a:pt x="93" y="493"/>
                  </a:lnTo>
                  <a:lnTo>
                    <a:pt x="103" y="502"/>
                  </a:lnTo>
                  <a:lnTo>
                    <a:pt x="114" y="510"/>
                  </a:lnTo>
                  <a:lnTo>
                    <a:pt x="125" y="518"/>
                  </a:lnTo>
                  <a:lnTo>
                    <a:pt x="136" y="526"/>
                  </a:lnTo>
                  <a:lnTo>
                    <a:pt x="148" y="532"/>
                  </a:lnTo>
                  <a:lnTo>
                    <a:pt x="160" y="539"/>
                  </a:lnTo>
                  <a:lnTo>
                    <a:pt x="173" y="544"/>
                  </a:lnTo>
                  <a:lnTo>
                    <a:pt x="186" y="549"/>
                  </a:lnTo>
                  <a:lnTo>
                    <a:pt x="199" y="554"/>
                  </a:lnTo>
                  <a:lnTo>
                    <a:pt x="212" y="558"/>
                  </a:lnTo>
                  <a:lnTo>
                    <a:pt x="226" y="561"/>
                  </a:lnTo>
                  <a:lnTo>
                    <a:pt x="240" y="563"/>
                  </a:lnTo>
                  <a:lnTo>
                    <a:pt x="254" y="565"/>
                  </a:lnTo>
                  <a:lnTo>
                    <a:pt x="269" y="566"/>
                  </a:lnTo>
                  <a:lnTo>
                    <a:pt x="284" y="567"/>
                  </a:lnTo>
                  <a:lnTo>
                    <a:pt x="284" y="567"/>
                  </a:lnTo>
                  <a:lnTo>
                    <a:pt x="298" y="566"/>
                  </a:lnTo>
                  <a:lnTo>
                    <a:pt x="313" y="565"/>
                  </a:lnTo>
                  <a:lnTo>
                    <a:pt x="327" y="563"/>
                  </a:lnTo>
                  <a:lnTo>
                    <a:pt x="341" y="561"/>
                  </a:lnTo>
                  <a:lnTo>
                    <a:pt x="354" y="558"/>
                  </a:lnTo>
                  <a:lnTo>
                    <a:pt x="368" y="554"/>
                  </a:lnTo>
                  <a:lnTo>
                    <a:pt x="381" y="549"/>
                  </a:lnTo>
                  <a:lnTo>
                    <a:pt x="394" y="544"/>
                  </a:lnTo>
                  <a:lnTo>
                    <a:pt x="406" y="539"/>
                  </a:lnTo>
                  <a:lnTo>
                    <a:pt x="418" y="532"/>
                  </a:lnTo>
                  <a:lnTo>
                    <a:pt x="430" y="526"/>
                  </a:lnTo>
                  <a:lnTo>
                    <a:pt x="442" y="518"/>
                  </a:lnTo>
                  <a:lnTo>
                    <a:pt x="453" y="510"/>
                  </a:lnTo>
                  <a:lnTo>
                    <a:pt x="463" y="502"/>
                  </a:lnTo>
                  <a:lnTo>
                    <a:pt x="474" y="493"/>
                  </a:lnTo>
                  <a:lnTo>
                    <a:pt x="484" y="484"/>
                  </a:lnTo>
                  <a:lnTo>
                    <a:pt x="493" y="474"/>
                  </a:lnTo>
                  <a:lnTo>
                    <a:pt x="502" y="464"/>
                  </a:lnTo>
                  <a:lnTo>
                    <a:pt x="510" y="453"/>
                  </a:lnTo>
                  <a:lnTo>
                    <a:pt x="518" y="442"/>
                  </a:lnTo>
                  <a:lnTo>
                    <a:pt x="525" y="430"/>
                  </a:lnTo>
                  <a:lnTo>
                    <a:pt x="532" y="418"/>
                  </a:lnTo>
                  <a:lnTo>
                    <a:pt x="538" y="406"/>
                  </a:lnTo>
                  <a:lnTo>
                    <a:pt x="544" y="394"/>
                  </a:lnTo>
                  <a:lnTo>
                    <a:pt x="549" y="381"/>
                  </a:lnTo>
                  <a:lnTo>
                    <a:pt x="554" y="368"/>
                  </a:lnTo>
                  <a:lnTo>
                    <a:pt x="557" y="354"/>
                  </a:lnTo>
                  <a:lnTo>
                    <a:pt x="561" y="341"/>
                  </a:lnTo>
                  <a:lnTo>
                    <a:pt x="563" y="327"/>
                  </a:lnTo>
                  <a:lnTo>
                    <a:pt x="565" y="313"/>
                  </a:lnTo>
                  <a:lnTo>
                    <a:pt x="566" y="298"/>
                  </a:lnTo>
                  <a:lnTo>
                    <a:pt x="566" y="284"/>
                  </a:lnTo>
                  <a:lnTo>
                    <a:pt x="566" y="284"/>
                  </a:lnTo>
                  <a:lnTo>
                    <a:pt x="566" y="270"/>
                  </a:lnTo>
                  <a:lnTo>
                    <a:pt x="565" y="255"/>
                  </a:lnTo>
                  <a:lnTo>
                    <a:pt x="563" y="240"/>
                  </a:lnTo>
                  <a:lnTo>
                    <a:pt x="561" y="226"/>
                  </a:lnTo>
                  <a:lnTo>
                    <a:pt x="558" y="213"/>
                  </a:lnTo>
                  <a:lnTo>
                    <a:pt x="554" y="199"/>
                  </a:lnTo>
                  <a:lnTo>
                    <a:pt x="549" y="186"/>
                  </a:lnTo>
                  <a:lnTo>
                    <a:pt x="544" y="174"/>
                  </a:lnTo>
                  <a:lnTo>
                    <a:pt x="539" y="161"/>
                  </a:lnTo>
                  <a:lnTo>
                    <a:pt x="532" y="149"/>
                  </a:lnTo>
                  <a:lnTo>
                    <a:pt x="526" y="137"/>
                  </a:lnTo>
                  <a:lnTo>
                    <a:pt x="518" y="126"/>
                  </a:lnTo>
                  <a:lnTo>
                    <a:pt x="511" y="115"/>
                  </a:lnTo>
                  <a:lnTo>
                    <a:pt x="502" y="104"/>
                  </a:lnTo>
                  <a:lnTo>
                    <a:pt x="493" y="94"/>
                  </a:lnTo>
                  <a:lnTo>
                    <a:pt x="484" y="84"/>
                  </a:lnTo>
                  <a:lnTo>
                    <a:pt x="474" y="75"/>
                  </a:lnTo>
                  <a:lnTo>
                    <a:pt x="464" y="66"/>
                  </a:lnTo>
                  <a:lnTo>
                    <a:pt x="454" y="57"/>
                  </a:lnTo>
                  <a:lnTo>
                    <a:pt x="443" y="49"/>
                  </a:lnTo>
                  <a:lnTo>
                    <a:pt x="431" y="42"/>
                  </a:lnTo>
                  <a:lnTo>
                    <a:pt x="419" y="35"/>
                  </a:lnTo>
                  <a:lnTo>
                    <a:pt x="407" y="29"/>
                  </a:lnTo>
                  <a:lnTo>
                    <a:pt x="395" y="23"/>
                  </a:lnTo>
                  <a:lnTo>
                    <a:pt x="382" y="18"/>
                  </a:lnTo>
                  <a:lnTo>
                    <a:pt x="369" y="14"/>
                  </a:lnTo>
                  <a:lnTo>
                    <a:pt x="356" y="10"/>
                  </a:lnTo>
                  <a:lnTo>
                    <a:pt x="342" y="7"/>
                  </a:lnTo>
                  <a:lnTo>
                    <a:pt x="328" y="4"/>
                  </a:lnTo>
                  <a:lnTo>
                    <a:pt x="314" y="2"/>
                  </a:lnTo>
                  <a:lnTo>
                    <a:pt x="300" y="1"/>
                  </a:lnTo>
                  <a:lnTo>
                    <a:pt x="286" y="0"/>
                  </a:lnTo>
                  <a:lnTo>
                    <a:pt x="282" y="0"/>
                  </a:lnTo>
                  <a:close/>
                  <a:moveTo>
                    <a:pt x="95" y="90"/>
                  </a:moveTo>
                  <a:lnTo>
                    <a:pt x="95" y="90"/>
                  </a:lnTo>
                  <a:lnTo>
                    <a:pt x="111" y="76"/>
                  </a:lnTo>
                  <a:lnTo>
                    <a:pt x="128" y="63"/>
                  </a:lnTo>
                  <a:lnTo>
                    <a:pt x="147" y="51"/>
                  </a:lnTo>
                  <a:lnTo>
                    <a:pt x="166" y="41"/>
                  </a:lnTo>
                  <a:lnTo>
                    <a:pt x="185" y="32"/>
                  </a:lnTo>
                  <a:lnTo>
                    <a:pt x="206" y="25"/>
                  </a:lnTo>
                  <a:lnTo>
                    <a:pt x="226" y="20"/>
                  </a:lnTo>
                  <a:lnTo>
                    <a:pt x="248" y="16"/>
                  </a:lnTo>
                  <a:lnTo>
                    <a:pt x="248" y="16"/>
                  </a:lnTo>
                  <a:lnTo>
                    <a:pt x="254" y="15"/>
                  </a:lnTo>
                  <a:lnTo>
                    <a:pt x="254" y="15"/>
                  </a:lnTo>
                  <a:lnTo>
                    <a:pt x="247" y="19"/>
                  </a:lnTo>
                  <a:lnTo>
                    <a:pt x="247" y="19"/>
                  </a:lnTo>
                  <a:lnTo>
                    <a:pt x="233" y="30"/>
                  </a:lnTo>
                  <a:lnTo>
                    <a:pt x="215" y="46"/>
                  </a:lnTo>
                  <a:lnTo>
                    <a:pt x="206" y="55"/>
                  </a:lnTo>
                  <a:lnTo>
                    <a:pt x="196" y="66"/>
                  </a:lnTo>
                  <a:lnTo>
                    <a:pt x="186" y="78"/>
                  </a:lnTo>
                  <a:lnTo>
                    <a:pt x="176" y="92"/>
                  </a:lnTo>
                  <a:lnTo>
                    <a:pt x="176" y="92"/>
                  </a:lnTo>
                  <a:lnTo>
                    <a:pt x="176" y="92"/>
                  </a:lnTo>
                  <a:lnTo>
                    <a:pt x="176" y="92"/>
                  </a:lnTo>
                  <a:lnTo>
                    <a:pt x="94" y="92"/>
                  </a:lnTo>
                  <a:lnTo>
                    <a:pt x="94" y="92"/>
                  </a:lnTo>
                  <a:lnTo>
                    <a:pt x="95" y="90"/>
                  </a:lnTo>
                  <a:lnTo>
                    <a:pt x="95" y="90"/>
                  </a:lnTo>
                  <a:close/>
                  <a:moveTo>
                    <a:pt x="194" y="90"/>
                  </a:moveTo>
                  <a:lnTo>
                    <a:pt x="194" y="90"/>
                  </a:lnTo>
                  <a:lnTo>
                    <a:pt x="203" y="79"/>
                  </a:lnTo>
                  <a:lnTo>
                    <a:pt x="212" y="69"/>
                  </a:lnTo>
                  <a:lnTo>
                    <a:pt x="230" y="50"/>
                  </a:lnTo>
                  <a:lnTo>
                    <a:pt x="247" y="36"/>
                  </a:lnTo>
                  <a:lnTo>
                    <a:pt x="262" y="25"/>
                  </a:lnTo>
                  <a:lnTo>
                    <a:pt x="262" y="25"/>
                  </a:lnTo>
                  <a:lnTo>
                    <a:pt x="278" y="15"/>
                  </a:lnTo>
                  <a:lnTo>
                    <a:pt x="278" y="15"/>
                  </a:lnTo>
                  <a:lnTo>
                    <a:pt x="278" y="92"/>
                  </a:lnTo>
                  <a:lnTo>
                    <a:pt x="278" y="92"/>
                  </a:lnTo>
                  <a:lnTo>
                    <a:pt x="192" y="92"/>
                  </a:lnTo>
                  <a:lnTo>
                    <a:pt x="192" y="92"/>
                  </a:lnTo>
                  <a:lnTo>
                    <a:pt x="194" y="90"/>
                  </a:lnTo>
                  <a:lnTo>
                    <a:pt x="194" y="90"/>
                  </a:lnTo>
                  <a:close/>
                  <a:moveTo>
                    <a:pt x="290" y="15"/>
                  </a:moveTo>
                  <a:lnTo>
                    <a:pt x="290" y="15"/>
                  </a:lnTo>
                  <a:lnTo>
                    <a:pt x="305" y="25"/>
                  </a:lnTo>
                  <a:lnTo>
                    <a:pt x="305" y="25"/>
                  </a:lnTo>
                  <a:lnTo>
                    <a:pt x="320" y="36"/>
                  </a:lnTo>
                  <a:lnTo>
                    <a:pt x="337" y="50"/>
                  </a:lnTo>
                  <a:lnTo>
                    <a:pt x="355" y="69"/>
                  </a:lnTo>
                  <a:lnTo>
                    <a:pt x="364" y="79"/>
                  </a:lnTo>
                  <a:lnTo>
                    <a:pt x="373" y="90"/>
                  </a:lnTo>
                  <a:lnTo>
                    <a:pt x="373" y="90"/>
                  </a:lnTo>
                  <a:lnTo>
                    <a:pt x="374" y="92"/>
                  </a:lnTo>
                  <a:lnTo>
                    <a:pt x="374" y="92"/>
                  </a:lnTo>
                  <a:lnTo>
                    <a:pt x="290" y="92"/>
                  </a:lnTo>
                  <a:lnTo>
                    <a:pt x="290" y="92"/>
                  </a:lnTo>
                  <a:lnTo>
                    <a:pt x="290" y="15"/>
                  </a:lnTo>
                  <a:lnTo>
                    <a:pt x="290" y="15"/>
                  </a:lnTo>
                  <a:close/>
                  <a:moveTo>
                    <a:pt x="391" y="92"/>
                  </a:moveTo>
                  <a:lnTo>
                    <a:pt x="391" y="92"/>
                  </a:lnTo>
                  <a:lnTo>
                    <a:pt x="376" y="72"/>
                  </a:lnTo>
                  <a:lnTo>
                    <a:pt x="359" y="53"/>
                  </a:lnTo>
                  <a:lnTo>
                    <a:pt x="340" y="35"/>
                  </a:lnTo>
                  <a:lnTo>
                    <a:pt x="319" y="19"/>
                  </a:lnTo>
                  <a:lnTo>
                    <a:pt x="319" y="19"/>
                  </a:lnTo>
                  <a:lnTo>
                    <a:pt x="314" y="16"/>
                  </a:lnTo>
                  <a:lnTo>
                    <a:pt x="314" y="16"/>
                  </a:lnTo>
                  <a:lnTo>
                    <a:pt x="320" y="16"/>
                  </a:lnTo>
                  <a:lnTo>
                    <a:pt x="320" y="16"/>
                  </a:lnTo>
                  <a:lnTo>
                    <a:pt x="341" y="20"/>
                  </a:lnTo>
                  <a:lnTo>
                    <a:pt x="362" y="25"/>
                  </a:lnTo>
                  <a:lnTo>
                    <a:pt x="382" y="32"/>
                  </a:lnTo>
                  <a:lnTo>
                    <a:pt x="402" y="41"/>
                  </a:lnTo>
                  <a:lnTo>
                    <a:pt x="420" y="51"/>
                  </a:lnTo>
                  <a:lnTo>
                    <a:pt x="438" y="63"/>
                  </a:lnTo>
                  <a:lnTo>
                    <a:pt x="455" y="76"/>
                  </a:lnTo>
                  <a:lnTo>
                    <a:pt x="471" y="90"/>
                  </a:lnTo>
                  <a:lnTo>
                    <a:pt x="471" y="90"/>
                  </a:lnTo>
                  <a:lnTo>
                    <a:pt x="473" y="92"/>
                  </a:lnTo>
                  <a:lnTo>
                    <a:pt x="473" y="92"/>
                  </a:lnTo>
                  <a:lnTo>
                    <a:pt x="391" y="92"/>
                  </a:lnTo>
                  <a:lnTo>
                    <a:pt x="391" y="92"/>
                  </a:lnTo>
                  <a:lnTo>
                    <a:pt x="391" y="92"/>
                  </a:lnTo>
                  <a:lnTo>
                    <a:pt x="391" y="92"/>
                  </a:lnTo>
                  <a:close/>
                  <a:moveTo>
                    <a:pt x="167" y="105"/>
                  </a:moveTo>
                  <a:lnTo>
                    <a:pt x="167" y="105"/>
                  </a:lnTo>
                  <a:lnTo>
                    <a:pt x="166" y="107"/>
                  </a:lnTo>
                  <a:lnTo>
                    <a:pt x="166" y="107"/>
                  </a:lnTo>
                  <a:lnTo>
                    <a:pt x="156" y="126"/>
                  </a:lnTo>
                  <a:lnTo>
                    <a:pt x="148" y="145"/>
                  </a:lnTo>
                  <a:lnTo>
                    <a:pt x="141" y="165"/>
                  </a:lnTo>
                  <a:lnTo>
                    <a:pt x="136" y="185"/>
                  </a:lnTo>
                  <a:lnTo>
                    <a:pt x="136" y="185"/>
                  </a:lnTo>
                  <a:lnTo>
                    <a:pt x="136" y="186"/>
                  </a:lnTo>
                  <a:lnTo>
                    <a:pt x="136" y="186"/>
                  </a:lnTo>
                  <a:lnTo>
                    <a:pt x="32" y="186"/>
                  </a:lnTo>
                  <a:lnTo>
                    <a:pt x="32" y="186"/>
                  </a:lnTo>
                  <a:lnTo>
                    <a:pt x="33" y="185"/>
                  </a:lnTo>
                  <a:lnTo>
                    <a:pt x="33" y="185"/>
                  </a:lnTo>
                  <a:lnTo>
                    <a:pt x="42" y="163"/>
                  </a:lnTo>
                  <a:lnTo>
                    <a:pt x="53" y="143"/>
                  </a:lnTo>
                  <a:lnTo>
                    <a:pt x="66" y="124"/>
                  </a:lnTo>
                  <a:lnTo>
                    <a:pt x="81" y="106"/>
                  </a:lnTo>
                  <a:lnTo>
                    <a:pt x="81" y="106"/>
                  </a:lnTo>
                  <a:lnTo>
                    <a:pt x="81" y="105"/>
                  </a:lnTo>
                  <a:lnTo>
                    <a:pt x="81" y="105"/>
                  </a:lnTo>
                  <a:lnTo>
                    <a:pt x="167" y="105"/>
                  </a:lnTo>
                  <a:lnTo>
                    <a:pt x="167" y="105"/>
                  </a:lnTo>
                  <a:close/>
                  <a:moveTo>
                    <a:pt x="278" y="105"/>
                  </a:moveTo>
                  <a:lnTo>
                    <a:pt x="278" y="105"/>
                  </a:lnTo>
                  <a:lnTo>
                    <a:pt x="278" y="186"/>
                  </a:lnTo>
                  <a:lnTo>
                    <a:pt x="278" y="186"/>
                  </a:lnTo>
                  <a:lnTo>
                    <a:pt x="149" y="186"/>
                  </a:lnTo>
                  <a:lnTo>
                    <a:pt x="149" y="186"/>
                  </a:lnTo>
                  <a:lnTo>
                    <a:pt x="150" y="185"/>
                  </a:lnTo>
                  <a:lnTo>
                    <a:pt x="150" y="185"/>
                  </a:lnTo>
                  <a:lnTo>
                    <a:pt x="155" y="164"/>
                  </a:lnTo>
                  <a:lnTo>
                    <a:pt x="162" y="144"/>
                  </a:lnTo>
                  <a:lnTo>
                    <a:pt x="172" y="125"/>
                  </a:lnTo>
                  <a:lnTo>
                    <a:pt x="183" y="106"/>
                  </a:lnTo>
                  <a:lnTo>
                    <a:pt x="183" y="106"/>
                  </a:lnTo>
                  <a:lnTo>
                    <a:pt x="183" y="105"/>
                  </a:lnTo>
                  <a:lnTo>
                    <a:pt x="183" y="105"/>
                  </a:lnTo>
                  <a:lnTo>
                    <a:pt x="278" y="105"/>
                  </a:lnTo>
                  <a:lnTo>
                    <a:pt x="278" y="105"/>
                  </a:lnTo>
                  <a:close/>
                  <a:moveTo>
                    <a:pt x="384" y="105"/>
                  </a:moveTo>
                  <a:lnTo>
                    <a:pt x="384" y="105"/>
                  </a:lnTo>
                  <a:lnTo>
                    <a:pt x="384" y="106"/>
                  </a:lnTo>
                  <a:lnTo>
                    <a:pt x="384" y="106"/>
                  </a:lnTo>
                  <a:lnTo>
                    <a:pt x="395" y="125"/>
                  </a:lnTo>
                  <a:lnTo>
                    <a:pt x="404" y="144"/>
                  </a:lnTo>
                  <a:lnTo>
                    <a:pt x="412" y="164"/>
                  </a:lnTo>
                  <a:lnTo>
                    <a:pt x="417" y="185"/>
                  </a:lnTo>
                  <a:lnTo>
                    <a:pt x="417" y="185"/>
                  </a:lnTo>
                  <a:lnTo>
                    <a:pt x="417" y="186"/>
                  </a:lnTo>
                  <a:lnTo>
                    <a:pt x="417" y="186"/>
                  </a:lnTo>
                  <a:lnTo>
                    <a:pt x="290" y="186"/>
                  </a:lnTo>
                  <a:lnTo>
                    <a:pt x="290" y="186"/>
                  </a:lnTo>
                  <a:lnTo>
                    <a:pt x="290" y="105"/>
                  </a:lnTo>
                  <a:lnTo>
                    <a:pt x="290" y="105"/>
                  </a:lnTo>
                  <a:lnTo>
                    <a:pt x="384" y="105"/>
                  </a:lnTo>
                  <a:lnTo>
                    <a:pt x="384" y="105"/>
                  </a:lnTo>
                  <a:close/>
                  <a:moveTo>
                    <a:pt x="486" y="105"/>
                  </a:moveTo>
                  <a:lnTo>
                    <a:pt x="486" y="105"/>
                  </a:lnTo>
                  <a:lnTo>
                    <a:pt x="486" y="106"/>
                  </a:lnTo>
                  <a:lnTo>
                    <a:pt x="486" y="106"/>
                  </a:lnTo>
                  <a:lnTo>
                    <a:pt x="501" y="124"/>
                  </a:lnTo>
                  <a:lnTo>
                    <a:pt x="514" y="143"/>
                  </a:lnTo>
                  <a:lnTo>
                    <a:pt x="525" y="163"/>
                  </a:lnTo>
                  <a:lnTo>
                    <a:pt x="534" y="185"/>
                  </a:lnTo>
                  <a:lnTo>
                    <a:pt x="534" y="185"/>
                  </a:lnTo>
                  <a:lnTo>
                    <a:pt x="535" y="186"/>
                  </a:lnTo>
                  <a:lnTo>
                    <a:pt x="535" y="186"/>
                  </a:lnTo>
                  <a:lnTo>
                    <a:pt x="431" y="186"/>
                  </a:lnTo>
                  <a:lnTo>
                    <a:pt x="431" y="186"/>
                  </a:lnTo>
                  <a:lnTo>
                    <a:pt x="431" y="185"/>
                  </a:lnTo>
                  <a:lnTo>
                    <a:pt x="431" y="185"/>
                  </a:lnTo>
                  <a:lnTo>
                    <a:pt x="426" y="165"/>
                  </a:lnTo>
                  <a:lnTo>
                    <a:pt x="419" y="145"/>
                  </a:lnTo>
                  <a:lnTo>
                    <a:pt x="411" y="126"/>
                  </a:lnTo>
                  <a:lnTo>
                    <a:pt x="400" y="107"/>
                  </a:lnTo>
                  <a:lnTo>
                    <a:pt x="400" y="107"/>
                  </a:lnTo>
                  <a:lnTo>
                    <a:pt x="400" y="105"/>
                  </a:lnTo>
                  <a:lnTo>
                    <a:pt x="400" y="105"/>
                  </a:lnTo>
                  <a:lnTo>
                    <a:pt x="486" y="105"/>
                  </a:lnTo>
                  <a:lnTo>
                    <a:pt x="486" y="105"/>
                  </a:lnTo>
                  <a:close/>
                  <a:moveTo>
                    <a:pt x="540" y="199"/>
                  </a:moveTo>
                  <a:lnTo>
                    <a:pt x="540" y="199"/>
                  </a:lnTo>
                  <a:lnTo>
                    <a:pt x="540" y="200"/>
                  </a:lnTo>
                  <a:lnTo>
                    <a:pt x="540" y="200"/>
                  </a:lnTo>
                  <a:lnTo>
                    <a:pt x="545" y="220"/>
                  </a:lnTo>
                  <a:lnTo>
                    <a:pt x="549" y="242"/>
                  </a:lnTo>
                  <a:lnTo>
                    <a:pt x="552" y="263"/>
                  </a:lnTo>
                  <a:lnTo>
                    <a:pt x="553" y="284"/>
                  </a:lnTo>
                  <a:lnTo>
                    <a:pt x="553" y="284"/>
                  </a:lnTo>
                  <a:lnTo>
                    <a:pt x="552" y="305"/>
                  </a:lnTo>
                  <a:lnTo>
                    <a:pt x="549" y="326"/>
                  </a:lnTo>
                  <a:lnTo>
                    <a:pt x="545" y="347"/>
                  </a:lnTo>
                  <a:lnTo>
                    <a:pt x="540" y="367"/>
                  </a:lnTo>
                  <a:lnTo>
                    <a:pt x="540" y="367"/>
                  </a:lnTo>
                  <a:lnTo>
                    <a:pt x="539" y="368"/>
                  </a:lnTo>
                  <a:lnTo>
                    <a:pt x="539" y="368"/>
                  </a:lnTo>
                  <a:lnTo>
                    <a:pt x="27" y="368"/>
                  </a:lnTo>
                  <a:lnTo>
                    <a:pt x="27" y="368"/>
                  </a:lnTo>
                  <a:lnTo>
                    <a:pt x="27" y="367"/>
                  </a:lnTo>
                  <a:lnTo>
                    <a:pt x="27" y="367"/>
                  </a:lnTo>
                  <a:lnTo>
                    <a:pt x="27" y="367"/>
                  </a:lnTo>
                  <a:lnTo>
                    <a:pt x="21" y="347"/>
                  </a:lnTo>
                  <a:lnTo>
                    <a:pt x="17" y="326"/>
                  </a:lnTo>
                  <a:lnTo>
                    <a:pt x="15" y="305"/>
                  </a:lnTo>
                  <a:lnTo>
                    <a:pt x="14" y="284"/>
                  </a:lnTo>
                  <a:lnTo>
                    <a:pt x="14" y="284"/>
                  </a:lnTo>
                  <a:lnTo>
                    <a:pt x="15" y="263"/>
                  </a:lnTo>
                  <a:lnTo>
                    <a:pt x="17" y="242"/>
                  </a:lnTo>
                  <a:lnTo>
                    <a:pt x="21" y="220"/>
                  </a:lnTo>
                  <a:lnTo>
                    <a:pt x="27" y="200"/>
                  </a:lnTo>
                  <a:lnTo>
                    <a:pt x="27" y="200"/>
                  </a:lnTo>
                  <a:lnTo>
                    <a:pt x="27" y="199"/>
                  </a:lnTo>
                  <a:lnTo>
                    <a:pt x="27" y="199"/>
                  </a:lnTo>
                  <a:lnTo>
                    <a:pt x="540" y="199"/>
                  </a:lnTo>
                  <a:lnTo>
                    <a:pt x="540" y="199"/>
                  </a:lnTo>
                  <a:close/>
                  <a:moveTo>
                    <a:pt x="136" y="381"/>
                  </a:moveTo>
                  <a:lnTo>
                    <a:pt x="136" y="381"/>
                  </a:lnTo>
                  <a:lnTo>
                    <a:pt x="136" y="381"/>
                  </a:lnTo>
                  <a:lnTo>
                    <a:pt x="136" y="381"/>
                  </a:lnTo>
                  <a:lnTo>
                    <a:pt x="141" y="402"/>
                  </a:lnTo>
                  <a:lnTo>
                    <a:pt x="148" y="421"/>
                  </a:lnTo>
                  <a:lnTo>
                    <a:pt x="156" y="441"/>
                  </a:lnTo>
                  <a:lnTo>
                    <a:pt x="166" y="460"/>
                  </a:lnTo>
                  <a:lnTo>
                    <a:pt x="166" y="460"/>
                  </a:lnTo>
                  <a:lnTo>
                    <a:pt x="167" y="461"/>
                  </a:lnTo>
                  <a:lnTo>
                    <a:pt x="167" y="461"/>
                  </a:lnTo>
                  <a:lnTo>
                    <a:pt x="81" y="461"/>
                  </a:lnTo>
                  <a:lnTo>
                    <a:pt x="81" y="461"/>
                  </a:lnTo>
                  <a:lnTo>
                    <a:pt x="81" y="461"/>
                  </a:lnTo>
                  <a:lnTo>
                    <a:pt x="81" y="461"/>
                  </a:lnTo>
                  <a:lnTo>
                    <a:pt x="81" y="461"/>
                  </a:lnTo>
                  <a:lnTo>
                    <a:pt x="66" y="443"/>
                  </a:lnTo>
                  <a:lnTo>
                    <a:pt x="53" y="423"/>
                  </a:lnTo>
                  <a:lnTo>
                    <a:pt x="42" y="403"/>
                  </a:lnTo>
                  <a:lnTo>
                    <a:pt x="33" y="382"/>
                  </a:lnTo>
                  <a:lnTo>
                    <a:pt x="33" y="382"/>
                  </a:lnTo>
                  <a:lnTo>
                    <a:pt x="32" y="381"/>
                  </a:lnTo>
                  <a:lnTo>
                    <a:pt x="32" y="381"/>
                  </a:lnTo>
                  <a:lnTo>
                    <a:pt x="136" y="381"/>
                  </a:lnTo>
                  <a:lnTo>
                    <a:pt x="136" y="381"/>
                  </a:lnTo>
                  <a:close/>
                  <a:moveTo>
                    <a:pt x="278" y="381"/>
                  </a:moveTo>
                  <a:lnTo>
                    <a:pt x="278" y="381"/>
                  </a:lnTo>
                  <a:lnTo>
                    <a:pt x="278" y="461"/>
                  </a:lnTo>
                  <a:lnTo>
                    <a:pt x="278" y="461"/>
                  </a:lnTo>
                  <a:lnTo>
                    <a:pt x="183" y="461"/>
                  </a:lnTo>
                  <a:lnTo>
                    <a:pt x="183" y="461"/>
                  </a:lnTo>
                  <a:lnTo>
                    <a:pt x="183" y="461"/>
                  </a:lnTo>
                  <a:lnTo>
                    <a:pt x="183" y="461"/>
                  </a:lnTo>
                  <a:lnTo>
                    <a:pt x="172" y="442"/>
                  </a:lnTo>
                  <a:lnTo>
                    <a:pt x="162" y="422"/>
                  </a:lnTo>
                  <a:lnTo>
                    <a:pt x="155" y="402"/>
                  </a:lnTo>
                  <a:lnTo>
                    <a:pt x="150" y="382"/>
                  </a:lnTo>
                  <a:lnTo>
                    <a:pt x="150" y="382"/>
                  </a:lnTo>
                  <a:lnTo>
                    <a:pt x="149" y="381"/>
                  </a:lnTo>
                  <a:lnTo>
                    <a:pt x="149" y="381"/>
                  </a:lnTo>
                  <a:lnTo>
                    <a:pt x="278" y="381"/>
                  </a:lnTo>
                  <a:lnTo>
                    <a:pt x="278" y="381"/>
                  </a:lnTo>
                  <a:close/>
                  <a:moveTo>
                    <a:pt x="417" y="381"/>
                  </a:moveTo>
                  <a:lnTo>
                    <a:pt x="417" y="381"/>
                  </a:lnTo>
                  <a:lnTo>
                    <a:pt x="417" y="382"/>
                  </a:lnTo>
                  <a:lnTo>
                    <a:pt x="417" y="382"/>
                  </a:lnTo>
                  <a:lnTo>
                    <a:pt x="412" y="402"/>
                  </a:lnTo>
                  <a:lnTo>
                    <a:pt x="404" y="422"/>
                  </a:lnTo>
                  <a:lnTo>
                    <a:pt x="395" y="442"/>
                  </a:lnTo>
                  <a:lnTo>
                    <a:pt x="384" y="461"/>
                  </a:lnTo>
                  <a:lnTo>
                    <a:pt x="384" y="461"/>
                  </a:lnTo>
                  <a:lnTo>
                    <a:pt x="384" y="461"/>
                  </a:lnTo>
                  <a:lnTo>
                    <a:pt x="384" y="461"/>
                  </a:lnTo>
                  <a:lnTo>
                    <a:pt x="290" y="461"/>
                  </a:lnTo>
                  <a:lnTo>
                    <a:pt x="290" y="461"/>
                  </a:lnTo>
                  <a:lnTo>
                    <a:pt x="290" y="381"/>
                  </a:lnTo>
                  <a:lnTo>
                    <a:pt x="290" y="381"/>
                  </a:lnTo>
                  <a:lnTo>
                    <a:pt x="417" y="381"/>
                  </a:lnTo>
                  <a:lnTo>
                    <a:pt x="417" y="381"/>
                  </a:lnTo>
                  <a:close/>
                  <a:moveTo>
                    <a:pt x="535" y="381"/>
                  </a:moveTo>
                  <a:lnTo>
                    <a:pt x="535" y="381"/>
                  </a:lnTo>
                  <a:lnTo>
                    <a:pt x="534" y="382"/>
                  </a:lnTo>
                  <a:lnTo>
                    <a:pt x="534" y="382"/>
                  </a:lnTo>
                  <a:lnTo>
                    <a:pt x="525" y="403"/>
                  </a:lnTo>
                  <a:lnTo>
                    <a:pt x="514" y="423"/>
                  </a:lnTo>
                  <a:lnTo>
                    <a:pt x="501" y="443"/>
                  </a:lnTo>
                  <a:lnTo>
                    <a:pt x="486" y="461"/>
                  </a:lnTo>
                  <a:lnTo>
                    <a:pt x="486" y="461"/>
                  </a:lnTo>
                  <a:lnTo>
                    <a:pt x="486" y="461"/>
                  </a:lnTo>
                  <a:lnTo>
                    <a:pt x="486" y="461"/>
                  </a:lnTo>
                  <a:lnTo>
                    <a:pt x="400" y="461"/>
                  </a:lnTo>
                  <a:lnTo>
                    <a:pt x="400" y="461"/>
                  </a:lnTo>
                  <a:lnTo>
                    <a:pt x="400" y="460"/>
                  </a:lnTo>
                  <a:lnTo>
                    <a:pt x="400" y="460"/>
                  </a:lnTo>
                  <a:lnTo>
                    <a:pt x="400" y="460"/>
                  </a:lnTo>
                  <a:lnTo>
                    <a:pt x="411" y="441"/>
                  </a:lnTo>
                  <a:lnTo>
                    <a:pt x="419" y="421"/>
                  </a:lnTo>
                  <a:lnTo>
                    <a:pt x="426" y="402"/>
                  </a:lnTo>
                  <a:lnTo>
                    <a:pt x="431" y="381"/>
                  </a:lnTo>
                  <a:lnTo>
                    <a:pt x="431" y="381"/>
                  </a:lnTo>
                  <a:lnTo>
                    <a:pt x="431" y="381"/>
                  </a:lnTo>
                  <a:lnTo>
                    <a:pt x="431" y="381"/>
                  </a:lnTo>
                  <a:lnTo>
                    <a:pt x="535" y="381"/>
                  </a:lnTo>
                  <a:lnTo>
                    <a:pt x="535" y="381"/>
                  </a:lnTo>
                  <a:close/>
                  <a:moveTo>
                    <a:pt x="176" y="475"/>
                  </a:moveTo>
                  <a:lnTo>
                    <a:pt x="176" y="475"/>
                  </a:lnTo>
                  <a:lnTo>
                    <a:pt x="176" y="475"/>
                  </a:lnTo>
                  <a:lnTo>
                    <a:pt x="176" y="475"/>
                  </a:lnTo>
                  <a:lnTo>
                    <a:pt x="191" y="495"/>
                  </a:lnTo>
                  <a:lnTo>
                    <a:pt x="208" y="513"/>
                  </a:lnTo>
                  <a:lnTo>
                    <a:pt x="227" y="531"/>
                  </a:lnTo>
                  <a:lnTo>
                    <a:pt x="247" y="548"/>
                  </a:lnTo>
                  <a:lnTo>
                    <a:pt x="247" y="548"/>
                  </a:lnTo>
                  <a:lnTo>
                    <a:pt x="253" y="551"/>
                  </a:lnTo>
                  <a:lnTo>
                    <a:pt x="253" y="551"/>
                  </a:lnTo>
                  <a:lnTo>
                    <a:pt x="247" y="550"/>
                  </a:lnTo>
                  <a:lnTo>
                    <a:pt x="247" y="550"/>
                  </a:lnTo>
                  <a:lnTo>
                    <a:pt x="247" y="550"/>
                  </a:lnTo>
                  <a:lnTo>
                    <a:pt x="226" y="546"/>
                  </a:lnTo>
                  <a:lnTo>
                    <a:pt x="205" y="541"/>
                  </a:lnTo>
                  <a:lnTo>
                    <a:pt x="185" y="534"/>
                  </a:lnTo>
                  <a:lnTo>
                    <a:pt x="165" y="525"/>
                  </a:lnTo>
                  <a:lnTo>
                    <a:pt x="146" y="515"/>
                  </a:lnTo>
                  <a:lnTo>
                    <a:pt x="129" y="504"/>
                  </a:lnTo>
                  <a:lnTo>
                    <a:pt x="111" y="491"/>
                  </a:lnTo>
                  <a:lnTo>
                    <a:pt x="95" y="476"/>
                  </a:lnTo>
                  <a:lnTo>
                    <a:pt x="95" y="476"/>
                  </a:lnTo>
                  <a:lnTo>
                    <a:pt x="94" y="475"/>
                  </a:lnTo>
                  <a:lnTo>
                    <a:pt x="94" y="475"/>
                  </a:lnTo>
                  <a:lnTo>
                    <a:pt x="176" y="475"/>
                  </a:lnTo>
                  <a:lnTo>
                    <a:pt x="176" y="475"/>
                  </a:lnTo>
                  <a:close/>
                  <a:moveTo>
                    <a:pt x="278" y="475"/>
                  </a:moveTo>
                  <a:lnTo>
                    <a:pt x="278" y="475"/>
                  </a:lnTo>
                  <a:lnTo>
                    <a:pt x="278" y="552"/>
                  </a:lnTo>
                  <a:lnTo>
                    <a:pt x="278" y="552"/>
                  </a:lnTo>
                  <a:lnTo>
                    <a:pt x="262" y="542"/>
                  </a:lnTo>
                  <a:lnTo>
                    <a:pt x="262" y="542"/>
                  </a:lnTo>
                  <a:lnTo>
                    <a:pt x="247" y="531"/>
                  </a:lnTo>
                  <a:lnTo>
                    <a:pt x="230" y="516"/>
                  </a:lnTo>
                  <a:lnTo>
                    <a:pt x="212" y="498"/>
                  </a:lnTo>
                  <a:lnTo>
                    <a:pt x="203" y="487"/>
                  </a:lnTo>
                  <a:lnTo>
                    <a:pt x="194" y="476"/>
                  </a:lnTo>
                  <a:lnTo>
                    <a:pt x="194" y="476"/>
                  </a:lnTo>
                  <a:lnTo>
                    <a:pt x="192" y="475"/>
                  </a:lnTo>
                  <a:lnTo>
                    <a:pt x="192" y="475"/>
                  </a:lnTo>
                  <a:lnTo>
                    <a:pt x="278" y="475"/>
                  </a:lnTo>
                  <a:lnTo>
                    <a:pt x="278" y="475"/>
                  </a:lnTo>
                  <a:close/>
                  <a:moveTo>
                    <a:pt x="374" y="475"/>
                  </a:moveTo>
                  <a:lnTo>
                    <a:pt x="374" y="475"/>
                  </a:lnTo>
                  <a:lnTo>
                    <a:pt x="373" y="476"/>
                  </a:lnTo>
                  <a:lnTo>
                    <a:pt x="373" y="476"/>
                  </a:lnTo>
                  <a:lnTo>
                    <a:pt x="364" y="487"/>
                  </a:lnTo>
                  <a:lnTo>
                    <a:pt x="355" y="498"/>
                  </a:lnTo>
                  <a:lnTo>
                    <a:pt x="337" y="516"/>
                  </a:lnTo>
                  <a:lnTo>
                    <a:pt x="320" y="531"/>
                  </a:lnTo>
                  <a:lnTo>
                    <a:pt x="305" y="542"/>
                  </a:lnTo>
                  <a:lnTo>
                    <a:pt x="305" y="542"/>
                  </a:lnTo>
                  <a:lnTo>
                    <a:pt x="290" y="552"/>
                  </a:lnTo>
                  <a:lnTo>
                    <a:pt x="290" y="552"/>
                  </a:lnTo>
                  <a:lnTo>
                    <a:pt x="290" y="475"/>
                  </a:lnTo>
                  <a:lnTo>
                    <a:pt x="290" y="475"/>
                  </a:lnTo>
                  <a:lnTo>
                    <a:pt x="374" y="475"/>
                  </a:lnTo>
                  <a:lnTo>
                    <a:pt x="374" y="475"/>
                  </a:lnTo>
                  <a:close/>
                  <a:moveTo>
                    <a:pt x="473" y="475"/>
                  </a:moveTo>
                  <a:lnTo>
                    <a:pt x="473" y="475"/>
                  </a:lnTo>
                  <a:lnTo>
                    <a:pt x="471" y="476"/>
                  </a:lnTo>
                  <a:lnTo>
                    <a:pt x="471" y="476"/>
                  </a:lnTo>
                  <a:lnTo>
                    <a:pt x="455" y="491"/>
                  </a:lnTo>
                  <a:lnTo>
                    <a:pt x="438" y="504"/>
                  </a:lnTo>
                  <a:lnTo>
                    <a:pt x="420" y="515"/>
                  </a:lnTo>
                  <a:lnTo>
                    <a:pt x="401" y="525"/>
                  </a:lnTo>
                  <a:lnTo>
                    <a:pt x="382" y="534"/>
                  </a:lnTo>
                  <a:lnTo>
                    <a:pt x="361" y="541"/>
                  </a:lnTo>
                  <a:lnTo>
                    <a:pt x="340" y="547"/>
                  </a:lnTo>
                  <a:lnTo>
                    <a:pt x="319" y="551"/>
                  </a:lnTo>
                  <a:lnTo>
                    <a:pt x="319" y="551"/>
                  </a:lnTo>
                  <a:lnTo>
                    <a:pt x="313" y="551"/>
                  </a:lnTo>
                  <a:lnTo>
                    <a:pt x="313" y="551"/>
                  </a:lnTo>
                  <a:lnTo>
                    <a:pt x="319" y="547"/>
                  </a:lnTo>
                  <a:lnTo>
                    <a:pt x="319" y="547"/>
                  </a:lnTo>
                  <a:lnTo>
                    <a:pt x="334" y="537"/>
                  </a:lnTo>
                  <a:lnTo>
                    <a:pt x="351" y="521"/>
                  </a:lnTo>
                  <a:lnTo>
                    <a:pt x="361" y="511"/>
                  </a:lnTo>
                  <a:lnTo>
                    <a:pt x="371" y="500"/>
                  </a:lnTo>
                  <a:lnTo>
                    <a:pt x="381" y="488"/>
                  </a:lnTo>
                  <a:lnTo>
                    <a:pt x="391" y="475"/>
                  </a:lnTo>
                  <a:lnTo>
                    <a:pt x="391" y="475"/>
                  </a:lnTo>
                  <a:lnTo>
                    <a:pt x="391" y="475"/>
                  </a:lnTo>
                  <a:lnTo>
                    <a:pt x="391" y="475"/>
                  </a:lnTo>
                  <a:lnTo>
                    <a:pt x="473" y="475"/>
                  </a:lnTo>
                  <a:lnTo>
                    <a:pt x="473" y="47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7" name="Freeform 27"/>
            <p:cNvSpPr>
              <a:spLocks/>
            </p:cNvSpPr>
            <p:nvPr userDrawn="1"/>
          </p:nvSpPr>
          <p:spPr bwMode="auto">
            <a:xfrm>
              <a:off x="1658938" y="1789113"/>
              <a:ext cx="107950" cy="187325"/>
            </a:xfrm>
            <a:custGeom>
              <a:avLst/>
              <a:gdLst>
                <a:gd name="T0" fmla="*/ 68 w 68"/>
                <a:gd name="T1" fmla="*/ 1 h 118"/>
                <a:gd name="T2" fmla="*/ 68 w 68"/>
                <a:gd name="T3" fmla="*/ 1 h 118"/>
                <a:gd name="T4" fmla="*/ 66 w 68"/>
                <a:gd name="T5" fmla="*/ 2 h 118"/>
                <a:gd name="T6" fmla="*/ 65 w 68"/>
                <a:gd name="T7" fmla="*/ 4 h 118"/>
                <a:gd name="T8" fmla="*/ 62 w 68"/>
                <a:gd name="T9" fmla="*/ 8 h 118"/>
                <a:gd name="T10" fmla="*/ 57 w 68"/>
                <a:gd name="T11" fmla="*/ 24 h 118"/>
                <a:gd name="T12" fmla="*/ 36 w 68"/>
                <a:gd name="T13" fmla="*/ 95 h 118"/>
                <a:gd name="T14" fmla="*/ 36 w 68"/>
                <a:gd name="T15" fmla="*/ 95 h 118"/>
                <a:gd name="T16" fmla="*/ 34 w 68"/>
                <a:gd name="T17" fmla="*/ 104 h 118"/>
                <a:gd name="T18" fmla="*/ 33 w 68"/>
                <a:gd name="T19" fmla="*/ 110 h 118"/>
                <a:gd name="T20" fmla="*/ 34 w 68"/>
                <a:gd name="T21" fmla="*/ 114 h 118"/>
                <a:gd name="T22" fmla="*/ 35 w 68"/>
                <a:gd name="T23" fmla="*/ 117 h 118"/>
                <a:gd name="T24" fmla="*/ 35 w 68"/>
                <a:gd name="T25" fmla="*/ 118 h 118"/>
                <a:gd name="T26" fmla="*/ 0 w 68"/>
                <a:gd name="T27" fmla="*/ 118 h 118"/>
                <a:gd name="T28" fmla="*/ 0 w 68"/>
                <a:gd name="T29" fmla="*/ 117 h 118"/>
                <a:gd name="T30" fmla="*/ 0 w 68"/>
                <a:gd name="T31" fmla="*/ 117 h 118"/>
                <a:gd name="T32" fmla="*/ 4 w 68"/>
                <a:gd name="T33" fmla="*/ 114 h 118"/>
                <a:gd name="T34" fmla="*/ 6 w 68"/>
                <a:gd name="T35" fmla="*/ 111 h 118"/>
                <a:gd name="T36" fmla="*/ 9 w 68"/>
                <a:gd name="T37" fmla="*/ 105 h 118"/>
                <a:gd name="T38" fmla="*/ 11 w 68"/>
                <a:gd name="T39" fmla="*/ 96 h 118"/>
                <a:gd name="T40" fmla="*/ 32 w 68"/>
                <a:gd name="T41" fmla="*/ 25 h 118"/>
                <a:gd name="T42" fmla="*/ 32 w 68"/>
                <a:gd name="T43" fmla="*/ 25 h 118"/>
                <a:gd name="T44" fmla="*/ 34 w 68"/>
                <a:gd name="T45" fmla="*/ 15 h 118"/>
                <a:gd name="T46" fmla="*/ 35 w 68"/>
                <a:gd name="T47" fmla="*/ 9 h 118"/>
                <a:gd name="T48" fmla="*/ 35 w 68"/>
                <a:gd name="T49" fmla="*/ 5 h 118"/>
                <a:gd name="T50" fmla="*/ 34 w 68"/>
                <a:gd name="T51" fmla="*/ 1 h 118"/>
                <a:gd name="T52" fmla="*/ 34 w 68"/>
                <a:gd name="T53" fmla="*/ 0 h 118"/>
                <a:gd name="T54" fmla="*/ 68 w 68"/>
                <a:gd name="T55" fmla="*/ 0 h 118"/>
                <a:gd name="T56" fmla="*/ 68 w 68"/>
                <a:gd name="T57" fmla="*/ 1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8" h="118">
                  <a:moveTo>
                    <a:pt x="68" y="1"/>
                  </a:moveTo>
                  <a:lnTo>
                    <a:pt x="68" y="1"/>
                  </a:lnTo>
                  <a:lnTo>
                    <a:pt x="66" y="2"/>
                  </a:lnTo>
                  <a:lnTo>
                    <a:pt x="65" y="4"/>
                  </a:lnTo>
                  <a:lnTo>
                    <a:pt x="62" y="8"/>
                  </a:lnTo>
                  <a:lnTo>
                    <a:pt x="57" y="24"/>
                  </a:lnTo>
                  <a:lnTo>
                    <a:pt x="36" y="95"/>
                  </a:lnTo>
                  <a:lnTo>
                    <a:pt x="36" y="95"/>
                  </a:lnTo>
                  <a:lnTo>
                    <a:pt x="34" y="104"/>
                  </a:lnTo>
                  <a:lnTo>
                    <a:pt x="33" y="110"/>
                  </a:lnTo>
                  <a:lnTo>
                    <a:pt x="34" y="114"/>
                  </a:lnTo>
                  <a:lnTo>
                    <a:pt x="35" y="117"/>
                  </a:lnTo>
                  <a:lnTo>
                    <a:pt x="35" y="118"/>
                  </a:lnTo>
                  <a:lnTo>
                    <a:pt x="0" y="118"/>
                  </a:lnTo>
                  <a:lnTo>
                    <a:pt x="0" y="117"/>
                  </a:lnTo>
                  <a:lnTo>
                    <a:pt x="0" y="117"/>
                  </a:lnTo>
                  <a:lnTo>
                    <a:pt x="4" y="114"/>
                  </a:lnTo>
                  <a:lnTo>
                    <a:pt x="6" y="111"/>
                  </a:lnTo>
                  <a:lnTo>
                    <a:pt x="9" y="105"/>
                  </a:lnTo>
                  <a:lnTo>
                    <a:pt x="11" y="96"/>
                  </a:lnTo>
                  <a:lnTo>
                    <a:pt x="32" y="25"/>
                  </a:lnTo>
                  <a:lnTo>
                    <a:pt x="32" y="25"/>
                  </a:lnTo>
                  <a:lnTo>
                    <a:pt x="34" y="15"/>
                  </a:lnTo>
                  <a:lnTo>
                    <a:pt x="35" y="9"/>
                  </a:lnTo>
                  <a:lnTo>
                    <a:pt x="35" y="5"/>
                  </a:lnTo>
                  <a:lnTo>
                    <a:pt x="34" y="1"/>
                  </a:lnTo>
                  <a:lnTo>
                    <a:pt x="34" y="0"/>
                  </a:lnTo>
                  <a:lnTo>
                    <a:pt x="68" y="0"/>
                  </a:lnTo>
                  <a:lnTo>
                    <a:pt x="68"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 name="Freeform 28"/>
            <p:cNvSpPr>
              <a:spLocks/>
            </p:cNvSpPr>
            <p:nvPr userDrawn="1"/>
          </p:nvSpPr>
          <p:spPr bwMode="auto">
            <a:xfrm>
              <a:off x="1289051" y="1785938"/>
              <a:ext cx="138113" cy="193675"/>
            </a:xfrm>
            <a:custGeom>
              <a:avLst/>
              <a:gdLst>
                <a:gd name="T0" fmla="*/ 8 w 87"/>
                <a:gd name="T1" fmla="*/ 90 h 122"/>
                <a:gd name="T2" fmla="*/ 10 w 87"/>
                <a:gd name="T3" fmla="*/ 101 h 122"/>
                <a:gd name="T4" fmla="*/ 16 w 87"/>
                <a:gd name="T5" fmla="*/ 109 h 122"/>
                <a:gd name="T6" fmla="*/ 25 w 87"/>
                <a:gd name="T7" fmla="*/ 113 h 122"/>
                <a:gd name="T8" fmla="*/ 38 w 87"/>
                <a:gd name="T9" fmla="*/ 114 h 122"/>
                <a:gd name="T10" fmla="*/ 42 w 87"/>
                <a:gd name="T11" fmla="*/ 113 h 122"/>
                <a:gd name="T12" fmla="*/ 50 w 87"/>
                <a:gd name="T13" fmla="*/ 110 h 122"/>
                <a:gd name="T14" fmla="*/ 55 w 87"/>
                <a:gd name="T15" fmla="*/ 104 h 122"/>
                <a:gd name="T16" fmla="*/ 58 w 87"/>
                <a:gd name="T17" fmla="*/ 97 h 122"/>
                <a:gd name="T18" fmla="*/ 58 w 87"/>
                <a:gd name="T19" fmla="*/ 94 h 122"/>
                <a:gd name="T20" fmla="*/ 54 w 87"/>
                <a:gd name="T21" fmla="*/ 82 h 122"/>
                <a:gd name="T22" fmla="*/ 43 w 87"/>
                <a:gd name="T23" fmla="*/ 72 h 122"/>
                <a:gd name="T24" fmla="*/ 38 w 87"/>
                <a:gd name="T25" fmla="*/ 68 h 122"/>
                <a:gd name="T26" fmla="*/ 22 w 87"/>
                <a:gd name="T27" fmla="*/ 54 h 122"/>
                <a:gd name="T28" fmla="*/ 17 w 87"/>
                <a:gd name="T29" fmla="*/ 46 h 122"/>
                <a:gd name="T30" fmla="*/ 16 w 87"/>
                <a:gd name="T31" fmla="*/ 36 h 122"/>
                <a:gd name="T32" fmla="*/ 17 w 87"/>
                <a:gd name="T33" fmla="*/ 29 h 122"/>
                <a:gd name="T34" fmla="*/ 22 w 87"/>
                <a:gd name="T35" fmla="*/ 15 h 122"/>
                <a:gd name="T36" fmla="*/ 33 w 87"/>
                <a:gd name="T37" fmla="*/ 6 h 122"/>
                <a:gd name="T38" fmla="*/ 48 w 87"/>
                <a:gd name="T39" fmla="*/ 1 h 122"/>
                <a:gd name="T40" fmla="*/ 56 w 87"/>
                <a:gd name="T41" fmla="*/ 0 h 122"/>
                <a:gd name="T42" fmla="*/ 77 w 87"/>
                <a:gd name="T43" fmla="*/ 2 h 122"/>
                <a:gd name="T44" fmla="*/ 87 w 87"/>
                <a:gd name="T45" fmla="*/ 5 h 122"/>
                <a:gd name="T46" fmla="*/ 80 w 87"/>
                <a:gd name="T47" fmla="*/ 27 h 122"/>
                <a:gd name="T48" fmla="*/ 77 w 87"/>
                <a:gd name="T49" fmla="*/ 17 h 122"/>
                <a:gd name="T50" fmla="*/ 73 w 87"/>
                <a:gd name="T51" fmla="*/ 11 h 122"/>
                <a:gd name="T52" fmla="*/ 65 w 87"/>
                <a:gd name="T53" fmla="*/ 8 h 122"/>
                <a:gd name="T54" fmla="*/ 55 w 87"/>
                <a:gd name="T55" fmla="*/ 8 h 122"/>
                <a:gd name="T56" fmla="*/ 50 w 87"/>
                <a:gd name="T57" fmla="*/ 8 h 122"/>
                <a:gd name="T58" fmla="*/ 44 w 87"/>
                <a:gd name="T59" fmla="*/ 12 h 122"/>
                <a:gd name="T60" fmla="*/ 39 w 87"/>
                <a:gd name="T61" fmla="*/ 17 h 122"/>
                <a:gd name="T62" fmla="*/ 37 w 87"/>
                <a:gd name="T63" fmla="*/ 28 h 122"/>
                <a:gd name="T64" fmla="*/ 38 w 87"/>
                <a:gd name="T65" fmla="*/ 34 h 122"/>
                <a:gd name="T66" fmla="*/ 45 w 87"/>
                <a:gd name="T67" fmla="*/ 44 h 122"/>
                <a:gd name="T68" fmla="*/ 57 w 87"/>
                <a:gd name="T69" fmla="*/ 52 h 122"/>
                <a:gd name="T70" fmla="*/ 66 w 87"/>
                <a:gd name="T71" fmla="*/ 58 h 122"/>
                <a:gd name="T72" fmla="*/ 77 w 87"/>
                <a:gd name="T73" fmla="*/ 69 h 122"/>
                <a:gd name="T74" fmla="*/ 80 w 87"/>
                <a:gd name="T75" fmla="*/ 79 h 122"/>
                <a:gd name="T76" fmla="*/ 81 w 87"/>
                <a:gd name="T77" fmla="*/ 84 h 122"/>
                <a:gd name="T78" fmla="*/ 77 w 87"/>
                <a:gd name="T79" fmla="*/ 100 h 122"/>
                <a:gd name="T80" fmla="*/ 68 w 87"/>
                <a:gd name="T81" fmla="*/ 112 h 122"/>
                <a:gd name="T82" fmla="*/ 54 w 87"/>
                <a:gd name="T83" fmla="*/ 120 h 122"/>
                <a:gd name="T84" fmla="*/ 35 w 87"/>
                <a:gd name="T85" fmla="*/ 122 h 122"/>
                <a:gd name="T86" fmla="*/ 24 w 87"/>
                <a:gd name="T87" fmla="*/ 121 h 122"/>
                <a:gd name="T88" fmla="*/ 6 w 87"/>
                <a:gd name="T89" fmla="*/ 116 h 122"/>
                <a:gd name="T90" fmla="*/ 0 w 87"/>
                <a:gd name="T91" fmla="*/ 112 h 122"/>
                <a:gd name="T92" fmla="*/ 8 w 87"/>
                <a:gd name="T93" fmla="*/ 9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7" h="122">
                  <a:moveTo>
                    <a:pt x="8" y="90"/>
                  </a:moveTo>
                  <a:lnTo>
                    <a:pt x="8" y="90"/>
                  </a:lnTo>
                  <a:lnTo>
                    <a:pt x="9" y="96"/>
                  </a:lnTo>
                  <a:lnTo>
                    <a:pt x="10" y="101"/>
                  </a:lnTo>
                  <a:lnTo>
                    <a:pt x="13" y="106"/>
                  </a:lnTo>
                  <a:lnTo>
                    <a:pt x="16" y="109"/>
                  </a:lnTo>
                  <a:lnTo>
                    <a:pt x="20" y="112"/>
                  </a:lnTo>
                  <a:lnTo>
                    <a:pt x="25" y="113"/>
                  </a:lnTo>
                  <a:lnTo>
                    <a:pt x="31" y="114"/>
                  </a:lnTo>
                  <a:lnTo>
                    <a:pt x="38" y="114"/>
                  </a:lnTo>
                  <a:lnTo>
                    <a:pt x="38" y="114"/>
                  </a:lnTo>
                  <a:lnTo>
                    <a:pt x="42" y="113"/>
                  </a:lnTo>
                  <a:lnTo>
                    <a:pt x="46" y="112"/>
                  </a:lnTo>
                  <a:lnTo>
                    <a:pt x="50" y="110"/>
                  </a:lnTo>
                  <a:lnTo>
                    <a:pt x="53" y="107"/>
                  </a:lnTo>
                  <a:lnTo>
                    <a:pt x="55" y="104"/>
                  </a:lnTo>
                  <a:lnTo>
                    <a:pt x="57" y="101"/>
                  </a:lnTo>
                  <a:lnTo>
                    <a:pt x="58" y="97"/>
                  </a:lnTo>
                  <a:lnTo>
                    <a:pt x="58" y="94"/>
                  </a:lnTo>
                  <a:lnTo>
                    <a:pt x="58" y="94"/>
                  </a:lnTo>
                  <a:lnTo>
                    <a:pt x="57" y="88"/>
                  </a:lnTo>
                  <a:lnTo>
                    <a:pt x="54" y="82"/>
                  </a:lnTo>
                  <a:lnTo>
                    <a:pt x="50" y="77"/>
                  </a:lnTo>
                  <a:lnTo>
                    <a:pt x="43" y="72"/>
                  </a:lnTo>
                  <a:lnTo>
                    <a:pt x="38" y="68"/>
                  </a:lnTo>
                  <a:lnTo>
                    <a:pt x="38" y="68"/>
                  </a:lnTo>
                  <a:lnTo>
                    <a:pt x="29" y="62"/>
                  </a:lnTo>
                  <a:lnTo>
                    <a:pt x="22" y="54"/>
                  </a:lnTo>
                  <a:lnTo>
                    <a:pt x="20" y="51"/>
                  </a:lnTo>
                  <a:lnTo>
                    <a:pt x="17" y="46"/>
                  </a:lnTo>
                  <a:lnTo>
                    <a:pt x="16" y="41"/>
                  </a:lnTo>
                  <a:lnTo>
                    <a:pt x="16" y="36"/>
                  </a:lnTo>
                  <a:lnTo>
                    <a:pt x="16" y="36"/>
                  </a:lnTo>
                  <a:lnTo>
                    <a:pt x="17" y="29"/>
                  </a:lnTo>
                  <a:lnTo>
                    <a:pt x="19" y="22"/>
                  </a:lnTo>
                  <a:lnTo>
                    <a:pt x="22" y="15"/>
                  </a:lnTo>
                  <a:lnTo>
                    <a:pt x="27" y="10"/>
                  </a:lnTo>
                  <a:lnTo>
                    <a:pt x="33" y="6"/>
                  </a:lnTo>
                  <a:lnTo>
                    <a:pt x="40" y="3"/>
                  </a:lnTo>
                  <a:lnTo>
                    <a:pt x="48" y="1"/>
                  </a:lnTo>
                  <a:lnTo>
                    <a:pt x="56" y="0"/>
                  </a:lnTo>
                  <a:lnTo>
                    <a:pt x="56" y="0"/>
                  </a:lnTo>
                  <a:lnTo>
                    <a:pt x="67" y="0"/>
                  </a:lnTo>
                  <a:lnTo>
                    <a:pt x="77" y="2"/>
                  </a:lnTo>
                  <a:lnTo>
                    <a:pt x="77" y="2"/>
                  </a:lnTo>
                  <a:lnTo>
                    <a:pt x="87" y="5"/>
                  </a:lnTo>
                  <a:lnTo>
                    <a:pt x="82" y="27"/>
                  </a:lnTo>
                  <a:lnTo>
                    <a:pt x="80" y="27"/>
                  </a:lnTo>
                  <a:lnTo>
                    <a:pt x="80" y="27"/>
                  </a:lnTo>
                  <a:lnTo>
                    <a:pt x="77" y="17"/>
                  </a:lnTo>
                  <a:lnTo>
                    <a:pt x="75" y="14"/>
                  </a:lnTo>
                  <a:lnTo>
                    <a:pt x="73" y="11"/>
                  </a:lnTo>
                  <a:lnTo>
                    <a:pt x="70" y="9"/>
                  </a:lnTo>
                  <a:lnTo>
                    <a:pt x="65" y="8"/>
                  </a:lnTo>
                  <a:lnTo>
                    <a:pt x="61" y="7"/>
                  </a:lnTo>
                  <a:lnTo>
                    <a:pt x="55" y="8"/>
                  </a:lnTo>
                  <a:lnTo>
                    <a:pt x="55" y="8"/>
                  </a:lnTo>
                  <a:lnTo>
                    <a:pt x="50" y="8"/>
                  </a:lnTo>
                  <a:lnTo>
                    <a:pt x="47" y="10"/>
                  </a:lnTo>
                  <a:lnTo>
                    <a:pt x="44" y="12"/>
                  </a:lnTo>
                  <a:lnTo>
                    <a:pt x="41" y="14"/>
                  </a:lnTo>
                  <a:lnTo>
                    <a:pt x="39" y="17"/>
                  </a:lnTo>
                  <a:lnTo>
                    <a:pt x="38" y="21"/>
                  </a:lnTo>
                  <a:lnTo>
                    <a:pt x="37" y="28"/>
                  </a:lnTo>
                  <a:lnTo>
                    <a:pt x="37" y="28"/>
                  </a:lnTo>
                  <a:lnTo>
                    <a:pt x="38" y="34"/>
                  </a:lnTo>
                  <a:lnTo>
                    <a:pt x="40" y="39"/>
                  </a:lnTo>
                  <a:lnTo>
                    <a:pt x="45" y="44"/>
                  </a:lnTo>
                  <a:lnTo>
                    <a:pt x="52" y="48"/>
                  </a:lnTo>
                  <a:lnTo>
                    <a:pt x="57" y="52"/>
                  </a:lnTo>
                  <a:lnTo>
                    <a:pt x="57" y="52"/>
                  </a:lnTo>
                  <a:lnTo>
                    <a:pt x="66" y="58"/>
                  </a:lnTo>
                  <a:lnTo>
                    <a:pt x="74" y="65"/>
                  </a:lnTo>
                  <a:lnTo>
                    <a:pt x="77" y="69"/>
                  </a:lnTo>
                  <a:lnTo>
                    <a:pt x="79" y="74"/>
                  </a:lnTo>
                  <a:lnTo>
                    <a:pt x="80" y="79"/>
                  </a:lnTo>
                  <a:lnTo>
                    <a:pt x="81" y="84"/>
                  </a:lnTo>
                  <a:lnTo>
                    <a:pt x="81" y="84"/>
                  </a:lnTo>
                  <a:lnTo>
                    <a:pt x="80" y="93"/>
                  </a:lnTo>
                  <a:lnTo>
                    <a:pt x="77" y="100"/>
                  </a:lnTo>
                  <a:lnTo>
                    <a:pt x="73" y="107"/>
                  </a:lnTo>
                  <a:lnTo>
                    <a:pt x="68" y="112"/>
                  </a:lnTo>
                  <a:lnTo>
                    <a:pt x="62" y="116"/>
                  </a:lnTo>
                  <a:lnTo>
                    <a:pt x="54" y="120"/>
                  </a:lnTo>
                  <a:lnTo>
                    <a:pt x="45" y="122"/>
                  </a:lnTo>
                  <a:lnTo>
                    <a:pt x="35" y="122"/>
                  </a:lnTo>
                  <a:lnTo>
                    <a:pt x="35" y="122"/>
                  </a:lnTo>
                  <a:lnTo>
                    <a:pt x="24" y="121"/>
                  </a:lnTo>
                  <a:lnTo>
                    <a:pt x="14" y="119"/>
                  </a:lnTo>
                  <a:lnTo>
                    <a:pt x="6" y="116"/>
                  </a:lnTo>
                  <a:lnTo>
                    <a:pt x="0" y="112"/>
                  </a:lnTo>
                  <a:lnTo>
                    <a:pt x="0" y="112"/>
                  </a:lnTo>
                  <a:lnTo>
                    <a:pt x="6" y="90"/>
                  </a:lnTo>
                  <a:lnTo>
                    <a:pt x="8" y="9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9" name="Freeform 29"/>
            <p:cNvSpPr>
              <a:spLocks/>
            </p:cNvSpPr>
            <p:nvPr userDrawn="1"/>
          </p:nvSpPr>
          <p:spPr bwMode="auto">
            <a:xfrm>
              <a:off x="1760538" y="1789113"/>
              <a:ext cx="166688" cy="187325"/>
            </a:xfrm>
            <a:custGeom>
              <a:avLst/>
              <a:gdLst>
                <a:gd name="T0" fmla="*/ 105 w 105"/>
                <a:gd name="T1" fmla="*/ 0 h 118"/>
                <a:gd name="T2" fmla="*/ 105 w 105"/>
                <a:gd name="T3" fmla="*/ 0 h 118"/>
                <a:gd name="T4" fmla="*/ 98 w 105"/>
                <a:gd name="T5" fmla="*/ 22 h 118"/>
                <a:gd name="T6" fmla="*/ 97 w 105"/>
                <a:gd name="T7" fmla="*/ 22 h 118"/>
                <a:gd name="T8" fmla="*/ 97 w 105"/>
                <a:gd name="T9" fmla="*/ 22 h 118"/>
                <a:gd name="T10" fmla="*/ 95 w 105"/>
                <a:gd name="T11" fmla="*/ 16 h 118"/>
                <a:gd name="T12" fmla="*/ 92 w 105"/>
                <a:gd name="T13" fmla="*/ 13 h 118"/>
                <a:gd name="T14" fmla="*/ 88 w 105"/>
                <a:gd name="T15" fmla="*/ 10 h 118"/>
                <a:gd name="T16" fmla="*/ 84 w 105"/>
                <a:gd name="T17" fmla="*/ 9 h 118"/>
                <a:gd name="T18" fmla="*/ 76 w 105"/>
                <a:gd name="T19" fmla="*/ 8 h 118"/>
                <a:gd name="T20" fmla="*/ 69 w 105"/>
                <a:gd name="T21" fmla="*/ 8 h 118"/>
                <a:gd name="T22" fmla="*/ 68 w 105"/>
                <a:gd name="T23" fmla="*/ 8 h 118"/>
                <a:gd name="T24" fmla="*/ 68 w 105"/>
                <a:gd name="T25" fmla="*/ 8 h 118"/>
                <a:gd name="T26" fmla="*/ 64 w 105"/>
                <a:gd name="T27" fmla="*/ 9 h 118"/>
                <a:gd name="T28" fmla="*/ 61 w 105"/>
                <a:gd name="T29" fmla="*/ 10 h 118"/>
                <a:gd name="T30" fmla="*/ 59 w 105"/>
                <a:gd name="T31" fmla="*/ 12 h 118"/>
                <a:gd name="T32" fmla="*/ 58 w 105"/>
                <a:gd name="T33" fmla="*/ 16 h 118"/>
                <a:gd name="T34" fmla="*/ 48 w 105"/>
                <a:gd name="T35" fmla="*/ 55 h 118"/>
                <a:gd name="T36" fmla="*/ 51 w 105"/>
                <a:gd name="T37" fmla="*/ 55 h 118"/>
                <a:gd name="T38" fmla="*/ 51 w 105"/>
                <a:gd name="T39" fmla="*/ 55 h 118"/>
                <a:gd name="T40" fmla="*/ 62 w 105"/>
                <a:gd name="T41" fmla="*/ 55 h 118"/>
                <a:gd name="T42" fmla="*/ 71 w 105"/>
                <a:gd name="T43" fmla="*/ 55 h 118"/>
                <a:gd name="T44" fmla="*/ 78 w 105"/>
                <a:gd name="T45" fmla="*/ 53 h 118"/>
                <a:gd name="T46" fmla="*/ 81 w 105"/>
                <a:gd name="T47" fmla="*/ 52 h 118"/>
                <a:gd name="T48" fmla="*/ 83 w 105"/>
                <a:gd name="T49" fmla="*/ 50 h 118"/>
                <a:gd name="T50" fmla="*/ 84 w 105"/>
                <a:gd name="T51" fmla="*/ 50 h 118"/>
                <a:gd name="T52" fmla="*/ 78 w 105"/>
                <a:gd name="T53" fmla="*/ 71 h 118"/>
                <a:gd name="T54" fmla="*/ 77 w 105"/>
                <a:gd name="T55" fmla="*/ 71 h 118"/>
                <a:gd name="T56" fmla="*/ 77 w 105"/>
                <a:gd name="T57" fmla="*/ 71 h 118"/>
                <a:gd name="T58" fmla="*/ 75 w 105"/>
                <a:gd name="T59" fmla="*/ 68 h 118"/>
                <a:gd name="T60" fmla="*/ 73 w 105"/>
                <a:gd name="T61" fmla="*/ 66 h 118"/>
                <a:gd name="T62" fmla="*/ 70 w 105"/>
                <a:gd name="T63" fmla="*/ 65 h 118"/>
                <a:gd name="T64" fmla="*/ 67 w 105"/>
                <a:gd name="T65" fmla="*/ 64 h 118"/>
                <a:gd name="T66" fmla="*/ 58 w 105"/>
                <a:gd name="T67" fmla="*/ 63 h 118"/>
                <a:gd name="T68" fmla="*/ 48 w 105"/>
                <a:gd name="T69" fmla="*/ 63 h 118"/>
                <a:gd name="T70" fmla="*/ 45 w 105"/>
                <a:gd name="T71" fmla="*/ 63 h 118"/>
                <a:gd name="T72" fmla="*/ 36 w 105"/>
                <a:gd name="T73" fmla="*/ 95 h 118"/>
                <a:gd name="T74" fmla="*/ 36 w 105"/>
                <a:gd name="T75" fmla="*/ 95 h 118"/>
                <a:gd name="T76" fmla="*/ 34 w 105"/>
                <a:gd name="T77" fmla="*/ 103 h 118"/>
                <a:gd name="T78" fmla="*/ 32 w 105"/>
                <a:gd name="T79" fmla="*/ 109 h 118"/>
                <a:gd name="T80" fmla="*/ 33 w 105"/>
                <a:gd name="T81" fmla="*/ 114 h 118"/>
                <a:gd name="T82" fmla="*/ 34 w 105"/>
                <a:gd name="T83" fmla="*/ 117 h 118"/>
                <a:gd name="T84" fmla="*/ 34 w 105"/>
                <a:gd name="T85" fmla="*/ 118 h 118"/>
                <a:gd name="T86" fmla="*/ 0 w 105"/>
                <a:gd name="T87" fmla="*/ 118 h 118"/>
                <a:gd name="T88" fmla="*/ 0 w 105"/>
                <a:gd name="T89" fmla="*/ 117 h 118"/>
                <a:gd name="T90" fmla="*/ 0 w 105"/>
                <a:gd name="T91" fmla="*/ 117 h 118"/>
                <a:gd name="T92" fmla="*/ 3 w 105"/>
                <a:gd name="T93" fmla="*/ 114 h 118"/>
                <a:gd name="T94" fmla="*/ 6 w 105"/>
                <a:gd name="T95" fmla="*/ 110 h 118"/>
                <a:gd name="T96" fmla="*/ 8 w 105"/>
                <a:gd name="T97" fmla="*/ 104 h 118"/>
                <a:gd name="T98" fmla="*/ 11 w 105"/>
                <a:gd name="T99" fmla="*/ 96 h 118"/>
                <a:gd name="T100" fmla="*/ 32 w 105"/>
                <a:gd name="T101" fmla="*/ 24 h 118"/>
                <a:gd name="T102" fmla="*/ 32 w 105"/>
                <a:gd name="T103" fmla="*/ 24 h 118"/>
                <a:gd name="T104" fmla="*/ 34 w 105"/>
                <a:gd name="T105" fmla="*/ 15 h 118"/>
                <a:gd name="T106" fmla="*/ 35 w 105"/>
                <a:gd name="T107" fmla="*/ 9 h 118"/>
                <a:gd name="T108" fmla="*/ 35 w 105"/>
                <a:gd name="T109" fmla="*/ 5 h 118"/>
                <a:gd name="T110" fmla="*/ 33 w 105"/>
                <a:gd name="T111" fmla="*/ 1 h 118"/>
                <a:gd name="T112" fmla="*/ 33 w 105"/>
                <a:gd name="T113" fmla="*/ 0 h 118"/>
                <a:gd name="T114" fmla="*/ 105 w 105"/>
                <a:gd name="T115" fmla="*/ 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5" h="118">
                  <a:moveTo>
                    <a:pt x="105" y="0"/>
                  </a:moveTo>
                  <a:lnTo>
                    <a:pt x="105" y="0"/>
                  </a:lnTo>
                  <a:lnTo>
                    <a:pt x="98" y="22"/>
                  </a:lnTo>
                  <a:lnTo>
                    <a:pt x="97" y="22"/>
                  </a:lnTo>
                  <a:lnTo>
                    <a:pt x="97" y="22"/>
                  </a:lnTo>
                  <a:lnTo>
                    <a:pt x="95" y="16"/>
                  </a:lnTo>
                  <a:lnTo>
                    <a:pt x="92" y="13"/>
                  </a:lnTo>
                  <a:lnTo>
                    <a:pt x="88" y="10"/>
                  </a:lnTo>
                  <a:lnTo>
                    <a:pt x="84" y="9"/>
                  </a:lnTo>
                  <a:lnTo>
                    <a:pt x="76" y="8"/>
                  </a:lnTo>
                  <a:lnTo>
                    <a:pt x="69" y="8"/>
                  </a:lnTo>
                  <a:lnTo>
                    <a:pt x="68" y="8"/>
                  </a:lnTo>
                  <a:lnTo>
                    <a:pt x="68" y="8"/>
                  </a:lnTo>
                  <a:lnTo>
                    <a:pt x="64" y="9"/>
                  </a:lnTo>
                  <a:lnTo>
                    <a:pt x="61" y="10"/>
                  </a:lnTo>
                  <a:lnTo>
                    <a:pt x="59" y="12"/>
                  </a:lnTo>
                  <a:lnTo>
                    <a:pt x="58" y="16"/>
                  </a:lnTo>
                  <a:lnTo>
                    <a:pt x="48" y="55"/>
                  </a:lnTo>
                  <a:lnTo>
                    <a:pt x="51" y="55"/>
                  </a:lnTo>
                  <a:lnTo>
                    <a:pt x="51" y="55"/>
                  </a:lnTo>
                  <a:lnTo>
                    <a:pt x="62" y="55"/>
                  </a:lnTo>
                  <a:lnTo>
                    <a:pt x="71" y="55"/>
                  </a:lnTo>
                  <a:lnTo>
                    <a:pt x="78" y="53"/>
                  </a:lnTo>
                  <a:lnTo>
                    <a:pt x="81" y="52"/>
                  </a:lnTo>
                  <a:lnTo>
                    <a:pt x="83" y="50"/>
                  </a:lnTo>
                  <a:lnTo>
                    <a:pt x="84" y="50"/>
                  </a:lnTo>
                  <a:lnTo>
                    <a:pt x="78" y="71"/>
                  </a:lnTo>
                  <a:lnTo>
                    <a:pt x="77" y="71"/>
                  </a:lnTo>
                  <a:lnTo>
                    <a:pt x="77" y="71"/>
                  </a:lnTo>
                  <a:lnTo>
                    <a:pt x="75" y="68"/>
                  </a:lnTo>
                  <a:lnTo>
                    <a:pt x="73" y="66"/>
                  </a:lnTo>
                  <a:lnTo>
                    <a:pt x="70" y="65"/>
                  </a:lnTo>
                  <a:lnTo>
                    <a:pt x="67" y="64"/>
                  </a:lnTo>
                  <a:lnTo>
                    <a:pt x="58" y="63"/>
                  </a:lnTo>
                  <a:lnTo>
                    <a:pt x="48" y="63"/>
                  </a:lnTo>
                  <a:lnTo>
                    <a:pt x="45" y="63"/>
                  </a:lnTo>
                  <a:lnTo>
                    <a:pt x="36" y="95"/>
                  </a:lnTo>
                  <a:lnTo>
                    <a:pt x="36" y="95"/>
                  </a:lnTo>
                  <a:lnTo>
                    <a:pt x="34" y="103"/>
                  </a:lnTo>
                  <a:lnTo>
                    <a:pt x="32" y="109"/>
                  </a:lnTo>
                  <a:lnTo>
                    <a:pt x="33" y="114"/>
                  </a:lnTo>
                  <a:lnTo>
                    <a:pt x="34" y="117"/>
                  </a:lnTo>
                  <a:lnTo>
                    <a:pt x="34" y="118"/>
                  </a:lnTo>
                  <a:lnTo>
                    <a:pt x="0" y="118"/>
                  </a:lnTo>
                  <a:lnTo>
                    <a:pt x="0" y="117"/>
                  </a:lnTo>
                  <a:lnTo>
                    <a:pt x="0" y="117"/>
                  </a:lnTo>
                  <a:lnTo>
                    <a:pt x="3" y="114"/>
                  </a:lnTo>
                  <a:lnTo>
                    <a:pt x="6" y="110"/>
                  </a:lnTo>
                  <a:lnTo>
                    <a:pt x="8" y="104"/>
                  </a:lnTo>
                  <a:lnTo>
                    <a:pt x="11" y="96"/>
                  </a:lnTo>
                  <a:lnTo>
                    <a:pt x="32" y="24"/>
                  </a:lnTo>
                  <a:lnTo>
                    <a:pt x="32" y="24"/>
                  </a:lnTo>
                  <a:lnTo>
                    <a:pt x="34" y="15"/>
                  </a:lnTo>
                  <a:lnTo>
                    <a:pt x="35" y="9"/>
                  </a:lnTo>
                  <a:lnTo>
                    <a:pt x="35" y="5"/>
                  </a:lnTo>
                  <a:lnTo>
                    <a:pt x="33" y="1"/>
                  </a:lnTo>
                  <a:lnTo>
                    <a:pt x="33" y="0"/>
                  </a:lnTo>
                  <a:lnTo>
                    <a:pt x="10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 name="Freeform 30"/>
            <p:cNvSpPr>
              <a:spLocks/>
            </p:cNvSpPr>
            <p:nvPr userDrawn="1"/>
          </p:nvSpPr>
          <p:spPr bwMode="auto">
            <a:xfrm>
              <a:off x="1925638" y="1789113"/>
              <a:ext cx="150813" cy="187325"/>
            </a:xfrm>
            <a:custGeom>
              <a:avLst/>
              <a:gdLst>
                <a:gd name="T0" fmla="*/ 95 w 95"/>
                <a:gd name="T1" fmla="*/ 0 h 118"/>
                <a:gd name="T2" fmla="*/ 95 w 95"/>
                <a:gd name="T3" fmla="*/ 0 h 118"/>
                <a:gd name="T4" fmla="*/ 89 w 95"/>
                <a:gd name="T5" fmla="*/ 22 h 118"/>
                <a:gd name="T6" fmla="*/ 87 w 95"/>
                <a:gd name="T7" fmla="*/ 22 h 118"/>
                <a:gd name="T8" fmla="*/ 87 w 95"/>
                <a:gd name="T9" fmla="*/ 22 h 118"/>
                <a:gd name="T10" fmla="*/ 85 w 95"/>
                <a:gd name="T11" fmla="*/ 16 h 118"/>
                <a:gd name="T12" fmla="*/ 82 w 95"/>
                <a:gd name="T13" fmla="*/ 13 h 118"/>
                <a:gd name="T14" fmla="*/ 78 w 95"/>
                <a:gd name="T15" fmla="*/ 11 h 118"/>
                <a:gd name="T16" fmla="*/ 75 w 95"/>
                <a:gd name="T17" fmla="*/ 9 h 118"/>
                <a:gd name="T18" fmla="*/ 67 w 95"/>
                <a:gd name="T19" fmla="*/ 8 h 118"/>
                <a:gd name="T20" fmla="*/ 61 w 95"/>
                <a:gd name="T21" fmla="*/ 8 h 118"/>
                <a:gd name="T22" fmla="*/ 60 w 95"/>
                <a:gd name="T23" fmla="*/ 8 h 118"/>
                <a:gd name="T24" fmla="*/ 35 w 95"/>
                <a:gd name="T25" fmla="*/ 95 h 118"/>
                <a:gd name="T26" fmla="*/ 35 w 95"/>
                <a:gd name="T27" fmla="*/ 95 h 118"/>
                <a:gd name="T28" fmla="*/ 32 w 95"/>
                <a:gd name="T29" fmla="*/ 110 h 118"/>
                <a:gd name="T30" fmla="*/ 32 w 95"/>
                <a:gd name="T31" fmla="*/ 114 h 118"/>
                <a:gd name="T32" fmla="*/ 34 w 95"/>
                <a:gd name="T33" fmla="*/ 117 h 118"/>
                <a:gd name="T34" fmla="*/ 34 w 95"/>
                <a:gd name="T35" fmla="*/ 118 h 118"/>
                <a:gd name="T36" fmla="*/ 0 w 95"/>
                <a:gd name="T37" fmla="*/ 118 h 118"/>
                <a:gd name="T38" fmla="*/ 0 w 95"/>
                <a:gd name="T39" fmla="*/ 117 h 118"/>
                <a:gd name="T40" fmla="*/ 0 w 95"/>
                <a:gd name="T41" fmla="*/ 117 h 118"/>
                <a:gd name="T42" fmla="*/ 4 w 95"/>
                <a:gd name="T43" fmla="*/ 114 h 118"/>
                <a:gd name="T44" fmla="*/ 6 w 95"/>
                <a:gd name="T45" fmla="*/ 110 h 118"/>
                <a:gd name="T46" fmla="*/ 8 w 95"/>
                <a:gd name="T47" fmla="*/ 104 h 118"/>
                <a:gd name="T48" fmla="*/ 11 w 95"/>
                <a:gd name="T49" fmla="*/ 95 h 118"/>
                <a:gd name="T50" fmla="*/ 36 w 95"/>
                <a:gd name="T51" fmla="*/ 8 h 118"/>
                <a:gd name="T52" fmla="*/ 33 w 95"/>
                <a:gd name="T53" fmla="*/ 8 h 118"/>
                <a:gd name="T54" fmla="*/ 33 w 95"/>
                <a:gd name="T55" fmla="*/ 8 h 118"/>
                <a:gd name="T56" fmla="*/ 26 w 95"/>
                <a:gd name="T57" fmla="*/ 8 h 118"/>
                <a:gd name="T58" fmla="*/ 19 w 95"/>
                <a:gd name="T59" fmla="*/ 9 h 118"/>
                <a:gd name="T60" fmla="*/ 15 w 95"/>
                <a:gd name="T61" fmla="*/ 11 h 118"/>
                <a:gd name="T62" fmla="*/ 11 w 95"/>
                <a:gd name="T63" fmla="*/ 13 h 118"/>
                <a:gd name="T64" fmla="*/ 7 w 95"/>
                <a:gd name="T65" fmla="*/ 16 h 118"/>
                <a:gd name="T66" fmla="*/ 3 w 95"/>
                <a:gd name="T67" fmla="*/ 22 h 118"/>
                <a:gd name="T68" fmla="*/ 1 w 95"/>
                <a:gd name="T69" fmla="*/ 22 h 118"/>
                <a:gd name="T70" fmla="*/ 1 w 95"/>
                <a:gd name="T71" fmla="*/ 22 h 118"/>
                <a:gd name="T72" fmla="*/ 8 w 95"/>
                <a:gd name="T73" fmla="*/ 0 h 118"/>
                <a:gd name="T74" fmla="*/ 95 w 95"/>
                <a:gd name="T75" fmla="*/ 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5" h="118">
                  <a:moveTo>
                    <a:pt x="95" y="0"/>
                  </a:moveTo>
                  <a:lnTo>
                    <a:pt x="95" y="0"/>
                  </a:lnTo>
                  <a:lnTo>
                    <a:pt x="89" y="22"/>
                  </a:lnTo>
                  <a:lnTo>
                    <a:pt x="87" y="22"/>
                  </a:lnTo>
                  <a:lnTo>
                    <a:pt x="87" y="22"/>
                  </a:lnTo>
                  <a:lnTo>
                    <a:pt x="85" y="16"/>
                  </a:lnTo>
                  <a:lnTo>
                    <a:pt x="82" y="13"/>
                  </a:lnTo>
                  <a:lnTo>
                    <a:pt x="78" y="11"/>
                  </a:lnTo>
                  <a:lnTo>
                    <a:pt x="75" y="9"/>
                  </a:lnTo>
                  <a:lnTo>
                    <a:pt x="67" y="8"/>
                  </a:lnTo>
                  <a:lnTo>
                    <a:pt x="61" y="8"/>
                  </a:lnTo>
                  <a:lnTo>
                    <a:pt x="60" y="8"/>
                  </a:lnTo>
                  <a:lnTo>
                    <a:pt x="35" y="95"/>
                  </a:lnTo>
                  <a:lnTo>
                    <a:pt x="35" y="95"/>
                  </a:lnTo>
                  <a:lnTo>
                    <a:pt x="32" y="110"/>
                  </a:lnTo>
                  <a:lnTo>
                    <a:pt x="32" y="114"/>
                  </a:lnTo>
                  <a:lnTo>
                    <a:pt x="34" y="117"/>
                  </a:lnTo>
                  <a:lnTo>
                    <a:pt x="34" y="118"/>
                  </a:lnTo>
                  <a:lnTo>
                    <a:pt x="0" y="118"/>
                  </a:lnTo>
                  <a:lnTo>
                    <a:pt x="0" y="117"/>
                  </a:lnTo>
                  <a:lnTo>
                    <a:pt x="0" y="117"/>
                  </a:lnTo>
                  <a:lnTo>
                    <a:pt x="4" y="114"/>
                  </a:lnTo>
                  <a:lnTo>
                    <a:pt x="6" y="110"/>
                  </a:lnTo>
                  <a:lnTo>
                    <a:pt x="8" y="104"/>
                  </a:lnTo>
                  <a:lnTo>
                    <a:pt x="11" y="95"/>
                  </a:lnTo>
                  <a:lnTo>
                    <a:pt x="36" y="8"/>
                  </a:lnTo>
                  <a:lnTo>
                    <a:pt x="33" y="8"/>
                  </a:lnTo>
                  <a:lnTo>
                    <a:pt x="33" y="8"/>
                  </a:lnTo>
                  <a:lnTo>
                    <a:pt x="26" y="8"/>
                  </a:lnTo>
                  <a:lnTo>
                    <a:pt x="19" y="9"/>
                  </a:lnTo>
                  <a:lnTo>
                    <a:pt x="15" y="11"/>
                  </a:lnTo>
                  <a:lnTo>
                    <a:pt x="11" y="13"/>
                  </a:lnTo>
                  <a:lnTo>
                    <a:pt x="7" y="16"/>
                  </a:lnTo>
                  <a:lnTo>
                    <a:pt x="3" y="22"/>
                  </a:lnTo>
                  <a:lnTo>
                    <a:pt x="1" y="22"/>
                  </a:lnTo>
                  <a:lnTo>
                    <a:pt x="1" y="22"/>
                  </a:lnTo>
                  <a:lnTo>
                    <a:pt x="8" y="0"/>
                  </a:lnTo>
                  <a:lnTo>
                    <a:pt x="9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 name="Freeform 31"/>
            <p:cNvSpPr>
              <a:spLocks/>
            </p:cNvSpPr>
            <p:nvPr userDrawn="1"/>
          </p:nvSpPr>
          <p:spPr bwMode="auto">
            <a:xfrm>
              <a:off x="1447801" y="1789113"/>
              <a:ext cx="238125" cy="187325"/>
            </a:xfrm>
            <a:custGeom>
              <a:avLst/>
              <a:gdLst>
                <a:gd name="T0" fmla="*/ 150 w 150"/>
                <a:gd name="T1" fmla="*/ 1 h 118"/>
                <a:gd name="T2" fmla="*/ 150 w 150"/>
                <a:gd name="T3" fmla="*/ 1 h 118"/>
                <a:gd name="T4" fmla="*/ 147 w 150"/>
                <a:gd name="T5" fmla="*/ 5 h 118"/>
                <a:gd name="T6" fmla="*/ 144 w 150"/>
                <a:gd name="T7" fmla="*/ 9 h 118"/>
                <a:gd name="T8" fmla="*/ 136 w 150"/>
                <a:gd name="T9" fmla="*/ 23 h 118"/>
                <a:gd name="T10" fmla="*/ 136 w 150"/>
                <a:gd name="T11" fmla="*/ 23 h 118"/>
                <a:gd name="T12" fmla="*/ 108 w 150"/>
                <a:gd name="T13" fmla="*/ 76 h 118"/>
                <a:gd name="T14" fmla="*/ 87 w 150"/>
                <a:gd name="T15" fmla="*/ 118 h 118"/>
                <a:gd name="T16" fmla="*/ 74 w 150"/>
                <a:gd name="T17" fmla="*/ 118 h 118"/>
                <a:gd name="T18" fmla="*/ 67 w 150"/>
                <a:gd name="T19" fmla="*/ 44 h 118"/>
                <a:gd name="T20" fmla="*/ 66 w 150"/>
                <a:gd name="T21" fmla="*/ 44 h 118"/>
                <a:gd name="T22" fmla="*/ 26 w 150"/>
                <a:gd name="T23" fmla="*/ 118 h 118"/>
                <a:gd name="T24" fmla="*/ 15 w 150"/>
                <a:gd name="T25" fmla="*/ 118 h 118"/>
                <a:gd name="T26" fmla="*/ 5 w 150"/>
                <a:gd name="T27" fmla="*/ 24 h 118"/>
                <a:gd name="T28" fmla="*/ 5 w 150"/>
                <a:gd name="T29" fmla="*/ 24 h 118"/>
                <a:gd name="T30" fmla="*/ 4 w 150"/>
                <a:gd name="T31" fmla="*/ 9 h 118"/>
                <a:gd name="T32" fmla="*/ 2 w 150"/>
                <a:gd name="T33" fmla="*/ 5 h 118"/>
                <a:gd name="T34" fmla="*/ 0 w 150"/>
                <a:gd name="T35" fmla="*/ 1 h 118"/>
                <a:gd name="T36" fmla="*/ 0 w 150"/>
                <a:gd name="T37" fmla="*/ 0 h 118"/>
                <a:gd name="T38" fmla="*/ 33 w 150"/>
                <a:gd name="T39" fmla="*/ 0 h 118"/>
                <a:gd name="T40" fmla="*/ 33 w 150"/>
                <a:gd name="T41" fmla="*/ 1 h 118"/>
                <a:gd name="T42" fmla="*/ 33 w 150"/>
                <a:gd name="T43" fmla="*/ 1 h 118"/>
                <a:gd name="T44" fmla="*/ 31 w 150"/>
                <a:gd name="T45" fmla="*/ 5 h 118"/>
                <a:gd name="T46" fmla="*/ 29 w 150"/>
                <a:gd name="T47" fmla="*/ 9 h 118"/>
                <a:gd name="T48" fmla="*/ 29 w 150"/>
                <a:gd name="T49" fmla="*/ 14 h 118"/>
                <a:gd name="T50" fmla="*/ 29 w 150"/>
                <a:gd name="T51" fmla="*/ 23 h 118"/>
                <a:gd name="T52" fmla="*/ 35 w 150"/>
                <a:gd name="T53" fmla="*/ 79 h 118"/>
                <a:gd name="T54" fmla="*/ 35 w 150"/>
                <a:gd name="T55" fmla="*/ 79 h 118"/>
                <a:gd name="T56" fmla="*/ 77 w 150"/>
                <a:gd name="T57" fmla="*/ 1 h 118"/>
                <a:gd name="T58" fmla="*/ 86 w 150"/>
                <a:gd name="T59" fmla="*/ 1 h 118"/>
                <a:gd name="T60" fmla="*/ 93 w 150"/>
                <a:gd name="T61" fmla="*/ 79 h 118"/>
                <a:gd name="T62" fmla="*/ 94 w 150"/>
                <a:gd name="T63" fmla="*/ 79 h 118"/>
                <a:gd name="T64" fmla="*/ 94 w 150"/>
                <a:gd name="T65" fmla="*/ 79 h 118"/>
                <a:gd name="T66" fmla="*/ 124 w 150"/>
                <a:gd name="T67" fmla="*/ 21 h 118"/>
                <a:gd name="T68" fmla="*/ 124 w 150"/>
                <a:gd name="T69" fmla="*/ 21 h 118"/>
                <a:gd name="T70" fmla="*/ 128 w 150"/>
                <a:gd name="T71" fmla="*/ 12 h 118"/>
                <a:gd name="T72" fmla="*/ 129 w 150"/>
                <a:gd name="T73" fmla="*/ 6 h 118"/>
                <a:gd name="T74" fmla="*/ 129 w 150"/>
                <a:gd name="T75" fmla="*/ 3 h 118"/>
                <a:gd name="T76" fmla="*/ 128 w 150"/>
                <a:gd name="T77" fmla="*/ 1 h 118"/>
                <a:gd name="T78" fmla="*/ 128 w 150"/>
                <a:gd name="T79" fmla="*/ 0 h 118"/>
                <a:gd name="T80" fmla="*/ 150 w 150"/>
                <a:gd name="T81" fmla="*/ 0 h 118"/>
                <a:gd name="T82" fmla="*/ 150 w 150"/>
                <a:gd name="T83" fmla="*/ 1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0" h="118">
                  <a:moveTo>
                    <a:pt x="150" y="1"/>
                  </a:moveTo>
                  <a:lnTo>
                    <a:pt x="150" y="1"/>
                  </a:lnTo>
                  <a:lnTo>
                    <a:pt x="147" y="5"/>
                  </a:lnTo>
                  <a:lnTo>
                    <a:pt x="144" y="9"/>
                  </a:lnTo>
                  <a:lnTo>
                    <a:pt x="136" y="23"/>
                  </a:lnTo>
                  <a:lnTo>
                    <a:pt x="136" y="23"/>
                  </a:lnTo>
                  <a:lnTo>
                    <a:pt x="108" y="76"/>
                  </a:lnTo>
                  <a:lnTo>
                    <a:pt x="87" y="118"/>
                  </a:lnTo>
                  <a:lnTo>
                    <a:pt x="74" y="118"/>
                  </a:lnTo>
                  <a:lnTo>
                    <a:pt x="67" y="44"/>
                  </a:lnTo>
                  <a:lnTo>
                    <a:pt x="66" y="44"/>
                  </a:lnTo>
                  <a:lnTo>
                    <a:pt x="26" y="118"/>
                  </a:lnTo>
                  <a:lnTo>
                    <a:pt x="15" y="118"/>
                  </a:lnTo>
                  <a:lnTo>
                    <a:pt x="5" y="24"/>
                  </a:lnTo>
                  <a:lnTo>
                    <a:pt x="5" y="24"/>
                  </a:lnTo>
                  <a:lnTo>
                    <a:pt x="4" y="9"/>
                  </a:lnTo>
                  <a:lnTo>
                    <a:pt x="2" y="5"/>
                  </a:lnTo>
                  <a:lnTo>
                    <a:pt x="0" y="1"/>
                  </a:lnTo>
                  <a:lnTo>
                    <a:pt x="0" y="0"/>
                  </a:lnTo>
                  <a:lnTo>
                    <a:pt x="33" y="0"/>
                  </a:lnTo>
                  <a:lnTo>
                    <a:pt x="33" y="1"/>
                  </a:lnTo>
                  <a:lnTo>
                    <a:pt x="33" y="1"/>
                  </a:lnTo>
                  <a:lnTo>
                    <a:pt x="31" y="5"/>
                  </a:lnTo>
                  <a:lnTo>
                    <a:pt x="29" y="9"/>
                  </a:lnTo>
                  <a:lnTo>
                    <a:pt x="29" y="14"/>
                  </a:lnTo>
                  <a:lnTo>
                    <a:pt x="29" y="23"/>
                  </a:lnTo>
                  <a:lnTo>
                    <a:pt x="35" y="79"/>
                  </a:lnTo>
                  <a:lnTo>
                    <a:pt x="35" y="79"/>
                  </a:lnTo>
                  <a:lnTo>
                    <a:pt x="77" y="1"/>
                  </a:lnTo>
                  <a:lnTo>
                    <a:pt x="86" y="1"/>
                  </a:lnTo>
                  <a:lnTo>
                    <a:pt x="93" y="79"/>
                  </a:lnTo>
                  <a:lnTo>
                    <a:pt x="94" y="79"/>
                  </a:lnTo>
                  <a:lnTo>
                    <a:pt x="94" y="79"/>
                  </a:lnTo>
                  <a:lnTo>
                    <a:pt x="124" y="21"/>
                  </a:lnTo>
                  <a:lnTo>
                    <a:pt x="124" y="21"/>
                  </a:lnTo>
                  <a:lnTo>
                    <a:pt x="128" y="12"/>
                  </a:lnTo>
                  <a:lnTo>
                    <a:pt x="129" y="6"/>
                  </a:lnTo>
                  <a:lnTo>
                    <a:pt x="129" y="3"/>
                  </a:lnTo>
                  <a:lnTo>
                    <a:pt x="128" y="1"/>
                  </a:lnTo>
                  <a:lnTo>
                    <a:pt x="128" y="0"/>
                  </a:lnTo>
                  <a:lnTo>
                    <a:pt x="150" y="0"/>
                  </a:lnTo>
                  <a:lnTo>
                    <a:pt x="15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
        <p:nvSpPr>
          <p:cNvPr id="14" name="Text Placeholder 2"/>
          <p:cNvSpPr>
            <a:spLocks noGrp="1"/>
          </p:cNvSpPr>
          <p:nvPr>
            <p:ph type="body" sz="quarter" idx="12" hasCustomPrompt="1"/>
          </p:nvPr>
        </p:nvSpPr>
        <p:spPr>
          <a:xfrm>
            <a:off x="283745" y="301625"/>
            <a:ext cx="10230268" cy="4897090"/>
          </a:xfrm>
        </p:spPr>
        <p:txBody>
          <a:bodyPr/>
          <a:lstStyle>
            <a:lvl1pPr marL="0" indent="0">
              <a:buFont typeface="Arial" panose="020B0604020202020204" pitchFamily="34" charset="0"/>
              <a:buNone/>
              <a:defRPr sz="3600">
                <a:solidFill>
                  <a:schemeClr val="bg1"/>
                </a:solidFill>
              </a:defRPr>
            </a:lvl1pPr>
            <a:lvl2pPr>
              <a:defRPr sz="2800">
                <a:solidFill>
                  <a:schemeClr val="bg1"/>
                </a:solidFill>
              </a:defRPr>
            </a:lvl2pPr>
            <a:lvl3pPr marL="985807" indent="-457200">
              <a:buFont typeface="Arial" panose="020B0604020202020204" pitchFamily="34" charset="0"/>
              <a:buChar char="−"/>
              <a:defRPr sz="2800">
                <a:solidFill>
                  <a:schemeClr val="bg1"/>
                </a:solidFill>
              </a:defRPr>
            </a:lvl3pPr>
            <a:lvl4pPr>
              <a:defRPr sz="2800">
                <a:solidFill>
                  <a:schemeClr val="bg1"/>
                </a:solidFill>
              </a:defRPr>
            </a:lvl4pPr>
            <a:lvl5pPr>
              <a:defRPr sz="2400">
                <a:solidFill>
                  <a:schemeClr val="bg1"/>
                </a:solidFill>
              </a:defRPr>
            </a:lvl5pPr>
          </a:lstStyle>
          <a:p>
            <a:pPr lvl="0"/>
            <a:r>
              <a:rPr lang="en-US" dirty="0"/>
              <a:t>You can use it as divider or highlight slide. Make it short, clear and pretty. If used as a highlight slide, size of the text should be 36pt. If used as a divider slide, content can be much smaller – 18pt.</a:t>
            </a:r>
          </a:p>
        </p:txBody>
      </p:sp>
      <p:sp>
        <p:nvSpPr>
          <p:cNvPr id="23" name="Footer Placeholder 3"/>
          <p:cNvSpPr>
            <a:spLocks noGrp="1"/>
          </p:cNvSpPr>
          <p:nvPr>
            <p:ph type="ftr" sz="quarter" idx="10"/>
          </p:nvPr>
        </p:nvSpPr>
        <p:spPr>
          <a:xfrm>
            <a:off x="658292" y="5592196"/>
            <a:ext cx="8918847" cy="228600"/>
          </a:xfrm>
        </p:spPr>
        <p:txBody>
          <a:bodyPr/>
          <a:lstStyle>
            <a:lvl1pPr>
              <a:defRPr>
                <a:solidFill>
                  <a:schemeClr val="bg1"/>
                </a:solidFill>
              </a:defRPr>
            </a:lvl1pPr>
          </a:lstStyle>
          <a:p>
            <a:r>
              <a:rPr lang="en-US"/>
              <a:t>Global webinar for third-party providers</a:t>
            </a:r>
            <a:endParaRPr lang="en-GB" dirty="0"/>
          </a:p>
        </p:txBody>
      </p:sp>
    </p:spTree>
    <p:extLst>
      <p:ext uri="{BB962C8B-B14F-4D97-AF65-F5344CB8AC3E}">
        <p14:creationId xmlns:p14="http://schemas.microsoft.com/office/powerpoint/2010/main" val="4166128220"/>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sp>
        <p:nvSpPr>
          <p:cNvPr id="2" name="Footer Placeholder 3"/>
          <p:cNvSpPr>
            <a:spLocks noGrp="1"/>
          </p:cNvSpPr>
          <p:nvPr>
            <p:ph type="ftr" sz="quarter" idx="3"/>
          </p:nvPr>
        </p:nvSpPr>
        <p:spPr>
          <a:xfrm>
            <a:off x="658292" y="5592196"/>
            <a:ext cx="5678487" cy="228600"/>
          </a:xfrm>
          <a:prstGeom prst="rect">
            <a:avLst/>
          </a:prstGeom>
        </p:spPr>
        <p:txBody>
          <a:bodyPr/>
          <a:lstStyle>
            <a:lvl1pPr>
              <a:defRPr sz="800">
                <a:solidFill>
                  <a:schemeClr val="tx2"/>
                </a:solidFill>
              </a:defRPr>
            </a:lvl1pPr>
          </a:lstStyle>
          <a:p>
            <a:r>
              <a:rPr lang="en-US"/>
              <a:t>Global webinar for third-party providers</a:t>
            </a:r>
            <a:endParaRPr lang="en-GB" dirty="0"/>
          </a:p>
        </p:txBody>
      </p:sp>
      <p:sp>
        <p:nvSpPr>
          <p:cNvPr id="3" name="Slide Number Placeholder 4"/>
          <p:cNvSpPr>
            <a:spLocks noGrp="1"/>
          </p:cNvSpPr>
          <p:nvPr>
            <p:ph type="sldNum" sz="quarter" idx="4"/>
          </p:nvPr>
        </p:nvSpPr>
        <p:spPr>
          <a:xfrm>
            <a:off x="9823251" y="5592196"/>
            <a:ext cx="762000" cy="228600"/>
          </a:xfrm>
          <a:prstGeom prst="rect">
            <a:avLst/>
          </a:prstGeom>
        </p:spPr>
        <p:txBody>
          <a:bodyPr/>
          <a:lstStyle>
            <a:lvl1pPr algn="r">
              <a:defRPr sz="800">
                <a:solidFill>
                  <a:schemeClr val="tx2"/>
                </a:solidFill>
              </a:defRPr>
            </a:lvl1pPr>
          </a:lstStyle>
          <a:p>
            <a:fld id="{F17889F7-7963-4A16-ADF8-FEE4D97DC541}" type="slidenum">
              <a:rPr lang="en-GB" smtClean="0"/>
              <a:pPr/>
              <a:t>‹#›</a:t>
            </a:fld>
            <a:endParaRPr lang="en-GB" dirty="0"/>
          </a:p>
        </p:txBody>
      </p:sp>
      <p:sp>
        <p:nvSpPr>
          <p:cNvPr id="4" name="Rectangle 3"/>
          <p:cNvSpPr/>
          <p:nvPr userDrawn="1"/>
        </p:nvSpPr>
        <p:spPr bwMode="auto">
          <a:xfrm>
            <a:off x="0" y="0"/>
            <a:ext cx="10801350" cy="6076950"/>
          </a:xfrm>
          <a:prstGeom prst="rect">
            <a:avLst/>
          </a:prstGeom>
          <a:solidFill>
            <a:schemeClr val="tx2"/>
          </a:solidFill>
          <a:ln w="9525" cap="flat" cmpd="sng" algn="ctr">
            <a:noFill/>
            <a:prstDash val="solid"/>
            <a:round/>
            <a:headEnd type="none" w="med" len="med"/>
            <a:tailEnd type="none" w="med" len="med"/>
          </a:ln>
          <a:effectLst/>
        </p:spPr>
        <p:txBody>
          <a:bodyPr vert="horz" wrap="square" lIns="107928" tIns="53964" rIns="107928" bIns="53964" numCol="1" spcCol="0" rtlCol="0" anchor="t" anchorCtr="0" compatLnSpc="1">
            <a:prstTxWarp prst="textNoShape">
              <a:avLst/>
            </a:prstTxWarp>
          </a:bodyPr>
          <a:lstStyle/>
          <a:p>
            <a:pPr defTabSz="1079142"/>
            <a:endParaRPr lang="en-GB" sz="1798" dirty="0"/>
          </a:p>
        </p:txBody>
      </p:sp>
      <p:sp>
        <p:nvSpPr>
          <p:cNvPr id="5" name="TextBox 4"/>
          <p:cNvSpPr txBox="1"/>
          <p:nvPr userDrawn="1"/>
        </p:nvSpPr>
        <p:spPr>
          <a:xfrm>
            <a:off x="4790674" y="3902571"/>
            <a:ext cx="1220003" cy="276999"/>
          </a:xfrm>
          <a:prstGeom prst="rect">
            <a:avLst/>
          </a:prstGeom>
          <a:noFill/>
          <a:ln>
            <a:noFill/>
          </a:ln>
        </p:spPr>
        <p:txBody>
          <a:bodyPr wrap="square" rtlCol="0">
            <a:spAutoFit/>
          </a:bodyPr>
          <a:lstStyle/>
          <a:p>
            <a:pPr algn="ctr"/>
            <a:r>
              <a:rPr lang="en-GB" sz="1200" dirty="0">
                <a:solidFill>
                  <a:schemeClr val="bg1"/>
                </a:solidFill>
              </a:rPr>
              <a:t>www.swift.com</a:t>
            </a:r>
            <a:endParaRPr lang="en-GB" sz="1050" dirty="0">
              <a:solidFill>
                <a:schemeClr val="bg1"/>
              </a:solidFill>
            </a:endParaRPr>
          </a:p>
        </p:txBody>
      </p:sp>
      <p:grpSp>
        <p:nvGrpSpPr>
          <p:cNvPr id="14" name="Group 13"/>
          <p:cNvGrpSpPr/>
          <p:nvPr userDrawn="1"/>
        </p:nvGrpSpPr>
        <p:grpSpPr>
          <a:xfrm>
            <a:off x="4774951" y="2317123"/>
            <a:ext cx="1251449" cy="1253662"/>
            <a:chOff x="1230313" y="1433513"/>
            <a:chExt cx="898525" cy="900113"/>
          </a:xfrm>
        </p:grpSpPr>
        <p:sp>
          <p:nvSpPr>
            <p:cNvPr id="15" name="Freeform 14"/>
            <p:cNvSpPr>
              <a:spLocks noEditPoints="1"/>
            </p:cNvSpPr>
            <p:nvPr userDrawn="1"/>
          </p:nvSpPr>
          <p:spPr bwMode="auto">
            <a:xfrm>
              <a:off x="1230313" y="1433513"/>
              <a:ext cx="898525" cy="900113"/>
            </a:xfrm>
            <a:custGeom>
              <a:avLst/>
              <a:gdLst>
                <a:gd name="T0" fmla="*/ 198 w 566"/>
                <a:gd name="T1" fmla="*/ 14 h 567"/>
                <a:gd name="T2" fmla="*/ 103 w 566"/>
                <a:gd name="T3" fmla="*/ 66 h 567"/>
                <a:gd name="T4" fmla="*/ 34 w 566"/>
                <a:gd name="T5" fmla="*/ 149 h 567"/>
                <a:gd name="T6" fmla="*/ 2 w 566"/>
                <a:gd name="T7" fmla="*/ 255 h 567"/>
                <a:gd name="T8" fmla="*/ 9 w 566"/>
                <a:gd name="T9" fmla="*/ 354 h 567"/>
                <a:gd name="T10" fmla="*/ 57 w 566"/>
                <a:gd name="T11" fmla="*/ 453 h 567"/>
                <a:gd name="T12" fmla="*/ 136 w 566"/>
                <a:gd name="T13" fmla="*/ 526 h 567"/>
                <a:gd name="T14" fmla="*/ 240 w 566"/>
                <a:gd name="T15" fmla="*/ 563 h 567"/>
                <a:gd name="T16" fmla="*/ 341 w 566"/>
                <a:gd name="T17" fmla="*/ 561 h 567"/>
                <a:gd name="T18" fmla="*/ 442 w 566"/>
                <a:gd name="T19" fmla="*/ 518 h 567"/>
                <a:gd name="T20" fmla="*/ 518 w 566"/>
                <a:gd name="T21" fmla="*/ 442 h 567"/>
                <a:gd name="T22" fmla="*/ 561 w 566"/>
                <a:gd name="T23" fmla="*/ 341 h 567"/>
                <a:gd name="T24" fmla="*/ 563 w 566"/>
                <a:gd name="T25" fmla="*/ 240 h 567"/>
                <a:gd name="T26" fmla="*/ 526 w 566"/>
                <a:gd name="T27" fmla="*/ 137 h 567"/>
                <a:gd name="T28" fmla="*/ 454 w 566"/>
                <a:gd name="T29" fmla="*/ 57 h 567"/>
                <a:gd name="T30" fmla="*/ 356 w 566"/>
                <a:gd name="T31" fmla="*/ 10 h 567"/>
                <a:gd name="T32" fmla="*/ 95 w 566"/>
                <a:gd name="T33" fmla="*/ 90 h 567"/>
                <a:gd name="T34" fmla="*/ 248 w 566"/>
                <a:gd name="T35" fmla="*/ 16 h 567"/>
                <a:gd name="T36" fmla="*/ 206 w 566"/>
                <a:gd name="T37" fmla="*/ 55 h 567"/>
                <a:gd name="T38" fmla="*/ 94 w 566"/>
                <a:gd name="T39" fmla="*/ 92 h 567"/>
                <a:gd name="T40" fmla="*/ 247 w 566"/>
                <a:gd name="T41" fmla="*/ 36 h 567"/>
                <a:gd name="T42" fmla="*/ 192 w 566"/>
                <a:gd name="T43" fmla="*/ 92 h 567"/>
                <a:gd name="T44" fmla="*/ 337 w 566"/>
                <a:gd name="T45" fmla="*/ 50 h 567"/>
                <a:gd name="T46" fmla="*/ 290 w 566"/>
                <a:gd name="T47" fmla="*/ 92 h 567"/>
                <a:gd name="T48" fmla="*/ 319 w 566"/>
                <a:gd name="T49" fmla="*/ 19 h 567"/>
                <a:gd name="T50" fmla="*/ 382 w 566"/>
                <a:gd name="T51" fmla="*/ 32 h 567"/>
                <a:gd name="T52" fmla="*/ 473 w 566"/>
                <a:gd name="T53" fmla="*/ 92 h 567"/>
                <a:gd name="T54" fmla="*/ 166 w 566"/>
                <a:gd name="T55" fmla="*/ 107 h 567"/>
                <a:gd name="T56" fmla="*/ 32 w 566"/>
                <a:gd name="T57" fmla="*/ 186 h 567"/>
                <a:gd name="T58" fmla="*/ 81 w 566"/>
                <a:gd name="T59" fmla="*/ 106 h 567"/>
                <a:gd name="T60" fmla="*/ 278 w 566"/>
                <a:gd name="T61" fmla="*/ 186 h 567"/>
                <a:gd name="T62" fmla="*/ 183 w 566"/>
                <a:gd name="T63" fmla="*/ 106 h 567"/>
                <a:gd name="T64" fmla="*/ 384 w 566"/>
                <a:gd name="T65" fmla="*/ 106 h 567"/>
                <a:gd name="T66" fmla="*/ 417 w 566"/>
                <a:gd name="T67" fmla="*/ 186 h 567"/>
                <a:gd name="T68" fmla="*/ 486 w 566"/>
                <a:gd name="T69" fmla="*/ 105 h 567"/>
                <a:gd name="T70" fmla="*/ 535 w 566"/>
                <a:gd name="T71" fmla="*/ 186 h 567"/>
                <a:gd name="T72" fmla="*/ 411 w 566"/>
                <a:gd name="T73" fmla="*/ 126 h 567"/>
                <a:gd name="T74" fmla="*/ 540 w 566"/>
                <a:gd name="T75" fmla="*/ 199 h 567"/>
                <a:gd name="T76" fmla="*/ 552 w 566"/>
                <a:gd name="T77" fmla="*/ 305 h 567"/>
                <a:gd name="T78" fmla="*/ 27 w 566"/>
                <a:gd name="T79" fmla="*/ 368 h 567"/>
                <a:gd name="T80" fmla="*/ 14 w 566"/>
                <a:gd name="T81" fmla="*/ 284 h 567"/>
                <a:gd name="T82" fmla="*/ 540 w 566"/>
                <a:gd name="T83" fmla="*/ 199 h 567"/>
                <a:gd name="T84" fmla="*/ 156 w 566"/>
                <a:gd name="T85" fmla="*/ 441 h 567"/>
                <a:gd name="T86" fmla="*/ 81 w 566"/>
                <a:gd name="T87" fmla="*/ 461 h 567"/>
                <a:gd name="T88" fmla="*/ 32 w 566"/>
                <a:gd name="T89" fmla="*/ 381 h 567"/>
                <a:gd name="T90" fmla="*/ 183 w 566"/>
                <a:gd name="T91" fmla="*/ 461 h 567"/>
                <a:gd name="T92" fmla="*/ 149 w 566"/>
                <a:gd name="T93" fmla="*/ 381 h 567"/>
                <a:gd name="T94" fmla="*/ 412 w 566"/>
                <a:gd name="T95" fmla="*/ 402 h 567"/>
                <a:gd name="T96" fmla="*/ 290 w 566"/>
                <a:gd name="T97" fmla="*/ 461 h 567"/>
                <a:gd name="T98" fmla="*/ 534 w 566"/>
                <a:gd name="T99" fmla="*/ 382 h 567"/>
                <a:gd name="T100" fmla="*/ 400 w 566"/>
                <a:gd name="T101" fmla="*/ 461 h 567"/>
                <a:gd name="T102" fmla="*/ 431 w 566"/>
                <a:gd name="T103" fmla="*/ 381 h 567"/>
                <a:gd name="T104" fmla="*/ 176 w 566"/>
                <a:gd name="T105" fmla="*/ 475 h 567"/>
                <a:gd name="T106" fmla="*/ 253 w 566"/>
                <a:gd name="T107" fmla="*/ 551 h 567"/>
                <a:gd name="T108" fmla="*/ 146 w 566"/>
                <a:gd name="T109" fmla="*/ 515 h 567"/>
                <a:gd name="T110" fmla="*/ 176 w 566"/>
                <a:gd name="T111" fmla="*/ 475 h 567"/>
                <a:gd name="T112" fmla="*/ 230 w 566"/>
                <a:gd name="T113" fmla="*/ 516 h 567"/>
                <a:gd name="T114" fmla="*/ 278 w 566"/>
                <a:gd name="T115" fmla="*/ 475 h 567"/>
                <a:gd name="T116" fmla="*/ 320 w 566"/>
                <a:gd name="T117" fmla="*/ 531 h 567"/>
                <a:gd name="T118" fmla="*/ 374 w 566"/>
                <a:gd name="T119" fmla="*/ 475 h 567"/>
                <a:gd name="T120" fmla="*/ 401 w 566"/>
                <a:gd name="T121" fmla="*/ 525 h 567"/>
                <a:gd name="T122" fmla="*/ 319 w 566"/>
                <a:gd name="T123" fmla="*/ 547 h 567"/>
                <a:gd name="T124" fmla="*/ 391 w 566"/>
                <a:gd name="T125" fmla="*/ 475 h 5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66" h="567">
                  <a:moveTo>
                    <a:pt x="282" y="0"/>
                  </a:moveTo>
                  <a:lnTo>
                    <a:pt x="282" y="0"/>
                  </a:lnTo>
                  <a:lnTo>
                    <a:pt x="268" y="1"/>
                  </a:lnTo>
                  <a:lnTo>
                    <a:pt x="252" y="2"/>
                  </a:lnTo>
                  <a:lnTo>
                    <a:pt x="238" y="4"/>
                  </a:lnTo>
                  <a:lnTo>
                    <a:pt x="225" y="7"/>
                  </a:lnTo>
                  <a:lnTo>
                    <a:pt x="211" y="10"/>
                  </a:lnTo>
                  <a:lnTo>
                    <a:pt x="198" y="14"/>
                  </a:lnTo>
                  <a:lnTo>
                    <a:pt x="185" y="18"/>
                  </a:lnTo>
                  <a:lnTo>
                    <a:pt x="172" y="23"/>
                  </a:lnTo>
                  <a:lnTo>
                    <a:pt x="159" y="29"/>
                  </a:lnTo>
                  <a:lnTo>
                    <a:pt x="147" y="35"/>
                  </a:lnTo>
                  <a:lnTo>
                    <a:pt x="136" y="42"/>
                  </a:lnTo>
                  <a:lnTo>
                    <a:pt x="124" y="49"/>
                  </a:lnTo>
                  <a:lnTo>
                    <a:pt x="113" y="57"/>
                  </a:lnTo>
                  <a:lnTo>
                    <a:pt x="103" y="66"/>
                  </a:lnTo>
                  <a:lnTo>
                    <a:pt x="92" y="75"/>
                  </a:lnTo>
                  <a:lnTo>
                    <a:pt x="83" y="84"/>
                  </a:lnTo>
                  <a:lnTo>
                    <a:pt x="73" y="94"/>
                  </a:lnTo>
                  <a:lnTo>
                    <a:pt x="65" y="104"/>
                  </a:lnTo>
                  <a:lnTo>
                    <a:pt x="56" y="115"/>
                  </a:lnTo>
                  <a:lnTo>
                    <a:pt x="48" y="126"/>
                  </a:lnTo>
                  <a:lnTo>
                    <a:pt x="41" y="137"/>
                  </a:lnTo>
                  <a:lnTo>
                    <a:pt x="34" y="149"/>
                  </a:lnTo>
                  <a:lnTo>
                    <a:pt x="28" y="161"/>
                  </a:lnTo>
                  <a:lnTo>
                    <a:pt x="22" y="174"/>
                  </a:lnTo>
                  <a:lnTo>
                    <a:pt x="17" y="186"/>
                  </a:lnTo>
                  <a:lnTo>
                    <a:pt x="13" y="199"/>
                  </a:lnTo>
                  <a:lnTo>
                    <a:pt x="9" y="213"/>
                  </a:lnTo>
                  <a:lnTo>
                    <a:pt x="6" y="226"/>
                  </a:lnTo>
                  <a:lnTo>
                    <a:pt x="4" y="240"/>
                  </a:lnTo>
                  <a:lnTo>
                    <a:pt x="2" y="255"/>
                  </a:lnTo>
                  <a:lnTo>
                    <a:pt x="1" y="270"/>
                  </a:lnTo>
                  <a:lnTo>
                    <a:pt x="0" y="284"/>
                  </a:lnTo>
                  <a:lnTo>
                    <a:pt x="0" y="284"/>
                  </a:lnTo>
                  <a:lnTo>
                    <a:pt x="1" y="298"/>
                  </a:lnTo>
                  <a:lnTo>
                    <a:pt x="2" y="313"/>
                  </a:lnTo>
                  <a:lnTo>
                    <a:pt x="4" y="327"/>
                  </a:lnTo>
                  <a:lnTo>
                    <a:pt x="6" y="341"/>
                  </a:lnTo>
                  <a:lnTo>
                    <a:pt x="9" y="354"/>
                  </a:lnTo>
                  <a:lnTo>
                    <a:pt x="13" y="368"/>
                  </a:lnTo>
                  <a:lnTo>
                    <a:pt x="18" y="381"/>
                  </a:lnTo>
                  <a:lnTo>
                    <a:pt x="23" y="394"/>
                  </a:lnTo>
                  <a:lnTo>
                    <a:pt x="28" y="406"/>
                  </a:lnTo>
                  <a:lnTo>
                    <a:pt x="34" y="418"/>
                  </a:lnTo>
                  <a:lnTo>
                    <a:pt x="41" y="430"/>
                  </a:lnTo>
                  <a:lnTo>
                    <a:pt x="49" y="442"/>
                  </a:lnTo>
                  <a:lnTo>
                    <a:pt x="57" y="453"/>
                  </a:lnTo>
                  <a:lnTo>
                    <a:pt x="65" y="464"/>
                  </a:lnTo>
                  <a:lnTo>
                    <a:pt x="74" y="474"/>
                  </a:lnTo>
                  <a:lnTo>
                    <a:pt x="83" y="484"/>
                  </a:lnTo>
                  <a:lnTo>
                    <a:pt x="93" y="493"/>
                  </a:lnTo>
                  <a:lnTo>
                    <a:pt x="103" y="502"/>
                  </a:lnTo>
                  <a:lnTo>
                    <a:pt x="114" y="510"/>
                  </a:lnTo>
                  <a:lnTo>
                    <a:pt x="125" y="518"/>
                  </a:lnTo>
                  <a:lnTo>
                    <a:pt x="136" y="526"/>
                  </a:lnTo>
                  <a:lnTo>
                    <a:pt x="148" y="532"/>
                  </a:lnTo>
                  <a:lnTo>
                    <a:pt x="160" y="539"/>
                  </a:lnTo>
                  <a:lnTo>
                    <a:pt x="173" y="544"/>
                  </a:lnTo>
                  <a:lnTo>
                    <a:pt x="186" y="549"/>
                  </a:lnTo>
                  <a:lnTo>
                    <a:pt x="199" y="554"/>
                  </a:lnTo>
                  <a:lnTo>
                    <a:pt x="212" y="558"/>
                  </a:lnTo>
                  <a:lnTo>
                    <a:pt x="226" y="561"/>
                  </a:lnTo>
                  <a:lnTo>
                    <a:pt x="240" y="563"/>
                  </a:lnTo>
                  <a:lnTo>
                    <a:pt x="254" y="565"/>
                  </a:lnTo>
                  <a:lnTo>
                    <a:pt x="269" y="566"/>
                  </a:lnTo>
                  <a:lnTo>
                    <a:pt x="284" y="567"/>
                  </a:lnTo>
                  <a:lnTo>
                    <a:pt x="284" y="567"/>
                  </a:lnTo>
                  <a:lnTo>
                    <a:pt x="298" y="566"/>
                  </a:lnTo>
                  <a:lnTo>
                    <a:pt x="313" y="565"/>
                  </a:lnTo>
                  <a:lnTo>
                    <a:pt x="327" y="563"/>
                  </a:lnTo>
                  <a:lnTo>
                    <a:pt x="341" y="561"/>
                  </a:lnTo>
                  <a:lnTo>
                    <a:pt x="354" y="558"/>
                  </a:lnTo>
                  <a:lnTo>
                    <a:pt x="368" y="554"/>
                  </a:lnTo>
                  <a:lnTo>
                    <a:pt x="381" y="549"/>
                  </a:lnTo>
                  <a:lnTo>
                    <a:pt x="394" y="544"/>
                  </a:lnTo>
                  <a:lnTo>
                    <a:pt x="406" y="539"/>
                  </a:lnTo>
                  <a:lnTo>
                    <a:pt x="418" y="532"/>
                  </a:lnTo>
                  <a:lnTo>
                    <a:pt x="430" y="526"/>
                  </a:lnTo>
                  <a:lnTo>
                    <a:pt x="442" y="518"/>
                  </a:lnTo>
                  <a:lnTo>
                    <a:pt x="453" y="510"/>
                  </a:lnTo>
                  <a:lnTo>
                    <a:pt x="463" y="502"/>
                  </a:lnTo>
                  <a:lnTo>
                    <a:pt x="474" y="493"/>
                  </a:lnTo>
                  <a:lnTo>
                    <a:pt x="484" y="484"/>
                  </a:lnTo>
                  <a:lnTo>
                    <a:pt x="493" y="474"/>
                  </a:lnTo>
                  <a:lnTo>
                    <a:pt x="502" y="464"/>
                  </a:lnTo>
                  <a:lnTo>
                    <a:pt x="510" y="453"/>
                  </a:lnTo>
                  <a:lnTo>
                    <a:pt x="518" y="442"/>
                  </a:lnTo>
                  <a:lnTo>
                    <a:pt x="525" y="430"/>
                  </a:lnTo>
                  <a:lnTo>
                    <a:pt x="532" y="418"/>
                  </a:lnTo>
                  <a:lnTo>
                    <a:pt x="538" y="406"/>
                  </a:lnTo>
                  <a:lnTo>
                    <a:pt x="544" y="394"/>
                  </a:lnTo>
                  <a:lnTo>
                    <a:pt x="549" y="381"/>
                  </a:lnTo>
                  <a:lnTo>
                    <a:pt x="554" y="368"/>
                  </a:lnTo>
                  <a:lnTo>
                    <a:pt x="557" y="354"/>
                  </a:lnTo>
                  <a:lnTo>
                    <a:pt x="561" y="341"/>
                  </a:lnTo>
                  <a:lnTo>
                    <a:pt x="563" y="327"/>
                  </a:lnTo>
                  <a:lnTo>
                    <a:pt x="565" y="313"/>
                  </a:lnTo>
                  <a:lnTo>
                    <a:pt x="566" y="298"/>
                  </a:lnTo>
                  <a:lnTo>
                    <a:pt x="566" y="284"/>
                  </a:lnTo>
                  <a:lnTo>
                    <a:pt x="566" y="284"/>
                  </a:lnTo>
                  <a:lnTo>
                    <a:pt x="566" y="270"/>
                  </a:lnTo>
                  <a:lnTo>
                    <a:pt x="565" y="255"/>
                  </a:lnTo>
                  <a:lnTo>
                    <a:pt x="563" y="240"/>
                  </a:lnTo>
                  <a:lnTo>
                    <a:pt x="561" y="226"/>
                  </a:lnTo>
                  <a:lnTo>
                    <a:pt x="558" y="213"/>
                  </a:lnTo>
                  <a:lnTo>
                    <a:pt x="554" y="199"/>
                  </a:lnTo>
                  <a:lnTo>
                    <a:pt x="549" y="186"/>
                  </a:lnTo>
                  <a:lnTo>
                    <a:pt x="544" y="174"/>
                  </a:lnTo>
                  <a:lnTo>
                    <a:pt x="539" y="161"/>
                  </a:lnTo>
                  <a:lnTo>
                    <a:pt x="532" y="149"/>
                  </a:lnTo>
                  <a:lnTo>
                    <a:pt x="526" y="137"/>
                  </a:lnTo>
                  <a:lnTo>
                    <a:pt x="518" y="126"/>
                  </a:lnTo>
                  <a:lnTo>
                    <a:pt x="511" y="115"/>
                  </a:lnTo>
                  <a:lnTo>
                    <a:pt x="502" y="104"/>
                  </a:lnTo>
                  <a:lnTo>
                    <a:pt x="493" y="94"/>
                  </a:lnTo>
                  <a:lnTo>
                    <a:pt x="484" y="84"/>
                  </a:lnTo>
                  <a:lnTo>
                    <a:pt x="474" y="75"/>
                  </a:lnTo>
                  <a:lnTo>
                    <a:pt x="464" y="66"/>
                  </a:lnTo>
                  <a:lnTo>
                    <a:pt x="454" y="57"/>
                  </a:lnTo>
                  <a:lnTo>
                    <a:pt x="443" y="49"/>
                  </a:lnTo>
                  <a:lnTo>
                    <a:pt x="431" y="42"/>
                  </a:lnTo>
                  <a:lnTo>
                    <a:pt x="419" y="35"/>
                  </a:lnTo>
                  <a:lnTo>
                    <a:pt x="407" y="29"/>
                  </a:lnTo>
                  <a:lnTo>
                    <a:pt x="395" y="23"/>
                  </a:lnTo>
                  <a:lnTo>
                    <a:pt x="382" y="18"/>
                  </a:lnTo>
                  <a:lnTo>
                    <a:pt x="369" y="14"/>
                  </a:lnTo>
                  <a:lnTo>
                    <a:pt x="356" y="10"/>
                  </a:lnTo>
                  <a:lnTo>
                    <a:pt x="342" y="7"/>
                  </a:lnTo>
                  <a:lnTo>
                    <a:pt x="328" y="4"/>
                  </a:lnTo>
                  <a:lnTo>
                    <a:pt x="314" y="2"/>
                  </a:lnTo>
                  <a:lnTo>
                    <a:pt x="300" y="1"/>
                  </a:lnTo>
                  <a:lnTo>
                    <a:pt x="286" y="0"/>
                  </a:lnTo>
                  <a:lnTo>
                    <a:pt x="282" y="0"/>
                  </a:lnTo>
                  <a:close/>
                  <a:moveTo>
                    <a:pt x="95" y="90"/>
                  </a:moveTo>
                  <a:lnTo>
                    <a:pt x="95" y="90"/>
                  </a:lnTo>
                  <a:lnTo>
                    <a:pt x="111" y="76"/>
                  </a:lnTo>
                  <a:lnTo>
                    <a:pt x="128" y="63"/>
                  </a:lnTo>
                  <a:lnTo>
                    <a:pt x="147" y="51"/>
                  </a:lnTo>
                  <a:lnTo>
                    <a:pt x="166" y="41"/>
                  </a:lnTo>
                  <a:lnTo>
                    <a:pt x="185" y="32"/>
                  </a:lnTo>
                  <a:lnTo>
                    <a:pt x="206" y="25"/>
                  </a:lnTo>
                  <a:lnTo>
                    <a:pt x="226" y="20"/>
                  </a:lnTo>
                  <a:lnTo>
                    <a:pt x="248" y="16"/>
                  </a:lnTo>
                  <a:lnTo>
                    <a:pt x="248" y="16"/>
                  </a:lnTo>
                  <a:lnTo>
                    <a:pt x="254" y="15"/>
                  </a:lnTo>
                  <a:lnTo>
                    <a:pt x="254" y="15"/>
                  </a:lnTo>
                  <a:lnTo>
                    <a:pt x="247" y="19"/>
                  </a:lnTo>
                  <a:lnTo>
                    <a:pt x="247" y="19"/>
                  </a:lnTo>
                  <a:lnTo>
                    <a:pt x="233" y="30"/>
                  </a:lnTo>
                  <a:lnTo>
                    <a:pt x="215" y="46"/>
                  </a:lnTo>
                  <a:lnTo>
                    <a:pt x="206" y="55"/>
                  </a:lnTo>
                  <a:lnTo>
                    <a:pt x="196" y="66"/>
                  </a:lnTo>
                  <a:lnTo>
                    <a:pt x="186" y="78"/>
                  </a:lnTo>
                  <a:lnTo>
                    <a:pt x="176" y="92"/>
                  </a:lnTo>
                  <a:lnTo>
                    <a:pt x="176" y="92"/>
                  </a:lnTo>
                  <a:lnTo>
                    <a:pt x="176" y="92"/>
                  </a:lnTo>
                  <a:lnTo>
                    <a:pt x="176" y="92"/>
                  </a:lnTo>
                  <a:lnTo>
                    <a:pt x="94" y="92"/>
                  </a:lnTo>
                  <a:lnTo>
                    <a:pt x="94" y="92"/>
                  </a:lnTo>
                  <a:lnTo>
                    <a:pt x="95" y="90"/>
                  </a:lnTo>
                  <a:lnTo>
                    <a:pt x="95" y="90"/>
                  </a:lnTo>
                  <a:close/>
                  <a:moveTo>
                    <a:pt x="194" y="90"/>
                  </a:moveTo>
                  <a:lnTo>
                    <a:pt x="194" y="90"/>
                  </a:lnTo>
                  <a:lnTo>
                    <a:pt x="203" y="79"/>
                  </a:lnTo>
                  <a:lnTo>
                    <a:pt x="212" y="69"/>
                  </a:lnTo>
                  <a:lnTo>
                    <a:pt x="230" y="50"/>
                  </a:lnTo>
                  <a:lnTo>
                    <a:pt x="247" y="36"/>
                  </a:lnTo>
                  <a:lnTo>
                    <a:pt x="262" y="25"/>
                  </a:lnTo>
                  <a:lnTo>
                    <a:pt x="262" y="25"/>
                  </a:lnTo>
                  <a:lnTo>
                    <a:pt x="278" y="15"/>
                  </a:lnTo>
                  <a:lnTo>
                    <a:pt x="278" y="15"/>
                  </a:lnTo>
                  <a:lnTo>
                    <a:pt x="278" y="92"/>
                  </a:lnTo>
                  <a:lnTo>
                    <a:pt x="278" y="92"/>
                  </a:lnTo>
                  <a:lnTo>
                    <a:pt x="192" y="92"/>
                  </a:lnTo>
                  <a:lnTo>
                    <a:pt x="192" y="92"/>
                  </a:lnTo>
                  <a:lnTo>
                    <a:pt x="194" y="90"/>
                  </a:lnTo>
                  <a:lnTo>
                    <a:pt x="194" y="90"/>
                  </a:lnTo>
                  <a:close/>
                  <a:moveTo>
                    <a:pt x="290" y="15"/>
                  </a:moveTo>
                  <a:lnTo>
                    <a:pt x="290" y="15"/>
                  </a:lnTo>
                  <a:lnTo>
                    <a:pt x="305" y="25"/>
                  </a:lnTo>
                  <a:lnTo>
                    <a:pt x="305" y="25"/>
                  </a:lnTo>
                  <a:lnTo>
                    <a:pt x="320" y="36"/>
                  </a:lnTo>
                  <a:lnTo>
                    <a:pt x="337" y="50"/>
                  </a:lnTo>
                  <a:lnTo>
                    <a:pt x="355" y="69"/>
                  </a:lnTo>
                  <a:lnTo>
                    <a:pt x="364" y="79"/>
                  </a:lnTo>
                  <a:lnTo>
                    <a:pt x="373" y="90"/>
                  </a:lnTo>
                  <a:lnTo>
                    <a:pt x="373" y="90"/>
                  </a:lnTo>
                  <a:lnTo>
                    <a:pt x="374" y="92"/>
                  </a:lnTo>
                  <a:lnTo>
                    <a:pt x="374" y="92"/>
                  </a:lnTo>
                  <a:lnTo>
                    <a:pt x="290" y="92"/>
                  </a:lnTo>
                  <a:lnTo>
                    <a:pt x="290" y="92"/>
                  </a:lnTo>
                  <a:lnTo>
                    <a:pt x="290" y="15"/>
                  </a:lnTo>
                  <a:lnTo>
                    <a:pt x="290" y="15"/>
                  </a:lnTo>
                  <a:close/>
                  <a:moveTo>
                    <a:pt x="391" y="92"/>
                  </a:moveTo>
                  <a:lnTo>
                    <a:pt x="391" y="92"/>
                  </a:lnTo>
                  <a:lnTo>
                    <a:pt x="376" y="72"/>
                  </a:lnTo>
                  <a:lnTo>
                    <a:pt x="359" y="53"/>
                  </a:lnTo>
                  <a:lnTo>
                    <a:pt x="340" y="35"/>
                  </a:lnTo>
                  <a:lnTo>
                    <a:pt x="319" y="19"/>
                  </a:lnTo>
                  <a:lnTo>
                    <a:pt x="319" y="19"/>
                  </a:lnTo>
                  <a:lnTo>
                    <a:pt x="314" y="16"/>
                  </a:lnTo>
                  <a:lnTo>
                    <a:pt x="314" y="16"/>
                  </a:lnTo>
                  <a:lnTo>
                    <a:pt x="320" y="16"/>
                  </a:lnTo>
                  <a:lnTo>
                    <a:pt x="320" y="16"/>
                  </a:lnTo>
                  <a:lnTo>
                    <a:pt x="341" y="20"/>
                  </a:lnTo>
                  <a:lnTo>
                    <a:pt x="362" y="25"/>
                  </a:lnTo>
                  <a:lnTo>
                    <a:pt x="382" y="32"/>
                  </a:lnTo>
                  <a:lnTo>
                    <a:pt x="402" y="41"/>
                  </a:lnTo>
                  <a:lnTo>
                    <a:pt x="420" y="51"/>
                  </a:lnTo>
                  <a:lnTo>
                    <a:pt x="438" y="63"/>
                  </a:lnTo>
                  <a:lnTo>
                    <a:pt x="455" y="76"/>
                  </a:lnTo>
                  <a:lnTo>
                    <a:pt x="471" y="90"/>
                  </a:lnTo>
                  <a:lnTo>
                    <a:pt x="471" y="90"/>
                  </a:lnTo>
                  <a:lnTo>
                    <a:pt x="473" y="92"/>
                  </a:lnTo>
                  <a:lnTo>
                    <a:pt x="473" y="92"/>
                  </a:lnTo>
                  <a:lnTo>
                    <a:pt x="391" y="92"/>
                  </a:lnTo>
                  <a:lnTo>
                    <a:pt x="391" y="92"/>
                  </a:lnTo>
                  <a:lnTo>
                    <a:pt x="391" y="92"/>
                  </a:lnTo>
                  <a:lnTo>
                    <a:pt x="391" y="92"/>
                  </a:lnTo>
                  <a:close/>
                  <a:moveTo>
                    <a:pt x="167" y="105"/>
                  </a:moveTo>
                  <a:lnTo>
                    <a:pt x="167" y="105"/>
                  </a:lnTo>
                  <a:lnTo>
                    <a:pt x="166" y="107"/>
                  </a:lnTo>
                  <a:lnTo>
                    <a:pt x="166" y="107"/>
                  </a:lnTo>
                  <a:lnTo>
                    <a:pt x="156" y="126"/>
                  </a:lnTo>
                  <a:lnTo>
                    <a:pt x="148" y="145"/>
                  </a:lnTo>
                  <a:lnTo>
                    <a:pt x="141" y="165"/>
                  </a:lnTo>
                  <a:lnTo>
                    <a:pt x="136" y="185"/>
                  </a:lnTo>
                  <a:lnTo>
                    <a:pt x="136" y="185"/>
                  </a:lnTo>
                  <a:lnTo>
                    <a:pt x="136" y="186"/>
                  </a:lnTo>
                  <a:lnTo>
                    <a:pt x="136" y="186"/>
                  </a:lnTo>
                  <a:lnTo>
                    <a:pt x="32" y="186"/>
                  </a:lnTo>
                  <a:lnTo>
                    <a:pt x="32" y="186"/>
                  </a:lnTo>
                  <a:lnTo>
                    <a:pt x="33" y="185"/>
                  </a:lnTo>
                  <a:lnTo>
                    <a:pt x="33" y="185"/>
                  </a:lnTo>
                  <a:lnTo>
                    <a:pt x="42" y="163"/>
                  </a:lnTo>
                  <a:lnTo>
                    <a:pt x="53" y="143"/>
                  </a:lnTo>
                  <a:lnTo>
                    <a:pt x="66" y="124"/>
                  </a:lnTo>
                  <a:lnTo>
                    <a:pt x="81" y="106"/>
                  </a:lnTo>
                  <a:lnTo>
                    <a:pt x="81" y="106"/>
                  </a:lnTo>
                  <a:lnTo>
                    <a:pt x="81" y="105"/>
                  </a:lnTo>
                  <a:lnTo>
                    <a:pt x="81" y="105"/>
                  </a:lnTo>
                  <a:lnTo>
                    <a:pt x="167" y="105"/>
                  </a:lnTo>
                  <a:lnTo>
                    <a:pt x="167" y="105"/>
                  </a:lnTo>
                  <a:close/>
                  <a:moveTo>
                    <a:pt x="278" y="105"/>
                  </a:moveTo>
                  <a:lnTo>
                    <a:pt x="278" y="105"/>
                  </a:lnTo>
                  <a:lnTo>
                    <a:pt x="278" y="186"/>
                  </a:lnTo>
                  <a:lnTo>
                    <a:pt x="278" y="186"/>
                  </a:lnTo>
                  <a:lnTo>
                    <a:pt x="149" y="186"/>
                  </a:lnTo>
                  <a:lnTo>
                    <a:pt x="149" y="186"/>
                  </a:lnTo>
                  <a:lnTo>
                    <a:pt x="150" y="185"/>
                  </a:lnTo>
                  <a:lnTo>
                    <a:pt x="150" y="185"/>
                  </a:lnTo>
                  <a:lnTo>
                    <a:pt x="155" y="164"/>
                  </a:lnTo>
                  <a:lnTo>
                    <a:pt x="162" y="144"/>
                  </a:lnTo>
                  <a:lnTo>
                    <a:pt x="172" y="125"/>
                  </a:lnTo>
                  <a:lnTo>
                    <a:pt x="183" y="106"/>
                  </a:lnTo>
                  <a:lnTo>
                    <a:pt x="183" y="106"/>
                  </a:lnTo>
                  <a:lnTo>
                    <a:pt x="183" y="105"/>
                  </a:lnTo>
                  <a:lnTo>
                    <a:pt x="183" y="105"/>
                  </a:lnTo>
                  <a:lnTo>
                    <a:pt x="278" y="105"/>
                  </a:lnTo>
                  <a:lnTo>
                    <a:pt x="278" y="105"/>
                  </a:lnTo>
                  <a:close/>
                  <a:moveTo>
                    <a:pt x="384" y="105"/>
                  </a:moveTo>
                  <a:lnTo>
                    <a:pt x="384" y="105"/>
                  </a:lnTo>
                  <a:lnTo>
                    <a:pt x="384" y="106"/>
                  </a:lnTo>
                  <a:lnTo>
                    <a:pt x="384" y="106"/>
                  </a:lnTo>
                  <a:lnTo>
                    <a:pt x="395" y="125"/>
                  </a:lnTo>
                  <a:lnTo>
                    <a:pt x="404" y="144"/>
                  </a:lnTo>
                  <a:lnTo>
                    <a:pt x="412" y="164"/>
                  </a:lnTo>
                  <a:lnTo>
                    <a:pt x="417" y="185"/>
                  </a:lnTo>
                  <a:lnTo>
                    <a:pt x="417" y="185"/>
                  </a:lnTo>
                  <a:lnTo>
                    <a:pt x="417" y="186"/>
                  </a:lnTo>
                  <a:lnTo>
                    <a:pt x="417" y="186"/>
                  </a:lnTo>
                  <a:lnTo>
                    <a:pt x="290" y="186"/>
                  </a:lnTo>
                  <a:lnTo>
                    <a:pt x="290" y="186"/>
                  </a:lnTo>
                  <a:lnTo>
                    <a:pt x="290" y="105"/>
                  </a:lnTo>
                  <a:lnTo>
                    <a:pt x="290" y="105"/>
                  </a:lnTo>
                  <a:lnTo>
                    <a:pt x="384" y="105"/>
                  </a:lnTo>
                  <a:lnTo>
                    <a:pt x="384" y="105"/>
                  </a:lnTo>
                  <a:close/>
                  <a:moveTo>
                    <a:pt x="486" y="105"/>
                  </a:moveTo>
                  <a:lnTo>
                    <a:pt x="486" y="105"/>
                  </a:lnTo>
                  <a:lnTo>
                    <a:pt x="486" y="106"/>
                  </a:lnTo>
                  <a:lnTo>
                    <a:pt x="486" y="106"/>
                  </a:lnTo>
                  <a:lnTo>
                    <a:pt x="501" y="124"/>
                  </a:lnTo>
                  <a:lnTo>
                    <a:pt x="514" y="143"/>
                  </a:lnTo>
                  <a:lnTo>
                    <a:pt x="525" y="163"/>
                  </a:lnTo>
                  <a:lnTo>
                    <a:pt x="534" y="185"/>
                  </a:lnTo>
                  <a:lnTo>
                    <a:pt x="534" y="185"/>
                  </a:lnTo>
                  <a:lnTo>
                    <a:pt x="535" y="186"/>
                  </a:lnTo>
                  <a:lnTo>
                    <a:pt x="535" y="186"/>
                  </a:lnTo>
                  <a:lnTo>
                    <a:pt x="431" y="186"/>
                  </a:lnTo>
                  <a:lnTo>
                    <a:pt x="431" y="186"/>
                  </a:lnTo>
                  <a:lnTo>
                    <a:pt x="431" y="185"/>
                  </a:lnTo>
                  <a:lnTo>
                    <a:pt x="431" y="185"/>
                  </a:lnTo>
                  <a:lnTo>
                    <a:pt x="426" y="165"/>
                  </a:lnTo>
                  <a:lnTo>
                    <a:pt x="419" y="145"/>
                  </a:lnTo>
                  <a:lnTo>
                    <a:pt x="411" y="126"/>
                  </a:lnTo>
                  <a:lnTo>
                    <a:pt x="400" y="107"/>
                  </a:lnTo>
                  <a:lnTo>
                    <a:pt x="400" y="107"/>
                  </a:lnTo>
                  <a:lnTo>
                    <a:pt x="400" y="105"/>
                  </a:lnTo>
                  <a:lnTo>
                    <a:pt x="400" y="105"/>
                  </a:lnTo>
                  <a:lnTo>
                    <a:pt x="486" y="105"/>
                  </a:lnTo>
                  <a:lnTo>
                    <a:pt x="486" y="105"/>
                  </a:lnTo>
                  <a:close/>
                  <a:moveTo>
                    <a:pt x="540" y="199"/>
                  </a:moveTo>
                  <a:lnTo>
                    <a:pt x="540" y="199"/>
                  </a:lnTo>
                  <a:lnTo>
                    <a:pt x="540" y="200"/>
                  </a:lnTo>
                  <a:lnTo>
                    <a:pt x="540" y="200"/>
                  </a:lnTo>
                  <a:lnTo>
                    <a:pt x="545" y="220"/>
                  </a:lnTo>
                  <a:lnTo>
                    <a:pt x="549" y="242"/>
                  </a:lnTo>
                  <a:lnTo>
                    <a:pt x="552" y="263"/>
                  </a:lnTo>
                  <a:lnTo>
                    <a:pt x="553" y="284"/>
                  </a:lnTo>
                  <a:lnTo>
                    <a:pt x="553" y="284"/>
                  </a:lnTo>
                  <a:lnTo>
                    <a:pt x="552" y="305"/>
                  </a:lnTo>
                  <a:lnTo>
                    <a:pt x="549" y="326"/>
                  </a:lnTo>
                  <a:lnTo>
                    <a:pt x="545" y="347"/>
                  </a:lnTo>
                  <a:lnTo>
                    <a:pt x="540" y="367"/>
                  </a:lnTo>
                  <a:lnTo>
                    <a:pt x="540" y="367"/>
                  </a:lnTo>
                  <a:lnTo>
                    <a:pt x="539" y="368"/>
                  </a:lnTo>
                  <a:lnTo>
                    <a:pt x="539" y="368"/>
                  </a:lnTo>
                  <a:lnTo>
                    <a:pt x="27" y="368"/>
                  </a:lnTo>
                  <a:lnTo>
                    <a:pt x="27" y="368"/>
                  </a:lnTo>
                  <a:lnTo>
                    <a:pt x="27" y="367"/>
                  </a:lnTo>
                  <a:lnTo>
                    <a:pt x="27" y="367"/>
                  </a:lnTo>
                  <a:lnTo>
                    <a:pt x="27" y="367"/>
                  </a:lnTo>
                  <a:lnTo>
                    <a:pt x="21" y="347"/>
                  </a:lnTo>
                  <a:lnTo>
                    <a:pt x="17" y="326"/>
                  </a:lnTo>
                  <a:lnTo>
                    <a:pt x="15" y="305"/>
                  </a:lnTo>
                  <a:lnTo>
                    <a:pt x="14" y="284"/>
                  </a:lnTo>
                  <a:lnTo>
                    <a:pt x="14" y="284"/>
                  </a:lnTo>
                  <a:lnTo>
                    <a:pt x="15" y="263"/>
                  </a:lnTo>
                  <a:lnTo>
                    <a:pt x="17" y="242"/>
                  </a:lnTo>
                  <a:lnTo>
                    <a:pt x="21" y="220"/>
                  </a:lnTo>
                  <a:lnTo>
                    <a:pt x="27" y="200"/>
                  </a:lnTo>
                  <a:lnTo>
                    <a:pt x="27" y="200"/>
                  </a:lnTo>
                  <a:lnTo>
                    <a:pt x="27" y="199"/>
                  </a:lnTo>
                  <a:lnTo>
                    <a:pt x="27" y="199"/>
                  </a:lnTo>
                  <a:lnTo>
                    <a:pt x="540" y="199"/>
                  </a:lnTo>
                  <a:lnTo>
                    <a:pt x="540" y="199"/>
                  </a:lnTo>
                  <a:close/>
                  <a:moveTo>
                    <a:pt x="136" y="381"/>
                  </a:moveTo>
                  <a:lnTo>
                    <a:pt x="136" y="381"/>
                  </a:lnTo>
                  <a:lnTo>
                    <a:pt x="136" y="381"/>
                  </a:lnTo>
                  <a:lnTo>
                    <a:pt x="136" y="381"/>
                  </a:lnTo>
                  <a:lnTo>
                    <a:pt x="141" y="402"/>
                  </a:lnTo>
                  <a:lnTo>
                    <a:pt x="148" y="421"/>
                  </a:lnTo>
                  <a:lnTo>
                    <a:pt x="156" y="441"/>
                  </a:lnTo>
                  <a:lnTo>
                    <a:pt x="166" y="460"/>
                  </a:lnTo>
                  <a:lnTo>
                    <a:pt x="166" y="460"/>
                  </a:lnTo>
                  <a:lnTo>
                    <a:pt x="167" y="461"/>
                  </a:lnTo>
                  <a:lnTo>
                    <a:pt x="167" y="461"/>
                  </a:lnTo>
                  <a:lnTo>
                    <a:pt x="81" y="461"/>
                  </a:lnTo>
                  <a:lnTo>
                    <a:pt x="81" y="461"/>
                  </a:lnTo>
                  <a:lnTo>
                    <a:pt x="81" y="461"/>
                  </a:lnTo>
                  <a:lnTo>
                    <a:pt x="81" y="461"/>
                  </a:lnTo>
                  <a:lnTo>
                    <a:pt x="81" y="461"/>
                  </a:lnTo>
                  <a:lnTo>
                    <a:pt x="66" y="443"/>
                  </a:lnTo>
                  <a:lnTo>
                    <a:pt x="53" y="423"/>
                  </a:lnTo>
                  <a:lnTo>
                    <a:pt x="42" y="403"/>
                  </a:lnTo>
                  <a:lnTo>
                    <a:pt x="33" y="382"/>
                  </a:lnTo>
                  <a:lnTo>
                    <a:pt x="33" y="382"/>
                  </a:lnTo>
                  <a:lnTo>
                    <a:pt x="32" y="381"/>
                  </a:lnTo>
                  <a:lnTo>
                    <a:pt x="32" y="381"/>
                  </a:lnTo>
                  <a:lnTo>
                    <a:pt x="136" y="381"/>
                  </a:lnTo>
                  <a:lnTo>
                    <a:pt x="136" y="381"/>
                  </a:lnTo>
                  <a:close/>
                  <a:moveTo>
                    <a:pt x="278" y="381"/>
                  </a:moveTo>
                  <a:lnTo>
                    <a:pt x="278" y="381"/>
                  </a:lnTo>
                  <a:lnTo>
                    <a:pt x="278" y="461"/>
                  </a:lnTo>
                  <a:lnTo>
                    <a:pt x="278" y="461"/>
                  </a:lnTo>
                  <a:lnTo>
                    <a:pt x="183" y="461"/>
                  </a:lnTo>
                  <a:lnTo>
                    <a:pt x="183" y="461"/>
                  </a:lnTo>
                  <a:lnTo>
                    <a:pt x="183" y="461"/>
                  </a:lnTo>
                  <a:lnTo>
                    <a:pt x="183" y="461"/>
                  </a:lnTo>
                  <a:lnTo>
                    <a:pt x="172" y="442"/>
                  </a:lnTo>
                  <a:lnTo>
                    <a:pt x="162" y="422"/>
                  </a:lnTo>
                  <a:lnTo>
                    <a:pt x="155" y="402"/>
                  </a:lnTo>
                  <a:lnTo>
                    <a:pt x="150" y="382"/>
                  </a:lnTo>
                  <a:lnTo>
                    <a:pt x="150" y="382"/>
                  </a:lnTo>
                  <a:lnTo>
                    <a:pt x="149" y="381"/>
                  </a:lnTo>
                  <a:lnTo>
                    <a:pt x="149" y="381"/>
                  </a:lnTo>
                  <a:lnTo>
                    <a:pt x="278" y="381"/>
                  </a:lnTo>
                  <a:lnTo>
                    <a:pt x="278" y="381"/>
                  </a:lnTo>
                  <a:close/>
                  <a:moveTo>
                    <a:pt x="417" y="381"/>
                  </a:moveTo>
                  <a:lnTo>
                    <a:pt x="417" y="381"/>
                  </a:lnTo>
                  <a:lnTo>
                    <a:pt x="417" y="382"/>
                  </a:lnTo>
                  <a:lnTo>
                    <a:pt x="417" y="382"/>
                  </a:lnTo>
                  <a:lnTo>
                    <a:pt x="412" y="402"/>
                  </a:lnTo>
                  <a:lnTo>
                    <a:pt x="404" y="422"/>
                  </a:lnTo>
                  <a:lnTo>
                    <a:pt x="395" y="442"/>
                  </a:lnTo>
                  <a:lnTo>
                    <a:pt x="384" y="461"/>
                  </a:lnTo>
                  <a:lnTo>
                    <a:pt x="384" y="461"/>
                  </a:lnTo>
                  <a:lnTo>
                    <a:pt x="384" y="461"/>
                  </a:lnTo>
                  <a:lnTo>
                    <a:pt x="384" y="461"/>
                  </a:lnTo>
                  <a:lnTo>
                    <a:pt x="290" y="461"/>
                  </a:lnTo>
                  <a:lnTo>
                    <a:pt x="290" y="461"/>
                  </a:lnTo>
                  <a:lnTo>
                    <a:pt x="290" y="381"/>
                  </a:lnTo>
                  <a:lnTo>
                    <a:pt x="290" y="381"/>
                  </a:lnTo>
                  <a:lnTo>
                    <a:pt x="417" y="381"/>
                  </a:lnTo>
                  <a:lnTo>
                    <a:pt x="417" y="381"/>
                  </a:lnTo>
                  <a:close/>
                  <a:moveTo>
                    <a:pt x="535" y="381"/>
                  </a:moveTo>
                  <a:lnTo>
                    <a:pt x="535" y="381"/>
                  </a:lnTo>
                  <a:lnTo>
                    <a:pt x="534" y="382"/>
                  </a:lnTo>
                  <a:lnTo>
                    <a:pt x="534" y="382"/>
                  </a:lnTo>
                  <a:lnTo>
                    <a:pt x="525" y="403"/>
                  </a:lnTo>
                  <a:lnTo>
                    <a:pt x="514" y="423"/>
                  </a:lnTo>
                  <a:lnTo>
                    <a:pt x="501" y="443"/>
                  </a:lnTo>
                  <a:lnTo>
                    <a:pt x="486" y="461"/>
                  </a:lnTo>
                  <a:lnTo>
                    <a:pt x="486" y="461"/>
                  </a:lnTo>
                  <a:lnTo>
                    <a:pt x="486" y="461"/>
                  </a:lnTo>
                  <a:lnTo>
                    <a:pt x="486" y="461"/>
                  </a:lnTo>
                  <a:lnTo>
                    <a:pt x="400" y="461"/>
                  </a:lnTo>
                  <a:lnTo>
                    <a:pt x="400" y="461"/>
                  </a:lnTo>
                  <a:lnTo>
                    <a:pt x="400" y="460"/>
                  </a:lnTo>
                  <a:lnTo>
                    <a:pt x="400" y="460"/>
                  </a:lnTo>
                  <a:lnTo>
                    <a:pt x="400" y="460"/>
                  </a:lnTo>
                  <a:lnTo>
                    <a:pt x="411" y="441"/>
                  </a:lnTo>
                  <a:lnTo>
                    <a:pt x="419" y="421"/>
                  </a:lnTo>
                  <a:lnTo>
                    <a:pt x="426" y="402"/>
                  </a:lnTo>
                  <a:lnTo>
                    <a:pt x="431" y="381"/>
                  </a:lnTo>
                  <a:lnTo>
                    <a:pt x="431" y="381"/>
                  </a:lnTo>
                  <a:lnTo>
                    <a:pt x="431" y="381"/>
                  </a:lnTo>
                  <a:lnTo>
                    <a:pt x="431" y="381"/>
                  </a:lnTo>
                  <a:lnTo>
                    <a:pt x="535" y="381"/>
                  </a:lnTo>
                  <a:lnTo>
                    <a:pt x="535" y="381"/>
                  </a:lnTo>
                  <a:close/>
                  <a:moveTo>
                    <a:pt x="176" y="475"/>
                  </a:moveTo>
                  <a:lnTo>
                    <a:pt x="176" y="475"/>
                  </a:lnTo>
                  <a:lnTo>
                    <a:pt x="176" y="475"/>
                  </a:lnTo>
                  <a:lnTo>
                    <a:pt x="176" y="475"/>
                  </a:lnTo>
                  <a:lnTo>
                    <a:pt x="191" y="495"/>
                  </a:lnTo>
                  <a:lnTo>
                    <a:pt x="208" y="513"/>
                  </a:lnTo>
                  <a:lnTo>
                    <a:pt x="227" y="531"/>
                  </a:lnTo>
                  <a:lnTo>
                    <a:pt x="247" y="548"/>
                  </a:lnTo>
                  <a:lnTo>
                    <a:pt x="247" y="548"/>
                  </a:lnTo>
                  <a:lnTo>
                    <a:pt x="253" y="551"/>
                  </a:lnTo>
                  <a:lnTo>
                    <a:pt x="253" y="551"/>
                  </a:lnTo>
                  <a:lnTo>
                    <a:pt x="247" y="550"/>
                  </a:lnTo>
                  <a:lnTo>
                    <a:pt x="247" y="550"/>
                  </a:lnTo>
                  <a:lnTo>
                    <a:pt x="247" y="550"/>
                  </a:lnTo>
                  <a:lnTo>
                    <a:pt x="226" y="546"/>
                  </a:lnTo>
                  <a:lnTo>
                    <a:pt x="205" y="541"/>
                  </a:lnTo>
                  <a:lnTo>
                    <a:pt x="185" y="534"/>
                  </a:lnTo>
                  <a:lnTo>
                    <a:pt x="165" y="525"/>
                  </a:lnTo>
                  <a:lnTo>
                    <a:pt x="146" y="515"/>
                  </a:lnTo>
                  <a:lnTo>
                    <a:pt x="129" y="504"/>
                  </a:lnTo>
                  <a:lnTo>
                    <a:pt x="111" y="491"/>
                  </a:lnTo>
                  <a:lnTo>
                    <a:pt x="95" y="476"/>
                  </a:lnTo>
                  <a:lnTo>
                    <a:pt x="95" y="476"/>
                  </a:lnTo>
                  <a:lnTo>
                    <a:pt x="94" y="475"/>
                  </a:lnTo>
                  <a:lnTo>
                    <a:pt x="94" y="475"/>
                  </a:lnTo>
                  <a:lnTo>
                    <a:pt x="176" y="475"/>
                  </a:lnTo>
                  <a:lnTo>
                    <a:pt x="176" y="475"/>
                  </a:lnTo>
                  <a:close/>
                  <a:moveTo>
                    <a:pt x="278" y="475"/>
                  </a:moveTo>
                  <a:lnTo>
                    <a:pt x="278" y="475"/>
                  </a:lnTo>
                  <a:lnTo>
                    <a:pt x="278" y="552"/>
                  </a:lnTo>
                  <a:lnTo>
                    <a:pt x="278" y="552"/>
                  </a:lnTo>
                  <a:lnTo>
                    <a:pt x="262" y="542"/>
                  </a:lnTo>
                  <a:lnTo>
                    <a:pt x="262" y="542"/>
                  </a:lnTo>
                  <a:lnTo>
                    <a:pt x="247" y="531"/>
                  </a:lnTo>
                  <a:lnTo>
                    <a:pt x="230" y="516"/>
                  </a:lnTo>
                  <a:lnTo>
                    <a:pt x="212" y="498"/>
                  </a:lnTo>
                  <a:lnTo>
                    <a:pt x="203" y="487"/>
                  </a:lnTo>
                  <a:lnTo>
                    <a:pt x="194" y="476"/>
                  </a:lnTo>
                  <a:lnTo>
                    <a:pt x="194" y="476"/>
                  </a:lnTo>
                  <a:lnTo>
                    <a:pt x="192" y="475"/>
                  </a:lnTo>
                  <a:lnTo>
                    <a:pt x="192" y="475"/>
                  </a:lnTo>
                  <a:lnTo>
                    <a:pt x="278" y="475"/>
                  </a:lnTo>
                  <a:lnTo>
                    <a:pt x="278" y="475"/>
                  </a:lnTo>
                  <a:close/>
                  <a:moveTo>
                    <a:pt x="374" y="475"/>
                  </a:moveTo>
                  <a:lnTo>
                    <a:pt x="374" y="475"/>
                  </a:lnTo>
                  <a:lnTo>
                    <a:pt x="373" y="476"/>
                  </a:lnTo>
                  <a:lnTo>
                    <a:pt x="373" y="476"/>
                  </a:lnTo>
                  <a:lnTo>
                    <a:pt x="364" y="487"/>
                  </a:lnTo>
                  <a:lnTo>
                    <a:pt x="355" y="498"/>
                  </a:lnTo>
                  <a:lnTo>
                    <a:pt x="337" y="516"/>
                  </a:lnTo>
                  <a:lnTo>
                    <a:pt x="320" y="531"/>
                  </a:lnTo>
                  <a:lnTo>
                    <a:pt x="305" y="542"/>
                  </a:lnTo>
                  <a:lnTo>
                    <a:pt x="305" y="542"/>
                  </a:lnTo>
                  <a:lnTo>
                    <a:pt x="290" y="552"/>
                  </a:lnTo>
                  <a:lnTo>
                    <a:pt x="290" y="552"/>
                  </a:lnTo>
                  <a:lnTo>
                    <a:pt x="290" y="475"/>
                  </a:lnTo>
                  <a:lnTo>
                    <a:pt x="290" y="475"/>
                  </a:lnTo>
                  <a:lnTo>
                    <a:pt x="374" y="475"/>
                  </a:lnTo>
                  <a:lnTo>
                    <a:pt x="374" y="475"/>
                  </a:lnTo>
                  <a:close/>
                  <a:moveTo>
                    <a:pt x="473" y="475"/>
                  </a:moveTo>
                  <a:lnTo>
                    <a:pt x="473" y="475"/>
                  </a:lnTo>
                  <a:lnTo>
                    <a:pt x="471" y="476"/>
                  </a:lnTo>
                  <a:lnTo>
                    <a:pt x="471" y="476"/>
                  </a:lnTo>
                  <a:lnTo>
                    <a:pt x="455" y="491"/>
                  </a:lnTo>
                  <a:lnTo>
                    <a:pt x="438" y="504"/>
                  </a:lnTo>
                  <a:lnTo>
                    <a:pt x="420" y="515"/>
                  </a:lnTo>
                  <a:lnTo>
                    <a:pt x="401" y="525"/>
                  </a:lnTo>
                  <a:lnTo>
                    <a:pt x="382" y="534"/>
                  </a:lnTo>
                  <a:lnTo>
                    <a:pt x="361" y="541"/>
                  </a:lnTo>
                  <a:lnTo>
                    <a:pt x="340" y="547"/>
                  </a:lnTo>
                  <a:lnTo>
                    <a:pt x="319" y="551"/>
                  </a:lnTo>
                  <a:lnTo>
                    <a:pt x="319" y="551"/>
                  </a:lnTo>
                  <a:lnTo>
                    <a:pt x="313" y="551"/>
                  </a:lnTo>
                  <a:lnTo>
                    <a:pt x="313" y="551"/>
                  </a:lnTo>
                  <a:lnTo>
                    <a:pt x="319" y="547"/>
                  </a:lnTo>
                  <a:lnTo>
                    <a:pt x="319" y="547"/>
                  </a:lnTo>
                  <a:lnTo>
                    <a:pt x="334" y="537"/>
                  </a:lnTo>
                  <a:lnTo>
                    <a:pt x="351" y="521"/>
                  </a:lnTo>
                  <a:lnTo>
                    <a:pt x="361" y="511"/>
                  </a:lnTo>
                  <a:lnTo>
                    <a:pt x="371" y="500"/>
                  </a:lnTo>
                  <a:lnTo>
                    <a:pt x="381" y="488"/>
                  </a:lnTo>
                  <a:lnTo>
                    <a:pt x="391" y="475"/>
                  </a:lnTo>
                  <a:lnTo>
                    <a:pt x="391" y="475"/>
                  </a:lnTo>
                  <a:lnTo>
                    <a:pt x="391" y="475"/>
                  </a:lnTo>
                  <a:lnTo>
                    <a:pt x="391" y="475"/>
                  </a:lnTo>
                  <a:lnTo>
                    <a:pt x="473" y="475"/>
                  </a:lnTo>
                  <a:lnTo>
                    <a:pt x="473" y="47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798" dirty="0"/>
            </a:p>
          </p:txBody>
        </p:sp>
        <p:sp>
          <p:nvSpPr>
            <p:cNvPr id="16" name="Freeform 27"/>
            <p:cNvSpPr>
              <a:spLocks/>
            </p:cNvSpPr>
            <p:nvPr userDrawn="1"/>
          </p:nvSpPr>
          <p:spPr bwMode="auto">
            <a:xfrm>
              <a:off x="1658938" y="1789113"/>
              <a:ext cx="107950" cy="187325"/>
            </a:xfrm>
            <a:custGeom>
              <a:avLst/>
              <a:gdLst>
                <a:gd name="T0" fmla="*/ 68 w 68"/>
                <a:gd name="T1" fmla="*/ 1 h 118"/>
                <a:gd name="T2" fmla="*/ 68 w 68"/>
                <a:gd name="T3" fmla="*/ 1 h 118"/>
                <a:gd name="T4" fmla="*/ 66 w 68"/>
                <a:gd name="T5" fmla="*/ 2 h 118"/>
                <a:gd name="T6" fmla="*/ 65 w 68"/>
                <a:gd name="T7" fmla="*/ 4 h 118"/>
                <a:gd name="T8" fmla="*/ 62 w 68"/>
                <a:gd name="T9" fmla="*/ 8 h 118"/>
                <a:gd name="T10" fmla="*/ 57 w 68"/>
                <a:gd name="T11" fmla="*/ 24 h 118"/>
                <a:gd name="T12" fmla="*/ 36 w 68"/>
                <a:gd name="T13" fmla="*/ 95 h 118"/>
                <a:gd name="T14" fmla="*/ 36 w 68"/>
                <a:gd name="T15" fmla="*/ 95 h 118"/>
                <a:gd name="T16" fmla="*/ 34 w 68"/>
                <a:gd name="T17" fmla="*/ 104 h 118"/>
                <a:gd name="T18" fmla="*/ 33 w 68"/>
                <a:gd name="T19" fmla="*/ 110 h 118"/>
                <a:gd name="T20" fmla="*/ 34 w 68"/>
                <a:gd name="T21" fmla="*/ 114 h 118"/>
                <a:gd name="T22" fmla="*/ 35 w 68"/>
                <a:gd name="T23" fmla="*/ 117 h 118"/>
                <a:gd name="T24" fmla="*/ 35 w 68"/>
                <a:gd name="T25" fmla="*/ 118 h 118"/>
                <a:gd name="T26" fmla="*/ 0 w 68"/>
                <a:gd name="T27" fmla="*/ 118 h 118"/>
                <a:gd name="T28" fmla="*/ 0 w 68"/>
                <a:gd name="T29" fmla="*/ 117 h 118"/>
                <a:gd name="T30" fmla="*/ 0 w 68"/>
                <a:gd name="T31" fmla="*/ 117 h 118"/>
                <a:gd name="T32" fmla="*/ 4 w 68"/>
                <a:gd name="T33" fmla="*/ 114 h 118"/>
                <a:gd name="T34" fmla="*/ 6 w 68"/>
                <a:gd name="T35" fmla="*/ 111 h 118"/>
                <a:gd name="T36" fmla="*/ 9 w 68"/>
                <a:gd name="T37" fmla="*/ 105 h 118"/>
                <a:gd name="T38" fmla="*/ 11 w 68"/>
                <a:gd name="T39" fmla="*/ 96 h 118"/>
                <a:gd name="T40" fmla="*/ 32 w 68"/>
                <a:gd name="T41" fmla="*/ 25 h 118"/>
                <a:gd name="T42" fmla="*/ 32 w 68"/>
                <a:gd name="T43" fmla="*/ 25 h 118"/>
                <a:gd name="T44" fmla="*/ 34 w 68"/>
                <a:gd name="T45" fmla="*/ 15 h 118"/>
                <a:gd name="T46" fmla="*/ 35 w 68"/>
                <a:gd name="T47" fmla="*/ 9 h 118"/>
                <a:gd name="T48" fmla="*/ 35 w 68"/>
                <a:gd name="T49" fmla="*/ 5 h 118"/>
                <a:gd name="T50" fmla="*/ 34 w 68"/>
                <a:gd name="T51" fmla="*/ 1 h 118"/>
                <a:gd name="T52" fmla="*/ 34 w 68"/>
                <a:gd name="T53" fmla="*/ 0 h 118"/>
                <a:gd name="T54" fmla="*/ 68 w 68"/>
                <a:gd name="T55" fmla="*/ 0 h 118"/>
                <a:gd name="T56" fmla="*/ 68 w 68"/>
                <a:gd name="T57" fmla="*/ 1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8" h="118">
                  <a:moveTo>
                    <a:pt x="68" y="1"/>
                  </a:moveTo>
                  <a:lnTo>
                    <a:pt x="68" y="1"/>
                  </a:lnTo>
                  <a:lnTo>
                    <a:pt x="66" y="2"/>
                  </a:lnTo>
                  <a:lnTo>
                    <a:pt x="65" y="4"/>
                  </a:lnTo>
                  <a:lnTo>
                    <a:pt x="62" y="8"/>
                  </a:lnTo>
                  <a:lnTo>
                    <a:pt x="57" y="24"/>
                  </a:lnTo>
                  <a:lnTo>
                    <a:pt x="36" y="95"/>
                  </a:lnTo>
                  <a:lnTo>
                    <a:pt x="36" y="95"/>
                  </a:lnTo>
                  <a:lnTo>
                    <a:pt x="34" y="104"/>
                  </a:lnTo>
                  <a:lnTo>
                    <a:pt x="33" y="110"/>
                  </a:lnTo>
                  <a:lnTo>
                    <a:pt x="34" y="114"/>
                  </a:lnTo>
                  <a:lnTo>
                    <a:pt x="35" y="117"/>
                  </a:lnTo>
                  <a:lnTo>
                    <a:pt x="35" y="118"/>
                  </a:lnTo>
                  <a:lnTo>
                    <a:pt x="0" y="118"/>
                  </a:lnTo>
                  <a:lnTo>
                    <a:pt x="0" y="117"/>
                  </a:lnTo>
                  <a:lnTo>
                    <a:pt x="0" y="117"/>
                  </a:lnTo>
                  <a:lnTo>
                    <a:pt x="4" y="114"/>
                  </a:lnTo>
                  <a:lnTo>
                    <a:pt x="6" y="111"/>
                  </a:lnTo>
                  <a:lnTo>
                    <a:pt x="9" y="105"/>
                  </a:lnTo>
                  <a:lnTo>
                    <a:pt x="11" y="96"/>
                  </a:lnTo>
                  <a:lnTo>
                    <a:pt x="32" y="25"/>
                  </a:lnTo>
                  <a:lnTo>
                    <a:pt x="32" y="25"/>
                  </a:lnTo>
                  <a:lnTo>
                    <a:pt x="34" y="15"/>
                  </a:lnTo>
                  <a:lnTo>
                    <a:pt x="35" y="9"/>
                  </a:lnTo>
                  <a:lnTo>
                    <a:pt x="35" y="5"/>
                  </a:lnTo>
                  <a:lnTo>
                    <a:pt x="34" y="1"/>
                  </a:lnTo>
                  <a:lnTo>
                    <a:pt x="34" y="0"/>
                  </a:lnTo>
                  <a:lnTo>
                    <a:pt x="68" y="0"/>
                  </a:lnTo>
                  <a:lnTo>
                    <a:pt x="68"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798" dirty="0"/>
            </a:p>
          </p:txBody>
        </p:sp>
        <p:sp>
          <p:nvSpPr>
            <p:cNvPr id="17" name="Freeform 28"/>
            <p:cNvSpPr>
              <a:spLocks/>
            </p:cNvSpPr>
            <p:nvPr userDrawn="1"/>
          </p:nvSpPr>
          <p:spPr bwMode="auto">
            <a:xfrm>
              <a:off x="1289051" y="1785938"/>
              <a:ext cx="138113" cy="193675"/>
            </a:xfrm>
            <a:custGeom>
              <a:avLst/>
              <a:gdLst>
                <a:gd name="T0" fmla="*/ 8 w 87"/>
                <a:gd name="T1" fmla="*/ 90 h 122"/>
                <a:gd name="T2" fmla="*/ 10 w 87"/>
                <a:gd name="T3" fmla="*/ 101 h 122"/>
                <a:gd name="T4" fmla="*/ 16 w 87"/>
                <a:gd name="T5" fmla="*/ 109 h 122"/>
                <a:gd name="T6" fmla="*/ 25 w 87"/>
                <a:gd name="T7" fmla="*/ 113 h 122"/>
                <a:gd name="T8" fmla="*/ 38 w 87"/>
                <a:gd name="T9" fmla="*/ 114 h 122"/>
                <a:gd name="T10" fmla="*/ 42 w 87"/>
                <a:gd name="T11" fmla="*/ 113 h 122"/>
                <a:gd name="T12" fmla="*/ 50 w 87"/>
                <a:gd name="T13" fmla="*/ 110 h 122"/>
                <a:gd name="T14" fmla="*/ 55 w 87"/>
                <a:gd name="T15" fmla="*/ 104 h 122"/>
                <a:gd name="T16" fmla="*/ 58 w 87"/>
                <a:gd name="T17" fmla="*/ 97 h 122"/>
                <a:gd name="T18" fmla="*/ 58 w 87"/>
                <a:gd name="T19" fmla="*/ 94 h 122"/>
                <a:gd name="T20" fmla="*/ 54 w 87"/>
                <a:gd name="T21" fmla="*/ 82 h 122"/>
                <a:gd name="T22" fmla="*/ 43 w 87"/>
                <a:gd name="T23" fmla="*/ 72 h 122"/>
                <a:gd name="T24" fmla="*/ 38 w 87"/>
                <a:gd name="T25" fmla="*/ 68 h 122"/>
                <a:gd name="T26" fmla="*/ 22 w 87"/>
                <a:gd name="T27" fmla="*/ 54 h 122"/>
                <a:gd name="T28" fmla="*/ 17 w 87"/>
                <a:gd name="T29" fmla="*/ 46 h 122"/>
                <a:gd name="T30" fmla="*/ 16 w 87"/>
                <a:gd name="T31" fmla="*/ 36 h 122"/>
                <a:gd name="T32" fmla="*/ 17 w 87"/>
                <a:gd name="T33" fmla="*/ 29 h 122"/>
                <a:gd name="T34" fmla="*/ 22 w 87"/>
                <a:gd name="T35" fmla="*/ 15 h 122"/>
                <a:gd name="T36" fmla="*/ 33 w 87"/>
                <a:gd name="T37" fmla="*/ 6 h 122"/>
                <a:gd name="T38" fmla="*/ 48 w 87"/>
                <a:gd name="T39" fmla="*/ 1 h 122"/>
                <a:gd name="T40" fmla="*/ 56 w 87"/>
                <a:gd name="T41" fmla="*/ 0 h 122"/>
                <a:gd name="T42" fmla="*/ 77 w 87"/>
                <a:gd name="T43" fmla="*/ 2 h 122"/>
                <a:gd name="T44" fmla="*/ 87 w 87"/>
                <a:gd name="T45" fmla="*/ 5 h 122"/>
                <a:gd name="T46" fmla="*/ 80 w 87"/>
                <a:gd name="T47" fmla="*/ 27 h 122"/>
                <a:gd name="T48" fmla="*/ 77 w 87"/>
                <a:gd name="T49" fmla="*/ 17 h 122"/>
                <a:gd name="T50" fmla="*/ 73 w 87"/>
                <a:gd name="T51" fmla="*/ 11 h 122"/>
                <a:gd name="T52" fmla="*/ 65 w 87"/>
                <a:gd name="T53" fmla="*/ 8 h 122"/>
                <a:gd name="T54" fmla="*/ 55 w 87"/>
                <a:gd name="T55" fmla="*/ 8 h 122"/>
                <a:gd name="T56" fmla="*/ 50 w 87"/>
                <a:gd name="T57" fmla="*/ 8 h 122"/>
                <a:gd name="T58" fmla="*/ 44 w 87"/>
                <a:gd name="T59" fmla="*/ 12 h 122"/>
                <a:gd name="T60" fmla="*/ 39 w 87"/>
                <a:gd name="T61" fmla="*/ 17 h 122"/>
                <a:gd name="T62" fmla="*/ 37 w 87"/>
                <a:gd name="T63" fmla="*/ 28 h 122"/>
                <a:gd name="T64" fmla="*/ 38 w 87"/>
                <a:gd name="T65" fmla="*/ 34 h 122"/>
                <a:gd name="T66" fmla="*/ 45 w 87"/>
                <a:gd name="T67" fmla="*/ 44 h 122"/>
                <a:gd name="T68" fmla="*/ 57 w 87"/>
                <a:gd name="T69" fmla="*/ 52 h 122"/>
                <a:gd name="T70" fmla="*/ 66 w 87"/>
                <a:gd name="T71" fmla="*/ 58 h 122"/>
                <a:gd name="T72" fmla="*/ 77 w 87"/>
                <a:gd name="T73" fmla="*/ 69 h 122"/>
                <a:gd name="T74" fmla="*/ 80 w 87"/>
                <a:gd name="T75" fmla="*/ 79 h 122"/>
                <a:gd name="T76" fmla="*/ 81 w 87"/>
                <a:gd name="T77" fmla="*/ 84 h 122"/>
                <a:gd name="T78" fmla="*/ 77 w 87"/>
                <a:gd name="T79" fmla="*/ 100 h 122"/>
                <a:gd name="T80" fmla="*/ 68 w 87"/>
                <a:gd name="T81" fmla="*/ 112 h 122"/>
                <a:gd name="T82" fmla="*/ 54 w 87"/>
                <a:gd name="T83" fmla="*/ 120 h 122"/>
                <a:gd name="T84" fmla="*/ 35 w 87"/>
                <a:gd name="T85" fmla="*/ 122 h 122"/>
                <a:gd name="T86" fmla="*/ 24 w 87"/>
                <a:gd name="T87" fmla="*/ 121 h 122"/>
                <a:gd name="T88" fmla="*/ 6 w 87"/>
                <a:gd name="T89" fmla="*/ 116 h 122"/>
                <a:gd name="T90" fmla="*/ 0 w 87"/>
                <a:gd name="T91" fmla="*/ 112 h 122"/>
                <a:gd name="T92" fmla="*/ 8 w 87"/>
                <a:gd name="T93" fmla="*/ 9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7" h="122">
                  <a:moveTo>
                    <a:pt x="8" y="90"/>
                  </a:moveTo>
                  <a:lnTo>
                    <a:pt x="8" y="90"/>
                  </a:lnTo>
                  <a:lnTo>
                    <a:pt x="9" y="96"/>
                  </a:lnTo>
                  <a:lnTo>
                    <a:pt x="10" y="101"/>
                  </a:lnTo>
                  <a:lnTo>
                    <a:pt x="13" y="106"/>
                  </a:lnTo>
                  <a:lnTo>
                    <a:pt x="16" y="109"/>
                  </a:lnTo>
                  <a:lnTo>
                    <a:pt x="20" y="112"/>
                  </a:lnTo>
                  <a:lnTo>
                    <a:pt x="25" y="113"/>
                  </a:lnTo>
                  <a:lnTo>
                    <a:pt x="31" y="114"/>
                  </a:lnTo>
                  <a:lnTo>
                    <a:pt x="38" y="114"/>
                  </a:lnTo>
                  <a:lnTo>
                    <a:pt x="38" y="114"/>
                  </a:lnTo>
                  <a:lnTo>
                    <a:pt x="42" y="113"/>
                  </a:lnTo>
                  <a:lnTo>
                    <a:pt x="46" y="112"/>
                  </a:lnTo>
                  <a:lnTo>
                    <a:pt x="50" y="110"/>
                  </a:lnTo>
                  <a:lnTo>
                    <a:pt x="53" y="107"/>
                  </a:lnTo>
                  <a:lnTo>
                    <a:pt x="55" y="104"/>
                  </a:lnTo>
                  <a:lnTo>
                    <a:pt x="57" y="101"/>
                  </a:lnTo>
                  <a:lnTo>
                    <a:pt x="58" y="97"/>
                  </a:lnTo>
                  <a:lnTo>
                    <a:pt x="58" y="94"/>
                  </a:lnTo>
                  <a:lnTo>
                    <a:pt x="58" y="94"/>
                  </a:lnTo>
                  <a:lnTo>
                    <a:pt x="57" y="88"/>
                  </a:lnTo>
                  <a:lnTo>
                    <a:pt x="54" y="82"/>
                  </a:lnTo>
                  <a:lnTo>
                    <a:pt x="50" y="77"/>
                  </a:lnTo>
                  <a:lnTo>
                    <a:pt x="43" y="72"/>
                  </a:lnTo>
                  <a:lnTo>
                    <a:pt x="38" y="68"/>
                  </a:lnTo>
                  <a:lnTo>
                    <a:pt x="38" y="68"/>
                  </a:lnTo>
                  <a:lnTo>
                    <a:pt x="29" y="62"/>
                  </a:lnTo>
                  <a:lnTo>
                    <a:pt x="22" y="54"/>
                  </a:lnTo>
                  <a:lnTo>
                    <a:pt x="20" y="51"/>
                  </a:lnTo>
                  <a:lnTo>
                    <a:pt x="17" y="46"/>
                  </a:lnTo>
                  <a:lnTo>
                    <a:pt x="16" y="41"/>
                  </a:lnTo>
                  <a:lnTo>
                    <a:pt x="16" y="36"/>
                  </a:lnTo>
                  <a:lnTo>
                    <a:pt x="16" y="36"/>
                  </a:lnTo>
                  <a:lnTo>
                    <a:pt x="17" y="29"/>
                  </a:lnTo>
                  <a:lnTo>
                    <a:pt x="19" y="22"/>
                  </a:lnTo>
                  <a:lnTo>
                    <a:pt x="22" y="15"/>
                  </a:lnTo>
                  <a:lnTo>
                    <a:pt x="27" y="10"/>
                  </a:lnTo>
                  <a:lnTo>
                    <a:pt x="33" y="6"/>
                  </a:lnTo>
                  <a:lnTo>
                    <a:pt x="40" y="3"/>
                  </a:lnTo>
                  <a:lnTo>
                    <a:pt x="48" y="1"/>
                  </a:lnTo>
                  <a:lnTo>
                    <a:pt x="56" y="0"/>
                  </a:lnTo>
                  <a:lnTo>
                    <a:pt x="56" y="0"/>
                  </a:lnTo>
                  <a:lnTo>
                    <a:pt x="67" y="0"/>
                  </a:lnTo>
                  <a:lnTo>
                    <a:pt x="77" y="2"/>
                  </a:lnTo>
                  <a:lnTo>
                    <a:pt x="77" y="2"/>
                  </a:lnTo>
                  <a:lnTo>
                    <a:pt x="87" y="5"/>
                  </a:lnTo>
                  <a:lnTo>
                    <a:pt x="82" y="27"/>
                  </a:lnTo>
                  <a:lnTo>
                    <a:pt x="80" y="27"/>
                  </a:lnTo>
                  <a:lnTo>
                    <a:pt x="80" y="27"/>
                  </a:lnTo>
                  <a:lnTo>
                    <a:pt x="77" y="17"/>
                  </a:lnTo>
                  <a:lnTo>
                    <a:pt x="75" y="14"/>
                  </a:lnTo>
                  <a:lnTo>
                    <a:pt x="73" y="11"/>
                  </a:lnTo>
                  <a:lnTo>
                    <a:pt x="70" y="9"/>
                  </a:lnTo>
                  <a:lnTo>
                    <a:pt x="65" y="8"/>
                  </a:lnTo>
                  <a:lnTo>
                    <a:pt x="61" y="7"/>
                  </a:lnTo>
                  <a:lnTo>
                    <a:pt x="55" y="8"/>
                  </a:lnTo>
                  <a:lnTo>
                    <a:pt x="55" y="8"/>
                  </a:lnTo>
                  <a:lnTo>
                    <a:pt x="50" y="8"/>
                  </a:lnTo>
                  <a:lnTo>
                    <a:pt x="47" y="10"/>
                  </a:lnTo>
                  <a:lnTo>
                    <a:pt x="44" y="12"/>
                  </a:lnTo>
                  <a:lnTo>
                    <a:pt x="41" y="14"/>
                  </a:lnTo>
                  <a:lnTo>
                    <a:pt x="39" y="17"/>
                  </a:lnTo>
                  <a:lnTo>
                    <a:pt x="38" y="21"/>
                  </a:lnTo>
                  <a:lnTo>
                    <a:pt x="37" y="28"/>
                  </a:lnTo>
                  <a:lnTo>
                    <a:pt x="37" y="28"/>
                  </a:lnTo>
                  <a:lnTo>
                    <a:pt x="38" y="34"/>
                  </a:lnTo>
                  <a:lnTo>
                    <a:pt x="40" y="39"/>
                  </a:lnTo>
                  <a:lnTo>
                    <a:pt x="45" y="44"/>
                  </a:lnTo>
                  <a:lnTo>
                    <a:pt x="52" y="48"/>
                  </a:lnTo>
                  <a:lnTo>
                    <a:pt x="57" y="52"/>
                  </a:lnTo>
                  <a:lnTo>
                    <a:pt x="57" y="52"/>
                  </a:lnTo>
                  <a:lnTo>
                    <a:pt x="66" y="58"/>
                  </a:lnTo>
                  <a:lnTo>
                    <a:pt x="74" y="65"/>
                  </a:lnTo>
                  <a:lnTo>
                    <a:pt x="77" y="69"/>
                  </a:lnTo>
                  <a:lnTo>
                    <a:pt x="79" y="74"/>
                  </a:lnTo>
                  <a:lnTo>
                    <a:pt x="80" y="79"/>
                  </a:lnTo>
                  <a:lnTo>
                    <a:pt x="81" y="84"/>
                  </a:lnTo>
                  <a:lnTo>
                    <a:pt x="81" y="84"/>
                  </a:lnTo>
                  <a:lnTo>
                    <a:pt x="80" y="93"/>
                  </a:lnTo>
                  <a:lnTo>
                    <a:pt x="77" y="100"/>
                  </a:lnTo>
                  <a:lnTo>
                    <a:pt x="73" y="107"/>
                  </a:lnTo>
                  <a:lnTo>
                    <a:pt x="68" y="112"/>
                  </a:lnTo>
                  <a:lnTo>
                    <a:pt x="62" y="116"/>
                  </a:lnTo>
                  <a:lnTo>
                    <a:pt x="54" y="120"/>
                  </a:lnTo>
                  <a:lnTo>
                    <a:pt x="45" y="122"/>
                  </a:lnTo>
                  <a:lnTo>
                    <a:pt x="35" y="122"/>
                  </a:lnTo>
                  <a:lnTo>
                    <a:pt x="35" y="122"/>
                  </a:lnTo>
                  <a:lnTo>
                    <a:pt x="24" y="121"/>
                  </a:lnTo>
                  <a:lnTo>
                    <a:pt x="14" y="119"/>
                  </a:lnTo>
                  <a:lnTo>
                    <a:pt x="6" y="116"/>
                  </a:lnTo>
                  <a:lnTo>
                    <a:pt x="0" y="112"/>
                  </a:lnTo>
                  <a:lnTo>
                    <a:pt x="0" y="112"/>
                  </a:lnTo>
                  <a:lnTo>
                    <a:pt x="6" y="90"/>
                  </a:lnTo>
                  <a:lnTo>
                    <a:pt x="8" y="9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798" dirty="0"/>
            </a:p>
          </p:txBody>
        </p:sp>
        <p:sp>
          <p:nvSpPr>
            <p:cNvPr id="18" name="Freeform 29"/>
            <p:cNvSpPr>
              <a:spLocks/>
            </p:cNvSpPr>
            <p:nvPr userDrawn="1"/>
          </p:nvSpPr>
          <p:spPr bwMode="auto">
            <a:xfrm>
              <a:off x="1760538" y="1789113"/>
              <a:ext cx="166688" cy="187325"/>
            </a:xfrm>
            <a:custGeom>
              <a:avLst/>
              <a:gdLst>
                <a:gd name="T0" fmla="*/ 105 w 105"/>
                <a:gd name="T1" fmla="*/ 0 h 118"/>
                <a:gd name="T2" fmla="*/ 105 w 105"/>
                <a:gd name="T3" fmla="*/ 0 h 118"/>
                <a:gd name="T4" fmla="*/ 98 w 105"/>
                <a:gd name="T5" fmla="*/ 22 h 118"/>
                <a:gd name="T6" fmla="*/ 97 w 105"/>
                <a:gd name="T7" fmla="*/ 22 h 118"/>
                <a:gd name="T8" fmla="*/ 97 w 105"/>
                <a:gd name="T9" fmla="*/ 22 h 118"/>
                <a:gd name="T10" fmla="*/ 95 w 105"/>
                <a:gd name="T11" fmla="*/ 16 h 118"/>
                <a:gd name="T12" fmla="*/ 92 w 105"/>
                <a:gd name="T13" fmla="*/ 13 h 118"/>
                <a:gd name="T14" fmla="*/ 88 w 105"/>
                <a:gd name="T15" fmla="*/ 10 h 118"/>
                <a:gd name="T16" fmla="*/ 84 w 105"/>
                <a:gd name="T17" fmla="*/ 9 h 118"/>
                <a:gd name="T18" fmla="*/ 76 w 105"/>
                <a:gd name="T19" fmla="*/ 8 h 118"/>
                <a:gd name="T20" fmla="*/ 69 w 105"/>
                <a:gd name="T21" fmla="*/ 8 h 118"/>
                <a:gd name="T22" fmla="*/ 68 w 105"/>
                <a:gd name="T23" fmla="*/ 8 h 118"/>
                <a:gd name="T24" fmla="*/ 68 w 105"/>
                <a:gd name="T25" fmla="*/ 8 h 118"/>
                <a:gd name="T26" fmla="*/ 64 w 105"/>
                <a:gd name="T27" fmla="*/ 9 h 118"/>
                <a:gd name="T28" fmla="*/ 61 w 105"/>
                <a:gd name="T29" fmla="*/ 10 h 118"/>
                <a:gd name="T30" fmla="*/ 59 w 105"/>
                <a:gd name="T31" fmla="*/ 12 h 118"/>
                <a:gd name="T32" fmla="*/ 58 w 105"/>
                <a:gd name="T33" fmla="*/ 16 h 118"/>
                <a:gd name="T34" fmla="*/ 48 w 105"/>
                <a:gd name="T35" fmla="*/ 55 h 118"/>
                <a:gd name="T36" fmla="*/ 51 w 105"/>
                <a:gd name="T37" fmla="*/ 55 h 118"/>
                <a:gd name="T38" fmla="*/ 51 w 105"/>
                <a:gd name="T39" fmla="*/ 55 h 118"/>
                <a:gd name="T40" fmla="*/ 62 w 105"/>
                <a:gd name="T41" fmla="*/ 55 h 118"/>
                <a:gd name="T42" fmla="*/ 71 w 105"/>
                <a:gd name="T43" fmla="*/ 55 h 118"/>
                <a:gd name="T44" fmla="*/ 78 w 105"/>
                <a:gd name="T45" fmla="*/ 53 h 118"/>
                <a:gd name="T46" fmla="*/ 81 w 105"/>
                <a:gd name="T47" fmla="*/ 52 h 118"/>
                <a:gd name="T48" fmla="*/ 83 w 105"/>
                <a:gd name="T49" fmla="*/ 50 h 118"/>
                <a:gd name="T50" fmla="*/ 84 w 105"/>
                <a:gd name="T51" fmla="*/ 50 h 118"/>
                <a:gd name="T52" fmla="*/ 78 w 105"/>
                <a:gd name="T53" fmla="*/ 71 h 118"/>
                <a:gd name="T54" fmla="*/ 77 w 105"/>
                <a:gd name="T55" fmla="*/ 71 h 118"/>
                <a:gd name="T56" fmla="*/ 77 w 105"/>
                <a:gd name="T57" fmla="*/ 71 h 118"/>
                <a:gd name="T58" fmla="*/ 75 w 105"/>
                <a:gd name="T59" fmla="*/ 68 h 118"/>
                <a:gd name="T60" fmla="*/ 73 w 105"/>
                <a:gd name="T61" fmla="*/ 66 h 118"/>
                <a:gd name="T62" fmla="*/ 70 w 105"/>
                <a:gd name="T63" fmla="*/ 65 h 118"/>
                <a:gd name="T64" fmla="*/ 67 w 105"/>
                <a:gd name="T65" fmla="*/ 64 h 118"/>
                <a:gd name="T66" fmla="*/ 58 w 105"/>
                <a:gd name="T67" fmla="*/ 63 h 118"/>
                <a:gd name="T68" fmla="*/ 48 w 105"/>
                <a:gd name="T69" fmla="*/ 63 h 118"/>
                <a:gd name="T70" fmla="*/ 45 w 105"/>
                <a:gd name="T71" fmla="*/ 63 h 118"/>
                <a:gd name="T72" fmla="*/ 36 w 105"/>
                <a:gd name="T73" fmla="*/ 95 h 118"/>
                <a:gd name="T74" fmla="*/ 36 w 105"/>
                <a:gd name="T75" fmla="*/ 95 h 118"/>
                <a:gd name="T76" fmla="*/ 34 w 105"/>
                <a:gd name="T77" fmla="*/ 103 h 118"/>
                <a:gd name="T78" fmla="*/ 32 w 105"/>
                <a:gd name="T79" fmla="*/ 109 h 118"/>
                <a:gd name="T80" fmla="*/ 33 w 105"/>
                <a:gd name="T81" fmla="*/ 114 h 118"/>
                <a:gd name="T82" fmla="*/ 34 w 105"/>
                <a:gd name="T83" fmla="*/ 117 h 118"/>
                <a:gd name="T84" fmla="*/ 34 w 105"/>
                <a:gd name="T85" fmla="*/ 118 h 118"/>
                <a:gd name="T86" fmla="*/ 0 w 105"/>
                <a:gd name="T87" fmla="*/ 118 h 118"/>
                <a:gd name="T88" fmla="*/ 0 w 105"/>
                <a:gd name="T89" fmla="*/ 117 h 118"/>
                <a:gd name="T90" fmla="*/ 0 w 105"/>
                <a:gd name="T91" fmla="*/ 117 h 118"/>
                <a:gd name="T92" fmla="*/ 3 w 105"/>
                <a:gd name="T93" fmla="*/ 114 h 118"/>
                <a:gd name="T94" fmla="*/ 6 w 105"/>
                <a:gd name="T95" fmla="*/ 110 h 118"/>
                <a:gd name="T96" fmla="*/ 8 w 105"/>
                <a:gd name="T97" fmla="*/ 104 h 118"/>
                <a:gd name="T98" fmla="*/ 11 w 105"/>
                <a:gd name="T99" fmla="*/ 96 h 118"/>
                <a:gd name="T100" fmla="*/ 32 w 105"/>
                <a:gd name="T101" fmla="*/ 24 h 118"/>
                <a:gd name="T102" fmla="*/ 32 w 105"/>
                <a:gd name="T103" fmla="*/ 24 h 118"/>
                <a:gd name="T104" fmla="*/ 34 w 105"/>
                <a:gd name="T105" fmla="*/ 15 h 118"/>
                <a:gd name="T106" fmla="*/ 35 w 105"/>
                <a:gd name="T107" fmla="*/ 9 h 118"/>
                <a:gd name="T108" fmla="*/ 35 w 105"/>
                <a:gd name="T109" fmla="*/ 5 h 118"/>
                <a:gd name="T110" fmla="*/ 33 w 105"/>
                <a:gd name="T111" fmla="*/ 1 h 118"/>
                <a:gd name="T112" fmla="*/ 33 w 105"/>
                <a:gd name="T113" fmla="*/ 0 h 118"/>
                <a:gd name="T114" fmla="*/ 105 w 105"/>
                <a:gd name="T115" fmla="*/ 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5" h="118">
                  <a:moveTo>
                    <a:pt x="105" y="0"/>
                  </a:moveTo>
                  <a:lnTo>
                    <a:pt x="105" y="0"/>
                  </a:lnTo>
                  <a:lnTo>
                    <a:pt x="98" y="22"/>
                  </a:lnTo>
                  <a:lnTo>
                    <a:pt x="97" y="22"/>
                  </a:lnTo>
                  <a:lnTo>
                    <a:pt x="97" y="22"/>
                  </a:lnTo>
                  <a:lnTo>
                    <a:pt x="95" y="16"/>
                  </a:lnTo>
                  <a:lnTo>
                    <a:pt x="92" y="13"/>
                  </a:lnTo>
                  <a:lnTo>
                    <a:pt x="88" y="10"/>
                  </a:lnTo>
                  <a:lnTo>
                    <a:pt x="84" y="9"/>
                  </a:lnTo>
                  <a:lnTo>
                    <a:pt x="76" y="8"/>
                  </a:lnTo>
                  <a:lnTo>
                    <a:pt x="69" y="8"/>
                  </a:lnTo>
                  <a:lnTo>
                    <a:pt x="68" y="8"/>
                  </a:lnTo>
                  <a:lnTo>
                    <a:pt x="68" y="8"/>
                  </a:lnTo>
                  <a:lnTo>
                    <a:pt x="64" y="9"/>
                  </a:lnTo>
                  <a:lnTo>
                    <a:pt x="61" y="10"/>
                  </a:lnTo>
                  <a:lnTo>
                    <a:pt x="59" y="12"/>
                  </a:lnTo>
                  <a:lnTo>
                    <a:pt x="58" y="16"/>
                  </a:lnTo>
                  <a:lnTo>
                    <a:pt x="48" y="55"/>
                  </a:lnTo>
                  <a:lnTo>
                    <a:pt x="51" y="55"/>
                  </a:lnTo>
                  <a:lnTo>
                    <a:pt x="51" y="55"/>
                  </a:lnTo>
                  <a:lnTo>
                    <a:pt x="62" y="55"/>
                  </a:lnTo>
                  <a:lnTo>
                    <a:pt x="71" y="55"/>
                  </a:lnTo>
                  <a:lnTo>
                    <a:pt x="78" y="53"/>
                  </a:lnTo>
                  <a:lnTo>
                    <a:pt x="81" y="52"/>
                  </a:lnTo>
                  <a:lnTo>
                    <a:pt x="83" y="50"/>
                  </a:lnTo>
                  <a:lnTo>
                    <a:pt x="84" y="50"/>
                  </a:lnTo>
                  <a:lnTo>
                    <a:pt x="78" y="71"/>
                  </a:lnTo>
                  <a:lnTo>
                    <a:pt x="77" y="71"/>
                  </a:lnTo>
                  <a:lnTo>
                    <a:pt x="77" y="71"/>
                  </a:lnTo>
                  <a:lnTo>
                    <a:pt x="75" y="68"/>
                  </a:lnTo>
                  <a:lnTo>
                    <a:pt x="73" y="66"/>
                  </a:lnTo>
                  <a:lnTo>
                    <a:pt x="70" y="65"/>
                  </a:lnTo>
                  <a:lnTo>
                    <a:pt x="67" y="64"/>
                  </a:lnTo>
                  <a:lnTo>
                    <a:pt x="58" y="63"/>
                  </a:lnTo>
                  <a:lnTo>
                    <a:pt x="48" y="63"/>
                  </a:lnTo>
                  <a:lnTo>
                    <a:pt x="45" y="63"/>
                  </a:lnTo>
                  <a:lnTo>
                    <a:pt x="36" y="95"/>
                  </a:lnTo>
                  <a:lnTo>
                    <a:pt x="36" y="95"/>
                  </a:lnTo>
                  <a:lnTo>
                    <a:pt x="34" y="103"/>
                  </a:lnTo>
                  <a:lnTo>
                    <a:pt x="32" y="109"/>
                  </a:lnTo>
                  <a:lnTo>
                    <a:pt x="33" y="114"/>
                  </a:lnTo>
                  <a:lnTo>
                    <a:pt x="34" y="117"/>
                  </a:lnTo>
                  <a:lnTo>
                    <a:pt x="34" y="118"/>
                  </a:lnTo>
                  <a:lnTo>
                    <a:pt x="0" y="118"/>
                  </a:lnTo>
                  <a:lnTo>
                    <a:pt x="0" y="117"/>
                  </a:lnTo>
                  <a:lnTo>
                    <a:pt x="0" y="117"/>
                  </a:lnTo>
                  <a:lnTo>
                    <a:pt x="3" y="114"/>
                  </a:lnTo>
                  <a:lnTo>
                    <a:pt x="6" y="110"/>
                  </a:lnTo>
                  <a:lnTo>
                    <a:pt x="8" y="104"/>
                  </a:lnTo>
                  <a:lnTo>
                    <a:pt x="11" y="96"/>
                  </a:lnTo>
                  <a:lnTo>
                    <a:pt x="32" y="24"/>
                  </a:lnTo>
                  <a:lnTo>
                    <a:pt x="32" y="24"/>
                  </a:lnTo>
                  <a:lnTo>
                    <a:pt x="34" y="15"/>
                  </a:lnTo>
                  <a:lnTo>
                    <a:pt x="35" y="9"/>
                  </a:lnTo>
                  <a:lnTo>
                    <a:pt x="35" y="5"/>
                  </a:lnTo>
                  <a:lnTo>
                    <a:pt x="33" y="1"/>
                  </a:lnTo>
                  <a:lnTo>
                    <a:pt x="33" y="0"/>
                  </a:lnTo>
                  <a:lnTo>
                    <a:pt x="10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798" dirty="0"/>
            </a:p>
          </p:txBody>
        </p:sp>
        <p:sp>
          <p:nvSpPr>
            <p:cNvPr id="19" name="Freeform 30"/>
            <p:cNvSpPr>
              <a:spLocks/>
            </p:cNvSpPr>
            <p:nvPr userDrawn="1"/>
          </p:nvSpPr>
          <p:spPr bwMode="auto">
            <a:xfrm>
              <a:off x="1925638" y="1789113"/>
              <a:ext cx="150813" cy="187325"/>
            </a:xfrm>
            <a:custGeom>
              <a:avLst/>
              <a:gdLst>
                <a:gd name="T0" fmla="*/ 95 w 95"/>
                <a:gd name="T1" fmla="*/ 0 h 118"/>
                <a:gd name="T2" fmla="*/ 95 w 95"/>
                <a:gd name="T3" fmla="*/ 0 h 118"/>
                <a:gd name="T4" fmla="*/ 89 w 95"/>
                <a:gd name="T5" fmla="*/ 22 h 118"/>
                <a:gd name="T6" fmla="*/ 87 w 95"/>
                <a:gd name="T7" fmla="*/ 22 h 118"/>
                <a:gd name="T8" fmla="*/ 87 w 95"/>
                <a:gd name="T9" fmla="*/ 22 h 118"/>
                <a:gd name="T10" fmla="*/ 85 w 95"/>
                <a:gd name="T11" fmla="*/ 16 h 118"/>
                <a:gd name="T12" fmla="*/ 82 w 95"/>
                <a:gd name="T13" fmla="*/ 13 h 118"/>
                <a:gd name="T14" fmla="*/ 78 w 95"/>
                <a:gd name="T15" fmla="*/ 11 h 118"/>
                <a:gd name="T16" fmla="*/ 75 w 95"/>
                <a:gd name="T17" fmla="*/ 9 h 118"/>
                <a:gd name="T18" fmla="*/ 67 w 95"/>
                <a:gd name="T19" fmla="*/ 8 h 118"/>
                <a:gd name="T20" fmla="*/ 61 w 95"/>
                <a:gd name="T21" fmla="*/ 8 h 118"/>
                <a:gd name="T22" fmla="*/ 60 w 95"/>
                <a:gd name="T23" fmla="*/ 8 h 118"/>
                <a:gd name="T24" fmla="*/ 35 w 95"/>
                <a:gd name="T25" fmla="*/ 95 h 118"/>
                <a:gd name="T26" fmla="*/ 35 w 95"/>
                <a:gd name="T27" fmla="*/ 95 h 118"/>
                <a:gd name="T28" fmla="*/ 32 w 95"/>
                <a:gd name="T29" fmla="*/ 110 h 118"/>
                <a:gd name="T30" fmla="*/ 32 w 95"/>
                <a:gd name="T31" fmla="*/ 114 h 118"/>
                <a:gd name="T32" fmla="*/ 34 w 95"/>
                <a:gd name="T33" fmla="*/ 117 h 118"/>
                <a:gd name="T34" fmla="*/ 34 w 95"/>
                <a:gd name="T35" fmla="*/ 118 h 118"/>
                <a:gd name="T36" fmla="*/ 0 w 95"/>
                <a:gd name="T37" fmla="*/ 118 h 118"/>
                <a:gd name="T38" fmla="*/ 0 w 95"/>
                <a:gd name="T39" fmla="*/ 117 h 118"/>
                <a:gd name="T40" fmla="*/ 0 w 95"/>
                <a:gd name="T41" fmla="*/ 117 h 118"/>
                <a:gd name="T42" fmla="*/ 4 w 95"/>
                <a:gd name="T43" fmla="*/ 114 h 118"/>
                <a:gd name="T44" fmla="*/ 6 w 95"/>
                <a:gd name="T45" fmla="*/ 110 h 118"/>
                <a:gd name="T46" fmla="*/ 8 w 95"/>
                <a:gd name="T47" fmla="*/ 104 h 118"/>
                <a:gd name="T48" fmla="*/ 11 w 95"/>
                <a:gd name="T49" fmla="*/ 95 h 118"/>
                <a:gd name="T50" fmla="*/ 36 w 95"/>
                <a:gd name="T51" fmla="*/ 8 h 118"/>
                <a:gd name="T52" fmla="*/ 33 w 95"/>
                <a:gd name="T53" fmla="*/ 8 h 118"/>
                <a:gd name="T54" fmla="*/ 33 w 95"/>
                <a:gd name="T55" fmla="*/ 8 h 118"/>
                <a:gd name="T56" fmla="*/ 26 w 95"/>
                <a:gd name="T57" fmla="*/ 8 h 118"/>
                <a:gd name="T58" fmla="*/ 19 w 95"/>
                <a:gd name="T59" fmla="*/ 9 h 118"/>
                <a:gd name="T60" fmla="*/ 15 w 95"/>
                <a:gd name="T61" fmla="*/ 11 h 118"/>
                <a:gd name="T62" fmla="*/ 11 w 95"/>
                <a:gd name="T63" fmla="*/ 13 h 118"/>
                <a:gd name="T64" fmla="*/ 7 w 95"/>
                <a:gd name="T65" fmla="*/ 16 h 118"/>
                <a:gd name="T66" fmla="*/ 3 w 95"/>
                <a:gd name="T67" fmla="*/ 22 h 118"/>
                <a:gd name="T68" fmla="*/ 1 w 95"/>
                <a:gd name="T69" fmla="*/ 22 h 118"/>
                <a:gd name="T70" fmla="*/ 1 w 95"/>
                <a:gd name="T71" fmla="*/ 22 h 118"/>
                <a:gd name="T72" fmla="*/ 8 w 95"/>
                <a:gd name="T73" fmla="*/ 0 h 118"/>
                <a:gd name="T74" fmla="*/ 95 w 95"/>
                <a:gd name="T75" fmla="*/ 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5" h="118">
                  <a:moveTo>
                    <a:pt x="95" y="0"/>
                  </a:moveTo>
                  <a:lnTo>
                    <a:pt x="95" y="0"/>
                  </a:lnTo>
                  <a:lnTo>
                    <a:pt x="89" y="22"/>
                  </a:lnTo>
                  <a:lnTo>
                    <a:pt x="87" y="22"/>
                  </a:lnTo>
                  <a:lnTo>
                    <a:pt x="87" y="22"/>
                  </a:lnTo>
                  <a:lnTo>
                    <a:pt x="85" y="16"/>
                  </a:lnTo>
                  <a:lnTo>
                    <a:pt x="82" y="13"/>
                  </a:lnTo>
                  <a:lnTo>
                    <a:pt x="78" y="11"/>
                  </a:lnTo>
                  <a:lnTo>
                    <a:pt x="75" y="9"/>
                  </a:lnTo>
                  <a:lnTo>
                    <a:pt x="67" y="8"/>
                  </a:lnTo>
                  <a:lnTo>
                    <a:pt x="61" y="8"/>
                  </a:lnTo>
                  <a:lnTo>
                    <a:pt x="60" y="8"/>
                  </a:lnTo>
                  <a:lnTo>
                    <a:pt x="35" y="95"/>
                  </a:lnTo>
                  <a:lnTo>
                    <a:pt x="35" y="95"/>
                  </a:lnTo>
                  <a:lnTo>
                    <a:pt x="32" y="110"/>
                  </a:lnTo>
                  <a:lnTo>
                    <a:pt x="32" y="114"/>
                  </a:lnTo>
                  <a:lnTo>
                    <a:pt x="34" y="117"/>
                  </a:lnTo>
                  <a:lnTo>
                    <a:pt x="34" y="118"/>
                  </a:lnTo>
                  <a:lnTo>
                    <a:pt x="0" y="118"/>
                  </a:lnTo>
                  <a:lnTo>
                    <a:pt x="0" y="117"/>
                  </a:lnTo>
                  <a:lnTo>
                    <a:pt x="0" y="117"/>
                  </a:lnTo>
                  <a:lnTo>
                    <a:pt x="4" y="114"/>
                  </a:lnTo>
                  <a:lnTo>
                    <a:pt x="6" y="110"/>
                  </a:lnTo>
                  <a:lnTo>
                    <a:pt x="8" y="104"/>
                  </a:lnTo>
                  <a:lnTo>
                    <a:pt x="11" y="95"/>
                  </a:lnTo>
                  <a:lnTo>
                    <a:pt x="36" y="8"/>
                  </a:lnTo>
                  <a:lnTo>
                    <a:pt x="33" y="8"/>
                  </a:lnTo>
                  <a:lnTo>
                    <a:pt x="33" y="8"/>
                  </a:lnTo>
                  <a:lnTo>
                    <a:pt x="26" y="8"/>
                  </a:lnTo>
                  <a:lnTo>
                    <a:pt x="19" y="9"/>
                  </a:lnTo>
                  <a:lnTo>
                    <a:pt x="15" y="11"/>
                  </a:lnTo>
                  <a:lnTo>
                    <a:pt x="11" y="13"/>
                  </a:lnTo>
                  <a:lnTo>
                    <a:pt x="7" y="16"/>
                  </a:lnTo>
                  <a:lnTo>
                    <a:pt x="3" y="22"/>
                  </a:lnTo>
                  <a:lnTo>
                    <a:pt x="1" y="22"/>
                  </a:lnTo>
                  <a:lnTo>
                    <a:pt x="1" y="22"/>
                  </a:lnTo>
                  <a:lnTo>
                    <a:pt x="8" y="0"/>
                  </a:lnTo>
                  <a:lnTo>
                    <a:pt x="9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798" dirty="0"/>
            </a:p>
          </p:txBody>
        </p:sp>
        <p:sp>
          <p:nvSpPr>
            <p:cNvPr id="20" name="Freeform 31"/>
            <p:cNvSpPr>
              <a:spLocks/>
            </p:cNvSpPr>
            <p:nvPr userDrawn="1"/>
          </p:nvSpPr>
          <p:spPr bwMode="auto">
            <a:xfrm>
              <a:off x="1447801" y="1789113"/>
              <a:ext cx="238125" cy="187325"/>
            </a:xfrm>
            <a:custGeom>
              <a:avLst/>
              <a:gdLst>
                <a:gd name="T0" fmla="*/ 150 w 150"/>
                <a:gd name="T1" fmla="*/ 1 h 118"/>
                <a:gd name="T2" fmla="*/ 150 w 150"/>
                <a:gd name="T3" fmla="*/ 1 h 118"/>
                <a:gd name="T4" fmla="*/ 147 w 150"/>
                <a:gd name="T5" fmla="*/ 5 h 118"/>
                <a:gd name="T6" fmla="*/ 144 w 150"/>
                <a:gd name="T7" fmla="*/ 9 h 118"/>
                <a:gd name="T8" fmla="*/ 136 w 150"/>
                <a:gd name="T9" fmla="*/ 23 h 118"/>
                <a:gd name="T10" fmla="*/ 136 w 150"/>
                <a:gd name="T11" fmla="*/ 23 h 118"/>
                <a:gd name="T12" fmla="*/ 108 w 150"/>
                <a:gd name="T13" fmla="*/ 76 h 118"/>
                <a:gd name="T14" fmla="*/ 87 w 150"/>
                <a:gd name="T15" fmla="*/ 118 h 118"/>
                <a:gd name="T16" fmla="*/ 74 w 150"/>
                <a:gd name="T17" fmla="*/ 118 h 118"/>
                <a:gd name="T18" fmla="*/ 67 w 150"/>
                <a:gd name="T19" fmla="*/ 44 h 118"/>
                <a:gd name="T20" fmla="*/ 66 w 150"/>
                <a:gd name="T21" fmla="*/ 44 h 118"/>
                <a:gd name="T22" fmla="*/ 26 w 150"/>
                <a:gd name="T23" fmla="*/ 118 h 118"/>
                <a:gd name="T24" fmla="*/ 15 w 150"/>
                <a:gd name="T25" fmla="*/ 118 h 118"/>
                <a:gd name="T26" fmla="*/ 5 w 150"/>
                <a:gd name="T27" fmla="*/ 24 h 118"/>
                <a:gd name="T28" fmla="*/ 5 w 150"/>
                <a:gd name="T29" fmla="*/ 24 h 118"/>
                <a:gd name="T30" fmla="*/ 4 w 150"/>
                <a:gd name="T31" fmla="*/ 9 h 118"/>
                <a:gd name="T32" fmla="*/ 2 w 150"/>
                <a:gd name="T33" fmla="*/ 5 h 118"/>
                <a:gd name="T34" fmla="*/ 0 w 150"/>
                <a:gd name="T35" fmla="*/ 1 h 118"/>
                <a:gd name="T36" fmla="*/ 0 w 150"/>
                <a:gd name="T37" fmla="*/ 0 h 118"/>
                <a:gd name="T38" fmla="*/ 33 w 150"/>
                <a:gd name="T39" fmla="*/ 0 h 118"/>
                <a:gd name="T40" fmla="*/ 33 w 150"/>
                <a:gd name="T41" fmla="*/ 1 h 118"/>
                <a:gd name="T42" fmla="*/ 33 w 150"/>
                <a:gd name="T43" fmla="*/ 1 h 118"/>
                <a:gd name="T44" fmla="*/ 31 w 150"/>
                <a:gd name="T45" fmla="*/ 5 h 118"/>
                <a:gd name="T46" fmla="*/ 29 w 150"/>
                <a:gd name="T47" fmla="*/ 9 h 118"/>
                <a:gd name="T48" fmla="*/ 29 w 150"/>
                <a:gd name="T49" fmla="*/ 14 h 118"/>
                <a:gd name="T50" fmla="*/ 29 w 150"/>
                <a:gd name="T51" fmla="*/ 23 h 118"/>
                <a:gd name="T52" fmla="*/ 35 w 150"/>
                <a:gd name="T53" fmla="*/ 79 h 118"/>
                <a:gd name="T54" fmla="*/ 35 w 150"/>
                <a:gd name="T55" fmla="*/ 79 h 118"/>
                <a:gd name="T56" fmla="*/ 77 w 150"/>
                <a:gd name="T57" fmla="*/ 1 h 118"/>
                <a:gd name="T58" fmla="*/ 86 w 150"/>
                <a:gd name="T59" fmla="*/ 1 h 118"/>
                <a:gd name="T60" fmla="*/ 93 w 150"/>
                <a:gd name="T61" fmla="*/ 79 h 118"/>
                <a:gd name="T62" fmla="*/ 94 w 150"/>
                <a:gd name="T63" fmla="*/ 79 h 118"/>
                <a:gd name="T64" fmla="*/ 94 w 150"/>
                <a:gd name="T65" fmla="*/ 79 h 118"/>
                <a:gd name="T66" fmla="*/ 124 w 150"/>
                <a:gd name="T67" fmla="*/ 21 h 118"/>
                <a:gd name="T68" fmla="*/ 124 w 150"/>
                <a:gd name="T69" fmla="*/ 21 h 118"/>
                <a:gd name="T70" fmla="*/ 128 w 150"/>
                <a:gd name="T71" fmla="*/ 12 h 118"/>
                <a:gd name="T72" fmla="*/ 129 w 150"/>
                <a:gd name="T73" fmla="*/ 6 h 118"/>
                <a:gd name="T74" fmla="*/ 129 w 150"/>
                <a:gd name="T75" fmla="*/ 3 h 118"/>
                <a:gd name="T76" fmla="*/ 128 w 150"/>
                <a:gd name="T77" fmla="*/ 1 h 118"/>
                <a:gd name="T78" fmla="*/ 128 w 150"/>
                <a:gd name="T79" fmla="*/ 0 h 118"/>
                <a:gd name="T80" fmla="*/ 150 w 150"/>
                <a:gd name="T81" fmla="*/ 0 h 118"/>
                <a:gd name="T82" fmla="*/ 150 w 150"/>
                <a:gd name="T83" fmla="*/ 1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0" h="118">
                  <a:moveTo>
                    <a:pt x="150" y="1"/>
                  </a:moveTo>
                  <a:lnTo>
                    <a:pt x="150" y="1"/>
                  </a:lnTo>
                  <a:lnTo>
                    <a:pt x="147" y="5"/>
                  </a:lnTo>
                  <a:lnTo>
                    <a:pt x="144" y="9"/>
                  </a:lnTo>
                  <a:lnTo>
                    <a:pt x="136" y="23"/>
                  </a:lnTo>
                  <a:lnTo>
                    <a:pt x="136" y="23"/>
                  </a:lnTo>
                  <a:lnTo>
                    <a:pt x="108" y="76"/>
                  </a:lnTo>
                  <a:lnTo>
                    <a:pt x="87" y="118"/>
                  </a:lnTo>
                  <a:lnTo>
                    <a:pt x="74" y="118"/>
                  </a:lnTo>
                  <a:lnTo>
                    <a:pt x="67" y="44"/>
                  </a:lnTo>
                  <a:lnTo>
                    <a:pt x="66" y="44"/>
                  </a:lnTo>
                  <a:lnTo>
                    <a:pt x="26" y="118"/>
                  </a:lnTo>
                  <a:lnTo>
                    <a:pt x="15" y="118"/>
                  </a:lnTo>
                  <a:lnTo>
                    <a:pt x="5" y="24"/>
                  </a:lnTo>
                  <a:lnTo>
                    <a:pt x="5" y="24"/>
                  </a:lnTo>
                  <a:lnTo>
                    <a:pt x="4" y="9"/>
                  </a:lnTo>
                  <a:lnTo>
                    <a:pt x="2" y="5"/>
                  </a:lnTo>
                  <a:lnTo>
                    <a:pt x="0" y="1"/>
                  </a:lnTo>
                  <a:lnTo>
                    <a:pt x="0" y="0"/>
                  </a:lnTo>
                  <a:lnTo>
                    <a:pt x="33" y="0"/>
                  </a:lnTo>
                  <a:lnTo>
                    <a:pt x="33" y="1"/>
                  </a:lnTo>
                  <a:lnTo>
                    <a:pt x="33" y="1"/>
                  </a:lnTo>
                  <a:lnTo>
                    <a:pt x="31" y="5"/>
                  </a:lnTo>
                  <a:lnTo>
                    <a:pt x="29" y="9"/>
                  </a:lnTo>
                  <a:lnTo>
                    <a:pt x="29" y="14"/>
                  </a:lnTo>
                  <a:lnTo>
                    <a:pt x="29" y="23"/>
                  </a:lnTo>
                  <a:lnTo>
                    <a:pt x="35" y="79"/>
                  </a:lnTo>
                  <a:lnTo>
                    <a:pt x="35" y="79"/>
                  </a:lnTo>
                  <a:lnTo>
                    <a:pt x="77" y="1"/>
                  </a:lnTo>
                  <a:lnTo>
                    <a:pt x="86" y="1"/>
                  </a:lnTo>
                  <a:lnTo>
                    <a:pt x="93" y="79"/>
                  </a:lnTo>
                  <a:lnTo>
                    <a:pt x="94" y="79"/>
                  </a:lnTo>
                  <a:lnTo>
                    <a:pt x="94" y="79"/>
                  </a:lnTo>
                  <a:lnTo>
                    <a:pt x="124" y="21"/>
                  </a:lnTo>
                  <a:lnTo>
                    <a:pt x="124" y="21"/>
                  </a:lnTo>
                  <a:lnTo>
                    <a:pt x="128" y="12"/>
                  </a:lnTo>
                  <a:lnTo>
                    <a:pt x="129" y="6"/>
                  </a:lnTo>
                  <a:lnTo>
                    <a:pt x="129" y="3"/>
                  </a:lnTo>
                  <a:lnTo>
                    <a:pt x="128" y="1"/>
                  </a:lnTo>
                  <a:lnTo>
                    <a:pt x="128" y="0"/>
                  </a:lnTo>
                  <a:lnTo>
                    <a:pt x="150" y="0"/>
                  </a:lnTo>
                  <a:lnTo>
                    <a:pt x="15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798" dirty="0"/>
            </a:p>
          </p:txBody>
        </p:sp>
      </p:grpSp>
    </p:spTree>
    <p:extLst>
      <p:ext uri="{BB962C8B-B14F-4D97-AF65-F5344CB8AC3E}">
        <p14:creationId xmlns:p14="http://schemas.microsoft.com/office/powerpoint/2010/main" val="2629362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Layout>
</file>

<file path=ppt/slideLayouts/slideLayout151.xml><?xml version="1.0" encoding="utf-8"?>
<p:sldLayout xmlns:a="http://schemas.openxmlformats.org/drawingml/2006/main" xmlns:r="http://schemas.openxmlformats.org/officeDocument/2006/relationships" xmlns:p="http://schemas.openxmlformats.org/presentationml/2006/main" userDrawn="1">
  <p:cSld name="Divider 3">
    <p:spTree>
      <p:nvGrpSpPr>
        <p:cNvPr id="1" name=""/>
        <p:cNvGrpSpPr/>
        <p:nvPr/>
      </p:nvGrpSpPr>
      <p:grpSpPr>
        <a:xfrm>
          <a:off x="0" y="0"/>
          <a:ext cx="0" cy="0"/>
          <a:chOff x="0" y="0"/>
          <a:chExt cx="0" cy="0"/>
        </a:xfrm>
      </p:grpSpPr>
      <p:sp>
        <p:nvSpPr>
          <p:cNvPr id="6" name="Rectangle 5"/>
          <p:cNvSpPr/>
          <p:nvPr userDrawn="1"/>
        </p:nvSpPr>
        <p:spPr bwMode="auto">
          <a:xfrm>
            <a:off x="0" y="0"/>
            <a:ext cx="10801350" cy="6076950"/>
          </a:xfrm>
          <a:prstGeom prst="rect">
            <a:avLst/>
          </a:prstGeom>
          <a:solidFill>
            <a:srgbClr val="88D0C8"/>
          </a:solidFill>
          <a:ln w="9525" cap="flat" cmpd="sng" algn="ctr">
            <a:noFill/>
            <a:prstDash val="solid"/>
            <a:round/>
            <a:headEnd type="none" w="med" len="med"/>
            <a:tailEnd type="none" w="med" len="med"/>
          </a:ln>
          <a:effectLst/>
        </p:spPr>
        <p:txBody>
          <a:bodyPr vert="horz" wrap="square" lIns="91422" tIns="45711" rIns="91422" bIns="45711" numCol="1" rtlCol="0" anchor="t" anchorCtr="0" compatLnSpc="1">
            <a:prstTxWarp prst="textNoShape">
              <a:avLst/>
            </a:prstTxWarp>
          </a:bodyPr>
          <a:lstStyle/>
          <a:p>
            <a:pPr marL="0" marR="0" indent="0" algn="l" defTabSz="914160" rtl="0" eaLnBrk="0" fontAlgn="base" latinLnBrk="0" hangingPunct="0">
              <a:lnSpc>
                <a:spcPct val="100000"/>
              </a:lnSpc>
              <a:spcBef>
                <a:spcPct val="0"/>
              </a:spcBef>
              <a:spcAft>
                <a:spcPct val="0"/>
              </a:spcAft>
              <a:buClrTx/>
              <a:buSzTx/>
              <a:buFontTx/>
              <a:buNone/>
              <a:tabLst/>
            </a:pPr>
            <a:endParaRPr kumimoji="0" lang="en-GB" sz="2399" b="0" i="0" u="none" strike="noStrike" cap="none" normalizeH="0" baseline="0">
              <a:ln>
                <a:noFill/>
              </a:ln>
              <a:solidFill>
                <a:schemeClr val="tx1"/>
              </a:solidFill>
              <a:effectLst/>
              <a:latin typeface="Arial" charset="0"/>
            </a:endParaRPr>
          </a:p>
        </p:txBody>
      </p:sp>
      <p:sp>
        <p:nvSpPr>
          <p:cNvPr id="5" name="Slide Number Placeholder 4"/>
          <p:cNvSpPr>
            <a:spLocks noGrp="1"/>
          </p:cNvSpPr>
          <p:nvPr>
            <p:ph type="sldNum" sz="quarter" idx="11"/>
          </p:nvPr>
        </p:nvSpPr>
        <p:spPr>
          <a:xfrm>
            <a:off x="9823251" y="5592196"/>
            <a:ext cx="762000" cy="228600"/>
          </a:xfrm>
        </p:spPr>
        <p:txBody>
          <a:bodyPr/>
          <a:lstStyle>
            <a:lvl1pPr algn="r">
              <a:defRPr>
                <a:solidFill>
                  <a:schemeClr val="bg1"/>
                </a:solidFill>
              </a:defRPr>
            </a:lvl1pPr>
          </a:lstStyle>
          <a:p>
            <a:fld id="{F17889F7-7963-4A16-ADF8-FEE4D97DC541}" type="slidenum">
              <a:rPr lang="en-GB" smtClean="0"/>
              <a:pPr/>
              <a:t>‹#›</a:t>
            </a:fld>
            <a:endParaRPr lang="en-GB"/>
          </a:p>
        </p:txBody>
      </p:sp>
      <p:grpSp>
        <p:nvGrpSpPr>
          <p:cNvPr id="15" name="Group 14"/>
          <p:cNvGrpSpPr/>
          <p:nvPr userDrawn="1"/>
        </p:nvGrpSpPr>
        <p:grpSpPr>
          <a:xfrm>
            <a:off x="286419" y="5558756"/>
            <a:ext cx="288363" cy="288873"/>
            <a:chOff x="1230313" y="1433513"/>
            <a:chExt cx="898525" cy="900113"/>
          </a:xfrm>
        </p:grpSpPr>
        <p:sp>
          <p:nvSpPr>
            <p:cNvPr id="16" name="Freeform 15"/>
            <p:cNvSpPr>
              <a:spLocks noEditPoints="1"/>
            </p:cNvSpPr>
            <p:nvPr userDrawn="1"/>
          </p:nvSpPr>
          <p:spPr bwMode="auto">
            <a:xfrm>
              <a:off x="1230313" y="1433513"/>
              <a:ext cx="898525" cy="900113"/>
            </a:xfrm>
            <a:custGeom>
              <a:avLst/>
              <a:gdLst>
                <a:gd name="T0" fmla="*/ 198 w 566"/>
                <a:gd name="T1" fmla="*/ 14 h 567"/>
                <a:gd name="T2" fmla="*/ 103 w 566"/>
                <a:gd name="T3" fmla="*/ 66 h 567"/>
                <a:gd name="T4" fmla="*/ 34 w 566"/>
                <a:gd name="T5" fmla="*/ 149 h 567"/>
                <a:gd name="T6" fmla="*/ 2 w 566"/>
                <a:gd name="T7" fmla="*/ 255 h 567"/>
                <a:gd name="T8" fmla="*/ 9 w 566"/>
                <a:gd name="T9" fmla="*/ 354 h 567"/>
                <a:gd name="T10" fmla="*/ 57 w 566"/>
                <a:gd name="T11" fmla="*/ 453 h 567"/>
                <a:gd name="T12" fmla="*/ 136 w 566"/>
                <a:gd name="T13" fmla="*/ 526 h 567"/>
                <a:gd name="T14" fmla="*/ 240 w 566"/>
                <a:gd name="T15" fmla="*/ 563 h 567"/>
                <a:gd name="T16" fmla="*/ 341 w 566"/>
                <a:gd name="T17" fmla="*/ 561 h 567"/>
                <a:gd name="T18" fmla="*/ 442 w 566"/>
                <a:gd name="T19" fmla="*/ 518 h 567"/>
                <a:gd name="T20" fmla="*/ 518 w 566"/>
                <a:gd name="T21" fmla="*/ 442 h 567"/>
                <a:gd name="T22" fmla="*/ 561 w 566"/>
                <a:gd name="T23" fmla="*/ 341 h 567"/>
                <a:gd name="T24" fmla="*/ 563 w 566"/>
                <a:gd name="T25" fmla="*/ 240 h 567"/>
                <a:gd name="T26" fmla="*/ 526 w 566"/>
                <a:gd name="T27" fmla="*/ 137 h 567"/>
                <a:gd name="T28" fmla="*/ 454 w 566"/>
                <a:gd name="T29" fmla="*/ 57 h 567"/>
                <a:gd name="T30" fmla="*/ 356 w 566"/>
                <a:gd name="T31" fmla="*/ 10 h 567"/>
                <a:gd name="T32" fmla="*/ 95 w 566"/>
                <a:gd name="T33" fmla="*/ 90 h 567"/>
                <a:gd name="T34" fmla="*/ 248 w 566"/>
                <a:gd name="T35" fmla="*/ 16 h 567"/>
                <a:gd name="T36" fmla="*/ 206 w 566"/>
                <a:gd name="T37" fmla="*/ 55 h 567"/>
                <a:gd name="T38" fmla="*/ 94 w 566"/>
                <a:gd name="T39" fmla="*/ 92 h 567"/>
                <a:gd name="T40" fmla="*/ 247 w 566"/>
                <a:gd name="T41" fmla="*/ 36 h 567"/>
                <a:gd name="T42" fmla="*/ 192 w 566"/>
                <a:gd name="T43" fmla="*/ 92 h 567"/>
                <a:gd name="T44" fmla="*/ 337 w 566"/>
                <a:gd name="T45" fmla="*/ 50 h 567"/>
                <a:gd name="T46" fmla="*/ 290 w 566"/>
                <a:gd name="T47" fmla="*/ 92 h 567"/>
                <a:gd name="T48" fmla="*/ 319 w 566"/>
                <a:gd name="T49" fmla="*/ 19 h 567"/>
                <a:gd name="T50" fmla="*/ 382 w 566"/>
                <a:gd name="T51" fmla="*/ 32 h 567"/>
                <a:gd name="T52" fmla="*/ 473 w 566"/>
                <a:gd name="T53" fmla="*/ 92 h 567"/>
                <a:gd name="T54" fmla="*/ 166 w 566"/>
                <a:gd name="T55" fmla="*/ 107 h 567"/>
                <a:gd name="T56" fmla="*/ 32 w 566"/>
                <a:gd name="T57" fmla="*/ 186 h 567"/>
                <a:gd name="T58" fmla="*/ 81 w 566"/>
                <a:gd name="T59" fmla="*/ 106 h 567"/>
                <a:gd name="T60" fmla="*/ 278 w 566"/>
                <a:gd name="T61" fmla="*/ 186 h 567"/>
                <a:gd name="T62" fmla="*/ 183 w 566"/>
                <a:gd name="T63" fmla="*/ 106 h 567"/>
                <a:gd name="T64" fmla="*/ 384 w 566"/>
                <a:gd name="T65" fmla="*/ 106 h 567"/>
                <a:gd name="T66" fmla="*/ 417 w 566"/>
                <a:gd name="T67" fmla="*/ 186 h 567"/>
                <a:gd name="T68" fmla="*/ 486 w 566"/>
                <a:gd name="T69" fmla="*/ 105 h 567"/>
                <a:gd name="T70" fmla="*/ 535 w 566"/>
                <a:gd name="T71" fmla="*/ 186 h 567"/>
                <a:gd name="T72" fmla="*/ 411 w 566"/>
                <a:gd name="T73" fmla="*/ 126 h 567"/>
                <a:gd name="T74" fmla="*/ 540 w 566"/>
                <a:gd name="T75" fmla="*/ 199 h 567"/>
                <a:gd name="T76" fmla="*/ 552 w 566"/>
                <a:gd name="T77" fmla="*/ 305 h 567"/>
                <a:gd name="T78" fmla="*/ 27 w 566"/>
                <a:gd name="T79" fmla="*/ 368 h 567"/>
                <a:gd name="T80" fmla="*/ 14 w 566"/>
                <a:gd name="T81" fmla="*/ 284 h 567"/>
                <a:gd name="T82" fmla="*/ 540 w 566"/>
                <a:gd name="T83" fmla="*/ 199 h 567"/>
                <a:gd name="T84" fmla="*/ 156 w 566"/>
                <a:gd name="T85" fmla="*/ 441 h 567"/>
                <a:gd name="T86" fmla="*/ 81 w 566"/>
                <a:gd name="T87" fmla="*/ 461 h 567"/>
                <a:gd name="T88" fmla="*/ 32 w 566"/>
                <a:gd name="T89" fmla="*/ 381 h 567"/>
                <a:gd name="T90" fmla="*/ 183 w 566"/>
                <a:gd name="T91" fmla="*/ 461 h 567"/>
                <a:gd name="T92" fmla="*/ 149 w 566"/>
                <a:gd name="T93" fmla="*/ 381 h 567"/>
                <a:gd name="T94" fmla="*/ 412 w 566"/>
                <a:gd name="T95" fmla="*/ 402 h 567"/>
                <a:gd name="T96" fmla="*/ 290 w 566"/>
                <a:gd name="T97" fmla="*/ 461 h 567"/>
                <a:gd name="T98" fmla="*/ 534 w 566"/>
                <a:gd name="T99" fmla="*/ 382 h 567"/>
                <a:gd name="T100" fmla="*/ 400 w 566"/>
                <a:gd name="T101" fmla="*/ 461 h 567"/>
                <a:gd name="T102" fmla="*/ 431 w 566"/>
                <a:gd name="T103" fmla="*/ 381 h 567"/>
                <a:gd name="T104" fmla="*/ 176 w 566"/>
                <a:gd name="T105" fmla="*/ 475 h 567"/>
                <a:gd name="T106" fmla="*/ 253 w 566"/>
                <a:gd name="T107" fmla="*/ 551 h 567"/>
                <a:gd name="T108" fmla="*/ 146 w 566"/>
                <a:gd name="T109" fmla="*/ 515 h 567"/>
                <a:gd name="T110" fmla="*/ 176 w 566"/>
                <a:gd name="T111" fmla="*/ 475 h 567"/>
                <a:gd name="T112" fmla="*/ 230 w 566"/>
                <a:gd name="T113" fmla="*/ 516 h 567"/>
                <a:gd name="T114" fmla="*/ 278 w 566"/>
                <a:gd name="T115" fmla="*/ 475 h 567"/>
                <a:gd name="T116" fmla="*/ 320 w 566"/>
                <a:gd name="T117" fmla="*/ 531 h 567"/>
                <a:gd name="T118" fmla="*/ 374 w 566"/>
                <a:gd name="T119" fmla="*/ 475 h 567"/>
                <a:gd name="T120" fmla="*/ 401 w 566"/>
                <a:gd name="T121" fmla="*/ 525 h 567"/>
                <a:gd name="T122" fmla="*/ 319 w 566"/>
                <a:gd name="T123" fmla="*/ 547 h 567"/>
                <a:gd name="T124" fmla="*/ 391 w 566"/>
                <a:gd name="T125" fmla="*/ 475 h 5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66" h="567">
                  <a:moveTo>
                    <a:pt x="282" y="0"/>
                  </a:moveTo>
                  <a:lnTo>
                    <a:pt x="282" y="0"/>
                  </a:lnTo>
                  <a:lnTo>
                    <a:pt x="268" y="1"/>
                  </a:lnTo>
                  <a:lnTo>
                    <a:pt x="252" y="2"/>
                  </a:lnTo>
                  <a:lnTo>
                    <a:pt x="238" y="4"/>
                  </a:lnTo>
                  <a:lnTo>
                    <a:pt x="225" y="7"/>
                  </a:lnTo>
                  <a:lnTo>
                    <a:pt x="211" y="10"/>
                  </a:lnTo>
                  <a:lnTo>
                    <a:pt x="198" y="14"/>
                  </a:lnTo>
                  <a:lnTo>
                    <a:pt x="185" y="18"/>
                  </a:lnTo>
                  <a:lnTo>
                    <a:pt x="172" y="23"/>
                  </a:lnTo>
                  <a:lnTo>
                    <a:pt x="159" y="29"/>
                  </a:lnTo>
                  <a:lnTo>
                    <a:pt x="147" y="35"/>
                  </a:lnTo>
                  <a:lnTo>
                    <a:pt x="136" y="42"/>
                  </a:lnTo>
                  <a:lnTo>
                    <a:pt x="124" y="49"/>
                  </a:lnTo>
                  <a:lnTo>
                    <a:pt x="113" y="57"/>
                  </a:lnTo>
                  <a:lnTo>
                    <a:pt x="103" y="66"/>
                  </a:lnTo>
                  <a:lnTo>
                    <a:pt x="92" y="75"/>
                  </a:lnTo>
                  <a:lnTo>
                    <a:pt x="83" y="84"/>
                  </a:lnTo>
                  <a:lnTo>
                    <a:pt x="73" y="94"/>
                  </a:lnTo>
                  <a:lnTo>
                    <a:pt x="65" y="104"/>
                  </a:lnTo>
                  <a:lnTo>
                    <a:pt x="56" y="115"/>
                  </a:lnTo>
                  <a:lnTo>
                    <a:pt x="48" y="126"/>
                  </a:lnTo>
                  <a:lnTo>
                    <a:pt x="41" y="137"/>
                  </a:lnTo>
                  <a:lnTo>
                    <a:pt x="34" y="149"/>
                  </a:lnTo>
                  <a:lnTo>
                    <a:pt x="28" y="161"/>
                  </a:lnTo>
                  <a:lnTo>
                    <a:pt x="22" y="174"/>
                  </a:lnTo>
                  <a:lnTo>
                    <a:pt x="17" y="186"/>
                  </a:lnTo>
                  <a:lnTo>
                    <a:pt x="13" y="199"/>
                  </a:lnTo>
                  <a:lnTo>
                    <a:pt x="9" y="213"/>
                  </a:lnTo>
                  <a:lnTo>
                    <a:pt x="6" y="226"/>
                  </a:lnTo>
                  <a:lnTo>
                    <a:pt x="4" y="240"/>
                  </a:lnTo>
                  <a:lnTo>
                    <a:pt x="2" y="255"/>
                  </a:lnTo>
                  <a:lnTo>
                    <a:pt x="1" y="270"/>
                  </a:lnTo>
                  <a:lnTo>
                    <a:pt x="0" y="284"/>
                  </a:lnTo>
                  <a:lnTo>
                    <a:pt x="0" y="284"/>
                  </a:lnTo>
                  <a:lnTo>
                    <a:pt x="1" y="298"/>
                  </a:lnTo>
                  <a:lnTo>
                    <a:pt x="2" y="313"/>
                  </a:lnTo>
                  <a:lnTo>
                    <a:pt x="4" y="327"/>
                  </a:lnTo>
                  <a:lnTo>
                    <a:pt x="6" y="341"/>
                  </a:lnTo>
                  <a:lnTo>
                    <a:pt x="9" y="354"/>
                  </a:lnTo>
                  <a:lnTo>
                    <a:pt x="13" y="368"/>
                  </a:lnTo>
                  <a:lnTo>
                    <a:pt x="18" y="381"/>
                  </a:lnTo>
                  <a:lnTo>
                    <a:pt x="23" y="394"/>
                  </a:lnTo>
                  <a:lnTo>
                    <a:pt x="28" y="406"/>
                  </a:lnTo>
                  <a:lnTo>
                    <a:pt x="34" y="418"/>
                  </a:lnTo>
                  <a:lnTo>
                    <a:pt x="41" y="430"/>
                  </a:lnTo>
                  <a:lnTo>
                    <a:pt x="49" y="442"/>
                  </a:lnTo>
                  <a:lnTo>
                    <a:pt x="57" y="453"/>
                  </a:lnTo>
                  <a:lnTo>
                    <a:pt x="65" y="464"/>
                  </a:lnTo>
                  <a:lnTo>
                    <a:pt x="74" y="474"/>
                  </a:lnTo>
                  <a:lnTo>
                    <a:pt x="83" y="484"/>
                  </a:lnTo>
                  <a:lnTo>
                    <a:pt x="93" y="493"/>
                  </a:lnTo>
                  <a:lnTo>
                    <a:pt x="103" y="502"/>
                  </a:lnTo>
                  <a:lnTo>
                    <a:pt x="114" y="510"/>
                  </a:lnTo>
                  <a:lnTo>
                    <a:pt x="125" y="518"/>
                  </a:lnTo>
                  <a:lnTo>
                    <a:pt x="136" y="526"/>
                  </a:lnTo>
                  <a:lnTo>
                    <a:pt x="148" y="532"/>
                  </a:lnTo>
                  <a:lnTo>
                    <a:pt x="160" y="539"/>
                  </a:lnTo>
                  <a:lnTo>
                    <a:pt x="173" y="544"/>
                  </a:lnTo>
                  <a:lnTo>
                    <a:pt x="186" y="549"/>
                  </a:lnTo>
                  <a:lnTo>
                    <a:pt x="199" y="554"/>
                  </a:lnTo>
                  <a:lnTo>
                    <a:pt x="212" y="558"/>
                  </a:lnTo>
                  <a:lnTo>
                    <a:pt x="226" y="561"/>
                  </a:lnTo>
                  <a:lnTo>
                    <a:pt x="240" y="563"/>
                  </a:lnTo>
                  <a:lnTo>
                    <a:pt x="254" y="565"/>
                  </a:lnTo>
                  <a:lnTo>
                    <a:pt x="269" y="566"/>
                  </a:lnTo>
                  <a:lnTo>
                    <a:pt x="284" y="567"/>
                  </a:lnTo>
                  <a:lnTo>
                    <a:pt x="284" y="567"/>
                  </a:lnTo>
                  <a:lnTo>
                    <a:pt x="298" y="566"/>
                  </a:lnTo>
                  <a:lnTo>
                    <a:pt x="313" y="565"/>
                  </a:lnTo>
                  <a:lnTo>
                    <a:pt x="327" y="563"/>
                  </a:lnTo>
                  <a:lnTo>
                    <a:pt x="341" y="561"/>
                  </a:lnTo>
                  <a:lnTo>
                    <a:pt x="354" y="558"/>
                  </a:lnTo>
                  <a:lnTo>
                    <a:pt x="368" y="554"/>
                  </a:lnTo>
                  <a:lnTo>
                    <a:pt x="381" y="549"/>
                  </a:lnTo>
                  <a:lnTo>
                    <a:pt x="394" y="544"/>
                  </a:lnTo>
                  <a:lnTo>
                    <a:pt x="406" y="539"/>
                  </a:lnTo>
                  <a:lnTo>
                    <a:pt x="418" y="532"/>
                  </a:lnTo>
                  <a:lnTo>
                    <a:pt x="430" y="526"/>
                  </a:lnTo>
                  <a:lnTo>
                    <a:pt x="442" y="518"/>
                  </a:lnTo>
                  <a:lnTo>
                    <a:pt x="453" y="510"/>
                  </a:lnTo>
                  <a:lnTo>
                    <a:pt x="463" y="502"/>
                  </a:lnTo>
                  <a:lnTo>
                    <a:pt x="474" y="493"/>
                  </a:lnTo>
                  <a:lnTo>
                    <a:pt x="484" y="484"/>
                  </a:lnTo>
                  <a:lnTo>
                    <a:pt x="493" y="474"/>
                  </a:lnTo>
                  <a:lnTo>
                    <a:pt x="502" y="464"/>
                  </a:lnTo>
                  <a:lnTo>
                    <a:pt x="510" y="453"/>
                  </a:lnTo>
                  <a:lnTo>
                    <a:pt x="518" y="442"/>
                  </a:lnTo>
                  <a:lnTo>
                    <a:pt x="525" y="430"/>
                  </a:lnTo>
                  <a:lnTo>
                    <a:pt x="532" y="418"/>
                  </a:lnTo>
                  <a:lnTo>
                    <a:pt x="538" y="406"/>
                  </a:lnTo>
                  <a:lnTo>
                    <a:pt x="544" y="394"/>
                  </a:lnTo>
                  <a:lnTo>
                    <a:pt x="549" y="381"/>
                  </a:lnTo>
                  <a:lnTo>
                    <a:pt x="554" y="368"/>
                  </a:lnTo>
                  <a:lnTo>
                    <a:pt x="557" y="354"/>
                  </a:lnTo>
                  <a:lnTo>
                    <a:pt x="561" y="341"/>
                  </a:lnTo>
                  <a:lnTo>
                    <a:pt x="563" y="327"/>
                  </a:lnTo>
                  <a:lnTo>
                    <a:pt x="565" y="313"/>
                  </a:lnTo>
                  <a:lnTo>
                    <a:pt x="566" y="298"/>
                  </a:lnTo>
                  <a:lnTo>
                    <a:pt x="566" y="284"/>
                  </a:lnTo>
                  <a:lnTo>
                    <a:pt x="566" y="284"/>
                  </a:lnTo>
                  <a:lnTo>
                    <a:pt x="566" y="270"/>
                  </a:lnTo>
                  <a:lnTo>
                    <a:pt x="565" y="255"/>
                  </a:lnTo>
                  <a:lnTo>
                    <a:pt x="563" y="240"/>
                  </a:lnTo>
                  <a:lnTo>
                    <a:pt x="561" y="226"/>
                  </a:lnTo>
                  <a:lnTo>
                    <a:pt x="558" y="213"/>
                  </a:lnTo>
                  <a:lnTo>
                    <a:pt x="554" y="199"/>
                  </a:lnTo>
                  <a:lnTo>
                    <a:pt x="549" y="186"/>
                  </a:lnTo>
                  <a:lnTo>
                    <a:pt x="544" y="174"/>
                  </a:lnTo>
                  <a:lnTo>
                    <a:pt x="539" y="161"/>
                  </a:lnTo>
                  <a:lnTo>
                    <a:pt x="532" y="149"/>
                  </a:lnTo>
                  <a:lnTo>
                    <a:pt x="526" y="137"/>
                  </a:lnTo>
                  <a:lnTo>
                    <a:pt x="518" y="126"/>
                  </a:lnTo>
                  <a:lnTo>
                    <a:pt x="511" y="115"/>
                  </a:lnTo>
                  <a:lnTo>
                    <a:pt x="502" y="104"/>
                  </a:lnTo>
                  <a:lnTo>
                    <a:pt x="493" y="94"/>
                  </a:lnTo>
                  <a:lnTo>
                    <a:pt x="484" y="84"/>
                  </a:lnTo>
                  <a:lnTo>
                    <a:pt x="474" y="75"/>
                  </a:lnTo>
                  <a:lnTo>
                    <a:pt x="464" y="66"/>
                  </a:lnTo>
                  <a:lnTo>
                    <a:pt x="454" y="57"/>
                  </a:lnTo>
                  <a:lnTo>
                    <a:pt x="443" y="49"/>
                  </a:lnTo>
                  <a:lnTo>
                    <a:pt x="431" y="42"/>
                  </a:lnTo>
                  <a:lnTo>
                    <a:pt x="419" y="35"/>
                  </a:lnTo>
                  <a:lnTo>
                    <a:pt x="407" y="29"/>
                  </a:lnTo>
                  <a:lnTo>
                    <a:pt x="395" y="23"/>
                  </a:lnTo>
                  <a:lnTo>
                    <a:pt x="382" y="18"/>
                  </a:lnTo>
                  <a:lnTo>
                    <a:pt x="369" y="14"/>
                  </a:lnTo>
                  <a:lnTo>
                    <a:pt x="356" y="10"/>
                  </a:lnTo>
                  <a:lnTo>
                    <a:pt x="342" y="7"/>
                  </a:lnTo>
                  <a:lnTo>
                    <a:pt x="328" y="4"/>
                  </a:lnTo>
                  <a:lnTo>
                    <a:pt x="314" y="2"/>
                  </a:lnTo>
                  <a:lnTo>
                    <a:pt x="300" y="1"/>
                  </a:lnTo>
                  <a:lnTo>
                    <a:pt x="286" y="0"/>
                  </a:lnTo>
                  <a:lnTo>
                    <a:pt x="282" y="0"/>
                  </a:lnTo>
                  <a:close/>
                  <a:moveTo>
                    <a:pt x="95" y="90"/>
                  </a:moveTo>
                  <a:lnTo>
                    <a:pt x="95" y="90"/>
                  </a:lnTo>
                  <a:lnTo>
                    <a:pt x="111" y="76"/>
                  </a:lnTo>
                  <a:lnTo>
                    <a:pt x="128" y="63"/>
                  </a:lnTo>
                  <a:lnTo>
                    <a:pt x="147" y="51"/>
                  </a:lnTo>
                  <a:lnTo>
                    <a:pt x="166" y="41"/>
                  </a:lnTo>
                  <a:lnTo>
                    <a:pt x="185" y="32"/>
                  </a:lnTo>
                  <a:lnTo>
                    <a:pt x="206" y="25"/>
                  </a:lnTo>
                  <a:lnTo>
                    <a:pt x="226" y="20"/>
                  </a:lnTo>
                  <a:lnTo>
                    <a:pt x="248" y="16"/>
                  </a:lnTo>
                  <a:lnTo>
                    <a:pt x="248" y="16"/>
                  </a:lnTo>
                  <a:lnTo>
                    <a:pt x="254" y="15"/>
                  </a:lnTo>
                  <a:lnTo>
                    <a:pt x="254" y="15"/>
                  </a:lnTo>
                  <a:lnTo>
                    <a:pt x="247" y="19"/>
                  </a:lnTo>
                  <a:lnTo>
                    <a:pt x="247" y="19"/>
                  </a:lnTo>
                  <a:lnTo>
                    <a:pt x="233" y="30"/>
                  </a:lnTo>
                  <a:lnTo>
                    <a:pt x="215" y="46"/>
                  </a:lnTo>
                  <a:lnTo>
                    <a:pt x="206" y="55"/>
                  </a:lnTo>
                  <a:lnTo>
                    <a:pt x="196" y="66"/>
                  </a:lnTo>
                  <a:lnTo>
                    <a:pt x="186" y="78"/>
                  </a:lnTo>
                  <a:lnTo>
                    <a:pt x="176" y="92"/>
                  </a:lnTo>
                  <a:lnTo>
                    <a:pt x="176" y="92"/>
                  </a:lnTo>
                  <a:lnTo>
                    <a:pt x="176" y="92"/>
                  </a:lnTo>
                  <a:lnTo>
                    <a:pt x="176" y="92"/>
                  </a:lnTo>
                  <a:lnTo>
                    <a:pt x="94" y="92"/>
                  </a:lnTo>
                  <a:lnTo>
                    <a:pt x="94" y="92"/>
                  </a:lnTo>
                  <a:lnTo>
                    <a:pt x="95" y="90"/>
                  </a:lnTo>
                  <a:lnTo>
                    <a:pt x="95" y="90"/>
                  </a:lnTo>
                  <a:close/>
                  <a:moveTo>
                    <a:pt x="194" y="90"/>
                  </a:moveTo>
                  <a:lnTo>
                    <a:pt x="194" y="90"/>
                  </a:lnTo>
                  <a:lnTo>
                    <a:pt x="203" y="79"/>
                  </a:lnTo>
                  <a:lnTo>
                    <a:pt x="212" y="69"/>
                  </a:lnTo>
                  <a:lnTo>
                    <a:pt x="230" y="50"/>
                  </a:lnTo>
                  <a:lnTo>
                    <a:pt x="247" y="36"/>
                  </a:lnTo>
                  <a:lnTo>
                    <a:pt x="262" y="25"/>
                  </a:lnTo>
                  <a:lnTo>
                    <a:pt x="262" y="25"/>
                  </a:lnTo>
                  <a:lnTo>
                    <a:pt x="278" y="15"/>
                  </a:lnTo>
                  <a:lnTo>
                    <a:pt x="278" y="15"/>
                  </a:lnTo>
                  <a:lnTo>
                    <a:pt x="278" y="92"/>
                  </a:lnTo>
                  <a:lnTo>
                    <a:pt x="278" y="92"/>
                  </a:lnTo>
                  <a:lnTo>
                    <a:pt x="192" y="92"/>
                  </a:lnTo>
                  <a:lnTo>
                    <a:pt x="192" y="92"/>
                  </a:lnTo>
                  <a:lnTo>
                    <a:pt x="194" y="90"/>
                  </a:lnTo>
                  <a:lnTo>
                    <a:pt x="194" y="90"/>
                  </a:lnTo>
                  <a:close/>
                  <a:moveTo>
                    <a:pt x="290" y="15"/>
                  </a:moveTo>
                  <a:lnTo>
                    <a:pt x="290" y="15"/>
                  </a:lnTo>
                  <a:lnTo>
                    <a:pt x="305" y="25"/>
                  </a:lnTo>
                  <a:lnTo>
                    <a:pt x="305" y="25"/>
                  </a:lnTo>
                  <a:lnTo>
                    <a:pt x="320" y="36"/>
                  </a:lnTo>
                  <a:lnTo>
                    <a:pt x="337" y="50"/>
                  </a:lnTo>
                  <a:lnTo>
                    <a:pt x="355" y="69"/>
                  </a:lnTo>
                  <a:lnTo>
                    <a:pt x="364" y="79"/>
                  </a:lnTo>
                  <a:lnTo>
                    <a:pt x="373" y="90"/>
                  </a:lnTo>
                  <a:lnTo>
                    <a:pt x="373" y="90"/>
                  </a:lnTo>
                  <a:lnTo>
                    <a:pt x="374" y="92"/>
                  </a:lnTo>
                  <a:lnTo>
                    <a:pt x="374" y="92"/>
                  </a:lnTo>
                  <a:lnTo>
                    <a:pt x="290" y="92"/>
                  </a:lnTo>
                  <a:lnTo>
                    <a:pt x="290" y="92"/>
                  </a:lnTo>
                  <a:lnTo>
                    <a:pt x="290" y="15"/>
                  </a:lnTo>
                  <a:lnTo>
                    <a:pt x="290" y="15"/>
                  </a:lnTo>
                  <a:close/>
                  <a:moveTo>
                    <a:pt x="391" y="92"/>
                  </a:moveTo>
                  <a:lnTo>
                    <a:pt x="391" y="92"/>
                  </a:lnTo>
                  <a:lnTo>
                    <a:pt x="376" y="72"/>
                  </a:lnTo>
                  <a:lnTo>
                    <a:pt x="359" y="53"/>
                  </a:lnTo>
                  <a:lnTo>
                    <a:pt x="340" y="35"/>
                  </a:lnTo>
                  <a:lnTo>
                    <a:pt x="319" y="19"/>
                  </a:lnTo>
                  <a:lnTo>
                    <a:pt x="319" y="19"/>
                  </a:lnTo>
                  <a:lnTo>
                    <a:pt x="314" y="16"/>
                  </a:lnTo>
                  <a:lnTo>
                    <a:pt x="314" y="16"/>
                  </a:lnTo>
                  <a:lnTo>
                    <a:pt x="320" y="16"/>
                  </a:lnTo>
                  <a:lnTo>
                    <a:pt x="320" y="16"/>
                  </a:lnTo>
                  <a:lnTo>
                    <a:pt x="341" y="20"/>
                  </a:lnTo>
                  <a:lnTo>
                    <a:pt x="362" y="25"/>
                  </a:lnTo>
                  <a:lnTo>
                    <a:pt x="382" y="32"/>
                  </a:lnTo>
                  <a:lnTo>
                    <a:pt x="402" y="41"/>
                  </a:lnTo>
                  <a:lnTo>
                    <a:pt x="420" y="51"/>
                  </a:lnTo>
                  <a:lnTo>
                    <a:pt x="438" y="63"/>
                  </a:lnTo>
                  <a:lnTo>
                    <a:pt x="455" y="76"/>
                  </a:lnTo>
                  <a:lnTo>
                    <a:pt x="471" y="90"/>
                  </a:lnTo>
                  <a:lnTo>
                    <a:pt x="471" y="90"/>
                  </a:lnTo>
                  <a:lnTo>
                    <a:pt x="473" y="92"/>
                  </a:lnTo>
                  <a:lnTo>
                    <a:pt x="473" y="92"/>
                  </a:lnTo>
                  <a:lnTo>
                    <a:pt x="391" y="92"/>
                  </a:lnTo>
                  <a:lnTo>
                    <a:pt x="391" y="92"/>
                  </a:lnTo>
                  <a:lnTo>
                    <a:pt x="391" y="92"/>
                  </a:lnTo>
                  <a:lnTo>
                    <a:pt x="391" y="92"/>
                  </a:lnTo>
                  <a:close/>
                  <a:moveTo>
                    <a:pt x="167" y="105"/>
                  </a:moveTo>
                  <a:lnTo>
                    <a:pt x="167" y="105"/>
                  </a:lnTo>
                  <a:lnTo>
                    <a:pt x="166" y="107"/>
                  </a:lnTo>
                  <a:lnTo>
                    <a:pt x="166" y="107"/>
                  </a:lnTo>
                  <a:lnTo>
                    <a:pt x="156" y="126"/>
                  </a:lnTo>
                  <a:lnTo>
                    <a:pt x="148" y="145"/>
                  </a:lnTo>
                  <a:lnTo>
                    <a:pt x="141" y="165"/>
                  </a:lnTo>
                  <a:lnTo>
                    <a:pt x="136" y="185"/>
                  </a:lnTo>
                  <a:lnTo>
                    <a:pt x="136" y="185"/>
                  </a:lnTo>
                  <a:lnTo>
                    <a:pt x="136" y="186"/>
                  </a:lnTo>
                  <a:lnTo>
                    <a:pt x="136" y="186"/>
                  </a:lnTo>
                  <a:lnTo>
                    <a:pt x="32" y="186"/>
                  </a:lnTo>
                  <a:lnTo>
                    <a:pt x="32" y="186"/>
                  </a:lnTo>
                  <a:lnTo>
                    <a:pt x="33" y="185"/>
                  </a:lnTo>
                  <a:lnTo>
                    <a:pt x="33" y="185"/>
                  </a:lnTo>
                  <a:lnTo>
                    <a:pt x="42" y="163"/>
                  </a:lnTo>
                  <a:lnTo>
                    <a:pt x="53" y="143"/>
                  </a:lnTo>
                  <a:lnTo>
                    <a:pt x="66" y="124"/>
                  </a:lnTo>
                  <a:lnTo>
                    <a:pt x="81" y="106"/>
                  </a:lnTo>
                  <a:lnTo>
                    <a:pt x="81" y="106"/>
                  </a:lnTo>
                  <a:lnTo>
                    <a:pt x="81" y="105"/>
                  </a:lnTo>
                  <a:lnTo>
                    <a:pt x="81" y="105"/>
                  </a:lnTo>
                  <a:lnTo>
                    <a:pt x="167" y="105"/>
                  </a:lnTo>
                  <a:lnTo>
                    <a:pt x="167" y="105"/>
                  </a:lnTo>
                  <a:close/>
                  <a:moveTo>
                    <a:pt x="278" y="105"/>
                  </a:moveTo>
                  <a:lnTo>
                    <a:pt x="278" y="105"/>
                  </a:lnTo>
                  <a:lnTo>
                    <a:pt x="278" y="186"/>
                  </a:lnTo>
                  <a:lnTo>
                    <a:pt x="278" y="186"/>
                  </a:lnTo>
                  <a:lnTo>
                    <a:pt x="149" y="186"/>
                  </a:lnTo>
                  <a:lnTo>
                    <a:pt x="149" y="186"/>
                  </a:lnTo>
                  <a:lnTo>
                    <a:pt x="150" y="185"/>
                  </a:lnTo>
                  <a:lnTo>
                    <a:pt x="150" y="185"/>
                  </a:lnTo>
                  <a:lnTo>
                    <a:pt x="155" y="164"/>
                  </a:lnTo>
                  <a:lnTo>
                    <a:pt x="162" y="144"/>
                  </a:lnTo>
                  <a:lnTo>
                    <a:pt x="172" y="125"/>
                  </a:lnTo>
                  <a:lnTo>
                    <a:pt x="183" y="106"/>
                  </a:lnTo>
                  <a:lnTo>
                    <a:pt x="183" y="106"/>
                  </a:lnTo>
                  <a:lnTo>
                    <a:pt x="183" y="105"/>
                  </a:lnTo>
                  <a:lnTo>
                    <a:pt x="183" y="105"/>
                  </a:lnTo>
                  <a:lnTo>
                    <a:pt x="278" y="105"/>
                  </a:lnTo>
                  <a:lnTo>
                    <a:pt x="278" y="105"/>
                  </a:lnTo>
                  <a:close/>
                  <a:moveTo>
                    <a:pt x="384" y="105"/>
                  </a:moveTo>
                  <a:lnTo>
                    <a:pt x="384" y="105"/>
                  </a:lnTo>
                  <a:lnTo>
                    <a:pt x="384" y="106"/>
                  </a:lnTo>
                  <a:lnTo>
                    <a:pt x="384" y="106"/>
                  </a:lnTo>
                  <a:lnTo>
                    <a:pt x="395" y="125"/>
                  </a:lnTo>
                  <a:lnTo>
                    <a:pt x="404" y="144"/>
                  </a:lnTo>
                  <a:lnTo>
                    <a:pt x="412" y="164"/>
                  </a:lnTo>
                  <a:lnTo>
                    <a:pt x="417" y="185"/>
                  </a:lnTo>
                  <a:lnTo>
                    <a:pt x="417" y="185"/>
                  </a:lnTo>
                  <a:lnTo>
                    <a:pt x="417" y="186"/>
                  </a:lnTo>
                  <a:lnTo>
                    <a:pt x="417" y="186"/>
                  </a:lnTo>
                  <a:lnTo>
                    <a:pt x="290" y="186"/>
                  </a:lnTo>
                  <a:lnTo>
                    <a:pt x="290" y="186"/>
                  </a:lnTo>
                  <a:lnTo>
                    <a:pt x="290" y="105"/>
                  </a:lnTo>
                  <a:lnTo>
                    <a:pt x="290" y="105"/>
                  </a:lnTo>
                  <a:lnTo>
                    <a:pt x="384" y="105"/>
                  </a:lnTo>
                  <a:lnTo>
                    <a:pt x="384" y="105"/>
                  </a:lnTo>
                  <a:close/>
                  <a:moveTo>
                    <a:pt x="486" y="105"/>
                  </a:moveTo>
                  <a:lnTo>
                    <a:pt x="486" y="105"/>
                  </a:lnTo>
                  <a:lnTo>
                    <a:pt x="486" y="106"/>
                  </a:lnTo>
                  <a:lnTo>
                    <a:pt x="486" y="106"/>
                  </a:lnTo>
                  <a:lnTo>
                    <a:pt x="501" y="124"/>
                  </a:lnTo>
                  <a:lnTo>
                    <a:pt x="514" y="143"/>
                  </a:lnTo>
                  <a:lnTo>
                    <a:pt x="525" y="163"/>
                  </a:lnTo>
                  <a:lnTo>
                    <a:pt x="534" y="185"/>
                  </a:lnTo>
                  <a:lnTo>
                    <a:pt x="534" y="185"/>
                  </a:lnTo>
                  <a:lnTo>
                    <a:pt x="535" y="186"/>
                  </a:lnTo>
                  <a:lnTo>
                    <a:pt x="535" y="186"/>
                  </a:lnTo>
                  <a:lnTo>
                    <a:pt x="431" y="186"/>
                  </a:lnTo>
                  <a:lnTo>
                    <a:pt x="431" y="186"/>
                  </a:lnTo>
                  <a:lnTo>
                    <a:pt x="431" y="185"/>
                  </a:lnTo>
                  <a:lnTo>
                    <a:pt x="431" y="185"/>
                  </a:lnTo>
                  <a:lnTo>
                    <a:pt x="426" y="165"/>
                  </a:lnTo>
                  <a:lnTo>
                    <a:pt x="419" y="145"/>
                  </a:lnTo>
                  <a:lnTo>
                    <a:pt x="411" y="126"/>
                  </a:lnTo>
                  <a:lnTo>
                    <a:pt x="400" y="107"/>
                  </a:lnTo>
                  <a:lnTo>
                    <a:pt x="400" y="107"/>
                  </a:lnTo>
                  <a:lnTo>
                    <a:pt x="400" y="105"/>
                  </a:lnTo>
                  <a:lnTo>
                    <a:pt x="400" y="105"/>
                  </a:lnTo>
                  <a:lnTo>
                    <a:pt x="486" y="105"/>
                  </a:lnTo>
                  <a:lnTo>
                    <a:pt x="486" y="105"/>
                  </a:lnTo>
                  <a:close/>
                  <a:moveTo>
                    <a:pt x="540" y="199"/>
                  </a:moveTo>
                  <a:lnTo>
                    <a:pt x="540" y="199"/>
                  </a:lnTo>
                  <a:lnTo>
                    <a:pt x="540" y="200"/>
                  </a:lnTo>
                  <a:lnTo>
                    <a:pt x="540" y="200"/>
                  </a:lnTo>
                  <a:lnTo>
                    <a:pt x="545" y="220"/>
                  </a:lnTo>
                  <a:lnTo>
                    <a:pt x="549" y="242"/>
                  </a:lnTo>
                  <a:lnTo>
                    <a:pt x="552" y="263"/>
                  </a:lnTo>
                  <a:lnTo>
                    <a:pt x="553" y="284"/>
                  </a:lnTo>
                  <a:lnTo>
                    <a:pt x="553" y="284"/>
                  </a:lnTo>
                  <a:lnTo>
                    <a:pt x="552" y="305"/>
                  </a:lnTo>
                  <a:lnTo>
                    <a:pt x="549" y="326"/>
                  </a:lnTo>
                  <a:lnTo>
                    <a:pt x="545" y="347"/>
                  </a:lnTo>
                  <a:lnTo>
                    <a:pt x="540" y="367"/>
                  </a:lnTo>
                  <a:lnTo>
                    <a:pt x="540" y="367"/>
                  </a:lnTo>
                  <a:lnTo>
                    <a:pt x="539" y="368"/>
                  </a:lnTo>
                  <a:lnTo>
                    <a:pt x="539" y="368"/>
                  </a:lnTo>
                  <a:lnTo>
                    <a:pt x="27" y="368"/>
                  </a:lnTo>
                  <a:lnTo>
                    <a:pt x="27" y="368"/>
                  </a:lnTo>
                  <a:lnTo>
                    <a:pt x="27" y="367"/>
                  </a:lnTo>
                  <a:lnTo>
                    <a:pt x="27" y="367"/>
                  </a:lnTo>
                  <a:lnTo>
                    <a:pt x="27" y="367"/>
                  </a:lnTo>
                  <a:lnTo>
                    <a:pt x="21" y="347"/>
                  </a:lnTo>
                  <a:lnTo>
                    <a:pt x="17" y="326"/>
                  </a:lnTo>
                  <a:lnTo>
                    <a:pt x="15" y="305"/>
                  </a:lnTo>
                  <a:lnTo>
                    <a:pt x="14" y="284"/>
                  </a:lnTo>
                  <a:lnTo>
                    <a:pt x="14" y="284"/>
                  </a:lnTo>
                  <a:lnTo>
                    <a:pt x="15" y="263"/>
                  </a:lnTo>
                  <a:lnTo>
                    <a:pt x="17" y="242"/>
                  </a:lnTo>
                  <a:lnTo>
                    <a:pt x="21" y="220"/>
                  </a:lnTo>
                  <a:lnTo>
                    <a:pt x="27" y="200"/>
                  </a:lnTo>
                  <a:lnTo>
                    <a:pt x="27" y="200"/>
                  </a:lnTo>
                  <a:lnTo>
                    <a:pt x="27" y="199"/>
                  </a:lnTo>
                  <a:lnTo>
                    <a:pt x="27" y="199"/>
                  </a:lnTo>
                  <a:lnTo>
                    <a:pt x="540" y="199"/>
                  </a:lnTo>
                  <a:lnTo>
                    <a:pt x="540" y="199"/>
                  </a:lnTo>
                  <a:close/>
                  <a:moveTo>
                    <a:pt x="136" y="381"/>
                  </a:moveTo>
                  <a:lnTo>
                    <a:pt x="136" y="381"/>
                  </a:lnTo>
                  <a:lnTo>
                    <a:pt x="136" y="381"/>
                  </a:lnTo>
                  <a:lnTo>
                    <a:pt x="136" y="381"/>
                  </a:lnTo>
                  <a:lnTo>
                    <a:pt x="141" y="402"/>
                  </a:lnTo>
                  <a:lnTo>
                    <a:pt x="148" y="421"/>
                  </a:lnTo>
                  <a:lnTo>
                    <a:pt x="156" y="441"/>
                  </a:lnTo>
                  <a:lnTo>
                    <a:pt x="166" y="460"/>
                  </a:lnTo>
                  <a:lnTo>
                    <a:pt x="166" y="460"/>
                  </a:lnTo>
                  <a:lnTo>
                    <a:pt x="167" y="461"/>
                  </a:lnTo>
                  <a:lnTo>
                    <a:pt x="167" y="461"/>
                  </a:lnTo>
                  <a:lnTo>
                    <a:pt x="81" y="461"/>
                  </a:lnTo>
                  <a:lnTo>
                    <a:pt x="81" y="461"/>
                  </a:lnTo>
                  <a:lnTo>
                    <a:pt x="81" y="461"/>
                  </a:lnTo>
                  <a:lnTo>
                    <a:pt x="81" y="461"/>
                  </a:lnTo>
                  <a:lnTo>
                    <a:pt x="81" y="461"/>
                  </a:lnTo>
                  <a:lnTo>
                    <a:pt x="66" y="443"/>
                  </a:lnTo>
                  <a:lnTo>
                    <a:pt x="53" y="423"/>
                  </a:lnTo>
                  <a:lnTo>
                    <a:pt x="42" y="403"/>
                  </a:lnTo>
                  <a:lnTo>
                    <a:pt x="33" y="382"/>
                  </a:lnTo>
                  <a:lnTo>
                    <a:pt x="33" y="382"/>
                  </a:lnTo>
                  <a:lnTo>
                    <a:pt x="32" y="381"/>
                  </a:lnTo>
                  <a:lnTo>
                    <a:pt x="32" y="381"/>
                  </a:lnTo>
                  <a:lnTo>
                    <a:pt x="136" y="381"/>
                  </a:lnTo>
                  <a:lnTo>
                    <a:pt x="136" y="381"/>
                  </a:lnTo>
                  <a:close/>
                  <a:moveTo>
                    <a:pt x="278" y="381"/>
                  </a:moveTo>
                  <a:lnTo>
                    <a:pt x="278" y="381"/>
                  </a:lnTo>
                  <a:lnTo>
                    <a:pt x="278" y="461"/>
                  </a:lnTo>
                  <a:lnTo>
                    <a:pt x="278" y="461"/>
                  </a:lnTo>
                  <a:lnTo>
                    <a:pt x="183" y="461"/>
                  </a:lnTo>
                  <a:lnTo>
                    <a:pt x="183" y="461"/>
                  </a:lnTo>
                  <a:lnTo>
                    <a:pt x="183" y="461"/>
                  </a:lnTo>
                  <a:lnTo>
                    <a:pt x="183" y="461"/>
                  </a:lnTo>
                  <a:lnTo>
                    <a:pt x="172" y="442"/>
                  </a:lnTo>
                  <a:lnTo>
                    <a:pt x="162" y="422"/>
                  </a:lnTo>
                  <a:lnTo>
                    <a:pt x="155" y="402"/>
                  </a:lnTo>
                  <a:lnTo>
                    <a:pt x="150" y="382"/>
                  </a:lnTo>
                  <a:lnTo>
                    <a:pt x="150" y="382"/>
                  </a:lnTo>
                  <a:lnTo>
                    <a:pt x="149" y="381"/>
                  </a:lnTo>
                  <a:lnTo>
                    <a:pt x="149" y="381"/>
                  </a:lnTo>
                  <a:lnTo>
                    <a:pt x="278" y="381"/>
                  </a:lnTo>
                  <a:lnTo>
                    <a:pt x="278" y="381"/>
                  </a:lnTo>
                  <a:close/>
                  <a:moveTo>
                    <a:pt x="417" y="381"/>
                  </a:moveTo>
                  <a:lnTo>
                    <a:pt x="417" y="381"/>
                  </a:lnTo>
                  <a:lnTo>
                    <a:pt x="417" y="382"/>
                  </a:lnTo>
                  <a:lnTo>
                    <a:pt x="417" y="382"/>
                  </a:lnTo>
                  <a:lnTo>
                    <a:pt x="412" y="402"/>
                  </a:lnTo>
                  <a:lnTo>
                    <a:pt x="404" y="422"/>
                  </a:lnTo>
                  <a:lnTo>
                    <a:pt x="395" y="442"/>
                  </a:lnTo>
                  <a:lnTo>
                    <a:pt x="384" y="461"/>
                  </a:lnTo>
                  <a:lnTo>
                    <a:pt x="384" y="461"/>
                  </a:lnTo>
                  <a:lnTo>
                    <a:pt x="384" y="461"/>
                  </a:lnTo>
                  <a:lnTo>
                    <a:pt x="384" y="461"/>
                  </a:lnTo>
                  <a:lnTo>
                    <a:pt x="290" y="461"/>
                  </a:lnTo>
                  <a:lnTo>
                    <a:pt x="290" y="461"/>
                  </a:lnTo>
                  <a:lnTo>
                    <a:pt x="290" y="381"/>
                  </a:lnTo>
                  <a:lnTo>
                    <a:pt x="290" y="381"/>
                  </a:lnTo>
                  <a:lnTo>
                    <a:pt x="417" y="381"/>
                  </a:lnTo>
                  <a:lnTo>
                    <a:pt x="417" y="381"/>
                  </a:lnTo>
                  <a:close/>
                  <a:moveTo>
                    <a:pt x="535" y="381"/>
                  </a:moveTo>
                  <a:lnTo>
                    <a:pt x="535" y="381"/>
                  </a:lnTo>
                  <a:lnTo>
                    <a:pt x="534" y="382"/>
                  </a:lnTo>
                  <a:lnTo>
                    <a:pt x="534" y="382"/>
                  </a:lnTo>
                  <a:lnTo>
                    <a:pt x="525" y="403"/>
                  </a:lnTo>
                  <a:lnTo>
                    <a:pt x="514" y="423"/>
                  </a:lnTo>
                  <a:lnTo>
                    <a:pt x="501" y="443"/>
                  </a:lnTo>
                  <a:lnTo>
                    <a:pt x="486" y="461"/>
                  </a:lnTo>
                  <a:lnTo>
                    <a:pt x="486" y="461"/>
                  </a:lnTo>
                  <a:lnTo>
                    <a:pt x="486" y="461"/>
                  </a:lnTo>
                  <a:lnTo>
                    <a:pt x="486" y="461"/>
                  </a:lnTo>
                  <a:lnTo>
                    <a:pt x="400" y="461"/>
                  </a:lnTo>
                  <a:lnTo>
                    <a:pt x="400" y="461"/>
                  </a:lnTo>
                  <a:lnTo>
                    <a:pt x="400" y="460"/>
                  </a:lnTo>
                  <a:lnTo>
                    <a:pt x="400" y="460"/>
                  </a:lnTo>
                  <a:lnTo>
                    <a:pt x="400" y="460"/>
                  </a:lnTo>
                  <a:lnTo>
                    <a:pt x="411" y="441"/>
                  </a:lnTo>
                  <a:lnTo>
                    <a:pt x="419" y="421"/>
                  </a:lnTo>
                  <a:lnTo>
                    <a:pt x="426" y="402"/>
                  </a:lnTo>
                  <a:lnTo>
                    <a:pt x="431" y="381"/>
                  </a:lnTo>
                  <a:lnTo>
                    <a:pt x="431" y="381"/>
                  </a:lnTo>
                  <a:lnTo>
                    <a:pt x="431" y="381"/>
                  </a:lnTo>
                  <a:lnTo>
                    <a:pt x="431" y="381"/>
                  </a:lnTo>
                  <a:lnTo>
                    <a:pt x="535" y="381"/>
                  </a:lnTo>
                  <a:lnTo>
                    <a:pt x="535" y="381"/>
                  </a:lnTo>
                  <a:close/>
                  <a:moveTo>
                    <a:pt x="176" y="475"/>
                  </a:moveTo>
                  <a:lnTo>
                    <a:pt x="176" y="475"/>
                  </a:lnTo>
                  <a:lnTo>
                    <a:pt x="176" y="475"/>
                  </a:lnTo>
                  <a:lnTo>
                    <a:pt x="176" y="475"/>
                  </a:lnTo>
                  <a:lnTo>
                    <a:pt x="191" y="495"/>
                  </a:lnTo>
                  <a:lnTo>
                    <a:pt x="208" y="513"/>
                  </a:lnTo>
                  <a:lnTo>
                    <a:pt x="227" y="531"/>
                  </a:lnTo>
                  <a:lnTo>
                    <a:pt x="247" y="548"/>
                  </a:lnTo>
                  <a:lnTo>
                    <a:pt x="247" y="548"/>
                  </a:lnTo>
                  <a:lnTo>
                    <a:pt x="253" y="551"/>
                  </a:lnTo>
                  <a:lnTo>
                    <a:pt x="253" y="551"/>
                  </a:lnTo>
                  <a:lnTo>
                    <a:pt x="247" y="550"/>
                  </a:lnTo>
                  <a:lnTo>
                    <a:pt x="247" y="550"/>
                  </a:lnTo>
                  <a:lnTo>
                    <a:pt x="247" y="550"/>
                  </a:lnTo>
                  <a:lnTo>
                    <a:pt x="226" y="546"/>
                  </a:lnTo>
                  <a:lnTo>
                    <a:pt x="205" y="541"/>
                  </a:lnTo>
                  <a:lnTo>
                    <a:pt x="185" y="534"/>
                  </a:lnTo>
                  <a:lnTo>
                    <a:pt x="165" y="525"/>
                  </a:lnTo>
                  <a:lnTo>
                    <a:pt x="146" y="515"/>
                  </a:lnTo>
                  <a:lnTo>
                    <a:pt x="129" y="504"/>
                  </a:lnTo>
                  <a:lnTo>
                    <a:pt x="111" y="491"/>
                  </a:lnTo>
                  <a:lnTo>
                    <a:pt x="95" y="476"/>
                  </a:lnTo>
                  <a:lnTo>
                    <a:pt x="95" y="476"/>
                  </a:lnTo>
                  <a:lnTo>
                    <a:pt x="94" y="475"/>
                  </a:lnTo>
                  <a:lnTo>
                    <a:pt x="94" y="475"/>
                  </a:lnTo>
                  <a:lnTo>
                    <a:pt x="176" y="475"/>
                  </a:lnTo>
                  <a:lnTo>
                    <a:pt x="176" y="475"/>
                  </a:lnTo>
                  <a:close/>
                  <a:moveTo>
                    <a:pt x="278" y="475"/>
                  </a:moveTo>
                  <a:lnTo>
                    <a:pt x="278" y="475"/>
                  </a:lnTo>
                  <a:lnTo>
                    <a:pt x="278" y="552"/>
                  </a:lnTo>
                  <a:lnTo>
                    <a:pt x="278" y="552"/>
                  </a:lnTo>
                  <a:lnTo>
                    <a:pt x="262" y="542"/>
                  </a:lnTo>
                  <a:lnTo>
                    <a:pt x="262" y="542"/>
                  </a:lnTo>
                  <a:lnTo>
                    <a:pt x="247" y="531"/>
                  </a:lnTo>
                  <a:lnTo>
                    <a:pt x="230" y="516"/>
                  </a:lnTo>
                  <a:lnTo>
                    <a:pt x="212" y="498"/>
                  </a:lnTo>
                  <a:lnTo>
                    <a:pt x="203" y="487"/>
                  </a:lnTo>
                  <a:lnTo>
                    <a:pt x="194" y="476"/>
                  </a:lnTo>
                  <a:lnTo>
                    <a:pt x="194" y="476"/>
                  </a:lnTo>
                  <a:lnTo>
                    <a:pt x="192" y="475"/>
                  </a:lnTo>
                  <a:lnTo>
                    <a:pt x="192" y="475"/>
                  </a:lnTo>
                  <a:lnTo>
                    <a:pt x="278" y="475"/>
                  </a:lnTo>
                  <a:lnTo>
                    <a:pt x="278" y="475"/>
                  </a:lnTo>
                  <a:close/>
                  <a:moveTo>
                    <a:pt x="374" y="475"/>
                  </a:moveTo>
                  <a:lnTo>
                    <a:pt x="374" y="475"/>
                  </a:lnTo>
                  <a:lnTo>
                    <a:pt x="373" y="476"/>
                  </a:lnTo>
                  <a:lnTo>
                    <a:pt x="373" y="476"/>
                  </a:lnTo>
                  <a:lnTo>
                    <a:pt x="364" y="487"/>
                  </a:lnTo>
                  <a:lnTo>
                    <a:pt x="355" y="498"/>
                  </a:lnTo>
                  <a:lnTo>
                    <a:pt x="337" y="516"/>
                  </a:lnTo>
                  <a:lnTo>
                    <a:pt x="320" y="531"/>
                  </a:lnTo>
                  <a:lnTo>
                    <a:pt x="305" y="542"/>
                  </a:lnTo>
                  <a:lnTo>
                    <a:pt x="305" y="542"/>
                  </a:lnTo>
                  <a:lnTo>
                    <a:pt x="290" y="552"/>
                  </a:lnTo>
                  <a:lnTo>
                    <a:pt x="290" y="552"/>
                  </a:lnTo>
                  <a:lnTo>
                    <a:pt x="290" y="475"/>
                  </a:lnTo>
                  <a:lnTo>
                    <a:pt x="290" y="475"/>
                  </a:lnTo>
                  <a:lnTo>
                    <a:pt x="374" y="475"/>
                  </a:lnTo>
                  <a:lnTo>
                    <a:pt x="374" y="475"/>
                  </a:lnTo>
                  <a:close/>
                  <a:moveTo>
                    <a:pt x="473" y="475"/>
                  </a:moveTo>
                  <a:lnTo>
                    <a:pt x="473" y="475"/>
                  </a:lnTo>
                  <a:lnTo>
                    <a:pt x="471" y="476"/>
                  </a:lnTo>
                  <a:lnTo>
                    <a:pt x="471" y="476"/>
                  </a:lnTo>
                  <a:lnTo>
                    <a:pt x="455" y="491"/>
                  </a:lnTo>
                  <a:lnTo>
                    <a:pt x="438" y="504"/>
                  </a:lnTo>
                  <a:lnTo>
                    <a:pt x="420" y="515"/>
                  </a:lnTo>
                  <a:lnTo>
                    <a:pt x="401" y="525"/>
                  </a:lnTo>
                  <a:lnTo>
                    <a:pt x="382" y="534"/>
                  </a:lnTo>
                  <a:lnTo>
                    <a:pt x="361" y="541"/>
                  </a:lnTo>
                  <a:lnTo>
                    <a:pt x="340" y="547"/>
                  </a:lnTo>
                  <a:lnTo>
                    <a:pt x="319" y="551"/>
                  </a:lnTo>
                  <a:lnTo>
                    <a:pt x="319" y="551"/>
                  </a:lnTo>
                  <a:lnTo>
                    <a:pt x="313" y="551"/>
                  </a:lnTo>
                  <a:lnTo>
                    <a:pt x="313" y="551"/>
                  </a:lnTo>
                  <a:lnTo>
                    <a:pt x="319" y="547"/>
                  </a:lnTo>
                  <a:lnTo>
                    <a:pt x="319" y="547"/>
                  </a:lnTo>
                  <a:lnTo>
                    <a:pt x="334" y="537"/>
                  </a:lnTo>
                  <a:lnTo>
                    <a:pt x="351" y="521"/>
                  </a:lnTo>
                  <a:lnTo>
                    <a:pt x="361" y="511"/>
                  </a:lnTo>
                  <a:lnTo>
                    <a:pt x="371" y="500"/>
                  </a:lnTo>
                  <a:lnTo>
                    <a:pt x="381" y="488"/>
                  </a:lnTo>
                  <a:lnTo>
                    <a:pt x="391" y="475"/>
                  </a:lnTo>
                  <a:lnTo>
                    <a:pt x="391" y="475"/>
                  </a:lnTo>
                  <a:lnTo>
                    <a:pt x="391" y="475"/>
                  </a:lnTo>
                  <a:lnTo>
                    <a:pt x="391" y="475"/>
                  </a:lnTo>
                  <a:lnTo>
                    <a:pt x="473" y="475"/>
                  </a:lnTo>
                  <a:lnTo>
                    <a:pt x="473" y="47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799"/>
            </a:p>
          </p:txBody>
        </p:sp>
        <p:sp>
          <p:nvSpPr>
            <p:cNvPr id="17" name="Freeform 27"/>
            <p:cNvSpPr>
              <a:spLocks/>
            </p:cNvSpPr>
            <p:nvPr userDrawn="1"/>
          </p:nvSpPr>
          <p:spPr bwMode="auto">
            <a:xfrm>
              <a:off x="1658938" y="1789113"/>
              <a:ext cx="107950" cy="187325"/>
            </a:xfrm>
            <a:custGeom>
              <a:avLst/>
              <a:gdLst>
                <a:gd name="T0" fmla="*/ 68 w 68"/>
                <a:gd name="T1" fmla="*/ 1 h 118"/>
                <a:gd name="T2" fmla="*/ 68 w 68"/>
                <a:gd name="T3" fmla="*/ 1 h 118"/>
                <a:gd name="T4" fmla="*/ 66 w 68"/>
                <a:gd name="T5" fmla="*/ 2 h 118"/>
                <a:gd name="T6" fmla="*/ 65 w 68"/>
                <a:gd name="T7" fmla="*/ 4 h 118"/>
                <a:gd name="T8" fmla="*/ 62 w 68"/>
                <a:gd name="T9" fmla="*/ 8 h 118"/>
                <a:gd name="T10" fmla="*/ 57 w 68"/>
                <a:gd name="T11" fmla="*/ 24 h 118"/>
                <a:gd name="T12" fmla="*/ 36 w 68"/>
                <a:gd name="T13" fmla="*/ 95 h 118"/>
                <a:gd name="T14" fmla="*/ 36 w 68"/>
                <a:gd name="T15" fmla="*/ 95 h 118"/>
                <a:gd name="T16" fmla="*/ 34 w 68"/>
                <a:gd name="T17" fmla="*/ 104 h 118"/>
                <a:gd name="T18" fmla="*/ 33 w 68"/>
                <a:gd name="T19" fmla="*/ 110 h 118"/>
                <a:gd name="T20" fmla="*/ 34 w 68"/>
                <a:gd name="T21" fmla="*/ 114 h 118"/>
                <a:gd name="T22" fmla="*/ 35 w 68"/>
                <a:gd name="T23" fmla="*/ 117 h 118"/>
                <a:gd name="T24" fmla="*/ 35 w 68"/>
                <a:gd name="T25" fmla="*/ 118 h 118"/>
                <a:gd name="T26" fmla="*/ 0 w 68"/>
                <a:gd name="T27" fmla="*/ 118 h 118"/>
                <a:gd name="T28" fmla="*/ 0 w 68"/>
                <a:gd name="T29" fmla="*/ 117 h 118"/>
                <a:gd name="T30" fmla="*/ 0 w 68"/>
                <a:gd name="T31" fmla="*/ 117 h 118"/>
                <a:gd name="T32" fmla="*/ 4 w 68"/>
                <a:gd name="T33" fmla="*/ 114 h 118"/>
                <a:gd name="T34" fmla="*/ 6 w 68"/>
                <a:gd name="T35" fmla="*/ 111 h 118"/>
                <a:gd name="T36" fmla="*/ 9 w 68"/>
                <a:gd name="T37" fmla="*/ 105 h 118"/>
                <a:gd name="T38" fmla="*/ 11 w 68"/>
                <a:gd name="T39" fmla="*/ 96 h 118"/>
                <a:gd name="T40" fmla="*/ 32 w 68"/>
                <a:gd name="T41" fmla="*/ 25 h 118"/>
                <a:gd name="T42" fmla="*/ 32 w 68"/>
                <a:gd name="T43" fmla="*/ 25 h 118"/>
                <a:gd name="T44" fmla="*/ 34 w 68"/>
                <a:gd name="T45" fmla="*/ 15 h 118"/>
                <a:gd name="T46" fmla="*/ 35 w 68"/>
                <a:gd name="T47" fmla="*/ 9 h 118"/>
                <a:gd name="T48" fmla="*/ 35 w 68"/>
                <a:gd name="T49" fmla="*/ 5 h 118"/>
                <a:gd name="T50" fmla="*/ 34 w 68"/>
                <a:gd name="T51" fmla="*/ 1 h 118"/>
                <a:gd name="T52" fmla="*/ 34 w 68"/>
                <a:gd name="T53" fmla="*/ 0 h 118"/>
                <a:gd name="T54" fmla="*/ 68 w 68"/>
                <a:gd name="T55" fmla="*/ 0 h 118"/>
                <a:gd name="T56" fmla="*/ 68 w 68"/>
                <a:gd name="T57" fmla="*/ 1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8" h="118">
                  <a:moveTo>
                    <a:pt x="68" y="1"/>
                  </a:moveTo>
                  <a:lnTo>
                    <a:pt x="68" y="1"/>
                  </a:lnTo>
                  <a:lnTo>
                    <a:pt x="66" y="2"/>
                  </a:lnTo>
                  <a:lnTo>
                    <a:pt x="65" y="4"/>
                  </a:lnTo>
                  <a:lnTo>
                    <a:pt x="62" y="8"/>
                  </a:lnTo>
                  <a:lnTo>
                    <a:pt x="57" y="24"/>
                  </a:lnTo>
                  <a:lnTo>
                    <a:pt x="36" y="95"/>
                  </a:lnTo>
                  <a:lnTo>
                    <a:pt x="36" y="95"/>
                  </a:lnTo>
                  <a:lnTo>
                    <a:pt x="34" y="104"/>
                  </a:lnTo>
                  <a:lnTo>
                    <a:pt x="33" y="110"/>
                  </a:lnTo>
                  <a:lnTo>
                    <a:pt x="34" y="114"/>
                  </a:lnTo>
                  <a:lnTo>
                    <a:pt x="35" y="117"/>
                  </a:lnTo>
                  <a:lnTo>
                    <a:pt x="35" y="118"/>
                  </a:lnTo>
                  <a:lnTo>
                    <a:pt x="0" y="118"/>
                  </a:lnTo>
                  <a:lnTo>
                    <a:pt x="0" y="117"/>
                  </a:lnTo>
                  <a:lnTo>
                    <a:pt x="0" y="117"/>
                  </a:lnTo>
                  <a:lnTo>
                    <a:pt x="4" y="114"/>
                  </a:lnTo>
                  <a:lnTo>
                    <a:pt x="6" y="111"/>
                  </a:lnTo>
                  <a:lnTo>
                    <a:pt x="9" y="105"/>
                  </a:lnTo>
                  <a:lnTo>
                    <a:pt x="11" y="96"/>
                  </a:lnTo>
                  <a:lnTo>
                    <a:pt x="32" y="25"/>
                  </a:lnTo>
                  <a:lnTo>
                    <a:pt x="32" y="25"/>
                  </a:lnTo>
                  <a:lnTo>
                    <a:pt x="34" y="15"/>
                  </a:lnTo>
                  <a:lnTo>
                    <a:pt x="35" y="9"/>
                  </a:lnTo>
                  <a:lnTo>
                    <a:pt x="35" y="5"/>
                  </a:lnTo>
                  <a:lnTo>
                    <a:pt x="34" y="1"/>
                  </a:lnTo>
                  <a:lnTo>
                    <a:pt x="34" y="0"/>
                  </a:lnTo>
                  <a:lnTo>
                    <a:pt x="68" y="0"/>
                  </a:lnTo>
                  <a:lnTo>
                    <a:pt x="68"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799"/>
            </a:p>
          </p:txBody>
        </p:sp>
        <p:sp>
          <p:nvSpPr>
            <p:cNvPr id="18" name="Freeform 28"/>
            <p:cNvSpPr>
              <a:spLocks/>
            </p:cNvSpPr>
            <p:nvPr userDrawn="1"/>
          </p:nvSpPr>
          <p:spPr bwMode="auto">
            <a:xfrm>
              <a:off x="1289051" y="1785938"/>
              <a:ext cx="138113" cy="193675"/>
            </a:xfrm>
            <a:custGeom>
              <a:avLst/>
              <a:gdLst>
                <a:gd name="T0" fmla="*/ 8 w 87"/>
                <a:gd name="T1" fmla="*/ 90 h 122"/>
                <a:gd name="T2" fmla="*/ 10 w 87"/>
                <a:gd name="T3" fmla="*/ 101 h 122"/>
                <a:gd name="T4" fmla="*/ 16 w 87"/>
                <a:gd name="T5" fmla="*/ 109 h 122"/>
                <a:gd name="T6" fmla="*/ 25 w 87"/>
                <a:gd name="T7" fmla="*/ 113 h 122"/>
                <a:gd name="T8" fmla="*/ 38 w 87"/>
                <a:gd name="T9" fmla="*/ 114 h 122"/>
                <a:gd name="T10" fmla="*/ 42 w 87"/>
                <a:gd name="T11" fmla="*/ 113 h 122"/>
                <a:gd name="T12" fmla="*/ 50 w 87"/>
                <a:gd name="T13" fmla="*/ 110 h 122"/>
                <a:gd name="T14" fmla="*/ 55 w 87"/>
                <a:gd name="T15" fmla="*/ 104 h 122"/>
                <a:gd name="T16" fmla="*/ 58 w 87"/>
                <a:gd name="T17" fmla="*/ 97 h 122"/>
                <a:gd name="T18" fmla="*/ 58 w 87"/>
                <a:gd name="T19" fmla="*/ 94 h 122"/>
                <a:gd name="T20" fmla="*/ 54 w 87"/>
                <a:gd name="T21" fmla="*/ 82 h 122"/>
                <a:gd name="T22" fmla="*/ 43 w 87"/>
                <a:gd name="T23" fmla="*/ 72 h 122"/>
                <a:gd name="T24" fmla="*/ 38 w 87"/>
                <a:gd name="T25" fmla="*/ 68 h 122"/>
                <a:gd name="T26" fmla="*/ 22 w 87"/>
                <a:gd name="T27" fmla="*/ 54 h 122"/>
                <a:gd name="T28" fmla="*/ 17 w 87"/>
                <a:gd name="T29" fmla="*/ 46 h 122"/>
                <a:gd name="T30" fmla="*/ 16 w 87"/>
                <a:gd name="T31" fmla="*/ 36 h 122"/>
                <a:gd name="T32" fmla="*/ 17 w 87"/>
                <a:gd name="T33" fmla="*/ 29 h 122"/>
                <a:gd name="T34" fmla="*/ 22 w 87"/>
                <a:gd name="T35" fmla="*/ 15 h 122"/>
                <a:gd name="T36" fmla="*/ 33 w 87"/>
                <a:gd name="T37" fmla="*/ 6 h 122"/>
                <a:gd name="T38" fmla="*/ 48 w 87"/>
                <a:gd name="T39" fmla="*/ 1 h 122"/>
                <a:gd name="T40" fmla="*/ 56 w 87"/>
                <a:gd name="T41" fmla="*/ 0 h 122"/>
                <a:gd name="T42" fmla="*/ 77 w 87"/>
                <a:gd name="T43" fmla="*/ 2 h 122"/>
                <a:gd name="T44" fmla="*/ 87 w 87"/>
                <a:gd name="T45" fmla="*/ 5 h 122"/>
                <a:gd name="T46" fmla="*/ 80 w 87"/>
                <a:gd name="T47" fmla="*/ 27 h 122"/>
                <a:gd name="T48" fmla="*/ 77 w 87"/>
                <a:gd name="T49" fmla="*/ 17 h 122"/>
                <a:gd name="T50" fmla="*/ 73 w 87"/>
                <a:gd name="T51" fmla="*/ 11 h 122"/>
                <a:gd name="T52" fmla="*/ 65 w 87"/>
                <a:gd name="T53" fmla="*/ 8 h 122"/>
                <a:gd name="T54" fmla="*/ 55 w 87"/>
                <a:gd name="T55" fmla="*/ 8 h 122"/>
                <a:gd name="T56" fmla="*/ 50 w 87"/>
                <a:gd name="T57" fmla="*/ 8 h 122"/>
                <a:gd name="T58" fmla="*/ 44 w 87"/>
                <a:gd name="T59" fmla="*/ 12 h 122"/>
                <a:gd name="T60" fmla="*/ 39 w 87"/>
                <a:gd name="T61" fmla="*/ 17 h 122"/>
                <a:gd name="T62" fmla="*/ 37 w 87"/>
                <a:gd name="T63" fmla="*/ 28 h 122"/>
                <a:gd name="T64" fmla="*/ 38 w 87"/>
                <a:gd name="T65" fmla="*/ 34 h 122"/>
                <a:gd name="T66" fmla="*/ 45 w 87"/>
                <a:gd name="T67" fmla="*/ 44 h 122"/>
                <a:gd name="T68" fmla="*/ 57 w 87"/>
                <a:gd name="T69" fmla="*/ 52 h 122"/>
                <a:gd name="T70" fmla="*/ 66 w 87"/>
                <a:gd name="T71" fmla="*/ 58 h 122"/>
                <a:gd name="T72" fmla="*/ 77 w 87"/>
                <a:gd name="T73" fmla="*/ 69 h 122"/>
                <a:gd name="T74" fmla="*/ 80 w 87"/>
                <a:gd name="T75" fmla="*/ 79 h 122"/>
                <a:gd name="T76" fmla="*/ 81 w 87"/>
                <a:gd name="T77" fmla="*/ 84 h 122"/>
                <a:gd name="T78" fmla="*/ 77 w 87"/>
                <a:gd name="T79" fmla="*/ 100 h 122"/>
                <a:gd name="T80" fmla="*/ 68 w 87"/>
                <a:gd name="T81" fmla="*/ 112 h 122"/>
                <a:gd name="T82" fmla="*/ 54 w 87"/>
                <a:gd name="T83" fmla="*/ 120 h 122"/>
                <a:gd name="T84" fmla="*/ 35 w 87"/>
                <a:gd name="T85" fmla="*/ 122 h 122"/>
                <a:gd name="T86" fmla="*/ 24 w 87"/>
                <a:gd name="T87" fmla="*/ 121 h 122"/>
                <a:gd name="T88" fmla="*/ 6 w 87"/>
                <a:gd name="T89" fmla="*/ 116 h 122"/>
                <a:gd name="T90" fmla="*/ 0 w 87"/>
                <a:gd name="T91" fmla="*/ 112 h 122"/>
                <a:gd name="T92" fmla="*/ 8 w 87"/>
                <a:gd name="T93" fmla="*/ 9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7" h="122">
                  <a:moveTo>
                    <a:pt x="8" y="90"/>
                  </a:moveTo>
                  <a:lnTo>
                    <a:pt x="8" y="90"/>
                  </a:lnTo>
                  <a:lnTo>
                    <a:pt x="9" y="96"/>
                  </a:lnTo>
                  <a:lnTo>
                    <a:pt x="10" y="101"/>
                  </a:lnTo>
                  <a:lnTo>
                    <a:pt x="13" y="106"/>
                  </a:lnTo>
                  <a:lnTo>
                    <a:pt x="16" y="109"/>
                  </a:lnTo>
                  <a:lnTo>
                    <a:pt x="20" y="112"/>
                  </a:lnTo>
                  <a:lnTo>
                    <a:pt x="25" y="113"/>
                  </a:lnTo>
                  <a:lnTo>
                    <a:pt x="31" y="114"/>
                  </a:lnTo>
                  <a:lnTo>
                    <a:pt x="38" y="114"/>
                  </a:lnTo>
                  <a:lnTo>
                    <a:pt x="38" y="114"/>
                  </a:lnTo>
                  <a:lnTo>
                    <a:pt x="42" y="113"/>
                  </a:lnTo>
                  <a:lnTo>
                    <a:pt x="46" y="112"/>
                  </a:lnTo>
                  <a:lnTo>
                    <a:pt x="50" y="110"/>
                  </a:lnTo>
                  <a:lnTo>
                    <a:pt x="53" y="107"/>
                  </a:lnTo>
                  <a:lnTo>
                    <a:pt x="55" y="104"/>
                  </a:lnTo>
                  <a:lnTo>
                    <a:pt x="57" y="101"/>
                  </a:lnTo>
                  <a:lnTo>
                    <a:pt x="58" y="97"/>
                  </a:lnTo>
                  <a:lnTo>
                    <a:pt x="58" y="94"/>
                  </a:lnTo>
                  <a:lnTo>
                    <a:pt x="58" y="94"/>
                  </a:lnTo>
                  <a:lnTo>
                    <a:pt x="57" y="88"/>
                  </a:lnTo>
                  <a:lnTo>
                    <a:pt x="54" y="82"/>
                  </a:lnTo>
                  <a:lnTo>
                    <a:pt x="50" y="77"/>
                  </a:lnTo>
                  <a:lnTo>
                    <a:pt x="43" y="72"/>
                  </a:lnTo>
                  <a:lnTo>
                    <a:pt x="38" y="68"/>
                  </a:lnTo>
                  <a:lnTo>
                    <a:pt x="38" y="68"/>
                  </a:lnTo>
                  <a:lnTo>
                    <a:pt x="29" y="62"/>
                  </a:lnTo>
                  <a:lnTo>
                    <a:pt x="22" y="54"/>
                  </a:lnTo>
                  <a:lnTo>
                    <a:pt x="20" y="51"/>
                  </a:lnTo>
                  <a:lnTo>
                    <a:pt x="17" y="46"/>
                  </a:lnTo>
                  <a:lnTo>
                    <a:pt x="16" y="41"/>
                  </a:lnTo>
                  <a:lnTo>
                    <a:pt x="16" y="36"/>
                  </a:lnTo>
                  <a:lnTo>
                    <a:pt x="16" y="36"/>
                  </a:lnTo>
                  <a:lnTo>
                    <a:pt x="17" y="29"/>
                  </a:lnTo>
                  <a:lnTo>
                    <a:pt x="19" y="22"/>
                  </a:lnTo>
                  <a:lnTo>
                    <a:pt x="22" y="15"/>
                  </a:lnTo>
                  <a:lnTo>
                    <a:pt x="27" y="10"/>
                  </a:lnTo>
                  <a:lnTo>
                    <a:pt x="33" y="6"/>
                  </a:lnTo>
                  <a:lnTo>
                    <a:pt x="40" y="3"/>
                  </a:lnTo>
                  <a:lnTo>
                    <a:pt x="48" y="1"/>
                  </a:lnTo>
                  <a:lnTo>
                    <a:pt x="56" y="0"/>
                  </a:lnTo>
                  <a:lnTo>
                    <a:pt x="56" y="0"/>
                  </a:lnTo>
                  <a:lnTo>
                    <a:pt x="67" y="0"/>
                  </a:lnTo>
                  <a:lnTo>
                    <a:pt x="77" y="2"/>
                  </a:lnTo>
                  <a:lnTo>
                    <a:pt x="77" y="2"/>
                  </a:lnTo>
                  <a:lnTo>
                    <a:pt x="87" y="5"/>
                  </a:lnTo>
                  <a:lnTo>
                    <a:pt x="82" y="27"/>
                  </a:lnTo>
                  <a:lnTo>
                    <a:pt x="80" y="27"/>
                  </a:lnTo>
                  <a:lnTo>
                    <a:pt x="80" y="27"/>
                  </a:lnTo>
                  <a:lnTo>
                    <a:pt x="77" y="17"/>
                  </a:lnTo>
                  <a:lnTo>
                    <a:pt x="75" y="14"/>
                  </a:lnTo>
                  <a:lnTo>
                    <a:pt x="73" y="11"/>
                  </a:lnTo>
                  <a:lnTo>
                    <a:pt x="70" y="9"/>
                  </a:lnTo>
                  <a:lnTo>
                    <a:pt x="65" y="8"/>
                  </a:lnTo>
                  <a:lnTo>
                    <a:pt x="61" y="7"/>
                  </a:lnTo>
                  <a:lnTo>
                    <a:pt x="55" y="8"/>
                  </a:lnTo>
                  <a:lnTo>
                    <a:pt x="55" y="8"/>
                  </a:lnTo>
                  <a:lnTo>
                    <a:pt x="50" y="8"/>
                  </a:lnTo>
                  <a:lnTo>
                    <a:pt x="47" y="10"/>
                  </a:lnTo>
                  <a:lnTo>
                    <a:pt x="44" y="12"/>
                  </a:lnTo>
                  <a:lnTo>
                    <a:pt x="41" y="14"/>
                  </a:lnTo>
                  <a:lnTo>
                    <a:pt x="39" y="17"/>
                  </a:lnTo>
                  <a:lnTo>
                    <a:pt x="38" y="21"/>
                  </a:lnTo>
                  <a:lnTo>
                    <a:pt x="37" y="28"/>
                  </a:lnTo>
                  <a:lnTo>
                    <a:pt x="37" y="28"/>
                  </a:lnTo>
                  <a:lnTo>
                    <a:pt x="38" y="34"/>
                  </a:lnTo>
                  <a:lnTo>
                    <a:pt x="40" y="39"/>
                  </a:lnTo>
                  <a:lnTo>
                    <a:pt x="45" y="44"/>
                  </a:lnTo>
                  <a:lnTo>
                    <a:pt x="52" y="48"/>
                  </a:lnTo>
                  <a:lnTo>
                    <a:pt x="57" y="52"/>
                  </a:lnTo>
                  <a:lnTo>
                    <a:pt x="57" y="52"/>
                  </a:lnTo>
                  <a:lnTo>
                    <a:pt x="66" y="58"/>
                  </a:lnTo>
                  <a:lnTo>
                    <a:pt x="74" y="65"/>
                  </a:lnTo>
                  <a:lnTo>
                    <a:pt x="77" y="69"/>
                  </a:lnTo>
                  <a:lnTo>
                    <a:pt x="79" y="74"/>
                  </a:lnTo>
                  <a:lnTo>
                    <a:pt x="80" y="79"/>
                  </a:lnTo>
                  <a:lnTo>
                    <a:pt x="81" y="84"/>
                  </a:lnTo>
                  <a:lnTo>
                    <a:pt x="81" y="84"/>
                  </a:lnTo>
                  <a:lnTo>
                    <a:pt x="80" y="93"/>
                  </a:lnTo>
                  <a:lnTo>
                    <a:pt x="77" y="100"/>
                  </a:lnTo>
                  <a:lnTo>
                    <a:pt x="73" y="107"/>
                  </a:lnTo>
                  <a:lnTo>
                    <a:pt x="68" y="112"/>
                  </a:lnTo>
                  <a:lnTo>
                    <a:pt x="62" y="116"/>
                  </a:lnTo>
                  <a:lnTo>
                    <a:pt x="54" y="120"/>
                  </a:lnTo>
                  <a:lnTo>
                    <a:pt x="45" y="122"/>
                  </a:lnTo>
                  <a:lnTo>
                    <a:pt x="35" y="122"/>
                  </a:lnTo>
                  <a:lnTo>
                    <a:pt x="35" y="122"/>
                  </a:lnTo>
                  <a:lnTo>
                    <a:pt x="24" y="121"/>
                  </a:lnTo>
                  <a:lnTo>
                    <a:pt x="14" y="119"/>
                  </a:lnTo>
                  <a:lnTo>
                    <a:pt x="6" y="116"/>
                  </a:lnTo>
                  <a:lnTo>
                    <a:pt x="0" y="112"/>
                  </a:lnTo>
                  <a:lnTo>
                    <a:pt x="0" y="112"/>
                  </a:lnTo>
                  <a:lnTo>
                    <a:pt x="6" y="90"/>
                  </a:lnTo>
                  <a:lnTo>
                    <a:pt x="8" y="9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799"/>
            </a:p>
          </p:txBody>
        </p:sp>
        <p:sp>
          <p:nvSpPr>
            <p:cNvPr id="19" name="Freeform 29"/>
            <p:cNvSpPr>
              <a:spLocks/>
            </p:cNvSpPr>
            <p:nvPr userDrawn="1"/>
          </p:nvSpPr>
          <p:spPr bwMode="auto">
            <a:xfrm>
              <a:off x="1760538" y="1789113"/>
              <a:ext cx="166688" cy="187325"/>
            </a:xfrm>
            <a:custGeom>
              <a:avLst/>
              <a:gdLst>
                <a:gd name="T0" fmla="*/ 105 w 105"/>
                <a:gd name="T1" fmla="*/ 0 h 118"/>
                <a:gd name="T2" fmla="*/ 105 w 105"/>
                <a:gd name="T3" fmla="*/ 0 h 118"/>
                <a:gd name="T4" fmla="*/ 98 w 105"/>
                <a:gd name="T5" fmla="*/ 22 h 118"/>
                <a:gd name="T6" fmla="*/ 97 w 105"/>
                <a:gd name="T7" fmla="*/ 22 h 118"/>
                <a:gd name="T8" fmla="*/ 97 w 105"/>
                <a:gd name="T9" fmla="*/ 22 h 118"/>
                <a:gd name="T10" fmla="*/ 95 w 105"/>
                <a:gd name="T11" fmla="*/ 16 h 118"/>
                <a:gd name="T12" fmla="*/ 92 w 105"/>
                <a:gd name="T13" fmla="*/ 13 h 118"/>
                <a:gd name="T14" fmla="*/ 88 w 105"/>
                <a:gd name="T15" fmla="*/ 10 h 118"/>
                <a:gd name="T16" fmla="*/ 84 w 105"/>
                <a:gd name="T17" fmla="*/ 9 h 118"/>
                <a:gd name="T18" fmla="*/ 76 w 105"/>
                <a:gd name="T19" fmla="*/ 8 h 118"/>
                <a:gd name="T20" fmla="*/ 69 w 105"/>
                <a:gd name="T21" fmla="*/ 8 h 118"/>
                <a:gd name="T22" fmla="*/ 68 w 105"/>
                <a:gd name="T23" fmla="*/ 8 h 118"/>
                <a:gd name="T24" fmla="*/ 68 w 105"/>
                <a:gd name="T25" fmla="*/ 8 h 118"/>
                <a:gd name="T26" fmla="*/ 64 w 105"/>
                <a:gd name="T27" fmla="*/ 9 h 118"/>
                <a:gd name="T28" fmla="*/ 61 w 105"/>
                <a:gd name="T29" fmla="*/ 10 h 118"/>
                <a:gd name="T30" fmla="*/ 59 w 105"/>
                <a:gd name="T31" fmla="*/ 12 h 118"/>
                <a:gd name="T32" fmla="*/ 58 w 105"/>
                <a:gd name="T33" fmla="*/ 16 h 118"/>
                <a:gd name="T34" fmla="*/ 48 w 105"/>
                <a:gd name="T35" fmla="*/ 55 h 118"/>
                <a:gd name="T36" fmla="*/ 51 w 105"/>
                <a:gd name="T37" fmla="*/ 55 h 118"/>
                <a:gd name="T38" fmla="*/ 51 w 105"/>
                <a:gd name="T39" fmla="*/ 55 h 118"/>
                <a:gd name="T40" fmla="*/ 62 w 105"/>
                <a:gd name="T41" fmla="*/ 55 h 118"/>
                <a:gd name="T42" fmla="*/ 71 w 105"/>
                <a:gd name="T43" fmla="*/ 55 h 118"/>
                <a:gd name="T44" fmla="*/ 78 w 105"/>
                <a:gd name="T45" fmla="*/ 53 h 118"/>
                <a:gd name="T46" fmla="*/ 81 w 105"/>
                <a:gd name="T47" fmla="*/ 52 h 118"/>
                <a:gd name="T48" fmla="*/ 83 w 105"/>
                <a:gd name="T49" fmla="*/ 50 h 118"/>
                <a:gd name="T50" fmla="*/ 84 w 105"/>
                <a:gd name="T51" fmla="*/ 50 h 118"/>
                <a:gd name="T52" fmla="*/ 78 w 105"/>
                <a:gd name="T53" fmla="*/ 71 h 118"/>
                <a:gd name="T54" fmla="*/ 77 w 105"/>
                <a:gd name="T55" fmla="*/ 71 h 118"/>
                <a:gd name="T56" fmla="*/ 77 w 105"/>
                <a:gd name="T57" fmla="*/ 71 h 118"/>
                <a:gd name="T58" fmla="*/ 75 w 105"/>
                <a:gd name="T59" fmla="*/ 68 h 118"/>
                <a:gd name="T60" fmla="*/ 73 w 105"/>
                <a:gd name="T61" fmla="*/ 66 h 118"/>
                <a:gd name="T62" fmla="*/ 70 w 105"/>
                <a:gd name="T63" fmla="*/ 65 h 118"/>
                <a:gd name="T64" fmla="*/ 67 w 105"/>
                <a:gd name="T65" fmla="*/ 64 h 118"/>
                <a:gd name="T66" fmla="*/ 58 w 105"/>
                <a:gd name="T67" fmla="*/ 63 h 118"/>
                <a:gd name="T68" fmla="*/ 48 w 105"/>
                <a:gd name="T69" fmla="*/ 63 h 118"/>
                <a:gd name="T70" fmla="*/ 45 w 105"/>
                <a:gd name="T71" fmla="*/ 63 h 118"/>
                <a:gd name="T72" fmla="*/ 36 w 105"/>
                <a:gd name="T73" fmla="*/ 95 h 118"/>
                <a:gd name="T74" fmla="*/ 36 w 105"/>
                <a:gd name="T75" fmla="*/ 95 h 118"/>
                <a:gd name="T76" fmla="*/ 34 w 105"/>
                <a:gd name="T77" fmla="*/ 103 h 118"/>
                <a:gd name="T78" fmla="*/ 32 w 105"/>
                <a:gd name="T79" fmla="*/ 109 h 118"/>
                <a:gd name="T80" fmla="*/ 33 w 105"/>
                <a:gd name="T81" fmla="*/ 114 h 118"/>
                <a:gd name="T82" fmla="*/ 34 w 105"/>
                <a:gd name="T83" fmla="*/ 117 h 118"/>
                <a:gd name="T84" fmla="*/ 34 w 105"/>
                <a:gd name="T85" fmla="*/ 118 h 118"/>
                <a:gd name="T86" fmla="*/ 0 w 105"/>
                <a:gd name="T87" fmla="*/ 118 h 118"/>
                <a:gd name="T88" fmla="*/ 0 w 105"/>
                <a:gd name="T89" fmla="*/ 117 h 118"/>
                <a:gd name="T90" fmla="*/ 0 w 105"/>
                <a:gd name="T91" fmla="*/ 117 h 118"/>
                <a:gd name="T92" fmla="*/ 3 w 105"/>
                <a:gd name="T93" fmla="*/ 114 h 118"/>
                <a:gd name="T94" fmla="*/ 6 w 105"/>
                <a:gd name="T95" fmla="*/ 110 h 118"/>
                <a:gd name="T96" fmla="*/ 8 w 105"/>
                <a:gd name="T97" fmla="*/ 104 h 118"/>
                <a:gd name="T98" fmla="*/ 11 w 105"/>
                <a:gd name="T99" fmla="*/ 96 h 118"/>
                <a:gd name="T100" fmla="*/ 32 w 105"/>
                <a:gd name="T101" fmla="*/ 24 h 118"/>
                <a:gd name="T102" fmla="*/ 32 w 105"/>
                <a:gd name="T103" fmla="*/ 24 h 118"/>
                <a:gd name="T104" fmla="*/ 34 w 105"/>
                <a:gd name="T105" fmla="*/ 15 h 118"/>
                <a:gd name="T106" fmla="*/ 35 w 105"/>
                <a:gd name="T107" fmla="*/ 9 h 118"/>
                <a:gd name="T108" fmla="*/ 35 w 105"/>
                <a:gd name="T109" fmla="*/ 5 h 118"/>
                <a:gd name="T110" fmla="*/ 33 w 105"/>
                <a:gd name="T111" fmla="*/ 1 h 118"/>
                <a:gd name="T112" fmla="*/ 33 w 105"/>
                <a:gd name="T113" fmla="*/ 0 h 118"/>
                <a:gd name="T114" fmla="*/ 105 w 105"/>
                <a:gd name="T115" fmla="*/ 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5" h="118">
                  <a:moveTo>
                    <a:pt x="105" y="0"/>
                  </a:moveTo>
                  <a:lnTo>
                    <a:pt x="105" y="0"/>
                  </a:lnTo>
                  <a:lnTo>
                    <a:pt x="98" y="22"/>
                  </a:lnTo>
                  <a:lnTo>
                    <a:pt x="97" y="22"/>
                  </a:lnTo>
                  <a:lnTo>
                    <a:pt x="97" y="22"/>
                  </a:lnTo>
                  <a:lnTo>
                    <a:pt x="95" y="16"/>
                  </a:lnTo>
                  <a:lnTo>
                    <a:pt x="92" y="13"/>
                  </a:lnTo>
                  <a:lnTo>
                    <a:pt x="88" y="10"/>
                  </a:lnTo>
                  <a:lnTo>
                    <a:pt x="84" y="9"/>
                  </a:lnTo>
                  <a:lnTo>
                    <a:pt x="76" y="8"/>
                  </a:lnTo>
                  <a:lnTo>
                    <a:pt x="69" y="8"/>
                  </a:lnTo>
                  <a:lnTo>
                    <a:pt x="68" y="8"/>
                  </a:lnTo>
                  <a:lnTo>
                    <a:pt x="68" y="8"/>
                  </a:lnTo>
                  <a:lnTo>
                    <a:pt x="64" y="9"/>
                  </a:lnTo>
                  <a:lnTo>
                    <a:pt x="61" y="10"/>
                  </a:lnTo>
                  <a:lnTo>
                    <a:pt x="59" y="12"/>
                  </a:lnTo>
                  <a:lnTo>
                    <a:pt x="58" y="16"/>
                  </a:lnTo>
                  <a:lnTo>
                    <a:pt x="48" y="55"/>
                  </a:lnTo>
                  <a:lnTo>
                    <a:pt x="51" y="55"/>
                  </a:lnTo>
                  <a:lnTo>
                    <a:pt x="51" y="55"/>
                  </a:lnTo>
                  <a:lnTo>
                    <a:pt x="62" y="55"/>
                  </a:lnTo>
                  <a:lnTo>
                    <a:pt x="71" y="55"/>
                  </a:lnTo>
                  <a:lnTo>
                    <a:pt x="78" y="53"/>
                  </a:lnTo>
                  <a:lnTo>
                    <a:pt x="81" y="52"/>
                  </a:lnTo>
                  <a:lnTo>
                    <a:pt x="83" y="50"/>
                  </a:lnTo>
                  <a:lnTo>
                    <a:pt x="84" y="50"/>
                  </a:lnTo>
                  <a:lnTo>
                    <a:pt x="78" y="71"/>
                  </a:lnTo>
                  <a:lnTo>
                    <a:pt x="77" y="71"/>
                  </a:lnTo>
                  <a:lnTo>
                    <a:pt x="77" y="71"/>
                  </a:lnTo>
                  <a:lnTo>
                    <a:pt x="75" y="68"/>
                  </a:lnTo>
                  <a:lnTo>
                    <a:pt x="73" y="66"/>
                  </a:lnTo>
                  <a:lnTo>
                    <a:pt x="70" y="65"/>
                  </a:lnTo>
                  <a:lnTo>
                    <a:pt x="67" y="64"/>
                  </a:lnTo>
                  <a:lnTo>
                    <a:pt x="58" y="63"/>
                  </a:lnTo>
                  <a:lnTo>
                    <a:pt x="48" y="63"/>
                  </a:lnTo>
                  <a:lnTo>
                    <a:pt x="45" y="63"/>
                  </a:lnTo>
                  <a:lnTo>
                    <a:pt x="36" y="95"/>
                  </a:lnTo>
                  <a:lnTo>
                    <a:pt x="36" y="95"/>
                  </a:lnTo>
                  <a:lnTo>
                    <a:pt x="34" y="103"/>
                  </a:lnTo>
                  <a:lnTo>
                    <a:pt x="32" y="109"/>
                  </a:lnTo>
                  <a:lnTo>
                    <a:pt x="33" y="114"/>
                  </a:lnTo>
                  <a:lnTo>
                    <a:pt x="34" y="117"/>
                  </a:lnTo>
                  <a:lnTo>
                    <a:pt x="34" y="118"/>
                  </a:lnTo>
                  <a:lnTo>
                    <a:pt x="0" y="118"/>
                  </a:lnTo>
                  <a:lnTo>
                    <a:pt x="0" y="117"/>
                  </a:lnTo>
                  <a:lnTo>
                    <a:pt x="0" y="117"/>
                  </a:lnTo>
                  <a:lnTo>
                    <a:pt x="3" y="114"/>
                  </a:lnTo>
                  <a:lnTo>
                    <a:pt x="6" y="110"/>
                  </a:lnTo>
                  <a:lnTo>
                    <a:pt x="8" y="104"/>
                  </a:lnTo>
                  <a:lnTo>
                    <a:pt x="11" y="96"/>
                  </a:lnTo>
                  <a:lnTo>
                    <a:pt x="32" y="24"/>
                  </a:lnTo>
                  <a:lnTo>
                    <a:pt x="32" y="24"/>
                  </a:lnTo>
                  <a:lnTo>
                    <a:pt x="34" y="15"/>
                  </a:lnTo>
                  <a:lnTo>
                    <a:pt x="35" y="9"/>
                  </a:lnTo>
                  <a:lnTo>
                    <a:pt x="35" y="5"/>
                  </a:lnTo>
                  <a:lnTo>
                    <a:pt x="33" y="1"/>
                  </a:lnTo>
                  <a:lnTo>
                    <a:pt x="33" y="0"/>
                  </a:lnTo>
                  <a:lnTo>
                    <a:pt x="10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799"/>
            </a:p>
          </p:txBody>
        </p:sp>
        <p:sp>
          <p:nvSpPr>
            <p:cNvPr id="20" name="Freeform 30"/>
            <p:cNvSpPr>
              <a:spLocks/>
            </p:cNvSpPr>
            <p:nvPr userDrawn="1"/>
          </p:nvSpPr>
          <p:spPr bwMode="auto">
            <a:xfrm>
              <a:off x="1925638" y="1789113"/>
              <a:ext cx="150813" cy="187325"/>
            </a:xfrm>
            <a:custGeom>
              <a:avLst/>
              <a:gdLst>
                <a:gd name="T0" fmla="*/ 95 w 95"/>
                <a:gd name="T1" fmla="*/ 0 h 118"/>
                <a:gd name="T2" fmla="*/ 95 w 95"/>
                <a:gd name="T3" fmla="*/ 0 h 118"/>
                <a:gd name="T4" fmla="*/ 89 w 95"/>
                <a:gd name="T5" fmla="*/ 22 h 118"/>
                <a:gd name="T6" fmla="*/ 87 w 95"/>
                <a:gd name="T7" fmla="*/ 22 h 118"/>
                <a:gd name="T8" fmla="*/ 87 w 95"/>
                <a:gd name="T9" fmla="*/ 22 h 118"/>
                <a:gd name="T10" fmla="*/ 85 w 95"/>
                <a:gd name="T11" fmla="*/ 16 h 118"/>
                <a:gd name="T12" fmla="*/ 82 w 95"/>
                <a:gd name="T13" fmla="*/ 13 h 118"/>
                <a:gd name="T14" fmla="*/ 78 w 95"/>
                <a:gd name="T15" fmla="*/ 11 h 118"/>
                <a:gd name="T16" fmla="*/ 75 w 95"/>
                <a:gd name="T17" fmla="*/ 9 h 118"/>
                <a:gd name="T18" fmla="*/ 67 w 95"/>
                <a:gd name="T19" fmla="*/ 8 h 118"/>
                <a:gd name="T20" fmla="*/ 61 w 95"/>
                <a:gd name="T21" fmla="*/ 8 h 118"/>
                <a:gd name="T22" fmla="*/ 60 w 95"/>
                <a:gd name="T23" fmla="*/ 8 h 118"/>
                <a:gd name="T24" fmla="*/ 35 w 95"/>
                <a:gd name="T25" fmla="*/ 95 h 118"/>
                <a:gd name="T26" fmla="*/ 35 w 95"/>
                <a:gd name="T27" fmla="*/ 95 h 118"/>
                <a:gd name="T28" fmla="*/ 32 w 95"/>
                <a:gd name="T29" fmla="*/ 110 h 118"/>
                <a:gd name="T30" fmla="*/ 32 w 95"/>
                <a:gd name="T31" fmla="*/ 114 h 118"/>
                <a:gd name="T32" fmla="*/ 34 w 95"/>
                <a:gd name="T33" fmla="*/ 117 h 118"/>
                <a:gd name="T34" fmla="*/ 34 w 95"/>
                <a:gd name="T35" fmla="*/ 118 h 118"/>
                <a:gd name="T36" fmla="*/ 0 w 95"/>
                <a:gd name="T37" fmla="*/ 118 h 118"/>
                <a:gd name="T38" fmla="*/ 0 w 95"/>
                <a:gd name="T39" fmla="*/ 117 h 118"/>
                <a:gd name="T40" fmla="*/ 0 w 95"/>
                <a:gd name="T41" fmla="*/ 117 h 118"/>
                <a:gd name="T42" fmla="*/ 4 w 95"/>
                <a:gd name="T43" fmla="*/ 114 h 118"/>
                <a:gd name="T44" fmla="*/ 6 w 95"/>
                <a:gd name="T45" fmla="*/ 110 h 118"/>
                <a:gd name="T46" fmla="*/ 8 w 95"/>
                <a:gd name="T47" fmla="*/ 104 h 118"/>
                <a:gd name="T48" fmla="*/ 11 w 95"/>
                <a:gd name="T49" fmla="*/ 95 h 118"/>
                <a:gd name="T50" fmla="*/ 36 w 95"/>
                <a:gd name="T51" fmla="*/ 8 h 118"/>
                <a:gd name="T52" fmla="*/ 33 w 95"/>
                <a:gd name="T53" fmla="*/ 8 h 118"/>
                <a:gd name="T54" fmla="*/ 33 w 95"/>
                <a:gd name="T55" fmla="*/ 8 h 118"/>
                <a:gd name="T56" fmla="*/ 26 w 95"/>
                <a:gd name="T57" fmla="*/ 8 h 118"/>
                <a:gd name="T58" fmla="*/ 19 w 95"/>
                <a:gd name="T59" fmla="*/ 9 h 118"/>
                <a:gd name="T60" fmla="*/ 15 w 95"/>
                <a:gd name="T61" fmla="*/ 11 h 118"/>
                <a:gd name="T62" fmla="*/ 11 w 95"/>
                <a:gd name="T63" fmla="*/ 13 h 118"/>
                <a:gd name="T64" fmla="*/ 7 w 95"/>
                <a:gd name="T65" fmla="*/ 16 h 118"/>
                <a:gd name="T66" fmla="*/ 3 w 95"/>
                <a:gd name="T67" fmla="*/ 22 h 118"/>
                <a:gd name="T68" fmla="*/ 1 w 95"/>
                <a:gd name="T69" fmla="*/ 22 h 118"/>
                <a:gd name="T70" fmla="*/ 1 w 95"/>
                <a:gd name="T71" fmla="*/ 22 h 118"/>
                <a:gd name="T72" fmla="*/ 8 w 95"/>
                <a:gd name="T73" fmla="*/ 0 h 118"/>
                <a:gd name="T74" fmla="*/ 95 w 95"/>
                <a:gd name="T75" fmla="*/ 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5" h="118">
                  <a:moveTo>
                    <a:pt x="95" y="0"/>
                  </a:moveTo>
                  <a:lnTo>
                    <a:pt x="95" y="0"/>
                  </a:lnTo>
                  <a:lnTo>
                    <a:pt x="89" y="22"/>
                  </a:lnTo>
                  <a:lnTo>
                    <a:pt x="87" y="22"/>
                  </a:lnTo>
                  <a:lnTo>
                    <a:pt x="87" y="22"/>
                  </a:lnTo>
                  <a:lnTo>
                    <a:pt x="85" y="16"/>
                  </a:lnTo>
                  <a:lnTo>
                    <a:pt x="82" y="13"/>
                  </a:lnTo>
                  <a:lnTo>
                    <a:pt x="78" y="11"/>
                  </a:lnTo>
                  <a:lnTo>
                    <a:pt x="75" y="9"/>
                  </a:lnTo>
                  <a:lnTo>
                    <a:pt x="67" y="8"/>
                  </a:lnTo>
                  <a:lnTo>
                    <a:pt x="61" y="8"/>
                  </a:lnTo>
                  <a:lnTo>
                    <a:pt x="60" y="8"/>
                  </a:lnTo>
                  <a:lnTo>
                    <a:pt x="35" y="95"/>
                  </a:lnTo>
                  <a:lnTo>
                    <a:pt x="35" y="95"/>
                  </a:lnTo>
                  <a:lnTo>
                    <a:pt x="32" y="110"/>
                  </a:lnTo>
                  <a:lnTo>
                    <a:pt x="32" y="114"/>
                  </a:lnTo>
                  <a:lnTo>
                    <a:pt x="34" y="117"/>
                  </a:lnTo>
                  <a:lnTo>
                    <a:pt x="34" y="118"/>
                  </a:lnTo>
                  <a:lnTo>
                    <a:pt x="0" y="118"/>
                  </a:lnTo>
                  <a:lnTo>
                    <a:pt x="0" y="117"/>
                  </a:lnTo>
                  <a:lnTo>
                    <a:pt x="0" y="117"/>
                  </a:lnTo>
                  <a:lnTo>
                    <a:pt x="4" y="114"/>
                  </a:lnTo>
                  <a:lnTo>
                    <a:pt x="6" y="110"/>
                  </a:lnTo>
                  <a:lnTo>
                    <a:pt x="8" y="104"/>
                  </a:lnTo>
                  <a:lnTo>
                    <a:pt x="11" y="95"/>
                  </a:lnTo>
                  <a:lnTo>
                    <a:pt x="36" y="8"/>
                  </a:lnTo>
                  <a:lnTo>
                    <a:pt x="33" y="8"/>
                  </a:lnTo>
                  <a:lnTo>
                    <a:pt x="33" y="8"/>
                  </a:lnTo>
                  <a:lnTo>
                    <a:pt x="26" y="8"/>
                  </a:lnTo>
                  <a:lnTo>
                    <a:pt x="19" y="9"/>
                  </a:lnTo>
                  <a:lnTo>
                    <a:pt x="15" y="11"/>
                  </a:lnTo>
                  <a:lnTo>
                    <a:pt x="11" y="13"/>
                  </a:lnTo>
                  <a:lnTo>
                    <a:pt x="7" y="16"/>
                  </a:lnTo>
                  <a:lnTo>
                    <a:pt x="3" y="22"/>
                  </a:lnTo>
                  <a:lnTo>
                    <a:pt x="1" y="22"/>
                  </a:lnTo>
                  <a:lnTo>
                    <a:pt x="1" y="22"/>
                  </a:lnTo>
                  <a:lnTo>
                    <a:pt x="8" y="0"/>
                  </a:lnTo>
                  <a:lnTo>
                    <a:pt x="9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799"/>
            </a:p>
          </p:txBody>
        </p:sp>
        <p:sp>
          <p:nvSpPr>
            <p:cNvPr id="21" name="Freeform 31"/>
            <p:cNvSpPr>
              <a:spLocks/>
            </p:cNvSpPr>
            <p:nvPr userDrawn="1"/>
          </p:nvSpPr>
          <p:spPr bwMode="auto">
            <a:xfrm>
              <a:off x="1447801" y="1789113"/>
              <a:ext cx="238125" cy="187325"/>
            </a:xfrm>
            <a:custGeom>
              <a:avLst/>
              <a:gdLst>
                <a:gd name="T0" fmla="*/ 150 w 150"/>
                <a:gd name="T1" fmla="*/ 1 h 118"/>
                <a:gd name="T2" fmla="*/ 150 w 150"/>
                <a:gd name="T3" fmla="*/ 1 h 118"/>
                <a:gd name="T4" fmla="*/ 147 w 150"/>
                <a:gd name="T5" fmla="*/ 5 h 118"/>
                <a:gd name="T6" fmla="*/ 144 w 150"/>
                <a:gd name="T7" fmla="*/ 9 h 118"/>
                <a:gd name="T8" fmla="*/ 136 w 150"/>
                <a:gd name="T9" fmla="*/ 23 h 118"/>
                <a:gd name="T10" fmla="*/ 136 w 150"/>
                <a:gd name="T11" fmla="*/ 23 h 118"/>
                <a:gd name="T12" fmla="*/ 108 w 150"/>
                <a:gd name="T13" fmla="*/ 76 h 118"/>
                <a:gd name="T14" fmla="*/ 87 w 150"/>
                <a:gd name="T15" fmla="*/ 118 h 118"/>
                <a:gd name="T16" fmla="*/ 74 w 150"/>
                <a:gd name="T17" fmla="*/ 118 h 118"/>
                <a:gd name="T18" fmla="*/ 67 w 150"/>
                <a:gd name="T19" fmla="*/ 44 h 118"/>
                <a:gd name="T20" fmla="*/ 66 w 150"/>
                <a:gd name="T21" fmla="*/ 44 h 118"/>
                <a:gd name="T22" fmla="*/ 26 w 150"/>
                <a:gd name="T23" fmla="*/ 118 h 118"/>
                <a:gd name="T24" fmla="*/ 15 w 150"/>
                <a:gd name="T25" fmla="*/ 118 h 118"/>
                <a:gd name="T26" fmla="*/ 5 w 150"/>
                <a:gd name="T27" fmla="*/ 24 h 118"/>
                <a:gd name="T28" fmla="*/ 5 w 150"/>
                <a:gd name="T29" fmla="*/ 24 h 118"/>
                <a:gd name="T30" fmla="*/ 4 w 150"/>
                <a:gd name="T31" fmla="*/ 9 h 118"/>
                <a:gd name="T32" fmla="*/ 2 w 150"/>
                <a:gd name="T33" fmla="*/ 5 h 118"/>
                <a:gd name="T34" fmla="*/ 0 w 150"/>
                <a:gd name="T35" fmla="*/ 1 h 118"/>
                <a:gd name="T36" fmla="*/ 0 w 150"/>
                <a:gd name="T37" fmla="*/ 0 h 118"/>
                <a:gd name="T38" fmla="*/ 33 w 150"/>
                <a:gd name="T39" fmla="*/ 0 h 118"/>
                <a:gd name="T40" fmla="*/ 33 w 150"/>
                <a:gd name="T41" fmla="*/ 1 h 118"/>
                <a:gd name="T42" fmla="*/ 33 w 150"/>
                <a:gd name="T43" fmla="*/ 1 h 118"/>
                <a:gd name="T44" fmla="*/ 31 w 150"/>
                <a:gd name="T45" fmla="*/ 5 h 118"/>
                <a:gd name="T46" fmla="*/ 29 w 150"/>
                <a:gd name="T47" fmla="*/ 9 h 118"/>
                <a:gd name="T48" fmla="*/ 29 w 150"/>
                <a:gd name="T49" fmla="*/ 14 h 118"/>
                <a:gd name="T50" fmla="*/ 29 w 150"/>
                <a:gd name="T51" fmla="*/ 23 h 118"/>
                <a:gd name="T52" fmla="*/ 35 w 150"/>
                <a:gd name="T53" fmla="*/ 79 h 118"/>
                <a:gd name="T54" fmla="*/ 35 w 150"/>
                <a:gd name="T55" fmla="*/ 79 h 118"/>
                <a:gd name="T56" fmla="*/ 77 w 150"/>
                <a:gd name="T57" fmla="*/ 1 h 118"/>
                <a:gd name="T58" fmla="*/ 86 w 150"/>
                <a:gd name="T59" fmla="*/ 1 h 118"/>
                <a:gd name="T60" fmla="*/ 93 w 150"/>
                <a:gd name="T61" fmla="*/ 79 h 118"/>
                <a:gd name="T62" fmla="*/ 94 w 150"/>
                <a:gd name="T63" fmla="*/ 79 h 118"/>
                <a:gd name="T64" fmla="*/ 94 w 150"/>
                <a:gd name="T65" fmla="*/ 79 h 118"/>
                <a:gd name="T66" fmla="*/ 124 w 150"/>
                <a:gd name="T67" fmla="*/ 21 h 118"/>
                <a:gd name="T68" fmla="*/ 124 w 150"/>
                <a:gd name="T69" fmla="*/ 21 h 118"/>
                <a:gd name="T70" fmla="*/ 128 w 150"/>
                <a:gd name="T71" fmla="*/ 12 h 118"/>
                <a:gd name="T72" fmla="*/ 129 w 150"/>
                <a:gd name="T73" fmla="*/ 6 h 118"/>
                <a:gd name="T74" fmla="*/ 129 w 150"/>
                <a:gd name="T75" fmla="*/ 3 h 118"/>
                <a:gd name="T76" fmla="*/ 128 w 150"/>
                <a:gd name="T77" fmla="*/ 1 h 118"/>
                <a:gd name="T78" fmla="*/ 128 w 150"/>
                <a:gd name="T79" fmla="*/ 0 h 118"/>
                <a:gd name="T80" fmla="*/ 150 w 150"/>
                <a:gd name="T81" fmla="*/ 0 h 118"/>
                <a:gd name="T82" fmla="*/ 150 w 150"/>
                <a:gd name="T83" fmla="*/ 1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0" h="118">
                  <a:moveTo>
                    <a:pt x="150" y="1"/>
                  </a:moveTo>
                  <a:lnTo>
                    <a:pt x="150" y="1"/>
                  </a:lnTo>
                  <a:lnTo>
                    <a:pt x="147" y="5"/>
                  </a:lnTo>
                  <a:lnTo>
                    <a:pt x="144" y="9"/>
                  </a:lnTo>
                  <a:lnTo>
                    <a:pt x="136" y="23"/>
                  </a:lnTo>
                  <a:lnTo>
                    <a:pt x="136" y="23"/>
                  </a:lnTo>
                  <a:lnTo>
                    <a:pt x="108" y="76"/>
                  </a:lnTo>
                  <a:lnTo>
                    <a:pt x="87" y="118"/>
                  </a:lnTo>
                  <a:lnTo>
                    <a:pt x="74" y="118"/>
                  </a:lnTo>
                  <a:lnTo>
                    <a:pt x="67" y="44"/>
                  </a:lnTo>
                  <a:lnTo>
                    <a:pt x="66" y="44"/>
                  </a:lnTo>
                  <a:lnTo>
                    <a:pt x="26" y="118"/>
                  </a:lnTo>
                  <a:lnTo>
                    <a:pt x="15" y="118"/>
                  </a:lnTo>
                  <a:lnTo>
                    <a:pt x="5" y="24"/>
                  </a:lnTo>
                  <a:lnTo>
                    <a:pt x="5" y="24"/>
                  </a:lnTo>
                  <a:lnTo>
                    <a:pt x="4" y="9"/>
                  </a:lnTo>
                  <a:lnTo>
                    <a:pt x="2" y="5"/>
                  </a:lnTo>
                  <a:lnTo>
                    <a:pt x="0" y="1"/>
                  </a:lnTo>
                  <a:lnTo>
                    <a:pt x="0" y="0"/>
                  </a:lnTo>
                  <a:lnTo>
                    <a:pt x="33" y="0"/>
                  </a:lnTo>
                  <a:lnTo>
                    <a:pt x="33" y="1"/>
                  </a:lnTo>
                  <a:lnTo>
                    <a:pt x="33" y="1"/>
                  </a:lnTo>
                  <a:lnTo>
                    <a:pt x="31" y="5"/>
                  </a:lnTo>
                  <a:lnTo>
                    <a:pt x="29" y="9"/>
                  </a:lnTo>
                  <a:lnTo>
                    <a:pt x="29" y="14"/>
                  </a:lnTo>
                  <a:lnTo>
                    <a:pt x="29" y="23"/>
                  </a:lnTo>
                  <a:lnTo>
                    <a:pt x="35" y="79"/>
                  </a:lnTo>
                  <a:lnTo>
                    <a:pt x="35" y="79"/>
                  </a:lnTo>
                  <a:lnTo>
                    <a:pt x="77" y="1"/>
                  </a:lnTo>
                  <a:lnTo>
                    <a:pt x="86" y="1"/>
                  </a:lnTo>
                  <a:lnTo>
                    <a:pt x="93" y="79"/>
                  </a:lnTo>
                  <a:lnTo>
                    <a:pt x="94" y="79"/>
                  </a:lnTo>
                  <a:lnTo>
                    <a:pt x="94" y="79"/>
                  </a:lnTo>
                  <a:lnTo>
                    <a:pt x="124" y="21"/>
                  </a:lnTo>
                  <a:lnTo>
                    <a:pt x="124" y="21"/>
                  </a:lnTo>
                  <a:lnTo>
                    <a:pt x="128" y="12"/>
                  </a:lnTo>
                  <a:lnTo>
                    <a:pt x="129" y="6"/>
                  </a:lnTo>
                  <a:lnTo>
                    <a:pt x="129" y="3"/>
                  </a:lnTo>
                  <a:lnTo>
                    <a:pt x="128" y="1"/>
                  </a:lnTo>
                  <a:lnTo>
                    <a:pt x="128" y="0"/>
                  </a:lnTo>
                  <a:lnTo>
                    <a:pt x="150" y="0"/>
                  </a:lnTo>
                  <a:lnTo>
                    <a:pt x="15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799"/>
            </a:p>
          </p:txBody>
        </p:sp>
      </p:grpSp>
      <p:sp>
        <p:nvSpPr>
          <p:cNvPr id="14" name="Text Placeholder 2"/>
          <p:cNvSpPr>
            <a:spLocks noGrp="1"/>
          </p:cNvSpPr>
          <p:nvPr>
            <p:ph type="body" sz="quarter" idx="12" hasCustomPrompt="1"/>
          </p:nvPr>
        </p:nvSpPr>
        <p:spPr>
          <a:xfrm>
            <a:off x="283745" y="301626"/>
            <a:ext cx="10230268" cy="4897090"/>
          </a:xfrm>
        </p:spPr>
        <p:txBody>
          <a:bodyPr/>
          <a:lstStyle>
            <a:lvl1pPr marL="0" marR="0" indent="0" algn="l" defTabSz="914160" rtl="0" eaLnBrk="1" fontAlgn="base" latinLnBrk="0" hangingPunct="1">
              <a:lnSpc>
                <a:spcPct val="100000"/>
              </a:lnSpc>
              <a:spcBef>
                <a:spcPct val="20000"/>
              </a:spcBef>
              <a:spcAft>
                <a:spcPct val="0"/>
              </a:spcAft>
              <a:buClrTx/>
              <a:buSzTx/>
              <a:buFont typeface="Arial" panose="020B0604020202020204" pitchFamily="34" charset="0"/>
              <a:buNone/>
              <a:tabLst/>
              <a:defRPr sz="3599">
                <a:solidFill>
                  <a:schemeClr val="bg1"/>
                </a:solidFill>
              </a:defRPr>
            </a:lvl1pPr>
            <a:lvl2pPr>
              <a:defRPr sz="2799">
                <a:solidFill>
                  <a:schemeClr val="bg1"/>
                </a:solidFill>
              </a:defRPr>
            </a:lvl2pPr>
            <a:lvl3pPr marL="985549" indent="-457080">
              <a:buFont typeface="Arial" panose="020B0604020202020204" pitchFamily="34" charset="0"/>
              <a:buChar char="−"/>
              <a:defRPr sz="2799">
                <a:solidFill>
                  <a:schemeClr val="bg1"/>
                </a:solidFill>
              </a:defRPr>
            </a:lvl3pPr>
            <a:lvl4pPr>
              <a:defRPr sz="2799">
                <a:solidFill>
                  <a:schemeClr val="bg1"/>
                </a:solidFill>
              </a:defRPr>
            </a:lvl4pPr>
            <a:lvl5pPr>
              <a:defRPr sz="2399">
                <a:solidFill>
                  <a:schemeClr val="bg1"/>
                </a:solidFill>
              </a:defRPr>
            </a:lvl5pPr>
          </a:lstStyle>
          <a:p>
            <a:pPr marL="0" marR="0" lvl="0" indent="0" algn="l" defTabSz="914160" rtl="0" eaLnBrk="1" fontAlgn="base" latinLnBrk="0" hangingPunct="1">
              <a:lnSpc>
                <a:spcPct val="100000"/>
              </a:lnSpc>
              <a:spcBef>
                <a:spcPct val="20000"/>
              </a:spcBef>
              <a:spcAft>
                <a:spcPct val="0"/>
              </a:spcAft>
              <a:buClrTx/>
              <a:buSzTx/>
              <a:buFont typeface="Arial" panose="020B0604020202020204" pitchFamily="34" charset="0"/>
              <a:buNone/>
              <a:tabLst/>
              <a:defRPr/>
            </a:pPr>
            <a:r>
              <a:rPr lang="en-US" dirty="0"/>
              <a:t>You can use it as divider or highlight slide. Make it short, clear and pretty. If used as a highlight slide, size of the text should be 36pt. If used as a divider slide, content can be much smaller – 18pt.</a:t>
            </a:r>
          </a:p>
          <a:p>
            <a:pPr lvl="0"/>
            <a:endParaRPr lang="en-GB" dirty="0"/>
          </a:p>
        </p:txBody>
      </p:sp>
      <p:sp>
        <p:nvSpPr>
          <p:cNvPr id="23" name="Footer Placeholder 3"/>
          <p:cNvSpPr>
            <a:spLocks noGrp="1"/>
          </p:cNvSpPr>
          <p:nvPr>
            <p:ph type="ftr" sz="quarter" idx="10"/>
          </p:nvPr>
        </p:nvSpPr>
        <p:spPr>
          <a:xfrm>
            <a:off x="658293" y="5592196"/>
            <a:ext cx="8918847" cy="228600"/>
          </a:xfrm>
        </p:spPr>
        <p:txBody>
          <a:bodyPr/>
          <a:lstStyle>
            <a:lvl1pPr>
              <a:defRPr>
                <a:solidFill>
                  <a:schemeClr val="bg1"/>
                </a:solidFill>
              </a:defRPr>
            </a:lvl1pPr>
          </a:lstStyle>
          <a:p>
            <a:r>
              <a:rPr lang="en-US"/>
              <a:t>Global webinar for third-party providers</a:t>
            </a:r>
            <a:endParaRPr lang="en-GB" dirty="0"/>
          </a:p>
        </p:txBody>
      </p:sp>
    </p:spTree>
    <p:extLst>
      <p:ext uri="{BB962C8B-B14F-4D97-AF65-F5344CB8AC3E}">
        <p14:creationId xmlns:p14="http://schemas.microsoft.com/office/powerpoint/2010/main" val="3092611503"/>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showMasterSp="0" preserve="1" userDrawn="1">
  <p:cSld name="Opening slide">
    <p:spTree>
      <p:nvGrpSpPr>
        <p:cNvPr id="1" name=""/>
        <p:cNvGrpSpPr/>
        <p:nvPr/>
      </p:nvGrpSpPr>
      <p:grpSpPr>
        <a:xfrm>
          <a:off x="0" y="0"/>
          <a:ext cx="0" cy="0"/>
          <a:chOff x="0" y="0"/>
          <a:chExt cx="0" cy="0"/>
        </a:xfrm>
      </p:grpSpPr>
      <p:sp>
        <p:nvSpPr>
          <p:cNvPr id="25" name="Rectangle 24"/>
          <p:cNvSpPr/>
          <p:nvPr userDrawn="1"/>
        </p:nvSpPr>
        <p:spPr bwMode="auto">
          <a:xfrm>
            <a:off x="-394" y="0"/>
            <a:ext cx="10801350" cy="6076950"/>
          </a:xfrm>
          <a:prstGeom prst="rect">
            <a:avLst/>
          </a:prstGeom>
          <a:solidFill>
            <a:schemeClr val="tx2"/>
          </a:solidFill>
          <a:ln w="9525" cap="flat" cmpd="sng" algn="ctr">
            <a:noFill/>
            <a:prstDash val="solid"/>
            <a:round/>
            <a:headEnd type="none" w="med" len="med"/>
            <a:tailEnd type="none" w="med" len="med"/>
          </a:ln>
          <a:effectLst/>
        </p:spPr>
        <p:txBody>
          <a:bodyPr vert="horz" wrap="square" lIns="107967" tIns="53983" rIns="107967" bIns="53983" numCol="1" rtlCol="0" anchor="t" anchorCtr="0" compatLnSpc="1">
            <a:prstTxWarp prst="textNoShape">
              <a:avLst/>
            </a:prstTxWarp>
          </a:bodyPr>
          <a:lstStyle/>
          <a:p>
            <a:pPr defTabSz="1079676"/>
            <a:endParaRPr lang="en-GB"/>
          </a:p>
        </p:txBody>
      </p:sp>
      <p:sp>
        <p:nvSpPr>
          <p:cNvPr id="26" name="Title"/>
          <p:cNvSpPr>
            <a:spLocks noGrp="1" noChangeArrowheads="1"/>
          </p:cNvSpPr>
          <p:nvPr>
            <p:ph type="ctrTitle" hasCustomPrompt="1"/>
          </p:nvPr>
        </p:nvSpPr>
        <p:spPr>
          <a:xfrm>
            <a:off x="2598932" y="1484271"/>
            <a:ext cx="7053033" cy="2274284"/>
          </a:xfrm>
        </p:spPr>
        <p:txBody>
          <a:bodyPr/>
          <a:lstStyle>
            <a:lvl1pPr>
              <a:defRPr sz="4000" baseline="0">
                <a:solidFill>
                  <a:schemeClr val="bg1"/>
                </a:solidFill>
                <a:latin typeface="+mn-lt"/>
              </a:defRPr>
            </a:lvl1pPr>
          </a:lstStyle>
          <a:p>
            <a:r>
              <a:rPr lang="en-US" dirty="0"/>
              <a:t>Keep your title short </a:t>
            </a:r>
            <a:br>
              <a:rPr lang="en-US" dirty="0"/>
            </a:br>
            <a:r>
              <a:rPr lang="en-US" dirty="0"/>
              <a:t>and concise,</a:t>
            </a:r>
            <a:br>
              <a:rPr lang="en-US" dirty="0"/>
            </a:br>
            <a:r>
              <a:rPr lang="en-US" dirty="0"/>
              <a:t>maximum 3 lines</a:t>
            </a:r>
            <a:endParaRPr lang="en-GB" dirty="0"/>
          </a:p>
        </p:txBody>
      </p:sp>
      <p:sp>
        <p:nvSpPr>
          <p:cNvPr id="28" name="Text Placeholder 4"/>
          <p:cNvSpPr>
            <a:spLocks noGrp="1"/>
          </p:cNvSpPr>
          <p:nvPr>
            <p:ph type="body" sz="quarter" idx="12" hasCustomPrompt="1"/>
          </p:nvPr>
        </p:nvSpPr>
        <p:spPr>
          <a:xfrm>
            <a:off x="2592363" y="4898441"/>
            <a:ext cx="2666587" cy="406035"/>
          </a:xfrm>
        </p:spPr>
        <p:txBody>
          <a:bodyPr/>
          <a:lstStyle>
            <a:lvl1pPr>
              <a:defRPr sz="1200" b="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Date Month (written), Year</a:t>
            </a:r>
            <a:endParaRPr lang="en-GB" dirty="0"/>
          </a:p>
        </p:txBody>
      </p:sp>
      <p:sp>
        <p:nvSpPr>
          <p:cNvPr id="30" name="Text Placeholder 4"/>
          <p:cNvSpPr>
            <a:spLocks noGrp="1"/>
          </p:cNvSpPr>
          <p:nvPr>
            <p:ph type="body" sz="quarter" idx="13" hasCustomPrompt="1"/>
          </p:nvPr>
        </p:nvSpPr>
        <p:spPr>
          <a:xfrm>
            <a:off x="2592364" y="3818321"/>
            <a:ext cx="7059050" cy="622059"/>
          </a:xfrm>
        </p:spPr>
        <p:txBody>
          <a:bodyPr/>
          <a:lstStyle>
            <a:lvl1pPr>
              <a:defRPr sz="1800" b="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a:t>
            </a:r>
            <a:endParaRPr lang="en-GB" dirty="0"/>
          </a:p>
        </p:txBody>
      </p:sp>
      <p:grpSp>
        <p:nvGrpSpPr>
          <p:cNvPr id="7" name="Group 6"/>
          <p:cNvGrpSpPr/>
          <p:nvPr userDrawn="1"/>
        </p:nvGrpSpPr>
        <p:grpSpPr>
          <a:xfrm>
            <a:off x="953403" y="1382291"/>
            <a:ext cx="1027123" cy="1028938"/>
            <a:chOff x="1230313" y="1433513"/>
            <a:chExt cx="898525" cy="900113"/>
          </a:xfrm>
        </p:grpSpPr>
        <p:sp>
          <p:nvSpPr>
            <p:cNvPr id="8" name="Freeform 7"/>
            <p:cNvSpPr>
              <a:spLocks noEditPoints="1"/>
            </p:cNvSpPr>
            <p:nvPr userDrawn="1"/>
          </p:nvSpPr>
          <p:spPr bwMode="auto">
            <a:xfrm>
              <a:off x="1230313" y="1433513"/>
              <a:ext cx="898525" cy="900113"/>
            </a:xfrm>
            <a:custGeom>
              <a:avLst/>
              <a:gdLst>
                <a:gd name="T0" fmla="*/ 198 w 566"/>
                <a:gd name="T1" fmla="*/ 14 h 567"/>
                <a:gd name="T2" fmla="*/ 103 w 566"/>
                <a:gd name="T3" fmla="*/ 66 h 567"/>
                <a:gd name="T4" fmla="*/ 34 w 566"/>
                <a:gd name="T5" fmla="*/ 149 h 567"/>
                <a:gd name="T6" fmla="*/ 2 w 566"/>
                <a:gd name="T7" fmla="*/ 255 h 567"/>
                <a:gd name="T8" fmla="*/ 9 w 566"/>
                <a:gd name="T9" fmla="*/ 354 h 567"/>
                <a:gd name="T10" fmla="*/ 57 w 566"/>
                <a:gd name="T11" fmla="*/ 453 h 567"/>
                <a:gd name="T12" fmla="*/ 136 w 566"/>
                <a:gd name="T13" fmla="*/ 526 h 567"/>
                <a:gd name="T14" fmla="*/ 240 w 566"/>
                <a:gd name="T15" fmla="*/ 563 h 567"/>
                <a:gd name="T16" fmla="*/ 341 w 566"/>
                <a:gd name="T17" fmla="*/ 561 h 567"/>
                <a:gd name="T18" fmla="*/ 442 w 566"/>
                <a:gd name="T19" fmla="*/ 518 h 567"/>
                <a:gd name="T20" fmla="*/ 518 w 566"/>
                <a:gd name="T21" fmla="*/ 442 h 567"/>
                <a:gd name="T22" fmla="*/ 561 w 566"/>
                <a:gd name="T23" fmla="*/ 341 h 567"/>
                <a:gd name="T24" fmla="*/ 563 w 566"/>
                <a:gd name="T25" fmla="*/ 240 h 567"/>
                <a:gd name="T26" fmla="*/ 526 w 566"/>
                <a:gd name="T27" fmla="*/ 137 h 567"/>
                <a:gd name="T28" fmla="*/ 454 w 566"/>
                <a:gd name="T29" fmla="*/ 57 h 567"/>
                <a:gd name="T30" fmla="*/ 356 w 566"/>
                <a:gd name="T31" fmla="*/ 10 h 567"/>
                <a:gd name="T32" fmla="*/ 95 w 566"/>
                <a:gd name="T33" fmla="*/ 90 h 567"/>
                <a:gd name="T34" fmla="*/ 248 w 566"/>
                <a:gd name="T35" fmla="*/ 16 h 567"/>
                <a:gd name="T36" fmla="*/ 206 w 566"/>
                <a:gd name="T37" fmla="*/ 55 h 567"/>
                <a:gd name="T38" fmla="*/ 94 w 566"/>
                <a:gd name="T39" fmla="*/ 92 h 567"/>
                <a:gd name="T40" fmla="*/ 247 w 566"/>
                <a:gd name="T41" fmla="*/ 36 h 567"/>
                <a:gd name="T42" fmla="*/ 192 w 566"/>
                <a:gd name="T43" fmla="*/ 92 h 567"/>
                <a:gd name="T44" fmla="*/ 337 w 566"/>
                <a:gd name="T45" fmla="*/ 50 h 567"/>
                <a:gd name="T46" fmla="*/ 290 w 566"/>
                <a:gd name="T47" fmla="*/ 92 h 567"/>
                <a:gd name="T48" fmla="*/ 319 w 566"/>
                <a:gd name="T49" fmla="*/ 19 h 567"/>
                <a:gd name="T50" fmla="*/ 382 w 566"/>
                <a:gd name="T51" fmla="*/ 32 h 567"/>
                <a:gd name="T52" fmla="*/ 473 w 566"/>
                <a:gd name="T53" fmla="*/ 92 h 567"/>
                <a:gd name="T54" fmla="*/ 166 w 566"/>
                <a:gd name="T55" fmla="*/ 107 h 567"/>
                <a:gd name="T56" fmla="*/ 32 w 566"/>
                <a:gd name="T57" fmla="*/ 186 h 567"/>
                <a:gd name="T58" fmla="*/ 81 w 566"/>
                <a:gd name="T59" fmla="*/ 106 h 567"/>
                <a:gd name="T60" fmla="*/ 278 w 566"/>
                <a:gd name="T61" fmla="*/ 186 h 567"/>
                <a:gd name="T62" fmla="*/ 183 w 566"/>
                <a:gd name="T63" fmla="*/ 106 h 567"/>
                <a:gd name="T64" fmla="*/ 384 w 566"/>
                <a:gd name="T65" fmla="*/ 106 h 567"/>
                <a:gd name="T66" fmla="*/ 417 w 566"/>
                <a:gd name="T67" fmla="*/ 186 h 567"/>
                <a:gd name="T68" fmla="*/ 486 w 566"/>
                <a:gd name="T69" fmla="*/ 105 h 567"/>
                <a:gd name="T70" fmla="*/ 535 w 566"/>
                <a:gd name="T71" fmla="*/ 186 h 567"/>
                <a:gd name="T72" fmla="*/ 411 w 566"/>
                <a:gd name="T73" fmla="*/ 126 h 567"/>
                <a:gd name="T74" fmla="*/ 540 w 566"/>
                <a:gd name="T75" fmla="*/ 199 h 567"/>
                <a:gd name="T76" fmla="*/ 552 w 566"/>
                <a:gd name="T77" fmla="*/ 305 h 567"/>
                <a:gd name="T78" fmla="*/ 27 w 566"/>
                <a:gd name="T79" fmla="*/ 368 h 567"/>
                <a:gd name="T80" fmla="*/ 14 w 566"/>
                <a:gd name="T81" fmla="*/ 284 h 567"/>
                <a:gd name="T82" fmla="*/ 540 w 566"/>
                <a:gd name="T83" fmla="*/ 199 h 567"/>
                <a:gd name="T84" fmla="*/ 156 w 566"/>
                <a:gd name="T85" fmla="*/ 441 h 567"/>
                <a:gd name="T86" fmla="*/ 81 w 566"/>
                <a:gd name="T87" fmla="*/ 461 h 567"/>
                <a:gd name="T88" fmla="*/ 32 w 566"/>
                <a:gd name="T89" fmla="*/ 381 h 567"/>
                <a:gd name="T90" fmla="*/ 183 w 566"/>
                <a:gd name="T91" fmla="*/ 461 h 567"/>
                <a:gd name="T92" fmla="*/ 149 w 566"/>
                <a:gd name="T93" fmla="*/ 381 h 567"/>
                <a:gd name="T94" fmla="*/ 412 w 566"/>
                <a:gd name="T95" fmla="*/ 402 h 567"/>
                <a:gd name="T96" fmla="*/ 290 w 566"/>
                <a:gd name="T97" fmla="*/ 461 h 567"/>
                <a:gd name="T98" fmla="*/ 534 w 566"/>
                <a:gd name="T99" fmla="*/ 382 h 567"/>
                <a:gd name="T100" fmla="*/ 400 w 566"/>
                <a:gd name="T101" fmla="*/ 461 h 567"/>
                <a:gd name="T102" fmla="*/ 431 w 566"/>
                <a:gd name="T103" fmla="*/ 381 h 567"/>
                <a:gd name="T104" fmla="*/ 176 w 566"/>
                <a:gd name="T105" fmla="*/ 475 h 567"/>
                <a:gd name="T106" fmla="*/ 253 w 566"/>
                <a:gd name="T107" fmla="*/ 551 h 567"/>
                <a:gd name="T108" fmla="*/ 146 w 566"/>
                <a:gd name="T109" fmla="*/ 515 h 567"/>
                <a:gd name="T110" fmla="*/ 176 w 566"/>
                <a:gd name="T111" fmla="*/ 475 h 567"/>
                <a:gd name="T112" fmla="*/ 230 w 566"/>
                <a:gd name="T113" fmla="*/ 516 h 567"/>
                <a:gd name="T114" fmla="*/ 278 w 566"/>
                <a:gd name="T115" fmla="*/ 475 h 567"/>
                <a:gd name="T116" fmla="*/ 320 w 566"/>
                <a:gd name="T117" fmla="*/ 531 h 567"/>
                <a:gd name="T118" fmla="*/ 374 w 566"/>
                <a:gd name="T119" fmla="*/ 475 h 567"/>
                <a:gd name="T120" fmla="*/ 401 w 566"/>
                <a:gd name="T121" fmla="*/ 525 h 567"/>
                <a:gd name="T122" fmla="*/ 319 w 566"/>
                <a:gd name="T123" fmla="*/ 547 h 567"/>
                <a:gd name="T124" fmla="*/ 391 w 566"/>
                <a:gd name="T125" fmla="*/ 475 h 5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66" h="567">
                  <a:moveTo>
                    <a:pt x="282" y="0"/>
                  </a:moveTo>
                  <a:lnTo>
                    <a:pt x="282" y="0"/>
                  </a:lnTo>
                  <a:lnTo>
                    <a:pt x="268" y="1"/>
                  </a:lnTo>
                  <a:lnTo>
                    <a:pt x="252" y="2"/>
                  </a:lnTo>
                  <a:lnTo>
                    <a:pt x="238" y="4"/>
                  </a:lnTo>
                  <a:lnTo>
                    <a:pt x="225" y="7"/>
                  </a:lnTo>
                  <a:lnTo>
                    <a:pt x="211" y="10"/>
                  </a:lnTo>
                  <a:lnTo>
                    <a:pt x="198" y="14"/>
                  </a:lnTo>
                  <a:lnTo>
                    <a:pt x="185" y="18"/>
                  </a:lnTo>
                  <a:lnTo>
                    <a:pt x="172" y="23"/>
                  </a:lnTo>
                  <a:lnTo>
                    <a:pt x="159" y="29"/>
                  </a:lnTo>
                  <a:lnTo>
                    <a:pt x="147" y="35"/>
                  </a:lnTo>
                  <a:lnTo>
                    <a:pt x="136" y="42"/>
                  </a:lnTo>
                  <a:lnTo>
                    <a:pt x="124" y="49"/>
                  </a:lnTo>
                  <a:lnTo>
                    <a:pt x="113" y="57"/>
                  </a:lnTo>
                  <a:lnTo>
                    <a:pt x="103" y="66"/>
                  </a:lnTo>
                  <a:lnTo>
                    <a:pt x="92" y="75"/>
                  </a:lnTo>
                  <a:lnTo>
                    <a:pt x="83" y="84"/>
                  </a:lnTo>
                  <a:lnTo>
                    <a:pt x="73" y="94"/>
                  </a:lnTo>
                  <a:lnTo>
                    <a:pt x="65" y="104"/>
                  </a:lnTo>
                  <a:lnTo>
                    <a:pt x="56" y="115"/>
                  </a:lnTo>
                  <a:lnTo>
                    <a:pt x="48" y="126"/>
                  </a:lnTo>
                  <a:lnTo>
                    <a:pt x="41" y="137"/>
                  </a:lnTo>
                  <a:lnTo>
                    <a:pt x="34" y="149"/>
                  </a:lnTo>
                  <a:lnTo>
                    <a:pt x="28" y="161"/>
                  </a:lnTo>
                  <a:lnTo>
                    <a:pt x="22" y="174"/>
                  </a:lnTo>
                  <a:lnTo>
                    <a:pt x="17" y="186"/>
                  </a:lnTo>
                  <a:lnTo>
                    <a:pt x="13" y="199"/>
                  </a:lnTo>
                  <a:lnTo>
                    <a:pt x="9" y="213"/>
                  </a:lnTo>
                  <a:lnTo>
                    <a:pt x="6" y="226"/>
                  </a:lnTo>
                  <a:lnTo>
                    <a:pt x="4" y="240"/>
                  </a:lnTo>
                  <a:lnTo>
                    <a:pt x="2" y="255"/>
                  </a:lnTo>
                  <a:lnTo>
                    <a:pt x="1" y="270"/>
                  </a:lnTo>
                  <a:lnTo>
                    <a:pt x="0" y="284"/>
                  </a:lnTo>
                  <a:lnTo>
                    <a:pt x="0" y="284"/>
                  </a:lnTo>
                  <a:lnTo>
                    <a:pt x="1" y="298"/>
                  </a:lnTo>
                  <a:lnTo>
                    <a:pt x="2" y="313"/>
                  </a:lnTo>
                  <a:lnTo>
                    <a:pt x="4" y="327"/>
                  </a:lnTo>
                  <a:lnTo>
                    <a:pt x="6" y="341"/>
                  </a:lnTo>
                  <a:lnTo>
                    <a:pt x="9" y="354"/>
                  </a:lnTo>
                  <a:lnTo>
                    <a:pt x="13" y="368"/>
                  </a:lnTo>
                  <a:lnTo>
                    <a:pt x="18" y="381"/>
                  </a:lnTo>
                  <a:lnTo>
                    <a:pt x="23" y="394"/>
                  </a:lnTo>
                  <a:lnTo>
                    <a:pt x="28" y="406"/>
                  </a:lnTo>
                  <a:lnTo>
                    <a:pt x="34" y="418"/>
                  </a:lnTo>
                  <a:lnTo>
                    <a:pt x="41" y="430"/>
                  </a:lnTo>
                  <a:lnTo>
                    <a:pt x="49" y="442"/>
                  </a:lnTo>
                  <a:lnTo>
                    <a:pt x="57" y="453"/>
                  </a:lnTo>
                  <a:lnTo>
                    <a:pt x="65" y="464"/>
                  </a:lnTo>
                  <a:lnTo>
                    <a:pt x="74" y="474"/>
                  </a:lnTo>
                  <a:lnTo>
                    <a:pt x="83" y="484"/>
                  </a:lnTo>
                  <a:lnTo>
                    <a:pt x="93" y="493"/>
                  </a:lnTo>
                  <a:lnTo>
                    <a:pt x="103" y="502"/>
                  </a:lnTo>
                  <a:lnTo>
                    <a:pt x="114" y="510"/>
                  </a:lnTo>
                  <a:lnTo>
                    <a:pt x="125" y="518"/>
                  </a:lnTo>
                  <a:lnTo>
                    <a:pt x="136" y="526"/>
                  </a:lnTo>
                  <a:lnTo>
                    <a:pt x="148" y="532"/>
                  </a:lnTo>
                  <a:lnTo>
                    <a:pt x="160" y="539"/>
                  </a:lnTo>
                  <a:lnTo>
                    <a:pt x="173" y="544"/>
                  </a:lnTo>
                  <a:lnTo>
                    <a:pt x="186" y="549"/>
                  </a:lnTo>
                  <a:lnTo>
                    <a:pt x="199" y="554"/>
                  </a:lnTo>
                  <a:lnTo>
                    <a:pt x="212" y="558"/>
                  </a:lnTo>
                  <a:lnTo>
                    <a:pt x="226" y="561"/>
                  </a:lnTo>
                  <a:lnTo>
                    <a:pt x="240" y="563"/>
                  </a:lnTo>
                  <a:lnTo>
                    <a:pt x="254" y="565"/>
                  </a:lnTo>
                  <a:lnTo>
                    <a:pt x="269" y="566"/>
                  </a:lnTo>
                  <a:lnTo>
                    <a:pt x="284" y="567"/>
                  </a:lnTo>
                  <a:lnTo>
                    <a:pt x="284" y="567"/>
                  </a:lnTo>
                  <a:lnTo>
                    <a:pt x="298" y="566"/>
                  </a:lnTo>
                  <a:lnTo>
                    <a:pt x="313" y="565"/>
                  </a:lnTo>
                  <a:lnTo>
                    <a:pt x="327" y="563"/>
                  </a:lnTo>
                  <a:lnTo>
                    <a:pt x="341" y="561"/>
                  </a:lnTo>
                  <a:lnTo>
                    <a:pt x="354" y="558"/>
                  </a:lnTo>
                  <a:lnTo>
                    <a:pt x="368" y="554"/>
                  </a:lnTo>
                  <a:lnTo>
                    <a:pt x="381" y="549"/>
                  </a:lnTo>
                  <a:lnTo>
                    <a:pt x="394" y="544"/>
                  </a:lnTo>
                  <a:lnTo>
                    <a:pt x="406" y="539"/>
                  </a:lnTo>
                  <a:lnTo>
                    <a:pt x="418" y="532"/>
                  </a:lnTo>
                  <a:lnTo>
                    <a:pt x="430" y="526"/>
                  </a:lnTo>
                  <a:lnTo>
                    <a:pt x="442" y="518"/>
                  </a:lnTo>
                  <a:lnTo>
                    <a:pt x="453" y="510"/>
                  </a:lnTo>
                  <a:lnTo>
                    <a:pt x="463" y="502"/>
                  </a:lnTo>
                  <a:lnTo>
                    <a:pt x="474" y="493"/>
                  </a:lnTo>
                  <a:lnTo>
                    <a:pt x="484" y="484"/>
                  </a:lnTo>
                  <a:lnTo>
                    <a:pt x="493" y="474"/>
                  </a:lnTo>
                  <a:lnTo>
                    <a:pt x="502" y="464"/>
                  </a:lnTo>
                  <a:lnTo>
                    <a:pt x="510" y="453"/>
                  </a:lnTo>
                  <a:lnTo>
                    <a:pt x="518" y="442"/>
                  </a:lnTo>
                  <a:lnTo>
                    <a:pt x="525" y="430"/>
                  </a:lnTo>
                  <a:lnTo>
                    <a:pt x="532" y="418"/>
                  </a:lnTo>
                  <a:lnTo>
                    <a:pt x="538" y="406"/>
                  </a:lnTo>
                  <a:lnTo>
                    <a:pt x="544" y="394"/>
                  </a:lnTo>
                  <a:lnTo>
                    <a:pt x="549" y="381"/>
                  </a:lnTo>
                  <a:lnTo>
                    <a:pt x="554" y="368"/>
                  </a:lnTo>
                  <a:lnTo>
                    <a:pt x="557" y="354"/>
                  </a:lnTo>
                  <a:lnTo>
                    <a:pt x="561" y="341"/>
                  </a:lnTo>
                  <a:lnTo>
                    <a:pt x="563" y="327"/>
                  </a:lnTo>
                  <a:lnTo>
                    <a:pt x="565" y="313"/>
                  </a:lnTo>
                  <a:lnTo>
                    <a:pt x="566" y="298"/>
                  </a:lnTo>
                  <a:lnTo>
                    <a:pt x="566" y="284"/>
                  </a:lnTo>
                  <a:lnTo>
                    <a:pt x="566" y="284"/>
                  </a:lnTo>
                  <a:lnTo>
                    <a:pt x="566" y="270"/>
                  </a:lnTo>
                  <a:lnTo>
                    <a:pt x="565" y="255"/>
                  </a:lnTo>
                  <a:lnTo>
                    <a:pt x="563" y="240"/>
                  </a:lnTo>
                  <a:lnTo>
                    <a:pt x="561" y="226"/>
                  </a:lnTo>
                  <a:lnTo>
                    <a:pt x="558" y="213"/>
                  </a:lnTo>
                  <a:lnTo>
                    <a:pt x="554" y="199"/>
                  </a:lnTo>
                  <a:lnTo>
                    <a:pt x="549" y="186"/>
                  </a:lnTo>
                  <a:lnTo>
                    <a:pt x="544" y="174"/>
                  </a:lnTo>
                  <a:lnTo>
                    <a:pt x="539" y="161"/>
                  </a:lnTo>
                  <a:lnTo>
                    <a:pt x="532" y="149"/>
                  </a:lnTo>
                  <a:lnTo>
                    <a:pt x="526" y="137"/>
                  </a:lnTo>
                  <a:lnTo>
                    <a:pt x="518" y="126"/>
                  </a:lnTo>
                  <a:lnTo>
                    <a:pt x="511" y="115"/>
                  </a:lnTo>
                  <a:lnTo>
                    <a:pt x="502" y="104"/>
                  </a:lnTo>
                  <a:lnTo>
                    <a:pt x="493" y="94"/>
                  </a:lnTo>
                  <a:lnTo>
                    <a:pt x="484" y="84"/>
                  </a:lnTo>
                  <a:lnTo>
                    <a:pt x="474" y="75"/>
                  </a:lnTo>
                  <a:lnTo>
                    <a:pt x="464" y="66"/>
                  </a:lnTo>
                  <a:lnTo>
                    <a:pt x="454" y="57"/>
                  </a:lnTo>
                  <a:lnTo>
                    <a:pt x="443" y="49"/>
                  </a:lnTo>
                  <a:lnTo>
                    <a:pt x="431" y="42"/>
                  </a:lnTo>
                  <a:lnTo>
                    <a:pt x="419" y="35"/>
                  </a:lnTo>
                  <a:lnTo>
                    <a:pt x="407" y="29"/>
                  </a:lnTo>
                  <a:lnTo>
                    <a:pt x="395" y="23"/>
                  </a:lnTo>
                  <a:lnTo>
                    <a:pt x="382" y="18"/>
                  </a:lnTo>
                  <a:lnTo>
                    <a:pt x="369" y="14"/>
                  </a:lnTo>
                  <a:lnTo>
                    <a:pt x="356" y="10"/>
                  </a:lnTo>
                  <a:lnTo>
                    <a:pt x="342" y="7"/>
                  </a:lnTo>
                  <a:lnTo>
                    <a:pt x="328" y="4"/>
                  </a:lnTo>
                  <a:lnTo>
                    <a:pt x="314" y="2"/>
                  </a:lnTo>
                  <a:lnTo>
                    <a:pt x="300" y="1"/>
                  </a:lnTo>
                  <a:lnTo>
                    <a:pt x="286" y="0"/>
                  </a:lnTo>
                  <a:lnTo>
                    <a:pt x="282" y="0"/>
                  </a:lnTo>
                  <a:close/>
                  <a:moveTo>
                    <a:pt x="95" y="90"/>
                  </a:moveTo>
                  <a:lnTo>
                    <a:pt x="95" y="90"/>
                  </a:lnTo>
                  <a:lnTo>
                    <a:pt x="111" y="76"/>
                  </a:lnTo>
                  <a:lnTo>
                    <a:pt x="128" y="63"/>
                  </a:lnTo>
                  <a:lnTo>
                    <a:pt x="147" y="51"/>
                  </a:lnTo>
                  <a:lnTo>
                    <a:pt x="166" y="41"/>
                  </a:lnTo>
                  <a:lnTo>
                    <a:pt x="185" y="32"/>
                  </a:lnTo>
                  <a:lnTo>
                    <a:pt x="206" y="25"/>
                  </a:lnTo>
                  <a:lnTo>
                    <a:pt x="226" y="20"/>
                  </a:lnTo>
                  <a:lnTo>
                    <a:pt x="248" y="16"/>
                  </a:lnTo>
                  <a:lnTo>
                    <a:pt x="248" y="16"/>
                  </a:lnTo>
                  <a:lnTo>
                    <a:pt x="254" y="15"/>
                  </a:lnTo>
                  <a:lnTo>
                    <a:pt x="254" y="15"/>
                  </a:lnTo>
                  <a:lnTo>
                    <a:pt x="247" y="19"/>
                  </a:lnTo>
                  <a:lnTo>
                    <a:pt x="247" y="19"/>
                  </a:lnTo>
                  <a:lnTo>
                    <a:pt x="233" y="30"/>
                  </a:lnTo>
                  <a:lnTo>
                    <a:pt x="215" y="46"/>
                  </a:lnTo>
                  <a:lnTo>
                    <a:pt x="206" y="55"/>
                  </a:lnTo>
                  <a:lnTo>
                    <a:pt x="196" y="66"/>
                  </a:lnTo>
                  <a:lnTo>
                    <a:pt x="186" y="78"/>
                  </a:lnTo>
                  <a:lnTo>
                    <a:pt x="176" y="92"/>
                  </a:lnTo>
                  <a:lnTo>
                    <a:pt x="176" y="92"/>
                  </a:lnTo>
                  <a:lnTo>
                    <a:pt x="176" y="92"/>
                  </a:lnTo>
                  <a:lnTo>
                    <a:pt x="176" y="92"/>
                  </a:lnTo>
                  <a:lnTo>
                    <a:pt x="94" y="92"/>
                  </a:lnTo>
                  <a:lnTo>
                    <a:pt x="94" y="92"/>
                  </a:lnTo>
                  <a:lnTo>
                    <a:pt x="95" y="90"/>
                  </a:lnTo>
                  <a:lnTo>
                    <a:pt x="95" y="90"/>
                  </a:lnTo>
                  <a:close/>
                  <a:moveTo>
                    <a:pt x="194" y="90"/>
                  </a:moveTo>
                  <a:lnTo>
                    <a:pt x="194" y="90"/>
                  </a:lnTo>
                  <a:lnTo>
                    <a:pt x="203" y="79"/>
                  </a:lnTo>
                  <a:lnTo>
                    <a:pt x="212" y="69"/>
                  </a:lnTo>
                  <a:lnTo>
                    <a:pt x="230" y="50"/>
                  </a:lnTo>
                  <a:lnTo>
                    <a:pt x="247" y="36"/>
                  </a:lnTo>
                  <a:lnTo>
                    <a:pt x="262" y="25"/>
                  </a:lnTo>
                  <a:lnTo>
                    <a:pt x="262" y="25"/>
                  </a:lnTo>
                  <a:lnTo>
                    <a:pt x="278" y="15"/>
                  </a:lnTo>
                  <a:lnTo>
                    <a:pt x="278" y="15"/>
                  </a:lnTo>
                  <a:lnTo>
                    <a:pt x="278" y="92"/>
                  </a:lnTo>
                  <a:lnTo>
                    <a:pt x="278" y="92"/>
                  </a:lnTo>
                  <a:lnTo>
                    <a:pt x="192" y="92"/>
                  </a:lnTo>
                  <a:lnTo>
                    <a:pt x="192" y="92"/>
                  </a:lnTo>
                  <a:lnTo>
                    <a:pt x="194" y="90"/>
                  </a:lnTo>
                  <a:lnTo>
                    <a:pt x="194" y="90"/>
                  </a:lnTo>
                  <a:close/>
                  <a:moveTo>
                    <a:pt x="290" y="15"/>
                  </a:moveTo>
                  <a:lnTo>
                    <a:pt x="290" y="15"/>
                  </a:lnTo>
                  <a:lnTo>
                    <a:pt x="305" y="25"/>
                  </a:lnTo>
                  <a:lnTo>
                    <a:pt x="305" y="25"/>
                  </a:lnTo>
                  <a:lnTo>
                    <a:pt x="320" y="36"/>
                  </a:lnTo>
                  <a:lnTo>
                    <a:pt x="337" y="50"/>
                  </a:lnTo>
                  <a:lnTo>
                    <a:pt x="355" y="69"/>
                  </a:lnTo>
                  <a:lnTo>
                    <a:pt x="364" y="79"/>
                  </a:lnTo>
                  <a:lnTo>
                    <a:pt x="373" y="90"/>
                  </a:lnTo>
                  <a:lnTo>
                    <a:pt x="373" y="90"/>
                  </a:lnTo>
                  <a:lnTo>
                    <a:pt x="374" y="92"/>
                  </a:lnTo>
                  <a:lnTo>
                    <a:pt x="374" y="92"/>
                  </a:lnTo>
                  <a:lnTo>
                    <a:pt x="290" y="92"/>
                  </a:lnTo>
                  <a:lnTo>
                    <a:pt x="290" y="92"/>
                  </a:lnTo>
                  <a:lnTo>
                    <a:pt x="290" y="15"/>
                  </a:lnTo>
                  <a:lnTo>
                    <a:pt x="290" y="15"/>
                  </a:lnTo>
                  <a:close/>
                  <a:moveTo>
                    <a:pt x="391" y="92"/>
                  </a:moveTo>
                  <a:lnTo>
                    <a:pt x="391" y="92"/>
                  </a:lnTo>
                  <a:lnTo>
                    <a:pt x="376" y="72"/>
                  </a:lnTo>
                  <a:lnTo>
                    <a:pt x="359" y="53"/>
                  </a:lnTo>
                  <a:lnTo>
                    <a:pt x="340" y="35"/>
                  </a:lnTo>
                  <a:lnTo>
                    <a:pt x="319" y="19"/>
                  </a:lnTo>
                  <a:lnTo>
                    <a:pt x="319" y="19"/>
                  </a:lnTo>
                  <a:lnTo>
                    <a:pt x="314" y="16"/>
                  </a:lnTo>
                  <a:lnTo>
                    <a:pt x="314" y="16"/>
                  </a:lnTo>
                  <a:lnTo>
                    <a:pt x="320" y="16"/>
                  </a:lnTo>
                  <a:lnTo>
                    <a:pt x="320" y="16"/>
                  </a:lnTo>
                  <a:lnTo>
                    <a:pt x="341" y="20"/>
                  </a:lnTo>
                  <a:lnTo>
                    <a:pt x="362" y="25"/>
                  </a:lnTo>
                  <a:lnTo>
                    <a:pt x="382" y="32"/>
                  </a:lnTo>
                  <a:lnTo>
                    <a:pt x="402" y="41"/>
                  </a:lnTo>
                  <a:lnTo>
                    <a:pt x="420" y="51"/>
                  </a:lnTo>
                  <a:lnTo>
                    <a:pt x="438" y="63"/>
                  </a:lnTo>
                  <a:lnTo>
                    <a:pt x="455" y="76"/>
                  </a:lnTo>
                  <a:lnTo>
                    <a:pt x="471" y="90"/>
                  </a:lnTo>
                  <a:lnTo>
                    <a:pt x="471" y="90"/>
                  </a:lnTo>
                  <a:lnTo>
                    <a:pt x="473" y="92"/>
                  </a:lnTo>
                  <a:lnTo>
                    <a:pt x="473" y="92"/>
                  </a:lnTo>
                  <a:lnTo>
                    <a:pt x="391" y="92"/>
                  </a:lnTo>
                  <a:lnTo>
                    <a:pt x="391" y="92"/>
                  </a:lnTo>
                  <a:lnTo>
                    <a:pt x="391" y="92"/>
                  </a:lnTo>
                  <a:lnTo>
                    <a:pt x="391" y="92"/>
                  </a:lnTo>
                  <a:close/>
                  <a:moveTo>
                    <a:pt x="167" y="105"/>
                  </a:moveTo>
                  <a:lnTo>
                    <a:pt x="167" y="105"/>
                  </a:lnTo>
                  <a:lnTo>
                    <a:pt x="166" y="107"/>
                  </a:lnTo>
                  <a:lnTo>
                    <a:pt x="166" y="107"/>
                  </a:lnTo>
                  <a:lnTo>
                    <a:pt x="156" y="126"/>
                  </a:lnTo>
                  <a:lnTo>
                    <a:pt x="148" y="145"/>
                  </a:lnTo>
                  <a:lnTo>
                    <a:pt x="141" y="165"/>
                  </a:lnTo>
                  <a:lnTo>
                    <a:pt x="136" y="185"/>
                  </a:lnTo>
                  <a:lnTo>
                    <a:pt x="136" y="185"/>
                  </a:lnTo>
                  <a:lnTo>
                    <a:pt x="136" y="186"/>
                  </a:lnTo>
                  <a:lnTo>
                    <a:pt x="136" y="186"/>
                  </a:lnTo>
                  <a:lnTo>
                    <a:pt x="32" y="186"/>
                  </a:lnTo>
                  <a:lnTo>
                    <a:pt x="32" y="186"/>
                  </a:lnTo>
                  <a:lnTo>
                    <a:pt x="33" y="185"/>
                  </a:lnTo>
                  <a:lnTo>
                    <a:pt x="33" y="185"/>
                  </a:lnTo>
                  <a:lnTo>
                    <a:pt x="42" y="163"/>
                  </a:lnTo>
                  <a:lnTo>
                    <a:pt x="53" y="143"/>
                  </a:lnTo>
                  <a:lnTo>
                    <a:pt x="66" y="124"/>
                  </a:lnTo>
                  <a:lnTo>
                    <a:pt x="81" y="106"/>
                  </a:lnTo>
                  <a:lnTo>
                    <a:pt x="81" y="106"/>
                  </a:lnTo>
                  <a:lnTo>
                    <a:pt x="81" y="105"/>
                  </a:lnTo>
                  <a:lnTo>
                    <a:pt x="81" y="105"/>
                  </a:lnTo>
                  <a:lnTo>
                    <a:pt x="167" y="105"/>
                  </a:lnTo>
                  <a:lnTo>
                    <a:pt x="167" y="105"/>
                  </a:lnTo>
                  <a:close/>
                  <a:moveTo>
                    <a:pt x="278" y="105"/>
                  </a:moveTo>
                  <a:lnTo>
                    <a:pt x="278" y="105"/>
                  </a:lnTo>
                  <a:lnTo>
                    <a:pt x="278" y="186"/>
                  </a:lnTo>
                  <a:lnTo>
                    <a:pt x="278" y="186"/>
                  </a:lnTo>
                  <a:lnTo>
                    <a:pt x="149" y="186"/>
                  </a:lnTo>
                  <a:lnTo>
                    <a:pt x="149" y="186"/>
                  </a:lnTo>
                  <a:lnTo>
                    <a:pt x="150" y="185"/>
                  </a:lnTo>
                  <a:lnTo>
                    <a:pt x="150" y="185"/>
                  </a:lnTo>
                  <a:lnTo>
                    <a:pt x="155" y="164"/>
                  </a:lnTo>
                  <a:lnTo>
                    <a:pt x="162" y="144"/>
                  </a:lnTo>
                  <a:lnTo>
                    <a:pt x="172" y="125"/>
                  </a:lnTo>
                  <a:lnTo>
                    <a:pt x="183" y="106"/>
                  </a:lnTo>
                  <a:lnTo>
                    <a:pt x="183" y="106"/>
                  </a:lnTo>
                  <a:lnTo>
                    <a:pt x="183" y="105"/>
                  </a:lnTo>
                  <a:lnTo>
                    <a:pt x="183" y="105"/>
                  </a:lnTo>
                  <a:lnTo>
                    <a:pt x="278" y="105"/>
                  </a:lnTo>
                  <a:lnTo>
                    <a:pt x="278" y="105"/>
                  </a:lnTo>
                  <a:close/>
                  <a:moveTo>
                    <a:pt x="384" y="105"/>
                  </a:moveTo>
                  <a:lnTo>
                    <a:pt x="384" y="105"/>
                  </a:lnTo>
                  <a:lnTo>
                    <a:pt x="384" y="106"/>
                  </a:lnTo>
                  <a:lnTo>
                    <a:pt x="384" y="106"/>
                  </a:lnTo>
                  <a:lnTo>
                    <a:pt x="395" y="125"/>
                  </a:lnTo>
                  <a:lnTo>
                    <a:pt x="404" y="144"/>
                  </a:lnTo>
                  <a:lnTo>
                    <a:pt x="412" y="164"/>
                  </a:lnTo>
                  <a:lnTo>
                    <a:pt x="417" y="185"/>
                  </a:lnTo>
                  <a:lnTo>
                    <a:pt x="417" y="185"/>
                  </a:lnTo>
                  <a:lnTo>
                    <a:pt x="417" y="186"/>
                  </a:lnTo>
                  <a:lnTo>
                    <a:pt x="417" y="186"/>
                  </a:lnTo>
                  <a:lnTo>
                    <a:pt x="290" y="186"/>
                  </a:lnTo>
                  <a:lnTo>
                    <a:pt x="290" y="186"/>
                  </a:lnTo>
                  <a:lnTo>
                    <a:pt x="290" y="105"/>
                  </a:lnTo>
                  <a:lnTo>
                    <a:pt x="290" y="105"/>
                  </a:lnTo>
                  <a:lnTo>
                    <a:pt x="384" y="105"/>
                  </a:lnTo>
                  <a:lnTo>
                    <a:pt x="384" y="105"/>
                  </a:lnTo>
                  <a:close/>
                  <a:moveTo>
                    <a:pt x="486" y="105"/>
                  </a:moveTo>
                  <a:lnTo>
                    <a:pt x="486" y="105"/>
                  </a:lnTo>
                  <a:lnTo>
                    <a:pt x="486" y="106"/>
                  </a:lnTo>
                  <a:lnTo>
                    <a:pt x="486" y="106"/>
                  </a:lnTo>
                  <a:lnTo>
                    <a:pt x="501" y="124"/>
                  </a:lnTo>
                  <a:lnTo>
                    <a:pt x="514" y="143"/>
                  </a:lnTo>
                  <a:lnTo>
                    <a:pt x="525" y="163"/>
                  </a:lnTo>
                  <a:lnTo>
                    <a:pt x="534" y="185"/>
                  </a:lnTo>
                  <a:lnTo>
                    <a:pt x="534" y="185"/>
                  </a:lnTo>
                  <a:lnTo>
                    <a:pt x="535" y="186"/>
                  </a:lnTo>
                  <a:lnTo>
                    <a:pt x="535" y="186"/>
                  </a:lnTo>
                  <a:lnTo>
                    <a:pt x="431" y="186"/>
                  </a:lnTo>
                  <a:lnTo>
                    <a:pt x="431" y="186"/>
                  </a:lnTo>
                  <a:lnTo>
                    <a:pt x="431" y="185"/>
                  </a:lnTo>
                  <a:lnTo>
                    <a:pt x="431" y="185"/>
                  </a:lnTo>
                  <a:lnTo>
                    <a:pt x="426" y="165"/>
                  </a:lnTo>
                  <a:lnTo>
                    <a:pt x="419" y="145"/>
                  </a:lnTo>
                  <a:lnTo>
                    <a:pt x="411" y="126"/>
                  </a:lnTo>
                  <a:lnTo>
                    <a:pt x="400" y="107"/>
                  </a:lnTo>
                  <a:lnTo>
                    <a:pt x="400" y="107"/>
                  </a:lnTo>
                  <a:lnTo>
                    <a:pt x="400" y="105"/>
                  </a:lnTo>
                  <a:lnTo>
                    <a:pt x="400" y="105"/>
                  </a:lnTo>
                  <a:lnTo>
                    <a:pt x="486" y="105"/>
                  </a:lnTo>
                  <a:lnTo>
                    <a:pt x="486" y="105"/>
                  </a:lnTo>
                  <a:close/>
                  <a:moveTo>
                    <a:pt x="540" y="199"/>
                  </a:moveTo>
                  <a:lnTo>
                    <a:pt x="540" y="199"/>
                  </a:lnTo>
                  <a:lnTo>
                    <a:pt x="540" y="200"/>
                  </a:lnTo>
                  <a:lnTo>
                    <a:pt x="540" y="200"/>
                  </a:lnTo>
                  <a:lnTo>
                    <a:pt x="545" y="220"/>
                  </a:lnTo>
                  <a:lnTo>
                    <a:pt x="549" y="242"/>
                  </a:lnTo>
                  <a:lnTo>
                    <a:pt x="552" y="263"/>
                  </a:lnTo>
                  <a:lnTo>
                    <a:pt x="553" y="284"/>
                  </a:lnTo>
                  <a:lnTo>
                    <a:pt x="553" y="284"/>
                  </a:lnTo>
                  <a:lnTo>
                    <a:pt x="552" y="305"/>
                  </a:lnTo>
                  <a:lnTo>
                    <a:pt x="549" y="326"/>
                  </a:lnTo>
                  <a:lnTo>
                    <a:pt x="545" y="347"/>
                  </a:lnTo>
                  <a:lnTo>
                    <a:pt x="540" y="367"/>
                  </a:lnTo>
                  <a:lnTo>
                    <a:pt x="540" y="367"/>
                  </a:lnTo>
                  <a:lnTo>
                    <a:pt x="539" y="368"/>
                  </a:lnTo>
                  <a:lnTo>
                    <a:pt x="539" y="368"/>
                  </a:lnTo>
                  <a:lnTo>
                    <a:pt x="27" y="368"/>
                  </a:lnTo>
                  <a:lnTo>
                    <a:pt x="27" y="368"/>
                  </a:lnTo>
                  <a:lnTo>
                    <a:pt x="27" y="367"/>
                  </a:lnTo>
                  <a:lnTo>
                    <a:pt x="27" y="367"/>
                  </a:lnTo>
                  <a:lnTo>
                    <a:pt x="27" y="367"/>
                  </a:lnTo>
                  <a:lnTo>
                    <a:pt x="21" y="347"/>
                  </a:lnTo>
                  <a:lnTo>
                    <a:pt x="17" y="326"/>
                  </a:lnTo>
                  <a:lnTo>
                    <a:pt x="15" y="305"/>
                  </a:lnTo>
                  <a:lnTo>
                    <a:pt x="14" y="284"/>
                  </a:lnTo>
                  <a:lnTo>
                    <a:pt x="14" y="284"/>
                  </a:lnTo>
                  <a:lnTo>
                    <a:pt x="15" y="263"/>
                  </a:lnTo>
                  <a:lnTo>
                    <a:pt x="17" y="242"/>
                  </a:lnTo>
                  <a:lnTo>
                    <a:pt x="21" y="220"/>
                  </a:lnTo>
                  <a:lnTo>
                    <a:pt x="27" y="200"/>
                  </a:lnTo>
                  <a:lnTo>
                    <a:pt x="27" y="200"/>
                  </a:lnTo>
                  <a:lnTo>
                    <a:pt x="27" y="199"/>
                  </a:lnTo>
                  <a:lnTo>
                    <a:pt x="27" y="199"/>
                  </a:lnTo>
                  <a:lnTo>
                    <a:pt x="540" y="199"/>
                  </a:lnTo>
                  <a:lnTo>
                    <a:pt x="540" y="199"/>
                  </a:lnTo>
                  <a:close/>
                  <a:moveTo>
                    <a:pt x="136" y="381"/>
                  </a:moveTo>
                  <a:lnTo>
                    <a:pt x="136" y="381"/>
                  </a:lnTo>
                  <a:lnTo>
                    <a:pt x="136" y="381"/>
                  </a:lnTo>
                  <a:lnTo>
                    <a:pt x="136" y="381"/>
                  </a:lnTo>
                  <a:lnTo>
                    <a:pt x="141" y="402"/>
                  </a:lnTo>
                  <a:lnTo>
                    <a:pt x="148" y="421"/>
                  </a:lnTo>
                  <a:lnTo>
                    <a:pt x="156" y="441"/>
                  </a:lnTo>
                  <a:lnTo>
                    <a:pt x="166" y="460"/>
                  </a:lnTo>
                  <a:lnTo>
                    <a:pt x="166" y="460"/>
                  </a:lnTo>
                  <a:lnTo>
                    <a:pt x="167" y="461"/>
                  </a:lnTo>
                  <a:lnTo>
                    <a:pt x="167" y="461"/>
                  </a:lnTo>
                  <a:lnTo>
                    <a:pt x="81" y="461"/>
                  </a:lnTo>
                  <a:lnTo>
                    <a:pt x="81" y="461"/>
                  </a:lnTo>
                  <a:lnTo>
                    <a:pt x="81" y="461"/>
                  </a:lnTo>
                  <a:lnTo>
                    <a:pt x="81" y="461"/>
                  </a:lnTo>
                  <a:lnTo>
                    <a:pt x="81" y="461"/>
                  </a:lnTo>
                  <a:lnTo>
                    <a:pt x="66" y="443"/>
                  </a:lnTo>
                  <a:lnTo>
                    <a:pt x="53" y="423"/>
                  </a:lnTo>
                  <a:lnTo>
                    <a:pt x="42" y="403"/>
                  </a:lnTo>
                  <a:lnTo>
                    <a:pt x="33" y="382"/>
                  </a:lnTo>
                  <a:lnTo>
                    <a:pt x="33" y="382"/>
                  </a:lnTo>
                  <a:lnTo>
                    <a:pt x="32" y="381"/>
                  </a:lnTo>
                  <a:lnTo>
                    <a:pt x="32" y="381"/>
                  </a:lnTo>
                  <a:lnTo>
                    <a:pt x="136" y="381"/>
                  </a:lnTo>
                  <a:lnTo>
                    <a:pt x="136" y="381"/>
                  </a:lnTo>
                  <a:close/>
                  <a:moveTo>
                    <a:pt x="278" y="381"/>
                  </a:moveTo>
                  <a:lnTo>
                    <a:pt x="278" y="381"/>
                  </a:lnTo>
                  <a:lnTo>
                    <a:pt x="278" y="461"/>
                  </a:lnTo>
                  <a:lnTo>
                    <a:pt x="278" y="461"/>
                  </a:lnTo>
                  <a:lnTo>
                    <a:pt x="183" y="461"/>
                  </a:lnTo>
                  <a:lnTo>
                    <a:pt x="183" y="461"/>
                  </a:lnTo>
                  <a:lnTo>
                    <a:pt x="183" y="461"/>
                  </a:lnTo>
                  <a:lnTo>
                    <a:pt x="183" y="461"/>
                  </a:lnTo>
                  <a:lnTo>
                    <a:pt x="172" y="442"/>
                  </a:lnTo>
                  <a:lnTo>
                    <a:pt x="162" y="422"/>
                  </a:lnTo>
                  <a:lnTo>
                    <a:pt x="155" y="402"/>
                  </a:lnTo>
                  <a:lnTo>
                    <a:pt x="150" y="382"/>
                  </a:lnTo>
                  <a:lnTo>
                    <a:pt x="150" y="382"/>
                  </a:lnTo>
                  <a:lnTo>
                    <a:pt x="149" y="381"/>
                  </a:lnTo>
                  <a:lnTo>
                    <a:pt x="149" y="381"/>
                  </a:lnTo>
                  <a:lnTo>
                    <a:pt x="278" y="381"/>
                  </a:lnTo>
                  <a:lnTo>
                    <a:pt x="278" y="381"/>
                  </a:lnTo>
                  <a:close/>
                  <a:moveTo>
                    <a:pt x="417" y="381"/>
                  </a:moveTo>
                  <a:lnTo>
                    <a:pt x="417" y="381"/>
                  </a:lnTo>
                  <a:lnTo>
                    <a:pt x="417" y="382"/>
                  </a:lnTo>
                  <a:lnTo>
                    <a:pt x="417" y="382"/>
                  </a:lnTo>
                  <a:lnTo>
                    <a:pt x="412" y="402"/>
                  </a:lnTo>
                  <a:lnTo>
                    <a:pt x="404" y="422"/>
                  </a:lnTo>
                  <a:lnTo>
                    <a:pt x="395" y="442"/>
                  </a:lnTo>
                  <a:lnTo>
                    <a:pt x="384" y="461"/>
                  </a:lnTo>
                  <a:lnTo>
                    <a:pt x="384" y="461"/>
                  </a:lnTo>
                  <a:lnTo>
                    <a:pt x="384" y="461"/>
                  </a:lnTo>
                  <a:lnTo>
                    <a:pt x="384" y="461"/>
                  </a:lnTo>
                  <a:lnTo>
                    <a:pt x="290" y="461"/>
                  </a:lnTo>
                  <a:lnTo>
                    <a:pt x="290" y="461"/>
                  </a:lnTo>
                  <a:lnTo>
                    <a:pt x="290" y="381"/>
                  </a:lnTo>
                  <a:lnTo>
                    <a:pt x="290" y="381"/>
                  </a:lnTo>
                  <a:lnTo>
                    <a:pt x="417" y="381"/>
                  </a:lnTo>
                  <a:lnTo>
                    <a:pt x="417" y="381"/>
                  </a:lnTo>
                  <a:close/>
                  <a:moveTo>
                    <a:pt x="535" y="381"/>
                  </a:moveTo>
                  <a:lnTo>
                    <a:pt x="535" y="381"/>
                  </a:lnTo>
                  <a:lnTo>
                    <a:pt x="534" y="382"/>
                  </a:lnTo>
                  <a:lnTo>
                    <a:pt x="534" y="382"/>
                  </a:lnTo>
                  <a:lnTo>
                    <a:pt x="525" y="403"/>
                  </a:lnTo>
                  <a:lnTo>
                    <a:pt x="514" y="423"/>
                  </a:lnTo>
                  <a:lnTo>
                    <a:pt x="501" y="443"/>
                  </a:lnTo>
                  <a:lnTo>
                    <a:pt x="486" y="461"/>
                  </a:lnTo>
                  <a:lnTo>
                    <a:pt x="486" y="461"/>
                  </a:lnTo>
                  <a:lnTo>
                    <a:pt x="486" y="461"/>
                  </a:lnTo>
                  <a:lnTo>
                    <a:pt x="486" y="461"/>
                  </a:lnTo>
                  <a:lnTo>
                    <a:pt x="400" y="461"/>
                  </a:lnTo>
                  <a:lnTo>
                    <a:pt x="400" y="461"/>
                  </a:lnTo>
                  <a:lnTo>
                    <a:pt x="400" y="460"/>
                  </a:lnTo>
                  <a:lnTo>
                    <a:pt x="400" y="460"/>
                  </a:lnTo>
                  <a:lnTo>
                    <a:pt x="400" y="460"/>
                  </a:lnTo>
                  <a:lnTo>
                    <a:pt x="411" y="441"/>
                  </a:lnTo>
                  <a:lnTo>
                    <a:pt x="419" y="421"/>
                  </a:lnTo>
                  <a:lnTo>
                    <a:pt x="426" y="402"/>
                  </a:lnTo>
                  <a:lnTo>
                    <a:pt x="431" y="381"/>
                  </a:lnTo>
                  <a:lnTo>
                    <a:pt x="431" y="381"/>
                  </a:lnTo>
                  <a:lnTo>
                    <a:pt x="431" y="381"/>
                  </a:lnTo>
                  <a:lnTo>
                    <a:pt x="431" y="381"/>
                  </a:lnTo>
                  <a:lnTo>
                    <a:pt x="535" y="381"/>
                  </a:lnTo>
                  <a:lnTo>
                    <a:pt x="535" y="381"/>
                  </a:lnTo>
                  <a:close/>
                  <a:moveTo>
                    <a:pt x="176" y="475"/>
                  </a:moveTo>
                  <a:lnTo>
                    <a:pt x="176" y="475"/>
                  </a:lnTo>
                  <a:lnTo>
                    <a:pt x="176" y="475"/>
                  </a:lnTo>
                  <a:lnTo>
                    <a:pt x="176" y="475"/>
                  </a:lnTo>
                  <a:lnTo>
                    <a:pt x="191" y="495"/>
                  </a:lnTo>
                  <a:lnTo>
                    <a:pt x="208" y="513"/>
                  </a:lnTo>
                  <a:lnTo>
                    <a:pt x="227" y="531"/>
                  </a:lnTo>
                  <a:lnTo>
                    <a:pt x="247" y="548"/>
                  </a:lnTo>
                  <a:lnTo>
                    <a:pt x="247" y="548"/>
                  </a:lnTo>
                  <a:lnTo>
                    <a:pt x="253" y="551"/>
                  </a:lnTo>
                  <a:lnTo>
                    <a:pt x="253" y="551"/>
                  </a:lnTo>
                  <a:lnTo>
                    <a:pt x="247" y="550"/>
                  </a:lnTo>
                  <a:lnTo>
                    <a:pt x="247" y="550"/>
                  </a:lnTo>
                  <a:lnTo>
                    <a:pt x="247" y="550"/>
                  </a:lnTo>
                  <a:lnTo>
                    <a:pt x="226" y="546"/>
                  </a:lnTo>
                  <a:lnTo>
                    <a:pt x="205" y="541"/>
                  </a:lnTo>
                  <a:lnTo>
                    <a:pt x="185" y="534"/>
                  </a:lnTo>
                  <a:lnTo>
                    <a:pt x="165" y="525"/>
                  </a:lnTo>
                  <a:lnTo>
                    <a:pt x="146" y="515"/>
                  </a:lnTo>
                  <a:lnTo>
                    <a:pt x="129" y="504"/>
                  </a:lnTo>
                  <a:lnTo>
                    <a:pt x="111" y="491"/>
                  </a:lnTo>
                  <a:lnTo>
                    <a:pt x="95" y="476"/>
                  </a:lnTo>
                  <a:lnTo>
                    <a:pt x="95" y="476"/>
                  </a:lnTo>
                  <a:lnTo>
                    <a:pt x="94" y="475"/>
                  </a:lnTo>
                  <a:lnTo>
                    <a:pt x="94" y="475"/>
                  </a:lnTo>
                  <a:lnTo>
                    <a:pt x="176" y="475"/>
                  </a:lnTo>
                  <a:lnTo>
                    <a:pt x="176" y="475"/>
                  </a:lnTo>
                  <a:close/>
                  <a:moveTo>
                    <a:pt x="278" y="475"/>
                  </a:moveTo>
                  <a:lnTo>
                    <a:pt x="278" y="475"/>
                  </a:lnTo>
                  <a:lnTo>
                    <a:pt x="278" y="552"/>
                  </a:lnTo>
                  <a:lnTo>
                    <a:pt x="278" y="552"/>
                  </a:lnTo>
                  <a:lnTo>
                    <a:pt x="262" y="542"/>
                  </a:lnTo>
                  <a:lnTo>
                    <a:pt x="262" y="542"/>
                  </a:lnTo>
                  <a:lnTo>
                    <a:pt x="247" y="531"/>
                  </a:lnTo>
                  <a:lnTo>
                    <a:pt x="230" y="516"/>
                  </a:lnTo>
                  <a:lnTo>
                    <a:pt x="212" y="498"/>
                  </a:lnTo>
                  <a:lnTo>
                    <a:pt x="203" y="487"/>
                  </a:lnTo>
                  <a:lnTo>
                    <a:pt x="194" y="476"/>
                  </a:lnTo>
                  <a:lnTo>
                    <a:pt x="194" y="476"/>
                  </a:lnTo>
                  <a:lnTo>
                    <a:pt x="192" y="475"/>
                  </a:lnTo>
                  <a:lnTo>
                    <a:pt x="192" y="475"/>
                  </a:lnTo>
                  <a:lnTo>
                    <a:pt x="278" y="475"/>
                  </a:lnTo>
                  <a:lnTo>
                    <a:pt x="278" y="475"/>
                  </a:lnTo>
                  <a:close/>
                  <a:moveTo>
                    <a:pt x="374" y="475"/>
                  </a:moveTo>
                  <a:lnTo>
                    <a:pt x="374" y="475"/>
                  </a:lnTo>
                  <a:lnTo>
                    <a:pt x="373" y="476"/>
                  </a:lnTo>
                  <a:lnTo>
                    <a:pt x="373" y="476"/>
                  </a:lnTo>
                  <a:lnTo>
                    <a:pt x="364" y="487"/>
                  </a:lnTo>
                  <a:lnTo>
                    <a:pt x="355" y="498"/>
                  </a:lnTo>
                  <a:lnTo>
                    <a:pt x="337" y="516"/>
                  </a:lnTo>
                  <a:lnTo>
                    <a:pt x="320" y="531"/>
                  </a:lnTo>
                  <a:lnTo>
                    <a:pt x="305" y="542"/>
                  </a:lnTo>
                  <a:lnTo>
                    <a:pt x="305" y="542"/>
                  </a:lnTo>
                  <a:lnTo>
                    <a:pt x="290" y="552"/>
                  </a:lnTo>
                  <a:lnTo>
                    <a:pt x="290" y="552"/>
                  </a:lnTo>
                  <a:lnTo>
                    <a:pt x="290" y="475"/>
                  </a:lnTo>
                  <a:lnTo>
                    <a:pt x="290" y="475"/>
                  </a:lnTo>
                  <a:lnTo>
                    <a:pt x="374" y="475"/>
                  </a:lnTo>
                  <a:lnTo>
                    <a:pt x="374" y="475"/>
                  </a:lnTo>
                  <a:close/>
                  <a:moveTo>
                    <a:pt x="473" y="475"/>
                  </a:moveTo>
                  <a:lnTo>
                    <a:pt x="473" y="475"/>
                  </a:lnTo>
                  <a:lnTo>
                    <a:pt x="471" y="476"/>
                  </a:lnTo>
                  <a:lnTo>
                    <a:pt x="471" y="476"/>
                  </a:lnTo>
                  <a:lnTo>
                    <a:pt x="455" y="491"/>
                  </a:lnTo>
                  <a:lnTo>
                    <a:pt x="438" y="504"/>
                  </a:lnTo>
                  <a:lnTo>
                    <a:pt x="420" y="515"/>
                  </a:lnTo>
                  <a:lnTo>
                    <a:pt x="401" y="525"/>
                  </a:lnTo>
                  <a:lnTo>
                    <a:pt x="382" y="534"/>
                  </a:lnTo>
                  <a:lnTo>
                    <a:pt x="361" y="541"/>
                  </a:lnTo>
                  <a:lnTo>
                    <a:pt x="340" y="547"/>
                  </a:lnTo>
                  <a:lnTo>
                    <a:pt x="319" y="551"/>
                  </a:lnTo>
                  <a:lnTo>
                    <a:pt x="319" y="551"/>
                  </a:lnTo>
                  <a:lnTo>
                    <a:pt x="313" y="551"/>
                  </a:lnTo>
                  <a:lnTo>
                    <a:pt x="313" y="551"/>
                  </a:lnTo>
                  <a:lnTo>
                    <a:pt x="319" y="547"/>
                  </a:lnTo>
                  <a:lnTo>
                    <a:pt x="319" y="547"/>
                  </a:lnTo>
                  <a:lnTo>
                    <a:pt x="334" y="537"/>
                  </a:lnTo>
                  <a:lnTo>
                    <a:pt x="351" y="521"/>
                  </a:lnTo>
                  <a:lnTo>
                    <a:pt x="361" y="511"/>
                  </a:lnTo>
                  <a:lnTo>
                    <a:pt x="371" y="500"/>
                  </a:lnTo>
                  <a:lnTo>
                    <a:pt x="381" y="488"/>
                  </a:lnTo>
                  <a:lnTo>
                    <a:pt x="391" y="475"/>
                  </a:lnTo>
                  <a:lnTo>
                    <a:pt x="391" y="475"/>
                  </a:lnTo>
                  <a:lnTo>
                    <a:pt x="391" y="475"/>
                  </a:lnTo>
                  <a:lnTo>
                    <a:pt x="391" y="475"/>
                  </a:lnTo>
                  <a:lnTo>
                    <a:pt x="473" y="475"/>
                  </a:lnTo>
                  <a:lnTo>
                    <a:pt x="473" y="47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 name="Freeform 27"/>
            <p:cNvSpPr>
              <a:spLocks/>
            </p:cNvSpPr>
            <p:nvPr userDrawn="1"/>
          </p:nvSpPr>
          <p:spPr bwMode="auto">
            <a:xfrm>
              <a:off x="1658938" y="1789113"/>
              <a:ext cx="107950" cy="187325"/>
            </a:xfrm>
            <a:custGeom>
              <a:avLst/>
              <a:gdLst>
                <a:gd name="T0" fmla="*/ 68 w 68"/>
                <a:gd name="T1" fmla="*/ 1 h 118"/>
                <a:gd name="T2" fmla="*/ 68 w 68"/>
                <a:gd name="T3" fmla="*/ 1 h 118"/>
                <a:gd name="T4" fmla="*/ 66 w 68"/>
                <a:gd name="T5" fmla="*/ 2 h 118"/>
                <a:gd name="T6" fmla="*/ 65 w 68"/>
                <a:gd name="T7" fmla="*/ 4 h 118"/>
                <a:gd name="T8" fmla="*/ 62 w 68"/>
                <a:gd name="T9" fmla="*/ 8 h 118"/>
                <a:gd name="T10" fmla="*/ 57 w 68"/>
                <a:gd name="T11" fmla="*/ 24 h 118"/>
                <a:gd name="T12" fmla="*/ 36 w 68"/>
                <a:gd name="T13" fmla="*/ 95 h 118"/>
                <a:gd name="T14" fmla="*/ 36 w 68"/>
                <a:gd name="T15" fmla="*/ 95 h 118"/>
                <a:gd name="T16" fmla="*/ 34 w 68"/>
                <a:gd name="T17" fmla="*/ 104 h 118"/>
                <a:gd name="T18" fmla="*/ 33 w 68"/>
                <a:gd name="T19" fmla="*/ 110 h 118"/>
                <a:gd name="T20" fmla="*/ 34 w 68"/>
                <a:gd name="T21" fmla="*/ 114 h 118"/>
                <a:gd name="T22" fmla="*/ 35 w 68"/>
                <a:gd name="T23" fmla="*/ 117 h 118"/>
                <a:gd name="T24" fmla="*/ 35 w 68"/>
                <a:gd name="T25" fmla="*/ 118 h 118"/>
                <a:gd name="T26" fmla="*/ 0 w 68"/>
                <a:gd name="T27" fmla="*/ 118 h 118"/>
                <a:gd name="T28" fmla="*/ 0 w 68"/>
                <a:gd name="T29" fmla="*/ 117 h 118"/>
                <a:gd name="T30" fmla="*/ 0 w 68"/>
                <a:gd name="T31" fmla="*/ 117 h 118"/>
                <a:gd name="T32" fmla="*/ 4 w 68"/>
                <a:gd name="T33" fmla="*/ 114 h 118"/>
                <a:gd name="T34" fmla="*/ 6 w 68"/>
                <a:gd name="T35" fmla="*/ 111 h 118"/>
                <a:gd name="T36" fmla="*/ 9 w 68"/>
                <a:gd name="T37" fmla="*/ 105 h 118"/>
                <a:gd name="T38" fmla="*/ 11 w 68"/>
                <a:gd name="T39" fmla="*/ 96 h 118"/>
                <a:gd name="T40" fmla="*/ 32 w 68"/>
                <a:gd name="T41" fmla="*/ 25 h 118"/>
                <a:gd name="T42" fmla="*/ 32 w 68"/>
                <a:gd name="T43" fmla="*/ 25 h 118"/>
                <a:gd name="T44" fmla="*/ 34 w 68"/>
                <a:gd name="T45" fmla="*/ 15 h 118"/>
                <a:gd name="T46" fmla="*/ 35 w 68"/>
                <a:gd name="T47" fmla="*/ 9 h 118"/>
                <a:gd name="T48" fmla="*/ 35 w 68"/>
                <a:gd name="T49" fmla="*/ 5 h 118"/>
                <a:gd name="T50" fmla="*/ 34 w 68"/>
                <a:gd name="T51" fmla="*/ 1 h 118"/>
                <a:gd name="T52" fmla="*/ 34 w 68"/>
                <a:gd name="T53" fmla="*/ 0 h 118"/>
                <a:gd name="T54" fmla="*/ 68 w 68"/>
                <a:gd name="T55" fmla="*/ 0 h 118"/>
                <a:gd name="T56" fmla="*/ 68 w 68"/>
                <a:gd name="T57" fmla="*/ 1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8" h="118">
                  <a:moveTo>
                    <a:pt x="68" y="1"/>
                  </a:moveTo>
                  <a:lnTo>
                    <a:pt x="68" y="1"/>
                  </a:lnTo>
                  <a:lnTo>
                    <a:pt x="66" y="2"/>
                  </a:lnTo>
                  <a:lnTo>
                    <a:pt x="65" y="4"/>
                  </a:lnTo>
                  <a:lnTo>
                    <a:pt x="62" y="8"/>
                  </a:lnTo>
                  <a:lnTo>
                    <a:pt x="57" y="24"/>
                  </a:lnTo>
                  <a:lnTo>
                    <a:pt x="36" y="95"/>
                  </a:lnTo>
                  <a:lnTo>
                    <a:pt x="36" y="95"/>
                  </a:lnTo>
                  <a:lnTo>
                    <a:pt x="34" y="104"/>
                  </a:lnTo>
                  <a:lnTo>
                    <a:pt x="33" y="110"/>
                  </a:lnTo>
                  <a:lnTo>
                    <a:pt x="34" y="114"/>
                  </a:lnTo>
                  <a:lnTo>
                    <a:pt x="35" y="117"/>
                  </a:lnTo>
                  <a:lnTo>
                    <a:pt x="35" y="118"/>
                  </a:lnTo>
                  <a:lnTo>
                    <a:pt x="0" y="118"/>
                  </a:lnTo>
                  <a:lnTo>
                    <a:pt x="0" y="117"/>
                  </a:lnTo>
                  <a:lnTo>
                    <a:pt x="0" y="117"/>
                  </a:lnTo>
                  <a:lnTo>
                    <a:pt x="4" y="114"/>
                  </a:lnTo>
                  <a:lnTo>
                    <a:pt x="6" y="111"/>
                  </a:lnTo>
                  <a:lnTo>
                    <a:pt x="9" y="105"/>
                  </a:lnTo>
                  <a:lnTo>
                    <a:pt x="11" y="96"/>
                  </a:lnTo>
                  <a:lnTo>
                    <a:pt x="32" y="25"/>
                  </a:lnTo>
                  <a:lnTo>
                    <a:pt x="32" y="25"/>
                  </a:lnTo>
                  <a:lnTo>
                    <a:pt x="34" y="15"/>
                  </a:lnTo>
                  <a:lnTo>
                    <a:pt x="35" y="9"/>
                  </a:lnTo>
                  <a:lnTo>
                    <a:pt x="35" y="5"/>
                  </a:lnTo>
                  <a:lnTo>
                    <a:pt x="34" y="1"/>
                  </a:lnTo>
                  <a:lnTo>
                    <a:pt x="34" y="0"/>
                  </a:lnTo>
                  <a:lnTo>
                    <a:pt x="68" y="0"/>
                  </a:lnTo>
                  <a:lnTo>
                    <a:pt x="68"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 name="Freeform 28"/>
            <p:cNvSpPr>
              <a:spLocks/>
            </p:cNvSpPr>
            <p:nvPr userDrawn="1"/>
          </p:nvSpPr>
          <p:spPr bwMode="auto">
            <a:xfrm>
              <a:off x="1289051" y="1785938"/>
              <a:ext cx="138113" cy="193675"/>
            </a:xfrm>
            <a:custGeom>
              <a:avLst/>
              <a:gdLst>
                <a:gd name="T0" fmla="*/ 8 w 87"/>
                <a:gd name="T1" fmla="*/ 90 h 122"/>
                <a:gd name="T2" fmla="*/ 10 w 87"/>
                <a:gd name="T3" fmla="*/ 101 h 122"/>
                <a:gd name="T4" fmla="*/ 16 w 87"/>
                <a:gd name="T5" fmla="*/ 109 h 122"/>
                <a:gd name="T6" fmla="*/ 25 w 87"/>
                <a:gd name="T7" fmla="*/ 113 h 122"/>
                <a:gd name="T8" fmla="*/ 38 w 87"/>
                <a:gd name="T9" fmla="*/ 114 h 122"/>
                <a:gd name="T10" fmla="*/ 42 w 87"/>
                <a:gd name="T11" fmla="*/ 113 h 122"/>
                <a:gd name="T12" fmla="*/ 50 w 87"/>
                <a:gd name="T13" fmla="*/ 110 h 122"/>
                <a:gd name="T14" fmla="*/ 55 w 87"/>
                <a:gd name="T15" fmla="*/ 104 h 122"/>
                <a:gd name="T16" fmla="*/ 58 w 87"/>
                <a:gd name="T17" fmla="*/ 97 h 122"/>
                <a:gd name="T18" fmla="*/ 58 w 87"/>
                <a:gd name="T19" fmla="*/ 94 h 122"/>
                <a:gd name="T20" fmla="*/ 54 w 87"/>
                <a:gd name="T21" fmla="*/ 82 h 122"/>
                <a:gd name="T22" fmla="*/ 43 w 87"/>
                <a:gd name="T23" fmla="*/ 72 h 122"/>
                <a:gd name="T24" fmla="*/ 38 w 87"/>
                <a:gd name="T25" fmla="*/ 68 h 122"/>
                <a:gd name="T26" fmla="*/ 22 w 87"/>
                <a:gd name="T27" fmla="*/ 54 h 122"/>
                <a:gd name="T28" fmla="*/ 17 w 87"/>
                <a:gd name="T29" fmla="*/ 46 h 122"/>
                <a:gd name="T30" fmla="*/ 16 w 87"/>
                <a:gd name="T31" fmla="*/ 36 h 122"/>
                <a:gd name="T32" fmla="*/ 17 w 87"/>
                <a:gd name="T33" fmla="*/ 29 h 122"/>
                <a:gd name="T34" fmla="*/ 22 w 87"/>
                <a:gd name="T35" fmla="*/ 15 h 122"/>
                <a:gd name="T36" fmla="*/ 33 w 87"/>
                <a:gd name="T37" fmla="*/ 6 h 122"/>
                <a:gd name="T38" fmla="*/ 48 w 87"/>
                <a:gd name="T39" fmla="*/ 1 h 122"/>
                <a:gd name="T40" fmla="*/ 56 w 87"/>
                <a:gd name="T41" fmla="*/ 0 h 122"/>
                <a:gd name="T42" fmla="*/ 77 w 87"/>
                <a:gd name="T43" fmla="*/ 2 h 122"/>
                <a:gd name="T44" fmla="*/ 87 w 87"/>
                <a:gd name="T45" fmla="*/ 5 h 122"/>
                <a:gd name="T46" fmla="*/ 80 w 87"/>
                <a:gd name="T47" fmla="*/ 27 h 122"/>
                <a:gd name="T48" fmla="*/ 77 w 87"/>
                <a:gd name="T49" fmla="*/ 17 h 122"/>
                <a:gd name="T50" fmla="*/ 73 w 87"/>
                <a:gd name="T51" fmla="*/ 11 h 122"/>
                <a:gd name="T52" fmla="*/ 65 w 87"/>
                <a:gd name="T53" fmla="*/ 8 h 122"/>
                <a:gd name="T54" fmla="*/ 55 w 87"/>
                <a:gd name="T55" fmla="*/ 8 h 122"/>
                <a:gd name="T56" fmla="*/ 50 w 87"/>
                <a:gd name="T57" fmla="*/ 8 h 122"/>
                <a:gd name="T58" fmla="*/ 44 w 87"/>
                <a:gd name="T59" fmla="*/ 12 h 122"/>
                <a:gd name="T60" fmla="*/ 39 w 87"/>
                <a:gd name="T61" fmla="*/ 17 h 122"/>
                <a:gd name="T62" fmla="*/ 37 w 87"/>
                <a:gd name="T63" fmla="*/ 28 h 122"/>
                <a:gd name="T64" fmla="*/ 38 w 87"/>
                <a:gd name="T65" fmla="*/ 34 h 122"/>
                <a:gd name="T66" fmla="*/ 45 w 87"/>
                <a:gd name="T67" fmla="*/ 44 h 122"/>
                <a:gd name="T68" fmla="*/ 57 w 87"/>
                <a:gd name="T69" fmla="*/ 52 h 122"/>
                <a:gd name="T70" fmla="*/ 66 w 87"/>
                <a:gd name="T71" fmla="*/ 58 h 122"/>
                <a:gd name="T72" fmla="*/ 77 w 87"/>
                <a:gd name="T73" fmla="*/ 69 h 122"/>
                <a:gd name="T74" fmla="*/ 80 w 87"/>
                <a:gd name="T75" fmla="*/ 79 h 122"/>
                <a:gd name="T76" fmla="*/ 81 w 87"/>
                <a:gd name="T77" fmla="*/ 84 h 122"/>
                <a:gd name="T78" fmla="*/ 77 w 87"/>
                <a:gd name="T79" fmla="*/ 100 h 122"/>
                <a:gd name="T80" fmla="*/ 68 w 87"/>
                <a:gd name="T81" fmla="*/ 112 h 122"/>
                <a:gd name="T82" fmla="*/ 54 w 87"/>
                <a:gd name="T83" fmla="*/ 120 h 122"/>
                <a:gd name="T84" fmla="*/ 35 w 87"/>
                <a:gd name="T85" fmla="*/ 122 h 122"/>
                <a:gd name="T86" fmla="*/ 24 w 87"/>
                <a:gd name="T87" fmla="*/ 121 h 122"/>
                <a:gd name="T88" fmla="*/ 6 w 87"/>
                <a:gd name="T89" fmla="*/ 116 h 122"/>
                <a:gd name="T90" fmla="*/ 0 w 87"/>
                <a:gd name="T91" fmla="*/ 112 h 122"/>
                <a:gd name="T92" fmla="*/ 8 w 87"/>
                <a:gd name="T93" fmla="*/ 9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7" h="122">
                  <a:moveTo>
                    <a:pt x="8" y="90"/>
                  </a:moveTo>
                  <a:lnTo>
                    <a:pt x="8" y="90"/>
                  </a:lnTo>
                  <a:lnTo>
                    <a:pt x="9" y="96"/>
                  </a:lnTo>
                  <a:lnTo>
                    <a:pt x="10" y="101"/>
                  </a:lnTo>
                  <a:lnTo>
                    <a:pt x="13" y="106"/>
                  </a:lnTo>
                  <a:lnTo>
                    <a:pt x="16" y="109"/>
                  </a:lnTo>
                  <a:lnTo>
                    <a:pt x="20" y="112"/>
                  </a:lnTo>
                  <a:lnTo>
                    <a:pt x="25" y="113"/>
                  </a:lnTo>
                  <a:lnTo>
                    <a:pt x="31" y="114"/>
                  </a:lnTo>
                  <a:lnTo>
                    <a:pt x="38" y="114"/>
                  </a:lnTo>
                  <a:lnTo>
                    <a:pt x="38" y="114"/>
                  </a:lnTo>
                  <a:lnTo>
                    <a:pt x="42" y="113"/>
                  </a:lnTo>
                  <a:lnTo>
                    <a:pt x="46" y="112"/>
                  </a:lnTo>
                  <a:lnTo>
                    <a:pt x="50" y="110"/>
                  </a:lnTo>
                  <a:lnTo>
                    <a:pt x="53" y="107"/>
                  </a:lnTo>
                  <a:lnTo>
                    <a:pt x="55" y="104"/>
                  </a:lnTo>
                  <a:lnTo>
                    <a:pt x="57" y="101"/>
                  </a:lnTo>
                  <a:lnTo>
                    <a:pt x="58" y="97"/>
                  </a:lnTo>
                  <a:lnTo>
                    <a:pt x="58" y="94"/>
                  </a:lnTo>
                  <a:lnTo>
                    <a:pt x="58" y="94"/>
                  </a:lnTo>
                  <a:lnTo>
                    <a:pt x="57" y="88"/>
                  </a:lnTo>
                  <a:lnTo>
                    <a:pt x="54" y="82"/>
                  </a:lnTo>
                  <a:lnTo>
                    <a:pt x="50" y="77"/>
                  </a:lnTo>
                  <a:lnTo>
                    <a:pt x="43" y="72"/>
                  </a:lnTo>
                  <a:lnTo>
                    <a:pt x="38" y="68"/>
                  </a:lnTo>
                  <a:lnTo>
                    <a:pt x="38" y="68"/>
                  </a:lnTo>
                  <a:lnTo>
                    <a:pt x="29" y="62"/>
                  </a:lnTo>
                  <a:lnTo>
                    <a:pt x="22" y="54"/>
                  </a:lnTo>
                  <a:lnTo>
                    <a:pt x="20" y="51"/>
                  </a:lnTo>
                  <a:lnTo>
                    <a:pt x="17" y="46"/>
                  </a:lnTo>
                  <a:lnTo>
                    <a:pt x="16" y="41"/>
                  </a:lnTo>
                  <a:lnTo>
                    <a:pt x="16" y="36"/>
                  </a:lnTo>
                  <a:lnTo>
                    <a:pt x="16" y="36"/>
                  </a:lnTo>
                  <a:lnTo>
                    <a:pt x="17" y="29"/>
                  </a:lnTo>
                  <a:lnTo>
                    <a:pt x="19" y="22"/>
                  </a:lnTo>
                  <a:lnTo>
                    <a:pt x="22" y="15"/>
                  </a:lnTo>
                  <a:lnTo>
                    <a:pt x="27" y="10"/>
                  </a:lnTo>
                  <a:lnTo>
                    <a:pt x="33" y="6"/>
                  </a:lnTo>
                  <a:lnTo>
                    <a:pt x="40" y="3"/>
                  </a:lnTo>
                  <a:lnTo>
                    <a:pt x="48" y="1"/>
                  </a:lnTo>
                  <a:lnTo>
                    <a:pt x="56" y="0"/>
                  </a:lnTo>
                  <a:lnTo>
                    <a:pt x="56" y="0"/>
                  </a:lnTo>
                  <a:lnTo>
                    <a:pt x="67" y="0"/>
                  </a:lnTo>
                  <a:lnTo>
                    <a:pt x="77" y="2"/>
                  </a:lnTo>
                  <a:lnTo>
                    <a:pt x="77" y="2"/>
                  </a:lnTo>
                  <a:lnTo>
                    <a:pt x="87" y="5"/>
                  </a:lnTo>
                  <a:lnTo>
                    <a:pt x="82" y="27"/>
                  </a:lnTo>
                  <a:lnTo>
                    <a:pt x="80" y="27"/>
                  </a:lnTo>
                  <a:lnTo>
                    <a:pt x="80" y="27"/>
                  </a:lnTo>
                  <a:lnTo>
                    <a:pt x="77" y="17"/>
                  </a:lnTo>
                  <a:lnTo>
                    <a:pt x="75" y="14"/>
                  </a:lnTo>
                  <a:lnTo>
                    <a:pt x="73" y="11"/>
                  </a:lnTo>
                  <a:lnTo>
                    <a:pt x="70" y="9"/>
                  </a:lnTo>
                  <a:lnTo>
                    <a:pt x="65" y="8"/>
                  </a:lnTo>
                  <a:lnTo>
                    <a:pt x="61" y="7"/>
                  </a:lnTo>
                  <a:lnTo>
                    <a:pt x="55" y="8"/>
                  </a:lnTo>
                  <a:lnTo>
                    <a:pt x="55" y="8"/>
                  </a:lnTo>
                  <a:lnTo>
                    <a:pt x="50" y="8"/>
                  </a:lnTo>
                  <a:lnTo>
                    <a:pt x="47" y="10"/>
                  </a:lnTo>
                  <a:lnTo>
                    <a:pt x="44" y="12"/>
                  </a:lnTo>
                  <a:lnTo>
                    <a:pt x="41" y="14"/>
                  </a:lnTo>
                  <a:lnTo>
                    <a:pt x="39" y="17"/>
                  </a:lnTo>
                  <a:lnTo>
                    <a:pt x="38" y="21"/>
                  </a:lnTo>
                  <a:lnTo>
                    <a:pt x="37" y="28"/>
                  </a:lnTo>
                  <a:lnTo>
                    <a:pt x="37" y="28"/>
                  </a:lnTo>
                  <a:lnTo>
                    <a:pt x="38" y="34"/>
                  </a:lnTo>
                  <a:lnTo>
                    <a:pt x="40" y="39"/>
                  </a:lnTo>
                  <a:lnTo>
                    <a:pt x="45" y="44"/>
                  </a:lnTo>
                  <a:lnTo>
                    <a:pt x="52" y="48"/>
                  </a:lnTo>
                  <a:lnTo>
                    <a:pt x="57" y="52"/>
                  </a:lnTo>
                  <a:lnTo>
                    <a:pt x="57" y="52"/>
                  </a:lnTo>
                  <a:lnTo>
                    <a:pt x="66" y="58"/>
                  </a:lnTo>
                  <a:lnTo>
                    <a:pt x="74" y="65"/>
                  </a:lnTo>
                  <a:lnTo>
                    <a:pt x="77" y="69"/>
                  </a:lnTo>
                  <a:lnTo>
                    <a:pt x="79" y="74"/>
                  </a:lnTo>
                  <a:lnTo>
                    <a:pt x="80" y="79"/>
                  </a:lnTo>
                  <a:lnTo>
                    <a:pt x="81" y="84"/>
                  </a:lnTo>
                  <a:lnTo>
                    <a:pt x="81" y="84"/>
                  </a:lnTo>
                  <a:lnTo>
                    <a:pt x="80" y="93"/>
                  </a:lnTo>
                  <a:lnTo>
                    <a:pt x="77" y="100"/>
                  </a:lnTo>
                  <a:lnTo>
                    <a:pt x="73" y="107"/>
                  </a:lnTo>
                  <a:lnTo>
                    <a:pt x="68" y="112"/>
                  </a:lnTo>
                  <a:lnTo>
                    <a:pt x="62" y="116"/>
                  </a:lnTo>
                  <a:lnTo>
                    <a:pt x="54" y="120"/>
                  </a:lnTo>
                  <a:lnTo>
                    <a:pt x="45" y="122"/>
                  </a:lnTo>
                  <a:lnTo>
                    <a:pt x="35" y="122"/>
                  </a:lnTo>
                  <a:lnTo>
                    <a:pt x="35" y="122"/>
                  </a:lnTo>
                  <a:lnTo>
                    <a:pt x="24" y="121"/>
                  </a:lnTo>
                  <a:lnTo>
                    <a:pt x="14" y="119"/>
                  </a:lnTo>
                  <a:lnTo>
                    <a:pt x="6" y="116"/>
                  </a:lnTo>
                  <a:lnTo>
                    <a:pt x="0" y="112"/>
                  </a:lnTo>
                  <a:lnTo>
                    <a:pt x="0" y="112"/>
                  </a:lnTo>
                  <a:lnTo>
                    <a:pt x="6" y="90"/>
                  </a:lnTo>
                  <a:lnTo>
                    <a:pt x="8" y="9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 name="Freeform 29"/>
            <p:cNvSpPr>
              <a:spLocks/>
            </p:cNvSpPr>
            <p:nvPr userDrawn="1"/>
          </p:nvSpPr>
          <p:spPr bwMode="auto">
            <a:xfrm>
              <a:off x="1760538" y="1789113"/>
              <a:ext cx="166688" cy="187325"/>
            </a:xfrm>
            <a:custGeom>
              <a:avLst/>
              <a:gdLst>
                <a:gd name="T0" fmla="*/ 105 w 105"/>
                <a:gd name="T1" fmla="*/ 0 h 118"/>
                <a:gd name="T2" fmla="*/ 105 w 105"/>
                <a:gd name="T3" fmla="*/ 0 h 118"/>
                <a:gd name="T4" fmla="*/ 98 w 105"/>
                <a:gd name="T5" fmla="*/ 22 h 118"/>
                <a:gd name="T6" fmla="*/ 97 w 105"/>
                <a:gd name="T7" fmla="*/ 22 h 118"/>
                <a:gd name="T8" fmla="*/ 97 w 105"/>
                <a:gd name="T9" fmla="*/ 22 h 118"/>
                <a:gd name="T10" fmla="*/ 95 w 105"/>
                <a:gd name="T11" fmla="*/ 16 h 118"/>
                <a:gd name="T12" fmla="*/ 92 w 105"/>
                <a:gd name="T13" fmla="*/ 13 h 118"/>
                <a:gd name="T14" fmla="*/ 88 w 105"/>
                <a:gd name="T15" fmla="*/ 10 h 118"/>
                <a:gd name="T16" fmla="*/ 84 w 105"/>
                <a:gd name="T17" fmla="*/ 9 h 118"/>
                <a:gd name="T18" fmla="*/ 76 w 105"/>
                <a:gd name="T19" fmla="*/ 8 h 118"/>
                <a:gd name="T20" fmla="*/ 69 w 105"/>
                <a:gd name="T21" fmla="*/ 8 h 118"/>
                <a:gd name="T22" fmla="*/ 68 w 105"/>
                <a:gd name="T23" fmla="*/ 8 h 118"/>
                <a:gd name="T24" fmla="*/ 68 w 105"/>
                <a:gd name="T25" fmla="*/ 8 h 118"/>
                <a:gd name="T26" fmla="*/ 64 w 105"/>
                <a:gd name="T27" fmla="*/ 9 h 118"/>
                <a:gd name="T28" fmla="*/ 61 w 105"/>
                <a:gd name="T29" fmla="*/ 10 h 118"/>
                <a:gd name="T30" fmla="*/ 59 w 105"/>
                <a:gd name="T31" fmla="*/ 12 h 118"/>
                <a:gd name="T32" fmla="*/ 58 w 105"/>
                <a:gd name="T33" fmla="*/ 16 h 118"/>
                <a:gd name="T34" fmla="*/ 48 w 105"/>
                <a:gd name="T35" fmla="*/ 55 h 118"/>
                <a:gd name="T36" fmla="*/ 51 w 105"/>
                <a:gd name="T37" fmla="*/ 55 h 118"/>
                <a:gd name="T38" fmla="*/ 51 w 105"/>
                <a:gd name="T39" fmla="*/ 55 h 118"/>
                <a:gd name="T40" fmla="*/ 62 w 105"/>
                <a:gd name="T41" fmla="*/ 55 h 118"/>
                <a:gd name="T42" fmla="*/ 71 w 105"/>
                <a:gd name="T43" fmla="*/ 55 h 118"/>
                <a:gd name="T44" fmla="*/ 78 w 105"/>
                <a:gd name="T45" fmla="*/ 53 h 118"/>
                <a:gd name="T46" fmla="*/ 81 w 105"/>
                <a:gd name="T47" fmla="*/ 52 h 118"/>
                <a:gd name="T48" fmla="*/ 83 w 105"/>
                <a:gd name="T49" fmla="*/ 50 h 118"/>
                <a:gd name="T50" fmla="*/ 84 w 105"/>
                <a:gd name="T51" fmla="*/ 50 h 118"/>
                <a:gd name="T52" fmla="*/ 78 w 105"/>
                <a:gd name="T53" fmla="*/ 71 h 118"/>
                <a:gd name="T54" fmla="*/ 77 w 105"/>
                <a:gd name="T55" fmla="*/ 71 h 118"/>
                <a:gd name="T56" fmla="*/ 77 w 105"/>
                <a:gd name="T57" fmla="*/ 71 h 118"/>
                <a:gd name="T58" fmla="*/ 75 w 105"/>
                <a:gd name="T59" fmla="*/ 68 h 118"/>
                <a:gd name="T60" fmla="*/ 73 w 105"/>
                <a:gd name="T61" fmla="*/ 66 h 118"/>
                <a:gd name="T62" fmla="*/ 70 w 105"/>
                <a:gd name="T63" fmla="*/ 65 h 118"/>
                <a:gd name="T64" fmla="*/ 67 w 105"/>
                <a:gd name="T65" fmla="*/ 64 h 118"/>
                <a:gd name="T66" fmla="*/ 58 w 105"/>
                <a:gd name="T67" fmla="*/ 63 h 118"/>
                <a:gd name="T68" fmla="*/ 48 w 105"/>
                <a:gd name="T69" fmla="*/ 63 h 118"/>
                <a:gd name="T70" fmla="*/ 45 w 105"/>
                <a:gd name="T71" fmla="*/ 63 h 118"/>
                <a:gd name="T72" fmla="*/ 36 w 105"/>
                <a:gd name="T73" fmla="*/ 95 h 118"/>
                <a:gd name="T74" fmla="*/ 36 w 105"/>
                <a:gd name="T75" fmla="*/ 95 h 118"/>
                <a:gd name="T76" fmla="*/ 34 w 105"/>
                <a:gd name="T77" fmla="*/ 103 h 118"/>
                <a:gd name="T78" fmla="*/ 32 w 105"/>
                <a:gd name="T79" fmla="*/ 109 h 118"/>
                <a:gd name="T80" fmla="*/ 33 w 105"/>
                <a:gd name="T81" fmla="*/ 114 h 118"/>
                <a:gd name="T82" fmla="*/ 34 w 105"/>
                <a:gd name="T83" fmla="*/ 117 h 118"/>
                <a:gd name="T84" fmla="*/ 34 w 105"/>
                <a:gd name="T85" fmla="*/ 118 h 118"/>
                <a:gd name="T86" fmla="*/ 0 w 105"/>
                <a:gd name="T87" fmla="*/ 118 h 118"/>
                <a:gd name="T88" fmla="*/ 0 w 105"/>
                <a:gd name="T89" fmla="*/ 117 h 118"/>
                <a:gd name="T90" fmla="*/ 0 w 105"/>
                <a:gd name="T91" fmla="*/ 117 h 118"/>
                <a:gd name="T92" fmla="*/ 3 w 105"/>
                <a:gd name="T93" fmla="*/ 114 h 118"/>
                <a:gd name="T94" fmla="*/ 6 w 105"/>
                <a:gd name="T95" fmla="*/ 110 h 118"/>
                <a:gd name="T96" fmla="*/ 8 w 105"/>
                <a:gd name="T97" fmla="*/ 104 h 118"/>
                <a:gd name="T98" fmla="*/ 11 w 105"/>
                <a:gd name="T99" fmla="*/ 96 h 118"/>
                <a:gd name="T100" fmla="*/ 32 w 105"/>
                <a:gd name="T101" fmla="*/ 24 h 118"/>
                <a:gd name="T102" fmla="*/ 32 w 105"/>
                <a:gd name="T103" fmla="*/ 24 h 118"/>
                <a:gd name="T104" fmla="*/ 34 w 105"/>
                <a:gd name="T105" fmla="*/ 15 h 118"/>
                <a:gd name="T106" fmla="*/ 35 w 105"/>
                <a:gd name="T107" fmla="*/ 9 h 118"/>
                <a:gd name="T108" fmla="*/ 35 w 105"/>
                <a:gd name="T109" fmla="*/ 5 h 118"/>
                <a:gd name="T110" fmla="*/ 33 w 105"/>
                <a:gd name="T111" fmla="*/ 1 h 118"/>
                <a:gd name="T112" fmla="*/ 33 w 105"/>
                <a:gd name="T113" fmla="*/ 0 h 118"/>
                <a:gd name="T114" fmla="*/ 105 w 105"/>
                <a:gd name="T115" fmla="*/ 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5" h="118">
                  <a:moveTo>
                    <a:pt x="105" y="0"/>
                  </a:moveTo>
                  <a:lnTo>
                    <a:pt x="105" y="0"/>
                  </a:lnTo>
                  <a:lnTo>
                    <a:pt x="98" y="22"/>
                  </a:lnTo>
                  <a:lnTo>
                    <a:pt x="97" y="22"/>
                  </a:lnTo>
                  <a:lnTo>
                    <a:pt x="97" y="22"/>
                  </a:lnTo>
                  <a:lnTo>
                    <a:pt x="95" y="16"/>
                  </a:lnTo>
                  <a:lnTo>
                    <a:pt x="92" y="13"/>
                  </a:lnTo>
                  <a:lnTo>
                    <a:pt x="88" y="10"/>
                  </a:lnTo>
                  <a:lnTo>
                    <a:pt x="84" y="9"/>
                  </a:lnTo>
                  <a:lnTo>
                    <a:pt x="76" y="8"/>
                  </a:lnTo>
                  <a:lnTo>
                    <a:pt x="69" y="8"/>
                  </a:lnTo>
                  <a:lnTo>
                    <a:pt x="68" y="8"/>
                  </a:lnTo>
                  <a:lnTo>
                    <a:pt x="68" y="8"/>
                  </a:lnTo>
                  <a:lnTo>
                    <a:pt x="64" y="9"/>
                  </a:lnTo>
                  <a:lnTo>
                    <a:pt x="61" y="10"/>
                  </a:lnTo>
                  <a:lnTo>
                    <a:pt x="59" y="12"/>
                  </a:lnTo>
                  <a:lnTo>
                    <a:pt x="58" y="16"/>
                  </a:lnTo>
                  <a:lnTo>
                    <a:pt x="48" y="55"/>
                  </a:lnTo>
                  <a:lnTo>
                    <a:pt x="51" y="55"/>
                  </a:lnTo>
                  <a:lnTo>
                    <a:pt x="51" y="55"/>
                  </a:lnTo>
                  <a:lnTo>
                    <a:pt x="62" y="55"/>
                  </a:lnTo>
                  <a:lnTo>
                    <a:pt x="71" y="55"/>
                  </a:lnTo>
                  <a:lnTo>
                    <a:pt x="78" y="53"/>
                  </a:lnTo>
                  <a:lnTo>
                    <a:pt x="81" y="52"/>
                  </a:lnTo>
                  <a:lnTo>
                    <a:pt x="83" y="50"/>
                  </a:lnTo>
                  <a:lnTo>
                    <a:pt x="84" y="50"/>
                  </a:lnTo>
                  <a:lnTo>
                    <a:pt x="78" y="71"/>
                  </a:lnTo>
                  <a:lnTo>
                    <a:pt x="77" y="71"/>
                  </a:lnTo>
                  <a:lnTo>
                    <a:pt x="77" y="71"/>
                  </a:lnTo>
                  <a:lnTo>
                    <a:pt x="75" y="68"/>
                  </a:lnTo>
                  <a:lnTo>
                    <a:pt x="73" y="66"/>
                  </a:lnTo>
                  <a:lnTo>
                    <a:pt x="70" y="65"/>
                  </a:lnTo>
                  <a:lnTo>
                    <a:pt x="67" y="64"/>
                  </a:lnTo>
                  <a:lnTo>
                    <a:pt x="58" y="63"/>
                  </a:lnTo>
                  <a:lnTo>
                    <a:pt x="48" y="63"/>
                  </a:lnTo>
                  <a:lnTo>
                    <a:pt x="45" y="63"/>
                  </a:lnTo>
                  <a:lnTo>
                    <a:pt x="36" y="95"/>
                  </a:lnTo>
                  <a:lnTo>
                    <a:pt x="36" y="95"/>
                  </a:lnTo>
                  <a:lnTo>
                    <a:pt x="34" y="103"/>
                  </a:lnTo>
                  <a:lnTo>
                    <a:pt x="32" y="109"/>
                  </a:lnTo>
                  <a:lnTo>
                    <a:pt x="33" y="114"/>
                  </a:lnTo>
                  <a:lnTo>
                    <a:pt x="34" y="117"/>
                  </a:lnTo>
                  <a:lnTo>
                    <a:pt x="34" y="118"/>
                  </a:lnTo>
                  <a:lnTo>
                    <a:pt x="0" y="118"/>
                  </a:lnTo>
                  <a:lnTo>
                    <a:pt x="0" y="117"/>
                  </a:lnTo>
                  <a:lnTo>
                    <a:pt x="0" y="117"/>
                  </a:lnTo>
                  <a:lnTo>
                    <a:pt x="3" y="114"/>
                  </a:lnTo>
                  <a:lnTo>
                    <a:pt x="6" y="110"/>
                  </a:lnTo>
                  <a:lnTo>
                    <a:pt x="8" y="104"/>
                  </a:lnTo>
                  <a:lnTo>
                    <a:pt x="11" y="96"/>
                  </a:lnTo>
                  <a:lnTo>
                    <a:pt x="32" y="24"/>
                  </a:lnTo>
                  <a:lnTo>
                    <a:pt x="32" y="24"/>
                  </a:lnTo>
                  <a:lnTo>
                    <a:pt x="34" y="15"/>
                  </a:lnTo>
                  <a:lnTo>
                    <a:pt x="35" y="9"/>
                  </a:lnTo>
                  <a:lnTo>
                    <a:pt x="35" y="5"/>
                  </a:lnTo>
                  <a:lnTo>
                    <a:pt x="33" y="1"/>
                  </a:lnTo>
                  <a:lnTo>
                    <a:pt x="33" y="0"/>
                  </a:lnTo>
                  <a:lnTo>
                    <a:pt x="10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2" name="Freeform 30"/>
            <p:cNvSpPr>
              <a:spLocks/>
            </p:cNvSpPr>
            <p:nvPr userDrawn="1"/>
          </p:nvSpPr>
          <p:spPr bwMode="auto">
            <a:xfrm>
              <a:off x="1925638" y="1789113"/>
              <a:ext cx="150813" cy="187325"/>
            </a:xfrm>
            <a:custGeom>
              <a:avLst/>
              <a:gdLst>
                <a:gd name="T0" fmla="*/ 95 w 95"/>
                <a:gd name="T1" fmla="*/ 0 h 118"/>
                <a:gd name="T2" fmla="*/ 95 w 95"/>
                <a:gd name="T3" fmla="*/ 0 h 118"/>
                <a:gd name="T4" fmla="*/ 89 w 95"/>
                <a:gd name="T5" fmla="*/ 22 h 118"/>
                <a:gd name="T6" fmla="*/ 87 w 95"/>
                <a:gd name="T7" fmla="*/ 22 h 118"/>
                <a:gd name="T8" fmla="*/ 87 w 95"/>
                <a:gd name="T9" fmla="*/ 22 h 118"/>
                <a:gd name="T10" fmla="*/ 85 w 95"/>
                <a:gd name="T11" fmla="*/ 16 h 118"/>
                <a:gd name="T12" fmla="*/ 82 w 95"/>
                <a:gd name="T13" fmla="*/ 13 h 118"/>
                <a:gd name="T14" fmla="*/ 78 w 95"/>
                <a:gd name="T15" fmla="*/ 11 h 118"/>
                <a:gd name="T16" fmla="*/ 75 w 95"/>
                <a:gd name="T17" fmla="*/ 9 h 118"/>
                <a:gd name="T18" fmla="*/ 67 w 95"/>
                <a:gd name="T19" fmla="*/ 8 h 118"/>
                <a:gd name="T20" fmla="*/ 61 w 95"/>
                <a:gd name="T21" fmla="*/ 8 h 118"/>
                <a:gd name="T22" fmla="*/ 60 w 95"/>
                <a:gd name="T23" fmla="*/ 8 h 118"/>
                <a:gd name="T24" fmla="*/ 35 w 95"/>
                <a:gd name="T25" fmla="*/ 95 h 118"/>
                <a:gd name="T26" fmla="*/ 35 w 95"/>
                <a:gd name="T27" fmla="*/ 95 h 118"/>
                <a:gd name="T28" fmla="*/ 32 w 95"/>
                <a:gd name="T29" fmla="*/ 110 h 118"/>
                <a:gd name="T30" fmla="*/ 32 w 95"/>
                <a:gd name="T31" fmla="*/ 114 h 118"/>
                <a:gd name="T32" fmla="*/ 34 w 95"/>
                <a:gd name="T33" fmla="*/ 117 h 118"/>
                <a:gd name="T34" fmla="*/ 34 w 95"/>
                <a:gd name="T35" fmla="*/ 118 h 118"/>
                <a:gd name="T36" fmla="*/ 0 w 95"/>
                <a:gd name="T37" fmla="*/ 118 h 118"/>
                <a:gd name="T38" fmla="*/ 0 w 95"/>
                <a:gd name="T39" fmla="*/ 117 h 118"/>
                <a:gd name="T40" fmla="*/ 0 w 95"/>
                <a:gd name="T41" fmla="*/ 117 h 118"/>
                <a:gd name="T42" fmla="*/ 4 w 95"/>
                <a:gd name="T43" fmla="*/ 114 h 118"/>
                <a:gd name="T44" fmla="*/ 6 w 95"/>
                <a:gd name="T45" fmla="*/ 110 h 118"/>
                <a:gd name="T46" fmla="*/ 8 w 95"/>
                <a:gd name="T47" fmla="*/ 104 h 118"/>
                <a:gd name="T48" fmla="*/ 11 w 95"/>
                <a:gd name="T49" fmla="*/ 95 h 118"/>
                <a:gd name="T50" fmla="*/ 36 w 95"/>
                <a:gd name="T51" fmla="*/ 8 h 118"/>
                <a:gd name="T52" fmla="*/ 33 w 95"/>
                <a:gd name="T53" fmla="*/ 8 h 118"/>
                <a:gd name="T54" fmla="*/ 33 w 95"/>
                <a:gd name="T55" fmla="*/ 8 h 118"/>
                <a:gd name="T56" fmla="*/ 26 w 95"/>
                <a:gd name="T57" fmla="*/ 8 h 118"/>
                <a:gd name="T58" fmla="*/ 19 w 95"/>
                <a:gd name="T59" fmla="*/ 9 h 118"/>
                <a:gd name="T60" fmla="*/ 15 w 95"/>
                <a:gd name="T61" fmla="*/ 11 h 118"/>
                <a:gd name="T62" fmla="*/ 11 w 95"/>
                <a:gd name="T63" fmla="*/ 13 h 118"/>
                <a:gd name="T64" fmla="*/ 7 w 95"/>
                <a:gd name="T65" fmla="*/ 16 h 118"/>
                <a:gd name="T66" fmla="*/ 3 w 95"/>
                <a:gd name="T67" fmla="*/ 22 h 118"/>
                <a:gd name="T68" fmla="*/ 1 w 95"/>
                <a:gd name="T69" fmla="*/ 22 h 118"/>
                <a:gd name="T70" fmla="*/ 1 w 95"/>
                <a:gd name="T71" fmla="*/ 22 h 118"/>
                <a:gd name="T72" fmla="*/ 8 w 95"/>
                <a:gd name="T73" fmla="*/ 0 h 118"/>
                <a:gd name="T74" fmla="*/ 95 w 95"/>
                <a:gd name="T75" fmla="*/ 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5" h="118">
                  <a:moveTo>
                    <a:pt x="95" y="0"/>
                  </a:moveTo>
                  <a:lnTo>
                    <a:pt x="95" y="0"/>
                  </a:lnTo>
                  <a:lnTo>
                    <a:pt x="89" y="22"/>
                  </a:lnTo>
                  <a:lnTo>
                    <a:pt x="87" y="22"/>
                  </a:lnTo>
                  <a:lnTo>
                    <a:pt x="87" y="22"/>
                  </a:lnTo>
                  <a:lnTo>
                    <a:pt x="85" y="16"/>
                  </a:lnTo>
                  <a:lnTo>
                    <a:pt x="82" y="13"/>
                  </a:lnTo>
                  <a:lnTo>
                    <a:pt x="78" y="11"/>
                  </a:lnTo>
                  <a:lnTo>
                    <a:pt x="75" y="9"/>
                  </a:lnTo>
                  <a:lnTo>
                    <a:pt x="67" y="8"/>
                  </a:lnTo>
                  <a:lnTo>
                    <a:pt x="61" y="8"/>
                  </a:lnTo>
                  <a:lnTo>
                    <a:pt x="60" y="8"/>
                  </a:lnTo>
                  <a:lnTo>
                    <a:pt x="35" y="95"/>
                  </a:lnTo>
                  <a:lnTo>
                    <a:pt x="35" y="95"/>
                  </a:lnTo>
                  <a:lnTo>
                    <a:pt x="32" y="110"/>
                  </a:lnTo>
                  <a:lnTo>
                    <a:pt x="32" y="114"/>
                  </a:lnTo>
                  <a:lnTo>
                    <a:pt x="34" y="117"/>
                  </a:lnTo>
                  <a:lnTo>
                    <a:pt x="34" y="118"/>
                  </a:lnTo>
                  <a:lnTo>
                    <a:pt x="0" y="118"/>
                  </a:lnTo>
                  <a:lnTo>
                    <a:pt x="0" y="117"/>
                  </a:lnTo>
                  <a:lnTo>
                    <a:pt x="0" y="117"/>
                  </a:lnTo>
                  <a:lnTo>
                    <a:pt x="4" y="114"/>
                  </a:lnTo>
                  <a:lnTo>
                    <a:pt x="6" y="110"/>
                  </a:lnTo>
                  <a:lnTo>
                    <a:pt x="8" y="104"/>
                  </a:lnTo>
                  <a:lnTo>
                    <a:pt x="11" y="95"/>
                  </a:lnTo>
                  <a:lnTo>
                    <a:pt x="36" y="8"/>
                  </a:lnTo>
                  <a:lnTo>
                    <a:pt x="33" y="8"/>
                  </a:lnTo>
                  <a:lnTo>
                    <a:pt x="33" y="8"/>
                  </a:lnTo>
                  <a:lnTo>
                    <a:pt x="26" y="8"/>
                  </a:lnTo>
                  <a:lnTo>
                    <a:pt x="19" y="9"/>
                  </a:lnTo>
                  <a:lnTo>
                    <a:pt x="15" y="11"/>
                  </a:lnTo>
                  <a:lnTo>
                    <a:pt x="11" y="13"/>
                  </a:lnTo>
                  <a:lnTo>
                    <a:pt x="7" y="16"/>
                  </a:lnTo>
                  <a:lnTo>
                    <a:pt x="3" y="22"/>
                  </a:lnTo>
                  <a:lnTo>
                    <a:pt x="1" y="22"/>
                  </a:lnTo>
                  <a:lnTo>
                    <a:pt x="1" y="22"/>
                  </a:lnTo>
                  <a:lnTo>
                    <a:pt x="8" y="0"/>
                  </a:lnTo>
                  <a:lnTo>
                    <a:pt x="9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3" name="Freeform 31"/>
            <p:cNvSpPr>
              <a:spLocks/>
            </p:cNvSpPr>
            <p:nvPr userDrawn="1"/>
          </p:nvSpPr>
          <p:spPr bwMode="auto">
            <a:xfrm>
              <a:off x="1447801" y="1789113"/>
              <a:ext cx="238125" cy="187325"/>
            </a:xfrm>
            <a:custGeom>
              <a:avLst/>
              <a:gdLst>
                <a:gd name="T0" fmla="*/ 150 w 150"/>
                <a:gd name="T1" fmla="*/ 1 h 118"/>
                <a:gd name="T2" fmla="*/ 150 w 150"/>
                <a:gd name="T3" fmla="*/ 1 h 118"/>
                <a:gd name="T4" fmla="*/ 147 w 150"/>
                <a:gd name="T5" fmla="*/ 5 h 118"/>
                <a:gd name="T6" fmla="*/ 144 w 150"/>
                <a:gd name="T7" fmla="*/ 9 h 118"/>
                <a:gd name="T8" fmla="*/ 136 w 150"/>
                <a:gd name="T9" fmla="*/ 23 h 118"/>
                <a:gd name="T10" fmla="*/ 136 w 150"/>
                <a:gd name="T11" fmla="*/ 23 h 118"/>
                <a:gd name="T12" fmla="*/ 108 w 150"/>
                <a:gd name="T13" fmla="*/ 76 h 118"/>
                <a:gd name="T14" fmla="*/ 87 w 150"/>
                <a:gd name="T15" fmla="*/ 118 h 118"/>
                <a:gd name="T16" fmla="*/ 74 w 150"/>
                <a:gd name="T17" fmla="*/ 118 h 118"/>
                <a:gd name="T18" fmla="*/ 67 w 150"/>
                <a:gd name="T19" fmla="*/ 44 h 118"/>
                <a:gd name="T20" fmla="*/ 66 w 150"/>
                <a:gd name="T21" fmla="*/ 44 h 118"/>
                <a:gd name="T22" fmla="*/ 26 w 150"/>
                <a:gd name="T23" fmla="*/ 118 h 118"/>
                <a:gd name="T24" fmla="*/ 15 w 150"/>
                <a:gd name="T25" fmla="*/ 118 h 118"/>
                <a:gd name="T26" fmla="*/ 5 w 150"/>
                <a:gd name="T27" fmla="*/ 24 h 118"/>
                <a:gd name="T28" fmla="*/ 5 w 150"/>
                <a:gd name="T29" fmla="*/ 24 h 118"/>
                <a:gd name="T30" fmla="*/ 4 w 150"/>
                <a:gd name="T31" fmla="*/ 9 h 118"/>
                <a:gd name="T32" fmla="*/ 2 w 150"/>
                <a:gd name="T33" fmla="*/ 5 h 118"/>
                <a:gd name="T34" fmla="*/ 0 w 150"/>
                <a:gd name="T35" fmla="*/ 1 h 118"/>
                <a:gd name="T36" fmla="*/ 0 w 150"/>
                <a:gd name="T37" fmla="*/ 0 h 118"/>
                <a:gd name="T38" fmla="*/ 33 w 150"/>
                <a:gd name="T39" fmla="*/ 0 h 118"/>
                <a:gd name="T40" fmla="*/ 33 w 150"/>
                <a:gd name="T41" fmla="*/ 1 h 118"/>
                <a:gd name="T42" fmla="*/ 33 w 150"/>
                <a:gd name="T43" fmla="*/ 1 h 118"/>
                <a:gd name="T44" fmla="*/ 31 w 150"/>
                <a:gd name="T45" fmla="*/ 5 h 118"/>
                <a:gd name="T46" fmla="*/ 29 w 150"/>
                <a:gd name="T47" fmla="*/ 9 h 118"/>
                <a:gd name="T48" fmla="*/ 29 w 150"/>
                <a:gd name="T49" fmla="*/ 14 h 118"/>
                <a:gd name="T50" fmla="*/ 29 w 150"/>
                <a:gd name="T51" fmla="*/ 23 h 118"/>
                <a:gd name="T52" fmla="*/ 35 w 150"/>
                <a:gd name="T53" fmla="*/ 79 h 118"/>
                <a:gd name="T54" fmla="*/ 35 w 150"/>
                <a:gd name="T55" fmla="*/ 79 h 118"/>
                <a:gd name="T56" fmla="*/ 77 w 150"/>
                <a:gd name="T57" fmla="*/ 1 h 118"/>
                <a:gd name="T58" fmla="*/ 86 w 150"/>
                <a:gd name="T59" fmla="*/ 1 h 118"/>
                <a:gd name="T60" fmla="*/ 93 w 150"/>
                <a:gd name="T61" fmla="*/ 79 h 118"/>
                <a:gd name="T62" fmla="*/ 94 w 150"/>
                <a:gd name="T63" fmla="*/ 79 h 118"/>
                <a:gd name="T64" fmla="*/ 94 w 150"/>
                <a:gd name="T65" fmla="*/ 79 h 118"/>
                <a:gd name="T66" fmla="*/ 124 w 150"/>
                <a:gd name="T67" fmla="*/ 21 h 118"/>
                <a:gd name="T68" fmla="*/ 124 w 150"/>
                <a:gd name="T69" fmla="*/ 21 h 118"/>
                <a:gd name="T70" fmla="*/ 128 w 150"/>
                <a:gd name="T71" fmla="*/ 12 h 118"/>
                <a:gd name="T72" fmla="*/ 129 w 150"/>
                <a:gd name="T73" fmla="*/ 6 h 118"/>
                <a:gd name="T74" fmla="*/ 129 w 150"/>
                <a:gd name="T75" fmla="*/ 3 h 118"/>
                <a:gd name="T76" fmla="*/ 128 w 150"/>
                <a:gd name="T77" fmla="*/ 1 h 118"/>
                <a:gd name="T78" fmla="*/ 128 w 150"/>
                <a:gd name="T79" fmla="*/ 0 h 118"/>
                <a:gd name="T80" fmla="*/ 150 w 150"/>
                <a:gd name="T81" fmla="*/ 0 h 118"/>
                <a:gd name="T82" fmla="*/ 150 w 150"/>
                <a:gd name="T83" fmla="*/ 1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0" h="118">
                  <a:moveTo>
                    <a:pt x="150" y="1"/>
                  </a:moveTo>
                  <a:lnTo>
                    <a:pt x="150" y="1"/>
                  </a:lnTo>
                  <a:lnTo>
                    <a:pt x="147" y="5"/>
                  </a:lnTo>
                  <a:lnTo>
                    <a:pt x="144" y="9"/>
                  </a:lnTo>
                  <a:lnTo>
                    <a:pt x="136" y="23"/>
                  </a:lnTo>
                  <a:lnTo>
                    <a:pt x="136" y="23"/>
                  </a:lnTo>
                  <a:lnTo>
                    <a:pt x="108" y="76"/>
                  </a:lnTo>
                  <a:lnTo>
                    <a:pt x="87" y="118"/>
                  </a:lnTo>
                  <a:lnTo>
                    <a:pt x="74" y="118"/>
                  </a:lnTo>
                  <a:lnTo>
                    <a:pt x="67" y="44"/>
                  </a:lnTo>
                  <a:lnTo>
                    <a:pt x="66" y="44"/>
                  </a:lnTo>
                  <a:lnTo>
                    <a:pt x="26" y="118"/>
                  </a:lnTo>
                  <a:lnTo>
                    <a:pt x="15" y="118"/>
                  </a:lnTo>
                  <a:lnTo>
                    <a:pt x="5" y="24"/>
                  </a:lnTo>
                  <a:lnTo>
                    <a:pt x="5" y="24"/>
                  </a:lnTo>
                  <a:lnTo>
                    <a:pt x="4" y="9"/>
                  </a:lnTo>
                  <a:lnTo>
                    <a:pt x="2" y="5"/>
                  </a:lnTo>
                  <a:lnTo>
                    <a:pt x="0" y="1"/>
                  </a:lnTo>
                  <a:lnTo>
                    <a:pt x="0" y="0"/>
                  </a:lnTo>
                  <a:lnTo>
                    <a:pt x="33" y="0"/>
                  </a:lnTo>
                  <a:lnTo>
                    <a:pt x="33" y="1"/>
                  </a:lnTo>
                  <a:lnTo>
                    <a:pt x="33" y="1"/>
                  </a:lnTo>
                  <a:lnTo>
                    <a:pt x="31" y="5"/>
                  </a:lnTo>
                  <a:lnTo>
                    <a:pt x="29" y="9"/>
                  </a:lnTo>
                  <a:lnTo>
                    <a:pt x="29" y="14"/>
                  </a:lnTo>
                  <a:lnTo>
                    <a:pt x="29" y="23"/>
                  </a:lnTo>
                  <a:lnTo>
                    <a:pt x="35" y="79"/>
                  </a:lnTo>
                  <a:lnTo>
                    <a:pt x="35" y="79"/>
                  </a:lnTo>
                  <a:lnTo>
                    <a:pt x="77" y="1"/>
                  </a:lnTo>
                  <a:lnTo>
                    <a:pt x="86" y="1"/>
                  </a:lnTo>
                  <a:lnTo>
                    <a:pt x="93" y="79"/>
                  </a:lnTo>
                  <a:lnTo>
                    <a:pt x="94" y="79"/>
                  </a:lnTo>
                  <a:lnTo>
                    <a:pt x="94" y="79"/>
                  </a:lnTo>
                  <a:lnTo>
                    <a:pt x="124" y="21"/>
                  </a:lnTo>
                  <a:lnTo>
                    <a:pt x="124" y="21"/>
                  </a:lnTo>
                  <a:lnTo>
                    <a:pt x="128" y="12"/>
                  </a:lnTo>
                  <a:lnTo>
                    <a:pt x="129" y="6"/>
                  </a:lnTo>
                  <a:lnTo>
                    <a:pt x="129" y="3"/>
                  </a:lnTo>
                  <a:lnTo>
                    <a:pt x="128" y="1"/>
                  </a:lnTo>
                  <a:lnTo>
                    <a:pt x="128" y="0"/>
                  </a:lnTo>
                  <a:lnTo>
                    <a:pt x="150" y="0"/>
                  </a:lnTo>
                  <a:lnTo>
                    <a:pt x="15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Tree>
    <p:extLst>
      <p:ext uri="{BB962C8B-B14F-4D97-AF65-F5344CB8AC3E}">
        <p14:creationId xmlns:p14="http://schemas.microsoft.com/office/powerpoint/2010/main" val="2235091700"/>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Agenda slide">
    <p:spTree>
      <p:nvGrpSpPr>
        <p:cNvPr id="1" name=""/>
        <p:cNvGrpSpPr/>
        <p:nvPr/>
      </p:nvGrpSpPr>
      <p:grpSpPr>
        <a:xfrm>
          <a:off x="0" y="0"/>
          <a:ext cx="0" cy="0"/>
          <a:chOff x="0" y="0"/>
          <a:chExt cx="0" cy="0"/>
        </a:xfrm>
      </p:grpSpPr>
      <p:sp>
        <p:nvSpPr>
          <p:cNvPr id="14" name="Slide Number Placeholder 4"/>
          <p:cNvSpPr>
            <a:spLocks noGrp="1"/>
          </p:cNvSpPr>
          <p:nvPr>
            <p:ph type="sldNum" sz="quarter" idx="11"/>
          </p:nvPr>
        </p:nvSpPr>
        <p:spPr>
          <a:xfrm>
            <a:off x="9823251" y="5592196"/>
            <a:ext cx="762000" cy="228600"/>
          </a:xfrm>
        </p:spPr>
        <p:txBody>
          <a:bodyPr/>
          <a:lstStyle>
            <a:lvl1pPr algn="r">
              <a:defRPr/>
            </a:lvl1pPr>
          </a:lstStyle>
          <a:p>
            <a:fld id="{F17889F7-7963-4A16-ADF8-FEE4D97DC541}" type="slidenum">
              <a:rPr lang="en-GB" smtClean="0"/>
              <a:pPr/>
              <a:t>‹#›</a:t>
            </a:fld>
            <a:endParaRPr lang="en-GB"/>
          </a:p>
        </p:txBody>
      </p:sp>
      <p:sp>
        <p:nvSpPr>
          <p:cNvPr id="3" name="Text Placeholder 2"/>
          <p:cNvSpPr>
            <a:spLocks noGrp="1"/>
          </p:cNvSpPr>
          <p:nvPr>
            <p:ph type="body" sz="quarter" idx="13" hasCustomPrompt="1"/>
          </p:nvPr>
        </p:nvSpPr>
        <p:spPr>
          <a:xfrm>
            <a:off x="287338" y="301625"/>
            <a:ext cx="8066087" cy="4681538"/>
          </a:xfrm>
        </p:spPr>
        <p:txBody>
          <a:bodyPr/>
          <a:lstStyle>
            <a:lvl1pPr marL="342900" indent="-342900">
              <a:buFont typeface="Arial" panose="020B0604020202020204" pitchFamily="34" charset="0"/>
              <a:buChar char="−"/>
              <a:defRPr sz="2000"/>
            </a:lvl1pPr>
            <a:lvl2pPr>
              <a:defRPr sz="1600" baseline="0"/>
            </a:lvl2pPr>
            <a:lvl3pPr marL="528607" indent="0">
              <a:buFont typeface="Arial" panose="020B0604020202020204" pitchFamily="34" charset="0"/>
              <a:buNone/>
              <a:defRPr sz="1600" baseline="0"/>
            </a:lvl3pPr>
            <a:lvl4pPr>
              <a:defRPr sz="1600"/>
            </a:lvl4pPr>
            <a:lvl5pPr>
              <a:defRPr sz="1400"/>
            </a:lvl5pPr>
          </a:lstStyle>
          <a:p>
            <a:r>
              <a:rPr lang="en-US" dirty="0"/>
              <a:t>This slide can help you create an at a glance slide that can be a summary of your complete presentation. It is equivalent to the table of contents. Make sure you stay clear and short and use from 2 to 7 points.</a:t>
            </a:r>
          </a:p>
          <a:p>
            <a:pPr lvl="1"/>
            <a:r>
              <a:rPr lang="en-US" dirty="0"/>
              <a:t>Point second level</a:t>
            </a:r>
          </a:p>
          <a:p>
            <a:pPr lvl="2"/>
            <a:r>
              <a:rPr lang="en-US" dirty="0"/>
              <a:t>Point third level</a:t>
            </a:r>
          </a:p>
          <a:p>
            <a:pPr lvl="3"/>
            <a:r>
              <a:rPr lang="en-US" dirty="0"/>
              <a:t>Point fourth level</a:t>
            </a:r>
          </a:p>
          <a:p>
            <a:pPr lvl="4"/>
            <a:r>
              <a:rPr lang="en-US" dirty="0"/>
              <a:t>Point fifth level</a:t>
            </a:r>
            <a:endParaRPr lang="en-GB" dirty="0"/>
          </a:p>
        </p:txBody>
      </p:sp>
      <p:sp>
        <p:nvSpPr>
          <p:cNvPr id="16" name="Footer Placeholder 3"/>
          <p:cNvSpPr>
            <a:spLocks noGrp="1"/>
          </p:cNvSpPr>
          <p:nvPr>
            <p:ph type="ftr" sz="quarter" idx="10"/>
          </p:nvPr>
        </p:nvSpPr>
        <p:spPr>
          <a:xfrm>
            <a:off x="658292" y="5592196"/>
            <a:ext cx="8918847" cy="228600"/>
          </a:xfrm>
        </p:spPr>
        <p:txBody>
          <a:bodyPr/>
          <a:lstStyle>
            <a:lvl1pPr>
              <a:defRPr>
                <a:solidFill>
                  <a:schemeClr val="tx2"/>
                </a:solidFill>
              </a:defRPr>
            </a:lvl1pPr>
          </a:lstStyle>
          <a:p>
            <a:r>
              <a:rPr lang="en-US"/>
              <a:t>Global webinar for third-party providers</a:t>
            </a:r>
            <a:endParaRPr lang="en-GB" dirty="0"/>
          </a:p>
        </p:txBody>
      </p:sp>
    </p:spTree>
    <p:extLst>
      <p:ext uri="{BB962C8B-B14F-4D97-AF65-F5344CB8AC3E}">
        <p14:creationId xmlns:p14="http://schemas.microsoft.com/office/powerpoint/2010/main" val="1810814917"/>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le and insert content zone">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a:xfrm>
            <a:off x="9823251" y="5592196"/>
            <a:ext cx="762000" cy="228600"/>
          </a:xfrm>
        </p:spPr>
        <p:txBody>
          <a:bodyPr/>
          <a:lstStyle>
            <a:lvl1pPr algn="r">
              <a:defRPr/>
            </a:lvl1pPr>
          </a:lstStyle>
          <a:p>
            <a:fld id="{F17889F7-7963-4A16-ADF8-FEE4D97DC541}" type="slidenum">
              <a:rPr lang="en-GB" smtClean="0"/>
              <a:pPr/>
              <a:t>‹#›</a:t>
            </a:fld>
            <a:endParaRPr lang="en-GB"/>
          </a:p>
        </p:txBody>
      </p:sp>
      <p:sp>
        <p:nvSpPr>
          <p:cNvPr id="9" name="Rectangle 34"/>
          <p:cNvSpPr>
            <a:spLocks noGrp="1" noChangeArrowheads="1"/>
          </p:cNvSpPr>
          <p:nvPr>
            <p:ph type="title" hasCustomPrompt="1"/>
          </p:nvPr>
        </p:nvSpPr>
        <p:spPr bwMode="auto">
          <a:xfrm>
            <a:off x="287338" y="301625"/>
            <a:ext cx="8605142" cy="463798"/>
          </a:xfrm>
          <a:prstGeom prst="rect">
            <a:avLst/>
          </a:prstGeom>
          <a:noFill/>
          <a:ln w="9525">
            <a:noFill/>
            <a:miter lim="800000"/>
            <a:headEnd/>
            <a:tailEnd/>
          </a:ln>
          <a:effectLst/>
        </p:spPr>
        <p:txBody>
          <a:bodyPr vert="horz" wrap="square" lIns="107970" tIns="53985" rIns="107970" bIns="53985" numCol="1" anchor="t" anchorCtr="0" compatLnSpc="1">
            <a:prstTxWarp prst="textNoShape">
              <a:avLst/>
            </a:prstTxWarp>
          </a:bodyPr>
          <a:lstStyle>
            <a:lvl1pPr>
              <a:defRPr/>
            </a:lvl1pPr>
          </a:lstStyle>
          <a:p>
            <a:r>
              <a:rPr lang="en-US" kern="0" dirty="0"/>
              <a:t>Your title – keep it short, size can vary between 14pt and 24pt</a:t>
            </a:r>
            <a:endParaRPr lang="en-GB" kern="0" dirty="0"/>
          </a:p>
        </p:txBody>
      </p:sp>
      <p:sp>
        <p:nvSpPr>
          <p:cNvPr id="11" name="Content Placeholder 2"/>
          <p:cNvSpPr>
            <a:spLocks noGrp="1"/>
          </p:cNvSpPr>
          <p:nvPr>
            <p:ph sz="quarter" idx="12" hasCustomPrompt="1"/>
          </p:nvPr>
        </p:nvSpPr>
        <p:spPr>
          <a:xfrm>
            <a:off x="287338" y="1022251"/>
            <a:ext cx="8642350" cy="4175671"/>
          </a:xfrm>
        </p:spPr>
        <p:txBody>
          <a:bodyPr/>
          <a:lstStyle>
            <a:lvl1pPr>
              <a:defRPr b="1"/>
            </a:lvl1pPr>
          </a:lstStyle>
          <a:p>
            <a:r>
              <a:rPr lang="en-US" b="0" dirty="0"/>
              <a:t>SWIFT is a member-owned cooperative through which the financial world conducts its business operations with speed, certainty and confidence. More than 10,800 financial institutions and corporations in over 200 countries trust us every day to exchange millions of </a:t>
            </a:r>
            <a:r>
              <a:rPr lang="en-US" b="0" dirty="0" err="1"/>
              <a:t>standardised</a:t>
            </a:r>
            <a:r>
              <a:rPr lang="en-US" b="0" dirty="0"/>
              <a:t> financial messages.</a:t>
            </a:r>
          </a:p>
        </p:txBody>
      </p:sp>
      <p:sp>
        <p:nvSpPr>
          <p:cNvPr id="7" name="Footer Placeholder 3"/>
          <p:cNvSpPr>
            <a:spLocks noGrp="1"/>
          </p:cNvSpPr>
          <p:nvPr>
            <p:ph type="ftr" sz="quarter" idx="10"/>
          </p:nvPr>
        </p:nvSpPr>
        <p:spPr>
          <a:xfrm>
            <a:off x="658292" y="5592196"/>
            <a:ext cx="8918847" cy="228600"/>
          </a:xfrm>
        </p:spPr>
        <p:txBody>
          <a:bodyPr/>
          <a:lstStyle>
            <a:lvl1pPr>
              <a:defRPr>
                <a:solidFill>
                  <a:schemeClr val="tx2"/>
                </a:solidFill>
              </a:defRPr>
            </a:lvl1pPr>
          </a:lstStyle>
          <a:p>
            <a:r>
              <a:rPr lang="en-US"/>
              <a:t>Global webinar for third-party providers</a:t>
            </a:r>
            <a:endParaRPr lang="en-GB" dirty="0"/>
          </a:p>
        </p:txBody>
      </p:sp>
    </p:spTree>
    <p:extLst>
      <p:ext uri="{BB962C8B-B14F-4D97-AF65-F5344CB8AC3E}">
        <p14:creationId xmlns:p14="http://schemas.microsoft.com/office/powerpoint/2010/main" val="3331540869"/>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a:xfrm>
            <a:off x="9823251" y="5592196"/>
            <a:ext cx="762000" cy="228600"/>
          </a:xfrm>
        </p:spPr>
        <p:txBody>
          <a:bodyPr/>
          <a:lstStyle>
            <a:lvl1pPr algn="r">
              <a:defRPr/>
            </a:lvl1pPr>
          </a:lstStyle>
          <a:p>
            <a:fld id="{F17889F7-7963-4A16-ADF8-FEE4D97DC541}" type="slidenum">
              <a:rPr lang="en-GB" smtClean="0"/>
              <a:pPr/>
              <a:t>‹#›</a:t>
            </a:fld>
            <a:endParaRPr lang="en-GB"/>
          </a:p>
        </p:txBody>
      </p:sp>
      <p:sp>
        <p:nvSpPr>
          <p:cNvPr id="9" name="Rectangle 34"/>
          <p:cNvSpPr>
            <a:spLocks noGrp="1" noChangeArrowheads="1"/>
          </p:cNvSpPr>
          <p:nvPr>
            <p:ph type="title" hasCustomPrompt="1"/>
          </p:nvPr>
        </p:nvSpPr>
        <p:spPr bwMode="auto">
          <a:xfrm>
            <a:off x="287338" y="301625"/>
            <a:ext cx="8605142" cy="463798"/>
          </a:xfrm>
          <a:prstGeom prst="rect">
            <a:avLst/>
          </a:prstGeom>
          <a:noFill/>
          <a:ln w="9525">
            <a:noFill/>
            <a:miter lim="800000"/>
            <a:headEnd/>
            <a:tailEnd/>
          </a:ln>
          <a:effectLst/>
        </p:spPr>
        <p:txBody>
          <a:bodyPr vert="horz" wrap="square" lIns="107970" tIns="53985" rIns="107970" bIns="53985" numCol="1" anchor="t" anchorCtr="0" compatLnSpc="1">
            <a:prstTxWarp prst="textNoShape">
              <a:avLst/>
            </a:prstTxWarp>
          </a:bodyPr>
          <a:lstStyle>
            <a:lvl1pPr>
              <a:defRPr/>
            </a:lvl1pPr>
          </a:lstStyle>
          <a:p>
            <a:r>
              <a:rPr lang="en-US" kern="0" dirty="0"/>
              <a:t>Your title – keep it short, size can vary between 14pt and 24pt</a:t>
            </a:r>
            <a:endParaRPr lang="en-GB" kern="0" dirty="0"/>
          </a:p>
        </p:txBody>
      </p:sp>
      <p:sp>
        <p:nvSpPr>
          <p:cNvPr id="7" name="Footer Placeholder 3"/>
          <p:cNvSpPr>
            <a:spLocks noGrp="1"/>
          </p:cNvSpPr>
          <p:nvPr>
            <p:ph type="ftr" sz="quarter" idx="10"/>
          </p:nvPr>
        </p:nvSpPr>
        <p:spPr>
          <a:xfrm>
            <a:off x="658292" y="5592196"/>
            <a:ext cx="8918847" cy="228600"/>
          </a:xfrm>
        </p:spPr>
        <p:txBody>
          <a:bodyPr/>
          <a:lstStyle>
            <a:lvl1pPr>
              <a:defRPr>
                <a:solidFill>
                  <a:schemeClr val="tx2"/>
                </a:solidFill>
              </a:defRPr>
            </a:lvl1pPr>
          </a:lstStyle>
          <a:p>
            <a:r>
              <a:rPr lang="en-US"/>
              <a:t>Global webinar for third-party providers</a:t>
            </a:r>
            <a:endParaRPr lang="en-GB" dirty="0"/>
          </a:p>
        </p:txBody>
      </p:sp>
    </p:spTree>
    <p:extLst>
      <p:ext uri="{BB962C8B-B14F-4D97-AF65-F5344CB8AC3E}">
        <p14:creationId xmlns:p14="http://schemas.microsoft.com/office/powerpoint/2010/main" val="2808702612"/>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Blanc slide">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a:xfrm>
            <a:off x="9823251" y="5592196"/>
            <a:ext cx="762000" cy="228600"/>
          </a:xfrm>
        </p:spPr>
        <p:txBody>
          <a:bodyPr/>
          <a:lstStyle>
            <a:lvl1pPr algn="r">
              <a:defRPr/>
            </a:lvl1pPr>
          </a:lstStyle>
          <a:p>
            <a:fld id="{F17889F7-7963-4A16-ADF8-FEE4D97DC541}" type="slidenum">
              <a:rPr lang="en-GB" smtClean="0"/>
              <a:pPr/>
              <a:t>‹#›</a:t>
            </a:fld>
            <a:endParaRPr lang="en-GB"/>
          </a:p>
        </p:txBody>
      </p:sp>
      <p:sp>
        <p:nvSpPr>
          <p:cNvPr id="7" name="Footer Placeholder 3"/>
          <p:cNvSpPr>
            <a:spLocks noGrp="1"/>
          </p:cNvSpPr>
          <p:nvPr>
            <p:ph type="ftr" sz="quarter" idx="10"/>
          </p:nvPr>
        </p:nvSpPr>
        <p:spPr>
          <a:xfrm>
            <a:off x="658292" y="5592196"/>
            <a:ext cx="8918847" cy="228600"/>
          </a:xfrm>
        </p:spPr>
        <p:txBody>
          <a:bodyPr/>
          <a:lstStyle>
            <a:lvl1pPr>
              <a:defRPr>
                <a:solidFill>
                  <a:schemeClr val="tx2"/>
                </a:solidFill>
              </a:defRPr>
            </a:lvl1pPr>
          </a:lstStyle>
          <a:p>
            <a:r>
              <a:rPr lang="en-US"/>
              <a:t>Global webinar for third-party providers</a:t>
            </a:r>
            <a:endParaRPr lang="en-GB" dirty="0"/>
          </a:p>
        </p:txBody>
      </p:sp>
    </p:spTree>
    <p:extLst>
      <p:ext uri="{BB962C8B-B14F-4D97-AF65-F5344CB8AC3E}">
        <p14:creationId xmlns:p14="http://schemas.microsoft.com/office/powerpoint/2010/main" val="2030632563"/>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itle and big message">
    <p:spTree>
      <p:nvGrpSpPr>
        <p:cNvPr id="1" name=""/>
        <p:cNvGrpSpPr/>
        <p:nvPr/>
      </p:nvGrpSpPr>
      <p:grpSpPr>
        <a:xfrm>
          <a:off x="0" y="0"/>
          <a:ext cx="0" cy="0"/>
          <a:chOff x="0" y="0"/>
          <a:chExt cx="0" cy="0"/>
        </a:xfrm>
      </p:grpSpPr>
      <p:sp>
        <p:nvSpPr>
          <p:cNvPr id="14" name="Slide Number Placeholder 4"/>
          <p:cNvSpPr>
            <a:spLocks noGrp="1"/>
          </p:cNvSpPr>
          <p:nvPr>
            <p:ph type="sldNum" sz="quarter" idx="11"/>
          </p:nvPr>
        </p:nvSpPr>
        <p:spPr>
          <a:xfrm>
            <a:off x="9823251" y="5592196"/>
            <a:ext cx="762000" cy="228600"/>
          </a:xfrm>
        </p:spPr>
        <p:txBody>
          <a:bodyPr/>
          <a:lstStyle>
            <a:lvl1pPr algn="r">
              <a:defRPr/>
            </a:lvl1pPr>
          </a:lstStyle>
          <a:p>
            <a:fld id="{F17889F7-7963-4A16-ADF8-FEE4D97DC541}" type="slidenum">
              <a:rPr lang="en-GB" smtClean="0"/>
              <a:pPr/>
              <a:t>‹#›</a:t>
            </a:fld>
            <a:endParaRPr lang="en-GB"/>
          </a:p>
        </p:txBody>
      </p:sp>
      <p:sp>
        <p:nvSpPr>
          <p:cNvPr id="9" name="Rectangle 34"/>
          <p:cNvSpPr>
            <a:spLocks noGrp="1" noChangeArrowheads="1"/>
          </p:cNvSpPr>
          <p:nvPr>
            <p:ph type="title" hasCustomPrompt="1"/>
          </p:nvPr>
        </p:nvSpPr>
        <p:spPr bwMode="auto">
          <a:xfrm>
            <a:off x="287338" y="301625"/>
            <a:ext cx="8605142" cy="463798"/>
          </a:xfrm>
          <a:prstGeom prst="rect">
            <a:avLst/>
          </a:prstGeom>
          <a:noFill/>
          <a:ln w="9525">
            <a:noFill/>
            <a:miter lim="800000"/>
            <a:headEnd/>
            <a:tailEnd/>
          </a:ln>
          <a:effectLst/>
        </p:spPr>
        <p:txBody>
          <a:bodyPr vert="horz" wrap="square" lIns="107970" tIns="53985" rIns="107970" bIns="53985" numCol="1" anchor="t" anchorCtr="0" compatLnSpc="1">
            <a:prstTxWarp prst="textNoShape">
              <a:avLst/>
            </a:prstTxWarp>
          </a:bodyPr>
          <a:lstStyle>
            <a:lvl1pPr>
              <a:defRPr sz="1800"/>
            </a:lvl1pPr>
          </a:lstStyle>
          <a:p>
            <a:r>
              <a:rPr lang="en-US" kern="0" dirty="0"/>
              <a:t>Your title – keep it short, size can vary between 14pt and 24pt</a:t>
            </a:r>
            <a:endParaRPr lang="en-GB" kern="0" dirty="0"/>
          </a:p>
        </p:txBody>
      </p:sp>
      <p:sp>
        <p:nvSpPr>
          <p:cNvPr id="12" name="Text Placeholder 2"/>
          <p:cNvSpPr>
            <a:spLocks noGrp="1"/>
          </p:cNvSpPr>
          <p:nvPr>
            <p:ph type="body" sz="quarter" idx="12" hasCustomPrompt="1"/>
          </p:nvPr>
        </p:nvSpPr>
        <p:spPr>
          <a:xfrm>
            <a:off x="287338" y="1022251"/>
            <a:ext cx="8641729" cy="4176464"/>
          </a:xfrm>
        </p:spPr>
        <p:txBody>
          <a:bodyPr/>
          <a:lstStyle>
            <a:lvl1pPr>
              <a:defRPr sz="3200"/>
            </a:lvl1pPr>
          </a:lstStyle>
          <a:p>
            <a:pPr lvl="0"/>
            <a:r>
              <a:rPr lang="en-US" dirty="0"/>
              <a:t>SWIFT is a member-owned cooperative through which the financial world conducts its business operations with speed, certainty and confidence. More than 10,800 financial institutions and corporations in over 200 countries trust us every day to exchange millions of </a:t>
            </a:r>
            <a:r>
              <a:rPr lang="en-US" dirty="0" err="1"/>
              <a:t>standardised</a:t>
            </a:r>
            <a:r>
              <a:rPr lang="en-US" dirty="0"/>
              <a:t> financial messages. </a:t>
            </a:r>
          </a:p>
        </p:txBody>
      </p:sp>
      <p:sp>
        <p:nvSpPr>
          <p:cNvPr id="7" name="Footer Placeholder 3"/>
          <p:cNvSpPr>
            <a:spLocks noGrp="1"/>
          </p:cNvSpPr>
          <p:nvPr>
            <p:ph type="ftr" sz="quarter" idx="10"/>
          </p:nvPr>
        </p:nvSpPr>
        <p:spPr>
          <a:xfrm>
            <a:off x="658292" y="5592196"/>
            <a:ext cx="8918847" cy="228600"/>
          </a:xfrm>
        </p:spPr>
        <p:txBody>
          <a:bodyPr/>
          <a:lstStyle>
            <a:lvl1pPr>
              <a:defRPr>
                <a:solidFill>
                  <a:schemeClr val="tx2"/>
                </a:solidFill>
              </a:defRPr>
            </a:lvl1pPr>
          </a:lstStyle>
          <a:p>
            <a:r>
              <a:rPr lang="en-US"/>
              <a:t>Global webinar for third-party providers</a:t>
            </a:r>
            <a:endParaRPr lang="en-GB" dirty="0"/>
          </a:p>
        </p:txBody>
      </p:sp>
    </p:spTree>
    <p:extLst>
      <p:ext uri="{BB962C8B-B14F-4D97-AF65-F5344CB8AC3E}">
        <p14:creationId xmlns:p14="http://schemas.microsoft.com/office/powerpoint/2010/main" val="1900736294"/>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14" name="Slide Number Placeholder 4"/>
          <p:cNvSpPr>
            <a:spLocks noGrp="1"/>
          </p:cNvSpPr>
          <p:nvPr>
            <p:ph type="sldNum" sz="quarter" idx="11"/>
          </p:nvPr>
        </p:nvSpPr>
        <p:spPr>
          <a:xfrm>
            <a:off x="9823251" y="5592196"/>
            <a:ext cx="762000" cy="228600"/>
          </a:xfrm>
        </p:spPr>
        <p:txBody>
          <a:bodyPr/>
          <a:lstStyle>
            <a:lvl1pPr algn="r">
              <a:defRPr/>
            </a:lvl1pPr>
          </a:lstStyle>
          <a:p>
            <a:fld id="{F17889F7-7963-4A16-ADF8-FEE4D97DC541}" type="slidenum">
              <a:rPr lang="en-GB" smtClean="0"/>
              <a:pPr/>
              <a:t>‹#›</a:t>
            </a:fld>
            <a:endParaRPr lang="en-GB"/>
          </a:p>
        </p:txBody>
      </p:sp>
      <p:sp>
        <p:nvSpPr>
          <p:cNvPr id="5" name="Text Placeholder 4"/>
          <p:cNvSpPr>
            <a:spLocks noGrp="1"/>
          </p:cNvSpPr>
          <p:nvPr>
            <p:ph type="body" sz="quarter" idx="12" hasCustomPrompt="1"/>
          </p:nvPr>
        </p:nvSpPr>
        <p:spPr>
          <a:xfrm>
            <a:off x="658292" y="517525"/>
            <a:ext cx="8064500" cy="3961110"/>
          </a:xfrm>
        </p:spPr>
        <p:txBody>
          <a:bodyPr/>
          <a:lstStyle>
            <a:lvl1pPr>
              <a:defRPr sz="3600" b="0">
                <a:latin typeface="+mj-lt"/>
              </a:defRPr>
            </a:lvl1pPr>
            <a:lvl2pPr>
              <a:defRPr sz="4000" b="1"/>
            </a:lvl2pPr>
            <a:lvl3pPr>
              <a:defRPr sz="4000" b="1"/>
            </a:lvl3pPr>
            <a:lvl4pPr>
              <a:defRPr sz="4000" b="1"/>
            </a:lvl4pPr>
            <a:lvl5pPr>
              <a:defRPr sz="3600" b="1"/>
            </a:lvl5pPr>
          </a:lstStyle>
          <a:p>
            <a:pPr lvl="0"/>
            <a:r>
              <a:rPr lang="en-US" dirty="0"/>
              <a:t>It is change, continuing change, inevitable change, that is the dominant factor in society today. No sensible decision can be made any longer without taking into account not only the world as it is, but the world as it will be.</a:t>
            </a:r>
          </a:p>
        </p:txBody>
      </p:sp>
      <p:sp>
        <p:nvSpPr>
          <p:cNvPr id="3" name="Text Placeholder 2"/>
          <p:cNvSpPr>
            <a:spLocks noGrp="1"/>
          </p:cNvSpPr>
          <p:nvPr>
            <p:ph type="body" sz="quarter" idx="13" hasCustomPrompt="1"/>
          </p:nvPr>
        </p:nvSpPr>
        <p:spPr>
          <a:xfrm>
            <a:off x="658292" y="4622800"/>
            <a:ext cx="8066088" cy="503238"/>
          </a:xfrm>
        </p:spPr>
        <p:txBody>
          <a:bodyPr/>
          <a:lstStyle>
            <a:lvl1pPr marL="285750" indent="-285750">
              <a:buFont typeface="Arial" panose="020B0604020202020204" pitchFamily="34" charset="0"/>
              <a:buChar char="̶"/>
              <a:defRPr b="0"/>
            </a:lvl1pPr>
          </a:lstStyle>
          <a:p>
            <a:pPr lvl="0"/>
            <a:r>
              <a:rPr lang="en-US" dirty="0"/>
              <a:t>Isaac Asimov</a:t>
            </a:r>
            <a:endParaRPr lang="en-GB" dirty="0"/>
          </a:p>
        </p:txBody>
      </p:sp>
      <p:sp>
        <p:nvSpPr>
          <p:cNvPr id="7" name="Footer Placeholder 3"/>
          <p:cNvSpPr>
            <a:spLocks noGrp="1"/>
          </p:cNvSpPr>
          <p:nvPr>
            <p:ph type="ftr" sz="quarter" idx="10"/>
          </p:nvPr>
        </p:nvSpPr>
        <p:spPr>
          <a:xfrm>
            <a:off x="658292" y="5592196"/>
            <a:ext cx="8918847" cy="228600"/>
          </a:xfrm>
        </p:spPr>
        <p:txBody>
          <a:bodyPr/>
          <a:lstStyle>
            <a:lvl1pPr>
              <a:defRPr>
                <a:solidFill>
                  <a:schemeClr val="tx2"/>
                </a:solidFill>
              </a:defRPr>
            </a:lvl1pPr>
          </a:lstStyle>
          <a:p>
            <a:r>
              <a:rPr lang="en-US"/>
              <a:t>Global webinar for third-party providers</a:t>
            </a:r>
            <a:endParaRPr lang="en-GB" dirty="0"/>
          </a:p>
        </p:txBody>
      </p:sp>
    </p:spTree>
    <p:extLst>
      <p:ext uri="{BB962C8B-B14F-4D97-AF65-F5344CB8AC3E}">
        <p14:creationId xmlns:p14="http://schemas.microsoft.com/office/powerpoint/2010/main" val="101846525"/>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itle and 2 columns">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a:xfrm>
            <a:off x="9823251" y="5592196"/>
            <a:ext cx="762000" cy="228600"/>
          </a:xfrm>
        </p:spPr>
        <p:txBody>
          <a:bodyPr/>
          <a:lstStyle>
            <a:lvl1pPr algn="r">
              <a:defRPr/>
            </a:lvl1pPr>
          </a:lstStyle>
          <a:p>
            <a:fld id="{F17889F7-7963-4A16-ADF8-FEE4D97DC541}" type="slidenum">
              <a:rPr lang="en-GB" smtClean="0"/>
              <a:pPr/>
              <a:t>‹#›</a:t>
            </a:fld>
            <a:endParaRPr lang="en-GB"/>
          </a:p>
        </p:txBody>
      </p:sp>
      <p:sp>
        <p:nvSpPr>
          <p:cNvPr id="12" name="Rectangle 34"/>
          <p:cNvSpPr>
            <a:spLocks noGrp="1" noChangeArrowheads="1"/>
          </p:cNvSpPr>
          <p:nvPr>
            <p:ph type="title" hasCustomPrompt="1"/>
          </p:nvPr>
        </p:nvSpPr>
        <p:spPr bwMode="auto">
          <a:xfrm>
            <a:off x="287338" y="301625"/>
            <a:ext cx="8605142" cy="463798"/>
          </a:xfrm>
          <a:prstGeom prst="rect">
            <a:avLst/>
          </a:prstGeom>
          <a:noFill/>
          <a:ln w="9525">
            <a:noFill/>
            <a:miter lim="800000"/>
            <a:headEnd/>
            <a:tailEnd/>
          </a:ln>
          <a:effectLst/>
        </p:spPr>
        <p:txBody>
          <a:bodyPr vert="horz" wrap="square" lIns="107970" tIns="53985" rIns="107970" bIns="53985" numCol="1" anchor="t" anchorCtr="0" compatLnSpc="1">
            <a:prstTxWarp prst="textNoShape">
              <a:avLst/>
            </a:prstTxWarp>
          </a:bodyPr>
          <a:lstStyle>
            <a:lvl1pPr>
              <a:defRPr/>
            </a:lvl1pPr>
          </a:lstStyle>
          <a:p>
            <a:r>
              <a:rPr lang="en-US" kern="0" dirty="0"/>
              <a:t>Your title – keep it short, size can vary between 14pt and 24pt</a:t>
            </a:r>
            <a:endParaRPr lang="en-GB" kern="0" dirty="0"/>
          </a:p>
        </p:txBody>
      </p:sp>
      <p:sp>
        <p:nvSpPr>
          <p:cNvPr id="3" name="Text Placeholder 2"/>
          <p:cNvSpPr>
            <a:spLocks noGrp="1"/>
          </p:cNvSpPr>
          <p:nvPr>
            <p:ph type="body" sz="quarter" idx="14" hasCustomPrompt="1"/>
          </p:nvPr>
        </p:nvSpPr>
        <p:spPr>
          <a:xfrm>
            <a:off x="287338" y="1022350"/>
            <a:ext cx="4105275" cy="4032250"/>
          </a:xfrm>
        </p:spPr>
        <p:txBody>
          <a:bodyPr/>
          <a:lstStyle>
            <a:lvl1pPr>
              <a:defRPr sz="1400" b="1"/>
            </a:lvl1pPr>
            <a:lvl2pPr>
              <a:defRPr b="0"/>
            </a:lvl2pPr>
            <a:lvl3pPr marL="744174" indent="-215567">
              <a:buFont typeface="Arial" panose="020B0604020202020204" pitchFamily="34" charset="0"/>
              <a:buChar char="−"/>
              <a:defRPr b="0"/>
            </a:lvl3pPr>
            <a:lvl4pPr>
              <a:defRPr b="0" baseline="0"/>
            </a:lvl4pPr>
            <a:lvl5pPr>
              <a:defRPr b="0"/>
            </a:lvl5pPr>
          </a:lstStyle>
          <a:p>
            <a:r>
              <a:rPr lang="en-US" b="0" dirty="0"/>
              <a:t>SWIFT is a member-owned cooperative through which the financial world conducts its business operations with speed, certainty and confidence. More than 10,800 financial institutions and corporations in over 200 countries trust us every day to exchange millions of </a:t>
            </a:r>
            <a:r>
              <a:rPr lang="en-US" b="0" dirty="0" err="1"/>
              <a:t>standardised</a:t>
            </a:r>
            <a:r>
              <a:rPr lang="en-US" b="0" dirty="0"/>
              <a:t> financial messages.</a:t>
            </a:r>
          </a:p>
          <a:p>
            <a:pPr lvl="1"/>
            <a:r>
              <a:rPr lang="en-US" dirty="0"/>
              <a:t>Point second level</a:t>
            </a:r>
          </a:p>
          <a:p>
            <a:pPr lvl="2"/>
            <a:r>
              <a:rPr lang="en-US" dirty="0"/>
              <a:t>Point third level</a:t>
            </a:r>
          </a:p>
          <a:p>
            <a:pPr lvl="3"/>
            <a:r>
              <a:rPr lang="en-US" dirty="0"/>
              <a:t>Point fourth level</a:t>
            </a:r>
          </a:p>
          <a:p>
            <a:pPr lvl="4"/>
            <a:r>
              <a:rPr lang="en-US" dirty="0"/>
              <a:t>Point fifth level</a:t>
            </a:r>
            <a:endParaRPr lang="en-GB" dirty="0"/>
          </a:p>
        </p:txBody>
      </p:sp>
      <p:sp>
        <p:nvSpPr>
          <p:cNvPr id="13" name="Text Placeholder 2"/>
          <p:cNvSpPr>
            <a:spLocks noGrp="1"/>
          </p:cNvSpPr>
          <p:nvPr>
            <p:ph type="body" sz="quarter" idx="15" hasCustomPrompt="1"/>
          </p:nvPr>
        </p:nvSpPr>
        <p:spPr>
          <a:xfrm>
            <a:off x="4787255" y="1022251"/>
            <a:ext cx="4105275" cy="4032250"/>
          </a:xfrm>
        </p:spPr>
        <p:txBody>
          <a:bodyPr/>
          <a:lstStyle>
            <a:lvl1pPr>
              <a:defRPr sz="1400"/>
            </a:lvl1pPr>
            <a:lvl3pPr marL="744174" indent="-215567">
              <a:buFont typeface="Arial" panose="020B0604020202020204" pitchFamily="34" charset="0"/>
              <a:buChar char="−"/>
              <a:defRPr/>
            </a:lvl3pPr>
          </a:lstStyle>
          <a:p>
            <a:r>
              <a:rPr lang="en-US" b="0" dirty="0"/>
              <a:t>SWIFT is a member-owned cooperative through which the financial world conducts its business operations with speed, certainty and confidence. More than 10,800 financial institutions and corporations in over 200 countries trust us every day to exchange millions of </a:t>
            </a:r>
            <a:r>
              <a:rPr lang="en-US" b="0" dirty="0" err="1"/>
              <a:t>standardised</a:t>
            </a:r>
            <a:r>
              <a:rPr lang="en-US" b="0" dirty="0"/>
              <a:t> financial messages.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5" name="Footer Placeholder 3"/>
          <p:cNvSpPr>
            <a:spLocks noGrp="1"/>
          </p:cNvSpPr>
          <p:nvPr>
            <p:ph type="ftr" sz="quarter" idx="10"/>
          </p:nvPr>
        </p:nvSpPr>
        <p:spPr>
          <a:xfrm>
            <a:off x="658292" y="5592196"/>
            <a:ext cx="8918847" cy="228600"/>
          </a:xfrm>
        </p:spPr>
        <p:txBody>
          <a:bodyPr/>
          <a:lstStyle>
            <a:lvl1pPr>
              <a:defRPr>
                <a:solidFill>
                  <a:schemeClr val="tx2"/>
                </a:solidFill>
              </a:defRPr>
            </a:lvl1pPr>
          </a:lstStyle>
          <a:p>
            <a:r>
              <a:rPr lang="en-US"/>
              <a:t>Global webinar for third-party providers</a:t>
            </a:r>
            <a:endParaRPr lang="en-GB" dirty="0"/>
          </a:p>
        </p:txBody>
      </p:sp>
    </p:spTree>
    <p:extLst>
      <p:ext uri="{BB962C8B-B14F-4D97-AF65-F5344CB8AC3E}">
        <p14:creationId xmlns:p14="http://schemas.microsoft.com/office/powerpoint/2010/main" val="115895926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itle and content zone">
    <p:spTree>
      <p:nvGrpSpPr>
        <p:cNvPr id="1" name=""/>
        <p:cNvGrpSpPr/>
        <p:nvPr/>
      </p:nvGrpSpPr>
      <p:grpSpPr>
        <a:xfrm>
          <a:off x="0" y="0"/>
          <a:ext cx="0" cy="0"/>
          <a:chOff x="0" y="0"/>
          <a:chExt cx="0" cy="0"/>
        </a:xfrm>
      </p:grpSpPr>
      <p:sp>
        <p:nvSpPr>
          <p:cNvPr id="10" name="Footer Placeholder 3"/>
          <p:cNvSpPr>
            <a:spLocks noGrp="1"/>
          </p:cNvSpPr>
          <p:nvPr>
            <p:ph type="ftr" sz="quarter" idx="10"/>
          </p:nvPr>
        </p:nvSpPr>
        <p:spPr>
          <a:xfrm>
            <a:off x="658292" y="5592196"/>
            <a:ext cx="5678487" cy="228600"/>
          </a:xfrm>
        </p:spPr>
        <p:txBody>
          <a:bodyPr/>
          <a:lstStyle/>
          <a:p>
            <a:r>
              <a:rPr lang="en-US"/>
              <a:t>Global webinar for third-party providers</a:t>
            </a:r>
            <a:endParaRPr lang="en-GB"/>
          </a:p>
        </p:txBody>
      </p:sp>
      <p:sp>
        <p:nvSpPr>
          <p:cNvPr id="11" name="Slide Number Placeholder 4"/>
          <p:cNvSpPr>
            <a:spLocks noGrp="1"/>
          </p:cNvSpPr>
          <p:nvPr>
            <p:ph type="sldNum" sz="quarter" idx="11"/>
          </p:nvPr>
        </p:nvSpPr>
        <p:spPr>
          <a:xfrm>
            <a:off x="9823251" y="5592196"/>
            <a:ext cx="762000" cy="228600"/>
          </a:xfrm>
        </p:spPr>
        <p:txBody>
          <a:bodyPr/>
          <a:lstStyle>
            <a:lvl1pPr algn="r">
              <a:defRPr/>
            </a:lvl1pPr>
          </a:lstStyle>
          <a:p>
            <a:fld id="{F17889F7-7963-4A16-ADF8-FEE4D97DC541}" type="slidenum">
              <a:rPr lang="en-GB" smtClean="0"/>
              <a:pPr/>
              <a:t>‹#›</a:t>
            </a:fld>
            <a:endParaRPr lang="en-GB"/>
          </a:p>
        </p:txBody>
      </p:sp>
      <p:sp>
        <p:nvSpPr>
          <p:cNvPr id="12" name="Rectangle 34"/>
          <p:cNvSpPr>
            <a:spLocks noGrp="1" noChangeArrowheads="1"/>
          </p:cNvSpPr>
          <p:nvPr>
            <p:ph type="title" hasCustomPrompt="1"/>
          </p:nvPr>
        </p:nvSpPr>
        <p:spPr bwMode="auto">
          <a:xfrm>
            <a:off x="287338" y="301625"/>
            <a:ext cx="8605142" cy="463798"/>
          </a:xfrm>
          <a:prstGeom prst="rect">
            <a:avLst/>
          </a:prstGeom>
          <a:noFill/>
          <a:ln w="9525">
            <a:noFill/>
            <a:miter lim="800000"/>
            <a:headEnd/>
            <a:tailEnd/>
          </a:ln>
          <a:effectLst/>
        </p:spPr>
        <p:txBody>
          <a:bodyPr vert="horz" wrap="square" lIns="107964" tIns="53981" rIns="107964" bIns="53981" numCol="1" anchor="t" anchorCtr="0" compatLnSpc="1">
            <a:prstTxWarp prst="textNoShape">
              <a:avLst/>
            </a:prstTxWarp>
          </a:bodyPr>
          <a:lstStyle>
            <a:lvl1pPr>
              <a:defRPr/>
            </a:lvl1pPr>
          </a:lstStyle>
          <a:p>
            <a:r>
              <a:rPr lang="en-US" kern="0" dirty="0"/>
              <a:t>Your title – keep it short, size can vary between 14pt and 24pt</a:t>
            </a:r>
            <a:endParaRPr lang="en-GB" kern="0" dirty="0"/>
          </a:p>
        </p:txBody>
      </p:sp>
      <p:sp>
        <p:nvSpPr>
          <p:cNvPr id="13" name="Content Placeholder 2"/>
          <p:cNvSpPr>
            <a:spLocks noGrp="1"/>
          </p:cNvSpPr>
          <p:nvPr>
            <p:ph sz="quarter" idx="12" hasCustomPrompt="1"/>
          </p:nvPr>
        </p:nvSpPr>
        <p:spPr>
          <a:xfrm>
            <a:off x="287338" y="1022251"/>
            <a:ext cx="8642350" cy="4175671"/>
          </a:xfrm>
        </p:spPr>
        <p:txBody>
          <a:bodyPr/>
          <a:lstStyle>
            <a:lvl1pPr>
              <a:defRPr b="1"/>
            </a:lvl1pPr>
          </a:lstStyle>
          <a:p>
            <a:r>
              <a:rPr lang="en-US" b="0" dirty="0"/>
              <a:t>SWIFT is a member-owned cooperative through which the financial world conducts its business operations with speed, certainty and confidence. More than 10,800 financial institutions and corporations in over 200 countries trust us every day to exchange millions of </a:t>
            </a:r>
            <a:r>
              <a:rPr lang="en-US" b="0" dirty="0" err="1"/>
              <a:t>standardised</a:t>
            </a:r>
            <a:r>
              <a:rPr lang="en-US" b="0" dirty="0"/>
              <a:t> financial messages.</a:t>
            </a:r>
          </a:p>
        </p:txBody>
      </p:sp>
    </p:spTree>
    <p:extLst>
      <p:ext uri="{BB962C8B-B14F-4D97-AF65-F5344CB8AC3E}">
        <p14:creationId xmlns:p14="http://schemas.microsoft.com/office/powerpoint/2010/main" val="3718201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itle and 3 columns">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a:xfrm>
            <a:off x="9823251" y="5592196"/>
            <a:ext cx="762000" cy="228600"/>
          </a:xfrm>
        </p:spPr>
        <p:txBody>
          <a:bodyPr/>
          <a:lstStyle>
            <a:lvl1pPr algn="r">
              <a:defRPr/>
            </a:lvl1pPr>
          </a:lstStyle>
          <a:p>
            <a:fld id="{F17889F7-7963-4A16-ADF8-FEE4D97DC541}" type="slidenum">
              <a:rPr lang="en-GB" smtClean="0"/>
              <a:pPr/>
              <a:t>‹#›</a:t>
            </a:fld>
            <a:endParaRPr lang="en-GB"/>
          </a:p>
        </p:txBody>
      </p:sp>
      <p:sp>
        <p:nvSpPr>
          <p:cNvPr id="12" name="Rectangle 34"/>
          <p:cNvSpPr>
            <a:spLocks noGrp="1" noChangeArrowheads="1"/>
          </p:cNvSpPr>
          <p:nvPr>
            <p:ph type="title" hasCustomPrompt="1"/>
          </p:nvPr>
        </p:nvSpPr>
        <p:spPr bwMode="auto">
          <a:xfrm>
            <a:off x="287338" y="302171"/>
            <a:ext cx="8605142" cy="463798"/>
          </a:xfrm>
          <a:prstGeom prst="rect">
            <a:avLst/>
          </a:prstGeom>
          <a:noFill/>
          <a:ln w="9525">
            <a:noFill/>
            <a:miter lim="800000"/>
            <a:headEnd/>
            <a:tailEnd/>
          </a:ln>
          <a:effectLst/>
        </p:spPr>
        <p:txBody>
          <a:bodyPr vert="horz" wrap="square" lIns="107970" tIns="53985" rIns="107970" bIns="53985" numCol="1" anchor="t" anchorCtr="0" compatLnSpc="1">
            <a:prstTxWarp prst="textNoShape">
              <a:avLst/>
            </a:prstTxWarp>
          </a:bodyPr>
          <a:lstStyle>
            <a:lvl1pPr>
              <a:defRPr/>
            </a:lvl1pPr>
          </a:lstStyle>
          <a:p>
            <a:r>
              <a:rPr lang="en-US" kern="0" dirty="0"/>
              <a:t>Your title – keep it short, size can vary between 14pt and 24pt</a:t>
            </a:r>
            <a:endParaRPr lang="en-GB" kern="0" dirty="0"/>
          </a:p>
        </p:txBody>
      </p:sp>
      <p:sp>
        <p:nvSpPr>
          <p:cNvPr id="11" name="Text Placeholder 2"/>
          <p:cNvSpPr>
            <a:spLocks noGrp="1"/>
          </p:cNvSpPr>
          <p:nvPr>
            <p:ph type="body" sz="quarter" idx="15" hasCustomPrompt="1"/>
          </p:nvPr>
        </p:nvSpPr>
        <p:spPr>
          <a:xfrm>
            <a:off x="287338" y="1022350"/>
            <a:ext cx="3097113" cy="4032250"/>
          </a:xfrm>
        </p:spPr>
        <p:txBody>
          <a:bodyPr/>
          <a:lstStyle>
            <a:lvl1pPr>
              <a:defRPr sz="1400"/>
            </a:lvl1pPr>
            <a:lvl3pPr marL="744174" indent="-215567">
              <a:buFont typeface="Arial" panose="020B0604020202020204" pitchFamily="34" charset="0"/>
              <a:buChar char="−"/>
              <a:defRPr/>
            </a:lvl3pPr>
          </a:lstStyle>
          <a:p>
            <a:r>
              <a:rPr lang="en-US" b="0" dirty="0"/>
              <a:t>SWIFT is a member-owned cooperative through which the financial world conducts its business operations with speed, certainty and confidence. More than 10,800 financial institutions and corporations in over 200 countries trust us every day to exchange millions of </a:t>
            </a:r>
            <a:r>
              <a:rPr lang="en-US" b="0" dirty="0" err="1"/>
              <a:t>standardised</a:t>
            </a:r>
            <a:r>
              <a:rPr lang="en-US" b="0" dirty="0"/>
              <a:t> financial messages.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3" name="Text Placeholder 2"/>
          <p:cNvSpPr>
            <a:spLocks noGrp="1"/>
          </p:cNvSpPr>
          <p:nvPr>
            <p:ph type="body" sz="quarter" idx="16" hasCustomPrompt="1"/>
          </p:nvPr>
        </p:nvSpPr>
        <p:spPr>
          <a:xfrm>
            <a:off x="3816499" y="1022251"/>
            <a:ext cx="3097113" cy="4032250"/>
          </a:xfrm>
        </p:spPr>
        <p:txBody>
          <a:bodyPr/>
          <a:lstStyle>
            <a:lvl1pPr>
              <a:defRPr sz="1400"/>
            </a:lvl1pPr>
            <a:lvl3pPr marL="744174" indent="-215567">
              <a:buFont typeface="Arial" panose="020B0604020202020204" pitchFamily="34" charset="0"/>
              <a:buChar char="−"/>
              <a:defRPr/>
            </a:lvl3pPr>
          </a:lstStyle>
          <a:p>
            <a:r>
              <a:rPr lang="en-US" b="0" dirty="0"/>
              <a:t>SWIFT is a member-owned cooperative through which the financial world conducts its business operations with speed, certainty and confidence. More than 10,800 financial institutions and corporations in over 200 countries trust us every day to exchange millions of </a:t>
            </a:r>
            <a:r>
              <a:rPr lang="en-US" b="0" dirty="0" err="1"/>
              <a:t>standardised</a:t>
            </a:r>
            <a:r>
              <a:rPr lang="en-US" b="0" dirty="0"/>
              <a:t> financial messages.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4" name="Text Placeholder 2"/>
          <p:cNvSpPr>
            <a:spLocks noGrp="1"/>
          </p:cNvSpPr>
          <p:nvPr>
            <p:ph type="body" sz="quarter" idx="17" hasCustomPrompt="1"/>
          </p:nvPr>
        </p:nvSpPr>
        <p:spPr>
          <a:xfrm>
            <a:off x="7399789" y="1022251"/>
            <a:ext cx="3097113" cy="4032250"/>
          </a:xfrm>
        </p:spPr>
        <p:txBody>
          <a:bodyPr/>
          <a:lstStyle>
            <a:lvl1pPr>
              <a:defRPr sz="1400"/>
            </a:lvl1pPr>
            <a:lvl3pPr marL="744174" indent="-215567">
              <a:buFont typeface="Arial" panose="020B0604020202020204" pitchFamily="34" charset="0"/>
              <a:buChar char="−"/>
              <a:defRPr/>
            </a:lvl3pPr>
          </a:lstStyle>
          <a:p>
            <a:r>
              <a:rPr lang="en-US" b="0" dirty="0"/>
              <a:t>SWIFT is a member-owned cooperative through which the financial world conducts its business operations with speed, certainty and confidence. More than 10,800 financial institutions and corporations in over 200 countries trust us every day to exchange millions of </a:t>
            </a:r>
            <a:r>
              <a:rPr lang="en-US" b="0" dirty="0" err="1"/>
              <a:t>standardised</a:t>
            </a:r>
            <a:r>
              <a:rPr lang="en-US" b="0" dirty="0"/>
              <a:t> financial messages.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6" name="Footer Placeholder 3"/>
          <p:cNvSpPr>
            <a:spLocks noGrp="1"/>
          </p:cNvSpPr>
          <p:nvPr>
            <p:ph type="ftr" sz="quarter" idx="10"/>
          </p:nvPr>
        </p:nvSpPr>
        <p:spPr>
          <a:xfrm>
            <a:off x="658292" y="5592196"/>
            <a:ext cx="8918847" cy="228600"/>
          </a:xfrm>
        </p:spPr>
        <p:txBody>
          <a:bodyPr/>
          <a:lstStyle>
            <a:lvl1pPr>
              <a:defRPr>
                <a:solidFill>
                  <a:schemeClr val="tx2"/>
                </a:solidFill>
              </a:defRPr>
            </a:lvl1pPr>
          </a:lstStyle>
          <a:p>
            <a:r>
              <a:rPr lang="en-US"/>
              <a:t>Global webinar for third-party providers</a:t>
            </a:r>
            <a:endParaRPr lang="en-GB" dirty="0"/>
          </a:p>
        </p:txBody>
      </p:sp>
    </p:spTree>
    <p:extLst>
      <p:ext uri="{BB962C8B-B14F-4D97-AF65-F5344CB8AC3E}">
        <p14:creationId xmlns:p14="http://schemas.microsoft.com/office/powerpoint/2010/main" val="3063777676"/>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itle and 4 columns">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a:xfrm>
            <a:off x="9823251" y="5592196"/>
            <a:ext cx="762000" cy="228600"/>
          </a:xfrm>
        </p:spPr>
        <p:txBody>
          <a:bodyPr/>
          <a:lstStyle>
            <a:lvl1pPr algn="r">
              <a:defRPr/>
            </a:lvl1pPr>
          </a:lstStyle>
          <a:p>
            <a:fld id="{F17889F7-7963-4A16-ADF8-FEE4D97DC541}" type="slidenum">
              <a:rPr lang="en-GB" smtClean="0"/>
              <a:pPr/>
              <a:t>‹#›</a:t>
            </a:fld>
            <a:endParaRPr lang="en-GB"/>
          </a:p>
        </p:txBody>
      </p:sp>
      <p:sp>
        <p:nvSpPr>
          <p:cNvPr id="12" name="Rectangle 34"/>
          <p:cNvSpPr>
            <a:spLocks noGrp="1" noChangeArrowheads="1"/>
          </p:cNvSpPr>
          <p:nvPr>
            <p:ph type="title" hasCustomPrompt="1"/>
          </p:nvPr>
        </p:nvSpPr>
        <p:spPr bwMode="auto">
          <a:xfrm>
            <a:off x="287338" y="301625"/>
            <a:ext cx="8605142" cy="463798"/>
          </a:xfrm>
          <a:prstGeom prst="rect">
            <a:avLst/>
          </a:prstGeom>
          <a:noFill/>
          <a:ln w="9525">
            <a:noFill/>
            <a:miter lim="800000"/>
            <a:headEnd/>
            <a:tailEnd/>
          </a:ln>
          <a:effectLst/>
        </p:spPr>
        <p:txBody>
          <a:bodyPr vert="horz" wrap="square" lIns="107970" tIns="53985" rIns="107970" bIns="53985" numCol="1" anchor="t" anchorCtr="0" compatLnSpc="1">
            <a:prstTxWarp prst="textNoShape">
              <a:avLst/>
            </a:prstTxWarp>
          </a:bodyPr>
          <a:lstStyle>
            <a:lvl1pPr>
              <a:defRPr/>
            </a:lvl1pPr>
          </a:lstStyle>
          <a:p>
            <a:r>
              <a:rPr lang="en-US" kern="0" dirty="0"/>
              <a:t>Your title – keep it short, size can vary between 14pt and 24pt</a:t>
            </a:r>
            <a:endParaRPr lang="en-GB" kern="0" dirty="0"/>
          </a:p>
        </p:txBody>
      </p:sp>
      <p:sp>
        <p:nvSpPr>
          <p:cNvPr id="16" name="Text Placeholder 2"/>
          <p:cNvSpPr>
            <a:spLocks noGrp="1"/>
          </p:cNvSpPr>
          <p:nvPr>
            <p:ph type="body" sz="quarter" idx="17" hasCustomPrompt="1"/>
          </p:nvPr>
        </p:nvSpPr>
        <p:spPr>
          <a:xfrm>
            <a:off x="287339" y="1022350"/>
            <a:ext cx="2407256" cy="4032250"/>
          </a:xfrm>
        </p:spPr>
        <p:txBody>
          <a:bodyPr/>
          <a:lstStyle>
            <a:lvl1pPr>
              <a:defRPr sz="1400"/>
            </a:lvl1pPr>
            <a:lvl3pPr marL="744174" indent="-215567">
              <a:buFont typeface="Arial" panose="020B0604020202020204" pitchFamily="34" charset="0"/>
              <a:buChar char="−"/>
              <a:defRPr/>
            </a:lvl3pPr>
          </a:lstStyle>
          <a:p>
            <a:r>
              <a:rPr lang="en-US" b="0" dirty="0"/>
              <a:t>SWIFT is a member-owned cooperative through which the financial world conducts its business operations with speed, certainty and confidence. More than 10,800 financial institutions and corporations in over 200 countries trust us every day to exchange millions of </a:t>
            </a:r>
            <a:r>
              <a:rPr lang="en-US" b="0" dirty="0" err="1"/>
              <a:t>standardised</a:t>
            </a:r>
            <a:r>
              <a:rPr lang="en-US" b="0" dirty="0"/>
              <a:t> financial messages.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8" name="Text Placeholder 2"/>
          <p:cNvSpPr>
            <a:spLocks noGrp="1"/>
          </p:cNvSpPr>
          <p:nvPr>
            <p:ph type="body" sz="quarter" idx="18" hasCustomPrompt="1"/>
          </p:nvPr>
        </p:nvSpPr>
        <p:spPr>
          <a:xfrm>
            <a:off x="2907997" y="1022251"/>
            <a:ext cx="2407256" cy="4032250"/>
          </a:xfrm>
        </p:spPr>
        <p:txBody>
          <a:bodyPr/>
          <a:lstStyle>
            <a:lvl1pPr>
              <a:defRPr sz="1400"/>
            </a:lvl1pPr>
            <a:lvl3pPr marL="744174" indent="-215567">
              <a:buFont typeface="Arial" panose="020B0604020202020204" pitchFamily="34" charset="0"/>
              <a:buChar char="−"/>
              <a:defRPr/>
            </a:lvl3pPr>
          </a:lstStyle>
          <a:p>
            <a:r>
              <a:rPr lang="en-US" b="0" dirty="0"/>
              <a:t>SWIFT is a member-owned cooperative through which the financial world conducts its business operations with speed, certainty and confidence. More than 10,800 financial institutions and corporations in over 200 countries trust us every day to exchange millions of </a:t>
            </a:r>
            <a:r>
              <a:rPr lang="en-US" b="0" dirty="0" err="1"/>
              <a:t>standardised</a:t>
            </a:r>
            <a:r>
              <a:rPr lang="en-US" b="0" dirty="0"/>
              <a:t> financial messages.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9" name="Text Placeholder 2"/>
          <p:cNvSpPr>
            <a:spLocks noGrp="1"/>
          </p:cNvSpPr>
          <p:nvPr>
            <p:ph type="body" sz="quarter" idx="19" hasCustomPrompt="1"/>
          </p:nvPr>
        </p:nvSpPr>
        <p:spPr>
          <a:xfrm>
            <a:off x="5527886" y="1022251"/>
            <a:ext cx="2407256" cy="4032250"/>
          </a:xfrm>
        </p:spPr>
        <p:txBody>
          <a:bodyPr/>
          <a:lstStyle>
            <a:lvl1pPr>
              <a:defRPr sz="1400"/>
            </a:lvl1pPr>
            <a:lvl3pPr marL="744174" indent="-215567">
              <a:buFont typeface="Arial" panose="020B0604020202020204" pitchFamily="34" charset="0"/>
              <a:buChar char="−"/>
              <a:defRPr/>
            </a:lvl3pPr>
          </a:lstStyle>
          <a:p>
            <a:r>
              <a:rPr lang="en-US" b="0" dirty="0"/>
              <a:t>SWIFT is a member-owned cooperative through which the financial world conducts its business operations with speed, certainty and confidence. More than 10,800 financial institutions and corporations in over 200 countries trust us every day to exchange millions of </a:t>
            </a:r>
            <a:r>
              <a:rPr lang="en-US" b="0" dirty="0" err="1"/>
              <a:t>standardised</a:t>
            </a:r>
            <a:r>
              <a:rPr lang="en-US" b="0" dirty="0"/>
              <a:t> financial messages.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22" name="Text Placeholder 2"/>
          <p:cNvSpPr>
            <a:spLocks noGrp="1"/>
          </p:cNvSpPr>
          <p:nvPr>
            <p:ph type="body" sz="quarter" idx="20" hasCustomPrompt="1"/>
          </p:nvPr>
        </p:nvSpPr>
        <p:spPr>
          <a:xfrm>
            <a:off x="8106758" y="1022251"/>
            <a:ext cx="2407256" cy="4032250"/>
          </a:xfrm>
        </p:spPr>
        <p:txBody>
          <a:bodyPr/>
          <a:lstStyle>
            <a:lvl1pPr>
              <a:defRPr sz="1400"/>
            </a:lvl1pPr>
            <a:lvl3pPr marL="744174" indent="-215567">
              <a:buFont typeface="Arial" panose="020B0604020202020204" pitchFamily="34" charset="0"/>
              <a:buChar char="−"/>
              <a:defRPr/>
            </a:lvl3pPr>
          </a:lstStyle>
          <a:p>
            <a:r>
              <a:rPr lang="en-US" b="0" dirty="0"/>
              <a:t>SWIFT is a member-owned cooperative through which the financial world conducts its business operations with speed, certainty and confidence. More than 10,800 financial institutions and corporations in over 200 countries trust us every day to exchange millions of </a:t>
            </a:r>
            <a:r>
              <a:rPr lang="en-US" b="0" dirty="0" err="1"/>
              <a:t>standardised</a:t>
            </a:r>
            <a:r>
              <a:rPr lang="en-US" b="0" dirty="0"/>
              <a:t> financial messages.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24" name="Footer Placeholder 3"/>
          <p:cNvSpPr>
            <a:spLocks noGrp="1"/>
          </p:cNvSpPr>
          <p:nvPr>
            <p:ph type="ftr" sz="quarter" idx="10"/>
          </p:nvPr>
        </p:nvSpPr>
        <p:spPr>
          <a:xfrm>
            <a:off x="658292" y="5592196"/>
            <a:ext cx="8918847" cy="228600"/>
          </a:xfrm>
        </p:spPr>
        <p:txBody>
          <a:bodyPr/>
          <a:lstStyle>
            <a:lvl1pPr>
              <a:defRPr>
                <a:solidFill>
                  <a:schemeClr val="tx2"/>
                </a:solidFill>
              </a:defRPr>
            </a:lvl1pPr>
          </a:lstStyle>
          <a:p>
            <a:r>
              <a:rPr lang="en-US"/>
              <a:t>Global webinar for third-party providers</a:t>
            </a:r>
            <a:endParaRPr lang="en-GB" dirty="0"/>
          </a:p>
        </p:txBody>
      </p:sp>
    </p:spTree>
    <p:extLst>
      <p:ext uri="{BB962C8B-B14F-4D97-AF65-F5344CB8AC3E}">
        <p14:creationId xmlns:p14="http://schemas.microsoft.com/office/powerpoint/2010/main" val="3747003841"/>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Divider or Highlight slide Green">
    <p:bg>
      <p:bgPr>
        <a:solidFill>
          <a:schemeClr val="tx2"/>
        </a:solid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a:xfrm>
            <a:off x="9823251" y="5592196"/>
            <a:ext cx="762000" cy="228600"/>
          </a:xfrm>
        </p:spPr>
        <p:txBody>
          <a:bodyPr/>
          <a:lstStyle>
            <a:lvl1pPr algn="r">
              <a:defRPr>
                <a:solidFill>
                  <a:schemeClr val="bg1"/>
                </a:solidFill>
              </a:defRPr>
            </a:lvl1pPr>
          </a:lstStyle>
          <a:p>
            <a:fld id="{F17889F7-7963-4A16-ADF8-FEE4D97DC541}" type="slidenum">
              <a:rPr lang="en-GB" smtClean="0"/>
              <a:pPr/>
              <a:t>‹#›</a:t>
            </a:fld>
            <a:endParaRPr lang="en-GB"/>
          </a:p>
        </p:txBody>
      </p:sp>
      <p:grpSp>
        <p:nvGrpSpPr>
          <p:cNvPr id="8" name="Group 7"/>
          <p:cNvGrpSpPr/>
          <p:nvPr userDrawn="1"/>
        </p:nvGrpSpPr>
        <p:grpSpPr>
          <a:xfrm>
            <a:off x="286418" y="5558755"/>
            <a:ext cx="288363" cy="288873"/>
            <a:chOff x="1230313" y="1433513"/>
            <a:chExt cx="898525" cy="900113"/>
          </a:xfrm>
        </p:grpSpPr>
        <p:sp>
          <p:nvSpPr>
            <p:cNvPr id="9" name="Freeform 8"/>
            <p:cNvSpPr>
              <a:spLocks noEditPoints="1"/>
            </p:cNvSpPr>
            <p:nvPr userDrawn="1"/>
          </p:nvSpPr>
          <p:spPr bwMode="auto">
            <a:xfrm>
              <a:off x="1230313" y="1433513"/>
              <a:ext cx="898525" cy="900113"/>
            </a:xfrm>
            <a:custGeom>
              <a:avLst/>
              <a:gdLst>
                <a:gd name="T0" fmla="*/ 198 w 566"/>
                <a:gd name="T1" fmla="*/ 14 h 567"/>
                <a:gd name="T2" fmla="*/ 103 w 566"/>
                <a:gd name="T3" fmla="*/ 66 h 567"/>
                <a:gd name="T4" fmla="*/ 34 w 566"/>
                <a:gd name="T5" fmla="*/ 149 h 567"/>
                <a:gd name="T6" fmla="*/ 2 w 566"/>
                <a:gd name="T7" fmla="*/ 255 h 567"/>
                <a:gd name="T8" fmla="*/ 9 w 566"/>
                <a:gd name="T9" fmla="*/ 354 h 567"/>
                <a:gd name="T10" fmla="*/ 57 w 566"/>
                <a:gd name="T11" fmla="*/ 453 h 567"/>
                <a:gd name="T12" fmla="*/ 136 w 566"/>
                <a:gd name="T13" fmla="*/ 526 h 567"/>
                <a:gd name="T14" fmla="*/ 240 w 566"/>
                <a:gd name="T15" fmla="*/ 563 h 567"/>
                <a:gd name="T16" fmla="*/ 341 w 566"/>
                <a:gd name="T17" fmla="*/ 561 h 567"/>
                <a:gd name="T18" fmla="*/ 442 w 566"/>
                <a:gd name="T19" fmla="*/ 518 h 567"/>
                <a:gd name="T20" fmla="*/ 518 w 566"/>
                <a:gd name="T21" fmla="*/ 442 h 567"/>
                <a:gd name="T22" fmla="*/ 561 w 566"/>
                <a:gd name="T23" fmla="*/ 341 h 567"/>
                <a:gd name="T24" fmla="*/ 563 w 566"/>
                <a:gd name="T25" fmla="*/ 240 h 567"/>
                <a:gd name="T26" fmla="*/ 526 w 566"/>
                <a:gd name="T27" fmla="*/ 137 h 567"/>
                <a:gd name="T28" fmla="*/ 454 w 566"/>
                <a:gd name="T29" fmla="*/ 57 h 567"/>
                <a:gd name="T30" fmla="*/ 356 w 566"/>
                <a:gd name="T31" fmla="*/ 10 h 567"/>
                <a:gd name="T32" fmla="*/ 95 w 566"/>
                <a:gd name="T33" fmla="*/ 90 h 567"/>
                <a:gd name="T34" fmla="*/ 248 w 566"/>
                <a:gd name="T35" fmla="*/ 16 h 567"/>
                <a:gd name="T36" fmla="*/ 206 w 566"/>
                <a:gd name="T37" fmla="*/ 55 h 567"/>
                <a:gd name="T38" fmla="*/ 94 w 566"/>
                <a:gd name="T39" fmla="*/ 92 h 567"/>
                <a:gd name="T40" fmla="*/ 247 w 566"/>
                <a:gd name="T41" fmla="*/ 36 h 567"/>
                <a:gd name="T42" fmla="*/ 192 w 566"/>
                <a:gd name="T43" fmla="*/ 92 h 567"/>
                <a:gd name="T44" fmla="*/ 337 w 566"/>
                <a:gd name="T45" fmla="*/ 50 h 567"/>
                <a:gd name="T46" fmla="*/ 290 w 566"/>
                <a:gd name="T47" fmla="*/ 92 h 567"/>
                <a:gd name="T48" fmla="*/ 319 w 566"/>
                <a:gd name="T49" fmla="*/ 19 h 567"/>
                <a:gd name="T50" fmla="*/ 382 w 566"/>
                <a:gd name="T51" fmla="*/ 32 h 567"/>
                <a:gd name="T52" fmla="*/ 473 w 566"/>
                <a:gd name="T53" fmla="*/ 92 h 567"/>
                <a:gd name="T54" fmla="*/ 166 w 566"/>
                <a:gd name="T55" fmla="*/ 107 h 567"/>
                <a:gd name="T56" fmla="*/ 32 w 566"/>
                <a:gd name="T57" fmla="*/ 186 h 567"/>
                <a:gd name="T58" fmla="*/ 81 w 566"/>
                <a:gd name="T59" fmla="*/ 106 h 567"/>
                <a:gd name="T60" fmla="*/ 278 w 566"/>
                <a:gd name="T61" fmla="*/ 186 h 567"/>
                <a:gd name="T62" fmla="*/ 183 w 566"/>
                <a:gd name="T63" fmla="*/ 106 h 567"/>
                <a:gd name="T64" fmla="*/ 384 w 566"/>
                <a:gd name="T65" fmla="*/ 106 h 567"/>
                <a:gd name="T66" fmla="*/ 417 w 566"/>
                <a:gd name="T67" fmla="*/ 186 h 567"/>
                <a:gd name="T68" fmla="*/ 486 w 566"/>
                <a:gd name="T69" fmla="*/ 105 h 567"/>
                <a:gd name="T70" fmla="*/ 535 w 566"/>
                <a:gd name="T71" fmla="*/ 186 h 567"/>
                <a:gd name="T72" fmla="*/ 411 w 566"/>
                <a:gd name="T73" fmla="*/ 126 h 567"/>
                <a:gd name="T74" fmla="*/ 540 w 566"/>
                <a:gd name="T75" fmla="*/ 199 h 567"/>
                <a:gd name="T76" fmla="*/ 552 w 566"/>
                <a:gd name="T77" fmla="*/ 305 h 567"/>
                <a:gd name="T78" fmla="*/ 27 w 566"/>
                <a:gd name="T79" fmla="*/ 368 h 567"/>
                <a:gd name="T80" fmla="*/ 14 w 566"/>
                <a:gd name="T81" fmla="*/ 284 h 567"/>
                <a:gd name="T82" fmla="*/ 540 w 566"/>
                <a:gd name="T83" fmla="*/ 199 h 567"/>
                <a:gd name="T84" fmla="*/ 156 w 566"/>
                <a:gd name="T85" fmla="*/ 441 h 567"/>
                <a:gd name="T86" fmla="*/ 81 w 566"/>
                <a:gd name="T87" fmla="*/ 461 h 567"/>
                <a:gd name="T88" fmla="*/ 32 w 566"/>
                <a:gd name="T89" fmla="*/ 381 h 567"/>
                <a:gd name="T90" fmla="*/ 183 w 566"/>
                <a:gd name="T91" fmla="*/ 461 h 567"/>
                <a:gd name="T92" fmla="*/ 149 w 566"/>
                <a:gd name="T93" fmla="*/ 381 h 567"/>
                <a:gd name="T94" fmla="*/ 412 w 566"/>
                <a:gd name="T95" fmla="*/ 402 h 567"/>
                <a:gd name="T96" fmla="*/ 290 w 566"/>
                <a:gd name="T97" fmla="*/ 461 h 567"/>
                <a:gd name="T98" fmla="*/ 534 w 566"/>
                <a:gd name="T99" fmla="*/ 382 h 567"/>
                <a:gd name="T100" fmla="*/ 400 w 566"/>
                <a:gd name="T101" fmla="*/ 461 h 567"/>
                <a:gd name="T102" fmla="*/ 431 w 566"/>
                <a:gd name="T103" fmla="*/ 381 h 567"/>
                <a:gd name="T104" fmla="*/ 176 w 566"/>
                <a:gd name="T105" fmla="*/ 475 h 567"/>
                <a:gd name="T106" fmla="*/ 253 w 566"/>
                <a:gd name="T107" fmla="*/ 551 h 567"/>
                <a:gd name="T108" fmla="*/ 146 w 566"/>
                <a:gd name="T109" fmla="*/ 515 h 567"/>
                <a:gd name="T110" fmla="*/ 176 w 566"/>
                <a:gd name="T111" fmla="*/ 475 h 567"/>
                <a:gd name="T112" fmla="*/ 230 w 566"/>
                <a:gd name="T113" fmla="*/ 516 h 567"/>
                <a:gd name="T114" fmla="*/ 278 w 566"/>
                <a:gd name="T115" fmla="*/ 475 h 567"/>
                <a:gd name="T116" fmla="*/ 320 w 566"/>
                <a:gd name="T117" fmla="*/ 531 h 567"/>
                <a:gd name="T118" fmla="*/ 374 w 566"/>
                <a:gd name="T119" fmla="*/ 475 h 567"/>
                <a:gd name="T120" fmla="*/ 401 w 566"/>
                <a:gd name="T121" fmla="*/ 525 h 567"/>
                <a:gd name="T122" fmla="*/ 319 w 566"/>
                <a:gd name="T123" fmla="*/ 547 h 567"/>
                <a:gd name="T124" fmla="*/ 391 w 566"/>
                <a:gd name="T125" fmla="*/ 475 h 5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66" h="567">
                  <a:moveTo>
                    <a:pt x="282" y="0"/>
                  </a:moveTo>
                  <a:lnTo>
                    <a:pt x="282" y="0"/>
                  </a:lnTo>
                  <a:lnTo>
                    <a:pt x="268" y="1"/>
                  </a:lnTo>
                  <a:lnTo>
                    <a:pt x="252" y="2"/>
                  </a:lnTo>
                  <a:lnTo>
                    <a:pt x="238" y="4"/>
                  </a:lnTo>
                  <a:lnTo>
                    <a:pt x="225" y="7"/>
                  </a:lnTo>
                  <a:lnTo>
                    <a:pt x="211" y="10"/>
                  </a:lnTo>
                  <a:lnTo>
                    <a:pt x="198" y="14"/>
                  </a:lnTo>
                  <a:lnTo>
                    <a:pt x="185" y="18"/>
                  </a:lnTo>
                  <a:lnTo>
                    <a:pt x="172" y="23"/>
                  </a:lnTo>
                  <a:lnTo>
                    <a:pt x="159" y="29"/>
                  </a:lnTo>
                  <a:lnTo>
                    <a:pt x="147" y="35"/>
                  </a:lnTo>
                  <a:lnTo>
                    <a:pt x="136" y="42"/>
                  </a:lnTo>
                  <a:lnTo>
                    <a:pt x="124" y="49"/>
                  </a:lnTo>
                  <a:lnTo>
                    <a:pt x="113" y="57"/>
                  </a:lnTo>
                  <a:lnTo>
                    <a:pt x="103" y="66"/>
                  </a:lnTo>
                  <a:lnTo>
                    <a:pt x="92" y="75"/>
                  </a:lnTo>
                  <a:lnTo>
                    <a:pt x="83" y="84"/>
                  </a:lnTo>
                  <a:lnTo>
                    <a:pt x="73" y="94"/>
                  </a:lnTo>
                  <a:lnTo>
                    <a:pt x="65" y="104"/>
                  </a:lnTo>
                  <a:lnTo>
                    <a:pt x="56" y="115"/>
                  </a:lnTo>
                  <a:lnTo>
                    <a:pt x="48" y="126"/>
                  </a:lnTo>
                  <a:lnTo>
                    <a:pt x="41" y="137"/>
                  </a:lnTo>
                  <a:lnTo>
                    <a:pt x="34" y="149"/>
                  </a:lnTo>
                  <a:lnTo>
                    <a:pt x="28" y="161"/>
                  </a:lnTo>
                  <a:lnTo>
                    <a:pt x="22" y="174"/>
                  </a:lnTo>
                  <a:lnTo>
                    <a:pt x="17" y="186"/>
                  </a:lnTo>
                  <a:lnTo>
                    <a:pt x="13" y="199"/>
                  </a:lnTo>
                  <a:lnTo>
                    <a:pt x="9" y="213"/>
                  </a:lnTo>
                  <a:lnTo>
                    <a:pt x="6" y="226"/>
                  </a:lnTo>
                  <a:lnTo>
                    <a:pt x="4" y="240"/>
                  </a:lnTo>
                  <a:lnTo>
                    <a:pt x="2" y="255"/>
                  </a:lnTo>
                  <a:lnTo>
                    <a:pt x="1" y="270"/>
                  </a:lnTo>
                  <a:lnTo>
                    <a:pt x="0" y="284"/>
                  </a:lnTo>
                  <a:lnTo>
                    <a:pt x="0" y="284"/>
                  </a:lnTo>
                  <a:lnTo>
                    <a:pt x="1" y="298"/>
                  </a:lnTo>
                  <a:lnTo>
                    <a:pt x="2" y="313"/>
                  </a:lnTo>
                  <a:lnTo>
                    <a:pt x="4" y="327"/>
                  </a:lnTo>
                  <a:lnTo>
                    <a:pt x="6" y="341"/>
                  </a:lnTo>
                  <a:lnTo>
                    <a:pt x="9" y="354"/>
                  </a:lnTo>
                  <a:lnTo>
                    <a:pt x="13" y="368"/>
                  </a:lnTo>
                  <a:lnTo>
                    <a:pt x="18" y="381"/>
                  </a:lnTo>
                  <a:lnTo>
                    <a:pt x="23" y="394"/>
                  </a:lnTo>
                  <a:lnTo>
                    <a:pt x="28" y="406"/>
                  </a:lnTo>
                  <a:lnTo>
                    <a:pt x="34" y="418"/>
                  </a:lnTo>
                  <a:lnTo>
                    <a:pt x="41" y="430"/>
                  </a:lnTo>
                  <a:lnTo>
                    <a:pt x="49" y="442"/>
                  </a:lnTo>
                  <a:lnTo>
                    <a:pt x="57" y="453"/>
                  </a:lnTo>
                  <a:lnTo>
                    <a:pt x="65" y="464"/>
                  </a:lnTo>
                  <a:lnTo>
                    <a:pt x="74" y="474"/>
                  </a:lnTo>
                  <a:lnTo>
                    <a:pt x="83" y="484"/>
                  </a:lnTo>
                  <a:lnTo>
                    <a:pt x="93" y="493"/>
                  </a:lnTo>
                  <a:lnTo>
                    <a:pt x="103" y="502"/>
                  </a:lnTo>
                  <a:lnTo>
                    <a:pt x="114" y="510"/>
                  </a:lnTo>
                  <a:lnTo>
                    <a:pt x="125" y="518"/>
                  </a:lnTo>
                  <a:lnTo>
                    <a:pt x="136" y="526"/>
                  </a:lnTo>
                  <a:lnTo>
                    <a:pt x="148" y="532"/>
                  </a:lnTo>
                  <a:lnTo>
                    <a:pt x="160" y="539"/>
                  </a:lnTo>
                  <a:lnTo>
                    <a:pt x="173" y="544"/>
                  </a:lnTo>
                  <a:lnTo>
                    <a:pt x="186" y="549"/>
                  </a:lnTo>
                  <a:lnTo>
                    <a:pt x="199" y="554"/>
                  </a:lnTo>
                  <a:lnTo>
                    <a:pt x="212" y="558"/>
                  </a:lnTo>
                  <a:lnTo>
                    <a:pt x="226" y="561"/>
                  </a:lnTo>
                  <a:lnTo>
                    <a:pt x="240" y="563"/>
                  </a:lnTo>
                  <a:lnTo>
                    <a:pt x="254" y="565"/>
                  </a:lnTo>
                  <a:lnTo>
                    <a:pt x="269" y="566"/>
                  </a:lnTo>
                  <a:lnTo>
                    <a:pt x="284" y="567"/>
                  </a:lnTo>
                  <a:lnTo>
                    <a:pt x="284" y="567"/>
                  </a:lnTo>
                  <a:lnTo>
                    <a:pt x="298" y="566"/>
                  </a:lnTo>
                  <a:lnTo>
                    <a:pt x="313" y="565"/>
                  </a:lnTo>
                  <a:lnTo>
                    <a:pt x="327" y="563"/>
                  </a:lnTo>
                  <a:lnTo>
                    <a:pt x="341" y="561"/>
                  </a:lnTo>
                  <a:lnTo>
                    <a:pt x="354" y="558"/>
                  </a:lnTo>
                  <a:lnTo>
                    <a:pt x="368" y="554"/>
                  </a:lnTo>
                  <a:lnTo>
                    <a:pt x="381" y="549"/>
                  </a:lnTo>
                  <a:lnTo>
                    <a:pt x="394" y="544"/>
                  </a:lnTo>
                  <a:lnTo>
                    <a:pt x="406" y="539"/>
                  </a:lnTo>
                  <a:lnTo>
                    <a:pt x="418" y="532"/>
                  </a:lnTo>
                  <a:lnTo>
                    <a:pt x="430" y="526"/>
                  </a:lnTo>
                  <a:lnTo>
                    <a:pt x="442" y="518"/>
                  </a:lnTo>
                  <a:lnTo>
                    <a:pt x="453" y="510"/>
                  </a:lnTo>
                  <a:lnTo>
                    <a:pt x="463" y="502"/>
                  </a:lnTo>
                  <a:lnTo>
                    <a:pt x="474" y="493"/>
                  </a:lnTo>
                  <a:lnTo>
                    <a:pt x="484" y="484"/>
                  </a:lnTo>
                  <a:lnTo>
                    <a:pt x="493" y="474"/>
                  </a:lnTo>
                  <a:lnTo>
                    <a:pt x="502" y="464"/>
                  </a:lnTo>
                  <a:lnTo>
                    <a:pt x="510" y="453"/>
                  </a:lnTo>
                  <a:lnTo>
                    <a:pt x="518" y="442"/>
                  </a:lnTo>
                  <a:lnTo>
                    <a:pt x="525" y="430"/>
                  </a:lnTo>
                  <a:lnTo>
                    <a:pt x="532" y="418"/>
                  </a:lnTo>
                  <a:lnTo>
                    <a:pt x="538" y="406"/>
                  </a:lnTo>
                  <a:lnTo>
                    <a:pt x="544" y="394"/>
                  </a:lnTo>
                  <a:lnTo>
                    <a:pt x="549" y="381"/>
                  </a:lnTo>
                  <a:lnTo>
                    <a:pt x="554" y="368"/>
                  </a:lnTo>
                  <a:lnTo>
                    <a:pt x="557" y="354"/>
                  </a:lnTo>
                  <a:lnTo>
                    <a:pt x="561" y="341"/>
                  </a:lnTo>
                  <a:lnTo>
                    <a:pt x="563" y="327"/>
                  </a:lnTo>
                  <a:lnTo>
                    <a:pt x="565" y="313"/>
                  </a:lnTo>
                  <a:lnTo>
                    <a:pt x="566" y="298"/>
                  </a:lnTo>
                  <a:lnTo>
                    <a:pt x="566" y="284"/>
                  </a:lnTo>
                  <a:lnTo>
                    <a:pt x="566" y="284"/>
                  </a:lnTo>
                  <a:lnTo>
                    <a:pt x="566" y="270"/>
                  </a:lnTo>
                  <a:lnTo>
                    <a:pt x="565" y="255"/>
                  </a:lnTo>
                  <a:lnTo>
                    <a:pt x="563" y="240"/>
                  </a:lnTo>
                  <a:lnTo>
                    <a:pt x="561" y="226"/>
                  </a:lnTo>
                  <a:lnTo>
                    <a:pt x="558" y="213"/>
                  </a:lnTo>
                  <a:lnTo>
                    <a:pt x="554" y="199"/>
                  </a:lnTo>
                  <a:lnTo>
                    <a:pt x="549" y="186"/>
                  </a:lnTo>
                  <a:lnTo>
                    <a:pt x="544" y="174"/>
                  </a:lnTo>
                  <a:lnTo>
                    <a:pt x="539" y="161"/>
                  </a:lnTo>
                  <a:lnTo>
                    <a:pt x="532" y="149"/>
                  </a:lnTo>
                  <a:lnTo>
                    <a:pt x="526" y="137"/>
                  </a:lnTo>
                  <a:lnTo>
                    <a:pt x="518" y="126"/>
                  </a:lnTo>
                  <a:lnTo>
                    <a:pt x="511" y="115"/>
                  </a:lnTo>
                  <a:lnTo>
                    <a:pt x="502" y="104"/>
                  </a:lnTo>
                  <a:lnTo>
                    <a:pt x="493" y="94"/>
                  </a:lnTo>
                  <a:lnTo>
                    <a:pt x="484" y="84"/>
                  </a:lnTo>
                  <a:lnTo>
                    <a:pt x="474" y="75"/>
                  </a:lnTo>
                  <a:lnTo>
                    <a:pt x="464" y="66"/>
                  </a:lnTo>
                  <a:lnTo>
                    <a:pt x="454" y="57"/>
                  </a:lnTo>
                  <a:lnTo>
                    <a:pt x="443" y="49"/>
                  </a:lnTo>
                  <a:lnTo>
                    <a:pt x="431" y="42"/>
                  </a:lnTo>
                  <a:lnTo>
                    <a:pt x="419" y="35"/>
                  </a:lnTo>
                  <a:lnTo>
                    <a:pt x="407" y="29"/>
                  </a:lnTo>
                  <a:lnTo>
                    <a:pt x="395" y="23"/>
                  </a:lnTo>
                  <a:lnTo>
                    <a:pt x="382" y="18"/>
                  </a:lnTo>
                  <a:lnTo>
                    <a:pt x="369" y="14"/>
                  </a:lnTo>
                  <a:lnTo>
                    <a:pt x="356" y="10"/>
                  </a:lnTo>
                  <a:lnTo>
                    <a:pt x="342" y="7"/>
                  </a:lnTo>
                  <a:lnTo>
                    <a:pt x="328" y="4"/>
                  </a:lnTo>
                  <a:lnTo>
                    <a:pt x="314" y="2"/>
                  </a:lnTo>
                  <a:lnTo>
                    <a:pt x="300" y="1"/>
                  </a:lnTo>
                  <a:lnTo>
                    <a:pt x="286" y="0"/>
                  </a:lnTo>
                  <a:lnTo>
                    <a:pt x="282" y="0"/>
                  </a:lnTo>
                  <a:close/>
                  <a:moveTo>
                    <a:pt x="95" y="90"/>
                  </a:moveTo>
                  <a:lnTo>
                    <a:pt x="95" y="90"/>
                  </a:lnTo>
                  <a:lnTo>
                    <a:pt x="111" y="76"/>
                  </a:lnTo>
                  <a:lnTo>
                    <a:pt x="128" y="63"/>
                  </a:lnTo>
                  <a:lnTo>
                    <a:pt x="147" y="51"/>
                  </a:lnTo>
                  <a:lnTo>
                    <a:pt x="166" y="41"/>
                  </a:lnTo>
                  <a:lnTo>
                    <a:pt x="185" y="32"/>
                  </a:lnTo>
                  <a:lnTo>
                    <a:pt x="206" y="25"/>
                  </a:lnTo>
                  <a:lnTo>
                    <a:pt x="226" y="20"/>
                  </a:lnTo>
                  <a:lnTo>
                    <a:pt x="248" y="16"/>
                  </a:lnTo>
                  <a:lnTo>
                    <a:pt x="248" y="16"/>
                  </a:lnTo>
                  <a:lnTo>
                    <a:pt x="254" y="15"/>
                  </a:lnTo>
                  <a:lnTo>
                    <a:pt x="254" y="15"/>
                  </a:lnTo>
                  <a:lnTo>
                    <a:pt x="247" y="19"/>
                  </a:lnTo>
                  <a:lnTo>
                    <a:pt x="247" y="19"/>
                  </a:lnTo>
                  <a:lnTo>
                    <a:pt x="233" y="30"/>
                  </a:lnTo>
                  <a:lnTo>
                    <a:pt x="215" y="46"/>
                  </a:lnTo>
                  <a:lnTo>
                    <a:pt x="206" y="55"/>
                  </a:lnTo>
                  <a:lnTo>
                    <a:pt x="196" y="66"/>
                  </a:lnTo>
                  <a:lnTo>
                    <a:pt x="186" y="78"/>
                  </a:lnTo>
                  <a:lnTo>
                    <a:pt x="176" y="92"/>
                  </a:lnTo>
                  <a:lnTo>
                    <a:pt x="176" y="92"/>
                  </a:lnTo>
                  <a:lnTo>
                    <a:pt x="176" y="92"/>
                  </a:lnTo>
                  <a:lnTo>
                    <a:pt x="176" y="92"/>
                  </a:lnTo>
                  <a:lnTo>
                    <a:pt x="94" y="92"/>
                  </a:lnTo>
                  <a:lnTo>
                    <a:pt x="94" y="92"/>
                  </a:lnTo>
                  <a:lnTo>
                    <a:pt x="95" y="90"/>
                  </a:lnTo>
                  <a:lnTo>
                    <a:pt x="95" y="90"/>
                  </a:lnTo>
                  <a:close/>
                  <a:moveTo>
                    <a:pt x="194" y="90"/>
                  </a:moveTo>
                  <a:lnTo>
                    <a:pt x="194" y="90"/>
                  </a:lnTo>
                  <a:lnTo>
                    <a:pt x="203" y="79"/>
                  </a:lnTo>
                  <a:lnTo>
                    <a:pt x="212" y="69"/>
                  </a:lnTo>
                  <a:lnTo>
                    <a:pt x="230" y="50"/>
                  </a:lnTo>
                  <a:lnTo>
                    <a:pt x="247" y="36"/>
                  </a:lnTo>
                  <a:lnTo>
                    <a:pt x="262" y="25"/>
                  </a:lnTo>
                  <a:lnTo>
                    <a:pt x="262" y="25"/>
                  </a:lnTo>
                  <a:lnTo>
                    <a:pt x="278" y="15"/>
                  </a:lnTo>
                  <a:lnTo>
                    <a:pt x="278" y="15"/>
                  </a:lnTo>
                  <a:lnTo>
                    <a:pt x="278" y="92"/>
                  </a:lnTo>
                  <a:lnTo>
                    <a:pt x="278" y="92"/>
                  </a:lnTo>
                  <a:lnTo>
                    <a:pt x="192" y="92"/>
                  </a:lnTo>
                  <a:lnTo>
                    <a:pt x="192" y="92"/>
                  </a:lnTo>
                  <a:lnTo>
                    <a:pt x="194" y="90"/>
                  </a:lnTo>
                  <a:lnTo>
                    <a:pt x="194" y="90"/>
                  </a:lnTo>
                  <a:close/>
                  <a:moveTo>
                    <a:pt x="290" y="15"/>
                  </a:moveTo>
                  <a:lnTo>
                    <a:pt x="290" y="15"/>
                  </a:lnTo>
                  <a:lnTo>
                    <a:pt x="305" y="25"/>
                  </a:lnTo>
                  <a:lnTo>
                    <a:pt x="305" y="25"/>
                  </a:lnTo>
                  <a:lnTo>
                    <a:pt x="320" y="36"/>
                  </a:lnTo>
                  <a:lnTo>
                    <a:pt x="337" y="50"/>
                  </a:lnTo>
                  <a:lnTo>
                    <a:pt x="355" y="69"/>
                  </a:lnTo>
                  <a:lnTo>
                    <a:pt x="364" y="79"/>
                  </a:lnTo>
                  <a:lnTo>
                    <a:pt x="373" y="90"/>
                  </a:lnTo>
                  <a:lnTo>
                    <a:pt x="373" y="90"/>
                  </a:lnTo>
                  <a:lnTo>
                    <a:pt x="374" y="92"/>
                  </a:lnTo>
                  <a:lnTo>
                    <a:pt x="374" y="92"/>
                  </a:lnTo>
                  <a:lnTo>
                    <a:pt x="290" y="92"/>
                  </a:lnTo>
                  <a:lnTo>
                    <a:pt x="290" y="92"/>
                  </a:lnTo>
                  <a:lnTo>
                    <a:pt x="290" y="15"/>
                  </a:lnTo>
                  <a:lnTo>
                    <a:pt x="290" y="15"/>
                  </a:lnTo>
                  <a:close/>
                  <a:moveTo>
                    <a:pt x="391" y="92"/>
                  </a:moveTo>
                  <a:lnTo>
                    <a:pt x="391" y="92"/>
                  </a:lnTo>
                  <a:lnTo>
                    <a:pt x="376" y="72"/>
                  </a:lnTo>
                  <a:lnTo>
                    <a:pt x="359" y="53"/>
                  </a:lnTo>
                  <a:lnTo>
                    <a:pt x="340" y="35"/>
                  </a:lnTo>
                  <a:lnTo>
                    <a:pt x="319" y="19"/>
                  </a:lnTo>
                  <a:lnTo>
                    <a:pt x="319" y="19"/>
                  </a:lnTo>
                  <a:lnTo>
                    <a:pt x="314" y="16"/>
                  </a:lnTo>
                  <a:lnTo>
                    <a:pt x="314" y="16"/>
                  </a:lnTo>
                  <a:lnTo>
                    <a:pt x="320" y="16"/>
                  </a:lnTo>
                  <a:lnTo>
                    <a:pt x="320" y="16"/>
                  </a:lnTo>
                  <a:lnTo>
                    <a:pt x="341" y="20"/>
                  </a:lnTo>
                  <a:lnTo>
                    <a:pt x="362" y="25"/>
                  </a:lnTo>
                  <a:lnTo>
                    <a:pt x="382" y="32"/>
                  </a:lnTo>
                  <a:lnTo>
                    <a:pt x="402" y="41"/>
                  </a:lnTo>
                  <a:lnTo>
                    <a:pt x="420" y="51"/>
                  </a:lnTo>
                  <a:lnTo>
                    <a:pt x="438" y="63"/>
                  </a:lnTo>
                  <a:lnTo>
                    <a:pt x="455" y="76"/>
                  </a:lnTo>
                  <a:lnTo>
                    <a:pt x="471" y="90"/>
                  </a:lnTo>
                  <a:lnTo>
                    <a:pt x="471" y="90"/>
                  </a:lnTo>
                  <a:lnTo>
                    <a:pt x="473" y="92"/>
                  </a:lnTo>
                  <a:lnTo>
                    <a:pt x="473" y="92"/>
                  </a:lnTo>
                  <a:lnTo>
                    <a:pt x="391" y="92"/>
                  </a:lnTo>
                  <a:lnTo>
                    <a:pt x="391" y="92"/>
                  </a:lnTo>
                  <a:lnTo>
                    <a:pt x="391" y="92"/>
                  </a:lnTo>
                  <a:lnTo>
                    <a:pt x="391" y="92"/>
                  </a:lnTo>
                  <a:close/>
                  <a:moveTo>
                    <a:pt x="167" y="105"/>
                  </a:moveTo>
                  <a:lnTo>
                    <a:pt x="167" y="105"/>
                  </a:lnTo>
                  <a:lnTo>
                    <a:pt x="166" y="107"/>
                  </a:lnTo>
                  <a:lnTo>
                    <a:pt x="166" y="107"/>
                  </a:lnTo>
                  <a:lnTo>
                    <a:pt x="156" y="126"/>
                  </a:lnTo>
                  <a:lnTo>
                    <a:pt x="148" y="145"/>
                  </a:lnTo>
                  <a:lnTo>
                    <a:pt x="141" y="165"/>
                  </a:lnTo>
                  <a:lnTo>
                    <a:pt x="136" y="185"/>
                  </a:lnTo>
                  <a:lnTo>
                    <a:pt x="136" y="185"/>
                  </a:lnTo>
                  <a:lnTo>
                    <a:pt x="136" y="186"/>
                  </a:lnTo>
                  <a:lnTo>
                    <a:pt x="136" y="186"/>
                  </a:lnTo>
                  <a:lnTo>
                    <a:pt x="32" y="186"/>
                  </a:lnTo>
                  <a:lnTo>
                    <a:pt x="32" y="186"/>
                  </a:lnTo>
                  <a:lnTo>
                    <a:pt x="33" y="185"/>
                  </a:lnTo>
                  <a:lnTo>
                    <a:pt x="33" y="185"/>
                  </a:lnTo>
                  <a:lnTo>
                    <a:pt x="42" y="163"/>
                  </a:lnTo>
                  <a:lnTo>
                    <a:pt x="53" y="143"/>
                  </a:lnTo>
                  <a:lnTo>
                    <a:pt x="66" y="124"/>
                  </a:lnTo>
                  <a:lnTo>
                    <a:pt x="81" y="106"/>
                  </a:lnTo>
                  <a:lnTo>
                    <a:pt x="81" y="106"/>
                  </a:lnTo>
                  <a:lnTo>
                    <a:pt x="81" y="105"/>
                  </a:lnTo>
                  <a:lnTo>
                    <a:pt x="81" y="105"/>
                  </a:lnTo>
                  <a:lnTo>
                    <a:pt x="167" y="105"/>
                  </a:lnTo>
                  <a:lnTo>
                    <a:pt x="167" y="105"/>
                  </a:lnTo>
                  <a:close/>
                  <a:moveTo>
                    <a:pt x="278" y="105"/>
                  </a:moveTo>
                  <a:lnTo>
                    <a:pt x="278" y="105"/>
                  </a:lnTo>
                  <a:lnTo>
                    <a:pt x="278" y="186"/>
                  </a:lnTo>
                  <a:lnTo>
                    <a:pt x="278" y="186"/>
                  </a:lnTo>
                  <a:lnTo>
                    <a:pt x="149" y="186"/>
                  </a:lnTo>
                  <a:lnTo>
                    <a:pt x="149" y="186"/>
                  </a:lnTo>
                  <a:lnTo>
                    <a:pt x="150" y="185"/>
                  </a:lnTo>
                  <a:lnTo>
                    <a:pt x="150" y="185"/>
                  </a:lnTo>
                  <a:lnTo>
                    <a:pt x="155" y="164"/>
                  </a:lnTo>
                  <a:lnTo>
                    <a:pt x="162" y="144"/>
                  </a:lnTo>
                  <a:lnTo>
                    <a:pt x="172" y="125"/>
                  </a:lnTo>
                  <a:lnTo>
                    <a:pt x="183" y="106"/>
                  </a:lnTo>
                  <a:lnTo>
                    <a:pt x="183" y="106"/>
                  </a:lnTo>
                  <a:lnTo>
                    <a:pt x="183" y="105"/>
                  </a:lnTo>
                  <a:lnTo>
                    <a:pt x="183" y="105"/>
                  </a:lnTo>
                  <a:lnTo>
                    <a:pt x="278" y="105"/>
                  </a:lnTo>
                  <a:lnTo>
                    <a:pt x="278" y="105"/>
                  </a:lnTo>
                  <a:close/>
                  <a:moveTo>
                    <a:pt x="384" y="105"/>
                  </a:moveTo>
                  <a:lnTo>
                    <a:pt x="384" y="105"/>
                  </a:lnTo>
                  <a:lnTo>
                    <a:pt x="384" y="106"/>
                  </a:lnTo>
                  <a:lnTo>
                    <a:pt x="384" y="106"/>
                  </a:lnTo>
                  <a:lnTo>
                    <a:pt x="395" y="125"/>
                  </a:lnTo>
                  <a:lnTo>
                    <a:pt x="404" y="144"/>
                  </a:lnTo>
                  <a:lnTo>
                    <a:pt x="412" y="164"/>
                  </a:lnTo>
                  <a:lnTo>
                    <a:pt x="417" y="185"/>
                  </a:lnTo>
                  <a:lnTo>
                    <a:pt x="417" y="185"/>
                  </a:lnTo>
                  <a:lnTo>
                    <a:pt x="417" y="186"/>
                  </a:lnTo>
                  <a:lnTo>
                    <a:pt x="417" y="186"/>
                  </a:lnTo>
                  <a:lnTo>
                    <a:pt x="290" y="186"/>
                  </a:lnTo>
                  <a:lnTo>
                    <a:pt x="290" y="186"/>
                  </a:lnTo>
                  <a:lnTo>
                    <a:pt x="290" y="105"/>
                  </a:lnTo>
                  <a:lnTo>
                    <a:pt x="290" y="105"/>
                  </a:lnTo>
                  <a:lnTo>
                    <a:pt x="384" y="105"/>
                  </a:lnTo>
                  <a:lnTo>
                    <a:pt x="384" y="105"/>
                  </a:lnTo>
                  <a:close/>
                  <a:moveTo>
                    <a:pt x="486" y="105"/>
                  </a:moveTo>
                  <a:lnTo>
                    <a:pt x="486" y="105"/>
                  </a:lnTo>
                  <a:lnTo>
                    <a:pt x="486" y="106"/>
                  </a:lnTo>
                  <a:lnTo>
                    <a:pt x="486" y="106"/>
                  </a:lnTo>
                  <a:lnTo>
                    <a:pt x="501" y="124"/>
                  </a:lnTo>
                  <a:lnTo>
                    <a:pt x="514" y="143"/>
                  </a:lnTo>
                  <a:lnTo>
                    <a:pt x="525" y="163"/>
                  </a:lnTo>
                  <a:lnTo>
                    <a:pt x="534" y="185"/>
                  </a:lnTo>
                  <a:lnTo>
                    <a:pt x="534" y="185"/>
                  </a:lnTo>
                  <a:lnTo>
                    <a:pt x="535" y="186"/>
                  </a:lnTo>
                  <a:lnTo>
                    <a:pt x="535" y="186"/>
                  </a:lnTo>
                  <a:lnTo>
                    <a:pt x="431" y="186"/>
                  </a:lnTo>
                  <a:lnTo>
                    <a:pt x="431" y="186"/>
                  </a:lnTo>
                  <a:lnTo>
                    <a:pt x="431" y="185"/>
                  </a:lnTo>
                  <a:lnTo>
                    <a:pt x="431" y="185"/>
                  </a:lnTo>
                  <a:lnTo>
                    <a:pt x="426" y="165"/>
                  </a:lnTo>
                  <a:lnTo>
                    <a:pt x="419" y="145"/>
                  </a:lnTo>
                  <a:lnTo>
                    <a:pt x="411" y="126"/>
                  </a:lnTo>
                  <a:lnTo>
                    <a:pt x="400" y="107"/>
                  </a:lnTo>
                  <a:lnTo>
                    <a:pt x="400" y="107"/>
                  </a:lnTo>
                  <a:lnTo>
                    <a:pt x="400" y="105"/>
                  </a:lnTo>
                  <a:lnTo>
                    <a:pt x="400" y="105"/>
                  </a:lnTo>
                  <a:lnTo>
                    <a:pt x="486" y="105"/>
                  </a:lnTo>
                  <a:lnTo>
                    <a:pt x="486" y="105"/>
                  </a:lnTo>
                  <a:close/>
                  <a:moveTo>
                    <a:pt x="540" y="199"/>
                  </a:moveTo>
                  <a:lnTo>
                    <a:pt x="540" y="199"/>
                  </a:lnTo>
                  <a:lnTo>
                    <a:pt x="540" y="200"/>
                  </a:lnTo>
                  <a:lnTo>
                    <a:pt x="540" y="200"/>
                  </a:lnTo>
                  <a:lnTo>
                    <a:pt x="545" y="220"/>
                  </a:lnTo>
                  <a:lnTo>
                    <a:pt x="549" y="242"/>
                  </a:lnTo>
                  <a:lnTo>
                    <a:pt x="552" y="263"/>
                  </a:lnTo>
                  <a:lnTo>
                    <a:pt x="553" y="284"/>
                  </a:lnTo>
                  <a:lnTo>
                    <a:pt x="553" y="284"/>
                  </a:lnTo>
                  <a:lnTo>
                    <a:pt x="552" y="305"/>
                  </a:lnTo>
                  <a:lnTo>
                    <a:pt x="549" y="326"/>
                  </a:lnTo>
                  <a:lnTo>
                    <a:pt x="545" y="347"/>
                  </a:lnTo>
                  <a:lnTo>
                    <a:pt x="540" y="367"/>
                  </a:lnTo>
                  <a:lnTo>
                    <a:pt x="540" y="367"/>
                  </a:lnTo>
                  <a:lnTo>
                    <a:pt x="539" y="368"/>
                  </a:lnTo>
                  <a:lnTo>
                    <a:pt x="539" y="368"/>
                  </a:lnTo>
                  <a:lnTo>
                    <a:pt x="27" y="368"/>
                  </a:lnTo>
                  <a:lnTo>
                    <a:pt x="27" y="368"/>
                  </a:lnTo>
                  <a:lnTo>
                    <a:pt x="27" y="367"/>
                  </a:lnTo>
                  <a:lnTo>
                    <a:pt x="27" y="367"/>
                  </a:lnTo>
                  <a:lnTo>
                    <a:pt x="27" y="367"/>
                  </a:lnTo>
                  <a:lnTo>
                    <a:pt x="21" y="347"/>
                  </a:lnTo>
                  <a:lnTo>
                    <a:pt x="17" y="326"/>
                  </a:lnTo>
                  <a:lnTo>
                    <a:pt x="15" y="305"/>
                  </a:lnTo>
                  <a:lnTo>
                    <a:pt x="14" y="284"/>
                  </a:lnTo>
                  <a:lnTo>
                    <a:pt x="14" y="284"/>
                  </a:lnTo>
                  <a:lnTo>
                    <a:pt x="15" y="263"/>
                  </a:lnTo>
                  <a:lnTo>
                    <a:pt x="17" y="242"/>
                  </a:lnTo>
                  <a:lnTo>
                    <a:pt x="21" y="220"/>
                  </a:lnTo>
                  <a:lnTo>
                    <a:pt x="27" y="200"/>
                  </a:lnTo>
                  <a:lnTo>
                    <a:pt x="27" y="200"/>
                  </a:lnTo>
                  <a:lnTo>
                    <a:pt x="27" y="199"/>
                  </a:lnTo>
                  <a:lnTo>
                    <a:pt x="27" y="199"/>
                  </a:lnTo>
                  <a:lnTo>
                    <a:pt x="540" y="199"/>
                  </a:lnTo>
                  <a:lnTo>
                    <a:pt x="540" y="199"/>
                  </a:lnTo>
                  <a:close/>
                  <a:moveTo>
                    <a:pt x="136" y="381"/>
                  </a:moveTo>
                  <a:lnTo>
                    <a:pt x="136" y="381"/>
                  </a:lnTo>
                  <a:lnTo>
                    <a:pt x="136" y="381"/>
                  </a:lnTo>
                  <a:lnTo>
                    <a:pt x="136" y="381"/>
                  </a:lnTo>
                  <a:lnTo>
                    <a:pt x="141" y="402"/>
                  </a:lnTo>
                  <a:lnTo>
                    <a:pt x="148" y="421"/>
                  </a:lnTo>
                  <a:lnTo>
                    <a:pt x="156" y="441"/>
                  </a:lnTo>
                  <a:lnTo>
                    <a:pt x="166" y="460"/>
                  </a:lnTo>
                  <a:lnTo>
                    <a:pt x="166" y="460"/>
                  </a:lnTo>
                  <a:lnTo>
                    <a:pt x="167" y="461"/>
                  </a:lnTo>
                  <a:lnTo>
                    <a:pt x="167" y="461"/>
                  </a:lnTo>
                  <a:lnTo>
                    <a:pt x="81" y="461"/>
                  </a:lnTo>
                  <a:lnTo>
                    <a:pt x="81" y="461"/>
                  </a:lnTo>
                  <a:lnTo>
                    <a:pt x="81" y="461"/>
                  </a:lnTo>
                  <a:lnTo>
                    <a:pt x="81" y="461"/>
                  </a:lnTo>
                  <a:lnTo>
                    <a:pt x="81" y="461"/>
                  </a:lnTo>
                  <a:lnTo>
                    <a:pt x="66" y="443"/>
                  </a:lnTo>
                  <a:lnTo>
                    <a:pt x="53" y="423"/>
                  </a:lnTo>
                  <a:lnTo>
                    <a:pt x="42" y="403"/>
                  </a:lnTo>
                  <a:lnTo>
                    <a:pt x="33" y="382"/>
                  </a:lnTo>
                  <a:lnTo>
                    <a:pt x="33" y="382"/>
                  </a:lnTo>
                  <a:lnTo>
                    <a:pt x="32" y="381"/>
                  </a:lnTo>
                  <a:lnTo>
                    <a:pt x="32" y="381"/>
                  </a:lnTo>
                  <a:lnTo>
                    <a:pt x="136" y="381"/>
                  </a:lnTo>
                  <a:lnTo>
                    <a:pt x="136" y="381"/>
                  </a:lnTo>
                  <a:close/>
                  <a:moveTo>
                    <a:pt x="278" y="381"/>
                  </a:moveTo>
                  <a:lnTo>
                    <a:pt x="278" y="381"/>
                  </a:lnTo>
                  <a:lnTo>
                    <a:pt x="278" y="461"/>
                  </a:lnTo>
                  <a:lnTo>
                    <a:pt x="278" y="461"/>
                  </a:lnTo>
                  <a:lnTo>
                    <a:pt x="183" y="461"/>
                  </a:lnTo>
                  <a:lnTo>
                    <a:pt x="183" y="461"/>
                  </a:lnTo>
                  <a:lnTo>
                    <a:pt x="183" y="461"/>
                  </a:lnTo>
                  <a:lnTo>
                    <a:pt x="183" y="461"/>
                  </a:lnTo>
                  <a:lnTo>
                    <a:pt x="172" y="442"/>
                  </a:lnTo>
                  <a:lnTo>
                    <a:pt x="162" y="422"/>
                  </a:lnTo>
                  <a:lnTo>
                    <a:pt x="155" y="402"/>
                  </a:lnTo>
                  <a:lnTo>
                    <a:pt x="150" y="382"/>
                  </a:lnTo>
                  <a:lnTo>
                    <a:pt x="150" y="382"/>
                  </a:lnTo>
                  <a:lnTo>
                    <a:pt x="149" y="381"/>
                  </a:lnTo>
                  <a:lnTo>
                    <a:pt x="149" y="381"/>
                  </a:lnTo>
                  <a:lnTo>
                    <a:pt x="278" y="381"/>
                  </a:lnTo>
                  <a:lnTo>
                    <a:pt x="278" y="381"/>
                  </a:lnTo>
                  <a:close/>
                  <a:moveTo>
                    <a:pt x="417" y="381"/>
                  </a:moveTo>
                  <a:lnTo>
                    <a:pt x="417" y="381"/>
                  </a:lnTo>
                  <a:lnTo>
                    <a:pt x="417" y="382"/>
                  </a:lnTo>
                  <a:lnTo>
                    <a:pt x="417" y="382"/>
                  </a:lnTo>
                  <a:lnTo>
                    <a:pt x="412" y="402"/>
                  </a:lnTo>
                  <a:lnTo>
                    <a:pt x="404" y="422"/>
                  </a:lnTo>
                  <a:lnTo>
                    <a:pt x="395" y="442"/>
                  </a:lnTo>
                  <a:lnTo>
                    <a:pt x="384" y="461"/>
                  </a:lnTo>
                  <a:lnTo>
                    <a:pt x="384" y="461"/>
                  </a:lnTo>
                  <a:lnTo>
                    <a:pt x="384" y="461"/>
                  </a:lnTo>
                  <a:lnTo>
                    <a:pt x="384" y="461"/>
                  </a:lnTo>
                  <a:lnTo>
                    <a:pt x="290" y="461"/>
                  </a:lnTo>
                  <a:lnTo>
                    <a:pt x="290" y="461"/>
                  </a:lnTo>
                  <a:lnTo>
                    <a:pt x="290" y="381"/>
                  </a:lnTo>
                  <a:lnTo>
                    <a:pt x="290" y="381"/>
                  </a:lnTo>
                  <a:lnTo>
                    <a:pt x="417" y="381"/>
                  </a:lnTo>
                  <a:lnTo>
                    <a:pt x="417" y="381"/>
                  </a:lnTo>
                  <a:close/>
                  <a:moveTo>
                    <a:pt x="535" y="381"/>
                  </a:moveTo>
                  <a:lnTo>
                    <a:pt x="535" y="381"/>
                  </a:lnTo>
                  <a:lnTo>
                    <a:pt x="534" y="382"/>
                  </a:lnTo>
                  <a:lnTo>
                    <a:pt x="534" y="382"/>
                  </a:lnTo>
                  <a:lnTo>
                    <a:pt x="525" y="403"/>
                  </a:lnTo>
                  <a:lnTo>
                    <a:pt x="514" y="423"/>
                  </a:lnTo>
                  <a:lnTo>
                    <a:pt x="501" y="443"/>
                  </a:lnTo>
                  <a:lnTo>
                    <a:pt x="486" y="461"/>
                  </a:lnTo>
                  <a:lnTo>
                    <a:pt x="486" y="461"/>
                  </a:lnTo>
                  <a:lnTo>
                    <a:pt x="486" y="461"/>
                  </a:lnTo>
                  <a:lnTo>
                    <a:pt x="486" y="461"/>
                  </a:lnTo>
                  <a:lnTo>
                    <a:pt x="400" y="461"/>
                  </a:lnTo>
                  <a:lnTo>
                    <a:pt x="400" y="461"/>
                  </a:lnTo>
                  <a:lnTo>
                    <a:pt x="400" y="460"/>
                  </a:lnTo>
                  <a:lnTo>
                    <a:pt x="400" y="460"/>
                  </a:lnTo>
                  <a:lnTo>
                    <a:pt x="400" y="460"/>
                  </a:lnTo>
                  <a:lnTo>
                    <a:pt x="411" y="441"/>
                  </a:lnTo>
                  <a:lnTo>
                    <a:pt x="419" y="421"/>
                  </a:lnTo>
                  <a:lnTo>
                    <a:pt x="426" y="402"/>
                  </a:lnTo>
                  <a:lnTo>
                    <a:pt x="431" y="381"/>
                  </a:lnTo>
                  <a:lnTo>
                    <a:pt x="431" y="381"/>
                  </a:lnTo>
                  <a:lnTo>
                    <a:pt x="431" y="381"/>
                  </a:lnTo>
                  <a:lnTo>
                    <a:pt x="431" y="381"/>
                  </a:lnTo>
                  <a:lnTo>
                    <a:pt x="535" y="381"/>
                  </a:lnTo>
                  <a:lnTo>
                    <a:pt x="535" y="381"/>
                  </a:lnTo>
                  <a:close/>
                  <a:moveTo>
                    <a:pt x="176" y="475"/>
                  </a:moveTo>
                  <a:lnTo>
                    <a:pt x="176" y="475"/>
                  </a:lnTo>
                  <a:lnTo>
                    <a:pt x="176" y="475"/>
                  </a:lnTo>
                  <a:lnTo>
                    <a:pt x="176" y="475"/>
                  </a:lnTo>
                  <a:lnTo>
                    <a:pt x="191" y="495"/>
                  </a:lnTo>
                  <a:lnTo>
                    <a:pt x="208" y="513"/>
                  </a:lnTo>
                  <a:lnTo>
                    <a:pt x="227" y="531"/>
                  </a:lnTo>
                  <a:lnTo>
                    <a:pt x="247" y="548"/>
                  </a:lnTo>
                  <a:lnTo>
                    <a:pt x="247" y="548"/>
                  </a:lnTo>
                  <a:lnTo>
                    <a:pt x="253" y="551"/>
                  </a:lnTo>
                  <a:lnTo>
                    <a:pt x="253" y="551"/>
                  </a:lnTo>
                  <a:lnTo>
                    <a:pt x="247" y="550"/>
                  </a:lnTo>
                  <a:lnTo>
                    <a:pt x="247" y="550"/>
                  </a:lnTo>
                  <a:lnTo>
                    <a:pt x="247" y="550"/>
                  </a:lnTo>
                  <a:lnTo>
                    <a:pt x="226" y="546"/>
                  </a:lnTo>
                  <a:lnTo>
                    <a:pt x="205" y="541"/>
                  </a:lnTo>
                  <a:lnTo>
                    <a:pt x="185" y="534"/>
                  </a:lnTo>
                  <a:lnTo>
                    <a:pt x="165" y="525"/>
                  </a:lnTo>
                  <a:lnTo>
                    <a:pt x="146" y="515"/>
                  </a:lnTo>
                  <a:lnTo>
                    <a:pt x="129" y="504"/>
                  </a:lnTo>
                  <a:lnTo>
                    <a:pt x="111" y="491"/>
                  </a:lnTo>
                  <a:lnTo>
                    <a:pt x="95" y="476"/>
                  </a:lnTo>
                  <a:lnTo>
                    <a:pt x="95" y="476"/>
                  </a:lnTo>
                  <a:lnTo>
                    <a:pt x="94" y="475"/>
                  </a:lnTo>
                  <a:lnTo>
                    <a:pt x="94" y="475"/>
                  </a:lnTo>
                  <a:lnTo>
                    <a:pt x="176" y="475"/>
                  </a:lnTo>
                  <a:lnTo>
                    <a:pt x="176" y="475"/>
                  </a:lnTo>
                  <a:close/>
                  <a:moveTo>
                    <a:pt x="278" y="475"/>
                  </a:moveTo>
                  <a:lnTo>
                    <a:pt x="278" y="475"/>
                  </a:lnTo>
                  <a:lnTo>
                    <a:pt x="278" y="552"/>
                  </a:lnTo>
                  <a:lnTo>
                    <a:pt x="278" y="552"/>
                  </a:lnTo>
                  <a:lnTo>
                    <a:pt x="262" y="542"/>
                  </a:lnTo>
                  <a:lnTo>
                    <a:pt x="262" y="542"/>
                  </a:lnTo>
                  <a:lnTo>
                    <a:pt x="247" y="531"/>
                  </a:lnTo>
                  <a:lnTo>
                    <a:pt x="230" y="516"/>
                  </a:lnTo>
                  <a:lnTo>
                    <a:pt x="212" y="498"/>
                  </a:lnTo>
                  <a:lnTo>
                    <a:pt x="203" y="487"/>
                  </a:lnTo>
                  <a:lnTo>
                    <a:pt x="194" y="476"/>
                  </a:lnTo>
                  <a:lnTo>
                    <a:pt x="194" y="476"/>
                  </a:lnTo>
                  <a:lnTo>
                    <a:pt x="192" y="475"/>
                  </a:lnTo>
                  <a:lnTo>
                    <a:pt x="192" y="475"/>
                  </a:lnTo>
                  <a:lnTo>
                    <a:pt x="278" y="475"/>
                  </a:lnTo>
                  <a:lnTo>
                    <a:pt x="278" y="475"/>
                  </a:lnTo>
                  <a:close/>
                  <a:moveTo>
                    <a:pt x="374" y="475"/>
                  </a:moveTo>
                  <a:lnTo>
                    <a:pt x="374" y="475"/>
                  </a:lnTo>
                  <a:lnTo>
                    <a:pt x="373" y="476"/>
                  </a:lnTo>
                  <a:lnTo>
                    <a:pt x="373" y="476"/>
                  </a:lnTo>
                  <a:lnTo>
                    <a:pt x="364" y="487"/>
                  </a:lnTo>
                  <a:lnTo>
                    <a:pt x="355" y="498"/>
                  </a:lnTo>
                  <a:lnTo>
                    <a:pt x="337" y="516"/>
                  </a:lnTo>
                  <a:lnTo>
                    <a:pt x="320" y="531"/>
                  </a:lnTo>
                  <a:lnTo>
                    <a:pt x="305" y="542"/>
                  </a:lnTo>
                  <a:lnTo>
                    <a:pt x="305" y="542"/>
                  </a:lnTo>
                  <a:lnTo>
                    <a:pt x="290" y="552"/>
                  </a:lnTo>
                  <a:lnTo>
                    <a:pt x="290" y="552"/>
                  </a:lnTo>
                  <a:lnTo>
                    <a:pt x="290" y="475"/>
                  </a:lnTo>
                  <a:lnTo>
                    <a:pt x="290" y="475"/>
                  </a:lnTo>
                  <a:lnTo>
                    <a:pt x="374" y="475"/>
                  </a:lnTo>
                  <a:lnTo>
                    <a:pt x="374" y="475"/>
                  </a:lnTo>
                  <a:close/>
                  <a:moveTo>
                    <a:pt x="473" y="475"/>
                  </a:moveTo>
                  <a:lnTo>
                    <a:pt x="473" y="475"/>
                  </a:lnTo>
                  <a:lnTo>
                    <a:pt x="471" y="476"/>
                  </a:lnTo>
                  <a:lnTo>
                    <a:pt x="471" y="476"/>
                  </a:lnTo>
                  <a:lnTo>
                    <a:pt x="455" y="491"/>
                  </a:lnTo>
                  <a:lnTo>
                    <a:pt x="438" y="504"/>
                  </a:lnTo>
                  <a:lnTo>
                    <a:pt x="420" y="515"/>
                  </a:lnTo>
                  <a:lnTo>
                    <a:pt x="401" y="525"/>
                  </a:lnTo>
                  <a:lnTo>
                    <a:pt x="382" y="534"/>
                  </a:lnTo>
                  <a:lnTo>
                    <a:pt x="361" y="541"/>
                  </a:lnTo>
                  <a:lnTo>
                    <a:pt x="340" y="547"/>
                  </a:lnTo>
                  <a:lnTo>
                    <a:pt x="319" y="551"/>
                  </a:lnTo>
                  <a:lnTo>
                    <a:pt x="319" y="551"/>
                  </a:lnTo>
                  <a:lnTo>
                    <a:pt x="313" y="551"/>
                  </a:lnTo>
                  <a:lnTo>
                    <a:pt x="313" y="551"/>
                  </a:lnTo>
                  <a:lnTo>
                    <a:pt x="319" y="547"/>
                  </a:lnTo>
                  <a:lnTo>
                    <a:pt x="319" y="547"/>
                  </a:lnTo>
                  <a:lnTo>
                    <a:pt x="334" y="537"/>
                  </a:lnTo>
                  <a:lnTo>
                    <a:pt x="351" y="521"/>
                  </a:lnTo>
                  <a:lnTo>
                    <a:pt x="361" y="511"/>
                  </a:lnTo>
                  <a:lnTo>
                    <a:pt x="371" y="500"/>
                  </a:lnTo>
                  <a:lnTo>
                    <a:pt x="381" y="488"/>
                  </a:lnTo>
                  <a:lnTo>
                    <a:pt x="391" y="475"/>
                  </a:lnTo>
                  <a:lnTo>
                    <a:pt x="391" y="475"/>
                  </a:lnTo>
                  <a:lnTo>
                    <a:pt x="391" y="475"/>
                  </a:lnTo>
                  <a:lnTo>
                    <a:pt x="391" y="475"/>
                  </a:lnTo>
                  <a:lnTo>
                    <a:pt x="473" y="475"/>
                  </a:lnTo>
                  <a:lnTo>
                    <a:pt x="473" y="47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 name="Freeform 27"/>
            <p:cNvSpPr>
              <a:spLocks/>
            </p:cNvSpPr>
            <p:nvPr userDrawn="1"/>
          </p:nvSpPr>
          <p:spPr bwMode="auto">
            <a:xfrm>
              <a:off x="1658938" y="1789113"/>
              <a:ext cx="107950" cy="187325"/>
            </a:xfrm>
            <a:custGeom>
              <a:avLst/>
              <a:gdLst>
                <a:gd name="T0" fmla="*/ 68 w 68"/>
                <a:gd name="T1" fmla="*/ 1 h 118"/>
                <a:gd name="T2" fmla="*/ 68 w 68"/>
                <a:gd name="T3" fmla="*/ 1 h 118"/>
                <a:gd name="T4" fmla="*/ 66 w 68"/>
                <a:gd name="T5" fmla="*/ 2 h 118"/>
                <a:gd name="T6" fmla="*/ 65 w 68"/>
                <a:gd name="T7" fmla="*/ 4 h 118"/>
                <a:gd name="T8" fmla="*/ 62 w 68"/>
                <a:gd name="T9" fmla="*/ 8 h 118"/>
                <a:gd name="T10" fmla="*/ 57 w 68"/>
                <a:gd name="T11" fmla="*/ 24 h 118"/>
                <a:gd name="T12" fmla="*/ 36 w 68"/>
                <a:gd name="T13" fmla="*/ 95 h 118"/>
                <a:gd name="T14" fmla="*/ 36 w 68"/>
                <a:gd name="T15" fmla="*/ 95 h 118"/>
                <a:gd name="T16" fmla="*/ 34 w 68"/>
                <a:gd name="T17" fmla="*/ 104 h 118"/>
                <a:gd name="T18" fmla="*/ 33 w 68"/>
                <a:gd name="T19" fmla="*/ 110 h 118"/>
                <a:gd name="T20" fmla="*/ 34 w 68"/>
                <a:gd name="T21" fmla="*/ 114 h 118"/>
                <a:gd name="T22" fmla="*/ 35 w 68"/>
                <a:gd name="T23" fmla="*/ 117 h 118"/>
                <a:gd name="T24" fmla="*/ 35 w 68"/>
                <a:gd name="T25" fmla="*/ 118 h 118"/>
                <a:gd name="T26" fmla="*/ 0 w 68"/>
                <a:gd name="T27" fmla="*/ 118 h 118"/>
                <a:gd name="T28" fmla="*/ 0 w 68"/>
                <a:gd name="T29" fmla="*/ 117 h 118"/>
                <a:gd name="T30" fmla="*/ 0 w 68"/>
                <a:gd name="T31" fmla="*/ 117 h 118"/>
                <a:gd name="T32" fmla="*/ 4 w 68"/>
                <a:gd name="T33" fmla="*/ 114 h 118"/>
                <a:gd name="T34" fmla="*/ 6 w 68"/>
                <a:gd name="T35" fmla="*/ 111 h 118"/>
                <a:gd name="T36" fmla="*/ 9 w 68"/>
                <a:gd name="T37" fmla="*/ 105 h 118"/>
                <a:gd name="T38" fmla="*/ 11 w 68"/>
                <a:gd name="T39" fmla="*/ 96 h 118"/>
                <a:gd name="T40" fmla="*/ 32 w 68"/>
                <a:gd name="T41" fmla="*/ 25 h 118"/>
                <a:gd name="T42" fmla="*/ 32 w 68"/>
                <a:gd name="T43" fmla="*/ 25 h 118"/>
                <a:gd name="T44" fmla="*/ 34 w 68"/>
                <a:gd name="T45" fmla="*/ 15 h 118"/>
                <a:gd name="T46" fmla="*/ 35 w 68"/>
                <a:gd name="T47" fmla="*/ 9 h 118"/>
                <a:gd name="T48" fmla="*/ 35 w 68"/>
                <a:gd name="T49" fmla="*/ 5 h 118"/>
                <a:gd name="T50" fmla="*/ 34 w 68"/>
                <a:gd name="T51" fmla="*/ 1 h 118"/>
                <a:gd name="T52" fmla="*/ 34 w 68"/>
                <a:gd name="T53" fmla="*/ 0 h 118"/>
                <a:gd name="T54" fmla="*/ 68 w 68"/>
                <a:gd name="T55" fmla="*/ 0 h 118"/>
                <a:gd name="T56" fmla="*/ 68 w 68"/>
                <a:gd name="T57" fmla="*/ 1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8" h="118">
                  <a:moveTo>
                    <a:pt x="68" y="1"/>
                  </a:moveTo>
                  <a:lnTo>
                    <a:pt x="68" y="1"/>
                  </a:lnTo>
                  <a:lnTo>
                    <a:pt x="66" y="2"/>
                  </a:lnTo>
                  <a:lnTo>
                    <a:pt x="65" y="4"/>
                  </a:lnTo>
                  <a:lnTo>
                    <a:pt x="62" y="8"/>
                  </a:lnTo>
                  <a:lnTo>
                    <a:pt x="57" y="24"/>
                  </a:lnTo>
                  <a:lnTo>
                    <a:pt x="36" y="95"/>
                  </a:lnTo>
                  <a:lnTo>
                    <a:pt x="36" y="95"/>
                  </a:lnTo>
                  <a:lnTo>
                    <a:pt x="34" y="104"/>
                  </a:lnTo>
                  <a:lnTo>
                    <a:pt x="33" y="110"/>
                  </a:lnTo>
                  <a:lnTo>
                    <a:pt x="34" y="114"/>
                  </a:lnTo>
                  <a:lnTo>
                    <a:pt x="35" y="117"/>
                  </a:lnTo>
                  <a:lnTo>
                    <a:pt x="35" y="118"/>
                  </a:lnTo>
                  <a:lnTo>
                    <a:pt x="0" y="118"/>
                  </a:lnTo>
                  <a:lnTo>
                    <a:pt x="0" y="117"/>
                  </a:lnTo>
                  <a:lnTo>
                    <a:pt x="0" y="117"/>
                  </a:lnTo>
                  <a:lnTo>
                    <a:pt x="4" y="114"/>
                  </a:lnTo>
                  <a:lnTo>
                    <a:pt x="6" y="111"/>
                  </a:lnTo>
                  <a:lnTo>
                    <a:pt x="9" y="105"/>
                  </a:lnTo>
                  <a:lnTo>
                    <a:pt x="11" y="96"/>
                  </a:lnTo>
                  <a:lnTo>
                    <a:pt x="32" y="25"/>
                  </a:lnTo>
                  <a:lnTo>
                    <a:pt x="32" y="25"/>
                  </a:lnTo>
                  <a:lnTo>
                    <a:pt x="34" y="15"/>
                  </a:lnTo>
                  <a:lnTo>
                    <a:pt x="35" y="9"/>
                  </a:lnTo>
                  <a:lnTo>
                    <a:pt x="35" y="5"/>
                  </a:lnTo>
                  <a:lnTo>
                    <a:pt x="34" y="1"/>
                  </a:lnTo>
                  <a:lnTo>
                    <a:pt x="34" y="0"/>
                  </a:lnTo>
                  <a:lnTo>
                    <a:pt x="68" y="0"/>
                  </a:lnTo>
                  <a:lnTo>
                    <a:pt x="68"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 name="Freeform 28"/>
            <p:cNvSpPr>
              <a:spLocks/>
            </p:cNvSpPr>
            <p:nvPr userDrawn="1"/>
          </p:nvSpPr>
          <p:spPr bwMode="auto">
            <a:xfrm>
              <a:off x="1289051" y="1785938"/>
              <a:ext cx="138113" cy="193675"/>
            </a:xfrm>
            <a:custGeom>
              <a:avLst/>
              <a:gdLst>
                <a:gd name="T0" fmla="*/ 8 w 87"/>
                <a:gd name="T1" fmla="*/ 90 h 122"/>
                <a:gd name="T2" fmla="*/ 10 w 87"/>
                <a:gd name="T3" fmla="*/ 101 h 122"/>
                <a:gd name="T4" fmla="*/ 16 w 87"/>
                <a:gd name="T5" fmla="*/ 109 h 122"/>
                <a:gd name="T6" fmla="*/ 25 w 87"/>
                <a:gd name="T7" fmla="*/ 113 h 122"/>
                <a:gd name="T8" fmla="*/ 38 w 87"/>
                <a:gd name="T9" fmla="*/ 114 h 122"/>
                <a:gd name="T10" fmla="*/ 42 w 87"/>
                <a:gd name="T11" fmla="*/ 113 h 122"/>
                <a:gd name="T12" fmla="*/ 50 w 87"/>
                <a:gd name="T13" fmla="*/ 110 h 122"/>
                <a:gd name="T14" fmla="*/ 55 w 87"/>
                <a:gd name="T15" fmla="*/ 104 h 122"/>
                <a:gd name="T16" fmla="*/ 58 w 87"/>
                <a:gd name="T17" fmla="*/ 97 h 122"/>
                <a:gd name="T18" fmla="*/ 58 w 87"/>
                <a:gd name="T19" fmla="*/ 94 h 122"/>
                <a:gd name="T20" fmla="*/ 54 w 87"/>
                <a:gd name="T21" fmla="*/ 82 h 122"/>
                <a:gd name="T22" fmla="*/ 43 w 87"/>
                <a:gd name="T23" fmla="*/ 72 h 122"/>
                <a:gd name="T24" fmla="*/ 38 w 87"/>
                <a:gd name="T25" fmla="*/ 68 h 122"/>
                <a:gd name="T26" fmla="*/ 22 w 87"/>
                <a:gd name="T27" fmla="*/ 54 h 122"/>
                <a:gd name="T28" fmla="*/ 17 w 87"/>
                <a:gd name="T29" fmla="*/ 46 h 122"/>
                <a:gd name="T30" fmla="*/ 16 w 87"/>
                <a:gd name="T31" fmla="*/ 36 h 122"/>
                <a:gd name="T32" fmla="*/ 17 w 87"/>
                <a:gd name="T33" fmla="*/ 29 h 122"/>
                <a:gd name="T34" fmla="*/ 22 w 87"/>
                <a:gd name="T35" fmla="*/ 15 h 122"/>
                <a:gd name="T36" fmla="*/ 33 w 87"/>
                <a:gd name="T37" fmla="*/ 6 h 122"/>
                <a:gd name="T38" fmla="*/ 48 w 87"/>
                <a:gd name="T39" fmla="*/ 1 h 122"/>
                <a:gd name="T40" fmla="*/ 56 w 87"/>
                <a:gd name="T41" fmla="*/ 0 h 122"/>
                <a:gd name="T42" fmla="*/ 77 w 87"/>
                <a:gd name="T43" fmla="*/ 2 h 122"/>
                <a:gd name="T44" fmla="*/ 87 w 87"/>
                <a:gd name="T45" fmla="*/ 5 h 122"/>
                <a:gd name="T46" fmla="*/ 80 w 87"/>
                <a:gd name="T47" fmla="*/ 27 h 122"/>
                <a:gd name="T48" fmla="*/ 77 w 87"/>
                <a:gd name="T49" fmla="*/ 17 h 122"/>
                <a:gd name="T50" fmla="*/ 73 w 87"/>
                <a:gd name="T51" fmla="*/ 11 h 122"/>
                <a:gd name="T52" fmla="*/ 65 w 87"/>
                <a:gd name="T53" fmla="*/ 8 h 122"/>
                <a:gd name="T54" fmla="*/ 55 w 87"/>
                <a:gd name="T55" fmla="*/ 8 h 122"/>
                <a:gd name="T56" fmla="*/ 50 w 87"/>
                <a:gd name="T57" fmla="*/ 8 h 122"/>
                <a:gd name="T58" fmla="*/ 44 w 87"/>
                <a:gd name="T59" fmla="*/ 12 h 122"/>
                <a:gd name="T60" fmla="*/ 39 w 87"/>
                <a:gd name="T61" fmla="*/ 17 h 122"/>
                <a:gd name="T62" fmla="*/ 37 w 87"/>
                <a:gd name="T63" fmla="*/ 28 h 122"/>
                <a:gd name="T64" fmla="*/ 38 w 87"/>
                <a:gd name="T65" fmla="*/ 34 h 122"/>
                <a:gd name="T66" fmla="*/ 45 w 87"/>
                <a:gd name="T67" fmla="*/ 44 h 122"/>
                <a:gd name="T68" fmla="*/ 57 w 87"/>
                <a:gd name="T69" fmla="*/ 52 h 122"/>
                <a:gd name="T70" fmla="*/ 66 w 87"/>
                <a:gd name="T71" fmla="*/ 58 h 122"/>
                <a:gd name="T72" fmla="*/ 77 w 87"/>
                <a:gd name="T73" fmla="*/ 69 h 122"/>
                <a:gd name="T74" fmla="*/ 80 w 87"/>
                <a:gd name="T75" fmla="*/ 79 h 122"/>
                <a:gd name="T76" fmla="*/ 81 w 87"/>
                <a:gd name="T77" fmla="*/ 84 h 122"/>
                <a:gd name="T78" fmla="*/ 77 w 87"/>
                <a:gd name="T79" fmla="*/ 100 h 122"/>
                <a:gd name="T80" fmla="*/ 68 w 87"/>
                <a:gd name="T81" fmla="*/ 112 h 122"/>
                <a:gd name="T82" fmla="*/ 54 w 87"/>
                <a:gd name="T83" fmla="*/ 120 h 122"/>
                <a:gd name="T84" fmla="*/ 35 w 87"/>
                <a:gd name="T85" fmla="*/ 122 h 122"/>
                <a:gd name="T86" fmla="*/ 24 w 87"/>
                <a:gd name="T87" fmla="*/ 121 h 122"/>
                <a:gd name="T88" fmla="*/ 6 w 87"/>
                <a:gd name="T89" fmla="*/ 116 h 122"/>
                <a:gd name="T90" fmla="*/ 0 w 87"/>
                <a:gd name="T91" fmla="*/ 112 h 122"/>
                <a:gd name="T92" fmla="*/ 8 w 87"/>
                <a:gd name="T93" fmla="*/ 9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7" h="122">
                  <a:moveTo>
                    <a:pt x="8" y="90"/>
                  </a:moveTo>
                  <a:lnTo>
                    <a:pt x="8" y="90"/>
                  </a:lnTo>
                  <a:lnTo>
                    <a:pt x="9" y="96"/>
                  </a:lnTo>
                  <a:lnTo>
                    <a:pt x="10" y="101"/>
                  </a:lnTo>
                  <a:lnTo>
                    <a:pt x="13" y="106"/>
                  </a:lnTo>
                  <a:lnTo>
                    <a:pt x="16" y="109"/>
                  </a:lnTo>
                  <a:lnTo>
                    <a:pt x="20" y="112"/>
                  </a:lnTo>
                  <a:lnTo>
                    <a:pt x="25" y="113"/>
                  </a:lnTo>
                  <a:lnTo>
                    <a:pt x="31" y="114"/>
                  </a:lnTo>
                  <a:lnTo>
                    <a:pt x="38" y="114"/>
                  </a:lnTo>
                  <a:lnTo>
                    <a:pt x="38" y="114"/>
                  </a:lnTo>
                  <a:lnTo>
                    <a:pt x="42" y="113"/>
                  </a:lnTo>
                  <a:lnTo>
                    <a:pt x="46" y="112"/>
                  </a:lnTo>
                  <a:lnTo>
                    <a:pt x="50" y="110"/>
                  </a:lnTo>
                  <a:lnTo>
                    <a:pt x="53" y="107"/>
                  </a:lnTo>
                  <a:lnTo>
                    <a:pt x="55" y="104"/>
                  </a:lnTo>
                  <a:lnTo>
                    <a:pt x="57" y="101"/>
                  </a:lnTo>
                  <a:lnTo>
                    <a:pt x="58" y="97"/>
                  </a:lnTo>
                  <a:lnTo>
                    <a:pt x="58" y="94"/>
                  </a:lnTo>
                  <a:lnTo>
                    <a:pt x="58" y="94"/>
                  </a:lnTo>
                  <a:lnTo>
                    <a:pt x="57" y="88"/>
                  </a:lnTo>
                  <a:lnTo>
                    <a:pt x="54" y="82"/>
                  </a:lnTo>
                  <a:lnTo>
                    <a:pt x="50" y="77"/>
                  </a:lnTo>
                  <a:lnTo>
                    <a:pt x="43" y="72"/>
                  </a:lnTo>
                  <a:lnTo>
                    <a:pt x="38" y="68"/>
                  </a:lnTo>
                  <a:lnTo>
                    <a:pt x="38" y="68"/>
                  </a:lnTo>
                  <a:lnTo>
                    <a:pt x="29" y="62"/>
                  </a:lnTo>
                  <a:lnTo>
                    <a:pt x="22" y="54"/>
                  </a:lnTo>
                  <a:lnTo>
                    <a:pt x="20" y="51"/>
                  </a:lnTo>
                  <a:lnTo>
                    <a:pt x="17" y="46"/>
                  </a:lnTo>
                  <a:lnTo>
                    <a:pt x="16" y="41"/>
                  </a:lnTo>
                  <a:lnTo>
                    <a:pt x="16" y="36"/>
                  </a:lnTo>
                  <a:lnTo>
                    <a:pt x="16" y="36"/>
                  </a:lnTo>
                  <a:lnTo>
                    <a:pt x="17" y="29"/>
                  </a:lnTo>
                  <a:lnTo>
                    <a:pt x="19" y="22"/>
                  </a:lnTo>
                  <a:lnTo>
                    <a:pt x="22" y="15"/>
                  </a:lnTo>
                  <a:lnTo>
                    <a:pt x="27" y="10"/>
                  </a:lnTo>
                  <a:lnTo>
                    <a:pt x="33" y="6"/>
                  </a:lnTo>
                  <a:lnTo>
                    <a:pt x="40" y="3"/>
                  </a:lnTo>
                  <a:lnTo>
                    <a:pt x="48" y="1"/>
                  </a:lnTo>
                  <a:lnTo>
                    <a:pt x="56" y="0"/>
                  </a:lnTo>
                  <a:lnTo>
                    <a:pt x="56" y="0"/>
                  </a:lnTo>
                  <a:lnTo>
                    <a:pt x="67" y="0"/>
                  </a:lnTo>
                  <a:lnTo>
                    <a:pt x="77" y="2"/>
                  </a:lnTo>
                  <a:lnTo>
                    <a:pt x="77" y="2"/>
                  </a:lnTo>
                  <a:lnTo>
                    <a:pt x="87" y="5"/>
                  </a:lnTo>
                  <a:lnTo>
                    <a:pt x="82" y="27"/>
                  </a:lnTo>
                  <a:lnTo>
                    <a:pt x="80" y="27"/>
                  </a:lnTo>
                  <a:lnTo>
                    <a:pt x="80" y="27"/>
                  </a:lnTo>
                  <a:lnTo>
                    <a:pt x="77" y="17"/>
                  </a:lnTo>
                  <a:lnTo>
                    <a:pt x="75" y="14"/>
                  </a:lnTo>
                  <a:lnTo>
                    <a:pt x="73" y="11"/>
                  </a:lnTo>
                  <a:lnTo>
                    <a:pt x="70" y="9"/>
                  </a:lnTo>
                  <a:lnTo>
                    <a:pt x="65" y="8"/>
                  </a:lnTo>
                  <a:lnTo>
                    <a:pt x="61" y="7"/>
                  </a:lnTo>
                  <a:lnTo>
                    <a:pt x="55" y="8"/>
                  </a:lnTo>
                  <a:lnTo>
                    <a:pt x="55" y="8"/>
                  </a:lnTo>
                  <a:lnTo>
                    <a:pt x="50" y="8"/>
                  </a:lnTo>
                  <a:lnTo>
                    <a:pt x="47" y="10"/>
                  </a:lnTo>
                  <a:lnTo>
                    <a:pt x="44" y="12"/>
                  </a:lnTo>
                  <a:lnTo>
                    <a:pt x="41" y="14"/>
                  </a:lnTo>
                  <a:lnTo>
                    <a:pt x="39" y="17"/>
                  </a:lnTo>
                  <a:lnTo>
                    <a:pt x="38" y="21"/>
                  </a:lnTo>
                  <a:lnTo>
                    <a:pt x="37" y="28"/>
                  </a:lnTo>
                  <a:lnTo>
                    <a:pt x="37" y="28"/>
                  </a:lnTo>
                  <a:lnTo>
                    <a:pt x="38" y="34"/>
                  </a:lnTo>
                  <a:lnTo>
                    <a:pt x="40" y="39"/>
                  </a:lnTo>
                  <a:lnTo>
                    <a:pt x="45" y="44"/>
                  </a:lnTo>
                  <a:lnTo>
                    <a:pt x="52" y="48"/>
                  </a:lnTo>
                  <a:lnTo>
                    <a:pt x="57" y="52"/>
                  </a:lnTo>
                  <a:lnTo>
                    <a:pt x="57" y="52"/>
                  </a:lnTo>
                  <a:lnTo>
                    <a:pt x="66" y="58"/>
                  </a:lnTo>
                  <a:lnTo>
                    <a:pt x="74" y="65"/>
                  </a:lnTo>
                  <a:lnTo>
                    <a:pt x="77" y="69"/>
                  </a:lnTo>
                  <a:lnTo>
                    <a:pt x="79" y="74"/>
                  </a:lnTo>
                  <a:lnTo>
                    <a:pt x="80" y="79"/>
                  </a:lnTo>
                  <a:lnTo>
                    <a:pt x="81" y="84"/>
                  </a:lnTo>
                  <a:lnTo>
                    <a:pt x="81" y="84"/>
                  </a:lnTo>
                  <a:lnTo>
                    <a:pt x="80" y="93"/>
                  </a:lnTo>
                  <a:lnTo>
                    <a:pt x="77" y="100"/>
                  </a:lnTo>
                  <a:lnTo>
                    <a:pt x="73" y="107"/>
                  </a:lnTo>
                  <a:lnTo>
                    <a:pt x="68" y="112"/>
                  </a:lnTo>
                  <a:lnTo>
                    <a:pt x="62" y="116"/>
                  </a:lnTo>
                  <a:lnTo>
                    <a:pt x="54" y="120"/>
                  </a:lnTo>
                  <a:lnTo>
                    <a:pt x="45" y="122"/>
                  </a:lnTo>
                  <a:lnTo>
                    <a:pt x="35" y="122"/>
                  </a:lnTo>
                  <a:lnTo>
                    <a:pt x="35" y="122"/>
                  </a:lnTo>
                  <a:lnTo>
                    <a:pt x="24" y="121"/>
                  </a:lnTo>
                  <a:lnTo>
                    <a:pt x="14" y="119"/>
                  </a:lnTo>
                  <a:lnTo>
                    <a:pt x="6" y="116"/>
                  </a:lnTo>
                  <a:lnTo>
                    <a:pt x="0" y="112"/>
                  </a:lnTo>
                  <a:lnTo>
                    <a:pt x="0" y="112"/>
                  </a:lnTo>
                  <a:lnTo>
                    <a:pt x="6" y="90"/>
                  </a:lnTo>
                  <a:lnTo>
                    <a:pt x="8" y="9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2" name="Freeform 29"/>
            <p:cNvSpPr>
              <a:spLocks/>
            </p:cNvSpPr>
            <p:nvPr userDrawn="1"/>
          </p:nvSpPr>
          <p:spPr bwMode="auto">
            <a:xfrm>
              <a:off x="1760538" y="1789113"/>
              <a:ext cx="166688" cy="187325"/>
            </a:xfrm>
            <a:custGeom>
              <a:avLst/>
              <a:gdLst>
                <a:gd name="T0" fmla="*/ 105 w 105"/>
                <a:gd name="T1" fmla="*/ 0 h 118"/>
                <a:gd name="T2" fmla="*/ 105 w 105"/>
                <a:gd name="T3" fmla="*/ 0 h 118"/>
                <a:gd name="T4" fmla="*/ 98 w 105"/>
                <a:gd name="T5" fmla="*/ 22 h 118"/>
                <a:gd name="T6" fmla="*/ 97 w 105"/>
                <a:gd name="T7" fmla="*/ 22 h 118"/>
                <a:gd name="T8" fmla="*/ 97 w 105"/>
                <a:gd name="T9" fmla="*/ 22 h 118"/>
                <a:gd name="T10" fmla="*/ 95 w 105"/>
                <a:gd name="T11" fmla="*/ 16 h 118"/>
                <a:gd name="T12" fmla="*/ 92 w 105"/>
                <a:gd name="T13" fmla="*/ 13 h 118"/>
                <a:gd name="T14" fmla="*/ 88 w 105"/>
                <a:gd name="T15" fmla="*/ 10 h 118"/>
                <a:gd name="T16" fmla="*/ 84 w 105"/>
                <a:gd name="T17" fmla="*/ 9 h 118"/>
                <a:gd name="T18" fmla="*/ 76 w 105"/>
                <a:gd name="T19" fmla="*/ 8 h 118"/>
                <a:gd name="T20" fmla="*/ 69 w 105"/>
                <a:gd name="T21" fmla="*/ 8 h 118"/>
                <a:gd name="T22" fmla="*/ 68 w 105"/>
                <a:gd name="T23" fmla="*/ 8 h 118"/>
                <a:gd name="T24" fmla="*/ 68 w 105"/>
                <a:gd name="T25" fmla="*/ 8 h 118"/>
                <a:gd name="T26" fmla="*/ 64 w 105"/>
                <a:gd name="T27" fmla="*/ 9 h 118"/>
                <a:gd name="T28" fmla="*/ 61 w 105"/>
                <a:gd name="T29" fmla="*/ 10 h 118"/>
                <a:gd name="T30" fmla="*/ 59 w 105"/>
                <a:gd name="T31" fmla="*/ 12 h 118"/>
                <a:gd name="T32" fmla="*/ 58 w 105"/>
                <a:gd name="T33" fmla="*/ 16 h 118"/>
                <a:gd name="T34" fmla="*/ 48 w 105"/>
                <a:gd name="T35" fmla="*/ 55 h 118"/>
                <a:gd name="T36" fmla="*/ 51 w 105"/>
                <a:gd name="T37" fmla="*/ 55 h 118"/>
                <a:gd name="T38" fmla="*/ 51 w 105"/>
                <a:gd name="T39" fmla="*/ 55 h 118"/>
                <a:gd name="T40" fmla="*/ 62 w 105"/>
                <a:gd name="T41" fmla="*/ 55 h 118"/>
                <a:gd name="T42" fmla="*/ 71 w 105"/>
                <a:gd name="T43" fmla="*/ 55 h 118"/>
                <a:gd name="T44" fmla="*/ 78 w 105"/>
                <a:gd name="T45" fmla="*/ 53 h 118"/>
                <a:gd name="T46" fmla="*/ 81 w 105"/>
                <a:gd name="T47" fmla="*/ 52 h 118"/>
                <a:gd name="T48" fmla="*/ 83 w 105"/>
                <a:gd name="T49" fmla="*/ 50 h 118"/>
                <a:gd name="T50" fmla="*/ 84 w 105"/>
                <a:gd name="T51" fmla="*/ 50 h 118"/>
                <a:gd name="T52" fmla="*/ 78 w 105"/>
                <a:gd name="T53" fmla="*/ 71 h 118"/>
                <a:gd name="T54" fmla="*/ 77 w 105"/>
                <a:gd name="T55" fmla="*/ 71 h 118"/>
                <a:gd name="T56" fmla="*/ 77 w 105"/>
                <a:gd name="T57" fmla="*/ 71 h 118"/>
                <a:gd name="T58" fmla="*/ 75 w 105"/>
                <a:gd name="T59" fmla="*/ 68 h 118"/>
                <a:gd name="T60" fmla="*/ 73 w 105"/>
                <a:gd name="T61" fmla="*/ 66 h 118"/>
                <a:gd name="T62" fmla="*/ 70 w 105"/>
                <a:gd name="T63" fmla="*/ 65 h 118"/>
                <a:gd name="T64" fmla="*/ 67 w 105"/>
                <a:gd name="T65" fmla="*/ 64 h 118"/>
                <a:gd name="T66" fmla="*/ 58 w 105"/>
                <a:gd name="T67" fmla="*/ 63 h 118"/>
                <a:gd name="T68" fmla="*/ 48 w 105"/>
                <a:gd name="T69" fmla="*/ 63 h 118"/>
                <a:gd name="T70" fmla="*/ 45 w 105"/>
                <a:gd name="T71" fmla="*/ 63 h 118"/>
                <a:gd name="T72" fmla="*/ 36 w 105"/>
                <a:gd name="T73" fmla="*/ 95 h 118"/>
                <a:gd name="T74" fmla="*/ 36 w 105"/>
                <a:gd name="T75" fmla="*/ 95 h 118"/>
                <a:gd name="T76" fmla="*/ 34 w 105"/>
                <a:gd name="T77" fmla="*/ 103 h 118"/>
                <a:gd name="T78" fmla="*/ 32 w 105"/>
                <a:gd name="T79" fmla="*/ 109 h 118"/>
                <a:gd name="T80" fmla="*/ 33 w 105"/>
                <a:gd name="T81" fmla="*/ 114 h 118"/>
                <a:gd name="T82" fmla="*/ 34 w 105"/>
                <a:gd name="T83" fmla="*/ 117 h 118"/>
                <a:gd name="T84" fmla="*/ 34 w 105"/>
                <a:gd name="T85" fmla="*/ 118 h 118"/>
                <a:gd name="T86" fmla="*/ 0 w 105"/>
                <a:gd name="T87" fmla="*/ 118 h 118"/>
                <a:gd name="T88" fmla="*/ 0 w 105"/>
                <a:gd name="T89" fmla="*/ 117 h 118"/>
                <a:gd name="T90" fmla="*/ 0 w 105"/>
                <a:gd name="T91" fmla="*/ 117 h 118"/>
                <a:gd name="T92" fmla="*/ 3 w 105"/>
                <a:gd name="T93" fmla="*/ 114 h 118"/>
                <a:gd name="T94" fmla="*/ 6 w 105"/>
                <a:gd name="T95" fmla="*/ 110 h 118"/>
                <a:gd name="T96" fmla="*/ 8 w 105"/>
                <a:gd name="T97" fmla="*/ 104 h 118"/>
                <a:gd name="T98" fmla="*/ 11 w 105"/>
                <a:gd name="T99" fmla="*/ 96 h 118"/>
                <a:gd name="T100" fmla="*/ 32 w 105"/>
                <a:gd name="T101" fmla="*/ 24 h 118"/>
                <a:gd name="T102" fmla="*/ 32 w 105"/>
                <a:gd name="T103" fmla="*/ 24 h 118"/>
                <a:gd name="T104" fmla="*/ 34 w 105"/>
                <a:gd name="T105" fmla="*/ 15 h 118"/>
                <a:gd name="T106" fmla="*/ 35 w 105"/>
                <a:gd name="T107" fmla="*/ 9 h 118"/>
                <a:gd name="T108" fmla="*/ 35 w 105"/>
                <a:gd name="T109" fmla="*/ 5 h 118"/>
                <a:gd name="T110" fmla="*/ 33 w 105"/>
                <a:gd name="T111" fmla="*/ 1 h 118"/>
                <a:gd name="T112" fmla="*/ 33 w 105"/>
                <a:gd name="T113" fmla="*/ 0 h 118"/>
                <a:gd name="T114" fmla="*/ 105 w 105"/>
                <a:gd name="T115" fmla="*/ 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5" h="118">
                  <a:moveTo>
                    <a:pt x="105" y="0"/>
                  </a:moveTo>
                  <a:lnTo>
                    <a:pt x="105" y="0"/>
                  </a:lnTo>
                  <a:lnTo>
                    <a:pt x="98" y="22"/>
                  </a:lnTo>
                  <a:lnTo>
                    <a:pt x="97" y="22"/>
                  </a:lnTo>
                  <a:lnTo>
                    <a:pt x="97" y="22"/>
                  </a:lnTo>
                  <a:lnTo>
                    <a:pt x="95" y="16"/>
                  </a:lnTo>
                  <a:lnTo>
                    <a:pt x="92" y="13"/>
                  </a:lnTo>
                  <a:lnTo>
                    <a:pt x="88" y="10"/>
                  </a:lnTo>
                  <a:lnTo>
                    <a:pt x="84" y="9"/>
                  </a:lnTo>
                  <a:lnTo>
                    <a:pt x="76" y="8"/>
                  </a:lnTo>
                  <a:lnTo>
                    <a:pt x="69" y="8"/>
                  </a:lnTo>
                  <a:lnTo>
                    <a:pt x="68" y="8"/>
                  </a:lnTo>
                  <a:lnTo>
                    <a:pt x="68" y="8"/>
                  </a:lnTo>
                  <a:lnTo>
                    <a:pt x="64" y="9"/>
                  </a:lnTo>
                  <a:lnTo>
                    <a:pt x="61" y="10"/>
                  </a:lnTo>
                  <a:lnTo>
                    <a:pt x="59" y="12"/>
                  </a:lnTo>
                  <a:lnTo>
                    <a:pt x="58" y="16"/>
                  </a:lnTo>
                  <a:lnTo>
                    <a:pt x="48" y="55"/>
                  </a:lnTo>
                  <a:lnTo>
                    <a:pt x="51" y="55"/>
                  </a:lnTo>
                  <a:lnTo>
                    <a:pt x="51" y="55"/>
                  </a:lnTo>
                  <a:lnTo>
                    <a:pt x="62" y="55"/>
                  </a:lnTo>
                  <a:lnTo>
                    <a:pt x="71" y="55"/>
                  </a:lnTo>
                  <a:lnTo>
                    <a:pt x="78" y="53"/>
                  </a:lnTo>
                  <a:lnTo>
                    <a:pt x="81" y="52"/>
                  </a:lnTo>
                  <a:lnTo>
                    <a:pt x="83" y="50"/>
                  </a:lnTo>
                  <a:lnTo>
                    <a:pt x="84" y="50"/>
                  </a:lnTo>
                  <a:lnTo>
                    <a:pt x="78" y="71"/>
                  </a:lnTo>
                  <a:lnTo>
                    <a:pt x="77" y="71"/>
                  </a:lnTo>
                  <a:lnTo>
                    <a:pt x="77" y="71"/>
                  </a:lnTo>
                  <a:lnTo>
                    <a:pt x="75" y="68"/>
                  </a:lnTo>
                  <a:lnTo>
                    <a:pt x="73" y="66"/>
                  </a:lnTo>
                  <a:lnTo>
                    <a:pt x="70" y="65"/>
                  </a:lnTo>
                  <a:lnTo>
                    <a:pt x="67" y="64"/>
                  </a:lnTo>
                  <a:lnTo>
                    <a:pt x="58" y="63"/>
                  </a:lnTo>
                  <a:lnTo>
                    <a:pt x="48" y="63"/>
                  </a:lnTo>
                  <a:lnTo>
                    <a:pt x="45" y="63"/>
                  </a:lnTo>
                  <a:lnTo>
                    <a:pt x="36" y="95"/>
                  </a:lnTo>
                  <a:lnTo>
                    <a:pt x="36" y="95"/>
                  </a:lnTo>
                  <a:lnTo>
                    <a:pt x="34" y="103"/>
                  </a:lnTo>
                  <a:lnTo>
                    <a:pt x="32" y="109"/>
                  </a:lnTo>
                  <a:lnTo>
                    <a:pt x="33" y="114"/>
                  </a:lnTo>
                  <a:lnTo>
                    <a:pt x="34" y="117"/>
                  </a:lnTo>
                  <a:lnTo>
                    <a:pt x="34" y="118"/>
                  </a:lnTo>
                  <a:lnTo>
                    <a:pt x="0" y="118"/>
                  </a:lnTo>
                  <a:lnTo>
                    <a:pt x="0" y="117"/>
                  </a:lnTo>
                  <a:lnTo>
                    <a:pt x="0" y="117"/>
                  </a:lnTo>
                  <a:lnTo>
                    <a:pt x="3" y="114"/>
                  </a:lnTo>
                  <a:lnTo>
                    <a:pt x="6" y="110"/>
                  </a:lnTo>
                  <a:lnTo>
                    <a:pt x="8" y="104"/>
                  </a:lnTo>
                  <a:lnTo>
                    <a:pt x="11" y="96"/>
                  </a:lnTo>
                  <a:lnTo>
                    <a:pt x="32" y="24"/>
                  </a:lnTo>
                  <a:lnTo>
                    <a:pt x="32" y="24"/>
                  </a:lnTo>
                  <a:lnTo>
                    <a:pt x="34" y="15"/>
                  </a:lnTo>
                  <a:lnTo>
                    <a:pt x="35" y="9"/>
                  </a:lnTo>
                  <a:lnTo>
                    <a:pt x="35" y="5"/>
                  </a:lnTo>
                  <a:lnTo>
                    <a:pt x="33" y="1"/>
                  </a:lnTo>
                  <a:lnTo>
                    <a:pt x="33" y="0"/>
                  </a:lnTo>
                  <a:lnTo>
                    <a:pt x="10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3" name="Freeform 30"/>
            <p:cNvSpPr>
              <a:spLocks/>
            </p:cNvSpPr>
            <p:nvPr userDrawn="1"/>
          </p:nvSpPr>
          <p:spPr bwMode="auto">
            <a:xfrm>
              <a:off x="1925638" y="1789113"/>
              <a:ext cx="150813" cy="187325"/>
            </a:xfrm>
            <a:custGeom>
              <a:avLst/>
              <a:gdLst>
                <a:gd name="T0" fmla="*/ 95 w 95"/>
                <a:gd name="T1" fmla="*/ 0 h 118"/>
                <a:gd name="T2" fmla="*/ 95 w 95"/>
                <a:gd name="T3" fmla="*/ 0 h 118"/>
                <a:gd name="T4" fmla="*/ 89 w 95"/>
                <a:gd name="T5" fmla="*/ 22 h 118"/>
                <a:gd name="T6" fmla="*/ 87 w 95"/>
                <a:gd name="T7" fmla="*/ 22 h 118"/>
                <a:gd name="T8" fmla="*/ 87 w 95"/>
                <a:gd name="T9" fmla="*/ 22 h 118"/>
                <a:gd name="T10" fmla="*/ 85 w 95"/>
                <a:gd name="T11" fmla="*/ 16 h 118"/>
                <a:gd name="T12" fmla="*/ 82 w 95"/>
                <a:gd name="T13" fmla="*/ 13 h 118"/>
                <a:gd name="T14" fmla="*/ 78 w 95"/>
                <a:gd name="T15" fmla="*/ 11 h 118"/>
                <a:gd name="T16" fmla="*/ 75 w 95"/>
                <a:gd name="T17" fmla="*/ 9 h 118"/>
                <a:gd name="T18" fmla="*/ 67 w 95"/>
                <a:gd name="T19" fmla="*/ 8 h 118"/>
                <a:gd name="T20" fmla="*/ 61 w 95"/>
                <a:gd name="T21" fmla="*/ 8 h 118"/>
                <a:gd name="T22" fmla="*/ 60 w 95"/>
                <a:gd name="T23" fmla="*/ 8 h 118"/>
                <a:gd name="T24" fmla="*/ 35 w 95"/>
                <a:gd name="T25" fmla="*/ 95 h 118"/>
                <a:gd name="T26" fmla="*/ 35 w 95"/>
                <a:gd name="T27" fmla="*/ 95 h 118"/>
                <a:gd name="T28" fmla="*/ 32 w 95"/>
                <a:gd name="T29" fmla="*/ 110 h 118"/>
                <a:gd name="T30" fmla="*/ 32 w 95"/>
                <a:gd name="T31" fmla="*/ 114 h 118"/>
                <a:gd name="T32" fmla="*/ 34 w 95"/>
                <a:gd name="T33" fmla="*/ 117 h 118"/>
                <a:gd name="T34" fmla="*/ 34 w 95"/>
                <a:gd name="T35" fmla="*/ 118 h 118"/>
                <a:gd name="T36" fmla="*/ 0 w 95"/>
                <a:gd name="T37" fmla="*/ 118 h 118"/>
                <a:gd name="T38" fmla="*/ 0 w 95"/>
                <a:gd name="T39" fmla="*/ 117 h 118"/>
                <a:gd name="T40" fmla="*/ 0 w 95"/>
                <a:gd name="T41" fmla="*/ 117 h 118"/>
                <a:gd name="T42" fmla="*/ 4 w 95"/>
                <a:gd name="T43" fmla="*/ 114 h 118"/>
                <a:gd name="T44" fmla="*/ 6 w 95"/>
                <a:gd name="T45" fmla="*/ 110 h 118"/>
                <a:gd name="T46" fmla="*/ 8 w 95"/>
                <a:gd name="T47" fmla="*/ 104 h 118"/>
                <a:gd name="T48" fmla="*/ 11 w 95"/>
                <a:gd name="T49" fmla="*/ 95 h 118"/>
                <a:gd name="T50" fmla="*/ 36 w 95"/>
                <a:gd name="T51" fmla="*/ 8 h 118"/>
                <a:gd name="T52" fmla="*/ 33 w 95"/>
                <a:gd name="T53" fmla="*/ 8 h 118"/>
                <a:gd name="T54" fmla="*/ 33 w 95"/>
                <a:gd name="T55" fmla="*/ 8 h 118"/>
                <a:gd name="T56" fmla="*/ 26 w 95"/>
                <a:gd name="T57" fmla="*/ 8 h 118"/>
                <a:gd name="T58" fmla="*/ 19 w 95"/>
                <a:gd name="T59" fmla="*/ 9 h 118"/>
                <a:gd name="T60" fmla="*/ 15 w 95"/>
                <a:gd name="T61" fmla="*/ 11 h 118"/>
                <a:gd name="T62" fmla="*/ 11 w 95"/>
                <a:gd name="T63" fmla="*/ 13 h 118"/>
                <a:gd name="T64" fmla="*/ 7 w 95"/>
                <a:gd name="T65" fmla="*/ 16 h 118"/>
                <a:gd name="T66" fmla="*/ 3 w 95"/>
                <a:gd name="T67" fmla="*/ 22 h 118"/>
                <a:gd name="T68" fmla="*/ 1 w 95"/>
                <a:gd name="T69" fmla="*/ 22 h 118"/>
                <a:gd name="T70" fmla="*/ 1 w 95"/>
                <a:gd name="T71" fmla="*/ 22 h 118"/>
                <a:gd name="T72" fmla="*/ 8 w 95"/>
                <a:gd name="T73" fmla="*/ 0 h 118"/>
                <a:gd name="T74" fmla="*/ 95 w 95"/>
                <a:gd name="T75" fmla="*/ 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5" h="118">
                  <a:moveTo>
                    <a:pt x="95" y="0"/>
                  </a:moveTo>
                  <a:lnTo>
                    <a:pt x="95" y="0"/>
                  </a:lnTo>
                  <a:lnTo>
                    <a:pt x="89" y="22"/>
                  </a:lnTo>
                  <a:lnTo>
                    <a:pt x="87" y="22"/>
                  </a:lnTo>
                  <a:lnTo>
                    <a:pt x="87" y="22"/>
                  </a:lnTo>
                  <a:lnTo>
                    <a:pt x="85" y="16"/>
                  </a:lnTo>
                  <a:lnTo>
                    <a:pt x="82" y="13"/>
                  </a:lnTo>
                  <a:lnTo>
                    <a:pt x="78" y="11"/>
                  </a:lnTo>
                  <a:lnTo>
                    <a:pt x="75" y="9"/>
                  </a:lnTo>
                  <a:lnTo>
                    <a:pt x="67" y="8"/>
                  </a:lnTo>
                  <a:lnTo>
                    <a:pt x="61" y="8"/>
                  </a:lnTo>
                  <a:lnTo>
                    <a:pt x="60" y="8"/>
                  </a:lnTo>
                  <a:lnTo>
                    <a:pt x="35" y="95"/>
                  </a:lnTo>
                  <a:lnTo>
                    <a:pt x="35" y="95"/>
                  </a:lnTo>
                  <a:lnTo>
                    <a:pt x="32" y="110"/>
                  </a:lnTo>
                  <a:lnTo>
                    <a:pt x="32" y="114"/>
                  </a:lnTo>
                  <a:lnTo>
                    <a:pt x="34" y="117"/>
                  </a:lnTo>
                  <a:lnTo>
                    <a:pt x="34" y="118"/>
                  </a:lnTo>
                  <a:lnTo>
                    <a:pt x="0" y="118"/>
                  </a:lnTo>
                  <a:lnTo>
                    <a:pt x="0" y="117"/>
                  </a:lnTo>
                  <a:lnTo>
                    <a:pt x="0" y="117"/>
                  </a:lnTo>
                  <a:lnTo>
                    <a:pt x="4" y="114"/>
                  </a:lnTo>
                  <a:lnTo>
                    <a:pt x="6" y="110"/>
                  </a:lnTo>
                  <a:lnTo>
                    <a:pt x="8" y="104"/>
                  </a:lnTo>
                  <a:lnTo>
                    <a:pt x="11" y="95"/>
                  </a:lnTo>
                  <a:lnTo>
                    <a:pt x="36" y="8"/>
                  </a:lnTo>
                  <a:lnTo>
                    <a:pt x="33" y="8"/>
                  </a:lnTo>
                  <a:lnTo>
                    <a:pt x="33" y="8"/>
                  </a:lnTo>
                  <a:lnTo>
                    <a:pt x="26" y="8"/>
                  </a:lnTo>
                  <a:lnTo>
                    <a:pt x="19" y="9"/>
                  </a:lnTo>
                  <a:lnTo>
                    <a:pt x="15" y="11"/>
                  </a:lnTo>
                  <a:lnTo>
                    <a:pt x="11" y="13"/>
                  </a:lnTo>
                  <a:lnTo>
                    <a:pt x="7" y="16"/>
                  </a:lnTo>
                  <a:lnTo>
                    <a:pt x="3" y="22"/>
                  </a:lnTo>
                  <a:lnTo>
                    <a:pt x="1" y="22"/>
                  </a:lnTo>
                  <a:lnTo>
                    <a:pt x="1" y="22"/>
                  </a:lnTo>
                  <a:lnTo>
                    <a:pt x="8" y="0"/>
                  </a:lnTo>
                  <a:lnTo>
                    <a:pt x="9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4" name="Freeform 31"/>
            <p:cNvSpPr>
              <a:spLocks/>
            </p:cNvSpPr>
            <p:nvPr userDrawn="1"/>
          </p:nvSpPr>
          <p:spPr bwMode="auto">
            <a:xfrm>
              <a:off x="1447801" y="1789113"/>
              <a:ext cx="238125" cy="187325"/>
            </a:xfrm>
            <a:custGeom>
              <a:avLst/>
              <a:gdLst>
                <a:gd name="T0" fmla="*/ 150 w 150"/>
                <a:gd name="T1" fmla="*/ 1 h 118"/>
                <a:gd name="T2" fmla="*/ 150 w 150"/>
                <a:gd name="T3" fmla="*/ 1 h 118"/>
                <a:gd name="T4" fmla="*/ 147 w 150"/>
                <a:gd name="T5" fmla="*/ 5 h 118"/>
                <a:gd name="T6" fmla="*/ 144 w 150"/>
                <a:gd name="T7" fmla="*/ 9 h 118"/>
                <a:gd name="T8" fmla="*/ 136 w 150"/>
                <a:gd name="T9" fmla="*/ 23 h 118"/>
                <a:gd name="T10" fmla="*/ 136 w 150"/>
                <a:gd name="T11" fmla="*/ 23 h 118"/>
                <a:gd name="T12" fmla="*/ 108 w 150"/>
                <a:gd name="T13" fmla="*/ 76 h 118"/>
                <a:gd name="T14" fmla="*/ 87 w 150"/>
                <a:gd name="T15" fmla="*/ 118 h 118"/>
                <a:gd name="T16" fmla="*/ 74 w 150"/>
                <a:gd name="T17" fmla="*/ 118 h 118"/>
                <a:gd name="T18" fmla="*/ 67 w 150"/>
                <a:gd name="T19" fmla="*/ 44 h 118"/>
                <a:gd name="T20" fmla="*/ 66 w 150"/>
                <a:gd name="T21" fmla="*/ 44 h 118"/>
                <a:gd name="T22" fmla="*/ 26 w 150"/>
                <a:gd name="T23" fmla="*/ 118 h 118"/>
                <a:gd name="T24" fmla="*/ 15 w 150"/>
                <a:gd name="T25" fmla="*/ 118 h 118"/>
                <a:gd name="T26" fmla="*/ 5 w 150"/>
                <a:gd name="T27" fmla="*/ 24 h 118"/>
                <a:gd name="T28" fmla="*/ 5 w 150"/>
                <a:gd name="T29" fmla="*/ 24 h 118"/>
                <a:gd name="T30" fmla="*/ 4 w 150"/>
                <a:gd name="T31" fmla="*/ 9 h 118"/>
                <a:gd name="T32" fmla="*/ 2 w 150"/>
                <a:gd name="T33" fmla="*/ 5 h 118"/>
                <a:gd name="T34" fmla="*/ 0 w 150"/>
                <a:gd name="T35" fmla="*/ 1 h 118"/>
                <a:gd name="T36" fmla="*/ 0 w 150"/>
                <a:gd name="T37" fmla="*/ 0 h 118"/>
                <a:gd name="T38" fmla="*/ 33 w 150"/>
                <a:gd name="T39" fmla="*/ 0 h 118"/>
                <a:gd name="T40" fmla="*/ 33 w 150"/>
                <a:gd name="T41" fmla="*/ 1 h 118"/>
                <a:gd name="T42" fmla="*/ 33 w 150"/>
                <a:gd name="T43" fmla="*/ 1 h 118"/>
                <a:gd name="T44" fmla="*/ 31 w 150"/>
                <a:gd name="T45" fmla="*/ 5 h 118"/>
                <a:gd name="T46" fmla="*/ 29 w 150"/>
                <a:gd name="T47" fmla="*/ 9 h 118"/>
                <a:gd name="T48" fmla="*/ 29 w 150"/>
                <a:gd name="T49" fmla="*/ 14 h 118"/>
                <a:gd name="T50" fmla="*/ 29 w 150"/>
                <a:gd name="T51" fmla="*/ 23 h 118"/>
                <a:gd name="T52" fmla="*/ 35 w 150"/>
                <a:gd name="T53" fmla="*/ 79 h 118"/>
                <a:gd name="T54" fmla="*/ 35 w 150"/>
                <a:gd name="T55" fmla="*/ 79 h 118"/>
                <a:gd name="T56" fmla="*/ 77 w 150"/>
                <a:gd name="T57" fmla="*/ 1 h 118"/>
                <a:gd name="T58" fmla="*/ 86 w 150"/>
                <a:gd name="T59" fmla="*/ 1 h 118"/>
                <a:gd name="T60" fmla="*/ 93 w 150"/>
                <a:gd name="T61" fmla="*/ 79 h 118"/>
                <a:gd name="T62" fmla="*/ 94 w 150"/>
                <a:gd name="T63" fmla="*/ 79 h 118"/>
                <a:gd name="T64" fmla="*/ 94 w 150"/>
                <a:gd name="T65" fmla="*/ 79 h 118"/>
                <a:gd name="T66" fmla="*/ 124 w 150"/>
                <a:gd name="T67" fmla="*/ 21 h 118"/>
                <a:gd name="T68" fmla="*/ 124 w 150"/>
                <a:gd name="T69" fmla="*/ 21 h 118"/>
                <a:gd name="T70" fmla="*/ 128 w 150"/>
                <a:gd name="T71" fmla="*/ 12 h 118"/>
                <a:gd name="T72" fmla="*/ 129 w 150"/>
                <a:gd name="T73" fmla="*/ 6 h 118"/>
                <a:gd name="T74" fmla="*/ 129 w 150"/>
                <a:gd name="T75" fmla="*/ 3 h 118"/>
                <a:gd name="T76" fmla="*/ 128 w 150"/>
                <a:gd name="T77" fmla="*/ 1 h 118"/>
                <a:gd name="T78" fmla="*/ 128 w 150"/>
                <a:gd name="T79" fmla="*/ 0 h 118"/>
                <a:gd name="T80" fmla="*/ 150 w 150"/>
                <a:gd name="T81" fmla="*/ 0 h 118"/>
                <a:gd name="T82" fmla="*/ 150 w 150"/>
                <a:gd name="T83" fmla="*/ 1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0" h="118">
                  <a:moveTo>
                    <a:pt x="150" y="1"/>
                  </a:moveTo>
                  <a:lnTo>
                    <a:pt x="150" y="1"/>
                  </a:lnTo>
                  <a:lnTo>
                    <a:pt x="147" y="5"/>
                  </a:lnTo>
                  <a:lnTo>
                    <a:pt x="144" y="9"/>
                  </a:lnTo>
                  <a:lnTo>
                    <a:pt x="136" y="23"/>
                  </a:lnTo>
                  <a:lnTo>
                    <a:pt x="136" y="23"/>
                  </a:lnTo>
                  <a:lnTo>
                    <a:pt x="108" y="76"/>
                  </a:lnTo>
                  <a:lnTo>
                    <a:pt x="87" y="118"/>
                  </a:lnTo>
                  <a:lnTo>
                    <a:pt x="74" y="118"/>
                  </a:lnTo>
                  <a:lnTo>
                    <a:pt x="67" y="44"/>
                  </a:lnTo>
                  <a:lnTo>
                    <a:pt x="66" y="44"/>
                  </a:lnTo>
                  <a:lnTo>
                    <a:pt x="26" y="118"/>
                  </a:lnTo>
                  <a:lnTo>
                    <a:pt x="15" y="118"/>
                  </a:lnTo>
                  <a:lnTo>
                    <a:pt x="5" y="24"/>
                  </a:lnTo>
                  <a:lnTo>
                    <a:pt x="5" y="24"/>
                  </a:lnTo>
                  <a:lnTo>
                    <a:pt x="4" y="9"/>
                  </a:lnTo>
                  <a:lnTo>
                    <a:pt x="2" y="5"/>
                  </a:lnTo>
                  <a:lnTo>
                    <a:pt x="0" y="1"/>
                  </a:lnTo>
                  <a:lnTo>
                    <a:pt x="0" y="0"/>
                  </a:lnTo>
                  <a:lnTo>
                    <a:pt x="33" y="0"/>
                  </a:lnTo>
                  <a:lnTo>
                    <a:pt x="33" y="1"/>
                  </a:lnTo>
                  <a:lnTo>
                    <a:pt x="33" y="1"/>
                  </a:lnTo>
                  <a:lnTo>
                    <a:pt x="31" y="5"/>
                  </a:lnTo>
                  <a:lnTo>
                    <a:pt x="29" y="9"/>
                  </a:lnTo>
                  <a:lnTo>
                    <a:pt x="29" y="14"/>
                  </a:lnTo>
                  <a:lnTo>
                    <a:pt x="29" y="23"/>
                  </a:lnTo>
                  <a:lnTo>
                    <a:pt x="35" y="79"/>
                  </a:lnTo>
                  <a:lnTo>
                    <a:pt x="35" y="79"/>
                  </a:lnTo>
                  <a:lnTo>
                    <a:pt x="77" y="1"/>
                  </a:lnTo>
                  <a:lnTo>
                    <a:pt x="86" y="1"/>
                  </a:lnTo>
                  <a:lnTo>
                    <a:pt x="93" y="79"/>
                  </a:lnTo>
                  <a:lnTo>
                    <a:pt x="94" y="79"/>
                  </a:lnTo>
                  <a:lnTo>
                    <a:pt x="94" y="79"/>
                  </a:lnTo>
                  <a:lnTo>
                    <a:pt x="124" y="21"/>
                  </a:lnTo>
                  <a:lnTo>
                    <a:pt x="124" y="21"/>
                  </a:lnTo>
                  <a:lnTo>
                    <a:pt x="128" y="12"/>
                  </a:lnTo>
                  <a:lnTo>
                    <a:pt x="129" y="6"/>
                  </a:lnTo>
                  <a:lnTo>
                    <a:pt x="129" y="3"/>
                  </a:lnTo>
                  <a:lnTo>
                    <a:pt x="128" y="1"/>
                  </a:lnTo>
                  <a:lnTo>
                    <a:pt x="128" y="0"/>
                  </a:lnTo>
                  <a:lnTo>
                    <a:pt x="150" y="0"/>
                  </a:lnTo>
                  <a:lnTo>
                    <a:pt x="15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
        <p:nvSpPr>
          <p:cNvPr id="3" name="Text Placeholder 2"/>
          <p:cNvSpPr>
            <a:spLocks noGrp="1"/>
          </p:cNvSpPr>
          <p:nvPr>
            <p:ph type="body" sz="quarter" idx="12" hasCustomPrompt="1"/>
          </p:nvPr>
        </p:nvSpPr>
        <p:spPr>
          <a:xfrm>
            <a:off x="283745" y="301625"/>
            <a:ext cx="10230268" cy="4897090"/>
          </a:xfrm>
        </p:spPr>
        <p:txBody>
          <a:bodyPr/>
          <a:lstStyle>
            <a:lvl1pPr marL="571500" indent="-571500">
              <a:buFont typeface="Arial" panose="020B0604020202020204" pitchFamily="34" charset="0"/>
              <a:buChar char="−"/>
              <a:defRPr sz="3600">
                <a:solidFill>
                  <a:schemeClr val="bg1"/>
                </a:solidFill>
              </a:defRPr>
            </a:lvl1pPr>
            <a:lvl2pPr>
              <a:defRPr sz="2800">
                <a:solidFill>
                  <a:schemeClr val="bg1"/>
                </a:solidFill>
              </a:defRPr>
            </a:lvl2pPr>
            <a:lvl3pPr marL="985807" indent="-457200">
              <a:buFont typeface="Arial" panose="020B0604020202020204" pitchFamily="34" charset="0"/>
              <a:buChar char="−"/>
              <a:defRPr sz="2800">
                <a:solidFill>
                  <a:schemeClr val="bg1"/>
                </a:solidFill>
              </a:defRPr>
            </a:lvl3pPr>
            <a:lvl4pPr>
              <a:defRPr sz="2800">
                <a:solidFill>
                  <a:schemeClr val="bg1"/>
                </a:solidFill>
              </a:defRPr>
            </a:lvl4pPr>
            <a:lvl5pPr>
              <a:defRPr sz="2400">
                <a:solidFill>
                  <a:schemeClr val="bg1"/>
                </a:solidFill>
              </a:defRPr>
            </a:lvl5pPr>
          </a:lstStyle>
          <a:p>
            <a:pPr lvl="0"/>
            <a:r>
              <a:rPr lang="en-US" dirty="0"/>
              <a:t>You can use it as divider or highlight slide. Make it short, clear and pretty. If used as a highlight slide, size of the text should be 35pt. If used as a divider slide, content can be much smaller – 18pt.</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8" name="Footer Placeholder 3"/>
          <p:cNvSpPr>
            <a:spLocks noGrp="1"/>
          </p:cNvSpPr>
          <p:nvPr>
            <p:ph type="ftr" sz="quarter" idx="10"/>
          </p:nvPr>
        </p:nvSpPr>
        <p:spPr>
          <a:xfrm>
            <a:off x="658292" y="5592196"/>
            <a:ext cx="8918847" cy="228600"/>
          </a:xfrm>
        </p:spPr>
        <p:txBody>
          <a:bodyPr/>
          <a:lstStyle>
            <a:lvl1pPr>
              <a:defRPr>
                <a:solidFill>
                  <a:schemeClr val="bg1"/>
                </a:solidFill>
              </a:defRPr>
            </a:lvl1pPr>
          </a:lstStyle>
          <a:p>
            <a:r>
              <a:rPr lang="en-US"/>
              <a:t>Global webinar for third-party providers</a:t>
            </a:r>
            <a:endParaRPr lang="en-GB" dirty="0"/>
          </a:p>
        </p:txBody>
      </p:sp>
    </p:spTree>
    <p:extLst>
      <p:ext uri="{BB962C8B-B14F-4D97-AF65-F5344CB8AC3E}">
        <p14:creationId xmlns:p14="http://schemas.microsoft.com/office/powerpoint/2010/main" val="220993166"/>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Divider or Highlight slide Purple">
    <p:spTree>
      <p:nvGrpSpPr>
        <p:cNvPr id="1" name=""/>
        <p:cNvGrpSpPr/>
        <p:nvPr/>
      </p:nvGrpSpPr>
      <p:grpSpPr>
        <a:xfrm>
          <a:off x="0" y="0"/>
          <a:ext cx="0" cy="0"/>
          <a:chOff x="0" y="0"/>
          <a:chExt cx="0" cy="0"/>
        </a:xfrm>
      </p:grpSpPr>
      <p:sp>
        <p:nvSpPr>
          <p:cNvPr id="6" name="Rectangle 5"/>
          <p:cNvSpPr/>
          <p:nvPr userDrawn="1"/>
        </p:nvSpPr>
        <p:spPr bwMode="auto">
          <a:xfrm>
            <a:off x="0" y="0"/>
            <a:ext cx="10801350" cy="6076950"/>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Arial" charset="0"/>
            </a:endParaRPr>
          </a:p>
        </p:txBody>
      </p:sp>
      <p:sp>
        <p:nvSpPr>
          <p:cNvPr id="5" name="Slide Number Placeholder 4"/>
          <p:cNvSpPr>
            <a:spLocks noGrp="1"/>
          </p:cNvSpPr>
          <p:nvPr>
            <p:ph type="sldNum" sz="quarter" idx="11"/>
          </p:nvPr>
        </p:nvSpPr>
        <p:spPr>
          <a:xfrm>
            <a:off x="9823251" y="5592196"/>
            <a:ext cx="762000" cy="228600"/>
          </a:xfrm>
        </p:spPr>
        <p:txBody>
          <a:bodyPr/>
          <a:lstStyle>
            <a:lvl1pPr algn="r">
              <a:defRPr>
                <a:solidFill>
                  <a:schemeClr val="bg1"/>
                </a:solidFill>
              </a:defRPr>
            </a:lvl1pPr>
          </a:lstStyle>
          <a:p>
            <a:fld id="{F17889F7-7963-4A16-ADF8-FEE4D97DC541}" type="slidenum">
              <a:rPr lang="en-GB" smtClean="0"/>
              <a:pPr/>
              <a:t>‹#›</a:t>
            </a:fld>
            <a:endParaRPr lang="en-GB"/>
          </a:p>
        </p:txBody>
      </p:sp>
      <p:grpSp>
        <p:nvGrpSpPr>
          <p:cNvPr id="15" name="Group 14"/>
          <p:cNvGrpSpPr/>
          <p:nvPr userDrawn="1"/>
        </p:nvGrpSpPr>
        <p:grpSpPr>
          <a:xfrm>
            <a:off x="286418" y="5558755"/>
            <a:ext cx="288363" cy="288873"/>
            <a:chOff x="1230313" y="1433513"/>
            <a:chExt cx="898525" cy="900113"/>
          </a:xfrm>
        </p:grpSpPr>
        <p:sp>
          <p:nvSpPr>
            <p:cNvPr id="16" name="Freeform 15"/>
            <p:cNvSpPr>
              <a:spLocks noEditPoints="1"/>
            </p:cNvSpPr>
            <p:nvPr userDrawn="1"/>
          </p:nvSpPr>
          <p:spPr bwMode="auto">
            <a:xfrm>
              <a:off x="1230313" y="1433513"/>
              <a:ext cx="898525" cy="900113"/>
            </a:xfrm>
            <a:custGeom>
              <a:avLst/>
              <a:gdLst>
                <a:gd name="T0" fmla="*/ 198 w 566"/>
                <a:gd name="T1" fmla="*/ 14 h 567"/>
                <a:gd name="T2" fmla="*/ 103 w 566"/>
                <a:gd name="T3" fmla="*/ 66 h 567"/>
                <a:gd name="T4" fmla="*/ 34 w 566"/>
                <a:gd name="T5" fmla="*/ 149 h 567"/>
                <a:gd name="T6" fmla="*/ 2 w 566"/>
                <a:gd name="T7" fmla="*/ 255 h 567"/>
                <a:gd name="T8" fmla="*/ 9 w 566"/>
                <a:gd name="T9" fmla="*/ 354 h 567"/>
                <a:gd name="T10" fmla="*/ 57 w 566"/>
                <a:gd name="T11" fmla="*/ 453 h 567"/>
                <a:gd name="T12" fmla="*/ 136 w 566"/>
                <a:gd name="T13" fmla="*/ 526 h 567"/>
                <a:gd name="T14" fmla="*/ 240 w 566"/>
                <a:gd name="T15" fmla="*/ 563 h 567"/>
                <a:gd name="T16" fmla="*/ 341 w 566"/>
                <a:gd name="T17" fmla="*/ 561 h 567"/>
                <a:gd name="T18" fmla="*/ 442 w 566"/>
                <a:gd name="T19" fmla="*/ 518 h 567"/>
                <a:gd name="T20" fmla="*/ 518 w 566"/>
                <a:gd name="T21" fmla="*/ 442 h 567"/>
                <a:gd name="T22" fmla="*/ 561 w 566"/>
                <a:gd name="T23" fmla="*/ 341 h 567"/>
                <a:gd name="T24" fmla="*/ 563 w 566"/>
                <a:gd name="T25" fmla="*/ 240 h 567"/>
                <a:gd name="T26" fmla="*/ 526 w 566"/>
                <a:gd name="T27" fmla="*/ 137 h 567"/>
                <a:gd name="T28" fmla="*/ 454 w 566"/>
                <a:gd name="T29" fmla="*/ 57 h 567"/>
                <a:gd name="T30" fmla="*/ 356 w 566"/>
                <a:gd name="T31" fmla="*/ 10 h 567"/>
                <a:gd name="T32" fmla="*/ 95 w 566"/>
                <a:gd name="T33" fmla="*/ 90 h 567"/>
                <a:gd name="T34" fmla="*/ 248 w 566"/>
                <a:gd name="T35" fmla="*/ 16 h 567"/>
                <a:gd name="T36" fmla="*/ 206 w 566"/>
                <a:gd name="T37" fmla="*/ 55 h 567"/>
                <a:gd name="T38" fmla="*/ 94 w 566"/>
                <a:gd name="T39" fmla="*/ 92 h 567"/>
                <a:gd name="T40" fmla="*/ 247 w 566"/>
                <a:gd name="T41" fmla="*/ 36 h 567"/>
                <a:gd name="T42" fmla="*/ 192 w 566"/>
                <a:gd name="T43" fmla="*/ 92 h 567"/>
                <a:gd name="T44" fmla="*/ 337 w 566"/>
                <a:gd name="T45" fmla="*/ 50 h 567"/>
                <a:gd name="T46" fmla="*/ 290 w 566"/>
                <a:gd name="T47" fmla="*/ 92 h 567"/>
                <a:gd name="T48" fmla="*/ 319 w 566"/>
                <a:gd name="T49" fmla="*/ 19 h 567"/>
                <a:gd name="T50" fmla="*/ 382 w 566"/>
                <a:gd name="T51" fmla="*/ 32 h 567"/>
                <a:gd name="T52" fmla="*/ 473 w 566"/>
                <a:gd name="T53" fmla="*/ 92 h 567"/>
                <a:gd name="T54" fmla="*/ 166 w 566"/>
                <a:gd name="T55" fmla="*/ 107 h 567"/>
                <a:gd name="T56" fmla="*/ 32 w 566"/>
                <a:gd name="T57" fmla="*/ 186 h 567"/>
                <a:gd name="T58" fmla="*/ 81 w 566"/>
                <a:gd name="T59" fmla="*/ 106 h 567"/>
                <a:gd name="T60" fmla="*/ 278 w 566"/>
                <a:gd name="T61" fmla="*/ 186 h 567"/>
                <a:gd name="T62" fmla="*/ 183 w 566"/>
                <a:gd name="T63" fmla="*/ 106 h 567"/>
                <a:gd name="T64" fmla="*/ 384 w 566"/>
                <a:gd name="T65" fmla="*/ 106 h 567"/>
                <a:gd name="T66" fmla="*/ 417 w 566"/>
                <a:gd name="T67" fmla="*/ 186 h 567"/>
                <a:gd name="T68" fmla="*/ 486 w 566"/>
                <a:gd name="T69" fmla="*/ 105 h 567"/>
                <a:gd name="T70" fmla="*/ 535 w 566"/>
                <a:gd name="T71" fmla="*/ 186 h 567"/>
                <a:gd name="T72" fmla="*/ 411 w 566"/>
                <a:gd name="T73" fmla="*/ 126 h 567"/>
                <a:gd name="T74" fmla="*/ 540 w 566"/>
                <a:gd name="T75" fmla="*/ 199 h 567"/>
                <a:gd name="T76" fmla="*/ 552 w 566"/>
                <a:gd name="T77" fmla="*/ 305 h 567"/>
                <a:gd name="T78" fmla="*/ 27 w 566"/>
                <a:gd name="T79" fmla="*/ 368 h 567"/>
                <a:gd name="T80" fmla="*/ 14 w 566"/>
                <a:gd name="T81" fmla="*/ 284 h 567"/>
                <a:gd name="T82" fmla="*/ 540 w 566"/>
                <a:gd name="T83" fmla="*/ 199 h 567"/>
                <a:gd name="T84" fmla="*/ 156 w 566"/>
                <a:gd name="T85" fmla="*/ 441 h 567"/>
                <a:gd name="T86" fmla="*/ 81 w 566"/>
                <a:gd name="T87" fmla="*/ 461 h 567"/>
                <a:gd name="T88" fmla="*/ 32 w 566"/>
                <a:gd name="T89" fmla="*/ 381 h 567"/>
                <a:gd name="T90" fmla="*/ 183 w 566"/>
                <a:gd name="T91" fmla="*/ 461 h 567"/>
                <a:gd name="T92" fmla="*/ 149 w 566"/>
                <a:gd name="T93" fmla="*/ 381 h 567"/>
                <a:gd name="T94" fmla="*/ 412 w 566"/>
                <a:gd name="T95" fmla="*/ 402 h 567"/>
                <a:gd name="T96" fmla="*/ 290 w 566"/>
                <a:gd name="T97" fmla="*/ 461 h 567"/>
                <a:gd name="T98" fmla="*/ 534 w 566"/>
                <a:gd name="T99" fmla="*/ 382 h 567"/>
                <a:gd name="T100" fmla="*/ 400 w 566"/>
                <a:gd name="T101" fmla="*/ 461 h 567"/>
                <a:gd name="T102" fmla="*/ 431 w 566"/>
                <a:gd name="T103" fmla="*/ 381 h 567"/>
                <a:gd name="T104" fmla="*/ 176 w 566"/>
                <a:gd name="T105" fmla="*/ 475 h 567"/>
                <a:gd name="T106" fmla="*/ 253 w 566"/>
                <a:gd name="T107" fmla="*/ 551 h 567"/>
                <a:gd name="T108" fmla="*/ 146 w 566"/>
                <a:gd name="T109" fmla="*/ 515 h 567"/>
                <a:gd name="T110" fmla="*/ 176 w 566"/>
                <a:gd name="T111" fmla="*/ 475 h 567"/>
                <a:gd name="T112" fmla="*/ 230 w 566"/>
                <a:gd name="T113" fmla="*/ 516 h 567"/>
                <a:gd name="T114" fmla="*/ 278 w 566"/>
                <a:gd name="T115" fmla="*/ 475 h 567"/>
                <a:gd name="T116" fmla="*/ 320 w 566"/>
                <a:gd name="T117" fmla="*/ 531 h 567"/>
                <a:gd name="T118" fmla="*/ 374 w 566"/>
                <a:gd name="T119" fmla="*/ 475 h 567"/>
                <a:gd name="T120" fmla="*/ 401 w 566"/>
                <a:gd name="T121" fmla="*/ 525 h 567"/>
                <a:gd name="T122" fmla="*/ 319 w 566"/>
                <a:gd name="T123" fmla="*/ 547 h 567"/>
                <a:gd name="T124" fmla="*/ 391 w 566"/>
                <a:gd name="T125" fmla="*/ 475 h 5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66" h="567">
                  <a:moveTo>
                    <a:pt x="282" y="0"/>
                  </a:moveTo>
                  <a:lnTo>
                    <a:pt x="282" y="0"/>
                  </a:lnTo>
                  <a:lnTo>
                    <a:pt x="268" y="1"/>
                  </a:lnTo>
                  <a:lnTo>
                    <a:pt x="252" y="2"/>
                  </a:lnTo>
                  <a:lnTo>
                    <a:pt x="238" y="4"/>
                  </a:lnTo>
                  <a:lnTo>
                    <a:pt x="225" y="7"/>
                  </a:lnTo>
                  <a:lnTo>
                    <a:pt x="211" y="10"/>
                  </a:lnTo>
                  <a:lnTo>
                    <a:pt x="198" y="14"/>
                  </a:lnTo>
                  <a:lnTo>
                    <a:pt x="185" y="18"/>
                  </a:lnTo>
                  <a:lnTo>
                    <a:pt x="172" y="23"/>
                  </a:lnTo>
                  <a:lnTo>
                    <a:pt x="159" y="29"/>
                  </a:lnTo>
                  <a:lnTo>
                    <a:pt x="147" y="35"/>
                  </a:lnTo>
                  <a:lnTo>
                    <a:pt x="136" y="42"/>
                  </a:lnTo>
                  <a:lnTo>
                    <a:pt x="124" y="49"/>
                  </a:lnTo>
                  <a:lnTo>
                    <a:pt x="113" y="57"/>
                  </a:lnTo>
                  <a:lnTo>
                    <a:pt x="103" y="66"/>
                  </a:lnTo>
                  <a:lnTo>
                    <a:pt x="92" y="75"/>
                  </a:lnTo>
                  <a:lnTo>
                    <a:pt x="83" y="84"/>
                  </a:lnTo>
                  <a:lnTo>
                    <a:pt x="73" y="94"/>
                  </a:lnTo>
                  <a:lnTo>
                    <a:pt x="65" y="104"/>
                  </a:lnTo>
                  <a:lnTo>
                    <a:pt x="56" y="115"/>
                  </a:lnTo>
                  <a:lnTo>
                    <a:pt x="48" y="126"/>
                  </a:lnTo>
                  <a:lnTo>
                    <a:pt x="41" y="137"/>
                  </a:lnTo>
                  <a:lnTo>
                    <a:pt x="34" y="149"/>
                  </a:lnTo>
                  <a:lnTo>
                    <a:pt x="28" y="161"/>
                  </a:lnTo>
                  <a:lnTo>
                    <a:pt x="22" y="174"/>
                  </a:lnTo>
                  <a:lnTo>
                    <a:pt x="17" y="186"/>
                  </a:lnTo>
                  <a:lnTo>
                    <a:pt x="13" y="199"/>
                  </a:lnTo>
                  <a:lnTo>
                    <a:pt x="9" y="213"/>
                  </a:lnTo>
                  <a:lnTo>
                    <a:pt x="6" y="226"/>
                  </a:lnTo>
                  <a:lnTo>
                    <a:pt x="4" y="240"/>
                  </a:lnTo>
                  <a:lnTo>
                    <a:pt x="2" y="255"/>
                  </a:lnTo>
                  <a:lnTo>
                    <a:pt x="1" y="270"/>
                  </a:lnTo>
                  <a:lnTo>
                    <a:pt x="0" y="284"/>
                  </a:lnTo>
                  <a:lnTo>
                    <a:pt x="0" y="284"/>
                  </a:lnTo>
                  <a:lnTo>
                    <a:pt x="1" y="298"/>
                  </a:lnTo>
                  <a:lnTo>
                    <a:pt x="2" y="313"/>
                  </a:lnTo>
                  <a:lnTo>
                    <a:pt x="4" y="327"/>
                  </a:lnTo>
                  <a:lnTo>
                    <a:pt x="6" y="341"/>
                  </a:lnTo>
                  <a:lnTo>
                    <a:pt x="9" y="354"/>
                  </a:lnTo>
                  <a:lnTo>
                    <a:pt x="13" y="368"/>
                  </a:lnTo>
                  <a:lnTo>
                    <a:pt x="18" y="381"/>
                  </a:lnTo>
                  <a:lnTo>
                    <a:pt x="23" y="394"/>
                  </a:lnTo>
                  <a:lnTo>
                    <a:pt x="28" y="406"/>
                  </a:lnTo>
                  <a:lnTo>
                    <a:pt x="34" y="418"/>
                  </a:lnTo>
                  <a:lnTo>
                    <a:pt x="41" y="430"/>
                  </a:lnTo>
                  <a:lnTo>
                    <a:pt x="49" y="442"/>
                  </a:lnTo>
                  <a:lnTo>
                    <a:pt x="57" y="453"/>
                  </a:lnTo>
                  <a:lnTo>
                    <a:pt x="65" y="464"/>
                  </a:lnTo>
                  <a:lnTo>
                    <a:pt x="74" y="474"/>
                  </a:lnTo>
                  <a:lnTo>
                    <a:pt x="83" y="484"/>
                  </a:lnTo>
                  <a:lnTo>
                    <a:pt x="93" y="493"/>
                  </a:lnTo>
                  <a:lnTo>
                    <a:pt x="103" y="502"/>
                  </a:lnTo>
                  <a:lnTo>
                    <a:pt x="114" y="510"/>
                  </a:lnTo>
                  <a:lnTo>
                    <a:pt x="125" y="518"/>
                  </a:lnTo>
                  <a:lnTo>
                    <a:pt x="136" y="526"/>
                  </a:lnTo>
                  <a:lnTo>
                    <a:pt x="148" y="532"/>
                  </a:lnTo>
                  <a:lnTo>
                    <a:pt x="160" y="539"/>
                  </a:lnTo>
                  <a:lnTo>
                    <a:pt x="173" y="544"/>
                  </a:lnTo>
                  <a:lnTo>
                    <a:pt x="186" y="549"/>
                  </a:lnTo>
                  <a:lnTo>
                    <a:pt x="199" y="554"/>
                  </a:lnTo>
                  <a:lnTo>
                    <a:pt x="212" y="558"/>
                  </a:lnTo>
                  <a:lnTo>
                    <a:pt x="226" y="561"/>
                  </a:lnTo>
                  <a:lnTo>
                    <a:pt x="240" y="563"/>
                  </a:lnTo>
                  <a:lnTo>
                    <a:pt x="254" y="565"/>
                  </a:lnTo>
                  <a:lnTo>
                    <a:pt x="269" y="566"/>
                  </a:lnTo>
                  <a:lnTo>
                    <a:pt x="284" y="567"/>
                  </a:lnTo>
                  <a:lnTo>
                    <a:pt x="284" y="567"/>
                  </a:lnTo>
                  <a:lnTo>
                    <a:pt x="298" y="566"/>
                  </a:lnTo>
                  <a:lnTo>
                    <a:pt x="313" y="565"/>
                  </a:lnTo>
                  <a:lnTo>
                    <a:pt x="327" y="563"/>
                  </a:lnTo>
                  <a:lnTo>
                    <a:pt x="341" y="561"/>
                  </a:lnTo>
                  <a:lnTo>
                    <a:pt x="354" y="558"/>
                  </a:lnTo>
                  <a:lnTo>
                    <a:pt x="368" y="554"/>
                  </a:lnTo>
                  <a:lnTo>
                    <a:pt x="381" y="549"/>
                  </a:lnTo>
                  <a:lnTo>
                    <a:pt x="394" y="544"/>
                  </a:lnTo>
                  <a:lnTo>
                    <a:pt x="406" y="539"/>
                  </a:lnTo>
                  <a:lnTo>
                    <a:pt x="418" y="532"/>
                  </a:lnTo>
                  <a:lnTo>
                    <a:pt x="430" y="526"/>
                  </a:lnTo>
                  <a:lnTo>
                    <a:pt x="442" y="518"/>
                  </a:lnTo>
                  <a:lnTo>
                    <a:pt x="453" y="510"/>
                  </a:lnTo>
                  <a:lnTo>
                    <a:pt x="463" y="502"/>
                  </a:lnTo>
                  <a:lnTo>
                    <a:pt x="474" y="493"/>
                  </a:lnTo>
                  <a:lnTo>
                    <a:pt x="484" y="484"/>
                  </a:lnTo>
                  <a:lnTo>
                    <a:pt x="493" y="474"/>
                  </a:lnTo>
                  <a:lnTo>
                    <a:pt x="502" y="464"/>
                  </a:lnTo>
                  <a:lnTo>
                    <a:pt x="510" y="453"/>
                  </a:lnTo>
                  <a:lnTo>
                    <a:pt x="518" y="442"/>
                  </a:lnTo>
                  <a:lnTo>
                    <a:pt x="525" y="430"/>
                  </a:lnTo>
                  <a:lnTo>
                    <a:pt x="532" y="418"/>
                  </a:lnTo>
                  <a:lnTo>
                    <a:pt x="538" y="406"/>
                  </a:lnTo>
                  <a:lnTo>
                    <a:pt x="544" y="394"/>
                  </a:lnTo>
                  <a:lnTo>
                    <a:pt x="549" y="381"/>
                  </a:lnTo>
                  <a:lnTo>
                    <a:pt x="554" y="368"/>
                  </a:lnTo>
                  <a:lnTo>
                    <a:pt x="557" y="354"/>
                  </a:lnTo>
                  <a:lnTo>
                    <a:pt x="561" y="341"/>
                  </a:lnTo>
                  <a:lnTo>
                    <a:pt x="563" y="327"/>
                  </a:lnTo>
                  <a:lnTo>
                    <a:pt x="565" y="313"/>
                  </a:lnTo>
                  <a:lnTo>
                    <a:pt x="566" y="298"/>
                  </a:lnTo>
                  <a:lnTo>
                    <a:pt x="566" y="284"/>
                  </a:lnTo>
                  <a:lnTo>
                    <a:pt x="566" y="284"/>
                  </a:lnTo>
                  <a:lnTo>
                    <a:pt x="566" y="270"/>
                  </a:lnTo>
                  <a:lnTo>
                    <a:pt x="565" y="255"/>
                  </a:lnTo>
                  <a:lnTo>
                    <a:pt x="563" y="240"/>
                  </a:lnTo>
                  <a:lnTo>
                    <a:pt x="561" y="226"/>
                  </a:lnTo>
                  <a:lnTo>
                    <a:pt x="558" y="213"/>
                  </a:lnTo>
                  <a:lnTo>
                    <a:pt x="554" y="199"/>
                  </a:lnTo>
                  <a:lnTo>
                    <a:pt x="549" y="186"/>
                  </a:lnTo>
                  <a:lnTo>
                    <a:pt x="544" y="174"/>
                  </a:lnTo>
                  <a:lnTo>
                    <a:pt x="539" y="161"/>
                  </a:lnTo>
                  <a:lnTo>
                    <a:pt x="532" y="149"/>
                  </a:lnTo>
                  <a:lnTo>
                    <a:pt x="526" y="137"/>
                  </a:lnTo>
                  <a:lnTo>
                    <a:pt x="518" y="126"/>
                  </a:lnTo>
                  <a:lnTo>
                    <a:pt x="511" y="115"/>
                  </a:lnTo>
                  <a:lnTo>
                    <a:pt x="502" y="104"/>
                  </a:lnTo>
                  <a:lnTo>
                    <a:pt x="493" y="94"/>
                  </a:lnTo>
                  <a:lnTo>
                    <a:pt x="484" y="84"/>
                  </a:lnTo>
                  <a:lnTo>
                    <a:pt x="474" y="75"/>
                  </a:lnTo>
                  <a:lnTo>
                    <a:pt x="464" y="66"/>
                  </a:lnTo>
                  <a:lnTo>
                    <a:pt x="454" y="57"/>
                  </a:lnTo>
                  <a:lnTo>
                    <a:pt x="443" y="49"/>
                  </a:lnTo>
                  <a:lnTo>
                    <a:pt x="431" y="42"/>
                  </a:lnTo>
                  <a:lnTo>
                    <a:pt x="419" y="35"/>
                  </a:lnTo>
                  <a:lnTo>
                    <a:pt x="407" y="29"/>
                  </a:lnTo>
                  <a:lnTo>
                    <a:pt x="395" y="23"/>
                  </a:lnTo>
                  <a:lnTo>
                    <a:pt x="382" y="18"/>
                  </a:lnTo>
                  <a:lnTo>
                    <a:pt x="369" y="14"/>
                  </a:lnTo>
                  <a:lnTo>
                    <a:pt x="356" y="10"/>
                  </a:lnTo>
                  <a:lnTo>
                    <a:pt x="342" y="7"/>
                  </a:lnTo>
                  <a:lnTo>
                    <a:pt x="328" y="4"/>
                  </a:lnTo>
                  <a:lnTo>
                    <a:pt x="314" y="2"/>
                  </a:lnTo>
                  <a:lnTo>
                    <a:pt x="300" y="1"/>
                  </a:lnTo>
                  <a:lnTo>
                    <a:pt x="286" y="0"/>
                  </a:lnTo>
                  <a:lnTo>
                    <a:pt x="282" y="0"/>
                  </a:lnTo>
                  <a:close/>
                  <a:moveTo>
                    <a:pt x="95" y="90"/>
                  </a:moveTo>
                  <a:lnTo>
                    <a:pt x="95" y="90"/>
                  </a:lnTo>
                  <a:lnTo>
                    <a:pt x="111" y="76"/>
                  </a:lnTo>
                  <a:lnTo>
                    <a:pt x="128" y="63"/>
                  </a:lnTo>
                  <a:lnTo>
                    <a:pt x="147" y="51"/>
                  </a:lnTo>
                  <a:lnTo>
                    <a:pt x="166" y="41"/>
                  </a:lnTo>
                  <a:lnTo>
                    <a:pt x="185" y="32"/>
                  </a:lnTo>
                  <a:lnTo>
                    <a:pt x="206" y="25"/>
                  </a:lnTo>
                  <a:lnTo>
                    <a:pt x="226" y="20"/>
                  </a:lnTo>
                  <a:lnTo>
                    <a:pt x="248" y="16"/>
                  </a:lnTo>
                  <a:lnTo>
                    <a:pt x="248" y="16"/>
                  </a:lnTo>
                  <a:lnTo>
                    <a:pt x="254" y="15"/>
                  </a:lnTo>
                  <a:lnTo>
                    <a:pt x="254" y="15"/>
                  </a:lnTo>
                  <a:lnTo>
                    <a:pt x="247" y="19"/>
                  </a:lnTo>
                  <a:lnTo>
                    <a:pt x="247" y="19"/>
                  </a:lnTo>
                  <a:lnTo>
                    <a:pt x="233" y="30"/>
                  </a:lnTo>
                  <a:lnTo>
                    <a:pt x="215" y="46"/>
                  </a:lnTo>
                  <a:lnTo>
                    <a:pt x="206" y="55"/>
                  </a:lnTo>
                  <a:lnTo>
                    <a:pt x="196" y="66"/>
                  </a:lnTo>
                  <a:lnTo>
                    <a:pt x="186" y="78"/>
                  </a:lnTo>
                  <a:lnTo>
                    <a:pt x="176" y="92"/>
                  </a:lnTo>
                  <a:lnTo>
                    <a:pt x="176" y="92"/>
                  </a:lnTo>
                  <a:lnTo>
                    <a:pt x="176" y="92"/>
                  </a:lnTo>
                  <a:lnTo>
                    <a:pt x="176" y="92"/>
                  </a:lnTo>
                  <a:lnTo>
                    <a:pt x="94" y="92"/>
                  </a:lnTo>
                  <a:lnTo>
                    <a:pt x="94" y="92"/>
                  </a:lnTo>
                  <a:lnTo>
                    <a:pt x="95" y="90"/>
                  </a:lnTo>
                  <a:lnTo>
                    <a:pt x="95" y="90"/>
                  </a:lnTo>
                  <a:close/>
                  <a:moveTo>
                    <a:pt x="194" y="90"/>
                  </a:moveTo>
                  <a:lnTo>
                    <a:pt x="194" y="90"/>
                  </a:lnTo>
                  <a:lnTo>
                    <a:pt x="203" y="79"/>
                  </a:lnTo>
                  <a:lnTo>
                    <a:pt x="212" y="69"/>
                  </a:lnTo>
                  <a:lnTo>
                    <a:pt x="230" y="50"/>
                  </a:lnTo>
                  <a:lnTo>
                    <a:pt x="247" y="36"/>
                  </a:lnTo>
                  <a:lnTo>
                    <a:pt x="262" y="25"/>
                  </a:lnTo>
                  <a:lnTo>
                    <a:pt x="262" y="25"/>
                  </a:lnTo>
                  <a:lnTo>
                    <a:pt x="278" y="15"/>
                  </a:lnTo>
                  <a:lnTo>
                    <a:pt x="278" y="15"/>
                  </a:lnTo>
                  <a:lnTo>
                    <a:pt x="278" y="92"/>
                  </a:lnTo>
                  <a:lnTo>
                    <a:pt x="278" y="92"/>
                  </a:lnTo>
                  <a:lnTo>
                    <a:pt x="192" y="92"/>
                  </a:lnTo>
                  <a:lnTo>
                    <a:pt x="192" y="92"/>
                  </a:lnTo>
                  <a:lnTo>
                    <a:pt x="194" y="90"/>
                  </a:lnTo>
                  <a:lnTo>
                    <a:pt x="194" y="90"/>
                  </a:lnTo>
                  <a:close/>
                  <a:moveTo>
                    <a:pt x="290" y="15"/>
                  </a:moveTo>
                  <a:lnTo>
                    <a:pt x="290" y="15"/>
                  </a:lnTo>
                  <a:lnTo>
                    <a:pt x="305" y="25"/>
                  </a:lnTo>
                  <a:lnTo>
                    <a:pt x="305" y="25"/>
                  </a:lnTo>
                  <a:lnTo>
                    <a:pt x="320" y="36"/>
                  </a:lnTo>
                  <a:lnTo>
                    <a:pt x="337" y="50"/>
                  </a:lnTo>
                  <a:lnTo>
                    <a:pt x="355" y="69"/>
                  </a:lnTo>
                  <a:lnTo>
                    <a:pt x="364" y="79"/>
                  </a:lnTo>
                  <a:lnTo>
                    <a:pt x="373" y="90"/>
                  </a:lnTo>
                  <a:lnTo>
                    <a:pt x="373" y="90"/>
                  </a:lnTo>
                  <a:lnTo>
                    <a:pt x="374" y="92"/>
                  </a:lnTo>
                  <a:lnTo>
                    <a:pt x="374" y="92"/>
                  </a:lnTo>
                  <a:lnTo>
                    <a:pt x="290" y="92"/>
                  </a:lnTo>
                  <a:lnTo>
                    <a:pt x="290" y="92"/>
                  </a:lnTo>
                  <a:lnTo>
                    <a:pt x="290" y="15"/>
                  </a:lnTo>
                  <a:lnTo>
                    <a:pt x="290" y="15"/>
                  </a:lnTo>
                  <a:close/>
                  <a:moveTo>
                    <a:pt x="391" y="92"/>
                  </a:moveTo>
                  <a:lnTo>
                    <a:pt x="391" y="92"/>
                  </a:lnTo>
                  <a:lnTo>
                    <a:pt x="376" y="72"/>
                  </a:lnTo>
                  <a:lnTo>
                    <a:pt x="359" y="53"/>
                  </a:lnTo>
                  <a:lnTo>
                    <a:pt x="340" y="35"/>
                  </a:lnTo>
                  <a:lnTo>
                    <a:pt x="319" y="19"/>
                  </a:lnTo>
                  <a:lnTo>
                    <a:pt x="319" y="19"/>
                  </a:lnTo>
                  <a:lnTo>
                    <a:pt x="314" y="16"/>
                  </a:lnTo>
                  <a:lnTo>
                    <a:pt x="314" y="16"/>
                  </a:lnTo>
                  <a:lnTo>
                    <a:pt x="320" y="16"/>
                  </a:lnTo>
                  <a:lnTo>
                    <a:pt x="320" y="16"/>
                  </a:lnTo>
                  <a:lnTo>
                    <a:pt x="341" y="20"/>
                  </a:lnTo>
                  <a:lnTo>
                    <a:pt x="362" y="25"/>
                  </a:lnTo>
                  <a:lnTo>
                    <a:pt x="382" y="32"/>
                  </a:lnTo>
                  <a:lnTo>
                    <a:pt x="402" y="41"/>
                  </a:lnTo>
                  <a:lnTo>
                    <a:pt x="420" y="51"/>
                  </a:lnTo>
                  <a:lnTo>
                    <a:pt x="438" y="63"/>
                  </a:lnTo>
                  <a:lnTo>
                    <a:pt x="455" y="76"/>
                  </a:lnTo>
                  <a:lnTo>
                    <a:pt x="471" y="90"/>
                  </a:lnTo>
                  <a:lnTo>
                    <a:pt x="471" y="90"/>
                  </a:lnTo>
                  <a:lnTo>
                    <a:pt x="473" y="92"/>
                  </a:lnTo>
                  <a:lnTo>
                    <a:pt x="473" y="92"/>
                  </a:lnTo>
                  <a:lnTo>
                    <a:pt x="391" y="92"/>
                  </a:lnTo>
                  <a:lnTo>
                    <a:pt x="391" y="92"/>
                  </a:lnTo>
                  <a:lnTo>
                    <a:pt x="391" y="92"/>
                  </a:lnTo>
                  <a:lnTo>
                    <a:pt x="391" y="92"/>
                  </a:lnTo>
                  <a:close/>
                  <a:moveTo>
                    <a:pt x="167" y="105"/>
                  </a:moveTo>
                  <a:lnTo>
                    <a:pt x="167" y="105"/>
                  </a:lnTo>
                  <a:lnTo>
                    <a:pt x="166" y="107"/>
                  </a:lnTo>
                  <a:lnTo>
                    <a:pt x="166" y="107"/>
                  </a:lnTo>
                  <a:lnTo>
                    <a:pt x="156" y="126"/>
                  </a:lnTo>
                  <a:lnTo>
                    <a:pt x="148" y="145"/>
                  </a:lnTo>
                  <a:lnTo>
                    <a:pt x="141" y="165"/>
                  </a:lnTo>
                  <a:lnTo>
                    <a:pt x="136" y="185"/>
                  </a:lnTo>
                  <a:lnTo>
                    <a:pt x="136" y="185"/>
                  </a:lnTo>
                  <a:lnTo>
                    <a:pt x="136" y="186"/>
                  </a:lnTo>
                  <a:lnTo>
                    <a:pt x="136" y="186"/>
                  </a:lnTo>
                  <a:lnTo>
                    <a:pt x="32" y="186"/>
                  </a:lnTo>
                  <a:lnTo>
                    <a:pt x="32" y="186"/>
                  </a:lnTo>
                  <a:lnTo>
                    <a:pt x="33" y="185"/>
                  </a:lnTo>
                  <a:lnTo>
                    <a:pt x="33" y="185"/>
                  </a:lnTo>
                  <a:lnTo>
                    <a:pt x="42" y="163"/>
                  </a:lnTo>
                  <a:lnTo>
                    <a:pt x="53" y="143"/>
                  </a:lnTo>
                  <a:lnTo>
                    <a:pt x="66" y="124"/>
                  </a:lnTo>
                  <a:lnTo>
                    <a:pt x="81" y="106"/>
                  </a:lnTo>
                  <a:lnTo>
                    <a:pt x="81" y="106"/>
                  </a:lnTo>
                  <a:lnTo>
                    <a:pt x="81" y="105"/>
                  </a:lnTo>
                  <a:lnTo>
                    <a:pt x="81" y="105"/>
                  </a:lnTo>
                  <a:lnTo>
                    <a:pt x="167" y="105"/>
                  </a:lnTo>
                  <a:lnTo>
                    <a:pt x="167" y="105"/>
                  </a:lnTo>
                  <a:close/>
                  <a:moveTo>
                    <a:pt x="278" y="105"/>
                  </a:moveTo>
                  <a:lnTo>
                    <a:pt x="278" y="105"/>
                  </a:lnTo>
                  <a:lnTo>
                    <a:pt x="278" y="186"/>
                  </a:lnTo>
                  <a:lnTo>
                    <a:pt x="278" y="186"/>
                  </a:lnTo>
                  <a:lnTo>
                    <a:pt x="149" y="186"/>
                  </a:lnTo>
                  <a:lnTo>
                    <a:pt x="149" y="186"/>
                  </a:lnTo>
                  <a:lnTo>
                    <a:pt x="150" y="185"/>
                  </a:lnTo>
                  <a:lnTo>
                    <a:pt x="150" y="185"/>
                  </a:lnTo>
                  <a:lnTo>
                    <a:pt x="155" y="164"/>
                  </a:lnTo>
                  <a:lnTo>
                    <a:pt x="162" y="144"/>
                  </a:lnTo>
                  <a:lnTo>
                    <a:pt x="172" y="125"/>
                  </a:lnTo>
                  <a:lnTo>
                    <a:pt x="183" y="106"/>
                  </a:lnTo>
                  <a:lnTo>
                    <a:pt x="183" y="106"/>
                  </a:lnTo>
                  <a:lnTo>
                    <a:pt x="183" y="105"/>
                  </a:lnTo>
                  <a:lnTo>
                    <a:pt x="183" y="105"/>
                  </a:lnTo>
                  <a:lnTo>
                    <a:pt x="278" y="105"/>
                  </a:lnTo>
                  <a:lnTo>
                    <a:pt x="278" y="105"/>
                  </a:lnTo>
                  <a:close/>
                  <a:moveTo>
                    <a:pt x="384" y="105"/>
                  </a:moveTo>
                  <a:lnTo>
                    <a:pt x="384" y="105"/>
                  </a:lnTo>
                  <a:lnTo>
                    <a:pt x="384" y="106"/>
                  </a:lnTo>
                  <a:lnTo>
                    <a:pt x="384" y="106"/>
                  </a:lnTo>
                  <a:lnTo>
                    <a:pt x="395" y="125"/>
                  </a:lnTo>
                  <a:lnTo>
                    <a:pt x="404" y="144"/>
                  </a:lnTo>
                  <a:lnTo>
                    <a:pt x="412" y="164"/>
                  </a:lnTo>
                  <a:lnTo>
                    <a:pt x="417" y="185"/>
                  </a:lnTo>
                  <a:lnTo>
                    <a:pt x="417" y="185"/>
                  </a:lnTo>
                  <a:lnTo>
                    <a:pt x="417" y="186"/>
                  </a:lnTo>
                  <a:lnTo>
                    <a:pt x="417" y="186"/>
                  </a:lnTo>
                  <a:lnTo>
                    <a:pt x="290" y="186"/>
                  </a:lnTo>
                  <a:lnTo>
                    <a:pt x="290" y="186"/>
                  </a:lnTo>
                  <a:lnTo>
                    <a:pt x="290" y="105"/>
                  </a:lnTo>
                  <a:lnTo>
                    <a:pt x="290" y="105"/>
                  </a:lnTo>
                  <a:lnTo>
                    <a:pt x="384" y="105"/>
                  </a:lnTo>
                  <a:lnTo>
                    <a:pt x="384" y="105"/>
                  </a:lnTo>
                  <a:close/>
                  <a:moveTo>
                    <a:pt x="486" y="105"/>
                  </a:moveTo>
                  <a:lnTo>
                    <a:pt x="486" y="105"/>
                  </a:lnTo>
                  <a:lnTo>
                    <a:pt x="486" y="106"/>
                  </a:lnTo>
                  <a:lnTo>
                    <a:pt x="486" y="106"/>
                  </a:lnTo>
                  <a:lnTo>
                    <a:pt x="501" y="124"/>
                  </a:lnTo>
                  <a:lnTo>
                    <a:pt x="514" y="143"/>
                  </a:lnTo>
                  <a:lnTo>
                    <a:pt x="525" y="163"/>
                  </a:lnTo>
                  <a:lnTo>
                    <a:pt x="534" y="185"/>
                  </a:lnTo>
                  <a:lnTo>
                    <a:pt x="534" y="185"/>
                  </a:lnTo>
                  <a:lnTo>
                    <a:pt x="535" y="186"/>
                  </a:lnTo>
                  <a:lnTo>
                    <a:pt x="535" y="186"/>
                  </a:lnTo>
                  <a:lnTo>
                    <a:pt x="431" y="186"/>
                  </a:lnTo>
                  <a:lnTo>
                    <a:pt x="431" y="186"/>
                  </a:lnTo>
                  <a:lnTo>
                    <a:pt x="431" y="185"/>
                  </a:lnTo>
                  <a:lnTo>
                    <a:pt x="431" y="185"/>
                  </a:lnTo>
                  <a:lnTo>
                    <a:pt x="426" y="165"/>
                  </a:lnTo>
                  <a:lnTo>
                    <a:pt x="419" y="145"/>
                  </a:lnTo>
                  <a:lnTo>
                    <a:pt x="411" y="126"/>
                  </a:lnTo>
                  <a:lnTo>
                    <a:pt x="400" y="107"/>
                  </a:lnTo>
                  <a:lnTo>
                    <a:pt x="400" y="107"/>
                  </a:lnTo>
                  <a:lnTo>
                    <a:pt x="400" y="105"/>
                  </a:lnTo>
                  <a:lnTo>
                    <a:pt x="400" y="105"/>
                  </a:lnTo>
                  <a:lnTo>
                    <a:pt x="486" y="105"/>
                  </a:lnTo>
                  <a:lnTo>
                    <a:pt x="486" y="105"/>
                  </a:lnTo>
                  <a:close/>
                  <a:moveTo>
                    <a:pt x="540" y="199"/>
                  </a:moveTo>
                  <a:lnTo>
                    <a:pt x="540" y="199"/>
                  </a:lnTo>
                  <a:lnTo>
                    <a:pt x="540" y="200"/>
                  </a:lnTo>
                  <a:lnTo>
                    <a:pt x="540" y="200"/>
                  </a:lnTo>
                  <a:lnTo>
                    <a:pt x="545" y="220"/>
                  </a:lnTo>
                  <a:lnTo>
                    <a:pt x="549" y="242"/>
                  </a:lnTo>
                  <a:lnTo>
                    <a:pt x="552" y="263"/>
                  </a:lnTo>
                  <a:lnTo>
                    <a:pt x="553" y="284"/>
                  </a:lnTo>
                  <a:lnTo>
                    <a:pt x="553" y="284"/>
                  </a:lnTo>
                  <a:lnTo>
                    <a:pt x="552" y="305"/>
                  </a:lnTo>
                  <a:lnTo>
                    <a:pt x="549" y="326"/>
                  </a:lnTo>
                  <a:lnTo>
                    <a:pt x="545" y="347"/>
                  </a:lnTo>
                  <a:lnTo>
                    <a:pt x="540" y="367"/>
                  </a:lnTo>
                  <a:lnTo>
                    <a:pt x="540" y="367"/>
                  </a:lnTo>
                  <a:lnTo>
                    <a:pt x="539" y="368"/>
                  </a:lnTo>
                  <a:lnTo>
                    <a:pt x="539" y="368"/>
                  </a:lnTo>
                  <a:lnTo>
                    <a:pt x="27" y="368"/>
                  </a:lnTo>
                  <a:lnTo>
                    <a:pt x="27" y="368"/>
                  </a:lnTo>
                  <a:lnTo>
                    <a:pt x="27" y="367"/>
                  </a:lnTo>
                  <a:lnTo>
                    <a:pt x="27" y="367"/>
                  </a:lnTo>
                  <a:lnTo>
                    <a:pt x="27" y="367"/>
                  </a:lnTo>
                  <a:lnTo>
                    <a:pt x="21" y="347"/>
                  </a:lnTo>
                  <a:lnTo>
                    <a:pt x="17" y="326"/>
                  </a:lnTo>
                  <a:lnTo>
                    <a:pt x="15" y="305"/>
                  </a:lnTo>
                  <a:lnTo>
                    <a:pt x="14" y="284"/>
                  </a:lnTo>
                  <a:lnTo>
                    <a:pt x="14" y="284"/>
                  </a:lnTo>
                  <a:lnTo>
                    <a:pt x="15" y="263"/>
                  </a:lnTo>
                  <a:lnTo>
                    <a:pt x="17" y="242"/>
                  </a:lnTo>
                  <a:lnTo>
                    <a:pt x="21" y="220"/>
                  </a:lnTo>
                  <a:lnTo>
                    <a:pt x="27" y="200"/>
                  </a:lnTo>
                  <a:lnTo>
                    <a:pt x="27" y="200"/>
                  </a:lnTo>
                  <a:lnTo>
                    <a:pt x="27" y="199"/>
                  </a:lnTo>
                  <a:lnTo>
                    <a:pt x="27" y="199"/>
                  </a:lnTo>
                  <a:lnTo>
                    <a:pt x="540" y="199"/>
                  </a:lnTo>
                  <a:lnTo>
                    <a:pt x="540" y="199"/>
                  </a:lnTo>
                  <a:close/>
                  <a:moveTo>
                    <a:pt x="136" y="381"/>
                  </a:moveTo>
                  <a:lnTo>
                    <a:pt x="136" y="381"/>
                  </a:lnTo>
                  <a:lnTo>
                    <a:pt x="136" y="381"/>
                  </a:lnTo>
                  <a:lnTo>
                    <a:pt x="136" y="381"/>
                  </a:lnTo>
                  <a:lnTo>
                    <a:pt x="141" y="402"/>
                  </a:lnTo>
                  <a:lnTo>
                    <a:pt x="148" y="421"/>
                  </a:lnTo>
                  <a:lnTo>
                    <a:pt x="156" y="441"/>
                  </a:lnTo>
                  <a:lnTo>
                    <a:pt x="166" y="460"/>
                  </a:lnTo>
                  <a:lnTo>
                    <a:pt x="166" y="460"/>
                  </a:lnTo>
                  <a:lnTo>
                    <a:pt x="167" y="461"/>
                  </a:lnTo>
                  <a:lnTo>
                    <a:pt x="167" y="461"/>
                  </a:lnTo>
                  <a:lnTo>
                    <a:pt x="81" y="461"/>
                  </a:lnTo>
                  <a:lnTo>
                    <a:pt x="81" y="461"/>
                  </a:lnTo>
                  <a:lnTo>
                    <a:pt x="81" y="461"/>
                  </a:lnTo>
                  <a:lnTo>
                    <a:pt x="81" y="461"/>
                  </a:lnTo>
                  <a:lnTo>
                    <a:pt x="81" y="461"/>
                  </a:lnTo>
                  <a:lnTo>
                    <a:pt x="66" y="443"/>
                  </a:lnTo>
                  <a:lnTo>
                    <a:pt x="53" y="423"/>
                  </a:lnTo>
                  <a:lnTo>
                    <a:pt x="42" y="403"/>
                  </a:lnTo>
                  <a:lnTo>
                    <a:pt x="33" y="382"/>
                  </a:lnTo>
                  <a:lnTo>
                    <a:pt x="33" y="382"/>
                  </a:lnTo>
                  <a:lnTo>
                    <a:pt x="32" y="381"/>
                  </a:lnTo>
                  <a:lnTo>
                    <a:pt x="32" y="381"/>
                  </a:lnTo>
                  <a:lnTo>
                    <a:pt x="136" y="381"/>
                  </a:lnTo>
                  <a:lnTo>
                    <a:pt x="136" y="381"/>
                  </a:lnTo>
                  <a:close/>
                  <a:moveTo>
                    <a:pt x="278" y="381"/>
                  </a:moveTo>
                  <a:lnTo>
                    <a:pt x="278" y="381"/>
                  </a:lnTo>
                  <a:lnTo>
                    <a:pt x="278" y="461"/>
                  </a:lnTo>
                  <a:lnTo>
                    <a:pt x="278" y="461"/>
                  </a:lnTo>
                  <a:lnTo>
                    <a:pt x="183" y="461"/>
                  </a:lnTo>
                  <a:lnTo>
                    <a:pt x="183" y="461"/>
                  </a:lnTo>
                  <a:lnTo>
                    <a:pt x="183" y="461"/>
                  </a:lnTo>
                  <a:lnTo>
                    <a:pt x="183" y="461"/>
                  </a:lnTo>
                  <a:lnTo>
                    <a:pt x="172" y="442"/>
                  </a:lnTo>
                  <a:lnTo>
                    <a:pt x="162" y="422"/>
                  </a:lnTo>
                  <a:lnTo>
                    <a:pt x="155" y="402"/>
                  </a:lnTo>
                  <a:lnTo>
                    <a:pt x="150" y="382"/>
                  </a:lnTo>
                  <a:lnTo>
                    <a:pt x="150" y="382"/>
                  </a:lnTo>
                  <a:lnTo>
                    <a:pt x="149" y="381"/>
                  </a:lnTo>
                  <a:lnTo>
                    <a:pt x="149" y="381"/>
                  </a:lnTo>
                  <a:lnTo>
                    <a:pt x="278" y="381"/>
                  </a:lnTo>
                  <a:lnTo>
                    <a:pt x="278" y="381"/>
                  </a:lnTo>
                  <a:close/>
                  <a:moveTo>
                    <a:pt x="417" y="381"/>
                  </a:moveTo>
                  <a:lnTo>
                    <a:pt x="417" y="381"/>
                  </a:lnTo>
                  <a:lnTo>
                    <a:pt x="417" y="382"/>
                  </a:lnTo>
                  <a:lnTo>
                    <a:pt x="417" y="382"/>
                  </a:lnTo>
                  <a:lnTo>
                    <a:pt x="412" y="402"/>
                  </a:lnTo>
                  <a:lnTo>
                    <a:pt x="404" y="422"/>
                  </a:lnTo>
                  <a:lnTo>
                    <a:pt x="395" y="442"/>
                  </a:lnTo>
                  <a:lnTo>
                    <a:pt x="384" y="461"/>
                  </a:lnTo>
                  <a:lnTo>
                    <a:pt x="384" y="461"/>
                  </a:lnTo>
                  <a:lnTo>
                    <a:pt x="384" y="461"/>
                  </a:lnTo>
                  <a:lnTo>
                    <a:pt x="384" y="461"/>
                  </a:lnTo>
                  <a:lnTo>
                    <a:pt x="290" y="461"/>
                  </a:lnTo>
                  <a:lnTo>
                    <a:pt x="290" y="461"/>
                  </a:lnTo>
                  <a:lnTo>
                    <a:pt x="290" y="381"/>
                  </a:lnTo>
                  <a:lnTo>
                    <a:pt x="290" y="381"/>
                  </a:lnTo>
                  <a:lnTo>
                    <a:pt x="417" y="381"/>
                  </a:lnTo>
                  <a:lnTo>
                    <a:pt x="417" y="381"/>
                  </a:lnTo>
                  <a:close/>
                  <a:moveTo>
                    <a:pt x="535" y="381"/>
                  </a:moveTo>
                  <a:lnTo>
                    <a:pt x="535" y="381"/>
                  </a:lnTo>
                  <a:lnTo>
                    <a:pt x="534" y="382"/>
                  </a:lnTo>
                  <a:lnTo>
                    <a:pt x="534" y="382"/>
                  </a:lnTo>
                  <a:lnTo>
                    <a:pt x="525" y="403"/>
                  </a:lnTo>
                  <a:lnTo>
                    <a:pt x="514" y="423"/>
                  </a:lnTo>
                  <a:lnTo>
                    <a:pt x="501" y="443"/>
                  </a:lnTo>
                  <a:lnTo>
                    <a:pt x="486" y="461"/>
                  </a:lnTo>
                  <a:lnTo>
                    <a:pt x="486" y="461"/>
                  </a:lnTo>
                  <a:lnTo>
                    <a:pt x="486" y="461"/>
                  </a:lnTo>
                  <a:lnTo>
                    <a:pt x="486" y="461"/>
                  </a:lnTo>
                  <a:lnTo>
                    <a:pt x="400" y="461"/>
                  </a:lnTo>
                  <a:lnTo>
                    <a:pt x="400" y="461"/>
                  </a:lnTo>
                  <a:lnTo>
                    <a:pt x="400" y="460"/>
                  </a:lnTo>
                  <a:lnTo>
                    <a:pt x="400" y="460"/>
                  </a:lnTo>
                  <a:lnTo>
                    <a:pt x="400" y="460"/>
                  </a:lnTo>
                  <a:lnTo>
                    <a:pt x="411" y="441"/>
                  </a:lnTo>
                  <a:lnTo>
                    <a:pt x="419" y="421"/>
                  </a:lnTo>
                  <a:lnTo>
                    <a:pt x="426" y="402"/>
                  </a:lnTo>
                  <a:lnTo>
                    <a:pt x="431" y="381"/>
                  </a:lnTo>
                  <a:lnTo>
                    <a:pt x="431" y="381"/>
                  </a:lnTo>
                  <a:lnTo>
                    <a:pt x="431" y="381"/>
                  </a:lnTo>
                  <a:lnTo>
                    <a:pt x="431" y="381"/>
                  </a:lnTo>
                  <a:lnTo>
                    <a:pt x="535" y="381"/>
                  </a:lnTo>
                  <a:lnTo>
                    <a:pt x="535" y="381"/>
                  </a:lnTo>
                  <a:close/>
                  <a:moveTo>
                    <a:pt x="176" y="475"/>
                  </a:moveTo>
                  <a:lnTo>
                    <a:pt x="176" y="475"/>
                  </a:lnTo>
                  <a:lnTo>
                    <a:pt x="176" y="475"/>
                  </a:lnTo>
                  <a:lnTo>
                    <a:pt x="176" y="475"/>
                  </a:lnTo>
                  <a:lnTo>
                    <a:pt x="191" y="495"/>
                  </a:lnTo>
                  <a:lnTo>
                    <a:pt x="208" y="513"/>
                  </a:lnTo>
                  <a:lnTo>
                    <a:pt x="227" y="531"/>
                  </a:lnTo>
                  <a:lnTo>
                    <a:pt x="247" y="548"/>
                  </a:lnTo>
                  <a:lnTo>
                    <a:pt x="247" y="548"/>
                  </a:lnTo>
                  <a:lnTo>
                    <a:pt x="253" y="551"/>
                  </a:lnTo>
                  <a:lnTo>
                    <a:pt x="253" y="551"/>
                  </a:lnTo>
                  <a:lnTo>
                    <a:pt x="247" y="550"/>
                  </a:lnTo>
                  <a:lnTo>
                    <a:pt x="247" y="550"/>
                  </a:lnTo>
                  <a:lnTo>
                    <a:pt x="247" y="550"/>
                  </a:lnTo>
                  <a:lnTo>
                    <a:pt x="226" y="546"/>
                  </a:lnTo>
                  <a:lnTo>
                    <a:pt x="205" y="541"/>
                  </a:lnTo>
                  <a:lnTo>
                    <a:pt x="185" y="534"/>
                  </a:lnTo>
                  <a:lnTo>
                    <a:pt x="165" y="525"/>
                  </a:lnTo>
                  <a:lnTo>
                    <a:pt x="146" y="515"/>
                  </a:lnTo>
                  <a:lnTo>
                    <a:pt x="129" y="504"/>
                  </a:lnTo>
                  <a:lnTo>
                    <a:pt x="111" y="491"/>
                  </a:lnTo>
                  <a:lnTo>
                    <a:pt x="95" y="476"/>
                  </a:lnTo>
                  <a:lnTo>
                    <a:pt x="95" y="476"/>
                  </a:lnTo>
                  <a:lnTo>
                    <a:pt x="94" y="475"/>
                  </a:lnTo>
                  <a:lnTo>
                    <a:pt x="94" y="475"/>
                  </a:lnTo>
                  <a:lnTo>
                    <a:pt x="176" y="475"/>
                  </a:lnTo>
                  <a:lnTo>
                    <a:pt x="176" y="475"/>
                  </a:lnTo>
                  <a:close/>
                  <a:moveTo>
                    <a:pt x="278" y="475"/>
                  </a:moveTo>
                  <a:lnTo>
                    <a:pt x="278" y="475"/>
                  </a:lnTo>
                  <a:lnTo>
                    <a:pt x="278" y="552"/>
                  </a:lnTo>
                  <a:lnTo>
                    <a:pt x="278" y="552"/>
                  </a:lnTo>
                  <a:lnTo>
                    <a:pt x="262" y="542"/>
                  </a:lnTo>
                  <a:lnTo>
                    <a:pt x="262" y="542"/>
                  </a:lnTo>
                  <a:lnTo>
                    <a:pt x="247" y="531"/>
                  </a:lnTo>
                  <a:lnTo>
                    <a:pt x="230" y="516"/>
                  </a:lnTo>
                  <a:lnTo>
                    <a:pt x="212" y="498"/>
                  </a:lnTo>
                  <a:lnTo>
                    <a:pt x="203" y="487"/>
                  </a:lnTo>
                  <a:lnTo>
                    <a:pt x="194" y="476"/>
                  </a:lnTo>
                  <a:lnTo>
                    <a:pt x="194" y="476"/>
                  </a:lnTo>
                  <a:lnTo>
                    <a:pt x="192" y="475"/>
                  </a:lnTo>
                  <a:lnTo>
                    <a:pt x="192" y="475"/>
                  </a:lnTo>
                  <a:lnTo>
                    <a:pt x="278" y="475"/>
                  </a:lnTo>
                  <a:lnTo>
                    <a:pt x="278" y="475"/>
                  </a:lnTo>
                  <a:close/>
                  <a:moveTo>
                    <a:pt x="374" y="475"/>
                  </a:moveTo>
                  <a:lnTo>
                    <a:pt x="374" y="475"/>
                  </a:lnTo>
                  <a:lnTo>
                    <a:pt x="373" y="476"/>
                  </a:lnTo>
                  <a:lnTo>
                    <a:pt x="373" y="476"/>
                  </a:lnTo>
                  <a:lnTo>
                    <a:pt x="364" y="487"/>
                  </a:lnTo>
                  <a:lnTo>
                    <a:pt x="355" y="498"/>
                  </a:lnTo>
                  <a:lnTo>
                    <a:pt x="337" y="516"/>
                  </a:lnTo>
                  <a:lnTo>
                    <a:pt x="320" y="531"/>
                  </a:lnTo>
                  <a:lnTo>
                    <a:pt x="305" y="542"/>
                  </a:lnTo>
                  <a:lnTo>
                    <a:pt x="305" y="542"/>
                  </a:lnTo>
                  <a:lnTo>
                    <a:pt x="290" y="552"/>
                  </a:lnTo>
                  <a:lnTo>
                    <a:pt x="290" y="552"/>
                  </a:lnTo>
                  <a:lnTo>
                    <a:pt x="290" y="475"/>
                  </a:lnTo>
                  <a:lnTo>
                    <a:pt x="290" y="475"/>
                  </a:lnTo>
                  <a:lnTo>
                    <a:pt x="374" y="475"/>
                  </a:lnTo>
                  <a:lnTo>
                    <a:pt x="374" y="475"/>
                  </a:lnTo>
                  <a:close/>
                  <a:moveTo>
                    <a:pt x="473" y="475"/>
                  </a:moveTo>
                  <a:lnTo>
                    <a:pt x="473" y="475"/>
                  </a:lnTo>
                  <a:lnTo>
                    <a:pt x="471" y="476"/>
                  </a:lnTo>
                  <a:lnTo>
                    <a:pt x="471" y="476"/>
                  </a:lnTo>
                  <a:lnTo>
                    <a:pt x="455" y="491"/>
                  </a:lnTo>
                  <a:lnTo>
                    <a:pt x="438" y="504"/>
                  </a:lnTo>
                  <a:lnTo>
                    <a:pt x="420" y="515"/>
                  </a:lnTo>
                  <a:lnTo>
                    <a:pt x="401" y="525"/>
                  </a:lnTo>
                  <a:lnTo>
                    <a:pt x="382" y="534"/>
                  </a:lnTo>
                  <a:lnTo>
                    <a:pt x="361" y="541"/>
                  </a:lnTo>
                  <a:lnTo>
                    <a:pt x="340" y="547"/>
                  </a:lnTo>
                  <a:lnTo>
                    <a:pt x="319" y="551"/>
                  </a:lnTo>
                  <a:lnTo>
                    <a:pt x="319" y="551"/>
                  </a:lnTo>
                  <a:lnTo>
                    <a:pt x="313" y="551"/>
                  </a:lnTo>
                  <a:lnTo>
                    <a:pt x="313" y="551"/>
                  </a:lnTo>
                  <a:lnTo>
                    <a:pt x="319" y="547"/>
                  </a:lnTo>
                  <a:lnTo>
                    <a:pt x="319" y="547"/>
                  </a:lnTo>
                  <a:lnTo>
                    <a:pt x="334" y="537"/>
                  </a:lnTo>
                  <a:lnTo>
                    <a:pt x="351" y="521"/>
                  </a:lnTo>
                  <a:lnTo>
                    <a:pt x="361" y="511"/>
                  </a:lnTo>
                  <a:lnTo>
                    <a:pt x="371" y="500"/>
                  </a:lnTo>
                  <a:lnTo>
                    <a:pt x="381" y="488"/>
                  </a:lnTo>
                  <a:lnTo>
                    <a:pt x="391" y="475"/>
                  </a:lnTo>
                  <a:lnTo>
                    <a:pt x="391" y="475"/>
                  </a:lnTo>
                  <a:lnTo>
                    <a:pt x="391" y="475"/>
                  </a:lnTo>
                  <a:lnTo>
                    <a:pt x="391" y="475"/>
                  </a:lnTo>
                  <a:lnTo>
                    <a:pt x="473" y="475"/>
                  </a:lnTo>
                  <a:lnTo>
                    <a:pt x="473" y="47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7" name="Freeform 27"/>
            <p:cNvSpPr>
              <a:spLocks/>
            </p:cNvSpPr>
            <p:nvPr userDrawn="1"/>
          </p:nvSpPr>
          <p:spPr bwMode="auto">
            <a:xfrm>
              <a:off x="1658938" y="1789113"/>
              <a:ext cx="107950" cy="187325"/>
            </a:xfrm>
            <a:custGeom>
              <a:avLst/>
              <a:gdLst>
                <a:gd name="T0" fmla="*/ 68 w 68"/>
                <a:gd name="T1" fmla="*/ 1 h 118"/>
                <a:gd name="T2" fmla="*/ 68 w 68"/>
                <a:gd name="T3" fmla="*/ 1 h 118"/>
                <a:gd name="T4" fmla="*/ 66 w 68"/>
                <a:gd name="T5" fmla="*/ 2 h 118"/>
                <a:gd name="T6" fmla="*/ 65 w 68"/>
                <a:gd name="T7" fmla="*/ 4 h 118"/>
                <a:gd name="T8" fmla="*/ 62 w 68"/>
                <a:gd name="T9" fmla="*/ 8 h 118"/>
                <a:gd name="T10" fmla="*/ 57 w 68"/>
                <a:gd name="T11" fmla="*/ 24 h 118"/>
                <a:gd name="T12" fmla="*/ 36 w 68"/>
                <a:gd name="T13" fmla="*/ 95 h 118"/>
                <a:gd name="T14" fmla="*/ 36 w 68"/>
                <a:gd name="T15" fmla="*/ 95 h 118"/>
                <a:gd name="T16" fmla="*/ 34 w 68"/>
                <a:gd name="T17" fmla="*/ 104 h 118"/>
                <a:gd name="T18" fmla="*/ 33 w 68"/>
                <a:gd name="T19" fmla="*/ 110 h 118"/>
                <a:gd name="T20" fmla="*/ 34 w 68"/>
                <a:gd name="T21" fmla="*/ 114 h 118"/>
                <a:gd name="T22" fmla="*/ 35 w 68"/>
                <a:gd name="T23" fmla="*/ 117 h 118"/>
                <a:gd name="T24" fmla="*/ 35 w 68"/>
                <a:gd name="T25" fmla="*/ 118 h 118"/>
                <a:gd name="T26" fmla="*/ 0 w 68"/>
                <a:gd name="T27" fmla="*/ 118 h 118"/>
                <a:gd name="T28" fmla="*/ 0 w 68"/>
                <a:gd name="T29" fmla="*/ 117 h 118"/>
                <a:gd name="T30" fmla="*/ 0 w 68"/>
                <a:gd name="T31" fmla="*/ 117 h 118"/>
                <a:gd name="T32" fmla="*/ 4 w 68"/>
                <a:gd name="T33" fmla="*/ 114 h 118"/>
                <a:gd name="T34" fmla="*/ 6 w 68"/>
                <a:gd name="T35" fmla="*/ 111 h 118"/>
                <a:gd name="T36" fmla="*/ 9 w 68"/>
                <a:gd name="T37" fmla="*/ 105 h 118"/>
                <a:gd name="T38" fmla="*/ 11 w 68"/>
                <a:gd name="T39" fmla="*/ 96 h 118"/>
                <a:gd name="T40" fmla="*/ 32 w 68"/>
                <a:gd name="T41" fmla="*/ 25 h 118"/>
                <a:gd name="T42" fmla="*/ 32 w 68"/>
                <a:gd name="T43" fmla="*/ 25 h 118"/>
                <a:gd name="T44" fmla="*/ 34 w 68"/>
                <a:gd name="T45" fmla="*/ 15 h 118"/>
                <a:gd name="T46" fmla="*/ 35 w 68"/>
                <a:gd name="T47" fmla="*/ 9 h 118"/>
                <a:gd name="T48" fmla="*/ 35 w 68"/>
                <a:gd name="T49" fmla="*/ 5 h 118"/>
                <a:gd name="T50" fmla="*/ 34 w 68"/>
                <a:gd name="T51" fmla="*/ 1 h 118"/>
                <a:gd name="T52" fmla="*/ 34 w 68"/>
                <a:gd name="T53" fmla="*/ 0 h 118"/>
                <a:gd name="T54" fmla="*/ 68 w 68"/>
                <a:gd name="T55" fmla="*/ 0 h 118"/>
                <a:gd name="T56" fmla="*/ 68 w 68"/>
                <a:gd name="T57" fmla="*/ 1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8" h="118">
                  <a:moveTo>
                    <a:pt x="68" y="1"/>
                  </a:moveTo>
                  <a:lnTo>
                    <a:pt x="68" y="1"/>
                  </a:lnTo>
                  <a:lnTo>
                    <a:pt x="66" y="2"/>
                  </a:lnTo>
                  <a:lnTo>
                    <a:pt x="65" y="4"/>
                  </a:lnTo>
                  <a:lnTo>
                    <a:pt x="62" y="8"/>
                  </a:lnTo>
                  <a:lnTo>
                    <a:pt x="57" y="24"/>
                  </a:lnTo>
                  <a:lnTo>
                    <a:pt x="36" y="95"/>
                  </a:lnTo>
                  <a:lnTo>
                    <a:pt x="36" y="95"/>
                  </a:lnTo>
                  <a:lnTo>
                    <a:pt x="34" y="104"/>
                  </a:lnTo>
                  <a:lnTo>
                    <a:pt x="33" y="110"/>
                  </a:lnTo>
                  <a:lnTo>
                    <a:pt x="34" y="114"/>
                  </a:lnTo>
                  <a:lnTo>
                    <a:pt x="35" y="117"/>
                  </a:lnTo>
                  <a:lnTo>
                    <a:pt x="35" y="118"/>
                  </a:lnTo>
                  <a:lnTo>
                    <a:pt x="0" y="118"/>
                  </a:lnTo>
                  <a:lnTo>
                    <a:pt x="0" y="117"/>
                  </a:lnTo>
                  <a:lnTo>
                    <a:pt x="0" y="117"/>
                  </a:lnTo>
                  <a:lnTo>
                    <a:pt x="4" y="114"/>
                  </a:lnTo>
                  <a:lnTo>
                    <a:pt x="6" y="111"/>
                  </a:lnTo>
                  <a:lnTo>
                    <a:pt x="9" y="105"/>
                  </a:lnTo>
                  <a:lnTo>
                    <a:pt x="11" y="96"/>
                  </a:lnTo>
                  <a:lnTo>
                    <a:pt x="32" y="25"/>
                  </a:lnTo>
                  <a:lnTo>
                    <a:pt x="32" y="25"/>
                  </a:lnTo>
                  <a:lnTo>
                    <a:pt x="34" y="15"/>
                  </a:lnTo>
                  <a:lnTo>
                    <a:pt x="35" y="9"/>
                  </a:lnTo>
                  <a:lnTo>
                    <a:pt x="35" y="5"/>
                  </a:lnTo>
                  <a:lnTo>
                    <a:pt x="34" y="1"/>
                  </a:lnTo>
                  <a:lnTo>
                    <a:pt x="34" y="0"/>
                  </a:lnTo>
                  <a:lnTo>
                    <a:pt x="68" y="0"/>
                  </a:lnTo>
                  <a:lnTo>
                    <a:pt x="68"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 name="Freeform 28"/>
            <p:cNvSpPr>
              <a:spLocks/>
            </p:cNvSpPr>
            <p:nvPr userDrawn="1"/>
          </p:nvSpPr>
          <p:spPr bwMode="auto">
            <a:xfrm>
              <a:off x="1289051" y="1785938"/>
              <a:ext cx="138113" cy="193675"/>
            </a:xfrm>
            <a:custGeom>
              <a:avLst/>
              <a:gdLst>
                <a:gd name="T0" fmla="*/ 8 w 87"/>
                <a:gd name="T1" fmla="*/ 90 h 122"/>
                <a:gd name="T2" fmla="*/ 10 w 87"/>
                <a:gd name="T3" fmla="*/ 101 h 122"/>
                <a:gd name="T4" fmla="*/ 16 w 87"/>
                <a:gd name="T5" fmla="*/ 109 h 122"/>
                <a:gd name="T6" fmla="*/ 25 w 87"/>
                <a:gd name="T7" fmla="*/ 113 h 122"/>
                <a:gd name="T8" fmla="*/ 38 w 87"/>
                <a:gd name="T9" fmla="*/ 114 h 122"/>
                <a:gd name="T10" fmla="*/ 42 w 87"/>
                <a:gd name="T11" fmla="*/ 113 h 122"/>
                <a:gd name="T12" fmla="*/ 50 w 87"/>
                <a:gd name="T13" fmla="*/ 110 h 122"/>
                <a:gd name="T14" fmla="*/ 55 w 87"/>
                <a:gd name="T15" fmla="*/ 104 h 122"/>
                <a:gd name="T16" fmla="*/ 58 w 87"/>
                <a:gd name="T17" fmla="*/ 97 h 122"/>
                <a:gd name="T18" fmla="*/ 58 w 87"/>
                <a:gd name="T19" fmla="*/ 94 h 122"/>
                <a:gd name="T20" fmla="*/ 54 w 87"/>
                <a:gd name="T21" fmla="*/ 82 h 122"/>
                <a:gd name="T22" fmla="*/ 43 w 87"/>
                <a:gd name="T23" fmla="*/ 72 h 122"/>
                <a:gd name="T24" fmla="*/ 38 w 87"/>
                <a:gd name="T25" fmla="*/ 68 h 122"/>
                <a:gd name="T26" fmla="*/ 22 w 87"/>
                <a:gd name="T27" fmla="*/ 54 h 122"/>
                <a:gd name="T28" fmla="*/ 17 w 87"/>
                <a:gd name="T29" fmla="*/ 46 h 122"/>
                <a:gd name="T30" fmla="*/ 16 w 87"/>
                <a:gd name="T31" fmla="*/ 36 h 122"/>
                <a:gd name="T32" fmla="*/ 17 w 87"/>
                <a:gd name="T33" fmla="*/ 29 h 122"/>
                <a:gd name="T34" fmla="*/ 22 w 87"/>
                <a:gd name="T35" fmla="*/ 15 h 122"/>
                <a:gd name="T36" fmla="*/ 33 w 87"/>
                <a:gd name="T37" fmla="*/ 6 h 122"/>
                <a:gd name="T38" fmla="*/ 48 w 87"/>
                <a:gd name="T39" fmla="*/ 1 h 122"/>
                <a:gd name="T40" fmla="*/ 56 w 87"/>
                <a:gd name="T41" fmla="*/ 0 h 122"/>
                <a:gd name="T42" fmla="*/ 77 w 87"/>
                <a:gd name="T43" fmla="*/ 2 h 122"/>
                <a:gd name="T44" fmla="*/ 87 w 87"/>
                <a:gd name="T45" fmla="*/ 5 h 122"/>
                <a:gd name="T46" fmla="*/ 80 w 87"/>
                <a:gd name="T47" fmla="*/ 27 h 122"/>
                <a:gd name="T48" fmla="*/ 77 w 87"/>
                <a:gd name="T49" fmla="*/ 17 h 122"/>
                <a:gd name="T50" fmla="*/ 73 w 87"/>
                <a:gd name="T51" fmla="*/ 11 h 122"/>
                <a:gd name="T52" fmla="*/ 65 w 87"/>
                <a:gd name="T53" fmla="*/ 8 h 122"/>
                <a:gd name="T54" fmla="*/ 55 w 87"/>
                <a:gd name="T55" fmla="*/ 8 h 122"/>
                <a:gd name="T56" fmla="*/ 50 w 87"/>
                <a:gd name="T57" fmla="*/ 8 h 122"/>
                <a:gd name="T58" fmla="*/ 44 w 87"/>
                <a:gd name="T59" fmla="*/ 12 h 122"/>
                <a:gd name="T60" fmla="*/ 39 w 87"/>
                <a:gd name="T61" fmla="*/ 17 h 122"/>
                <a:gd name="T62" fmla="*/ 37 w 87"/>
                <a:gd name="T63" fmla="*/ 28 h 122"/>
                <a:gd name="T64" fmla="*/ 38 w 87"/>
                <a:gd name="T65" fmla="*/ 34 h 122"/>
                <a:gd name="T66" fmla="*/ 45 w 87"/>
                <a:gd name="T67" fmla="*/ 44 h 122"/>
                <a:gd name="T68" fmla="*/ 57 w 87"/>
                <a:gd name="T69" fmla="*/ 52 h 122"/>
                <a:gd name="T70" fmla="*/ 66 w 87"/>
                <a:gd name="T71" fmla="*/ 58 h 122"/>
                <a:gd name="T72" fmla="*/ 77 w 87"/>
                <a:gd name="T73" fmla="*/ 69 h 122"/>
                <a:gd name="T74" fmla="*/ 80 w 87"/>
                <a:gd name="T75" fmla="*/ 79 h 122"/>
                <a:gd name="T76" fmla="*/ 81 w 87"/>
                <a:gd name="T77" fmla="*/ 84 h 122"/>
                <a:gd name="T78" fmla="*/ 77 w 87"/>
                <a:gd name="T79" fmla="*/ 100 h 122"/>
                <a:gd name="T80" fmla="*/ 68 w 87"/>
                <a:gd name="T81" fmla="*/ 112 h 122"/>
                <a:gd name="T82" fmla="*/ 54 w 87"/>
                <a:gd name="T83" fmla="*/ 120 h 122"/>
                <a:gd name="T84" fmla="*/ 35 w 87"/>
                <a:gd name="T85" fmla="*/ 122 h 122"/>
                <a:gd name="T86" fmla="*/ 24 w 87"/>
                <a:gd name="T87" fmla="*/ 121 h 122"/>
                <a:gd name="T88" fmla="*/ 6 w 87"/>
                <a:gd name="T89" fmla="*/ 116 h 122"/>
                <a:gd name="T90" fmla="*/ 0 w 87"/>
                <a:gd name="T91" fmla="*/ 112 h 122"/>
                <a:gd name="T92" fmla="*/ 8 w 87"/>
                <a:gd name="T93" fmla="*/ 9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7" h="122">
                  <a:moveTo>
                    <a:pt x="8" y="90"/>
                  </a:moveTo>
                  <a:lnTo>
                    <a:pt x="8" y="90"/>
                  </a:lnTo>
                  <a:lnTo>
                    <a:pt x="9" y="96"/>
                  </a:lnTo>
                  <a:lnTo>
                    <a:pt x="10" y="101"/>
                  </a:lnTo>
                  <a:lnTo>
                    <a:pt x="13" y="106"/>
                  </a:lnTo>
                  <a:lnTo>
                    <a:pt x="16" y="109"/>
                  </a:lnTo>
                  <a:lnTo>
                    <a:pt x="20" y="112"/>
                  </a:lnTo>
                  <a:lnTo>
                    <a:pt x="25" y="113"/>
                  </a:lnTo>
                  <a:lnTo>
                    <a:pt x="31" y="114"/>
                  </a:lnTo>
                  <a:lnTo>
                    <a:pt x="38" y="114"/>
                  </a:lnTo>
                  <a:lnTo>
                    <a:pt x="38" y="114"/>
                  </a:lnTo>
                  <a:lnTo>
                    <a:pt x="42" y="113"/>
                  </a:lnTo>
                  <a:lnTo>
                    <a:pt x="46" y="112"/>
                  </a:lnTo>
                  <a:lnTo>
                    <a:pt x="50" y="110"/>
                  </a:lnTo>
                  <a:lnTo>
                    <a:pt x="53" y="107"/>
                  </a:lnTo>
                  <a:lnTo>
                    <a:pt x="55" y="104"/>
                  </a:lnTo>
                  <a:lnTo>
                    <a:pt x="57" y="101"/>
                  </a:lnTo>
                  <a:lnTo>
                    <a:pt x="58" y="97"/>
                  </a:lnTo>
                  <a:lnTo>
                    <a:pt x="58" y="94"/>
                  </a:lnTo>
                  <a:lnTo>
                    <a:pt x="58" y="94"/>
                  </a:lnTo>
                  <a:lnTo>
                    <a:pt x="57" y="88"/>
                  </a:lnTo>
                  <a:lnTo>
                    <a:pt x="54" y="82"/>
                  </a:lnTo>
                  <a:lnTo>
                    <a:pt x="50" y="77"/>
                  </a:lnTo>
                  <a:lnTo>
                    <a:pt x="43" y="72"/>
                  </a:lnTo>
                  <a:lnTo>
                    <a:pt x="38" y="68"/>
                  </a:lnTo>
                  <a:lnTo>
                    <a:pt x="38" y="68"/>
                  </a:lnTo>
                  <a:lnTo>
                    <a:pt x="29" y="62"/>
                  </a:lnTo>
                  <a:lnTo>
                    <a:pt x="22" y="54"/>
                  </a:lnTo>
                  <a:lnTo>
                    <a:pt x="20" y="51"/>
                  </a:lnTo>
                  <a:lnTo>
                    <a:pt x="17" y="46"/>
                  </a:lnTo>
                  <a:lnTo>
                    <a:pt x="16" y="41"/>
                  </a:lnTo>
                  <a:lnTo>
                    <a:pt x="16" y="36"/>
                  </a:lnTo>
                  <a:lnTo>
                    <a:pt x="16" y="36"/>
                  </a:lnTo>
                  <a:lnTo>
                    <a:pt x="17" y="29"/>
                  </a:lnTo>
                  <a:lnTo>
                    <a:pt x="19" y="22"/>
                  </a:lnTo>
                  <a:lnTo>
                    <a:pt x="22" y="15"/>
                  </a:lnTo>
                  <a:lnTo>
                    <a:pt x="27" y="10"/>
                  </a:lnTo>
                  <a:lnTo>
                    <a:pt x="33" y="6"/>
                  </a:lnTo>
                  <a:lnTo>
                    <a:pt x="40" y="3"/>
                  </a:lnTo>
                  <a:lnTo>
                    <a:pt x="48" y="1"/>
                  </a:lnTo>
                  <a:lnTo>
                    <a:pt x="56" y="0"/>
                  </a:lnTo>
                  <a:lnTo>
                    <a:pt x="56" y="0"/>
                  </a:lnTo>
                  <a:lnTo>
                    <a:pt x="67" y="0"/>
                  </a:lnTo>
                  <a:lnTo>
                    <a:pt x="77" y="2"/>
                  </a:lnTo>
                  <a:lnTo>
                    <a:pt x="77" y="2"/>
                  </a:lnTo>
                  <a:lnTo>
                    <a:pt x="87" y="5"/>
                  </a:lnTo>
                  <a:lnTo>
                    <a:pt x="82" y="27"/>
                  </a:lnTo>
                  <a:lnTo>
                    <a:pt x="80" y="27"/>
                  </a:lnTo>
                  <a:lnTo>
                    <a:pt x="80" y="27"/>
                  </a:lnTo>
                  <a:lnTo>
                    <a:pt x="77" y="17"/>
                  </a:lnTo>
                  <a:lnTo>
                    <a:pt x="75" y="14"/>
                  </a:lnTo>
                  <a:lnTo>
                    <a:pt x="73" y="11"/>
                  </a:lnTo>
                  <a:lnTo>
                    <a:pt x="70" y="9"/>
                  </a:lnTo>
                  <a:lnTo>
                    <a:pt x="65" y="8"/>
                  </a:lnTo>
                  <a:lnTo>
                    <a:pt x="61" y="7"/>
                  </a:lnTo>
                  <a:lnTo>
                    <a:pt x="55" y="8"/>
                  </a:lnTo>
                  <a:lnTo>
                    <a:pt x="55" y="8"/>
                  </a:lnTo>
                  <a:lnTo>
                    <a:pt x="50" y="8"/>
                  </a:lnTo>
                  <a:lnTo>
                    <a:pt x="47" y="10"/>
                  </a:lnTo>
                  <a:lnTo>
                    <a:pt x="44" y="12"/>
                  </a:lnTo>
                  <a:lnTo>
                    <a:pt x="41" y="14"/>
                  </a:lnTo>
                  <a:lnTo>
                    <a:pt x="39" y="17"/>
                  </a:lnTo>
                  <a:lnTo>
                    <a:pt x="38" y="21"/>
                  </a:lnTo>
                  <a:lnTo>
                    <a:pt x="37" y="28"/>
                  </a:lnTo>
                  <a:lnTo>
                    <a:pt x="37" y="28"/>
                  </a:lnTo>
                  <a:lnTo>
                    <a:pt x="38" y="34"/>
                  </a:lnTo>
                  <a:lnTo>
                    <a:pt x="40" y="39"/>
                  </a:lnTo>
                  <a:lnTo>
                    <a:pt x="45" y="44"/>
                  </a:lnTo>
                  <a:lnTo>
                    <a:pt x="52" y="48"/>
                  </a:lnTo>
                  <a:lnTo>
                    <a:pt x="57" y="52"/>
                  </a:lnTo>
                  <a:lnTo>
                    <a:pt x="57" y="52"/>
                  </a:lnTo>
                  <a:lnTo>
                    <a:pt x="66" y="58"/>
                  </a:lnTo>
                  <a:lnTo>
                    <a:pt x="74" y="65"/>
                  </a:lnTo>
                  <a:lnTo>
                    <a:pt x="77" y="69"/>
                  </a:lnTo>
                  <a:lnTo>
                    <a:pt x="79" y="74"/>
                  </a:lnTo>
                  <a:lnTo>
                    <a:pt x="80" y="79"/>
                  </a:lnTo>
                  <a:lnTo>
                    <a:pt x="81" y="84"/>
                  </a:lnTo>
                  <a:lnTo>
                    <a:pt x="81" y="84"/>
                  </a:lnTo>
                  <a:lnTo>
                    <a:pt x="80" y="93"/>
                  </a:lnTo>
                  <a:lnTo>
                    <a:pt x="77" y="100"/>
                  </a:lnTo>
                  <a:lnTo>
                    <a:pt x="73" y="107"/>
                  </a:lnTo>
                  <a:lnTo>
                    <a:pt x="68" y="112"/>
                  </a:lnTo>
                  <a:lnTo>
                    <a:pt x="62" y="116"/>
                  </a:lnTo>
                  <a:lnTo>
                    <a:pt x="54" y="120"/>
                  </a:lnTo>
                  <a:lnTo>
                    <a:pt x="45" y="122"/>
                  </a:lnTo>
                  <a:lnTo>
                    <a:pt x="35" y="122"/>
                  </a:lnTo>
                  <a:lnTo>
                    <a:pt x="35" y="122"/>
                  </a:lnTo>
                  <a:lnTo>
                    <a:pt x="24" y="121"/>
                  </a:lnTo>
                  <a:lnTo>
                    <a:pt x="14" y="119"/>
                  </a:lnTo>
                  <a:lnTo>
                    <a:pt x="6" y="116"/>
                  </a:lnTo>
                  <a:lnTo>
                    <a:pt x="0" y="112"/>
                  </a:lnTo>
                  <a:lnTo>
                    <a:pt x="0" y="112"/>
                  </a:lnTo>
                  <a:lnTo>
                    <a:pt x="6" y="90"/>
                  </a:lnTo>
                  <a:lnTo>
                    <a:pt x="8" y="9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9" name="Freeform 29"/>
            <p:cNvSpPr>
              <a:spLocks/>
            </p:cNvSpPr>
            <p:nvPr userDrawn="1"/>
          </p:nvSpPr>
          <p:spPr bwMode="auto">
            <a:xfrm>
              <a:off x="1760538" y="1789113"/>
              <a:ext cx="166688" cy="187325"/>
            </a:xfrm>
            <a:custGeom>
              <a:avLst/>
              <a:gdLst>
                <a:gd name="T0" fmla="*/ 105 w 105"/>
                <a:gd name="T1" fmla="*/ 0 h 118"/>
                <a:gd name="T2" fmla="*/ 105 w 105"/>
                <a:gd name="T3" fmla="*/ 0 h 118"/>
                <a:gd name="T4" fmla="*/ 98 w 105"/>
                <a:gd name="T5" fmla="*/ 22 h 118"/>
                <a:gd name="T6" fmla="*/ 97 w 105"/>
                <a:gd name="T7" fmla="*/ 22 h 118"/>
                <a:gd name="T8" fmla="*/ 97 w 105"/>
                <a:gd name="T9" fmla="*/ 22 h 118"/>
                <a:gd name="T10" fmla="*/ 95 w 105"/>
                <a:gd name="T11" fmla="*/ 16 h 118"/>
                <a:gd name="T12" fmla="*/ 92 w 105"/>
                <a:gd name="T13" fmla="*/ 13 h 118"/>
                <a:gd name="T14" fmla="*/ 88 w 105"/>
                <a:gd name="T15" fmla="*/ 10 h 118"/>
                <a:gd name="T16" fmla="*/ 84 w 105"/>
                <a:gd name="T17" fmla="*/ 9 h 118"/>
                <a:gd name="T18" fmla="*/ 76 w 105"/>
                <a:gd name="T19" fmla="*/ 8 h 118"/>
                <a:gd name="T20" fmla="*/ 69 w 105"/>
                <a:gd name="T21" fmla="*/ 8 h 118"/>
                <a:gd name="T22" fmla="*/ 68 w 105"/>
                <a:gd name="T23" fmla="*/ 8 h 118"/>
                <a:gd name="T24" fmla="*/ 68 w 105"/>
                <a:gd name="T25" fmla="*/ 8 h 118"/>
                <a:gd name="T26" fmla="*/ 64 w 105"/>
                <a:gd name="T27" fmla="*/ 9 h 118"/>
                <a:gd name="T28" fmla="*/ 61 w 105"/>
                <a:gd name="T29" fmla="*/ 10 h 118"/>
                <a:gd name="T30" fmla="*/ 59 w 105"/>
                <a:gd name="T31" fmla="*/ 12 h 118"/>
                <a:gd name="T32" fmla="*/ 58 w 105"/>
                <a:gd name="T33" fmla="*/ 16 h 118"/>
                <a:gd name="T34" fmla="*/ 48 w 105"/>
                <a:gd name="T35" fmla="*/ 55 h 118"/>
                <a:gd name="T36" fmla="*/ 51 w 105"/>
                <a:gd name="T37" fmla="*/ 55 h 118"/>
                <a:gd name="T38" fmla="*/ 51 w 105"/>
                <a:gd name="T39" fmla="*/ 55 h 118"/>
                <a:gd name="T40" fmla="*/ 62 w 105"/>
                <a:gd name="T41" fmla="*/ 55 h 118"/>
                <a:gd name="T42" fmla="*/ 71 w 105"/>
                <a:gd name="T43" fmla="*/ 55 h 118"/>
                <a:gd name="T44" fmla="*/ 78 w 105"/>
                <a:gd name="T45" fmla="*/ 53 h 118"/>
                <a:gd name="T46" fmla="*/ 81 w 105"/>
                <a:gd name="T47" fmla="*/ 52 h 118"/>
                <a:gd name="T48" fmla="*/ 83 w 105"/>
                <a:gd name="T49" fmla="*/ 50 h 118"/>
                <a:gd name="T50" fmla="*/ 84 w 105"/>
                <a:gd name="T51" fmla="*/ 50 h 118"/>
                <a:gd name="T52" fmla="*/ 78 w 105"/>
                <a:gd name="T53" fmla="*/ 71 h 118"/>
                <a:gd name="T54" fmla="*/ 77 w 105"/>
                <a:gd name="T55" fmla="*/ 71 h 118"/>
                <a:gd name="T56" fmla="*/ 77 w 105"/>
                <a:gd name="T57" fmla="*/ 71 h 118"/>
                <a:gd name="T58" fmla="*/ 75 w 105"/>
                <a:gd name="T59" fmla="*/ 68 h 118"/>
                <a:gd name="T60" fmla="*/ 73 w 105"/>
                <a:gd name="T61" fmla="*/ 66 h 118"/>
                <a:gd name="T62" fmla="*/ 70 w 105"/>
                <a:gd name="T63" fmla="*/ 65 h 118"/>
                <a:gd name="T64" fmla="*/ 67 w 105"/>
                <a:gd name="T65" fmla="*/ 64 h 118"/>
                <a:gd name="T66" fmla="*/ 58 w 105"/>
                <a:gd name="T67" fmla="*/ 63 h 118"/>
                <a:gd name="T68" fmla="*/ 48 w 105"/>
                <a:gd name="T69" fmla="*/ 63 h 118"/>
                <a:gd name="T70" fmla="*/ 45 w 105"/>
                <a:gd name="T71" fmla="*/ 63 h 118"/>
                <a:gd name="T72" fmla="*/ 36 w 105"/>
                <a:gd name="T73" fmla="*/ 95 h 118"/>
                <a:gd name="T74" fmla="*/ 36 w 105"/>
                <a:gd name="T75" fmla="*/ 95 h 118"/>
                <a:gd name="T76" fmla="*/ 34 w 105"/>
                <a:gd name="T77" fmla="*/ 103 h 118"/>
                <a:gd name="T78" fmla="*/ 32 w 105"/>
                <a:gd name="T79" fmla="*/ 109 h 118"/>
                <a:gd name="T80" fmla="*/ 33 w 105"/>
                <a:gd name="T81" fmla="*/ 114 h 118"/>
                <a:gd name="T82" fmla="*/ 34 w 105"/>
                <a:gd name="T83" fmla="*/ 117 h 118"/>
                <a:gd name="T84" fmla="*/ 34 w 105"/>
                <a:gd name="T85" fmla="*/ 118 h 118"/>
                <a:gd name="T86" fmla="*/ 0 w 105"/>
                <a:gd name="T87" fmla="*/ 118 h 118"/>
                <a:gd name="T88" fmla="*/ 0 w 105"/>
                <a:gd name="T89" fmla="*/ 117 h 118"/>
                <a:gd name="T90" fmla="*/ 0 w 105"/>
                <a:gd name="T91" fmla="*/ 117 h 118"/>
                <a:gd name="T92" fmla="*/ 3 w 105"/>
                <a:gd name="T93" fmla="*/ 114 h 118"/>
                <a:gd name="T94" fmla="*/ 6 w 105"/>
                <a:gd name="T95" fmla="*/ 110 h 118"/>
                <a:gd name="T96" fmla="*/ 8 w 105"/>
                <a:gd name="T97" fmla="*/ 104 h 118"/>
                <a:gd name="T98" fmla="*/ 11 w 105"/>
                <a:gd name="T99" fmla="*/ 96 h 118"/>
                <a:gd name="T100" fmla="*/ 32 w 105"/>
                <a:gd name="T101" fmla="*/ 24 h 118"/>
                <a:gd name="T102" fmla="*/ 32 w 105"/>
                <a:gd name="T103" fmla="*/ 24 h 118"/>
                <a:gd name="T104" fmla="*/ 34 w 105"/>
                <a:gd name="T105" fmla="*/ 15 h 118"/>
                <a:gd name="T106" fmla="*/ 35 w 105"/>
                <a:gd name="T107" fmla="*/ 9 h 118"/>
                <a:gd name="T108" fmla="*/ 35 w 105"/>
                <a:gd name="T109" fmla="*/ 5 h 118"/>
                <a:gd name="T110" fmla="*/ 33 w 105"/>
                <a:gd name="T111" fmla="*/ 1 h 118"/>
                <a:gd name="T112" fmla="*/ 33 w 105"/>
                <a:gd name="T113" fmla="*/ 0 h 118"/>
                <a:gd name="T114" fmla="*/ 105 w 105"/>
                <a:gd name="T115" fmla="*/ 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5" h="118">
                  <a:moveTo>
                    <a:pt x="105" y="0"/>
                  </a:moveTo>
                  <a:lnTo>
                    <a:pt x="105" y="0"/>
                  </a:lnTo>
                  <a:lnTo>
                    <a:pt x="98" y="22"/>
                  </a:lnTo>
                  <a:lnTo>
                    <a:pt x="97" y="22"/>
                  </a:lnTo>
                  <a:lnTo>
                    <a:pt x="97" y="22"/>
                  </a:lnTo>
                  <a:lnTo>
                    <a:pt x="95" y="16"/>
                  </a:lnTo>
                  <a:lnTo>
                    <a:pt x="92" y="13"/>
                  </a:lnTo>
                  <a:lnTo>
                    <a:pt x="88" y="10"/>
                  </a:lnTo>
                  <a:lnTo>
                    <a:pt x="84" y="9"/>
                  </a:lnTo>
                  <a:lnTo>
                    <a:pt x="76" y="8"/>
                  </a:lnTo>
                  <a:lnTo>
                    <a:pt x="69" y="8"/>
                  </a:lnTo>
                  <a:lnTo>
                    <a:pt x="68" y="8"/>
                  </a:lnTo>
                  <a:lnTo>
                    <a:pt x="68" y="8"/>
                  </a:lnTo>
                  <a:lnTo>
                    <a:pt x="64" y="9"/>
                  </a:lnTo>
                  <a:lnTo>
                    <a:pt x="61" y="10"/>
                  </a:lnTo>
                  <a:lnTo>
                    <a:pt x="59" y="12"/>
                  </a:lnTo>
                  <a:lnTo>
                    <a:pt x="58" y="16"/>
                  </a:lnTo>
                  <a:lnTo>
                    <a:pt x="48" y="55"/>
                  </a:lnTo>
                  <a:lnTo>
                    <a:pt x="51" y="55"/>
                  </a:lnTo>
                  <a:lnTo>
                    <a:pt x="51" y="55"/>
                  </a:lnTo>
                  <a:lnTo>
                    <a:pt x="62" y="55"/>
                  </a:lnTo>
                  <a:lnTo>
                    <a:pt x="71" y="55"/>
                  </a:lnTo>
                  <a:lnTo>
                    <a:pt x="78" y="53"/>
                  </a:lnTo>
                  <a:lnTo>
                    <a:pt x="81" y="52"/>
                  </a:lnTo>
                  <a:lnTo>
                    <a:pt x="83" y="50"/>
                  </a:lnTo>
                  <a:lnTo>
                    <a:pt x="84" y="50"/>
                  </a:lnTo>
                  <a:lnTo>
                    <a:pt x="78" y="71"/>
                  </a:lnTo>
                  <a:lnTo>
                    <a:pt x="77" y="71"/>
                  </a:lnTo>
                  <a:lnTo>
                    <a:pt x="77" y="71"/>
                  </a:lnTo>
                  <a:lnTo>
                    <a:pt x="75" y="68"/>
                  </a:lnTo>
                  <a:lnTo>
                    <a:pt x="73" y="66"/>
                  </a:lnTo>
                  <a:lnTo>
                    <a:pt x="70" y="65"/>
                  </a:lnTo>
                  <a:lnTo>
                    <a:pt x="67" y="64"/>
                  </a:lnTo>
                  <a:lnTo>
                    <a:pt x="58" y="63"/>
                  </a:lnTo>
                  <a:lnTo>
                    <a:pt x="48" y="63"/>
                  </a:lnTo>
                  <a:lnTo>
                    <a:pt x="45" y="63"/>
                  </a:lnTo>
                  <a:lnTo>
                    <a:pt x="36" y="95"/>
                  </a:lnTo>
                  <a:lnTo>
                    <a:pt x="36" y="95"/>
                  </a:lnTo>
                  <a:lnTo>
                    <a:pt x="34" y="103"/>
                  </a:lnTo>
                  <a:lnTo>
                    <a:pt x="32" y="109"/>
                  </a:lnTo>
                  <a:lnTo>
                    <a:pt x="33" y="114"/>
                  </a:lnTo>
                  <a:lnTo>
                    <a:pt x="34" y="117"/>
                  </a:lnTo>
                  <a:lnTo>
                    <a:pt x="34" y="118"/>
                  </a:lnTo>
                  <a:lnTo>
                    <a:pt x="0" y="118"/>
                  </a:lnTo>
                  <a:lnTo>
                    <a:pt x="0" y="117"/>
                  </a:lnTo>
                  <a:lnTo>
                    <a:pt x="0" y="117"/>
                  </a:lnTo>
                  <a:lnTo>
                    <a:pt x="3" y="114"/>
                  </a:lnTo>
                  <a:lnTo>
                    <a:pt x="6" y="110"/>
                  </a:lnTo>
                  <a:lnTo>
                    <a:pt x="8" y="104"/>
                  </a:lnTo>
                  <a:lnTo>
                    <a:pt x="11" y="96"/>
                  </a:lnTo>
                  <a:lnTo>
                    <a:pt x="32" y="24"/>
                  </a:lnTo>
                  <a:lnTo>
                    <a:pt x="32" y="24"/>
                  </a:lnTo>
                  <a:lnTo>
                    <a:pt x="34" y="15"/>
                  </a:lnTo>
                  <a:lnTo>
                    <a:pt x="35" y="9"/>
                  </a:lnTo>
                  <a:lnTo>
                    <a:pt x="35" y="5"/>
                  </a:lnTo>
                  <a:lnTo>
                    <a:pt x="33" y="1"/>
                  </a:lnTo>
                  <a:lnTo>
                    <a:pt x="33" y="0"/>
                  </a:lnTo>
                  <a:lnTo>
                    <a:pt x="10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 name="Freeform 30"/>
            <p:cNvSpPr>
              <a:spLocks/>
            </p:cNvSpPr>
            <p:nvPr userDrawn="1"/>
          </p:nvSpPr>
          <p:spPr bwMode="auto">
            <a:xfrm>
              <a:off x="1925638" y="1789113"/>
              <a:ext cx="150813" cy="187325"/>
            </a:xfrm>
            <a:custGeom>
              <a:avLst/>
              <a:gdLst>
                <a:gd name="T0" fmla="*/ 95 w 95"/>
                <a:gd name="T1" fmla="*/ 0 h 118"/>
                <a:gd name="T2" fmla="*/ 95 w 95"/>
                <a:gd name="T3" fmla="*/ 0 h 118"/>
                <a:gd name="T4" fmla="*/ 89 w 95"/>
                <a:gd name="T5" fmla="*/ 22 h 118"/>
                <a:gd name="T6" fmla="*/ 87 w 95"/>
                <a:gd name="T7" fmla="*/ 22 h 118"/>
                <a:gd name="T8" fmla="*/ 87 w 95"/>
                <a:gd name="T9" fmla="*/ 22 h 118"/>
                <a:gd name="T10" fmla="*/ 85 w 95"/>
                <a:gd name="T11" fmla="*/ 16 h 118"/>
                <a:gd name="T12" fmla="*/ 82 w 95"/>
                <a:gd name="T13" fmla="*/ 13 h 118"/>
                <a:gd name="T14" fmla="*/ 78 w 95"/>
                <a:gd name="T15" fmla="*/ 11 h 118"/>
                <a:gd name="T16" fmla="*/ 75 w 95"/>
                <a:gd name="T17" fmla="*/ 9 h 118"/>
                <a:gd name="T18" fmla="*/ 67 w 95"/>
                <a:gd name="T19" fmla="*/ 8 h 118"/>
                <a:gd name="T20" fmla="*/ 61 w 95"/>
                <a:gd name="T21" fmla="*/ 8 h 118"/>
                <a:gd name="T22" fmla="*/ 60 w 95"/>
                <a:gd name="T23" fmla="*/ 8 h 118"/>
                <a:gd name="T24" fmla="*/ 35 w 95"/>
                <a:gd name="T25" fmla="*/ 95 h 118"/>
                <a:gd name="T26" fmla="*/ 35 w 95"/>
                <a:gd name="T27" fmla="*/ 95 h 118"/>
                <a:gd name="T28" fmla="*/ 32 w 95"/>
                <a:gd name="T29" fmla="*/ 110 h 118"/>
                <a:gd name="T30" fmla="*/ 32 w 95"/>
                <a:gd name="T31" fmla="*/ 114 h 118"/>
                <a:gd name="T32" fmla="*/ 34 w 95"/>
                <a:gd name="T33" fmla="*/ 117 h 118"/>
                <a:gd name="T34" fmla="*/ 34 w 95"/>
                <a:gd name="T35" fmla="*/ 118 h 118"/>
                <a:gd name="T36" fmla="*/ 0 w 95"/>
                <a:gd name="T37" fmla="*/ 118 h 118"/>
                <a:gd name="T38" fmla="*/ 0 w 95"/>
                <a:gd name="T39" fmla="*/ 117 h 118"/>
                <a:gd name="T40" fmla="*/ 0 w 95"/>
                <a:gd name="T41" fmla="*/ 117 h 118"/>
                <a:gd name="T42" fmla="*/ 4 w 95"/>
                <a:gd name="T43" fmla="*/ 114 h 118"/>
                <a:gd name="T44" fmla="*/ 6 w 95"/>
                <a:gd name="T45" fmla="*/ 110 h 118"/>
                <a:gd name="T46" fmla="*/ 8 w 95"/>
                <a:gd name="T47" fmla="*/ 104 h 118"/>
                <a:gd name="T48" fmla="*/ 11 w 95"/>
                <a:gd name="T49" fmla="*/ 95 h 118"/>
                <a:gd name="T50" fmla="*/ 36 w 95"/>
                <a:gd name="T51" fmla="*/ 8 h 118"/>
                <a:gd name="T52" fmla="*/ 33 w 95"/>
                <a:gd name="T53" fmla="*/ 8 h 118"/>
                <a:gd name="T54" fmla="*/ 33 w 95"/>
                <a:gd name="T55" fmla="*/ 8 h 118"/>
                <a:gd name="T56" fmla="*/ 26 w 95"/>
                <a:gd name="T57" fmla="*/ 8 h 118"/>
                <a:gd name="T58" fmla="*/ 19 w 95"/>
                <a:gd name="T59" fmla="*/ 9 h 118"/>
                <a:gd name="T60" fmla="*/ 15 w 95"/>
                <a:gd name="T61" fmla="*/ 11 h 118"/>
                <a:gd name="T62" fmla="*/ 11 w 95"/>
                <a:gd name="T63" fmla="*/ 13 h 118"/>
                <a:gd name="T64" fmla="*/ 7 w 95"/>
                <a:gd name="T65" fmla="*/ 16 h 118"/>
                <a:gd name="T66" fmla="*/ 3 w 95"/>
                <a:gd name="T67" fmla="*/ 22 h 118"/>
                <a:gd name="T68" fmla="*/ 1 w 95"/>
                <a:gd name="T69" fmla="*/ 22 h 118"/>
                <a:gd name="T70" fmla="*/ 1 w 95"/>
                <a:gd name="T71" fmla="*/ 22 h 118"/>
                <a:gd name="T72" fmla="*/ 8 w 95"/>
                <a:gd name="T73" fmla="*/ 0 h 118"/>
                <a:gd name="T74" fmla="*/ 95 w 95"/>
                <a:gd name="T75" fmla="*/ 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5" h="118">
                  <a:moveTo>
                    <a:pt x="95" y="0"/>
                  </a:moveTo>
                  <a:lnTo>
                    <a:pt x="95" y="0"/>
                  </a:lnTo>
                  <a:lnTo>
                    <a:pt x="89" y="22"/>
                  </a:lnTo>
                  <a:lnTo>
                    <a:pt x="87" y="22"/>
                  </a:lnTo>
                  <a:lnTo>
                    <a:pt x="87" y="22"/>
                  </a:lnTo>
                  <a:lnTo>
                    <a:pt x="85" y="16"/>
                  </a:lnTo>
                  <a:lnTo>
                    <a:pt x="82" y="13"/>
                  </a:lnTo>
                  <a:lnTo>
                    <a:pt x="78" y="11"/>
                  </a:lnTo>
                  <a:lnTo>
                    <a:pt x="75" y="9"/>
                  </a:lnTo>
                  <a:lnTo>
                    <a:pt x="67" y="8"/>
                  </a:lnTo>
                  <a:lnTo>
                    <a:pt x="61" y="8"/>
                  </a:lnTo>
                  <a:lnTo>
                    <a:pt x="60" y="8"/>
                  </a:lnTo>
                  <a:lnTo>
                    <a:pt x="35" y="95"/>
                  </a:lnTo>
                  <a:lnTo>
                    <a:pt x="35" y="95"/>
                  </a:lnTo>
                  <a:lnTo>
                    <a:pt x="32" y="110"/>
                  </a:lnTo>
                  <a:lnTo>
                    <a:pt x="32" y="114"/>
                  </a:lnTo>
                  <a:lnTo>
                    <a:pt x="34" y="117"/>
                  </a:lnTo>
                  <a:lnTo>
                    <a:pt x="34" y="118"/>
                  </a:lnTo>
                  <a:lnTo>
                    <a:pt x="0" y="118"/>
                  </a:lnTo>
                  <a:lnTo>
                    <a:pt x="0" y="117"/>
                  </a:lnTo>
                  <a:lnTo>
                    <a:pt x="0" y="117"/>
                  </a:lnTo>
                  <a:lnTo>
                    <a:pt x="4" y="114"/>
                  </a:lnTo>
                  <a:lnTo>
                    <a:pt x="6" y="110"/>
                  </a:lnTo>
                  <a:lnTo>
                    <a:pt x="8" y="104"/>
                  </a:lnTo>
                  <a:lnTo>
                    <a:pt x="11" y="95"/>
                  </a:lnTo>
                  <a:lnTo>
                    <a:pt x="36" y="8"/>
                  </a:lnTo>
                  <a:lnTo>
                    <a:pt x="33" y="8"/>
                  </a:lnTo>
                  <a:lnTo>
                    <a:pt x="33" y="8"/>
                  </a:lnTo>
                  <a:lnTo>
                    <a:pt x="26" y="8"/>
                  </a:lnTo>
                  <a:lnTo>
                    <a:pt x="19" y="9"/>
                  </a:lnTo>
                  <a:lnTo>
                    <a:pt x="15" y="11"/>
                  </a:lnTo>
                  <a:lnTo>
                    <a:pt x="11" y="13"/>
                  </a:lnTo>
                  <a:lnTo>
                    <a:pt x="7" y="16"/>
                  </a:lnTo>
                  <a:lnTo>
                    <a:pt x="3" y="22"/>
                  </a:lnTo>
                  <a:lnTo>
                    <a:pt x="1" y="22"/>
                  </a:lnTo>
                  <a:lnTo>
                    <a:pt x="1" y="22"/>
                  </a:lnTo>
                  <a:lnTo>
                    <a:pt x="8" y="0"/>
                  </a:lnTo>
                  <a:lnTo>
                    <a:pt x="9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 name="Freeform 31"/>
            <p:cNvSpPr>
              <a:spLocks/>
            </p:cNvSpPr>
            <p:nvPr userDrawn="1"/>
          </p:nvSpPr>
          <p:spPr bwMode="auto">
            <a:xfrm>
              <a:off x="1447801" y="1789113"/>
              <a:ext cx="238125" cy="187325"/>
            </a:xfrm>
            <a:custGeom>
              <a:avLst/>
              <a:gdLst>
                <a:gd name="T0" fmla="*/ 150 w 150"/>
                <a:gd name="T1" fmla="*/ 1 h 118"/>
                <a:gd name="T2" fmla="*/ 150 w 150"/>
                <a:gd name="T3" fmla="*/ 1 h 118"/>
                <a:gd name="T4" fmla="*/ 147 w 150"/>
                <a:gd name="T5" fmla="*/ 5 h 118"/>
                <a:gd name="T6" fmla="*/ 144 w 150"/>
                <a:gd name="T7" fmla="*/ 9 h 118"/>
                <a:gd name="T8" fmla="*/ 136 w 150"/>
                <a:gd name="T9" fmla="*/ 23 h 118"/>
                <a:gd name="T10" fmla="*/ 136 w 150"/>
                <a:gd name="T11" fmla="*/ 23 h 118"/>
                <a:gd name="T12" fmla="*/ 108 w 150"/>
                <a:gd name="T13" fmla="*/ 76 h 118"/>
                <a:gd name="T14" fmla="*/ 87 w 150"/>
                <a:gd name="T15" fmla="*/ 118 h 118"/>
                <a:gd name="T16" fmla="*/ 74 w 150"/>
                <a:gd name="T17" fmla="*/ 118 h 118"/>
                <a:gd name="T18" fmla="*/ 67 w 150"/>
                <a:gd name="T19" fmla="*/ 44 h 118"/>
                <a:gd name="T20" fmla="*/ 66 w 150"/>
                <a:gd name="T21" fmla="*/ 44 h 118"/>
                <a:gd name="T22" fmla="*/ 26 w 150"/>
                <a:gd name="T23" fmla="*/ 118 h 118"/>
                <a:gd name="T24" fmla="*/ 15 w 150"/>
                <a:gd name="T25" fmla="*/ 118 h 118"/>
                <a:gd name="T26" fmla="*/ 5 w 150"/>
                <a:gd name="T27" fmla="*/ 24 h 118"/>
                <a:gd name="T28" fmla="*/ 5 w 150"/>
                <a:gd name="T29" fmla="*/ 24 h 118"/>
                <a:gd name="T30" fmla="*/ 4 w 150"/>
                <a:gd name="T31" fmla="*/ 9 h 118"/>
                <a:gd name="T32" fmla="*/ 2 w 150"/>
                <a:gd name="T33" fmla="*/ 5 h 118"/>
                <a:gd name="T34" fmla="*/ 0 w 150"/>
                <a:gd name="T35" fmla="*/ 1 h 118"/>
                <a:gd name="T36" fmla="*/ 0 w 150"/>
                <a:gd name="T37" fmla="*/ 0 h 118"/>
                <a:gd name="T38" fmla="*/ 33 w 150"/>
                <a:gd name="T39" fmla="*/ 0 h 118"/>
                <a:gd name="T40" fmla="*/ 33 w 150"/>
                <a:gd name="T41" fmla="*/ 1 h 118"/>
                <a:gd name="T42" fmla="*/ 33 w 150"/>
                <a:gd name="T43" fmla="*/ 1 h 118"/>
                <a:gd name="T44" fmla="*/ 31 w 150"/>
                <a:gd name="T45" fmla="*/ 5 h 118"/>
                <a:gd name="T46" fmla="*/ 29 w 150"/>
                <a:gd name="T47" fmla="*/ 9 h 118"/>
                <a:gd name="T48" fmla="*/ 29 w 150"/>
                <a:gd name="T49" fmla="*/ 14 h 118"/>
                <a:gd name="T50" fmla="*/ 29 w 150"/>
                <a:gd name="T51" fmla="*/ 23 h 118"/>
                <a:gd name="T52" fmla="*/ 35 w 150"/>
                <a:gd name="T53" fmla="*/ 79 h 118"/>
                <a:gd name="T54" fmla="*/ 35 w 150"/>
                <a:gd name="T55" fmla="*/ 79 h 118"/>
                <a:gd name="T56" fmla="*/ 77 w 150"/>
                <a:gd name="T57" fmla="*/ 1 h 118"/>
                <a:gd name="T58" fmla="*/ 86 w 150"/>
                <a:gd name="T59" fmla="*/ 1 h 118"/>
                <a:gd name="T60" fmla="*/ 93 w 150"/>
                <a:gd name="T61" fmla="*/ 79 h 118"/>
                <a:gd name="T62" fmla="*/ 94 w 150"/>
                <a:gd name="T63" fmla="*/ 79 h 118"/>
                <a:gd name="T64" fmla="*/ 94 w 150"/>
                <a:gd name="T65" fmla="*/ 79 h 118"/>
                <a:gd name="T66" fmla="*/ 124 w 150"/>
                <a:gd name="T67" fmla="*/ 21 h 118"/>
                <a:gd name="T68" fmla="*/ 124 w 150"/>
                <a:gd name="T69" fmla="*/ 21 h 118"/>
                <a:gd name="T70" fmla="*/ 128 w 150"/>
                <a:gd name="T71" fmla="*/ 12 h 118"/>
                <a:gd name="T72" fmla="*/ 129 w 150"/>
                <a:gd name="T73" fmla="*/ 6 h 118"/>
                <a:gd name="T74" fmla="*/ 129 w 150"/>
                <a:gd name="T75" fmla="*/ 3 h 118"/>
                <a:gd name="T76" fmla="*/ 128 w 150"/>
                <a:gd name="T77" fmla="*/ 1 h 118"/>
                <a:gd name="T78" fmla="*/ 128 w 150"/>
                <a:gd name="T79" fmla="*/ 0 h 118"/>
                <a:gd name="T80" fmla="*/ 150 w 150"/>
                <a:gd name="T81" fmla="*/ 0 h 118"/>
                <a:gd name="T82" fmla="*/ 150 w 150"/>
                <a:gd name="T83" fmla="*/ 1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0" h="118">
                  <a:moveTo>
                    <a:pt x="150" y="1"/>
                  </a:moveTo>
                  <a:lnTo>
                    <a:pt x="150" y="1"/>
                  </a:lnTo>
                  <a:lnTo>
                    <a:pt x="147" y="5"/>
                  </a:lnTo>
                  <a:lnTo>
                    <a:pt x="144" y="9"/>
                  </a:lnTo>
                  <a:lnTo>
                    <a:pt x="136" y="23"/>
                  </a:lnTo>
                  <a:lnTo>
                    <a:pt x="136" y="23"/>
                  </a:lnTo>
                  <a:lnTo>
                    <a:pt x="108" y="76"/>
                  </a:lnTo>
                  <a:lnTo>
                    <a:pt x="87" y="118"/>
                  </a:lnTo>
                  <a:lnTo>
                    <a:pt x="74" y="118"/>
                  </a:lnTo>
                  <a:lnTo>
                    <a:pt x="67" y="44"/>
                  </a:lnTo>
                  <a:lnTo>
                    <a:pt x="66" y="44"/>
                  </a:lnTo>
                  <a:lnTo>
                    <a:pt x="26" y="118"/>
                  </a:lnTo>
                  <a:lnTo>
                    <a:pt x="15" y="118"/>
                  </a:lnTo>
                  <a:lnTo>
                    <a:pt x="5" y="24"/>
                  </a:lnTo>
                  <a:lnTo>
                    <a:pt x="5" y="24"/>
                  </a:lnTo>
                  <a:lnTo>
                    <a:pt x="4" y="9"/>
                  </a:lnTo>
                  <a:lnTo>
                    <a:pt x="2" y="5"/>
                  </a:lnTo>
                  <a:lnTo>
                    <a:pt x="0" y="1"/>
                  </a:lnTo>
                  <a:lnTo>
                    <a:pt x="0" y="0"/>
                  </a:lnTo>
                  <a:lnTo>
                    <a:pt x="33" y="0"/>
                  </a:lnTo>
                  <a:lnTo>
                    <a:pt x="33" y="1"/>
                  </a:lnTo>
                  <a:lnTo>
                    <a:pt x="33" y="1"/>
                  </a:lnTo>
                  <a:lnTo>
                    <a:pt x="31" y="5"/>
                  </a:lnTo>
                  <a:lnTo>
                    <a:pt x="29" y="9"/>
                  </a:lnTo>
                  <a:lnTo>
                    <a:pt x="29" y="14"/>
                  </a:lnTo>
                  <a:lnTo>
                    <a:pt x="29" y="23"/>
                  </a:lnTo>
                  <a:lnTo>
                    <a:pt x="35" y="79"/>
                  </a:lnTo>
                  <a:lnTo>
                    <a:pt x="35" y="79"/>
                  </a:lnTo>
                  <a:lnTo>
                    <a:pt x="77" y="1"/>
                  </a:lnTo>
                  <a:lnTo>
                    <a:pt x="86" y="1"/>
                  </a:lnTo>
                  <a:lnTo>
                    <a:pt x="93" y="79"/>
                  </a:lnTo>
                  <a:lnTo>
                    <a:pt x="94" y="79"/>
                  </a:lnTo>
                  <a:lnTo>
                    <a:pt x="94" y="79"/>
                  </a:lnTo>
                  <a:lnTo>
                    <a:pt x="124" y="21"/>
                  </a:lnTo>
                  <a:lnTo>
                    <a:pt x="124" y="21"/>
                  </a:lnTo>
                  <a:lnTo>
                    <a:pt x="128" y="12"/>
                  </a:lnTo>
                  <a:lnTo>
                    <a:pt x="129" y="6"/>
                  </a:lnTo>
                  <a:lnTo>
                    <a:pt x="129" y="3"/>
                  </a:lnTo>
                  <a:lnTo>
                    <a:pt x="128" y="1"/>
                  </a:lnTo>
                  <a:lnTo>
                    <a:pt x="128" y="0"/>
                  </a:lnTo>
                  <a:lnTo>
                    <a:pt x="150" y="0"/>
                  </a:lnTo>
                  <a:lnTo>
                    <a:pt x="15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
        <p:nvSpPr>
          <p:cNvPr id="14" name="Text Placeholder 2"/>
          <p:cNvSpPr>
            <a:spLocks noGrp="1"/>
          </p:cNvSpPr>
          <p:nvPr>
            <p:ph type="body" sz="quarter" idx="12" hasCustomPrompt="1"/>
          </p:nvPr>
        </p:nvSpPr>
        <p:spPr>
          <a:xfrm>
            <a:off x="283745" y="301625"/>
            <a:ext cx="10230268" cy="4897090"/>
          </a:xfrm>
        </p:spPr>
        <p:txBody>
          <a:bodyPr/>
          <a:lstStyle>
            <a:lvl1pPr marL="571500" indent="-571500">
              <a:buFont typeface="Arial" panose="020B0604020202020204" pitchFamily="34" charset="0"/>
              <a:buChar char="−"/>
              <a:defRPr sz="3600">
                <a:solidFill>
                  <a:schemeClr val="bg1"/>
                </a:solidFill>
              </a:defRPr>
            </a:lvl1pPr>
            <a:lvl2pPr>
              <a:defRPr sz="2800">
                <a:solidFill>
                  <a:schemeClr val="bg1"/>
                </a:solidFill>
              </a:defRPr>
            </a:lvl2pPr>
            <a:lvl3pPr marL="985807" indent="-457200">
              <a:buFont typeface="Arial" panose="020B0604020202020204" pitchFamily="34" charset="0"/>
              <a:buChar char="−"/>
              <a:defRPr sz="2800">
                <a:solidFill>
                  <a:schemeClr val="bg1"/>
                </a:solidFill>
              </a:defRPr>
            </a:lvl3pPr>
            <a:lvl4pPr>
              <a:defRPr sz="2800">
                <a:solidFill>
                  <a:schemeClr val="bg1"/>
                </a:solidFill>
              </a:defRPr>
            </a:lvl4pPr>
            <a:lvl5pPr>
              <a:defRPr sz="2400">
                <a:solidFill>
                  <a:schemeClr val="bg1"/>
                </a:solidFill>
              </a:defRPr>
            </a:lvl5pPr>
          </a:lstStyle>
          <a:p>
            <a:pPr lvl="0"/>
            <a:r>
              <a:rPr lang="en-US" dirty="0"/>
              <a:t>You can use it as divider or highlight slide. Make it short, clear and pretty. If used as a highlight slide, size of the text should be 35pt. If used as a divider slide, content can be much smaller – 18pt.</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23" name="Footer Placeholder 3"/>
          <p:cNvSpPr>
            <a:spLocks noGrp="1"/>
          </p:cNvSpPr>
          <p:nvPr>
            <p:ph type="ftr" sz="quarter" idx="10"/>
          </p:nvPr>
        </p:nvSpPr>
        <p:spPr>
          <a:xfrm>
            <a:off x="658292" y="5592196"/>
            <a:ext cx="8918847" cy="228600"/>
          </a:xfrm>
        </p:spPr>
        <p:txBody>
          <a:bodyPr/>
          <a:lstStyle>
            <a:lvl1pPr>
              <a:defRPr>
                <a:solidFill>
                  <a:schemeClr val="bg1"/>
                </a:solidFill>
              </a:defRPr>
            </a:lvl1pPr>
          </a:lstStyle>
          <a:p>
            <a:r>
              <a:rPr lang="en-US"/>
              <a:t>Global webinar for third-party providers</a:t>
            </a:r>
            <a:endParaRPr lang="en-GB" dirty="0"/>
          </a:p>
        </p:txBody>
      </p:sp>
    </p:spTree>
    <p:extLst>
      <p:ext uri="{BB962C8B-B14F-4D97-AF65-F5344CB8AC3E}">
        <p14:creationId xmlns:p14="http://schemas.microsoft.com/office/powerpoint/2010/main" val="3207771914"/>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1_Divider or Highlight slide Purple">
    <p:spTree>
      <p:nvGrpSpPr>
        <p:cNvPr id="1" name=""/>
        <p:cNvGrpSpPr/>
        <p:nvPr/>
      </p:nvGrpSpPr>
      <p:grpSpPr>
        <a:xfrm>
          <a:off x="0" y="0"/>
          <a:ext cx="0" cy="0"/>
          <a:chOff x="0" y="0"/>
          <a:chExt cx="0" cy="0"/>
        </a:xfrm>
      </p:grpSpPr>
      <p:sp>
        <p:nvSpPr>
          <p:cNvPr id="6" name="Rectangle 5"/>
          <p:cNvSpPr/>
          <p:nvPr userDrawn="1"/>
        </p:nvSpPr>
        <p:spPr bwMode="auto">
          <a:xfrm>
            <a:off x="0" y="0"/>
            <a:ext cx="10801350" cy="6076950"/>
          </a:xfrm>
          <a:prstGeom prst="rect">
            <a:avLst/>
          </a:prstGeom>
          <a:solidFill>
            <a:srgbClr val="0070C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Arial" charset="0"/>
            </a:endParaRPr>
          </a:p>
        </p:txBody>
      </p:sp>
      <p:sp>
        <p:nvSpPr>
          <p:cNvPr id="5" name="Slide Number Placeholder 4"/>
          <p:cNvSpPr>
            <a:spLocks noGrp="1"/>
          </p:cNvSpPr>
          <p:nvPr>
            <p:ph type="sldNum" sz="quarter" idx="11"/>
          </p:nvPr>
        </p:nvSpPr>
        <p:spPr>
          <a:xfrm>
            <a:off x="9823251" y="5592196"/>
            <a:ext cx="762000" cy="228600"/>
          </a:xfrm>
        </p:spPr>
        <p:txBody>
          <a:bodyPr/>
          <a:lstStyle>
            <a:lvl1pPr algn="r">
              <a:defRPr>
                <a:solidFill>
                  <a:schemeClr val="bg1"/>
                </a:solidFill>
              </a:defRPr>
            </a:lvl1pPr>
          </a:lstStyle>
          <a:p>
            <a:fld id="{F17889F7-7963-4A16-ADF8-FEE4D97DC541}" type="slidenum">
              <a:rPr lang="en-GB" smtClean="0"/>
              <a:pPr/>
              <a:t>‹#›</a:t>
            </a:fld>
            <a:endParaRPr lang="en-GB"/>
          </a:p>
        </p:txBody>
      </p:sp>
      <p:grpSp>
        <p:nvGrpSpPr>
          <p:cNvPr id="15" name="Group 14"/>
          <p:cNvGrpSpPr/>
          <p:nvPr userDrawn="1"/>
        </p:nvGrpSpPr>
        <p:grpSpPr>
          <a:xfrm>
            <a:off x="286418" y="5558755"/>
            <a:ext cx="288363" cy="288873"/>
            <a:chOff x="1230313" y="1433513"/>
            <a:chExt cx="898525" cy="900113"/>
          </a:xfrm>
        </p:grpSpPr>
        <p:sp>
          <p:nvSpPr>
            <p:cNvPr id="16" name="Freeform 15"/>
            <p:cNvSpPr>
              <a:spLocks noEditPoints="1"/>
            </p:cNvSpPr>
            <p:nvPr userDrawn="1"/>
          </p:nvSpPr>
          <p:spPr bwMode="auto">
            <a:xfrm>
              <a:off x="1230313" y="1433513"/>
              <a:ext cx="898525" cy="900113"/>
            </a:xfrm>
            <a:custGeom>
              <a:avLst/>
              <a:gdLst>
                <a:gd name="T0" fmla="*/ 198 w 566"/>
                <a:gd name="T1" fmla="*/ 14 h 567"/>
                <a:gd name="T2" fmla="*/ 103 w 566"/>
                <a:gd name="T3" fmla="*/ 66 h 567"/>
                <a:gd name="T4" fmla="*/ 34 w 566"/>
                <a:gd name="T5" fmla="*/ 149 h 567"/>
                <a:gd name="T6" fmla="*/ 2 w 566"/>
                <a:gd name="T7" fmla="*/ 255 h 567"/>
                <a:gd name="T8" fmla="*/ 9 w 566"/>
                <a:gd name="T9" fmla="*/ 354 h 567"/>
                <a:gd name="T10" fmla="*/ 57 w 566"/>
                <a:gd name="T11" fmla="*/ 453 h 567"/>
                <a:gd name="T12" fmla="*/ 136 w 566"/>
                <a:gd name="T13" fmla="*/ 526 h 567"/>
                <a:gd name="T14" fmla="*/ 240 w 566"/>
                <a:gd name="T15" fmla="*/ 563 h 567"/>
                <a:gd name="T16" fmla="*/ 341 w 566"/>
                <a:gd name="T17" fmla="*/ 561 h 567"/>
                <a:gd name="T18" fmla="*/ 442 w 566"/>
                <a:gd name="T19" fmla="*/ 518 h 567"/>
                <a:gd name="T20" fmla="*/ 518 w 566"/>
                <a:gd name="T21" fmla="*/ 442 h 567"/>
                <a:gd name="T22" fmla="*/ 561 w 566"/>
                <a:gd name="T23" fmla="*/ 341 h 567"/>
                <a:gd name="T24" fmla="*/ 563 w 566"/>
                <a:gd name="T25" fmla="*/ 240 h 567"/>
                <a:gd name="T26" fmla="*/ 526 w 566"/>
                <a:gd name="T27" fmla="*/ 137 h 567"/>
                <a:gd name="T28" fmla="*/ 454 w 566"/>
                <a:gd name="T29" fmla="*/ 57 h 567"/>
                <a:gd name="T30" fmla="*/ 356 w 566"/>
                <a:gd name="T31" fmla="*/ 10 h 567"/>
                <a:gd name="T32" fmla="*/ 95 w 566"/>
                <a:gd name="T33" fmla="*/ 90 h 567"/>
                <a:gd name="T34" fmla="*/ 248 w 566"/>
                <a:gd name="T35" fmla="*/ 16 h 567"/>
                <a:gd name="T36" fmla="*/ 206 w 566"/>
                <a:gd name="T37" fmla="*/ 55 h 567"/>
                <a:gd name="T38" fmla="*/ 94 w 566"/>
                <a:gd name="T39" fmla="*/ 92 h 567"/>
                <a:gd name="T40" fmla="*/ 247 w 566"/>
                <a:gd name="T41" fmla="*/ 36 h 567"/>
                <a:gd name="T42" fmla="*/ 192 w 566"/>
                <a:gd name="T43" fmla="*/ 92 h 567"/>
                <a:gd name="T44" fmla="*/ 337 w 566"/>
                <a:gd name="T45" fmla="*/ 50 h 567"/>
                <a:gd name="T46" fmla="*/ 290 w 566"/>
                <a:gd name="T47" fmla="*/ 92 h 567"/>
                <a:gd name="T48" fmla="*/ 319 w 566"/>
                <a:gd name="T49" fmla="*/ 19 h 567"/>
                <a:gd name="T50" fmla="*/ 382 w 566"/>
                <a:gd name="T51" fmla="*/ 32 h 567"/>
                <a:gd name="T52" fmla="*/ 473 w 566"/>
                <a:gd name="T53" fmla="*/ 92 h 567"/>
                <a:gd name="T54" fmla="*/ 166 w 566"/>
                <a:gd name="T55" fmla="*/ 107 h 567"/>
                <a:gd name="T56" fmla="*/ 32 w 566"/>
                <a:gd name="T57" fmla="*/ 186 h 567"/>
                <a:gd name="T58" fmla="*/ 81 w 566"/>
                <a:gd name="T59" fmla="*/ 106 h 567"/>
                <a:gd name="T60" fmla="*/ 278 w 566"/>
                <a:gd name="T61" fmla="*/ 186 h 567"/>
                <a:gd name="T62" fmla="*/ 183 w 566"/>
                <a:gd name="T63" fmla="*/ 106 h 567"/>
                <a:gd name="T64" fmla="*/ 384 w 566"/>
                <a:gd name="T65" fmla="*/ 106 h 567"/>
                <a:gd name="T66" fmla="*/ 417 w 566"/>
                <a:gd name="T67" fmla="*/ 186 h 567"/>
                <a:gd name="T68" fmla="*/ 486 w 566"/>
                <a:gd name="T69" fmla="*/ 105 h 567"/>
                <a:gd name="T70" fmla="*/ 535 w 566"/>
                <a:gd name="T71" fmla="*/ 186 h 567"/>
                <a:gd name="T72" fmla="*/ 411 w 566"/>
                <a:gd name="T73" fmla="*/ 126 h 567"/>
                <a:gd name="T74" fmla="*/ 540 w 566"/>
                <a:gd name="T75" fmla="*/ 199 h 567"/>
                <a:gd name="T76" fmla="*/ 552 w 566"/>
                <a:gd name="T77" fmla="*/ 305 h 567"/>
                <a:gd name="T78" fmla="*/ 27 w 566"/>
                <a:gd name="T79" fmla="*/ 368 h 567"/>
                <a:gd name="T80" fmla="*/ 14 w 566"/>
                <a:gd name="T81" fmla="*/ 284 h 567"/>
                <a:gd name="T82" fmla="*/ 540 w 566"/>
                <a:gd name="T83" fmla="*/ 199 h 567"/>
                <a:gd name="T84" fmla="*/ 156 w 566"/>
                <a:gd name="T85" fmla="*/ 441 h 567"/>
                <a:gd name="T86" fmla="*/ 81 w 566"/>
                <a:gd name="T87" fmla="*/ 461 h 567"/>
                <a:gd name="T88" fmla="*/ 32 w 566"/>
                <a:gd name="T89" fmla="*/ 381 h 567"/>
                <a:gd name="T90" fmla="*/ 183 w 566"/>
                <a:gd name="T91" fmla="*/ 461 h 567"/>
                <a:gd name="T92" fmla="*/ 149 w 566"/>
                <a:gd name="T93" fmla="*/ 381 h 567"/>
                <a:gd name="T94" fmla="*/ 412 w 566"/>
                <a:gd name="T95" fmla="*/ 402 h 567"/>
                <a:gd name="T96" fmla="*/ 290 w 566"/>
                <a:gd name="T97" fmla="*/ 461 h 567"/>
                <a:gd name="T98" fmla="*/ 534 w 566"/>
                <a:gd name="T99" fmla="*/ 382 h 567"/>
                <a:gd name="T100" fmla="*/ 400 w 566"/>
                <a:gd name="T101" fmla="*/ 461 h 567"/>
                <a:gd name="T102" fmla="*/ 431 w 566"/>
                <a:gd name="T103" fmla="*/ 381 h 567"/>
                <a:gd name="T104" fmla="*/ 176 w 566"/>
                <a:gd name="T105" fmla="*/ 475 h 567"/>
                <a:gd name="T106" fmla="*/ 253 w 566"/>
                <a:gd name="T107" fmla="*/ 551 h 567"/>
                <a:gd name="T108" fmla="*/ 146 w 566"/>
                <a:gd name="T109" fmla="*/ 515 h 567"/>
                <a:gd name="T110" fmla="*/ 176 w 566"/>
                <a:gd name="T111" fmla="*/ 475 h 567"/>
                <a:gd name="T112" fmla="*/ 230 w 566"/>
                <a:gd name="T113" fmla="*/ 516 h 567"/>
                <a:gd name="T114" fmla="*/ 278 w 566"/>
                <a:gd name="T115" fmla="*/ 475 h 567"/>
                <a:gd name="T116" fmla="*/ 320 w 566"/>
                <a:gd name="T117" fmla="*/ 531 h 567"/>
                <a:gd name="T118" fmla="*/ 374 w 566"/>
                <a:gd name="T119" fmla="*/ 475 h 567"/>
                <a:gd name="T120" fmla="*/ 401 w 566"/>
                <a:gd name="T121" fmla="*/ 525 h 567"/>
                <a:gd name="T122" fmla="*/ 319 w 566"/>
                <a:gd name="T123" fmla="*/ 547 h 567"/>
                <a:gd name="T124" fmla="*/ 391 w 566"/>
                <a:gd name="T125" fmla="*/ 475 h 5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66" h="567">
                  <a:moveTo>
                    <a:pt x="282" y="0"/>
                  </a:moveTo>
                  <a:lnTo>
                    <a:pt x="282" y="0"/>
                  </a:lnTo>
                  <a:lnTo>
                    <a:pt x="268" y="1"/>
                  </a:lnTo>
                  <a:lnTo>
                    <a:pt x="252" y="2"/>
                  </a:lnTo>
                  <a:lnTo>
                    <a:pt x="238" y="4"/>
                  </a:lnTo>
                  <a:lnTo>
                    <a:pt x="225" y="7"/>
                  </a:lnTo>
                  <a:lnTo>
                    <a:pt x="211" y="10"/>
                  </a:lnTo>
                  <a:lnTo>
                    <a:pt x="198" y="14"/>
                  </a:lnTo>
                  <a:lnTo>
                    <a:pt x="185" y="18"/>
                  </a:lnTo>
                  <a:lnTo>
                    <a:pt x="172" y="23"/>
                  </a:lnTo>
                  <a:lnTo>
                    <a:pt x="159" y="29"/>
                  </a:lnTo>
                  <a:lnTo>
                    <a:pt x="147" y="35"/>
                  </a:lnTo>
                  <a:lnTo>
                    <a:pt x="136" y="42"/>
                  </a:lnTo>
                  <a:lnTo>
                    <a:pt x="124" y="49"/>
                  </a:lnTo>
                  <a:lnTo>
                    <a:pt x="113" y="57"/>
                  </a:lnTo>
                  <a:lnTo>
                    <a:pt x="103" y="66"/>
                  </a:lnTo>
                  <a:lnTo>
                    <a:pt x="92" y="75"/>
                  </a:lnTo>
                  <a:lnTo>
                    <a:pt x="83" y="84"/>
                  </a:lnTo>
                  <a:lnTo>
                    <a:pt x="73" y="94"/>
                  </a:lnTo>
                  <a:lnTo>
                    <a:pt x="65" y="104"/>
                  </a:lnTo>
                  <a:lnTo>
                    <a:pt x="56" y="115"/>
                  </a:lnTo>
                  <a:lnTo>
                    <a:pt x="48" y="126"/>
                  </a:lnTo>
                  <a:lnTo>
                    <a:pt x="41" y="137"/>
                  </a:lnTo>
                  <a:lnTo>
                    <a:pt x="34" y="149"/>
                  </a:lnTo>
                  <a:lnTo>
                    <a:pt x="28" y="161"/>
                  </a:lnTo>
                  <a:lnTo>
                    <a:pt x="22" y="174"/>
                  </a:lnTo>
                  <a:lnTo>
                    <a:pt x="17" y="186"/>
                  </a:lnTo>
                  <a:lnTo>
                    <a:pt x="13" y="199"/>
                  </a:lnTo>
                  <a:lnTo>
                    <a:pt x="9" y="213"/>
                  </a:lnTo>
                  <a:lnTo>
                    <a:pt x="6" y="226"/>
                  </a:lnTo>
                  <a:lnTo>
                    <a:pt x="4" y="240"/>
                  </a:lnTo>
                  <a:lnTo>
                    <a:pt x="2" y="255"/>
                  </a:lnTo>
                  <a:lnTo>
                    <a:pt x="1" y="270"/>
                  </a:lnTo>
                  <a:lnTo>
                    <a:pt x="0" y="284"/>
                  </a:lnTo>
                  <a:lnTo>
                    <a:pt x="0" y="284"/>
                  </a:lnTo>
                  <a:lnTo>
                    <a:pt x="1" y="298"/>
                  </a:lnTo>
                  <a:lnTo>
                    <a:pt x="2" y="313"/>
                  </a:lnTo>
                  <a:lnTo>
                    <a:pt x="4" y="327"/>
                  </a:lnTo>
                  <a:lnTo>
                    <a:pt x="6" y="341"/>
                  </a:lnTo>
                  <a:lnTo>
                    <a:pt x="9" y="354"/>
                  </a:lnTo>
                  <a:lnTo>
                    <a:pt x="13" y="368"/>
                  </a:lnTo>
                  <a:lnTo>
                    <a:pt x="18" y="381"/>
                  </a:lnTo>
                  <a:lnTo>
                    <a:pt x="23" y="394"/>
                  </a:lnTo>
                  <a:lnTo>
                    <a:pt x="28" y="406"/>
                  </a:lnTo>
                  <a:lnTo>
                    <a:pt x="34" y="418"/>
                  </a:lnTo>
                  <a:lnTo>
                    <a:pt x="41" y="430"/>
                  </a:lnTo>
                  <a:lnTo>
                    <a:pt x="49" y="442"/>
                  </a:lnTo>
                  <a:lnTo>
                    <a:pt x="57" y="453"/>
                  </a:lnTo>
                  <a:lnTo>
                    <a:pt x="65" y="464"/>
                  </a:lnTo>
                  <a:lnTo>
                    <a:pt x="74" y="474"/>
                  </a:lnTo>
                  <a:lnTo>
                    <a:pt x="83" y="484"/>
                  </a:lnTo>
                  <a:lnTo>
                    <a:pt x="93" y="493"/>
                  </a:lnTo>
                  <a:lnTo>
                    <a:pt x="103" y="502"/>
                  </a:lnTo>
                  <a:lnTo>
                    <a:pt x="114" y="510"/>
                  </a:lnTo>
                  <a:lnTo>
                    <a:pt x="125" y="518"/>
                  </a:lnTo>
                  <a:lnTo>
                    <a:pt x="136" y="526"/>
                  </a:lnTo>
                  <a:lnTo>
                    <a:pt x="148" y="532"/>
                  </a:lnTo>
                  <a:lnTo>
                    <a:pt x="160" y="539"/>
                  </a:lnTo>
                  <a:lnTo>
                    <a:pt x="173" y="544"/>
                  </a:lnTo>
                  <a:lnTo>
                    <a:pt x="186" y="549"/>
                  </a:lnTo>
                  <a:lnTo>
                    <a:pt x="199" y="554"/>
                  </a:lnTo>
                  <a:lnTo>
                    <a:pt x="212" y="558"/>
                  </a:lnTo>
                  <a:lnTo>
                    <a:pt x="226" y="561"/>
                  </a:lnTo>
                  <a:lnTo>
                    <a:pt x="240" y="563"/>
                  </a:lnTo>
                  <a:lnTo>
                    <a:pt x="254" y="565"/>
                  </a:lnTo>
                  <a:lnTo>
                    <a:pt x="269" y="566"/>
                  </a:lnTo>
                  <a:lnTo>
                    <a:pt x="284" y="567"/>
                  </a:lnTo>
                  <a:lnTo>
                    <a:pt x="284" y="567"/>
                  </a:lnTo>
                  <a:lnTo>
                    <a:pt x="298" y="566"/>
                  </a:lnTo>
                  <a:lnTo>
                    <a:pt x="313" y="565"/>
                  </a:lnTo>
                  <a:lnTo>
                    <a:pt x="327" y="563"/>
                  </a:lnTo>
                  <a:lnTo>
                    <a:pt x="341" y="561"/>
                  </a:lnTo>
                  <a:lnTo>
                    <a:pt x="354" y="558"/>
                  </a:lnTo>
                  <a:lnTo>
                    <a:pt x="368" y="554"/>
                  </a:lnTo>
                  <a:lnTo>
                    <a:pt x="381" y="549"/>
                  </a:lnTo>
                  <a:lnTo>
                    <a:pt x="394" y="544"/>
                  </a:lnTo>
                  <a:lnTo>
                    <a:pt x="406" y="539"/>
                  </a:lnTo>
                  <a:lnTo>
                    <a:pt x="418" y="532"/>
                  </a:lnTo>
                  <a:lnTo>
                    <a:pt x="430" y="526"/>
                  </a:lnTo>
                  <a:lnTo>
                    <a:pt x="442" y="518"/>
                  </a:lnTo>
                  <a:lnTo>
                    <a:pt x="453" y="510"/>
                  </a:lnTo>
                  <a:lnTo>
                    <a:pt x="463" y="502"/>
                  </a:lnTo>
                  <a:lnTo>
                    <a:pt x="474" y="493"/>
                  </a:lnTo>
                  <a:lnTo>
                    <a:pt x="484" y="484"/>
                  </a:lnTo>
                  <a:lnTo>
                    <a:pt x="493" y="474"/>
                  </a:lnTo>
                  <a:lnTo>
                    <a:pt x="502" y="464"/>
                  </a:lnTo>
                  <a:lnTo>
                    <a:pt x="510" y="453"/>
                  </a:lnTo>
                  <a:lnTo>
                    <a:pt x="518" y="442"/>
                  </a:lnTo>
                  <a:lnTo>
                    <a:pt x="525" y="430"/>
                  </a:lnTo>
                  <a:lnTo>
                    <a:pt x="532" y="418"/>
                  </a:lnTo>
                  <a:lnTo>
                    <a:pt x="538" y="406"/>
                  </a:lnTo>
                  <a:lnTo>
                    <a:pt x="544" y="394"/>
                  </a:lnTo>
                  <a:lnTo>
                    <a:pt x="549" y="381"/>
                  </a:lnTo>
                  <a:lnTo>
                    <a:pt x="554" y="368"/>
                  </a:lnTo>
                  <a:lnTo>
                    <a:pt x="557" y="354"/>
                  </a:lnTo>
                  <a:lnTo>
                    <a:pt x="561" y="341"/>
                  </a:lnTo>
                  <a:lnTo>
                    <a:pt x="563" y="327"/>
                  </a:lnTo>
                  <a:lnTo>
                    <a:pt x="565" y="313"/>
                  </a:lnTo>
                  <a:lnTo>
                    <a:pt x="566" y="298"/>
                  </a:lnTo>
                  <a:lnTo>
                    <a:pt x="566" y="284"/>
                  </a:lnTo>
                  <a:lnTo>
                    <a:pt x="566" y="284"/>
                  </a:lnTo>
                  <a:lnTo>
                    <a:pt x="566" y="270"/>
                  </a:lnTo>
                  <a:lnTo>
                    <a:pt x="565" y="255"/>
                  </a:lnTo>
                  <a:lnTo>
                    <a:pt x="563" y="240"/>
                  </a:lnTo>
                  <a:lnTo>
                    <a:pt x="561" y="226"/>
                  </a:lnTo>
                  <a:lnTo>
                    <a:pt x="558" y="213"/>
                  </a:lnTo>
                  <a:lnTo>
                    <a:pt x="554" y="199"/>
                  </a:lnTo>
                  <a:lnTo>
                    <a:pt x="549" y="186"/>
                  </a:lnTo>
                  <a:lnTo>
                    <a:pt x="544" y="174"/>
                  </a:lnTo>
                  <a:lnTo>
                    <a:pt x="539" y="161"/>
                  </a:lnTo>
                  <a:lnTo>
                    <a:pt x="532" y="149"/>
                  </a:lnTo>
                  <a:lnTo>
                    <a:pt x="526" y="137"/>
                  </a:lnTo>
                  <a:lnTo>
                    <a:pt x="518" y="126"/>
                  </a:lnTo>
                  <a:lnTo>
                    <a:pt x="511" y="115"/>
                  </a:lnTo>
                  <a:lnTo>
                    <a:pt x="502" y="104"/>
                  </a:lnTo>
                  <a:lnTo>
                    <a:pt x="493" y="94"/>
                  </a:lnTo>
                  <a:lnTo>
                    <a:pt x="484" y="84"/>
                  </a:lnTo>
                  <a:lnTo>
                    <a:pt x="474" y="75"/>
                  </a:lnTo>
                  <a:lnTo>
                    <a:pt x="464" y="66"/>
                  </a:lnTo>
                  <a:lnTo>
                    <a:pt x="454" y="57"/>
                  </a:lnTo>
                  <a:lnTo>
                    <a:pt x="443" y="49"/>
                  </a:lnTo>
                  <a:lnTo>
                    <a:pt x="431" y="42"/>
                  </a:lnTo>
                  <a:lnTo>
                    <a:pt x="419" y="35"/>
                  </a:lnTo>
                  <a:lnTo>
                    <a:pt x="407" y="29"/>
                  </a:lnTo>
                  <a:lnTo>
                    <a:pt x="395" y="23"/>
                  </a:lnTo>
                  <a:lnTo>
                    <a:pt x="382" y="18"/>
                  </a:lnTo>
                  <a:lnTo>
                    <a:pt x="369" y="14"/>
                  </a:lnTo>
                  <a:lnTo>
                    <a:pt x="356" y="10"/>
                  </a:lnTo>
                  <a:lnTo>
                    <a:pt x="342" y="7"/>
                  </a:lnTo>
                  <a:lnTo>
                    <a:pt x="328" y="4"/>
                  </a:lnTo>
                  <a:lnTo>
                    <a:pt x="314" y="2"/>
                  </a:lnTo>
                  <a:lnTo>
                    <a:pt x="300" y="1"/>
                  </a:lnTo>
                  <a:lnTo>
                    <a:pt x="286" y="0"/>
                  </a:lnTo>
                  <a:lnTo>
                    <a:pt x="282" y="0"/>
                  </a:lnTo>
                  <a:close/>
                  <a:moveTo>
                    <a:pt x="95" y="90"/>
                  </a:moveTo>
                  <a:lnTo>
                    <a:pt x="95" y="90"/>
                  </a:lnTo>
                  <a:lnTo>
                    <a:pt x="111" y="76"/>
                  </a:lnTo>
                  <a:lnTo>
                    <a:pt x="128" y="63"/>
                  </a:lnTo>
                  <a:lnTo>
                    <a:pt x="147" y="51"/>
                  </a:lnTo>
                  <a:lnTo>
                    <a:pt x="166" y="41"/>
                  </a:lnTo>
                  <a:lnTo>
                    <a:pt x="185" y="32"/>
                  </a:lnTo>
                  <a:lnTo>
                    <a:pt x="206" y="25"/>
                  </a:lnTo>
                  <a:lnTo>
                    <a:pt x="226" y="20"/>
                  </a:lnTo>
                  <a:lnTo>
                    <a:pt x="248" y="16"/>
                  </a:lnTo>
                  <a:lnTo>
                    <a:pt x="248" y="16"/>
                  </a:lnTo>
                  <a:lnTo>
                    <a:pt x="254" y="15"/>
                  </a:lnTo>
                  <a:lnTo>
                    <a:pt x="254" y="15"/>
                  </a:lnTo>
                  <a:lnTo>
                    <a:pt x="247" y="19"/>
                  </a:lnTo>
                  <a:lnTo>
                    <a:pt x="247" y="19"/>
                  </a:lnTo>
                  <a:lnTo>
                    <a:pt x="233" y="30"/>
                  </a:lnTo>
                  <a:lnTo>
                    <a:pt x="215" y="46"/>
                  </a:lnTo>
                  <a:lnTo>
                    <a:pt x="206" y="55"/>
                  </a:lnTo>
                  <a:lnTo>
                    <a:pt x="196" y="66"/>
                  </a:lnTo>
                  <a:lnTo>
                    <a:pt x="186" y="78"/>
                  </a:lnTo>
                  <a:lnTo>
                    <a:pt x="176" y="92"/>
                  </a:lnTo>
                  <a:lnTo>
                    <a:pt x="176" y="92"/>
                  </a:lnTo>
                  <a:lnTo>
                    <a:pt x="176" y="92"/>
                  </a:lnTo>
                  <a:lnTo>
                    <a:pt x="176" y="92"/>
                  </a:lnTo>
                  <a:lnTo>
                    <a:pt x="94" y="92"/>
                  </a:lnTo>
                  <a:lnTo>
                    <a:pt x="94" y="92"/>
                  </a:lnTo>
                  <a:lnTo>
                    <a:pt x="95" y="90"/>
                  </a:lnTo>
                  <a:lnTo>
                    <a:pt x="95" y="90"/>
                  </a:lnTo>
                  <a:close/>
                  <a:moveTo>
                    <a:pt x="194" y="90"/>
                  </a:moveTo>
                  <a:lnTo>
                    <a:pt x="194" y="90"/>
                  </a:lnTo>
                  <a:lnTo>
                    <a:pt x="203" y="79"/>
                  </a:lnTo>
                  <a:lnTo>
                    <a:pt x="212" y="69"/>
                  </a:lnTo>
                  <a:lnTo>
                    <a:pt x="230" y="50"/>
                  </a:lnTo>
                  <a:lnTo>
                    <a:pt x="247" y="36"/>
                  </a:lnTo>
                  <a:lnTo>
                    <a:pt x="262" y="25"/>
                  </a:lnTo>
                  <a:lnTo>
                    <a:pt x="262" y="25"/>
                  </a:lnTo>
                  <a:lnTo>
                    <a:pt x="278" y="15"/>
                  </a:lnTo>
                  <a:lnTo>
                    <a:pt x="278" y="15"/>
                  </a:lnTo>
                  <a:lnTo>
                    <a:pt x="278" y="92"/>
                  </a:lnTo>
                  <a:lnTo>
                    <a:pt x="278" y="92"/>
                  </a:lnTo>
                  <a:lnTo>
                    <a:pt x="192" y="92"/>
                  </a:lnTo>
                  <a:lnTo>
                    <a:pt x="192" y="92"/>
                  </a:lnTo>
                  <a:lnTo>
                    <a:pt x="194" y="90"/>
                  </a:lnTo>
                  <a:lnTo>
                    <a:pt x="194" y="90"/>
                  </a:lnTo>
                  <a:close/>
                  <a:moveTo>
                    <a:pt x="290" y="15"/>
                  </a:moveTo>
                  <a:lnTo>
                    <a:pt x="290" y="15"/>
                  </a:lnTo>
                  <a:lnTo>
                    <a:pt x="305" y="25"/>
                  </a:lnTo>
                  <a:lnTo>
                    <a:pt x="305" y="25"/>
                  </a:lnTo>
                  <a:lnTo>
                    <a:pt x="320" y="36"/>
                  </a:lnTo>
                  <a:lnTo>
                    <a:pt x="337" y="50"/>
                  </a:lnTo>
                  <a:lnTo>
                    <a:pt x="355" y="69"/>
                  </a:lnTo>
                  <a:lnTo>
                    <a:pt x="364" y="79"/>
                  </a:lnTo>
                  <a:lnTo>
                    <a:pt x="373" y="90"/>
                  </a:lnTo>
                  <a:lnTo>
                    <a:pt x="373" y="90"/>
                  </a:lnTo>
                  <a:lnTo>
                    <a:pt x="374" y="92"/>
                  </a:lnTo>
                  <a:lnTo>
                    <a:pt x="374" y="92"/>
                  </a:lnTo>
                  <a:lnTo>
                    <a:pt x="290" y="92"/>
                  </a:lnTo>
                  <a:lnTo>
                    <a:pt x="290" y="92"/>
                  </a:lnTo>
                  <a:lnTo>
                    <a:pt x="290" y="15"/>
                  </a:lnTo>
                  <a:lnTo>
                    <a:pt x="290" y="15"/>
                  </a:lnTo>
                  <a:close/>
                  <a:moveTo>
                    <a:pt x="391" y="92"/>
                  </a:moveTo>
                  <a:lnTo>
                    <a:pt x="391" y="92"/>
                  </a:lnTo>
                  <a:lnTo>
                    <a:pt x="376" y="72"/>
                  </a:lnTo>
                  <a:lnTo>
                    <a:pt x="359" y="53"/>
                  </a:lnTo>
                  <a:lnTo>
                    <a:pt x="340" y="35"/>
                  </a:lnTo>
                  <a:lnTo>
                    <a:pt x="319" y="19"/>
                  </a:lnTo>
                  <a:lnTo>
                    <a:pt x="319" y="19"/>
                  </a:lnTo>
                  <a:lnTo>
                    <a:pt x="314" y="16"/>
                  </a:lnTo>
                  <a:lnTo>
                    <a:pt x="314" y="16"/>
                  </a:lnTo>
                  <a:lnTo>
                    <a:pt x="320" y="16"/>
                  </a:lnTo>
                  <a:lnTo>
                    <a:pt x="320" y="16"/>
                  </a:lnTo>
                  <a:lnTo>
                    <a:pt x="341" y="20"/>
                  </a:lnTo>
                  <a:lnTo>
                    <a:pt x="362" y="25"/>
                  </a:lnTo>
                  <a:lnTo>
                    <a:pt x="382" y="32"/>
                  </a:lnTo>
                  <a:lnTo>
                    <a:pt x="402" y="41"/>
                  </a:lnTo>
                  <a:lnTo>
                    <a:pt x="420" y="51"/>
                  </a:lnTo>
                  <a:lnTo>
                    <a:pt x="438" y="63"/>
                  </a:lnTo>
                  <a:lnTo>
                    <a:pt x="455" y="76"/>
                  </a:lnTo>
                  <a:lnTo>
                    <a:pt x="471" y="90"/>
                  </a:lnTo>
                  <a:lnTo>
                    <a:pt x="471" y="90"/>
                  </a:lnTo>
                  <a:lnTo>
                    <a:pt x="473" y="92"/>
                  </a:lnTo>
                  <a:lnTo>
                    <a:pt x="473" y="92"/>
                  </a:lnTo>
                  <a:lnTo>
                    <a:pt x="391" y="92"/>
                  </a:lnTo>
                  <a:lnTo>
                    <a:pt x="391" y="92"/>
                  </a:lnTo>
                  <a:lnTo>
                    <a:pt x="391" y="92"/>
                  </a:lnTo>
                  <a:lnTo>
                    <a:pt x="391" y="92"/>
                  </a:lnTo>
                  <a:close/>
                  <a:moveTo>
                    <a:pt x="167" y="105"/>
                  </a:moveTo>
                  <a:lnTo>
                    <a:pt x="167" y="105"/>
                  </a:lnTo>
                  <a:lnTo>
                    <a:pt x="166" y="107"/>
                  </a:lnTo>
                  <a:lnTo>
                    <a:pt x="166" y="107"/>
                  </a:lnTo>
                  <a:lnTo>
                    <a:pt x="156" y="126"/>
                  </a:lnTo>
                  <a:lnTo>
                    <a:pt x="148" y="145"/>
                  </a:lnTo>
                  <a:lnTo>
                    <a:pt x="141" y="165"/>
                  </a:lnTo>
                  <a:lnTo>
                    <a:pt x="136" y="185"/>
                  </a:lnTo>
                  <a:lnTo>
                    <a:pt x="136" y="185"/>
                  </a:lnTo>
                  <a:lnTo>
                    <a:pt x="136" y="186"/>
                  </a:lnTo>
                  <a:lnTo>
                    <a:pt x="136" y="186"/>
                  </a:lnTo>
                  <a:lnTo>
                    <a:pt x="32" y="186"/>
                  </a:lnTo>
                  <a:lnTo>
                    <a:pt x="32" y="186"/>
                  </a:lnTo>
                  <a:lnTo>
                    <a:pt x="33" y="185"/>
                  </a:lnTo>
                  <a:lnTo>
                    <a:pt x="33" y="185"/>
                  </a:lnTo>
                  <a:lnTo>
                    <a:pt x="42" y="163"/>
                  </a:lnTo>
                  <a:lnTo>
                    <a:pt x="53" y="143"/>
                  </a:lnTo>
                  <a:lnTo>
                    <a:pt x="66" y="124"/>
                  </a:lnTo>
                  <a:lnTo>
                    <a:pt x="81" y="106"/>
                  </a:lnTo>
                  <a:lnTo>
                    <a:pt x="81" y="106"/>
                  </a:lnTo>
                  <a:lnTo>
                    <a:pt x="81" y="105"/>
                  </a:lnTo>
                  <a:lnTo>
                    <a:pt x="81" y="105"/>
                  </a:lnTo>
                  <a:lnTo>
                    <a:pt x="167" y="105"/>
                  </a:lnTo>
                  <a:lnTo>
                    <a:pt x="167" y="105"/>
                  </a:lnTo>
                  <a:close/>
                  <a:moveTo>
                    <a:pt x="278" y="105"/>
                  </a:moveTo>
                  <a:lnTo>
                    <a:pt x="278" y="105"/>
                  </a:lnTo>
                  <a:lnTo>
                    <a:pt x="278" y="186"/>
                  </a:lnTo>
                  <a:lnTo>
                    <a:pt x="278" y="186"/>
                  </a:lnTo>
                  <a:lnTo>
                    <a:pt x="149" y="186"/>
                  </a:lnTo>
                  <a:lnTo>
                    <a:pt x="149" y="186"/>
                  </a:lnTo>
                  <a:lnTo>
                    <a:pt x="150" y="185"/>
                  </a:lnTo>
                  <a:lnTo>
                    <a:pt x="150" y="185"/>
                  </a:lnTo>
                  <a:lnTo>
                    <a:pt x="155" y="164"/>
                  </a:lnTo>
                  <a:lnTo>
                    <a:pt x="162" y="144"/>
                  </a:lnTo>
                  <a:lnTo>
                    <a:pt x="172" y="125"/>
                  </a:lnTo>
                  <a:lnTo>
                    <a:pt x="183" y="106"/>
                  </a:lnTo>
                  <a:lnTo>
                    <a:pt x="183" y="106"/>
                  </a:lnTo>
                  <a:lnTo>
                    <a:pt x="183" y="105"/>
                  </a:lnTo>
                  <a:lnTo>
                    <a:pt x="183" y="105"/>
                  </a:lnTo>
                  <a:lnTo>
                    <a:pt x="278" y="105"/>
                  </a:lnTo>
                  <a:lnTo>
                    <a:pt x="278" y="105"/>
                  </a:lnTo>
                  <a:close/>
                  <a:moveTo>
                    <a:pt x="384" y="105"/>
                  </a:moveTo>
                  <a:lnTo>
                    <a:pt x="384" y="105"/>
                  </a:lnTo>
                  <a:lnTo>
                    <a:pt x="384" y="106"/>
                  </a:lnTo>
                  <a:lnTo>
                    <a:pt x="384" y="106"/>
                  </a:lnTo>
                  <a:lnTo>
                    <a:pt x="395" y="125"/>
                  </a:lnTo>
                  <a:lnTo>
                    <a:pt x="404" y="144"/>
                  </a:lnTo>
                  <a:lnTo>
                    <a:pt x="412" y="164"/>
                  </a:lnTo>
                  <a:lnTo>
                    <a:pt x="417" y="185"/>
                  </a:lnTo>
                  <a:lnTo>
                    <a:pt x="417" y="185"/>
                  </a:lnTo>
                  <a:lnTo>
                    <a:pt x="417" y="186"/>
                  </a:lnTo>
                  <a:lnTo>
                    <a:pt x="417" y="186"/>
                  </a:lnTo>
                  <a:lnTo>
                    <a:pt x="290" y="186"/>
                  </a:lnTo>
                  <a:lnTo>
                    <a:pt x="290" y="186"/>
                  </a:lnTo>
                  <a:lnTo>
                    <a:pt x="290" y="105"/>
                  </a:lnTo>
                  <a:lnTo>
                    <a:pt x="290" y="105"/>
                  </a:lnTo>
                  <a:lnTo>
                    <a:pt x="384" y="105"/>
                  </a:lnTo>
                  <a:lnTo>
                    <a:pt x="384" y="105"/>
                  </a:lnTo>
                  <a:close/>
                  <a:moveTo>
                    <a:pt x="486" y="105"/>
                  </a:moveTo>
                  <a:lnTo>
                    <a:pt x="486" y="105"/>
                  </a:lnTo>
                  <a:lnTo>
                    <a:pt x="486" y="106"/>
                  </a:lnTo>
                  <a:lnTo>
                    <a:pt x="486" y="106"/>
                  </a:lnTo>
                  <a:lnTo>
                    <a:pt x="501" y="124"/>
                  </a:lnTo>
                  <a:lnTo>
                    <a:pt x="514" y="143"/>
                  </a:lnTo>
                  <a:lnTo>
                    <a:pt x="525" y="163"/>
                  </a:lnTo>
                  <a:lnTo>
                    <a:pt x="534" y="185"/>
                  </a:lnTo>
                  <a:lnTo>
                    <a:pt x="534" y="185"/>
                  </a:lnTo>
                  <a:lnTo>
                    <a:pt x="535" y="186"/>
                  </a:lnTo>
                  <a:lnTo>
                    <a:pt x="535" y="186"/>
                  </a:lnTo>
                  <a:lnTo>
                    <a:pt x="431" y="186"/>
                  </a:lnTo>
                  <a:lnTo>
                    <a:pt x="431" y="186"/>
                  </a:lnTo>
                  <a:lnTo>
                    <a:pt x="431" y="185"/>
                  </a:lnTo>
                  <a:lnTo>
                    <a:pt x="431" y="185"/>
                  </a:lnTo>
                  <a:lnTo>
                    <a:pt x="426" y="165"/>
                  </a:lnTo>
                  <a:lnTo>
                    <a:pt x="419" y="145"/>
                  </a:lnTo>
                  <a:lnTo>
                    <a:pt x="411" y="126"/>
                  </a:lnTo>
                  <a:lnTo>
                    <a:pt x="400" y="107"/>
                  </a:lnTo>
                  <a:lnTo>
                    <a:pt x="400" y="107"/>
                  </a:lnTo>
                  <a:lnTo>
                    <a:pt x="400" y="105"/>
                  </a:lnTo>
                  <a:lnTo>
                    <a:pt x="400" y="105"/>
                  </a:lnTo>
                  <a:lnTo>
                    <a:pt x="486" y="105"/>
                  </a:lnTo>
                  <a:lnTo>
                    <a:pt x="486" y="105"/>
                  </a:lnTo>
                  <a:close/>
                  <a:moveTo>
                    <a:pt x="540" y="199"/>
                  </a:moveTo>
                  <a:lnTo>
                    <a:pt x="540" y="199"/>
                  </a:lnTo>
                  <a:lnTo>
                    <a:pt x="540" y="200"/>
                  </a:lnTo>
                  <a:lnTo>
                    <a:pt x="540" y="200"/>
                  </a:lnTo>
                  <a:lnTo>
                    <a:pt x="545" y="220"/>
                  </a:lnTo>
                  <a:lnTo>
                    <a:pt x="549" y="242"/>
                  </a:lnTo>
                  <a:lnTo>
                    <a:pt x="552" y="263"/>
                  </a:lnTo>
                  <a:lnTo>
                    <a:pt x="553" y="284"/>
                  </a:lnTo>
                  <a:lnTo>
                    <a:pt x="553" y="284"/>
                  </a:lnTo>
                  <a:lnTo>
                    <a:pt x="552" y="305"/>
                  </a:lnTo>
                  <a:lnTo>
                    <a:pt x="549" y="326"/>
                  </a:lnTo>
                  <a:lnTo>
                    <a:pt x="545" y="347"/>
                  </a:lnTo>
                  <a:lnTo>
                    <a:pt x="540" y="367"/>
                  </a:lnTo>
                  <a:lnTo>
                    <a:pt x="540" y="367"/>
                  </a:lnTo>
                  <a:lnTo>
                    <a:pt x="539" y="368"/>
                  </a:lnTo>
                  <a:lnTo>
                    <a:pt x="539" y="368"/>
                  </a:lnTo>
                  <a:lnTo>
                    <a:pt x="27" y="368"/>
                  </a:lnTo>
                  <a:lnTo>
                    <a:pt x="27" y="368"/>
                  </a:lnTo>
                  <a:lnTo>
                    <a:pt x="27" y="367"/>
                  </a:lnTo>
                  <a:lnTo>
                    <a:pt x="27" y="367"/>
                  </a:lnTo>
                  <a:lnTo>
                    <a:pt x="27" y="367"/>
                  </a:lnTo>
                  <a:lnTo>
                    <a:pt x="21" y="347"/>
                  </a:lnTo>
                  <a:lnTo>
                    <a:pt x="17" y="326"/>
                  </a:lnTo>
                  <a:lnTo>
                    <a:pt x="15" y="305"/>
                  </a:lnTo>
                  <a:lnTo>
                    <a:pt x="14" y="284"/>
                  </a:lnTo>
                  <a:lnTo>
                    <a:pt x="14" y="284"/>
                  </a:lnTo>
                  <a:lnTo>
                    <a:pt x="15" y="263"/>
                  </a:lnTo>
                  <a:lnTo>
                    <a:pt x="17" y="242"/>
                  </a:lnTo>
                  <a:lnTo>
                    <a:pt x="21" y="220"/>
                  </a:lnTo>
                  <a:lnTo>
                    <a:pt x="27" y="200"/>
                  </a:lnTo>
                  <a:lnTo>
                    <a:pt x="27" y="200"/>
                  </a:lnTo>
                  <a:lnTo>
                    <a:pt x="27" y="199"/>
                  </a:lnTo>
                  <a:lnTo>
                    <a:pt x="27" y="199"/>
                  </a:lnTo>
                  <a:lnTo>
                    <a:pt x="540" y="199"/>
                  </a:lnTo>
                  <a:lnTo>
                    <a:pt x="540" y="199"/>
                  </a:lnTo>
                  <a:close/>
                  <a:moveTo>
                    <a:pt x="136" y="381"/>
                  </a:moveTo>
                  <a:lnTo>
                    <a:pt x="136" y="381"/>
                  </a:lnTo>
                  <a:lnTo>
                    <a:pt x="136" y="381"/>
                  </a:lnTo>
                  <a:lnTo>
                    <a:pt x="136" y="381"/>
                  </a:lnTo>
                  <a:lnTo>
                    <a:pt x="141" y="402"/>
                  </a:lnTo>
                  <a:lnTo>
                    <a:pt x="148" y="421"/>
                  </a:lnTo>
                  <a:lnTo>
                    <a:pt x="156" y="441"/>
                  </a:lnTo>
                  <a:lnTo>
                    <a:pt x="166" y="460"/>
                  </a:lnTo>
                  <a:lnTo>
                    <a:pt x="166" y="460"/>
                  </a:lnTo>
                  <a:lnTo>
                    <a:pt x="167" y="461"/>
                  </a:lnTo>
                  <a:lnTo>
                    <a:pt x="167" y="461"/>
                  </a:lnTo>
                  <a:lnTo>
                    <a:pt x="81" y="461"/>
                  </a:lnTo>
                  <a:lnTo>
                    <a:pt x="81" y="461"/>
                  </a:lnTo>
                  <a:lnTo>
                    <a:pt x="81" y="461"/>
                  </a:lnTo>
                  <a:lnTo>
                    <a:pt x="81" y="461"/>
                  </a:lnTo>
                  <a:lnTo>
                    <a:pt x="81" y="461"/>
                  </a:lnTo>
                  <a:lnTo>
                    <a:pt x="66" y="443"/>
                  </a:lnTo>
                  <a:lnTo>
                    <a:pt x="53" y="423"/>
                  </a:lnTo>
                  <a:lnTo>
                    <a:pt x="42" y="403"/>
                  </a:lnTo>
                  <a:lnTo>
                    <a:pt x="33" y="382"/>
                  </a:lnTo>
                  <a:lnTo>
                    <a:pt x="33" y="382"/>
                  </a:lnTo>
                  <a:lnTo>
                    <a:pt x="32" y="381"/>
                  </a:lnTo>
                  <a:lnTo>
                    <a:pt x="32" y="381"/>
                  </a:lnTo>
                  <a:lnTo>
                    <a:pt x="136" y="381"/>
                  </a:lnTo>
                  <a:lnTo>
                    <a:pt x="136" y="381"/>
                  </a:lnTo>
                  <a:close/>
                  <a:moveTo>
                    <a:pt x="278" y="381"/>
                  </a:moveTo>
                  <a:lnTo>
                    <a:pt x="278" y="381"/>
                  </a:lnTo>
                  <a:lnTo>
                    <a:pt x="278" y="461"/>
                  </a:lnTo>
                  <a:lnTo>
                    <a:pt x="278" y="461"/>
                  </a:lnTo>
                  <a:lnTo>
                    <a:pt x="183" y="461"/>
                  </a:lnTo>
                  <a:lnTo>
                    <a:pt x="183" y="461"/>
                  </a:lnTo>
                  <a:lnTo>
                    <a:pt x="183" y="461"/>
                  </a:lnTo>
                  <a:lnTo>
                    <a:pt x="183" y="461"/>
                  </a:lnTo>
                  <a:lnTo>
                    <a:pt x="172" y="442"/>
                  </a:lnTo>
                  <a:lnTo>
                    <a:pt x="162" y="422"/>
                  </a:lnTo>
                  <a:lnTo>
                    <a:pt x="155" y="402"/>
                  </a:lnTo>
                  <a:lnTo>
                    <a:pt x="150" y="382"/>
                  </a:lnTo>
                  <a:lnTo>
                    <a:pt x="150" y="382"/>
                  </a:lnTo>
                  <a:lnTo>
                    <a:pt x="149" y="381"/>
                  </a:lnTo>
                  <a:lnTo>
                    <a:pt x="149" y="381"/>
                  </a:lnTo>
                  <a:lnTo>
                    <a:pt x="278" y="381"/>
                  </a:lnTo>
                  <a:lnTo>
                    <a:pt x="278" y="381"/>
                  </a:lnTo>
                  <a:close/>
                  <a:moveTo>
                    <a:pt x="417" y="381"/>
                  </a:moveTo>
                  <a:lnTo>
                    <a:pt x="417" y="381"/>
                  </a:lnTo>
                  <a:lnTo>
                    <a:pt x="417" y="382"/>
                  </a:lnTo>
                  <a:lnTo>
                    <a:pt x="417" y="382"/>
                  </a:lnTo>
                  <a:lnTo>
                    <a:pt x="412" y="402"/>
                  </a:lnTo>
                  <a:lnTo>
                    <a:pt x="404" y="422"/>
                  </a:lnTo>
                  <a:lnTo>
                    <a:pt x="395" y="442"/>
                  </a:lnTo>
                  <a:lnTo>
                    <a:pt x="384" y="461"/>
                  </a:lnTo>
                  <a:lnTo>
                    <a:pt x="384" y="461"/>
                  </a:lnTo>
                  <a:lnTo>
                    <a:pt x="384" y="461"/>
                  </a:lnTo>
                  <a:lnTo>
                    <a:pt x="384" y="461"/>
                  </a:lnTo>
                  <a:lnTo>
                    <a:pt x="290" y="461"/>
                  </a:lnTo>
                  <a:lnTo>
                    <a:pt x="290" y="461"/>
                  </a:lnTo>
                  <a:lnTo>
                    <a:pt x="290" y="381"/>
                  </a:lnTo>
                  <a:lnTo>
                    <a:pt x="290" y="381"/>
                  </a:lnTo>
                  <a:lnTo>
                    <a:pt x="417" y="381"/>
                  </a:lnTo>
                  <a:lnTo>
                    <a:pt x="417" y="381"/>
                  </a:lnTo>
                  <a:close/>
                  <a:moveTo>
                    <a:pt x="535" y="381"/>
                  </a:moveTo>
                  <a:lnTo>
                    <a:pt x="535" y="381"/>
                  </a:lnTo>
                  <a:lnTo>
                    <a:pt x="534" y="382"/>
                  </a:lnTo>
                  <a:lnTo>
                    <a:pt x="534" y="382"/>
                  </a:lnTo>
                  <a:lnTo>
                    <a:pt x="525" y="403"/>
                  </a:lnTo>
                  <a:lnTo>
                    <a:pt x="514" y="423"/>
                  </a:lnTo>
                  <a:lnTo>
                    <a:pt x="501" y="443"/>
                  </a:lnTo>
                  <a:lnTo>
                    <a:pt x="486" y="461"/>
                  </a:lnTo>
                  <a:lnTo>
                    <a:pt x="486" y="461"/>
                  </a:lnTo>
                  <a:lnTo>
                    <a:pt x="486" y="461"/>
                  </a:lnTo>
                  <a:lnTo>
                    <a:pt x="486" y="461"/>
                  </a:lnTo>
                  <a:lnTo>
                    <a:pt x="400" y="461"/>
                  </a:lnTo>
                  <a:lnTo>
                    <a:pt x="400" y="461"/>
                  </a:lnTo>
                  <a:lnTo>
                    <a:pt x="400" y="460"/>
                  </a:lnTo>
                  <a:lnTo>
                    <a:pt x="400" y="460"/>
                  </a:lnTo>
                  <a:lnTo>
                    <a:pt x="400" y="460"/>
                  </a:lnTo>
                  <a:lnTo>
                    <a:pt x="411" y="441"/>
                  </a:lnTo>
                  <a:lnTo>
                    <a:pt x="419" y="421"/>
                  </a:lnTo>
                  <a:lnTo>
                    <a:pt x="426" y="402"/>
                  </a:lnTo>
                  <a:lnTo>
                    <a:pt x="431" y="381"/>
                  </a:lnTo>
                  <a:lnTo>
                    <a:pt x="431" y="381"/>
                  </a:lnTo>
                  <a:lnTo>
                    <a:pt x="431" y="381"/>
                  </a:lnTo>
                  <a:lnTo>
                    <a:pt x="431" y="381"/>
                  </a:lnTo>
                  <a:lnTo>
                    <a:pt x="535" y="381"/>
                  </a:lnTo>
                  <a:lnTo>
                    <a:pt x="535" y="381"/>
                  </a:lnTo>
                  <a:close/>
                  <a:moveTo>
                    <a:pt x="176" y="475"/>
                  </a:moveTo>
                  <a:lnTo>
                    <a:pt x="176" y="475"/>
                  </a:lnTo>
                  <a:lnTo>
                    <a:pt x="176" y="475"/>
                  </a:lnTo>
                  <a:lnTo>
                    <a:pt x="176" y="475"/>
                  </a:lnTo>
                  <a:lnTo>
                    <a:pt x="191" y="495"/>
                  </a:lnTo>
                  <a:lnTo>
                    <a:pt x="208" y="513"/>
                  </a:lnTo>
                  <a:lnTo>
                    <a:pt x="227" y="531"/>
                  </a:lnTo>
                  <a:lnTo>
                    <a:pt x="247" y="548"/>
                  </a:lnTo>
                  <a:lnTo>
                    <a:pt x="247" y="548"/>
                  </a:lnTo>
                  <a:lnTo>
                    <a:pt x="253" y="551"/>
                  </a:lnTo>
                  <a:lnTo>
                    <a:pt x="253" y="551"/>
                  </a:lnTo>
                  <a:lnTo>
                    <a:pt x="247" y="550"/>
                  </a:lnTo>
                  <a:lnTo>
                    <a:pt x="247" y="550"/>
                  </a:lnTo>
                  <a:lnTo>
                    <a:pt x="247" y="550"/>
                  </a:lnTo>
                  <a:lnTo>
                    <a:pt x="226" y="546"/>
                  </a:lnTo>
                  <a:lnTo>
                    <a:pt x="205" y="541"/>
                  </a:lnTo>
                  <a:lnTo>
                    <a:pt x="185" y="534"/>
                  </a:lnTo>
                  <a:lnTo>
                    <a:pt x="165" y="525"/>
                  </a:lnTo>
                  <a:lnTo>
                    <a:pt x="146" y="515"/>
                  </a:lnTo>
                  <a:lnTo>
                    <a:pt x="129" y="504"/>
                  </a:lnTo>
                  <a:lnTo>
                    <a:pt x="111" y="491"/>
                  </a:lnTo>
                  <a:lnTo>
                    <a:pt x="95" y="476"/>
                  </a:lnTo>
                  <a:lnTo>
                    <a:pt x="95" y="476"/>
                  </a:lnTo>
                  <a:lnTo>
                    <a:pt x="94" y="475"/>
                  </a:lnTo>
                  <a:lnTo>
                    <a:pt x="94" y="475"/>
                  </a:lnTo>
                  <a:lnTo>
                    <a:pt x="176" y="475"/>
                  </a:lnTo>
                  <a:lnTo>
                    <a:pt x="176" y="475"/>
                  </a:lnTo>
                  <a:close/>
                  <a:moveTo>
                    <a:pt x="278" y="475"/>
                  </a:moveTo>
                  <a:lnTo>
                    <a:pt x="278" y="475"/>
                  </a:lnTo>
                  <a:lnTo>
                    <a:pt x="278" y="552"/>
                  </a:lnTo>
                  <a:lnTo>
                    <a:pt x="278" y="552"/>
                  </a:lnTo>
                  <a:lnTo>
                    <a:pt x="262" y="542"/>
                  </a:lnTo>
                  <a:lnTo>
                    <a:pt x="262" y="542"/>
                  </a:lnTo>
                  <a:lnTo>
                    <a:pt x="247" y="531"/>
                  </a:lnTo>
                  <a:lnTo>
                    <a:pt x="230" y="516"/>
                  </a:lnTo>
                  <a:lnTo>
                    <a:pt x="212" y="498"/>
                  </a:lnTo>
                  <a:lnTo>
                    <a:pt x="203" y="487"/>
                  </a:lnTo>
                  <a:lnTo>
                    <a:pt x="194" y="476"/>
                  </a:lnTo>
                  <a:lnTo>
                    <a:pt x="194" y="476"/>
                  </a:lnTo>
                  <a:lnTo>
                    <a:pt x="192" y="475"/>
                  </a:lnTo>
                  <a:lnTo>
                    <a:pt x="192" y="475"/>
                  </a:lnTo>
                  <a:lnTo>
                    <a:pt x="278" y="475"/>
                  </a:lnTo>
                  <a:lnTo>
                    <a:pt x="278" y="475"/>
                  </a:lnTo>
                  <a:close/>
                  <a:moveTo>
                    <a:pt x="374" y="475"/>
                  </a:moveTo>
                  <a:lnTo>
                    <a:pt x="374" y="475"/>
                  </a:lnTo>
                  <a:lnTo>
                    <a:pt x="373" y="476"/>
                  </a:lnTo>
                  <a:lnTo>
                    <a:pt x="373" y="476"/>
                  </a:lnTo>
                  <a:lnTo>
                    <a:pt x="364" y="487"/>
                  </a:lnTo>
                  <a:lnTo>
                    <a:pt x="355" y="498"/>
                  </a:lnTo>
                  <a:lnTo>
                    <a:pt x="337" y="516"/>
                  </a:lnTo>
                  <a:lnTo>
                    <a:pt x="320" y="531"/>
                  </a:lnTo>
                  <a:lnTo>
                    <a:pt x="305" y="542"/>
                  </a:lnTo>
                  <a:lnTo>
                    <a:pt x="305" y="542"/>
                  </a:lnTo>
                  <a:lnTo>
                    <a:pt x="290" y="552"/>
                  </a:lnTo>
                  <a:lnTo>
                    <a:pt x="290" y="552"/>
                  </a:lnTo>
                  <a:lnTo>
                    <a:pt x="290" y="475"/>
                  </a:lnTo>
                  <a:lnTo>
                    <a:pt x="290" y="475"/>
                  </a:lnTo>
                  <a:lnTo>
                    <a:pt x="374" y="475"/>
                  </a:lnTo>
                  <a:lnTo>
                    <a:pt x="374" y="475"/>
                  </a:lnTo>
                  <a:close/>
                  <a:moveTo>
                    <a:pt x="473" y="475"/>
                  </a:moveTo>
                  <a:lnTo>
                    <a:pt x="473" y="475"/>
                  </a:lnTo>
                  <a:lnTo>
                    <a:pt x="471" y="476"/>
                  </a:lnTo>
                  <a:lnTo>
                    <a:pt x="471" y="476"/>
                  </a:lnTo>
                  <a:lnTo>
                    <a:pt x="455" y="491"/>
                  </a:lnTo>
                  <a:lnTo>
                    <a:pt x="438" y="504"/>
                  </a:lnTo>
                  <a:lnTo>
                    <a:pt x="420" y="515"/>
                  </a:lnTo>
                  <a:lnTo>
                    <a:pt x="401" y="525"/>
                  </a:lnTo>
                  <a:lnTo>
                    <a:pt x="382" y="534"/>
                  </a:lnTo>
                  <a:lnTo>
                    <a:pt x="361" y="541"/>
                  </a:lnTo>
                  <a:lnTo>
                    <a:pt x="340" y="547"/>
                  </a:lnTo>
                  <a:lnTo>
                    <a:pt x="319" y="551"/>
                  </a:lnTo>
                  <a:lnTo>
                    <a:pt x="319" y="551"/>
                  </a:lnTo>
                  <a:lnTo>
                    <a:pt x="313" y="551"/>
                  </a:lnTo>
                  <a:lnTo>
                    <a:pt x="313" y="551"/>
                  </a:lnTo>
                  <a:lnTo>
                    <a:pt x="319" y="547"/>
                  </a:lnTo>
                  <a:lnTo>
                    <a:pt x="319" y="547"/>
                  </a:lnTo>
                  <a:lnTo>
                    <a:pt x="334" y="537"/>
                  </a:lnTo>
                  <a:lnTo>
                    <a:pt x="351" y="521"/>
                  </a:lnTo>
                  <a:lnTo>
                    <a:pt x="361" y="511"/>
                  </a:lnTo>
                  <a:lnTo>
                    <a:pt x="371" y="500"/>
                  </a:lnTo>
                  <a:lnTo>
                    <a:pt x="381" y="488"/>
                  </a:lnTo>
                  <a:lnTo>
                    <a:pt x="391" y="475"/>
                  </a:lnTo>
                  <a:lnTo>
                    <a:pt x="391" y="475"/>
                  </a:lnTo>
                  <a:lnTo>
                    <a:pt x="391" y="475"/>
                  </a:lnTo>
                  <a:lnTo>
                    <a:pt x="391" y="475"/>
                  </a:lnTo>
                  <a:lnTo>
                    <a:pt x="473" y="475"/>
                  </a:lnTo>
                  <a:lnTo>
                    <a:pt x="473" y="47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7" name="Freeform 27"/>
            <p:cNvSpPr>
              <a:spLocks/>
            </p:cNvSpPr>
            <p:nvPr userDrawn="1"/>
          </p:nvSpPr>
          <p:spPr bwMode="auto">
            <a:xfrm>
              <a:off x="1658938" y="1789113"/>
              <a:ext cx="107950" cy="187325"/>
            </a:xfrm>
            <a:custGeom>
              <a:avLst/>
              <a:gdLst>
                <a:gd name="T0" fmla="*/ 68 w 68"/>
                <a:gd name="T1" fmla="*/ 1 h 118"/>
                <a:gd name="T2" fmla="*/ 68 w 68"/>
                <a:gd name="T3" fmla="*/ 1 h 118"/>
                <a:gd name="T4" fmla="*/ 66 w 68"/>
                <a:gd name="T5" fmla="*/ 2 h 118"/>
                <a:gd name="T6" fmla="*/ 65 w 68"/>
                <a:gd name="T7" fmla="*/ 4 h 118"/>
                <a:gd name="T8" fmla="*/ 62 w 68"/>
                <a:gd name="T9" fmla="*/ 8 h 118"/>
                <a:gd name="T10" fmla="*/ 57 w 68"/>
                <a:gd name="T11" fmla="*/ 24 h 118"/>
                <a:gd name="T12" fmla="*/ 36 w 68"/>
                <a:gd name="T13" fmla="*/ 95 h 118"/>
                <a:gd name="T14" fmla="*/ 36 w 68"/>
                <a:gd name="T15" fmla="*/ 95 h 118"/>
                <a:gd name="T16" fmla="*/ 34 w 68"/>
                <a:gd name="T17" fmla="*/ 104 h 118"/>
                <a:gd name="T18" fmla="*/ 33 w 68"/>
                <a:gd name="T19" fmla="*/ 110 h 118"/>
                <a:gd name="T20" fmla="*/ 34 w 68"/>
                <a:gd name="T21" fmla="*/ 114 h 118"/>
                <a:gd name="T22" fmla="*/ 35 w 68"/>
                <a:gd name="T23" fmla="*/ 117 h 118"/>
                <a:gd name="T24" fmla="*/ 35 w 68"/>
                <a:gd name="T25" fmla="*/ 118 h 118"/>
                <a:gd name="T26" fmla="*/ 0 w 68"/>
                <a:gd name="T27" fmla="*/ 118 h 118"/>
                <a:gd name="T28" fmla="*/ 0 w 68"/>
                <a:gd name="T29" fmla="*/ 117 h 118"/>
                <a:gd name="T30" fmla="*/ 0 w 68"/>
                <a:gd name="T31" fmla="*/ 117 h 118"/>
                <a:gd name="T32" fmla="*/ 4 w 68"/>
                <a:gd name="T33" fmla="*/ 114 h 118"/>
                <a:gd name="T34" fmla="*/ 6 w 68"/>
                <a:gd name="T35" fmla="*/ 111 h 118"/>
                <a:gd name="T36" fmla="*/ 9 w 68"/>
                <a:gd name="T37" fmla="*/ 105 h 118"/>
                <a:gd name="T38" fmla="*/ 11 w 68"/>
                <a:gd name="T39" fmla="*/ 96 h 118"/>
                <a:gd name="T40" fmla="*/ 32 w 68"/>
                <a:gd name="T41" fmla="*/ 25 h 118"/>
                <a:gd name="T42" fmla="*/ 32 w 68"/>
                <a:gd name="T43" fmla="*/ 25 h 118"/>
                <a:gd name="T44" fmla="*/ 34 w 68"/>
                <a:gd name="T45" fmla="*/ 15 h 118"/>
                <a:gd name="T46" fmla="*/ 35 w 68"/>
                <a:gd name="T47" fmla="*/ 9 h 118"/>
                <a:gd name="T48" fmla="*/ 35 w 68"/>
                <a:gd name="T49" fmla="*/ 5 h 118"/>
                <a:gd name="T50" fmla="*/ 34 w 68"/>
                <a:gd name="T51" fmla="*/ 1 h 118"/>
                <a:gd name="T52" fmla="*/ 34 w 68"/>
                <a:gd name="T53" fmla="*/ 0 h 118"/>
                <a:gd name="T54" fmla="*/ 68 w 68"/>
                <a:gd name="T55" fmla="*/ 0 h 118"/>
                <a:gd name="T56" fmla="*/ 68 w 68"/>
                <a:gd name="T57" fmla="*/ 1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8" h="118">
                  <a:moveTo>
                    <a:pt x="68" y="1"/>
                  </a:moveTo>
                  <a:lnTo>
                    <a:pt x="68" y="1"/>
                  </a:lnTo>
                  <a:lnTo>
                    <a:pt x="66" y="2"/>
                  </a:lnTo>
                  <a:lnTo>
                    <a:pt x="65" y="4"/>
                  </a:lnTo>
                  <a:lnTo>
                    <a:pt x="62" y="8"/>
                  </a:lnTo>
                  <a:lnTo>
                    <a:pt x="57" y="24"/>
                  </a:lnTo>
                  <a:lnTo>
                    <a:pt x="36" y="95"/>
                  </a:lnTo>
                  <a:lnTo>
                    <a:pt x="36" y="95"/>
                  </a:lnTo>
                  <a:lnTo>
                    <a:pt x="34" y="104"/>
                  </a:lnTo>
                  <a:lnTo>
                    <a:pt x="33" y="110"/>
                  </a:lnTo>
                  <a:lnTo>
                    <a:pt x="34" y="114"/>
                  </a:lnTo>
                  <a:lnTo>
                    <a:pt x="35" y="117"/>
                  </a:lnTo>
                  <a:lnTo>
                    <a:pt x="35" y="118"/>
                  </a:lnTo>
                  <a:lnTo>
                    <a:pt x="0" y="118"/>
                  </a:lnTo>
                  <a:lnTo>
                    <a:pt x="0" y="117"/>
                  </a:lnTo>
                  <a:lnTo>
                    <a:pt x="0" y="117"/>
                  </a:lnTo>
                  <a:lnTo>
                    <a:pt x="4" y="114"/>
                  </a:lnTo>
                  <a:lnTo>
                    <a:pt x="6" y="111"/>
                  </a:lnTo>
                  <a:lnTo>
                    <a:pt x="9" y="105"/>
                  </a:lnTo>
                  <a:lnTo>
                    <a:pt x="11" y="96"/>
                  </a:lnTo>
                  <a:lnTo>
                    <a:pt x="32" y="25"/>
                  </a:lnTo>
                  <a:lnTo>
                    <a:pt x="32" y="25"/>
                  </a:lnTo>
                  <a:lnTo>
                    <a:pt x="34" y="15"/>
                  </a:lnTo>
                  <a:lnTo>
                    <a:pt x="35" y="9"/>
                  </a:lnTo>
                  <a:lnTo>
                    <a:pt x="35" y="5"/>
                  </a:lnTo>
                  <a:lnTo>
                    <a:pt x="34" y="1"/>
                  </a:lnTo>
                  <a:lnTo>
                    <a:pt x="34" y="0"/>
                  </a:lnTo>
                  <a:lnTo>
                    <a:pt x="68" y="0"/>
                  </a:lnTo>
                  <a:lnTo>
                    <a:pt x="68"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 name="Freeform 28"/>
            <p:cNvSpPr>
              <a:spLocks/>
            </p:cNvSpPr>
            <p:nvPr userDrawn="1"/>
          </p:nvSpPr>
          <p:spPr bwMode="auto">
            <a:xfrm>
              <a:off x="1289051" y="1785938"/>
              <a:ext cx="138113" cy="193675"/>
            </a:xfrm>
            <a:custGeom>
              <a:avLst/>
              <a:gdLst>
                <a:gd name="T0" fmla="*/ 8 w 87"/>
                <a:gd name="T1" fmla="*/ 90 h 122"/>
                <a:gd name="T2" fmla="*/ 10 w 87"/>
                <a:gd name="T3" fmla="*/ 101 h 122"/>
                <a:gd name="T4" fmla="*/ 16 w 87"/>
                <a:gd name="T5" fmla="*/ 109 h 122"/>
                <a:gd name="T6" fmla="*/ 25 w 87"/>
                <a:gd name="T7" fmla="*/ 113 h 122"/>
                <a:gd name="T8" fmla="*/ 38 w 87"/>
                <a:gd name="T9" fmla="*/ 114 h 122"/>
                <a:gd name="T10" fmla="*/ 42 w 87"/>
                <a:gd name="T11" fmla="*/ 113 h 122"/>
                <a:gd name="T12" fmla="*/ 50 w 87"/>
                <a:gd name="T13" fmla="*/ 110 h 122"/>
                <a:gd name="T14" fmla="*/ 55 w 87"/>
                <a:gd name="T15" fmla="*/ 104 h 122"/>
                <a:gd name="T16" fmla="*/ 58 w 87"/>
                <a:gd name="T17" fmla="*/ 97 h 122"/>
                <a:gd name="T18" fmla="*/ 58 w 87"/>
                <a:gd name="T19" fmla="*/ 94 h 122"/>
                <a:gd name="T20" fmla="*/ 54 w 87"/>
                <a:gd name="T21" fmla="*/ 82 h 122"/>
                <a:gd name="T22" fmla="*/ 43 w 87"/>
                <a:gd name="T23" fmla="*/ 72 h 122"/>
                <a:gd name="T24" fmla="*/ 38 w 87"/>
                <a:gd name="T25" fmla="*/ 68 h 122"/>
                <a:gd name="T26" fmla="*/ 22 w 87"/>
                <a:gd name="T27" fmla="*/ 54 h 122"/>
                <a:gd name="T28" fmla="*/ 17 w 87"/>
                <a:gd name="T29" fmla="*/ 46 h 122"/>
                <a:gd name="T30" fmla="*/ 16 w 87"/>
                <a:gd name="T31" fmla="*/ 36 h 122"/>
                <a:gd name="T32" fmla="*/ 17 w 87"/>
                <a:gd name="T33" fmla="*/ 29 h 122"/>
                <a:gd name="T34" fmla="*/ 22 w 87"/>
                <a:gd name="T35" fmla="*/ 15 h 122"/>
                <a:gd name="T36" fmla="*/ 33 w 87"/>
                <a:gd name="T37" fmla="*/ 6 h 122"/>
                <a:gd name="T38" fmla="*/ 48 w 87"/>
                <a:gd name="T39" fmla="*/ 1 h 122"/>
                <a:gd name="T40" fmla="*/ 56 w 87"/>
                <a:gd name="T41" fmla="*/ 0 h 122"/>
                <a:gd name="T42" fmla="*/ 77 w 87"/>
                <a:gd name="T43" fmla="*/ 2 h 122"/>
                <a:gd name="T44" fmla="*/ 87 w 87"/>
                <a:gd name="T45" fmla="*/ 5 h 122"/>
                <a:gd name="T46" fmla="*/ 80 w 87"/>
                <a:gd name="T47" fmla="*/ 27 h 122"/>
                <a:gd name="T48" fmla="*/ 77 w 87"/>
                <a:gd name="T49" fmla="*/ 17 h 122"/>
                <a:gd name="T50" fmla="*/ 73 w 87"/>
                <a:gd name="T51" fmla="*/ 11 h 122"/>
                <a:gd name="T52" fmla="*/ 65 w 87"/>
                <a:gd name="T53" fmla="*/ 8 h 122"/>
                <a:gd name="T54" fmla="*/ 55 w 87"/>
                <a:gd name="T55" fmla="*/ 8 h 122"/>
                <a:gd name="T56" fmla="*/ 50 w 87"/>
                <a:gd name="T57" fmla="*/ 8 h 122"/>
                <a:gd name="T58" fmla="*/ 44 w 87"/>
                <a:gd name="T59" fmla="*/ 12 h 122"/>
                <a:gd name="T60" fmla="*/ 39 w 87"/>
                <a:gd name="T61" fmla="*/ 17 h 122"/>
                <a:gd name="T62" fmla="*/ 37 w 87"/>
                <a:gd name="T63" fmla="*/ 28 h 122"/>
                <a:gd name="T64" fmla="*/ 38 w 87"/>
                <a:gd name="T65" fmla="*/ 34 h 122"/>
                <a:gd name="T66" fmla="*/ 45 w 87"/>
                <a:gd name="T67" fmla="*/ 44 h 122"/>
                <a:gd name="T68" fmla="*/ 57 w 87"/>
                <a:gd name="T69" fmla="*/ 52 h 122"/>
                <a:gd name="T70" fmla="*/ 66 w 87"/>
                <a:gd name="T71" fmla="*/ 58 h 122"/>
                <a:gd name="T72" fmla="*/ 77 w 87"/>
                <a:gd name="T73" fmla="*/ 69 h 122"/>
                <a:gd name="T74" fmla="*/ 80 w 87"/>
                <a:gd name="T75" fmla="*/ 79 h 122"/>
                <a:gd name="T76" fmla="*/ 81 w 87"/>
                <a:gd name="T77" fmla="*/ 84 h 122"/>
                <a:gd name="T78" fmla="*/ 77 w 87"/>
                <a:gd name="T79" fmla="*/ 100 h 122"/>
                <a:gd name="T80" fmla="*/ 68 w 87"/>
                <a:gd name="T81" fmla="*/ 112 h 122"/>
                <a:gd name="T82" fmla="*/ 54 w 87"/>
                <a:gd name="T83" fmla="*/ 120 h 122"/>
                <a:gd name="T84" fmla="*/ 35 w 87"/>
                <a:gd name="T85" fmla="*/ 122 h 122"/>
                <a:gd name="T86" fmla="*/ 24 w 87"/>
                <a:gd name="T87" fmla="*/ 121 h 122"/>
                <a:gd name="T88" fmla="*/ 6 w 87"/>
                <a:gd name="T89" fmla="*/ 116 h 122"/>
                <a:gd name="T90" fmla="*/ 0 w 87"/>
                <a:gd name="T91" fmla="*/ 112 h 122"/>
                <a:gd name="T92" fmla="*/ 8 w 87"/>
                <a:gd name="T93" fmla="*/ 9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7" h="122">
                  <a:moveTo>
                    <a:pt x="8" y="90"/>
                  </a:moveTo>
                  <a:lnTo>
                    <a:pt x="8" y="90"/>
                  </a:lnTo>
                  <a:lnTo>
                    <a:pt x="9" y="96"/>
                  </a:lnTo>
                  <a:lnTo>
                    <a:pt x="10" y="101"/>
                  </a:lnTo>
                  <a:lnTo>
                    <a:pt x="13" y="106"/>
                  </a:lnTo>
                  <a:lnTo>
                    <a:pt x="16" y="109"/>
                  </a:lnTo>
                  <a:lnTo>
                    <a:pt x="20" y="112"/>
                  </a:lnTo>
                  <a:lnTo>
                    <a:pt x="25" y="113"/>
                  </a:lnTo>
                  <a:lnTo>
                    <a:pt x="31" y="114"/>
                  </a:lnTo>
                  <a:lnTo>
                    <a:pt x="38" y="114"/>
                  </a:lnTo>
                  <a:lnTo>
                    <a:pt x="38" y="114"/>
                  </a:lnTo>
                  <a:lnTo>
                    <a:pt x="42" y="113"/>
                  </a:lnTo>
                  <a:lnTo>
                    <a:pt x="46" y="112"/>
                  </a:lnTo>
                  <a:lnTo>
                    <a:pt x="50" y="110"/>
                  </a:lnTo>
                  <a:lnTo>
                    <a:pt x="53" y="107"/>
                  </a:lnTo>
                  <a:lnTo>
                    <a:pt x="55" y="104"/>
                  </a:lnTo>
                  <a:lnTo>
                    <a:pt x="57" y="101"/>
                  </a:lnTo>
                  <a:lnTo>
                    <a:pt x="58" y="97"/>
                  </a:lnTo>
                  <a:lnTo>
                    <a:pt x="58" y="94"/>
                  </a:lnTo>
                  <a:lnTo>
                    <a:pt x="58" y="94"/>
                  </a:lnTo>
                  <a:lnTo>
                    <a:pt x="57" y="88"/>
                  </a:lnTo>
                  <a:lnTo>
                    <a:pt x="54" y="82"/>
                  </a:lnTo>
                  <a:lnTo>
                    <a:pt x="50" y="77"/>
                  </a:lnTo>
                  <a:lnTo>
                    <a:pt x="43" y="72"/>
                  </a:lnTo>
                  <a:lnTo>
                    <a:pt x="38" y="68"/>
                  </a:lnTo>
                  <a:lnTo>
                    <a:pt x="38" y="68"/>
                  </a:lnTo>
                  <a:lnTo>
                    <a:pt x="29" y="62"/>
                  </a:lnTo>
                  <a:lnTo>
                    <a:pt x="22" y="54"/>
                  </a:lnTo>
                  <a:lnTo>
                    <a:pt x="20" y="51"/>
                  </a:lnTo>
                  <a:lnTo>
                    <a:pt x="17" y="46"/>
                  </a:lnTo>
                  <a:lnTo>
                    <a:pt x="16" y="41"/>
                  </a:lnTo>
                  <a:lnTo>
                    <a:pt x="16" y="36"/>
                  </a:lnTo>
                  <a:lnTo>
                    <a:pt x="16" y="36"/>
                  </a:lnTo>
                  <a:lnTo>
                    <a:pt x="17" y="29"/>
                  </a:lnTo>
                  <a:lnTo>
                    <a:pt x="19" y="22"/>
                  </a:lnTo>
                  <a:lnTo>
                    <a:pt x="22" y="15"/>
                  </a:lnTo>
                  <a:lnTo>
                    <a:pt x="27" y="10"/>
                  </a:lnTo>
                  <a:lnTo>
                    <a:pt x="33" y="6"/>
                  </a:lnTo>
                  <a:lnTo>
                    <a:pt x="40" y="3"/>
                  </a:lnTo>
                  <a:lnTo>
                    <a:pt x="48" y="1"/>
                  </a:lnTo>
                  <a:lnTo>
                    <a:pt x="56" y="0"/>
                  </a:lnTo>
                  <a:lnTo>
                    <a:pt x="56" y="0"/>
                  </a:lnTo>
                  <a:lnTo>
                    <a:pt x="67" y="0"/>
                  </a:lnTo>
                  <a:lnTo>
                    <a:pt x="77" y="2"/>
                  </a:lnTo>
                  <a:lnTo>
                    <a:pt x="77" y="2"/>
                  </a:lnTo>
                  <a:lnTo>
                    <a:pt x="87" y="5"/>
                  </a:lnTo>
                  <a:lnTo>
                    <a:pt x="82" y="27"/>
                  </a:lnTo>
                  <a:lnTo>
                    <a:pt x="80" y="27"/>
                  </a:lnTo>
                  <a:lnTo>
                    <a:pt x="80" y="27"/>
                  </a:lnTo>
                  <a:lnTo>
                    <a:pt x="77" y="17"/>
                  </a:lnTo>
                  <a:lnTo>
                    <a:pt x="75" y="14"/>
                  </a:lnTo>
                  <a:lnTo>
                    <a:pt x="73" y="11"/>
                  </a:lnTo>
                  <a:lnTo>
                    <a:pt x="70" y="9"/>
                  </a:lnTo>
                  <a:lnTo>
                    <a:pt x="65" y="8"/>
                  </a:lnTo>
                  <a:lnTo>
                    <a:pt x="61" y="7"/>
                  </a:lnTo>
                  <a:lnTo>
                    <a:pt x="55" y="8"/>
                  </a:lnTo>
                  <a:lnTo>
                    <a:pt x="55" y="8"/>
                  </a:lnTo>
                  <a:lnTo>
                    <a:pt x="50" y="8"/>
                  </a:lnTo>
                  <a:lnTo>
                    <a:pt x="47" y="10"/>
                  </a:lnTo>
                  <a:lnTo>
                    <a:pt x="44" y="12"/>
                  </a:lnTo>
                  <a:lnTo>
                    <a:pt x="41" y="14"/>
                  </a:lnTo>
                  <a:lnTo>
                    <a:pt x="39" y="17"/>
                  </a:lnTo>
                  <a:lnTo>
                    <a:pt x="38" y="21"/>
                  </a:lnTo>
                  <a:lnTo>
                    <a:pt x="37" y="28"/>
                  </a:lnTo>
                  <a:lnTo>
                    <a:pt x="37" y="28"/>
                  </a:lnTo>
                  <a:lnTo>
                    <a:pt x="38" y="34"/>
                  </a:lnTo>
                  <a:lnTo>
                    <a:pt x="40" y="39"/>
                  </a:lnTo>
                  <a:lnTo>
                    <a:pt x="45" y="44"/>
                  </a:lnTo>
                  <a:lnTo>
                    <a:pt x="52" y="48"/>
                  </a:lnTo>
                  <a:lnTo>
                    <a:pt x="57" y="52"/>
                  </a:lnTo>
                  <a:lnTo>
                    <a:pt x="57" y="52"/>
                  </a:lnTo>
                  <a:lnTo>
                    <a:pt x="66" y="58"/>
                  </a:lnTo>
                  <a:lnTo>
                    <a:pt x="74" y="65"/>
                  </a:lnTo>
                  <a:lnTo>
                    <a:pt x="77" y="69"/>
                  </a:lnTo>
                  <a:lnTo>
                    <a:pt x="79" y="74"/>
                  </a:lnTo>
                  <a:lnTo>
                    <a:pt x="80" y="79"/>
                  </a:lnTo>
                  <a:lnTo>
                    <a:pt x="81" y="84"/>
                  </a:lnTo>
                  <a:lnTo>
                    <a:pt x="81" y="84"/>
                  </a:lnTo>
                  <a:lnTo>
                    <a:pt x="80" y="93"/>
                  </a:lnTo>
                  <a:lnTo>
                    <a:pt x="77" y="100"/>
                  </a:lnTo>
                  <a:lnTo>
                    <a:pt x="73" y="107"/>
                  </a:lnTo>
                  <a:lnTo>
                    <a:pt x="68" y="112"/>
                  </a:lnTo>
                  <a:lnTo>
                    <a:pt x="62" y="116"/>
                  </a:lnTo>
                  <a:lnTo>
                    <a:pt x="54" y="120"/>
                  </a:lnTo>
                  <a:lnTo>
                    <a:pt x="45" y="122"/>
                  </a:lnTo>
                  <a:lnTo>
                    <a:pt x="35" y="122"/>
                  </a:lnTo>
                  <a:lnTo>
                    <a:pt x="35" y="122"/>
                  </a:lnTo>
                  <a:lnTo>
                    <a:pt x="24" y="121"/>
                  </a:lnTo>
                  <a:lnTo>
                    <a:pt x="14" y="119"/>
                  </a:lnTo>
                  <a:lnTo>
                    <a:pt x="6" y="116"/>
                  </a:lnTo>
                  <a:lnTo>
                    <a:pt x="0" y="112"/>
                  </a:lnTo>
                  <a:lnTo>
                    <a:pt x="0" y="112"/>
                  </a:lnTo>
                  <a:lnTo>
                    <a:pt x="6" y="90"/>
                  </a:lnTo>
                  <a:lnTo>
                    <a:pt x="8" y="9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9" name="Freeform 29"/>
            <p:cNvSpPr>
              <a:spLocks/>
            </p:cNvSpPr>
            <p:nvPr userDrawn="1"/>
          </p:nvSpPr>
          <p:spPr bwMode="auto">
            <a:xfrm>
              <a:off x="1760538" y="1789113"/>
              <a:ext cx="166688" cy="187325"/>
            </a:xfrm>
            <a:custGeom>
              <a:avLst/>
              <a:gdLst>
                <a:gd name="T0" fmla="*/ 105 w 105"/>
                <a:gd name="T1" fmla="*/ 0 h 118"/>
                <a:gd name="T2" fmla="*/ 105 w 105"/>
                <a:gd name="T3" fmla="*/ 0 h 118"/>
                <a:gd name="T4" fmla="*/ 98 w 105"/>
                <a:gd name="T5" fmla="*/ 22 h 118"/>
                <a:gd name="T6" fmla="*/ 97 w 105"/>
                <a:gd name="T7" fmla="*/ 22 h 118"/>
                <a:gd name="T8" fmla="*/ 97 w 105"/>
                <a:gd name="T9" fmla="*/ 22 h 118"/>
                <a:gd name="T10" fmla="*/ 95 w 105"/>
                <a:gd name="T11" fmla="*/ 16 h 118"/>
                <a:gd name="T12" fmla="*/ 92 w 105"/>
                <a:gd name="T13" fmla="*/ 13 h 118"/>
                <a:gd name="T14" fmla="*/ 88 w 105"/>
                <a:gd name="T15" fmla="*/ 10 h 118"/>
                <a:gd name="T16" fmla="*/ 84 w 105"/>
                <a:gd name="T17" fmla="*/ 9 h 118"/>
                <a:gd name="T18" fmla="*/ 76 w 105"/>
                <a:gd name="T19" fmla="*/ 8 h 118"/>
                <a:gd name="T20" fmla="*/ 69 w 105"/>
                <a:gd name="T21" fmla="*/ 8 h 118"/>
                <a:gd name="T22" fmla="*/ 68 w 105"/>
                <a:gd name="T23" fmla="*/ 8 h 118"/>
                <a:gd name="T24" fmla="*/ 68 w 105"/>
                <a:gd name="T25" fmla="*/ 8 h 118"/>
                <a:gd name="T26" fmla="*/ 64 w 105"/>
                <a:gd name="T27" fmla="*/ 9 h 118"/>
                <a:gd name="T28" fmla="*/ 61 w 105"/>
                <a:gd name="T29" fmla="*/ 10 h 118"/>
                <a:gd name="T30" fmla="*/ 59 w 105"/>
                <a:gd name="T31" fmla="*/ 12 h 118"/>
                <a:gd name="T32" fmla="*/ 58 w 105"/>
                <a:gd name="T33" fmla="*/ 16 h 118"/>
                <a:gd name="T34" fmla="*/ 48 w 105"/>
                <a:gd name="T35" fmla="*/ 55 h 118"/>
                <a:gd name="T36" fmla="*/ 51 w 105"/>
                <a:gd name="T37" fmla="*/ 55 h 118"/>
                <a:gd name="T38" fmla="*/ 51 w 105"/>
                <a:gd name="T39" fmla="*/ 55 h 118"/>
                <a:gd name="T40" fmla="*/ 62 w 105"/>
                <a:gd name="T41" fmla="*/ 55 h 118"/>
                <a:gd name="T42" fmla="*/ 71 w 105"/>
                <a:gd name="T43" fmla="*/ 55 h 118"/>
                <a:gd name="T44" fmla="*/ 78 w 105"/>
                <a:gd name="T45" fmla="*/ 53 h 118"/>
                <a:gd name="T46" fmla="*/ 81 w 105"/>
                <a:gd name="T47" fmla="*/ 52 h 118"/>
                <a:gd name="T48" fmla="*/ 83 w 105"/>
                <a:gd name="T49" fmla="*/ 50 h 118"/>
                <a:gd name="T50" fmla="*/ 84 w 105"/>
                <a:gd name="T51" fmla="*/ 50 h 118"/>
                <a:gd name="T52" fmla="*/ 78 w 105"/>
                <a:gd name="T53" fmla="*/ 71 h 118"/>
                <a:gd name="T54" fmla="*/ 77 w 105"/>
                <a:gd name="T55" fmla="*/ 71 h 118"/>
                <a:gd name="T56" fmla="*/ 77 w 105"/>
                <a:gd name="T57" fmla="*/ 71 h 118"/>
                <a:gd name="T58" fmla="*/ 75 w 105"/>
                <a:gd name="T59" fmla="*/ 68 h 118"/>
                <a:gd name="T60" fmla="*/ 73 w 105"/>
                <a:gd name="T61" fmla="*/ 66 h 118"/>
                <a:gd name="T62" fmla="*/ 70 w 105"/>
                <a:gd name="T63" fmla="*/ 65 h 118"/>
                <a:gd name="T64" fmla="*/ 67 w 105"/>
                <a:gd name="T65" fmla="*/ 64 h 118"/>
                <a:gd name="T66" fmla="*/ 58 w 105"/>
                <a:gd name="T67" fmla="*/ 63 h 118"/>
                <a:gd name="T68" fmla="*/ 48 w 105"/>
                <a:gd name="T69" fmla="*/ 63 h 118"/>
                <a:gd name="T70" fmla="*/ 45 w 105"/>
                <a:gd name="T71" fmla="*/ 63 h 118"/>
                <a:gd name="T72" fmla="*/ 36 w 105"/>
                <a:gd name="T73" fmla="*/ 95 h 118"/>
                <a:gd name="T74" fmla="*/ 36 w 105"/>
                <a:gd name="T75" fmla="*/ 95 h 118"/>
                <a:gd name="T76" fmla="*/ 34 w 105"/>
                <a:gd name="T77" fmla="*/ 103 h 118"/>
                <a:gd name="T78" fmla="*/ 32 w 105"/>
                <a:gd name="T79" fmla="*/ 109 h 118"/>
                <a:gd name="T80" fmla="*/ 33 w 105"/>
                <a:gd name="T81" fmla="*/ 114 h 118"/>
                <a:gd name="T82" fmla="*/ 34 w 105"/>
                <a:gd name="T83" fmla="*/ 117 h 118"/>
                <a:gd name="T84" fmla="*/ 34 w 105"/>
                <a:gd name="T85" fmla="*/ 118 h 118"/>
                <a:gd name="T86" fmla="*/ 0 w 105"/>
                <a:gd name="T87" fmla="*/ 118 h 118"/>
                <a:gd name="T88" fmla="*/ 0 w 105"/>
                <a:gd name="T89" fmla="*/ 117 h 118"/>
                <a:gd name="T90" fmla="*/ 0 w 105"/>
                <a:gd name="T91" fmla="*/ 117 h 118"/>
                <a:gd name="T92" fmla="*/ 3 w 105"/>
                <a:gd name="T93" fmla="*/ 114 h 118"/>
                <a:gd name="T94" fmla="*/ 6 w 105"/>
                <a:gd name="T95" fmla="*/ 110 h 118"/>
                <a:gd name="T96" fmla="*/ 8 w 105"/>
                <a:gd name="T97" fmla="*/ 104 h 118"/>
                <a:gd name="T98" fmla="*/ 11 w 105"/>
                <a:gd name="T99" fmla="*/ 96 h 118"/>
                <a:gd name="T100" fmla="*/ 32 w 105"/>
                <a:gd name="T101" fmla="*/ 24 h 118"/>
                <a:gd name="T102" fmla="*/ 32 w 105"/>
                <a:gd name="T103" fmla="*/ 24 h 118"/>
                <a:gd name="T104" fmla="*/ 34 w 105"/>
                <a:gd name="T105" fmla="*/ 15 h 118"/>
                <a:gd name="T106" fmla="*/ 35 w 105"/>
                <a:gd name="T107" fmla="*/ 9 h 118"/>
                <a:gd name="T108" fmla="*/ 35 w 105"/>
                <a:gd name="T109" fmla="*/ 5 h 118"/>
                <a:gd name="T110" fmla="*/ 33 w 105"/>
                <a:gd name="T111" fmla="*/ 1 h 118"/>
                <a:gd name="T112" fmla="*/ 33 w 105"/>
                <a:gd name="T113" fmla="*/ 0 h 118"/>
                <a:gd name="T114" fmla="*/ 105 w 105"/>
                <a:gd name="T115" fmla="*/ 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5" h="118">
                  <a:moveTo>
                    <a:pt x="105" y="0"/>
                  </a:moveTo>
                  <a:lnTo>
                    <a:pt x="105" y="0"/>
                  </a:lnTo>
                  <a:lnTo>
                    <a:pt x="98" y="22"/>
                  </a:lnTo>
                  <a:lnTo>
                    <a:pt x="97" y="22"/>
                  </a:lnTo>
                  <a:lnTo>
                    <a:pt x="97" y="22"/>
                  </a:lnTo>
                  <a:lnTo>
                    <a:pt x="95" y="16"/>
                  </a:lnTo>
                  <a:lnTo>
                    <a:pt x="92" y="13"/>
                  </a:lnTo>
                  <a:lnTo>
                    <a:pt x="88" y="10"/>
                  </a:lnTo>
                  <a:lnTo>
                    <a:pt x="84" y="9"/>
                  </a:lnTo>
                  <a:lnTo>
                    <a:pt x="76" y="8"/>
                  </a:lnTo>
                  <a:lnTo>
                    <a:pt x="69" y="8"/>
                  </a:lnTo>
                  <a:lnTo>
                    <a:pt x="68" y="8"/>
                  </a:lnTo>
                  <a:lnTo>
                    <a:pt x="68" y="8"/>
                  </a:lnTo>
                  <a:lnTo>
                    <a:pt x="64" y="9"/>
                  </a:lnTo>
                  <a:lnTo>
                    <a:pt x="61" y="10"/>
                  </a:lnTo>
                  <a:lnTo>
                    <a:pt x="59" y="12"/>
                  </a:lnTo>
                  <a:lnTo>
                    <a:pt x="58" y="16"/>
                  </a:lnTo>
                  <a:lnTo>
                    <a:pt x="48" y="55"/>
                  </a:lnTo>
                  <a:lnTo>
                    <a:pt x="51" y="55"/>
                  </a:lnTo>
                  <a:lnTo>
                    <a:pt x="51" y="55"/>
                  </a:lnTo>
                  <a:lnTo>
                    <a:pt x="62" y="55"/>
                  </a:lnTo>
                  <a:lnTo>
                    <a:pt x="71" y="55"/>
                  </a:lnTo>
                  <a:lnTo>
                    <a:pt x="78" y="53"/>
                  </a:lnTo>
                  <a:lnTo>
                    <a:pt x="81" y="52"/>
                  </a:lnTo>
                  <a:lnTo>
                    <a:pt x="83" y="50"/>
                  </a:lnTo>
                  <a:lnTo>
                    <a:pt x="84" y="50"/>
                  </a:lnTo>
                  <a:lnTo>
                    <a:pt x="78" y="71"/>
                  </a:lnTo>
                  <a:lnTo>
                    <a:pt x="77" y="71"/>
                  </a:lnTo>
                  <a:lnTo>
                    <a:pt x="77" y="71"/>
                  </a:lnTo>
                  <a:lnTo>
                    <a:pt x="75" y="68"/>
                  </a:lnTo>
                  <a:lnTo>
                    <a:pt x="73" y="66"/>
                  </a:lnTo>
                  <a:lnTo>
                    <a:pt x="70" y="65"/>
                  </a:lnTo>
                  <a:lnTo>
                    <a:pt x="67" y="64"/>
                  </a:lnTo>
                  <a:lnTo>
                    <a:pt x="58" y="63"/>
                  </a:lnTo>
                  <a:lnTo>
                    <a:pt x="48" y="63"/>
                  </a:lnTo>
                  <a:lnTo>
                    <a:pt x="45" y="63"/>
                  </a:lnTo>
                  <a:lnTo>
                    <a:pt x="36" y="95"/>
                  </a:lnTo>
                  <a:lnTo>
                    <a:pt x="36" y="95"/>
                  </a:lnTo>
                  <a:lnTo>
                    <a:pt x="34" y="103"/>
                  </a:lnTo>
                  <a:lnTo>
                    <a:pt x="32" y="109"/>
                  </a:lnTo>
                  <a:lnTo>
                    <a:pt x="33" y="114"/>
                  </a:lnTo>
                  <a:lnTo>
                    <a:pt x="34" y="117"/>
                  </a:lnTo>
                  <a:lnTo>
                    <a:pt x="34" y="118"/>
                  </a:lnTo>
                  <a:lnTo>
                    <a:pt x="0" y="118"/>
                  </a:lnTo>
                  <a:lnTo>
                    <a:pt x="0" y="117"/>
                  </a:lnTo>
                  <a:lnTo>
                    <a:pt x="0" y="117"/>
                  </a:lnTo>
                  <a:lnTo>
                    <a:pt x="3" y="114"/>
                  </a:lnTo>
                  <a:lnTo>
                    <a:pt x="6" y="110"/>
                  </a:lnTo>
                  <a:lnTo>
                    <a:pt x="8" y="104"/>
                  </a:lnTo>
                  <a:lnTo>
                    <a:pt x="11" y="96"/>
                  </a:lnTo>
                  <a:lnTo>
                    <a:pt x="32" y="24"/>
                  </a:lnTo>
                  <a:lnTo>
                    <a:pt x="32" y="24"/>
                  </a:lnTo>
                  <a:lnTo>
                    <a:pt x="34" y="15"/>
                  </a:lnTo>
                  <a:lnTo>
                    <a:pt x="35" y="9"/>
                  </a:lnTo>
                  <a:lnTo>
                    <a:pt x="35" y="5"/>
                  </a:lnTo>
                  <a:lnTo>
                    <a:pt x="33" y="1"/>
                  </a:lnTo>
                  <a:lnTo>
                    <a:pt x="33" y="0"/>
                  </a:lnTo>
                  <a:lnTo>
                    <a:pt x="10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 name="Freeform 30"/>
            <p:cNvSpPr>
              <a:spLocks/>
            </p:cNvSpPr>
            <p:nvPr userDrawn="1"/>
          </p:nvSpPr>
          <p:spPr bwMode="auto">
            <a:xfrm>
              <a:off x="1925638" y="1789113"/>
              <a:ext cx="150813" cy="187325"/>
            </a:xfrm>
            <a:custGeom>
              <a:avLst/>
              <a:gdLst>
                <a:gd name="T0" fmla="*/ 95 w 95"/>
                <a:gd name="T1" fmla="*/ 0 h 118"/>
                <a:gd name="T2" fmla="*/ 95 w 95"/>
                <a:gd name="T3" fmla="*/ 0 h 118"/>
                <a:gd name="T4" fmla="*/ 89 w 95"/>
                <a:gd name="T5" fmla="*/ 22 h 118"/>
                <a:gd name="T6" fmla="*/ 87 w 95"/>
                <a:gd name="T7" fmla="*/ 22 h 118"/>
                <a:gd name="T8" fmla="*/ 87 w 95"/>
                <a:gd name="T9" fmla="*/ 22 h 118"/>
                <a:gd name="T10" fmla="*/ 85 w 95"/>
                <a:gd name="T11" fmla="*/ 16 h 118"/>
                <a:gd name="T12" fmla="*/ 82 w 95"/>
                <a:gd name="T13" fmla="*/ 13 h 118"/>
                <a:gd name="T14" fmla="*/ 78 w 95"/>
                <a:gd name="T15" fmla="*/ 11 h 118"/>
                <a:gd name="T16" fmla="*/ 75 w 95"/>
                <a:gd name="T17" fmla="*/ 9 h 118"/>
                <a:gd name="T18" fmla="*/ 67 w 95"/>
                <a:gd name="T19" fmla="*/ 8 h 118"/>
                <a:gd name="T20" fmla="*/ 61 w 95"/>
                <a:gd name="T21" fmla="*/ 8 h 118"/>
                <a:gd name="T22" fmla="*/ 60 w 95"/>
                <a:gd name="T23" fmla="*/ 8 h 118"/>
                <a:gd name="T24" fmla="*/ 35 w 95"/>
                <a:gd name="T25" fmla="*/ 95 h 118"/>
                <a:gd name="T26" fmla="*/ 35 w 95"/>
                <a:gd name="T27" fmla="*/ 95 h 118"/>
                <a:gd name="T28" fmla="*/ 32 w 95"/>
                <a:gd name="T29" fmla="*/ 110 h 118"/>
                <a:gd name="T30" fmla="*/ 32 w 95"/>
                <a:gd name="T31" fmla="*/ 114 h 118"/>
                <a:gd name="T32" fmla="*/ 34 w 95"/>
                <a:gd name="T33" fmla="*/ 117 h 118"/>
                <a:gd name="T34" fmla="*/ 34 w 95"/>
                <a:gd name="T35" fmla="*/ 118 h 118"/>
                <a:gd name="T36" fmla="*/ 0 w 95"/>
                <a:gd name="T37" fmla="*/ 118 h 118"/>
                <a:gd name="T38" fmla="*/ 0 w 95"/>
                <a:gd name="T39" fmla="*/ 117 h 118"/>
                <a:gd name="T40" fmla="*/ 0 w 95"/>
                <a:gd name="T41" fmla="*/ 117 h 118"/>
                <a:gd name="T42" fmla="*/ 4 w 95"/>
                <a:gd name="T43" fmla="*/ 114 h 118"/>
                <a:gd name="T44" fmla="*/ 6 w 95"/>
                <a:gd name="T45" fmla="*/ 110 h 118"/>
                <a:gd name="T46" fmla="*/ 8 w 95"/>
                <a:gd name="T47" fmla="*/ 104 h 118"/>
                <a:gd name="T48" fmla="*/ 11 w 95"/>
                <a:gd name="T49" fmla="*/ 95 h 118"/>
                <a:gd name="T50" fmla="*/ 36 w 95"/>
                <a:gd name="T51" fmla="*/ 8 h 118"/>
                <a:gd name="T52" fmla="*/ 33 w 95"/>
                <a:gd name="T53" fmla="*/ 8 h 118"/>
                <a:gd name="T54" fmla="*/ 33 w 95"/>
                <a:gd name="T55" fmla="*/ 8 h 118"/>
                <a:gd name="T56" fmla="*/ 26 w 95"/>
                <a:gd name="T57" fmla="*/ 8 h 118"/>
                <a:gd name="T58" fmla="*/ 19 w 95"/>
                <a:gd name="T59" fmla="*/ 9 h 118"/>
                <a:gd name="T60" fmla="*/ 15 w 95"/>
                <a:gd name="T61" fmla="*/ 11 h 118"/>
                <a:gd name="T62" fmla="*/ 11 w 95"/>
                <a:gd name="T63" fmla="*/ 13 h 118"/>
                <a:gd name="T64" fmla="*/ 7 w 95"/>
                <a:gd name="T65" fmla="*/ 16 h 118"/>
                <a:gd name="T66" fmla="*/ 3 w 95"/>
                <a:gd name="T67" fmla="*/ 22 h 118"/>
                <a:gd name="T68" fmla="*/ 1 w 95"/>
                <a:gd name="T69" fmla="*/ 22 h 118"/>
                <a:gd name="T70" fmla="*/ 1 w 95"/>
                <a:gd name="T71" fmla="*/ 22 h 118"/>
                <a:gd name="T72" fmla="*/ 8 w 95"/>
                <a:gd name="T73" fmla="*/ 0 h 118"/>
                <a:gd name="T74" fmla="*/ 95 w 95"/>
                <a:gd name="T75" fmla="*/ 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5" h="118">
                  <a:moveTo>
                    <a:pt x="95" y="0"/>
                  </a:moveTo>
                  <a:lnTo>
                    <a:pt x="95" y="0"/>
                  </a:lnTo>
                  <a:lnTo>
                    <a:pt x="89" y="22"/>
                  </a:lnTo>
                  <a:lnTo>
                    <a:pt x="87" y="22"/>
                  </a:lnTo>
                  <a:lnTo>
                    <a:pt x="87" y="22"/>
                  </a:lnTo>
                  <a:lnTo>
                    <a:pt x="85" y="16"/>
                  </a:lnTo>
                  <a:lnTo>
                    <a:pt x="82" y="13"/>
                  </a:lnTo>
                  <a:lnTo>
                    <a:pt x="78" y="11"/>
                  </a:lnTo>
                  <a:lnTo>
                    <a:pt x="75" y="9"/>
                  </a:lnTo>
                  <a:lnTo>
                    <a:pt x="67" y="8"/>
                  </a:lnTo>
                  <a:lnTo>
                    <a:pt x="61" y="8"/>
                  </a:lnTo>
                  <a:lnTo>
                    <a:pt x="60" y="8"/>
                  </a:lnTo>
                  <a:lnTo>
                    <a:pt x="35" y="95"/>
                  </a:lnTo>
                  <a:lnTo>
                    <a:pt x="35" y="95"/>
                  </a:lnTo>
                  <a:lnTo>
                    <a:pt x="32" y="110"/>
                  </a:lnTo>
                  <a:lnTo>
                    <a:pt x="32" y="114"/>
                  </a:lnTo>
                  <a:lnTo>
                    <a:pt x="34" y="117"/>
                  </a:lnTo>
                  <a:lnTo>
                    <a:pt x="34" y="118"/>
                  </a:lnTo>
                  <a:lnTo>
                    <a:pt x="0" y="118"/>
                  </a:lnTo>
                  <a:lnTo>
                    <a:pt x="0" y="117"/>
                  </a:lnTo>
                  <a:lnTo>
                    <a:pt x="0" y="117"/>
                  </a:lnTo>
                  <a:lnTo>
                    <a:pt x="4" y="114"/>
                  </a:lnTo>
                  <a:lnTo>
                    <a:pt x="6" y="110"/>
                  </a:lnTo>
                  <a:lnTo>
                    <a:pt x="8" y="104"/>
                  </a:lnTo>
                  <a:lnTo>
                    <a:pt x="11" y="95"/>
                  </a:lnTo>
                  <a:lnTo>
                    <a:pt x="36" y="8"/>
                  </a:lnTo>
                  <a:lnTo>
                    <a:pt x="33" y="8"/>
                  </a:lnTo>
                  <a:lnTo>
                    <a:pt x="33" y="8"/>
                  </a:lnTo>
                  <a:lnTo>
                    <a:pt x="26" y="8"/>
                  </a:lnTo>
                  <a:lnTo>
                    <a:pt x="19" y="9"/>
                  </a:lnTo>
                  <a:lnTo>
                    <a:pt x="15" y="11"/>
                  </a:lnTo>
                  <a:lnTo>
                    <a:pt x="11" y="13"/>
                  </a:lnTo>
                  <a:lnTo>
                    <a:pt x="7" y="16"/>
                  </a:lnTo>
                  <a:lnTo>
                    <a:pt x="3" y="22"/>
                  </a:lnTo>
                  <a:lnTo>
                    <a:pt x="1" y="22"/>
                  </a:lnTo>
                  <a:lnTo>
                    <a:pt x="1" y="22"/>
                  </a:lnTo>
                  <a:lnTo>
                    <a:pt x="8" y="0"/>
                  </a:lnTo>
                  <a:lnTo>
                    <a:pt x="9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 name="Freeform 31"/>
            <p:cNvSpPr>
              <a:spLocks/>
            </p:cNvSpPr>
            <p:nvPr userDrawn="1"/>
          </p:nvSpPr>
          <p:spPr bwMode="auto">
            <a:xfrm>
              <a:off x="1447801" y="1789113"/>
              <a:ext cx="238125" cy="187325"/>
            </a:xfrm>
            <a:custGeom>
              <a:avLst/>
              <a:gdLst>
                <a:gd name="T0" fmla="*/ 150 w 150"/>
                <a:gd name="T1" fmla="*/ 1 h 118"/>
                <a:gd name="T2" fmla="*/ 150 w 150"/>
                <a:gd name="T3" fmla="*/ 1 h 118"/>
                <a:gd name="T4" fmla="*/ 147 w 150"/>
                <a:gd name="T5" fmla="*/ 5 h 118"/>
                <a:gd name="T6" fmla="*/ 144 w 150"/>
                <a:gd name="T7" fmla="*/ 9 h 118"/>
                <a:gd name="T8" fmla="*/ 136 w 150"/>
                <a:gd name="T9" fmla="*/ 23 h 118"/>
                <a:gd name="T10" fmla="*/ 136 w 150"/>
                <a:gd name="T11" fmla="*/ 23 h 118"/>
                <a:gd name="T12" fmla="*/ 108 w 150"/>
                <a:gd name="T13" fmla="*/ 76 h 118"/>
                <a:gd name="T14" fmla="*/ 87 w 150"/>
                <a:gd name="T15" fmla="*/ 118 h 118"/>
                <a:gd name="T16" fmla="*/ 74 w 150"/>
                <a:gd name="T17" fmla="*/ 118 h 118"/>
                <a:gd name="T18" fmla="*/ 67 w 150"/>
                <a:gd name="T19" fmla="*/ 44 h 118"/>
                <a:gd name="T20" fmla="*/ 66 w 150"/>
                <a:gd name="T21" fmla="*/ 44 h 118"/>
                <a:gd name="T22" fmla="*/ 26 w 150"/>
                <a:gd name="T23" fmla="*/ 118 h 118"/>
                <a:gd name="T24" fmla="*/ 15 w 150"/>
                <a:gd name="T25" fmla="*/ 118 h 118"/>
                <a:gd name="T26" fmla="*/ 5 w 150"/>
                <a:gd name="T27" fmla="*/ 24 h 118"/>
                <a:gd name="T28" fmla="*/ 5 w 150"/>
                <a:gd name="T29" fmla="*/ 24 h 118"/>
                <a:gd name="T30" fmla="*/ 4 w 150"/>
                <a:gd name="T31" fmla="*/ 9 h 118"/>
                <a:gd name="T32" fmla="*/ 2 w 150"/>
                <a:gd name="T33" fmla="*/ 5 h 118"/>
                <a:gd name="T34" fmla="*/ 0 w 150"/>
                <a:gd name="T35" fmla="*/ 1 h 118"/>
                <a:gd name="T36" fmla="*/ 0 w 150"/>
                <a:gd name="T37" fmla="*/ 0 h 118"/>
                <a:gd name="T38" fmla="*/ 33 w 150"/>
                <a:gd name="T39" fmla="*/ 0 h 118"/>
                <a:gd name="T40" fmla="*/ 33 w 150"/>
                <a:gd name="T41" fmla="*/ 1 h 118"/>
                <a:gd name="T42" fmla="*/ 33 w 150"/>
                <a:gd name="T43" fmla="*/ 1 h 118"/>
                <a:gd name="T44" fmla="*/ 31 w 150"/>
                <a:gd name="T45" fmla="*/ 5 h 118"/>
                <a:gd name="T46" fmla="*/ 29 w 150"/>
                <a:gd name="T47" fmla="*/ 9 h 118"/>
                <a:gd name="T48" fmla="*/ 29 w 150"/>
                <a:gd name="T49" fmla="*/ 14 h 118"/>
                <a:gd name="T50" fmla="*/ 29 w 150"/>
                <a:gd name="T51" fmla="*/ 23 h 118"/>
                <a:gd name="T52" fmla="*/ 35 w 150"/>
                <a:gd name="T53" fmla="*/ 79 h 118"/>
                <a:gd name="T54" fmla="*/ 35 w 150"/>
                <a:gd name="T55" fmla="*/ 79 h 118"/>
                <a:gd name="T56" fmla="*/ 77 w 150"/>
                <a:gd name="T57" fmla="*/ 1 h 118"/>
                <a:gd name="T58" fmla="*/ 86 w 150"/>
                <a:gd name="T59" fmla="*/ 1 h 118"/>
                <a:gd name="T60" fmla="*/ 93 w 150"/>
                <a:gd name="T61" fmla="*/ 79 h 118"/>
                <a:gd name="T62" fmla="*/ 94 w 150"/>
                <a:gd name="T63" fmla="*/ 79 h 118"/>
                <a:gd name="T64" fmla="*/ 94 w 150"/>
                <a:gd name="T65" fmla="*/ 79 h 118"/>
                <a:gd name="T66" fmla="*/ 124 w 150"/>
                <a:gd name="T67" fmla="*/ 21 h 118"/>
                <a:gd name="T68" fmla="*/ 124 w 150"/>
                <a:gd name="T69" fmla="*/ 21 h 118"/>
                <a:gd name="T70" fmla="*/ 128 w 150"/>
                <a:gd name="T71" fmla="*/ 12 h 118"/>
                <a:gd name="T72" fmla="*/ 129 w 150"/>
                <a:gd name="T73" fmla="*/ 6 h 118"/>
                <a:gd name="T74" fmla="*/ 129 w 150"/>
                <a:gd name="T75" fmla="*/ 3 h 118"/>
                <a:gd name="T76" fmla="*/ 128 w 150"/>
                <a:gd name="T77" fmla="*/ 1 h 118"/>
                <a:gd name="T78" fmla="*/ 128 w 150"/>
                <a:gd name="T79" fmla="*/ 0 h 118"/>
                <a:gd name="T80" fmla="*/ 150 w 150"/>
                <a:gd name="T81" fmla="*/ 0 h 118"/>
                <a:gd name="T82" fmla="*/ 150 w 150"/>
                <a:gd name="T83" fmla="*/ 1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0" h="118">
                  <a:moveTo>
                    <a:pt x="150" y="1"/>
                  </a:moveTo>
                  <a:lnTo>
                    <a:pt x="150" y="1"/>
                  </a:lnTo>
                  <a:lnTo>
                    <a:pt x="147" y="5"/>
                  </a:lnTo>
                  <a:lnTo>
                    <a:pt x="144" y="9"/>
                  </a:lnTo>
                  <a:lnTo>
                    <a:pt x="136" y="23"/>
                  </a:lnTo>
                  <a:lnTo>
                    <a:pt x="136" y="23"/>
                  </a:lnTo>
                  <a:lnTo>
                    <a:pt x="108" y="76"/>
                  </a:lnTo>
                  <a:lnTo>
                    <a:pt x="87" y="118"/>
                  </a:lnTo>
                  <a:lnTo>
                    <a:pt x="74" y="118"/>
                  </a:lnTo>
                  <a:lnTo>
                    <a:pt x="67" y="44"/>
                  </a:lnTo>
                  <a:lnTo>
                    <a:pt x="66" y="44"/>
                  </a:lnTo>
                  <a:lnTo>
                    <a:pt x="26" y="118"/>
                  </a:lnTo>
                  <a:lnTo>
                    <a:pt x="15" y="118"/>
                  </a:lnTo>
                  <a:lnTo>
                    <a:pt x="5" y="24"/>
                  </a:lnTo>
                  <a:lnTo>
                    <a:pt x="5" y="24"/>
                  </a:lnTo>
                  <a:lnTo>
                    <a:pt x="4" y="9"/>
                  </a:lnTo>
                  <a:lnTo>
                    <a:pt x="2" y="5"/>
                  </a:lnTo>
                  <a:lnTo>
                    <a:pt x="0" y="1"/>
                  </a:lnTo>
                  <a:lnTo>
                    <a:pt x="0" y="0"/>
                  </a:lnTo>
                  <a:lnTo>
                    <a:pt x="33" y="0"/>
                  </a:lnTo>
                  <a:lnTo>
                    <a:pt x="33" y="1"/>
                  </a:lnTo>
                  <a:lnTo>
                    <a:pt x="33" y="1"/>
                  </a:lnTo>
                  <a:lnTo>
                    <a:pt x="31" y="5"/>
                  </a:lnTo>
                  <a:lnTo>
                    <a:pt x="29" y="9"/>
                  </a:lnTo>
                  <a:lnTo>
                    <a:pt x="29" y="14"/>
                  </a:lnTo>
                  <a:lnTo>
                    <a:pt x="29" y="23"/>
                  </a:lnTo>
                  <a:lnTo>
                    <a:pt x="35" y="79"/>
                  </a:lnTo>
                  <a:lnTo>
                    <a:pt x="35" y="79"/>
                  </a:lnTo>
                  <a:lnTo>
                    <a:pt x="77" y="1"/>
                  </a:lnTo>
                  <a:lnTo>
                    <a:pt x="86" y="1"/>
                  </a:lnTo>
                  <a:lnTo>
                    <a:pt x="93" y="79"/>
                  </a:lnTo>
                  <a:lnTo>
                    <a:pt x="94" y="79"/>
                  </a:lnTo>
                  <a:lnTo>
                    <a:pt x="94" y="79"/>
                  </a:lnTo>
                  <a:lnTo>
                    <a:pt x="124" y="21"/>
                  </a:lnTo>
                  <a:lnTo>
                    <a:pt x="124" y="21"/>
                  </a:lnTo>
                  <a:lnTo>
                    <a:pt x="128" y="12"/>
                  </a:lnTo>
                  <a:lnTo>
                    <a:pt x="129" y="6"/>
                  </a:lnTo>
                  <a:lnTo>
                    <a:pt x="129" y="3"/>
                  </a:lnTo>
                  <a:lnTo>
                    <a:pt x="128" y="1"/>
                  </a:lnTo>
                  <a:lnTo>
                    <a:pt x="128" y="0"/>
                  </a:lnTo>
                  <a:lnTo>
                    <a:pt x="150" y="0"/>
                  </a:lnTo>
                  <a:lnTo>
                    <a:pt x="15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
        <p:nvSpPr>
          <p:cNvPr id="14" name="Text Placeholder 2"/>
          <p:cNvSpPr>
            <a:spLocks noGrp="1"/>
          </p:cNvSpPr>
          <p:nvPr>
            <p:ph type="body" sz="quarter" idx="12" hasCustomPrompt="1"/>
          </p:nvPr>
        </p:nvSpPr>
        <p:spPr>
          <a:xfrm>
            <a:off x="283745" y="301625"/>
            <a:ext cx="10230268" cy="4897090"/>
          </a:xfrm>
        </p:spPr>
        <p:txBody>
          <a:bodyPr/>
          <a:lstStyle>
            <a:lvl1pPr marL="571500" indent="-571500">
              <a:buFont typeface="Arial" panose="020B0604020202020204" pitchFamily="34" charset="0"/>
              <a:buChar char="−"/>
              <a:defRPr sz="3600">
                <a:solidFill>
                  <a:schemeClr val="bg1"/>
                </a:solidFill>
              </a:defRPr>
            </a:lvl1pPr>
            <a:lvl2pPr>
              <a:defRPr sz="2800">
                <a:solidFill>
                  <a:schemeClr val="bg1"/>
                </a:solidFill>
              </a:defRPr>
            </a:lvl2pPr>
            <a:lvl3pPr marL="985807" indent="-457200">
              <a:buFont typeface="Arial" panose="020B0604020202020204" pitchFamily="34" charset="0"/>
              <a:buChar char="−"/>
              <a:defRPr sz="2800">
                <a:solidFill>
                  <a:schemeClr val="bg1"/>
                </a:solidFill>
              </a:defRPr>
            </a:lvl3pPr>
            <a:lvl4pPr>
              <a:defRPr sz="2800">
                <a:solidFill>
                  <a:schemeClr val="bg1"/>
                </a:solidFill>
              </a:defRPr>
            </a:lvl4pPr>
            <a:lvl5pPr>
              <a:defRPr sz="2400">
                <a:solidFill>
                  <a:schemeClr val="bg1"/>
                </a:solidFill>
              </a:defRPr>
            </a:lvl5pPr>
          </a:lstStyle>
          <a:p>
            <a:pPr lvl="0"/>
            <a:r>
              <a:rPr lang="en-US" dirty="0"/>
              <a:t>You can use it as divider or highlight slide. Make it short, clear and pretty. If used as a highlight slide, size of the text should be 35pt. If used as a divider slide, content can be much smaller – 18pt.</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23" name="Footer Placeholder 3"/>
          <p:cNvSpPr>
            <a:spLocks noGrp="1"/>
          </p:cNvSpPr>
          <p:nvPr>
            <p:ph type="ftr" sz="quarter" idx="10"/>
          </p:nvPr>
        </p:nvSpPr>
        <p:spPr>
          <a:xfrm>
            <a:off x="658292" y="5592196"/>
            <a:ext cx="8918847" cy="228600"/>
          </a:xfrm>
        </p:spPr>
        <p:txBody>
          <a:bodyPr/>
          <a:lstStyle>
            <a:lvl1pPr>
              <a:defRPr>
                <a:solidFill>
                  <a:schemeClr val="bg1"/>
                </a:solidFill>
              </a:defRPr>
            </a:lvl1pPr>
          </a:lstStyle>
          <a:p>
            <a:r>
              <a:rPr lang="en-US"/>
              <a:t>Global webinar for third-party providers</a:t>
            </a:r>
            <a:endParaRPr lang="en-GB" dirty="0"/>
          </a:p>
        </p:txBody>
      </p:sp>
    </p:spTree>
    <p:extLst>
      <p:ext uri="{BB962C8B-B14F-4D97-AF65-F5344CB8AC3E}">
        <p14:creationId xmlns:p14="http://schemas.microsoft.com/office/powerpoint/2010/main" val="122146854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2_Divider or Highlight slide Purple">
    <p:spTree>
      <p:nvGrpSpPr>
        <p:cNvPr id="1" name=""/>
        <p:cNvGrpSpPr/>
        <p:nvPr/>
      </p:nvGrpSpPr>
      <p:grpSpPr>
        <a:xfrm>
          <a:off x="0" y="0"/>
          <a:ext cx="0" cy="0"/>
          <a:chOff x="0" y="0"/>
          <a:chExt cx="0" cy="0"/>
        </a:xfrm>
      </p:grpSpPr>
      <p:sp>
        <p:nvSpPr>
          <p:cNvPr id="6" name="Rectangle 5"/>
          <p:cNvSpPr/>
          <p:nvPr userDrawn="1"/>
        </p:nvSpPr>
        <p:spPr bwMode="auto">
          <a:xfrm>
            <a:off x="0" y="0"/>
            <a:ext cx="10801350" cy="6076950"/>
          </a:xfrm>
          <a:prstGeom prst="rect">
            <a:avLst/>
          </a:prstGeom>
          <a:solidFill>
            <a:srgbClr val="00B0F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Arial" charset="0"/>
            </a:endParaRPr>
          </a:p>
        </p:txBody>
      </p:sp>
      <p:sp>
        <p:nvSpPr>
          <p:cNvPr id="5" name="Slide Number Placeholder 4"/>
          <p:cNvSpPr>
            <a:spLocks noGrp="1"/>
          </p:cNvSpPr>
          <p:nvPr>
            <p:ph type="sldNum" sz="quarter" idx="11"/>
          </p:nvPr>
        </p:nvSpPr>
        <p:spPr>
          <a:xfrm>
            <a:off x="9823251" y="5592196"/>
            <a:ext cx="762000" cy="228600"/>
          </a:xfrm>
        </p:spPr>
        <p:txBody>
          <a:bodyPr/>
          <a:lstStyle>
            <a:lvl1pPr algn="r">
              <a:defRPr>
                <a:solidFill>
                  <a:schemeClr val="bg1"/>
                </a:solidFill>
              </a:defRPr>
            </a:lvl1pPr>
          </a:lstStyle>
          <a:p>
            <a:fld id="{F17889F7-7963-4A16-ADF8-FEE4D97DC541}" type="slidenum">
              <a:rPr lang="en-GB" smtClean="0"/>
              <a:pPr/>
              <a:t>‹#›</a:t>
            </a:fld>
            <a:endParaRPr lang="en-GB"/>
          </a:p>
        </p:txBody>
      </p:sp>
      <p:grpSp>
        <p:nvGrpSpPr>
          <p:cNvPr id="15" name="Group 14"/>
          <p:cNvGrpSpPr/>
          <p:nvPr userDrawn="1"/>
        </p:nvGrpSpPr>
        <p:grpSpPr>
          <a:xfrm>
            <a:off x="286418" y="5558755"/>
            <a:ext cx="288363" cy="288873"/>
            <a:chOff x="1230313" y="1433513"/>
            <a:chExt cx="898525" cy="900113"/>
          </a:xfrm>
        </p:grpSpPr>
        <p:sp>
          <p:nvSpPr>
            <p:cNvPr id="16" name="Freeform 15"/>
            <p:cNvSpPr>
              <a:spLocks noEditPoints="1"/>
            </p:cNvSpPr>
            <p:nvPr userDrawn="1"/>
          </p:nvSpPr>
          <p:spPr bwMode="auto">
            <a:xfrm>
              <a:off x="1230313" y="1433513"/>
              <a:ext cx="898525" cy="900113"/>
            </a:xfrm>
            <a:custGeom>
              <a:avLst/>
              <a:gdLst>
                <a:gd name="T0" fmla="*/ 198 w 566"/>
                <a:gd name="T1" fmla="*/ 14 h 567"/>
                <a:gd name="T2" fmla="*/ 103 w 566"/>
                <a:gd name="T3" fmla="*/ 66 h 567"/>
                <a:gd name="T4" fmla="*/ 34 w 566"/>
                <a:gd name="T5" fmla="*/ 149 h 567"/>
                <a:gd name="T6" fmla="*/ 2 w 566"/>
                <a:gd name="T7" fmla="*/ 255 h 567"/>
                <a:gd name="T8" fmla="*/ 9 w 566"/>
                <a:gd name="T9" fmla="*/ 354 h 567"/>
                <a:gd name="T10" fmla="*/ 57 w 566"/>
                <a:gd name="T11" fmla="*/ 453 h 567"/>
                <a:gd name="T12" fmla="*/ 136 w 566"/>
                <a:gd name="T13" fmla="*/ 526 h 567"/>
                <a:gd name="T14" fmla="*/ 240 w 566"/>
                <a:gd name="T15" fmla="*/ 563 h 567"/>
                <a:gd name="T16" fmla="*/ 341 w 566"/>
                <a:gd name="T17" fmla="*/ 561 h 567"/>
                <a:gd name="T18" fmla="*/ 442 w 566"/>
                <a:gd name="T19" fmla="*/ 518 h 567"/>
                <a:gd name="T20" fmla="*/ 518 w 566"/>
                <a:gd name="T21" fmla="*/ 442 h 567"/>
                <a:gd name="T22" fmla="*/ 561 w 566"/>
                <a:gd name="T23" fmla="*/ 341 h 567"/>
                <a:gd name="T24" fmla="*/ 563 w 566"/>
                <a:gd name="T25" fmla="*/ 240 h 567"/>
                <a:gd name="T26" fmla="*/ 526 w 566"/>
                <a:gd name="T27" fmla="*/ 137 h 567"/>
                <a:gd name="T28" fmla="*/ 454 w 566"/>
                <a:gd name="T29" fmla="*/ 57 h 567"/>
                <a:gd name="T30" fmla="*/ 356 w 566"/>
                <a:gd name="T31" fmla="*/ 10 h 567"/>
                <a:gd name="T32" fmla="*/ 95 w 566"/>
                <a:gd name="T33" fmla="*/ 90 h 567"/>
                <a:gd name="T34" fmla="*/ 248 w 566"/>
                <a:gd name="T35" fmla="*/ 16 h 567"/>
                <a:gd name="T36" fmla="*/ 206 w 566"/>
                <a:gd name="T37" fmla="*/ 55 h 567"/>
                <a:gd name="T38" fmla="*/ 94 w 566"/>
                <a:gd name="T39" fmla="*/ 92 h 567"/>
                <a:gd name="T40" fmla="*/ 247 w 566"/>
                <a:gd name="T41" fmla="*/ 36 h 567"/>
                <a:gd name="T42" fmla="*/ 192 w 566"/>
                <a:gd name="T43" fmla="*/ 92 h 567"/>
                <a:gd name="T44" fmla="*/ 337 w 566"/>
                <a:gd name="T45" fmla="*/ 50 h 567"/>
                <a:gd name="T46" fmla="*/ 290 w 566"/>
                <a:gd name="T47" fmla="*/ 92 h 567"/>
                <a:gd name="T48" fmla="*/ 319 w 566"/>
                <a:gd name="T49" fmla="*/ 19 h 567"/>
                <a:gd name="T50" fmla="*/ 382 w 566"/>
                <a:gd name="T51" fmla="*/ 32 h 567"/>
                <a:gd name="T52" fmla="*/ 473 w 566"/>
                <a:gd name="T53" fmla="*/ 92 h 567"/>
                <a:gd name="T54" fmla="*/ 166 w 566"/>
                <a:gd name="T55" fmla="*/ 107 h 567"/>
                <a:gd name="T56" fmla="*/ 32 w 566"/>
                <a:gd name="T57" fmla="*/ 186 h 567"/>
                <a:gd name="T58" fmla="*/ 81 w 566"/>
                <a:gd name="T59" fmla="*/ 106 h 567"/>
                <a:gd name="T60" fmla="*/ 278 w 566"/>
                <a:gd name="T61" fmla="*/ 186 h 567"/>
                <a:gd name="T62" fmla="*/ 183 w 566"/>
                <a:gd name="T63" fmla="*/ 106 h 567"/>
                <a:gd name="T64" fmla="*/ 384 w 566"/>
                <a:gd name="T65" fmla="*/ 106 h 567"/>
                <a:gd name="T66" fmla="*/ 417 w 566"/>
                <a:gd name="T67" fmla="*/ 186 h 567"/>
                <a:gd name="T68" fmla="*/ 486 w 566"/>
                <a:gd name="T69" fmla="*/ 105 h 567"/>
                <a:gd name="T70" fmla="*/ 535 w 566"/>
                <a:gd name="T71" fmla="*/ 186 h 567"/>
                <a:gd name="T72" fmla="*/ 411 w 566"/>
                <a:gd name="T73" fmla="*/ 126 h 567"/>
                <a:gd name="T74" fmla="*/ 540 w 566"/>
                <a:gd name="T75" fmla="*/ 199 h 567"/>
                <a:gd name="T76" fmla="*/ 552 w 566"/>
                <a:gd name="T77" fmla="*/ 305 h 567"/>
                <a:gd name="T78" fmla="*/ 27 w 566"/>
                <a:gd name="T79" fmla="*/ 368 h 567"/>
                <a:gd name="T80" fmla="*/ 14 w 566"/>
                <a:gd name="T81" fmla="*/ 284 h 567"/>
                <a:gd name="T82" fmla="*/ 540 w 566"/>
                <a:gd name="T83" fmla="*/ 199 h 567"/>
                <a:gd name="T84" fmla="*/ 156 w 566"/>
                <a:gd name="T85" fmla="*/ 441 h 567"/>
                <a:gd name="T86" fmla="*/ 81 w 566"/>
                <a:gd name="T87" fmla="*/ 461 h 567"/>
                <a:gd name="T88" fmla="*/ 32 w 566"/>
                <a:gd name="T89" fmla="*/ 381 h 567"/>
                <a:gd name="T90" fmla="*/ 183 w 566"/>
                <a:gd name="T91" fmla="*/ 461 h 567"/>
                <a:gd name="T92" fmla="*/ 149 w 566"/>
                <a:gd name="T93" fmla="*/ 381 h 567"/>
                <a:gd name="T94" fmla="*/ 412 w 566"/>
                <a:gd name="T95" fmla="*/ 402 h 567"/>
                <a:gd name="T96" fmla="*/ 290 w 566"/>
                <a:gd name="T97" fmla="*/ 461 h 567"/>
                <a:gd name="T98" fmla="*/ 534 w 566"/>
                <a:gd name="T99" fmla="*/ 382 h 567"/>
                <a:gd name="T100" fmla="*/ 400 w 566"/>
                <a:gd name="T101" fmla="*/ 461 h 567"/>
                <a:gd name="T102" fmla="*/ 431 w 566"/>
                <a:gd name="T103" fmla="*/ 381 h 567"/>
                <a:gd name="T104" fmla="*/ 176 w 566"/>
                <a:gd name="T105" fmla="*/ 475 h 567"/>
                <a:gd name="T106" fmla="*/ 253 w 566"/>
                <a:gd name="T107" fmla="*/ 551 h 567"/>
                <a:gd name="T108" fmla="*/ 146 w 566"/>
                <a:gd name="T109" fmla="*/ 515 h 567"/>
                <a:gd name="T110" fmla="*/ 176 w 566"/>
                <a:gd name="T111" fmla="*/ 475 h 567"/>
                <a:gd name="T112" fmla="*/ 230 w 566"/>
                <a:gd name="T113" fmla="*/ 516 h 567"/>
                <a:gd name="T114" fmla="*/ 278 w 566"/>
                <a:gd name="T115" fmla="*/ 475 h 567"/>
                <a:gd name="T116" fmla="*/ 320 w 566"/>
                <a:gd name="T117" fmla="*/ 531 h 567"/>
                <a:gd name="T118" fmla="*/ 374 w 566"/>
                <a:gd name="T119" fmla="*/ 475 h 567"/>
                <a:gd name="T120" fmla="*/ 401 w 566"/>
                <a:gd name="T121" fmla="*/ 525 h 567"/>
                <a:gd name="T122" fmla="*/ 319 w 566"/>
                <a:gd name="T123" fmla="*/ 547 h 567"/>
                <a:gd name="T124" fmla="*/ 391 w 566"/>
                <a:gd name="T125" fmla="*/ 475 h 5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66" h="567">
                  <a:moveTo>
                    <a:pt x="282" y="0"/>
                  </a:moveTo>
                  <a:lnTo>
                    <a:pt x="282" y="0"/>
                  </a:lnTo>
                  <a:lnTo>
                    <a:pt x="268" y="1"/>
                  </a:lnTo>
                  <a:lnTo>
                    <a:pt x="252" y="2"/>
                  </a:lnTo>
                  <a:lnTo>
                    <a:pt x="238" y="4"/>
                  </a:lnTo>
                  <a:lnTo>
                    <a:pt x="225" y="7"/>
                  </a:lnTo>
                  <a:lnTo>
                    <a:pt x="211" y="10"/>
                  </a:lnTo>
                  <a:lnTo>
                    <a:pt x="198" y="14"/>
                  </a:lnTo>
                  <a:lnTo>
                    <a:pt x="185" y="18"/>
                  </a:lnTo>
                  <a:lnTo>
                    <a:pt x="172" y="23"/>
                  </a:lnTo>
                  <a:lnTo>
                    <a:pt x="159" y="29"/>
                  </a:lnTo>
                  <a:lnTo>
                    <a:pt x="147" y="35"/>
                  </a:lnTo>
                  <a:lnTo>
                    <a:pt x="136" y="42"/>
                  </a:lnTo>
                  <a:lnTo>
                    <a:pt x="124" y="49"/>
                  </a:lnTo>
                  <a:lnTo>
                    <a:pt x="113" y="57"/>
                  </a:lnTo>
                  <a:lnTo>
                    <a:pt x="103" y="66"/>
                  </a:lnTo>
                  <a:lnTo>
                    <a:pt x="92" y="75"/>
                  </a:lnTo>
                  <a:lnTo>
                    <a:pt x="83" y="84"/>
                  </a:lnTo>
                  <a:lnTo>
                    <a:pt x="73" y="94"/>
                  </a:lnTo>
                  <a:lnTo>
                    <a:pt x="65" y="104"/>
                  </a:lnTo>
                  <a:lnTo>
                    <a:pt x="56" y="115"/>
                  </a:lnTo>
                  <a:lnTo>
                    <a:pt x="48" y="126"/>
                  </a:lnTo>
                  <a:lnTo>
                    <a:pt x="41" y="137"/>
                  </a:lnTo>
                  <a:lnTo>
                    <a:pt x="34" y="149"/>
                  </a:lnTo>
                  <a:lnTo>
                    <a:pt x="28" y="161"/>
                  </a:lnTo>
                  <a:lnTo>
                    <a:pt x="22" y="174"/>
                  </a:lnTo>
                  <a:lnTo>
                    <a:pt x="17" y="186"/>
                  </a:lnTo>
                  <a:lnTo>
                    <a:pt x="13" y="199"/>
                  </a:lnTo>
                  <a:lnTo>
                    <a:pt x="9" y="213"/>
                  </a:lnTo>
                  <a:lnTo>
                    <a:pt x="6" y="226"/>
                  </a:lnTo>
                  <a:lnTo>
                    <a:pt x="4" y="240"/>
                  </a:lnTo>
                  <a:lnTo>
                    <a:pt x="2" y="255"/>
                  </a:lnTo>
                  <a:lnTo>
                    <a:pt x="1" y="270"/>
                  </a:lnTo>
                  <a:lnTo>
                    <a:pt x="0" y="284"/>
                  </a:lnTo>
                  <a:lnTo>
                    <a:pt x="0" y="284"/>
                  </a:lnTo>
                  <a:lnTo>
                    <a:pt x="1" y="298"/>
                  </a:lnTo>
                  <a:lnTo>
                    <a:pt x="2" y="313"/>
                  </a:lnTo>
                  <a:lnTo>
                    <a:pt x="4" y="327"/>
                  </a:lnTo>
                  <a:lnTo>
                    <a:pt x="6" y="341"/>
                  </a:lnTo>
                  <a:lnTo>
                    <a:pt x="9" y="354"/>
                  </a:lnTo>
                  <a:lnTo>
                    <a:pt x="13" y="368"/>
                  </a:lnTo>
                  <a:lnTo>
                    <a:pt x="18" y="381"/>
                  </a:lnTo>
                  <a:lnTo>
                    <a:pt x="23" y="394"/>
                  </a:lnTo>
                  <a:lnTo>
                    <a:pt x="28" y="406"/>
                  </a:lnTo>
                  <a:lnTo>
                    <a:pt x="34" y="418"/>
                  </a:lnTo>
                  <a:lnTo>
                    <a:pt x="41" y="430"/>
                  </a:lnTo>
                  <a:lnTo>
                    <a:pt x="49" y="442"/>
                  </a:lnTo>
                  <a:lnTo>
                    <a:pt x="57" y="453"/>
                  </a:lnTo>
                  <a:lnTo>
                    <a:pt x="65" y="464"/>
                  </a:lnTo>
                  <a:lnTo>
                    <a:pt x="74" y="474"/>
                  </a:lnTo>
                  <a:lnTo>
                    <a:pt x="83" y="484"/>
                  </a:lnTo>
                  <a:lnTo>
                    <a:pt x="93" y="493"/>
                  </a:lnTo>
                  <a:lnTo>
                    <a:pt x="103" y="502"/>
                  </a:lnTo>
                  <a:lnTo>
                    <a:pt x="114" y="510"/>
                  </a:lnTo>
                  <a:lnTo>
                    <a:pt x="125" y="518"/>
                  </a:lnTo>
                  <a:lnTo>
                    <a:pt x="136" y="526"/>
                  </a:lnTo>
                  <a:lnTo>
                    <a:pt x="148" y="532"/>
                  </a:lnTo>
                  <a:lnTo>
                    <a:pt x="160" y="539"/>
                  </a:lnTo>
                  <a:lnTo>
                    <a:pt x="173" y="544"/>
                  </a:lnTo>
                  <a:lnTo>
                    <a:pt x="186" y="549"/>
                  </a:lnTo>
                  <a:lnTo>
                    <a:pt x="199" y="554"/>
                  </a:lnTo>
                  <a:lnTo>
                    <a:pt x="212" y="558"/>
                  </a:lnTo>
                  <a:lnTo>
                    <a:pt x="226" y="561"/>
                  </a:lnTo>
                  <a:lnTo>
                    <a:pt x="240" y="563"/>
                  </a:lnTo>
                  <a:lnTo>
                    <a:pt x="254" y="565"/>
                  </a:lnTo>
                  <a:lnTo>
                    <a:pt x="269" y="566"/>
                  </a:lnTo>
                  <a:lnTo>
                    <a:pt x="284" y="567"/>
                  </a:lnTo>
                  <a:lnTo>
                    <a:pt x="284" y="567"/>
                  </a:lnTo>
                  <a:lnTo>
                    <a:pt x="298" y="566"/>
                  </a:lnTo>
                  <a:lnTo>
                    <a:pt x="313" y="565"/>
                  </a:lnTo>
                  <a:lnTo>
                    <a:pt x="327" y="563"/>
                  </a:lnTo>
                  <a:lnTo>
                    <a:pt x="341" y="561"/>
                  </a:lnTo>
                  <a:lnTo>
                    <a:pt x="354" y="558"/>
                  </a:lnTo>
                  <a:lnTo>
                    <a:pt x="368" y="554"/>
                  </a:lnTo>
                  <a:lnTo>
                    <a:pt x="381" y="549"/>
                  </a:lnTo>
                  <a:lnTo>
                    <a:pt x="394" y="544"/>
                  </a:lnTo>
                  <a:lnTo>
                    <a:pt x="406" y="539"/>
                  </a:lnTo>
                  <a:lnTo>
                    <a:pt x="418" y="532"/>
                  </a:lnTo>
                  <a:lnTo>
                    <a:pt x="430" y="526"/>
                  </a:lnTo>
                  <a:lnTo>
                    <a:pt x="442" y="518"/>
                  </a:lnTo>
                  <a:lnTo>
                    <a:pt x="453" y="510"/>
                  </a:lnTo>
                  <a:lnTo>
                    <a:pt x="463" y="502"/>
                  </a:lnTo>
                  <a:lnTo>
                    <a:pt x="474" y="493"/>
                  </a:lnTo>
                  <a:lnTo>
                    <a:pt x="484" y="484"/>
                  </a:lnTo>
                  <a:lnTo>
                    <a:pt x="493" y="474"/>
                  </a:lnTo>
                  <a:lnTo>
                    <a:pt x="502" y="464"/>
                  </a:lnTo>
                  <a:lnTo>
                    <a:pt x="510" y="453"/>
                  </a:lnTo>
                  <a:lnTo>
                    <a:pt x="518" y="442"/>
                  </a:lnTo>
                  <a:lnTo>
                    <a:pt x="525" y="430"/>
                  </a:lnTo>
                  <a:lnTo>
                    <a:pt x="532" y="418"/>
                  </a:lnTo>
                  <a:lnTo>
                    <a:pt x="538" y="406"/>
                  </a:lnTo>
                  <a:lnTo>
                    <a:pt x="544" y="394"/>
                  </a:lnTo>
                  <a:lnTo>
                    <a:pt x="549" y="381"/>
                  </a:lnTo>
                  <a:lnTo>
                    <a:pt x="554" y="368"/>
                  </a:lnTo>
                  <a:lnTo>
                    <a:pt x="557" y="354"/>
                  </a:lnTo>
                  <a:lnTo>
                    <a:pt x="561" y="341"/>
                  </a:lnTo>
                  <a:lnTo>
                    <a:pt x="563" y="327"/>
                  </a:lnTo>
                  <a:lnTo>
                    <a:pt x="565" y="313"/>
                  </a:lnTo>
                  <a:lnTo>
                    <a:pt x="566" y="298"/>
                  </a:lnTo>
                  <a:lnTo>
                    <a:pt x="566" y="284"/>
                  </a:lnTo>
                  <a:lnTo>
                    <a:pt x="566" y="284"/>
                  </a:lnTo>
                  <a:lnTo>
                    <a:pt x="566" y="270"/>
                  </a:lnTo>
                  <a:lnTo>
                    <a:pt x="565" y="255"/>
                  </a:lnTo>
                  <a:lnTo>
                    <a:pt x="563" y="240"/>
                  </a:lnTo>
                  <a:lnTo>
                    <a:pt x="561" y="226"/>
                  </a:lnTo>
                  <a:lnTo>
                    <a:pt x="558" y="213"/>
                  </a:lnTo>
                  <a:lnTo>
                    <a:pt x="554" y="199"/>
                  </a:lnTo>
                  <a:lnTo>
                    <a:pt x="549" y="186"/>
                  </a:lnTo>
                  <a:lnTo>
                    <a:pt x="544" y="174"/>
                  </a:lnTo>
                  <a:lnTo>
                    <a:pt x="539" y="161"/>
                  </a:lnTo>
                  <a:lnTo>
                    <a:pt x="532" y="149"/>
                  </a:lnTo>
                  <a:lnTo>
                    <a:pt x="526" y="137"/>
                  </a:lnTo>
                  <a:lnTo>
                    <a:pt x="518" y="126"/>
                  </a:lnTo>
                  <a:lnTo>
                    <a:pt x="511" y="115"/>
                  </a:lnTo>
                  <a:lnTo>
                    <a:pt x="502" y="104"/>
                  </a:lnTo>
                  <a:lnTo>
                    <a:pt x="493" y="94"/>
                  </a:lnTo>
                  <a:lnTo>
                    <a:pt x="484" y="84"/>
                  </a:lnTo>
                  <a:lnTo>
                    <a:pt x="474" y="75"/>
                  </a:lnTo>
                  <a:lnTo>
                    <a:pt x="464" y="66"/>
                  </a:lnTo>
                  <a:lnTo>
                    <a:pt x="454" y="57"/>
                  </a:lnTo>
                  <a:lnTo>
                    <a:pt x="443" y="49"/>
                  </a:lnTo>
                  <a:lnTo>
                    <a:pt x="431" y="42"/>
                  </a:lnTo>
                  <a:lnTo>
                    <a:pt x="419" y="35"/>
                  </a:lnTo>
                  <a:lnTo>
                    <a:pt x="407" y="29"/>
                  </a:lnTo>
                  <a:lnTo>
                    <a:pt x="395" y="23"/>
                  </a:lnTo>
                  <a:lnTo>
                    <a:pt x="382" y="18"/>
                  </a:lnTo>
                  <a:lnTo>
                    <a:pt x="369" y="14"/>
                  </a:lnTo>
                  <a:lnTo>
                    <a:pt x="356" y="10"/>
                  </a:lnTo>
                  <a:lnTo>
                    <a:pt x="342" y="7"/>
                  </a:lnTo>
                  <a:lnTo>
                    <a:pt x="328" y="4"/>
                  </a:lnTo>
                  <a:lnTo>
                    <a:pt x="314" y="2"/>
                  </a:lnTo>
                  <a:lnTo>
                    <a:pt x="300" y="1"/>
                  </a:lnTo>
                  <a:lnTo>
                    <a:pt x="286" y="0"/>
                  </a:lnTo>
                  <a:lnTo>
                    <a:pt x="282" y="0"/>
                  </a:lnTo>
                  <a:close/>
                  <a:moveTo>
                    <a:pt x="95" y="90"/>
                  </a:moveTo>
                  <a:lnTo>
                    <a:pt x="95" y="90"/>
                  </a:lnTo>
                  <a:lnTo>
                    <a:pt x="111" y="76"/>
                  </a:lnTo>
                  <a:lnTo>
                    <a:pt x="128" y="63"/>
                  </a:lnTo>
                  <a:lnTo>
                    <a:pt x="147" y="51"/>
                  </a:lnTo>
                  <a:lnTo>
                    <a:pt x="166" y="41"/>
                  </a:lnTo>
                  <a:lnTo>
                    <a:pt x="185" y="32"/>
                  </a:lnTo>
                  <a:lnTo>
                    <a:pt x="206" y="25"/>
                  </a:lnTo>
                  <a:lnTo>
                    <a:pt x="226" y="20"/>
                  </a:lnTo>
                  <a:lnTo>
                    <a:pt x="248" y="16"/>
                  </a:lnTo>
                  <a:lnTo>
                    <a:pt x="248" y="16"/>
                  </a:lnTo>
                  <a:lnTo>
                    <a:pt x="254" y="15"/>
                  </a:lnTo>
                  <a:lnTo>
                    <a:pt x="254" y="15"/>
                  </a:lnTo>
                  <a:lnTo>
                    <a:pt x="247" y="19"/>
                  </a:lnTo>
                  <a:lnTo>
                    <a:pt x="247" y="19"/>
                  </a:lnTo>
                  <a:lnTo>
                    <a:pt x="233" y="30"/>
                  </a:lnTo>
                  <a:lnTo>
                    <a:pt x="215" y="46"/>
                  </a:lnTo>
                  <a:lnTo>
                    <a:pt x="206" y="55"/>
                  </a:lnTo>
                  <a:lnTo>
                    <a:pt x="196" y="66"/>
                  </a:lnTo>
                  <a:lnTo>
                    <a:pt x="186" y="78"/>
                  </a:lnTo>
                  <a:lnTo>
                    <a:pt x="176" y="92"/>
                  </a:lnTo>
                  <a:lnTo>
                    <a:pt x="176" y="92"/>
                  </a:lnTo>
                  <a:lnTo>
                    <a:pt x="176" y="92"/>
                  </a:lnTo>
                  <a:lnTo>
                    <a:pt x="176" y="92"/>
                  </a:lnTo>
                  <a:lnTo>
                    <a:pt x="94" y="92"/>
                  </a:lnTo>
                  <a:lnTo>
                    <a:pt x="94" y="92"/>
                  </a:lnTo>
                  <a:lnTo>
                    <a:pt x="95" y="90"/>
                  </a:lnTo>
                  <a:lnTo>
                    <a:pt x="95" y="90"/>
                  </a:lnTo>
                  <a:close/>
                  <a:moveTo>
                    <a:pt x="194" y="90"/>
                  </a:moveTo>
                  <a:lnTo>
                    <a:pt x="194" y="90"/>
                  </a:lnTo>
                  <a:lnTo>
                    <a:pt x="203" y="79"/>
                  </a:lnTo>
                  <a:lnTo>
                    <a:pt x="212" y="69"/>
                  </a:lnTo>
                  <a:lnTo>
                    <a:pt x="230" y="50"/>
                  </a:lnTo>
                  <a:lnTo>
                    <a:pt x="247" y="36"/>
                  </a:lnTo>
                  <a:lnTo>
                    <a:pt x="262" y="25"/>
                  </a:lnTo>
                  <a:lnTo>
                    <a:pt x="262" y="25"/>
                  </a:lnTo>
                  <a:lnTo>
                    <a:pt x="278" y="15"/>
                  </a:lnTo>
                  <a:lnTo>
                    <a:pt x="278" y="15"/>
                  </a:lnTo>
                  <a:lnTo>
                    <a:pt x="278" y="92"/>
                  </a:lnTo>
                  <a:lnTo>
                    <a:pt x="278" y="92"/>
                  </a:lnTo>
                  <a:lnTo>
                    <a:pt x="192" y="92"/>
                  </a:lnTo>
                  <a:lnTo>
                    <a:pt x="192" y="92"/>
                  </a:lnTo>
                  <a:lnTo>
                    <a:pt x="194" y="90"/>
                  </a:lnTo>
                  <a:lnTo>
                    <a:pt x="194" y="90"/>
                  </a:lnTo>
                  <a:close/>
                  <a:moveTo>
                    <a:pt x="290" y="15"/>
                  </a:moveTo>
                  <a:lnTo>
                    <a:pt x="290" y="15"/>
                  </a:lnTo>
                  <a:lnTo>
                    <a:pt x="305" y="25"/>
                  </a:lnTo>
                  <a:lnTo>
                    <a:pt x="305" y="25"/>
                  </a:lnTo>
                  <a:lnTo>
                    <a:pt x="320" y="36"/>
                  </a:lnTo>
                  <a:lnTo>
                    <a:pt x="337" y="50"/>
                  </a:lnTo>
                  <a:lnTo>
                    <a:pt x="355" y="69"/>
                  </a:lnTo>
                  <a:lnTo>
                    <a:pt x="364" y="79"/>
                  </a:lnTo>
                  <a:lnTo>
                    <a:pt x="373" y="90"/>
                  </a:lnTo>
                  <a:lnTo>
                    <a:pt x="373" y="90"/>
                  </a:lnTo>
                  <a:lnTo>
                    <a:pt x="374" y="92"/>
                  </a:lnTo>
                  <a:lnTo>
                    <a:pt x="374" y="92"/>
                  </a:lnTo>
                  <a:lnTo>
                    <a:pt x="290" y="92"/>
                  </a:lnTo>
                  <a:lnTo>
                    <a:pt x="290" y="92"/>
                  </a:lnTo>
                  <a:lnTo>
                    <a:pt x="290" y="15"/>
                  </a:lnTo>
                  <a:lnTo>
                    <a:pt x="290" y="15"/>
                  </a:lnTo>
                  <a:close/>
                  <a:moveTo>
                    <a:pt x="391" y="92"/>
                  </a:moveTo>
                  <a:lnTo>
                    <a:pt x="391" y="92"/>
                  </a:lnTo>
                  <a:lnTo>
                    <a:pt x="376" y="72"/>
                  </a:lnTo>
                  <a:lnTo>
                    <a:pt x="359" y="53"/>
                  </a:lnTo>
                  <a:lnTo>
                    <a:pt x="340" y="35"/>
                  </a:lnTo>
                  <a:lnTo>
                    <a:pt x="319" y="19"/>
                  </a:lnTo>
                  <a:lnTo>
                    <a:pt x="319" y="19"/>
                  </a:lnTo>
                  <a:lnTo>
                    <a:pt x="314" y="16"/>
                  </a:lnTo>
                  <a:lnTo>
                    <a:pt x="314" y="16"/>
                  </a:lnTo>
                  <a:lnTo>
                    <a:pt x="320" y="16"/>
                  </a:lnTo>
                  <a:lnTo>
                    <a:pt x="320" y="16"/>
                  </a:lnTo>
                  <a:lnTo>
                    <a:pt x="341" y="20"/>
                  </a:lnTo>
                  <a:lnTo>
                    <a:pt x="362" y="25"/>
                  </a:lnTo>
                  <a:lnTo>
                    <a:pt x="382" y="32"/>
                  </a:lnTo>
                  <a:lnTo>
                    <a:pt x="402" y="41"/>
                  </a:lnTo>
                  <a:lnTo>
                    <a:pt x="420" y="51"/>
                  </a:lnTo>
                  <a:lnTo>
                    <a:pt x="438" y="63"/>
                  </a:lnTo>
                  <a:lnTo>
                    <a:pt x="455" y="76"/>
                  </a:lnTo>
                  <a:lnTo>
                    <a:pt x="471" y="90"/>
                  </a:lnTo>
                  <a:lnTo>
                    <a:pt x="471" y="90"/>
                  </a:lnTo>
                  <a:lnTo>
                    <a:pt x="473" y="92"/>
                  </a:lnTo>
                  <a:lnTo>
                    <a:pt x="473" y="92"/>
                  </a:lnTo>
                  <a:lnTo>
                    <a:pt x="391" y="92"/>
                  </a:lnTo>
                  <a:lnTo>
                    <a:pt x="391" y="92"/>
                  </a:lnTo>
                  <a:lnTo>
                    <a:pt x="391" y="92"/>
                  </a:lnTo>
                  <a:lnTo>
                    <a:pt x="391" y="92"/>
                  </a:lnTo>
                  <a:close/>
                  <a:moveTo>
                    <a:pt x="167" y="105"/>
                  </a:moveTo>
                  <a:lnTo>
                    <a:pt x="167" y="105"/>
                  </a:lnTo>
                  <a:lnTo>
                    <a:pt x="166" y="107"/>
                  </a:lnTo>
                  <a:lnTo>
                    <a:pt x="166" y="107"/>
                  </a:lnTo>
                  <a:lnTo>
                    <a:pt x="156" y="126"/>
                  </a:lnTo>
                  <a:lnTo>
                    <a:pt x="148" y="145"/>
                  </a:lnTo>
                  <a:lnTo>
                    <a:pt x="141" y="165"/>
                  </a:lnTo>
                  <a:lnTo>
                    <a:pt x="136" y="185"/>
                  </a:lnTo>
                  <a:lnTo>
                    <a:pt x="136" y="185"/>
                  </a:lnTo>
                  <a:lnTo>
                    <a:pt x="136" y="186"/>
                  </a:lnTo>
                  <a:lnTo>
                    <a:pt x="136" y="186"/>
                  </a:lnTo>
                  <a:lnTo>
                    <a:pt x="32" y="186"/>
                  </a:lnTo>
                  <a:lnTo>
                    <a:pt x="32" y="186"/>
                  </a:lnTo>
                  <a:lnTo>
                    <a:pt x="33" y="185"/>
                  </a:lnTo>
                  <a:lnTo>
                    <a:pt x="33" y="185"/>
                  </a:lnTo>
                  <a:lnTo>
                    <a:pt x="42" y="163"/>
                  </a:lnTo>
                  <a:lnTo>
                    <a:pt x="53" y="143"/>
                  </a:lnTo>
                  <a:lnTo>
                    <a:pt x="66" y="124"/>
                  </a:lnTo>
                  <a:lnTo>
                    <a:pt x="81" y="106"/>
                  </a:lnTo>
                  <a:lnTo>
                    <a:pt x="81" y="106"/>
                  </a:lnTo>
                  <a:lnTo>
                    <a:pt x="81" y="105"/>
                  </a:lnTo>
                  <a:lnTo>
                    <a:pt x="81" y="105"/>
                  </a:lnTo>
                  <a:lnTo>
                    <a:pt x="167" y="105"/>
                  </a:lnTo>
                  <a:lnTo>
                    <a:pt x="167" y="105"/>
                  </a:lnTo>
                  <a:close/>
                  <a:moveTo>
                    <a:pt x="278" y="105"/>
                  </a:moveTo>
                  <a:lnTo>
                    <a:pt x="278" y="105"/>
                  </a:lnTo>
                  <a:lnTo>
                    <a:pt x="278" y="186"/>
                  </a:lnTo>
                  <a:lnTo>
                    <a:pt x="278" y="186"/>
                  </a:lnTo>
                  <a:lnTo>
                    <a:pt x="149" y="186"/>
                  </a:lnTo>
                  <a:lnTo>
                    <a:pt x="149" y="186"/>
                  </a:lnTo>
                  <a:lnTo>
                    <a:pt x="150" y="185"/>
                  </a:lnTo>
                  <a:lnTo>
                    <a:pt x="150" y="185"/>
                  </a:lnTo>
                  <a:lnTo>
                    <a:pt x="155" y="164"/>
                  </a:lnTo>
                  <a:lnTo>
                    <a:pt x="162" y="144"/>
                  </a:lnTo>
                  <a:lnTo>
                    <a:pt x="172" y="125"/>
                  </a:lnTo>
                  <a:lnTo>
                    <a:pt x="183" y="106"/>
                  </a:lnTo>
                  <a:lnTo>
                    <a:pt x="183" y="106"/>
                  </a:lnTo>
                  <a:lnTo>
                    <a:pt x="183" y="105"/>
                  </a:lnTo>
                  <a:lnTo>
                    <a:pt x="183" y="105"/>
                  </a:lnTo>
                  <a:lnTo>
                    <a:pt x="278" y="105"/>
                  </a:lnTo>
                  <a:lnTo>
                    <a:pt x="278" y="105"/>
                  </a:lnTo>
                  <a:close/>
                  <a:moveTo>
                    <a:pt x="384" y="105"/>
                  </a:moveTo>
                  <a:lnTo>
                    <a:pt x="384" y="105"/>
                  </a:lnTo>
                  <a:lnTo>
                    <a:pt x="384" y="106"/>
                  </a:lnTo>
                  <a:lnTo>
                    <a:pt x="384" y="106"/>
                  </a:lnTo>
                  <a:lnTo>
                    <a:pt x="395" y="125"/>
                  </a:lnTo>
                  <a:lnTo>
                    <a:pt x="404" y="144"/>
                  </a:lnTo>
                  <a:lnTo>
                    <a:pt x="412" y="164"/>
                  </a:lnTo>
                  <a:lnTo>
                    <a:pt x="417" y="185"/>
                  </a:lnTo>
                  <a:lnTo>
                    <a:pt x="417" y="185"/>
                  </a:lnTo>
                  <a:lnTo>
                    <a:pt x="417" y="186"/>
                  </a:lnTo>
                  <a:lnTo>
                    <a:pt x="417" y="186"/>
                  </a:lnTo>
                  <a:lnTo>
                    <a:pt x="290" y="186"/>
                  </a:lnTo>
                  <a:lnTo>
                    <a:pt x="290" y="186"/>
                  </a:lnTo>
                  <a:lnTo>
                    <a:pt x="290" y="105"/>
                  </a:lnTo>
                  <a:lnTo>
                    <a:pt x="290" y="105"/>
                  </a:lnTo>
                  <a:lnTo>
                    <a:pt x="384" y="105"/>
                  </a:lnTo>
                  <a:lnTo>
                    <a:pt x="384" y="105"/>
                  </a:lnTo>
                  <a:close/>
                  <a:moveTo>
                    <a:pt x="486" y="105"/>
                  </a:moveTo>
                  <a:lnTo>
                    <a:pt x="486" y="105"/>
                  </a:lnTo>
                  <a:lnTo>
                    <a:pt x="486" y="106"/>
                  </a:lnTo>
                  <a:lnTo>
                    <a:pt x="486" y="106"/>
                  </a:lnTo>
                  <a:lnTo>
                    <a:pt x="501" y="124"/>
                  </a:lnTo>
                  <a:lnTo>
                    <a:pt x="514" y="143"/>
                  </a:lnTo>
                  <a:lnTo>
                    <a:pt x="525" y="163"/>
                  </a:lnTo>
                  <a:lnTo>
                    <a:pt x="534" y="185"/>
                  </a:lnTo>
                  <a:lnTo>
                    <a:pt x="534" y="185"/>
                  </a:lnTo>
                  <a:lnTo>
                    <a:pt x="535" y="186"/>
                  </a:lnTo>
                  <a:lnTo>
                    <a:pt x="535" y="186"/>
                  </a:lnTo>
                  <a:lnTo>
                    <a:pt x="431" y="186"/>
                  </a:lnTo>
                  <a:lnTo>
                    <a:pt x="431" y="186"/>
                  </a:lnTo>
                  <a:lnTo>
                    <a:pt x="431" y="185"/>
                  </a:lnTo>
                  <a:lnTo>
                    <a:pt x="431" y="185"/>
                  </a:lnTo>
                  <a:lnTo>
                    <a:pt x="426" y="165"/>
                  </a:lnTo>
                  <a:lnTo>
                    <a:pt x="419" y="145"/>
                  </a:lnTo>
                  <a:lnTo>
                    <a:pt x="411" y="126"/>
                  </a:lnTo>
                  <a:lnTo>
                    <a:pt x="400" y="107"/>
                  </a:lnTo>
                  <a:lnTo>
                    <a:pt x="400" y="107"/>
                  </a:lnTo>
                  <a:lnTo>
                    <a:pt x="400" y="105"/>
                  </a:lnTo>
                  <a:lnTo>
                    <a:pt x="400" y="105"/>
                  </a:lnTo>
                  <a:lnTo>
                    <a:pt x="486" y="105"/>
                  </a:lnTo>
                  <a:lnTo>
                    <a:pt x="486" y="105"/>
                  </a:lnTo>
                  <a:close/>
                  <a:moveTo>
                    <a:pt x="540" y="199"/>
                  </a:moveTo>
                  <a:lnTo>
                    <a:pt x="540" y="199"/>
                  </a:lnTo>
                  <a:lnTo>
                    <a:pt x="540" y="200"/>
                  </a:lnTo>
                  <a:lnTo>
                    <a:pt x="540" y="200"/>
                  </a:lnTo>
                  <a:lnTo>
                    <a:pt x="545" y="220"/>
                  </a:lnTo>
                  <a:lnTo>
                    <a:pt x="549" y="242"/>
                  </a:lnTo>
                  <a:lnTo>
                    <a:pt x="552" y="263"/>
                  </a:lnTo>
                  <a:lnTo>
                    <a:pt x="553" y="284"/>
                  </a:lnTo>
                  <a:lnTo>
                    <a:pt x="553" y="284"/>
                  </a:lnTo>
                  <a:lnTo>
                    <a:pt x="552" y="305"/>
                  </a:lnTo>
                  <a:lnTo>
                    <a:pt x="549" y="326"/>
                  </a:lnTo>
                  <a:lnTo>
                    <a:pt x="545" y="347"/>
                  </a:lnTo>
                  <a:lnTo>
                    <a:pt x="540" y="367"/>
                  </a:lnTo>
                  <a:lnTo>
                    <a:pt x="540" y="367"/>
                  </a:lnTo>
                  <a:lnTo>
                    <a:pt x="539" y="368"/>
                  </a:lnTo>
                  <a:lnTo>
                    <a:pt x="539" y="368"/>
                  </a:lnTo>
                  <a:lnTo>
                    <a:pt x="27" y="368"/>
                  </a:lnTo>
                  <a:lnTo>
                    <a:pt x="27" y="368"/>
                  </a:lnTo>
                  <a:lnTo>
                    <a:pt x="27" y="367"/>
                  </a:lnTo>
                  <a:lnTo>
                    <a:pt x="27" y="367"/>
                  </a:lnTo>
                  <a:lnTo>
                    <a:pt x="27" y="367"/>
                  </a:lnTo>
                  <a:lnTo>
                    <a:pt x="21" y="347"/>
                  </a:lnTo>
                  <a:lnTo>
                    <a:pt x="17" y="326"/>
                  </a:lnTo>
                  <a:lnTo>
                    <a:pt x="15" y="305"/>
                  </a:lnTo>
                  <a:lnTo>
                    <a:pt x="14" y="284"/>
                  </a:lnTo>
                  <a:lnTo>
                    <a:pt x="14" y="284"/>
                  </a:lnTo>
                  <a:lnTo>
                    <a:pt x="15" y="263"/>
                  </a:lnTo>
                  <a:lnTo>
                    <a:pt x="17" y="242"/>
                  </a:lnTo>
                  <a:lnTo>
                    <a:pt x="21" y="220"/>
                  </a:lnTo>
                  <a:lnTo>
                    <a:pt x="27" y="200"/>
                  </a:lnTo>
                  <a:lnTo>
                    <a:pt x="27" y="200"/>
                  </a:lnTo>
                  <a:lnTo>
                    <a:pt x="27" y="199"/>
                  </a:lnTo>
                  <a:lnTo>
                    <a:pt x="27" y="199"/>
                  </a:lnTo>
                  <a:lnTo>
                    <a:pt x="540" y="199"/>
                  </a:lnTo>
                  <a:lnTo>
                    <a:pt x="540" y="199"/>
                  </a:lnTo>
                  <a:close/>
                  <a:moveTo>
                    <a:pt x="136" y="381"/>
                  </a:moveTo>
                  <a:lnTo>
                    <a:pt x="136" y="381"/>
                  </a:lnTo>
                  <a:lnTo>
                    <a:pt x="136" y="381"/>
                  </a:lnTo>
                  <a:lnTo>
                    <a:pt x="136" y="381"/>
                  </a:lnTo>
                  <a:lnTo>
                    <a:pt x="141" y="402"/>
                  </a:lnTo>
                  <a:lnTo>
                    <a:pt x="148" y="421"/>
                  </a:lnTo>
                  <a:lnTo>
                    <a:pt x="156" y="441"/>
                  </a:lnTo>
                  <a:lnTo>
                    <a:pt x="166" y="460"/>
                  </a:lnTo>
                  <a:lnTo>
                    <a:pt x="166" y="460"/>
                  </a:lnTo>
                  <a:lnTo>
                    <a:pt x="167" y="461"/>
                  </a:lnTo>
                  <a:lnTo>
                    <a:pt x="167" y="461"/>
                  </a:lnTo>
                  <a:lnTo>
                    <a:pt x="81" y="461"/>
                  </a:lnTo>
                  <a:lnTo>
                    <a:pt x="81" y="461"/>
                  </a:lnTo>
                  <a:lnTo>
                    <a:pt x="81" y="461"/>
                  </a:lnTo>
                  <a:lnTo>
                    <a:pt x="81" y="461"/>
                  </a:lnTo>
                  <a:lnTo>
                    <a:pt x="81" y="461"/>
                  </a:lnTo>
                  <a:lnTo>
                    <a:pt x="66" y="443"/>
                  </a:lnTo>
                  <a:lnTo>
                    <a:pt x="53" y="423"/>
                  </a:lnTo>
                  <a:lnTo>
                    <a:pt x="42" y="403"/>
                  </a:lnTo>
                  <a:lnTo>
                    <a:pt x="33" y="382"/>
                  </a:lnTo>
                  <a:lnTo>
                    <a:pt x="33" y="382"/>
                  </a:lnTo>
                  <a:lnTo>
                    <a:pt x="32" y="381"/>
                  </a:lnTo>
                  <a:lnTo>
                    <a:pt x="32" y="381"/>
                  </a:lnTo>
                  <a:lnTo>
                    <a:pt x="136" y="381"/>
                  </a:lnTo>
                  <a:lnTo>
                    <a:pt x="136" y="381"/>
                  </a:lnTo>
                  <a:close/>
                  <a:moveTo>
                    <a:pt x="278" y="381"/>
                  </a:moveTo>
                  <a:lnTo>
                    <a:pt x="278" y="381"/>
                  </a:lnTo>
                  <a:lnTo>
                    <a:pt x="278" y="461"/>
                  </a:lnTo>
                  <a:lnTo>
                    <a:pt x="278" y="461"/>
                  </a:lnTo>
                  <a:lnTo>
                    <a:pt x="183" y="461"/>
                  </a:lnTo>
                  <a:lnTo>
                    <a:pt x="183" y="461"/>
                  </a:lnTo>
                  <a:lnTo>
                    <a:pt x="183" y="461"/>
                  </a:lnTo>
                  <a:lnTo>
                    <a:pt x="183" y="461"/>
                  </a:lnTo>
                  <a:lnTo>
                    <a:pt x="172" y="442"/>
                  </a:lnTo>
                  <a:lnTo>
                    <a:pt x="162" y="422"/>
                  </a:lnTo>
                  <a:lnTo>
                    <a:pt x="155" y="402"/>
                  </a:lnTo>
                  <a:lnTo>
                    <a:pt x="150" y="382"/>
                  </a:lnTo>
                  <a:lnTo>
                    <a:pt x="150" y="382"/>
                  </a:lnTo>
                  <a:lnTo>
                    <a:pt x="149" y="381"/>
                  </a:lnTo>
                  <a:lnTo>
                    <a:pt x="149" y="381"/>
                  </a:lnTo>
                  <a:lnTo>
                    <a:pt x="278" y="381"/>
                  </a:lnTo>
                  <a:lnTo>
                    <a:pt x="278" y="381"/>
                  </a:lnTo>
                  <a:close/>
                  <a:moveTo>
                    <a:pt x="417" y="381"/>
                  </a:moveTo>
                  <a:lnTo>
                    <a:pt x="417" y="381"/>
                  </a:lnTo>
                  <a:lnTo>
                    <a:pt x="417" y="382"/>
                  </a:lnTo>
                  <a:lnTo>
                    <a:pt x="417" y="382"/>
                  </a:lnTo>
                  <a:lnTo>
                    <a:pt x="412" y="402"/>
                  </a:lnTo>
                  <a:lnTo>
                    <a:pt x="404" y="422"/>
                  </a:lnTo>
                  <a:lnTo>
                    <a:pt x="395" y="442"/>
                  </a:lnTo>
                  <a:lnTo>
                    <a:pt x="384" y="461"/>
                  </a:lnTo>
                  <a:lnTo>
                    <a:pt x="384" y="461"/>
                  </a:lnTo>
                  <a:lnTo>
                    <a:pt x="384" y="461"/>
                  </a:lnTo>
                  <a:lnTo>
                    <a:pt x="384" y="461"/>
                  </a:lnTo>
                  <a:lnTo>
                    <a:pt x="290" y="461"/>
                  </a:lnTo>
                  <a:lnTo>
                    <a:pt x="290" y="461"/>
                  </a:lnTo>
                  <a:lnTo>
                    <a:pt x="290" y="381"/>
                  </a:lnTo>
                  <a:lnTo>
                    <a:pt x="290" y="381"/>
                  </a:lnTo>
                  <a:lnTo>
                    <a:pt x="417" y="381"/>
                  </a:lnTo>
                  <a:lnTo>
                    <a:pt x="417" y="381"/>
                  </a:lnTo>
                  <a:close/>
                  <a:moveTo>
                    <a:pt x="535" y="381"/>
                  </a:moveTo>
                  <a:lnTo>
                    <a:pt x="535" y="381"/>
                  </a:lnTo>
                  <a:lnTo>
                    <a:pt x="534" y="382"/>
                  </a:lnTo>
                  <a:lnTo>
                    <a:pt x="534" y="382"/>
                  </a:lnTo>
                  <a:lnTo>
                    <a:pt x="525" y="403"/>
                  </a:lnTo>
                  <a:lnTo>
                    <a:pt x="514" y="423"/>
                  </a:lnTo>
                  <a:lnTo>
                    <a:pt x="501" y="443"/>
                  </a:lnTo>
                  <a:lnTo>
                    <a:pt x="486" y="461"/>
                  </a:lnTo>
                  <a:lnTo>
                    <a:pt x="486" y="461"/>
                  </a:lnTo>
                  <a:lnTo>
                    <a:pt x="486" y="461"/>
                  </a:lnTo>
                  <a:lnTo>
                    <a:pt x="486" y="461"/>
                  </a:lnTo>
                  <a:lnTo>
                    <a:pt x="400" y="461"/>
                  </a:lnTo>
                  <a:lnTo>
                    <a:pt x="400" y="461"/>
                  </a:lnTo>
                  <a:lnTo>
                    <a:pt x="400" y="460"/>
                  </a:lnTo>
                  <a:lnTo>
                    <a:pt x="400" y="460"/>
                  </a:lnTo>
                  <a:lnTo>
                    <a:pt x="400" y="460"/>
                  </a:lnTo>
                  <a:lnTo>
                    <a:pt x="411" y="441"/>
                  </a:lnTo>
                  <a:lnTo>
                    <a:pt x="419" y="421"/>
                  </a:lnTo>
                  <a:lnTo>
                    <a:pt x="426" y="402"/>
                  </a:lnTo>
                  <a:lnTo>
                    <a:pt x="431" y="381"/>
                  </a:lnTo>
                  <a:lnTo>
                    <a:pt x="431" y="381"/>
                  </a:lnTo>
                  <a:lnTo>
                    <a:pt x="431" y="381"/>
                  </a:lnTo>
                  <a:lnTo>
                    <a:pt x="431" y="381"/>
                  </a:lnTo>
                  <a:lnTo>
                    <a:pt x="535" y="381"/>
                  </a:lnTo>
                  <a:lnTo>
                    <a:pt x="535" y="381"/>
                  </a:lnTo>
                  <a:close/>
                  <a:moveTo>
                    <a:pt x="176" y="475"/>
                  </a:moveTo>
                  <a:lnTo>
                    <a:pt x="176" y="475"/>
                  </a:lnTo>
                  <a:lnTo>
                    <a:pt x="176" y="475"/>
                  </a:lnTo>
                  <a:lnTo>
                    <a:pt x="176" y="475"/>
                  </a:lnTo>
                  <a:lnTo>
                    <a:pt x="191" y="495"/>
                  </a:lnTo>
                  <a:lnTo>
                    <a:pt x="208" y="513"/>
                  </a:lnTo>
                  <a:lnTo>
                    <a:pt x="227" y="531"/>
                  </a:lnTo>
                  <a:lnTo>
                    <a:pt x="247" y="548"/>
                  </a:lnTo>
                  <a:lnTo>
                    <a:pt x="247" y="548"/>
                  </a:lnTo>
                  <a:lnTo>
                    <a:pt x="253" y="551"/>
                  </a:lnTo>
                  <a:lnTo>
                    <a:pt x="253" y="551"/>
                  </a:lnTo>
                  <a:lnTo>
                    <a:pt x="247" y="550"/>
                  </a:lnTo>
                  <a:lnTo>
                    <a:pt x="247" y="550"/>
                  </a:lnTo>
                  <a:lnTo>
                    <a:pt x="247" y="550"/>
                  </a:lnTo>
                  <a:lnTo>
                    <a:pt x="226" y="546"/>
                  </a:lnTo>
                  <a:lnTo>
                    <a:pt x="205" y="541"/>
                  </a:lnTo>
                  <a:lnTo>
                    <a:pt x="185" y="534"/>
                  </a:lnTo>
                  <a:lnTo>
                    <a:pt x="165" y="525"/>
                  </a:lnTo>
                  <a:lnTo>
                    <a:pt x="146" y="515"/>
                  </a:lnTo>
                  <a:lnTo>
                    <a:pt x="129" y="504"/>
                  </a:lnTo>
                  <a:lnTo>
                    <a:pt x="111" y="491"/>
                  </a:lnTo>
                  <a:lnTo>
                    <a:pt x="95" y="476"/>
                  </a:lnTo>
                  <a:lnTo>
                    <a:pt x="95" y="476"/>
                  </a:lnTo>
                  <a:lnTo>
                    <a:pt x="94" y="475"/>
                  </a:lnTo>
                  <a:lnTo>
                    <a:pt x="94" y="475"/>
                  </a:lnTo>
                  <a:lnTo>
                    <a:pt x="176" y="475"/>
                  </a:lnTo>
                  <a:lnTo>
                    <a:pt x="176" y="475"/>
                  </a:lnTo>
                  <a:close/>
                  <a:moveTo>
                    <a:pt x="278" y="475"/>
                  </a:moveTo>
                  <a:lnTo>
                    <a:pt x="278" y="475"/>
                  </a:lnTo>
                  <a:lnTo>
                    <a:pt x="278" y="552"/>
                  </a:lnTo>
                  <a:lnTo>
                    <a:pt x="278" y="552"/>
                  </a:lnTo>
                  <a:lnTo>
                    <a:pt x="262" y="542"/>
                  </a:lnTo>
                  <a:lnTo>
                    <a:pt x="262" y="542"/>
                  </a:lnTo>
                  <a:lnTo>
                    <a:pt x="247" y="531"/>
                  </a:lnTo>
                  <a:lnTo>
                    <a:pt x="230" y="516"/>
                  </a:lnTo>
                  <a:lnTo>
                    <a:pt x="212" y="498"/>
                  </a:lnTo>
                  <a:lnTo>
                    <a:pt x="203" y="487"/>
                  </a:lnTo>
                  <a:lnTo>
                    <a:pt x="194" y="476"/>
                  </a:lnTo>
                  <a:lnTo>
                    <a:pt x="194" y="476"/>
                  </a:lnTo>
                  <a:lnTo>
                    <a:pt x="192" y="475"/>
                  </a:lnTo>
                  <a:lnTo>
                    <a:pt x="192" y="475"/>
                  </a:lnTo>
                  <a:lnTo>
                    <a:pt x="278" y="475"/>
                  </a:lnTo>
                  <a:lnTo>
                    <a:pt x="278" y="475"/>
                  </a:lnTo>
                  <a:close/>
                  <a:moveTo>
                    <a:pt x="374" y="475"/>
                  </a:moveTo>
                  <a:lnTo>
                    <a:pt x="374" y="475"/>
                  </a:lnTo>
                  <a:lnTo>
                    <a:pt x="373" y="476"/>
                  </a:lnTo>
                  <a:lnTo>
                    <a:pt x="373" y="476"/>
                  </a:lnTo>
                  <a:lnTo>
                    <a:pt x="364" y="487"/>
                  </a:lnTo>
                  <a:lnTo>
                    <a:pt x="355" y="498"/>
                  </a:lnTo>
                  <a:lnTo>
                    <a:pt x="337" y="516"/>
                  </a:lnTo>
                  <a:lnTo>
                    <a:pt x="320" y="531"/>
                  </a:lnTo>
                  <a:lnTo>
                    <a:pt x="305" y="542"/>
                  </a:lnTo>
                  <a:lnTo>
                    <a:pt x="305" y="542"/>
                  </a:lnTo>
                  <a:lnTo>
                    <a:pt x="290" y="552"/>
                  </a:lnTo>
                  <a:lnTo>
                    <a:pt x="290" y="552"/>
                  </a:lnTo>
                  <a:lnTo>
                    <a:pt x="290" y="475"/>
                  </a:lnTo>
                  <a:lnTo>
                    <a:pt x="290" y="475"/>
                  </a:lnTo>
                  <a:lnTo>
                    <a:pt x="374" y="475"/>
                  </a:lnTo>
                  <a:lnTo>
                    <a:pt x="374" y="475"/>
                  </a:lnTo>
                  <a:close/>
                  <a:moveTo>
                    <a:pt x="473" y="475"/>
                  </a:moveTo>
                  <a:lnTo>
                    <a:pt x="473" y="475"/>
                  </a:lnTo>
                  <a:lnTo>
                    <a:pt x="471" y="476"/>
                  </a:lnTo>
                  <a:lnTo>
                    <a:pt x="471" y="476"/>
                  </a:lnTo>
                  <a:lnTo>
                    <a:pt x="455" y="491"/>
                  </a:lnTo>
                  <a:lnTo>
                    <a:pt x="438" y="504"/>
                  </a:lnTo>
                  <a:lnTo>
                    <a:pt x="420" y="515"/>
                  </a:lnTo>
                  <a:lnTo>
                    <a:pt x="401" y="525"/>
                  </a:lnTo>
                  <a:lnTo>
                    <a:pt x="382" y="534"/>
                  </a:lnTo>
                  <a:lnTo>
                    <a:pt x="361" y="541"/>
                  </a:lnTo>
                  <a:lnTo>
                    <a:pt x="340" y="547"/>
                  </a:lnTo>
                  <a:lnTo>
                    <a:pt x="319" y="551"/>
                  </a:lnTo>
                  <a:lnTo>
                    <a:pt x="319" y="551"/>
                  </a:lnTo>
                  <a:lnTo>
                    <a:pt x="313" y="551"/>
                  </a:lnTo>
                  <a:lnTo>
                    <a:pt x="313" y="551"/>
                  </a:lnTo>
                  <a:lnTo>
                    <a:pt x="319" y="547"/>
                  </a:lnTo>
                  <a:lnTo>
                    <a:pt x="319" y="547"/>
                  </a:lnTo>
                  <a:lnTo>
                    <a:pt x="334" y="537"/>
                  </a:lnTo>
                  <a:lnTo>
                    <a:pt x="351" y="521"/>
                  </a:lnTo>
                  <a:lnTo>
                    <a:pt x="361" y="511"/>
                  </a:lnTo>
                  <a:lnTo>
                    <a:pt x="371" y="500"/>
                  </a:lnTo>
                  <a:lnTo>
                    <a:pt x="381" y="488"/>
                  </a:lnTo>
                  <a:lnTo>
                    <a:pt x="391" y="475"/>
                  </a:lnTo>
                  <a:lnTo>
                    <a:pt x="391" y="475"/>
                  </a:lnTo>
                  <a:lnTo>
                    <a:pt x="391" y="475"/>
                  </a:lnTo>
                  <a:lnTo>
                    <a:pt x="391" y="475"/>
                  </a:lnTo>
                  <a:lnTo>
                    <a:pt x="473" y="475"/>
                  </a:lnTo>
                  <a:lnTo>
                    <a:pt x="473" y="47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7" name="Freeform 27"/>
            <p:cNvSpPr>
              <a:spLocks/>
            </p:cNvSpPr>
            <p:nvPr userDrawn="1"/>
          </p:nvSpPr>
          <p:spPr bwMode="auto">
            <a:xfrm>
              <a:off x="1658938" y="1789113"/>
              <a:ext cx="107950" cy="187325"/>
            </a:xfrm>
            <a:custGeom>
              <a:avLst/>
              <a:gdLst>
                <a:gd name="T0" fmla="*/ 68 w 68"/>
                <a:gd name="T1" fmla="*/ 1 h 118"/>
                <a:gd name="T2" fmla="*/ 68 w 68"/>
                <a:gd name="T3" fmla="*/ 1 h 118"/>
                <a:gd name="T4" fmla="*/ 66 w 68"/>
                <a:gd name="T5" fmla="*/ 2 h 118"/>
                <a:gd name="T6" fmla="*/ 65 w 68"/>
                <a:gd name="T7" fmla="*/ 4 h 118"/>
                <a:gd name="T8" fmla="*/ 62 w 68"/>
                <a:gd name="T9" fmla="*/ 8 h 118"/>
                <a:gd name="T10" fmla="*/ 57 w 68"/>
                <a:gd name="T11" fmla="*/ 24 h 118"/>
                <a:gd name="T12" fmla="*/ 36 w 68"/>
                <a:gd name="T13" fmla="*/ 95 h 118"/>
                <a:gd name="T14" fmla="*/ 36 w 68"/>
                <a:gd name="T15" fmla="*/ 95 h 118"/>
                <a:gd name="T16" fmla="*/ 34 w 68"/>
                <a:gd name="T17" fmla="*/ 104 h 118"/>
                <a:gd name="T18" fmla="*/ 33 w 68"/>
                <a:gd name="T19" fmla="*/ 110 h 118"/>
                <a:gd name="T20" fmla="*/ 34 w 68"/>
                <a:gd name="T21" fmla="*/ 114 h 118"/>
                <a:gd name="T22" fmla="*/ 35 w 68"/>
                <a:gd name="T23" fmla="*/ 117 h 118"/>
                <a:gd name="T24" fmla="*/ 35 w 68"/>
                <a:gd name="T25" fmla="*/ 118 h 118"/>
                <a:gd name="T26" fmla="*/ 0 w 68"/>
                <a:gd name="T27" fmla="*/ 118 h 118"/>
                <a:gd name="T28" fmla="*/ 0 w 68"/>
                <a:gd name="T29" fmla="*/ 117 h 118"/>
                <a:gd name="T30" fmla="*/ 0 w 68"/>
                <a:gd name="T31" fmla="*/ 117 h 118"/>
                <a:gd name="T32" fmla="*/ 4 w 68"/>
                <a:gd name="T33" fmla="*/ 114 h 118"/>
                <a:gd name="T34" fmla="*/ 6 w 68"/>
                <a:gd name="T35" fmla="*/ 111 h 118"/>
                <a:gd name="T36" fmla="*/ 9 w 68"/>
                <a:gd name="T37" fmla="*/ 105 h 118"/>
                <a:gd name="T38" fmla="*/ 11 w 68"/>
                <a:gd name="T39" fmla="*/ 96 h 118"/>
                <a:gd name="T40" fmla="*/ 32 w 68"/>
                <a:gd name="T41" fmla="*/ 25 h 118"/>
                <a:gd name="T42" fmla="*/ 32 w 68"/>
                <a:gd name="T43" fmla="*/ 25 h 118"/>
                <a:gd name="T44" fmla="*/ 34 w 68"/>
                <a:gd name="T45" fmla="*/ 15 h 118"/>
                <a:gd name="T46" fmla="*/ 35 w 68"/>
                <a:gd name="T47" fmla="*/ 9 h 118"/>
                <a:gd name="T48" fmla="*/ 35 w 68"/>
                <a:gd name="T49" fmla="*/ 5 h 118"/>
                <a:gd name="T50" fmla="*/ 34 w 68"/>
                <a:gd name="T51" fmla="*/ 1 h 118"/>
                <a:gd name="T52" fmla="*/ 34 w 68"/>
                <a:gd name="T53" fmla="*/ 0 h 118"/>
                <a:gd name="T54" fmla="*/ 68 w 68"/>
                <a:gd name="T55" fmla="*/ 0 h 118"/>
                <a:gd name="T56" fmla="*/ 68 w 68"/>
                <a:gd name="T57" fmla="*/ 1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8" h="118">
                  <a:moveTo>
                    <a:pt x="68" y="1"/>
                  </a:moveTo>
                  <a:lnTo>
                    <a:pt x="68" y="1"/>
                  </a:lnTo>
                  <a:lnTo>
                    <a:pt x="66" y="2"/>
                  </a:lnTo>
                  <a:lnTo>
                    <a:pt x="65" y="4"/>
                  </a:lnTo>
                  <a:lnTo>
                    <a:pt x="62" y="8"/>
                  </a:lnTo>
                  <a:lnTo>
                    <a:pt x="57" y="24"/>
                  </a:lnTo>
                  <a:lnTo>
                    <a:pt x="36" y="95"/>
                  </a:lnTo>
                  <a:lnTo>
                    <a:pt x="36" y="95"/>
                  </a:lnTo>
                  <a:lnTo>
                    <a:pt x="34" y="104"/>
                  </a:lnTo>
                  <a:lnTo>
                    <a:pt x="33" y="110"/>
                  </a:lnTo>
                  <a:lnTo>
                    <a:pt x="34" y="114"/>
                  </a:lnTo>
                  <a:lnTo>
                    <a:pt x="35" y="117"/>
                  </a:lnTo>
                  <a:lnTo>
                    <a:pt x="35" y="118"/>
                  </a:lnTo>
                  <a:lnTo>
                    <a:pt x="0" y="118"/>
                  </a:lnTo>
                  <a:lnTo>
                    <a:pt x="0" y="117"/>
                  </a:lnTo>
                  <a:lnTo>
                    <a:pt x="0" y="117"/>
                  </a:lnTo>
                  <a:lnTo>
                    <a:pt x="4" y="114"/>
                  </a:lnTo>
                  <a:lnTo>
                    <a:pt x="6" y="111"/>
                  </a:lnTo>
                  <a:lnTo>
                    <a:pt x="9" y="105"/>
                  </a:lnTo>
                  <a:lnTo>
                    <a:pt x="11" y="96"/>
                  </a:lnTo>
                  <a:lnTo>
                    <a:pt x="32" y="25"/>
                  </a:lnTo>
                  <a:lnTo>
                    <a:pt x="32" y="25"/>
                  </a:lnTo>
                  <a:lnTo>
                    <a:pt x="34" y="15"/>
                  </a:lnTo>
                  <a:lnTo>
                    <a:pt x="35" y="9"/>
                  </a:lnTo>
                  <a:lnTo>
                    <a:pt x="35" y="5"/>
                  </a:lnTo>
                  <a:lnTo>
                    <a:pt x="34" y="1"/>
                  </a:lnTo>
                  <a:lnTo>
                    <a:pt x="34" y="0"/>
                  </a:lnTo>
                  <a:lnTo>
                    <a:pt x="68" y="0"/>
                  </a:lnTo>
                  <a:lnTo>
                    <a:pt x="68"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 name="Freeform 28"/>
            <p:cNvSpPr>
              <a:spLocks/>
            </p:cNvSpPr>
            <p:nvPr userDrawn="1"/>
          </p:nvSpPr>
          <p:spPr bwMode="auto">
            <a:xfrm>
              <a:off x="1289051" y="1785938"/>
              <a:ext cx="138113" cy="193675"/>
            </a:xfrm>
            <a:custGeom>
              <a:avLst/>
              <a:gdLst>
                <a:gd name="T0" fmla="*/ 8 w 87"/>
                <a:gd name="T1" fmla="*/ 90 h 122"/>
                <a:gd name="T2" fmla="*/ 10 w 87"/>
                <a:gd name="T3" fmla="*/ 101 h 122"/>
                <a:gd name="T4" fmla="*/ 16 w 87"/>
                <a:gd name="T5" fmla="*/ 109 h 122"/>
                <a:gd name="T6" fmla="*/ 25 w 87"/>
                <a:gd name="T7" fmla="*/ 113 h 122"/>
                <a:gd name="T8" fmla="*/ 38 w 87"/>
                <a:gd name="T9" fmla="*/ 114 h 122"/>
                <a:gd name="T10" fmla="*/ 42 w 87"/>
                <a:gd name="T11" fmla="*/ 113 h 122"/>
                <a:gd name="T12" fmla="*/ 50 w 87"/>
                <a:gd name="T13" fmla="*/ 110 h 122"/>
                <a:gd name="T14" fmla="*/ 55 w 87"/>
                <a:gd name="T15" fmla="*/ 104 h 122"/>
                <a:gd name="T16" fmla="*/ 58 w 87"/>
                <a:gd name="T17" fmla="*/ 97 h 122"/>
                <a:gd name="T18" fmla="*/ 58 w 87"/>
                <a:gd name="T19" fmla="*/ 94 h 122"/>
                <a:gd name="T20" fmla="*/ 54 w 87"/>
                <a:gd name="T21" fmla="*/ 82 h 122"/>
                <a:gd name="T22" fmla="*/ 43 w 87"/>
                <a:gd name="T23" fmla="*/ 72 h 122"/>
                <a:gd name="T24" fmla="*/ 38 w 87"/>
                <a:gd name="T25" fmla="*/ 68 h 122"/>
                <a:gd name="T26" fmla="*/ 22 w 87"/>
                <a:gd name="T27" fmla="*/ 54 h 122"/>
                <a:gd name="T28" fmla="*/ 17 w 87"/>
                <a:gd name="T29" fmla="*/ 46 h 122"/>
                <a:gd name="T30" fmla="*/ 16 w 87"/>
                <a:gd name="T31" fmla="*/ 36 h 122"/>
                <a:gd name="T32" fmla="*/ 17 w 87"/>
                <a:gd name="T33" fmla="*/ 29 h 122"/>
                <a:gd name="T34" fmla="*/ 22 w 87"/>
                <a:gd name="T35" fmla="*/ 15 h 122"/>
                <a:gd name="T36" fmla="*/ 33 w 87"/>
                <a:gd name="T37" fmla="*/ 6 h 122"/>
                <a:gd name="T38" fmla="*/ 48 w 87"/>
                <a:gd name="T39" fmla="*/ 1 h 122"/>
                <a:gd name="T40" fmla="*/ 56 w 87"/>
                <a:gd name="T41" fmla="*/ 0 h 122"/>
                <a:gd name="T42" fmla="*/ 77 w 87"/>
                <a:gd name="T43" fmla="*/ 2 h 122"/>
                <a:gd name="T44" fmla="*/ 87 w 87"/>
                <a:gd name="T45" fmla="*/ 5 h 122"/>
                <a:gd name="T46" fmla="*/ 80 w 87"/>
                <a:gd name="T47" fmla="*/ 27 h 122"/>
                <a:gd name="T48" fmla="*/ 77 w 87"/>
                <a:gd name="T49" fmla="*/ 17 h 122"/>
                <a:gd name="T50" fmla="*/ 73 w 87"/>
                <a:gd name="T51" fmla="*/ 11 h 122"/>
                <a:gd name="T52" fmla="*/ 65 w 87"/>
                <a:gd name="T53" fmla="*/ 8 h 122"/>
                <a:gd name="T54" fmla="*/ 55 w 87"/>
                <a:gd name="T55" fmla="*/ 8 h 122"/>
                <a:gd name="T56" fmla="*/ 50 w 87"/>
                <a:gd name="T57" fmla="*/ 8 h 122"/>
                <a:gd name="T58" fmla="*/ 44 w 87"/>
                <a:gd name="T59" fmla="*/ 12 h 122"/>
                <a:gd name="T60" fmla="*/ 39 w 87"/>
                <a:gd name="T61" fmla="*/ 17 h 122"/>
                <a:gd name="T62" fmla="*/ 37 w 87"/>
                <a:gd name="T63" fmla="*/ 28 h 122"/>
                <a:gd name="T64" fmla="*/ 38 w 87"/>
                <a:gd name="T65" fmla="*/ 34 h 122"/>
                <a:gd name="T66" fmla="*/ 45 w 87"/>
                <a:gd name="T67" fmla="*/ 44 h 122"/>
                <a:gd name="T68" fmla="*/ 57 w 87"/>
                <a:gd name="T69" fmla="*/ 52 h 122"/>
                <a:gd name="T70" fmla="*/ 66 w 87"/>
                <a:gd name="T71" fmla="*/ 58 h 122"/>
                <a:gd name="T72" fmla="*/ 77 w 87"/>
                <a:gd name="T73" fmla="*/ 69 h 122"/>
                <a:gd name="T74" fmla="*/ 80 w 87"/>
                <a:gd name="T75" fmla="*/ 79 h 122"/>
                <a:gd name="T76" fmla="*/ 81 w 87"/>
                <a:gd name="T77" fmla="*/ 84 h 122"/>
                <a:gd name="T78" fmla="*/ 77 w 87"/>
                <a:gd name="T79" fmla="*/ 100 h 122"/>
                <a:gd name="T80" fmla="*/ 68 w 87"/>
                <a:gd name="T81" fmla="*/ 112 h 122"/>
                <a:gd name="T82" fmla="*/ 54 w 87"/>
                <a:gd name="T83" fmla="*/ 120 h 122"/>
                <a:gd name="T84" fmla="*/ 35 w 87"/>
                <a:gd name="T85" fmla="*/ 122 h 122"/>
                <a:gd name="T86" fmla="*/ 24 w 87"/>
                <a:gd name="T87" fmla="*/ 121 h 122"/>
                <a:gd name="T88" fmla="*/ 6 w 87"/>
                <a:gd name="T89" fmla="*/ 116 h 122"/>
                <a:gd name="T90" fmla="*/ 0 w 87"/>
                <a:gd name="T91" fmla="*/ 112 h 122"/>
                <a:gd name="T92" fmla="*/ 8 w 87"/>
                <a:gd name="T93" fmla="*/ 9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7" h="122">
                  <a:moveTo>
                    <a:pt x="8" y="90"/>
                  </a:moveTo>
                  <a:lnTo>
                    <a:pt x="8" y="90"/>
                  </a:lnTo>
                  <a:lnTo>
                    <a:pt x="9" y="96"/>
                  </a:lnTo>
                  <a:lnTo>
                    <a:pt x="10" y="101"/>
                  </a:lnTo>
                  <a:lnTo>
                    <a:pt x="13" y="106"/>
                  </a:lnTo>
                  <a:lnTo>
                    <a:pt x="16" y="109"/>
                  </a:lnTo>
                  <a:lnTo>
                    <a:pt x="20" y="112"/>
                  </a:lnTo>
                  <a:lnTo>
                    <a:pt x="25" y="113"/>
                  </a:lnTo>
                  <a:lnTo>
                    <a:pt x="31" y="114"/>
                  </a:lnTo>
                  <a:lnTo>
                    <a:pt x="38" y="114"/>
                  </a:lnTo>
                  <a:lnTo>
                    <a:pt x="38" y="114"/>
                  </a:lnTo>
                  <a:lnTo>
                    <a:pt x="42" y="113"/>
                  </a:lnTo>
                  <a:lnTo>
                    <a:pt x="46" y="112"/>
                  </a:lnTo>
                  <a:lnTo>
                    <a:pt x="50" y="110"/>
                  </a:lnTo>
                  <a:lnTo>
                    <a:pt x="53" y="107"/>
                  </a:lnTo>
                  <a:lnTo>
                    <a:pt x="55" y="104"/>
                  </a:lnTo>
                  <a:lnTo>
                    <a:pt x="57" y="101"/>
                  </a:lnTo>
                  <a:lnTo>
                    <a:pt x="58" y="97"/>
                  </a:lnTo>
                  <a:lnTo>
                    <a:pt x="58" y="94"/>
                  </a:lnTo>
                  <a:lnTo>
                    <a:pt x="58" y="94"/>
                  </a:lnTo>
                  <a:lnTo>
                    <a:pt x="57" y="88"/>
                  </a:lnTo>
                  <a:lnTo>
                    <a:pt x="54" y="82"/>
                  </a:lnTo>
                  <a:lnTo>
                    <a:pt x="50" y="77"/>
                  </a:lnTo>
                  <a:lnTo>
                    <a:pt x="43" y="72"/>
                  </a:lnTo>
                  <a:lnTo>
                    <a:pt x="38" y="68"/>
                  </a:lnTo>
                  <a:lnTo>
                    <a:pt x="38" y="68"/>
                  </a:lnTo>
                  <a:lnTo>
                    <a:pt x="29" y="62"/>
                  </a:lnTo>
                  <a:lnTo>
                    <a:pt x="22" y="54"/>
                  </a:lnTo>
                  <a:lnTo>
                    <a:pt x="20" y="51"/>
                  </a:lnTo>
                  <a:lnTo>
                    <a:pt x="17" y="46"/>
                  </a:lnTo>
                  <a:lnTo>
                    <a:pt x="16" y="41"/>
                  </a:lnTo>
                  <a:lnTo>
                    <a:pt x="16" y="36"/>
                  </a:lnTo>
                  <a:lnTo>
                    <a:pt x="16" y="36"/>
                  </a:lnTo>
                  <a:lnTo>
                    <a:pt x="17" y="29"/>
                  </a:lnTo>
                  <a:lnTo>
                    <a:pt x="19" y="22"/>
                  </a:lnTo>
                  <a:lnTo>
                    <a:pt x="22" y="15"/>
                  </a:lnTo>
                  <a:lnTo>
                    <a:pt x="27" y="10"/>
                  </a:lnTo>
                  <a:lnTo>
                    <a:pt x="33" y="6"/>
                  </a:lnTo>
                  <a:lnTo>
                    <a:pt x="40" y="3"/>
                  </a:lnTo>
                  <a:lnTo>
                    <a:pt x="48" y="1"/>
                  </a:lnTo>
                  <a:lnTo>
                    <a:pt x="56" y="0"/>
                  </a:lnTo>
                  <a:lnTo>
                    <a:pt x="56" y="0"/>
                  </a:lnTo>
                  <a:lnTo>
                    <a:pt x="67" y="0"/>
                  </a:lnTo>
                  <a:lnTo>
                    <a:pt x="77" y="2"/>
                  </a:lnTo>
                  <a:lnTo>
                    <a:pt x="77" y="2"/>
                  </a:lnTo>
                  <a:lnTo>
                    <a:pt x="87" y="5"/>
                  </a:lnTo>
                  <a:lnTo>
                    <a:pt x="82" y="27"/>
                  </a:lnTo>
                  <a:lnTo>
                    <a:pt x="80" y="27"/>
                  </a:lnTo>
                  <a:lnTo>
                    <a:pt x="80" y="27"/>
                  </a:lnTo>
                  <a:lnTo>
                    <a:pt x="77" y="17"/>
                  </a:lnTo>
                  <a:lnTo>
                    <a:pt x="75" y="14"/>
                  </a:lnTo>
                  <a:lnTo>
                    <a:pt x="73" y="11"/>
                  </a:lnTo>
                  <a:lnTo>
                    <a:pt x="70" y="9"/>
                  </a:lnTo>
                  <a:lnTo>
                    <a:pt x="65" y="8"/>
                  </a:lnTo>
                  <a:lnTo>
                    <a:pt x="61" y="7"/>
                  </a:lnTo>
                  <a:lnTo>
                    <a:pt x="55" y="8"/>
                  </a:lnTo>
                  <a:lnTo>
                    <a:pt x="55" y="8"/>
                  </a:lnTo>
                  <a:lnTo>
                    <a:pt x="50" y="8"/>
                  </a:lnTo>
                  <a:lnTo>
                    <a:pt x="47" y="10"/>
                  </a:lnTo>
                  <a:lnTo>
                    <a:pt x="44" y="12"/>
                  </a:lnTo>
                  <a:lnTo>
                    <a:pt x="41" y="14"/>
                  </a:lnTo>
                  <a:lnTo>
                    <a:pt x="39" y="17"/>
                  </a:lnTo>
                  <a:lnTo>
                    <a:pt x="38" y="21"/>
                  </a:lnTo>
                  <a:lnTo>
                    <a:pt x="37" y="28"/>
                  </a:lnTo>
                  <a:lnTo>
                    <a:pt x="37" y="28"/>
                  </a:lnTo>
                  <a:lnTo>
                    <a:pt x="38" y="34"/>
                  </a:lnTo>
                  <a:lnTo>
                    <a:pt x="40" y="39"/>
                  </a:lnTo>
                  <a:lnTo>
                    <a:pt x="45" y="44"/>
                  </a:lnTo>
                  <a:lnTo>
                    <a:pt x="52" y="48"/>
                  </a:lnTo>
                  <a:lnTo>
                    <a:pt x="57" y="52"/>
                  </a:lnTo>
                  <a:lnTo>
                    <a:pt x="57" y="52"/>
                  </a:lnTo>
                  <a:lnTo>
                    <a:pt x="66" y="58"/>
                  </a:lnTo>
                  <a:lnTo>
                    <a:pt x="74" y="65"/>
                  </a:lnTo>
                  <a:lnTo>
                    <a:pt x="77" y="69"/>
                  </a:lnTo>
                  <a:lnTo>
                    <a:pt x="79" y="74"/>
                  </a:lnTo>
                  <a:lnTo>
                    <a:pt x="80" y="79"/>
                  </a:lnTo>
                  <a:lnTo>
                    <a:pt x="81" y="84"/>
                  </a:lnTo>
                  <a:lnTo>
                    <a:pt x="81" y="84"/>
                  </a:lnTo>
                  <a:lnTo>
                    <a:pt x="80" y="93"/>
                  </a:lnTo>
                  <a:lnTo>
                    <a:pt x="77" y="100"/>
                  </a:lnTo>
                  <a:lnTo>
                    <a:pt x="73" y="107"/>
                  </a:lnTo>
                  <a:lnTo>
                    <a:pt x="68" y="112"/>
                  </a:lnTo>
                  <a:lnTo>
                    <a:pt x="62" y="116"/>
                  </a:lnTo>
                  <a:lnTo>
                    <a:pt x="54" y="120"/>
                  </a:lnTo>
                  <a:lnTo>
                    <a:pt x="45" y="122"/>
                  </a:lnTo>
                  <a:lnTo>
                    <a:pt x="35" y="122"/>
                  </a:lnTo>
                  <a:lnTo>
                    <a:pt x="35" y="122"/>
                  </a:lnTo>
                  <a:lnTo>
                    <a:pt x="24" y="121"/>
                  </a:lnTo>
                  <a:lnTo>
                    <a:pt x="14" y="119"/>
                  </a:lnTo>
                  <a:lnTo>
                    <a:pt x="6" y="116"/>
                  </a:lnTo>
                  <a:lnTo>
                    <a:pt x="0" y="112"/>
                  </a:lnTo>
                  <a:lnTo>
                    <a:pt x="0" y="112"/>
                  </a:lnTo>
                  <a:lnTo>
                    <a:pt x="6" y="90"/>
                  </a:lnTo>
                  <a:lnTo>
                    <a:pt x="8" y="9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9" name="Freeform 29"/>
            <p:cNvSpPr>
              <a:spLocks/>
            </p:cNvSpPr>
            <p:nvPr userDrawn="1"/>
          </p:nvSpPr>
          <p:spPr bwMode="auto">
            <a:xfrm>
              <a:off x="1760538" y="1789113"/>
              <a:ext cx="166688" cy="187325"/>
            </a:xfrm>
            <a:custGeom>
              <a:avLst/>
              <a:gdLst>
                <a:gd name="T0" fmla="*/ 105 w 105"/>
                <a:gd name="T1" fmla="*/ 0 h 118"/>
                <a:gd name="T2" fmla="*/ 105 w 105"/>
                <a:gd name="T3" fmla="*/ 0 h 118"/>
                <a:gd name="T4" fmla="*/ 98 w 105"/>
                <a:gd name="T5" fmla="*/ 22 h 118"/>
                <a:gd name="T6" fmla="*/ 97 w 105"/>
                <a:gd name="T7" fmla="*/ 22 h 118"/>
                <a:gd name="T8" fmla="*/ 97 w 105"/>
                <a:gd name="T9" fmla="*/ 22 h 118"/>
                <a:gd name="T10" fmla="*/ 95 w 105"/>
                <a:gd name="T11" fmla="*/ 16 h 118"/>
                <a:gd name="T12" fmla="*/ 92 w 105"/>
                <a:gd name="T13" fmla="*/ 13 h 118"/>
                <a:gd name="T14" fmla="*/ 88 w 105"/>
                <a:gd name="T15" fmla="*/ 10 h 118"/>
                <a:gd name="T16" fmla="*/ 84 w 105"/>
                <a:gd name="T17" fmla="*/ 9 h 118"/>
                <a:gd name="T18" fmla="*/ 76 w 105"/>
                <a:gd name="T19" fmla="*/ 8 h 118"/>
                <a:gd name="T20" fmla="*/ 69 w 105"/>
                <a:gd name="T21" fmla="*/ 8 h 118"/>
                <a:gd name="T22" fmla="*/ 68 w 105"/>
                <a:gd name="T23" fmla="*/ 8 h 118"/>
                <a:gd name="T24" fmla="*/ 68 w 105"/>
                <a:gd name="T25" fmla="*/ 8 h 118"/>
                <a:gd name="T26" fmla="*/ 64 w 105"/>
                <a:gd name="T27" fmla="*/ 9 h 118"/>
                <a:gd name="T28" fmla="*/ 61 w 105"/>
                <a:gd name="T29" fmla="*/ 10 h 118"/>
                <a:gd name="T30" fmla="*/ 59 w 105"/>
                <a:gd name="T31" fmla="*/ 12 h 118"/>
                <a:gd name="T32" fmla="*/ 58 w 105"/>
                <a:gd name="T33" fmla="*/ 16 h 118"/>
                <a:gd name="T34" fmla="*/ 48 w 105"/>
                <a:gd name="T35" fmla="*/ 55 h 118"/>
                <a:gd name="T36" fmla="*/ 51 w 105"/>
                <a:gd name="T37" fmla="*/ 55 h 118"/>
                <a:gd name="T38" fmla="*/ 51 w 105"/>
                <a:gd name="T39" fmla="*/ 55 h 118"/>
                <a:gd name="T40" fmla="*/ 62 w 105"/>
                <a:gd name="T41" fmla="*/ 55 h 118"/>
                <a:gd name="T42" fmla="*/ 71 w 105"/>
                <a:gd name="T43" fmla="*/ 55 h 118"/>
                <a:gd name="T44" fmla="*/ 78 w 105"/>
                <a:gd name="T45" fmla="*/ 53 h 118"/>
                <a:gd name="T46" fmla="*/ 81 w 105"/>
                <a:gd name="T47" fmla="*/ 52 h 118"/>
                <a:gd name="T48" fmla="*/ 83 w 105"/>
                <a:gd name="T49" fmla="*/ 50 h 118"/>
                <a:gd name="T50" fmla="*/ 84 w 105"/>
                <a:gd name="T51" fmla="*/ 50 h 118"/>
                <a:gd name="T52" fmla="*/ 78 w 105"/>
                <a:gd name="T53" fmla="*/ 71 h 118"/>
                <a:gd name="T54" fmla="*/ 77 w 105"/>
                <a:gd name="T55" fmla="*/ 71 h 118"/>
                <a:gd name="T56" fmla="*/ 77 w 105"/>
                <a:gd name="T57" fmla="*/ 71 h 118"/>
                <a:gd name="T58" fmla="*/ 75 w 105"/>
                <a:gd name="T59" fmla="*/ 68 h 118"/>
                <a:gd name="T60" fmla="*/ 73 w 105"/>
                <a:gd name="T61" fmla="*/ 66 h 118"/>
                <a:gd name="T62" fmla="*/ 70 w 105"/>
                <a:gd name="T63" fmla="*/ 65 h 118"/>
                <a:gd name="T64" fmla="*/ 67 w 105"/>
                <a:gd name="T65" fmla="*/ 64 h 118"/>
                <a:gd name="T66" fmla="*/ 58 w 105"/>
                <a:gd name="T67" fmla="*/ 63 h 118"/>
                <a:gd name="T68" fmla="*/ 48 w 105"/>
                <a:gd name="T69" fmla="*/ 63 h 118"/>
                <a:gd name="T70" fmla="*/ 45 w 105"/>
                <a:gd name="T71" fmla="*/ 63 h 118"/>
                <a:gd name="T72" fmla="*/ 36 w 105"/>
                <a:gd name="T73" fmla="*/ 95 h 118"/>
                <a:gd name="T74" fmla="*/ 36 w 105"/>
                <a:gd name="T75" fmla="*/ 95 h 118"/>
                <a:gd name="T76" fmla="*/ 34 w 105"/>
                <a:gd name="T77" fmla="*/ 103 h 118"/>
                <a:gd name="T78" fmla="*/ 32 w 105"/>
                <a:gd name="T79" fmla="*/ 109 h 118"/>
                <a:gd name="T80" fmla="*/ 33 w 105"/>
                <a:gd name="T81" fmla="*/ 114 h 118"/>
                <a:gd name="T82" fmla="*/ 34 w 105"/>
                <a:gd name="T83" fmla="*/ 117 h 118"/>
                <a:gd name="T84" fmla="*/ 34 w 105"/>
                <a:gd name="T85" fmla="*/ 118 h 118"/>
                <a:gd name="T86" fmla="*/ 0 w 105"/>
                <a:gd name="T87" fmla="*/ 118 h 118"/>
                <a:gd name="T88" fmla="*/ 0 w 105"/>
                <a:gd name="T89" fmla="*/ 117 h 118"/>
                <a:gd name="T90" fmla="*/ 0 w 105"/>
                <a:gd name="T91" fmla="*/ 117 h 118"/>
                <a:gd name="T92" fmla="*/ 3 w 105"/>
                <a:gd name="T93" fmla="*/ 114 h 118"/>
                <a:gd name="T94" fmla="*/ 6 w 105"/>
                <a:gd name="T95" fmla="*/ 110 h 118"/>
                <a:gd name="T96" fmla="*/ 8 w 105"/>
                <a:gd name="T97" fmla="*/ 104 h 118"/>
                <a:gd name="T98" fmla="*/ 11 w 105"/>
                <a:gd name="T99" fmla="*/ 96 h 118"/>
                <a:gd name="T100" fmla="*/ 32 w 105"/>
                <a:gd name="T101" fmla="*/ 24 h 118"/>
                <a:gd name="T102" fmla="*/ 32 w 105"/>
                <a:gd name="T103" fmla="*/ 24 h 118"/>
                <a:gd name="T104" fmla="*/ 34 w 105"/>
                <a:gd name="T105" fmla="*/ 15 h 118"/>
                <a:gd name="T106" fmla="*/ 35 w 105"/>
                <a:gd name="T107" fmla="*/ 9 h 118"/>
                <a:gd name="T108" fmla="*/ 35 w 105"/>
                <a:gd name="T109" fmla="*/ 5 h 118"/>
                <a:gd name="T110" fmla="*/ 33 w 105"/>
                <a:gd name="T111" fmla="*/ 1 h 118"/>
                <a:gd name="T112" fmla="*/ 33 w 105"/>
                <a:gd name="T113" fmla="*/ 0 h 118"/>
                <a:gd name="T114" fmla="*/ 105 w 105"/>
                <a:gd name="T115" fmla="*/ 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5" h="118">
                  <a:moveTo>
                    <a:pt x="105" y="0"/>
                  </a:moveTo>
                  <a:lnTo>
                    <a:pt x="105" y="0"/>
                  </a:lnTo>
                  <a:lnTo>
                    <a:pt x="98" y="22"/>
                  </a:lnTo>
                  <a:lnTo>
                    <a:pt x="97" y="22"/>
                  </a:lnTo>
                  <a:lnTo>
                    <a:pt x="97" y="22"/>
                  </a:lnTo>
                  <a:lnTo>
                    <a:pt x="95" y="16"/>
                  </a:lnTo>
                  <a:lnTo>
                    <a:pt x="92" y="13"/>
                  </a:lnTo>
                  <a:lnTo>
                    <a:pt x="88" y="10"/>
                  </a:lnTo>
                  <a:lnTo>
                    <a:pt x="84" y="9"/>
                  </a:lnTo>
                  <a:lnTo>
                    <a:pt x="76" y="8"/>
                  </a:lnTo>
                  <a:lnTo>
                    <a:pt x="69" y="8"/>
                  </a:lnTo>
                  <a:lnTo>
                    <a:pt x="68" y="8"/>
                  </a:lnTo>
                  <a:lnTo>
                    <a:pt x="68" y="8"/>
                  </a:lnTo>
                  <a:lnTo>
                    <a:pt x="64" y="9"/>
                  </a:lnTo>
                  <a:lnTo>
                    <a:pt x="61" y="10"/>
                  </a:lnTo>
                  <a:lnTo>
                    <a:pt x="59" y="12"/>
                  </a:lnTo>
                  <a:lnTo>
                    <a:pt x="58" y="16"/>
                  </a:lnTo>
                  <a:lnTo>
                    <a:pt x="48" y="55"/>
                  </a:lnTo>
                  <a:lnTo>
                    <a:pt x="51" y="55"/>
                  </a:lnTo>
                  <a:lnTo>
                    <a:pt x="51" y="55"/>
                  </a:lnTo>
                  <a:lnTo>
                    <a:pt x="62" y="55"/>
                  </a:lnTo>
                  <a:lnTo>
                    <a:pt x="71" y="55"/>
                  </a:lnTo>
                  <a:lnTo>
                    <a:pt x="78" y="53"/>
                  </a:lnTo>
                  <a:lnTo>
                    <a:pt x="81" y="52"/>
                  </a:lnTo>
                  <a:lnTo>
                    <a:pt x="83" y="50"/>
                  </a:lnTo>
                  <a:lnTo>
                    <a:pt x="84" y="50"/>
                  </a:lnTo>
                  <a:lnTo>
                    <a:pt x="78" y="71"/>
                  </a:lnTo>
                  <a:lnTo>
                    <a:pt x="77" y="71"/>
                  </a:lnTo>
                  <a:lnTo>
                    <a:pt x="77" y="71"/>
                  </a:lnTo>
                  <a:lnTo>
                    <a:pt x="75" y="68"/>
                  </a:lnTo>
                  <a:lnTo>
                    <a:pt x="73" y="66"/>
                  </a:lnTo>
                  <a:lnTo>
                    <a:pt x="70" y="65"/>
                  </a:lnTo>
                  <a:lnTo>
                    <a:pt x="67" y="64"/>
                  </a:lnTo>
                  <a:lnTo>
                    <a:pt x="58" y="63"/>
                  </a:lnTo>
                  <a:lnTo>
                    <a:pt x="48" y="63"/>
                  </a:lnTo>
                  <a:lnTo>
                    <a:pt x="45" y="63"/>
                  </a:lnTo>
                  <a:lnTo>
                    <a:pt x="36" y="95"/>
                  </a:lnTo>
                  <a:lnTo>
                    <a:pt x="36" y="95"/>
                  </a:lnTo>
                  <a:lnTo>
                    <a:pt x="34" y="103"/>
                  </a:lnTo>
                  <a:lnTo>
                    <a:pt x="32" y="109"/>
                  </a:lnTo>
                  <a:lnTo>
                    <a:pt x="33" y="114"/>
                  </a:lnTo>
                  <a:lnTo>
                    <a:pt x="34" y="117"/>
                  </a:lnTo>
                  <a:lnTo>
                    <a:pt x="34" y="118"/>
                  </a:lnTo>
                  <a:lnTo>
                    <a:pt x="0" y="118"/>
                  </a:lnTo>
                  <a:lnTo>
                    <a:pt x="0" y="117"/>
                  </a:lnTo>
                  <a:lnTo>
                    <a:pt x="0" y="117"/>
                  </a:lnTo>
                  <a:lnTo>
                    <a:pt x="3" y="114"/>
                  </a:lnTo>
                  <a:lnTo>
                    <a:pt x="6" y="110"/>
                  </a:lnTo>
                  <a:lnTo>
                    <a:pt x="8" y="104"/>
                  </a:lnTo>
                  <a:lnTo>
                    <a:pt x="11" y="96"/>
                  </a:lnTo>
                  <a:lnTo>
                    <a:pt x="32" y="24"/>
                  </a:lnTo>
                  <a:lnTo>
                    <a:pt x="32" y="24"/>
                  </a:lnTo>
                  <a:lnTo>
                    <a:pt x="34" y="15"/>
                  </a:lnTo>
                  <a:lnTo>
                    <a:pt x="35" y="9"/>
                  </a:lnTo>
                  <a:lnTo>
                    <a:pt x="35" y="5"/>
                  </a:lnTo>
                  <a:lnTo>
                    <a:pt x="33" y="1"/>
                  </a:lnTo>
                  <a:lnTo>
                    <a:pt x="33" y="0"/>
                  </a:lnTo>
                  <a:lnTo>
                    <a:pt x="10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 name="Freeform 30"/>
            <p:cNvSpPr>
              <a:spLocks/>
            </p:cNvSpPr>
            <p:nvPr userDrawn="1"/>
          </p:nvSpPr>
          <p:spPr bwMode="auto">
            <a:xfrm>
              <a:off x="1925638" y="1789113"/>
              <a:ext cx="150813" cy="187325"/>
            </a:xfrm>
            <a:custGeom>
              <a:avLst/>
              <a:gdLst>
                <a:gd name="T0" fmla="*/ 95 w 95"/>
                <a:gd name="T1" fmla="*/ 0 h 118"/>
                <a:gd name="T2" fmla="*/ 95 w 95"/>
                <a:gd name="T3" fmla="*/ 0 h 118"/>
                <a:gd name="T4" fmla="*/ 89 w 95"/>
                <a:gd name="T5" fmla="*/ 22 h 118"/>
                <a:gd name="T6" fmla="*/ 87 w 95"/>
                <a:gd name="T7" fmla="*/ 22 h 118"/>
                <a:gd name="T8" fmla="*/ 87 w 95"/>
                <a:gd name="T9" fmla="*/ 22 h 118"/>
                <a:gd name="T10" fmla="*/ 85 w 95"/>
                <a:gd name="T11" fmla="*/ 16 h 118"/>
                <a:gd name="T12" fmla="*/ 82 w 95"/>
                <a:gd name="T13" fmla="*/ 13 h 118"/>
                <a:gd name="T14" fmla="*/ 78 w 95"/>
                <a:gd name="T15" fmla="*/ 11 h 118"/>
                <a:gd name="T16" fmla="*/ 75 w 95"/>
                <a:gd name="T17" fmla="*/ 9 h 118"/>
                <a:gd name="T18" fmla="*/ 67 w 95"/>
                <a:gd name="T19" fmla="*/ 8 h 118"/>
                <a:gd name="T20" fmla="*/ 61 w 95"/>
                <a:gd name="T21" fmla="*/ 8 h 118"/>
                <a:gd name="T22" fmla="*/ 60 w 95"/>
                <a:gd name="T23" fmla="*/ 8 h 118"/>
                <a:gd name="T24" fmla="*/ 35 w 95"/>
                <a:gd name="T25" fmla="*/ 95 h 118"/>
                <a:gd name="T26" fmla="*/ 35 w 95"/>
                <a:gd name="T27" fmla="*/ 95 h 118"/>
                <a:gd name="T28" fmla="*/ 32 w 95"/>
                <a:gd name="T29" fmla="*/ 110 h 118"/>
                <a:gd name="T30" fmla="*/ 32 w 95"/>
                <a:gd name="T31" fmla="*/ 114 h 118"/>
                <a:gd name="T32" fmla="*/ 34 w 95"/>
                <a:gd name="T33" fmla="*/ 117 h 118"/>
                <a:gd name="T34" fmla="*/ 34 w 95"/>
                <a:gd name="T35" fmla="*/ 118 h 118"/>
                <a:gd name="T36" fmla="*/ 0 w 95"/>
                <a:gd name="T37" fmla="*/ 118 h 118"/>
                <a:gd name="T38" fmla="*/ 0 w 95"/>
                <a:gd name="T39" fmla="*/ 117 h 118"/>
                <a:gd name="T40" fmla="*/ 0 w 95"/>
                <a:gd name="T41" fmla="*/ 117 h 118"/>
                <a:gd name="T42" fmla="*/ 4 w 95"/>
                <a:gd name="T43" fmla="*/ 114 h 118"/>
                <a:gd name="T44" fmla="*/ 6 w 95"/>
                <a:gd name="T45" fmla="*/ 110 h 118"/>
                <a:gd name="T46" fmla="*/ 8 w 95"/>
                <a:gd name="T47" fmla="*/ 104 h 118"/>
                <a:gd name="T48" fmla="*/ 11 w 95"/>
                <a:gd name="T49" fmla="*/ 95 h 118"/>
                <a:gd name="T50" fmla="*/ 36 w 95"/>
                <a:gd name="T51" fmla="*/ 8 h 118"/>
                <a:gd name="T52" fmla="*/ 33 w 95"/>
                <a:gd name="T53" fmla="*/ 8 h 118"/>
                <a:gd name="T54" fmla="*/ 33 w 95"/>
                <a:gd name="T55" fmla="*/ 8 h 118"/>
                <a:gd name="T56" fmla="*/ 26 w 95"/>
                <a:gd name="T57" fmla="*/ 8 h 118"/>
                <a:gd name="T58" fmla="*/ 19 w 95"/>
                <a:gd name="T59" fmla="*/ 9 h 118"/>
                <a:gd name="T60" fmla="*/ 15 w 95"/>
                <a:gd name="T61" fmla="*/ 11 h 118"/>
                <a:gd name="T62" fmla="*/ 11 w 95"/>
                <a:gd name="T63" fmla="*/ 13 h 118"/>
                <a:gd name="T64" fmla="*/ 7 w 95"/>
                <a:gd name="T65" fmla="*/ 16 h 118"/>
                <a:gd name="T66" fmla="*/ 3 w 95"/>
                <a:gd name="T67" fmla="*/ 22 h 118"/>
                <a:gd name="T68" fmla="*/ 1 w 95"/>
                <a:gd name="T69" fmla="*/ 22 h 118"/>
                <a:gd name="T70" fmla="*/ 1 w 95"/>
                <a:gd name="T71" fmla="*/ 22 h 118"/>
                <a:gd name="T72" fmla="*/ 8 w 95"/>
                <a:gd name="T73" fmla="*/ 0 h 118"/>
                <a:gd name="T74" fmla="*/ 95 w 95"/>
                <a:gd name="T75" fmla="*/ 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5" h="118">
                  <a:moveTo>
                    <a:pt x="95" y="0"/>
                  </a:moveTo>
                  <a:lnTo>
                    <a:pt x="95" y="0"/>
                  </a:lnTo>
                  <a:lnTo>
                    <a:pt x="89" y="22"/>
                  </a:lnTo>
                  <a:lnTo>
                    <a:pt x="87" y="22"/>
                  </a:lnTo>
                  <a:lnTo>
                    <a:pt x="87" y="22"/>
                  </a:lnTo>
                  <a:lnTo>
                    <a:pt x="85" y="16"/>
                  </a:lnTo>
                  <a:lnTo>
                    <a:pt x="82" y="13"/>
                  </a:lnTo>
                  <a:lnTo>
                    <a:pt x="78" y="11"/>
                  </a:lnTo>
                  <a:lnTo>
                    <a:pt x="75" y="9"/>
                  </a:lnTo>
                  <a:lnTo>
                    <a:pt x="67" y="8"/>
                  </a:lnTo>
                  <a:lnTo>
                    <a:pt x="61" y="8"/>
                  </a:lnTo>
                  <a:lnTo>
                    <a:pt x="60" y="8"/>
                  </a:lnTo>
                  <a:lnTo>
                    <a:pt x="35" y="95"/>
                  </a:lnTo>
                  <a:lnTo>
                    <a:pt x="35" y="95"/>
                  </a:lnTo>
                  <a:lnTo>
                    <a:pt x="32" y="110"/>
                  </a:lnTo>
                  <a:lnTo>
                    <a:pt x="32" y="114"/>
                  </a:lnTo>
                  <a:lnTo>
                    <a:pt x="34" y="117"/>
                  </a:lnTo>
                  <a:lnTo>
                    <a:pt x="34" y="118"/>
                  </a:lnTo>
                  <a:lnTo>
                    <a:pt x="0" y="118"/>
                  </a:lnTo>
                  <a:lnTo>
                    <a:pt x="0" y="117"/>
                  </a:lnTo>
                  <a:lnTo>
                    <a:pt x="0" y="117"/>
                  </a:lnTo>
                  <a:lnTo>
                    <a:pt x="4" y="114"/>
                  </a:lnTo>
                  <a:lnTo>
                    <a:pt x="6" y="110"/>
                  </a:lnTo>
                  <a:lnTo>
                    <a:pt x="8" y="104"/>
                  </a:lnTo>
                  <a:lnTo>
                    <a:pt x="11" y="95"/>
                  </a:lnTo>
                  <a:lnTo>
                    <a:pt x="36" y="8"/>
                  </a:lnTo>
                  <a:lnTo>
                    <a:pt x="33" y="8"/>
                  </a:lnTo>
                  <a:lnTo>
                    <a:pt x="33" y="8"/>
                  </a:lnTo>
                  <a:lnTo>
                    <a:pt x="26" y="8"/>
                  </a:lnTo>
                  <a:lnTo>
                    <a:pt x="19" y="9"/>
                  </a:lnTo>
                  <a:lnTo>
                    <a:pt x="15" y="11"/>
                  </a:lnTo>
                  <a:lnTo>
                    <a:pt x="11" y="13"/>
                  </a:lnTo>
                  <a:lnTo>
                    <a:pt x="7" y="16"/>
                  </a:lnTo>
                  <a:lnTo>
                    <a:pt x="3" y="22"/>
                  </a:lnTo>
                  <a:lnTo>
                    <a:pt x="1" y="22"/>
                  </a:lnTo>
                  <a:lnTo>
                    <a:pt x="1" y="22"/>
                  </a:lnTo>
                  <a:lnTo>
                    <a:pt x="8" y="0"/>
                  </a:lnTo>
                  <a:lnTo>
                    <a:pt x="9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 name="Freeform 31"/>
            <p:cNvSpPr>
              <a:spLocks/>
            </p:cNvSpPr>
            <p:nvPr userDrawn="1"/>
          </p:nvSpPr>
          <p:spPr bwMode="auto">
            <a:xfrm>
              <a:off x="1447801" y="1789113"/>
              <a:ext cx="238125" cy="187325"/>
            </a:xfrm>
            <a:custGeom>
              <a:avLst/>
              <a:gdLst>
                <a:gd name="T0" fmla="*/ 150 w 150"/>
                <a:gd name="T1" fmla="*/ 1 h 118"/>
                <a:gd name="T2" fmla="*/ 150 w 150"/>
                <a:gd name="T3" fmla="*/ 1 h 118"/>
                <a:gd name="T4" fmla="*/ 147 w 150"/>
                <a:gd name="T5" fmla="*/ 5 h 118"/>
                <a:gd name="T6" fmla="*/ 144 w 150"/>
                <a:gd name="T7" fmla="*/ 9 h 118"/>
                <a:gd name="T8" fmla="*/ 136 w 150"/>
                <a:gd name="T9" fmla="*/ 23 h 118"/>
                <a:gd name="T10" fmla="*/ 136 w 150"/>
                <a:gd name="T11" fmla="*/ 23 h 118"/>
                <a:gd name="T12" fmla="*/ 108 w 150"/>
                <a:gd name="T13" fmla="*/ 76 h 118"/>
                <a:gd name="T14" fmla="*/ 87 w 150"/>
                <a:gd name="T15" fmla="*/ 118 h 118"/>
                <a:gd name="T16" fmla="*/ 74 w 150"/>
                <a:gd name="T17" fmla="*/ 118 h 118"/>
                <a:gd name="T18" fmla="*/ 67 w 150"/>
                <a:gd name="T19" fmla="*/ 44 h 118"/>
                <a:gd name="T20" fmla="*/ 66 w 150"/>
                <a:gd name="T21" fmla="*/ 44 h 118"/>
                <a:gd name="T22" fmla="*/ 26 w 150"/>
                <a:gd name="T23" fmla="*/ 118 h 118"/>
                <a:gd name="T24" fmla="*/ 15 w 150"/>
                <a:gd name="T25" fmla="*/ 118 h 118"/>
                <a:gd name="T26" fmla="*/ 5 w 150"/>
                <a:gd name="T27" fmla="*/ 24 h 118"/>
                <a:gd name="T28" fmla="*/ 5 w 150"/>
                <a:gd name="T29" fmla="*/ 24 h 118"/>
                <a:gd name="T30" fmla="*/ 4 w 150"/>
                <a:gd name="T31" fmla="*/ 9 h 118"/>
                <a:gd name="T32" fmla="*/ 2 w 150"/>
                <a:gd name="T33" fmla="*/ 5 h 118"/>
                <a:gd name="T34" fmla="*/ 0 w 150"/>
                <a:gd name="T35" fmla="*/ 1 h 118"/>
                <a:gd name="T36" fmla="*/ 0 w 150"/>
                <a:gd name="T37" fmla="*/ 0 h 118"/>
                <a:gd name="T38" fmla="*/ 33 w 150"/>
                <a:gd name="T39" fmla="*/ 0 h 118"/>
                <a:gd name="T40" fmla="*/ 33 w 150"/>
                <a:gd name="T41" fmla="*/ 1 h 118"/>
                <a:gd name="T42" fmla="*/ 33 w 150"/>
                <a:gd name="T43" fmla="*/ 1 h 118"/>
                <a:gd name="T44" fmla="*/ 31 w 150"/>
                <a:gd name="T45" fmla="*/ 5 h 118"/>
                <a:gd name="T46" fmla="*/ 29 w 150"/>
                <a:gd name="T47" fmla="*/ 9 h 118"/>
                <a:gd name="T48" fmla="*/ 29 w 150"/>
                <a:gd name="T49" fmla="*/ 14 h 118"/>
                <a:gd name="T50" fmla="*/ 29 w 150"/>
                <a:gd name="T51" fmla="*/ 23 h 118"/>
                <a:gd name="T52" fmla="*/ 35 w 150"/>
                <a:gd name="T53" fmla="*/ 79 h 118"/>
                <a:gd name="T54" fmla="*/ 35 w 150"/>
                <a:gd name="T55" fmla="*/ 79 h 118"/>
                <a:gd name="T56" fmla="*/ 77 w 150"/>
                <a:gd name="T57" fmla="*/ 1 h 118"/>
                <a:gd name="T58" fmla="*/ 86 w 150"/>
                <a:gd name="T59" fmla="*/ 1 h 118"/>
                <a:gd name="T60" fmla="*/ 93 w 150"/>
                <a:gd name="T61" fmla="*/ 79 h 118"/>
                <a:gd name="T62" fmla="*/ 94 w 150"/>
                <a:gd name="T63" fmla="*/ 79 h 118"/>
                <a:gd name="T64" fmla="*/ 94 w 150"/>
                <a:gd name="T65" fmla="*/ 79 h 118"/>
                <a:gd name="T66" fmla="*/ 124 w 150"/>
                <a:gd name="T67" fmla="*/ 21 h 118"/>
                <a:gd name="T68" fmla="*/ 124 w 150"/>
                <a:gd name="T69" fmla="*/ 21 h 118"/>
                <a:gd name="T70" fmla="*/ 128 w 150"/>
                <a:gd name="T71" fmla="*/ 12 h 118"/>
                <a:gd name="T72" fmla="*/ 129 w 150"/>
                <a:gd name="T73" fmla="*/ 6 h 118"/>
                <a:gd name="T74" fmla="*/ 129 w 150"/>
                <a:gd name="T75" fmla="*/ 3 h 118"/>
                <a:gd name="T76" fmla="*/ 128 w 150"/>
                <a:gd name="T77" fmla="*/ 1 h 118"/>
                <a:gd name="T78" fmla="*/ 128 w 150"/>
                <a:gd name="T79" fmla="*/ 0 h 118"/>
                <a:gd name="T80" fmla="*/ 150 w 150"/>
                <a:gd name="T81" fmla="*/ 0 h 118"/>
                <a:gd name="T82" fmla="*/ 150 w 150"/>
                <a:gd name="T83" fmla="*/ 1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0" h="118">
                  <a:moveTo>
                    <a:pt x="150" y="1"/>
                  </a:moveTo>
                  <a:lnTo>
                    <a:pt x="150" y="1"/>
                  </a:lnTo>
                  <a:lnTo>
                    <a:pt x="147" y="5"/>
                  </a:lnTo>
                  <a:lnTo>
                    <a:pt x="144" y="9"/>
                  </a:lnTo>
                  <a:lnTo>
                    <a:pt x="136" y="23"/>
                  </a:lnTo>
                  <a:lnTo>
                    <a:pt x="136" y="23"/>
                  </a:lnTo>
                  <a:lnTo>
                    <a:pt x="108" y="76"/>
                  </a:lnTo>
                  <a:lnTo>
                    <a:pt x="87" y="118"/>
                  </a:lnTo>
                  <a:lnTo>
                    <a:pt x="74" y="118"/>
                  </a:lnTo>
                  <a:lnTo>
                    <a:pt x="67" y="44"/>
                  </a:lnTo>
                  <a:lnTo>
                    <a:pt x="66" y="44"/>
                  </a:lnTo>
                  <a:lnTo>
                    <a:pt x="26" y="118"/>
                  </a:lnTo>
                  <a:lnTo>
                    <a:pt x="15" y="118"/>
                  </a:lnTo>
                  <a:lnTo>
                    <a:pt x="5" y="24"/>
                  </a:lnTo>
                  <a:lnTo>
                    <a:pt x="5" y="24"/>
                  </a:lnTo>
                  <a:lnTo>
                    <a:pt x="4" y="9"/>
                  </a:lnTo>
                  <a:lnTo>
                    <a:pt x="2" y="5"/>
                  </a:lnTo>
                  <a:lnTo>
                    <a:pt x="0" y="1"/>
                  </a:lnTo>
                  <a:lnTo>
                    <a:pt x="0" y="0"/>
                  </a:lnTo>
                  <a:lnTo>
                    <a:pt x="33" y="0"/>
                  </a:lnTo>
                  <a:lnTo>
                    <a:pt x="33" y="1"/>
                  </a:lnTo>
                  <a:lnTo>
                    <a:pt x="33" y="1"/>
                  </a:lnTo>
                  <a:lnTo>
                    <a:pt x="31" y="5"/>
                  </a:lnTo>
                  <a:lnTo>
                    <a:pt x="29" y="9"/>
                  </a:lnTo>
                  <a:lnTo>
                    <a:pt x="29" y="14"/>
                  </a:lnTo>
                  <a:lnTo>
                    <a:pt x="29" y="23"/>
                  </a:lnTo>
                  <a:lnTo>
                    <a:pt x="35" y="79"/>
                  </a:lnTo>
                  <a:lnTo>
                    <a:pt x="35" y="79"/>
                  </a:lnTo>
                  <a:lnTo>
                    <a:pt x="77" y="1"/>
                  </a:lnTo>
                  <a:lnTo>
                    <a:pt x="86" y="1"/>
                  </a:lnTo>
                  <a:lnTo>
                    <a:pt x="93" y="79"/>
                  </a:lnTo>
                  <a:lnTo>
                    <a:pt x="94" y="79"/>
                  </a:lnTo>
                  <a:lnTo>
                    <a:pt x="94" y="79"/>
                  </a:lnTo>
                  <a:lnTo>
                    <a:pt x="124" y="21"/>
                  </a:lnTo>
                  <a:lnTo>
                    <a:pt x="124" y="21"/>
                  </a:lnTo>
                  <a:lnTo>
                    <a:pt x="128" y="12"/>
                  </a:lnTo>
                  <a:lnTo>
                    <a:pt x="129" y="6"/>
                  </a:lnTo>
                  <a:lnTo>
                    <a:pt x="129" y="3"/>
                  </a:lnTo>
                  <a:lnTo>
                    <a:pt x="128" y="1"/>
                  </a:lnTo>
                  <a:lnTo>
                    <a:pt x="128" y="0"/>
                  </a:lnTo>
                  <a:lnTo>
                    <a:pt x="150" y="0"/>
                  </a:lnTo>
                  <a:lnTo>
                    <a:pt x="15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
        <p:nvSpPr>
          <p:cNvPr id="14" name="Text Placeholder 2"/>
          <p:cNvSpPr>
            <a:spLocks noGrp="1"/>
          </p:cNvSpPr>
          <p:nvPr>
            <p:ph type="body" sz="quarter" idx="12" hasCustomPrompt="1"/>
          </p:nvPr>
        </p:nvSpPr>
        <p:spPr>
          <a:xfrm>
            <a:off x="283745" y="301625"/>
            <a:ext cx="10230268" cy="4897090"/>
          </a:xfrm>
        </p:spPr>
        <p:txBody>
          <a:bodyPr/>
          <a:lstStyle>
            <a:lvl1pPr marL="571500" indent="-571500">
              <a:buFont typeface="Arial" panose="020B0604020202020204" pitchFamily="34" charset="0"/>
              <a:buChar char="−"/>
              <a:defRPr sz="3600">
                <a:solidFill>
                  <a:schemeClr val="bg1"/>
                </a:solidFill>
              </a:defRPr>
            </a:lvl1pPr>
            <a:lvl2pPr>
              <a:defRPr sz="2800">
                <a:solidFill>
                  <a:schemeClr val="bg1"/>
                </a:solidFill>
              </a:defRPr>
            </a:lvl2pPr>
            <a:lvl3pPr marL="985807" indent="-457200">
              <a:buFont typeface="Arial" panose="020B0604020202020204" pitchFamily="34" charset="0"/>
              <a:buChar char="−"/>
              <a:defRPr sz="2800">
                <a:solidFill>
                  <a:schemeClr val="bg1"/>
                </a:solidFill>
              </a:defRPr>
            </a:lvl3pPr>
            <a:lvl4pPr>
              <a:defRPr sz="2800">
                <a:solidFill>
                  <a:schemeClr val="bg1"/>
                </a:solidFill>
              </a:defRPr>
            </a:lvl4pPr>
            <a:lvl5pPr>
              <a:defRPr sz="2400">
                <a:solidFill>
                  <a:schemeClr val="bg1"/>
                </a:solidFill>
              </a:defRPr>
            </a:lvl5pPr>
          </a:lstStyle>
          <a:p>
            <a:pPr lvl="0"/>
            <a:r>
              <a:rPr lang="en-US" dirty="0"/>
              <a:t>You can use it as divider or highlight slide. Make it short, clear and pretty. If used as a highlight slide, size of the text should be 35pt. If used as a divider slide, content can be much smaller – 18pt.</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23" name="Footer Placeholder 3"/>
          <p:cNvSpPr>
            <a:spLocks noGrp="1"/>
          </p:cNvSpPr>
          <p:nvPr>
            <p:ph type="ftr" sz="quarter" idx="10"/>
          </p:nvPr>
        </p:nvSpPr>
        <p:spPr>
          <a:xfrm>
            <a:off x="658292" y="5592196"/>
            <a:ext cx="8918847" cy="228600"/>
          </a:xfrm>
        </p:spPr>
        <p:txBody>
          <a:bodyPr/>
          <a:lstStyle>
            <a:lvl1pPr>
              <a:defRPr>
                <a:solidFill>
                  <a:schemeClr val="bg1"/>
                </a:solidFill>
              </a:defRPr>
            </a:lvl1pPr>
          </a:lstStyle>
          <a:p>
            <a:r>
              <a:rPr lang="en-US"/>
              <a:t>Global webinar for third-party providers</a:t>
            </a:r>
            <a:endParaRPr lang="en-GB" dirty="0"/>
          </a:p>
        </p:txBody>
      </p:sp>
    </p:spTree>
    <p:extLst>
      <p:ext uri="{BB962C8B-B14F-4D97-AF65-F5344CB8AC3E}">
        <p14:creationId xmlns:p14="http://schemas.microsoft.com/office/powerpoint/2010/main" val="3091854492"/>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3_Divider or Highlight slide Purple">
    <p:spTree>
      <p:nvGrpSpPr>
        <p:cNvPr id="1" name=""/>
        <p:cNvGrpSpPr/>
        <p:nvPr/>
      </p:nvGrpSpPr>
      <p:grpSpPr>
        <a:xfrm>
          <a:off x="0" y="0"/>
          <a:ext cx="0" cy="0"/>
          <a:chOff x="0" y="0"/>
          <a:chExt cx="0" cy="0"/>
        </a:xfrm>
      </p:grpSpPr>
      <p:sp>
        <p:nvSpPr>
          <p:cNvPr id="6" name="Rectangle 5"/>
          <p:cNvSpPr/>
          <p:nvPr userDrawn="1"/>
        </p:nvSpPr>
        <p:spPr bwMode="auto">
          <a:xfrm>
            <a:off x="0" y="0"/>
            <a:ext cx="10801350" cy="6076950"/>
          </a:xfrm>
          <a:prstGeom prst="rect">
            <a:avLst/>
          </a:prstGeom>
          <a:solidFill>
            <a:srgbClr val="82C8E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Arial" charset="0"/>
            </a:endParaRPr>
          </a:p>
        </p:txBody>
      </p:sp>
      <p:sp>
        <p:nvSpPr>
          <p:cNvPr id="5" name="Slide Number Placeholder 4"/>
          <p:cNvSpPr>
            <a:spLocks noGrp="1"/>
          </p:cNvSpPr>
          <p:nvPr>
            <p:ph type="sldNum" sz="quarter" idx="11"/>
          </p:nvPr>
        </p:nvSpPr>
        <p:spPr>
          <a:xfrm>
            <a:off x="9823251" y="5592196"/>
            <a:ext cx="762000" cy="228600"/>
          </a:xfrm>
        </p:spPr>
        <p:txBody>
          <a:bodyPr/>
          <a:lstStyle>
            <a:lvl1pPr algn="r">
              <a:defRPr>
                <a:solidFill>
                  <a:schemeClr val="bg1"/>
                </a:solidFill>
              </a:defRPr>
            </a:lvl1pPr>
          </a:lstStyle>
          <a:p>
            <a:fld id="{F17889F7-7963-4A16-ADF8-FEE4D97DC541}" type="slidenum">
              <a:rPr lang="en-GB" smtClean="0"/>
              <a:pPr/>
              <a:t>‹#›</a:t>
            </a:fld>
            <a:endParaRPr lang="en-GB"/>
          </a:p>
        </p:txBody>
      </p:sp>
      <p:grpSp>
        <p:nvGrpSpPr>
          <p:cNvPr id="15" name="Group 14"/>
          <p:cNvGrpSpPr/>
          <p:nvPr userDrawn="1"/>
        </p:nvGrpSpPr>
        <p:grpSpPr>
          <a:xfrm>
            <a:off x="286418" y="5558755"/>
            <a:ext cx="288363" cy="288873"/>
            <a:chOff x="1230313" y="1433513"/>
            <a:chExt cx="898525" cy="900113"/>
          </a:xfrm>
        </p:grpSpPr>
        <p:sp>
          <p:nvSpPr>
            <p:cNvPr id="16" name="Freeform 15"/>
            <p:cNvSpPr>
              <a:spLocks noEditPoints="1"/>
            </p:cNvSpPr>
            <p:nvPr userDrawn="1"/>
          </p:nvSpPr>
          <p:spPr bwMode="auto">
            <a:xfrm>
              <a:off x="1230313" y="1433513"/>
              <a:ext cx="898525" cy="900113"/>
            </a:xfrm>
            <a:custGeom>
              <a:avLst/>
              <a:gdLst>
                <a:gd name="T0" fmla="*/ 198 w 566"/>
                <a:gd name="T1" fmla="*/ 14 h 567"/>
                <a:gd name="T2" fmla="*/ 103 w 566"/>
                <a:gd name="T3" fmla="*/ 66 h 567"/>
                <a:gd name="T4" fmla="*/ 34 w 566"/>
                <a:gd name="T5" fmla="*/ 149 h 567"/>
                <a:gd name="T6" fmla="*/ 2 w 566"/>
                <a:gd name="T7" fmla="*/ 255 h 567"/>
                <a:gd name="T8" fmla="*/ 9 w 566"/>
                <a:gd name="T9" fmla="*/ 354 h 567"/>
                <a:gd name="T10" fmla="*/ 57 w 566"/>
                <a:gd name="T11" fmla="*/ 453 h 567"/>
                <a:gd name="T12" fmla="*/ 136 w 566"/>
                <a:gd name="T13" fmla="*/ 526 h 567"/>
                <a:gd name="T14" fmla="*/ 240 w 566"/>
                <a:gd name="T15" fmla="*/ 563 h 567"/>
                <a:gd name="T16" fmla="*/ 341 w 566"/>
                <a:gd name="T17" fmla="*/ 561 h 567"/>
                <a:gd name="T18" fmla="*/ 442 w 566"/>
                <a:gd name="T19" fmla="*/ 518 h 567"/>
                <a:gd name="T20" fmla="*/ 518 w 566"/>
                <a:gd name="T21" fmla="*/ 442 h 567"/>
                <a:gd name="T22" fmla="*/ 561 w 566"/>
                <a:gd name="T23" fmla="*/ 341 h 567"/>
                <a:gd name="T24" fmla="*/ 563 w 566"/>
                <a:gd name="T25" fmla="*/ 240 h 567"/>
                <a:gd name="T26" fmla="*/ 526 w 566"/>
                <a:gd name="T27" fmla="*/ 137 h 567"/>
                <a:gd name="T28" fmla="*/ 454 w 566"/>
                <a:gd name="T29" fmla="*/ 57 h 567"/>
                <a:gd name="T30" fmla="*/ 356 w 566"/>
                <a:gd name="T31" fmla="*/ 10 h 567"/>
                <a:gd name="T32" fmla="*/ 95 w 566"/>
                <a:gd name="T33" fmla="*/ 90 h 567"/>
                <a:gd name="T34" fmla="*/ 248 w 566"/>
                <a:gd name="T35" fmla="*/ 16 h 567"/>
                <a:gd name="T36" fmla="*/ 206 w 566"/>
                <a:gd name="T37" fmla="*/ 55 h 567"/>
                <a:gd name="T38" fmla="*/ 94 w 566"/>
                <a:gd name="T39" fmla="*/ 92 h 567"/>
                <a:gd name="T40" fmla="*/ 247 w 566"/>
                <a:gd name="T41" fmla="*/ 36 h 567"/>
                <a:gd name="T42" fmla="*/ 192 w 566"/>
                <a:gd name="T43" fmla="*/ 92 h 567"/>
                <a:gd name="T44" fmla="*/ 337 w 566"/>
                <a:gd name="T45" fmla="*/ 50 h 567"/>
                <a:gd name="T46" fmla="*/ 290 w 566"/>
                <a:gd name="T47" fmla="*/ 92 h 567"/>
                <a:gd name="T48" fmla="*/ 319 w 566"/>
                <a:gd name="T49" fmla="*/ 19 h 567"/>
                <a:gd name="T50" fmla="*/ 382 w 566"/>
                <a:gd name="T51" fmla="*/ 32 h 567"/>
                <a:gd name="T52" fmla="*/ 473 w 566"/>
                <a:gd name="T53" fmla="*/ 92 h 567"/>
                <a:gd name="T54" fmla="*/ 166 w 566"/>
                <a:gd name="T55" fmla="*/ 107 h 567"/>
                <a:gd name="T56" fmla="*/ 32 w 566"/>
                <a:gd name="T57" fmla="*/ 186 h 567"/>
                <a:gd name="T58" fmla="*/ 81 w 566"/>
                <a:gd name="T59" fmla="*/ 106 h 567"/>
                <a:gd name="T60" fmla="*/ 278 w 566"/>
                <a:gd name="T61" fmla="*/ 186 h 567"/>
                <a:gd name="T62" fmla="*/ 183 w 566"/>
                <a:gd name="T63" fmla="*/ 106 h 567"/>
                <a:gd name="T64" fmla="*/ 384 w 566"/>
                <a:gd name="T65" fmla="*/ 106 h 567"/>
                <a:gd name="T66" fmla="*/ 417 w 566"/>
                <a:gd name="T67" fmla="*/ 186 h 567"/>
                <a:gd name="T68" fmla="*/ 486 w 566"/>
                <a:gd name="T69" fmla="*/ 105 h 567"/>
                <a:gd name="T70" fmla="*/ 535 w 566"/>
                <a:gd name="T71" fmla="*/ 186 h 567"/>
                <a:gd name="T72" fmla="*/ 411 w 566"/>
                <a:gd name="T73" fmla="*/ 126 h 567"/>
                <a:gd name="T74" fmla="*/ 540 w 566"/>
                <a:gd name="T75" fmla="*/ 199 h 567"/>
                <a:gd name="T76" fmla="*/ 552 w 566"/>
                <a:gd name="T77" fmla="*/ 305 h 567"/>
                <a:gd name="T78" fmla="*/ 27 w 566"/>
                <a:gd name="T79" fmla="*/ 368 h 567"/>
                <a:gd name="T80" fmla="*/ 14 w 566"/>
                <a:gd name="T81" fmla="*/ 284 h 567"/>
                <a:gd name="T82" fmla="*/ 540 w 566"/>
                <a:gd name="T83" fmla="*/ 199 h 567"/>
                <a:gd name="T84" fmla="*/ 156 w 566"/>
                <a:gd name="T85" fmla="*/ 441 h 567"/>
                <a:gd name="T86" fmla="*/ 81 w 566"/>
                <a:gd name="T87" fmla="*/ 461 h 567"/>
                <a:gd name="T88" fmla="*/ 32 w 566"/>
                <a:gd name="T89" fmla="*/ 381 h 567"/>
                <a:gd name="T90" fmla="*/ 183 w 566"/>
                <a:gd name="T91" fmla="*/ 461 h 567"/>
                <a:gd name="T92" fmla="*/ 149 w 566"/>
                <a:gd name="T93" fmla="*/ 381 h 567"/>
                <a:gd name="T94" fmla="*/ 412 w 566"/>
                <a:gd name="T95" fmla="*/ 402 h 567"/>
                <a:gd name="T96" fmla="*/ 290 w 566"/>
                <a:gd name="T97" fmla="*/ 461 h 567"/>
                <a:gd name="T98" fmla="*/ 534 w 566"/>
                <a:gd name="T99" fmla="*/ 382 h 567"/>
                <a:gd name="T100" fmla="*/ 400 w 566"/>
                <a:gd name="T101" fmla="*/ 461 h 567"/>
                <a:gd name="T102" fmla="*/ 431 w 566"/>
                <a:gd name="T103" fmla="*/ 381 h 567"/>
                <a:gd name="T104" fmla="*/ 176 w 566"/>
                <a:gd name="T105" fmla="*/ 475 h 567"/>
                <a:gd name="T106" fmla="*/ 253 w 566"/>
                <a:gd name="T107" fmla="*/ 551 h 567"/>
                <a:gd name="T108" fmla="*/ 146 w 566"/>
                <a:gd name="T109" fmla="*/ 515 h 567"/>
                <a:gd name="T110" fmla="*/ 176 w 566"/>
                <a:gd name="T111" fmla="*/ 475 h 567"/>
                <a:gd name="T112" fmla="*/ 230 w 566"/>
                <a:gd name="T113" fmla="*/ 516 h 567"/>
                <a:gd name="T114" fmla="*/ 278 w 566"/>
                <a:gd name="T115" fmla="*/ 475 h 567"/>
                <a:gd name="T116" fmla="*/ 320 w 566"/>
                <a:gd name="T117" fmla="*/ 531 h 567"/>
                <a:gd name="T118" fmla="*/ 374 w 566"/>
                <a:gd name="T119" fmla="*/ 475 h 567"/>
                <a:gd name="T120" fmla="*/ 401 w 566"/>
                <a:gd name="T121" fmla="*/ 525 h 567"/>
                <a:gd name="T122" fmla="*/ 319 w 566"/>
                <a:gd name="T123" fmla="*/ 547 h 567"/>
                <a:gd name="T124" fmla="*/ 391 w 566"/>
                <a:gd name="T125" fmla="*/ 475 h 5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66" h="567">
                  <a:moveTo>
                    <a:pt x="282" y="0"/>
                  </a:moveTo>
                  <a:lnTo>
                    <a:pt x="282" y="0"/>
                  </a:lnTo>
                  <a:lnTo>
                    <a:pt x="268" y="1"/>
                  </a:lnTo>
                  <a:lnTo>
                    <a:pt x="252" y="2"/>
                  </a:lnTo>
                  <a:lnTo>
                    <a:pt x="238" y="4"/>
                  </a:lnTo>
                  <a:lnTo>
                    <a:pt x="225" y="7"/>
                  </a:lnTo>
                  <a:lnTo>
                    <a:pt x="211" y="10"/>
                  </a:lnTo>
                  <a:lnTo>
                    <a:pt x="198" y="14"/>
                  </a:lnTo>
                  <a:lnTo>
                    <a:pt x="185" y="18"/>
                  </a:lnTo>
                  <a:lnTo>
                    <a:pt x="172" y="23"/>
                  </a:lnTo>
                  <a:lnTo>
                    <a:pt x="159" y="29"/>
                  </a:lnTo>
                  <a:lnTo>
                    <a:pt x="147" y="35"/>
                  </a:lnTo>
                  <a:lnTo>
                    <a:pt x="136" y="42"/>
                  </a:lnTo>
                  <a:lnTo>
                    <a:pt x="124" y="49"/>
                  </a:lnTo>
                  <a:lnTo>
                    <a:pt x="113" y="57"/>
                  </a:lnTo>
                  <a:lnTo>
                    <a:pt x="103" y="66"/>
                  </a:lnTo>
                  <a:lnTo>
                    <a:pt x="92" y="75"/>
                  </a:lnTo>
                  <a:lnTo>
                    <a:pt x="83" y="84"/>
                  </a:lnTo>
                  <a:lnTo>
                    <a:pt x="73" y="94"/>
                  </a:lnTo>
                  <a:lnTo>
                    <a:pt x="65" y="104"/>
                  </a:lnTo>
                  <a:lnTo>
                    <a:pt x="56" y="115"/>
                  </a:lnTo>
                  <a:lnTo>
                    <a:pt x="48" y="126"/>
                  </a:lnTo>
                  <a:lnTo>
                    <a:pt x="41" y="137"/>
                  </a:lnTo>
                  <a:lnTo>
                    <a:pt x="34" y="149"/>
                  </a:lnTo>
                  <a:lnTo>
                    <a:pt x="28" y="161"/>
                  </a:lnTo>
                  <a:lnTo>
                    <a:pt x="22" y="174"/>
                  </a:lnTo>
                  <a:lnTo>
                    <a:pt x="17" y="186"/>
                  </a:lnTo>
                  <a:lnTo>
                    <a:pt x="13" y="199"/>
                  </a:lnTo>
                  <a:lnTo>
                    <a:pt x="9" y="213"/>
                  </a:lnTo>
                  <a:lnTo>
                    <a:pt x="6" y="226"/>
                  </a:lnTo>
                  <a:lnTo>
                    <a:pt x="4" y="240"/>
                  </a:lnTo>
                  <a:lnTo>
                    <a:pt x="2" y="255"/>
                  </a:lnTo>
                  <a:lnTo>
                    <a:pt x="1" y="270"/>
                  </a:lnTo>
                  <a:lnTo>
                    <a:pt x="0" y="284"/>
                  </a:lnTo>
                  <a:lnTo>
                    <a:pt x="0" y="284"/>
                  </a:lnTo>
                  <a:lnTo>
                    <a:pt x="1" y="298"/>
                  </a:lnTo>
                  <a:lnTo>
                    <a:pt x="2" y="313"/>
                  </a:lnTo>
                  <a:lnTo>
                    <a:pt x="4" y="327"/>
                  </a:lnTo>
                  <a:lnTo>
                    <a:pt x="6" y="341"/>
                  </a:lnTo>
                  <a:lnTo>
                    <a:pt x="9" y="354"/>
                  </a:lnTo>
                  <a:lnTo>
                    <a:pt x="13" y="368"/>
                  </a:lnTo>
                  <a:lnTo>
                    <a:pt x="18" y="381"/>
                  </a:lnTo>
                  <a:lnTo>
                    <a:pt x="23" y="394"/>
                  </a:lnTo>
                  <a:lnTo>
                    <a:pt x="28" y="406"/>
                  </a:lnTo>
                  <a:lnTo>
                    <a:pt x="34" y="418"/>
                  </a:lnTo>
                  <a:lnTo>
                    <a:pt x="41" y="430"/>
                  </a:lnTo>
                  <a:lnTo>
                    <a:pt x="49" y="442"/>
                  </a:lnTo>
                  <a:lnTo>
                    <a:pt x="57" y="453"/>
                  </a:lnTo>
                  <a:lnTo>
                    <a:pt x="65" y="464"/>
                  </a:lnTo>
                  <a:lnTo>
                    <a:pt x="74" y="474"/>
                  </a:lnTo>
                  <a:lnTo>
                    <a:pt x="83" y="484"/>
                  </a:lnTo>
                  <a:lnTo>
                    <a:pt x="93" y="493"/>
                  </a:lnTo>
                  <a:lnTo>
                    <a:pt x="103" y="502"/>
                  </a:lnTo>
                  <a:lnTo>
                    <a:pt x="114" y="510"/>
                  </a:lnTo>
                  <a:lnTo>
                    <a:pt x="125" y="518"/>
                  </a:lnTo>
                  <a:lnTo>
                    <a:pt x="136" y="526"/>
                  </a:lnTo>
                  <a:lnTo>
                    <a:pt x="148" y="532"/>
                  </a:lnTo>
                  <a:lnTo>
                    <a:pt x="160" y="539"/>
                  </a:lnTo>
                  <a:lnTo>
                    <a:pt x="173" y="544"/>
                  </a:lnTo>
                  <a:lnTo>
                    <a:pt x="186" y="549"/>
                  </a:lnTo>
                  <a:lnTo>
                    <a:pt x="199" y="554"/>
                  </a:lnTo>
                  <a:lnTo>
                    <a:pt x="212" y="558"/>
                  </a:lnTo>
                  <a:lnTo>
                    <a:pt x="226" y="561"/>
                  </a:lnTo>
                  <a:lnTo>
                    <a:pt x="240" y="563"/>
                  </a:lnTo>
                  <a:lnTo>
                    <a:pt x="254" y="565"/>
                  </a:lnTo>
                  <a:lnTo>
                    <a:pt x="269" y="566"/>
                  </a:lnTo>
                  <a:lnTo>
                    <a:pt x="284" y="567"/>
                  </a:lnTo>
                  <a:lnTo>
                    <a:pt x="284" y="567"/>
                  </a:lnTo>
                  <a:lnTo>
                    <a:pt x="298" y="566"/>
                  </a:lnTo>
                  <a:lnTo>
                    <a:pt x="313" y="565"/>
                  </a:lnTo>
                  <a:lnTo>
                    <a:pt x="327" y="563"/>
                  </a:lnTo>
                  <a:lnTo>
                    <a:pt x="341" y="561"/>
                  </a:lnTo>
                  <a:lnTo>
                    <a:pt x="354" y="558"/>
                  </a:lnTo>
                  <a:lnTo>
                    <a:pt x="368" y="554"/>
                  </a:lnTo>
                  <a:lnTo>
                    <a:pt x="381" y="549"/>
                  </a:lnTo>
                  <a:lnTo>
                    <a:pt x="394" y="544"/>
                  </a:lnTo>
                  <a:lnTo>
                    <a:pt x="406" y="539"/>
                  </a:lnTo>
                  <a:lnTo>
                    <a:pt x="418" y="532"/>
                  </a:lnTo>
                  <a:lnTo>
                    <a:pt x="430" y="526"/>
                  </a:lnTo>
                  <a:lnTo>
                    <a:pt x="442" y="518"/>
                  </a:lnTo>
                  <a:lnTo>
                    <a:pt x="453" y="510"/>
                  </a:lnTo>
                  <a:lnTo>
                    <a:pt x="463" y="502"/>
                  </a:lnTo>
                  <a:lnTo>
                    <a:pt x="474" y="493"/>
                  </a:lnTo>
                  <a:lnTo>
                    <a:pt x="484" y="484"/>
                  </a:lnTo>
                  <a:lnTo>
                    <a:pt x="493" y="474"/>
                  </a:lnTo>
                  <a:lnTo>
                    <a:pt x="502" y="464"/>
                  </a:lnTo>
                  <a:lnTo>
                    <a:pt x="510" y="453"/>
                  </a:lnTo>
                  <a:lnTo>
                    <a:pt x="518" y="442"/>
                  </a:lnTo>
                  <a:lnTo>
                    <a:pt x="525" y="430"/>
                  </a:lnTo>
                  <a:lnTo>
                    <a:pt x="532" y="418"/>
                  </a:lnTo>
                  <a:lnTo>
                    <a:pt x="538" y="406"/>
                  </a:lnTo>
                  <a:lnTo>
                    <a:pt x="544" y="394"/>
                  </a:lnTo>
                  <a:lnTo>
                    <a:pt x="549" y="381"/>
                  </a:lnTo>
                  <a:lnTo>
                    <a:pt x="554" y="368"/>
                  </a:lnTo>
                  <a:lnTo>
                    <a:pt x="557" y="354"/>
                  </a:lnTo>
                  <a:lnTo>
                    <a:pt x="561" y="341"/>
                  </a:lnTo>
                  <a:lnTo>
                    <a:pt x="563" y="327"/>
                  </a:lnTo>
                  <a:lnTo>
                    <a:pt x="565" y="313"/>
                  </a:lnTo>
                  <a:lnTo>
                    <a:pt x="566" y="298"/>
                  </a:lnTo>
                  <a:lnTo>
                    <a:pt x="566" y="284"/>
                  </a:lnTo>
                  <a:lnTo>
                    <a:pt x="566" y="284"/>
                  </a:lnTo>
                  <a:lnTo>
                    <a:pt x="566" y="270"/>
                  </a:lnTo>
                  <a:lnTo>
                    <a:pt x="565" y="255"/>
                  </a:lnTo>
                  <a:lnTo>
                    <a:pt x="563" y="240"/>
                  </a:lnTo>
                  <a:lnTo>
                    <a:pt x="561" y="226"/>
                  </a:lnTo>
                  <a:lnTo>
                    <a:pt x="558" y="213"/>
                  </a:lnTo>
                  <a:lnTo>
                    <a:pt x="554" y="199"/>
                  </a:lnTo>
                  <a:lnTo>
                    <a:pt x="549" y="186"/>
                  </a:lnTo>
                  <a:lnTo>
                    <a:pt x="544" y="174"/>
                  </a:lnTo>
                  <a:lnTo>
                    <a:pt x="539" y="161"/>
                  </a:lnTo>
                  <a:lnTo>
                    <a:pt x="532" y="149"/>
                  </a:lnTo>
                  <a:lnTo>
                    <a:pt x="526" y="137"/>
                  </a:lnTo>
                  <a:lnTo>
                    <a:pt x="518" y="126"/>
                  </a:lnTo>
                  <a:lnTo>
                    <a:pt x="511" y="115"/>
                  </a:lnTo>
                  <a:lnTo>
                    <a:pt x="502" y="104"/>
                  </a:lnTo>
                  <a:lnTo>
                    <a:pt x="493" y="94"/>
                  </a:lnTo>
                  <a:lnTo>
                    <a:pt x="484" y="84"/>
                  </a:lnTo>
                  <a:lnTo>
                    <a:pt x="474" y="75"/>
                  </a:lnTo>
                  <a:lnTo>
                    <a:pt x="464" y="66"/>
                  </a:lnTo>
                  <a:lnTo>
                    <a:pt x="454" y="57"/>
                  </a:lnTo>
                  <a:lnTo>
                    <a:pt x="443" y="49"/>
                  </a:lnTo>
                  <a:lnTo>
                    <a:pt x="431" y="42"/>
                  </a:lnTo>
                  <a:lnTo>
                    <a:pt x="419" y="35"/>
                  </a:lnTo>
                  <a:lnTo>
                    <a:pt x="407" y="29"/>
                  </a:lnTo>
                  <a:lnTo>
                    <a:pt x="395" y="23"/>
                  </a:lnTo>
                  <a:lnTo>
                    <a:pt x="382" y="18"/>
                  </a:lnTo>
                  <a:lnTo>
                    <a:pt x="369" y="14"/>
                  </a:lnTo>
                  <a:lnTo>
                    <a:pt x="356" y="10"/>
                  </a:lnTo>
                  <a:lnTo>
                    <a:pt x="342" y="7"/>
                  </a:lnTo>
                  <a:lnTo>
                    <a:pt x="328" y="4"/>
                  </a:lnTo>
                  <a:lnTo>
                    <a:pt x="314" y="2"/>
                  </a:lnTo>
                  <a:lnTo>
                    <a:pt x="300" y="1"/>
                  </a:lnTo>
                  <a:lnTo>
                    <a:pt x="286" y="0"/>
                  </a:lnTo>
                  <a:lnTo>
                    <a:pt x="282" y="0"/>
                  </a:lnTo>
                  <a:close/>
                  <a:moveTo>
                    <a:pt x="95" y="90"/>
                  </a:moveTo>
                  <a:lnTo>
                    <a:pt x="95" y="90"/>
                  </a:lnTo>
                  <a:lnTo>
                    <a:pt x="111" y="76"/>
                  </a:lnTo>
                  <a:lnTo>
                    <a:pt x="128" y="63"/>
                  </a:lnTo>
                  <a:lnTo>
                    <a:pt x="147" y="51"/>
                  </a:lnTo>
                  <a:lnTo>
                    <a:pt x="166" y="41"/>
                  </a:lnTo>
                  <a:lnTo>
                    <a:pt x="185" y="32"/>
                  </a:lnTo>
                  <a:lnTo>
                    <a:pt x="206" y="25"/>
                  </a:lnTo>
                  <a:lnTo>
                    <a:pt x="226" y="20"/>
                  </a:lnTo>
                  <a:lnTo>
                    <a:pt x="248" y="16"/>
                  </a:lnTo>
                  <a:lnTo>
                    <a:pt x="248" y="16"/>
                  </a:lnTo>
                  <a:lnTo>
                    <a:pt x="254" y="15"/>
                  </a:lnTo>
                  <a:lnTo>
                    <a:pt x="254" y="15"/>
                  </a:lnTo>
                  <a:lnTo>
                    <a:pt x="247" y="19"/>
                  </a:lnTo>
                  <a:lnTo>
                    <a:pt x="247" y="19"/>
                  </a:lnTo>
                  <a:lnTo>
                    <a:pt x="233" y="30"/>
                  </a:lnTo>
                  <a:lnTo>
                    <a:pt x="215" y="46"/>
                  </a:lnTo>
                  <a:lnTo>
                    <a:pt x="206" y="55"/>
                  </a:lnTo>
                  <a:lnTo>
                    <a:pt x="196" y="66"/>
                  </a:lnTo>
                  <a:lnTo>
                    <a:pt x="186" y="78"/>
                  </a:lnTo>
                  <a:lnTo>
                    <a:pt x="176" y="92"/>
                  </a:lnTo>
                  <a:lnTo>
                    <a:pt x="176" y="92"/>
                  </a:lnTo>
                  <a:lnTo>
                    <a:pt x="176" y="92"/>
                  </a:lnTo>
                  <a:lnTo>
                    <a:pt x="176" y="92"/>
                  </a:lnTo>
                  <a:lnTo>
                    <a:pt x="94" y="92"/>
                  </a:lnTo>
                  <a:lnTo>
                    <a:pt x="94" y="92"/>
                  </a:lnTo>
                  <a:lnTo>
                    <a:pt x="95" y="90"/>
                  </a:lnTo>
                  <a:lnTo>
                    <a:pt x="95" y="90"/>
                  </a:lnTo>
                  <a:close/>
                  <a:moveTo>
                    <a:pt x="194" y="90"/>
                  </a:moveTo>
                  <a:lnTo>
                    <a:pt x="194" y="90"/>
                  </a:lnTo>
                  <a:lnTo>
                    <a:pt x="203" y="79"/>
                  </a:lnTo>
                  <a:lnTo>
                    <a:pt x="212" y="69"/>
                  </a:lnTo>
                  <a:lnTo>
                    <a:pt x="230" y="50"/>
                  </a:lnTo>
                  <a:lnTo>
                    <a:pt x="247" y="36"/>
                  </a:lnTo>
                  <a:lnTo>
                    <a:pt x="262" y="25"/>
                  </a:lnTo>
                  <a:lnTo>
                    <a:pt x="262" y="25"/>
                  </a:lnTo>
                  <a:lnTo>
                    <a:pt x="278" y="15"/>
                  </a:lnTo>
                  <a:lnTo>
                    <a:pt x="278" y="15"/>
                  </a:lnTo>
                  <a:lnTo>
                    <a:pt x="278" y="92"/>
                  </a:lnTo>
                  <a:lnTo>
                    <a:pt x="278" y="92"/>
                  </a:lnTo>
                  <a:lnTo>
                    <a:pt x="192" y="92"/>
                  </a:lnTo>
                  <a:lnTo>
                    <a:pt x="192" y="92"/>
                  </a:lnTo>
                  <a:lnTo>
                    <a:pt x="194" y="90"/>
                  </a:lnTo>
                  <a:lnTo>
                    <a:pt x="194" y="90"/>
                  </a:lnTo>
                  <a:close/>
                  <a:moveTo>
                    <a:pt x="290" y="15"/>
                  </a:moveTo>
                  <a:lnTo>
                    <a:pt x="290" y="15"/>
                  </a:lnTo>
                  <a:lnTo>
                    <a:pt x="305" y="25"/>
                  </a:lnTo>
                  <a:lnTo>
                    <a:pt x="305" y="25"/>
                  </a:lnTo>
                  <a:lnTo>
                    <a:pt x="320" y="36"/>
                  </a:lnTo>
                  <a:lnTo>
                    <a:pt x="337" y="50"/>
                  </a:lnTo>
                  <a:lnTo>
                    <a:pt x="355" y="69"/>
                  </a:lnTo>
                  <a:lnTo>
                    <a:pt x="364" y="79"/>
                  </a:lnTo>
                  <a:lnTo>
                    <a:pt x="373" y="90"/>
                  </a:lnTo>
                  <a:lnTo>
                    <a:pt x="373" y="90"/>
                  </a:lnTo>
                  <a:lnTo>
                    <a:pt x="374" y="92"/>
                  </a:lnTo>
                  <a:lnTo>
                    <a:pt x="374" y="92"/>
                  </a:lnTo>
                  <a:lnTo>
                    <a:pt x="290" y="92"/>
                  </a:lnTo>
                  <a:lnTo>
                    <a:pt x="290" y="92"/>
                  </a:lnTo>
                  <a:lnTo>
                    <a:pt x="290" y="15"/>
                  </a:lnTo>
                  <a:lnTo>
                    <a:pt x="290" y="15"/>
                  </a:lnTo>
                  <a:close/>
                  <a:moveTo>
                    <a:pt x="391" y="92"/>
                  </a:moveTo>
                  <a:lnTo>
                    <a:pt x="391" y="92"/>
                  </a:lnTo>
                  <a:lnTo>
                    <a:pt x="376" y="72"/>
                  </a:lnTo>
                  <a:lnTo>
                    <a:pt x="359" y="53"/>
                  </a:lnTo>
                  <a:lnTo>
                    <a:pt x="340" y="35"/>
                  </a:lnTo>
                  <a:lnTo>
                    <a:pt x="319" y="19"/>
                  </a:lnTo>
                  <a:lnTo>
                    <a:pt x="319" y="19"/>
                  </a:lnTo>
                  <a:lnTo>
                    <a:pt x="314" y="16"/>
                  </a:lnTo>
                  <a:lnTo>
                    <a:pt x="314" y="16"/>
                  </a:lnTo>
                  <a:lnTo>
                    <a:pt x="320" y="16"/>
                  </a:lnTo>
                  <a:lnTo>
                    <a:pt x="320" y="16"/>
                  </a:lnTo>
                  <a:lnTo>
                    <a:pt x="341" y="20"/>
                  </a:lnTo>
                  <a:lnTo>
                    <a:pt x="362" y="25"/>
                  </a:lnTo>
                  <a:lnTo>
                    <a:pt x="382" y="32"/>
                  </a:lnTo>
                  <a:lnTo>
                    <a:pt x="402" y="41"/>
                  </a:lnTo>
                  <a:lnTo>
                    <a:pt x="420" y="51"/>
                  </a:lnTo>
                  <a:lnTo>
                    <a:pt x="438" y="63"/>
                  </a:lnTo>
                  <a:lnTo>
                    <a:pt x="455" y="76"/>
                  </a:lnTo>
                  <a:lnTo>
                    <a:pt x="471" y="90"/>
                  </a:lnTo>
                  <a:lnTo>
                    <a:pt x="471" y="90"/>
                  </a:lnTo>
                  <a:lnTo>
                    <a:pt x="473" y="92"/>
                  </a:lnTo>
                  <a:lnTo>
                    <a:pt x="473" y="92"/>
                  </a:lnTo>
                  <a:lnTo>
                    <a:pt x="391" y="92"/>
                  </a:lnTo>
                  <a:lnTo>
                    <a:pt x="391" y="92"/>
                  </a:lnTo>
                  <a:lnTo>
                    <a:pt x="391" y="92"/>
                  </a:lnTo>
                  <a:lnTo>
                    <a:pt x="391" y="92"/>
                  </a:lnTo>
                  <a:close/>
                  <a:moveTo>
                    <a:pt x="167" y="105"/>
                  </a:moveTo>
                  <a:lnTo>
                    <a:pt x="167" y="105"/>
                  </a:lnTo>
                  <a:lnTo>
                    <a:pt x="166" y="107"/>
                  </a:lnTo>
                  <a:lnTo>
                    <a:pt x="166" y="107"/>
                  </a:lnTo>
                  <a:lnTo>
                    <a:pt x="156" y="126"/>
                  </a:lnTo>
                  <a:lnTo>
                    <a:pt x="148" y="145"/>
                  </a:lnTo>
                  <a:lnTo>
                    <a:pt x="141" y="165"/>
                  </a:lnTo>
                  <a:lnTo>
                    <a:pt x="136" y="185"/>
                  </a:lnTo>
                  <a:lnTo>
                    <a:pt x="136" y="185"/>
                  </a:lnTo>
                  <a:lnTo>
                    <a:pt x="136" y="186"/>
                  </a:lnTo>
                  <a:lnTo>
                    <a:pt x="136" y="186"/>
                  </a:lnTo>
                  <a:lnTo>
                    <a:pt x="32" y="186"/>
                  </a:lnTo>
                  <a:lnTo>
                    <a:pt x="32" y="186"/>
                  </a:lnTo>
                  <a:lnTo>
                    <a:pt x="33" y="185"/>
                  </a:lnTo>
                  <a:lnTo>
                    <a:pt x="33" y="185"/>
                  </a:lnTo>
                  <a:lnTo>
                    <a:pt x="42" y="163"/>
                  </a:lnTo>
                  <a:lnTo>
                    <a:pt x="53" y="143"/>
                  </a:lnTo>
                  <a:lnTo>
                    <a:pt x="66" y="124"/>
                  </a:lnTo>
                  <a:lnTo>
                    <a:pt x="81" y="106"/>
                  </a:lnTo>
                  <a:lnTo>
                    <a:pt x="81" y="106"/>
                  </a:lnTo>
                  <a:lnTo>
                    <a:pt x="81" y="105"/>
                  </a:lnTo>
                  <a:lnTo>
                    <a:pt x="81" y="105"/>
                  </a:lnTo>
                  <a:lnTo>
                    <a:pt x="167" y="105"/>
                  </a:lnTo>
                  <a:lnTo>
                    <a:pt x="167" y="105"/>
                  </a:lnTo>
                  <a:close/>
                  <a:moveTo>
                    <a:pt x="278" y="105"/>
                  </a:moveTo>
                  <a:lnTo>
                    <a:pt x="278" y="105"/>
                  </a:lnTo>
                  <a:lnTo>
                    <a:pt x="278" y="186"/>
                  </a:lnTo>
                  <a:lnTo>
                    <a:pt x="278" y="186"/>
                  </a:lnTo>
                  <a:lnTo>
                    <a:pt x="149" y="186"/>
                  </a:lnTo>
                  <a:lnTo>
                    <a:pt x="149" y="186"/>
                  </a:lnTo>
                  <a:lnTo>
                    <a:pt x="150" y="185"/>
                  </a:lnTo>
                  <a:lnTo>
                    <a:pt x="150" y="185"/>
                  </a:lnTo>
                  <a:lnTo>
                    <a:pt x="155" y="164"/>
                  </a:lnTo>
                  <a:lnTo>
                    <a:pt x="162" y="144"/>
                  </a:lnTo>
                  <a:lnTo>
                    <a:pt x="172" y="125"/>
                  </a:lnTo>
                  <a:lnTo>
                    <a:pt x="183" y="106"/>
                  </a:lnTo>
                  <a:lnTo>
                    <a:pt x="183" y="106"/>
                  </a:lnTo>
                  <a:lnTo>
                    <a:pt x="183" y="105"/>
                  </a:lnTo>
                  <a:lnTo>
                    <a:pt x="183" y="105"/>
                  </a:lnTo>
                  <a:lnTo>
                    <a:pt x="278" y="105"/>
                  </a:lnTo>
                  <a:lnTo>
                    <a:pt x="278" y="105"/>
                  </a:lnTo>
                  <a:close/>
                  <a:moveTo>
                    <a:pt x="384" y="105"/>
                  </a:moveTo>
                  <a:lnTo>
                    <a:pt x="384" y="105"/>
                  </a:lnTo>
                  <a:lnTo>
                    <a:pt x="384" y="106"/>
                  </a:lnTo>
                  <a:lnTo>
                    <a:pt x="384" y="106"/>
                  </a:lnTo>
                  <a:lnTo>
                    <a:pt x="395" y="125"/>
                  </a:lnTo>
                  <a:lnTo>
                    <a:pt x="404" y="144"/>
                  </a:lnTo>
                  <a:lnTo>
                    <a:pt x="412" y="164"/>
                  </a:lnTo>
                  <a:lnTo>
                    <a:pt x="417" y="185"/>
                  </a:lnTo>
                  <a:lnTo>
                    <a:pt x="417" y="185"/>
                  </a:lnTo>
                  <a:lnTo>
                    <a:pt x="417" y="186"/>
                  </a:lnTo>
                  <a:lnTo>
                    <a:pt x="417" y="186"/>
                  </a:lnTo>
                  <a:lnTo>
                    <a:pt x="290" y="186"/>
                  </a:lnTo>
                  <a:lnTo>
                    <a:pt x="290" y="186"/>
                  </a:lnTo>
                  <a:lnTo>
                    <a:pt x="290" y="105"/>
                  </a:lnTo>
                  <a:lnTo>
                    <a:pt x="290" y="105"/>
                  </a:lnTo>
                  <a:lnTo>
                    <a:pt x="384" y="105"/>
                  </a:lnTo>
                  <a:lnTo>
                    <a:pt x="384" y="105"/>
                  </a:lnTo>
                  <a:close/>
                  <a:moveTo>
                    <a:pt x="486" y="105"/>
                  </a:moveTo>
                  <a:lnTo>
                    <a:pt x="486" y="105"/>
                  </a:lnTo>
                  <a:lnTo>
                    <a:pt x="486" y="106"/>
                  </a:lnTo>
                  <a:lnTo>
                    <a:pt x="486" y="106"/>
                  </a:lnTo>
                  <a:lnTo>
                    <a:pt x="501" y="124"/>
                  </a:lnTo>
                  <a:lnTo>
                    <a:pt x="514" y="143"/>
                  </a:lnTo>
                  <a:lnTo>
                    <a:pt x="525" y="163"/>
                  </a:lnTo>
                  <a:lnTo>
                    <a:pt x="534" y="185"/>
                  </a:lnTo>
                  <a:lnTo>
                    <a:pt x="534" y="185"/>
                  </a:lnTo>
                  <a:lnTo>
                    <a:pt x="535" y="186"/>
                  </a:lnTo>
                  <a:lnTo>
                    <a:pt x="535" y="186"/>
                  </a:lnTo>
                  <a:lnTo>
                    <a:pt x="431" y="186"/>
                  </a:lnTo>
                  <a:lnTo>
                    <a:pt x="431" y="186"/>
                  </a:lnTo>
                  <a:lnTo>
                    <a:pt x="431" y="185"/>
                  </a:lnTo>
                  <a:lnTo>
                    <a:pt x="431" y="185"/>
                  </a:lnTo>
                  <a:lnTo>
                    <a:pt x="426" y="165"/>
                  </a:lnTo>
                  <a:lnTo>
                    <a:pt x="419" y="145"/>
                  </a:lnTo>
                  <a:lnTo>
                    <a:pt x="411" y="126"/>
                  </a:lnTo>
                  <a:lnTo>
                    <a:pt x="400" y="107"/>
                  </a:lnTo>
                  <a:lnTo>
                    <a:pt x="400" y="107"/>
                  </a:lnTo>
                  <a:lnTo>
                    <a:pt x="400" y="105"/>
                  </a:lnTo>
                  <a:lnTo>
                    <a:pt x="400" y="105"/>
                  </a:lnTo>
                  <a:lnTo>
                    <a:pt x="486" y="105"/>
                  </a:lnTo>
                  <a:lnTo>
                    <a:pt x="486" y="105"/>
                  </a:lnTo>
                  <a:close/>
                  <a:moveTo>
                    <a:pt x="540" y="199"/>
                  </a:moveTo>
                  <a:lnTo>
                    <a:pt x="540" y="199"/>
                  </a:lnTo>
                  <a:lnTo>
                    <a:pt x="540" y="200"/>
                  </a:lnTo>
                  <a:lnTo>
                    <a:pt x="540" y="200"/>
                  </a:lnTo>
                  <a:lnTo>
                    <a:pt x="545" y="220"/>
                  </a:lnTo>
                  <a:lnTo>
                    <a:pt x="549" y="242"/>
                  </a:lnTo>
                  <a:lnTo>
                    <a:pt x="552" y="263"/>
                  </a:lnTo>
                  <a:lnTo>
                    <a:pt x="553" y="284"/>
                  </a:lnTo>
                  <a:lnTo>
                    <a:pt x="553" y="284"/>
                  </a:lnTo>
                  <a:lnTo>
                    <a:pt x="552" y="305"/>
                  </a:lnTo>
                  <a:lnTo>
                    <a:pt x="549" y="326"/>
                  </a:lnTo>
                  <a:lnTo>
                    <a:pt x="545" y="347"/>
                  </a:lnTo>
                  <a:lnTo>
                    <a:pt x="540" y="367"/>
                  </a:lnTo>
                  <a:lnTo>
                    <a:pt x="540" y="367"/>
                  </a:lnTo>
                  <a:lnTo>
                    <a:pt x="539" y="368"/>
                  </a:lnTo>
                  <a:lnTo>
                    <a:pt x="539" y="368"/>
                  </a:lnTo>
                  <a:lnTo>
                    <a:pt x="27" y="368"/>
                  </a:lnTo>
                  <a:lnTo>
                    <a:pt x="27" y="368"/>
                  </a:lnTo>
                  <a:lnTo>
                    <a:pt x="27" y="367"/>
                  </a:lnTo>
                  <a:lnTo>
                    <a:pt x="27" y="367"/>
                  </a:lnTo>
                  <a:lnTo>
                    <a:pt x="27" y="367"/>
                  </a:lnTo>
                  <a:lnTo>
                    <a:pt x="21" y="347"/>
                  </a:lnTo>
                  <a:lnTo>
                    <a:pt x="17" y="326"/>
                  </a:lnTo>
                  <a:lnTo>
                    <a:pt x="15" y="305"/>
                  </a:lnTo>
                  <a:lnTo>
                    <a:pt x="14" y="284"/>
                  </a:lnTo>
                  <a:lnTo>
                    <a:pt x="14" y="284"/>
                  </a:lnTo>
                  <a:lnTo>
                    <a:pt x="15" y="263"/>
                  </a:lnTo>
                  <a:lnTo>
                    <a:pt x="17" y="242"/>
                  </a:lnTo>
                  <a:lnTo>
                    <a:pt x="21" y="220"/>
                  </a:lnTo>
                  <a:lnTo>
                    <a:pt x="27" y="200"/>
                  </a:lnTo>
                  <a:lnTo>
                    <a:pt x="27" y="200"/>
                  </a:lnTo>
                  <a:lnTo>
                    <a:pt x="27" y="199"/>
                  </a:lnTo>
                  <a:lnTo>
                    <a:pt x="27" y="199"/>
                  </a:lnTo>
                  <a:lnTo>
                    <a:pt x="540" y="199"/>
                  </a:lnTo>
                  <a:lnTo>
                    <a:pt x="540" y="199"/>
                  </a:lnTo>
                  <a:close/>
                  <a:moveTo>
                    <a:pt x="136" y="381"/>
                  </a:moveTo>
                  <a:lnTo>
                    <a:pt x="136" y="381"/>
                  </a:lnTo>
                  <a:lnTo>
                    <a:pt x="136" y="381"/>
                  </a:lnTo>
                  <a:lnTo>
                    <a:pt x="136" y="381"/>
                  </a:lnTo>
                  <a:lnTo>
                    <a:pt x="141" y="402"/>
                  </a:lnTo>
                  <a:lnTo>
                    <a:pt x="148" y="421"/>
                  </a:lnTo>
                  <a:lnTo>
                    <a:pt x="156" y="441"/>
                  </a:lnTo>
                  <a:lnTo>
                    <a:pt x="166" y="460"/>
                  </a:lnTo>
                  <a:lnTo>
                    <a:pt x="166" y="460"/>
                  </a:lnTo>
                  <a:lnTo>
                    <a:pt x="167" y="461"/>
                  </a:lnTo>
                  <a:lnTo>
                    <a:pt x="167" y="461"/>
                  </a:lnTo>
                  <a:lnTo>
                    <a:pt x="81" y="461"/>
                  </a:lnTo>
                  <a:lnTo>
                    <a:pt x="81" y="461"/>
                  </a:lnTo>
                  <a:lnTo>
                    <a:pt x="81" y="461"/>
                  </a:lnTo>
                  <a:lnTo>
                    <a:pt x="81" y="461"/>
                  </a:lnTo>
                  <a:lnTo>
                    <a:pt x="81" y="461"/>
                  </a:lnTo>
                  <a:lnTo>
                    <a:pt x="66" y="443"/>
                  </a:lnTo>
                  <a:lnTo>
                    <a:pt x="53" y="423"/>
                  </a:lnTo>
                  <a:lnTo>
                    <a:pt x="42" y="403"/>
                  </a:lnTo>
                  <a:lnTo>
                    <a:pt x="33" y="382"/>
                  </a:lnTo>
                  <a:lnTo>
                    <a:pt x="33" y="382"/>
                  </a:lnTo>
                  <a:lnTo>
                    <a:pt x="32" y="381"/>
                  </a:lnTo>
                  <a:lnTo>
                    <a:pt x="32" y="381"/>
                  </a:lnTo>
                  <a:lnTo>
                    <a:pt x="136" y="381"/>
                  </a:lnTo>
                  <a:lnTo>
                    <a:pt x="136" y="381"/>
                  </a:lnTo>
                  <a:close/>
                  <a:moveTo>
                    <a:pt x="278" y="381"/>
                  </a:moveTo>
                  <a:lnTo>
                    <a:pt x="278" y="381"/>
                  </a:lnTo>
                  <a:lnTo>
                    <a:pt x="278" y="461"/>
                  </a:lnTo>
                  <a:lnTo>
                    <a:pt x="278" y="461"/>
                  </a:lnTo>
                  <a:lnTo>
                    <a:pt x="183" y="461"/>
                  </a:lnTo>
                  <a:lnTo>
                    <a:pt x="183" y="461"/>
                  </a:lnTo>
                  <a:lnTo>
                    <a:pt x="183" y="461"/>
                  </a:lnTo>
                  <a:lnTo>
                    <a:pt x="183" y="461"/>
                  </a:lnTo>
                  <a:lnTo>
                    <a:pt x="172" y="442"/>
                  </a:lnTo>
                  <a:lnTo>
                    <a:pt x="162" y="422"/>
                  </a:lnTo>
                  <a:lnTo>
                    <a:pt x="155" y="402"/>
                  </a:lnTo>
                  <a:lnTo>
                    <a:pt x="150" y="382"/>
                  </a:lnTo>
                  <a:lnTo>
                    <a:pt x="150" y="382"/>
                  </a:lnTo>
                  <a:lnTo>
                    <a:pt x="149" y="381"/>
                  </a:lnTo>
                  <a:lnTo>
                    <a:pt x="149" y="381"/>
                  </a:lnTo>
                  <a:lnTo>
                    <a:pt x="278" y="381"/>
                  </a:lnTo>
                  <a:lnTo>
                    <a:pt x="278" y="381"/>
                  </a:lnTo>
                  <a:close/>
                  <a:moveTo>
                    <a:pt x="417" y="381"/>
                  </a:moveTo>
                  <a:lnTo>
                    <a:pt x="417" y="381"/>
                  </a:lnTo>
                  <a:lnTo>
                    <a:pt x="417" y="382"/>
                  </a:lnTo>
                  <a:lnTo>
                    <a:pt x="417" y="382"/>
                  </a:lnTo>
                  <a:lnTo>
                    <a:pt x="412" y="402"/>
                  </a:lnTo>
                  <a:lnTo>
                    <a:pt x="404" y="422"/>
                  </a:lnTo>
                  <a:lnTo>
                    <a:pt x="395" y="442"/>
                  </a:lnTo>
                  <a:lnTo>
                    <a:pt x="384" y="461"/>
                  </a:lnTo>
                  <a:lnTo>
                    <a:pt x="384" y="461"/>
                  </a:lnTo>
                  <a:lnTo>
                    <a:pt x="384" y="461"/>
                  </a:lnTo>
                  <a:lnTo>
                    <a:pt x="384" y="461"/>
                  </a:lnTo>
                  <a:lnTo>
                    <a:pt x="290" y="461"/>
                  </a:lnTo>
                  <a:lnTo>
                    <a:pt x="290" y="461"/>
                  </a:lnTo>
                  <a:lnTo>
                    <a:pt x="290" y="381"/>
                  </a:lnTo>
                  <a:lnTo>
                    <a:pt x="290" y="381"/>
                  </a:lnTo>
                  <a:lnTo>
                    <a:pt x="417" y="381"/>
                  </a:lnTo>
                  <a:lnTo>
                    <a:pt x="417" y="381"/>
                  </a:lnTo>
                  <a:close/>
                  <a:moveTo>
                    <a:pt x="535" y="381"/>
                  </a:moveTo>
                  <a:lnTo>
                    <a:pt x="535" y="381"/>
                  </a:lnTo>
                  <a:lnTo>
                    <a:pt x="534" y="382"/>
                  </a:lnTo>
                  <a:lnTo>
                    <a:pt x="534" y="382"/>
                  </a:lnTo>
                  <a:lnTo>
                    <a:pt x="525" y="403"/>
                  </a:lnTo>
                  <a:lnTo>
                    <a:pt x="514" y="423"/>
                  </a:lnTo>
                  <a:lnTo>
                    <a:pt x="501" y="443"/>
                  </a:lnTo>
                  <a:lnTo>
                    <a:pt x="486" y="461"/>
                  </a:lnTo>
                  <a:lnTo>
                    <a:pt x="486" y="461"/>
                  </a:lnTo>
                  <a:lnTo>
                    <a:pt x="486" y="461"/>
                  </a:lnTo>
                  <a:lnTo>
                    <a:pt x="486" y="461"/>
                  </a:lnTo>
                  <a:lnTo>
                    <a:pt x="400" y="461"/>
                  </a:lnTo>
                  <a:lnTo>
                    <a:pt x="400" y="461"/>
                  </a:lnTo>
                  <a:lnTo>
                    <a:pt x="400" y="460"/>
                  </a:lnTo>
                  <a:lnTo>
                    <a:pt x="400" y="460"/>
                  </a:lnTo>
                  <a:lnTo>
                    <a:pt x="400" y="460"/>
                  </a:lnTo>
                  <a:lnTo>
                    <a:pt x="411" y="441"/>
                  </a:lnTo>
                  <a:lnTo>
                    <a:pt x="419" y="421"/>
                  </a:lnTo>
                  <a:lnTo>
                    <a:pt x="426" y="402"/>
                  </a:lnTo>
                  <a:lnTo>
                    <a:pt x="431" y="381"/>
                  </a:lnTo>
                  <a:lnTo>
                    <a:pt x="431" y="381"/>
                  </a:lnTo>
                  <a:lnTo>
                    <a:pt x="431" y="381"/>
                  </a:lnTo>
                  <a:lnTo>
                    <a:pt x="431" y="381"/>
                  </a:lnTo>
                  <a:lnTo>
                    <a:pt x="535" y="381"/>
                  </a:lnTo>
                  <a:lnTo>
                    <a:pt x="535" y="381"/>
                  </a:lnTo>
                  <a:close/>
                  <a:moveTo>
                    <a:pt x="176" y="475"/>
                  </a:moveTo>
                  <a:lnTo>
                    <a:pt x="176" y="475"/>
                  </a:lnTo>
                  <a:lnTo>
                    <a:pt x="176" y="475"/>
                  </a:lnTo>
                  <a:lnTo>
                    <a:pt x="176" y="475"/>
                  </a:lnTo>
                  <a:lnTo>
                    <a:pt x="191" y="495"/>
                  </a:lnTo>
                  <a:lnTo>
                    <a:pt x="208" y="513"/>
                  </a:lnTo>
                  <a:lnTo>
                    <a:pt x="227" y="531"/>
                  </a:lnTo>
                  <a:lnTo>
                    <a:pt x="247" y="548"/>
                  </a:lnTo>
                  <a:lnTo>
                    <a:pt x="247" y="548"/>
                  </a:lnTo>
                  <a:lnTo>
                    <a:pt x="253" y="551"/>
                  </a:lnTo>
                  <a:lnTo>
                    <a:pt x="253" y="551"/>
                  </a:lnTo>
                  <a:lnTo>
                    <a:pt x="247" y="550"/>
                  </a:lnTo>
                  <a:lnTo>
                    <a:pt x="247" y="550"/>
                  </a:lnTo>
                  <a:lnTo>
                    <a:pt x="247" y="550"/>
                  </a:lnTo>
                  <a:lnTo>
                    <a:pt x="226" y="546"/>
                  </a:lnTo>
                  <a:lnTo>
                    <a:pt x="205" y="541"/>
                  </a:lnTo>
                  <a:lnTo>
                    <a:pt x="185" y="534"/>
                  </a:lnTo>
                  <a:lnTo>
                    <a:pt x="165" y="525"/>
                  </a:lnTo>
                  <a:lnTo>
                    <a:pt x="146" y="515"/>
                  </a:lnTo>
                  <a:lnTo>
                    <a:pt x="129" y="504"/>
                  </a:lnTo>
                  <a:lnTo>
                    <a:pt x="111" y="491"/>
                  </a:lnTo>
                  <a:lnTo>
                    <a:pt x="95" y="476"/>
                  </a:lnTo>
                  <a:lnTo>
                    <a:pt x="95" y="476"/>
                  </a:lnTo>
                  <a:lnTo>
                    <a:pt x="94" y="475"/>
                  </a:lnTo>
                  <a:lnTo>
                    <a:pt x="94" y="475"/>
                  </a:lnTo>
                  <a:lnTo>
                    <a:pt x="176" y="475"/>
                  </a:lnTo>
                  <a:lnTo>
                    <a:pt x="176" y="475"/>
                  </a:lnTo>
                  <a:close/>
                  <a:moveTo>
                    <a:pt x="278" y="475"/>
                  </a:moveTo>
                  <a:lnTo>
                    <a:pt x="278" y="475"/>
                  </a:lnTo>
                  <a:lnTo>
                    <a:pt x="278" y="552"/>
                  </a:lnTo>
                  <a:lnTo>
                    <a:pt x="278" y="552"/>
                  </a:lnTo>
                  <a:lnTo>
                    <a:pt x="262" y="542"/>
                  </a:lnTo>
                  <a:lnTo>
                    <a:pt x="262" y="542"/>
                  </a:lnTo>
                  <a:lnTo>
                    <a:pt x="247" y="531"/>
                  </a:lnTo>
                  <a:lnTo>
                    <a:pt x="230" y="516"/>
                  </a:lnTo>
                  <a:lnTo>
                    <a:pt x="212" y="498"/>
                  </a:lnTo>
                  <a:lnTo>
                    <a:pt x="203" y="487"/>
                  </a:lnTo>
                  <a:lnTo>
                    <a:pt x="194" y="476"/>
                  </a:lnTo>
                  <a:lnTo>
                    <a:pt x="194" y="476"/>
                  </a:lnTo>
                  <a:lnTo>
                    <a:pt x="192" y="475"/>
                  </a:lnTo>
                  <a:lnTo>
                    <a:pt x="192" y="475"/>
                  </a:lnTo>
                  <a:lnTo>
                    <a:pt x="278" y="475"/>
                  </a:lnTo>
                  <a:lnTo>
                    <a:pt x="278" y="475"/>
                  </a:lnTo>
                  <a:close/>
                  <a:moveTo>
                    <a:pt x="374" y="475"/>
                  </a:moveTo>
                  <a:lnTo>
                    <a:pt x="374" y="475"/>
                  </a:lnTo>
                  <a:lnTo>
                    <a:pt x="373" y="476"/>
                  </a:lnTo>
                  <a:lnTo>
                    <a:pt x="373" y="476"/>
                  </a:lnTo>
                  <a:lnTo>
                    <a:pt x="364" y="487"/>
                  </a:lnTo>
                  <a:lnTo>
                    <a:pt x="355" y="498"/>
                  </a:lnTo>
                  <a:lnTo>
                    <a:pt x="337" y="516"/>
                  </a:lnTo>
                  <a:lnTo>
                    <a:pt x="320" y="531"/>
                  </a:lnTo>
                  <a:lnTo>
                    <a:pt x="305" y="542"/>
                  </a:lnTo>
                  <a:lnTo>
                    <a:pt x="305" y="542"/>
                  </a:lnTo>
                  <a:lnTo>
                    <a:pt x="290" y="552"/>
                  </a:lnTo>
                  <a:lnTo>
                    <a:pt x="290" y="552"/>
                  </a:lnTo>
                  <a:lnTo>
                    <a:pt x="290" y="475"/>
                  </a:lnTo>
                  <a:lnTo>
                    <a:pt x="290" y="475"/>
                  </a:lnTo>
                  <a:lnTo>
                    <a:pt x="374" y="475"/>
                  </a:lnTo>
                  <a:lnTo>
                    <a:pt x="374" y="475"/>
                  </a:lnTo>
                  <a:close/>
                  <a:moveTo>
                    <a:pt x="473" y="475"/>
                  </a:moveTo>
                  <a:lnTo>
                    <a:pt x="473" y="475"/>
                  </a:lnTo>
                  <a:lnTo>
                    <a:pt x="471" y="476"/>
                  </a:lnTo>
                  <a:lnTo>
                    <a:pt x="471" y="476"/>
                  </a:lnTo>
                  <a:lnTo>
                    <a:pt x="455" y="491"/>
                  </a:lnTo>
                  <a:lnTo>
                    <a:pt x="438" y="504"/>
                  </a:lnTo>
                  <a:lnTo>
                    <a:pt x="420" y="515"/>
                  </a:lnTo>
                  <a:lnTo>
                    <a:pt x="401" y="525"/>
                  </a:lnTo>
                  <a:lnTo>
                    <a:pt x="382" y="534"/>
                  </a:lnTo>
                  <a:lnTo>
                    <a:pt x="361" y="541"/>
                  </a:lnTo>
                  <a:lnTo>
                    <a:pt x="340" y="547"/>
                  </a:lnTo>
                  <a:lnTo>
                    <a:pt x="319" y="551"/>
                  </a:lnTo>
                  <a:lnTo>
                    <a:pt x="319" y="551"/>
                  </a:lnTo>
                  <a:lnTo>
                    <a:pt x="313" y="551"/>
                  </a:lnTo>
                  <a:lnTo>
                    <a:pt x="313" y="551"/>
                  </a:lnTo>
                  <a:lnTo>
                    <a:pt x="319" y="547"/>
                  </a:lnTo>
                  <a:lnTo>
                    <a:pt x="319" y="547"/>
                  </a:lnTo>
                  <a:lnTo>
                    <a:pt x="334" y="537"/>
                  </a:lnTo>
                  <a:lnTo>
                    <a:pt x="351" y="521"/>
                  </a:lnTo>
                  <a:lnTo>
                    <a:pt x="361" y="511"/>
                  </a:lnTo>
                  <a:lnTo>
                    <a:pt x="371" y="500"/>
                  </a:lnTo>
                  <a:lnTo>
                    <a:pt x="381" y="488"/>
                  </a:lnTo>
                  <a:lnTo>
                    <a:pt x="391" y="475"/>
                  </a:lnTo>
                  <a:lnTo>
                    <a:pt x="391" y="475"/>
                  </a:lnTo>
                  <a:lnTo>
                    <a:pt x="391" y="475"/>
                  </a:lnTo>
                  <a:lnTo>
                    <a:pt x="391" y="475"/>
                  </a:lnTo>
                  <a:lnTo>
                    <a:pt x="473" y="475"/>
                  </a:lnTo>
                  <a:lnTo>
                    <a:pt x="473" y="47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7" name="Freeform 27"/>
            <p:cNvSpPr>
              <a:spLocks/>
            </p:cNvSpPr>
            <p:nvPr userDrawn="1"/>
          </p:nvSpPr>
          <p:spPr bwMode="auto">
            <a:xfrm>
              <a:off x="1658938" y="1789113"/>
              <a:ext cx="107950" cy="187325"/>
            </a:xfrm>
            <a:custGeom>
              <a:avLst/>
              <a:gdLst>
                <a:gd name="T0" fmla="*/ 68 w 68"/>
                <a:gd name="T1" fmla="*/ 1 h 118"/>
                <a:gd name="T2" fmla="*/ 68 w 68"/>
                <a:gd name="T3" fmla="*/ 1 h 118"/>
                <a:gd name="T4" fmla="*/ 66 w 68"/>
                <a:gd name="T5" fmla="*/ 2 h 118"/>
                <a:gd name="T6" fmla="*/ 65 w 68"/>
                <a:gd name="T7" fmla="*/ 4 h 118"/>
                <a:gd name="T8" fmla="*/ 62 w 68"/>
                <a:gd name="T9" fmla="*/ 8 h 118"/>
                <a:gd name="T10" fmla="*/ 57 w 68"/>
                <a:gd name="T11" fmla="*/ 24 h 118"/>
                <a:gd name="T12" fmla="*/ 36 w 68"/>
                <a:gd name="T13" fmla="*/ 95 h 118"/>
                <a:gd name="T14" fmla="*/ 36 w 68"/>
                <a:gd name="T15" fmla="*/ 95 h 118"/>
                <a:gd name="T16" fmla="*/ 34 w 68"/>
                <a:gd name="T17" fmla="*/ 104 h 118"/>
                <a:gd name="T18" fmla="*/ 33 w 68"/>
                <a:gd name="T19" fmla="*/ 110 h 118"/>
                <a:gd name="T20" fmla="*/ 34 w 68"/>
                <a:gd name="T21" fmla="*/ 114 h 118"/>
                <a:gd name="T22" fmla="*/ 35 w 68"/>
                <a:gd name="T23" fmla="*/ 117 h 118"/>
                <a:gd name="T24" fmla="*/ 35 w 68"/>
                <a:gd name="T25" fmla="*/ 118 h 118"/>
                <a:gd name="T26" fmla="*/ 0 w 68"/>
                <a:gd name="T27" fmla="*/ 118 h 118"/>
                <a:gd name="T28" fmla="*/ 0 w 68"/>
                <a:gd name="T29" fmla="*/ 117 h 118"/>
                <a:gd name="T30" fmla="*/ 0 w 68"/>
                <a:gd name="T31" fmla="*/ 117 h 118"/>
                <a:gd name="T32" fmla="*/ 4 w 68"/>
                <a:gd name="T33" fmla="*/ 114 h 118"/>
                <a:gd name="T34" fmla="*/ 6 w 68"/>
                <a:gd name="T35" fmla="*/ 111 h 118"/>
                <a:gd name="T36" fmla="*/ 9 w 68"/>
                <a:gd name="T37" fmla="*/ 105 h 118"/>
                <a:gd name="T38" fmla="*/ 11 w 68"/>
                <a:gd name="T39" fmla="*/ 96 h 118"/>
                <a:gd name="T40" fmla="*/ 32 w 68"/>
                <a:gd name="T41" fmla="*/ 25 h 118"/>
                <a:gd name="T42" fmla="*/ 32 w 68"/>
                <a:gd name="T43" fmla="*/ 25 h 118"/>
                <a:gd name="T44" fmla="*/ 34 w 68"/>
                <a:gd name="T45" fmla="*/ 15 h 118"/>
                <a:gd name="T46" fmla="*/ 35 w 68"/>
                <a:gd name="T47" fmla="*/ 9 h 118"/>
                <a:gd name="T48" fmla="*/ 35 w 68"/>
                <a:gd name="T49" fmla="*/ 5 h 118"/>
                <a:gd name="T50" fmla="*/ 34 w 68"/>
                <a:gd name="T51" fmla="*/ 1 h 118"/>
                <a:gd name="T52" fmla="*/ 34 w 68"/>
                <a:gd name="T53" fmla="*/ 0 h 118"/>
                <a:gd name="T54" fmla="*/ 68 w 68"/>
                <a:gd name="T55" fmla="*/ 0 h 118"/>
                <a:gd name="T56" fmla="*/ 68 w 68"/>
                <a:gd name="T57" fmla="*/ 1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8" h="118">
                  <a:moveTo>
                    <a:pt x="68" y="1"/>
                  </a:moveTo>
                  <a:lnTo>
                    <a:pt x="68" y="1"/>
                  </a:lnTo>
                  <a:lnTo>
                    <a:pt x="66" y="2"/>
                  </a:lnTo>
                  <a:lnTo>
                    <a:pt x="65" y="4"/>
                  </a:lnTo>
                  <a:lnTo>
                    <a:pt x="62" y="8"/>
                  </a:lnTo>
                  <a:lnTo>
                    <a:pt x="57" y="24"/>
                  </a:lnTo>
                  <a:lnTo>
                    <a:pt x="36" y="95"/>
                  </a:lnTo>
                  <a:lnTo>
                    <a:pt x="36" y="95"/>
                  </a:lnTo>
                  <a:lnTo>
                    <a:pt x="34" y="104"/>
                  </a:lnTo>
                  <a:lnTo>
                    <a:pt x="33" y="110"/>
                  </a:lnTo>
                  <a:lnTo>
                    <a:pt x="34" y="114"/>
                  </a:lnTo>
                  <a:lnTo>
                    <a:pt x="35" y="117"/>
                  </a:lnTo>
                  <a:lnTo>
                    <a:pt x="35" y="118"/>
                  </a:lnTo>
                  <a:lnTo>
                    <a:pt x="0" y="118"/>
                  </a:lnTo>
                  <a:lnTo>
                    <a:pt x="0" y="117"/>
                  </a:lnTo>
                  <a:lnTo>
                    <a:pt x="0" y="117"/>
                  </a:lnTo>
                  <a:lnTo>
                    <a:pt x="4" y="114"/>
                  </a:lnTo>
                  <a:lnTo>
                    <a:pt x="6" y="111"/>
                  </a:lnTo>
                  <a:lnTo>
                    <a:pt x="9" y="105"/>
                  </a:lnTo>
                  <a:lnTo>
                    <a:pt x="11" y="96"/>
                  </a:lnTo>
                  <a:lnTo>
                    <a:pt x="32" y="25"/>
                  </a:lnTo>
                  <a:lnTo>
                    <a:pt x="32" y="25"/>
                  </a:lnTo>
                  <a:lnTo>
                    <a:pt x="34" y="15"/>
                  </a:lnTo>
                  <a:lnTo>
                    <a:pt x="35" y="9"/>
                  </a:lnTo>
                  <a:lnTo>
                    <a:pt x="35" y="5"/>
                  </a:lnTo>
                  <a:lnTo>
                    <a:pt x="34" y="1"/>
                  </a:lnTo>
                  <a:lnTo>
                    <a:pt x="34" y="0"/>
                  </a:lnTo>
                  <a:lnTo>
                    <a:pt x="68" y="0"/>
                  </a:lnTo>
                  <a:lnTo>
                    <a:pt x="68"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 name="Freeform 28"/>
            <p:cNvSpPr>
              <a:spLocks/>
            </p:cNvSpPr>
            <p:nvPr userDrawn="1"/>
          </p:nvSpPr>
          <p:spPr bwMode="auto">
            <a:xfrm>
              <a:off x="1289051" y="1785938"/>
              <a:ext cx="138113" cy="193675"/>
            </a:xfrm>
            <a:custGeom>
              <a:avLst/>
              <a:gdLst>
                <a:gd name="T0" fmla="*/ 8 w 87"/>
                <a:gd name="T1" fmla="*/ 90 h 122"/>
                <a:gd name="T2" fmla="*/ 10 w 87"/>
                <a:gd name="T3" fmla="*/ 101 h 122"/>
                <a:gd name="T4" fmla="*/ 16 w 87"/>
                <a:gd name="T5" fmla="*/ 109 h 122"/>
                <a:gd name="T6" fmla="*/ 25 w 87"/>
                <a:gd name="T7" fmla="*/ 113 h 122"/>
                <a:gd name="T8" fmla="*/ 38 w 87"/>
                <a:gd name="T9" fmla="*/ 114 h 122"/>
                <a:gd name="T10" fmla="*/ 42 w 87"/>
                <a:gd name="T11" fmla="*/ 113 h 122"/>
                <a:gd name="T12" fmla="*/ 50 w 87"/>
                <a:gd name="T13" fmla="*/ 110 h 122"/>
                <a:gd name="T14" fmla="*/ 55 w 87"/>
                <a:gd name="T15" fmla="*/ 104 h 122"/>
                <a:gd name="T16" fmla="*/ 58 w 87"/>
                <a:gd name="T17" fmla="*/ 97 h 122"/>
                <a:gd name="T18" fmla="*/ 58 w 87"/>
                <a:gd name="T19" fmla="*/ 94 h 122"/>
                <a:gd name="T20" fmla="*/ 54 w 87"/>
                <a:gd name="T21" fmla="*/ 82 h 122"/>
                <a:gd name="T22" fmla="*/ 43 w 87"/>
                <a:gd name="T23" fmla="*/ 72 h 122"/>
                <a:gd name="T24" fmla="*/ 38 w 87"/>
                <a:gd name="T25" fmla="*/ 68 h 122"/>
                <a:gd name="T26" fmla="*/ 22 w 87"/>
                <a:gd name="T27" fmla="*/ 54 h 122"/>
                <a:gd name="T28" fmla="*/ 17 w 87"/>
                <a:gd name="T29" fmla="*/ 46 h 122"/>
                <a:gd name="T30" fmla="*/ 16 w 87"/>
                <a:gd name="T31" fmla="*/ 36 h 122"/>
                <a:gd name="T32" fmla="*/ 17 w 87"/>
                <a:gd name="T33" fmla="*/ 29 h 122"/>
                <a:gd name="T34" fmla="*/ 22 w 87"/>
                <a:gd name="T35" fmla="*/ 15 h 122"/>
                <a:gd name="T36" fmla="*/ 33 w 87"/>
                <a:gd name="T37" fmla="*/ 6 h 122"/>
                <a:gd name="T38" fmla="*/ 48 w 87"/>
                <a:gd name="T39" fmla="*/ 1 h 122"/>
                <a:gd name="T40" fmla="*/ 56 w 87"/>
                <a:gd name="T41" fmla="*/ 0 h 122"/>
                <a:gd name="T42" fmla="*/ 77 w 87"/>
                <a:gd name="T43" fmla="*/ 2 h 122"/>
                <a:gd name="T44" fmla="*/ 87 w 87"/>
                <a:gd name="T45" fmla="*/ 5 h 122"/>
                <a:gd name="T46" fmla="*/ 80 w 87"/>
                <a:gd name="T47" fmla="*/ 27 h 122"/>
                <a:gd name="T48" fmla="*/ 77 w 87"/>
                <a:gd name="T49" fmla="*/ 17 h 122"/>
                <a:gd name="T50" fmla="*/ 73 w 87"/>
                <a:gd name="T51" fmla="*/ 11 h 122"/>
                <a:gd name="T52" fmla="*/ 65 w 87"/>
                <a:gd name="T53" fmla="*/ 8 h 122"/>
                <a:gd name="T54" fmla="*/ 55 w 87"/>
                <a:gd name="T55" fmla="*/ 8 h 122"/>
                <a:gd name="T56" fmla="*/ 50 w 87"/>
                <a:gd name="T57" fmla="*/ 8 h 122"/>
                <a:gd name="T58" fmla="*/ 44 w 87"/>
                <a:gd name="T59" fmla="*/ 12 h 122"/>
                <a:gd name="T60" fmla="*/ 39 w 87"/>
                <a:gd name="T61" fmla="*/ 17 h 122"/>
                <a:gd name="T62" fmla="*/ 37 w 87"/>
                <a:gd name="T63" fmla="*/ 28 h 122"/>
                <a:gd name="T64" fmla="*/ 38 w 87"/>
                <a:gd name="T65" fmla="*/ 34 h 122"/>
                <a:gd name="T66" fmla="*/ 45 w 87"/>
                <a:gd name="T67" fmla="*/ 44 h 122"/>
                <a:gd name="T68" fmla="*/ 57 w 87"/>
                <a:gd name="T69" fmla="*/ 52 h 122"/>
                <a:gd name="T70" fmla="*/ 66 w 87"/>
                <a:gd name="T71" fmla="*/ 58 h 122"/>
                <a:gd name="T72" fmla="*/ 77 w 87"/>
                <a:gd name="T73" fmla="*/ 69 h 122"/>
                <a:gd name="T74" fmla="*/ 80 w 87"/>
                <a:gd name="T75" fmla="*/ 79 h 122"/>
                <a:gd name="T76" fmla="*/ 81 w 87"/>
                <a:gd name="T77" fmla="*/ 84 h 122"/>
                <a:gd name="T78" fmla="*/ 77 w 87"/>
                <a:gd name="T79" fmla="*/ 100 h 122"/>
                <a:gd name="T80" fmla="*/ 68 w 87"/>
                <a:gd name="T81" fmla="*/ 112 h 122"/>
                <a:gd name="T82" fmla="*/ 54 w 87"/>
                <a:gd name="T83" fmla="*/ 120 h 122"/>
                <a:gd name="T84" fmla="*/ 35 w 87"/>
                <a:gd name="T85" fmla="*/ 122 h 122"/>
                <a:gd name="T86" fmla="*/ 24 w 87"/>
                <a:gd name="T87" fmla="*/ 121 h 122"/>
                <a:gd name="T88" fmla="*/ 6 w 87"/>
                <a:gd name="T89" fmla="*/ 116 h 122"/>
                <a:gd name="T90" fmla="*/ 0 w 87"/>
                <a:gd name="T91" fmla="*/ 112 h 122"/>
                <a:gd name="T92" fmla="*/ 8 w 87"/>
                <a:gd name="T93" fmla="*/ 9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7" h="122">
                  <a:moveTo>
                    <a:pt x="8" y="90"/>
                  </a:moveTo>
                  <a:lnTo>
                    <a:pt x="8" y="90"/>
                  </a:lnTo>
                  <a:lnTo>
                    <a:pt x="9" y="96"/>
                  </a:lnTo>
                  <a:lnTo>
                    <a:pt x="10" y="101"/>
                  </a:lnTo>
                  <a:lnTo>
                    <a:pt x="13" y="106"/>
                  </a:lnTo>
                  <a:lnTo>
                    <a:pt x="16" y="109"/>
                  </a:lnTo>
                  <a:lnTo>
                    <a:pt x="20" y="112"/>
                  </a:lnTo>
                  <a:lnTo>
                    <a:pt x="25" y="113"/>
                  </a:lnTo>
                  <a:lnTo>
                    <a:pt x="31" y="114"/>
                  </a:lnTo>
                  <a:lnTo>
                    <a:pt x="38" y="114"/>
                  </a:lnTo>
                  <a:lnTo>
                    <a:pt x="38" y="114"/>
                  </a:lnTo>
                  <a:lnTo>
                    <a:pt x="42" y="113"/>
                  </a:lnTo>
                  <a:lnTo>
                    <a:pt x="46" y="112"/>
                  </a:lnTo>
                  <a:lnTo>
                    <a:pt x="50" y="110"/>
                  </a:lnTo>
                  <a:lnTo>
                    <a:pt x="53" y="107"/>
                  </a:lnTo>
                  <a:lnTo>
                    <a:pt x="55" y="104"/>
                  </a:lnTo>
                  <a:lnTo>
                    <a:pt x="57" y="101"/>
                  </a:lnTo>
                  <a:lnTo>
                    <a:pt x="58" y="97"/>
                  </a:lnTo>
                  <a:lnTo>
                    <a:pt x="58" y="94"/>
                  </a:lnTo>
                  <a:lnTo>
                    <a:pt x="58" y="94"/>
                  </a:lnTo>
                  <a:lnTo>
                    <a:pt x="57" y="88"/>
                  </a:lnTo>
                  <a:lnTo>
                    <a:pt x="54" y="82"/>
                  </a:lnTo>
                  <a:lnTo>
                    <a:pt x="50" y="77"/>
                  </a:lnTo>
                  <a:lnTo>
                    <a:pt x="43" y="72"/>
                  </a:lnTo>
                  <a:lnTo>
                    <a:pt x="38" y="68"/>
                  </a:lnTo>
                  <a:lnTo>
                    <a:pt x="38" y="68"/>
                  </a:lnTo>
                  <a:lnTo>
                    <a:pt x="29" y="62"/>
                  </a:lnTo>
                  <a:lnTo>
                    <a:pt x="22" y="54"/>
                  </a:lnTo>
                  <a:lnTo>
                    <a:pt x="20" y="51"/>
                  </a:lnTo>
                  <a:lnTo>
                    <a:pt x="17" y="46"/>
                  </a:lnTo>
                  <a:lnTo>
                    <a:pt x="16" y="41"/>
                  </a:lnTo>
                  <a:lnTo>
                    <a:pt x="16" y="36"/>
                  </a:lnTo>
                  <a:lnTo>
                    <a:pt x="16" y="36"/>
                  </a:lnTo>
                  <a:lnTo>
                    <a:pt x="17" y="29"/>
                  </a:lnTo>
                  <a:lnTo>
                    <a:pt x="19" y="22"/>
                  </a:lnTo>
                  <a:lnTo>
                    <a:pt x="22" y="15"/>
                  </a:lnTo>
                  <a:lnTo>
                    <a:pt x="27" y="10"/>
                  </a:lnTo>
                  <a:lnTo>
                    <a:pt x="33" y="6"/>
                  </a:lnTo>
                  <a:lnTo>
                    <a:pt x="40" y="3"/>
                  </a:lnTo>
                  <a:lnTo>
                    <a:pt x="48" y="1"/>
                  </a:lnTo>
                  <a:lnTo>
                    <a:pt x="56" y="0"/>
                  </a:lnTo>
                  <a:lnTo>
                    <a:pt x="56" y="0"/>
                  </a:lnTo>
                  <a:lnTo>
                    <a:pt x="67" y="0"/>
                  </a:lnTo>
                  <a:lnTo>
                    <a:pt x="77" y="2"/>
                  </a:lnTo>
                  <a:lnTo>
                    <a:pt x="77" y="2"/>
                  </a:lnTo>
                  <a:lnTo>
                    <a:pt x="87" y="5"/>
                  </a:lnTo>
                  <a:lnTo>
                    <a:pt x="82" y="27"/>
                  </a:lnTo>
                  <a:lnTo>
                    <a:pt x="80" y="27"/>
                  </a:lnTo>
                  <a:lnTo>
                    <a:pt x="80" y="27"/>
                  </a:lnTo>
                  <a:lnTo>
                    <a:pt x="77" y="17"/>
                  </a:lnTo>
                  <a:lnTo>
                    <a:pt x="75" y="14"/>
                  </a:lnTo>
                  <a:lnTo>
                    <a:pt x="73" y="11"/>
                  </a:lnTo>
                  <a:lnTo>
                    <a:pt x="70" y="9"/>
                  </a:lnTo>
                  <a:lnTo>
                    <a:pt x="65" y="8"/>
                  </a:lnTo>
                  <a:lnTo>
                    <a:pt x="61" y="7"/>
                  </a:lnTo>
                  <a:lnTo>
                    <a:pt x="55" y="8"/>
                  </a:lnTo>
                  <a:lnTo>
                    <a:pt x="55" y="8"/>
                  </a:lnTo>
                  <a:lnTo>
                    <a:pt x="50" y="8"/>
                  </a:lnTo>
                  <a:lnTo>
                    <a:pt x="47" y="10"/>
                  </a:lnTo>
                  <a:lnTo>
                    <a:pt x="44" y="12"/>
                  </a:lnTo>
                  <a:lnTo>
                    <a:pt x="41" y="14"/>
                  </a:lnTo>
                  <a:lnTo>
                    <a:pt x="39" y="17"/>
                  </a:lnTo>
                  <a:lnTo>
                    <a:pt x="38" y="21"/>
                  </a:lnTo>
                  <a:lnTo>
                    <a:pt x="37" y="28"/>
                  </a:lnTo>
                  <a:lnTo>
                    <a:pt x="37" y="28"/>
                  </a:lnTo>
                  <a:lnTo>
                    <a:pt x="38" y="34"/>
                  </a:lnTo>
                  <a:lnTo>
                    <a:pt x="40" y="39"/>
                  </a:lnTo>
                  <a:lnTo>
                    <a:pt x="45" y="44"/>
                  </a:lnTo>
                  <a:lnTo>
                    <a:pt x="52" y="48"/>
                  </a:lnTo>
                  <a:lnTo>
                    <a:pt x="57" y="52"/>
                  </a:lnTo>
                  <a:lnTo>
                    <a:pt x="57" y="52"/>
                  </a:lnTo>
                  <a:lnTo>
                    <a:pt x="66" y="58"/>
                  </a:lnTo>
                  <a:lnTo>
                    <a:pt x="74" y="65"/>
                  </a:lnTo>
                  <a:lnTo>
                    <a:pt x="77" y="69"/>
                  </a:lnTo>
                  <a:lnTo>
                    <a:pt x="79" y="74"/>
                  </a:lnTo>
                  <a:lnTo>
                    <a:pt x="80" y="79"/>
                  </a:lnTo>
                  <a:lnTo>
                    <a:pt x="81" y="84"/>
                  </a:lnTo>
                  <a:lnTo>
                    <a:pt x="81" y="84"/>
                  </a:lnTo>
                  <a:lnTo>
                    <a:pt x="80" y="93"/>
                  </a:lnTo>
                  <a:lnTo>
                    <a:pt x="77" y="100"/>
                  </a:lnTo>
                  <a:lnTo>
                    <a:pt x="73" y="107"/>
                  </a:lnTo>
                  <a:lnTo>
                    <a:pt x="68" y="112"/>
                  </a:lnTo>
                  <a:lnTo>
                    <a:pt x="62" y="116"/>
                  </a:lnTo>
                  <a:lnTo>
                    <a:pt x="54" y="120"/>
                  </a:lnTo>
                  <a:lnTo>
                    <a:pt x="45" y="122"/>
                  </a:lnTo>
                  <a:lnTo>
                    <a:pt x="35" y="122"/>
                  </a:lnTo>
                  <a:lnTo>
                    <a:pt x="35" y="122"/>
                  </a:lnTo>
                  <a:lnTo>
                    <a:pt x="24" y="121"/>
                  </a:lnTo>
                  <a:lnTo>
                    <a:pt x="14" y="119"/>
                  </a:lnTo>
                  <a:lnTo>
                    <a:pt x="6" y="116"/>
                  </a:lnTo>
                  <a:lnTo>
                    <a:pt x="0" y="112"/>
                  </a:lnTo>
                  <a:lnTo>
                    <a:pt x="0" y="112"/>
                  </a:lnTo>
                  <a:lnTo>
                    <a:pt x="6" y="90"/>
                  </a:lnTo>
                  <a:lnTo>
                    <a:pt x="8" y="9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9" name="Freeform 29"/>
            <p:cNvSpPr>
              <a:spLocks/>
            </p:cNvSpPr>
            <p:nvPr userDrawn="1"/>
          </p:nvSpPr>
          <p:spPr bwMode="auto">
            <a:xfrm>
              <a:off x="1760538" y="1789113"/>
              <a:ext cx="166688" cy="187325"/>
            </a:xfrm>
            <a:custGeom>
              <a:avLst/>
              <a:gdLst>
                <a:gd name="T0" fmla="*/ 105 w 105"/>
                <a:gd name="T1" fmla="*/ 0 h 118"/>
                <a:gd name="T2" fmla="*/ 105 w 105"/>
                <a:gd name="T3" fmla="*/ 0 h 118"/>
                <a:gd name="T4" fmla="*/ 98 w 105"/>
                <a:gd name="T5" fmla="*/ 22 h 118"/>
                <a:gd name="T6" fmla="*/ 97 w 105"/>
                <a:gd name="T7" fmla="*/ 22 h 118"/>
                <a:gd name="T8" fmla="*/ 97 w 105"/>
                <a:gd name="T9" fmla="*/ 22 h 118"/>
                <a:gd name="T10" fmla="*/ 95 w 105"/>
                <a:gd name="T11" fmla="*/ 16 h 118"/>
                <a:gd name="T12" fmla="*/ 92 w 105"/>
                <a:gd name="T13" fmla="*/ 13 h 118"/>
                <a:gd name="T14" fmla="*/ 88 w 105"/>
                <a:gd name="T15" fmla="*/ 10 h 118"/>
                <a:gd name="T16" fmla="*/ 84 w 105"/>
                <a:gd name="T17" fmla="*/ 9 h 118"/>
                <a:gd name="T18" fmla="*/ 76 w 105"/>
                <a:gd name="T19" fmla="*/ 8 h 118"/>
                <a:gd name="T20" fmla="*/ 69 w 105"/>
                <a:gd name="T21" fmla="*/ 8 h 118"/>
                <a:gd name="T22" fmla="*/ 68 w 105"/>
                <a:gd name="T23" fmla="*/ 8 h 118"/>
                <a:gd name="T24" fmla="*/ 68 w 105"/>
                <a:gd name="T25" fmla="*/ 8 h 118"/>
                <a:gd name="T26" fmla="*/ 64 w 105"/>
                <a:gd name="T27" fmla="*/ 9 h 118"/>
                <a:gd name="T28" fmla="*/ 61 w 105"/>
                <a:gd name="T29" fmla="*/ 10 h 118"/>
                <a:gd name="T30" fmla="*/ 59 w 105"/>
                <a:gd name="T31" fmla="*/ 12 h 118"/>
                <a:gd name="T32" fmla="*/ 58 w 105"/>
                <a:gd name="T33" fmla="*/ 16 h 118"/>
                <a:gd name="T34" fmla="*/ 48 w 105"/>
                <a:gd name="T35" fmla="*/ 55 h 118"/>
                <a:gd name="T36" fmla="*/ 51 w 105"/>
                <a:gd name="T37" fmla="*/ 55 h 118"/>
                <a:gd name="T38" fmla="*/ 51 w 105"/>
                <a:gd name="T39" fmla="*/ 55 h 118"/>
                <a:gd name="T40" fmla="*/ 62 w 105"/>
                <a:gd name="T41" fmla="*/ 55 h 118"/>
                <a:gd name="T42" fmla="*/ 71 w 105"/>
                <a:gd name="T43" fmla="*/ 55 h 118"/>
                <a:gd name="T44" fmla="*/ 78 w 105"/>
                <a:gd name="T45" fmla="*/ 53 h 118"/>
                <a:gd name="T46" fmla="*/ 81 w 105"/>
                <a:gd name="T47" fmla="*/ 52 h 118"/>
                <a:gd name="T48" fmla="*/ 83 w 105"/>
                <a:gd name="T49" fmla="*/ 50 h 118"/>
                <a:gd name="T50" fmla="*/ 84 w 105"/>
                <a:gd name="T51" fmla="*/ 50 h 118"/>
                <a:gd name="T52" fmla="*/ 78 w 105"/>
                <a:gd name="T53" fmla="*/ 71 h 118"/>
                <a:gd name="T54" fmla="*/ 77 w 105"/>
                <a:gd name="T55" fmla="*/ 71 h 118"/>
                <a:gd name="T56" fmla="*/ 77 w 105"/>
                <a:gd name="T57" fmla="*/ 71 h 118"/>
                <a:gd name="T58" fmla="*/ 75 w 105"/>
                <a:gd name="T59" fmla="*/ 68 h 118"/>
                <a:gd name="T60" fmla="*/ 73 w 105"/>
                <a:gd name="T61" fmla="*/ 66 h 118"/>
                <a:gd name="T62" fmla="*/ 70 w 105"/>
                <a:gd name="T63" fmla="*/ 65 h 118"/>
                <a:gd name="T64" fmla="*/ 67 w 105"/>
                <a:gd name="T65" fmla="*/ 64 h 118"/>
                <a:gd name="T66" fmla="*/ 58 w 105"/>
                <a:gd name="T67" fmla="*/ 63 h 118"/>
                <a:gd name="T68" fmla="*/ 48 w 105"/>
                <a:gd name="T69" fmla="*/ 63 h 118"/>
                <a:gd name="T70" fmla="*/ 45 w 105"/>
                <a:gd name="T71" fmla="*/ 63 h 118"/>
                <a:gd name="T72" fmla="*/ 36 w 105"/>
                <a:gd name="T73" fmla="*/ 95 h 118"/>
                <a:gd name="T74" fmla="*/ 36 w 105"/>
                <a:gd name="T75" fmla="*/ 95 h 118"/>
                <a:gd name="T76" fmla="*/ 34 w 105"/>
                <a:gd name="T77" fmla="*/ 103 h 118"/>
                <a:gd name="T78" fmla="*/ 32 w 105"/>
                <a:gd name="T79" fmla="*/ 109 h 118"/>
                <a:gd name="T80" fmla="*/ 33 w 105"/>
                <a:gd name="T81" fmla="*/ 114 h 118"/>
                <a:gd name="T82" fmla="*/ 34 w 105"/>
                <a:gd name="T83" fmla="*/ 117 h 118"/>
                <a:gd name="T84" fmla="*/ 34 w 105"/>
                <a:gd name="T85" fmla="*/ 118 h 118"/>
                <a:gd name="T86" fmla="*/ 0 w 105"/>
                <a:gd name="T87" fmla="*/ 118 h 118"/>
                <a:gd name="T88" fmla="*/ 0 w 105"/>
                <a:gd name="T89" fmla="*/ 117 h 118"/>
                <a:gd name="T90" fmla="*/ 0 w 105"/>
                <a:gd name="T91" fmla="*/ 117 h 118"/>
                <a:gd name="T92" fmla="*/ 3 w 105"/>
                <a:gd name="T93" fmla="*/ 114 h 118"/>
                <a:gd name="T94" fmla="*/ 6 w 105"/>
                <a:gd name="T95" fmla="*/ 110 h 118"/>
                <a:gd name="T96" fmla="*/ 8 w 105"/>
                <a:gd name="T97" fmla="*/ 104 h 118"/>
                <a:gd name="T98" fmla="*/ 11 w 105"/>
                <a:gd name="T99" fmla="*/ 96 h 118"/>
                <a:gd name="T100" fmla="*/ 32 w 105"/>
                <a:gd name="T101" fmla="*/ 24 h 118"/>
                <a:gd name="T102" fmla="*/ 32 w 105"/>
                <a:gd name="T103" fmla="*/ 24 h 118"/>
                <a:gd name="T104" fmla="*/ 34 w 105"/>
                <a:gd name="T105" fmla="*/ 15 h 118"/>
                <a:gd name="T106" fmla="*/ 35 w 105"/>
                <a:gd name="T107" fmla="*/ 9 h 118"/>
                <a:gd name="T108" fmla="*/ 35 w 105"/>
                <a:gd name="T109" fmla="*/ 5 h 118"/>
                <a:gd name="T110" fmla="*/ 33 w 105"/>
                <a:gd name="T111" fmla="*/ 1 h 118"/>
                <a:gd name="T112" fmla="*/ 33 w 105"/>
                <a:gd name="T113" fmla="*/ 0 h 118"/>
                <a:gd name="T114" fmla="*/ 105 w 105"/>
                <a:gd name="T115" fmla="*/ 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5" h="118">
                  <a:moveTo>
                    <a:pt x="105" y="0"/>
                  </a:moveTo>
                  <a:lnTo>
                    <a:pt x="105" y="0"/>
                  </a:lnTo>
                  <a:lnTo>
                    <a:pt x="98" y="22"/>
                  </a:lnTo>
                  <a:lnTo>
                    <a:pt x="97" y="22"/>
                  </a:lnTo>
                  <a:lnTo>
                    <a:pt x="97" y="22"/>
                  </a:lnTo>
                  <a:lnTo>
                    <a:pt x="95" y="16"/>
                  </a:lnTo>
                  <a:lnTo>
                    <a:pt x="92" y="13"/>
                  </a:lnTo>
                  <a:lnTo>
                    <a:pt x="88" y="10"/>
                  </a:lnTo>
                  <a:lnTo>
                    <a:pt x="84" y="9"/>
                  </a:lnTo>
                  <a:lnTo>
                    <a:pt x="76" y="8"/>
                  </a:lnTo>
                  <a:lnTo>
                    <a:pt x="69" y="8"/>
                  </a:lnTo>
                  <a:lnTo>
                    <a:pt x="68" y="8"/>
                  </a:lnTo>
                  <a:lnTo>
                    <a:pt x="68" y="8"/>
                  </a:lnTo>
                  <a:lnTo>
                    <a:pt x="64" y="9"/>
                  </a:lnTo>
                  <a:lnTo>
                    <a:pt x="61" y="10"/>
                  </a:lnTo>
                  <a:lnTo>
                    <a:pt x="59" y="12"/>
                  </a:lnTo>
                  <a:lnTo>
                    <a:pt x="58" y="16"/>
                  </a:lnTo>
                  <a:lnTo>
                    <a:pt x="48" y="55"/>
                  </a:lnTo>
                  <a:lnTo>
                    <a:pt x="51" y="55"/>
                  </a:lnTo>
                  <a:lnTo>
                    <a:pt x="51" y="55"/>
                  </a:lnTo>
                  <a:lnTo>
                    <a:pt x="62" y="55"/>
                  </a:lnTo>
                  <a:lnTo>
                    <a:pt x="71" y="55"/>
                  </a:lnTo>
                  <a:lnTo>
                    <a:pt x="78" y="53"/>
                  </a:lnTo>
                  <a:lnTo>
                    <a:pt x="81" y="52"/>
                  </a:lnTo>
                  <a:lnTo>
                    <a:pt x="83" y="50"/>
                  </a:lnTo>
                  <a:lnTo>
                    <a:pt x="84" y="50"/>
                  </a:lnTo>
                  <a:lnTo>
                    <a:pt x="78" y="71"/>
                  </a:lnTo>
                  <a:lnTo>
                    <a:pt x="77" y="71"/>
                  </a:lnTo>
                  <a:lnTo>
                    <a:pt x="77" y="71"/>
                  </a:lnTo>
                  <a:lnTo>
                    <a:pt x="75" y="68"/>
                  </a:lnTo>
                  <a:lnTo>
                    <a:pt x="73" y="66"/>
                  </a:lnTo>
                  <a:lnTo>
                    <a:pt x="70" y="65"/>
                  </a:lnTo>
                  <a:lnTo>
                    <a:pt x="67" y="64"/>
                  </a:lnTo>
                  <a:lnTo>
                    <a:pt x="58" y="63"/>
                  </a:lnTo>
                  <a:lnTo>
                    <a:pt x="48" y="63"/>
                  </a:lnTo>
                  <a:lnTo>
                    <a:pt x="45" y="63"/>
                  </a:lnTo>
                  <a:lnTo>
                    <a:pt x="36" y="95"/>
                  </a:lnTo>
                  <a:lnTo>
                    <a:pt x="36" y="95"/>
                  </a:lnTo>
                  <a:lnTo>
                    <a:pt x="34" y="103"/>
                  </a:lnTo>
                  <a:lnTo>
                    <a:pt x="32" y="109"/>
                  </a:lnTo>
                  <a:lnTo>
                    <a:pt x="33" y="114"/>
                  </a:lnTo>
                  <a:lnTo>
                    <a:pt x="34" y="117"/>
                  </a:lnTo>
                  <a:lnTo>
                    <a:pt x="34" y="118"/>
                  </a:lnTo>
                  <a:lnTo>
                    <a:pt x="0" y="118"/>
                  </a:lnTo>
                  <a:lnTo>
                    <a:pt x="0" y="117"/>
                  </a:lnTo>
                  <a:lnTo>
                    <a:pt x="0" y="117"/>
                  </a:lnTo>
                  <a:lnTo>
                    <a:pt x="3" y="114"/>
                  </a:lnTo>
                  <a:lnTo>
                    <a:pt x="6" y="110"/>
                  </a:lnTo>
                  <a:lnTo>
                    <a:pt x="8" y="104"/>
                  </a:lnTo>
                  <a:lnTo>
                    <a:pt x="11" y="96"/>
                  </a:lnTo>
                  <a:lnTo>
                    <a:pt x="32" y="24"/>
                  </a:lnTo>
                  <a:lnTo>
                    <a:pt x="32" y="24"/>
                  </a:lnTo>
                  <a:lnTo>
                    <a:pt x="34" y="15"/>
                  </a:lnTo>
                  <a:lnTo>
                    <a:pt x="35" y="9"/>
                  </a:lnTo>
                  <a:lnTo>
                    <a:pt x="35" y="5"/>
                  </a:lnTo>
                  <a:lnTo>
                    <a:pt x="33" y="1"/>
                  </a:lnTo>
                  <a:lnTo>
                    <a:pt x="33" y="0"/>
                  </a:lnTo>
                  <a:lnTo>
                    <a:pt x="10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 name="Freeform 30"/>
            <p:cNvSpPr>
              <a:spLocks/>
            </p:cNvSpPr>
            <p:nvPr userDrawn="1"/>
          </p:nvSpPr>
          <p:spPr bwMode="auto">
            <a:xfrm>
              <a:off x="1925638" y="1789113"/>
              <a:ext cx="150813" cy="187325"/>
            </a:xfrm>
            <a:custGeom>
              <a:avLst/>
              <a:gdLst>
                <a:gd name="T0" fmla="*/ 95 w 95"/>
                <a:gd name="T1" fmla="*/ 0 h 118"/>
                <a:gd name="T2" fmla="*/ 95 w 95"/>
                <a:gd name="T3" fmla="*/ 0 h 118"/>
                <a:gd name="T4" fmla="*/ 89 w 95"/>
                <a:gd name="T5" fmla="*/ 22 h 118"/>
                <a:gd name="T6" fmla="*/ 87 w 95"/>
                <a:gd name="T7" fmla="*/ 22 h 118"/>
                <a:gd name="T8" fmla="*/ 87 w 95"/>
                <a:gd name="T9" fmla="*/ 22 h 118"/>
                <a:gd name="T10" fmla="*/ 85 w 95"/>
                <a:gd name="T11" fmla="*/ 16 h 118"/>
                <a:gd name="T12" fmla="*/ 82 w 95"/>
                <a:gd name="T13" fmla="*/ 13 h 118"/>
                <a:gd name="T14" fmla="*/ 78 w 95"/>
                <a:gd name="T15" fmla="*/ 11 h 118"/>
                <a:gd name="T16" fmla="*/ 75 w 95"/>
                <a:gd name="T17" fmla="*/ 9 h 118"/>
                <a:gd name="T18" fmla="*/ 67 w 95"/>
                <a:gd name="T19" fmla="*/ 8 h 118"/>
                <a:gd name="T20" fmla="*/ 61 w 95"/>
                <a:gd name="T21" fmla="*/ 8 h 118"/>
                <a:gd name="T22" fmla="*/ 60 w 95"/>
                <a:gd name="T23" fmla="*/ 8 h 118"/>
                <a:gd name="T24" fmla="*/ 35 w 95"/>
                <a:gd name="T25" fmla="*/ 95 h 118"/>
                <a:gd name="T26" fmla="*/ 35 w 95"/>
                <a:gd name="T27" fmla="*/ 95 h 118"/>
                <a:gd name="T28" fmla="*/ 32 w 95"/>
                <a:gd name="T29" fmla="*/ 110 h 118"/>
                <a:gd name="T30" fmla="*/ 32 w 95"/>
                <a:gd name="T31" fmla="*/ 114 h 118"/>
                <a:gd name="T32" fmla="*/ 34 w 95"/>
                <a:gd name="T33" fmla="*/ 117 h 118"/>
                <a:gd name="T34" fmla="*/ 34 w 95"/>
                <a:gd name="T35" fmla="*/ 118 h 118"/>
                <a:gd name="T36" fmla="*/ 0 w 95"/>
                <a:gd name="T37" fmla="*/ 118 h 118"/>
                <a:gd name="T38" fmla="*/ 0 w 95"/>
                <a:gd name="T39" fmla="*/ 117 h 118"/>
                <a:gd name="T40" fmla="*/ 0 w 95"/>
                <a:gd name="T41" fmla="*/ 117 h 118"/>
                <a:gd name="T42" fmla="*/ 4 w 95"/>
                <a:gd name="T43" fmla="*/ 114 h 118"/>
                <a:gd name="T44" fmla="*/ 6 w 95"/>
                <a:gd name="T45" fmla="*/ 110 h 118"/>
                <a:gd name="T46" fmla="*/ 8 w 95"/>
                <a:gd name="T47" fmla="*/ 104 h 118"/>
                <a:gd name="T48" fmla="*/ 11 w 95"/>
                <a:gd name="T49" fmla="*/ 95 h 118"/>
                <a:gd name="T50" fmla="*/ 36 w 95"/>
                <a:gd name="T51" fmla="*/ 8 h 118"/>
                <a:gd name="T52" fmla="*/ 33 w 95"/>
                <a:gd name="T53" fmla="*/ 8 h 118"/>
                <a:gd name="T54" fmla="*/ 33 w 95"/>
                <a:gd name="T55" fmla="*/ 8 h 118"/>
                <a:gd name="T56" fmla="*/ 26 w 95"/>
                <a:gd name="T57" fmla="*/ 8 h 118"/>
                <a:gd name="T58" fmla="*/ 19 w 95"/>
                <a:gd name="T59" fmla="*/ 9 h 118"/>
                <a:gd name="T60" fmla="*/ 15 w 95"/>
                <a:gd name="T61" fmla="*/ 11 h 118"/>
                <a:gd name="T62" fmla="*/ 11 w 95"/>
                <a:gd name="T63" fmla="*/ 13 h 118"/>
                <a:gd name="T64" fmla="*/ 7 w 95"/>
                <a:gd name="T65" fmla="*/ 16 h 118"/>
                <a:gd name="T66" fmla="*/ 3 w 95"/>
                <a:gd name="T67" fmla="*/ 22 h 118"/>
                <a:gd name="T68" fmla="*/ 1 w 95"/>
                <a:gd name="T69" fmla="*/ 22 h 118"/>
                <a:gd name="T70" fmla="*/ 1 w 95"/>
                <a:gd name="T71" fmla="*/ 22 h 118"/>
                <a:gd name="T72" fmla="*/ 8 w 95"/>
                <a:gd name="T73" fmla="*/ 0 h 118"/>
                <a:gd name="T74" fmla="*/ 95 w 95"/>
                <a:gd name="T75" fmla="*/ 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5" h="118">
                  <a:moveTo>
                    <a:pt x="95" y="0"/>
                  </a:moveTo>
                  <a:lnTo>
                    <a:pt x="95" y="0"/>
                  </a:lnTo>
                  <a:lnTo>
                    <a:pt x="89" y="22"/>
                  </a:lnTo>
                  <a:lnTo>
                    <a:pt x="87" y="22"/>
                  </a:lnTo>
                  <a:lnTo>
                    <a:pt x="87" y="22"/>
                  </a:lnTo>
                  <a:lnTo>
                    <a:pt x="85" y="16"/>
                  </a:lnTo>
                  <a:lnTo>
                    <a:pt x="82" y="13"/>
                  </a:lnTo>
                  <a:lnTo>
                    <a:pt x="78" y="11"/>
                  </a:lnTo>
                  <a:lnTo>
                    <a:pt x="75" y="9"/>
                  </a:lnTo>
                  <a:lnTo>
                    <a:pt x="67" y="8"/>
                  </a:lnTo>
                  <a:lnTo>
                    <a:pt x="61" y="8"/>
                  </a:lnTo>
                  <a:lnTo>
                    <a:pt x="60" y="8"/>
                  </a:lnTo>
                  <a:lnTo>
                    <a:pt x="35" y="95"/>
                  </a:lnTo>
                  <a:lnTo>
                    <a:pt x="35" y="95"/>
                  </a:lnTo>
                  <a:lnTo>
                    <a:pt x="32" y="110"/>
                  </a:lnTo>
                  <a:lnTo>
                    <a:pt x="32" y="114"/>
                  </a:lnTo>
                  <a:lnTo>
                    <a:pt x="34" y="117"/>
                  </a:lnTo>
                  <a:lnTo>
                    <a:pt x="34" y="118"/>
                  </a:lnTo>
                  <a:lnTo>
                    <a:pt x="0" y="118"/>
                  </a:lnTo>
                  <a:lnTo>
                    <a:pt x="0" y="117"/>
                  </a:lnTo>
                  <a:lnTo>
                    <a:pt x="0" y="117"/>
                  </a:lnTo>
                  <a:lnTo>
                    <a:pt x="4" y="114"/>
                  </a:lnTo>
                  <a:lnTo>
                    <a:pt x="6" y="110"/>
                  </a:lnTo>
                  <a:lnTo>
                    <a:pt x="8" y="104"/>
                  </a:lnTo>
                  <a:lnTo>
                    <a:pt x="11" y="95"/>
                  </a:lnTo>
                  <a:lnTo>
                    <a:pt x="36" y="8"/>
                  </a:lnTo>
                  <a:lnTo>
                    <a:pt x="33" y="8"/>
                  </a:lnTo>
                  <a:lnTo>
                    <a:pt x="33" y="8"/>
                  </a:lnTo>
                  <a:lnTo>
                    <a:pt x="26" y="8"/>
                  </a:lnTo>
                  <a:lnTo>
                    <a:pt x="19" y="9"/>
                  </a:lnTo>
                  <a:lnTo>
                    <a:pt x="15" y="11"/>
                  </a:lnTo>
                  <a:lnTo>
                    <a:pt x="11" y="13"/>
                  </a:lnTo>
                  <a:lnTo>
                    <a:pt x="7" y="16"/>
                  </a:lnTo>
                  <a:lnTo>
                    <a:pt x="3" y="22"/>
                  </a:lnTo>
                  <a:lnTo>
                    <a:pt x="1" y="22"/>
                  </a:lnTo>
                  <a:lnTo>
                    <a:pt x="1" y="22"/>
                  </a:lnTo>
                  <a:lnTo>
                    <a:pt x="8" y="0"/>
                  </a:lnTo>
                  <a:lnTo>
                    <a:pt x="9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 name="Freeform 31"/>
            <p:cNvSpPr>
              <a:spLocks/>
            </p:cNvSpPr>
            <p:nvPr userDrawn="1"/>
          </p:nvSpPr>
          <p:spPr bwMode="auto">
            <a:xfrm>
              <a:off x="1447801" y="1789113"/>
              <a:ext cx="238125" cy="187325"/>
            </a:xfrm>
            <a:custGeom>
              <a:avLst/>
              <a:gdLst>
                <a:gd name="T0" fmla="*/ 150 w 150"/>
                <a:gd name="T1" fmla="*/ 1 h 118"/>
                <a:gd name="T2" fmla="*/ 150 w 150"/>
                <a:gd name="T3" fmla="*/ 1 h 118"/>
                <a:gd name="T4" fmla="*/ 147 w 150"/>
                <a:gd name="T5" fmla="*/ 5 h 118"/>
                <a:gd name="T6" fmla="*/ 144 w 150"/>
                <a:gd name="T7" fmla="*/ 9 h 118"/>
                <a:gd name="T8" fmla="*/ 136 w 150"/>
                <a:gd name="T9" fmla="*/ 23 h 118"/>
                <a:gd name="T10" fmla="*/ 136 w 150"/>
                <a:gd name="T11" fmla="*/ 23 h 118"/>
                <a:gd name="T12" fmla="*/ 108 w 150"/>
                <a:gd name="T13" fmla="*/ 76 h 118"/>
                <a:gd name="T14" fmla="*/ 87 w 150"/>
                <a:gd name="T15" fmla="*/ 118 h 118"/>
                <a:gd name="T16" fmla="*/ 74 w 150"/>
                <a:gd name="T17" fmla="*/ 118 h 118"/>
                <a:gd name="T18" fmla="*/ 67 w 150"/>
                <a:gd name="T19" fmla="*/ 44 h 118"/>
                <a:gd name="T20" fmla="*/ 66 w 150"/>
                <a:gd name="T21" fmla="*/ 44 h 118"/>
                <a:gd name="T22" fmla="*/ 26 w 150"/>
                <a:gd name="T23" fmla="*/ 118 h 118"/>
                <a:gd name="T24" fmla="*/ 15 w 150"/>
                <a:gd name="T25" fmla="*/ 118 h 118"/>
                <a:gd name="T26" fmla="*/ 5 w 150"/>
                <a:gd name="T27" fmla="*/ 24 h 118"/>
                <a:gd name="T28" fmla="*/ 5 w 150"/>
                <a:gd name="T29" fmla="*/ 24 h 118"/>
                <a:gd name="T30" fmla="*/ 4 w 150"/>
                <a:gd name="T31" fmla="*/ 9 h 118"/>
                <a:gd name="T32" fmla="*/ 2 w 150"/>
                <a:gd name="T33" fmla="*/ 5 h 118"/>
                <a:gd name="T34" fmla="*/ 0 w 150"/>
                <a:gd name="T35" fmla="*/ 1 h 118"/>
                <a:gd name="T36" fmla="*/ 0 w 150"/>
                <a:gd name="T37" fmla="*/ 0 h 118"/>
                <a:gd name="T38" fmla="*/ 33 w 150"/>
                <a:gd name="T39" fmla="*/ 0 h 118"/>
                <a:gd name="T40" fmla="*/ 33 w 150"/>
                <a:gd name="T41" fmla="*/ 1 h 118"/>
                <a:gd name="T42" fmla="*/ 33 w 150"/>
                <a:gd name="T43" fmla="*/ 1 h 118"/>
                <a:gd name="T44" fmla="*/ 31 w 150"/>
                <a:gd name="T45" fmla="*/ 5 h 118"/>
                <a:gd name="T46" fmla="*/ 29 w 150"/>
                <a:gd name="T47" fmla="*/ 9 h 118"/>
                <a:gd name="T48" fmla="*/ 29 w 150"/>
                <a:gd name="T49" fmla="*/ 14 h 118"/>
                <a:gd name="T50" fmla="*/ 29 w 150"/>
                <a:gd name="T51" fmla="*/ 23 h 118"/>
                <a:gd name="T52" fmla="*/ 35 w 150"/>
                <a:gd name="T53" fmla="*/ 79 h 118"/>
                <a:gd name="T54" fmla="*/ 35 w 150"/>
                <a:gd name="T55" fmla="*/ 79 h 118"/>
                <a:gd name="T56" fmla="*/ 77 w 150"/>
                <a:gd name="T57" fmla="*/ 1 h 118"/>
                <a:gd name="T58" fmla="*/ 86 w 150"/>
                <a:gd name="T59" fmla="*/ 1 h 118"/>
                <a:gd name="T60" fmla="*/ 93 w 150"/>
                <a:gd name="T61" fmla="*/ 79 h 118"/>
                <a:gd name="T62" fmla="*/ 94 w 150"/>
                <a:gd name="T63" fmla="*/ 79 h 118"/>
                <a:gd name="T64" fmla="*/ 94 w 150"/>
                <a:gd name="T65" fmla="*/ 79 h 118"/>
                <a:gd name="T66" fmla="*/ 124 w 150"/>
                <a:gd name="T67" fmla="*/ 21 h 118"/>
                <a:gd name="T68" fmla="*/ 124 w 150"/>
                <a:gd name="T69" fmla="*/ 21 h 118"/>
                <a:gd name="T70" fmla="*/ 128 w 150"/>
                <a:gd name="T71" fmla="*/ 12 h 118"/>
                <a:gd name="T72" fmla="*/ 129 w 150"/>
                <a:gd name="T73" fmla="*/ 6 h 118"/>
                <a:gd name="T74" fmla="*/ 129 w 150"/>
                <a:gd name="T75" fmla="*/ 3 h 118"/>
                <a:gd name="T76" fmla="*/ 128 w 150"/>
                <a:gd name="T77" fmla="*/ 1 h 118"/>
                <a:gd name="T78" fmla="*/ 128 w 150"/>
                <a:gd name="T79" fmla="*/ 0 h 118"/>
                <a:gd name="T80" fmla="*/ 150 w 150"/>
                <a:gd name="T81" fmla="*/ 0 h 118"/>
                <a:gd name="T82" fmla="*/ 150 w 150"/>
                <a:gd name="T83" fmla="*/ 1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0" h="118">
                  <a:moveTo>
                    <a:pt x="150" y="1"/>
                  </a:moveTo>
                  <a:lnTo>
                    <a:pt x="150" y="1"/>
                  </a:lnTo>
                  <a:lnTo>
                    <a:pt x="147" y="5"/>
                  </a:lnTo>
                  <a:lnTo>
                    <a:pt x="144" y="9"/>
                  </a:lnTo>
                  <a:lnTo>
                    <a:pt x="136" y="23"/>
                  </a:lnTo>
                  <a:lnTo>
                    <a:pt x="136" y="23"/>
                  </a:lnTo>
                  <a:lnTo>
                    <a:pt x="108" y="76"/>
                  </a:lnTo>
                  <a:lnTo>
                    <a:pt x="87" y="118"/>
                  </a:lnTo>
                  <a:lnTo>
                    <a:pt x="74" y="118"/>
                  </a:lnTo>
                  <a:lnTo>
                    <a:pt x="67" y="44"/>
                  </a:lnTo>
                  <a:lnTo>
                    <a:pt x="66" y="44"/>
                  </a:lnTo>
                  <a:lnTo>
                    <a:pt x="26" y="118"/>
                  </a:lnTo>
                  <a:lnTo>
                    <a:pt x="15" y="118"/>
                  </a:lnTo>
                  <a:lnTo>
                    <a:pt x="5" y="24"/>
                  </a:lnTo>
                  <a:lnTo>
                    <a:pt x="5" y="24"/>
                  </a:lnTo>
                  <a:lnTo>
                    <a:pt x="4" y="9"/>
                  </a:lnTo>
                  <a:lnTo>
                    <a:pt x="2" y="5"/>
                  </a:lnTo>
                  <a:lnTo>
                    <a:pt x="0" y="1"/>
                  </a:lnTo>
                  <a:lnTo>
                    <a:pt x="0" y="0"/>
                  </a:lnTo>
                  <a:lnTo>
                    <a:pt x="33" y="0"/>
                  </a:lnTo>
                  <a:lnTo>
                    <a:pt x="33" y="1"/>
                  </a:lnTo>
                  <a:lnTo>
                    <a:pt x="33" y="1"/>
                  </a:lnTo>
                  <a:lnTo>
                    <a:pt x="31" y="5"/>
                  </a:lnTo>
                  <a:lnTo>
                    <a:pt x="29" y="9"/>
                  </a:lnTo>
                  <a:lnTo>
                    <a:pt x="29" y="14"/>
                  </a:lnTo>
                  <a:lnTo>
                    <a:pt x="29" y="23"/>
                  </a:lnTo>
                  <a:lnTo>
                    <a:pt x="35" y="79"/>
                  </a:lnTo>
                  <a:lnTo>
                    <a:pt x="35" y="79"/>
                  </a:lnTo>
                  <a:lnTo>
                    <a:pt x="77" y="1"/>
                  </a:lnTo>
                  <a:lnTo>
                    <a:pt x="86" y="1"/>
                  </a:lnTo>
                  <a:lnTo>
                    <a:pt x="93" y="79"/>
                  </a:lnTo>
                  <a:lnTo>
                    <a:pt x="94" y="79"/>
                  </a:lnTo>
                  <a:lnTo>
                    <a:pt x="94" y="79"/>
                  </a:lnTo>
                  <a:lnTo>
                    <a:pt x="124" y="21"/>
                  </a:lnTo>
                  <a:lnTo>
                    <a:pt x="124" y="21"/>
                  </a:lnTo>
                  <a:lnTo>
                    <a:pt x="128" y="12"/>
                  </a:lnTo>
                  <a:lnTo>
                    <a:pt x="129" y="6"/>
                  </a:lnTo>
                  <a:lnTo>
                    <a:pt x="129" y="3"/>
                  </a:lnTo>
                  <a:lnTo>
                    <a:pt x="128" y="1"/>
                  </a:lnTo>
                  <a:lnTo>
                    <a:pt x="128" y="0"/>
                  </a:lnTo>
                  <a:lnTo>
                    <a:pt x="150" y="0"/>
                  </a:lnTo>
                  <a:lnTo>
                    <a:pt x="15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
        <p:nvSpPr>
          <p:cNvPr id="14" name="Text Placeholder 2"/>
          <p:cNvSpPr>
            <a:spLocks noGrp="1"/>
          </p:cNvSpPr>
          <p:nvPr>
            <p:ph type="body" sz="quarter" idx="12" hasCustomPrompt="1"/>
          </p:nvPr>
        </p:nvSpPr>
        <p:spPr>
          <a:xfrm>
            <a:off x="283745" y="301625"/>
            <a:ext cx="10230268" cy="4897090"/>
          </a:xfrm>
        </p:spPr>
        <p:txBody>
          <a:bodyPr/>
          <a:lstStyle>
            <a:lvl1pPr marL="571500" indent="-571500">
              <a:buFont typeface="Arial" panose="020B0604020202020204" pitchFamily="34" charset="0"/>
              <a:buChar char="−"/>
              <a:defRPr sz="3600">
                <a:solidFill>
                  <a:schemeClr val="bg1"/>
                </a:solidFill>
              </a:defRPr>
            </a:lvl1pPr>
            <a:lvl2pPr>
              <a:defRPr sz="2800">
                <a:solidFill>
                  <a:schemeClr val="bg1"/>
                </a:solidFill>
              </a:defRPr>
            </a:lvl2pPr>
            <a:lvl3pPr marL="985807" indent="-457200">
              <a:buFont typeface="Arial" panose="020B0604020202020204" pitchFamily="34" charset="0"/>
              <a:buChar char="−"/>
              <a:defRPr sz="2800">
                <a:solidFill>
                  <a:schemeClr val="bg1"/>
                </a:solidFill>
              </a:defRPr>
            </a:lvl3pPr>
            <a:lvl4pPr>
              <a:defRPr sz="2800">
                <a:solidFill>
                  <a:schemeClr val="bg1"/>
                </a:solidFill>
              </a:defRPr>
            </a:lvl4pPr>
            <a:lvl5pPr>
              <a:defRPr sz="2400">
                <a:solidFill>
                  <a:schemeClr val="bg1"/>
                </a:solidFill>
              </a:defRPr>
            </a:lvl5pPr>
          </a:lstStyle>
          <a:p>
            <a:pPr lvl="0"/>
            <a:r>
              <a:rPr lang="en-US" dirty="0"/>
              <a:t>You can use it as divider or highlight slide. Make it short, clear and pretty. If used as a highlight slide, size of the text should be 35pt. If used as a divider slide, content can be much smaller – 18pt.</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23" name="Footer Placeholder 3"/>
          <p:cNvSpPr>
            <a:spLocks noGrp="1"/>
          </p:cNvSpPr>
          <p:nvPr>
            <p:ph type="ftr" sz="quarter" idx="10"/>
          </p:nvPr>
        </p:nvSpPr>
        <p:spPr>
          <a:xfrm>
            <a:off x="658292" y="5592196"/>
            <a:ext cx="8918847" cy="228600"/>
          </a:xfrm>
        </p:spPr>
        <p:txBody>
          <a:bodyPr/>
          <a:lstStyle>
            <a:lvl1pPr>
              <a:defRPr>
                <a:solidFill>
                  <a:schemeClr val="bg1"/>
                </a:solidFill>
              </a:defRPr>
            </a:lvl1pPr>
          </a:lstStyle>
          <a:p>
            <a:r>
              <a:rPr lang="en-US"/>
              <a:t>Global webinar for third-party providers</a:t>
            </a:r>
            <a:endParaRPr lang="en-GB" dirty="0"/>
          </a:p>
        </p:txBody>
      </p:sp>
    </p:spTree>
    <p:extLst>
      <p:ext uri="{BB962C8B-B14F-4D97-AF65-F5344CB8AC3E}">
        <p14:creationId xmlns:p14="http://schemas.microsoft.com/office/powerpoint/2010/main" val="3966313456"/>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Divider or Highlight slide Orange">
    <p:spTree>
      <p:nvGrpSpPr>
        <p:cNvPr id="1" name=""/>
        <p:cNvGrpSpPr/>
        <p:nvPr/>
      </p:nvGrpSpPr>
      <p:grpSpPr>
        <a:xfrm>
          <a:off x="0" y="0"/>
          <a:ext cx="0" cy="0"/>
          <a:chOff x="0" y="0"/>
          <a:chExt cx="0" cy="0"/>
        </a:xfrm>
      </p:grpSpPr>
      <p:sp>
        <p:nvSpPr>
          <p:cNvPr id="6" name="Rectangle 5"/>
          <p:cNvSpPr/>
          <p:nvPr userDrawn="1"/>
        </p:nvSpPr>
        <p:spPr bwMode="auto">
          <a:xfrm>
            <a:off x="0" y="0"/>
            <a:ext cx="10801350" cy="6076950"/>
          </a:xfrm>
          <a:prstGeom prst="rect">
            <a:avLst/>
          </a:prstGeom>
          <a:solidFill>
            <a:schemeClr val="accent5"/>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Arial" charset="0"/>
            </a:endParaRPr>
          </a:p>
        </p:txBody>
      </p:sp>
      <p:sp>
        <p:nvSpPr>
          <p:cNvPr id="4" name="Footer Placeholder 3"/>
          <p:cNvSpPr>
            <a:spLocks noGrp="1"/>
          </p:cNvSpPr>
          <p:nvPr>
            <p:ph type="ftr" sz="quarter" idx="10"/>
          </p:nvPr>
        </p:nvSpPr>
        <p:spPr>
          <a:xfrm>
            <a:off x="658292" y="5592196"/>
            <a:ext cx="8918847" cy="228600"/>
          </a:xfrm>
        </p:spPr>
        <p:txBody>
          <a:bodyPr/>
          <a:lstStyle>
            <a:lvl1pPr>
              <a:defRPr>
                <a:solidFill>
                  <a:schemeClr val="bg1"/>
                </a:solidFill>
              </a:defRPr>
            </a:lvl1pPr>
          </a:lstStyle>
          <a:p>
            <a:r>
              <a:rPr lang="en-US"/>
              <a:t>Global webinar for third-party providers</a:t>
            </a:r>
            <a:endParaRPr lang="en-GB" dirty="0"/>
          </a:p>
        </p:txBody>
      </p:sp>
      <p:sp>
        <p:nvSpPr>
          <p:cNvPr id="5" name="Slide Number Placeholder 4"/>
          <p:cNvSpPr>
            <a:spLocks noGrp="1"/>
          </p:cNvSpPr>
          <p:nvPr>
            <p:ph type="sldNum" sz="quarter" idx="11"/>
          </p:nvPr>
        </p:nvSpPr>
        <p:spPr>
          <a:xfrm>
            <a:off x="9823251" y="5592196"/>
            <a:ext cx="762000" cy="228600"/>
          </a:xfrm>
        </p:spPr>
        <p:txBody>
          <a:bodyPr/>
          <a:lstStyle>
            <a:lvl1pPr algn="r">
              <a:defRPr>
                <a:solidFill>
                  <a:schemeClr val="bg1"/>
                </a:solidFill>
              </a:defRPr>
            </a:lvl1pPr>
          </a:lstStyle>
          <a:p>
            <a:fld id="{F17889F7-7963-4A16-ADF8-FEE4D97DC541}" type="slidenum">
              <a:rPr lang="en-GB" smtClean="0"/>
              <a:pPr/>
              <a:t>‹#›</a:t>
            </a:fld>
            <a:endParaRPr lang="en-GB"/>
          </a:p>
        </p:txBody>
      </p:sp>
      <p:grpSp>
        <p:nvGrpSpPr>
          <p:cNvPr id="29" name="Group 28"/>
          <p:cNvGrpSpPr/>
          <p:nvPr userDrawn="1"/>
        </p:nvGrpSpPr>
        <p:grpSpPr>
          <a:xfrm>
            <a:off x="286418" y="5558755"/>
            <a:ext cx="288363" cy="288873"/>
            <a:chOff x="1230313" y="1433513"/>
            <a:chExt cx="898525" cy="900113"/>
          </a:xfrm>
        </p:grpSpPr>
        <p:sp>
          <p:nvSpPr>
            <p:cNvPr id="30" name="Freeform 29"/>
            <p:cNvSpPr>
              <a:spLocks noEditPoints="1"/>
            </p:cNvSpPr>
            <p:nvPr userDrawn="1"/>
          </p:nvSpPr>
          <p:spPr bwMode="auto">
            <a:xfrm>
              <a:off x="1230313" y="1433513"/>
              <a:ext cx="898525" cy="900113"/>
            </a:xfrm>
            <a:custGeom>
              <a:avLst/>
              <a:gdLst>
                <a:gd name="T0" fmla="*/ 198 w 566"/>
                <a:gd name="T1" fmla="*/ 14 h 567"/>
                <a:gd name="T2" fmla="*/ 103 w 566"/>
                <a:gd name="T3" fmla="*/ 66 h 567"/>
                <a:gd name="T4" fmla="*/ 34 w 566"/>
                <a:gd name="T5" fmla="*/ 149 h 567"/>
                <a:gd name="T6" fmla="*/ 2 w 566"/>
                <a:gd name="T7" fmla="*/ 255 h 567"/>
                <a:gd name="T8" fmla="*/ 9 w 566"/>
                <a:gd name="T9" fmla="*/ 354 h 567"/>
                <a:gd name="T10" fmla="*/ 57 w 566"/>
                <a:gd name="T11" fmla="*/ 453 h 567"/>
                <a:gd name="T12" fmla="*/ 136 w 566"/>
                <a:gd name="T13" fmla="*/ 526 h 567"/>
                <a:gd name="T14" fmla="*/ 240 w 566"/>
                <a:gd name="T15" fmla="*/ 563 h 567"/>
                <a:gd name="T16" fmla="*/ 341 w 566"/>
                <a:gd name="T17" fmla="*/ 561 h 567"/>
                <a:gd name="T18" fmla="*/ 442 w 566"/>
                <a:gd name="T19" fmla="*/ 518 h 567"/>
                <a:gd name="T20" fmla="*/ 518 w 566"/>
                <a:gd name="T21" fmla="*/ 442 h 567"/>
                <a:gd name="T22" fmla="*/ 561 w 566"/>
                <a:gd name="T23" fmla="*/ 341 h 567"/>
                <a:gd name="T24" fmla="*/ 563 w 566"/>
                <a:gd name="T25" fmla="*/ 240 h 567"/>
                <a:gd name="T26" fmla="*/ 526 w 566"/>
                <a:gd name="T27" fmla="*/ 137 h 567"/>
                <a:gd name="T28" fmla="*/ 454 w 566"/>
                <a:gd name="T29" fmla="*/ 57 h 567"/>
                <a:gd name="T30" fmla="*/ 356 w 566"/>
                <a:gd name="T31" fmla="*/ 10 h 567"/>
                <a:gd name="T32" fmla="*/ 95 w 566"/>
                <a:gd name="T33" fmla="*/ 90 h 567"/>
                <a:gd name="T34" fmla="*/ 248 w 566"/>
                <a:gd name="T35" fmla="*/ 16 h 567"/>
                <a:gd name="T36" fmla="*/ 206 w 566"/>
                <a:gd name="T37" fmla="*/ 55 h 567"/>
                <a:gd name="T38" fmla="*/ 94 w 566"/>
                <a:gd name="T39" fmla="*/ 92 h 567"/>
                <a:gd name="T40" fmla="*/ 247 w 566"/>
                <a:gd name="T41" fmla="*/ 36 h 567"/>
                <a:gd name="T42" fmla="*/ 192 w 566"/>
                <a:gd name="T43" fmla="*/ 92 h 567"/>
                <a:gd name="T44" fmla="*/ 337 w 566"/>
                <a:gd name="T45" fmla="*/ 50 h 567"/>
                <a:gd name="T46" fmla="*/ 290 w 566"/>
                <a:gd name="T47" fmla="*/ 92 h 567"/>
                <a:gd name="T48" fmla="*/ 319 w 566"/>
                <a:gd name="T49" fmla="*/ 19 h 567"/>
                <a:gd name="T50" fmla="*/ 382 w 566"/>
                <a:gd name="T51" fmla="*/ 32 h 567"/>
                <a:gd name="T52" fmla="*/ 473 w 566"/>
                <a:gd name="T53" fmla="*/ 92 h 567"/>
                <a:gd name="T54" fmla="*/ 166 w 566"/>
                <a:gd name="T55" fmla="*/ 107 h 567"/>
                <a:gd name="T56" fmla="*/ 32 w 566"/>
                <a:gd name="T57" fmla="*/ 186 h 567"/>
                <a:gd name="T58" fmla="*/ 81 w 566"/>
                <a:gd name="T59" fmla="*/ 106 h 567"/>
                <a:gd name="T60" fmla="*/ 278 w 566"/>
                <a:gd name="T61" fmla="*/ 186 h 567"/>
                <a:gd name="T62" fmla="*/ 183 w 566"/>
                <a:gd name="T63" fmla="*/ 106 h 567"/>
                <a:gd name="T64" fmla="*/ 384 w 566"/>
                <a:gd name="T65" fmla="*/ 106 h 567"/>
                <a:gd name="T66" fmla="*/ 417 w 566"/>
                <a:gd name="T67" fmla="*/ 186 h 567"/>
                <a:gd name="T68" fmla="*/ 486 w 566"/>
                <a:gd name="T69" fmla="*/ 105 h 567"/>
                <a:gd name="T70" fmla="*/ 535 w 566"/>
                <a:gd name="T71" fmla="*/ 186 h 567"/>
                <a:gd name="T72" fmla="*/ 411 w 566"/>
                <a:gd name="T73" fmla="*/ 126 h 567"/>
                <a:gd name="T74" fmla="*/ 540 w 566"/>
                <a:gd name="T75" fmla="*/ 199 h 567"/>
                <a:gd name="T76" fmla="*/ 552 w 566"/>
                <a:gd name="T77" fmla="*/ 305 h 567"/>
                <a:gd name="T78" fmla="*/ 27 w 566"/>
                <a:gd name="T79" fmla="*/ 368 h 567"/>
                <a:gd name="T80" fmla="*/ 14 w 566"/>
                <a:gd name="T81" fmla="*/ 284 h 567"/>
                <a:gd name="T82" fmla="*/ 540 w 566"/>
                <a:gd name="T83" fmla="*/ 199 h 567"/>
                <a:gd name="T84" fmla="*/ 156 w 566"/>
                <a:gd name="T85" fmla="*/ 441 h 567"/>
                <a:gd name="T86" fmla="*/ 81 w 566"/>
                <a:gd name="T87" fmla="*/ 461 h 567"/>
                <a:gd name="T88" fmla="*/ 32 w 566"/>
                <a:gd name="T89" fmla="*/ 381 h 567"/>
                <a:gd name="T90" fmla="*/ 183 w 566"/>
                <a:gd name="T91" fmla="*/ 461 h 567"/>
                <a:gd name="T92" fmla="*/ 149 w 566"/>
                <a:gd name="T93" fmla="*/ 381 h 567"/>
                <a:gd name="T94" fmla="*/ 412 w 566"/>
                <a:gd name="T95" fmla="*/ 402 h 567"/>
                <a:gd name="T96" fmla="*/ 290 w 566"/>
                <a:gd name="T97" fmla="*/ 461 h 567"/>
                <a:gd name="T98" fmla="*/ 534 w 566"/>
                <a:gd name="T99" fmla="*/ 382 h 567"/>
                <a:gd name="T100" fmla="*/ 400 w 566"/>
                <a:gd name="T101" fmla="*/ 461 h 567"/>
                <a:gd name="T102" fmla="*/ 431 w 566"/>
                <a:gd name="T103" fmla="*/ 381 h 567"/>
                <a:gd name="T104" fmla="*/ 176 w 566"/>
                <a:gd name="T105" fmla="*/ 475 h 567"/>
                <a:gd name="T106" fmla="*/ 253 w 566"/>
                <a:gd name="T107" fmla="*/ 551 h 567"/>
                <a:gd name="T108" fmla="*/ 146 w 566"/>
                <a:gd name="T109" fmla="*/ 515 h 567"/>
                <a:gd name="T110" fmla="*/ 176 w 566"/>
                <a:gd name="T111" fmla="*/ 475 h 567"/>
                <a:gd name="T112" fmla="*/ 230 w 566"/>
                <a:gd name="T113" fmla="*/ 516 h 567"/>
                <a:gd name="T114" fmla="*/ 278 w 566"/>
                <a:gd name="T115" fmla="*/ 475 h 567"/>
                <a:gd name="T116" fmla="*/ 320 w 566"/>
                <a:gd name="T117" fmla="*/ 531 h 567"/>
                <a:gd name="T118" fmla="*/ 374 w 566"/>
                <a:gd name="T119" fmla="*/ 475 h 567"/>
                <a:gd name="T120" fmla="*/ 401 w 566"/>
                <a:gd name="T121" fmla="*/ 525 h 567"/>
                <a:gd name="T122" fmla="*/ 319 w 566"/>
                <a:gd name="T123" fmla="*/ 547 h 567"/>
                <a:gd name="T124" fmla="*/ 391 w 566"/>
                <a:gd name="T125" fmla="*/ 475 h 5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66" h="567">
                  <a:moveTo>
                    <a:pt x="282" y="0"/>
                  </a:moveTo>
                  <a:lnTo>
                    <a:pt x="282" y="0"/>
                  </a:lnTo>
                  <a:lnTo>
                    <a:pt x="268" y="1"/>
                  </a:lnTo>
                  <a:lnTo>
                    <a:pt x="252" y="2"/>
                  </a:lnTo>
                  <a:lnTo>
                    <a:pt x="238" y="4"/>
                  </a:lnTo>
                  <a:lnTo>
                    <a:pt x="225" y="7"/>
                  </a:lnTo>
                  <a:lnTo>
                    <a:pt x="211" y="10"/>
                  </a:lnTo>
                  <a:lnTo>
                    <a:pt x="198" y="14"/>
                  </a:lnTo>
                  <a:lnTo>
                    <a:pt x="185" y="18"/>
                  </a:lnTo>
                  <a:lnTo>
                    <a:pt x="172" y="23"/>
                  </a:lnTo>
                  <a:lnTo>
                    <a:pt x="159" y="29"/>
                  </a:lnTo>
                  <a:lnTo>
                    <a:pt x="147" y="35"/>
                  </a:lnTo>
                  <a:lnTo>
                    <a:pt x="136" y="42"/>
                  </a:lnTo>
                  <a:lnTo>
                    <a:pt x="124" y="49"/>
                  </a:lnTo>
                  <a:lnTo>
                    <a:pt x="113" y="57"/>
                  </a:lnTo>
                  <a:lnTo>
                    <a:pt x="103" y="66"/>
                  </a:lnTo>
                  <a:lnTo>
                    <a:pt x="92" y="75"/>
                  </a:lnTo>
                  <a:lnTo>
                    <a:pt x="83" y="84"/>
                  </a:lnTo>
                  <a:lnTo>
                    <a:pt x="73" y="94"/>
                  </a:lnTo>
                  <a:lnTo>
                    <a:pt x="65" y="104"/>
                  </a:lnTo>
                  <a:lnTo>
                    <a:pt x="56" y="115"/>
                  </a:lnTo>
                  <a:lnTo>
                    <a:pt x="48" y="126"/>
                  </a:lnTo>
                  <a:lnTo>
                    <a:pt x="41" y="137"/>
                  </a:lnTo>
                  <a:lnTo>
                    <a:pt x="34" y="149"/>
                  </a:lnTo>
                  <a:lnTo>
                    <a:pt x="28" y="161"/>
                  </a:lnTo>
                  <a:lnTo>
                    <a:pt x="22" y="174"/>
                  </a:lnTo>
                  <a:lnTo>
                    <a:pt x="17" y="186"/>
                  </a:lnTo>
                  <a:lnTo>
                    <a:pt x="13" y="199"/>
                  </a:lnTo>
                  <a:lnTo>
                    <a:pt x="9" y="213"/>
                  </a:lnTo>
                  <a:lnTo>
                    <a:pt x="6" y="226"/>
                  </a:lnTo>
                  <a:lnTo>
                    <a:pt x="4" y="240"/>
                  </a:lnTo>
                  <a:lnTo>
                    <a:pt x="2" y="255"/>
                  </a:lnTo>
                  <a:lnTo>
                    <a:pt x="1" y="270"/>
                  </a:lnTo>
                  <a:lnTo>
                    <a:pt x="0" y="284"/>
                  </a:lnTo>
                  <a:lnTo>
                    <a:pt x="0" y="284"/>
                  </a:lnTo>
                  <a:lnTo>
                    <a:pt x="1" y="298"/>
                  </a:lnTo>
                  <a:lnTo>
                    <a:pt x="2" y="313"/>
                  </a:lnTo>
                  <a:lnTo>
                    <a:pt x="4" y="327"/>
                  </a:lnTo>
                  <a:lnTo>
                    <a:pt x="6" y="341"/>
                  </a:lnTo>
                  <a:lnTo>
                    <a:pt x="9" y="354"/>
                  </a:lnTo>
                  <a:lnTo>
                    <a:pt x="13" y="368"/>
                  </a:lnTo>
                  <a:lnTo>
                    <a:pt x="18" y="381"/>
                  </a:lnTo>
                  <a:lnTo>
                    <a:pt x="23" y="394"/>
                  </a:lnTo>
                  <a:lnTo>
                    <a:pt x="28" y="406"/>
                  </a:lnTo>
                  <a:lnTo>
                    <a:pt x="34" y="418"/>
                  </a:lnTo>
                  <a:lnTo>
                    <a:pt x="41" y="430"/>
                  </a:lnTo>
                  <a:lnTo>
                    <a:pt x="49" y="442"/>
                  </a:lnTo>
                  <a:lnTo>
                    <a:pt x="57" y="453"/>
                  </a:lnTo>
                  <a:lnTo>
                    <a:pt x="65" y="464"/>
                  </a:lnTo>
                  <a:lnTo>
                    <a:pt x="74" y="474"/>
                  </a:lnTo>
                  <a:lnTo>
                    <a:pt x="83" y="484"/>
                  </a:lnTo>
                  <a:lnTo>
                    <a:pt x="93" y="493"/>
                  </a:lnTo>
                  <a:lnTo>
                    <a:pt x="103" y="502"/>
                  </a:lnTo>
                  <a:lnTo>
                    <a:pt x="114" y="510"/>
                  </a:lnTo>
                  <a:lnTo>
                    <a:pt x="125" y="518"/>
                  </a:lnTo>
                  <a:lnTo>
                    <a:pt x="136" y="526"/>
                  </a:lnTo>
                  <a:lnTo>
                    <a:pt x="148" y="532"/>
                  </a:lnTo>
                  <a:lnTo>
                    <a:pt x="160" y="539"/>
                  </a:lnTo>
                  <a:lnTo>
                    <a:pt x="173" y="544"/>
                  </a:lnTo>
                  <a:lnTo>
                    <a:pt x="186" y="549"/>
                  </a:lnTo>
                  <a:lnTo>
                    <a:pt x="199" y="554"/>
                  </a:lnTo>
                  <a:lnTo>
                    <a:pt x="212" y="558"/>
                  </a:lnTo>
                  <a:lnTo>
                    <a:pt x="226" y="561"/>
                  </a:lnTo>
                  <a:lnTo>
                    <a:pt x="240" y="563"/>
                  </a:lnTo>
                  <a:lnTo>
                    <a:pt x="254" y="565"/>
                  </a:lnTo>
                  <a:lnTo>
                    <a:pt x="269" y="566"/>
                  </a:lnTo>
                  <a:lnTo>
                    <a:pt x="284" y="567"/>
                  </a:lnTo>
                  <a:lnTo>
                    <a:pt x="284" y="567"/>
                  </a:lnTo>
                  <a:lnTo>
                    <a:pt x="298" y="566"/>
                  </a:lnTo>
                  <a:lnTo>
                    <a:pt x="313" y="565"/>
                  </a:lnTo>
                  <a:lnTo>
                    <a:pt x="327" y="563"/>
                  </a:lnTo>
                  <a:lnTo>
                    <a:pt x="341" y="561"/>
                  </a:lnTo>
                  <a:lnTo>
                    <a:pt x="354" y="558"/>
                  </a:lnTo>
                  <a:lnTo>
                    <a:pt x="368" y="554"/>
                  </a:lnTo>
                  <a:lnTo>
                    <a:pt x="381" y="549"/>
                  </a:lnTo>
                  <a:lnTo>
                    <a:pt x="394" y="544"/>
                  </a:lnTo>
                  <a:lnTo>
                    <a:pt x="406" y="539"/>
                  </a:lnTo>
                  <a:lnTo>
                    <a:pt x="418" y="532"/>
                  </a:lnTo>
                  <a:lnTo>
                    <a:pt x="430" y="526"/>
                  </a:lnTo>
                  <a:lnTo>
                    <a:pt x="442" y="518"/>
                  </a:lnTo>
                  <a:lnTo>
                    <a:pt x="453" y="510"/>
                  </a:lnTo>
                  <a:lnTo>
                    <a:pt x="463" y="502"/>
                  </a:lnTo>
                  <a:lnTo>
                    <a:pt x="474" y="493"/>
                  </a:lnTo>
                  <a:lnTo>
                    <a:pt x="484" y="484"/>
                  </a:lnTo>
                  <a:lnTo>
                    <a:pt x="493" y="474"/>
                  </a:lnTo>
                  <a:lnTo>
                    <a:pt x="502" y="464"/>
                  </a:lnTo>
                  <a:lnTo>
                    <a:pt x="510" y="453"/>
                  </a:lnTo>
                  <a:lnTo>
                    <a:pt x="518" y="442"/>
                  </a:lnTo>
                  <a:lnTo>
                    <a:pt x="525" y="430"/>
                  </a:lnTo>
                  <a:lnTo>
                    <a:pt x="532" y="418"/>
                  </a:lnTo>
                  <a:lnTo>
                    <a:pt x="538" y="406"/>
                  </a:lnTo>
                  <a:lnTo>
                    <a:pt x="544" y="394"/>
                  </a:lnTo>
                  <a:lnTo>
                    <a:pt x="549" y="381"/>
                  </a:lnTo>
                  <a:lnTo>
                    <a:pt x="554" y="368"/>
                  </a:lnTo>
                  <a:lnTo>
                    <a:pt x="557" y="354"/>
                  </a:lnTo>
                  <a:lnTo>
                    <a:pt x="561" y="341"/>
                  </a:lnTo>
                  <a:lnTo>
                    <a:pt x="563" y="327"/>
                  </a:lnTo>
                  <a:lnTo>
                    <a:pt x="565" y="313"/>
                  </a:lnTo>
                  <a:lnTo>
                    <a:pt x="566" y="298"/>
                  </a:lnTo>
                  <a:lnTo>
                    <a:pt x="566" y="284"/>
                  </a:lnTo>
                  <a:lnTo>
                    <a:pt x="566" y="284"/>
                  </a:lnTo>
                  <a:lnTo>
                    <a:pt x="566" y="270"/>
                  </a:lnTo>
                  <a:lnTo>
                    <a:pt x="565" y="255"/>
                  </a:lnTo>
                  <a:lnTo>
                    <a:pt x="563" y="240"/>
                  </a:lnTo>
                  <a:lnTo>
                    <a:pt x="561" y="226"/>
                  </a:lnTo>
                  <a:lnTo>
                    <a:pt x="558" y="213"/>
                  </a:lnTo>
                  <a:lnTo>
                    <a:pt x="554" y="199"/>
                  </a:lnTo>
                  <a:lnTo>
                    <a:pt x="549" y="186"/>
                  </a:lnTo>
                  <a:lnTo>
                    <a:pt x="544" y="174"/>
                  </a:lnTo>
                  <a:lnTo>
                    <a:pt x="539" y="161"/>
                  </a:lnTo>
                  <a:lnTo>
                    <a:pt x="532" y="149"/>
                  </a:lnTo>
                  <a:lnTo>
                    <a:pt x="526" y="137"/>
                  </a:lnTo>
                  <a:lnTo>
                    <a:pt x="518" y="126"/>
                  </a:lnTo>
                  <a:lnTo>
                    <a:pt x="511" y="115"/>
                  </a:lnTo>
                  <a:lnTo>
                    <a:pt x="502" y="104"/>
                  </a:lnTo>
                  <a:lnTo>
                    <a:pt x="493" y="94"/>
                  </a:lnTo>
                  <a:lnTo>
                    <a:pt x="484" y="84"/>
                  </a:lnTo>
                  <a:lnTo>
                    <a:pt x="474" y="75"/>
                  </a:lnTo>
                  <a:lnTo>
                    <a:pt x="464" y="66"/>
                  </a:lnTo>
                  <a:lnTo>
                    <a:pt x="454" y="57"/>
                  </a:lnTo>
                  <a:lnTo>
                    <a:pt x="443" y="49"/>
                  </a:lnTo>
                  <a:lnTo>
                    <a:pt x="431" y="42"/>
                  </a:lnTo>
                  <a:lnTo>
                    <a:pt x="419" y="35"/>
                  </a:lnTo>
                  <a:lnTo>
                    <a:pt x="407" y="29"/>
                  </a:lnTo>
                  <a:lnTo>
                    <a:pt x="395" y="23"/>
                  </a:lnTo>
                  <a:lnTo>
                    <a:pt x="382" y="18"/>
                  </a:lnTo>
                  <a:lnTo>
                    <a:pt x="369" y="14"/>
                  </a:lnTo>
                  <a:lnTo>
                    <a:pt x="356" y="10"/>
                  </a:lnTo>
                  <a:lnTo>
                    <a:pt x="342" y="7"/>
                  </a:lnTo>
                  <a:lnTo>
                    <a:pt x="328" y="4"/>
                  </a:lnTo>
                  <a:lnTo>
                    <a:pt x="314" y="2"/>
                  </a:lnTo>
                  <a:lnTo>
                    <a:pt x="300" y="1"/>
                  </a:lnTo>
                  <a:lnTo>
                    <a:pt x="286" y="0"/>
                  </a:lnTo>
                  <a:lnTo>
                    <a:pt x="282" y="0"/>
                  </a:lnTo>
                  <a:close/>
                  <a:moveTo>
                    <a:pt x="95" y="90"/>
                  </a:moveTo>
                  <a:lnTo>
                    <a:pt x="95" y="90"/>
                  </a:lnTo>
                  <a:lnTo>
                    <a:pt x="111" y="76"/>
                  </a:lnTo>
                  <a:lnTo>
                    <a:pt x="128" y="63"/>
                  </a:lnTo>
                  <a:lnTo>
                    <a:pt x="147" y="51"/>
                  </a:lnTo>
                  <a:lnTo>
                    <a:pt x="166" y="41"/>
                  </a:lnTo>
                  <a:lnTo>
                    <a:pt x="185" y="32"/>
                  </a:lnTo>
                  <a:lnTo>
                    <a:pt x="206" y="25"/>
                  </a:lnTo>
                  <a:lnTo>
                    <a:pt x="226" y="20"/>
                  </a:lnTo>
                  <a:lnTo>
                    <a:pt x="248" y="16"/>
                  </a:lnTo>
                  <a:lnTo>
                    <a:pt x="248" y="16"/>
                  </a:lnTo>
                  <a:lnTo>
                    <a:pt x="254" y="15"/>
                  </a:lnTo>
                  <a:lnTo>
                    <a:pt x="254" y="15"/>
                  </a:lnTo>
                  <a:lnTo>
                    <a:pt x="247" y="19"/>
                  </a:lnTo>
                  <a:lnTo>
                    <a:pt x="247" y="19"/>
                  </a:lnTo>
                  <a:lnTo>
                    <a:pt x="233" y="30"/>
                  </a:lnTo>
                  <a:lnTo>
                    <a:pt x="215" y="46"/>
                  </a:lnTo>
                  <a:lnTo>
                    <a:pt x="206" y="55"/>
                  </a:lnTo>
                  <a:lnTo>
                    <a:pt x="196" y="66"/>
                  </a:lnTo>
                  <a:lnTo>
                    <a:pt x="186" y="78"/>
                  </a:lnTo>
                  <a:lnTo>
                    <a:pt x="176" y="92"/>
                  </a:lnTo>
                  <a:lnTo>
                    <a:pt x="176" y="92"/>
                  </a:lnTo>
                  <a:lnTo>
                    <a:pt x="176" y="92"/>
                  </a:lnTo>
                  <a:lnTo>
                    <a:pt x="176" y="92"/>
                  </a:lnTo>
                  <a:lnTo>
                    <a:pt x="94" y="92"/>
                  </a:lnTo>
                  <a:lnTo>
                    <a:pt x="94" y="92"/>
                  </a:lnTo>
                  <a:lnTo>
                    <a:pt x="95" y="90"/>
                  </a:lnTo>
                  <a:lnTo>
                    <a:pt x="95" y="90"/>
                  </a:lnTo>
                  <a:close/>
                  <a:moveTo>
                    <a:pt x="194" y="90"/>
                  </a:moveTo>
                  <a:lnTo>
                    <a:pt x="194" y="90"/>
                  </a:lnTo>
                  <a:lnTo>
                    <a:pt x="203" y="79"/>
                  </a:lnTo>
                  <a:lnTo>
                    <a:pt x="212" y="69"/>
                  </a:lnTo>
                  <a:lnTo>
                    <a:pt x="230" y="50"/>
                  </a:lnTo>
                  <a:lnTo>
                    <a:pt x="247" y="36"/>
                  </a:lnTo>
                  <a:lnTo>
                    <a:pt x="262" y="25"/>
                  </a:lnTo>
                  <a:lnTo>
                    <a:pt x="262" y="25"/>
                  </a:lnTo>
                  <a:lnTo>
                    <a:pt x="278" y="15"/>
                  </a:lnTo>
                  <a:lnTo>
                    <a:pt x="278" y="15"/>
                  </a:lnTo>
                  <a:lnTo>
                    <a:pt x="278" y="92"/>
                  </a:lnTo>
                  <a:lnTo>
                    <a:pt x="278" y="92"/>
                  </a:lnTo>
                  <a:lnTo>
                    <a:pt x="192" y="92"/>
                  </a:lnTo>
                  <a:lnTo>
                    <a:pt x="192" y="92"/>
                  </a:lnTo>
                  <a:lnTo>
                    <a:pt x="194" y="90"/>
                  </a:lnTo>
                  <a:lnTo>
                    <a:pt x="194" y="90"/>
                  </a:lnTo>
                  <a:close/>
                  <a:moveTo>
                    <a:pt x="290" y="15"/>
                  </a:moveTo>
                  <a:lnTo>
                    <a:pt x="290" y="15"/>
                  </a:lnTo>
                  <a:lnTo>
                    <a:pt x="305" y="25"/>
                  </a:lnTo>
                  <a:lnTo>
                    <a:pt x="305" y="25"/>
                  </a:lnTo>
                  <a:lnTo>
                    <a:pt x="320" y="36"/>
                  </a:lnTo>
                  <a:lnTo>
                    <a:pt x="337" y="50"/>
                  </a:lnTo>
                  <a:lnTo>
                    <a:pt x="355" y="69"/>
                  </a:lnTo>
                  <a:lnTo>
                    <a:pt x="364" y="79"/>
                  </a:lnTo>
                  <a:lnTo>
                    <a:pt x="373" y="90"/>
                  </a:lnTo>
                  <a:lnTo>
                    <a:pt x="373" y="90"/>
                  </a:lnTo>
                  <a:lnTo>
                    <a:pt x="374" y="92"/>
                  </a:lnTo>
                  <a:lnTo>
                    <a:pt x="374" y="92"/>
                  </a:lnTo>
                  <a:lnTo>
                    <a:pt x="290" y="92"/>
                  </a:lnTo>
                  <a:lnTo>
                    <a:pt x="290" y="92"/>
                  </a:lnTo>
                  <a:lnTo>
                    <a:pt x="290" y="15"/>
                  </a:lnTo>
                  <a:lnTo>
                    <a:pt x="290" y="15"/>
                  </a:lnTo>
                  <a:close/>
                  <a:moveTo>
                    <a:pt x="391" y="92"/>
                  </a:moveTo>
                  <a:lnTo>
                    <a:pt x="391" y="92"/>
                  </a:lnTo>
                  <a:lnTo>
                    <a:pt x="376" y="72"/>
                  </a:lnTo>
                  <a:lnTo>
                    <a:pt x="359" y="53"/>
                  </a:lnTo>
                  <a:lnTo>
                    <a:pt x="340" y="35"/>
                  </a:lnTo>
                  <a:lnTo>
                    <a:pt x="319" y="19"/>
                  </a:lnTo>
                  <a:lnTo>
                    <a:pt x="319" y="19"/>
                  </a:lnTo>
                  <a:lnTo>
                    <a:pt x="314" y="16"/>
                  </a:lnTo>
                  <a:lnTo>
                    <a:pt x="314" y="16"/>
                  </a:lnTo>
                  <a:lnTo>
                    <a:pt x="320" y="16"/>
                  </a:lnTo>
                  <a:lnTo>
                    <a:pt x="320" y="16"/>
                  </a:lnTo>
                  <a:lnTo>
                    <a:pt x="341" y="20"/>
                  </a:lnTo>
                  <a:lnTo>
                    <a:pt x="362" y="25"/>
                  </a:lnTo>
                  <a:lnTo>
                    <a:pt x="382" y="32"/>
                  </a:lnTo>
                  <a:lnTo>
                    <a:pt x="402" y="41"/>
                  </a:lnTo>
                  <a:lnTo>
                    <a:pt x="420" y="51"/>
                  </a:lnTo>
                  <a:lnTo>
                    <a:pt x="438" y="63"/>
                  </a:lnTo>
                  <a:lnTo>
                    <a:pt x="455" y="76"/>
                  </a:lnTo>
                  <a:lnTo>
                    <a:pt x="471" y="90"/>
                  </a:lnTo>
                  <a:lnTo>
                    <a:pt x="471" y="90"/>
                  </a:lnTo>
                  <a:lnTo>
                    <a:pt x="473" y="92"/>
                  </a:lnTo>
                  <a:lnTo>
                    <a:pt x="473" y="92"/>
                  </a:lnTo>
                  <a:lnTo>
                    <a:pt x="391" y="92"/>
                  </a:lnTo>
                  <a:lnTo>
                    <a:pt x="391" y="92"/>
                  </a:lnTo>
                  <a:lnTo>
                    <a:pt x="391" y="92"/>
                  </a:lnTo>
                  <a:lnTo>
                    <a:pt x="391" y="92"/>
                  </a:lnTo>
                  <a:close/>
                  <a:moveTo>
                    <a:pt x="167" y="105"/>
                  </a:moveTo>
                  <a:lnTo>
                    <a:pt x="167" y="105"/>
                  </a:lnTo>
                  <a:lnTo>
                    <a:pt x="166" y="107"/>
                  </a:lnTo>
                  <a:lnTo>
                    <a:pt x="166" y="107"/>
                  </a:lnTo>
                  <a:lnTo>
                    <a:pt x="156" y="126"/>
                  </a:lnTo>
                  <a:lnTo>
                    <a:pt x="148" y="145"/>
                  </a:lnTo>
                  <a:lnTo>
                    <a:pt x="141" y="165"/>
                  </a:lnTo>
                  <a:lnTo>
                    <a:pt x="136" y="185"/>
                  </a:lnTo>
                  <a:lnTo>
                    <a:pt x="136" y="185"/>
                  </a:lnTo>
                  <a:lnTo>
                    <a:pt x="136" y="186"/>
                  </a:lnTo>
                  <a:lnTo>
                    <a:pt x="136" y="186"/>
                  </a:lnTo>
                  <a:lnTo>
                    <a:pt x="32" y="186"/>
                  </a:lnTo>
                  <a:lnTo>
                    <a:pt x="32" y="186"/>
                  </a:lnTo>
                  <a:lnTo>
                    <a:pt x="33" y="185"/>
                  </a:lnTo>
                  <a:lnTo>
                    <a:pt x="33" y="185"/>
                  </a:lnTo>
                  <a:lnTo>
                    <a:pt x="42" y="163"/>
                  </a:lnTo>
                  <a:lnTo>
                    <a:pt x="53" y="143"/>
                  </a:lnTo>
                  <a:lnTo>
                    <a:pt x="66" y="124"/>
                  </a:lnTo>
                  <a:lnTo>
                    <a:pt x="81" y="106"/>
                  </a:lnTo>
                  <a:lnTo>
                    <a:pt x="81" y="106"/>
                  </a:lnTo>
                  <a:lnTo>
                    <a:pt x="81" y="105"/>
                  </a:lnTo>
                  <a:lnTo>
                    <a:pt x="81" y="105"/>
                  </a:lnTo>
                  <a:lnTo>
                    <a:pt x="167" y="105"/>
                  </a:lnTo>
                  <a:lnTo>
                    <a:pt x="167" y="105"/>
                  </a:lnTo>
                  <a:close/>
                  <a:moveTo>
                    <a:pt x="278" y="105"/>
                  </a:moveTo>
                  <a:lnTo>
                    <a:pt x="278" y="105"/>
                  </a:lnTo>
                  <a:lnTo>
                    <a:pt x="278" y="186"/>
                  </a:lnTo>
                  <a:lnTo>
                    <a:pt x="278" y="186"/>
                  </a:lnTo>
                  <a:lnTo>
                    <a:pt x="149" y="186"/>
                  </a:lnTo>
                  <a:lnTo>
                    <a:pt x="149" y="186"/>
                  </a:lnTo>
                  <a:lnTo>
                    <a:pt x="150" y="185"/>
                  </a:lnTo>
                  <a:lnTo>
                    <a:pt x="150" y="185"/>
                  </a:lnTo>
                  <a:lnTo>
                    <a:pt x="155" y="164"/>
                  </a:lnTo>
                  <a:lnTo>
                    <a:pt x="162" y="144"/>
                  </a:lnTo>
                  <a:lnTo>
                    <a:pt x="172" y="125"/>
                  </a:lnTo>
                  <a:lnTo>
                    <a:pt x="183" y="106"/>
                  </a:lnTo>
                  <a:lnTo>
                    <a:pt x="183" y="106"/>
                  </a:lnTo>
                  <a:lnTo>
                    <a:pt x="183" y="105"/>
                  </a:lnTo>
                  <a:lnTo>
                    <a:pt x="183" y="105"/>
                  </a:lnTo>
                  <a:lnTo>
                    <a:pt x="278" y="105"/>
                  </a:lnTo>
                  <a:lnTo>
                    <a:pt x="278" y="105"/>
                  </a:lnTo>
                  <a:close/>
                  <a:moveTo>
                    <a:pt x="384" y="105"/>
                  </a:moveTo>
                  <a:lnTo>
                    <a:pt x="384" y="105"/>
                  </a:lnTo>
                  <a:lnTo>
                    <a:pt x="384" y="106"/>
                  </a:lnTo>
                  <a:lnTo>
                    <a:pt x="384" y="106"/>
                  </a:lnTo>
                  <a:lnTo>
                    <a:pt x="395" y="125"/>
                  </a:lnTo>
                  <a:lnTo>
                    <a:pt x="404" y="144"/>
                  </a:lnTo>
                  <a:lnTo>
                    <a:pt x="412" y="164"/>
                  </a:lnTo>
                  <a:lnTo>
                    <a:pt x="417" y="185"/>
                  </a:lnTo>
                  <a:lnTo>
                    <a:pt x="417" y="185"/>
                  </a:lnTo>
                  <a:lnTo>
                    <a:pt x="417" y="186"/>
                  </a:lnTo>
                  <a:lnTo>
                    <a:pt x="417" y="186"/>
                  </a:lnTo>
                  <a:lnTo>
                    <a:pt x="290" y="186"/>
                  </a:lnTo>
                  <a:lnTo>
                    <a:pt x="290" y="186"/>
                  </a:lnTo>
                  <a:lnTo>
                    <a:pt x="290" y="105"/>
                  </a:lnTo>
                  <a:lnTo>
                    <a:pt x="290" y="105"/>
                  </a:lnTo>
                  <a:lnTo>
                    <a:pt x="384" y="105"/>
                  </a:lnTo>
                  <a:lnTo>
                    <a:pt x="384" y="105"/>
                  </a:lnTo>
                  <a:close/>
                  <a:moveTo>
                    <a:pt x="486" y="105"/>
                  </a:moveTo>
                  <a:lnTo>
                    <a:pt x="486" y="105"/>
                  </a:lnTo>
                  <a:lnTo>
                    <a:pt x="486" y="106"/>
                  </a:lnTo>
                  <a:lnTo>
                    <a:pt x="486" y="106"/>
                  </a:lnTo>
                  <a:lnTo>
                    <a:pt x="501" y="124"/>
                  </a:lnTo>
                  <a:lnTo>
                    <a:pt x="514" y="143"/>
                  </a:lnTo>
                  <a:lnTo>
                    <a:pt x="525" y="163"/>
                  </a:lnTo>
                  <a:lnTo>
                    <a:pt x="534" y="185"/>
                  </a:lnTo>
                  <a:lnTo>
                    <a:pt x="534" y="185"/>
                  </a:lnTo>
                  <a:lnTo>
                    <a:pt x="535" y="186"/>
                  </a:lnTo>
                  <a:lnTo>
                    <a:pt x="535" y="186"/>
                  </a:lnTo>
                  <a:lnTo>
                    <a:pt x="431" y="186"/>
                  </a:lnTo>
                  <a:lnTo>
                    <a:pt x="431" y="186"/>
                  </a:lnTo>
                  <a:lnTo>
                    <a:pt x="431" y="185"/>
                  </a:lnTo>
                  <a:lnTo>
                    <a:pt x="431" y="185"/>
                  </a:lnTo>
                  <a:lnTo>
                    <a:pt x="426" y="165"/>
                  </a:lnTo>
                  <a:lnTo>
                    <a:pt x="419" y="145"/>
                  </a:lnTo>
                  <a:lnTo>
                    <a:pt x="411" y="126"/>
                  </a:lnTo>
                  <a:lnTo>
                    <a:pt x="400" y="107"/>
                  </a:lnTo>
                  <a:lnTo>
                    <a:pt x="400" y="107"/>
                  </a:lnTo>
                  <a:lnTo>
                    <a:pt x="400" y="105"/>
                  </a:lnTo>
                  <a:lnTo>
                    <a:pt x="400" y="105"/>
                  </a:lnTo>
                  <a:lnTo>
                    <a:pt x="486" y="105"/>
                  </a:lnTo>
                  <a:lnTo>
                    <a:pt x="486" y="105"/>
                  </a:lnTo>
                  <a:close/>
                  <a:moveTo>
                    <a:pt x="540" y="199"/>
                  </a:moveTo>
                  <a:lnTo>
                    <a:pt x="540" y="199"/>
                  </a:lnTo>
                  <a:lnTo>
                    <a:pt x="540" y="200"/>
                  </a:lnTo>
                  <a:lnTo>
                    <a:pt x="540" y="200"/>
                  </a:lnTo>
                  <a:lnTo>
                    <a:pt x="545" y="220"/>
                  </a:lnTo>
                  <a:lnTo>
                    <a:pt x="549" y="242"/>
                  </a:lnTo>
                  <a:lnTo>
                    <a:pt x="552" y="263"/>
                  </a:lnTo>
                  <a:lnTo>
                    <a:pt x="553" y="284"/>
                  </a:lnTo>
                  <a:lnTo>
                    <a:pt x="553" y="284"/>
                  </a:lnTo>
                  <a:lnTo>
                    <a:pt x="552" y="305"/>
                  </a:lnTo>
                  <a:lnTo>
                    <a:pt x="549" y="326"/>
                  </a:lnTo>
                  <a:lnTo>
                    <a:pt x="545" y="347"/>
                  </a:lnTo>
                  <a:lnTo>
                    <a:pt x="540" y="367"/>
                  </a:lnTo>
                  <a:lnTo>
                    <a:pt x="540" y="367"/>
                  </a:lnTo>
                  <a:lnTo>
                    <a:pt x="539" y="368"/>
                  </a:lnTo>
                  <a:lnTo>
                    <a:pt x="539" y="368"/>
                  </a:lnTo>
                  <a:lnTo>
                    <a:pt x="27" y="368"/>
                  </a:lnTo>
                  <a:lnTo>
                    <a:pt x="27" y="368"/>
                  </a:lnTo>
                  <a:lnTo>
                    <a:pt x="27" y="367"/>
                  </a:lnTo>
                  <a:lnTo>
                    <a:pt x="27" y="367"/>
                  </a:lnTo>
                  <a:lnTo>
                    <a:pt x="27" y="367"/>
                  </a:lnTo>
                  <a:lnTo>
                    <a:pt x="21" y="347"/>
                  </a:lnTo>
                  <a:lnTo>
                    <a:pt x="17" y="326"/>
                  </a:lnTo>
                  <a:lnTo>
                    <a:pt x="15" y="305"/>
                  </a:lnTo>
                  <a:lnTo>
                    <a:pt x="14" y="284"/>
                  </a:lnTo>
                  <a:lnTo>
                    <a:pt x="14" y="284"/>
                  </a:lnTo>
                  <a:lnTo>
                    <a:pt x="15" y="263"/>
                  </a:lnTo>
                  <a:lnTo>
                    <a:pt x="17" y="242"/>
                  </a:lnTo>
                  <a:lnTo>
                    <a:pt x="21" y="220"/>
                  </a:lnTo>
                  <a:lnTo>
                    <a:pt x="27" y="200"/>
                  </a:lnTo>
                  <a:lnTo>
                    <a:pt x="27" y="200"/>
                  </a:lnTo>
                  <a:lnTo>
                    <a:pt x="27" y="199"/>
                  </a:lnTo>
                  <a:lnTo>
                    <a:pt x="27" y="199"/>
                  </a:lnTo>
                  <a:lnTo>
                    <a:pt x="540" y="199"/>
                  </a:lnTo>
                  <a:lnTo>
                    <a:pt x="540" y="199"/>
                  </a:lnTo>
                  <a:close/>
                  <a:moveTo>
                    <a:pt x="136" y="381"/>
                  </a:moveTo>
                  <a:lnTo>
                    <a:pt x="136" y="381"/>
                  </a:lnTo>
                  <a:lnTo>
                    <a:pt x="136" y="381"/>
                  </a:lnTo>
                  <a:lnTo>
                    <a:pt x="136" y="381"/>
                  </a:lnTo>
                  <a:lnTo>
                    <a:pt x="141" y="402"/>
                  </a:lnTo>
                  <a:lnTo>
                    <a:pt x="148" y="421"/>
                  </a:lnTo>
                  <a:lnTo>
                    <a:pt x="156" y="441"/>
                  </a:lnTo>
                  <a:lnTo>
                    <a:pt x="166" y="460"/>
                  </a:lnTo>
                  <a:lnTo>
                    <a:pt x="166" y="460"/>
                  </a:lnTo>
                  <a:lnTo>
                    <a:pt x="167" y="461"/>
                  </a:lnTo>
                  <a:lnTo>
                    <a:pt x="167" y="461"/>
                  </a:lnTo>
                  <a:lnTo>
                    <a:pt x="81" y="461"/>
                  </a:lnTo>
                  <a:lnTo>
                    <a:pt x="81" y="461"/>
                  </a:lnTo>
                  <a:lnTo>
                    <a:pt x="81" y="461"/>
                  </a:lnTo>
                  <a:lnTo>
                    <a:pt x="81" y="461"/>
                  </a:lnTo>
                  <a:lnTo>
                    <a:pt x="81" y="461"/>
                  </a:lnTo>
                  <a:lnTo>
                    <a:pt x="66" y="443"/>
                  </a:lnTo>
                  <a:lnTo>
                    <a:pt x="53" y="423"/>
                  </a:lnTo>
                  <a:lnTo>
                    <a:pt x="42" y="403"/>
                  </a:lnTo>
                  <a:lnTo>
                    <a:pt x="33" y="382"/>
                  </a:lnTo>
                  <a:lnTo>
                    <a:pt x="33" y="382"/>
                  </a:lnTo>
                  <a:lnTo>
                    <a:pt x="32" y="381"/>
                  </a:lnTo>
                  <a:lnTo>
                    <a:pt x="32" y="381"/>
                  </a:lnTo>
                  <a:lnTo>
                    <a:pt x="136" y="381"/>
                  </a:lnTo>
                  <a:lnTo>
                    <a:pt x="136" y="381"/>
                  </a:lnTo>
                  <a:close/>
                  <a:moveTo>
                    <a:pt x="278" y="381"/>
                  </a:moveTo>
                  <a:lnTo>
                    <a:pt x="278" y="381"/>
                  </a:lnTo>
                  <a:lnTo>
                    <a:pt x="278" y="461"/>
                  </a:lnTo>
                  <a:lnTo>
                    <a:pt x="278" y="461"/>
                  </a:lnTo>
                  <a:lnTo>
                    <a:pt x="183" y="461"/>
                  </a:lnTo>
                  <a:lnTo>
                    <a:pt x="183" y="461"/>
                  </a:lnTo>
                  <a:lnTo>
                    <a:pt x="183" y="461"/>
                  </a:lnTo>
                  <a:lnTo>
                    <a:pt x="183" y="461"/>
                  </a:lnTo>
                  <a:lnTo>
                    <a:pt x="172" y="442"/>
                  </a:lnTo>
                  <a:lnTo>
                    <a:pt x="162" y="422"/>
                  </a:lnTo>
                  <a:lnTo>
                    <a:pt x="155" y="402"/>
                  </a:lnTo>
                  <a:lnTo>
                    <a:pt x="150" y="382"/>
                  </a:lnTo>
                  <a:lnTo>
                    <a:pt x="150" y="382"/>
                  </a:lnTo>
                  <a:lnTo>
                    <a:pt x="149" y="381"/>
                  </a:lnTo>
                  <a:lnTo>
                    <a:pt x="149" y="381"/>
                  </a:lnTo>
                  <a:lnTo>
                    <a:pt x="278" y="381"/>
                  </a:lnTo>
                  <a:lnTo>
                    <a:pt x="278" y="381"/>
                  </a:lnTo>
                  <a:close/>
                  <a:moveTo>
                    <a:pt x="417" y="381"/>
                  </a:moveTo>
                  <a:lnTo>
                    <a:pt x="417" y="381"/>
                  </a:lnTo>
                  <a:lnTo>
                    <a:pt x="417" y="382"/>
                  </a:lnTo>
                  <a:lnTo>
                    <a:pt x="417" y="382"/>
                  </a:lnTo>
                  <a:lnTo>
                    <a:pt x="412" y="402"/>
                  </a:lnTo>
                  <a:lnTo>
                    <a:pt x="404" y="422"/>
                  </a:lnTo>
                  <a:lnTo>
                    <a:pt x="395" y="442"/>
                  </a:lnTo>
                  <a:lnTo>
                    <a:pt x="384" y="461"/>
                  </a:lnTo>
                  <a:lnTo>
                    <a:pt x="384" y="461"/>
                  </a:lnTo>
                  <a:lnTo>
                    <a:pt x="384" y="461"/>
                  </a:lnTo>
                  <a:lnTo>
                    <a:pt x="384" y="461"/>
                  </a:lnTo>
                  <a:lnTo>
                    <a:pt x="290" y="461"/>
                  </a:lnTo>
                  <a:lnTo>
                    <a:pt x="290" y="461"/>
                  </a:lnTo>
                  <a:lnTo>
                    <a:pt x="290" y="381"/>
                  </a:lnTo>
                  <a:lnTo>
                    <a:pt x="290" y="381"/>
                  </a:lnTo>
                  <a:lnTo>
                    <a:pt x="417" y="381"/>
                  </a:lnTo>
                  <a:lnTo>
                    <a:pt x="417" y="381"/>
                  </a:lnTo>
                  <a:close/>
                  <a:moveTo>
                    <a:pt x="535" y="381"/>
                  </a:moveTo>
                  <a:lnTo>
                    <a:pt x="535" y="381"/>
                  </a:lnTo>
                  <a:lnTo>
                    <a:pt x="534" y="382"/>
                  </a:lnTo>
                  <a:lnTo>
                    <a:pt x="534" y="382"/>
                  </a:lnTo>
                  <a:lnTo>
                    <a:pt x="525" y="403"/>
                  </a:lnTo>
                  <a:lnTo>
                    <a:pt x="514" y="423"/>
                  </a:lnTo>
                  <a:lnTo>
                    <a:pt x="501" y="443"/>
                  </a:lnTo>
                  <a:lnTo>
                    <a:pt x="486" y="461"/>
                  </a:lnTo>
                  <a:lnTo>
                    <a:pt x="486" y="461"/>
                  </a:lnTo>
                  <a:lnTo>
                    <a:pt x="486" y="461"/>
                  </a:lnTo>
                  <a:lnTo>
                    <a:pt x="486" y="461"/>
                  </a:lnTo>
                  <a:lnTo>
                    <a:pt x="400" y="461"/>
                  </a:lnTo>
                  <a:lnTo>
                    <a:pt x="400" y="461"/>
                  </a:lnTo>
                  <a:lnTo>
                    <a:pt x="400" y="460"/>
                  </a:lnTo>
                  <a:lnTo>
                    <a:pt x="400" y="460"/>
                  </a:lnTo>
                  <a:lnTo>
                    <a:pt x="400" y="460"/>
                  </a:lnTo>
                  <a:lnTo>
                    <a:pt x="411" y="441"/>
                  </a:lnTo>
                  <a:lnTo>
                    <a:pt x="419" y="421"/>
                  </a:lnTo>
                  <a:lnTo>
                    <a:pt x="426" y="402"/>
                  </a:lnTo>
                  <a:lnTo>
                    <a:pt x="431" y="381"/>
                  </a:lnTo>
                  <a:lnTo>
                    <a:pt x="431" y="381"/>
                  </a:lnTo>
                  <a:lnTo>
                    <a:pt x="431" y="381"/>
                  </a:lnTo>
                  <a:lnTo>
                    <a:pt x="431" y="381"/>
                  </a:lnTo>
                  <a:lnTo>
                    <a:pt x="535" y="381"/>
                  </a:lnTo>
                  <a:lnTo>
                    <a:pt x="535" y="381"/>
                  </a:lnTo>
                  <a:close/>
                  <a:moveTo>
                    <a:pt x="176" y="475"/>
                  </a:moveTo>
                  <a:lnTo>
                    <a:pt x="176" y="475"/>
                  </a:lnTo>
                  <a:lnTo>
                    <a:pt x="176" y="475"/>
                  </a:lnTo>
                  <a:lnTo>
                    <a:pt x="176" y="475"/>
                  </a:lnTo>
                  <a:lnTo>
                    <a:pt x="191" y="495"/>
                  </a:lnTo>
                  <a:lnTo>
                    <a:pt x="208" y="513"/>
                  </a:lnTo>
                  <a:lnTo>
                    <a:pt x="227" y="531"/>
                  </a:lnTo>
                  <a:lnTo>
                    <a:pt x="247" y="548"/>
                  </a:lnTo>
                  <a:lnTo>
                    <a:pt x="247" y="548"/>
                  </a:lnTo>
                  <a:lnTo>
                    <a:pt x="253" y="551"/>
                  </a:lnTo>
                  <a:lnTo>
                    <a:pt x="253" y="551"/>
                  </a:lnTo>
                  <a:lnTo>
                    <a:pt x="247" y="550"/>
                  </a:lnTo>
                  <a:lnTo>
                    <a:pt x="247" y="550"/>
                  </a:lnTo>
                  <a:lnTo>
                    <a:pt x="247" y="550"/>
                  </a:lnTo>
                  <a:lnTo>
                    <a:pt x="226" y="546"/>
                  </a:lnTo>
                  <a:lnTo>
                    <a:pt x="205" y="541"/>
                  </a:lnTo>
                  <a:lnTo>
                    <a:pt x="185" y="534"/>
                  </a:lnTo>
                  <a:lnTo>
                    <a:pt x="165" y="525"/>
                  </a:lnTo>
                  <a:lnTo>
                    <a:pt x="146" y="515"/>
                  </a:lnTo>
                  <a:lnTo>
                    <a:pt x="129" y="504"/>
                  </a:lnTo>
                  <a:lnTo>
                    <a:pt x="111" y="491"/>
                  </a:lnTo>
                  <a:lnTo>
                    <a:pt x="95" y="476"/>
                  </a:lnTo>
                  <a:lnTo>
                    <a:pt x="95" y="476"/>
                  </a:lnTo>
                  <a:lnTo>
                    <a:pt x="94" y="475"/>
                  </a:lnTo>
                  <a:lnTo>
                    <a:pt x="94" y="475"/>
                  </a:lnTo>
                  <a:lnTo>
                    <a:pt x="176" y="475"/>
                  </a:lnTo>
                  <a:lnTo>
                    <a:pt x="176" y="475"/>
                  </a:lnTo>
                  <a:close/>
                  <a:moveTo>
                    <a:pt x="278" y="475"/>
                  </a:moveTo>
                  <a:lnTo>
                    <a:pt x="278" y="475"/>
                  </a:lnTo>
                  <a:lnTo>
                    <a:pt x="278" y="552"/>
                  </a:lnTo>
                  <a:lnTo>
                    <a:pt x="278" y="552"/>
                  </a:lnTo>
                  <a:lnTo>
                    <a:pt x="262" y="542"/>
                  </a:lnTo>
                  <a:lnTo>
                    <a:pt x="262" y="542"/>
                  </a:lnTo>
                  <a:lnTo>
                    <a:pt x="247" y="531"/>
                  </a:lnTo>
                  <a:lnTo>
                    <a:pt x="230" y="516"/>
                  </a:lnTo>
                  <a:lnTo>
                    <a:pt x="212" y="498"/>
                  </a:lnTo>
                  <a:lnTo>
                    <a:pt x="203" y="487"/>
                  </a:lnTo>
                  <a:lnTo>
                    <a:pt x="194" y="476"/>
                  </a:lnTo>
                  <a:lnTo>
                    <a:pt x="194" y="476"/>
                  </a:lnTo>
                  <a:lnTo>
                    <a:pt x="192" y="475"/>
                  </a:lnTo>
                  <a:lnTo>
                    <a:pt x="192" y="475"/>
                  </a:lnTo>
                  <a:lnTo>
                    <a:pt x="278" y="475"/>
                  </a:lnTo>
                  <a:lnTo>
                    <a:pt x="278" y="475"/>
                  </a:lnTo>
                  <a:close/>
                  <a:moveTo>
                    <a:pt x="374" y="475"/>
                  </a:moveTo>
                  <a:lnTo>
                    <a:pt x="374" y="475"/>
                  </a:lnTo>
                  <a:lnTo>
                    <a:pt x="373" y="476"/>
                  </a:lnTo>
                  <a:lnTo>
                    <a:pt x="373" y="476"/>
                  </a:lnTo>
                  <a:lnTo>
                    <a:pt x="364" y="487"/>
                  </a:lnTo>
                  <a:lnTo>
                    <a:pt x="355" y="498"/>
                  </a:lnTo>
                  <a:lnTo>
                    <a:pt x="337" y="516"/>
                  </a:lnTo>
                  <a:lnTo>
                    <a:pt x="320" y="531"/>
                  </a:lnTo>
                  <a:lnTo>
                    <a:pt x="305" y="542"/>
                  </a:lnTo>
                  <a:lnTo>
                    <a:pt x="305" y="542"/>
                  </a:lnTo>
                  <a:lnTo>
                    <a:pt x="290" y="552"/>
                  </a:lnTo>
                  <a:lnTo>
                    <a:pt x="290" y="552"/>
                  </a:lnTo>
                  <a:lnTo>
                    <a:pt x="290" y="475"/>
                  </a:lnTo>
                  <a:lnTo>
                    <a:pt x="290" y="475"/>
                  </a:lnTo>
                  <a:lnTo>
                    <a:pt x="374" y="475"/>
                  </a:lnTo>
                  <a:lnTo>
                    <a:pt x="374" y="475"/>
                  </a:lnTo>
                  <a:close/>
                  <a:moveTo>
                    <a:pt x="473" y="475"/>
                  </a:moveTo>
                  <a:lnTo>
                    <a:pt x="473" y="475"/>
                  </a:lnTo>
                  <a:lnTo>
                    <a:pt x="471" y="476"/>
                  </a:lnTo>
                  <a:lnTo>
                    <a:pt x="471" y="476"/>
                  </a:lnTo>
                  <a:lnTo>
                    <a:pt x="455" y="491"/>
                  </a:lnTo>
                  <a:lnTo>
                    <a:pt x="438" y="504"/>
                  </a:lnTo>
                  <a:lnTo>
                    <a:pt x="420" y="515"/>
                  </a:lnTo>
                  <a:lnTo>
                    <a:pt x="401" y="525"/>
                  </a:lnTo>
                  <a:lnTo>
                    <a:pt x="382" y="534"/>
                  </a:lnTo>
                  <a:lnTo>
                    <a:pt x="361" y="541"/>
                  </a:lnTo>
                  <a:lnTo>
                    <a:pt x="340" y="547"/>
                  </a:lnTo>
                  <a:lnTo>
                    <a:pt x="319" y="551"/>
                  </a:lnTo>
                  <a:lnTo>
                    <a:pt x="319" y="551"/>
                  </a:lnTo>
                  <a:lnTo>
                    <a:pt x="313" y="551"/>
                  </a:lnTo>
                  <a:lnTo>
                    <a:pt x="313" y="551"/>
                  </a:lnTo>
                  <a:lnTo>
                    <a:pt x="319" y="547"/>
                  </a:lnTo>
                  <a:lnTo>
                    <a:pt x="319" y="547"/>
                  </a:lnTo>
                  <a:lnTo>
                    <a:pt x="334" y="537"/>
                  </a:lnTo>
                  <a:lnTo>
                    <a:pt x="351" y="521"/>
                  </a:lnTo>
                  <a:lnTo>
                    <a:pt x="361" y="511"/>
                  </a:lnTo>
                  <a:lnTo>
                    <a:pt x="371" y="500"/>
                  </a:lnTo>
                  <a:lnTo>
                    <a:pt x="381" y="488"/>
                  </a:lnTo>
                  <a:lnTo>
                    <a:pt x="391" y="475"/>
                  </a:lnTo>
                  <a:lnTo>
                    <a:pt x="391" y="475"/>
                  </a:lnTo>
                  <a:lnTo>
                    <a:pt x="391" y="475"/>
                  </a:lnTo>
                  <a:lnTo>
                    <a:pt x="391" y="475"/>
                  </a:lnTo>
                  <a:lnTo>
                    <a:pt x="473" y="475"/>
                  </a:lnTo>
                  <a:lnTo>
                    <a:pt x="473" y="47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1" name="Freeform 27"/>
            <p:cNvSpPr>
              <a:spLocks/>
            </p:cNvSpPr>
            <p:nvPr userDrawn="1"/>
          </p:nvSpPr>
          <p:spPr bwMode="auto">
            <a:xfrm>
              <a:off x="1658938" y="1789113"/>
              <a:ext cx="107950" cy="187325"/>
            </a:xfrm>
            <a:custGeom>
              <a:avLst/>
              <a:gdLst>
                <a:gd name="T0" fmla="*/ 68 w 68"/>
                <a:gd name="T1" fmla="*/ 1 h 118"/>
                <a:gd name="T2" fmla="*/ 68 w 68"/>
                <a:gd name="T3" fmla="*/ 1 h 118"/>
                <a:gd name="T4" fmla="*/ 66 w 68"/>
                <a:gd name="T5" fmla="*/ 2 h 118"/>
                <a:gd name="T6" fmla="*/ 65 w 68"/>
                <a:gd name="T7" fmla="*/ 4 h 118"/>
                <a:gd name="T8" fmla="*/ 62 w 68"/>
                <a:gd name="T9" fmla="*/ 8 h 118"/>
                <a:gd name="T10" fmla="*/ 57 w 68"/>
                <a:gd name="T11" fmla="*/ 24 h 118"/>
                <a:gd name="T12" fmla="*/ 36 w 68"/>
                <a:gd name="T13" fmla="*/ 95 h 118"/>
                <a:gd name="T14" fmla="*/ 36 w 68"/>
                <a:gd name="T15" fmla="*/ 95 h 118"/>
                <a:gd name="T16" fmla="*/ 34 w 68"/>
                <a:gd name="T17" fmla="*/ 104 h 118"/>
                <a:gd name="T18" fmla="*/ 33 w 68"/>
                <a:gd name="T19" fmla="*/ 110 h 118"/>
                <a:gd name="T20" fmla="*/ 34 w 68"/>
                <a:gd name="T21" fmla="*/ 114 h 118"/>
                <a:gd name="T22" fmla="*/ 35 w 68"/>
                <a:gd name="T23" fmla="*/ 117 h 118"/>
                <a:gd name="T24" fmla="*/ 35 w 68"/>
                <a:gd name="T25" fmla="*/ 118 h 118"/>
                <a:gd name="T26" fmla="*/ 0 w 68"/>
                <a:gd name="T27" fmla="*/ 118 h 118"/>
                <a:gd name="T28" fmla="*/ 0 w 68"/>
                <a:gd name="T29" fmla="*/ 117 h 118"/>
                <a:gd name="T30" fmla="*/ 0 w 68"/>
                <a:gd name="T31" fmla="*/ 117 h 118"/>
                <a:gd name="T32" fmla="*/ 4 w 68"/>
                <a:gd name="T33" fmla="*/ 114 h 118"/>
                <a:gd name="T34" fmla="*/ 6 w 68"/>
                <a:gd name="T35" fmla="*/ 111 h 118"/>
                <a:gd name="T36" fmla="*/ 9 w 68"/>
                <a:gd name="T37" fmla="*/ 105 h 118"/>
                <a:gd name="T38" fmla="*/ 11 w 68"/>
                <a:gd name="T39" fmla="*/ 96 h 118"/>
                <a:gd name="T40" fmla="*/ 32 w 68"/>
                <a:gd name="T41" fmla="*/ 25 h 118"/>
                <a:gd name="T42" fmla="*/ 32 w 68"/>
                <a:gd name="T43" fmla="*/ 25 h 118"/>
                <a:gd name="T44" fmla="*/ 34 w 68"/>
                <a:gd name="T45" fmla="*/ 15 h 118"/>
                <a:gd name="T46" fmla="*/ 35 w 68"/>
                <a:gd name="T47" fmla="*/ 9 h 118"/>
                <a:gd name="T48" fmla="*/ 35 w 68"/>
                <a:gd name="T49" fmla="*/ 5 h 118"/>
                <a:gd name="T50" fmla="*/ 34 w 68"/>
                <a:gd name="T51" fmla="*/ 1 h 118"/>
                <a:gd name="T52" fmla="*/ 34 w 68"/>
                <a:gd name="T53" fmla="*/ 0 h 118"/>
                <a:gd name="T54" fmla="*/ 68 w 68"/>
                <a:gd name="T55" fmla="*/ 0 h 118"/>
                <a:gd name="T56" fmla="*/ 68 w 68"/>
                <a:gd name="T57" fmla="*/ 1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8" h="118">
                  <a:moveTo>
                    <a:pt x="68" y="1"/>
                  </a:moveTo>
                  <a:lnTo>
                    <a:pt x="68" y="1"/>
                  </a:lnTo>
                  <a:lnTo>
                    <a:pt x="66" y="2"/>
                  </a:lnTo>
                  <a:lnTo>
                    <a:pt x="65" y="4"/>
                  </a:lnTo>
                  <a:lnTo>
                    <a:pt x="62" y="8"/>
                  </a:lnTo>
                  <a:lnTo>
                    <a:pt x="57" y="24"/>
                  </a:lnTo>
                  <a:lnTo>
                    <a:pt x="36" y="95"/>
                  </a:lnTo>
                  <a:lnTo>
                    <a:pt x="36" y="95"/>
                  </a:lnTo>
                  <a:lnTo>
                    <a:pt x="34" y="104"/>
                  </a:lnTo>
                  <a:lnTo>
                    <a:pt x="33" y="110"/>
                  </a:lnTo>
                  <a:lnTo>
                    <a:pt x="34" y="114"/>
                  </a:lnTo>
                  <a:lnTo>
                    <a:pt x="35" y="117"/>
                  </a:lnTo>
                  <a:lnTo>
                    <a:pt x="35" y="118"/>
                  </a:lnTo>
                  <a:lnTo>
                    <a:pt x="0" y="118"/>
                  </a:lnTo>
                  <a:lnTo>
                    <a:pt x="0" y="117"/>
                  </a:lnTo>
                  <a:lnTo>
                    <a:pt x="0" y="117"/>
                  </a:lnTo>
                  <a:lnTo>
                    <a:pt x="4" y="114"/>
                  </a:lnTo>
                  <a:lnTo>
                    <a:pt x="6" y="111"/>
                  </a:lnTo>
                  <a:lnTo>
                    <a:pt x="9" y="105"/>
                  </a:lnTo>
                  <a:lnTo>
                    <a:pt x="11" y="96"/>
                  </a:lnTo>
                  <a:lnTo>
                    <a:pt x="32" y="25"/>
                  </a:lnTo>
                  <a:lnTo>
                    <a:pt x="32" y="25"/>
                  </a:lnTo>
                  <a:lnTo>
                    <a:pt x="34" y="15"/>
                  </a:lnTo>
                  <a:lnTo>
                    <a:pt x="35" y="9"/>
                  </a:lnTo>
                  <a:lnTo>
                    <a:pt x="35" y="5"/>
                  </a:lnTo>
                  <a:lnTo>
                    <a:pt x="34" y="1"/>
                  </a:lnTo>
                  <a:lnTo>
                    <a:pt x="34" y="0"/>
                  </a:lnTo>
                  <a:lnTo>
                    <a:pt x="68" y="0"/>
                  </a:lnTo>
                  <a:lnTo>
                    <a:pt x="68"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2" name="Freeform 28"/>
            <p:cNvSpPr>
              <a:spLocks/>
            </p:cNvSpPr>
            <p:nvPr userDrawn="1"/>
          </p:nvSpPr>
          <p:spPr bwMode="auto">
            <a:xfrm>
              <a:off x="1289051" y="1785938"/>
              <a:ext cx="138113" cy="193675"/>
            </a:xfrm>
            <a:custGeom>
              <a:avLst/>
              <a:gdLst>
                <a:gd name="T0" fmla="*/ 8 w 87"/>
                <a:gd name="T1" fmla="*/ 90 h 122"/>
                <a:gd name="T2" fmla="*/ 10 w 87"/>
                <a:gd name="T3" fmla="*/ 101 h 122"/>
                <a:gd name="T4" fmla="*/ 16 w 87"/>
                <a:gd name="T5" fmla="*/ 109 h 122"/>
                <a:gd name="T6" fmla="*/ 25 w 87"/>
                <a:gd name="T7" fmla="*/ 113 h 122"/>
                <a:gd name="T8" fmla="*/ 38 w 87"/>
                <a:gd name="T9" fmla="*/ 114 h 122"/>
                <a:gd name="T10" fmla="*/ 42 w 87"/>
                <a:gd name="T11" fmla="*/ 113 h 122"/>
                <a:gd name="T12" fmla="*/ 50 w 87"/>
                <a:gd name="T13" fmla="*/ 110 h 122"/>
                <a:gd name="T14" fmla="*/ 55 w 87"/>
                <a:gd name="T15" fmla="*/ 104 h 122"/>
                <a:gd name="T16" fmla="*/ 58 w 87"/>
                <a:gd name="T17" fmla="*/ 97 h 122"/>
                <a:gd name="T18" fmla="*/ 58 w 87"/>
                <a:gd name="T19" fmla="*/ 94 h 122"/>
                <a:gd name="T20" fmla="*/ 54 w 87"/>
                <a:gd name="T21" fmla="*/ 82 h 122"/>
                <a:gd name="T22" fmla="*/ 43 w 87"/>
                <a:gd name="T23" fmla="*/ 72 h 122"/>
                <a:gd name="T24" fmla="*/ 38 w 87"/>
                <a:gd name="T25" fmla="*/ 68 h 122"/>
                <a:gd name="T26" fmla="*/ 22 w 87"/>
                <a:gd name="T27" fmla="*/ 54 h 122"/>
                <a:gd name="T28" fmla="*/ 17 w 87"/>
                <a:gd name="T29" fmla="*/ 46 h 122"/>
                <a:gd name="T30" fmla="*/ 16 w 87"/>
                <a:gd name="T31" fmla="*/ 36 h 122"/>
                <a:gd name="T32" fmla="*/ 17 w 87"/>
                <a:gd name="T33" fmla="*/ 29 h 122"/>
                <a:gd name="T34" fmla="*/ 22 w 87"/>
                <a:gd name="T35" fmla="*/ 15 h 122"/>
                <a:gd name="T36" fmla="*/ 33 w 87"/>
                <a:gd name="T37" fmla="*/ 6 h 122"/>
                <a:gd name="T38" fmla="*/ 48 w 87"/>
                <a:gd name="T39" fmla="*/ 1 h 122"/>
                <a:gd name="T40" fmla="*/ 56 w 87"/>
                <a:gd name="T41" fmla="*/ 0 h 122"/>
                <a:gd name="T42" fmla="*/ 77 w 87"/>
                <a:gd name="T43" fmla="*/ 2 h 122"/>
                <a:gd name="T44" fmla="*/ 87 w 87"/>
                <a:gd name="T45" fmla="*/ 5 h 122"/>
                <a:gd name="T46" fmla="*/ 80 w 87"/>
                <a:gd name="T47" fmla="*/ 27 h 122"/>
                <a:gd name="T48" fmla="*/ 77 w 87"/>
                <a:gd name="T49" fmla="*/ 17 h 122"/>
                <a:gd name="T50" fmla="*/ 73 w 87"/>
                <a:gd name="T51" fmla="*/ 11 h 122"/>
                <a:gd name="T52" fmla="*/ 65 w 87"/>
                <a:gd name="T53" fmla="*/ 8 h 122"/>
                <a:gd name="T54" fmla="*/ 55 w 87"/>
                <a:gd name="T55" fmla="*/ 8 h 122"/>
                <a:gd name="T56" fmla="*/ 50 w 87"/>
                <a:gd name="T57" fmla="*/ 8 h 122"/>
                <a:gd name="T58" fmla="*/ 44 w 87"/>
                <a:gd name="T59" fmla="*/ 12 h 122"/>
                <a:gd name="T60" fmla="*/ 39 w 87"/>
                <a:gd name="T61" fmla="*/ 17 h 122"/>
                <a:gd name="T62" fmla="*/ 37 w 87"/>
                <a:gd name="T63" fmla="*/ 28 h 122"/>
                <a:gd name="T64" fmla="*/ 38 w 87"/>
                <a:gd name="T65" fmla="*/ 34 h 122"/>
                <a:gd name="T66" fmla="*/ 45 w 87"/>
                <a:gd name="T67" fmla="*/ 44 h 122"/>
                <a:gd name="T68" fmla="*/ 57 w 87"/>
                <a:gd name="T69" fmla="*/ 52 h 122"/>
                <a:gd name="T70" fmla="*/ 66 w 87"/>
                <a:gd name="T71" fmla="*/ 58 h 122"/>
                <a:gd name="T72" fmla="*/ 77 w 87"/>
                <a:gd name="T73" fmla="*/ 69 h 122"/>
                <a:gd name="T74" fmla="*/ 80 w 87"/>
                <a:gd name="T75" fmla="*/ 79 h 122"/>
                <a:gd name="T76" fmla="*/ 81 w 87"/>
                <a:gd name="T77" fmla="*/ 84 h 122"/>
                <a:gd name="T78" fmla="*/ 77 w 87"/>
                <a:gd name="T79" fmla="*/ 100 h 122"/>
                <a:gd name="T80" fmla="*/ 68 w 87"/>
                <a:gd name="T81" fmla="*/ 112 h 122"/>
                <a:gd name="T82" fmla="*/ 54 w 87"/>
                <a:gd name="T83" fmla="*/ 120 h 122"/>
                <a:gd name="T84" fmla="*/ 35 w 87"/>
                <a:gd name="T85" fmla="*/ 122 h 122"/>
                <a:gd name="T86" fmla="*/ 24 w 87"/>
                <a:gd name="T87" fmla="*/ 121 h 122"/>
                <a:gd name="T88" fmla="*/ 6 w 87"/>
                <a:gd name="T89" fmla="*/ 116 h 122"/>
                <a:gd name="T90" fmla="*/ 0 w 87"/>
                <a:gd name="T91" fmla="*/ 112 h 122"/>
                <a:gd name="T92" fmla="*/ 8 w 87"/>
                <a:gd name="T93" fmla="*/ 9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7" h="122">
                  <a:moveTo>
                    <a:pt x="8" y="90"/>
                  </a:moveTo>
                  <a:lnTo>
                    <a:pt x="8" y="90"/>
                  </a:lnTo>
                  <a:lnTo>
                    <a:pt x="9" y="96"/>
                  </a:lnTo>
                  <a:lnTo>
                    <a:pt x="10" y="101"/>
                  </a:lnTo>
                  <a:lnTo>
                    <a:pt x="13" y="106"/>
                  </a:lnTo>
                  <a:lnTo>
                    <a:pt x="16" y="109"/>
                  </a:lnTo>
                  <a:lnTo>
                    <a:pt x="20" y="112"/>
                  </a:lnTo>
                  <a:lnTo>
                    <a:pt x="25" y="113"/>
                  </a:lnTo>
                  <a:lnTo>
                    <a:pt x="31" y="114"/>
                  </a:lnTo>
                  <a:lnTo>
                    <a:pt x="38" y="114"/>
                  </a:lnTo>
                  <a:lnTo>
                    <a:pt x="38" y="114"/>
                  </a:lnTo>
                  <a:lnTo>
                    <a:pt x="42" y="113"/>
                  </a:lnTo>
                  <a:lnTo>
                    <a:pt x="46" y="112"/>
                  </a:lnTo>
                  <a:lnTo>
                    <a:pt x="50" y="110"/>
                  </a:lnTo>
                  <a:lnTo>
                    <a:pt x="53" y="107"/>
                  </a:lnTo>
                  <a:lnTo>
                    <a:pt x="55" y="104"/>
                  </a:lnTo>
                  <a:lnTo>
                    <a:pt x="57" y="101"/>
                  </a:lnTo>
                  <a:lnTo>
                    <a:pt x="58" y="97"/>
                  </a:lnTo>
                  <a:lnTo>
                    <a:pt x="58" y="94"/>
                  </a:lnTo>
                  <a:lnTo>
                    <a:pt x="58" y="94"/>
                  </a:lnTo>
                  <a:lnTo>
                    <a:pt x="57" y="88"/>
                  </a:lnTo>
                  <a:lnTo>
                    <a:pt x="54" y="82"/>
                  </a:lnTo>
                  <a:lnTo>
                    <a:pt x="50" y="77"/>
                  </a:lnTo>
                  <a:lnTo>
                    <a:pt x="43" y="72"/>
                  </a:lnTo>
                  <a:lnTo>
                    <a:pt x="38" y="68"/>
                  </a:lnTo>
                  <a:lnTo>
                    <a:pt x="38" y="68"/>
                  </a:lnTo>
                  <a:lnTo>
                    <a:pt x="29" y="62"/>
                  </a:lnTo>
                  <a:lnTo>
                    <a:pt x="22" y="54"/>
                  </a:lnTo>
                  <a:lnTo>
                    <a:pt x="20" y="51"/>
                  </a:lnTo>
                  <a:lnTo>
                    <a:pt x="17" y="46"/>
                  </a:lnTo>
                  <a:lnTo>
                    <a:pt x="16" y="41"/>
                  </a:lnTo>
                  <a:lnTo>
                    <a:pt x="16" y="36"/>
                  </a:lnTo>
                  <a:lnTo>
                    <a:pt x="16" y="36"/>
                  </a:lnTo>
                  <a:lnTo>
                    <a:pt x="17" y="29"/>
                  </a:lnTo>
                  <a:lnTo>
                    <a:pt x="19" y="22"/>
                  </a:lnTo>
                  <a:lnTo>
                    <a:pt x="22" y="15"/>
                  </a:lnTo>
                  <a:lnTo>
                    <a:pt x="27" y="10"/>
                  </a:lnTo>
                  <a:lnTo>
                    <a:pt x="33" y="6"/>
                  </a:lnTo>
                  <a:lnTo>
                    <a:pt x="40" y="3"/>
                  </a:lnTo>
                  <a:lnTo>
                    <a:pt x="48" y="1"/>
                  </a:lnTo>
                  <a:lnTo>
                    <a:pt x="56" y="0"/>
                  </a:lnTo>
                  <a:lnTo>
                    <a:pt x="56" y="0"/>
                  </a:lnTo>
                  <a:lnTo>
                    <a:pt x="67" y="0"/>
                  </a:lnTo>
                  <a:lnTo>
                    <a:pt x="77" y="2"/>
                  </a:lnTo>
                  <a:lnTo>
                    <a:pt x="77" y="2"/>
                  </a:lnTo>
                  <a:lnTo>
                    <a:pt x="87" y="5"/>
                  </a:lnTo>
                  <a:lnTo>
                    <a:pt x="82" y="27"/>
                  </a:lnTo>
                  <a:lnTo>
                    <a:pt x="80" y="27"/>
                  </a:lnTo>
                  <a:lnTo>
                    <a:pt x="80" y="27"/>
                  </a:lnTo>
                  <a:lnTo>
                    <a:pt x="77" y="17"/>
                  </a:lnTo>
                  <a:lnTo>
                    <a:pt x="75" y="14"/>
                  </a:lnTo>
                  <a:lnTo>
                    <a:pt x="73" y="11"/>
                  </a:lnTo>
                  <a:lnTo>
                    <a:pt x="70" y="9"/>
                  </a:lnTo>
                  <a:lnTo>
                    <a:pt x="65" y="8"/>
                  </a:lnTo>
                  <a:lnTo>
                    <a:pt x="61" y="7"/>
                  </a:lnTo>
                  <a:lnTo>
                    <a:pt x="55" y="8"/>
                  </a:lnTo>
                  <a:lnTo>
                    <a:pt x="55" y="8"/>
                  </a:lnTo>
                  <a:lnTo>
                    <a:pt x="50" y="8"/>
                  </a:lnTo>
                  <a:lnTo>
                    <a:pt x="47" y="10"/>
                  </a:lnTo>
                  <a:lnTo>
                    <a:pt x="44" y="12"/>
                  </a:lnTo>
                  <a:lnTo>
                    <a:pt x="41" y="14"/>
                  </a:lnTo>
                  <a:lnTo>
                    <a:pt x="39" y="17"/>
                  </a:lnTo>
                  <a:lnTo>
                    <a:pt x="38" y="21"/>
                  </a:lnTo>
                  <a:lnTo>
                    <a:pt x="37" y="28"/>
                  </a:lnTo>
                  <a:lnTo>
                    <a:pt x="37" y="28"/>
                  </a:lnTo>
                  <a:lnTo>
                    <a:pt x="38" y="34"/>
                  </a:lnTo>
                  <a:lnTo>
                    <a:pt x="40" y="39"/>
                  </a:lnTo>
                  <a:lnTo>
                    <a:pt x="45" y="44"/>
                  </a:lnTo>
                  <a:lnTo>
                    <a:pt x="52" y="48"/>
                  </a:lnTo>
                  <a:lnTo>
                    <a:pt x="57" y="52"/>
                  </a:lnTo>
                  <a:lnTo>
                    <a:pt x="57" y="52"/>
                  </a:lnTo>
                  <a:lnTo>
                    <a:pt x="66" y="58"/>
                  </a:lnTo>
                  <a:lnTo>
                    <a:pt x="74" y="65"/>
                  </a:lnTo>
                  <a:lnTo>
                    <a:pt x="77" y="69"/>
                  </a:lnTo>
                  <a:lnTo>
                    <a:pt x="79" y="74"/>
                  </a:lnTo>
                  <a:lnTo>
                    <a:pt x="80" y="79"/>
                  </a:lnTo>
                  <a:lnTo>
                    <a:pt x="81" y="84"/>
                  </a:lnTo>
                  <a:lnTo>
                    <a:pt x="81" y="84"/>
                  </a:lnTo>
                  <a:lnTo>
                    <a:pt x="80" y="93"/>
                  </a:lnTo>
                  <a:lnTo>
                    <a:pt x="77" y="100"/>
                  </a:lnTo>
                  <a:lnTo>
                    <a:pt x="73" y="107"/>
                  </a:lnTo>
                  <a:lnTo>
                    <a:pt x="68" y="112"/>
                  </a:lnTo>
                  <a:lnTo>
                    <a:pt x="62" y="116"/>
                  </a:lnTo>
                  <a:lnTo>
                    <a:pt x="54" y="120"/>
                  </a:lnTo>
                  <a:lnTo>
                    <a:pt x="45" y="122"/>
                  </a:lnTo>
                  <a:lnTo>
                    <a:pt x="35" y="122"/>
                  </a:lnTo>
                  <a:lnTo>
                    <a:pt x="35" y="122"/>
                  </a:lnTo>
                  <a:lnTo>
                    <a:pt x="24" y="121"/>
                  </a:lnTo>
                  <a:lnTo>
                    <a:pt x="14" y="119"/>
                  </a:lnTo>
                  <a:lnTo>
                    <a:pt x="6" y="116"/>
                  </a:lnTo>
                  <a:lnTo>
                    <a:pt x="0" y="112"/>
                  </a:lnTo>
                  <a:lnTo>
                    <a:pt x="0" y="112"/>
                  </a:lnTo>
                  <a:lnTo>
                    <a:pt x="6" y="90"/>
                  </a:lnTo>
                  <a:lnTo>
                    <a:pt x="8" y="9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3" name="Freeform 29"/>
            <p:cNvSpPr>
              <a:spLocks/>
            </p:cNvSpPr>
            <p:nvPr userDrawn="1"/>
          </p:nvSpPr>
          <p:spPr bwMode="auto">
            <a:xfrm>
              <a:off x="1760538" y="1789113"/>
              <a:ext cx="166688" cy="187325"/>
            </a:xfrm>
            <a:custGeom>
              <a:avLst/>
              <a:gdLst>
                <a:gd name="T0" fmla="*/ 105 w 105"/>
                <a:gd name="T1" fmla="*/ 0 h 118"/>
                <a:gd name="T2" fmla="*/ 105 w 105"/>
                <a:gd name="T3" fmla="*/ 0 h 118"/>
                <a:gd name="T4" fmla="*/ 98 w 105"/>
                <a:gd name="T5" fmla="*/ 22 h 118"/>
                <a:gd name="T6" fmla="*/ 97 w 105"/>
                <a:gd name="T7" fmla="*/ 22 h 118"/>
                <a:gd name="T8" fmla="*/ 97 w 105"/>
                <a:gd name="T9" fmla="*/ 22 h 118"/>
                <a:gd name="T10" fmla="*/ 95 w 105"/>
                <a:gd name="T11" fmla="*/ 16 h 118"/>
                <a:gd name="T12" fmla="*/ 92 w 105"/>
                <a:gd name="T13" fmla="*/ 13 h 118"/>
                <a:gd name="T14" fmla="*/ 88 w 105"/>
                <a:gd name="T15" fmla="*/ 10 h 118"/>
                <a:gd name="T16" fmla="*/ 84 w 105"/>
                <a:gd name="T17" fmla="*/ 9 h 118"/>
                <a:gd name="T18" fmla="*/ 76 w 105"/>
                <a:gd name="T19" fmla="*/ 8 h 118"/>
                <a:gd name="T20" fmla="*/ 69 w 105"/>
                <a:gd name="T21" fmla="*/ 8 h 118"/>
                <a:gd name="T22" fmla="*/ 68 w 105"/>
                <a:gd name="T23" fmla="*/ 8 h 118"/>
                <a:gd name="T24" fmla="*/ 68 w 105"/>
                <a:gd name="T25" fmla="*/ 8 h 118"/>
                <a:gd name="T26" fmla="*/ 64 w 105"/>
                <a:gd name="T27" fmla="*/ 9 h 118"/>
                <a:gd name="T28" fmla="*/ 61 w 105"/>
                <a:gd name="T29" fmla="*/ 10 h 118"/>
                <a:gd name="T30" fmla="*/ 59 w 105"/>
                <a:gd name="T31" fmla="*/ 12 h 118"/>
                <a:gd name="T32" fmla="*/ 58 w 105"/>
                <a:gd name="T33" fmla="*/ 16 h 118"/>
                <a:gd name="T34" fmla="*/ 48 w 105"/>
                <a:gd name="T35" fmla="*/ 55 h 118"/>
                <a:gd name="T36" fmla="*/ 51 w 105"/>
                <a:gd name="T37" fmla="*/ 55 h 118"/>
                <a:gd name="T38" fmla="*/ 51 w 105"/>
                <a:gd name="T39" fmla="*/ 55 h 118"/>
                <a:gd name="T40" fmla="*/ 62 w 105"/>
                <a:gd name="T41" fmla="*/ 55 h 118"/>
                <a:gd name="T42" fmla="*/ 71 w 105"/>
                <a:gd name="T43" fmla="*/ 55 h 118"/>
                <a:gd name="T44" fmla="*/ 78 w 105"/>
                <a:gd name="T45" fmla="*/ 53 h 118"/>
                <a:gd name="T46" fmla="*/ 81 w 105"/>
                <a:gd name="T47" fmla="*/ 52 h 118"/>
                <a:gd name="T48" fmla="*/ 83 w 105"/>
                <a:gd name="T49" fmla="*/ 50 h 118"/>
                <a:gd name="T50" fmla="*/ 84 w 105"/>
                <a:gd name="T51" fmla="*/ 50 h 118"/>
                <a:gd name="T52" fmla="*/ 78 w 105"/>
                <a:gd name="T53" fmla="*/ 71 h 118"/>
                <a:gd name="T54" fmla="*/ 77 w 105"/>
                <a:gd name="T55" fmla="*/ 71 h 118"/>
                <a:gd name="T56" fmla="*/ 77 w 105"/>
                <a:gd name="T57" fmla="*/ 71 h 118"/>
                <a:gd name="T58" fmla="*/ 75 w 105"/>
                <a:gd name="T59" fmla="*/ 68 h 118"/>
                <a:gd name="T60" fmla="*/ 73 w 105"/>
                <a:gd name="T61" fmla="*/ 66 h 118"/>
                <a:gd name="T62" fmla="*/ 70 w 105"/>
                <a:gd name="T63" fmla="*/ 65 h 118"/>
                <a:gd name="T64" fmla="*/ 67 w 105"/>
                <a:gd name="T65" fmla="*/ 64 h 118"/>
                <a:gd name="T66" fmla="*/ 58 w 105"/>
                <a:gd name="T67" fmla="*/ 63 h 118"/>
                <a:gd name="T68" fmla="*/ 48 w 105"/>
                <a:gd name="T69" fmla="*/ 63 h 118"/>
                <a:gd name="T70" fmla="*/ 45 w 105"/>
                <a:gd name="T71" fmla="*/ 63 h 118"/>
                <a:gd name="T72" fmla="*/ 36 w 105"/>
                <a:gd name="T73" fmla="*/ 95 h 118"/>
                <a:gd name="T74" fmla="*/ 36 w 105"/>
                <a:gd name="T75" fmla="*/ 95 h 118"/>
                <a:gd name="T76" fmla="*/ 34 w 105"/>
                <a:gd name="T77" fmla="*/ 103 h 118"/>
                <a:gd name="T78" fmla="*/ 32 w 105"/>
                <a:gd name="T79" fmla="*/ 109 h 118"/>
                <a:gd name="T80" fmla="*/ 33 w 105"/>
                <a:gd name="T81" fmla="*/ 114 h 118"/>
                <a:gd name="T82" fmla="*/ 34 w 105"/>
                <a:gd name="T83" fmla="*/ 117 h 118"/>
                <a:gd name="T84" fmla="*/ 34 w 105"/>
                <a:gd name="T85" fmla="*/ 118 h 118"/>
                <a:gd name="T86" fmla="*/ 0 w 105"/>
                <a:gd name="T87" fmla="*/ 118 h 118"/>
                <a:gd name="T88" fmla="*/ 0 w 105"/>
                <a:gd name="T89" fmla="*/ 117 h 118"/>
                <a:gd name="T90" fmla="*/ 0 w 105"/>
                <a:gd name="T91" fmla="*/ 117 h 118"/>
                <a:gd name="T92" fmla="*/ 3 w 105"/>
                <a:gd name="T93" fmla="*/ 114 h 118"/>
                <a:gd name="T94" fmla="*/ 6 w 105"/>
                <a:gd name="T95" fmla="*/ 110 h 118"/>
                <a:gd name="T96" fmla="*/ 8 w 105"/>
                <a:gd name="T97" fmla="*/ 104 h 118"/>
                <a:gd name="T98" fmla="*/ 11 w 105"/>
                <a:gd name="T99" fmla="*/ 96 h 118"/>
                <a:gd name="T100" fmla="*/ 32 w 105"/>
                <a:gd name="T101" fmla="*/ 24 h 118"/>
                <a:gd name="T102" fmla="*/ 32 w 105"/>
                <a:gd name="T103" fmla="*/ 24 h 118"/>
                <a:gd name="T104" fmla="*/ 34 w 105"/>
                <a:gd name="T105" fmla="*/ 15 h 118"/>
                <a:gd name="T106" fmla="*/ 35 w 105"/>
                <a:gd name="T107" fmla="*/ 9 h 118"/>
                <a:gd name="T108" fmla="*/ 35 w 105"/>
                <a:gd name="T109" fmla="*/ 5 h 118"/>
                <a:gd name="T110" fmla="*/ 33 w 105"/>
                <a:gd name="T111" fmla="*/ 1 h 118"/>
                <a:gd name="T112" fmla="*/ 33 w 105"/>
                <a:gd name="T113" fmla="*/ 0 h 118"/>
                <a:gd name="T114" fmla="*/ 105 w 105"/>
                <a:gd name="T115" fmla="*/ 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5" h="118">
                  <a:moveTo>
                    <a:pt x="105" y="0"/>
                  </a:moveTo>
                  <a:lnTo>
                    <a:pt x="105" y="0"/>
                  </a:lnTo>
                  <a:lnTo>
                    <a:pt x="98" y="22"/>
                  </a:lnTo>
                  <a:lnTo>
                    <a:pt x="97" y="22"/>
                  </a:lnTo>
                  <a:lnTo>
                    <a:pt x="97" y="22"/>
                  </a:lnTo>
                  <a:lnTo>
                    <a:pt x="95" y="16"/>
                  </a:lnTo>
                  <a:lnTo>
                    <a:pt x="92" y="13"/>
                  </a:lnTo>
                  <a:lnTo>
                    <a:pt x="88" y="10"/>
                  </a:lnTo>
                  <a:lnTo>
                    <a:pt x="84" y="9"/>
                  </a:lnTo>
                  <a:lnTo>
                    <a:pt x="76" y="8"/>
                  </a:lnTo>
                  <a:lnTo>
                    <a:pt x="69" y="8"/>
                  </a:lnTo>
                  <a:lnTo>
                    <a:pt x="68" y="8"/>
                  </a:lnTo>
                  <a:lnTo>
                    <a:pt x="68" y="8"/>
                  </a:lnTo>
                  <a:lnTo>
                    <a:pt x="64" y="9"/>
                  </a:lnTo>
                  <a:lnTo>
                    <a:pt x="61" y="10"/>
                  </a:lnTo>
                  <a:lnTo>
                    <a:pt x="59" y="12"/>
                  </a:lnTo>
                  <a:lnTo>
                    <a:pt x="58" y="16"/>
                  </a:lnTo>
                  <a:lnTo>
                    <a:pt x="48" y="55"/>
                  </a:lnTo>
                  <a:lnTo>
                    <a:pt x="51" y="55"/>
                  </a:lnTo>
                  <a:lnTo>
                    <a:pt x="51" y="55"/>
                  </a:lnTo>
                  <a:lnTo>
                    <a:pt x="62" y="55"/>
                  </a:lnTo>
                  <a:lnTo>
                    <a:pt x="71" y="55"/>
                  </a:lnTo>
                  <a:lnTo>
                    <a:pt x="78" y="53"/>
                  </a:lnTo>
                  <a:lnTo>
                    <a:pt x="81" y="52"/>
                  </a:lnTo>
                  <a:lnTo>
                    <a:pt x="83" y="50"/>
                  </a:lnTo>
                  <a:lnTo>
                    <a:pt x="84" y="50"/>
                  </a:lnTo>
                  <a:lnTo>
                    <a:pt x="78" y="71"/>
                  </a:lnTo>
                  <a:lnTo>
                    <a:pt x="77" y="71"/>
                  </a:lnTo>
                  <a:lnTo>
                    <a:pt x="77" y="71"/>
                  </a:lnTo>
                  <a:lnTo>
                    <a:pt x="75" y="68"/>
                  </a:lnTo>
                  <a:lnTo>
                    <a:pt x="73" y="66"/>
                  </a:lnTo>
                  <a:lnTo>
                    <a:pt x="70" y="65"/>
                  </a:lnTo>
                  <a:lnTo>
                    <a:pt x="67" y="64"/>
                  </a:lnTo>
                  <a:lnTo>
                    <a:pt x="58" y="63"/>
                  </a:lnTo>
                  <a:lnTo>
                    <a:pt x="48" y="63"/>
                  </a:lnTo>
                  <a:lnTo>
                    <a:pt x="45" y="63"/>
                  </a:lnTo>
                  <a:lnTo>
                    <a:pt x="36" y="95"/>
                  </a:lnTo>
                  <a:lnTo>
                    <a:pt x="36" y="95"/>
                  </a:lnTo>
                  <a:lnTo>
                    <a:pt x="34" y="103"/>
                  </a:lnTo>
                  <a:lnTo>
                    <a:pt x="32" y="109"/>
                  </a:lnTo>
                  <a:lnTo>
                    <a:pt x="33" y="114"/>
                  </a:lnTo>
                  <a:lnTo>
                    <a:pt x="34" y="117"/>
                  </a:lnTo>
                  <a:lnTo>
                    <a:pt x="34" y="118"/>
                  </a:lnTo>
                  <a:lnTo>
                    <a:pt x="0" y="118"/>
                  </a:lnTo>
                  <a:lnTo>
                    <a:pt x="0" y="117"/>
                  </a:lnTo>
                  <a:lnTo>
                    <a:pt x="0" y="117"/>
                  </a:lnTo>
                  <a:lnTo>
                    <a:pt x="3" y="114"/>
                  </a:lnTo>
                  <a:lnTo>
                    <a:pt x="6" y="110"/>
                  </a:lnTo>
                  <a:lnTo>
                    <a:pt x="8" y="104"/>
                  </a:lnTo>
                  <a:lnTo>
                    <a:pt x="11" y="96"/>
                  </a:lnTo>
                  <a:lnTo>
                    <a:pt x="32" y="24"/>
                  </a:lnTo>
                  <a:lnTo>
                    <a:pt x="32" y="24"/>
                  </a:lnTo>
                  <a:lnTo>
                    <a:pt x="34" y="15"/>
                  </a:lnTo>
                  <a:lnTo>
                    <a:pt x="35" y="9"/>
                  </a:lnTo>
                  <a:lnTo>
                    <a:pt x="35" y="5"/>
                  </a:lnTo>
                  <a:lnTo>
                    <a:pt x="33" y="1"/>
                  </a:lnTo>
                  <a:lnTo>
                    <a:pt x="33" y="0"/>
                  </a:lnTo>
                  <a:lnTo>
                    <a:pt x="10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4" name="Freeform 30"/>
            <p:cNvSpPr>
              <a:spLocks/>
            </p:cNvSpPr>
            <p:nvPr userDrawn="1"/>
          </p:nvSpPr>
          <p:spPr bwMode="auto">
            <a:xfrm>
              <a:off x="1925638" y="1789113"/>
              <a:ext cx="150813" cy="187325"/>
            </a:xfrm>
            <a:custGeom>
              <a:avLst/>
              <a:gdLst>
                <a:gd name="T0" fmla="*/ 95 w 95"/>
                <a:gd name="T1" fmla="*/ 0 h 118"/>
                <a:gd name="T2" fmla="*/ 95 w 95"/>
                <a:gd name="T3" fmla="*/ 0 h 118"/>
                <a:gd name="T4" fmla="*/ 89 w 95"/>
                <a:gd name="T5" fmla="*/ 22 h 118"/>
                <a:gd name="T6" fmla="*/ 87 w 95"/>
                <a:gd name="T7" fmla="*/ 22 h 118"/>
                <a:gd name="T8" fmla="*/ 87 w 95"/>
                <a:gd name="T9" fmla="*/ 22 h 118"/>
                <a:gd name="T10" fmla="*/ 85 w 95"/>
                <a:gd name="T11" fmla="*/ 16 h 118"/>
                <a:gd name="T12" fmla="*/ 82 w 95"/>
                <a:gd name="T13" fmla="*/ 13 h 118"/>
                <a:gd name="T14" fmla="*/ 78 w 95"/>
                <a:gd name="T15" fmla="*/ 11 h 118"/>
                <a:gd name="T16" fmla="*/ 75 w 95"/>
                <a:gd name="T17" fmla="*/ 9 h 118"/>
                <a:gd name="T18" fmla="*/ 67 w 95"/>
                <a:gd name="T19" fmla="*/ 8 h 118"/>
                <a:gd name="T20" fmla="*/ 61 w 95"/>
                <a:gd name="T21" fmla="*/ 8 h 118"/>
                <a:gd name="T22" fmla="*/ 60 w 95"/>
                <a:gd name="T23" fmla="*/ 8 h 118"/>
                <a:gd name="T24" fmla="*/ 35 w 95"/>
                <a:gd name="T25" fmla="*/ 95 h 118"/>
                <a:gd name="T26" fmla="*/ 35 w 95"/>
                <a:gd name="T27" fmla="*/ 95 h 118"/>
                <a:gd name="T28" fmla="*/ 32 w 95"/>
                <a:gd name="T29" fmla="*/ 110 h 118"/>
                <a:gd name="T30" fmla="*/ 32 w 95"/>
                <a:gd name="T31" fmla="*/ 114 h 118"/>
                <a:gd name="T32" fmla="*/ 34 w 95"/>
                <a:gd name="T33" fmla="*/ 117 h 118"/>
                <a:gd name="T34" fmla="*/ 34 w 95"/>
                <a:gd name="T35" fmla="*/ 118 h 118"/>
                <a:gd name="T36" fmla="*/ 0 w 95"/>
                <a:gd name="T37" fmla="*/ 118 h 118"/>
                <a:gd name="T38" fmla="*/ 0 w 95"/>
                <a:gd name="T39" fmla="*/ 117 h 118"/>
                <a:gd name="T40" fmla="*/ 0 w 95"/>
                <a:gd name="T41" fmla="*/ 117 h 118"/>
                <a:gd name="T42" fmla="*/ 4 w 95"/>
                <a:gd name="T43" fmla="*/ 114 h 118"/>
                <a:gd name="T44" fmla="*/ 6 w 95"/>
                <a:gd name="T45" fmla="*/ 110 h 118"/>
                <a:gd name="T46" fmla="*/ 8 w 95"/>
                <a:gd name="T47" fmla="*/ 104 h 118"/>
                <a:gd name="T48" fmla="*/ 11 w 95"/>
                <a:gd name="T49" fmla="*/ 95 h 118"/>
                <a:gd name="T50" fmla="*/ 36 w 95"/>
                <a:gd name="T51" fmla="*/ 8 h 118"/>
                <a:gd name="T52" fmla="*/ 33 w 95"/>
                <a:gd name="T53" fmla="*/ 8 h 118"/>
                <a:gd name="T54" fmla="*/ 33 w 95"/>
                <a:gd name="T55" fmla="*/ 8 h 118"/>
                <a:gd name="T56" fmla="*/ 26 w 95"/>
                <a:gd name="T57" fmla="*/ 8 h 118"/>
                <a:gd name="T58" fmla="*/ 19 w 95"/>
                <a:gd name="T59" fmla="*/ 9 h 118"/>
                <a:gd name="T60" fmla="*/ 15 w 95"/>
                <a:gd name="T61" fmla="*/ 11 h 118"/>
                <a:gd name="T62" fmla="*/ 11 w 95"/>
                <a:gd name="T63" fmla="*/ 13 h 118"/>
                <a:gd name="T64" fmla="*/ 7 w 95"/>
                <a:gd name="T65" fmla="*/ 16 h 118"/>
                <a:gd name="T66" fmla="*/ 3 w 95"/>
                <a:gd name="T67" fmla="*/ 22 h 118"/>
                <a:gd name="T68" fmla="*/ 1 w 95"/>
                <a:gd name="T69" fmla="*/ 22 h 118"/>
                <a:gd name="T70" fmla="*/ 1 w 95"/>
                <a:gd name="T71" fmla="*/ 22 h 118"/>
                <a:gd name="T72" fmla="*/ 8 w 95"/>
                <a:gd name="T73" fmla="*/ 0 h 118"/>
                <a:gd name="T74" fmla="*/ 95 w 95"/>
                <a:gd name="T75" fmla="*/ 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5" h="118">
                  <a:moveTo>
                    <a:pt x="95" y="0"/>
                  </a:moveTo>
                  <a:lnTo>
                    <a:pt x="95" y="0"/>
                  </a:lnTo>
                  <a:lnTo>
                    <a:pt x="89" y="22"/>
                  </a:lnTo>
                  <a:lnTo>
                    <a:pt x="87" y="22"/>
                  </a:lnTo>
                  <a:lnTo>
                    <a:pt x="87" y="22"/>
                  </a:lnTo>
                  <a:lnTo>
                    <a:pt x="85" y="16"/>
                  </a:lnTo>
                  <a:lnTo>
                    <a:pt x="82" y="13"/>
                  </a:lnTo>
                  <a:lnTo>
                    <a:pt x="78" y="11"/>
                  </a:lnTo>
                  <a:lnTo>
                    <a:pt x="75" y="9"/>
                  </a:lnTo>
                  <a:lnTo>
                    <a:pt x="67" y="8"/>
                  </a:lnTo>
                  <a:lnTo>
                    <a:pt x="61" y="8"/>
                  </a:lnTo>
                  <a:lnTo>
                    <a:pt x="60" y="8"/>
                  </a:lnTo>
                  <a:lnTo>
                    <a:pt x="35" y="95"/>
                  </a:lnTo>
                  <a:lnTo>
                    <a:pt x="35" y="95"/>
                  </a:lnTo>
                  <a:lnTo>
                    <a:pt x="32" y="110"/>
                  </a:lnTo>
                  <a:lnTo>
                    <a:pt x="32" y="114"/>
                  </a:lnTo>
                  <a:lnTo>
                    <a:pt x="34" y="117"/>
                  </a:lnTo>
                  <a:lnTo>
                    <a:pt x="34" y="118"/>
                  </a:lnTo>
                  <a:lnTo>
                    <a:pt x="0" y="118"/>
                  </a:lnTo>
                  <a:lnTo>
                    <a:pt x="0" y="117"/>
                  </a:lnTo>
                  <a:lnTo>
                    <a:pt x="0" y="117"/>
                  </a:lnTo>
                  <a:lnTo>
                    <a:pt x="4" y="114"/>
                  </a:lnTo>
                  <a:lnTo>
                    <a:pt x="6" y="110"/>
                  </a:lnTo>
                  <a:lnTo>
                    <a:pt x="8" y="104"/>
                  </a:lnTo>
                  <a:lnTo>
                    <a:pt x="11" y="95"/>
                  </a:lnTo>
                  <a:lnTo>
                    <a:pt x="36" y="8"/>
                  </a:lnTo>
                  <a:lnTo>
                    <a:pt x="33" y="8"/>
                  </a:lnTo>
                  <a:lnTo>
                    <a:pt x="33" y="8"/>
                  </a:lnTo>
                  <a:lnTo>
                    <a:pt x="26" y="8"/>
                  </a:lnTo>
                  <a:lnTo>
                    <a:pt x="19" y="9"/>
                  </a:lnTo>
                  <a:lnTo>
                    <a:pt x="15" y="11"/>
                  </a:lnTo>
                  <a:lnTo>
                    <a:pt x="11" y="13"/>
                  </a:lnTo>
                  <a:lnTo>
                    <a:pt x="7" y="16"/>
                  </a:lnTo>
                  <a:lnTo>
                    <a:pt x="3" y="22"/>
                  </a:lnTo>
                  <a:lnTo>
                    <a:pt x="1" y="22"/>
                  </a:lnTo>
                  <a:lnTo>
                    <a:pt x="1" y="22"/>
                  </a:lnTo>
                  <a:lnTo>
                    <a:pt x="8" y="0"/>
                  </a:lnTo>
                  <a:lnTo>
                    <a:pt x="9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5" name="Freeform 31"/>
            <p:cNvSpPr>
              <a:spLocks/>
            </p:cNvSpPr>
            <p:nvPr userDrawn="1"/>
          </p:nvSpPr>
          <p:spPr bwMode="auto">
            <a:xfrm>
              <a:off x="1447801" y="1789113"/>
              <a:ext cx="238125" cy="187325"/>
            </a:xfrm>
            <a:custGeom>
              <a:avLst/>
              <a:gdLst>
                <a:gd name="T0" fmla="*/ 150 w 150"/>
                <a:gd name="T1" fmla="*/ 1 h 118"/>
                <a:gd name="T2" fmla="*/ 150 w 150"/>
                <a:gd name="T3" fmla="*/ 1 h 118"/>
                <a:gd name="T4" fmla="*/ 147 w 150"/>
                <a:gd name="T5" fmla="*/ 5 h 118"/>
                <a:gd name="T6" fmla="*/ 144 w 150"/>
                <a:gd name="T7" fmla="*/ 9 h 118"/>
                <a:gd name="T8" fmla="*/ 136 w 150"/>
                <a:gd name="T9" fmla="*/ 23 h 118"/>
                <a:gd name="T10" fmla="*/ 136 w 150"/>
                <a:gd name="T11" fmla="*/ 23 h 118"/>
                <a:gd name="T12" fmla="*/ 108 w 150"/>
                <a:gd name="T13" fmla="*/ 76 h 118"/>
                <a:gd name="T14" fmla="*/ 87 w 150"/>
                <a:gd name="T15" fmla="*/ 118 h 118"/>
                <a:gd name="T16" fmla="*/ 74 w 150"/>
                <a:gd name="T17" fmla="*/ 118 h 118"/>
                <a:gd name="T18" fmla="*/ 67 w 150"/>
                <a:gd name="T19" fmla="*/ 44 h 118"/>
                <a:gd name="T20" fmla="*/ 66 w 150"/>
                <a:gd name="T21" fmla="*/ 44 h 118"/>
                <a:gd name="T22" fmla="*/ 26 w 150"/>
                <a:gd name="T23" fmla="*/ 118 h 118"/>
                <a:gd name="T24" fmla="*/ 15 w 150"/>
                <a:gd name="T25" fmla="*/ 118 h 118"/>
                <a:gd name="T26" fmla="*/ 5 w 150"/>
                <a:gd name="T27" fmla="*/ 24 h 118"/>
                <a:gd name="T28" fmla="*/ 5 w 150"/>
                <a:gd name="T29" fmla="*/ 24 h 118"/>
                <a:gd name="T30" fmla="*/ 4 w 150"/>
                <a:gd name="T31" fmla="*/ 9 h 118"/>
                <a:gd name="T32" fmla="*/ 2 w 150"/>
                <a:gd name="T33" fmla="*/ 5 h 118"/>
                <a:gd name="T34" fmla="*/ 0 w 150"/>
                <a:gd name="T35" fmla="*/ 1 h 118"/>
                <a:gd name="T36" fmla="*/ 0 w 150"/>
                <a:gd name="T37" fmla="*/ 0 h 118"/>
                <a:gd name="T38" fmla="*/ 33 w 150"/>
                <a:gd name="T39" fmla="*/ 0 h 118"/>
                <a:gd name="T40" fmla="*/ 33 w 150"/>
                <a:gd name="T41" fmla="*/ 1 h 118"/>
                <a:gd name="T42" fmla="*/ 33 w 150"/>
                <a:gd name="T43" fmla="*/ 1 h 118"/>
                <a:gd name="T44" fmla="*/ 31 w 150"/>
                <a:gd name="T45" fmla="*/ 5 h 118"/>
                <a:gd name="T46" fmla="*/ 29 w 150"/>
                <a:gd name="T47" fmla="*/ 9 h 118"/>
                <a:gd name="T48" fmla="*/ 29 w 150"/>
                <a:gd name="T49" fmla="*/ 14 h 118"/>
                <a:gd name="T50" fmla="*/ 29 w 150"/>
                <a:gd name="T51" fmla="*/ 23 h 118"/>
                <a:gd name="T52" fmla="*/ 35 w 150"/>
                <a:gd name="T53" fmla="*/ 79 h 118"/>
                <a:gd name="T54" fmla="*/ 35 w 150"/>
                <a:gd name="T55" fmla="*/ 79 h 118"/>
                <a:gd name="T56" fmla="*/ 77 w 150"/>
                <a:gd name="T57" fmla="*/ 1 h 118"/>
                <a:gd name="T58" fmla="*/ 86 w 150"/>
                <a:gd name="T59" fmla="*/ 1 h 118"/>
                <a:gd name="T60" fmla="*/ 93 w 150"/>
                <a:gd name="T61" fmla="*/ 79 h 118"/>
                <a:gd name="T62" fmla="*/ 94 w 150"/>
                <a:gd name="T63" fmla="*/ 79 h 118"/>
                <a:gd name="T64" fmla="*/ 94 w 150"/>
                <a:gd name="T65" fmla="*/ 79 h 118"/>
                <a:gd name="T66" fmla="*/ 124 w 150"/>
                <a:gd name="T67" fmla="*/ 21 h 118"/>
                <a:gd name="T68" fmla="*/ 124 w 150"/>
                <a:gd name="T69" fmla="*/ 21 h 118"/>
                <a:gd name="T70" fmla="*/ 128 w 150"/>
                <a:gd name="T71" fmla="*/ 12 h 118"/>
                <a:gd name="T72" fmla="*/ 129 w 150"/>
                <a:gd name="T73" fmla="*/ 6 h 118"/>
                <a:gd name="T74" fmla="*/ 129 w 150"/>
                <a:gd name="T75" fmla="*/ 3 h 118"/>
                <a:gd name="T76" fmla="*/ 128 w 150"/>
                <a:gd name="T77" fmla="*/ 1 h 118"/>
                <a:gd name="T78" fmla="*/ 128 w 150"/>
                <a:gd name="T79" fmla="*/ 0 h 118"/>
                <a:gd name="T80" fmla="*/ 150 w 150"/>
                <a:gd name="T81" fmla="*/ 0 h 118"/>
                <a:gd name="T82" fmla="*/ 150 w 150"/>
                <a:gd name="T83" fmla="*/ 1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0" h="118">
                  <a:moveTo>
                    <a:pt x="150" y="1"/>
                  </a:moveTo>
                  <a:lnTo>
                    <a:pt x="150" y="1"/>
                  </a:lnTo>
                  <a:lnTo>
                    <a:pt x="147" y="5"/>
                  </a:lnTo>
                  <a:lnTo>
                    <a:pt x="144" y="9"/>
                  </a:lnTo>
                  <a:lnTo>
                    <a:pt x="136" y="23"/>
                  </a:lnTo>
                  <a:lnTo>
                    <a:pt x="136" y="23"/>
                  </a:lnTo>
                  <a:lnTo>
                    <a:pt x="108" y="76"/>
                  </a:lnTo>
                  <a:lnTo>
                    <a:pt x="87" y="118"/>
                  </a:lnTo>
                  <a:lnTo>
                    <a:pt x="74" y="118"/>
                  </a:lnTo>
                  <a:lnTo>
                    <a:pt x="67" y="44"/>
                  </a:lnTo>
                  <a:lnTo>
                    <a:pt x="66" y="44"/>
                  </a:lnTo>
                  <a:lnTo>
                    <a:pt x="26" y="118"/>
                  </a:lnTo>
                  <a:lnTo>
                    <a:pt x="15" y="118"/>
                  </a:lnTo>
                  <a:lnTo>
                    <a:pt x="5" y="24"/>
                  </a:lnTo>
                  <a:lnTo>
                    <a:pt x="5" y="24"/>
                  </a:lnTo>
                  <a:lnTo>
                    <a:pt x="4" y="9"/>
                  </a:lnTo>
                  <a:lnTo>
                    <a:pt x="2" y="5"/>
                  </a:lnTo>
                  <a:lnTo>
                    <a:pt x="0" y="1"/>
                  </a:lnTo>
                  <a:lnTo>
                    <a:pt x="0" y="0"/>
                  </a:lnTo>
                  <a:lnTo>
                    <a:pt x="33" y="0"/>
                  </a:lnTo>
                  <a:lnTo>
                    <a:pt x="33" y="1"/>
                  </a:lnTo>
                  <a:lnTo>
                    <a:pt x="33" y="1"/>
                  </a:lnTo>
                  <a:lnTo>
                    <a:pt x="31" y="5"/>
                  </a:lnTo>
                  <a:lnTo>
                    <a:pt x="29" y="9"/>
                  </a:lnTo>
                  <a:lnTo>
                    <a:pt x="29" y="14"/>
                  </a:lnTo>
                  <a:lnTo>
                    <a:pt x="29" y="23"/>
                  </a:lnTo>
                  <a:lnTo>
                    <a:pt x="35" y="79"/>
                  </a:lnTo>
                  <a:lnTo>
                    <a:pt x="35" y="79"/>
                  </a:lnTo>
                  <a:lnTo>
                    <a:pt x="77" y="1"/>
                  </a:lnTo>
                  <a:lnTo>
                    <a:pt x="86" y="1"/>
                  </a:lnTo>
                  <a:lnTo>
                    <a:pt x="93" y="79"/>
                  </a:lnTo>
                  <a:lnTo>
                    <a:pt x="94" y="79"/>
                  </a:lnTo>
                  <a:lnTo>
                    <a:pt x="94" y="79"/>
                  </a:lnTo>
                  <a:lnTo>
                    <a:pt x="124" y="21"/>
                  </a:lnTo>
                  <a:lnTo>
                    <a:pt x="124" y="21"/>
                  </a:lnTo>
                  <a:lnTo>
                    <a:pt x="128" y="12"/>
                  </a:lnTo>
                  <a:lnTo>
                    <a:pt x="129" y="6"/>
                  </a:lnTo>
                  <a:lnTo>
                    <a:pt x="129" y="3"/>
                  </a:lnTo>
                  <a:lnTo>
                    <a:pt x="128" y="1"/>
                  </a:lnTo>
                  <a:lnTo>
                    <a:pt x="128" y="0"/>
                  </a:lnTo>
                  <a:lnTo>
                    <a:pt x="150" y="0"/>
                  </a:lnTo>
                  <a:lnTo>
                    <a:pt x="15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
        <p:nvSpPr>
          <p:cNvPr id="14" name="Text Placeholder 2"/>
          <p:cNvSpPr>
            <a:spLocks noGrp="1"/>
          </p:cNvSpPr>
          <p:nvPr>
            <p:ph type="body" sz="quarter" idx="12" hasCustomPrompt="1"/>
          </p:nvPr>
        </p:nvSpPr>
        <p:spPr>
          <a:xfrm>
            <a:off x="283745" y="301625"/>
            <a:ext cx="10230268" cy="4897090"/>
          </a:xfrm>
        </p:spPr>
        <p:txBody>
          <a:bodyPr/>
          <a:lstStyle>
            <a:lvl1pPr marL="571500" indent="-571500">
              <a:buFont typeface="Arial" panose="020B0604020202020204" pitchFamily="34" charset="0"/>
              <a:buChar char="−"/>
              <a:defRPr sz="3600">
                <a:solidFill>
                  <a:schemeClr val="bg1"/>
                </a:solidFill>
              </a:defRPr>
            </a:lvl1pPr>
            <a:lvl2pPr>
              <a:defRPr sz="2800">
                <a:solidFill>
                  <a:schemeClr val="bg1"/>
                </a:solidFill>
              </a:defRPr>
            </a:lvl2pPr>
            <a:lvl3pPr marL="985807" indent="-457200">
              <a:buFont typeface="Arial" panose="020B0604020202020204" pitchFamily="34" charset="0"/>
              <a:buChar char="−"/>
              <a:defRPr sz="2800">
                <a:solidFill>
                  <a:schemeClr val="bg1"/>
                </a:solidFill>
              </a:defRPr>
            </a:lvl3pPr>
            <a:lvl4pPr>
              <a:defRPr sz="2800">
                <a:solidFill>
                  <a:schemeClr val="bg1"/>
                </a:solidFill>
              </a:defRPr>
            </a:lvl4pPr>
            <a:lvl5pPr>
              <a:defRPr sz="2400">
                <a:solidFill>
                  <a:schemeClr val="bg1"/>
                </a:solidFill>
              </a:defRPr>
            </a:lvl5pPr>
          </a:lstStyle>
          <a:p>
            <a:pPr lvl="0"/>
            <a:r>
              <a:rPr lang="en-US" dirty="0"/>
              <a:t>You can use it as divider or highlight slide. Make it short, clear and pretty. If used as a highlight slide, size of the text should be 35pt. If used as a divider slide, content can be much smaller – 18pt.</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1308664043"/>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sp>
        <p:nvSpPr>
          <p:cNvPr id="2" name="Footer Placeholder 3"/>
          <p:cNvSpPr>
            <a:spLocks noGrp="1"/>
          </p:cNvSpPr>
          <p:nvPr>
            <p:ph type="ftr" sz="quarter" idx="3"/>
          </p:nvPr>
        </p:nvSpPr>
        <p:spPr>
          <a:xfrm>
            <a:off x="658292" y="5592196"/>
            <a:ext cx="5678487" cy="228600"/>
          </a:xfrm>
          <a:prstGeom prst="rect">
            <a:avLst/>
          </a:prstGeom>
        </p:spPr>
        <p:txBody>
          <a:bodyPr/>
          <a:lstStyle>
            <a:lvl1pPr>
              <a:defRPr sz="800">
                <a:solidFill>
                  <a:schemeClr val="tx2"/>
                </a:solidFill>
              </a:defRPr>
            </a:lvl1pPr>
          </a:lstStyle>
          <a:p>
            <a:r>
              <a:rPr lang="en-US"/>
              <a:t>Global webinar for third-party providers</a:t>
            </a:r>
            <a:endParaRPr lang="en-GB" dirty="0"/>
          </a:p>
        </p:txBody>
      </p:sp>
      <p:sp>
        <p:nvSpPr>
          <p:cNvPr id="3" name="Slide Number Placeholder 4"/>
          <p:cNvSpPr>
            <a:spLocks noGrp="1"/>
          </p:cNvSpPr>
          <p:nvPr>
            <p:ph type="sldNum" sz="quarter" idx="4"/>
          </p:nvPr>
        </p:nvSpPr>
        <p:spPr>
          <a:xfrm>
            <a:off x="9823251" y="5592196"/>
            <a:ext cx="762000" cy="228600"/>
          </a:xfrm>
          <a:prstGeom prst="rect">
            <a:avLst/>
          </a:prstGeom>
        </p:spPr>
        <p:txBody>
          <a:bodyPr/>
          <a:lstStyle>
            <a:lvl1pPr algn="r">
              <a:defRPr sz="800">
                <a:solidFill>
                  <a:schemeClr val="tx2"/>
                </a:solidFill>
              </a:defRPr>
            </a:lvl1pPr>
          </a:lstStyle>
          <a:p>
            <a:fld id="{F17889F7-7963-4A16-ADF8-FEE4D97DC541}" type="slidenum">
              <a:rPr lang="en-GB" smtClean="0"/>
              <a:pPr/>
              <a:t>‹#›</a:t>
            </a:fld>
            <a:endParaRPr lang="en-GB"/>
          </a:p>
        </p:txBody>
      </p:sp>
      <p:sp>
        <p:nvSpPr>
          <p:cNvPr id="4" name="Rectangle 3"/>
          <p:cNvSpPr/>
          <p:nvPr userDrawn="1"/>
        </p:nvSpPr>
        <p:spPr bwMode="auto">
          <a:xfrm>
            <a:off x="0" y="0"/>
            <a:ext cx="10801350" cy="6076950"/>
          </a:xfrm>
          <a:prstGeom prst="rect">
            <a:avLst/>
          </a:prstGeom>
          <a:solidFill>
            <a:schemeClr val="tx2"/>
          </a:solidFill>
          <a:ln w="9525" cap="flat" cmpd="sng" algn="ctr">
            <a:noFill/>
            <a:prstDash val="solid"/>
            <a:round/>
            <a:headEnd type="none" w="med" len="med"/>
            <a:tailEnd type="none" w="med" len="med"/>
          </a:ln>
          <a:effectLst/>
        </p:spPr>
        <p:txBody>
          <a:bodyPr vert="horz" wrap="square" lIns="107970" tIns="53985" rIns="107970" bIns="53985" numCol="1" spcCol="0" rtlCol="0" anchor="t" anchorCtr="0" compatLnSpc="1">
            <a:prstTxWarp prst="textNoShape">
              <a:avLst/>
            </a:prstTxWarp>
          </a:bodyPr>
          <a:lstStyle/>
          <a:p>
            <a:pPr defTabSz="1079708"/>
            <a:endParaRPr lang="en-GB" dirty="0"/>
          </a:p>
        </p:txBody>
      </p:sp>
      <p:sp>
        <p:nvSpPr>
          <p:cNvPr id="5" name="TextBox 4"/>
          <p:cNvSpPr txBox="1"/>
          <p:nvPr userDrawn="1"/>
        </p:nvSpPr>
        <p:spPr>
          <a:xfrm>
            <a:off x="4790673" y="3902571"/>
            <a:ext cx="1220003" cy="276999"/>
          </a:xfrm>
          <a:prstGeom prst="rect">
            <a:avLst/>
          </a:prstGeom>
          <a:noFill/>
          <a:ln>
            <a:noFill/>
          </a:ln>
        </p:spPr>
        <p:txBody>
          <a:bodyPr wrap="square" rtlCol="0">
            <a:spAutoFit/>
          </a:bodyPr>
          <a:lstStyle/>
          <a:p>
            <a:pPr algn="ctr"/>
            <a:r>
              <a:rPr lang="en-GB" sz="1200" dirty="0">
                <a:solidFill>
                  <a:schemeClr val="bg1"/>
                </a:solidFill>
              </a:rPr>
              <a:t>www.swift.com</a:t>
            </a:r>
            <a:endParaRPr lang="en-GB" sz="1050" dirty="0">
              <a:solidFill>
                <a:schemeClr val="bg1"/>
              </a:solidFill>
            </a:endParaRPr>
          </a:p>
        </p:txBody>
      </p:sp>
      <p:grpSp>
        <p:nvGrpSpPr>
          <p:cNvPr id="14" name="Group 13"/>
          <p:cNvGrpSpPr/>
          <p:nvPr userDrawn="1"/>
        </p:nvGrpSpPr>
        <p:grpSpPr>
          <a:xfrm>
            <a:off x="4774949" y="2317121"/>
            <a:ext cx="1251449" cy="1253662"/>
            <a:chOff x="1230313" y="1433513"/>
            <a:chExt cx="898525" cy="900113"/>
          </a:xfrm>
        </p:grpSpPr>
        <p:sp>
          <p:nvSpPr>
            <p:cNvPr id="15" name="Freeform 14"/>
            <p:cNvSpPr>
              <a:spLocks noEditPoints="1"/>
            </p:cNvSpPr>
            <p:nvPr userDrawn="1"/>
          </p:nvSpPr>
          <p:spPr bwMode="auto">
            <a:xfrm>
              <a:off x="1230313" y="1433513"/>
              <a:ext cx="898525" cy="900113"/>
            </a:xfrm>
            <a:custGeom>
              <a:avLst/>
              <a:gdLst>
                <a:gd name="T0" fmla="*/ 198 w 566"/>
                <a:gd name="T1" fmla="*/ 14 h 567"/>
                <a:gd name="T2" fmla="*/ 103 w 566"/>
                <a:gd name="T3" fmla="*/ 66 h 567"/>
                <a:gd name="T4" fmla="*/ 34 w 566"/>
                <a:gd name="T5" fmla="*/ 149 h 567"/>
                <a:gd name="T6" fmla="*/ 2 w 566"/>
                <a:gd name="T7" fmla="*/ 255 h 567"/>
                <a:gd name="T8" fmla="*/ 9 w 566"/>
                <a:gd name="T9" fmla="*/ 354 h 567"/>
                <a:gd name="T10" fmla="*/ 57 w 566"/>
                <a:gd name="T11" fmla="*/ 453 h 567"/>
                <a:gd name="T12" fmla="*/ 136 w 566"/>
                <a:gd name="T13" fmla="*/ 526 h 567"/>
                <a:gd name="T14" fmla="*/ 240 w 566"/>
                <a:gd name="T15" fmla="*/ 563 h 567"/>
                <a:gd name="T16" fmla="*/ 341 w 566"/>
                <a:gd name="T17" fmla="*/ 561 h 567"/>
                <a:gd name="T18" fmla="*/ 442 w 566"/>
                <a:gd name="T19" fmla="*/ 518 h 567"/>
                <a:gd name="T20" fmla="*/ 518 w 566"/>
                <a:gd name="T21" fmla="*/ 442 h 567"/>
                <a:gd name="T22" fmla="*/ 561 w 566"/>
                <a:gd name="T23" fmla="*/ 341 h 567"/>
                <a:gd name="T24" fmla="*/ 563 w 566"/>
                <a:gd name="T25" fmla="*/ 240 h 567"/>
                <a:gd name="T26" fmla="*/ 526 w 566"/>
                <a:gd name="T27" fmla="*/ 137 h 567"/>
                <a:gd name="T28" fmla="*/ 454 w 566"/>
                <a:gd name="T29" fmla="*/ 57 h 567"/>
                <a:gd name="T30" fmla="*/ 356 w 566"/>
                <a:gd name="T31" fmla="*/ 10 h 567"/>
                <a:gd name="T32" fmla="*/ 95 w 566"/>
                <a:gd name="T33" fmla="*/ 90 h 567"/>
                <a:gd name="T34" fmla="*/ 248 w 566"/>
                <a:gd name="T35" fmla="*/ 16 h 567"/>
                <a:gd name="T36" fmla="*/ 206 w 566"/>
                <a:gd name="T37" fmla="*/ 55 h 567"/>
                <a:gd name="T38" fmla="*/ 94 w 566"/>
                <a:gd name="T39" fmla="*/ 92 h 567"/>
                <a:gd name="T40" fmla="*/ 247 w 566"/>
                <a:gd name="T41" fmla="*/ 36 h 567"/>
                <a:gd name="T42" fmla="*/ 192 w 566"/>
                <a:gd name="T43" fmla="*/ 92 h 567"/>
                <a:gd name="T44" fmla="*/ 337 w 566"/>
                <a:gd name="T45" fmla="*/ 50 h 567"/>
                <a:gd name="T46" fmla="*/ 290 w 566"/>
                <a:gd name="T47" fmla="*/ 92 h 567"/>
                <a:gd name="T48" fmla="*/ 319 w 566"/>
                <a:gd name="T49" fmla="*/ 19 h 567"/>
                <a:gd name="T50" fmla="*/ 382 w 566"/>
                <a:gd name="T51" fmla="*/ 32 h 567"/>
                <a:gd name="T52" fmla="*/ 473 w 566"/>
                <a:gd name="T53" fmla="*/ 92 h 567"/>
                <a:gd name="T54" fmla="*/ 166 w 566"/>
                <a:gd name="T55" fmla="*/ 107 h 567"/>
                <a:gd name="T56" fmla="*/ 32 w 566"/>
                <a:gd name="T57" fmla="*/ 186 h 567"/>
                <a:gd name="T58" fmla="*/ 81 w 566"/>
                <a:gd name="T59" fmla="*/ 106 h 567"/>
                <a:gd name="T60" fmla="*/ 278 w 566"/>
                <a:gd name="T61" fmla="*/ 186 h 567"/>
                <a:gd name="T62" fmla="*/ 183 w 566"/>
                <a:gd name="T63" fmla="*/ 106 h 567"/>
                <a:gd name="T64" fmla="*/ 384 w 566"/>
                <a:gd name="T65" fmla="*/ 106 h 567"/>
                <a:gd name="T66" fmla="*/ 417 w 566"/>
                <a:gd name="T67" fmla="*/ 186 h 567"/>
                <a:gd name="T68" fmla="*/ 486 w 566"/>
                <a:gd name="T69" fmla="*/ 105 h 567"/>
                <a:gd name="T70" fmla="*/ 535 w 566"/>
                <a:gd name="T71" fmla="*/ 186 h 567"/>
                <a:gd name="T72" fmla="*/ 411 w 566"/>
                <a:gd name="T73" fmla="*/ 126 h 567"/>
                <a:gd name="T74" fmla="*/ 540 w 566"/>
                <a:gd name="T75" fmla="*/ 199 h 567"/>
                <a:gd name="T76" fmla="*/ 552 w 566"/>
                <a:gd name="T77" fmla="*/ 305 h 567"/>
                <a:gd name="T78" fmla="*/ 27 w 566"/>
                <a:gd name="T79" fmla="*/ 368 h 567"/>
                <a:gd name="T80" fmla="*/ 14 w 566"/>
                <a:gd name="T81" fmla="*/ 284 h 567"/>
                <a:gd name="T82" fmla="*/ 540 w 566"/>
                <a:gd name="T83" fmla="*/ 199 h 567"/>
                <a:gd name="T84" fmla="*/ 156 w 566"/>
                <a:gd name="T85" fmla="*/ 441 h 567"/>
                <a:gd name="T86" fmla="*/ 81 w 566"/>
                <a:gd name="T87" fmla="*/ 461 h 567"/>
                <a:gd name="T88" fmla="*/ 32 w 566"/>
                <a:gd name="T89" fmla="*/ 381 h 567"/>
                <a:gd name="T90" fmla="*/ 183 w 566"/>
                <a:gd name="T91" fmla="*/ 461 h 567"/>
                <a:gd name="T92" fmla="*/ 149 w 566"/>
                <a:gd name="T93" fmla="*/ 381 h 567"/>
                <a:gd name="T94" fmla="*/ 412 w 566"/>
                <a:gd name="T95" fmla="*/ 402 h 567"/>
                <a:gd name="T96" fmla="*/ 290 w 566"/>
                <a:gd name="T97" fmla="*/ 461 h 567"/>
                <a:gd name="T98" fmla="*/ 534 w 566"/>
                <a:gd name="T99" fmla="*/ 382 h 567"/>
                <a:gd name="T100" fmla="*/ 400 w 566"/>
                <a:gd name="T101" fmla="*/ 461 h 567"/>
                <a:gd name="T102" fmla="*/ 431 w 566"/>
                <a:gd name="T103" fmla="*/ 381 h 567"/>
                <a:gd name="T104" fmla="*/ 176 w 566"/>
                <a:gd name="T105" fmla="*/ 475 h 567"/>
                <a:gd name="T106" fmla="*/ 253 w 566"/>
                <a:gd name="T107" fmla="*/ 551 h 567"/>
                <a:gd name="T108" fmla="*/ 146 w 566"/>
                <a:gd name="T109" fmla="*/ 515 h 567"/>
                <a:gd name="T110" fmla="*/ 176 w 566"/>
                <a:gd name="T111" fmla="*/ 475 h 567"/>
                <a:gd name="T112" fmla="*/ 230 w 566"/>
                <a:gd name="T113" fmla="*/ 516 h 567"/>
                <a:gd name="T114" fmla="*/ 278 w 566"/>
                <a:gd name="T115" fmla="*/ 475 h 567"/>
                <a:gd name="T116" fmla="*/ 320 w 566"/>
                <a:gd name="T117" fmla="*/ 531 h 567"/>
                <a:gd name="T118" fmla="*/ 374 w 566"/>
                <a:gd name="T119" fmla="*/ 475 h 567"/>
                <a:gd name="T120" fmla="*/ 401 w 566"/>
                <a:gd name="T121" fmla="*/ 525 h 567"/>
                <a:gd name="T122" fmla="*/ 319 w 566"/>
                <a:gd name="T123" fmla="*/ 547 h 567"/>
                <a:gd name="T124" fmla="*/ 391 w 566"/>
                <a:gd name="T125" fmla="*/ 475 h 5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66" h="567">
                  <a:moveTo>
                    <a:pt x="282" y="0"/>
                  </a:moveTo>
                  <a:lnTo>
                    <a:pt x="282" y="0"/>
                  </a:lnTo>
                  <a:lnTo>
                    <a:pt x="268" y="1"/>
                  </a:lnTo>
                  <a:lnTo>
                    <a:pt x="252" y="2"/>
                  </a:lnTo>
                  <a:lnTo>
                    <a:pt x="238" y="4"/>
                  </a:lnTo>
                  <a:lnTo>
                    <a:pt x="225" y="7"/>
                  </a:lnTo>
                  <a:lnTo>
                    <a:pt x="211" y="10"/>
                  </a:lnTo>
                  <a:lnTo>
                    <a:pt x="198" y="14"/>
                  </a:lnTo>
                  <a:lnTo>
                    <a:pt x="185" y="18"/>
                  </a:lnTo>
                  <a:lnTo>
                    <a:pt x="172" y="23"/>
                  </a:lnTo>
                  <a:lnTo>
                    <a:pt x="159" y="29"/>
                  </a:lnTo>
                  <a:lnTo>
                    <a:pt x="147" y="35"/>
                  </a:lnTo>
                  <a:lnTo>
                    <a:pt x="136" y="42"/>
                  </a:lnTo>
                  <a:lnTo>
                    <a:pt x="124" y="49"/>
                  </a:lnTo>
                  <a:lnTo>
                    <a:pt x="113" y="57"/>
                  </a:lnTo>
                  <a:lnTo>
                    <a:pt x="103" y="66"/>
                  </a:lnTo>
                  <a:lnTo>
                    <a:pt x="92" y="75"/>
                  </a:lnTo>
                  <a:lnTo>
                    <a:pt x="83" y="84"/>
                  </a:lnTo>
                  <a:lnTo>
                    <a:pt x="73" y="94"/>
                  </a:lnTo>
                  <a:lnTo>
                    <a:pt x="65" y="104"/>
                  </a:lnTo>
                  <a:lnTo>
                    <a:pt x="56" y="115"/>
                  </a:lnTo>
                  <a:lnTo>
                    <a:pt x="48" y="126"/>
                  </a:lnTo>
                  <a:lnTo>
                    <a:pt x="41" y="137"/>
                  </a:lnTo>
                  <a:lnTo>
                    <a:pt x="34" y="149"/>
                  </a:lnTo>
                  <a:lnTo>
                    <a:pt x="28" y="161"/>
                  </a:lnTo>
                  <a:lnTo>
                    <a:pt x="22" y="174"/>
                  </a:lnTo>
                  <a:lnTo>
                    <a:pt x="17" y="186"/>
                  </a:lnTo>
                  <a:lnTo>
                    <a:pt x="13" y="199"/>
                  </a:lnTo>
                  <a:lnTo>
                    <a:pt x="9" y="213"/>
                  </a:lnTo>
                  <a:lnTo>
                    <a:pt x="6" y="226"/>
                  </a:lnTo>
                  <a:lnTo>
                    <a:pt x="4" y="240"/>
                  </a:lnTo>
                  <a:lnTo>
                    <a:pt x="2" y="255"/>
                  </a:lnTo>
                  <a:lnTo>
                    <a:pt x="1" y="270"/>
                  </a:lnTo>
                  <a:lnTo>
                    <a:pt x="0" y="284"/>
                  </a:lnTo>
                  <a:lnTo>
                    <a:pt x="0" y="284"/>
                  </a:lnTo>
                  <a:lnTo>
                    <a:pt x="1" y="298"/>
                  </a:lnTo>
                  <a:lnTo>
                    <a:pt x="2" y="313"/>
                  </a:lnTo>
                  <a:lnTo>
                    <a:pt x="4" y="327"/>
                  </a:lnTo>
                  <a:lnTo>
                    <a:pt x="6" y="341"/>
                  </a:lnTo>
                  <a:lnTo>
                    <a:pt x="9" y="354"/>
                  </a:lnTo>
                  <a:lnTo>
                    <a:pt x="13" y="368"/>
                  </a:lnTo>
                  <a:lnTo>
                    <a:pt x="18" y="381"/>
                  </a:lnTo>
                  <a:lnTo>
                    <a:pt x="23" y="394"/>
                  </a:lnTo>
                  <a:lnTo>
                    <a:pt x="28" y="406"/>
                  </a:lnTo>
                  <a:lnTo>
                    <a:pt x="34" y="418"/>
                  </a:lnTo>
                  <a:lnTo>
                    <a:pt x="41" y="430"/>
                  </a:lnTo>
                  <a:lnTo>
                    <a:pt x="49" y="442"/>
                  </a:lnTo>
                  <a:lnTo>
                    <a:pt x="57" y="453"/>
                  </a:lnTo>
                  <a:lnTo>
                    <a:pt x="65" y="464"/>
                  </a:lnTo>
                  <a:lnTo>
                    <a:pt x="74" y="474"/>
                  </a:lnTo>
                  <a:lnTo>
                    <a:pt x="83" y="484"/>
                  </a:lnTo>
                  <a:lnTo>
                    <a:pt x="93" y="493"/>
                  </a:lnTo>
                  <a:lnTo>
                    <a:pt x="103" y="502"/>
                  </a:lnTo>
                  <a:lnTo>
                    <a:pt x="114" y="510"/>
                  </a:lnTo>
                  <a:lnTo>
                    <a:pt x="125" y="518"/>
                  </a:lnTo>
                  <a:lnTo>
                    <a:pt x="136" y="526"/>
                  </a:lnTo>
                  <a:lnTo>
                    <a:pt x="148" y="532"/>
                  </a:lnTo>
                  <a:lnTo>
                    <a:pt x="160" y="539"/>
                  </a:lnTo>
                  <a:lnTo>
                    <a:pt x="173" y="544"/>
                  </a:lnTo>
                  <a:lnTo>
                    <a:pt x="186" y="549"/>
                  </a:lnTo>
                  <a:lnTo>
                    <a:pt x="199" y="554"/>
                  </a:lnTo>
                  <a:lnTo>
                    <a:pt x="212" y="558"/>
                  </a:lnTo>
                  <a:lnTo>
                    <a:pt x="226" y="561"/>
                  </a:lnTo>
                  <a:lnTo>
                    <a:pt x="240" y="563"/>
                  </a:lnTo>
                  <a:lnTo>
                    <a:pt x="254" y="565"/>
                  </a:lnTo>
                  <a:lnTo>
                    <a:pt x="269" y="566"/>
                  </a:lnTo>
                  <a:lnTo>
                    <a:pt x="284" y="567"/>
                  </a:lnTo>
                  <a:lnTo>
                    <a:pt x="284" y="567"/>
                  </a:lnTo>
                  <a:lnTo>
                    <a:pt x="298" y="566"/>
                  </a:lnTo>
                  <a:lnTo>
                    <a:pt x="313" y="565"/>
                  </a:lnTo>
                  <a:lnTo>
                    <a:pt x="327" y="563"/>
                  </a:lnTo>
                  <a:lnTo>
                    <a:pt x="341" y="561"/>
                  </a:lnTo>
                  <a:lnTo>
                    <a:pt x="354" y="558"/>
                  </a:lnTo>
                  <a:lnTo>
                    <a:pt x="368" y="554"/>
                  </a:lnTo>
                  <a:lnTo>
                    <a:pt x="381" y="549"/>
                  </a:lnTo>
                  <a:lnTo>
                    <a:pt x="394" y="544"/>
                  </a:lnTo>
                  <a:lnTo>
                    <a:pt x="406" y="539"/>
                  </a:lnTo>
                  <a:lnTo>
                    <a:pt x="418" y="532"/>
                  </a:lnTo>
                  <a:lnTo>
                    <a:pt x="430" y="526"/>
                  </a:lnTo>
                  <a:lnTo>
                    <a:pt x="442" y="518"/>
                  </a:lnTo>
                  <a:lnTo>
                    <a:pt x="453" y="510"/>
                  </a:lnTo>
                  <a:lnTo>
                    <a:pt x="463" y="502"/>
                  </a:lnTo>
                  <a:lnTo>
                    <a:pt x="474" y="493"/>
                  </a:lnTo>
                  <a:lnTo>
                    <a:pt x="484" y="484"/>
                  </a:lnTo>
                  <a:lnTo>
                    <a:pt x="493" y="474"/>
                  </a:lnTo>
                  <a:lnTo>
                    <a:pt x="502" y="464"/>
                  </a:lnTo>
                  <a:lnTo>
                    <a:pt x="510" y="453"/>
                  </a:lnTo>
                  <a:lnTo>
                    <a:pt x="518" y="442"/>
                  </a:lnTo>
                  <a:lnTo>
                    <a:pt x="525" y="430"/>
                  </a:lnTo>
                  <a:lnTo>
                    <a:pt x="532" y="418"/>
                  </a:lnTo>
                  <a:lnTo>
                    <a:pt x="538" y="406"/>
                  </a:lnTo>
                  <a:lnTo>
                    <a:pt x="544" y="394"/>
                  </a:lnTo>
                  <a:lnTo>
                    <a:pt x="549" y="381"/>
                  </a:lnTo>
                  <a:lnTo>
                    <a:pt x="554" y="368"/>
                  </a:lnTo>
                  <a:lnTo>
                    <a:pt x="557" y="354"/>
                  </a:lnTo>
                  <a:lnTo>
                    <a:pt x="561" y="341"/>
                  </a:lnTo>
                  <a:lnTo>
                    <a:pt x="563" y="327"/>
                  </a:lnTo>
                  <a:lnTo>
                    <a:pt x="565" y="313"/>
                  </a:lnTo>
                  <a:lnTo>
                    <a:pt x="566" y="298"/>
                  </a:lnTo>
                  <a:lnTo>
                    <a:pt x="566" y="284"/>
                  </a:lnTo>
                  <a:lnTo>
                    <a:pt x="566" y="284"/>
                  </a:lnTo>
                  <a:lnTo>
                    <a:pt x="566" y="270"/>
                  </a:lnTo>
                  <a:lnTo>
                    <a:pt x="565" y="255"/>
                  </a:lnTo>
                  <a:lnTo>
                    <a:pt x="563" y="240"/>
                  </a:lnTo>
                  <a:lnTo>
                    <a:pt x="561" y="226"/>
                  </a:lnTo>
                  <a:lnTo>
                    <a:pt x="558" y="213"/>
                  </a:lnTo>
                  <a:lnTo>
                    <a:pt x="554" y="199"/>
                  </a:lnTo>
                  <a:lnTo>
                    <a:pt x="549" y="186"/>
                  </a:lnTo>
                  <a:lnTo>
                    <a:pt x="544" y="174"/>
                  </a:lnTo>
                  <a:lnTo>
                    <a:pt x="539" y="161"/>
                  </a:lnTo>
                  <a:lnTo>
                    <a:pt x="532" y="149"/>
                  </a:lnTo>
                  <a:lnTo>
                    <a:pt x="526" y="137"/>
                  </a:lnTo>
                  <a:lnTo>
                    <a:pt x="518" y="126"/>
                  </a:lnTo>
                  <a:lnTo>
                    <a:pt x="511" y="115"/>
                  </a:lnTo>
                  <a:lnTo>
                    <a:pt x="502" y="104"/>
                  </a:lnTo>
                  <a:lnTo>
                    <a:pt x="493" y="94"/>
                  </a:lnTo>
                  <a:lnTo>
                    <a:pt x="484" y="84"/>
                  </a:lnTo>
                  <a:lnTo>
                    <a:pt x="474" y="75"/>
                  </a:lnTo>
                  <a:lnTo>
                    <a:pt x="464" y="66"/>
                  </a:lnTo>
                  <a:lnTo>
                    <a:pt x="454" y="57"/>
                  </a:lnTo>
                  <a:lnTo>
                    <a:pt x="443" y="49"/>
                  </a:lnTo>
                  <a:lnTo>
                    <a:pt x="431" y="42"/>
                  </a:lnTo>
                  <a:lnTo>
                    <a:pt x="419" y="35"/>
                  </a:lnTo>
                  <a:lnTo>
                    <a:pt x="407" y="29"/>
                  </a:lnTo>
                  <a:lnTo>
                    <a:pt x="395" y="23"/>
                  </a:lnTo>
                  <a:lnTo>
                    <a:pt x="382" y="18"/>
                  </a:lnTo>
                  <a:lnTo>
                    <a:pt x="369" y="14"/>
                  </a:lnTo>
                  <a:lnTo>
                    <a:pt x="356" y="10"/>
                  </a:lnTo>
                  <a:lnTo>
                    <a:pt x="342" y="7"/>
                  </a:lnTo>
                  <a:lnTo>
                    <a:pt x="328" y="4"/>
                  </a:lnTo>
                  <a:lnTo>
                    <a:pt x="314" y="2"/>
                  </a:lnTo>
                  <a:lnTo>
                    <a:pt x="300" y="1"/>
                  </a:lnTo>
                  <a:lnTo>
                    <a:pt x="286" y="0"/>
                  </a:lnTo>
                  <a:lnTo>
                    <a:pt x="282" y="0"/>
                  </a:lnTo>
                  <a:close/>
                  <a:moveTo>
                    <a:pt x="95" y="90"/>
                  </a:moveTo>
                  <a:lnTo>
                    <a:pt x="95" y="90"/>
                  </a:lnTo>
                  <a:lnTo>
                    <a:pt x="111" y="76"/>
                  </a:lnTo>
                  <a:lnTo>
                    <a:pt x="128" y="63"/>
                  </a:lnTo>
                  <a:lnTo>
                    <a:pt x="147" y="51"/>
                  </a:lnTo>
                  <a:lnTo>
                    <a:pt x="166" y="41"/>
                  </a:lnTo>
                  <a:lnTo>
                    <a:pt x="185" y="32"/>
                  </a:lnTo>
                  <a:lnTo>
                    <a:pt x="206" y="25"/>
                  </a:lnTo>
                  <a:lnTo>
                    <a:pt x="226" y="20"/>
                  </a:lnTo>
                  <a:lnTo>
                    <a:pt x="248" y="16"/>
                  </a:lnTo>
                  <a:lnTo>
                    <a:pt x="248" y="16"/>
                  </a:lnTo>
                  <a:lnTo>
                    <a:pt x="254" y="15"/>
                  </a:lnTo>
                  <a:lnTo>
                    <a:pt x="254" y="15"/>
                  </a:lnTo>
                  <a:lnTo>
                    <a:pt x="247" y="19"/>
                  </a:lnTo>
                  <a:lnTo>
                    <a:pt x="247" y="19"/>
                  </a:lnTo>
                  <a:lnTo>
                    <a:pt x="233" y="30"/>
                  </a:lnTo>
                  <a:lnTo>
                    <a:pt x="215" y="46"/>
                  </a:lnTo>
                  <a:lnTo>
                    <a:pt x="206" y="55"/>
                  </a:lnTo>
                  <a:lnTo>
                    <a:pt x="196" y="66"/>
                  </a:lnTo>
                  <a:lnTo>
                    <a:pt x="186" y="78"/>
                  </a:lnTo>
                  <a:lnTo>
                    <a:pt x="176" y="92"/>
                  </a:lnTo>
                  <a:lnTo>
                    <a:pt x="176" y="92"/>
                  </a:lnTo>
                  <a:lnTo>
                    <a:pt x="176" y="92"/>
                  </a:lnTo>
                  <a:lnTo>
                    <a:pt x="176" y="92"/>
                  </a:lnTo>
                  <a:lnTo>
                    <a:pt x="94" y="92"/>
                  </a:lnTo>
                  <a:lnTo>
                    <a:pt x="94" y="92"/>
                  </a:lnTo>
                  <a:lnTo>
                    <a:pt x="95" y="90"/>
                  </a:lnTo>
                  <a:lnTo>
                    <a:pt x="95" y="90"/>
                  </a:lnTo>
                  <a:close/>
                  <a:moveTo>
                    <a:pt x="194" y="90"/>
                  </a:moveTo>
                  <a:lnTo>
                    <a:pt x="194" y="90"/>
                  </a:lnTo>
                  <a:lnTo>
                    <a:pt x="203" y="79"/>
                  </a:lnTo>
                  <a:lnTo>
                    <a:pt x="212" y="69"/>
                  </a:lnTo>
                  <a:lnTo>
                    <a:pt x="230" y="50"/>
                  </a:lnTo>
                  <a:lnTo>
                    <a:pt x="247" y="36"/>
                  </a:lnTo>
                  <a:lnTo>
                    <a:pt x="262" y="25"/>
                  </a:lnTo>
                  <a:lnTo>
                    <a:pt x="262" y="25"/>
                  </a:lnTo>
                  <a:lnTo>
                    <a:pt x="278" y="15"/>
                  </a:lnTo>
                  <a:lnTo>
                    <a:pt x="278" y="15"/>
                  </a:lnTo>
                  <a:lnTo>
                    <a:pt x="278" y="92"/>
                  </a:lnTo>
                  <a:lnTo>
                    <a:pt x="278" y="92"/>
                  </a:lnTo>
                  <a:lnTo>
                    <a:pt x="192" y="92"/>
                  </a:lnTo>
                  <a:lnTo>
                    <a:pt x="192" y="92"/>
                  </a:lnTo>
                  <a:lnTo>
                    <a:pt x="194" y="90"/>
                  </a:lnTo>
                  <a:lnTo>
                    <a:pt x="194" y="90"/>
                  </a:lnTo>
                  <a:close/>
                  <a:moveTo>
                    <a:pt x="290" y="15"/>
                  </a:moveTo>
                  <a:lnTo>
                    <a:pt x="290" y="15"/>
                  </a:lnTo>
                  <a:lnTo>
                    <a:pt x="305" y="25"/>
                  </a:lnTo>
                  <a:lnTo>
                    <a:pt x="305" y="25"/>
                  </a:lnTo>
                  <a:lnTo>
                    <a:pt x="320" y="36"/>
                  </a:lnTo>
                  <a:lnTo>
                    <a:pt x="337" y="50"/>
                  </a:lnTo>
                  <a:lnTo>
                    <a:pt x="355" y="69"/>
                  </a:lnTo>
                  <a:lnTo>
                    <a:pt x="364" y="79"/>
                  </a:lnTo>
                  <a:lnTo>
                    <a:pt x="373" y="90"/>
                  </a:lnTo>
                  <a:lnTo>
                    <a:pt x="373" y="90"/>
                  </a:lnTo>
                  <a:lnTo>
                    <a:pt x="374" y="92"/>
                  </a:lnTo>
                  <a:lnTo>
                    <a:pt x="374" y="92"/>
                  </a:lnTo>
                  <a:lnTo>
                    <a:pt x="290" y="92"/>
                  </a:lnTo>
                  <a:lnTo>
                    <a:pt x="290" y="92"/>
                  </a:lnTo>
                  <a:lnTo>
                    <a:pt x="290" y="15"/>
                  </a:lnTo>
                  <a:lnTo>
                    <a:pt x="290" y="15"/>
                  </a:lnTo>
                  <a:close/>
                  <a:moveTo>
                    <a:pt x="391" y="92"/>
                  </a:moveTo>
                  <a:lnTo>
                    <a:pt x="391" y="92"/>
                  </a:lnTo>
                  <a:lnTo>
                    <a:pt x="376" y="72"/>
                  </a:lnTo>
                  <a:lnTo>
                    <a:pt x="359" y="53"/>
                  </a:lnTo>
                  <a:lnTo>
                    <a:pt x="340" y="35"/>
                  </a:lnTo>
                  <a:lnTo>
                    <a:pt x="319" y="19"/>
                  </a:lnTo>
                  <a:lnTo>
                    <a:pt x="319" y="19"/>
                  </a:lnTo>
                  <a:lnTo>
                    <a:pt x="314" y="16"/>
                  </a:lnTo>
                  <a:lnTo>
                    <a:pt x="314" y="16"/>
                  </a:lnTo>
                  <a:lnTo>
                    <a:pt x="320" y="16"/>
                  </a:lnTo>
                  <a:lnTo>
                    <a:pt x="320" y="16"/>
                  </a:lnTo>
                  <a:lnTo>
                    <a:pt x="341" y="20"/>
                  </a:lnTo>
                  <a:lnTo>
                    <a:pt x="362" y="25"/>
                  </a:lnTo>
                  <a:lnTo>
                    <a:pt x="382" y="32"/>
                  </a:lnTo>
                  <a:lnTo>
                    <a:pt x="402" y="41"/>
                  </a:lnTo>
                  <a:lnTo>
                    <a:pt x="420" y="51"/>
                  </a:lnTo>
                  <a:lnTo>
                    <a:pt x="438" y="63"/>
                  </a:lnTo>
                  <a:lnTo>
                    <a:pt x="455" y="76"/>
                  </a:lnTo>
                  <a:lnTo>
                    <a:pt x="471" y="90"/>
                  </a:lnTo>
                  <a:lnTo>
                    <a:pt x="471" y="90"/>
                  </a:lnTo>
                  <a:lnTo>
                    <a:pt x="473" y="92"/>
                  </a:lnTo>
                  <a:lnTo>
                    <a:pt x="473" y="92"/>
                  </a:lnTo>
                  <a:lnTo>
                    <a:pt x="391" y="92"/>
                  </a:lnTo>
                  <a:lnTo>
                    <a:pt x="391" y="92"/>
                  </a:lnTo>
                  <a:lnTo>
                    <a:pt x="391" y="92"/>
                  </a:lnTo>
                  <a:lnTo>
                    <a:pt x="391" y="92"/>
                  </a:lnTo>
                  <a:close/>
                  <a:moveTo>
                    <a:pt x="167" y="105"/>
                  </a:moveTo>
                  <a:lnTo>
                    <a:pt x="167" y="105"/>
                  </a:lnTo>
                  <a:lnTo>
                    <a:pt x="166" y="107"/>
                  </a:lnTo>
                  <a:lnTo>
                    <a:pt x="166" y="107"/>
                  </a:lnTo>
                  <a:lnTo>
                    <a:pt x="156" y="126"/>
                  </a:lnTo>
                  <a:lnTo>
                    <a:pt x="148" y="145"/>
                  </a:lnTo>
                  <a:lnTo>
                    <a:pt x="141" y="165"/>
                  </a:lnTo>
                  <a:lnTo>
                    <a:pt x="136" y="185"/>
                  </a:lnTo>
                  <a:lnTo>
                    <a:pt x="136" y="185"/>
                  </a:lnTo>
                  <a:lnTo>
                    <a:pt x="136" y="186"/>
                  </a:lnTo>
                  <a:lnTo>
                    <a:pt x="136" y="186"/>
                  </a:lnTo>
                  <a:lnTo>
                    <a:pt x="32" y="186"/>
                  </a:lnTo>
                  <a:lnTo>
                    <a:pt x="32" y="186"/>
                  </a:lnTo>
                  <a:lnTo>
                    <a:pt x="33" y="185"/>
                  </a:lnTo>
                  <a:lnTo>
                    <a:pt x="33" y="185"/>
                  </a:lnTo>
                  <a:lnTo>
                    <a:pt x="42" y="163"/>
                  </a:lnTo>
                  <a:lnTo>
                    <a:pt x="53" y="143"/>
                  </a:lnTo>
                  <a:lnTo>
                    <a:pt x="66" y="124"/>
                  </a:lnTo>
                  <a:lnTo>
                    <a:pt x="81" y="106"/>
                  </a:lnTo>
                  <a:lnTo>
                    <a:pt x="81" y="106"/>
                  </a:lnTo>
                  <a:lnTo>
                    <a:pt x="81" y="105"/>
                  </a:lnTo>
                  <a:lnTo>
                    <a:pt x="81" y="105"/>
                  </a:lnTo>
                  <a:lnTo>
                    <a:pt x="167" y="105"/>
                  </a:lnTo>
                  <a:lnTo>
                    <a:pt x="167" y="105"/>
                  </a:lnTo>
                  <a:close/>
                  <a:moveTo>
                    <a:pt x="278" y="105"/>
                  </a:moveTo>
                  <a:lnTo>
                    <a:pt x="278" y="105"/>
                  </a:lnTo>
                  <a:lnTo>
                    <a:pt x="278" y="186"/>
                  </a:lnTo>
                  <a:lnTo>
                    <a:pt x="278" y="186"/>
                  </a:lnTo>
                  <a:lnTo>
                    <a:pt x="149" y="186"/>
                  </a:lnTo>
                  <a:lnTo>
                    <a:pt x="149" y="186"/>
                  </a:lnTo>
                  <a:lnTo>
                    <a:pt x="150" y="185"/>
                  </a:lnTo>
                  <a:lnTo>
                    <a:pt x="150" y="185"/>
                  </a:lnTo>
                  <a:lnTo>
                    <a:pt x="155" y="164"/>
                  </a:lnTo>
                  <a:lnTo>
                    <a:pt x="162" y="144"/>
                  </a:lnTo>
                  <a:lnTo>
                    <a:pt x="172" y="125"/>
                  </a:lnTo>
                  <a:lnTo>
                    <a:pt x="183" y="106"/>
                  </a:lnTo>
                  <a:lnTo>
                    <a:pt x="183" y="106"/>
                  </a:lnTo>
                  <a:lnTo>
                    <a:pt x="183" y="105"/>
                  </a:lnTo>
                  <a:lnTo>
                    <a:pt x="183" y="105"/>
                  </a:lnTo>
                  <a:lnTo>
                    <a:pt x="278" y="105"/>
                  </a:lnTo>
                  <a:lnTo>
                    <a:pt x="278" y="105"/>
                  </a:lnTo>
                  <a:close/>
                  <a:moveTo>
                    <a:pt x="384" y="105"/>
                  </a:moveTo>
                  <a:lnTo>
                    <a:pt x="384" y="105"/>
                  </a:lnTo>
                  <a:lnTo>
                    <a:pt x="384" y="106"/>
                  </a:lnTo>
                  <a:lnTo>
                    <a:pt x="384" y="106"/>
                  </a:lnTo>
                  <a:lnTo>
                    <a:pt x="395" y="125"/>
                  </a:lnTo>
                  <a:lnTo>
                    <a:pt x="404" y="144"/>
                  </a:lnTo>
                  <a:lnTo>
                    <a:pt x="412" y="164"/>
                  </a:lnTo>
                  <a:lnTo>
                    <a:pt x="417" y="185"/>
                  </a:lnTo>
                  <a:lnTo>
                    <a:pt x="417" y="185"/>
                  </a:lnTo>
                  <a:lnTo>
                    <a:pt x="417" y="186"/>
                  </a:lnTo>
                  <a:lnTo>
                    <a:pt x="417" y="186"/>
                  </a:lnTo>
                  <a:lnTo>
                    <a:pt x="290" y="186"/>
                  </a:lnTo>
                  <a:lnTo>
                    <a:pt x="290" y="186"/>
                  </a:lnTo>
                  <a:lnTo>
                    <a:pt x="290" y="105"/>
                  </a:lnTo>
                  <a:lnTo>
                    <a:pt x="290" y="105"/>
                  </a:lnTo>
                  <a:lnTo>
                    <a:pt x="384" y="105"/>
                  </a:lnTo>
                  <a:lnTo>
                    <a:pt x="384" y="105"/>
                  </a:lnTo>
                  <a:close/>
                  <a:moveTo>
                    <a:pt x="486" y="105"/>
                  </a:moveTo>
                  <a:lnTo>
                    <a:pt x="486" y="105"/>
                  </a:lnTo>
                  <a:lnTo>
                    <a:pt x="486" y="106"/>
                  </a:lnTo>
                  <a:lnTo>
                    <a:pt x="486" y="106"/>
                  </a:lnTo>
                  <a:lnTo>
                    <a:pt x="501" y="124"/>
                  </a:lnTo>
                  <a:lnTo>
                    <a:pt x="514" y="143"/>
                  </a:lnTo>
                  <a:lnTo>
                    <a:pt x="525" y="163"/>
                  </a:lnTo>
                  <a:lnTo>
                    <a:pt x="534" y="185"/>
                  </a:lnTo>
                  <a:lnTo>
                    <a:pt x="534" y="185"/>
                  </a:lnTo>
                  <a:lnTo>
                    <a:pt x="535" y="186"/>
                  </a:lnTo>
                  <a:lnTo>
                    <a:pt x="535" y="186"/>
                  </a:lnTo>
                  <a:lnTo>
                    <a:pt x="431" y="186"/>
                  </a:lnTo>
                  <a:lnTo>
                    <a:pt x="431" y="186"/>
                  </a:lnTo>
                  <a:lnTo>
                    <a:pt x="431" y="185"/>
                  </a:lnTo>
                  <a:lnTo>
                    <a:pt x="431" y="185"/>
                  </a:lnTo>
                  <a:lnTo>
                    <a:pt x="426" y="165"/>
                  </a:lnTo>
                  <a:lnTo>
                    <a:pt x="419" y="145"/>
                  </a:lnTo>
                  <a:lnTo>
                    <a:pt x="411" y="126"/>
                  </a:lnTo>
                  <a:lnTo>
                    <a:pt x="400" y="107"/>
                  </a:lnTo>
                  <a:lnTo>
                    <a:pt x="400" y="107"/>
                  </a:lnTo>
                  <a:lnTo>
                    <a:pt x="400" y="105"/>
                  </a:lnTo>
                  <a:lnTo>
                    <a:pt x="400" y="105"/>
                  </a:lnTo>
                  <a:lnTo>
                    <a:pt x="486" y="105"/>
                  </a:lnTo>
                  <a:lnTo>
                    <a:pt x="486" y="105"/>
                  </a:lnTo>
                  <a:close/>
                  <a:moveTo>
                    <a:pt x="540" y="199"/>
                  </a:moveTo>
                  <a:lnTo>
                    <a:pt x="540" y="199"/>
                  </a:lnTo>
                  <a:lnTo>
                    <a:pt x="540" y="200"/>
                  </a:lnTo>
                  <a:lnTo>
                    <a:pt x="540" y="200"/>
                  </a:lnTo>
                  <a:lnTo>
                    <a:pt x="545" y="220"/>
                  </a:lnTo>
                  <a:lnTo>
                    <a:pt x="549" y="242"/>
                  </a:lnTo>
                  <a:lnTo>
                    <a:pt x="552" y="263"/>
                  </a:lnTo>
                  <a:lnTo>
                    <a:pt x="553" y="284"/>
                  </a:lnTo>
                  <a:lnTo>
                    <a:pt x="553" y="284"/>
                  </a:lnTo>
                  <a:lnTo>
                    <a:pt x="552" y="305"/>
                  </a:lnTo>
                  <a:lnTo>
                    <a:pt x="549" y="326"/>
                  </a:lnTo>
                  <a:lnTo>
                    <a:pt x="545" y="347"/>
                  </a:lnTo>
                  <a:lnTo>
                    <a:pt x="540" y="367"/>
                  </a:lnTo>
                  <a:lnTo>
                    <a:pt x="540" y="367"/>
                  </a:lnTo>
                  <a:lnTo>
                    <a:pt x="539" y="368"/>
                  </a:lnTo>
                  <a:lnTo>
                    <a:pt x="539" y="368"/>
                  </a:lnTo>
                  <a:lnTo>
                    <a:pt x="27" y="368"/>
                  </a:lnTo>
                  <a:lnTo>
                    <a:pt x="27" y="368"/>
                  </a:lnTo>
                  <a:lnTo>
                    <a:pt x="27" y="367"/>
                  </a:lnTo>
                  <a:lnTo>
                    <a:pt x="27" y="367"/>
                  </a:lnTo>
                  <a:lnTo>
                    <a:pt x="27" y="367"/>
                  </a:lnTo>
                  <a:lnTo>
                    <a:pt x="21" y="347"/>
                  </a:lnTo>
                  <a:lnTo>
                    <a:pt x="17" y="326"/>
                  </a:lnTo>
                  <a:lnTo>
                    <a:pt x="15" y="305"/>
                  </a:lnTo>
                  <a:lnTo>
                    <a:pt x="14" y="284"/>
                  </a:lnTo>
                  <a:lnTo>
                    <a:pt x="14" y="284"/>
                  </a:lnTo>
                  <a:lnTo>
                    <a:pt x="15" y="263"/>
                  </a:lnTo>
                  <a:lnTo>
                    <a:pt x="17" y="242"/>
                  </a:lnTo>
                  <a:lnTo>
                    <a:pt x="21" y="220"/>
                  </a:lnTo>
                  <a:lnTo>
                    <a:pt x="27" y="200"/>
                  </a:lnTo>
                  <a:lnTo>
                    <a:pt x="27" y="200"/>
                  </a:lnTo>
                  <a:lnTo>
                    <a:pt x="27" y="199"/>
                  </a:lnTo>
                  <a:lnTo>
                    <a:pt x="27" y="199"/>
                  </a:lnTo>
                  <a:lnTo>
                    <a:pt x="540" y="199"/>
                  </a:lnTo>
                  <a:lnTo>
                    <a:pt x="540" y="199"/>
                  </a:lnTo>
                  <a:close/>
                  <a:moveTo>
                    <a:pt x="136" y="381"/>
                  </a:moveTo>
                  <a:lnTo>
                    <a:pt x="136" y="381"/>
                  </a:lnTo>
                  <a:lnTo>
                    <a:pt x="136" y="381"/>
                  </a:lnTo>
                  <a:lnTo>
                    <a:pt x="136" y="381"/>
                  </a:lnTo>
                  <a:lnTo>
                    <a:pt x="141" y="402"/>
                  </a:lnTo>
                  <a:lnTo>
                    <a:pt x="148" y="421"/>
                  </a:lnTo>
                  <a:lnTo>
                    <a:pt x="156" y="441"/>
                  </a:lnTo>
                  <a:lnTo>
                    <a:pt x="166" y="460"/>
                  </a:lnTo>
                  <a:lnTo>
                    <a:pt x="166" y="460"/>
                  </a:lnTo>
                  <a:lnTo>
                    <a:pt x="167" y="461"/>
                  </a:lnTo>
                  <a:lnTo>
                    <a:pt x="167" y="461"/>
                  </a:lnTo>
                  <a:lnTo>
                    <a:pt x="81" y="461"/>
                  </a:lnTo>
                  <a:lnTo>
                    <a:pt x="81" y="461"/>
                  </a:lnTo>
                  <a:lnTo>
                    <a:pt x="81" y="461"/>
                  </a:lnTo>
                  <a:lnTo>
                    <a:pt x="81" y="461"/>
                  </a:lnTo>
                  <a:lnTo>
                    <a:pt x="81" y="461"/>
                  </a:lnTo>
                  <a:lnTo>
                    <a:pt x="66" y="443"/>
                  </a:lnTo>
                  <a:lnTo>
                    <a:pt x="53" y="423"/>
                  </a:lnTo>
                  <a:lnTo>
                    <a:pt x="42" y="403"/>
                  </a:lnTo>
                  <a:lnTo>
                    <a:pt x="33" y="382"/>
                  </a:lnTo>
                  <a:lnTo>
                    <a:pt x="33" y="382"/>
                  </a:lnTo>
                  <a:lnTo>
                    <a:pt x="32" y="381"/>
                  </a:lnTo>
                  <a:lnTo>
                    <a:pt x="32" y="381"/>
                  </a:lnTo>
                  <a:lnTo>
                    <a:pt x="136" y="381"/>
                  </a:lnTo>
                  <a:lnTo>
                    <a:pt x="136" y="381"/>
                  </a:lnTo>
                  <a:close/>
                  <a:moveTo>
                    <a:pt x="278" y="381"/>
                  </a:moveTo>
                  <a:lnTo>
                    <a:pt x="278" y="381"/>
                  </a:lnTo>
                  <a:lnTo>
                    <a:pt x="278" y="461"/>
                  </a:lnTo>
                  <a:lnTo>
                    <a:pt x="278" y="461"/>
                  </a:lnTo>
                  <a:lnTo>
                    <a:pt x="183" y="461"/>
                  </a:lnTo>
                  <a:lnTo>
                    <a:pt x="183" y="461"/>
                  </a:lnTo>
                  <a:lnTo>
                    <a:pt x="183" y="461"/>
                  </a:lnTo>
                  <a:lnTo>
                    <a:pt x="183" y="461"/>
                  </a:lnTo>
                  <a:lnTo>
                    <a:pt x="172" y="442"/>
                  </a:lnTo>
                  <a:lnTo>
                    <a:pt x="162" y="422"/>
                  </a:lnTo>
                  <a:lnTo>
                    <a:pt x="155" y="402"/>
                  </a:lnTo>
                  <a:lnTo>
                    <a:pt x="150" y="382"/>
                  </a:lnTo>
                  <a:lnTo>
                    <a:pt x="150" y="382"/>
                  </a:lnTo>
                  <a:lnTo>
                    <a:pt x="149" y="381"/>
                  </a:lnTo>
                  <a:lnTo>
                    <a:pt x="149" y="381"/>
                  </a:lnTo>
                  <a:lnTo>
                    <a:pt x="278" y="381"/>
                  </a:lnTo>
                  <a:lnTo>
                    <a:pt x="278" y="381"/>
                  </a:lnTo>
                  <a:close/>
                  <a:moveTo>
                    <a:pt x="417" y="381"/>
                  </a:moveTo>
                  <a:lnTo>
                    <a:pt x="417" y="381"/>
                  </a:lnTo>
                  <a:lnTo>
                    <a:pt x="417" y="382"/>
                  </a:lnTo>
                  <a:lnTo>
                    <a:pt x="417" y="382"/>
                  </a:lnTo>
                  <a:lnTo>
                    <a:pt x="412" y="402"/>
                  </a:lnTo>
                  <a:lnTo>
                    <a:pt x="404" y="422"/>
                  </a:lnTo>
                  <a:lnTo>
                    <a:pt x="395" y="442"/>
                  </a:lnTo>
                  <a:lnTo>
                    <a:pt x="384" y="461"/>
                  </a:lnTo>
                  <a:lnTo>
                    <a:pt x="384" y="461"/>
                  </a:lnTo>
                  <a:lnTo>
                    <a:pt x="384" y="461"/>
                  </a:lnTo>
                  <a:lnTo>
                    <a:pt x="384" y="461"/>
                  </a:lnTo>
                  <a:lnTo>
                    <a:pt x="290" y="461"/>
                  </a:lnTo>
                  <a:lnTo>
                    <a:pt x="290" y="461"/>
                  </a:lnTo>
                  <a:lnTo>
                    <a:pt x="290" y="381"/>
                  </a:lnTo>
                  <a:lnTo>
                    <a:pt x="290" y="381"/>
                  </a:lnTo>
                  <a:lnTo>
                    <a:pt x="417" y="381"/>
                  </a:lnTo>
                  <a:lnTo>
                    <a:pt x="417" y="381"/>
                  </a:lnTo>
                  <a:close/>
                  <a:moveTo>
                    <a:pt x="535" y="381"/>
                  </a:moveTo>
                  <a:lnTo>
                    <a:pt x="535" y="381"/>
                  </a:lnTo>
                  <a:lnTo>
                    <a:pt x="534" y="382"/>
                  </a:lnTo>
                  <a:lnTo>
                    <a:pt x="534" y="382"/>
                  </a:lnTo>
                  <a:lnTo>
                    <a:pt x="525" y="403"/>
                  </a:lnTo>
                  <a:lnTo>
                    <a:pt x="514" y="423"/>
                  </a:lnTo>
                  <a:lnTo>
                    <a:pt x="501" y="443"/>
                  </a:lnTo>
                  <a:lnTo>
                    <a:pt x="486" y="461"/>
                  </a:lnTo>
                  <a:lnTo>
                    <a:pt x="486" y="461"/>
                  </a:lnTo>
                  <a:lnTo>
                    <a:pt x="486" y="461"/>
                  </a:lnTo>
                  <a:lnTo>
                    <a:pt x="486" y="461"/>
                  </a:lnTo>
                  <a:lnTo>
                    <a:pt x="400" y="461"/>
                  </a:lnTo>
                  <a:lnTo>
                    <a:pt x="400" y="461"/>
                  </a:lnTo>
                  <a:lnTo>
                    <a:pt x="400" y="460"/>
                  </a:lnTo>
                  <a:lnTo>
                    <a:pt x="400" y="460"/>
                  </a:lnTo>
                  <a:lnTo>
                    <a:pt x="400" y="460"/>
                  </a:lnTo>
                  <a:lnTo>
                    <a:pt x="411" y="441"/>
                  </a:lnTo>
                  <a:lnTo>
                    <a:pt x="419" y="421"/>
                  </a:lnTo>
                  <a:lnTo>
                    <a:pt x="426" y="402"/>
                  </a:lnTo>
                  <a:lnTo>
                    <a:pt x="431" y="381"/>
                  </a:lnTo>
                  <a:lnTo>
                    <a:pt x="431" y="381"/>
                  </a:lnTo>
                  <a:lnTo>
                    <a:pt x="431" y="381"/>
                  </a:lnTo>
                  <a:lnTo>
                    <a:pt x="431" y="381"/>
                  </a:lnTo>
                  <a:lnTo>
                    <a:pt x="535" y="381"/>
                  </a:lnTo>
                  <a:lnTo>
                    <a:pt x="535" y="381"/>
                  </a:lnTo>
                  <a:close/>
                  <a:moveTo>
                    <a:pt x="176" y="475"/>
                  </a:moveTo>
                  <a:lnTo>
                    <a:pt x="176" y="475"/>
                  </a:lnTo>
                  <a:lnTo>
                    <a:pt x="176" y="475"/>
                  </a:lnTo>
                  <a:lnTo>
                    <a:pt x="176" y="475"/>
                  </a:lnTo>
                  <a:lnTo>
                    <a:pt x="191" y="495"/>
                  </a:lnTo>
                  <a:lnTo>
                    <a:pt x="208" y="513"/>
                  </a:lnTo>
                  <a:lnTo>
                    <a:pt x="227" y="531"/>
                  </a:lnTo>
                  <a:lnTo>
                    <a:pt x="247" y="548"/>
                  </a:lnTo>
                  <a:lnTo>
                    <a:pt x="247" y="548"/>
                  </a:lnTo>
                  <a:lnTo>
                    <a:pt x="253" y="551"/>
                  </a:lnTo>
                  <a:lnTo>
                    <a:pt x="253" y="551"/>
                  </a:lnTo>
                  <a:lnTo>
                    <a:pt x="247" y="550"/>
                  </a:lnTo>
                  <a:lnTo>
                    <a:pt x="247" y="550"/>
                  </a:lnTo>
                  <a:lnTo>
                    <a:pt x="247" y="550"/>
                  </a:lnTo>
                  <a:lnTo>
                    <a:pt x="226" y="546"/>
                  </a:lnTo>
                  <a:lnTo>
                    <a:pt x="205" y="541"/>
                  </a:lnTo>
                  <a:lnTo>
                    <a:pt x="185" y="534"/>
                  </a:lnTo>
                  <a:lnTo>
                    <a:pt x="165" y="525"/>
                  </a:lnTo>
                  <a:lnTo>
                    <a:pt x="146" y="515"/>
                  </a:lnTo>
                  <a:lnTo>
                    <a:pt x="129" y="504"/>
                  </a:lnTo>
                  <a:lnTo>
                    <a:pt x="111" y="491"/>
                  </a:lnTo>
                  <a:lnTo>
                    <a:pt x="95" y="476"/>
                  </a:lnTo>
                  <a:lnTo>
                    <a:pt x="95" y="476"/>
                  </a:lnTo>
                  <a:lnTo>
                    <a:pt x="94" y="475"/>
                  </a:lnTo>
                  <a:lnTo>
                    <a:pt x="94" y="475"/>
                  </a:lnTo>
                  <a:lnTo>
                    <a:pt x="176" y="475"/>
                  </a:lnTo>
                  <a:lnTo>
                    <a:pt x="176" y="475"/>
                  </a:lnTo>
                  <a:close/>
                  <a:moveTo>
                    <a:pt x="278" y="475"/>
                  </a:moveTo>
                  <a:lnTo>
                    <a:pt x="278" y="475"/>
                  </a:lnTo>
                  <a:lnTo>
                    <a:pt x="278" y="552"/>
                  </a:lnTo>
                  <a:lnTo>
                    <a:pt x="278" y="552"/>
                  </a:lnTo>
                  <a:lnTo>
                    <a:pt x="262" y="542"/>
                  </a:lnTo>
                  <a:lnTo>
                    <a:pt x="262" y="542"/>
                  </a:lnTo>
                  <a:lnTo>
                    <a:pt x="247" y="531"/>
                  </a:lnTo>
                  <a:lnTo>
                    <a:pt x="230" y="516"/>
                  </a:lnTo>
                  <a:lnTo>
                    <a:pt x="212" y="498"/>
                  </a:lnTo>
                  <a:lnTo>
                    <a:pt x="203" y="487"/>
                  </a:lnTo>
                  <a:lnTo>
                    <a:pt x="194" y="476"/>
                  </a:lnTo>
                  <a:lnTo>
                    <a:pt x="194" y="476"/>
                  </a:lnTo>
                  <a:lnTo>
                    <a:pt x="192" y="475"/>
                  </a:lnTo>
                  <a:lnTo>
                    <a:pt x="192" y="475"/>
                  </a:lnTo>
                  <a:lnTo>
                    <a:pt x="278" y="475"/>
                  </a:lnTo>
                  <a:lnTo>
                    <a:pt x="278" y="475"/>
                  </a:lnTo>
                  <a:close/>
                  <a:moveTo>
                    <a:pt x="374" y="475"/>
                  </a:moveTo>
                  <a:lnTo>
                    <a:pt x="374" y="475"/>
                  </a:lnTo>
                  <a:lnTo>
                    <a:pt x="373" y="476"/>
                  </a:lnTo>
                  <a:lnTo>
                    <a:pt x="373" y="476"/>
                  </a:lnTo>
                  <a:lnTo>
                    <a:pt x="364" y="487"/>
                  </a:lnTo>
                  <a:lnTo>
                    <a:pt x="355" y="498"/>
                  </a:lnTo>
                  <a:lnTo>
                    <a:pt x="337" y="516"/>
                  </a:lnTo>
                  <a:lnTo>
                    <a:pt x="320" y="531"/>
                  </a:lnTo>
                  <a:lnTo>
                    <a:pt x="305" y="542"/>
                  </a:lnTo>
                  <a:lnTo>
                    <a:pt x="305" y="542"/>
                  </a:lnTo>
                  <a:lnTo>
                    <a:pt x="290" y="552"/>
                  </a:lnTo>
                  <a:lnTo>
                    <a:pt x="290" y="552"/>
                  </a:lnTo>
                  <a:lnTo>
                    <a:pt x="290" y="475"/>
                  </a:lnTo>
                  <a:lnTo>
                    <a:pt x="290" y="475"/>
                  </a:lnTo>
                  <a:lnTo>
                    <a:pt x="374" y="475"/>
                  </a:lnTo>
                  <a:lnTo>
                    <a:pt x="374" y="475"/>
                  </a:lnTo>
                  <a:close/>
                  <a:moveTo>
                    <a:pt x="473" y="475"/>
                  </a:moveTo>
                  <a:lnTo>
                    <a:pt x="473" y="475"/>
                  </a:lnTo>
                  <a:lnTo>
                    <a:pt x="471" y="476"/>
                  </a:lnTo>
                  <a:lnTo>
                    <a:pt x="471" y="476"/>
                  </a:lnTo>
                  <a:lnTo>
                    <a:pt x="455" y="491"/>
                  </a:lnTo>
                  <a:lnTo>
                    <a:pt x="438" y="504"/>
                  </a:lnTo>
                  <a:lnTo>
                    <a:pt x="420" y="515"/>
                  </a:lnTo>
                  <a:lnTo>
                    <a:pt x="401" y="525"/>
                  </a:lnTo>
                  <a:lnTo>
                    <a:pt x="382" y="534"/>
                  </a:lnTo>
                  <a:lnTo>
                    <a:pt x="361" y="541"/>
                  </a:lnTo>
                  <a:lnTo>
                    <a:pt x="340" y="547"/>
                  </a:lnTo>
                  <a:lnTo>
                    <a:pt x="319" y="551"/>
                  </a:lnTo>
                  <a:lnTo>
                    <a:pt x="319" y="551"/>
                  </a:lnTo>
                  <a:lnTo>
                    <a:pt x="313" y="551"/>
                  </a:lnTo>
                  <a:lnTo>
                    <a:pt x="313" y="551"/>
                  </a:lnTo>
                  <a:lnTo>
                    <a:pt x="319" y="547"/>
                  </a:lnTo>
                  <a:lnTo>
                    <a:pt x="319" y="547"/>
                  </a:lnTo>
                  <a:lnTo>
                    <a:pt x="334" y="537"/>
                  </a:lnTo>
                  <a:lnTo>
                    <a:pt x="351" y="521"/>
                  </a:lnTo>
                  <a:lnTo>
                    <a:pt x="361" y="511"/>
                  </a:lnTo>
                  <a:lnTo>
                    <a:pt x="371" y="500"/>
                  </a:lnTo>
                  <a:lnTo>
                    <a:pt x="381" y="488"/>
                  </a:lnTo>
                  <a:lnTo>
                    <a:pt x="391" y="475"/>
                  </a:lnTo>
                  <a:lnTo>
                    <a:pt x="391" y="475"/>
                  </a:lnTo>
                  <a:lnTo>
                    <a:pt x="391" y="475"/>
                  </a:lnTo>
                  <a:lnTo>
                    <a:pt x="391" y="475"/>
                  </a:lnTo>
                  <a:lnTo>
                    <a:pt x="473" y="475"/>
                  </a:lnTo>
                  <a:lnTo>
                    <a:pt x="473" y="47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6" name="Freeform 27"/>
            <p:cNvSpPr>
              <a:spLocks/>
            </p:cNvSpPr>
            <p:nvPr userDrawn="1"/>
          </p:nvSpPr>
          <p:spPr bwMode="auto">
            <a:xfrm>
              <a:off x="1658938" y="1789113"/>
              <a:ext cx="107950" cy="187325"/>
            </a:xfrm>
            <a:custGeom>
              <a:avLst/>
              <a:gdLst>
                <a:gd name="T0" fmla="*/ 68 w 68"/>
                <a:gd name="T1" fmla="*/ 1 h 118"/>
                <a:gd name="T2" fmla="*/ 68 w 68"/>
                <a:gd name="T3" fmla="*/ 1 h 118"/>
                <a:gd name="T4" fmla="*/ 66 w 68"/>
                <a:gd name="T5" fmla="*/ 2 h 118"/>
                <a:gd name="T6" fmla="*/ 65 w 68"/>
                <a:gd name="T7" fmla="*/ 4 h 118"/>
                <a:gd name="T8" fmla="*/ 62 w 68"/>
                <a:gd name="T9" fmla="*/ 8 h 118"/>
                <a:gd name="T10" fmla="*/ 57 w 68"/>
                <a:gd name="T11" fmla="*/ 24 h 118"/>
                <a:gd name="T12" fmla="*/ 36 w 68"/>
                <a:gd name="T13" fmla="*/ 95 h 118"/>
                <a:gd name="T14" fmla="*/ 36 w 68"/>
                <a:gd name="T15" fmla="*/ 95 h 118"/>
                <a:gd name="T16" fmla="*/ 34 w 68"/>
                <a:gd name="T17" fmla="*/ 104 h 118"/>
                <a:gd name="T18" fmla="*/ 33 w 68"/>
                <a:gd name="T19" fmla="*/ 110 h 118"/>
                <a:gd name="T20" fmla="*/ 34 w 68"/>
                <a:gd name="T21" fmla="*/ 114 h 118"/>
                <a:gd name="T22" fmla="*/ 35 w 68"/>
                <a:gd name="T23" fmla="*/ 117 h 118"/>
                <a:gd name="T24" fmla="*/ 35 w 68"/>
                <a:gd name="T25" fmla="*/ 118 h 118"/>
                <a:gd name="T26" fmla="*/ 0 w 68"/>
                <a:gd name="T27" fmla="*/ 118 h 118"/>
                <a:gd name="T28" fmla="*/ 0 w 68"/>
                <a:gd name="T29" fmla="*/ 117 h 118"/>
                <a:gd name="T30" fmla="*/ 0 w 68"/>
                <a:gd name="T31" fmla="*/ 117 h 118"/>
                <a:gd name="T32" fmla="*/ 4 w 68"/>
                <a:gd name="T33" fmla="*/ 114 h 118"/>
                <a:gd name="T34" fmla="*/ 6 w 68"/>
                <a:gd name="T35" fmla="*/ 111 h 118"/>
                <a:gd name="T36" fmla="*/ 9 w 68"/>
                <a:gd name="T37" fmla="*/ 105 h 118"/>
                <a:gd name="T38" fmla="*/ 11 w 68"/>
                <a:gd name="T39" fmla="*/ 96 h 118"/>
                <a:gd name="T40" fmla="*/ 32 w 68"/>
                <a:gd name="T41" fmla="*/ 25 h 118"/>
                <a:gd name="T42" fmla="*/ 32 w 68"/>
                <a:gd name="T43" fmla="*/ 25 h 118"/>
                <a:gd name="T44" fmla="*/ 34 w 68"/>
                <a:gd name="T45" fmla="*/ 15 h 118"/>
                <a:gd name="T46" fmla="*/ 35 w 68"/>
                <a:gd name="T47" fmla="*/ 9 h 118"/>
                <a:gd name="T48" fmla="*/ 35 w 68"/>
                <a:gd name="T49" fmla="*/ 5 h 118"/>
                <a:gd name="T50" fmla="*/ 34 w 68"/>
                <a:gd name="T51" fmla="*/ 1 h 118"/>
                <a:gd name="T52" fmla="*/ 34 w 68"/>
                <a:gd name="T53" fmla="*/ 0 h 118"/>
                <a:gd name="T54" fmla="*/ 68 w 68"/>
                <a:gd name="T55" fmla="*/ 0 h 118"/>
                <a:gd name="T56" fmla="*/ 68 w 68"/>
                <a:gd name="T57" fmla="*/ 1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8" h="118">
                  <a:moveTo>
                    <a:pt x="68" y="1"/>
                  </a:moveTo>
                  <a:lnTo>
                    <a:pt x="68" y="1"/>
                  </a:lnTo>
                  <a:lnTo>
                    <a:pt x="66" y="2"/>
                  </a:lnTo>
                  <a:lnTo>
                    <a:pt x="65" y="4"/>
                  </a:lnTo>
                  <a:lnTo>
                    <a:pt x="62" y="8"/>
                  </a:lnTo>
                  <a:lnTo>
                    <a:pt x="57" y="24"/>
                  </a:lnTo>
                  <a:lnTo>
                    <a:pt x="36" y="95"/>
                  </a:lnTo>
                  <a:lnTo>
                    <a:pt x="36" y="95"/>
                  </a:lnTo>
                  <a:lnTo>
                    <a:pt x="34" y="104"/>
                  </a:lnTo>
                  <a:lnTo>
                    <a:pt x="33" y="110"/>
                  </a:lnTo>
                  <a:lnTo>
                    <a:pt x="34" y="114"/>
                  </a:lnTo>
                  <a:lnTo>
                    <a:pt x="35" y="117"/>
                  </a:lnTo>
                  <a:lnTo>
                    <a:pt x="35" y="118"/>
                  </a:lnTo>
                  <a:lnTo>
                    <a:pt x="0" y="118"/>
                  </a:lnTo>
                  <a:lnTo>
                    <a:pt x="0" y="117"/>
                  </a:lnTo>
                  <a:lnTo>
                    <a:pt x="0" y="117"/>
                  </a:lnTo>
                  <a:lnTo>
                    <a:pt x="4" y="114"/>
                  </a:lnTo>
                  <a:lnTo>
                    <a:pt x="6" y="111"/>
                  </a:lnTo>
                  <a:lnTo>
                    <a:pt x="9" y="105"/>
                  </a:lnTo>
                  <a:lnTo>
                    <a:pt x="11" y="96"/>
                  </a:lnTo>
                  <a:lnTo>
                    <a:pt x="32" y="25"/>
                  </a:lnTo>
                  <a:lnTo>
                    <a:pt x="32" y="25"/>
                  </a:lnTo>
                  <a:lnTo>
                    <a:pt x="34" y="15"/>
                  </a:lnTo>
                  <a:lnTo>
                    <a:pt x="35" y="9"/>
                  </a:lnTo>
                  <a:lnTo>
                    <a:pt x="35" y="5"/>
                  </a:lnTo>
                  <a:lnTo>
                    <a:pt x="34" y="1"/>
                  </a:lnTo>
                  <a:lnTo>
                    <a:pt x="34" y="0"/>
                  </a:lnTo>
                  <a:lnTo>
                    <a:pt x="68" y="0"/>
                  </a:lnTo>
                  <a:lnTo>
                    <a:pt x="68"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7" name="Freeform 28"/>
            <p:cNvSpPr>
              <a:spLocks/>
            </p:cNvSpPr>
            <p:nvPr userDrawn="1"/>
          </p:nvSpPr>
          <p:spPr bwMode="auto">
            <a:xfrm>
              <a:off x="1289051" y="1785938"/>
              <a:ext cx="138113" cy="193675"/>
            </a:xfrm>
            <a:custGeom>
              <a:avLst/>
              <a:gdLst>
                <a:gd name="T0" fmla="*/ 8 w 87"/>
                <a:gd name="T1" fmla="*/ 90 h 122"/>
                <a:gd name="T2" fmla="*/ 10 w 87"/>
                <a:gd name="T3" fmla="*/ 101 h 122"/>
                <a:gd name="T4" fmla="*/ 16 w 87"/>
                <a:gd name="T5" fmla="*/ 109 h 122"/>
                <a:gd name="T6" fmla="*/ 25 w 87"/>
                <a:gd name="T7" fmla="*/ 113 h 122"/>
                <a:gd name="T8" fmla="*/ 38 w 87"/>
                <a:gd name="T9" fmla="*/ 114 h 122"/>
                <a:gd name="T10" fmla="*/ 42 w 87"/>
                <a:gd name="T11" fmla="*/ 113 h 122"/>
                <a:gd name="T12" fmla="*/ 50 w 87"/>
                <a:gd name="T13" fmla="*/ 110 h 122"/>
                <a:gd name="T14" fmla="*/ 55 w 87"/>
                <a:gd name="T15" fmla="*/ 104 h 122"/>
                <a:gd name="T16" fmla="*/ 58 w 87"/>
                <a:gd name="T17" fmla="*/ 97 h 122"/>
                <a:gd name="T18" fmla="*/ 58 w 87"/>
                <a:gd name="T19" fmla="*/ 94 h 122"/>
                <a:gd name="T20" fmla="*/ 54 w 87"/>
                <a:gd name="T21" fmla="*/ 82 h 122"/>
                <a:gd name="T22" fmla="*/ 43 w 87"/>
                <a:gd name="T23" fmla="*/ 72 h 122"/>
                <a:gd name="T24" fmla="*/ 38 w 87"/>
                <a:gd name="T25" fmla="*/ 68 h 122"/>
                <a:gd name="T26" fmla="*/ 22 w 87"/>
                <a:gd name="T27" fmla="*/ 54 h 122"/>
                <a:gd name="T28" fmla="*/ 17 w 87"/>
                <a:gd name="T29" fmla="*/ 46 h 122"/>
                <a:gd name="T30" fmla="*/ 16 w 87"/>
                <a:gd name="T31" fmla="*/ 36 h 122"/>
                <a:gd name="T32" fmla="*/ 17 w 87"/>
                <a:gd name="T33" fmla="*/ 29 h 122"/>
                <a:gd name="T34" fmla="*/ 22 w 87"/>
                <a:gd name="T35" fmla="*/ 15 h 122"/>
                <a:gd name="T36" fmla="*/ 33 w 87"/>
                <a:gd name="T37" fmla="*/ 6 h 122"/>
                <a:gd name="T38" fmla="*/ 48 w 87"/>
                <a:gd name="T39" fmla="*/ 1 h 122"/>
                <a:gd name="T40" fmla="*/ 56 w 87"/>
                <a:gd name="T41" fmla="*/ 0 h 122"/>
                <a:gd name="T42" fmla="*/ 77 w 87"/>
                <a:gd name="T43" fmla="*/ 2 h 122"/>
                <a:gd name="T44" fmla="*/ 87 w 87"/>
                <a:gd name="T45" fmla="*/ 5 h 122"/>
                <a:gd name="T46" fmla="*/ 80 w 87"/>
                <a:gd name="T47" fmla="*/ 27 h 122"/>
                <a:gd name="T48" fmla="*/ 77 w 87"/>
                <a:gd name="T49" fmla="*/ 17 h 122"/>
                <a:gd name="T50" fmla="*/ 73 w 87"/>
                <a:gd name="T51" fmla="*/ 11 h 122"/>
                <a:gd name="T52" fmla="*/ 65 w 87"/>
                <a:gd name="T53" fmla="*/ 8 h 122"/>
                <a:gd name="T54" fmla="*/ 55 w 87"/>
                <a:gd name="T55" fmla="*/ 8 h 122"/>
                <a:gd name="T56" fmla="*/ 50 w 87"/>
                <a:gd name="T57" fmla="*/ 8 h 122"/>
                <a:gd name="T58" fmla="*/ 44 w 87"/>
                <a:gd name="T59" fmla="*/ 12 h 122"/>
                <a:gd name="T60" fmla="*/ 39 w 87"/>
                <a:gd name="T61" fmla="*/ 17 h 122"/>
                <a:gd name="T62" fmla="*/ 37 w 87"/>
                <a:gd name="T63" fmla="*/ 28 h 122"/>
                <a:gd name="T64" fmla="*/ 38 w 87"/>
                <a:gd name="T65" fmla="*/ 34 h 122"/>
                <a:gd name="T66" fmla="*/ 45 w 87"/>
                <a:gd name="T67" fmla="*/ 44 h 122"/>
                <a:gd name="T68" fmla="*/ 57 w 87"/>
                <a:gd name="T69" fmla="*/ 52 h 122"/>
                <a:gd name="T70" fmla="*/ 66 w 87"/>
                <a:gd name="T71" fmla="*/ 58 h 122"/>
                <a:gd name="T72" fmla="*/ 77 w 87"/>
                <a:gd name="T73" fmla="*/ 69 h 122"/>
                <a:gd name="T74" fmla="*/ 80 w 87"/>
                <a:gd name="T75" fmla="*/ 79 h 122"/>
                <a:gd name="T76" fmla="*/ 81 w 87"/>
                <a:gd name="T77" fmla="*/ 84 h 122"/>
                <a:gd name="T78" fmla="*/ 77 w 87"/>
                <a:gd name="T79" fmla="*/ 100 h 122"/>
                <a:gd name="T80" fmla="*/ 68 w 87"/>
                <a:gd name="T81" fmla="*/ 112 h 122"/>
                <a:gd name="T82" fmla="*/ 54 w 87"/>
                <a:gd name="T83" fmla="*/ 120 h 122"/>
                <a:gd name="T84" fmla="*/ 35 w 87"/>
                <a:gd name="T85" fmla="*/ 122 h 122"/>
                <a:gd name="T86" fmla="*/ 24 w 87"/>
                <a:gd name="T87" fmla="*/ 121 h 122"/>
                <a:gd name="T88" fmla="*/ 6 w 87"/>
                <a:gd name="T89" fmla="*/ 116 h 122"/>
                <a:gd name="T90" fmla="*/ 0 w 87"/>
                <a:gd name="T91" fmla="*/ 112 h 122"/>
                <a:gd name="T92" fmla="*/ 8 w 87"/>
                <a:gd name="T93" fmla="*/ 9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7" h="122">
                  <a:moveTo>
                    <a:pt x="8" y="90"/>
                  </a:moveTo>
                  <a:lnTo>
                    <a:pt x="8" y="90"/>
                  </a:lnTo>
                  <a:lnTo>
                    <a:pt x="9" y="96"/>
                  </a:lnTo>
                  <a:lnTo>
                    <a:pt x="10" y="101"/>
                  </a:lnTo>
                  <a:lnTo>
                    <a:pt x="13" y="106"/>
                  </a:lnTo>
                  <a:lnTo>
                    <a:pt x="16" y="109"/>
                  </a:lnTo>
                  <a:lnTo>
                    <a:pt x="20" y="112"/>
                  </a:lnTo>
                  <a:lnTo>
                    <a:pt x="25" y="113"/>
                  </a:lnTo>
                  <a:lnTo>
                    <a:pt x="31" y="114"/>
                  </a:lnTo>
                  <a:lnTo>
                    <a:pt x="38" y="114"/>
                  </a:lnTo>
                  <a:lnTo>
                    <a:pt x="38" y="114"/>
                  </a:lnTo>
                  <a:lnTo>
                    <a:pt x="42" y="113"/>
                  </a:lnTo>
                  <a:lnTo>
                    <a:pt x="46" y="112"/>
                  </a:lnTo>
                  <a:lnTo>
                    <a:pt x="50" y="110"/>
                  </a:lnTo>
                  <a:lnTo>
                    <a:pt x="53" y="107"/>
                  </a:lnTo>
                  <a:lnTo>
                    <a:pt x="55" y="104"/>
                  </a:lnTo>
                  <a:lnTo>
                    <a:pt x="57" y="101"/>
                  </a:lnTo>
                  <a:lnTo>
                    <a:pt x="58" y="97"/>
                  </a:lnTo>
                  <a:lnTo>
                    <a:pt x="58" y="94"/>
                  </a:lnTo>
                  <a:lnTo>
                    <a:pt x="58" y="94"/>
                  </a:lnTo>
                  <a:lnTo>
                    <a:pt x="57" y="88"/>
                  </a:lnTo>
                  <a:lnTo>
                    <a:pt x="54" y="82"/>
                  </a:lnTo>
                  <a:lnTo>
                    <a:pt x="50" y="77"/>
                  </a:lnTo>
                  <a:lnTo>
                    <a:pt x="43" y="72"/>
                  </a:lnTo>
                  <a:lnTo>
                    <a:pt x="38" y="68"/>
                  </a:lnTo>
                  <a:lnTo>
                    <a:pt x="38" y="68"/>
                  </a:lnTo>
                  <a:lnTo>
                    <a:pt x="29" y="62"/>
                  </a:lnTo>
                  <a:lnTo>
                    <a:pt x="22" y="54"/>
                  </a:lnTo>
                  <a:lnTo>
                    <a:pt x="20" y="51"/>
                  </a:lnTo>
                  <a:lnTo>
                    <a:pt x="17" y="46"/>
                  </a:lnTo>
                  <a:lnTo>
                    <a:pt x="16" y="41"/>
                  </a:lnTo>
                  <a:lnTo>
                    <a:pt x="16" y="36"/>
                  </a:lnTo>
                  <a:lnTo>
                    <a:pt x="16" y="36"/>
                  </a:lnTo>
                  <a:lnTo>
                    <a:pt x="17" y="29"/>
                  </a:lnTo>
                  <a:lnTo>
                    <a:pt x="19" y="22"/>
                  </a:lnTo>
                  <a:lnTo>
                    <a:pt x="22" y="15"/>
                  </a:lnTo>
                  <a:lnTo>
                    <a:pt x="27" y="10"/>
                  </a:lnTo>
                  <a:lnTo>
                    <a:pt x="33" y="6"/>
                  </a:lnTo>
                  <a:lnTo>
                    <a:pt x="40" y="3"/>
                  </a:lnTo>
                  <a:lnTo>
                    <a:pt x="48" y="1"/>
                  </a:lnTo>
                  <a:lnTo>
                    <a:pt x="56" y="0"/>
                  </a:lnTo>
                  <a:lnTo>
                    <a:pt x="56" y="0"/>
                  </a:lnTo>
                  <a:lnTo>
                    <a:pt x="67" y="0"/>
                  </a:lnTo>
                  <a:lnTo>
                    <a:pt x="77" y="2"/>
                  </a:lnTo>
                  <a:lnTo>
                    <a:pt x="77" y="2"/>
                  </a:lnTo>
                  <a:lnTo>
                    <a:pt x="87" y="5"/>
                  </a:lnTo>
                  <a:lnTo>
                    <a:pt x="82" y="27"/>
                  </a:lnTo>
                  <a:lnTo>
                    <a:pt x="80" y="27"/>
                  </a:lnTo>
                  <a:lnTo>
                    <a:pt x="80" y="27"/>
                  </a:lnTo>
                  <a:lnTo>
                    <a:pt x="77" y="17"/>
                  </a:lnTo>
                  <a:lnTo>
                    <a:pt x="75" y="14"/>
                  </a:lnTo>
                  <a:lnTo>
                    <a:pt x="73" y="11"/>
                  </a:lnTo>
                  <a:lnTo>
                    <a:pt x="70" y="9"/>
                  </a:lnTo>
                  <a:lnTo>
                    <a:pt x="65" y="8"/>
                  </a:lnTo>
                  <a:lnTo>
                    <a:pt x="61" y="7"/>
                  </a:lnTo>
                  <a:lnTo>
                    <a:pt x="55" y="8"/>
                  </a:lnTo>
                  <a:lnTo>
                    <a:pt x="55" y="8"/>
                  </a:lnTo>
                  <a:lnTo>
                    <a:pt x="50" y="8"/>
                  </a:lnTo>
                  <a:lnTo>
                    <a:pt x="47" y="10"/>
                  </a:lnTo>
                  <a:lnTo>
                    <a:pt x="44" y="12"/>
                  </a:lnTo>
                  <a:lnTo>
                    <a:pt x="41" y="14"/>
                  </a:lnTo>
                  <a:lnTo>
                    <a:pt x="39" y="17"/>
                  </a:lnTo>
                  <a:lnTo>
                    <a:pt x="38" y="21"/>
                  </a:lnTo>
                  <a:lnTo>
                    <a:pt x="37" y="28"/>
                  </a:lnTo>
                  <a:lnTo>
                    <a:pt x="37" y="28"/>
                  </a:lnTo>
                  <a:lnTo>
                    <a:pt x="38" y="34"/>
                  </a:lnTo>
                  <a:lnTo>
                    <a:pt x="40" y="39"/>
                  </a:lnTo>
                  <a:lnTo>
                    <a:pt x="45" y="44"/>
                  </a:lnTo>
                  <a:lnTo>
                    <a:pt x="52" y="48"/>
                  </a:lnTo>
                  <a:lnTo>
                    <a:pt x="57" y="52"/>
                  </a:lnTo>
                  <a:lnTo>
                    <a:pt x="57" y="52"/>
                  </a:lnTo>
                  <a:lnTo>
                    <a:pt x="66" y="58"/>
                  </a:lnTo>
                  <a:lnTo>
                    <a:pt x="74" y="65"/>
                  </a:lnTo>
                  <a:lnTo>
                    <a:pt x="77" y="69"/>
                  </a:lnTo>
                  <a:lnTo>
                    <a:pt x="79" y="74"/>
                  </a:lnTo>
                  <a:lnTo>
                    <a:pt x="80" y="79"/>
                  </a:lnTo>
                  <a:lnTo>
                    <a:pt x="81" y="84"/>
                  </a:lnTo>
                  <a:lnTo>
                    <a:pt x="81" y="84"/>
                  </a:lnTo>
                  <a:lnTo>
                    <a:pt x="80" y="93"/>
                  </a:lnTo>
                  <a:lnTo>
                    <a:pt x="77" y="100"/>
                  </a:lnTo>
                  <a:lnTo>
                    <a:pt x="73" y="107"/>
                  </a:lnTo>
                  <a:lnTo>
                    <a:pt x="68" y="112"/>
                  </a:lnTo>
                  <a:lnTo>
                    <a:pt x="62" y="116"/>
                  </a:lnTo>
                  <a:lnTo>
                    <a:pt x="54" y="120"/>
                  </a:lnTo>
                  <a:lnTo>
                    <a:pt x="45" y="122"/>
                  </a:lnTo>
                  <a:lnTo>
                    <a:pt x="35" y="122"/>
                  </a:lnTo>
                  <a:lnTo>
                    <a:pt x="35" y="122"/>
                  </a:lnTo>
                  <a:lnTo>
                    <a:pt x="24" y="121"/>
                  </a:lnTo>
                  <a:lnTo>
                    <a:pt x="14" y="119"/>
                  </a:lnTo>
                  <a:lnTo>
                    <a:pt x="6" y="116"/>
                  </a:lnTo>
                  <a:lnTo>
                    <a:pt x="0" y="112"/>
                  </a:lnTo>
                  <a:lnTo>
                    <a:pt x="0" y="112"/>
                  </a:lnTo>
                  <a:lnTo>
                    <a:pt x="6" y="90"/>
                  </a:lnTo>
                  <a:lnTo>
                    <a:pt x="8" y="9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 name="Freeform 29"/>
            <p:cNvSpPr>
              <a:spLocks/>
            </p:cNvSpPr>
            <p:nvPr userDrawn="1"/>
          </p:nvSpPr>
          <p:spPr bwMode="auto">
            <a:xfrm>
              <a:off x="1760538" y="1789113"/>
              <a:ext cx="166688" cy="187325"/>
            </a:xfrm>
            <a:custGeom>
              <a:avLst/>
              <a:gdLst>
                <a:gd name="T0" fmla="*/ 105 w 105"/>
                <a:gd name="T1" fmla="*/ 0 h 118"/>
                <a:gd name="T2" fmla="*/ 105 w 105"/>
                <a:gd name="T3" fmla="*/ 0 h 118"/>
                <a:gd name="T4" fmla="*/ 98 w 105"/>
                <a:gd name="T5" fmla="*/ 22 h 118"/>
                <a:gd name="T6" fmla="*/ 97 w 105"/>
                <a:gd name="T7" fmla="*/ 22 h 118"/>
                <a:gd name="T8" fmla="*/ 97 w 105"/>
                <a:gd name="T9" fmla="*/ 22 h 118"/>
                <a:gd name="T10" fmla="*/ 95 w 105"/>
                <a:gd name="T11" fmla="*/ 16 h 118"/>
                <a:gd name="T12" fmla="*/ 92 w 105"/>
                <a:gd name="T13" fmla="*/ 13 h 118"/>
                <a:gd name="T14" fmla="*/ 88 w 105"/>
                <a:gd name="T15" fmla="*/ 10 h 118"/>
                <a:gd name="T16" fmla="*/ 84 w 105"/>
                <a:gd name="T17" fmla="*/ 9 h 118"/>
                <a:gd name="T18" fmla="*/ 76 w 105"/>
                <a:gd name="T19" fmla="*/ 8 h 118"/>
                <a:gd name="T20" fmla="*/ 69 w 105"/>
                <a:gd name="T21" fmla="*/ 8 h 118"/>
                <a:gd name="T22" fmla="*/ 68 w 105"/>
                <a:gd name="T23" fmla="*/ 8 h 118"/>
                <a:gd name="T24" fmla="*/ 68 w 105"/>
                <a:gd name="T25" fmla="*/ 8 h 118"/>
                <a:gd name="T26" fmla="*/ 64 w 105"/>
                <a:gd name="T27" fmla="*/ 9 h 118"/>
                <a:gd name="T28" fmla="*/ 61 w 105"/>
                <a:gd name="T29" fmla="*/ 10 h 118"/>
                <a:gd name="T30" fmla="*/ 59 w 105"/>
                <a:gd name="T31" fmla="*/ 12 h 118"/>
                <a:gd name="T32" fmla="*/ 58 w 105"/>
                <a:gd name="T33" fmla="*/ 16 h 118"/>
                <a:gd name="T34" fmla="*/ 48 w 105"/>
                <a:gd name="T35" fmla="*/ 55 h 118"/>
                <a:gd name="T36" fmla="*/ 51 w 105"/>
                <a:gd name="T37" fmla="*/ 55 h 118"/>
                <a:gd name="T38" fmla="*/ 51 w 105"/>
                <a:gd name="T39" fmla="*/ 55 h 118"/>
                <a:gd name="T40" fmla="*/ 62 w 105"/>
                <a:gd name="T41" fmla="*/ 55 h 118"/>
                <a:gd name="T42" fmla="*/ 71 w 105"/>
                <a:gd name="T43" fmla="*/ 55 h 118"/>
                <a:gd name="T44" fmla="*/ 78 w 105"/>
                <a:gd name="T45" fmla="*/ 53 h 118"/>
                <a:gd name="T46" fmla="*/ 81 w 105"/>
                <a:gd name="T47" fmla="*/ 52 h 118"/>
                <a:gd name="T48" fmla="*/ 83 w 105"/>
                <a:gd name="T49" fmla="*/ 50 h 118"/>
                <a:gd name="T50" fmla="*/ 84 w 105"/>
                <a:gd name="T51" fmla="*/ 50 h 118"/>
                <a:gd name="T52" fmla="*/ 78 w 105"/>
                <a:gd name="T53" fmla="*/ 71 h 118"/>
                <a:gd name="T54" fmla="*/ 77 w 105"/>
                <a:gd name="T55" fmla="*/ 71 h 118"/>
                <a:gd name="T56" fmla="*/ 77 w 105"/>
                <a:gd name="T57" fmla="*/ 71 h 118"/>
                <a:gd name="T58" fmla="*/ 75 w 105"/>
                <a:gd name="T59" fmla="*/ 68 h 118"/>
                <a:gd name="T60" fmla="*/ 73 w 105"/>
                <a:gd name="T61" fmla="*/ 66 h 118"/>
                <a:gd name="T62" fmla="*/ 70 w 105"/>
                <a:gd name="T63" fmla="*/ 65 h 118"/>
                <a:gd name="T64" fmla="*/ 67 w 105"/>
                <a:gd name="T65" fmla="*/ 64 h 118"/>
                <a:gd name="T66" fmla="*/ 58 w 105"/>
                <a:gd name="T67" fmla="*/ 63 h 118"/>
                <a:gd name="T68" fmla="*/ 48 w 105"/>
                <a:gd name="T69" fmla="*/ 63 h 118"/>
                <a:gd name="T70" fmla="*/ 45 w 105"/>
                <a:gd name="T71" fmla="*/ 63 h 118"/>
                <a:gd name="T72" fmla="*/ 36 w 105"/>
                <a:gd name="T73" fmla="*/ 95 h 118"/>
                <a:gd name="T74" fmla="*/ 36 w 105"/>
                <a:gd name="T75" fmla="*/ 95 h 118"/>
                <a:gd name="T76" fmla="*/ 34 w 105"/>
                <a:gd name="T77" fmla="*/ 103 h 118"/>
                <a:gd name="T78" fmla="*/ 32 w 105"/>
                <a:gd name="T79" fmla="*/ 109 h 118"/>
                <a:gd name="T80" fmla="*/ 33 w 105"/>
                <a:gd name="T81" fmla="*/ 114 h 118"/>
                <a:gd name="T82" fmla="*/ 34 w 105"/>
                <a:gd name="T83" fmla="*/ 117 h 118"/>
                <a:gd name="T84" fmla="*/ 34 w 105"/>
                <a:gd name="T85" fmla="*/ 118 h 118"/>
                <a:gd name="T86" fmla="*/ 0 w 105"/>
                <a:gd name="T87" fmla="*/ 118 h 118"/>
                <a:gd name="T88" fmla="*/ 0 w 105"/>
                <a:gd name="T89" fmla="*/ 117 h 118"/>
                <a:gd name="T90" fmla="*/ 0 w 105"/>
                <a:gd name="T91" fmla="*/ 117 h 118"/>
                <a:gd name="T92" fmla="*/ 3 w 105"/>
                <a:gd name="T93" fmla="*/ 114 h 118"/>
                <a:gd name="T94" fmla="*/ 6 w 105"/>
                <a:gd name="T95" fmla="*/ 110 h 118"/>
                <a:gd name="T96" fmla="*/ 8 w 105"/>
                <a:gd name="T97" fmla="*/ 104 h 118"/>
                <a:gd name="T98" fmla="*/ 11 w 105"/>
                <a:gd name="T99" fmla="*/ 96 h 118"/>
                <a:gd name="T100" fmla="*/ 32 w 105"/>
                <a:gd name="T101" fmla="*/ 24 h 118"/>
                <a:gd name="T102" fmla="*/ 32 w 105"/>
                <a:gd name="T103" fmla="*/ 24 h 118"/>
                <a:gd name="T104" fmla="*/ 34 w 105"/>
                <a:gd name="T105" fmla="*/ 15 h 118"/>
                <a:gd name="T106" fmla="*/ 35 w 105"/>
                <a:gd name="T107" fmla="*/ 9 h 118"/>
                <a:gd name="T108" fmla="*/ 35 w 105"/>
                <a:gd name="T109" fmla="*/ 5 h 118"/>
                <a:gd name="T110" fmla="*/ 33 w 105"/>
                <a:gd name="T111" fmla="*/ 1 h 118"/>
                <a:gd name="T112" fmla="*/ 33 w 105"/>
                <a:gd name="T113" fmla="*/ 0 h 118"/>
                <a:gd name="T114" fmla="*/ 105 w 105"/>
                <a:gd name="T115" fmla="*/ 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5" h="118">
                  <a:moveTo>
                    <a:pt x="105" y="0"/>
                  </a:moveTo>
                  <a:lnTo>
                    <a:pt x="105" y="0"/>
                  </a:lnTo>
                  <a:lnTo>
                    <a:pt x="98" y="22"/>
                  </a:lnTo>
                  <a:lnTo>
                    <a:pt x="97" y="22"/>
                  </a:lnTo>
                  <a:lnTo>
                    <a:pt x="97" y="22"/>
                  </a:lnTo>
                  <a:lnTo>
                    <a:pt x="95" y="16"/>
                  </a:lnTo>
                  <a:lnTo>
                    <a:pt x="92" y="13"/>
                  </a:lnTo>
                  <a:lnTo>
                    <a:pt x="88" y="10"/>
                  </a:lnTo>
                  <a:lnTo>
                    <a:pt x="84" y="9"/>
                  </a:lnTo>
                  <a:lnTo>
                    <a:pt x="76" y="8"/>
                  </a:lnTo>
                  <a:lnTo>
                    <a:pt x="69" y="8"/>
                  </a:lnTo>
                  <a:lnTo>
                    <a:pt x="68" y="8"/>
                  </a:lnTo>
                  <a:lnTo>
                    <a:pt x="68" y="8"/>
                  </a:lnTo>
                  <a:lnTo>
                    <a:pt x="64" y="9"/>
                  </a:lnTo>
                  <a:lnTo>
                    <a:pt x="61" y="10"/>
                  </a:lnTo>
                  <a:lnTo>
                    <a:pt x="59" y="12"/>
                  </a:lnTo>
                  <a:lnTo>
                    <a:pt x="58" y="16"/>
                  </a:lnTo>
                  <a:lnTo>
                    <a:pt x="48" y="55"/>
                  </a:lnTo>
                  <a:lnTo>
                    <a:pt x="51" y="55"/>
                  </a:lnTo>
                  <a:lnTo>
                    <a:pt x="51" y="55"/>
                  </a:lnTo>
                  <a:lnTo>
                    <a:pt x="62" y="55"/>
                  </a:lnTo>
                  <a:lnTo>
                    <a:pt x="71" y="55"/>
                  </a:lnTo>
                  <a:lnTo>
                    <a:pt x="78" y="53"/>
                  </a:lnTo>
                  <a:lnTo>
                    <a:pt x="81" y="52"/>
                  </a:lnTo>
                  <a:lnTo>
                    <a:pt x="83" y="50"/>
                  </a:lnTo>
                  <a:lnTo>
                    <a:pt x="84" y="50"/>
                  </a:lnTo>
                  <a:lnTo>
                    <a:pt x="78" y="71"/>
                  </a:lnTo>
                  <a:lnTo>
                    <a:pt x="77" y="71"/>
                  </a:lnTo>
                  <a:lnTo>
                    <a:pt x="77" y="71"/>
                  </a:lnTo>
                  <a:lnTo>
                    <a:pt x="75" y="68"/>
                  </a:lnTo>
                  <a:lnTo>
                    <a:pt x="73" y="66"/>
                  </a:lnTo>
                  <a:lnTo>
                    <a:pt x="70" y="65"/>
                  </a:lnTo>
                  <a:lnTo>
                    <a:pt x="67" y="64"/>
                  </a:lnTo>
                  <a:lnTo>
                    <a:pt x="58" y="63"/>
                  </a:lnTo>
                  <a:lnTo>
                    <a:pt x="48" y="63"/>
                  </a:lnTo>
                  <a:lnTo>
                    <a:pt x="45" y="63"/>
                  </a:lnTo>
                  <a:lnTo>
                    <a:pt x="36" y="95"/>
                  </a:lnTo>
                  <a:lnTo>
                    <a:pt x="36" y="95"/>
                  </a:lnTo>
                  <a:lnTo>
                    <a:pt x="34" y="103"/>
                  </a:lnTo>
                  <a:lnTo>
                    <a:pt x="32" y="109"/>
                  </a:lnTo>
                  <a:lnTo>
                    <a:pt x="33" y="114"/>
                  </a:lnTo>
                  <a:lnTo>
                    <a:pt x="34" y="117"/>
                  </a:lnTo>
                  <a:lnTo>
                    <a:pt x="34" y="118"/>
                  </a:lnTo>
                  <a:lnTo>
                    <a:pt x="0" y="118"/>
                  </a:lnTo>
                  <a:lnTo>
                    <a:pt x="0" y="117"/>
                  </a:lnTo>
                  <a:lnTo>
                    <a:pt x="0" y="117"/>
                  </a:lnTo>
                  <a:lnTo>
                    <a:pt x="3" y="114"/>
                  </a:lnTo>
                  <a:lnTo>
                    <a:pt x="6" y="110"/>
                  </a:lnTo>
                  <a:lnTo>
                    <a:pt x="8" y="104"/>
                  </a:lnTo>
                  <a:lnTo>
                    <a:pt x="11" y="96"/>
                  </a:lnTo>
                  <a:lnTo>
                    <a:pt x="32" y="24"/>
                  </a:lnTo>
                  <a:lnTo>
                    <a:pt x="32" y="24"/>
                  </a:lnTo>
                  <a:lnTo>
                    <a:pt x="34" y="15"/>
                  </a:lnTo>
                  <a:lnTo>
                    <a:pt x="35" y="9"/>
                  </a:lnTo>
                  <a:lnTo>
                    <a:pt x="35" y="5"/>
                  </a:lnTo>
                  <a:lnTo>
                    <a:pt x="33" y="1"/>
                  </a:lnTo>
                  <a:lnTo>
                    <a:pt x="33" y="0"/>
                  </a:lnTo>
                  <a:lnTo>
                    <a:pt x="10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9" name="Freeform 30"/>
            <p:cNvSpPr>
              <a:spLocks/>
            </p:cNvSpPr>
            <p:nvPr userDrawn="1"/>
          </p:nvSpPr>
          <p:spPr bwMode="auto">
            <a:xfrm>
              <a:off x="1925638" y="1789113"/>
              <a:ext cx="150813" cy="187325"/>
            </a:xfrm>
            <a:custGeom>
              <a:avLst/>
              <a:gdLst>
                <a:gd name="T0" fmla="*/ 95 w 95"/>
                <a:gd name="T1" fmla="*/ 0 h 118"/>
                <a:gd name="T2" fmla="*/ 95 w 95"/>
                <a:gd name="T3" fmla="*/ 0 h 118"/>
                <a:gd name="T4" fmla="*/ 89 w 95"/>
                <a:gd name="T5" fmla="*/ 22 h 118"/>
                <a:gd name="T6" fmla="*/ 87 w 95"/>
                <a:gd name="T7" fmla="*/ 22 h 118"/>
                <a:gd name="T8" fmla="*/ 87 w 95"/>
                <a:gd name="T9" fmla="*/ 22 h 118"/>
                <a:gd name="T10" fmla="*/ 85 w 95"/>
                <a:gd name="T11" fmla="*/ 16 h 118"/>
                <a:gd name="T12" fmla="*/ 82 w 95"/>
                <a:gd name="T13" fmla="*/ 13 h 118"/>
                <a:gd name="T14" fmla="*/ 78 w 95"/>
                <a:gd name="T15" fmla="*/ 11 h 118"/>
                <a:gd name="T16" fmla="*/ 75 w 95"/>
                <a:gd name="T17" fmla="*/ 9 h 118"/>
                <a:gd name="T18" fmla="*/ 67 w 95"/>
                <a:gd name="T19" fmla="*/ 8 h 118"/>
                <a:gd name="T20" fmla="*/ 61 w 95"/>
                <a:gd name="T21" fmla="*/ 8 h 118"/>
                <a:gd name="T22" fmla="*/ 60 w 95"/>
                <a:gd name="T23" fmla="*/ 8 h 118"/>
                <a:gd name="T24" fmla="*/ 35 w 95"/>
                <a:gd name="T25" fmla="*/ 95 h 118"/>
                <a:gd name="T26" fmla="*/ 35 w 95"/>
                <a:gd name="T27" fmla="*/ 95 h 118"/>
                <a:gd name="T28" fmla="*/ 32 w 95"/>
                <a:gd name="T29" fmla="*/ 110 h 118"/>
                <a:gd name="T30" fmla="*/ 32 w 95"/>
                <a:gd name="T31" fmla="*/ 114 h 118"/>
                <a:gd name="T32" fmla="*/ 34 w 95"/>
                <a:gd name="T33" fmla="*/ 117 h 118"/>
                <a:gd name="T34" fmla="*/ 34 w 95"/>
                <a:gd name="T35" fmla="*/ 118 h 118"/>
                <a:gd name="T36" fmla="*/ 0 w 95"/>
                <a:gd name="T37" fmla="*/ 118 h 118"/>
                <a:gd name="T38" fmla="*/ 0 w 95"/>
                <a:gd name="T39" fmla="*/ 117 h 118"/>
                <a:gd name="T40" fmla="*/ 0 w 95"/>
                <a:gd name="T41" fmla="*/ 117 h 118"/>
                <a:gd name="T42" fmla="*/ 4 w 95"/>
                <a:gd name="T43" fmla="*/ 114 h 118"/>
                <a:gd name="T44" fmla="*/ 6 w 95"/>
                <a:gd name="T45" fmla="*/ 110 h 118"/>
                <a:gd name="T46" fmla="*/ 8 w 95"/>
                <a:gd name="T47" fmla="*/ 104 h 118"/>
                <a:gd name="T48" fmla="*/ 11 w 95"/>
                <a:gd name="T49" fmla="*/ 95 h 118"/>
                <a:gd name="T50" fmla="*/ 36 w 95"/>
                <a:gd name="T51" fmla="*/ 8 h 118"/>
                <a:gd name="T52" fmla="*/ 33 w 95"/>
                <a:gd name="T53" fmla="*/ 8 h 118"/>
                <a:gd name="T54" fmla="*/ 33 w 95"/>
                <a:gd name="T55" fmla="*/ 8 h 118"/>
                <a:gd name="T56" fmla="*/ 26 w 95"/>
                <a:gd name="T57" fmla="*/ 8 h 118"/>
                <a:gd name="T58" fmla="*/ 19 w 95"/>
                <a:gd name="T59" fmla="*/ 9 h 118"/>
                <a:gd name="T60" fmla="*/ 15 w 95"/>
                <a:gd name="T61" fmla="*/ 11 h 118"/>
                <a:gd name="T62" fmla="*/ 11 w 95"/>
                <a:gd name="T63" fmla="*/ 13 h 118"/>
                <a:gd name="T64" fmla="*/ 7 w 95"/>
                <a:gd name="T65" fmla="*/ 16 h 118"/>
                <a:gd name="T66" fmla="*/ 3 w 95"/>
                <a:gd name="T67" fmla="*/ 22 h 118"/>
                <a:gd name="T68" fmla="*/ 1 w 95"/>
                <a:gd name="T69" fmla="*/ 22 h 118"/>
                <a:gd name="T70" fmla="*/ 1 w 95"/>
                <a:gd name="T71" fmla="*/ 22 h 118"/>
                <a:gd name="T72" fmla="*/ 8 w 95"/>
                <a:gd name="T73" fmla="*/ 0 h 118"/>
                <a:gd name="T74" fmla="*/ 95 w 95"/>
                <a:gd name="T75" fmla="*/ 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5" h="118">
                  <a:moveTo>
                    <a:pt x="95" y="0"/>
                  </a:moveTo>
                  <a:lnTo>
                    <a:pt x="95" y="0"/>
                  </a:lnTo>
                  <a:lnTo>
                    <a:pt x="89" y="22"/>
                  </a:lnTo>
                  <a:lnTo>
                    <a:pt x="87" y="22"/>
                  </a:lnTo>
                  <a:lnTo>
                    <a:pt x="87" y="22"/>
                  </a:lnTo>
                  <a:lnTo>
                    <a:pt x="85" y="16"/>
                  </a:lnTo>
                  <a:lnTo>
                    <a:pt x="82" y="13"/>
                  </a:lnTo>
                  <a:lnTo>
                    <a:pt x="78" y="11"/>
                  </a:lnTo>
                  <a:lnTo>
                    <a:pt x="75" y="9"/>
                  </a:lnTo>
                  <a:lnTo>
                    <a:pt x="67" y="8"/>
                  </a:lnTo>
                  <a:lnTo>
                    <a:pt x="61" y="8"/>
                  </a:lnTo>
                  <a:lnTo>
                    <a:pt x="60" y="8"/>
                  </a:lnTo>
                  <a:lnTo>
                    <a:pt x="35" y="95"/>
                  </a:lnTo>
                  <a:lnTo>
                    <a:pt x="35" y="95"/>
                  </a:lnTo>
                  <a:lnTo>
                    <a:pt x="32" y="110"/>
                  </a:lnTo>
                  <a:lnTo>
                    <a:pt x="32" y="114"/>
                  </a:lnTo>
                  <a:lnTo>
                    <a:pt x="34" y="117"/>
                  </a:lnTo>
                  <a:lnTo>
                    <a:pt x="34" y="118"/>
                  </a:lnTo>
                  <a:lnTo>
                    <a:pt x="0" y="118"/>
                  </a:lnTo>
                  <a:lnTo>
                    <a:pt x="0" y="117"/>
                  </a:lnTo>
                  <a:lnTo>
                    <a:pt x="0" y="117"/>
                  </a:lnTo>
                  <a:lnTo>
                    <a:pt x="4" y="114"/>
                  </a:lnTo>
                  <a:lnTo>
                    <a:pt x="6" y="110"/>
                  </a:lnTo>
                  <a:lnTo>
                    <a:pt x="8" y="104"/>
                  </a:lnTo>
                  <a:lnTo>
                    <a:pt x="11" y="95"/>
                  </a:lnTo>
                  <a:lnTo>
                    <a:pt x="36" y="8"/>
                  </a:lnTo>
                  <a:lnTo>
                    <a:pt x="33" y="8"/>
                  </a:lnTo>
                  <a:lnTo>
                    <a:pt x="33" y="8"/>
                  </a:lnTo>
                  <a:lnTo>
                    <a:pt x="26" y="8"/>
                  </a:lnTo>
                  <a:lnTo>
                    <a:pt x="19" y="9"/>
                  </a:lnTo>
                  <a:lnTo>
                    <a:pt x="15" y="11"/>
                  </a:lnTo>
                  <a:lnTo>
                    <a:pt x="11" y="13"/>
                  </a:lnTo>
                  <a:lnTo>
                    <a:pt x="7" y="16"/>
                  </a:lnTo>
                  <a:lnTo>
                    <a:pt x="3" y="22"/>
                  </a:lnTo>
                  <a:lnTo>
                    <a:pt x="1" y="22"/>
                  </a:lnTo>
                  <a:lnTo>
                    <a:pt x="1" y="22"/>
                  </a:lnTo>
                  <a:lnTo>
                    <a:pt x="8" y="0"/>
                  </a:lnTo>
                  <a:lnTo>
                    <a:pt x="9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 name="Freeform 31"/>
            <p:cNvSpPr>
              <a:spLocks/>
            </p:cNvSpPr>
            <p:nvPr userDrawn="1"/>
          </p:nvSpPr>
          <p:spPr bwMode="auto">
            <a:xfrm>
              <a:off x="1447801" y="1789113"/>
              <a:ext cx="238125" cy="187325"/>
            </a:xfrm>
            <a:custGeom>
              <a:avLst/>
              <a:gdLst>
                <a:gd name="T0" fmla="*/ 150 w 150"/>
                <a:gd name="T1" fmla="*/ 1 h 118"/>
                <a:gd name="T2" fmla="*/ 150 w 150"/>
                <a:gd name="T3" fmla="*/ 1 h 118"/>
                <a:gd name="T4" fmla="*/ 147 w 150"/>
                <a:gd name="T5" fmla="*/ 5 h 118"/>
                <a:gd name="T6" fmla="*/ 144 w 150"/>
                <a:gd name="T7" fmla="*/ 9 h 118"/>
                <a:gd name="T8" fmla="*/ 136 w 150"/>
                <a:gd name="T9" fmla="*/ 23 h 118"/>
                <a:gd name="T10" fmla="*/ 136 w 150"/>
                <a:gd name="T11" fmla="*/ 23 h 118"/>
                <a:gd name="T12" fmla="*/ 108 w 150"/>
                <a:gd name="T13" fmla="*/ 76 h 118"/>
                <a:gd name="T14" fmla="*/ 87 w 150"/>
                <a:gd name="T15" fmla="*/ 118 h 118"/>
                <a:gd name="T16" fmla="*/ 74 w 150"/>
                <a:gd name="T17" fmla="*/ 118 h 118"/>
                <a:gd name="T18" fmla="*/ 67 w 150"/>
                <a:gd name="T19" fmla="*/ 44 h 118"/>
                <a:gd name="T20" fmla="*/ 66 w 150"/>
                <a:gd name="T21" fmla="*/ 44 h 118"/>
                <a:gd name="T22" fmla="*/ 26 w 150"/>
                <a:gd name="T23" fmla="*/ 118 h 118"/>
                <a:gd name="T24" fmla="*/ 15 w 150"/>
                <a:gd name="T25" fmla="*/ 118 h 118"/>
                <a:gd name="T26" fmla="*/ 5 w 150"/>
                <a:gd name="T27" fmla="*/ 24 h 118"/>
                <a:gd name="T28" fmla="*/ 5 w 150"/>
                <a:gd name="T29" fmla="*/ 24 h 118"/>
                <a:gd name="T30" fmla="*/ 4 w 150"/>
                <a:gd name="T31" fmla="*/ 9 h 118"/>
                <a:gd name="T32" fmla="*/ 2 w 150"/>
                <a:gd name="T33" fmla="*/ 5 h 118"/>
                <a:gd name="T34" fmla="*/ 0 w 150"/>
                <a:gd name="T35" fmla="*/ 1 h 118"/>
                <a:gd name="T36" fmla="*/ 0 w 150"/>
                <a:gd name="T37" fmla="*/ 0 h 118"/>
                <a:gd name="T38" fmla="*/ 33 w 150"/>
                <a:gd name="T39" fmla="*/ 0 h 118"/>
                <a:gd name="T40" fmla="*/ 33 w 150"/>
                <a:gd name="T41" fmla="*/ 1 h 118"/>
                <a:gd name="T42" fmla="*/ 33 w 150"/>
                <a:gd name="T43" fmla="*/ 1 h 118"/>
                <a:gd name="T44" fmla="*/ 31 w 150"/>
                <a:gd name="T45" fmla="*/ 5 h 118"/>
                <a:gd name="T46" fmla="*/ 29 w 150"/>
                <a:gd name="T47" fmla="*/ 9 h 118"/>
                <a:gd name="T48" fmla="*/ 29 w 150"/>
                <a:gd name="T49" fmla="*/ 14 h 118"/>
                <a:gd name="T50" fmla="*/ 29 w 150"/>
                <a:gd name="T51" fmla="*/ 23 h 118"/>
                <a:gd name="T52" fmla="*/ 35 w 150"/>
                <a:gd name="T53" fmla="*/ 79 h 118"/>
                <a:gd name="T54" fmla="*/ 35 w 150"/>
                <a:gd name="T55" fmla="*/ 79 h 118"/>
                <a:gd name="T56" fmla="*/ 77 w 150"/>
                <a:gd name="T57" fmla="*/ 1 h 118"/>
                <a:gd name="T58" fmla="*/ 86 w 150"/>
                <a:gd name="T59" fmla="*/ 1 h 118"/>
                <a:gd name="T60" fmla="*/ 93 w 150"/>
                <a:gd name="T61" fmla="*/ 79 h 118"/>
                <a:gd name="T62" fmla="*/ 94 w 150"/>
                <a:gd name="T63" fmla="*/ 79 h 118"/>
                <a:gd name="T64" fmla="*/ 94 w 150"/>
                <a:gd name="T65" fmla="*/ 79 h 118"/>
                <a:gd name="T66" fmla="*/ 124 w 150"/>
                <a:gd name="T67" fmla="*/ 21 h 118"/>
                <a:gd name="T68" fmla="*/ 124 w 150"/>
                <a:gd name="T69" fmla="*/ 21 h 118"/>
                <a:gd name="T70" fmla="*/ 128 w 150"/>
                <a:gd name="T71" fmla="*/ 12 h 118"/>
                <a:gd name="T72" fmla="*/ 129 w 150"/>
                <a:gd name="T73" fmla="*/ 6 h 118"/>
                <a:gd name="T74" fmla="*/ 129 w 150"/>
                <a:gd name="T75" fmla="*/ 3 h 118"/>
                <a:gd name="T76" fmla="*/ 128 w 150"/>
                <a:gd name="T77" fmla="*/ 1 h 118"/>
                <a:gd name="T78" fmla="*/ 128 w 150"/>
                <a:gd name="T79" fmla="*/ 0 h 118"/>
                <a:gd name="T80" fmla="*/ 150 w 150"/>
                <a:gd name="T81" fmla="*/ 0 h 118"/>
                <a:gd name="T82" fmla="*/ 150 w 150"/>
                <a:gd name="T83" fmla="*/ 1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0" h="118">
                  <a:moveTo>
                    <a:pt x="150" y="1"/>
                  </a:moveTo>
                  <a:lnTo>
                    <a:pt x="150" y="1"/>
                  </a:lnTo>
                  <a:lnTo>
                    <a:pt x="147" y="5"/>
                  </a:lnTo>
                  <a:lnTo>
                    <a:pt x="144" y="9"/>
                  </a:lnTo>
                  <a:lnTo>
                    <a:pt x="136" y="23"/>
                  </a:lnTo>
                  <a:lnTo>
                    <a:pt x="136" y="23"/>
                  </a:lnTo>
                  <a:lnTo>
                    <a:pt x="108" y="76"/>
                  </a:lnTo>
                  <a:lnTo>
                    <a:pt x="87" y="118"/>
                  </a:lnTo>
                  <a:lnTo>
                    <a:pt x="74" y="118"/>
                  </a:lnTo>
                  <a:lnTo>
                    <a:pt x="67" y="44"/>
                  </a:lnTo>
                  <a:lnTo>
                    <a:pt x="66" y="44"/>
                  </a:lnTo>
                  <a:lnTo>
                    <a:pt x="26" y="118"/>
                  </a:lnTo>
                  <a:lnTo>
                    <a:pt x="15" y="118"/>
                  </a:lnTo>
                  <a:lnTo>
                    <a:pt x="5" y="24"/>
                  </a:lnTo>
                  <a:lnTo>
                    <a:pt x="5" y="24"/>
                  </a:lnTo>
                  <a:lnTo>
                    <a:pt x="4" y="9"/>
                  </a:lnTo>
                  <a:lnTo>
                    <a:pt x="2" y="5"/>
                  </a:lnTo>
                  <a:lnTo>
                    <a:pt x="0" y="1"/>
                  </a:lnTo>
                  <a:lnTo>
                    <a:pt x="0" y="0"/>
                  </a:lnTo>
                  <a:lnTo>
                    <a:pt x="33" y="0"/>
                  </a:lnTo>
                  <a:lnTo>
                    <a:pt x="33" y="1"/>
                  </a:lnTo>
                  <a:lnTo>
                    <a:pt x="33" y="1"/>
                  </a:lnTo>
                  <a:lnTo>
                    <a:pt x="31" y="5"/>
                  </a:lnTo>
                  <a:lnTo>
                    <a:pt x="29" y="9"/>
                  </a:lnTo>
                  <a:lnTo>
                    <a:pt x="29" y="14"/>
                  </a:lnTo>
                  <a:lnTo>
                    <a:pt x="29" y="23"/>
                  </a:lnTo>
                  <a:lnTo>
                    <a:pt x="35" y="79"/>
                  </a:lnTo>
                  <a:lnTo>
                    <a:pt x="35" y="79"/>
                  </a:lnTo>
                  <a:lnTo>
                    <a:pt x="77" y="1"/>
                  </a:lnTo>
                  <a:lnTo>
                    <a:pt x="86" y="1"/>
                  </a:lnTo>
                  <a:lnTo>
                    <a:pt x="93" y="79"/>
                  </a:lnTo>
                  <a:lnTo>
                    <a:pt x="94" y="79"/>
                  </a:lnTo>
                  <a:lnTo>
                    <a:pt x="94" y="79"/>
                  </a:lnTo>
                  <a:lnTo>
                    <a:pt x="124" y="21"/>
                  </a:lnTo>
                  <a:lnTo>
                    <a:pt x="124" y="21"/>
                  </a:lnTo>
                  <a:lnTo>
                    <a:pt x="128" y="12"/>
                  </a:lnTo>
                  <a:lnTo>
                    <a:pt x="129" y="6"/>
                  </a:lnTo>
                  <a:lnTo>
                    <a:pt x="129" y="3"/>
                  </a:lnTo>
                  <a:lnTo>
                    <a:pt x="128" y="1"/>
                  </a:lnTo>
                  <a:lnTo>
                    <a:pt x="128" y="0"/>
                  </a:lnTo>
                  <a:lnTo>
                    <a:pt x="150" y="0"/>
                  </a:lnTo>
                  <a:lnTo>
                    <a:pt x="15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Tree>
    <p:extLst>
      <p:ext uri="{BB962C8B-B14F-4D97-AF65-F5344CB8AC3E}">
        <p14:creationId xmlns:p14="http://schemas.microsoft.com/office/powerpoint/2010/main" val="2666009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Layout>
</file>

<file path=ppt/slideLayouts/slideLayout169.xml><?xml version="1.0" encoding="utf-8"?>
<p:sldLayout xmlns:a="http://schemas.openxmlformats.org/drawingml/2006/main" xmlns:r="http://schemas.openxmlformats.org/officeDocument/2006/relationships" xmlns:p="http://schemas.openxmlformats.org/presentationml/2006/main" showMasterSp="0" preserve="1" userDrawn="1">
  <p:cSld name="Opening slide">
    <p:spTree>
      <p:nvGrpSpPr>
        <p:cNvPr id="1" name=""/>
        <p:cNvGrpSpPr/>
        <p:nvPr/>
      </p:nvGrpSpPr>
      <p:grpSpPr>
        <a:xfrm>
          <a:off x="0" y="0"/>
          <a:ext cx="0" cy="0"/>
          <a:chOff x="0" y="0"/>
          <a:chExt cx="0" cy="0"/>
        </a:xfrm>
      </p:grpSpPr>
      <p:sp>
        <p:nvSpPr>
          <p:cNvPr id="25" name="Rectangle 24"/>
          <p:cNvSpPr/>
          <p:nvPr userDrawn="1"/>
        </p:nvSpPr>
        <p:spPr bwMode="auto">
          <a:xfrm>
            <a:off x="-394" y="0"/>
            <a:ext cx="10801350" cy="6076950"/>
          </a:xfrm>
          <a:prstGeom prst="rect">
            <a:avLst/>
          </a:prstGeom>
          <a:solidFill>
            <a:schemeClr val="tx2"/>
          </a:solidFill>
          <a:ln w="9525" cap="flat" cmpd="sng" algn="ctr">
            <a:noFill/>
            <a:prstDash val="solid"/>
            <a:round/>
            <a:headEnd type="none" w="med" len="med"/>
            <a:tailEnd type="none" w="med" len="med"/>
          </a:ln>
          <a:effectLst/>
        </p:spPr>
        <p:txBody>
          <a:bodyPr vert="horz" wrap="square" lIns="107967" tIns="53983" rIns="107967" bIns="53983" numCol="1" rtlCol="0" anchor="t" anchorCtr="0" compatLnSpc="1">
            <a:prstTxWarp prst="textNoShape">
              <a:avLst/>
            </a:prstTxWarp>
          </a:bodyPr>
          <a:lstStyle/>
          <a:p>
            <a:pPr defTabSz="1079676"/>
            <a:endParaRPr lang="en-GB"/>
          </a:p>
        </p:txBody>
      </p:sp>
      <p:sp>
        <p:nvSpPr>
          <p:cNvPr id="26" name="Title"/>
          <p:cNvSpPr>
            <a:spLocks noGrp="1" noChangeArrowheads="1"/>
          </p:cNvSpPr>
          <p:nvPr>
            <p:ph type="ctrTitle" hasCustomPrompt="1"/>
          </p:nvPr>
        </p:nvSpPr>
        <p:spPr>
          <a:xfrm>
            <a:off x="2598932" y="1484271"/>
            <a:ext cx="7053033" cy="2274284"/>
          </a:xfrm>
        </p:spPr>
        <p:txBody>
          <a:bodyPr/>
          <a:lstStyle>
            <a:lvl1pPr>
              <a:defRPr sz="4000" baseline="0">
                <a:solidFill>
                  <a:schemeClr val="bg1"/>
                </a:solidFill>
                <a:latin typeface="+mn-lt"/>
              </a:defRPr>
            </a:lvl1pPr>
          </a:lstStyle>
          <a:p>
            <a:r>
              <a:rPr lang="en-US"/>
              <a:t>Keep your title short </a:t>
            </a:r>
            <a:br>
              <a:rPr lang="en-US"/>
            </a:br>
            <a:r>
              <a:rPr lang="en-US"/>
              <a:t>and concise,</a:t>
            </a:r>
            <a:br>
              <a:rPr lang="en-US"/>
            </a:br>
            <a:r>
              <a:rPr lang="en-US"/>
              <a:t>maximum 3 lines</a:t>
            </a:r>
            <a:endParaRPr lang="en-GB"/>
          </a:p>
        </p:txBody>
      </p:sp>
      <p:sp>
        <p:nvSpPr>
          <p:cNvPr id="28" name="Text Placeholder 4"/>
          <p:cNvSpPr>
            <a:spLocks noGrp="1"/>
          </p:cNvSpPr>
          <p:nvPr>
            <p:ph type="body" sz="quarter" idx="12" hasCustomPrompt="1"/>
          </p:nvPr>
        </p:nvSpPr>
        <p:spPr>
          <a:xfrm>
            <a:off x="2592363" y="4898441"/>
            <a:ext cx="2666587" cy="406035"/>
          </a:xfrm>
        </p:spPr>
        <p:txBody>
          <a:bodyPr/>
          <a:lstStyle>
            <a:lvl1pPr>
              <a:defRPr sz="1200" b="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Date Month (written), Year</a:t>
            </a:r>
            <a:endParaRPr lang="en-GB"/>
          </a:p>
        </p:txBody>
      </p:sp>
      <p:sp>
        <p:nvSpPr>
          <p:cNvPr id="30" name="Text Placeholder 4"/>
          <p:cNvSpPr>
            <a:spLocks noGrp="1"/>
          </p:cNvSpPr>
          <p:nvPr>
            <p:ph type="body" sz="quarter" idx="13" hasCustomPrompt="1"/>
          </p:nvPr>
        </p:nvSpPr>
        <p:spPr>
          <a:xfrm>
            <a:off x="2592364" y="3818321"/>
            <a:ext cx="7059050" cy="622059"/>
          </a:xfrm>
        </p:spPr>
        <p:txBody>
          <a:bodyPr/>
          <a:lstStyle>
            <a:lvl1pPr>
              <a:defRPr sz="1800" b="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Speaker</a:t>
            </a:r>
            <a:endParaRPr lang="en-GB"/>
          </a:p>
        </p:txBody>
      </p:sp>
      <p:grpSp>
        <p:nvGrpSpPr>
          <p:cNvPr id="7" name="Group 6"/>
          <p:cNvGrpSpPr/>
          <p:nvPr userDrawn="1"/>
        </p:nvGrpSpPr>
        <p:grpSpPr>
          <a:xfrm>
            <a:off x="953403" y="1382291"/>
            <a:ext cx="1027123" cy="1028938"/>
            <a:chOff x="1230313" y="1433513"/>
            <a:chExt cx="898525" cy="900113"/>
          </a:xfrm>
        </p:grpSpPr>
        <p:sp>
          <p:nvSpPr>
            <p:cNvPr id="8" name="Freeform 7"/>
            <p:cNvSpPr>
              <a:spLocks noEditPoints="1"/>
            </p:cNvSpPr>
            <p:nvPr userDrawn="1"/>
          </p:nvSpPr>
          <p:spPr bwMode="auto">
            <a:xfrm>
              <a:off x="1230313" y="1433513"/>
              <a:ext cx="898525" cy="900113"/>
            </a:xfrm>
            <a:custGeom>
              <a:avLst/>
              <a:gdLst>
                <a:gd name="T0" fmla="*/ 198 w 566"/>
                <a:gd name="T1" fmla="*/ 14 h 567"/>
                <a:gd name="T2" fmla="*/ 103 w 566"/>
                <a:gd name="T3" fmla="*/ 66 h 567"/>
                <a:gd name="T4" fmla="*/ 34 w 566"/>
                <a:gd name="T5" fmla="*/ 149 h 567"/>
                <a:gd name="T6" fmla="*/ 2 w 566"/>
                <a:gd name="T7" fmla="*/ 255 h 567"/>
                <a:gd name="T8" fmla="*/ 9 w 566"/>
                <a:gd name="T9" fmla="*/ 354 h 567"/>
                <a:gd name="T10" fmla="*/ 57 w 566"/>
                <a:gd name="T11" fmla="*/ 453 h 567"/>
                <a:gd name="T12" fmla="*/ 136 w 566"/>
                <a:gd name="T13" fmla="*/ 526 h 567"/>
                <a:gd name="T14" fmla="*/ 240 w 566"/>
                <a:gd name="T15" fmla="*/ 563 h 567"/>
                <a:gd name="T16" fmla="*/ 341 w 566"/>
                <a:gd name="T17" fmla="*/ 561 h 567"/>
                <a:gd name="T18" fmla="*/ 442 w 566"/>
                <a:gd name="T19" fmla="*/ 518 h 567"/>
                <a:gd name="T20" fmla="*/ 518 w 566"/>
                <a:gd name="T21" fmla="*/ 442 h 567"/>
                <a:gd name="T22" fmla="*/ 561 w 566"/>
                <a:gd name="T23" fmla="*/ 341 h 567"/>
                <a:gd name="T24" fmla="*/ 563 w 566"/>
                <a:gd name="T25" fmla="*/ 240 h 567"/>
                <a:gd name="T26" fmla="*/ 526 w 566"/>
                <a:gd name="T27" fmla="*/ 137 h 567"/>
                <a:gd name="T28" fmla="*/ 454 w 566"/>
                <a:gd name="T29" fmla="*/ 57 h 567"/>
                <a:gd name="T30" fmla="*/ 356 w 566"/>
                <a:gd name="T31" fmla="*/ 10 h 567"/>
                <a:gd name="T32" fmla="*/ 95 w 566"/>
                <a:gd name="T33" fmla="*/ 90 h 567"/>
                <a:gd name="T34" fmla="*/ 248 w 566"/>
                <a:gd name="T35" fmla="*/ 16 h 567"/>
                <a:gd name="T36" fmla="*/ 206 w 566"/>
                <a:gd name="T37" fmla="*/ 55 h 567"/>
                <a:gd name="T38" fmla="*/ 94 w 566"/>
                <a:gd name="T39" fmla="*/ 92 h 567"/>
                <a:gd name="T40" fmla="*/ 247 w 566"/>
                <a:gd name="T41" fmla="*/ 36 h 567"/>
                <a:gd name="T42" fmla="*/ 192 w 566"/>
                <a:gd name="T43" fmla="*/ 92 h 567"/>
                <a:gd name="T44" fmla="*/ 337 w 566"/>
                <a:gd name="T45" fmla="*/ 50 h 567"/>
                <a:gd name="T46" fmla="*/ 290 w 566"/>
                <a:gd name="T47" fmla="*/ 92 h 567"/>
                <a:gd name="T48" fmla="*/ 319 w 566"/>
                <a:gd name="T49" fmla="*/ 19 h 567"/>
                <a:gd name="T50" fmla="*/ 382 w 566"/>
                <a:gd name="T51" fmla="*/ 32 h 567"/>
                <a:gd name="T52" fmla="*/ 473 w 566"/>
                <a:gd name="T53" fmla="*/ 92 h 567"/>
                <a:gd name="T54" fmla="*/ 166 w 566"/>
                <a:gd name="T55" fmla="*/ 107 h 567"/>
                <a:gd name="T56" fmla="*/ 32 w 566"/>
                <a:gd name="T57" fmla="*/ 186 h 567"/>
                <a:gd name="T58" fmla="*/ 81 w 566"/>
                <a:gd name="T59" fmla="*/ 106 h 567"/>
                <a:gd name="T60" fmla="*/ 278 w 566"/>
                <a:gd name="T61" fmla="*/ 186 h 567"/>
                <a:gd name="T62" fmla="*/ 183 w 566"/>
                <a:gd name="T63" fmla="*/ 106 h 567"/>
                <a:gd name="T64" fmla="*/ 384 w 566"/>
                <a:gd name="T65" fmla="*/ 106 h 567"/>
                <a:gd name="T66" fmla="*/ 417 w 566"/>
                <a:gd name="T67" fmla="*/ 186 h 567"/>
                <a:gd name="T68" fmla="*/ 486 w 566"/>
                <a:gd name="T69" fmla="*/ 105 h 567"/>
                <a:gd name="T70" fmla="*/ 535 w 566"/>
                <a:gd name="T71" fmla="*/ 186 h 567"/>
                <a:gd name="T72" fmla="*/ 411 w 566"/>
                <a:gd name="T73" fmla="*/ 126 h 567"/>
                <a:gd name="T74" fmla="*/ 540 w 566"/>
                <a:gd name="T75" fmla="*/ 199 h 567"/>
                <a:gd name="T76" fmla="*/ 552 w 566"/>
                <a:gd name="T77" fmla="*/ 305 h 567"/>
                <a:gd name="T78" fmla="*/ 27 w 566"/>
                <a:gd name="T79" fmla="*/ 368 h 567"/>
                <a:gd name="T80" fmla="*/ 14 w 566"/>
                <a:gd name="T81" fmla="*/ 284 h 567"/>
                <a:gd name="T82" fmla="*/ 540 w 566"/>
                <a:gd name="T83" fmla="*/ 199 h 567"/>
                <a:gd name="T84" fmla="*/ 156 w 566"/>
                <a:gd name="T85" fmla="*/ 441 h 567"/>
                <a:gd name="T86" fmla="*/ 81 w 566"/>
                <a:gd name="T87" fmla="*/ 461 h 567"/>
                <a:gd name="T88" fmla="*/ 32 w 566"/>
                <a:gd name="T89" fmla="*/ 381 h 567"/>
                <a:gd name="T90" fmla="*/ 183 w 566"/>
                <a:gd name="T91" fmla="*/ 461 h 567"/>
                <a:gd name="T92" fmla="*/ 149 w 566"/>
                <a:gd name="T93" fmla="*/ 381 h 567"/>
                <a:gd name="T94" fmla="*/ 412 w 566"/>
                <a:gd name="T95" fmla="*/ 402 h 567"/>
                <a:gd name="T96" fmla="*/ 290 w 566"/>
                <a:gd name="T97" fmla="*/ 461 h 567"/>
                <a:gd name="T98" fmla="*/ 534 w 566"/>
                <a:gd name="T99" fmla="*/ 382 h 567"/>
                <a:gd name="T100" fmla="*/ 400 w 566"/>
                <a:gd name="T101" fmla="*/ 461 h 567"/>
                <a:gd name="T102" fmla="*/ 431 w 566"/>
                <a:gd name="T103" fmla="*/ 381 h 567"/>
                <a:gd name="T104" fmla="*/ 176 w 566"/>
                <a:gd name="T105" fmla="*/ 475 h 567"/>
                <a:gd name="T106" fmla="*/ 253 w 566"/>
                <a:gd name="T107" fmla="*/ 551 h 567"/>
                <a:gd name="T108" fmla="*/ 146 w 566"/>
                <a:gd name="T109" fmla="*/ 515 h 567"/>
                <a:gd name="T110" fmla="*/ 176 w 566"/>
                <a:gd name="T111" fmla="*/ 475 h 567"/>
                <a:gd name="T112" fmla="*/ 230 w 566"/>
                <a:gd name="T113" fmla="*/ 516 h 567"/>
                <a:gd name="T114" fmla="*/ 278 w 566"/>
                <a:gd name="T115" fmla="*/ 475 h 567"/>
                <a:gd name="T116" fmla="*/ 320 w 566"/>
                <a:gd name="T117" fmla="*/ 531 h 567"/>
                <a:gd name="T118" fmla="*/ 374 w 566"/>
                <a:gd name="T119" fmla="*/ 475 h 567"/>
                <a:gd name="T120" fmla="*/ 401 w 566"/>
                <a:gd name="T121" fmla="*/ 525 h 567"/>
                <a:gd name="T122" fmla="*/ 319 w 566"/>
                <a:gd name="T123" fmla="*/ 547 h 567"/>
                <a:gd name="T124" fmla="*/ 391 w 566"/>
                <a:gd name="T125" fmla="*/ 475 h 5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66" h="567">
                  <a:moveTo>
                    <a:pt x="282" y="0"/>
                  </a:moveTo>
                  <a:lnTo>
                    <a:pt x="282" y="0"/>
                  </a:lnTo>
                  <a:lnTo>
                    <a:pt x="268" y="1"/>
                  </a:lnTo>
                  <a:lnTo>
                    <a:pt x="252" y="2"/>
                  </a:lnTo>
                  <a:lnTo>
                    <a:pt x="238" y="4"/>
                  </a:lnTo>
                  <a:lnTo>
                    <a:pt x="225" y="7"/>
                  </a:lnTo>
                  <a:lnTo>
                    <a:pt x="211" y="10"/>
                  </a:lnTo>
                  <a:lnTo>
                    <a:pt x="198" y="14"/>
                  </a:lnTo>
                  <a:lnTo>
                    <a:pt x="185" y="18"/>
                  </a:lnTo>
                  <a:lnTo>
                    <a:pt x="172" y="23"/>
                  </a:lnTo>
                  <a:lnTo>
                    <a:pt x="159" y="29"/>
                  </a:lnTo>
                  <a:lnTo>
                    <a:pt x="147" y="35"/>
                  </a:lnTo>
                  <a:lnTo>
                    <a:pt x="136" y="42"/>
                  </a:lnTo>
                  <a:lnTo>
                    <a:pt x="124" y="49"/>
                  </a:lnTo>
                  <a:lnTo>
                    <a:pt x="113" y="57"/>
                  </a:lnTo>
                  <a:lnTo>
                    <a:pt x="103" y="66"/>
                  </a:lnTo>
                  <a:lnTo>
                    <a:pt x="92" y="75"/>
                  </a:lnTo>
                  <a:lnTo>
                    <a:pt x="83" y="84"/>
                  </a:lnTo>
                  <a:lnTo>
                    <a:pt x="73" y="94"/>
                  </a:lnTo>
                  <a:lnTo>
                    <a:pt x="65" y="104"/>
                  </a:lnTo>
                  <a:lnTo>
                    <a:pt x="56" y="115"/>
                  </a:lnTo>
                  <a:lnTo>
                    <a:pt x="48" y="126"/>
                  </a:lnTo>
                  <a:lnTo>
                    <a:pt x="41" y="137"/>
                  </a:lnTo>
                  <a:lnTo>
                    <a:pt x="34" y="149"/>
                  </a:lnTo>
                  <a:lnTo>
                    <a:pt x="28" y="161"/>
                  </a:lnTo>
                  <a:lnTo>
                    <a:pt x="22" y="174"/>
                  </a:lnTo>
                  <a:lnTo>
                    <a:pt x="17" y="186"/>
                  </a:lnTo>
                  <a:lnTo>
                    <a:pt x="13" y="199"/>
                  </a:lnTo>
                  <a:lnTo>
                    <a:pt x="9" y="213"/>
                  </a:lnTo>
                  <a:lnTo>
                    <a:pt x="6" y="226"/>
                  </a:lnTo>
                  <a:lnTo>
                    <a:pt x="4" y="240"/>
                  </a:lnTo>
                  <a:lnTo>
                    <a:pt x="2" y="255"/>
                  </a:lnTo>
                  <a:lnTo>
                    <a:pt x="1" y="270"/>
                  </a:lnTo>
                  <a:lnTo>
                    <a:pt x="0" y="284"/>
                  </a:lnTo>
                  <a:lnTo>
                    <a:pt x="0" y="284"/>
                  </a:lnTo>
                  <a:lnTo>
                    <a:pt x="1" y="298"/>
                  </a:lnTo>
                  <a:lnTo>
                    <a:pt x="2" y="313"/>
                  </a:lnTo>
                  <a:lnTo>
                    <a:pt x="4" y="327"/>
                  </a:lnTo>
                  <a:lnTo>
                    <a:pt x="6" y="341"/>
                  </a:lnTo>
                  <a:lnTo>
                    <a:pt x="9" y="354"/>
                  </a:lnTo>
                  <a:lnTo>
                    <a:pt x="13" y="368"/>
                  </a:lnTo>
                  <a:lnTo>
                    <a:pt x="18" y="381"/>
                  </a:lnTo>
                  <a:lnTo>
                    <a:pt x="23" y="394"/>
                  </a:lnTo>
                  <a:lnTo>
                    <a:pt x="28" y="406"/>
                  </a:lnTo>
                  <a:lnTo>
                    <a:pt x="34" y="418"/>
                  </a:lnTo>
                  <a:lnTo>
                    <a:pt x="41" y="430"/>
                  </a:lnTo>
                  <a:lnTo>
                    <a:pt x="49" y="442"/>
                  </a:lnTo>
                  <a:lnTo>
                    <a:pt x="57" y="453"/>
                  </a:lnTo>
                  <a:lnTo>
                    <a:pt x="65" y="464"/>
                  </a:lnTo>
                  <a:lnTo>
                    <a:pt x="74" y="474"/>
                  </a:lnTo>
                  <a:lnTo>
                    <a:pt x="83" y="484"/>
                  </a:lnTo>
                  <a:lnTo>
                    <a:pt x="93" y="493"/>
                  </a:lnTo>
                  <a:lnTo>
                    <a:pt x="103" y="502"/>
                  </a:lnTo>
                  <a:lnTo>
                    <a:pt x="114" y="510"/>
                  </a:lnTo>
                  <a:lnTo>
                    <a:pt x="125" y="518"/>
                  </a:lnTo>
                  <a:lnTo>
                    <a:pt x="136" y="526"/>
                  </a:lnTo>
                  <a:lnTo>
                    <a:pt x="148" y="532"/>
                  </a:lnTo>
                  <a:lnTo>
                    <a:pt x="160" y="539"/>
                  </a:lnTo>
                  <a:lnTo>
                    <a:pt x="173" y="544"/>
                  </a:lnTo>
                  <a:lnTo>
                    <a:pt x="186" y="549"/>
                  </a:lnTo>
                  <a:lnTo>
                    <a:pt x="199" y="554"/>
                  </a:lnTo>
                  <a:lnTo>
                    <a:pt x="212" y="558"/>
                  </a:lnTo>
                  <a:lnTo>
                    <a:pt x="226" y="561"/>
                  </a:lnTo>
                  <a:lnTo>
                    <a:pt x="240" y="563"/>
                  </a:lnTo>
                  <a:lnTo>
                    <a:pt x="254" y="565"/>
                  </a:lnTo>
                  <a:lnTo>
                    <a:pt x="269" y="566"/>
                  </a:lnTo>
                  <a:lnTo>
                    <a:pt x="284" y="567"/>
                  </a:lnTo>
                  <a:lnTo>
                    <a:pt x="284" y="567"/>
                  </a:lnTo>
                  <a:lnTo>
                    <a:pt x="298" y="566"/>
                  </a:lnTo>
                  <a:lnTo>
                    <a:pt x="313" y="565"/>
                  </a:lnTo>
                  <a:lnTo>
                    <a:pt x="327" y="563"/>
                  </a:lnTo>
                  <a:lnTo>
                    <a:pt x="341" y="561"/>
                  </a:lnTo>
                  <a:lnTo>
                    <a:pt x="354" y="558"/>
                  </a:lnTo>
                  <a:lnTo>
                    <a:pt x="368" y="554"/>
                  </a:lnTo>
                  <a:lnTo>
                    <a:pt x="381" y="549"/>
                  </a:lnTo>
                  <a:lnTo>
                    <a:pt x="394" y="544"/>
                  </a:lnTo>
                  <a:lnTo>
                    <a:pt x="406" y="539"/>
                  </a:lnTo>
                  <a:lnTo>
                    <a:pt x="418" y="532"/>
                  </a:lnTo>
                  <a:lnTo>
                    <a:pt x="430" y="526"/>
                  </a:lnTo>
                  <a:lnTo>
                    <a:pt x="442" y="518"/>
                  </a:lnTo>
                  <a:lnTo>
                    <a:pt x="453" y="510"/>
                  </a:lnTo>
                  <a:lnTo>
                    <a:pt x="463" y="502"/>
                  </a:lnTo>
                  <a:lnTo>
                    <a:pt x="474" y="493"/>
                  </a:lnTo>
                  <a:lnTo>
                    <a:pt x="484" y="484"/>
                  </a:lnTo>
                  <a:lnTo>
                    <a:pt x="493" y="474"/>
                  </a:lnTo>
                  <a:lnTo>
                    <a:pt x="502" y="464"/>
                  </a:lnTo>
                  <a:lnTo>
                    <a:pt x="510" y="453"/>
                  </a:lnTo>
                  <a:lnTo>
                    <a:pt x="518" y="442"/>
                  </a:lnTo>
                  <a:lnTo>
                    <a:pt x="525" y="430"/>
                  </a:lnTo>
                  <a:lnTo>
                    <a:pt x="532" y="418"/>
                  </a:lnTo>
                  <a:lnTo>
                    <a:pt x="538" y="406"/>
                  </a:lnTo>
                  <a:lnTo>
                    <a:pt x="544" y="394"/>
                  </a:lnTo>
                  <a:lnTo>
                    <a:pt x="549" y="381"/>
                  </a:lnTo>
                  <a:lnTo>
                    <a:pt x="554" y="368"/>
                  </a:lnTo>
                  <a:lnTo>
                    <a:pt x="557" y="354"/>
                  </a:lnTo>
                  <a:lnTo>
                    <a:pt x="561" y="341"/>
                  </a:lnTo>
                  <a:lnTo>
                    <a:pt x="563" y="327"/>
                  </a:lnTo>
                  <a:lnTo>
                    <a:pt x="565" y="313"/>
                  </a:lnTo>
                  <a:lnTo>
                    <a:pt x="566" y="298"/>
                  </a:lnTo>
                  <a:lnTo>
                    <a:pt x="566" y="284"/>
                  </a:lnTo>
                  <a:lnTo>
                    <a:pt x="566" y="284"/>
                  </a:lnTo>
                  <a:lnTo>
                    <a:pt x="566" y="270"/>
                  </a:lnTo>
                  <a:lnTo>
                    <a:pt x="565" y="255"/>
                  </a:lnTo>
                  <a:lnTo>
                    <a:pt x="563" y="240"/>
                  </a:lnTo>
                  <a:lnTo>
                    <a:pt x="561" y="226"/>
                  </a:lnTo>
                  <a:lnTo>
                    <a:pt x="558" y="213"/>
                  </a:lnTo>
                  <a:lnTo>
                    <a:pt x="554" y="199"/>
                  </a:lnTo>
                  <a:lnTo>
                    <a:pt x="549" y="186"/>
                  </a:lnTo>
                  <a:lnTo>
                    <a:pt x="544" y="174"/>
                  </a:lnTo>
                  <a:lnTo>
                    <a:pt x="539" y="161"/>
                  </a:lnTo>
                  <a:lnTo>
                    <a:pt x="532" y="149"/>
                  </a:lnTo>
                  <a:lnTo>
                    <a:pt x="526" y="137"/>
                  </a:lnTo>
                  <a:lnTo>
                    <a:pt x="518" y="126"/>
                  </a:lnTo>
                  <a:lnTo>
                    <a:pt x="511" y="115"/>
                  </a:lnTo>
                  <a:lnTo>
                    <a:pt x="502" y="104"/>
                  </a:lnTo>
                  <a:lnTo>
                    <a:pt x="493" y="94"/>
                  </a:lnTo>
                  <a:lnTo>
                    <a:pt x="484" y="84"/>
                  </a:lnTo>
                  <a:lnTo>
                    <a:pt x="474" y="75"/>
                  </a:lnTo>
                  <a:lnTo>
                    <a:pt x="464" y="66"/>
                  </a:lnTo>
                  <a:lnTo>
                    <a:pt x="454" y="57"/>
                  </a:lnTo>
                  <a:lnTo>
                    <a:pt x="443" y="49"/>
                  </a:lnTo>
                  <a:lnTo>
                    <a:pt x="431" y="42"/>
                  </a:lnTo>
                  <a:lnTo>
                    <a:pt x="419" y="35"/>
                  </a:lnTo>
                  <a:lnTo>
                    <a:pt x="407" y="29"/>
                  </a:lnTo>
                  <a:lnTo>
                    <a:pt x="395" y="23"/>
                  </a:lnTo>
                  <a:lnTo>
                    <a:pt x="382" y="18"/>
                  </a:lnTo>
                  <a:lnTo>
                    <a:pt x="369" y="14"/>
                  </a:lnTo>
                  <a:lnTo>
                    <a:pt x="356" y="10"/>
                  </a:lnTo>
                  <a:lnTo>
                    <a:pt x="342" y="7"/>
                  </a:lnTo>
                  <a:lnTo>
                    <a:pt x="328" y="4"/>
                  </a:lnTo>
                  <a:lnTo>
                    <a:pt x="314" y="2"/>
                  </a:lnTo>
                  <a:lnTo>
                    <a:pt x="300" y="1"/>
                  </a:lnTo>
                  <a:lnTo>
                    <a:pt x="286" y="0"/>
                  </a:lnTo>
                  <a:lnTo>
                    <a:pt x="282" y="0"/>
                  </a:lnTo>
                  <a:close/>
                  <a:moveTo>
                    <a:pt x="95" y="90"/>
                  </a:moveTo>
                  <a:lnTo>
                    <a:pt x="95" y="90"/>
                  </a:lnTo>
                  <a:lnTo>
                    <a:pt x="111" y="76"/>
                  </a:lnTo>
                  <a:lnTo>
                    <a:pt x="128" y="63"/>
                  </a:lnTo>
                  <a:lnTo>
                    <a:pt x="147" y="51"/>
                  </a:lnTo>
                  <a:lnTo>
                    <a:pt x="166" y="41"/>
                  </a:lnTo>
                  <a:lnTo>
                    <a:pt x="185" y="32"/>
                  </a:lnTo>
                  <a:lnTo>
                    <a:pt x="206" y="25"/>
                  </a:lnTo>
                  <a:lnTo>
                    <a:pt x="226" y="20"/>
                  </a:lnTo>
                  <a:lnTo>
                    <a:pt x="248" y="16"/>
                  </a:lnTo>
                  <a:lnTo>
                    <a:pt x="248" y="16"/>
                  </a:lnTo>
                  <a:lnTo>
                    <a:pt x="254" y="15"/>
                  </a:lnTo>
                  <a:lnTo>
                    <a:pt x="254" y="15"/>
                  </a:lnTo>
                  <a:lnTo>
                    <a:pt x="247" y="19"/>
                  </a:lnTo>
                  <a:lnTo>
                    <a:pt x="247" y="19"/>
                  </a:lnTo>
                  <a:lnTo>
                    <a:pt x="233" y="30"/>
                  </a:lnTo>
                  <a:lnTo>
                    <a:pt x="215" y="46"/>
                  </a:lnTo>
                  <a:lnTo>
                    <a:pt x="206" y="55"/>
                  </a:lnTo>
                  <a:lnTo>
                    <a:pt x="196" y="66"/>
                  </a:lnTo>
                  <a:lnTo>
                    <a:pt x="186" y="78"/>
                  </a:lnTo>
                  <a:lnTo>
                    <a:pt x="176" y="92"/>
                  </a:lnTo>
                  <a:lnTo>
                    <a:pt x="176" y="92"/>
                  </a:lnTo>
                  <a:lnTo>
                    <a:pt x="176" y="92"/>
                  </a:lnTo>
                  <a:lnTo>
                    <a:pt x="176" y="92"/>
                  </a:lnTo>
                  <a:lnTo>
                    <a:pt x="94" y="92"/>
                  </a:lnTo>
                  <a:lnTo>
                    <a:pt x="94" y="92"/>
                  </a:lnTo>
                  <a:lnTo>
                    <a:pt x="95" y="90"/>
                  </a:lnTo>
                  <a:lnTo>
                    <a:pt x="95" y="90"/>
                  </a:lnTo>
                  <a:close/>
                  <a:moveTo>
                    <a:pt x="194" y="90"/>
                  </a:moveTo>
                  <a:lnTo>
                    <a:pt x="194" y="90"/>
                  </a:lnTo>
                  <a:lnTo>
                    <a:pt x="203" y="79"/>
                  </a:lnTo>
                  <a:lnTo>
                    <a:pt x="212" y="69"/>
                  </a:lnTo>
                  <a:lnTo>
                    <a:pt x="230" y="50"/>
                  </a:lnTo>
                  <a:lnTo>
                    <a:pt x="247" y="36"/>
                  </a:lnTo>
                  <a:lnTo>
                    <a:pt x="262" y="25"/>
                  </a:lnTo>
                  <a:lnTo>
                    <a:pt x="262" y="25"/>
                  </a:lnTo>
                  <a:lnTo>
                    <a:pt x="278" y="15"/>
                  </a:lnTo>
                  <a:lnTo>
                    <a:pt x="278" y="15"/>
                  </a:lnTo>
                  <a:lnTo>
                    <a:pt x="278" y="92"/>
                  </a:lnTo>
                  <a:lnTo>
                    <a:pt x="278" y="92"/>
                  </a:lnTo>
                  <a:lnTo>
                    <a:pt x="192" y="92"/>
                  </a:lnTo>
                  <a:lnTo>
                    <a:pt x="192" y="92"/>
                  </a:lnTo>
                  <a:lnTo>
                    <a:pt x="194" y="90"/>
                  </a:lnTo>
                  <a:lnTo>
                    <a:pt x="194" y="90"/>
                  </a:lnTo>
                  <a:close/>
                  <a:moveTo>
                    <a:pt x="290" y="15"/>
                  </a:moveTo>
                  <a:lnTo>
                    <a:pt x="290" y="15"/>
                  </a:lnTo>
                  <a:lnTo>
                    <a:pt x="305" y="25"/>
                  </a:lnTo>
                  <a:lnTo>
                    <a:pt x="305" y="25"/>
                  </a:lnTo>
                  <a:lnTo>
                    <a:pt x="320" y="36"/>
                  </a:lnTo>
                  <a:lnTo>
                    <a:pt x="337" y="50"/>
                  </a:lnTo>
                  <a:lnTo>
                    <a:pt x="355" y="69"/>
                  </a:lnTo>
                  <a:lnTo>
                    <a:pt x="364" y="79"/>
                  </a:lnTo>
                  <a:lnTo>
                    <a:pt x="373" y="90"/>
                  </a:lnTo>
                  <a:lnTo>
                    <a:pt x="373" y="90"/>
                  </a:lnTo>
                  <a:lnTo>
                    <a:pt x="374" y="92"/>
                  </a:lnTo>
                  <a:lnTo>
                    <a:pt x="374" y="92"/>
                  </a:lnTo>
                  <a:lnTo>
                    <a:pt x="290" y="92"/>
                  </a:lnTo>
                  <a:lnTo>
                    <a:pt x="290" y="92"/>
                  </a:lnTo>
                  <a:lnTo>
                    <a:pt x="290" y="15"/>
                  </a:lnTo>
                  <a:lnTo>
                    <a:pt x="290" y="15"/>
                  </a:lnTo>
                  <a:close/>
                  <a:moveTo>
                    <a:pt x="391" y="92"/>
                  </a:moveTo>
                  <a:lnTo>
                    <a:pt x="391" y="92"/>
                  </a:lnTo>
                  <a:lnTo>
                    <a:pt x="376" y="72"/>
                  </a:lnTo>
                  <a:lnTo>
                    <a:pt x="359" y="53"/>
                  </a:lnTo>
                  <a:lnTo>
                    <a:pt x="340" y="35"/>
                  </a:lnTo>
                  <a:lnTo>
                    <a:pt x="319" y="19"/>
                  </a:lnTo>
                  <a:lnTo>
                    <a:pt x="319" y="19"/>
                  </a:lnTo>
                  <a:lnTo>
                    <a:pt x="314" y="16"/>
                  </a:lnTo>
                  <a:lnTo>
                    <a:pt x="314" y="16"/>
                  </a:lnTo>
                  <a:lnTo>
                    <a:pt x="320" y="16"/>
                  </a:lnTo>
                  <a:lnTo>
                    <a:pt x="320" y="16"/>
                  </a:lnTo>
                  <a:lnTo>
                    <a:pt x="341" y="20"/>
                  </a:lnTo>
                  <a:lnTo>
                    <a:pt x="362" y="25"/>
                  </a:lnTo>
                  <a:lnTo>
                    <a:pt x="382" y="32"/>
                  </a:lnTo>
                  <a:lnTo>
                    <a:pt x="402" y="41"/>
                  </a:lnTo>
                  <a:lnTo>
                    <a:pt x="420" y="51"/>
                  </a:lnTo>
                  <a:lnTo>
                    <a:pt x="438" y="63"/>
                  </a:lnTo>
                  <a:lnTo>
                    <a:pt x="455" y="76"/>
                  </a:lnTo>
                  <a:lnTo>
                    <a:pt x="471" y="90"/>
                  </a:lnTo>
                  <a:lnTo>
                    <a:pt x="471" y="90"/>
                  </a:lnTo>
                  <a:lnTo>
                    <a:pt x="473" y="92"/>
                  </a:lnTo>
                  <a:lnTo>
                    <a:pt x="473" y="92"/>
                  </a:lnTo>
                  <a:lnTo>
                    <a:pt x="391" y="92"/>
                  </a:lnTo>
                  <a:lnTo>
                    <a:pt x="391" y="92"/>
                  </a:lnTo>
                  <a:lnTo>
                    <a:pt x="391" y="92"/>
                  </a:lnTo>
                  <a:lnTo>
                    <a:pt x="391" y="92"/>
                  </a:lnTo>
                  <a:close/>
                  <a:moveTo>
                    <a:pt x="167" y="105"/>
                  </a:moveTo>
                  <a:lnTo>
                    <a:pt x="167" y="105"/>
                  </a:lnTo>
                  <a:lnTo>
                    <a:pt x="166" y="107"/>
                  </a:lnTo>
                  <a:lnTo>
                    <a:pt x="166" y="107"/>
                  </a:lnTo>
                  <a:lnTo>
                    <a:pt x="156" y="126"/>
                  </a:lnTo>
                  <a:lnTo>
                    <a:pt x="148" y="145"/>
                  </a:lnTo>
                  <a:lnTo>
                    <a:pt x="141" y="165"/>
                  </a:lnTo>
                  <a:lnTo>
                    <a:pt x="136" y="185"/>
                  </a:lnTo>
                  <a:lnTo>
                    <a:pt x="136" y="185"/>
                  </a:lnTo>
                  <a:lnTo>
                    <a:pt x="136" y="186"/>
                  </a:lnTo>
                  <a:lnTo>
                    <a:pt x="136" y="186"/>
                  </a:lnTo>
                  <a:lnTo>
                    <a:pt x="32" y="186"/>
                  </a:lnTo>
                  <a:lnTo>
                    <a:pt x="32" y="186"/>
                  </a:lnTo>
                  <a:lnTo>
                    <a:pt x="33" y="185"/>
                  </a:lnTo>
                  <a:lnTo>
                    <a:pt x="33" y="185"/>
                  </a:lnTo>
                  <a:lnTo>
                    <a:pt x="42" y="163"/>
                  </a:lnTo>
                  <a:lnTo>
                    <a:pt x="53" y="143"/>
                  </a:lnTo>
                  <a:lnTo>
                    <a:pt x="66" y="124"/>
                  </a:lnTo>
                  <a:lnTo>
                    <a:pt x="81" y="106"/>
                  </a:lnTo>
                  <a:lnTo>
                    <a:pt x="81" y="106"/>
                  </a:lnTo>
                  <a:lnTo>
                    <a:pt x="81" y="105"/>
                  </a:lnTo>
                  <a:lnTo>
                    <a:pt x="81" y="105"/>
                  </a:lnTo>
                  <a:lnTo>
                    <a:pt x="167" y="105"/>
                  </a:lnTo>
                  <a:lnTo>
                    <a:pt x="167" y="105"/>
                  </a:lnTo>
                  <a:close/>
                  <a:moveTo>
                    <a:pt x="278" y="105"/>
                  </a:moveTo>
                  <a:lnTo>
                    <a:pt x="278" y="105"/>
                  </a:lnTo>
                  <a:lnTo>
                    <a:pt x="278" y="186"/>
                  </a:lnTo>
                  <a:lnTo>
                    <a:pt x="278" y="186"/>
                  </a:lnTo>
                  <a:lnTo>
                    <a:pt x="149" y="186"/>
                  </a:lnTo>
                  <a:lnTo>
                    <a:pt x="149" y="186"/>
                  </a:lnTo>
                  <a:lnTo>
                    <a:pt x="150" y="185"/>
                  </a:lnTo>
                  <a:lnTo>
                    <a:pt x="150" y="185"/>
                  </a:lnTo>
                  <a:lnTo>
                    <a:pt x="155" y="164"/>
                  </a:lnTo>
                  <a:lnTo>
                    <a:pt x="162" y="144"/>
                  </a:lnTo>
                  <a:lnTo>
                    <a:pt x="172" y="125"/>
                  </a:lnTo>
                  <a:lnTo>
                    <a:pt x="183" y="106"/>
                  </a:lnTo>
                  <a:lnTo>
                    <a:pt x="183" y="106"/>
                  </a:lnTo>
                  <a:lnTo>
                    <a:pt x="183" y="105"/>
                  </a:lnTo>
                  <a:lnTo>
                    <a:pt x="183" y="105"/>
                  </a:lnTo>
                  <a:lnTo>
                    <a:pt x="278" y="105"/>
                  </a:lnTo>
                  <a:lnTo>
                    <a:pt x="278" y="105"/>
                  </a:lnTo>
                  <a:close/>
                  <a:moveTo>
                    <a:pt x="384" y="105"/>
                  </a:moveTo>
                  <a:lnTo>
                    <a:pt x="384" y="105"/>
                  </a:lnTo>
                  <a:lnTo>
                    <a:pt x="384" y="106"/>
                  </a:lnTo>
                  <a:lnTo>
                    <a:pt x="384" y="106"/>
                  </a:lnTo>
                  <a:lnTo>
                    <a:pt x="395" y="125"/>
                  </a:lnTo>
                  <a:lnTo>
                    <a:pt x="404" y="144"/>
                  </a:lnTo>
                  <a:lnTo>
                    <a:pt x="412" y="164"/>
                  </a:lnTo>
                  <a:lnTo>
                    <a:pt x="417" y="185"/>
                  </a:lnTo>
                  <a:lnTo>
                    <a:pt x="417" y="185"/>
                  </a:lnTo>
                  <a:lnTo>
                    <a:pt x="417" y="186"/>
                  </a:lnTo>
                  <a:lnTo>
                    <a:pt x="417" y="186"/>
                  </a:lnTo>
                  <a:lnTo>
                    <a:pt x="290" y="186"/>
                  </a:lnTo>
                  <a:lnTo>
                    <a:pt x="290" y="186"/>
                  </a:lnTo>
                  <a:lnTo>
                    <a:pt x="290" y="105"/>
                  </a:lnTo>
                  <a:lnTo>
                    <a:pt x="290" y="105"/>
                  </a:lnTo>
                  <a:lnTo>
                    <a:pt x="384" y="105"/>
                  </a:lnTo>
                  <a:lnTo>
                    <a:pt x="384" y="105"/>
                  </a:lnTo>
                  <a:close/>
                  <a:moveTo>
                    <a:pt x="486" y="105"/>
                  </a:moveTo>
                  <a:lnTo>
                    <a:pt x="486" y="105"/>
                  </a:lnTo>
                  <a:lnTo>
                    <a:pt x="486" y="106"/>
                  </a:lnTo>
                  <a:lnTo>
                    <a:pt x="486" y="106"/>
                  </a:lnTo>
                  <a:lnTo>
                    <a:pt x="501" y="124"/>
                  </a:lnTo>
                  <a:lnTo>
                    <a:pt x="514" y="143"/>
                  </a:lnTo>
                  <a:lnTo>
                    <a:pt x="525" y="163"/>
                  </a:lnTo>
                  <a:lnTo>
                    <a:pt x="534" y="185"/>
                  </a:lnTo>
                  <a:lnTo>
                    <a:pt x="534" y="185"/>
                  </a:lnTo>
                  <a:lnTo>
                    <a:pt x="535" y="186"/>
                  </a:lnTo>
                  <a:lnTo>
                    <a:pt x="535" y="186"/>
                  </a:lnTo>
                  <a:lnTo>
                    <a:pt x="431" y="186"/>
                  </a:lnTo>
                  <a:lnTo>
                    <a:pt x="431" y="186"/>
                  </a:lnTo>
                  <a:lnTo>
                    <a:pt x="431" y="185"/>
                  </a:lnTo>
                  <a:lnTo>
                    <a:pt x="431" y="185"/>
                  </a:lnTo>
                  <a:lnTo>
                    <a:pt x="426" y="165"/>
                  </a:lnTo>
                  <a:lnTo>
                    <a:pt x="419" y="145"/>
                  </a:lnTo>
                  <a:lnTo>
                    <a:pt x="411" y="126"/>
                  </a:lnTo>
                  <a:lnTo>
                    <a:pt x="400" y="107"/>
                  </a:lnTo>
                  <a:lnTo>
                    <a:pt x="400" y="107"/>
                  </a:lnTo>
                  <a:lnTo>
                    <a:pt x="400" y="105"/>
                  </a:lnTo>
                  <a:lnTo>
                    <a:pt x="400" y="105"/>
                  </a:lnTo>
                  <a:lnTo>
                    <a:pt x="486" y="105"/>
                  </a:lnTo>
                  <a:lnTo>
                    <a:pt x="486" y="105"/>
                  </a:lnTo>
                  <a:close/>
                  <a:moveTo>
                    <a:pt x="540" y="199"/>
                  </a:moveTo>
                  <a:lnTo>
                    <a:pt x="540" y="199"/>
                  </a:lnTo>
                  <a:lnTo>
                    <a:pt x="540" y="200"/>
                  </a:lnTo>
                  <a:lnTo>
                    <a:pt x="540" y="200"/>
                  </a:lnTo>
                  <a:lnTo>
                    <a:pt x="545" y="220"/>
                  </a:lnTo>
                  <a:lnTo>
                    <a:pt x="549" y="242"/>
                  </a:lnTo>
                  <a:lnTo>
                    <a:pt x="552" y="263"/>
                  </a:lnTo>
                  <a:lnTo>
                    <a:pt x="553" y="284"/>
                  </a:lnTo>
                  <a:lnTo>
                    <a:pt x="553" y="284"/>
                  </a:lnTo>
                  <a:lnTo>
                    <a:pt x="552" y="305"/>
                  </a:lnTo>
                  <a:lnTo>
                    <a:pt x="549" y="326"/>
                  </a:lnTo>
                  <a:lnTo>
                    <a:pt x="545" y="347"/>
                  </a:lnTo>
                  <a:lnTo>
                    <a:pt x="540" y="367"/>
                  </a:lnTo>
                  <a:lnTo>
                    <a:pt x="540" y="367"/>
                  </a:lnTo>
                  <a:lnTo>
                    <a:pt x="539" y="368"/>
                  </a:lnTo>
                  <a:lnTo>
                    <a:pt x="539" y="368"/>
                  </a:lnTo>
                  <a:lnTo>
                    <a:pt x="27" y="368"/>
                  </a:lnTo>
                  <a:lnTo>
                    <a:pt x="27" y="368"/>
                  </a:lnTo>
                  <a:lnTo>
                    <a:pt x="27" y="367"/>
                  </a:lnTo>
                  <a:lnTo>
                    <a:pt x="27" y="367"/>
                  </a:lnTo>
                  <a:lnTo>
                    <a:pt x="27" y="367"/>
                  </a:lnTo>
                  <a:lnTo>
                    <a:pt x="21" y="347"/>
                  </a:lnTo>
                  <a:lnTo>
                    <a:pt x="17" y="326"/>
                  </a:lnTo>
                  <a:lnTo>
                    <a:pt x="15" y="305"/>
                  </a:lnTo>
                  <a:lnTo>
                    <a:pt x="14" y="284"/>
                  </a:lnTo>
                  <a:lnTo>
                    <a:pt x="14" y="284"/>
                  </a:lnTo>
                  <a:lnTo>
                    <a:pt x="15" y="263"/>
                  </a:lnTo>
                  <a:lnTo>
                    <a:pt x="17" y="242"/>
                  </a:lnTo>
                  <a:lnTo>
                    <a:pt x="21" y="220"/>
                  </a:lnTo>
                  <a:lnTo>
                    <a:pt x="27" y="200"/>
                  </a:lnTo>
                  <a:lnTo>
                    <a:pt x="27" y="200"/>
                  </a:lnTo>
                  <a:lnTo>
                    <a:pt x="27" y="199"/>
                  </a:lnTo>
                  <a:lnTo>
                    <a:pt x="27" y="199"/>
                  </a:lnTo>
                  <a:lnTo>
                    <a:pt x="540" y="199"/>
                  </a:lnTo>
                  <a:lnTo>
                    <a:pt x="540" y="199"/>
                  </a:lnTo>
                  <a:close/>
                  <a:moveTo>
                    <a:pt x="136" y="381"/>
                  </a:moveTo>
                  <a:lnTo>
                    <a:pt x="136" y="381"/>
                  </a:lnTo>
                  <a:lnTo>
                    <a:pt x="136" y="381"/>
                  </a:lnTo>
                  <a:lnTo>
                    <a:pt x="136" y="381"/>
                  </a:lnTo>
                  <a:lnTo>
                    <a:pt x="141" y="402"/>
                  </a:lnTo>
                  <a:lnTo>
                    <a:pt x="148" y="421"/>
                  </a:lnTo>
                  <a:lnTo>
                    <a:pt x="156" y="441"/>
                  </a:lnTo>
                  <a:lnTo>
                    <a:pt x="166" y="460"/>
                  </a:lnTo>
                  <a:lnTo>
                    <a:pt x="166" y="460"/>
                  </a:lnTo>
                  <a:lnTo>
                    <a:pt x="167" y="461"/>
                  </a:lnTo>
                  <a:lnTo>
                    <a:pt x="167" y="461"/>
                  </a:lnTo>
                  <a:lnTo>
                    <a:pt x="81" y="461"/>
                  </a:lnTo>
                  <a:lnTo>
                    <a:pt x="81" y="461"/>
                  </a:lnTo>
                  <a:lnTo>
                    <a:pt x="81" y="461"/>
                  </a:lnTo>
                  <a:lnTo>
                    <a:pt x="81" y="461"/>
                  </a:lnTo>
                  <a:lnTo>
                    <a:pt x="81" y="461"/>
                  </a:lnTo>
                  <a:lnTo>
                    <a:pt x="66" y="443"/>
                  </a:lnTo>
                  <a:lnTo>
                    <a:pt x="53" y="423"/>
                  </a:lnTo>
                  <a:lnTo>
                    <a:pt x="42" y="403"/>
                  </a:lnTo>
                  <a:lnTo>
                    <a:pt x="33" y="382"/>
                  </a:lnTo>
                  <a:lnTo>
                    <a:pt x="33" y="382"/>
                  </a:lnTo>
                  <a:lnTo>
                    <a:pt x="32" y="381"/>
                  </a:lnTo>
                  <a:lnTo>
                    <a:pt x="32" y="381"/>
                  </a:lnTo>
                  <a:lnTo>
                    <a:pt x="136" y="381"/>
                  </a:lnTo>
                  <a:lnTo>
                    <a:pt x="136" y="381"/>
                  </a:lnTo>
                  <a:close/>
                  <a:moveTo>
                    <a:pt x="278" y="381"/>
                  </a:moveTo>
                  <a:lnTo>
                    <a:pt x="278" y="381"/>
                  </a:lnTo>
                  <a:lnTo>
                    <a:pt x="278" y="461"/>
                  </a:lnTo>
                  <a:lnTo>
                    <a:pt x="278" y="461"/>
                  </a:lnTo>
                  <a:lnTo>
                    <a:pt x="183" y="461"/>
                  </a:lnTo>
                  <a:lnTo>
                    <a:pt x="183" y="461"/>
                  </a:lnTo>
                  <a:lnTo>
                    <a:pt x="183" y="461"/>
                  </a:lnTo>
                  <a:lnTo>
                    <a:pt x="183" y="461"/>
                  </a:lnTo>
                  <a:lnTo>
                    <a:pt x="172" y="442"/>
                  </a:lnTo>
                  <a:lnTo>
                    <a:pt x="162" y="422"/>
                  </a:lnTo>
                  <a:lnTo>
                    <a:pt x="155" y="402"/>
                  </a:lnTo>
                  <a:lnTo>
                    <a:pt x="150" y="382"/>
                  </a:lnTo>
                  <a:lnTo>
                    <a:pt x="150" y="382"/>
                  </a:lnTo>
                  <a:lnTo>
                    <a:pt x="149" y="381"/>
                  </a:lnTo>
                  <a:lnTo>
                    <a:pt x="149" y="381"/>
                  </a:lnTo>
                  <a:lnTo>
                    <a:pt x="278" y="381"/>
                  </a:lnTo>
                  <a:lnTo>
                    <a:pt x="278" y="381"/>
                  </a:lnTo>
                  <a:close/>
                  <a:moveTo>
                    <a:pt x="417" y="381"/>
                  </a:moveTo>
                  <a:lnTo>
                    <a:pt x="417" y="381"/>
                  </a:lnTo>
                  <a:lnTo>
                    <a:pt x="417" y="382"/>
                  </a:lnTo>
                  <a:lnTo>
                    <a:pt x="417" y="382"/>
                  </a:lnTo>
                  <a:lnTo>
                    <a:pt x="412" y="402"/>
                  </a:lnTo>
                  <a:lnTo>
                    <a:pt x="404" y="422"/>
                  </a:lnTo>
                  <a:lnTo>
                    <a:pt x="395" y="442"/>
                  </a:lnTo>
                  <a:lnTo>
                    <a:pt x="384" y="461"/>
                  </a:lnTo>
                  <a:lnTo>
                    <a:pt x="384" y="461"/>
                  </a:lnTo>
                  <a:lnTo>
                    <a:pt x="384" y="461"/>
                  </a:lnTo>
                  <a:lnTo>
                    <a:pt x="384" y="461"/>
                  </a:lnTo>
                  <a:lnTo>
                    <a:pt x="290" y="461"/>
                  </a:lnTo>
                  <a:lnTo>
                    <a:pt x="290" y="461"/>
                  </a:lnTo>
                  <a:lnTo>
                    <a:pt x="290" y="381"/>
                  </a:lnTo>
                  <a:lnTo>
                    <a:pt x="290" y="381"/>
                  </a:lnTo>
                  <a:lnTo>
                    <a:pt x="417" y="381"/>
                  </a:lnTo>
                  <a:lnTo>
                    <a:pt x="417" y="381"/>
                  </a:lnTo>
                  <a:close/>
                  <a:moveTo>
                    <a:pt x="535" y="381"/>
                  </a:moveTo>
                  <a:lnTo>
                    <a:pt x="535" y="381"/>
                  </a:lnTo>
                  <a:lnTo>
                    <a:pt x="534" y="382"/>
                  </a:lnTo>
                  <a:lnTo>
                    <a:pt x="534" y="382"/>
                  </a:lnTo>
                  <a:lnTo>
                    <a:pt x="525" y="403"/>
                  </a:lnTo>
                  <a:lnTo>
                    <a:pt x="514" y="423"/>
                  </a:lnTo>
                  <a:lnTo>
                    <a:pt x="501" y="443"/>
                  </a:lnTo>
                  <a:lnTo>
                    <a:pt x="486" y="461"/>
                  </a:lnTo>
                  <a:lnTo>
                    <a:pt x="486" y="461"/>
                  </a:lnTo>
                  <a:lnTo>
                    <a:pt x="486" y="461"/>
                  </a:lnTo>
                  <a:lnTo>
                    <a:pt x="486" y="461"/>
                  </a:lnTo>
                  <a:lnTo>
                    <a:pt x="400" y="461"/>
                  </a:lnTo>
                  <a:lnTo>
                    <a:pt x="400" y="461"/>
                  </a:lnTo>
                  <a:lnTo>
                    <a:pt x="400" y="460"/>
                  </a:lnTo>
                  <a:lnTo>
                    <a:pt x="400" y="460"/>
                  </a:lnTo>
                  <a:lnTo>
                    <a:pt x="400" y="460"/>
                  </a:lnTo>
                  <a:lnTo>
                    <a:pt x="411" y="441"/>
                  </a:lnTo>
                  <a:lnTo>
                    <a:pt x="419" y="421"/>
                  </a:lnTo>
                  <a:lnTo>
                    <a:pt x="426" y="402"/>
                  </a:lnTo>
                  <a:lnTo>
                    <a:pt x="431" y="381"/>
                  </a:lnTo>
                  <a:lnTo>
                    <a:pt x="431" y="381"/>
                  </a:lnTo>
                  <a:lnTo>
                    <a:pt x="431" y="381"/>
                  </a:lnTo>
                  <a:lnTo>
                    <a:pt x="431" y="381"/>
                  </a:lnTo>
                  <a:lnTo>
                    <a:pt x="535" y="381"/>
                  </a:lnTo>
                  <a:lnTo>
                    <a:pt x="535" y="381"/>
                  </a:lnTo>
                  <a:close/>
                  <a:moveTo>
                    <a:pt x="176" y="475"/>
                  </a:moveTo>
                  <a:lnTo>
                    <a:pt x="176" y="475"/>
                  </a:lnTo>
                  <a:lnTo>
                    <a:pt x="176" y="475"/>
                  </a:lnTo>
                  <a:lnTo>
                    <a:pt x="176" y="475"/>
                  </a:lnTo>
                  <a:lnTo>
                    <a:pt x="191" y="495"/>
                  </a:lnTo>
                  <a:lnTo>
                    <a:pt x="208" y="513"/>
                  </a:lnTo>
                  <a:lnTo>
                    <a:pt x="227" y="531"/>
                  </a:lnTo>
                  <a:lnTo>
                    <a:pt x="247" y="548"/>
                  </a:lnTo>
                  <a:lnTo>
                    <a:pt x="247" y="548"/>
                  </a:lnTo>
                  <a:lnTo>
                    <a:pt x="253" y="551"/>
                  </a:lnTo>
                  <a:lnTo>
                    <a:pt x="253" y="551"/>
                  </a:lnTo>
                  <a:lnTo>
                    <a:pt x="247" y="550"/>
                  </a:lnTo>
                  <a:lnTo>
                    <a:pt x="247" y="550"/>
                  </a:lnTo>
                  <a:lnTo>
                    <a:pt x="247" y="550"/>
                  </a:lnTo>
                  <a:lnTo>
                    <a:pt x="226" y="546"/>
                  </a:lnTo>
                  <a:lnTo>
                    <a:pt x="205" y="541"/>
                  </a:lnTo>
                  <a:lnTo>
                    <a:pt x="185" y="534"/>
                  </a:lnTo>
                  <a:lnTo>
                    <a:pt x="165" y="525"/>
                  </a:lnTo>
                  <a:lnTo>
                    <a:pt x="146" y="515"/>
                  </a:lnTo>
                  <a:lnTo>
                    <a:pt x="129" y="504"/>
                  </a:lnTo>
                  <a:lnTo>
                    <a:pt x="111" y="491"/>
                  </a:lnTo>
                  <a:lnTo>
                    <a:pt x="95" y="476"/>
                  </a:lnTo>
                  <a:lnTo>
                    <a:pt x="95" y="476"/>
                  </a:lnTo>
                  <a:lnTo>
                    <a:pt x="94" y="475"/>
                  </a:lnTo>
                  <a:lnTo>
                    <a:pt x="94" y="475"/>
                  </a:lnTo>
                  <a:lnTo>
                    <a:pt x="176" y="475"/>
                  </a:lnTo>
                  <a:lnTo>
                    <a:pt x="176" y="475"/>
                  </a:lnTo>
                  <a:close/>
                  <a:moveTo>
                    <a:pt x="278" y="475"/>
                  </a:moveTo>
                  <a:lnTo>
                    <a:pt x="278" y="475"/>
                  </a:lnTo>
                  <a:lnTo>
                    <a:pt x="278" y="552"/>
                  </a:lnTo>
                  <a:lnTo>
                    <a:pt x="278" y="552"/>
                  </a:lnTo>
                  <a:lnTo>
                    <a:pt x="262" y="542"/>
                  </a:lnTo>
                  <a:lnTo>
                    <a:pt x="262" y="542"/>
                  </a:lnTo>
                  <a:lnTo>
                    <a:pt x="247" y="531"/>
                  </a:lnTo>
                  <a:lnTo>
                    <a:pt x="230" y="516"/>
                  </a:lnTo>
                  <a:lnTo>
                    <a:pt x="212" y="498"/>
                  </a:lnTo>
                  <a:lnTo>
                    <a:pt x="203" y="487"/>
                  </a:lnTo>
                  <a:lnTo>
                    <a:pt x="194" y="476"/>
                  </a:lnTo>
                  <a:lnTo>
                    <a:pt x="194" y="476"/>
                  </a:lnTo>
                  <a:lnTo>
                    <a:pt x="192" y="475"/>
                  </a:lnTo>
                  <a:lnTo>
                    <a:pt x="192" y="475"/>
                  </a:lnTo>
                  <a:lnTo>
                    <a:pt x="278" y="475"/>
                  </a:lnTo>
                  <a:lnTo>
                    <a:pt x="278" y="475"/>
                  </a:lnTo>
                  <a:close/>
                  <a:moveTo>
                    <a:pt x="374" y="475"/>
                  </a:moveTo>
                  <a:lnTo>
                    <a:pt x="374" y="475"/>
                  </a:lnTo>
                  <a:lnTo>
                    <a:pt x="373" y="476"/>
                  </a:lnTo>
                  <a:lnTo>
                    <a:pt x="373" y="476"/>
                  </a:lnTo>
                  <a:lnTo>
                    <a:pt x="364" y="487"/>
                  </a:lnTo>
                  <a:lnTo>
                    <a:pt x="355" y="498"/>
                  </a:lnTo>
                  <a:lnTo>
                    <a:pt x="337" y="516"/>
                  </a:lnTo>
                  <a:lnTo>
                    <a:pt x="320" y="531"/>
                  </a:lnTo>
                  <a:lnTo>
                    <a:pt x="305" y="542"/>
                  </a:lnTo>
                  <a:lnTo>
                    <a:pt x="305" y="542"/>
                  </a:lnTo>
                  <a:lnTo>
                    <a:pt x="290" y="552"/>
                  </a:lnTo>
                  <a:lnTo>
                    <a:pt x="290" y="552"/>
                  </a:lnTo>
                  <a:lnTo>
                    <a:pt x="290" y="475"/>
                  </a:lnTo>
                  <a:lnTo>
                    <a:pt x="290" y="475"/>
                  </a:lnTo>
                  <a:lnTo>
                    <a:pt x="374" y="475"/>
                  </a:lnTo>
                  <a:lnTo>
                    <a:pt x="374" y="475"/>
                  </a:lnTo>
                  <a:close/>
                  <a:moveTo>
                    <a:pt x="473" y="475"/>
                  </a:moveTo>
                  <a:lnTo>
                    <a:pt x="473" y="475"/>
                  </a:lnTo>
                  <a:lnTo>
                    <a:pt x="471" y="476"/>
                  </a:lnTo>
                  <a:lnTo>
                    <a:pt x="471" y="476"/>
                  </a:lnTo>
                  <a:lnTo>
                    <a:pt x="455" y="491"/>
                  </a:lnTo>
                  <a:lnTo>
                    <a:pt x="438" y="504"/>
                  </a:lnTo>
                  <a:lnTo>
                    <a:pt x="420" y="515"/>
                  </a:lnTo>
                  <a:lnTo>
                    <a:pt x="401" y="525"/>
                  </a:lnTo>
                  <a:lnTo>
                    <a:pt x="382" y="534"/>
                  </a:lnTo>
                  <a:lnTo>
                    <a:pt x="361" y="541"/>
                  </a:lnTo>
                  <a:lnTo>
                    <a:pt x="340" y="547"/>
                  </a:lnTo>
                  <a:lnTo>
                    <a:pt x="319" y="551"/>
                  </a:lnTo>
                  <a:lnTo>
                    <a:pt x="319" y="551"/>
                  </a:lnTo>
                  <a:lnTo>
                    <a:pt x="313" y="551"/>
                  </a:lnTo>
                  <a:lnTo>
                    <a:pt x="313" y="551"/>
                  </a:lnTo>
                  <a:lnTo>
                    <a:pt x="319" y="547"/>
                  </a:lnTo>
                  <a:lnTo>
                    <a:pt x="319" y="547"/>
                  </a:lnTo>
                  <a:lnTo>
                    <a:pt x="334" y="537"/>
                  </a:lnTo>
                  <a:lnTo>
                    <a:pt x="351" y="521"/>
                  </a:lnTo>
                  <a:lnTo>
                    <a:pt x="361" y="511"/>
                  </a:lnTo>
                  <a:lnTo>
                    <a:pt x="371" y="500"/>
                  </a:lnTo>
                  <a:lnTo>
                    <a:pt x="381" y="488"/>
                  </a:lnTo>
                  <a:lnTo>
                    <a:pt x="391" y="475"/>
                  </a:lnTo>
                  <a:lnTo>
                    <a:pt x="391" y="475"/>
                  </a:lnTo>
                  <a:lnTo>
                    <a:pt x="391" y="475"/>
                  </a:lnTo>
                  <a:lnTo>
                    <a:pt x="391" y="475"/>
                  </a:lnTo>
                  <a:lnTo>
                    <a:pt x="473" y="475"/>
                  </a:lnTo>
                  <a:lnTo>
                    <a:pt x="473" y="47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 name="Freeform 27"/>
            <p:cNvSpPr>
              <a:spLocks/>
            </p:cNvSpPr>
            <p:nvPr userDrawn="1"/>
          </p:nvSpPr>
          <p:spPr bwMode="auto">
            <a:xfrm>
              <a:off x="1658938" y="1789113"/>
              <a:ext cx="107950" cy="187325"/>
            </a:xfrm>
            <a:custGeom>
              <a:avLst/>
              <a:gdLst>
                <a:gd name="T0" fmla="*/ 68 w 68"/>
                <a:gd name="T1" fmla="*/ 1 h 118"/>
                <a:gd name="T2" fmla="*/ 68 w 68"/>
                <a:gd name="T3" fmla="*/ 1 h 118"/>
                <a:gd name="T4" fmla="*/ 66 w 68"/>
                <a:gd name="T5" fmla="*/ 2 h 118"/>
                <a:gd name="T6" fmla="*/ 65 w 68"/>
                <a:gd name="T7" fmla="*/ 4 h 118"/>
                <a:gd name="T8" fmla="*/ 62 w 68"/>
                <a:gd name="T9" fmla="*/ 8 h 118"/>
                <a:gd name="T10" fmla="*/ 57 w 68"/>
                <a:gd name="T11" fmla="*/ 24 h 118"/>
                <a:gd name="T12" fmla="*/ 36 w 68"/>
                <a:gd name="T13" fmla="*/ 95 h 118"/>
                <a:gd name="T14" fmla="*/ 36 w 68"/>
                <a:gd name="T15" fmla="*/ 95 h 118"/>
                <a:gd name="T16" fmla="*/ 34 w 68"/>
                <a:gd name="T17" fmla="*/ 104 h 118"/>
                <a:gd name="T18" fmla="*/ 33 w 68"/>
                <a:gd name="T19" fmla="*/ 110 h 118"/>
                <a:gd name="T20" fmla="*/ 34 w 68"/>
                <a:gd name="T21" fmla="*/ 114 h 118"/>
                <a:gd name="T22" fmla="*/ 35 w 68"/>
                <a:gd name="T23" fmla="*/ 117 h 118"/>
                <a:gd name="T24" fmla="*/ 35 w 68"/>
                <a:gd name="T25" fmla="*/ 118 h 118"/>
                <a:gd name="T26" fmla="*/ 0 w 68"/>
                <a:gd name="T27" fmla="*/ 118 h 118"/>
                <a:gd name="T28" fmla="*/ 0 w 68"/>
                <a:gd name="T29" fmla="*/ 117 h 118"/>
                <a:gd name="T30" fmla="*/ 0 w 68"/>
                <a:gd name="T31" fmla="*/ 117 h 118"/>
                <a:gd name="T32" fmla="*/ 4 w 68"/>
                <a:gd name="T33" fmla="*/ 114 h 118"/>
                <a:gd name="T34" fmla="*/ 6 w 68"/>
                <a:gd name="T35" fmla="*/ 111 h 118"/>
                <a:gd name="T36" fmla="*/ 9 w 68"/>
                <a:gd name="T37" fmla="*/ 105 h 118"/>
                <a:gd name="T38" fmla="*/ 11 w 68"/>
                <a:gd name="T39" fmla="*/ 96 h 118"/>
                <a:gd name="T40" fmla="*/ 32 w 68"/>
                <a:gd name="T41" fmla="*/ 25 h 118"/>
                <a:gd name="T42" fmla="*/ 32 w 68"/>
                <a:gd name="T43" fmla="*/ 25 h 118"/>
                <a:gd name="T44" fmla="*/ 34 w 68"/>
                <a:gd name="T45" fmla="*/ 15 h 118"/>
                <a:gd name="T46" fmla="*/ 35 w 68"/>
                <a:gd name="T47" fmla="*/ 9 h 118"/>
                <a:gd name="T48" fmla="*/ 35 w 68"/>
                <a:gd name="T49" fmla="*/ 5 h 118"/>
                <a:gd name="T50" fmla="*/ 34 w 68"/>
                <a:gd name="T51" fmla="*/ 1 h 118"/>
                <a:gd name="T52" fmla="*/ 34 w 68"/>
                <a:gd name="T53" fmla="*/ 0 h 118"/>
                <a:gd name="T54" fmla="*/ 68 w 68"/>
                <a:gd name="T55" fmla="*/ 0 h 118"/>
                <a:gd name="T56" fmla="*/ 68 w 68"/>
                <a:gd name="T57" fmla="*/ 1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8" h="118">
                  <a:moveTo>
                    <a:pt x="68" y="1"/>
                  </a:moveTo>
                  <a:lnTo>
                    <a:pt x="68" y="1"/>
                  </a:lnTo>
                  <a:lnTo>
                    <a:pt x="66" y="2"/>
                  </a:lnTo>
                  <a:lnTo>
                    <a:pt x="65" y="4"/>
                  </a:lnTo>
                  <a:lnTo>
                    <a:pt x="62" y="8"/>
                  </a:lnTo>
                  <a:lnTo>
                    <a:pt x="57" y="24"/>
                  </a:lnTo>
                  <a:lnTo>
                    <a:pt x="36" y="95"/>
                  </a:lnTo>
                  <a:lnTo>
                    <a:pt x="36" y="95"/>
                  </a:lnTo>
                  <a:lnTo>
                    <a:pt x="34" y="104"/>
                  </a:lnTo>
                  <a:lnTo>
                    <a:pt x="33" y="110"/>
                  </a:lnTo>
                  <a:lnTo>
                    <a:pt x="34" y="114"/>
                  </a:lnTo>
                  <a:lnTo>
                    <a:pt x="35" y="117"/>
                  </a:lnTo>
                  <a:lnTo>
                    <a:pt x="35" y="118"/>
                  </a:lnTo>
                  <a:lnTo>
                    <a:pt x="0" y="118"/>
                  </a:lnTo>
                  <a:lnTo>
                    <a:pt x="0" y="117"/>
                  </a:lnTo>
                  <a:lnTo>
                    <a:pt x="0" y="117"/>
                  </a:lnTo>
                  <a:lnTo>
                    <a:pt x="4" y="114"/>
                  </a:lnTo>
                  <a:lnTo>
                    <a:pt x="6" y="111"/>
                  </a:lnTo>
                  <a:lnTo>
                    <a:pt x="9" y="105"/>
                  </a:lnTo>
                  <a:lnTo>
                    <a:pt x="11" y="96"/>
                  </a:lnTo>
                  <a:lnTo>
                    <a:pt x="32" y="25"/>
                  </a:lnTo>
                  <a:lnTo>
                    <a:pt x="32" y="25"/>
                  </a:lnTo>
                  <a:lnTo>
                    <a:pt x="34" y="15"/>
                  </a:lnTo>
                  <a:lnTo>
                    <a:pt x="35" y="9"/>
                  </a:lnTo>
                  <a:lnTo>
                    <a:pt x="35" y="5"/>
                  </a:lnTo>
                  <a:lnTo>
                    <a:pt x="34" y="1"/>
                  </a:lnTo>
                  <a:lnTo>
                    <a:pt x="34" y="0"/>
                  </a:lnTo>
                  <a:lnTo>
                    <a:pt x="68" y="0"/>
                  </a:lnTo>
                  <a:lnTo>
                    <a:pt x="68"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 name="Freeform 28"/>
            <p:cNvSpPr>
              <a:spLocks/>
            </p:cNvSpPr>
            <p:nvPr userDrawn="1"/>
          </p:nvSpPr>
          <p:spPr bwMode="auto">
            <a:xfrm>
              <a:off x="1289051" y="1785938"/>
              <a:ext cx="138113" cy="193675"/>
            </a:xfrm>
            <a:custGeom>
              <a:avLst/>
              <a:gdLst>
                <a:gd name="T0" fmla="*/ 8 w 87"/>
                <a:gd name="T1" fmla="*/ 90 h 122"/>
                <a:gd name="T2" fmla="*/ 10 w 87"/>
                <a:gd name="T3" fmla="*/ 101 h 122"/>
                <a:gd name="T4" fmla="*/ 16 w 87"/>
                <a:gd name="T5" fmla="*/ 109 h 122"/>
                <a:gd name="T6" fmla="*/ 25 w 87"/>
                <a:gd name="T7" fmla="*/ 113 h 122"/>
                <a:gd name="T8" fmla="*/ 38 w 87"/>
                <a:gd name="T9" fmla="*/ 114 h 122"/>
                <a:gd name="T10" fmla="*/ 42 w 87"/>
                <a:gd name="T11" fmla="*/ 113 h 122"/>
                <a:gd name="T12" fmla="*/ 50 w 87"/>
                <a:gd name="T13" fmla="*/ 110 h 122"/>
                <a:gd name="T14" fmla="*/ 55 w 87"/>
                <a:gd name="T15" fmla="*/ 104 h 122"/>
                <a:gd name="T16" fmla="*/ 58 w 87"/>
                <a:gd name="T17" fmla="*/ 97 h 122"/>
                <a:gd name="T18" fmla="*/ 58 w 87"/>
                <a:gd name="T19" fmla="*/ 94 h 122"/>
                <a:gd name="T20" fmla="*/ 54 w 87"/>
                <a:gd name="T21" fmla="*/ 82 h 122"/>
                <a:gd name="T22" fmla="*/ 43 w 87"/>
                <a:gd name="T23" fmla="*/ 72 h 122"/>
                <a:gd name="T24" fmla="*/ 38 w 87"/>
                <a:gd name="T25" fmla="*/ 68 h 122"/>
                <a:gd name="T26" fmla="*/ 22 w 87"/>
                <a:gd name="T27" fmla="*/ 54 h 122"/>
                <a:gd name="T28" fmla="*/ 17 w 87"/>
                <a:gd name="T29" fmla="*/ 46 h 122"/>
                <a:gd name="T30" fmla="*/ 16 w 87"/>
                <a:gd name="T31" fmla="*/ 36 h 122"/>
                <a:gd name="T32" fmla="*/ 17 w 87"/>
                <a:gd name="T33" fmla="*/ 29 h 122"/>
                <a:gd name="T34" fmla="*/ 22 w 87"/>
                <a:gd name="T35" fmla="*/ 15 h 122"/>
                <a:gd name="T36" fmla="*/ 33 w 87"/>
                <a:gd name="T37" fmla="*/ 6 h 122"/>
                <a:gd name="T38" fmla="*/ 48 w 87"/>
                <a:gd name="T39" fmla="*/ 1 h 122"/>
                <a:gd name="T40" fmla="*/ 56 w 87"/>
                <a:gd name="T41" fmla="*/ 0 h 122"/>
                <a:gd name="T42" fmla="*/ 77 w 87"/>
                <a:gd name="T43" fmla="*/ 2 h 122"/>
                <a:gd name="T44" fmla="*/ 87 w 87"/>
                <a:gd name="T45" fmla="*/ 5 h 122"/>
                <a:gd name="T46" fmla="*/ 80 w 87"/>
                <a:gd name="T47" fmla="*/ 27 h 122"/>
                <a:gd name="T48" fmla="*/ 77 w 87"/>
                <a:gd name="T49" fmla="*/ 17 h 122"/>
                <a:gd name="T50" fmla="*/ 73 w 87"/>
                <a:gd name="T51" fmla="*/ 11 h 122"/>
                <a:gd name="T52" fmla="*/ 65 w 87"/>
                <a:gd name="T53" fmla="*/ 8 h 122"/>
                <a:gd name="T54" fmla="*/ 55 w 87"/>
                <a:gd name="T55" fmla="*/ 8 h 122"/>
                <a:gd name="T56" fmla="*/ 50 w 87"/>
                <a:gd name="T57" fmla="*/ 8 h 122"/>
                <a:gd name="T58" fmla="*/ 44 w 87"/>
                <a:gd name="T59" fmla="*/ 12 h 122"/>
                <a:gd name="T60" fmla="*/ 39 w 87"/>
                <a:gd name="T61" fmla="*/ 17 h 122"/>
                <a:gd name="T62" fmla="*/ 37 w 87"/>
                <a:gd name="T63" fmla="*/ 28 h 122"/>
                <a:gd name="T64" fmla="*/ 38 w 87"/>
                <a:gd name="T65" fmla="*/ 34 h 122"/>
                <a:gd name="T66" fmla="*/ 45 w 87"/>
                <a:gd name="T67" fmla="*/ 44 h 122"/>
                <a:gd name="T68" fmla="*/ 57 w 87"/>
                <a:gd name="T69" fmla="*/ 52 h 122"/>
                <a:gd name="T70" fmla="*/ 66 w 87"/>
                <a:gd name="T71" fmla="*/ 58 h 122"/>
                <a:gd name="T72" fmla="*/ 77 w 87"/>
                <a:gd name="T73" fmla="*/ 69 h 122"/>
                <a:gd name="T74" fmla="*/ 80 w 87"/>
                <a:gd name="T75" fmla="*/ 79 h 122"/>
                <a:gd name="T76" fmla="*/ 81 w 87"/>
                <a:gd name="T77" fmla="*/ 84 h 122"/>
                <a:gd name="T78" fmla="*/ 77 w 87"/>
                <a:gd name="T79" fmla="*/ 100 h 122"/>
                <a:gd name="T80" fmla="*/ 68 w 87"/>
                <a:gd name="T81" fmla="*/ 112 h 122"/>
                <a:gd name="T82" fmla="*/ 54 w 87"/>
                <a:gd name="T83" fmla="*/ 120 h 122"/>
                <a:gd name="T84" fmla="*/ 35 w 87"/>
                <a:gd name="T85" fmla="*/ 122 h 122"/>
                <a:gd name="T86" fmla="*/ 24 w 87"/>
                <a:gd name="T87" fmla="*/ 121 h 122"/>
                <a:gd name="T88" fmla="*/ 6 w 87"/>
                <a:gd name="T89" fmla="*/ 116 h 122"/>
                <a:gd name="T90" fmla="*/ 0 w 87"/>
                <a:gd name="T91" fmla="*/ 112 h 122"/>
                <a:gd name="T92" fmla="*/ 8 w 87"/>
                <a:gd name="T93" fmla="*/ 9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7" h="122">
                  <a:moveTo>
                    <a:pt x="8" y="90"/>
                  </a:moveTo>
                  <a:lnTo>
                    <a:pt x="8" y="90"/>
                  </a:lnTo>
                  <a:lnTo>
                    <a:pt x="9" y="96"/>
                  </a:lnTo>
                  <a:lnTo>
                    <a:pt x="10" y="101"/>
                  </a:lnTo>
                  <a:lnTo>
                    <a:pt x="13" y="106"/>
                  </a:lnTo>
                  <a:lnTo>
                    <a:pt x="16" y="109"/>
                  </a:lnTo>
                  <a:lnTo>
                    <a:pt x="20" y="112"/>
                  </a:lnTo>
                  <a:lnTo>
                    <a:pt x="25" y="113"/>
                  </a:lnTo>
                  <a:lnTo>
                    <a:pt x="31" y="114"/>
                  </a:lnTo>
                  <a:lnTo>
                    <a:pt x="38" y="114"/>
                  </a:lnTo>
                  <a:lnTo>
                    <a:pt x="38" y="114"/>
                  </a:lnTo>
                  <a:lnTo>
                    <a:pt x="42" y="113"/>
                  </a:lnTo>
                  <a:lnTo>
                    <a:pt x="46" y="112"/>
                  </a:lnTo>
                  <a:lnTo>
                    <a:pt x="50" y="110"/>
                  </a:lnTo>
                  <a:lnTo>
                    <a:pt x="53" y="107"/>
                  </a:lnTo>
                  <a:lnTo>
                    <a:pt x="55" y="104"/>
                  </a:lnTo>
                  <a:lnTo>
                    <a:pt x="57" y="101"/>
                  </a:lnTo>
                  <a:lnTo>
                    <a:pt x="58" y="97"/>
                  </a:lnTo>
                  <a:lnTo>
                    <a:pt x="58" y="94"/>
                  </a:lnTo>
                  <a:lnTo>
                    <a:pt x="58" y="94"/>
                  </a:lnTo>
                  <a:lnTo>
                    <a:pt x="57" y="88"/>
                  </a:lnTo>
                  <a:lnTo>
                    <a:pt x="54" y="82"/>
                  </a:lnTo>
                  <a:lnTo>
                    <a:pt x="50" y="77"/>
                  </a:lnTo>
                  <a:lnTo>
                    <a:pt x="43" y="72"/>
                  </a:lnTo>
                  <a:lnTo>
                    <a:pt x="38" y="68"/>
                  </a:lnTo>
                  <a:lnTo>
                    <a:pt x="38" y="68"/>
                  </a:lnTo>
                  <a:lnTo>
                    <a:pt x="29" y="62"/>
                  </a:lnTo>
                  <a:lnTo>
                    <a:pt x="22" y="54"/>
                  </a:lnTo>
                  <a:lnTo>
                    <a:pt x="20" y="51"/>
                  </a:lnTo>
                  <a:lnTo>
                    <a:pt x="17" y="46"/>
                  </a:lnTo>
                  <a:lnTo>
                    <a:pt x="16" y="41"/>
                  </a:lnTo>
                  <a:lnTo>
                    <a:pt x="16" y="36"/>
                  </a:lnTo>
                  <a:lnTo>
                    <a:pt x="16" y="36"/>
                  </a:lnTo>
                  <a:lnTo>
                    <a:pt x="17" y="29"/>
                  </a:lnTo>
                  <a:lnTo>
                    <a:pt x="19" y="22"/>
                  </a:lnTo>
                  <a:lnTo>
                    <a:pt x="22" y="15"/>
                  </a:lnTo>
                  <a:lnTo>
                    <a:pt x="27" y="10"/>
                  </a:lnTo>
                  <a:lnTo>
                    <a:pt x="33" y="6"/>
                  </a:lnTo>
                  <a:lnTo>
                    <a:pt x="40" y="3"/>
                  </a:lnTo>
                  <a:lnTo>
                    <a:pt x="48" y="1"/>
                  </a:lnTo>
                  <a:lnTo>
                    <a:pt x="56" y="0"/>
                  </a:lnTo>
                  <a:lnTo>
                    <a:pt x="56" y="0"/>
                  </a:lnTo>
                  <a:lnTo>
                    <a:pt x="67" y="0"/>
                  </a:lnTo>
                  <a:lnTo>
                    <a:pt x="77" y="2"/>
                  </a:lnTo>
                  <a:lnTo>
                    <a:pt x="77" y="2"/>
                  </a:lnTo>
                  <a:lnTo>
                    <a:pt x="87" y="5"/>
                  </a:lnTo>
                  <a:lnTo>
                    <a:pt x="82" y="27"/>
                  </a:lnTo>
                  <a:lnTo>
                    <a:pt x="80" y="27"/>
                  </a:lnTo>
                  <a:lnTo>
                    <a:pt x="80" y="27"/>
                  </a:lnTo>
                  <a:lnTo>
                    <a:pt x="77" y="17"/>
                  </a:lnTo>
                  <a:lnTo>
                    <a:pt x="75" y="14"/>
                  </a:lnTo>
                  <a:lnTo>
                    <a:pt x="73" y="11"/>
                  </a:lnTo>
                  <a:lnTo>
                    <a:pt x="70" y="9"/>
                  </a:lnTo>
                  <a:lnTo>
                    <a:pt x="65" y="8"/>
                  </a:lnTo>
                  <a:lnTo>
                    <a:pt x="61" y="7"/>
                  </a:lnTo>
                  <a:lnTo>
                    <a:pt x="55" y="8"/>
                  </a:lnTo>
                  <a:lnTo>
                    <a:pt x="55" y="8"/>
                  </a:lnTo>
                  <a:lnTo>
                    <a:pt x="50" y="8"/>
                  </a:lnTo>
                  <a:lnTo>
                    <a:pt x="47" y="10"/>
                  </a:lnTo>
                  <a:lnTo>
                    <a:pt x="44" y="12"/>
                  </a:lnTo>
                  <a:lnTo>
                    <a:pt x="41" y="14"/>
                  </a:lnTo>
                  <a:lnTo>
                    <a:pt x="39" y="17"/>
                  </a:lnTo>
                  <a:lnTo>
                    <a:pt x="38" y="21"/>
                  </a:lnTo>
                  <a:lnTo>
                    <a:pt x="37" y="28"/>
                  </a:lnTo>
                  <a:lnTo>
                    <a:pt x="37" y="28"/>
                  </a:lnTo>
                  <a:lnTo>
                    <a:pt x="38" y="34"/>
                  </a:lnTo>
                  <a:lnTo>
                    <a:pt x="40" y="39"/>
                  </a:lnTo>
                  <a:lnTo>
                    <a:pt x="45" y="44"/>
                  </a:lnTo>
                  <a:lnTo>
                    <a:pt x="52" y="48"/>
                  </a:lnTo>
                  <a:lnTo>
                    <a:pt x="57" y="52"/>
                  </a:lnTo>
                  <a:lnTo>
                    <a:pt x="57" y="52"/>
                  </a:lnTo>
                  <a:lnTo>
                    <a:pt x="66" y="58"/>
                  </a:lnTo>
                  <a:lnTo>
                    <a:pt x="74" y="65"/>
                  </a:lnTo>
                  <a:lnTo>
                    <a:pt x="77" y="69"/>
                  </a:lnTo>
                  <a:lnTo>
                    <a:pt x="79" y="74"/>
                  </a:lnTo>
                  <a:lnTo>
                    <a:pt x="80" y="79"/>
                  </a:lnTo>
                  <a:lnTo>
                    <a:pt x="81" y="84"/>
                  </a:lnTo>
                  <a:lnTo>
                    <a:pt x="81" y="84"/>
                  </a:lnTo>
                  <a:lnTo>
                    <a:pt x="80" y="93"/>
                  </a:lnTo>
                  <a:lnTo>
                    <a:pt x="77" y="100"/>
                  </a:lnTo>
                  <a:lnTo>
                    <a:pt x="73" y="107"/>
                  </a:lnTo>
                  <a:lnTo>
                    <a:pt x="68" y="112"/>
                  </a:lnTo>
                  <a:lnTo>
                    <a:pt x="62" y="116"/>
                  </a:lnTo>
                  <a:lnTo>
                    <a:pt x="54" y="120"/>
                  </a:lnTo>
                  <a:lnTo>
                    <a:pt x="45" y="122"/>
                  </a:lnTo>
                  <a:lnTo>
                    <a:pt x="35" y="122"/>
                  </a:lnTo>
                  <a:lnTo>
                    <a:pt x="35" y="122"/>
                  </a:lnTo>
                  <a:lnTo>
                    <a:pt x="24" y="121"/>
                  </a:lnTo>
                  <a:lnTo>
                    <a:pt x="14" y="119"/>
                  </a:lnTo>
                  <a:lnTo>
                    <a:pt x="6" y="116"/>
                  </a:lnTo>
                  <a:lnTo>
                    <a:pt x="0" y="112"/>
                  </a:lnTo>
                  <a:lnTo>
                    <a:pt x="0" y="112"/>
                  </a:lnTo>
                  <a:lnTo>
                    <a:pt x="6" y="90"/>
                  </a:lnTo>
                  <a:lnTo>
                    <a:pt x="8" y="9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 name="Freeform 29"/>
            <p:cNvSpPr>
              <a:spLocks/>
            </p:cNvSpPr>
            <p:nvPr userDrawn="1"/>
          </p:nvSpPr>
          <p:spPr bwMode="auto">
            <a:xfrm>
              <a:off x="1760538" y="1789113"/>
              <a:ext cx="166688" cy="187325"/>
            </a:xfrm>
            <a:custGeom>
              <a:avLst/>
              <a:gdLst>
                <a:gd name="T0" fmla="*/ 105 w 105"/>
                <a:gd name="T1" fmla="*/ 0 h 118"/>
                <a:gd name="T2" fmla="*/ 105 w 105"/>
                <a:gd name="T3" fmla="*/ 0 h 118"/>
                <a:gd name="T4" fmla="*/ 98 w 105"/>
                <a:gd name="T5" fmla="*/ 22 h 118"/>
                <a:gd name="T6" fmla="*/ 97 w 105"/>
                <a:gd name="T7" fmla="*/ 22 h 118"/>
                <a:gd name="T8" fmla="*/ 97 w 105"/>
                <a:gd name="T9" fmla="*/ 22 h 118"/>
                <a:gd name="T10" fmla="*/ 95 w 105"/>
                <a:gd name="T11" fmla="*/ 16 h 118"/>
                <a:gd name="T12" fmla="*/ 92 w 105"/>
                <a:gd name="T13" fmla="*/ 13 h 118"/>
                <a:gd name="T14" fmla="*/ 88 w 105"/>
                <a:gd name="T15" fmla="*/ 10 h 118"/>
                <a:gd name="T16" fmla="*/ 84 w 105"/>
                <a:gd name="T17" fmla="*/ 9 h 118"/>
                <a:gd name="T18" fmla="*/ 76 w 105"/>
                <a:gd name="T19" fmla="*/ 8 h 118"/>
                <a:gd name="T20" fmla="*/ 69 w 105"/>
                <a:gd name="T21" fmla="*/ 8 h 118"/>
                <a:gd name="T22" fmla="*/ 68 w 105"/>
                <a:gd name="T23" fmla="*/ 8 h 118"/>
                <a:gd name="T24" fmla="*/ 68 w 105"/>
                <a:gd name="T25" fmla="*/ 8 h 118"/>
                <a:gd name="T26" fmla="*/ 64 w 105"/>
                <a:gd name="T27" fmla="*/ 9 h 118"/>
                <a:gd name="T28" fmla="*/ 61 w 105"/>
                <a:gd name="T29" fmla="*/ 10 h 118"/>
                <a:gd name="T30" fmla="*/ 59 w 105"/>
                <a:gd name="T31" fmla="*/ 12 h 118"/>
                <a:gd name="T32" fmla="*/ 58 w 105"/>
                <a:gd name="T33" fmla="*/ 16 h 118"/>
                <a:gd name="T34" fmla="*/ 48 w 105"/>
                <a:gd name="T35" fmla="*/ 55 h 118"/>
                <a:gd name="T36" fmla="*/ 51 w 105"/>
                <a:gd name="T37" fmla="*/ 55 h 118"/>
                <a:gd name="T38" fmla="*/ 51 w 105"/>
                <a:gd name="T39" fmla="*/ 55 h 118"/>
                <a:gd name="T40" fmla="*/ 62 w 105"/>
                <a:gd name="T41" fmla="*/ 55 h 118"/>
                <a:gd name="T42" fmla="*/ 71 w 105"/>
                <a:gd name="T43" fmla="*/ 55 h 118"/>
                <a:gd name="T44" fmla="*/ 78 w 105"/>
                <a:gd name="T45" fmla="*/ 53 h 118"/>
                <a:gd name="T46" fmla="*/ 81 w 105"/>
                <a:gd name="T47" fmla="*/ 52 h 118"/>
                <a:gd name="T48" fmla="*/ 83 w 105"/>
                <a:gd name="T49" fmla="*/ 50 h 118"/>
                <a:gd name="T50" fmla="*/ 84 w 105"/>
                <a:gd name="T51" fmla="*/ 50 h 118"/>
                <a:gd name="T52" fmla="*/ 78 w 105"/>
                <a:gd name="T53" fmla="*/ 71 h 118"/>
                <a:gd name="T54" fmla="*/ 77 w 105"/>
                <a:gd name="T55" fmla="*/ 71 h 118"/>
                <a:gd name="T56" fmla="*/ 77 w 105"/>
                <a:gd name="T57" fmla="*/ 71 h 118"/>
                <a:gd name="T58" fmla="*/ 75 w 105"/>
                <a:gd name="T59" fmla="*/ 68 h 118"/>
                <a:gd name="T60" fmla="*/ 73 w 105"/>
                <a:gd name="T61" fmla="*/ 66 h 118"/>
                <a:gd name="T62" fmla="*/ 70 w 105"/>
                <a:gd name="T63" fmla="*/ 65 h 118"/>
                <a:gd name="T64" fmla="*/ 67 w 105"/>
                <a:gd name="T65" fmla="*/ 64 h 118"/>
                <a:gd name="T66" fmla="*/ 58 w 105"/>
                <a:gd name="T67" fmla="*/ 63 h 118"/>
                <a:gd name="T68" fmla="*/ 48 w 105"/>
                <a:gd name="T69" fmla="*/ 63 h 118"/>
                <a:gd name="T70" fmla="*/ 45 w 105"/>
                <a:gd name="T71" fmla="*/ 63 h 118"/>
                <a:gd name="T72" fmla="*/ 36 w 105"/>
                <a:gd name="T73" fmla="*/ 95 h 118"/>
                <a:gd name="T74" fmla="*/ 36 w 105"/>
                <a:gd name="T75" fmla="*/ 95 h 118"/>
                <a:gd name="T76" fmla="*/ 34 w 105"/>
                <a:gd name="T77" fmla="*/ 103 h 118"/>
                <a:gd name="T78" fmla="*/ 32 w 105"/>
                <a:gd name="T79" fmla="*/ 109 h 118"/>
                <a:gd name="T80" fmla="*/ 33 w 105"/>
                <a:gd name="T81" fmla="*/ 114 h 118"/>
                <a:gd name="T82" fmla="*/ 34 w 105"/>
                <a:gd name="T83" fmla="*/ 117 h 118"/>
                <a:gd name="T84" fmla="*/ 34 w 105"/>
                <a:gd name="T85" fmla="*/ 118 h 118"/>
                <a:gd name="T86" fmla="*/ 0 w 105"/>
                <a:gd name="T87" fmla="*/ 118 h 118"/>
                <a:gd name="T88" fmla="*/ 0 w 105"/>
                <a:gd name="T89" fmla="*/ 117 h 118"/>
                <a:gd name="T90" fmla="*/ 0 w 105"/>
                <a:gd name="T91" fmla="*/ 117 h 118"/>
                <a:gd name="T92" fmla="*/ 3 w 105"/>
                <a:gd name="T93" fmla="*/ 114 h 118"/>
                <a:gd name="T94" fmla="*/ 6 w 105"/>
                <a:gd name="T95" fmla="*/ 110 h 118"/>
                <a:gd name="T96" fmla="*/ 8 w 105"/>
                <a:gd name="T97" fmla="*/ 104 h 118"/>
                <a:gd name="T98" fmla="*/ 11 w 105"/>
                <a:gd name="T99" fmla="*/ 96 h 118"/>
                <a:gd name="T100" fmla="*/ 32 w 105"/>
                <a:gd name="T101" fmla="*/ 24 h 118"/>
                <a:gd name="T102" fmla="*/ 32 w 105"/>
                <a:gd name="T103" fmla="*/ 24 h 118"/>
                <a:gd name="T104" fmla="*/ 34 w 105"/>
                <a:gd name="T105" fmla="*/ 15 h 118"/>
                <a:gd name="T106" fmla="*/ 35 w 105"/>
                <a:gd name="T107" fmla="*/ 9 h 118"/>
                <a:gd name="T108" fmla="*/ 35 w 105"/>
                <a:gd name="T109" fmla="*/ 5 h 118"/>
                <a:gd name="T110" fmla="*/ 33 w 105"/>
                <a:gd name="T111" fmla="*/ 1 h 118"/>
                <a:gd name="T112" fmla="*/ 33 w 105"/>
                <a:gd name="T113" fmla="*/ 0 h 118"/>
                <a:gd name="T114" fmla="*/ 105 w 105"/>
                <a:gd name="T115" fmla="*/ 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5" h="118">
                  <a:moveTo>
                    <a:pt x="105" y="0"/>
                  </a:moveTo>
                  <a:lnTo>
                    <a:pt x="105" y="0"/>
                  </a:lnTo>
                  <a:lnTo>
                    <a:pt x="98" y="22"/>
                  </a:lnTo>
                  <a:lnTo>
                    <a:pt x="97" y="22"/>
                  </a:lnTo>
                  <a:lnTo>
                    <a:pt x="97" y="22"/>
                  </a:lnTo>
                  <a:lnTo>
                    <a:pt x="95" y="16"/>
                  </a:lnTo>
                  <a:lnTo>
                    <a:pt x="92" y="13"/>
                  </a:lnTo>
                  <a:lnTo>
                    <a:pt x="88" y="10"/>
                  </a:lnTo>
                  <a:lnTo>
                    <a:pt x="84" y="9"/>
                  </a:lnTo>
                  <a:lnTo>
                    <a:pt x="76" y="8"/>
                  </a:lnTo>
                  <a:lnTo>
                    <a:pt x="69" y="8"/>
                  </a:lnTo>
                  <a:lnTo>
                    <a:pt x="68" y="8"/>
                  </a:lnTo>
                  <a:lnTo>
                    <a:pt x="68" y="8"/>
                  </a:lnTo>
                  <a:lnTo>
                    <a:pt x="64" y="9"/>
                  </a:lnTo>
                  <a:lnTo>
                    <a:pt x="61" y="10"/>
                  </a:lnTo>
                  <a:lnTo>
                    <a:pt x="59" y="12"/>
                  </a:lnTo>
                  <a:lnTo>
                    <a:pt x="58" y="16"/>
                  </a:lnTo>
                  <a:lnTo>
                    <a:pt x="48" y="55"/>
                  </a:lnTo>
                  <a:lnTo>
                    <a:pt x="51" y="55"/>
                  </a:lnTo>
                  <a:lnTo>
                    <a:pt x="51" y="55"/>
                  </a:lnTo>
                  <a:lnTo>
                    <a:pt x="62" y="55"/>
                  </a:lnTo>
                  <a:lnTo>
                    <a:pt x="71" y="55"/>
                  </a:lnTo>
                  <a:lnTo>
                    <a:pt x="78" y="53"/>
                  </a:lnTo>
                  <a:lnTo>
                    <a:pt x="81" y="52"/>
                  </a:lnTo>
                  <a:lnTo>
                    <a:pt x="83" y="50"/>
                  </a:lnTo>
                  <a:lnTo>
                    <a:pt x="84" y="50"/>
                  </a:lnTo>
                  <a:lnTo>
                    <a:pt x="78" y="71"/>
                  </a:lnTo>
                  <a:lnTo>
                    <a:pt x="77" y="71"/>
                  </a:lnTo>
                  <a:lnTo>
                    <a:pt x="77" y="71"/>
                  </a:lnTo>
                  <a:lnTo>
                    <a:pt x="75" y="68"/>
                  </a:lnTo>
                  <a:lnTo>
                    <a:pt x="73" y="66"/>
                  </a:lnTo>
                  <a:lnTo>
                    <a:pt x="70" y="65"/>
                  </a:lnTo>
                  <a:lnTo>
                    <a:pt x="67" y="64"/>
                  </a:lnTo>
                  <a:lnTo>
                    <a:pt x="58" y="63"/>
                  </a:lnTo>
                  <a:lnTo>
                    <a:pt x="48" y="63"/>
                  </a:lnTo>
                  <a:lnTo>
                    <a:pt x="45" y="63"/>
                  </a:lnTo>
                  <a:lnTo>
                    <a:pt x="36" y="95"/>
                  </a:lnTo>
                  <a:lnTo>
                    <a:pt x="36" y="95"/>
                  </a:lnTo>
                  <a:lnTo>
                    <a:pt x="34" y="103"/>
                  </a:lnTo>
                  <a:lnTo>
                    <a:pt x="32" y="109"/>
                  </a:lnTo>
                  <a:lnTo>
                    <a:pt x="33" y="114"/>
                  </a:lnTo>
                  <a:lnTo>
                    <a:pt x="34" y="117"/>
                  </a:lnTo>
                  <a:lnTo>
                    <a:pt x="34" y="118"/>
                  </a:lnTo>
                  <a:lnTo>
                    <a:pt x="0" y="118"/>
                  </a:lnTo>
                  <a:lnTo>
                    <a:pt x="0" y="117"/>
                  </a:lnTo>
                  <a:lnTo>
                    <a:pt x="0" y="117"/>
                  </a:lnTo>
                  <a:lnTo>
                    <a:pt x="3" y="114"/>
                  </a:lnTo>
                  <a:lnTo>
                    <a:pt x="6" y="110"/>
                  </a:lnTo>
                  <a:lnTo>
                    <a:pt x="8" y="104"/>
                  </a:lnTo>
                  <a:lnTo>
                    <a:pt x="11" y="96"/>
                  </a:lnTo>
                  <a:lnTo>
                    <a:pt x="32" y="24"/>
                  </a:lnTo>
                  <a:lnTo>
                    <a:pt x="32" y="24"/>
                  </a:lnTo>
                  <a:lnTo>
                    <a:pt x="34" y="15"/>
                  </a:lnTo>
                  <a:lnTo>
                    <a:pt x="35" y="9"/>
                  </a:lnTo>
                  <a:lnTo>
                    <a:pt x="35" y="5"/>
                  </a:lnTo>
                  <a:lnTo>
                    <a:pt x="33" y="1"/>
                  </a:lnTo>
                  <a:lnTo>
                    <a:pt x="33" y="0"/>
                  </a:lnTo>
                  <a:lnTo>
                    <a:pt x="10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2" name="Freeform 30"/>
            <p:cNvSpPr>
              <a:spLocks/>
            </p:cNvSpPr>
            <p:nvPr userDrawn="1"/>
          </p:nvSpPr>
          <p:spPr bwMode="auto">
            <a:xfrm>
              <a:off x="1925638" y="1789113"/>
              <a:ext cx="150813" cy="187325"/>
            </a:xfrm>
            <a:custGeom>
              <a:avLst/>
              <a:gdLst>
                <a:gd name="T0" fmla="*/ 95 w 95"/>
                <a:gd name="T1" fmla="*/ 0 h 118"/>
                <a:gd name="T2" fmla="*/ 95 w 95"/>
                <a:gd name="T3" fmla="*/ 0 h 118"/>
                <a:gd name="T4" fmla="*/ 89 w 95"/>
                <a:gd name="T5" fmla="*/ 22 h 118"/>
                <a:gd name="T6" fmla="*/ 87 w 95"/>
                <a:gd name="T7" fmla="*/ 22 h 118"/>
                <a:gd name="T8" fmla="*/ 87 w 95"/>
                <a:gd name="T9" fmla="*/ 22 h 118"/>
                <a:gd name="T10" fmla="*/ 85 w 95"/>
                <a:gd name="T11" fmla="*/ 16 h 118"/>
                <a:gd name="T12" fmla="*/ 82 w 95"/>
                <a:gd name="T13" fmla="*/ 13 h 118"/>
                <a:gd name="T14" fmla="*/ 78 w 95"/>
                <a:gd name="T15" fmla="*/ 11 h 118"/>
                <a:gd name="T16" fmla="*/ 75 w 95"/>
                <a:gd name="T17" fmla="*/ 9 h 118"/>
                <a:gd name="T18" fmla="*/ 67 w 95"/>
                <a:gd name="T19" fmla="*/ 8 h 118"/>
                <a:gd name="T20" fmla="*/ 61 w 95"/>
                <a:gd name="T21" fmla="*/ 8 h 118"/>
                <a:gd name="T22" fmla="*/ 60 w 95"/>
                <a:gd name="T23" fmla="*/ 8 h 118"/>
                <a:gd name="T24" fmla="*/ 35 w 95"/>
                <a:gd name="T25" fmla="*/ 95 h 118"/>
                <a:gd name="T26" fmla="*/ 35 w 95"/>
                <a:gd name="T27" fmla="*/ 95 h 118"/>
                <a:gd name="T28" fmla="*/ 32 w 95"/>
                <a:gd name="T29" fmla="*/ 110 h 118"/>
                <a:gd name="T30" fmla="*/ 32 w 95"/>
                <a:gd name="T31" fmla="*/ 114 h 118"/>
                <a:gd name="T32" fmla="*/ 34 w 95"/>
                <a:gd name="T33" fmla="*/ 117 h 118"/>
                <a:gd name="T34" fmla="*/ 34 w 95"/>
                <a:gd name="T35" fmla="*/ 118 h 118"/>
                <a:gd name="T36" fmla="*/ 0 w 95"/>
                <a:gd name="T37" fmla="*/ 118 h 118"/>
                <a:gd name="T38" fmla="*/ 0 w 95"/>
                <a:gd name="T39" fmla="*/ 117 h 118"/>
                <a:gd name="T40" fmla="*/ 0 w 95"/>
                <a:gd name="T41" fmla="*/ 117 h 118"/>
                <a:gd name="T42" fmla="*/ 4 w 95"/>
                <a:gd name="T43" fmla="*/ 114 h 118"/>
                <a:gd name="T44" fmla="*/ 6 w 95"/>
                <a:gd name="T45" fmla="*/ 110 h 118"/>
                <a:gd name="T46" fmla="*/ 8 w 95"/>
                <a:gd name="T47" fmla="*/ 104 h 118"/>
                <a:gd name="T48" fmla="*/ 11 w 95"/>
                <a:gd name="T49" fmla="*/ 95 h 118"/>
                <a:gd name="T50" fmla="*/ 36 w 95"/>
                <a:gd name="T51" fmla="*/ 8 h 118"/>
                <a:gd name="T52" fmla="*/ 33 w 95"/>
                <a:gd name="T53" fmla="*/ 8 h 118"/>
                <a:gd name="T54" fmla="*/ 33 w 95"/>
                <a:gd name="T55" fmla="*/ 8 h 118"/>
                <a:gd name="T56" fmla="*/ 26 w 95"/>
                <a:gd name="T57" fmla="*/ 8 h 118"/>
                <a:gd name="T58" fmla="*/ 19 w 95"/>
                <a:gd name="T59" fmla="*/ 9 h 118"/>
                <a:gd name="T60" fmla="*/ 15 w 95"/>
                <a:gd name="T61" fmla="*/ 11 h 118"/>
                <a:gd name="T62" fmla="*/ 11 w 95"/>
                <a:gd name="T63" fmla="*/ 13 h 118"/>
                <a:gd name="T64" fmla="*/ 7 w 95"/>
                <a:gd name="T65" fmla="*/ 16 h 118"/>
                <a:gd name="T66" fmla="*/ 3 w 95"/>
                <a:gd name="T67" fmla="*/ 22 h 118"/>
                <a:gd name="T68" fmla="*/ 1 w 95"/>
                <a:gd name="T69" fmla="*/ 22 h 118"/>
                <a:gd name="T70" fmla="*/ 1 w 95"/>
                <a:gd name="T71" fmla="*/ 22 h 118"/>
                <a:gd name="T72" fmla="*/ 8 w 95"/>
                <a:gd name="T73" fmla="*/ 0 h 118"/>
                <a:gd name="T74" fmla="*/ 95 w 95"/>
                <a:gd name="T75" fmla="*/ 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5" h="118">
                  <a:moveTo>
                    <a:pt x="95" y="0"/>
                  </a:moveTo>
                  <a:lnTo>
                    <a:pt x="95" y="0"/>
                  </a:lnTo>
                  <a:lnTo>
                    <a:pt x="89" y="22"/>
                  </a:lnTo>
                  <a:lnTo>
                    <a:pt x="87" y="22"/>
                  </a:lnTo>
                  <a:lnTo>
                    <a:pt x="87" y="22"/>
                  </a:lnTo>
                  <a:lnTo>
                    <a:pt x="85" y="16"/>
                  </a:lnTo>
                  <a:lnTo>
                    <a:pt x="82" y="13"/>
                  </a:lnTo>
                  <a:lnTo>
                    <a:pt x="78" y="11"/>
                  </a:lnTo>
                  <a:lnTo>
                    <a:pt x="75" y="9"/>
                  </a:lnTo>
                  <a:lnTo>
                    <a:pt x="67" y="8"/>
                  </a:lnTo>
                  <a:lnTo>
                    <a:pt x="61" y="8"/>
                  </a:lnTo>
                  <a:lnTo>
                    <a:pt x="60" y="8"/>
                  </a:lnTo>
                  <a:lnTo>
                    <a:pt x="35" y="95"/>
                  </a:lnTo>
                  <a:lnTo>
                    <a:pt x="35" y="95"/>
                  </a:lnTo>
                  <a:lnTo>
                    <a:pt x="32" y="110"/>
                  </a:lnTo>
                  <a:lnTo>
                    <a:pt x="32" y="114"/>
                  </a:lnTo>
                  <a:lnTo>
                    <a:pt x="34" y="117"/>
                  </a:lnTo>
                  <a:lnTo>
                    <a:pt x="34" y="118"/>
                  </a:lnTo>
                  <a:lnTo>
                    <a:pt x="0" y="118"/>
                  </a:lnTo>
                  <a:lnTo>
                    <a:pt x="0" y="117"/>
                  </a:lnTo>
                  <a:lnTo>
                    <a:pt x="0" y="117"/>
                  </a:lnTo>
                  <a:lnTo>
                    <a:pt x="4" y="114"/>
                  </a:lnTo>
                  <a:lnTo>
                    <a:pt x="6" y="110"/>
                  </a:lnTo>
                  <a:lnTo>
                    <a:pt x="8" y="104"/>
                  </a:lnTo>
                  <a:lnTo>
                    <a:pt x="11" y="95"/>
                  </a:lnTo>
                  <a:lnTo>
                    <a:pt x="36" y="8"/>
                  </a:lnTo>
                  <a:lnTo>
                    <a:pt x="33" y="8"/>
                  </a:lnTo>
                  <a:lnTo>
                    <a:pt x="33" y="8"/>
                  </a:lnTo>
                  <a:lnTo>
                    <a:pt x="26" y="8"/>
                  </a:lnTo>
                  <a:lnTo>
                    <a:pt x="19" y="9"/>
                  </a:lnTo>
                  <a:lnTo>
                    <a:pt x="15" y="11"/>
                  </a:lnTo>
                  <a:lnTo>
                    <a:pt x="11" y="13"/>
                  </a:lnTo>
                  <a:lnTo>
                    <a:pt x="7" y="16"/>
                  </a:lnTo>
                  <a:lnTo>
                    <a:pt x="3" y="22"/>
                  </a:lnTo>
                  <a:lnTo>
                    <a:pt x="1" y="22"/>
                  </a:lnTo>
                  <a:lnTo>
                    <a:pt x="1" y="22"/>
                  </a:lnTo>
                  <a:lnTo>
                    <a:pt x="8" y="0"/>
                  </a:lnTo>
                  <a:lnTo>
                    <a:pt x="9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3" name="Freeform 31"/>
            <p:cNvSpPr>
              <a:spLocks/>
            </p:cNvSpPr>
            <p:nvPr userDrawn="1"/>
          </p:nvSpPr>
          <p:spPr bwMode="auto">
            <a:xfrm>
              <a:off x="1447801" y="1789113"/>
              <a:ext cx="238125" cy="187325"/>
            </a:xfrm>
            <a:custGeom>
              <a:avLst/>
              <a:gdLst>
                <a:gd name="T0" fmla="*/ 150 w 150"/>
                <a:gd name="T1" fmla="*/ 1 h 118"/>
                <a:gd name="T2" fmla="*/ 150 w 150"/>
                <a:gd name="T3" fmla="*/ 1 h 118"/>
                <a:gd name="T4" fmla="*/ 147 w 150"/>
                <a:gd name="T5" fmla="*/ 5 h 118"/>
                <a:gd name="T6" fmla="*/ 144 w 150"/>
                <a:gd name="T7" fmla="*/ 9 h 118"/>
                <a:gd name="T8" fmla="*/ 136 w 150"/>
                <a:gd name="T9" fmla="*/ 23 h 118"/>
                <a:gd name="T10" fmla="*/ 136 w 150"/>
                <a:gd name="T11" fmla="*/ 23 h 118"/>
                <a:gd name="T12" fmla="*/ 108 w 150"/>
                <a:gd name="T13" fmla="*/ 76 h 118"/>
                <a:gd name="T14" fmla="*/ 87 w 150"/>
                <a:gd name="T15" fmla="*/ 118 h 118"/>
                <a:gd name="T16" fmla="*/ 74 w 150"/>
                <a:gd name="T17" fmla="*/ 118 h 118"/>
                <a:gd name="T18" fmla="*/ 67 w 150"/>
                <a:gd name="T19" fmla="*/ 44 h 118"/>
                <a:gd name="T20" fmla="*/ 66 w 150"/>
                <a:gd name="T21" fmla="*/ 44 h 118"/>
                <a:gd name="T22" fmla="*/ 26 w 150"/>
                <a:gd name="T23" fmla="*/ 118 h 118"/>
                <a:gd name="T24" fmla="*/ 15 w 150"/>
                <a:gd name="T25" fmla="*/ 118 h 118"/>
                <a:gd name="T26" fmla="*/ 5 w 150"/>
                <a:gd name="T27" fmla="*/ 24 h 118"/>
                <a:gd name="T28" fmla="*/ 5 w 150"/>
                <a:gd name="T29" fmla="*/ 24 h 118"/>
                <a:gd name="T30" fmla="*/ 4 w 150"/>
                <a:gd name="T31" fmla="*/ 9 h 118"/>
                <a:gd name="T32" fmla="*/ 2 w 150"/>
                <a:gd name="T33" fmla="*/ 5 h 118"/>
                <a:gd name="T34" fmla="*/ 0 w 150"/>
                <a:gd name="T35" fmla="*/ 1 h 118"/>
                <a:gd name="T36" fmla="*/ 0 w 150"/>
                <a:gd name="T37" fmla="*/ 0 h 118"/>
                <a:gd name="T38" fmla="*/ 33 w 150"/>
                <a:gd name="T39" fmla="*/ 0 h 118"/>
                <a:gd name="T40" fmla="*/ 33 w 150"/>
                <a:gd name="T41" fmla="*/ 1 h 118"/>
                <a:gd name="T42" fmla="*/ 33 w 150"/>
                <a:gd name="T43" fmla="*/ 1 h 118"/>
                <a:gd name="T44" fmla="*/ 31 w 150"/>
                <a:gd name="T45" fmla="*/ 5 h 118"/>
                <a:gd name="T46" fmla="*/ 29 w 150"/>
                <a:gd name="T47" fmla="*/ 9 h 118"/>
                <a:gd name="T48" fmla="*/ 29 w 150"/>
                <a:gd name="T49" fmla="*/ 14 h 118"/>
                <a:gd name="T50" fmla="*/ 29 w 150"/>
                <a:gd name="T51" fmla="*/ 23 h 118"/>
                <a:gd name="T52" fmla="*/ 35 w 150"/>
                <a:gd name="T53" fmla="*/ 79 h 118"/>
                <a:gd name="T54" fmla="*/ 35 w 150"/>
                <a:gd name="T55" fmla="*/ 79 h 118"/>
                <a:gd name="T56" fmla="*/ 77 w 150"/>
                <a:gd name="T57" fmla="*/ 1 h 118"/>
                <a:gd name="T58" fmla="*/ 86 w 150"/>
                <a:gd name="T59" fmla="*/ 1 h 118"/>
                <a:gd name="T60" fmla="*/ 93 w 150"/>
                <a:gd name="T61" fmla="*/ 79 h 118"/>
                <a:gd name="T62" fmla="*/ 94 w 150"/>
                <a:gd name="T63" fmla="*/ 79 h 118"/>
                <a:gd name="T64" fmla="*/ 94 w 150"/>
                <a:gd name="T65" fmla="*/ 79 h 118"/>
                <a:gd name="T66" fmla="*/ 124 w 150"/>
                <a:gd name="T67" fmla="*/ 21 h 118"/>
                <a:gd name="T68" fmla="*/ 124 w 150"/>
                <a:gd name="T69" fmla="*/ 21 h 118"/>
                <a:gd name="T70" fmla="*/ 128 w 150"/>
                <a:gd name="T71" fmla="*/ 12 h 118"/>
                <a:gd name="T72" fmla="*/ 129 w 150"/>
                <a:gd name="T73" fmla="*/ 6 h 118"/>
                <a:gd name="T74" fmla="*/ 129 w 150"/>
                <a:gd name="T75" fmla="*/ 3 h 118"/>
                <a:gd name="T76" fmla="*/ 128 w 150"/>
                <a:gd name="T77" fmla="*/ 1 h 118"/>
                <a:gd name="T78" fmla="*/ 128 w 150"/>
                <a:gd name="T79" fmla="*/ 0 h 118"/>
                <a:gd name="T80" fmla="*/ 150 w 150"/>
                <a:gd name="T81" fmla="*/ 0 h 118"/>
                <a:gd name="T82" fmla="*/ 150 w 150"/>
                <a:gd name="T83" fmla="*/ 1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0" h="118">
                  <a:moveTo>
                    <a:pt x="150" y="1"/>
                  </a:moveTo>
                  <a:lnTo>
                    <a:pt x="150" y="1"/>
                  </a:lnTo>
                  <a:lnTo>
                    <a:pt x="147" y="5"/>
                  </a:lnTo>
                  <a:lnTo>
                    <a:pt x="144" y="9"/>
                  </a:lnTo>
                  <a:lnTo>
                    <a:pt x="136" y="23"/>
                  </a:lnTo>
                  <a:lnTo>
                    <a:pt x="136" y="23"/>
                  </a:lnTo>
                  <a:lnTo>
                    <a:pt x="108" y="76"/>
                  </a:lnTo>
                  <a:lnTo>
                    <a:pt x="87" y="118"/>
                  </a:lnTo>
                  <a:lnTo>
                    <a:pt x="74" y="118"/>
                  </a:lnTo>
                  <a:lnTo>
                    <a:pt x="67" y="44"/>
                  </a:lnTo>
                  <a:lnTo>
                    <a:pt x="66" y="44"/>
                  </a:lnTo>
                  <a:lnTo>
                    <a:pt x="26" y="118"/>
                  </a:lnTo>
                  <a:lnTo>
                    <a:pt x="15" y="118"/>
                  </a:lnTo>
                  <a:lnTo>
                    <a:pt x="5" y="24"/>
                  </a:lnTo>
                  <a:lnTo>
                    <a:pt x="5" y="24"/>
                  </a:lnTo>
                  <a:lnTo>
                    <a:pt x="4" y="9"/>
                  </a:lnTo>
                  <a:lnTo>
                    <a:pt x="2" y="5"/>
                  </a:lnTo>
                  <a:lnTo>
                    <a:pt x="0" y="1"/>
                  </a:lnTo>
                  <a:lnTo>
                    <a:pt x="0" y="0"/>
                  </a:lnTo>
                  <a:lnTo>
                    <a:pt x="33" y="0"/>
                  </a:lnTo>
                  <a:lnTo>
                    <a:pt x="33" y="1"/>
                  </a:lnTo>
                  <a:lnTo>
                    <a:pt x="33" y="1"/>
                  </a:lnTo>
                  <a:lnTo>
                    <a:pt x="31" y="5"/>
                  </a:lnTo>
                  <a:lnTo>
                    <a:pt x="29" y="9"/>
                  </a:lnTo>
                  <a:lnTo>
                    <a:pt x="29" y="14"/>
                  </a:lnTo>
                  <a:lnTo>
                    <a:pt x="29" y="23"/>
                  </a:lnTo>
                  <a:lnTo>
                    <a:pt x="35" y="79"/>
                  </a:lnTo>
                  <a:lnTo>
                    <a:pt x="35" y="79"/>
                  </a:lnTo>
                  <a:lnTo>
                    <a:pt x="77" y="1"/>
                  </a:lnTo>
                  <a:lnTo>
                    <a:pt x="86" y="1"/>
                  </a:lnTo>
                  <a:lnTo>
                    <a:pt x="93" y="79"/>
                  </a:lnTo>
                  <a:lnTo>
                    <a:pt x="94" y="79"/>
                  </a:lnTo>
                  <a:lnTo>
                    <a:pt x="94" y="79"/>
                  </a:lnTo>
                  <a:lnTo>
                    <a:pt x="124" y="21"/>
                  </a:lnTo>
                  <a:lnTo>
                    <a:pt x="124" y="21"/>
                  </a:lnTo>
                  <a:lnTo>
                    <a:pt x="128" y="12"/>
                  </a:lnTo>
                  <a:lnTo>
                    <a:pt x="129" y="6"/>
                  </a:lnTo>
                  <a:lnTo>
                    <a:pt x="129" y="3"/>
                  </a:lnTo>
                  <a:lnTo>
                    <a:pt x="128" y="1"/>
                  </a:lnTo>
                  <a:lnTo>
                    <a:pt x="128" y="0"/>
                  </a:lnTo>
                  <a:lnTo>
                    <a:pt x="150" y="0"/>
                  </a:lnTo>
                  <a:lnTo>
                    <a:pt x="15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Tree>
    <p:extLst>
      <p:ext uri="{BB962C8B-B14F-4D97-AF65-F5344CB8AC3E}">
        <p14:creationId xmlns:p14="http://schemas.microsoft.com/office/powerpoint/2010/main" val="324501047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Opening slide">
    <p:spTree>
      <p:nvGrpSpPr>
        <p:cNvPr id="1" name=""/>
        <p:cNvGrpSpPr/>
        <p:nvPr/>
      </p:nvGrpSpPr>
      <p:grpSpPr>
        <a:xfrm>
          <a:off x="0" y="0"/>
          <a:ext cx="0" cy="0"/>
          <a:chOff x="0" y="0"/>
          <a:chExt cx="0" cy="0"/>
        </a:xfrm>
      </p:grpSpPr>
      <p:sp>
        <p:nvSpPr>
          <p:cNvPr id="25" name="Rectangle 24"/>
          <p:cNvSpPr/>
          <p:nvPr userDrawn="1"/>
        </p:nvSpPr>
        <p:spPr bwMode="auto">
          <a:xfrm>
            <a:off x="-394" y="0"/>
            <a:ext cx="10801350" cy="6076950"/>
          </a:xfrm>
          <a:prstGeom prst="rect">
            <a:avLst/>
          </a:prstGeom>
          <a:solidFill>
            <a:schemeClr val="tx2"/>
          </a:solidFill>
          <a:ln w="9525" cap="flat" cmpd="sng" algn="ctr">
            <a:noFill/>
            <a:prstDash val="solid"/>
            <a:round/>
            <a:headEnd type="none" w="med" len="med"/>
            <a:tailEnd type="none" w="med" len="med"/>
          </a:ln>
          <a:effectLst/>
        </p:spPr>
        <p:txBody>
          <a:bodyPr vert="horz" wrap="square" lIns="107967" tIns="53983" rIns="107967" bIns="53983" numCol="1" rtlCol="0" anchor="t" anchorCtr="0" compatLnSpc="1">
            <a:prstTxWarp prst="textNoShape">
              <a:avLst/>
            </a:prstTxWarp>
          </a:bodyPr>
          <a:lstStyle/>
          <a:p>
            <a:pPr defTabSz="1079676"/>
            <a:endParaRPr lang="en-GB"/>
          </a:p>
        </p:txBody>
      </p:sp>
      <p:sp>
        <p:nvSpPr>
          <p:cNvPr id="26" name="Title"/>
          <p:cNvSpPr>
            <a:spLocks noGrp="1" noChangeArrowheads="1"/>
          </p:cNvSpPr>
          <p:nvPr>
            <p:ph type="ctrTitle" hasCustomPrompt="1"/>
          </p:nvPr>
        </p:nvSpPr>
        <p:spPr>
          <a:xfrm>
            <a:off x="2598932" y="1484271"/>
            <a:ext cx="7053033" cy="2274284"/>
          </a:xfrm>
        </p:spPr>
        <p:txBody>
          <a:bodyPr/>
          <a:lstStyle>
            <a:lvl1pPr>
              <a:defRPr sz="4000" baseline="0">
                <a:solidFill>
                  <a:schemeClr val="bg1"/>
                </a:solidFill>
                <a:latin typeface="+mn-lt"/>
              </a:defRPr>
            </a:lvl1pPr>
          </a:lstStyle>
          <a:p>
            <a:r>
              <a:rPr lang="en-US" dirty="0"/>
              <a:t>Keep your title short </a:t>
            </a:r>
            <a:br>
              <a:rPr lang="en-US" dirty="0"/>
            </a:br>
            <a:r>
              <a:rPr lang="en-US" dirty="0"/>
              <a:t>and concise,</a:t>
            </a:r>
            <a:br>
              <a:rPr lang="en-US" dirty="0"/>
            </a:br>
            <a:r>
              <a:rPr lang="en-US" dirty="0"/>
              <a:t>maximum 3 lines</a:t>
            </a:r>
            <a:endParaRPr lang="en-GB" dirty="0"/>
          </a:p>
        </p:txBody>
      </p:sp>
      <p:sp>
        <p:nvSpPr>
          <p:cNvPr id="28" name="Text Placeholder 4"/>
          <p:cNvSpPr>
            <a:spLocks noGrp="1"/>
          </p:cNvSpPr>
          <p:nvPr>
            <p:ph type="body" sz="quarter" idx="12" hasCustomPrompt="1"/>
          </p:nvPr>
        </p:nvSpPr>
        <p:spPr>
          <a:xfrm>
            <a:off x="2592363" y="4898441"/>
            <a:ext cx="2666587" cy="406035"/>
          </a:xfrm>
        </p:spPr>
        <p:txBody>
          <a:bodyPr/>
          <a:lstStyle>
            <a:lvl1pPr>
              <a:defRPr sz="1200" b="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Date Month (written), Year</a:t>
            </a:r>
            <a:endParaRPr lang="en-GB" dirty="0"/>
          </a:p>
        </p:txBody>
      </p:sp>
      <p:sp>
        <p:nvSpPr>
          <p:cNvPr id="30" name="Text Placeholder 4"/>
          <p:cNvSpPr>
            <a:spLocks noGrp="1"/>
          </p:cNvSpPr>
          <p:nvPr>
            <p:ph type="body" sz="quarter" idx="13" hasCustomPrompt="1"/>
          </p:nvPr>
        </p:nvSpPr>
        <p:spPr>
          <a:xfrm>
            <a:off x="2592364" y="3818321"/>
            <a:ext cx="7059050" cy="622059"/>
          </a:xfrm>
        </p:spPr>
        <p:txBody>
          <a:bodyPr/>
          <a:lstStyle>
            <a:lvl1pPr>
              <a:defRPr sz="1800" b="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a:t>
            </a:r>
            <a:endParaRPr lang="en-GB" dirty="0"/>
          </a:p>
        </p:txBody>
      </p:sp>
      <p:grpSp>
        <p:nvGrpSpPr>
          <p:cNvPr id="7" name="Group 6"/>
          <p:cNvGrpSpPr/>
          <p:nvPr userDrawn="1"/>
        </p:nvGrpSpPr>
        <p:grpSpPr>
          <a:xfrm>
            <a:off x="953403" y="1382291"/>
            <a:ext cx="1027123" cy="1028938"/>
            <a:chOff x="1230313" y="1433513"/>
            <a:chExt cx="898525" cy="900113"/>
          </a:xfrm>
        </p:grpSpPr>
        <p:sp>
          <p:nvSpPr>
            <p:cNvPr id="8" name="Freeform 7"/>
            <p:cNvSpPr>
              <a:spLocks noEditPoints="1"/>
            </p:cNvSpPr>
            <p:nvPr userDrawn="1"/>
          </p:nvSpPr>
          <p:spPr bwMode="auto">
            <a:xfrm>
              <a:off x="1230313" y="1433513"/>
              <a:ext cx="898525" cy="900113"/>
            </a:xfrm>
            <a:custGeom>
              <a:avLst/>
              <a:gdLst>
                <a:gd name="T0" fmla="*/ 198 w 566"/>
                <a:gd name="T1" fmla="*/ 14 h 567"/>
                <a:gd name="T2" fmla="*/ 103 w 566"/>
                <a:gd name="T3" fmla="*/ 66 h 567"/>
                <a:gd name="T4" fmla="*/ 34 w 566"/>
                <a:gd name="T5" fmla="*/ 149 h 567"/>
                <a:gd name="T6" fmla="*/ 2 w 566"/>
                <a:gd name="T7" fmla="*/ 255 h 567"/>
                <a:gd name="T8" fmla="*/ 9 w 566"/>
                <a:gd name="T9" fmla="*/ 354 h 567"/>
                <a:gd name="T10" fmla="*/ 57 w 566"/>
                <a:gd name="T11" fmla="*/ 453 h 567"/>
                <a:gd name="T12" fmla="*/ 136 w 566"/>
                <a:gd name="T13" fmla="*/ 526 h 567"/>
                <a:gd name="T14" fmla="*/ 240 w 566"/>
                <a:gd name="T15" fmla="*/ 563 h 567"/>
                <a:gd name="T16" fmla="*/ 341 w 566"/>
                <a:gd name="T17" fmla="*/ 561 h 567"/>
                <a:gd name="T18" fmla="*/ 442 w 566"/>
                <a:gd name="T19" fmla="*/ 518 h 567"/>
                <a:gd name="T20" fmla="*/ 518 w 566"/>
                <a:gd name="T21" fmla="*/ 442 h 567"/>
                <a:gd name="T22" fmla="*/ 561 w 566"/>
                <a:gd name="T23" fmla="*/ 341 h 567"/>
                <a:gd name="T24" fmla="*/ 563 w 566"/>
                <a:gd name="T25" fmla="*/ 240 h 567"/>
                <a:gd name="T26" fmla="*/ 526 w 566"/>
                <a:gd name="T27" fmla="*/ 137 h 567"/>
                <a:gd name="T28" fmla="*/ 454 w 566"/>
                <a:gd name="T29" fmla="*/ 57 h 567"/>
                <a:gd name="T30" fmla="*/ 356 w 566"/>
                <a:gd name="T31" fmla="*/ 10 h 567"/>
                <a:gd name="T32" fmla="*/ 95 w 566"/>
                <a:gd name="T33" fmla="*/ 90 h 567"/>
                <a:gd name="T34" fmla="*/ 248 w 566"/>
                <a:gd name="T35" fmla="*/ 16 h 567"/>
                <a:gd name="T36" fmla="*/ 206 w 566"/>
                <a:gd name="T37" fmla="*/ 55 h 567"/>
                <a:gd name="T38" fmla="*/ 94 w 566"/>
                <a:gd name="T39" fmla="*/ 92 h 567"/>
                <a:gd name="T40" fmla="*/ 247 w 566"/>
                <a:gd name="T41" fmla="*/ 36 h 567"/>
                <a:gd name="T42" fmla="*/ 192 w 566"/>
                <a:gd name="T43" fmla="*/ 92 h 567"/>
                <a:gd name="T44" fmla="*/ 337 w 566"/>
                <a:gd name="T45" fmla="*/ 50 h 567"/>
                <a:gd name="T46" fmla="*/ 290 w 566"/>
                <a:gd name="T47" fmla="*/ 92 h 567"/>
                <a:gd name="T48" fmla="*/ 319 w 566"/>
                <a:gd name="T49" fmla="*/ 19 h 567"/>
                <a:gd name="T50" fmla="*/ 382 w 566"/>
                <a:gd name="T51" fmla="*/ 32 h 567"/>
                <a:gd name="T52" fmla="*/ 473 w 566"/>
                <a:gd name="T53" fmla="*/ 92 h 567"/>
                <a:gd name="T54" fmla="*/ 166 w 566"/>
                <a:gd name="T55" fmla="*/ 107 h 567"/>
                <a:gd name="T56" fmla="*/ 32 w 566"/>
                <a:gd name="T57" fmla="*/ 186 h 567"/>
                <a:gd name="T58" fmla="*/ 81 w 566"/>
                <a:gd name="T59" fmla="*/ 106 h 567"/>
                <a:gd name="T60" fmla="*/ 278 w 566"/>
                <a:gd name="T61" fmla="*/ 186 h 567"/>
                <a:gd name="T62" fmla="*/ 183 w 566"/>
                <a:gd name="T63" fmla="*/ 106 h 567"/>
                <a:gd name="T64" fmla="*/ 384 w 566"/>
                <a:gd name="T65" fmla="*/ 106 h 567"/>
                <a:gd name="T66" fmla="*/ 417 w 566"/>
                <a:gd name="T67" fmla="*/ 186 h 567"/>
                <a:gd name="T68" fmla="*/ 486 w 566"/>
                <a:gd name="T69" fmla="*/ 105 h 567"/>
                <a:gd name="T70" fmla="*/ 535 w 566"/>
                <a:gd name="T71" fmla="*/ 186 h 567"/>
                <a:gd name="T72" fmla="*/ 411 w 566"/>
                <a:gd name="T73" fmla="*/ 126 h 567"/>
                <a:gd name="T74" fmla="*/ 540 w 566"/>
                <a:gd name="T75" fmla="*/ 199 h 567"/>
                <a:gd name="T76" fmla="*/ 552 w 566"/>
                <a:gd name="T77" fmla="*/ 305 h 567"/>
                <a:gd name="T78" fmla="*/ 27 w 566"/>
                <a:gd name="T79" fmla="*/ 368 h 567"/>
                <a:gd name="T80" fmla="*/ 14 w 566"/>
                <a:gd name="T81" fmla="*/ 284 h 567"/>
                <a:gd name="T82" fmla="*/ 540 w 566"/>
                <a:gd name="T83" fmla="*/ 199 h 567"/>
                <a:gd name="T84" fmla="*/ 156 w 566"/>
                <a:gd name="T85" fmla="*/ 441 h 567"/>
                <a:gd name="T86" fmla="*/ 81 w 566"/>
                <a:gd name="T87" fmla="*/ 461 h 567"/>
                <a:gd name="T88" fmla="*/ 32 w 566"/>
                <a:gd name="T89" fmla="*/ 381 h 567"/>
                <a:gd name="T90" fmla="*/ 183 w 566"/>
                <a:gd name="T91" fmla="*/ 461 h 567"/>
                <a:gd name="T92" fmla="*/ 149 w 566"/>
                <a:gd name="T93" fmla="*/ 381 h 567"/>
                <a:gd name="T94" fmla="*/ 412 w 566"/>
                <a:gd name="T95" fmla="*/ 402 h 567"/>
                <a:gd name="T96" fmla="*/ 290 w 566"/>
                <a:gd name="T97" fmla="*/ 461 h 567"/>
                <a:gd name="T98" fmla="*/ 534 w 566"/>
                <a:gd name="T99" fmla="*/ 382 h 567"/>
                <a:gd name="T100" fmla="*/ 400 w 566"/>
                <a:gd name="T101" fmla="*/ 461 h 567"/>
                <a:gd name="T102" fmla="*/ 431 w 566"/>
                <a:gd name="T103" fmla="*/ 381 h 567"/>
                <a:gd name="T104" fmla="*/ 176 w 566"/>
                <a:gd name="T105" fmla="*/ 475 h 567"/>
                <a:gd name="T106" fmla="*/ 253 w 566"/>
                <a:gd name="T107" fmla="*/ 551 h 567"/>
                <a:gd name="T108" fmla="*/ 146 w 566"/>
                <a:gd name="T109" fmla="*/ 515 h 567"/>
                <a:gd name="T110" fmla="*/ 176 w 566"/>
                <a:gd name="T111" fmla="*/ 475 h 567"/>
                <a:gd name="T112" fmla="*/ 230 w 566"/>
                <a:gd name="T113" fmla="*/ 516 h 567"/>
                <a:gd name="T114" fmla="*/ 278 w 566"/>
                <a:gd name="T115" fmla="*/ 475 h 567"/>
                <a:gd name="T116" fmla="*/ 320 w 566"/>
                <a:gd name="T117" fmla="*/ 531 h 567"/>
                <a:gd name="T118" fmla="*/ 374 w 566"/>
                <a:gd name="T119" fmla="*/ 475 h 567"/>
                <a:gd name="T120" fmla="*/ 401 w 566"/>
                <a:gd name="T121" fmla="*/ 525 h 567"/>
                <a:gd name="T122" fmla="*/ 319 w 566"/>
                <a:gd name="T123" fmla="*/ 547 h 567"/>
                <a:gd name="T124" fmla="*/ 391 w 566"/>
                <a:gd name="T125" fmla="*/ 475 h 5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66" h="567">
                  <a:moveTo>
                    <a:pt x="282" y="0"/>
                  </a:moveTo>
                  <a:lnTo>
                    <a:pt x="282" y="0"/>
                  </a:lnTo>
                  <a:lnTo>
                    <a:pt x="268" y="1"/>
                  </a:lnTo>
                  <a:lnTo>
                    <a:pt x="252" y="2"/>
                  </a:lnTo>
                  <a:lnTo>
                    <a:pt x="238" y="4"/>
                  </a:lnTo>
                  <a:lnTo>
                    <a:pt x="225" y="7"/>
                  </a:lnTo>
                  <a:lnTo>
                    <a:pt x="211" y="10"/>
                  </a:lnTo>
                  <a:lnTo>
                    <a:pt x="198" y="14"/>
                  </a:lnTo>
                  <a:lnTo>
                    <a:pt x="185" y="18"/>
                  </a:lnTo>
                  <a:lnTo>
                    <a:pt x="172" y="23"/>
                  </a:lnTo>
                  <a:lnTo>
                    <a:pt x="159" y="29"/>
                  </a:lnTo>
                  <a:lnTo>
                    <a:pt x="147" y="35"/>
                  </a:lnTo>
                  <a:lnTo>
                    <a:pt x="136" y="42"/>
                  </a:lnTo>
                  <a:lnTo>
                    <a:pt x="124" y="49"/>
                  </a:lnTo>
                  <a:lnTo>
                    <a:pt x="113" y="57"/>
                  </a:lnTo>
                  <a:lnTo>
                    <a:pt x="103" y="66"/>
                  </a:lnTo>
                  <a:lnTo>
                    <a:pt x="92" y="75"/>
                  </a:lnTo>
                  <a:lnTo>
                    <a:pt x="83" y="84"/>
                  </a:lnTo>
                  <a:lnTo>
                    <a:pt x="73" y="94"/>
                  </a:lnTo>
                  <a:lnTo>
                    <a:pt x="65" y="104"/>
                  </a:lnTo>
                  <a:lnTo>
                    <a:pt x="56" y="115"/>
                  </a:lnTo>
                  <a:lnTo>
                    <a:pt x="48" y="126"/>
                  </a:lnTo>
                  <a:lnTo>
                    <a:pt x="41" y="137"/>
                  </a:lnTo>
                  <a:lnTo>
                    <a:pt x="34" y="149"/>
                  </a:lnTo>
                  <a:lnTo>
                    <a:pt x="28" y="161"/>
                  </a:lnTo>
                  <a:lnTo>
                    <a:pt x="22" y="174"/>
                  </a:lnTo>
                  <a:lnTo>
                    <a:pt x="17" y="186"/>
                  </a:lnTo>
                  <a:lnTo>
                    <a:pt x="13" y="199"/>
                  </a:lnTo>
                  <a:lnTo>
                    <a:pt x="9" y="213"/>
                  </a:lnTo>
                  <a:lnTo>
                    <a:pt x="6" y="226"/>
                  </a:lnTo>
                  <a:lnTo>
                    <a:pt x="4" y="240"/>
                  </a:lnTo>
                  <a:lnTo>
                    <a:pt x="2" y="255"/>
                  </a:lnTo>
                  <a:lnTo>
                    <a:pt x="1" y="270"/>
                  </a:lnTo>
                  <a:lnTo>
                    <a:pt x="0" y="284"/>
                  </a:lnTo>
                  <a:lnTo>
                    <a:pt x="0" y="284"/>
                  </a:lnTo>
                  <a:lnTo>
                    <a:pt x="1" y="298"/>
                  </a:lnTo>
                  <a:lnTo>
                    <a:pt x="2" y="313"/>
                  </a:lnTo>
                  <a:lnTo>
                    <a:pt x="4" y="327"/>
                  </a:lnTo>
                  <a:lnTo>
                    <a:pt x="6" y="341"/>
                  </a:lnTo>
                  <a:lnTo>
                    <a:pt x="9" y="354"/>
                  </a:lnTo>
                  <a:lnTo>
                    <a:pt x="13" y="368"/>
                  </a:lnTo>
                  <a:lnTo>
                    <a:pt x="18" y="381"/>
                  </a:lnTo>
                  <a:lnTo>
                    <a:pt x="23" y="394"/>
                  </a:lnTo>
                  <a:lnTo>
                    <a:pt x="28" y="406"/>
                  </a:lnTo>
                  <a:lnTo>
                    <a:pt x="34" y="418"/>
                  </a:lnTo>
                  <a:lnTo>
                    <a:pt x="41" y="430"/>
                  </a:lnTo>
                  <a:lnTo>
                    <a:pt x="49" y="442"/>
                  </a:lnTo>
                  <a:lnTo>
                    <a:pt x="57" y="453"/>
                  </a:lnTo>
                  <a:lnTo>
                    <a:pt x="65" y="464"/>
                  </a:lnTo>
                  <a:lnTo>
                    <a:pt x="74" y="474"/>
                  </a:lnTo>
                  <a:lnTo>
                    <a:pt x="83" y="484"/>
                  </a:lnTo>
                  <a:lnTo>
                    <a:pt x="93" y="493"/>
                  </a:lnTo>
                  <a:lnTo>
                    <a:pt x="103" y="502"/>
                  </a:lnTo>
                  <a:lnTo>
                    <a:pt x="114" y="510"/>
                  </a:lnTo>
                  <a:lnTo>
                    <a:pt x="125" y="518"/>
                  </a:lnTo>
                  <a:lnTo>
                    <a:pt x="136" y="526"/>
                  </a:lnTo>
                  <a:lnTo>
                    <a:pt x="148" y="532"/>
                  </a:lnTo>
                  <a:lnTo>
                    <a:pt x="160" y="539"/>
                  </a:lnTo>
                  <a:lnTo>
                    <a:pt x="173" y="544"/>
                  </a:lnTo>
                  <a:lnTo>
                    <a:pt x="186" y="549"/>
                  </a:lnTo>
                  <a:lnTo>
                    <a:pt x="199" y="554"/>
                  </a:lnTo>
                  <a:lnTo>
                    <a:pt x="212" y="558"/>
                  </a:lnTo>
                  <a:lnTo>
                    <a:pt x="226" y="561"/>
                  </a:lnTo>
                  <a:lnTo>
                    <a:pt x="240" y="563"/>
                  </a:lnTo>
                  <a:lnTo>
                    <a:pt x="254" y="565"/>
                  </a:lnTo>
                  <a:lnTo>
                    <a:pt x="269" y="566"/>
                  </a:lnTo>
                  <a:lnTo>
                    <a:pt x="284" y="567"/>
                  </a:lnTo>
                  <a:lnTo>
                    <a:pt x="284" y="567"/>
                  </a:lnTo>
                  <a:lnTo>
                    <a:pt x="298" y="566"/>
                  </a:lnTo>
                  <a:lnTo>
                    <a:pt x="313" y="565"/>
                  </a:lnTo>
                  <a:lnTo>
                    <a:pt x="327" y="563"/>
                  </a:lnTo>
                  <a:lnTo>
                    <a:pt x="341" y="561"/>
                  </a:lnTo>
                  <a:lnTo>
                    <a:pt x="354" y="558"/>
                  </a:lnTo>
                  <a:lnTo>
                    <a:pt x="368" y="554"/>
                  </a:lnTo>
                  <a:lnTo>
                    <a:pt x="381" y="549"/>
                  </a:lnTo>
                  <a:lnTo>
                    <a:pt x="394" y="544"/>
                  </a:lnTo>
                  <a:lnTo>
                    <a:pt x="406" y="539"/>
                  </a:lnTo>
                  <a:lnTo>
                    <a:pt x="418" y="532"/>
                  </a:lnTo>
                  <a:lnTo>
                    <a:pt x="430" y="526"/>
                  </a:lnTo>
                  <a:lnTo>
                    <a:pt x="442" y="518"/>
                  </a:lnTo>
                  <a:lnTo>
                    <a:pt x="453" y="510"/>
                  </a:lnTo>
                  <a:lnTo>
                    <a:pt x="463" y="502"/>
                  </a:lnTo>
                  <a:lnTo>
                    <a:pt x="474" y="493"/>
                  </a:lnTo>
                  <a:lnTo>
                    <a:pt x="484" y="484"/>
                  </a:lnTo>
                  <a:lnTo>
                    <a:pt x="493" y="474"/>
                  </a:lnTo>
                  <a:lnTo>
                    <a:pt x="502" y="464"/>
                  </a:lnTo>
                  <a:lnTo>
                    <a:pt x="510" y="453"/>
                  </a:lnTo>
                  <a:lnTo>
                    <a:pt x="518" y="442"/>
                  </a:lnTo>
                  <a:lnTo>
                    <a:pt x="525" y="430"/>
                  </a:lnTo>
                  <a:lnTo>
                    <a:pt x="532" y="418"/>
                  </a:lnTo>
                  <a:lnTo>
                    <a:pt x="538" y="406"/>
                  </a:lnTo>
                  <a:lnTo>
                    <a:pt x="544" y="394"/>
                  </a:lnTo>
                  <a:lnTo>
                    <a:pt x="549" y="381"/>
                  </a:lnTo>
                  <a:lnTo>
                    <a:pt x="554" y="368"/>
                  </a:lnTo>
                  <a:lnTo>
                    <a:pt x="557" y="354"/>
                  </a:lnTo>
                  <a:lnTo>
                    <a:pt x="561" y="341"/>
                  </a:lnTo>
                  <a:lnTo>
                    <a:pt x="563" y="327"/>
                  </a:lnTo>
                  <a:lnTo>
                    <a:pt x="565" y="313"/>
                  </a:lnTo>
                  <a:lnTo>
                    <a:pt x="566" y="298"/>
                  </a:lnTo>
                  <a:lnTo>
                    <a:pt x="566" y="284"/>
                  </a:lnTo>
                  <a:lnTo>
                    <a:pt x="566" y="284"/>
                  </a:lnTo>
                  <a:lnTo>
                    <a:pt x="566" y="270"/>
                  </a:lnTo>
                  <a:lnTo>
                    <a:pt x="565" y="255"/>
                  </a:lnTo>
                  <a:lnTo>
                    <a:pt x="563" y="240"/>
                  </a:lnTo>
                  <a:lnTo>
                    <a:pt x="561" y="226"/>
                  </a:lnTo>
                  <a:lnTo>
                    <a:pt x="558" y="213"/>
                  </a:lnTo>
                  <a:lnTo>
                    <a:pt x="554" y="199"/>
                  </a:lnTo>
                  <a:lnTo>
                    <a:pt x="549" y="186"/>
                  </a:lnTo>
                  <a:lnTo>
                    <a:pt x="544" y="174"/>
                  </a:lnTo>
                  <a:lnTo>
                    <a:pt x="539" y="161"/>
                  </a:lnTo>
                  <a:lnTo>
                    <a:pt x="532" y="149"/>
                  </a:lnTo>
                  <a:lnTo>
                    <a:pt x="526" y="137"/>
                  </a:lnTo>
                  <a:lnTo>
                    <a:pt x="518" y="126"/>
                  </a:lnTo>
                  <a:lnTo>
                    <a:pt x="511" y="115"/>
                  </a:lnTo>
                  <a:lnTo>
                    <a:pt x="502" y="104"/>
                  </a:lnTo>
                  <a:lnTo>
                    <a:pt x="493" y="94"/>
                  </a:lnTo>
                  <a:lnTo>
                    <a:pt x="484" y="84"/>
                  </a:lnTo>
                  <a:lnTo>
                    <a:pt x="474" y="75"/>
                  </a:lnTo>
                  <a:lnTo>
                    <a:pt x="464" y="66"/>
                  </a:lnTo>
                  <a:lnTo>
                    <a:pt x="454" y="57"/>
                  </a:lnTo>
                  <a:lnTo>
                    <a:pt x="443" y="49"/>
                  </a:lnTo>
                  <a:lnTo>
                    <a:pt x="431" y="42"/>
                  </a:lnTo>
                  <a:lnTo>
                    <a:pt x="419" y="35"/>
                  </a:lnTo>
                  <a:lnTo>
                    <a:pt x="407" y="29"/>
                  </a:lnTo>
                  <a:lnTo>
                    <a:pt x="395" y="23"/>
                  </a:lnTo>
                  <a:lnTo>
                    <a:pt x="382" y="18"/>
                  </a:lnTo>
                  <a:lnTo>
                    <a:pt x="369" y="14"/>
                  </a:lnTo>
                  <a:lnTo>
                    <a:pt x="356" y="10"/>
                  </a:lnTo>
                  <a:lnTo>
                    <a:pt x="342" y="7"/>
                  </a:lnTo>
                  <a:lnTo>
                    <a:pt x="328" y="4"/>
                  </a:lnTo>
                  <a:lnTo>
                    <a:pt x="314" y="2"/>
                  </a:lnTo>
                  <a:lnTo>
                    <a:pt x="300" y="1"/>
                  </a:lnTo>
                  <a:lnTo>
                    <a:pt x="286" y="0"/>
                  </a:lnTo>
                  <a:lnTo>
                    <a:pt x="282" y="0"/>
                  </a:lnTo>
                  <a:close/>
                  <a:moveTo>
                    <a:pt x="95" y="90"/>
                  </a:moveTo>
                  <a:lnTo>
                    <a:pt x="95" y="90"/>
                  </a:lnTo>
                  <a:lnTo>
                    <a:pt x="111" y="76"/>
                  </a:lnTo>
                  <a:lnTo>
                    <a:pt x="128" y="63"/>
                  </a:lnTo>
                  <a:lnTo>
                    <a:pt x="147" y="51"/>
                  </a:lnTo>
                  <a:lnTo>
                    <a:pt x="166" y="41"/>
                  </a:lnTo>
                  <a:lnTo>
                    <a:pt x="185" y="32"/>
                  </a:lnTo>
                  <a:lnTo>
                    <a:pt x="206" y="25"/>
                  </a:lnTo>
                  <a:lnTo>
                    <a:pt x="226" y="20"/>
                  </a:lnTo>
                  <a:lnTo>
                    <a:pt x="248" y="16"/>
                  </a:lnTo>
                  <a:lnTo>
                    <a:pt x="248" y="16"/>
                  </a:lnTo>
                  <a:lnTo>
                    <a:pt x="254" y="15"/>
                  </a:lnTo>
                  <a:lnTo>
                    <a:pt x="254" y="15"/>
                  </a:lnTo>
                  <a:lnTo>
                    <a:pt x="247" y="19"/>
                  </a:lnTo>
                  <a:lnTo>
                    <a:pt x="247" y="19"/>
                  </a:lnTo>
                  <a:lnTo>
                    <a:pt x="233" y="30"/>
                  </a:lnTo>
                  <a:lnTo>
                    <a:pt x="215" y="46"/>
                  </a:lnTo>
                  <a:lnTo>
                    <a:pt x="206" y="55"/>
                  </a:lnTo>
                  <a:lnTo>
                    <a:pt x="196" y="66"/>
                  </a:lnTo>
                  <a:lnTo>
                    <a:pt x="186" y="78"/>
                  </a:lnTo>
                  <a:lnTo>
                    <a:pt x="176" y="92"/>
                  </a:lnTo>
                  <a:lnTo>
                    <a:pt x="176" y="92"/>
                  </a:lnTo>
                  <a:lnTo>
                    <a:pt x="176" y="92"/>
                  </a:lnTo>
                  <a:lnTo>
                    <a:pt x="176" y="92"/>
                  </a:lnTo>
                  <a:lnTo>
                    <a:pt x="94" y="92"/>
                  </a:lnTo>
                  <a:lnTo>
                    <a:pt x="94" y="92"/>
                  </a:lnTo>
                  <a:lnTo>
                    <a:pt x="95" y="90"/>
                  </a:lnTo>
                  <a:lnTo>
                    <a:pt x="95" y="90"/>
                  </a:lnTo>
                  <a:close/>
                  <a:moveTo>
                    <a:pt x="194" y="90"/>
                  </a:moveTo>
                  <a:lnTo>
                    <a:pt x="194" y="90"/>
                  </a:lnTo>
                  <a:lnTo>
                    <a:pt x="203" y="79"/>
                  </a:lnTo>
                  <a:lnTo>
                    <a:pt x="212" y="69"/>
                  </a:lnTo>
                  <a:lnTo>
                    <a:pt x="230" y="50"/>
                  </a:lnTo>
                  <a:lnTo>
                    <a:pt x="247" y="36"/>
                  </a:lnTo>
                  <a:lnTo>
                    <a:pt x="262" y="25"/>
                  </a:lnTo>
                  <a:lnTo>
                    <a:pt x="262" y="25"/>
                  </a:lnTo>
                  <a:lnTo>
                    <a:pt x="278" y="15"/>
                  </a:lnTo>
                  <a:lnTo>
                    <a:pt x="278" y="15"/>
                  </a:lnTo>
                  <a:lnTo>
                    <a:pt x="278" y="92"/>
                  </a:lnTo>
                  <a:lnTo>
                    <a:pt x="278" y="92"/>
                  </a:lnTo>
                  <a:lnTo>
                    <a:pt x="192" y="92"/>
                  </a:lnTo>
                  <a:lnTo>
                    <a:pt x="192" y="92"/>
                  </a:lnTo>
                  <a:lnTo>
                    <a:pt x="194" y="90"/>
                  </a:lnTo>
                  <a:lnTo>
                    <a:pt x="194" y="90"/>
                  </a:lnTo>
                  <a:close/>
                  <a:moveTo>
                    <a:pt x="290" y="15"/>
                  </a:moveTo>
                  <a:lnTo>
                    <a:pt x="290" y="15"/>
                  </a:lnTo>
                  <a:lnTo>
                    <a:pt x="305" y="25"/>
                  </a:lnTo>
                  <a:lnTo>
                    <a:pt x="305" y="25"/>
                  </a:lnTo>
                  <a:lnTo>
                    <a:pt x="320" y="36"/>
                  </a:lnTo>
                  <a:lnTo>
                    <a:pt x="337" y="50"/>
                  </a:lnTo>
                  <a:lnTo>
                    <a:pt x="355" y="69"/>
                  </a:lnTo>
                  <a:lnTo>
                    <a:pt x="364" y="79"/>
                  </a:lnTo>
                  <a:lnTo>
                    <a:pt x="373" y="90"/>
                  </a:lnTo>
                  <a:lnTo>
                    <a:pt x="373" y="90"/>
                  </a:lnTo>
                  <a:lnTo>
                    <a:pt x="374" y="92"/>
                  </a:lnTo>
                  <a:lnTo>
                    <a:pt x="374" y="92"/>
                  </a:lnTo>
                  <a:lnTo>
                    <a:pt x="290" y="92"/>
                  </a:lnTo>
                  <a:lnTo>
                    <a:pt x="290" y="92"/>
                  </a:lnTo>
                  <a:lnTo>
                    <a:pt x="290" y="15"/>
                  </a:lnTo>
                  <a:lnTo>
                    <a:pt x="290" y="15"/>
                  </a:lnTo>
                  <a:close/>
                  <a:moveTo>
                    <a:pt x="391" y="92"/>
                  </a:moveTo>
                  <a:lnTo>
                    <a:pt x="391" y="92"/>
                  </a:lnTo>
                  <a:lnTo>
                    <a:pt x="376" y="72"/>
                  </a:lnTo>
                  <a:lnTo>
                    <a:pt x="359" y="53"/>
                  </a:lnTo>
                  <a:lnTo>
                    <a:pt x="340" y="35"/>
                  </a:lnTo>
                  <a:lnTo>
                    <a:pt x="319" y="19"/>
                  </a:lnTo>
                  <a:lnTo>
                    <a:pt x="319" y="19"/>
                  </a:lnTo>
                  <a:lnTo>
                    <a:pt x="314" y="16"/>
                  </a:lnTo>
                  <a:lnTo>
                    <a:pt x="314" y="16"/>
                  </a:lnTo>
                  <a:lnTo>
                    <a:pt x="320" y="16"/>
                  </a:lnTo>
                  <a:lnTo>
                    <a:pt x="320" y="16"/>
                  </a:lnTo>
                  <a:lnTo>
                    <a:pt x="341" y="20"/>
                  </a:lnTo>
                  <a:lnTo>
                    <a:pt x="362" y="25"/>
                  </a:lnTo>
                  <a:lnTo>
                    <a:pt x="382" y="32"/>
                  </a:lnTo>
                  <a:lnTo>
                    <a:pt x="402" y="41"/>
                  </a:lnTo>
                  <a:lnTo>
                    <a:pt x="420" y="51"/>
                  </a:lnTo>
                  <a:lnTo>
                    <a:pt x="438" y="63"/>
                  </a:lnTo>
                  <a:lnTo>
                    <a:pt x="455" y="76"/>
                  </a:lnTo>
                  <a:lnTo>
                    <a:pt x="471" y="90"/>
                  </a:lnTo>
                  <a:lnTo>
                    <a:pt x="471" y="90"/>
                  </a:lnTo>
                  <a:lnTo>
                    <a:pt x="473" y="92"/>
                  </a:lnTo>
                  <a:lnTo>
                    <a:pt x="473" y="92"/>
                  </a:lnTo>
                  <a:lnTo>
                    <a:pt x="391" y="92"/>
                  </a:lnTo>
                  <a:lnTo>
                    <a:pt x="391" y="92"/>
                  </a:lnTo>
                  <a:lnTo>
                    <a:pt x="391" y="92"/>
                  </a:lnTo>
                  <a:lnTo>
                    <a:pt x="391" y="92"/>
                  </a:lnTo>
                  <a:close/>
                  <a:moveTo>
                    <a:pt x="167" y="105"/>
                  </a:moveTo>
                  <a:lnTo>
                    <a:pt x="167" y="105"/>
                  </a:lnTo>
                  <a:lnTo>
                    <a:pt x="166" y="107"/>
                  </a:lnTo>
                  <a:lnTo>
                    <a:pt x="166" y="107"/>
                  </a:lnTo>
                  <a:lnTo>
                    <a:pt x="156" y="126"/>
                  </a:lnTo>
                  <a:lnTo>
                    <a:pt x="148" y="145"/>
                  </a:lnTo>
                  <a:lnTo>
                    <a:pt x="141" y="165"/>
                  </a:lnTo>
                  <a:lnTo>
                    <a:pt x="136" y="185"/>
                  </a:lnTo>
                  <a:lnTo>
                    <a:pt x="136" y="185"/>
                  </a:lnTo>
                  <a:lnTo>
                    <a:pt x="136" y="186"/>
                  </a:lnTo>
                  <a:lnTo>
                    <a:pt x="136" y="186"/>
                  </a:lnTo>
                  <a:lnTo>
                    <a:pt x="32" y="186"/>
                  </a:lnTo>
                  <a:lnTo>
                    <a:pt x="32" y="186"/>
                  </a:lnTo>
                  <a:lnTo>
                    <a:pt x="33" y="185"/>
                  </a:lnTo>
                  <a:lnTo>
                    <a:pt x="33" y="185"/>
                  </a:lnTo>
                  <a:lnTo>
                    <a:pt x="42" y="163"/>
                  </a:lnTo>
                  <a:lnTo>
                    <a:pt x="53" y="143"/>
                  </a:lnTo>
                  <a:lnTo>
                    <a:pt x="66" y="124"/>
                  </a:lnTo>
                  <a:lnTo>
                    <a:pt x="81" y="106"/>
                  </a:lnTo>
                  <a:lnTo>
                    <a:pt x="81" y="106"/>
                  </a:lnTo>
                  <a:lnTo>
                    <a:pt x="81" y="105"/>
                  </a:lnTo>
                  <a:lnTo>
                    <a:pt x="81" y="105"/>
                  </a:lnTo>
                  <a:lnTo>
                    <a:pt x="167" y="105"/>
                  </a:lnTo>
                  <a:lnTo>
                    <a:pt x="167" y="105"/>
                  </a:lnTo>
                  <a:close/>
                  <a:moveTo>
                    <a:pt x="278" y="105"/>
                  </a:moveTo>
                  <a:lnTo>
                    <a:pt x="278" y="105"/>
                  </a:lnTo>
                  <a:lnTo>
                    <a:pt x="278" y="186"/>
                  </a:lnTo>
                  <a:lnTo>
                    <a:pt x="278" y="186"/>
                  </a:lnTo>
                  <a:lnTo>
                    <a:pt x="149" y="186"/>
                  </a:lnTo>
                  <a:lnTo>
                    <a:pt x="149" y="186"/>
                  </a:lnTo>
                  <a:lnTo>
                    <a:pt x="150" y="185"/>
                  </a:lnTo>
                  <a:lnTo>
                    <a:pt x="150" y="185"/>
                  </a:lnTo>
                  <a:lnTo>
                    <a:pt x="155" y="164"/>
                  </a:lnTo>
                  <a:lnTo>
                    <a:pt x="162" y="144"/>
                  </a:lnTo>
                  <a:lnTo>
                    <a:pt x="172" y="125"/>
                  </a:lnTo>
                  <a:lnTo>
                    <a:pt x="183" y="106"/>
                  </a:lnTo>
                  <a:lnTo>
                    <a:pt x="183" y="106"/>
                  </a:lnTo>
                  <a:lnTo>
                    <a:pt x="183" y="105"/>
                  </a:lnTo>
                  <a:lnTo>
                    <a:pt x="183" y="105"/>
                  </a:lnTo>
                  <a:lnTo>
                    <a:pt x="278" y="105"/>
                  </a:lnTo>
                  <a:lnTo>
                    <a:pt x="278" y="105"/>
                  </a:lnTo>
                  <a:close/>
                  <a:moveTo>
                    <a:pt x="384" y="105"/>
                  </a:moveTo>
                  <a:lnTo>
                    <a:pt x="384" y="105"/>
                  </a:lnTo>
                  <a:lnTo>
                    <a:pt x="384" y="106"/>
                  </a:lnTo>
                  <a:lnTo>
                    <a:pt x="384" y="106"/>
                  </a:lnTo>
                  <a:lnTo>
                    <a:pt x="395" y="125"/>
                  </a:lnTo>
                  <a:lnTo>
                    <a:pt x="404" y="144"/>
                  </a:lnTo>
                  <a:lnTo>
                    <a:pt x="412" y="164"/>
                  </a:lnTo>
                  <a:lnTo>
                    <a:pt x="417" y="185"/>
                  </a:lnTo>
                  <a:lnTo>
                    <a:pt x="417" y="185"/>
                  </a:lnTo>
                  <a:lnTo>
                    <a:pt x="417" y="186"/>
                  </a:lnTo>
                  <a:lnTo>
                    <a:pt x="417" y="186"/>
                  </a:lnTo>
                  <a:lnTo>
                    <a:pt x="290" y="186"/>
                  </a:lnTo>
                  <a:lnTo>
                    <a:pt x="290" y="186"/>
                  </a:lnTo>
                  <a:lnTo>
                    <a:pt x="290" y="105"/>
                  </a:lnTo>
                  <a:lnTo>
                    <a:pt x="290" y="105"/>
                  </a:lnTo>
                  <a:lnTo>
                    <a:pt x="384" y="105"/>
                  </a:lnTo>
                  <a:lnTo>
                    <a:pt x="384" y="105"/>
                  </a:lnTo>
                  <a:close/>
                  <a:moveTo>
                    <a:pt x="486" y="105"/>
                  </a:moveTo>
                  <a:lnTo>
                    <a:pt x="486" y="105"/>
                  </a:lnTo>
                  <a:lnTo>
                    <a:pt x="486" y="106"/>
                  </a:lnTo>
                  <a:lnTo>
                    <a:pt x="486" y="106"/>
                  </a:lnTo>
                  <a:lnTo>
                    <a:pt x="501" y="124"/>
                  </a:lnTo>
                  <a:lnTo>
                    <a:pt x="514" y="143"/>
                  </a:lnTo>
                  <a:lnTo>
                    <a:pt x="525" y="163"/>
                  </a:lnTo>
                  <a:lnTo>
                    <a:pt x="534" y="185"/>
                  </a:lnTo>
                  <a:lnTo>
                    <a:pt x="534" y="185"/>
                  </a:lnTo>
                  <a:lnTo>
                    <a:pt x="535" y="186"/>
                  </a:lnTo>
                  <a:lnTo>
                    <a:pt x="535" y="186"/>
                  </a:lnTo>
                  <a:lnTo>
                    <a:pt x="431" y="186"/>
                  </a:lnTo>
                  <a:lnTo>
                    <a:pt x="431" y="186"/>
                  </a:lnTo>
                  <a:lnTo>
                    <a:pt x="431" y="185"/>
                  </a:lnTo>
                  <a:lnTo>
                    <a:pt x="431" y="185"/>
                  </a:lnTo>
                  <a:lnTo>
                    <a:pt x="426" y="165"/>
                  </a:lnTo>
                  <a:lnTo>
                    <a:pt x="419" y="145"/>
                  </a:lnTo>
                  <a:lnTo>
                    <a:pt x="411" y="126"/>
                  </a:lnTo>
                  <a:lnTo>
                    <a:pt x="400" y="107"/>
                  </a:lnTo>
                  <a:lnTo>
                    <a:pt x="400" y="107"/>
                  </a:lnTo>
                  <a:lnTo>
                    <a:pt x="400" y="105"/>
                  </a:lnTo>
                  <a:lnTo>
                    <a:pt x="400" y="105"/>
                  </a:lnTo>
                  <a:lnTo>
                    <a:pt x="486" y="105"/>
                  </a:lnTo>
                  <a:lnTo>
                    <a:pt x="486" y="105"/>
                  </a:lnTo>
                  <a:close/>
                  <a:moveTo>
                    <a:pt x="540" y="199"/>
                  </a:moveTo>
                  <a:lnTo>
                    <a:pt x="540" y="199"/>
                  </a:lnTo>
                  <a:lnTo>
                    <a:pt x="540" y="200"/>
                  </a:lnTo>
                  <a:lnTo>
                    <a:pt x="540" y="200"/>
                  </a:lnTo>
                  <a:lnTo>
                    <a:pt x="545" y="220"/>
                  </a:lnTo>
                  <a:lnTo>
                    <a:pt x="549" y="242"/>
                  </a:lnTo>
                  <a:lnTo>
                    <a:pt x="552" y="263"/>
                  </a:lnTo>
                  <a:lnTo>
                    <a:pt x="553" y="284"/>
                  </a:lnTo>
                  <a:lnTo>
                    <a:pt x="553" y="284"/>
                  </a:lnTo>
                  <a:lnTo>
                    <a:pt x="552" y="305"/>
                  </a:lnTo>
                  <a:lnTo>
                    <a:pt x="549" y="326"/>
                  </a:lnTo>
                  <a:lnTo>
                    <a:pt x="545" y="347"/>
                  </a:lnTo>
                  <a:lnTo>
                    <a:pt x="540" y="367"/>
                  </a:lnTo>
                  <a:lnTo>
                    <a:pt x="540" y="367"/>
                  </a:lnTo>
                  <a:lnTo>
                    <a:pt x="539" y="368"/>
                  </a:lnTo>
                  <a:lnTo>
                    <a:pt x="539" y="368"/>
                  </a:lnTo>
                  <a:lnTo>
                    <a:pt x="27" y="368"/>
                  </a:lnTo>
                  <a:lnTo>
                    <a:pt x="27" y="368"/>
                  </a:lnTo>
                  <a:lnTo>
                    <a:pt x="27" y="367"/>
                  </a:lnTo>
                  <a:lnTo>
                    <a:pt x="27" y="367"/>
                  </a:lnTo>
                  <a:lnTo>
                    <a:pt x="27" y="367"/>
                  </a:lnTo>
                  <a:lnTo>
                    <a:pt x="21" y="347"/>
                  </a:lnTo>
                  <a:lnTo>
                    <a:pt x="17" y="326"/>
                  </a:lnTo>
                  <a:lnTo>
                    <a:pt x="15" y="305"/>
                  </a:lnTo>
                  <a:lnTo>
                    <a:pt x="14" y="284"/>
                  </a:lnTo>
                  <a:lnTo>
                    <a:pt x="14" y="284"/>
                  </a:lnTo>
                  <a:lnTo>
                    <a:pt x="15" y="263"/>
                  </a:lnTo>
                  <a:lnTo>
                    <a:pt x="17" y="242"/>
                  </a:lnTo>
                  <a:lnTo>
                    <a:pt x="21" y="220"/>
                  </a:lnTo>
                  <a:lnTo>
                    <a:pt x="27" y="200"/>
                  </a:lnTo>
                  <a:lnTo>
                    <a:pt x="27" y="200"/>
                  </a:lnTo>
                  <a:lnTo>
                    <a:pt x="27" y="199"/>
                  </a:lnTo>
                  <a:lnTo>
                    <a:pt x="27" y="199"/>
                  </a:lnTo>
                  <a:lnTo>
                    <a:pt x="540" y="199"/>
                  </a:lnTo>
                  <a:lnTo>
                    <a:pt x="540" y="199"/>
                  </a:lnTo>
                  <a:close/>
                  <a:moveTo>
                    <a:pt x="136" y="381"/>
                  </a:moveTo>
                  <a:lnTo>
                    <a:pt x="136" y="381"/>
                  </a:lnTo>
                  <a:lnTo>
                    <a:pt x="136" y="381"/>
                  </a:lnTo>
                  <a:lnTo>
                    <a:pt x="136" y="381"/>
                  </a:lnTo>
                  <a:lnTo>
                    <a:pt x="141" y="402"/>
                  </a:lnTo>
                  <a:lnTo>
                    <a:pt x="148" y="421"/>
                  </a:lnTo>
                  <a:lnTo>
                    <a:pt x="156" y="441"/>
                  </a:lnTo>
                  <a:lnTo>
                    <a:pt x="166" y="460"/>
                  </a:lnTo>
                  <a:lnTo>
                    <a:pt x="166" y="460"/>
                  </a:lnTo>
                  <a:lnTo>
                    <a:pt x="167" y="461"/>
                  </a:lnTo>
                  <a:lnTo>
                    <a:pt x="167" y="461"/>
                  </a:lnTo>
                  <a:lnTo>
                    <a:pt x="81" y="461"/>
                  </a:lnTo>
                  <a:lnTo>
                    <a:pt x="81" y="461"/>
                  </a:lnTo>
                  <a:lnTo>
                    <a:pt x="81" y="461"/>
                  </a:lnTo>
                  <a:lnTo>
                    <a:pt x="81" y="461"/>
                  </a:lnTo>
                  <a:lnTo>
                    <a:pt x="81" y="461"/>
                  </a:lnTo>
                  <a:lnTo>
                    <a:pt x="66" y="443"/>
                  </a:lnTo>
                  <a:lnTo>
                    <a:pt x="53" y="423"/>
                  </a:lnTo>
                  <a:lnTo>
                    <a:pt x="42" y="403"/>
                  </a:lnTo>
                  <a:lnTo>
                    <a:pt x="33" y="382"/>
                  </a:lnTo>
                  <a:lnTo>
                    <a:pt x="33" y="382"/>
                  </a:lnTo>
                  <a:lnTo>
                    <a:pt x="32" y="381"/>
                  </a:lnTo>
                  <a:lnTo>
                    <a:pt x="32" y="381"/>
                  </a:lnTo>
                  <a:lnTo>
                    <a:pt x="136" y="381"/>
                  </a:lnTo>
                  <a:lnTo>
                    <a:pt x="136" y="381"/>
                  </a:lnTo>
                  <a:close/>
                  <a:moveTo>
                    <a:pt x="278" y="381"/>
                  </a:moveTo>
                  <a:lnTo>
                    <a:pt x="278" y="381"/>
                  </a:lnTo>
                  <a:lnTo>
                    <a:pt x="278" y="461"/>
                  </a:lnTo>
                  <a:lnTo>
                    <a:pt x="278" y="461"/>
                  </a:lnTo>
                  <a:lnTo>
                    <a:pt x="183" y="461"/>
                  </a:lnTo>
                  <a:lnTo>
                    <a:pt x="183" y="461"/>
                  </a:lnTo>
                  <a:lnTo>
                    <a:pt x="183" y="461"/>
                  </a:lnTo>
                  <a:lnTo>
                    <a:pt x="183" y="461"/>
                  </a:lnTo>
                  <a:lnTo>
                    <a:pt x="172" y="442"/>
                  </a:lnTo>
                  <a:lnTo>
                    <a:pt x="162" y="422"/>
                  </a:lnTo>
                  <a:lnTo>
                    <a:pt x="155" y="402"/>
                  </a:lnTo>
                  <a:lnTo>
                    <a:pt x="150" y="382"/>
                  </a:lnTo>
                  <a:lnTo>
                    <a:pt x="150" y="382"/>
                  </a:lnTo>
                  <a:lnTo>
                    <a:pt x="149" y="381"/>
                  </a:lnTo>
                  <a:lnTo>
                    <a:pt x="149" y="381"/>
                  </a:lnTo>
                  <a:lnTo>
                    <a:pt x="278" y="381"/>
                  </a:lnTo>
                  <a:lnTo>
                    <a:pt x="278" y="381"/>
                  </a:lnTo>
                  <a:close/>
                  <a:moveTo>
                    <a:pt x="417" y="381"/>
                  </a:moveTo>
                  <a:lnTo>
                    <a:pt x="417" y="381"/>
                  </a:lnTo>
                  <a:lnTo>
                    <a:pt x="417" y="382"/>
                  </a:lnTo>
                  <a:lnTo>
                    <a:pt x="417" y="382"/>
                  </a:lnTo>
                  <a:lnTo>
                    <a:pt x="412" y="402"/>
                  </a:lnTo>
                  <a:lnTo>
                    <a:pt x="404" y="422"/>
                  </a:lnTo>
                  <a:lnTo>
                    <a:pt x="395" y="442"/>
                  </a:lnTo>
                  <a:lnTo>
                    <a:pt x="384" y="461"/>
                  </a:lnTo>
                  <a:lnTo>
                    <a:pt x="384" y="461"/>
                  </a:lnTo>
                  <a:lnTo>
                    <a:pt x="384" y="461"/>
                  </a:lnTo>
                  <a:lnTo>
                    <a:pt x="384" y="461"/>
                  </a:lnTo>
                  <a:lnTo>
                    <a:pt x="290" y="461"/>
                  </a:lnTo>
                  <a:lnTo>
                    <a:pt x="290" y="461"/>
                  </a:lnTo>
                  <a:lnTo>
                    <a:pt x="290" y="381"/>
                  </a:lnTo>
                  <a:lnTo>
                    <a:pt x="290" y="381"/>
                  </a:lnTo>
                  <a:lnTo>
                    <a:pt x="417" y="381"/>
                  </a:lnTo>
                  <a:lnTo>
                    <a:pt x="417" y="381"/>
                  </a:lnTo>
                  <a:close/>
                  <a:moveTo>
                    <a:pt x="535" y="381"/>
                  </a:moveTo>
                  <a:lnTo>
                    <a:pt x="535" y="381"/>
                  </a:lnTo>
                  <a:lnTo>
                    <a:pt x="534" y="382"/>
                  </a:lnTo>
                  <a:lnTo>
                    <a:pt x="534" y="382"/>
                  </a:lnTo>
                  <a:lnTo>
                    <a:pt x="525" y="403"/>
                  </a:lnTo>
                  <a:lnTo>
                    <a:pt x="514" y="423"/>
                  </a:lnTo>
                  <a:lnTo>
                    <a:pt x="501" y="443"/>
                  </a:lnTo>
                  <a:lnTo>
                    <a:pt x="486" y="461"/>
                  </a:lnTo>
                  <a:lnTo>
                    <a:pt x="486" y="461"/>
                  </a:lnTo>
                  <a:lnTo>
                    <a:pt x="486" y="461"/>
                  </a:lnTo>
                  <a:lnTo>
                    <a:pt x="486" y="461"/>
                  </a:lnTo>
                  <a:lnTo>
                    <a:pt x="400" y="461"/>
                  </a:lnTo>
                  <a:lnTo>
                    <a:pt x="400" y="461"/>
                  </a:lnTo>
                  <a:lnTo>
                    <a:pt x="400" y="460"/>
                  </a:lnTo>
                  <a:lnTo>
                    <a:pt x="400" y="460"/>
                  </a:lnTo>
                  <a:lnTo>
                    <a:pt x="400" y="460"/>
                  </a:lnTo>
                  <a:lnTo>
                    <a:pt x="411" y="441"/>
                  </a:lnTo>
                  <a:lnTo>
                    <a:pt x="419" y="421"/>
                  </a:lnTo>
                  <a:lnTo>
                    <a:pt x="426" y="402"/>
                  </a:lnTo>
                  <a:lnTo>
                    <a:pt x="431" y="381"/>
                  </a:lnTo>
                  <a:lnTo>
                    <a:pt x="431" y="381"/>
                  </a:lnTo>
                  <a:lnTo>
                    <a:pt x="431" y="381"/>
                  </a:lnTo>
                  <a:lnTo>
                    <a:pt x="431" y="381"/>
                  </a:lnTo>
                  <a:lnTo>
                    <a:pt x="535" y="381"/>
                  </a:lnTo>
                  <a:lnTo>
                    <a:pt x="535" y="381"/>
                  </a:lnTo>
                  <a:close/>
                  <a:moveTo>
                    <a:pt x="176" y="475"/>
                  </a:moveTo>
                  <a:lnTo>
                    <a:pt x="176" y="475"/>
                  </a:lnTo>
                  <a:lnTo>
                    <a:pt x="176" y="475"/>
                  </a:lnTo>
                  <a:lnTo>
                    <a:pt x="176" y="475"/>
                  </a:lnTo>
                  <a:lnTo>
                    <a:pt x="191" y="495"/>
                  </a:lnTo>
                  <a:lnTo>
                    <a:pt x="208" y="513"/>
                  </a:lnTo>
                  <a:lnTo>
                    <a:pt x="227" y="531"/>
                  </a:lnTo>
                  <a:lnTo>
                    <a:pt x="247" y="548"/>
                  </a:lnTo>
                  <a:lnTo>
                    <a:pt x="247" y="548"/>
                  </a:lnTo>
                  <a:lnTo>
                    <a:pt x="253" y="551"/>
                  </a:lnTo>
                  <a:lnTo>
                    <a:pt x="253" y="551"/>
                  </a:lnTo>
                  <a:lnTo>
                    <a:pt x="247" y="550"/>
                  </a:lnTo>
                  <a:lnTo>
                    <a:pt x="247" y="550"/>
                  </a:lnTo>
                  <a:lnTo>
                    <a:pt x="247" y="550"/>
                  </a:lnTo>
                  <a:lnTo>
                    <a:pt x="226" y="546"/>
                  </a:lnTo>
                  <a:lnTo>
                    <a:pt x="205" y="541"/>
                  </a:lnTo>
                  <a:lnTo>
                    <a:pt x="185" y="534"/>
                  </a:lnTo>
                  <a:lnTo>
                    <a:pt x="165" y="525"/>
                  </a:lnTo>
                  <a:lnTo>
                    <a:pt x="146" y="515"/>
                  </a:lnTo>
                  <a:lnTo>
                    <a:pt x="129" y="504"/>
                  </a:lnTo>
                  <a:lnTo>
                    <a:pt x="111" y="491"/>
                  </a:lnTo>
                  <a:lnTo>
                    <a:pt x="95" y="476"/>
                  </a:lnTo>
                  <a:lnTo>
                    <a:pt x="95" y="476"/>
                  </a:lnTo>
                  <a:lnTo>
                    <a:pt x="94" y="475"/>
                  </a:lnTo>
                  <a:lnTo>
                    <a:pt x="94" y="475"/>
                  </a:lnTo>
                  <a:lnTo>
                    <a:pt x="176" y="475"/>
                  </a:lnTo>
                  <a:lnTo>
                    <a:pt x="176" y="475"/>
                  </a:lnTo>
                  <a:close/>
                  <a:moveTo>
                    <a:pt x="278" y="475"/>
                  </a:moveTo>
                  <a:lnTo>
                    <a:pt x="278" y="475"/>
                  </a:lnTo>
                  <a:lnTo>
                    <a:pt x="278" y="552"/>
                  </a:lnTo>
                  <a:lnTo>
                    <a:pt x="278" y="552"/>
                  </a:lnTo>
                  <a:lnTo>
                    <a:pt x="262" y="542"/>
                  </a:lnTo>
                  <a:lnTo>
                    <a:pt x="262" y="542"/>
                  </a:lnTo>
                  <a:lnTo>
                    <a:pt x="247" y="531"/>
                  </a:lnTo>
                  <a:lnTo>
                    <a:pt x="230" y="516"/>
                  </a:lnTo>
                  <a:lnTo>
                    <a:pt x="212" y="498"/>
                  </a:lnTo>
                  <a:lnTo>
                    <a:pt x="203" y="487"/>
                  </a:lnTo>
                  <a:lnTo>
                    <a:pt x="194" y="476"/>
                  </a:lnTo>
                  <a:lnTo>
                    <a:pt x="194" y="476"/>
                  </a:lnTo>
                  <a:lnTo>
                    <a:pt x="192" y="475"/>
                  </a:lnTo>
                  <a:lnTo>
                    <a:pt x="192" y="475"/>
                  </a:lnTo>
                  <a:lnTo>
                    <a:pt x="278" y="475"/>
                  </a:lnTo>
                  <a:lnTo>
                    <a:pt x="278" y="475"/>
                  </a:lnTo>
                  <a:close/>
                  <a:moveTo>
                    <a:pt x="374" y="475"/>
                  </a:moveTo>
                  <a:lnTo>
                    <a:pt x="374" y="475"/>
                  </a:lnTo>
                  <a:lnTo>
                    <a:pt x="373" y="476"/>
                  </a:lnTo>
                  <a:lnTo>
                    <a:pt x="373" y="476"/>
                  </a:lnTo>
                  <a:lnTo>
                    <a:pt x="364" y="487"/>
                  </a:lnTo>
                  <a:lnTo>
                    <a:pt x="355" y="498"/>
                  </a:lnTo>
                  <a:lnTo>
                    <a:pt x="337" y="516"/>
                  </a:lnTo>
                  <a:lnTo>
                    <a:pt x="320" y="531"/>
                  </a:lnTo>
                  <a:lnTo>
                    <a:pt x="305" y="542"/>
                  </a:lnTo>
                  <a:lnTo>
                    <a:pt x="305" y="542"/>
                  </a:lnTo>
                  <a:lnTo>
                    <a:pt x="290" y="552"/>
                  </a:lnTo>
                  <a:lnTo>
                    <a:pt x="290" y="552"/>
                  </a:lnTo>
                  <a:lnTo>
                    <a:pt x="290" y="475"/>
                  </a:lnTo>
                  <a:lnTo>
                    <a:pt x="290" y="475"/>
                  </a:lnTo>
                  <a:lnTo>
                    <a:pt x="374" y="475"/>
                  </a:lnTo>
                  <a:lnTo>
                    <a:pt x="374" y="475"/>
                  </a:lnTo>
                  <a:close/>
                  <a:moveTo>
                    <a:pt x="473" y="475"/>
                  </a:moveTo>
                  <a:lnTo>
                    <a:pt x="473" y="475"/>
                  </a:lnTo>
                  <a:lnTo>
                    <a:pt x="471" y="476"/>
                  </a:lnTo>
                  <a:lnTo>
                    <a:pt x="471" y="476"/>
                  </a:lnTo>
                  <a:lnTo>
                    <a:pt x="455" y="491"/>
                  </a:lnTo>
                  <a:lnTo>
                    <a:pt x="438" y="504"/>
                  </a:lnTo>
                  <a:lnTo>
                    <a:pt x="420" y="515"/>
                  </a:lnTo>
                  <a:lnTo>
                    <a:pt x="401" y="525"/>
                  </a:lnTo>
                  <a:lnTo>
                    <a:pt x="382" y="534"/>
                  </a:lnTo>
                  <a:lnTo>
                    <a:pt x="361" y="541"/>
                  </a:lnTo>
                  <a:lnTo>
                    <a:pt x="340" y="547"/>
                  </a:lnTo>
                  <a:lnTo>
                    <a:pt x="319" y="551"/>
                  </a:lnTo>
                  <a:lnTo>
                    <a:pt x="319" y="551"/>
                  </a:lnTo>
                  <a:lnTo>
                    <a:pt x="313" y="551"/>
                  </a:lnTo>
                  <a:lnTo>
                    <a:pt x="313" y="551"/>
                  </a:lnTo>
                  <a:lnTo>
                    <a:pt x="319" y="547"/>
                  </a:lnTo>
                  <a:lnTo>
                    <a:pt x="319" y="547"/>
                  </a:lnTo>
                  <a:lnTo>
                    <a:pt x="334" y="537"/>
                  </a:lnTo>
                  <a:lnTo>
                    <a:pt x="351" y="521"/>
                  </a:lnTo>
                  <a:lnTo>
                    <a:pt x="361" y="511"/>
                  </a:lnTo>
                  <a:lnTo>
                    <a:pt x="371" y="500"/>
                  </a:lnTo>
                  <a:lnTo>
                    <a:pt x="381" y="488"/>
                  </a:lnTo>
                  <a:lnTo>
                    <a:pt x="391" y="475"/>
                  </a:lnTo>
                  <a:lnTo>
                    <a:pt x="391" y="475"/>
                  </a:lnTo>
                  <a:lnTo>
                    <a:pt x="391" y="475"/>
                  </a:lnTo>
                  <a:lnTo>
                    <a:pt x="391" y="475"/>
                  </a:lnTo>
                  <a:lnTo>
                    <a:pt x="473" y="475"/>
                  </a:lnTo>
                  <a:lnTo>
                    <a:pt x="473" y="47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 name="Freeform 27"/>
            <p:cNvSpPr>
              <a:spLocks/>
            </p:cNvSpPr>
            <p:nvPr userDrawn="1"/>
          </p:nvSpPr>
          <p:spPr bwMode="auto">
            <a:xfrm>
              <a:off x="1658938" y="1789113"/>
              <a:ext cx="107950" cy="187325"/>
            </a:xfrm>
            <a:custGeom>
              <a:avLst/>
              <a:gdLst>
                <a:gd name="T0" fmla="*/ 68 w 68"/>
                <a:gd name="T1" fmla="*/ 1 h 118"/>
                <a:gd name="T2" fmla="*/ 68 w 68"/>
                <a:gd name="T3" fmla="*/ 1 h 118"/>
                <a:gd name="T4" fmla="*/ 66 w 68"/>
                <a:gd name="T5" fmla="*/ 2 h 118"/>
                <a:gd name="T6" fmla="*/ 65 w 68"/>
                <a:gd name="T7" fmla="*/ 4 h 118"/>
                <a:gd name="T8" fmla="*/ 62 w 68"/>
                <a:gd name="T9" fmla="*/ 8 h 118"/>
                <a:gd name="T10" fmla="*/ 57 w 68"/>
                <a:gd name="T11" fmla="*/ 24 h 118"/>
                <a:gd name="T12" fmla="*/ 36 w 68"/>
                <a:gd name="T13" fmla="*/ 95 h 118"/>
                <a:gd name="T14" fmla="*/ 36 w 68"/>
                <a:gd name="T15" fmla="*/ 95 h 118"/>
                <a:gd name="T16" fmla="*/ 34 w 68"/>
                <a:gd name="T17" fmla="*/ 104 h 118"/>
                <a:gd name="T18" fmla="*/ 33 w 68"/>
                <a:gd name="T19" fmla="*/ 110 h 118"/>
                <a:gd name="T20" fmla="*/ 34 w 68"/>
                <a:gd name="T21" fmla="*/ 114 h 118"/>
                <a:gd name="T22" fmla="*/ 35 w 68"/>
                <a:gd name="T23" fmla="*/ 117 h 118"/>
                <a:gd name="T24" fmla="*/ 35 w 68"/>
                <a:gd name="T25" fmla="*/ 118 h 118"/>
                <a:gd name="T26" fmla="*/ 0 w 68"/>
                <a:gd name="T27" fmla="*/ 118 h 118"/>
                <a:gd name="T28" fmla="*/ 0 w 68"/>
                <a:gd name="T29" fmla="*/ 117 h 118"/>
                <a:gd name="T30" fmla="*/ 0 w 68"/>
                <a:gd name="T31" fmla="*/ 117 h 118"/>
                <a:gd name="T32" fmla="*/ 4 w 68"/>
                <a:gd name="T33" fmla="*/ 114 h 118"/>
                <a:gd name="T34" fmla="*/ 6 w 68"/>
                <a:gd name="T35" fmla="*/ 111 h 118"/>
                <a:gd name="T36" fmla="*/ 9 w 68"/>
                <a:gd name="T37" fmla="*/ 105 h 118"/>
                <a:gd name="T38" fmla="*/ 11 w 68"/>
                <a:gd name="T39" fmla="*/ 96 h 118"/>
                <a:gd name="T40" fmla="*/ 32 w 68"/>
                <a:gd name="T41" fmla="*/ 25 h 118"/>
                <a:gd name="T42" fmla="*/ 32 w 68"/>
                <a:gd name="T43" fmla="*/ 25 h 118"/>
                <a:gd name="T44" fmla="*/ 34 w 68"/>
                <a:gd name="T45" fmla="*/ 15 h 118"/>
                <a:gd name="T46" fmla="*/ 35 w 68"/>
                <a:gd name="T47" fmla="*/ 9 h 118"/>
                <a:gd name="T48" fmla="*/ 35 w 68"/>
                <a:gd name="T49" fmla="*/ 5 h 118"/>
                <a:gd name="T50" fmla="*/ 34 w 68"/>
                <a:gd name="T51" fmla="*/ 1 h 118"/>
                <a:gd name="T52" fmla="*/ 34 w 68"/>
                <a:gd name="T53" fmla="*/ 0 h 118"/>
                <a:gd name="T54" fmla="*/ 68 w 68"/>
                <a:gd name="T55" fmla="*/ 0 h 118"/>
                <a:gd name="T56" fmla="*/ 68 w 68"/>
                <a:gd name="T57" fmla="*/ 1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8" h="118">
                  <a:moveTo>
                    <a:pt x="68" y="1"/>
                  </a:moveTo>
                  <a:lnTo>
                    <a:pt x="68" y="1"/>
                  </a:lnTo>
                  <a:lnTo>
                    <a:pt x="66" y="2"/>
                  </a:lnTo>
                  <a:lnTo>
                    <a:pt x="65" y="4"/>
                  </a:lnTo>
                  <a:lnTo>
                    <a:pt x="62" y="8"/>
                  </a:lnTo>
                  <a:lnTo>
                    <a:pt x="57" y="24"/>
                  </a:lnTo>
                  <a:lnTo>
                    <a:pt x="36" y="95"/>
                  </a:lnTo>
                  <a:lnTo>
                    <a:pt x="36" y="95"/>
                  </a:lnTo>
                  <a:lnTo>
                    <a:pt x="34" y="104"/>
                  </a:lnTo>
                  <a:lnTo>
                    <a:pt x="33" y="110"/>
                  </a:lnTo>
                  <a:lnTo>
                    <a:pt x="34" y="114"/>
                  </a:lnTo>
                  <a:lnTo>
                    <a:pt x="35" y="117"/>
                  </a:lnTo>
                  <a:lnTo>
                    <a:pt x="35" y="118"/>
                  </a:lnTo>
                  <a:lnTo>
                    <a:pt x="0" y="118"/>
                  </a:lnTo>
                  <a:lnTo>
                    <a:pt x="0" y="117"/>
                  </a:lnTo>
                  <a:lnTo>
                    <a:pt x="0" y="117"/>
                  </a:lnTo>
                  <a:lnTo>
                    <a:pt x="4" y="114"/>
                  </a:lnTo>
                  <a:lnTo>
                    <a:pt x="6" y="111"/>
                  </a:lnTo>
                  <a:lnTo>
                    <a:pt x="9" y="105"/>
                  </a:lnTo>
                  <a:lnTo>
                    <a:pt x="11" y="96"/>
                  </a:lnTo>
                  <a:lnTo>
                    <a:pt x="32" y="25"/>
                  </a:lnTo>
                  <a:lnTo>
                    <a:pt x="32" y="25"/>
                  </a:lnTo>
                  <a:lnTo>
                    <a:pt x="34" y="15"/>
                  </a:lnTo>
                  <a:lnTo>
                    <a:pt x="35" y="9"/>
                  </a:lnTo>
                  <a:lnTo>
                    <a:pt x="35" y="5"/>
                  </a:lnTo>
                  <a:lnTo>
                    <a:pt x="34" y="1"/>
                  </a:lnTo>
                  <a:lnTo>
                    <a:pt x="34" y="0"/>
                  </a:lnTo>
                  <a:lnTo>
                    <a:pt x="68" y="0"/>
                  </a:lnTo>
                  <a:lnTo>
                    <a:pt x="68"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 name="Freeform 28"/>
            <p:cNvSpPr>
              <a:spLocks/>
            </p:cNvSpPr>
            <p:nvPr userDrawn="1"/>
          </p:nvSpPr>
          <p:spPr bwMode="auto">
            <a:xfrm>
              <a:off x="1289051" y="1785938"/>
              <a:ext cx="138113" cy="193675"/>
            </a:xfrm>
            <a:custGeom>
              <a:avLst/>
              <a:gdLst>
                <a:gd name="T0" fmla="*/ 8 w 87"/>
                <a:gd name="T1" fmla="*/ 90 h 122"/>
                <a:gd name="T2" fmla="*/ 10 w 87"/>
                <a:gd name="T3" fmla="*/ 101 h 122"/>
                <a:gd name="T4" fmla="*/ 16 w 87"/>
                <a:gd name="T5" fmla="*/ 109 h 122"/>
                <a:gd name="T6" fmla="*/ 25 w 87"/>
                <a:gd name="T7" fmla="*/ 113 h 122"/>
                <a:gd name="T8" fmla="*/ 38 w 87"/>
                <a:gd name="T9" fmla="*/ 114 h 122"/>
                <a:gd name="T10" fmla="*/ 42 w 87"/>
                <a:gd name="T11" fmla="*/ 113 h 122"/>
                <a:gd name="T12" fmla="*/ 50 w 87"/>
                <a:gd name="T13" fmla="*/ 110 h 122"/>
                <a:gd name="T14" fmla="*/ 55 w 87"/>
                <a:gd name="T15" fmla="*/ 104 h 122"/>
                <a:gd name="T16" fmla="*/ 58 w 87"/>
                <a:gd name="T17" fmla="*/ 97 h 122"/>
                <a:gd name="T18" fmla="*/ 58 w 87"/>
                <a:gd name="T19" fmla="*/ 94 h 122"/>
                <a:gd name="T20" fmla="*/ 54 w 87"/>
                <a:gd name="T21" fmla="*/ 82 h 122"/>
                <a:gd name="T22" fmla="*/ 43 w 87"/>
                <a:gd name="T23" fmla="*/ 72 h 122"/>
                <a:gd name="T24" fmla="*/ 38 w 87"/>
                <a:gd name="T25" fmla="*/ 68 h 122"/>
                <a:gd name="T26" fmla="*/ 22 w 87"/>
                <a:gd name="T27" fmla="*/ 54 h 122"/>
                <a:gd name="T28" fmla="*/ 17 w 87"/>
                <a:gd name="T29" fmla="*/ 46 h 122"/>
                <a:gd name="T30" fmla="*/ 16 w 87"/>
                <a:gd name="T31" fmla="*/ 36 h 122"/>
                <a:gd name="T32" fmla="*/ 17 w 87"/>
                <a:gd name="T33" fmla="*/ 29 h 122"/>
                <a:gd name="T34" fmla="*/ 22 w 87"/>
                <a:gd name="T35" fmla="*/ 15 h 122"/>
                <a:gd name="T36" fmla="*/ 33 w 87"/>
                <a:gd name="T37" fmla="*/ 6 h 122"/>
                <a:gd name="T38" fmla="*/ 48 w 87"/>
                <a:gd name="T39" fmla="*/ 1 h 122"/>
                <a:gd name="T40" fmla="*/ 56 w 87"/>
                <a:gd name="T41" fmla="*/ 0 h 122"/>
                <a:gd name="T42" fmla="*/ 77 w 87"/>
                <a:gd name="T43" fmla="*/ 2 h 122"/>
                <a:gd name="T44" fmla="*/ 87 w 87"/>
                <a:gd name="T45" fmla="*/ 5 h 122"/>
                <a:gd name="T46" fmla="*/ 80 w 87"/>
                <a:gd name="T47" fmla="*/ 27 h 122"/>
                <a:gd name="T48" fmla="*/ 77 w 87"/>
                <a:gd name="T49" fmla="*/ 17 h 122"/>
                <a:gd name="T50" fmla="*/ 73 w 87"/>
                <a:gd name="T51" fmla="*/ 11 h 122"/>
                <a:gd name="T52" fmla="*/ 65 w 87"/>
                <a:gd name="T53" fmla="*/ 8 h 122"/>
                <a:gd name="T54" fmla="*/ 55 w 87"/>
                <a:gd name="T55" fmla="*/ 8 h 122"/>
                <a:gd name="T56" fmla="*/ 50 w 87"/>
                <a:gd name="T57" fmla="*/ 8 h 122"/>
                <a:gd name="T58" fmla="*/ 44 w 87"/>
                <a:gd name="T59" fmla="*/ 12 h 122"/>
                <a:gd name="T60" fmla="*/ 39 w 87"/>
                <a:gd name="T61" fmla="*/ 17 h 122"/>
                <a:gd name="T62" fmla="*/ 37 w 87"/>
                <a:gd name="T63" fmla="*/ 28 h 122"/>
                <a:gd name="T64" fmla="*/ 38 w 87"/>
                <a:gd name="T65" fmla="*/ 34 h 122"/>
                <a:gd name="T66" fmla="*/ 45 w 87"/>
                <a:gd name="T67" fmla="*/ 44 h 122"/>
                <a:gd name="T68" fmla="*/ 57 w 87"/>
                <a:gd name="T69" fmla="*/ 52 h 122"/>
                <a:gd name="T70" fmla="*/ 66 w 87"/>
                <a:gd name="T71" fmla="*/ 58 h 122"/>
                <a:gd name="T72" fmla="*/ 77 w 87"/>
                <a:gd name="T73" fmla="*/ 69 h 122"/>
                <a:gd name="T74" fmla="*/ 80 w 87"/>
                <a:gd name="T75" fmla="*/ 79 h 122"/>
                <a:gd name="T76" fmla="*/ 81 w 87"/>
                <a:gd name="T77" fmla="*/ 84 h 122"/>
                <a:gd name="T78" fmla="*/ 77 w 87"/>
                <a:gd name="T79" fmla="*/ 100 h 122"/>
                <a:gd name="T80" fmla="*/ 68 w 87"/>
                <a:gd name="T81" fmla="*/ 112 h 122"/>
                <a:gd name="T82" fmla="*/ 54 w 87"/>
                <a:gd name="T83" fmla="*/ 120 h 122"/>
                <a:gd name="T84" fmla="*/ 35 w 87"/>
                <a:gd name="T85" fmla="*/ 122 h 122"/>
                <a:gd name="T86" fmla="*/ 24 w 87"/>
                <a:gd name="T87" fmla="*/ 121 h 122"/>
                <a:gd name="T88" fmla="*/ 6 w 87"/>
                <a:gd name="T89" fmla="*/ 116 h 122"/>
                <a:gd name="T90" fmla="*/ 0 w 87"/>
                <a:gd name="T91" fmla="*/ 112 h 122"/>
                <a:gd name="T92" fmla="*/ 8 w 87"/>
                <a:gd name="T93" fmla="*/ 9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7" h="122">
                  <a:moveTo>
                    <a:pt x="8" y="90"/>
                  </a:moveTo>
                  <a:lnTo>
                    <a:pt x="8" y="90"/>
                  </a:lnTo>
                  <a:lnTo>
                    <a:pt x="9" y="96"/>
                  </a:lnTo>
                  <a:lnTo>
                    <a:pt x="10" y="101"/>
                  </a:lnTo>
                  <a:lnTo>
                    <a:pt x="13" y="106"/>
                  </a:lnTo>
                  <a:lnTo>
                    <a:pt x="16" y="109"/>
                  </a:lnTo>
                  <a:lnTo>
                    <a:pt x="20" y="112"/>
                  </a:lnTo>
                  <a:lnTo>
                    <a:pt x="25" y="113"/>
                  </a:lnTo>
                  <a:lnTo>
                    <a:pt x="31" y="114"/>
                  </a:lnTo>
                  <a:lnTo>
                    <a:pt x="38" y="114"/>
                  </a:lnTo>
                  <a:lnTo>
                    <a:pt x="38" y="114"/>
                  </a:lnTo>
                  <a:lnTo>
                    <a:pt x="42" y="113"/>
                  </a:lnTo>
                  <a:lnTo>
                    <a:pt x="46" y="112"/>
                  </a:lnTo>
                  <a:lnTo>
                    <a:pt x="50" y="110"/>
                  </a:lnTo>
                  <a:lnTo>
                    <a:pt x="53" y="107"/>
                  </a:lnTo>
                  <a:lnTo>
                    <a:pt x="55" y="104"/>
                  </a:lnTo>
                  <a:lnTo>
                    <a:pt x="57" y="101"/>
                  </a:lnTo>
                  <a:lnTo>
                    <a:pt x="58" y="97"/>
                  </a:lnTo>
                  <a:lnTo>
                    <a:pt x="58" y="94"/>
                  </a:lnTo>
                  <a:lnTo>
                    <a:pt x="58" y="94"/>
                  </a:lnTo>
                  <a:lnTo>
                    <a:pt x="57" y="88"/>
                  </a:lnTo>
                  <a:lnTo>
                    <a:pt x="54" y="82"/>
                  </a:lnTo>
                  <a:lnTo>
                    <a:pt x="50" y="77"/>
                  </a:lnTo>
                  <a:lnTo>
                    <a:pt x="43" y="72"/>
                  </a:lnTo>
                  <a:lnTo>
                    <a:pt x="38" y="68"/>
                  </a:lnTo>
                  <a:lnTo>
                    <a:pt x="38" y="68"/>
                  </a:lnTo>
                  <a:lnTo>
                    <a:pt x="29" y="62"/>
                  </a:lnTo>
                  <a:lnTo>
                    <a:pt x="22" y="54"/>
                  </a:lnTo>
                  <a:lnTo>
                    <a:pt x="20" y="51"/>
                  </a:lnTo>
                  <a:lnTo>
                    <a:pt x="17" y="46"/>
                  </a:lnTo>
                  <a:lnTo>
                    <a:pt x="16" y="41"/>
                  </a:lnTo>
                  <a:lnTo>
                    <a:pt x="16" y="36"/>
                  </a:lnTo>
                  <a:lnTo>
                    <a:pt x="16" y="36"/>
                  </a:lnTo>
                  <a:lnTo>
                    <a:pt x="17" y="29"/>
                  </a:lnTo>
                  <a:lnTo>
                    <a:pt x="19" y="22"/>
                  </a:lnTo>
                  <a:lnTo>
                    <a:pt x="22" y="15"/>
                  </a:lnTo>
                  <a:lnTo>
                    <a:pt x="27" y="10"/>
                  </a:lnTo>
                  <a:lnTo>
                    <a:pt x="33" y="6"/>
                  </a:lnTo>
                  <a:lnTo>
                    <a:pt x="40" y="3"/>
                  </a:lnTo>
                  <a:lnTo>
                    <a:pt x="48" y="1"/>
                  </a:lnTo>
                  <a:lnTo>
                    <a:pt x="56" y="0"/>
                  </a:lnTo>
                  <a:lnTo>
                    <a:pt x="56" y="0"/>
                  </a:lnTo>
                  <a:lnTo>
                    <a:pt x="67" y="0"/>
                  </a:lnTo>
                  <a:lnTo>
                    <a:pt x="77" y="2"/>
                  </a:lnTo>
                  <a:lnTo>
                    <a:pt x="77" y="2"/>
                  </a:lnTo>
                  <a:lnTo>
                    <a:pt x="87" y="5"/>
                  </a:lnTo>
                  <a:lnTo>
                    <a:pt x="82" y="27"/>
                  </a:lnTo>
                  <a:lnTo>
                    <a:pt x="80" y="27"/>
                  </a:lnTo>
                  <a:lnTo>
                    <a:pt x="80" y="27"/>
                  </a:lnTo>
                  <a:lnTo>
                    <a:pt x="77" y="17"/>
                  </a:lnTo>
                  <a:lnTo>
                    <a:pt x="75" y="14"/>
                  </a:lnTo>
                  <a:lnTo>
                    <a:pt x="73" y="11"/>
                  </a:lnTo>
                  <a:lnTo>
                    <a:pt x="70" y="9"/>
                  </a:lnTo>
                  <a:lnTo>
                    <a:pt x="65" y="8"/>
                  </a:lnTo>
                  <a:lnTo>
                    <a:pt x="61" y="7"/>
                  </a:lnTo>
                  <a:lnTo>
                    <a:pt x="55" y="8"/>
                  </a:lnTo>
                  <a:lnTo>
                    <a:pt x="55" y="8"/>
                  </a:lnTo>
                  <a:lnTo>
                    <a:pt x="50" y="8"/>
                  </a:lnTo>
                  <a:lnTo>
                    <a:pt x="47" y="10"/>
                  </a:lnTo>
                  <a:lnTo>
                    <a:pt x="44" y="12"/>
                  </a:lnTo>
                  <a:lnTo>
                    <a:pt x="41" y="14"/>
                  </a:lnTo>
                  <a:lnTo>
                    <a:pt x="39" y="17"/>
                  </a:lnTo>
                  <a:lnTo>
                    <a:pt x="38" y="21"/>
                  </a:lnTo>
                  <a:lnTo>
                    <a:pt x="37" y="28"/>
                  </a:lnTo>
                  <a:lnTo>
                    <a:pt x="37" y="28"/>
                  </a:lnTo>
                  <a:lnTo>
                    <a:pt x="38" y="34"/>
                  </a:lnTo>
                  <a:lnTo>
                    <a:pt x="40" y="39"/>
                  </a:lnTo>
                  <a:lnTo>
                    <a:pt x="45" y="44"/>
                  </a:lnTo>
                  <a:lnTo>
                    <a:pt x="52" y="48"/>
                  </a:lnTo>
                  <a:lnTo>
                    <a:pt x="57" y="52"/>
                  </a:lnTo>
                  <a:lnTo>
                    <a:pt x="57" y="52"/>
                  </a:lnTo>
                  <a:lnTo>
                    <a:pt x="66" y="58"/>
                  </a:lnTo>
                  <a:lnTo>
                    <a:pt x="74" y="65"/>
                  </a:lnTo>
                  <a:lnTo>
                    <a:pt x="77" y="69"/>
                  </a:lnTo>
                  <a:lnTo>
                    <a:pt x="79" y="74"/>
                  </a:lnTo>
                  <a:lnTo>
                    <a:pt x="80" y="79"/>
                  </a:lnTo>
                  <a:lnTo>
                    <a:pt x="81" y="84"/>
                  </a:lnTo>
                  <a:lnTo>
                    <a:pt x="81" y="84"/>
                  </a:lnTo>
                  <a:lnTo>
                    <a:pt x="80" y="93"/>
                  </a:lnTo>
                  <a:lnTo>
                    <a:pt x="77" y="100"/>
                  </a:lnTo>
                  <a:lnTo>
                    <a:pt x="73" y="107"/>
                  </a:lnTo>
                  <a:lnTo>
                    <a:pt x="68" y="112"/>
                  </a:lnTo>
                  <a:lnTo>
                    <a:pt x="62" y="116"/>
                  </a:lnTo>
                  <a:lnTo>
                    <a:pt x="54" y="120"/>
                  </a:lnTo>
                  <a:lnTo>
                    <a:pt x="45" y="122"/>
                  </a:lnTo>
                  <a:lnTo>
                    <a:pt x="35" y="122"/>
                  </a:lnTo>
                  <a:lnTo>
                    <a:pt x="35" y="122"/>
                  </a:lnTo>
                  <a:lnTo>
                    <a:pt x="24" y="121"/>
                  </a:lnTo>
                  <a:lnTo>
                    <a:pt x="14" y="119"/>
                  </a:lnTo>
                  <a:lnTo>
                    <a:pt x="6" y="116"/>
                  </a:lnTo>
                  <a:lnTo>
                    <a:pt x="0" y="112"/>
                  </a:lnTo>
                  <a:lnTo>
                    <a:pt x="0" y="112"/>
                  </a:lnTo>
                  <a:lnTo>
                    <a:pt x="6" y="90"/>
                  </a:lnTo>
                  <a:lnTo>
                    <a:pt x="8" y="9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 name="Freeform 29"/>
            <p:cNvSpPr>
              <a:spLocks/>
            </p:cNvSpPr>
            <p:nvPr userDrawn="1"/>
          </p:nvSpPr>
          <p:spPr bwMode="auto">
            <a:xfrm>
              <a:off x="1760538" y="1789113"/>
              <a:ext cx="166688" cy="187325"/>
            </a:xfrm>
            <a:custGeom>
              <a:avLst/>
              <a:gdLst>
                <a:gd name="T0" fmla="*/ 105 w 105"/>
                <a:gd name="T1" fmla="*/ 0 h 118"/>
                <a:gd name="T2" fmla="*/ 105 w 105"/>
                <a:gd name="T3" fmla="*/ 0 h 118"/>
                <a:gd name="T4" fmla="*/ 98 w 105"/>
                <a:gd name="T5" fmla="*/ 22 h 118"/>
                <a:gd name="T6" fmla="*/ 97 w 105"/>
                <a:gd name="T7" fmla="*/ 22 h 118"/>
                <a:gd name="T8" fmla="*/ 97 w 105"/>
                <a:gd name="T9" fmla="*/ 22 h 118"/>
                <a:gd name="T10" fmla="*/ 95 w 105"/>
                <a:gd name="T11" fmla="*/ 16 h 118"/>
                <a:gd name="T12" fmla="*/ 92 w 105"/>
                <a:gd name="T13" fmla="*/ 13 h 118"/>
                <a:gd name="T14" fmla="*/ 88 w 105"/>
                <a:gd name="T15" fmla="*/ 10 h 118"/>
                <a:gd name="T16" fmla="*/ 84 w 105"/>
                <a:gd name="T17" fmla="*/ 9 h 118"/>
                <a:gd name="T18" fmla="*/ 76 w 105"/>
                <a:gd name="T19" fmla="*/ 8 h 118"/>
                <a:gd name="T20" fmla="*/ 69 w 105"/>
                <a:gd name="T21" fmla="*/ 8 h 118"/>
                <a:gd name="T22" fmla="*/ 68 w 105"/>
                <a:gd name="T23" fmla="*/ 8 h 118"/>
                <a:gd name="T24" fmla="*/ 68 w 105"/>
                <a:gd name="T25" fmla="*/ 8 h 118"/>
                <a:gd name="T26" fmla="*/ 64 w 105"/>
                <a:gd name="T27" fmla="*/ 9 h 118"/>
                <a:gd name="T28" fmla="*/ 61 w 105"/>
                <a:gd name="T29" fmla="*/ 10 h 118"/>
                <a:gd name="T30" fmla="*/ 59 w 105"/>
                <a:gd name="T31" fmla="*/ 12 h 118"/>
                <a:gd name="T32" fmla="*/ 58 w 105"/>
                <a:gd name="T33" fmla="*/ 16 h 118"/>
                <a:gd name="T34" fmla="*/ 48 w 105"/>
                <a:gd name="T35" fmla="*/ 55 h 118"/>
                <a:gd name="T36" fmla="*/ 51 w 105"/>
                <a:gd name="T37" fmla="*/ 55 h 118"/>
                <a:gd name="T38" fmla="*/ 51 w 105"/>
                <a:gd name="T39" fmla="*/ 55 h 118"/>
                <a:gd name="T40" fmla="*/ 62 w 105"/>
                <a:gd name="T41" fmla="*/ 55 h 118"/>
                <a:gd name="T42" fmla="*/ 71 w 105"/>
                <a:gd name="T43" fmla="*/ 55 h 118"/>
                <a:gd name="T44" fmla="*/ 78 w 105"/>
                <a:gd name="T45" fmla="*/ 53 h 118"/>
                <a:gd name="T46" fmla="*/ 81 w 105"/>
                <a:gd name="T47" fmla="*/ 52 h 118"/>
                <a:gd name="T48" fmla="*/ 83 w 105"/>
                <a:gd name="T49" fmla="*/ 50 h 118"/>
                <a:gd name="T50" fmla="*/ 84 w 105"/>
                <a:gd name="T51" fmla="*/ 50 h 118"/>
                <a:gd name="T52" fmla="*/ 78 w 105"/>
                <a:gd name="T53" fmla="*/ 71 h 118"/>
                <a:gd name="T54" fmla="*/ 77 w 105"/>
                <a:gd name="T55" fmla="*/ 71 h 118"/>
                <a:gd name="T56" fmla="*/ 77 w 105"/>
                <a:gd name="T57" fmla="*/ 71 h 118"/>
                <a:gd name="T58" fmla="*/ 75 w 105"/>
                <a:gd name="T59" fmla="*/ 68 h 118"/>
                <a:gd name="T60" fmla="*/ 73 w 105"/>
                <a:gd name="T61" fmla="*/ 66 h 118"/>
                <a:gd name="T62" fmla="*/ 70 w 105"/>
                <a:gd name="T63" fmla="*/ 65 h 118"/>
                <a:gd name="T64" fmla="*/ 67 w 105"/>
                <a:gd name="T65" fmla="*/ 64 h 118"/>
                <a:gd name="T66" fmla="*/ 58 w 105"/>
                <a:gd name="T67" fmla="*/ 63 h 118"/>
                <a:gd name="T68" fmla="*/ 48 w 105"/>
                <a:gd name="T69" fmla="*/ 63 h 118"/>
                <a:gd name="T70" fmla="*/ 45 w 105"/>
                <a:gd name="T71" fmla="*/ 63 h 118"/>
                <a:gd name="T72" fmla="*/ 36 w 105"/>
                <a:gd name="T73" fmla="*/ 95 h 118"/>
                <a:gd name="T74" fmla="*/ 36 w 105"/>
                <a:gd name="T75" fmla="*/ 95 h 118"/>
                <a:gd name="T76" fmla="*/ 34 w 105"/>
                <a:gd name="T77" fmla="*/ 103 h 118"/>
                <a:gd name="T78" fmla="*/ 32 w 105"/>
                <a:gd name="T79" fmla="*/ 109 h 118"/>
                <a:gd name="T80" fmla="*/ 33 w 105"/>
                <a:gd name="T81" fmla="*/ 114 h 118"/>
                <a:gd name="T82" fmla="*/ 34 w 105"/>
                <a:gd name="T83" fmla="*/ 117 h 118"/>
                <a:gd name="T84" fmla="*/ 34 w 105"/>
                <a:gd name="T85" fmla="*/ 118 h 118"/>
                <a:gd name="T86" fmla="*/ 0 w 105"/>
                <a:gd name="T87" fmla="*/ 118 h 118"/>
                <a:gd name="T88" fmla="*/ 0 w 105"/>
                <a:gd name="T89" fmla="*/ 117 h 118"/>
                <a:gd name="T90" fmla="*/ 0 w 105"/>
                <a:gd name="T91" fmla="*/ 117 h 118"/>
                <a:gd name="T92" fmla="*/ 3 w 105"/>
                <a:gd name="T93" fmla="*/ 114 h 118"/>
                <a:gd name="T94" fmla="*/ 6 w 105"/>
                <a:gd name="T95" fmla="*/ 110 h 118"/>
                <a:gd name="T96" fmla="*/ 8 w 105"/>
                <a:gd name="T97" fmla="*/ 104 h 118"/>
                <a:gd name="T98" fmla="*/ 11 w 105"/>
                <a:gd name="T99" fmla="*/ 96 h 118"/>
                <a:gd name="T100" fmla="*/ 32 w 105"/>
                <a:gd name="T101" fmla="*/ 24 h 118"/>
                <a:gd name="T102" fmla="*/ 32 w 105"/>
                <a:gd name="T103" fmla="*/ 24 h 118"/>
                <a:gd name="T104" fmla="*/ 34 w 105"/>
                <a:gd name="T105" fmla="*/ 15 h 118"/>
                <a:gd name="T106" fmla="*/ 35 w 105"/>
                <a:gd name="T107" fmla="*/ 9 h 118"/>
                <a:gd name="T108" fmla="*/ 35 w 105"/>
                <a:gd name="T109" fmla="*/ 5 h 118"/>
                <a:gd name="T110" fmla="*/ 33 w 105"/>
                <a:gd name="T111" fmla="*/ 1 h 118"/>
                <a:gd name="T112" fmla="*/ 33 w 105"/>
                <a:gd name="T113" fmla="*/ 0 h 118"/>
                <a:gd name="T114" fmla="*/ 105 w 105"/>
                <a:gd name="T115" fmla="*/ 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5" h="118">
                  <a:moveTo>
                    <a:pt x="105" y="0"/>
                  </a:moveTo>
                  <a:lnTo>
                    <a:pt x="105" y="0"/>
                  </a:lnTo>
                  <a:lnTo>
                    <a:pt x="98" y="22"/>
                  </a:lnTo>
                  <a:lnTo>
                    <a:pt x="97" y="22"/>
                  </a:lnTo>
                  <a:lnTo>
                    <a:pt x="97" y="22"/>
                  </a:lnTo>
                  <a:lnTo>
                    <a:pt x="95" y="16"/>
                  </a:lnTo>
                  <a:lnTo>
                    <a:pt x="92" y="13"/>
                  </a:lnTo>
                  <a:lnTo>
                    <a:pt x="88" y="10"/>
                  </a:lnTo>
                  <a:lnTo>
                    <a:pt x="84" y="9"/>
                  </a:lnTo>
                  <a:lnTo>
                    <a:pt x="76" y="8"/>
                  </a:lnTo>
                  <a:lnTo>
                    <a:pt x="69" y="8"/>
                  </a:lnTo>
                  <a:lnTo>
                    <a:pt x="68" y="8"/>
                  </a:lnTo>
                  <a:lnTo>
                    <a:pt x="68" y="8"/>
                  </a:lnTo>
                  <a:lnTo>
                    <a:pt x="64" y="9"/>
                  </a:lnTo>
                  <a:lnTo>
                    <a:pt x="61" y="10"/>
                  </a:lnTo>
                  <a:lnTo>
                    <a:pt x="59" y="12"/>
                  </a:lnTo>
                  <a:lnTo>
                    <a:pt x="58" y="16"/>
                  </a:lnTo>
                  <a:lnTo>
                    <a:pt x="48" y="55"/>
                  </a:lnTo>
                  <a:lnTo>
                    <a:pt x="51" y="55"/>
                  </a:lnTo>
                  <a:lnTo>
                    <a:pt x="51" y="55"/>
                  </a:lnTo>
                  <a:lnTo>
                    <a:pt x="62" y="55"/>
                  </a:lnTo>
                  <a:lnTo>
                    <a:pt x="71" y="55"/>
                  </a:lnTo>
                  <a:lnTo>
                    <a:pt x="78" y="53"/>
                  </a:lnTo>
                  <a:lnTo>
                    <a:pt x="81" y="52"/>
                  </a:lnTo>
                  <a:lnTo>
                    <a:pt x="83" y="50"/>
                  </a:lnTo>
                  <a:lnTo>
                    <a:pt x="84" y="50"/>
                  </a:lnTo>
                  <a:lnTo>
                    <a:pt x="78" y="71"/>
                  </a:lnTo>
                  <a:lnTo>
                    <a:pt x="77" y="71"/>
                  </a:lnTo>
                  <a:lnTo>
                    <a:pt x="77" y="71"/>
                  </a:lnTo>
                  <a:lnTo>
                    <a:pt x="75" y="68"/>
                  </a:lnTo>
                  <a:lnTo>
                    <a:pt x="73" y="66"/>
                  </a:lnTo>
                  <a:lnTo>
                    <a:pt x="70" y="65"/>
                  </a:lnTo>
                  <a:lnTo>
                    <a:pt x="67" y="64"/>
                  </a:lnTo>
                  <a:lnTo>
                    <a:pt x="58" y="63"/>
                  </a:lnTo>
                  <a:lnTo>
                    <a:pt x="48" y="63"/>
                  </a:lnTo>
                  <a:lnTo>
                    <a:pt x="45" y="63"/>
                  </a:lnTo>
                  <a:lnTo>
                    <a:pt x="36" y="95"/>
                  </a:lnTo>
                  <a:lnTo>
                    <a:pt x="36" y="95"/>
                  </a:lnTo>
                  <a:lnTo>
                    <a:pt x="34" y="103"/>
                  </a:lnTo>
                  <a:lnTo>
                    <a:pt x="32" y="109"/>
                  </a:lnTo>
                  <a:lnTo>
                    <a:pt x="33" y="114"/>
                  </a:lnTo>
                  <a:lnTo>
                    <a:pt x="34" y="117"/>
                  </a:lnTo>
                  <a:lnTo>
                    <a:pt x="34" y="118"/>
                  </a:lnTo>
                  <a:lnTo>
                    <a:pt x="0" y="118"/>
                  </a:lnTo>
                  <a:lnTo>
                    <a:pt x="0" y="117"/>
                  </a:lnTo>
                  <a:lnTo>
                    <a:pt x="0" y="117"/>
                  </a:lnTo>
                  <a:lnTo>
                    <a:pt x="3" y="114"/>
                  </a:lnTo>
                  <a:lnTo>
                    <a:pt x="6" y="110"/>
                  </a:lnTo>
                  <a:lnTo>
                    <a:pt x="8" y="104"/>
                  </a:lnTo>
                  <a:lnTo>
                    <a:pt x="11" y="96"/>
                  </a:lnTo>
                  <a:lnTo>
                    <a:pt x="32" y="24"/>
                  </a:lnTo>
                  <a:lnTo>
                    <a:pt x="32" y="24"/>
                  </a:lnTo>
                  <a:lnTo>
                    <a:pt x="34" y="15"/>
                  </a:lnTo>
                  <a:lnTo>
                    <a:pt x="35" y="9"/>
                  </a:lnTo>
                  <a:lnTo>
                    <a:pt x="35" y="5"/>
                  </a:lnTo>
                  <a:lnTo>
                    <a:pt x="33" y="1"/>
                  </a:lnTo>
                  <a:lnTo>
                    <a:pt x="33" y="0"/>
                  </a:lnTo>
                  <a:lnTo>
                    <a:pt x="10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2" name="Freeform 30"/>
            <p:cNvSpPr>
              <a:spLocks/>
            </p:cNvSpPr>
            <p:nvPr userDrawn="1"/>
          </p:nvSpPr>
          <p:spPr bwMode="auto">
            <a:xfrm>
              <a:off x="1925638" y="1789113"/>
              <a:ext cx="150813" cy="187325"/>
            </a:xfrm>
            <a:custGeom>
              <a:avLst/>
              <a:gdLst>
                <a:gd name="T0" fmla="*/ 95 w 95"/>
                <a:gd name="T1" fmla="*/ 0 h 118"/>
                <a:gd name="T2" fmla="*/ 95 w 95"/>
                <a:gd name="T3" fmla="*/ 0 h 118"/>
                <a:gd name="T4" fmla="*/ 89 w 95"/>
                <a:gd name="T5" fmla="*/ 22 h 118"/>
                <a:gd name="T6" fmla="*/ 87 w 95"/>
                <a:gd name="T7" fmla="*/ 22 h 118"/>
                <a:gd name="T8" fmla="*/ 87 w 95"/>
                <a:gd name="T9" fmla="*/ 22 h 118"/>
                <a:gd name="T10" fmla="*/ 85 w 95"/>
                <a:gd name="T11" fmla="*/ 16 h 118"/>
                <a:gd name="T12" fmla="*/ 82 w 95"/>
                <a:gd name="T13" fmla="*/ 13 h 118"/>
                <a:gd name="T14" fmla="*/ 78 w 95"/>
                <a:gd name="T15" fmla="*/ 11 h 118"/>
                <a:gd name="T16" fmla="*/ 75 w 95"/>
                <a:gd name="T17" fmla="*/ 9 h 118"/>
                <a:gd name="T18" fmla="*/ 67 w 95"/>
                <a:gd name="T19" fmla="*/ 8 h 118"/>
                <a:gd name="T20" fmla="*/ 61 w 95"/>
                <a:gd name="T21" fmla="*/ 8 h 118"/>
                <a:gd name="T22" fmla="*/ 60 w 95"/>
                <a:gd name="T23" fmla="*/ 8 h 118"/>
                <a:gd name="T24" fmla="*/ 35 w 95"/>
                <a:gd name="T25" fmla="*/ 95 h 118"/>
                <a:gd name="T26" fmla="*/ 35 w 95"/>
                <a:gd name="T27" fmla="*/ 95 h 118"/>
                <a:gd name="T28" fmla="*/ 32 w 95"/>
                <a:gd name="T29" fmla="*/ 110 h 118"/>
                <a:gd name="T30" fmla="*/ 32 w 95"/>
                <a:gd name="T31" fmla="*/ 114 h 118"/>
                <a:gd name="T32" fmla="*/ 34 w 95"/>
                <a:gd name="T33" fmla="*/ 117 h 118"/>
                <a:gd name="T34" fmla="*/ 34 w 95"/>
                <a:gd name="T35" fmla="*/ 118 h 118"/>
                <a:gd name="T36" fmla="*/ 0 w 95"/>
                <a:gd name="T37" fmla="*/ 118 h 118"/>
                <a:gd name="T38" fmla="*/ 0 w 95"/>
                <a:gd name="T39" fmla="*/ 117 h 118"/>
                <a:gd name="T40" fmla="*/ 0 w 95"/>
                <a:gd name="T41" fmla="*/ 117 h 118"/>
                <a:gd name="T42" fmla="*/ 4 w 95"/>
                <a:gd name="T43" fmla="*/ 114 h 118"/>
                <a:gd name="T44" fmla="*/ 6 w 95"/>
                <a:gd name="T45" fmla="*/ 110 h 118"/>
                <a:gd name="T46" fmla="*/ 8 w 95"/>
                <a:gd name="T47" fmla="*/ 104 h 118"/>
                <a:gd name="T48" fmla="*/ 11 w 95"/>
                <a:gd name="T49" fmla="*/ 95 h 118"/>
                <a:gd name="T50" fmla="*/ 36 w 95"/>
                <a:gd name="T51" fmla="*/ 8 h 118"/>
                <a:gd name="T52" fmla="*/ 33 w 95"/>
                <a:gd name="T53" fmla="*/ 8 h 118"/>
                <a:gd name="T54" fmla="*/ 33 w 95"/>
                <a:gd name="T55" fmla="*/ 8 h 118"/>
                <a:gd name="T56" fmla="*/ 26 w 95"/>
                <a:gd name="T57" fmla="*/ 8 h 118"/>
                <a:gd name="T58" fmla="*/ 19 w 95"/>
                <a:gd name="T59" fmla="*/ 9 h 118"/>
                <a:gd name="T60" fmla="*/ 15 w 95"/>
                <a:gd name="T61" fmla="*/ 11 h 118"/>
                <a:gd name="T62" fmla="*/ 11 w 95"/>
                <a:gd name="T63" fmla="*/ 13 h 118"/>
                <a:gd name="T64" fmla="*/ 7 w 95"/>
                <a:gd name="T65" fmla="*/ 16 h 118"/>
                <a:gd name="T66" fmla="*/ 3 w 95"/>
                <a:gd name="T67" fmla="*/ 22 h 118"/>
                <a:gd name="T68" fmla="*/ 1 w 95"/>
                <a:gd name="T69" fmla="*/ 22 h 118"/>
                <a:gd name="T70" fmla="*/ 1 w 95"/>
                <a:gd name="T71" fmla="*/ 22 h 118"/>
                <a:gd name="T72" fmla="*/ 8 w 95"/>
                <a:gd name="T73" fmla="*/ 0 h 118"/>
                <a:gd name="T74" fmla="*/ 95 w 95"/>
                <a:gd name="T75" fmla="*/ 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5" h="118">
                  <a:moveTo>
                    <a:pt x="95" y="0"/>
                  </a:moveTo>
                  <a:lnTo>
                    <a:pt x="95" y="0"/>
                  </a:lnTo>
                  <a:lnTo>
                    <a:pt x="89" y="22"/>
                  </a:lnTo>
                  <a:lnTo>
                    <a:pt x="87" y="22"/>
                  </a:lnTo>
                  <a:lnTo>
                    <a:pt x="87" y="22"/>
                  </a:lnTo>
                  <a:lnTo>
                    <a:pt x="85" y="16"/>
                  </a:lnTo>
                  <a:lnTo>
                    <a:pt x="82" y="13"/>
                  </a:lnTo>
                  <a:lnTo>
                    <a:pt x="78" y="11"/>
                  </a:lnTo>
                  <a:lnTo>
                    <a:pt x="75" y="9"/>
                  </a:lnTo>
                  <a:lnTo>
                    <a:pt x="67" y="8"/>
                  </a:lnTo>
                  <a:lnTo>
                    <a:pt x="61" y="8"/>
                  </a:lnTo>
                  <a:lnTo>
                    <a:pt x="60" y="8"/>
                  </a:lnTo>
                  <a:lnTo>
                    <a:pt x="35" y="95"/>
                  </a:lnTo>
                  <a:lnTo>
                    <a:pt x="35" y="95"/>
                  </a:lnTo>
                  <a:lnTo>
                    <a:pt x="32" y="110"/>
                  </a:lnTo>
                  <a:lnTo>
                    <a:pt x="32" y="114"/>
                  </a:lnTo>
                  <a:lnTo>
                    <a:pt x="34" y="117"/>
                  </a:lnTo>
                  <a:lnTo>
                    <a:pt x="34" y="118"/>
                  </a:lnTo>
                  <a:lnTo>
                    <a:pt x="0" y="118"/>
                  </a:lnTo>
                  <a:lnTo>
                    <a:pt x="0" y="117"/>
                  </a:lnTo>
                  <a:lnTo>
                    <a:pt x="0" y="117"/>
                  </a:lnTo>
                  <a:lnTo>
                    <a:pt x="4" y="114"/>
                  </a:lnTo>
                  <a:lnTo>
                    <a:pt x="6" y="110"/>
                  </a:lnTo>
                  <a:lnTo>
                    <a:pt x="8" y="104"/>
                  </a:lnTo>
                  <a:lnTo>
                    <a:pt x="11" y="95"/>
                  </a:lnTo>
                  <a:lnTo>
                    <a:pt x="36" y="8"/>
                  </a:lnTo>
                  <a:lnTo>
                    <a:pt x="33" y="8"/>
                  </a:lnTo>
                  <a:lnTo>
                    <a:pt x="33" y="8"/>
                  </a:lnTo>
                  <a:lnTo>
                    <a:pt x="26" y="8"/>
                  </a:lnTo>
                  <a:lnTo>
                    <a:pt x="19" y="9"/>
                  </a:lnTo>
                  <a:lnTo>
                    <a:pt x="15" y="11"/>
                  </a:lnTo>
                  <a:lnTo>
                    <a:pt x="11" y="13"/>
                  </a:lnTo>
                  <a:lnTo>
                    <a:pt x="7" y="16"/>
                  </a:lnTo>
                  <a:lnTo>
                    <a:pt x="3" y="22"/>
                  </a:lnTo>
                  <a:lnTo>
                    <a:pt x="1" y="22"/>
                  </a:lnTo>
                  <a:lnTo>
                    <a:pt x="1" y="22"/>
                  </a:lnTo>
                  <a:lnTo>
                    <a:pt x="8" y="0"/>
                  </a:lnTo>
                  <a:lnTo>
                    <a:pt x="9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3" name="Freeform 31"/>
            <p:cNvSpPr>
              <a:spLocks/>
            </p:cNvSpPr>
            <p:nvPr userDrawn="1"/>
          </p:nvSpPr>
          <p:spPr bwMode="auto">
            <a:xfrm>
              <a:off x="1447801" y="1789113"/>
              <a:ext cx="238125" cy="187325"/>
            </a:xfrm>
            <a:custGeom>
              <a:avLst/>
              <a:gdLst>
                <a:gd name="T0" fmla="*/ 150 w 150"/>
                <a:gd name="T1" fmla="*/ 1 h 118"/>
                <a:gd name="T2" fmla="*/ 150 w 150"/>
                <a:gd name="T3" fmla="*/ 1 h 118"/>
                <a:gd name="T4" fmla="*/ 147 w 150"/>
                <a:gd name="T5" fmla="*/ 5 h 118"/>
                <a:gd name="T6" fmla="*/ 144 w 150"/>
                <a:gd name="T7" fmla="*/ 9 h 118"/>
                <a:gd name="T8" fmla="*/ 136 w 150"/>
                <a:gd name="T9" fmla="*/ 23 h 118"/>
                <a:gd name="T10" fmla="*/ 136 w 150"/>
                <a:gd name="T11" fmla="*/ 23 h 118"/>
                <a:gd name="T12" fmla="*/ 108 w 150"/>
                <a:gd name="T13" fmla="*/ 76 h 118"/>
                <a:gd name="T14" fmla="*/ 87 w 150"/>
                <a:gd name="T15" fmla="*/ 118 h 118"/>
                <a:gd name="T16" fmla="*/ 74 w 150"/>
                <a:gd name="T17" fmla="*/ 118 h 118"/>
                <a:gd name="T18" fmla="*/ 67 w 150"/>
                <a:gd name="T19" fmla="*/ 44 h 118"/>
                <a:gd name="T20" fmla="*/ 66 w 150"/>
                <a:gd name="T21" fmla="*/ 44 h 118"/>
                <a:gd name="T22" fmla="*/ 26 w 150"/>
                <a:gd name="T23" fmla="*/ 118 h 118"/>
                <a:gd name="T24" fmla="*/ 15 w 150"/>
                <a:gd name="T25" fmla="*/ 118 h 118"/>
                <a:gd name="T26" fmla="*/ 5 w 150"/>
                <a:gd name="T27" fmla="*/ 24 h 118"/>
                <a:gd name="T28" fmla="*/ 5 w 150"/>
                <a:gd name="T29" fmla="*/ 24 h 118"/>
                <a:gd name="T30" fmla="*/ 4 w 150"/>
                <a:gd name="T31" fmla="*/ 9 h 118"/>
                <a:gd name="T32" fmla="*/ 2 w 150"/>
                <a:gd name="T33" fmla="*/ 5 h 118"/>
                <a:gd name="T34" fmla="*/ 0 w 150"/>
                <a:gd name="T35" fmla="*/ 1 h 118"/>
                <a:gd name="T36" fmla="*/ 0 w 150"/>
                <a:gd name="T37" fmla="*/ 0 h 118"/>
                <a:gd name="T38" fmla="*/ 33 w 150"/>
                <a:gd name="T39" fmla="*/ 0 h 118"/>
                <a:gd name="T40" fmla="*/ 33 w 150"/>
                <a:gd name="T41" fmla="*/ 1 h 118"/>
                <a:gd name="T42" fmla="*/ 33 w 150"/>
                <a:gd name="T43" fmla="*/ 1 h 118"/>
                <a:gd name="T44" fmla="*/ 31 w 150"/>
                <a:gd name="T45" fmla="*/ 5 h 118"/>
                <a:gd name="T46" fmla="*/ 29 w 150"/>
                <a:gd name="T47" fmla="*/ 9 h 118"/>
                <a:gd name="T48" fmla="*/ 29 w 150"/>
                <a:gd name="T49" fmla="*/ 14 h 118"/>
                <a:gd name="T50" fmla="*/ 29 w 150"/>
                <a:gd name="T51" fmla="*/ 23 h 118"/>
                <a:gd name="T52" fmla="*/ 35 w 150"/>
                <a:gd name="T53" fmla="*/ 79 h 118"/>
                <a:gd name="T54" fmla="*/ 35 w 150"/>
                <a:gd name="T55" fmla="*/ 79 h 118"/>
                <a:gd name="T56" fmla="*/ 77 w 150"/>
                <a:gd name="T57" fmla="*/ 1 h 118"/>
                <a:gd name="T58" fmla="*/ 86 w 150"/>
                <a:gd name="T59" fmla="*/ 1 h 118"/>
                <a:gd name="T60" fmla="*/ 93 w 150"/>
                <a:gd name="T61" fmla="*/ 79 h 118"/>
                <a:gd name="T62" fmla="*/ 94 w 150"/>
                <a:gd name="T63" fmla="*/ 79 h 118"/>
                <a:gd name="T64" fmla="*/ 94 w 150"/>
                <a:gd name="T65" fmla="*/ 79 h 118"/>
                <a:gd name="T66" fmla="*/ 124 w 150"/>
                <a:gd name="T67" fmla="*/ 21 h 118"/>
                <a:gd name="T68" fmla="*/ 124 w 150"/>
                <a:gd name="T69" fmla="*/ 21 h 118"/>
                <a:gd name="T70" fmla="*/ 128 w 150"/>
                <a:gd name="T71" fmla="*/ 12 h 118"/>
                <a:gd name="T72" fmla="*/ 129 w 150"/>
                <a:gd name="T73" fmla="*/ 6 h 118"/>
                <a:gd name="T74" fmla="*/ 129 w 150"/>
                <a:gd name="T75" fmla="*/ 3 h 118"/>
                <a:gd name="T76" fmla="*/ 128 w 150"/>
                <a:gd name="T77" fmla="*/ 1 h 118"/>
                <a:gd name="T78" fmla="*/ 128 w 150"/>
                <a:gd name="T79" fmla="*/ 0 h 118"/>
                <a:gd name="T80" fmla="*/ 150 w 150"/>
                <a:gd name="T81" fmla="*/ 0 h 118"/>
                <a:gd name="T82" fmla="*/ 150 w 150"/>
                <a:gd name="T83" fmla="*/ 1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0" h="118">
                  <a:moveTo>
                    <a:pt x="150" y="1"/>
                  </a:moveTo>
                  <a:lnTo>
                    <a:pt x="150" y="1"/>
                  </a:lnTo>
                  <a:lnTo>
                    <a:pt x="147" y="5"/>
                  </a:lnTo>
                  <a:lnTo>
                    <a:pt x="144" y="9"/>
                  </a:lnTo>
                  <a:lnTo>
                    <a:pt x="136" y="23"/>
                  </a:lnTo>
                  <a:lnTo>
                    <a:pt x="136" y="23"/>
                  </a:lnTo>
                  <a:lnTo>
                    <a:pt x="108" y="76"/>
                  </a:lnTo>
                  <a:lnTo>
                    <a:pt x="87" y="118"/>
                  </a:lnTo>
                  <a:lnTo>
                    <a:pt x="74" y="118"/>
                  </a:lnTo>
                  <a:lnTo>
                    <a:pt x="67" y="44"/>
                  </a:lnTo>
                  <a:lnTo>
                    <a:pt x="66" y="44"/>
                  </a:lnTo>
                  <a:lnTo>
                    <a:pt x="26" y="118"/>
                  </a:lnTo>
                  <a:lnTo>
                    <a:pt x="15" y="118"/>
                  </a:lnTo>
                  <a:lnTo>
                    <a:pt x="5" y="24"/>
                  </a:lnTo>
                  <a:lnTo>
                    <a:pt x="5" y="24"/>
                  </a:lnTo>
                  <a:lnTo>
                    <a:pt x="4" y="9"/>
                  </a:lnTo>
                  <a:lnTo>
                    <a:pt x="2" y="5"/>
                  </a:lnTo>
                  <a:lnTo>
                    <a:pt x="0" y="1"/>
                  </a:lnTo>
                  <a:lnTo>
                    <a:pt x="0" y="0"/>
                  </a:lnTo>
                  <a:lnTo>
                    <a:pt x="33" y="0"/>
                  </a:lnTo>
                  <a:lnTo>
                    <a:pt x="33" y="1"/>
                  </a:lnTo>
                  <a:lnTo>
                    <a:pt x="33" y="1"/>
                  </a:lnTo>
                  <a:lnTo>
                    <a:pt x="31" y="5"/>
                  </a:lnTo>
                  <a:lnTo>
                    <a:pt x="29" y="9"/>
                  </a:lnTo>
                  <a:lnTo>
                    <a:pt x="29" y="14"/>
                  </a:lnTo>
                  <a:lnTo>
                    <a:pt x="29" y="23"/>
                  </a:lnTo>
                  <a:lnTo>
                    <a:pt x="35" y="79"/>
                  </a:lnTo>
                  <a:lnTo>
                    <a:pt x="35" y="79"/>
                  </a:lnTo>
                  <a:lnTo>
                    <a:pt x="77" y="1"/>
                  </a:lnTo>
                  <a:lnTo>
                    <a:pt x="86" y="1"/>
                  </a:lnTo>
                  <a:lnTo>
                    <a:pt x="93" y="79"/>
                  </a:lnTo>
                  <a:lnTo>
                    <a:pt x="94" y="79"/>
                  </a:lnTo>
                  <a:lnTo>
                    <a:pt x="94" y="79"/>
                  </a:lnTo>
                  <a:lnTo>
                    <a:pt x="124" y="21"/>
                  </a:lnTo>
                  <a:lnTo>
                    <a:pt x="124" y="21"/>
                  </a:lnTo>
                  <a:lnTo>
                    <a:pt x="128" y="12"/>
                  </a:lnTo>
                  <a:lnTo>
                    <a:pt x="129" y="6"/>
                  </a:lnTo>
                  <a:lnTo>
                    <a:pt x="129" y="3"/>
                  </a:lnTo>
                  <a:lnTo>
                    <a:pt x="128" y="1"/>
                  </a:lnTo>
                  <a:lnTo>
                    <a:pt x="128" y="0"/>
                  </a:lnTo>
                  <a:lnTo>
                    <a:pt x="150" y="0"/>
                  </a:lnTo>
                  <a:lnTo>
                    <a:pt x="15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Tree>
    <p:extLst>
      <p:ext uri="{BB962C8B-B14F-4D97-AF65-F5344CB8AC3E}">
        <p14:creationId xmlns:p14="http://schemas.microsoft.com/office/powerpoint/2010/main" val="3732827046"/>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Agenda slide">
    <p:spTree>
      <p:nvGrpSpPr>
        <p:cNvPr id="1" name=""/>
        <p:cNvGrpSpPr/>
        <p:nvPr/>
      </p:nvGrpSpPr>
      <p:grpSpPr>
        <a:xfrm>
          <a:off x="0" y="0"/>
          <a:ext cx="0" cy="0"/>
          <a:chOff x="0" y="0"/>
          <a:chExt cx="0" cy="0"/>
        </a:xfrm>
      </p:grpSpPr>
      <p:sp>
        <p:nvSpPr>
          <p:cNvPr id="14" name="Slide Number Placeholder 4"/>
          <p:cNvSpPr>
            <a:spLocks noGrp="1"/>
          </p:cNvSpPr>
          <p:nvPr>
            <p:ph type="sldNum" sz="quarter" idx="11"/>
          </p:nvPr>
        </p:nvSpPr>
        <p:spPr>
          <a:xfrm>
            <a:off x="9823251" y="5592196"/>
            <a:ext cx="762000" cy="228600"/>
          </a:xfrm>
        </p:spPr>
        <p:txBody>
          <a:bodyPr/>
          <a:lstStyle>
            <a:lvl1pPr algn="r">
              <a:defRPr/>
            </a:lvl1pPr>
          </a:lstStyle>
          <a:p>
            <a:fld id="{F17889F7-7963-4A16-ADF8-FEE4D97DC541}" type="slidenum">
              <a:rPr lang="en-GB" smtClean="0"/>
              <a:pPr/>
              <a:t>‹#›</a:t>
            </a:fld>
            <a:endParaRPr lang="en-GB"/>
          </a:p>
        </p:txBody>
      </p:sp>
      <p:sp>
        <p:nvSpPr>
          <p:cNvPr id="3" name="Text Placeholder 2"/>
          <p:cNvSpPr>
            <a:spLocks noGrp="1"/>
          </p:cNvSpPr>
          <p:nvPr>
            <p:ph type="body" sz="quarter" idx="13" hasCustomPrompt="1"/>
          </p:nvPr>
        </p:nvSpPr>
        <p:spPr>
          <a:xfrm>
            <a:off x="287338" y="301625"/>
            <a:ext cx="8066087" cy="4681538"/>
          </a:xfrm>
        </p:spPr>
        <p:txBody>
          <a:bodyPr/>
          <a:lstStyle>
            <a:lvl1pPr marL="342900" indent="-342900">
              <a:buFont typeface="Arial" panose="020B0604020202020204" pitchFamily="34" charset="0"/>
              <a:buChar char="−"/>
              <a:defRPr sz="2000"/>
            </a:lvl1pPr>
            <a:lvl2pPr>
              <a:defRPr sz="1600" baseline="0"/>
            </a:lvl2pPr>
            <a:lvl3pPr marL="528607" indent="0">
              <a:buFont typeface="Arial" panose="020B0604020202020204" pitchFamily="34" charset="0"/>
              <a:buNone/>
              <a:defRPr sz="1600" baseline="0"/>
            </a:lvl3pPr>
            <a:lvl4pPr>
              <a:defRPr sz="1600"/>
            </a:lvl4pPr>
            <a:lvl5pPr>
              <a:defRPr sz="1400"/>
            </a:lvl5pPr>
          </a:lstStyle>
          <a:p>
            <a:r>
              <a:rPr lang="en-US"/>
              <a:t>This slide can help you create an at a glance slide that can be a summary of your complete presentation. It is equivalent to the table of contents. Make sure you stay clear and short and use from 2 to 7 points.</a:t>
            </a:r>
          </a:p>
          <a:p>
            <a:pPr lvl="1"/>
            <a:r>
              <a:rPr lang="en-US"/>
              <a:t>Point second level</a:t>
            </a:r>
          </a:p>
          <a:p>
            <a:pPr lvl="2"/>
            <a:r>
              <a:rPr lang="en-US"/>
              <a:t>Point third level</a:t>
            </a:r>
          </a:p>
          <a:p>
            <a:pPr lvl="3"/>
            <a:r>
              <a:rPr lang="en-US"/>
              <a:t>Point fourth level</a:t>
            </a:r>
          </a:p>
          <a:p>
            <a:pPr lvl="4"/>
            <a:r>
              <a:rPr lang="en-US"/>
              <a:t>Point fifth level</a:t>
            </a:r>
            <a:endParaRPr lang="en-GB"/>
          </a:p>
        </p:txBody>
      </p:sp>
      <p:sp>
        <p:nvSpPr>
          <p:cNvPr id="16" name="Footer Placeholder 3"/>
          <p:cNvSpPr>
            <a:spLocks noGrp="1"/>
          </p:cNvSpPr>
          <p:nvPr>
            <p:ph type="ftr" sz="quarter" idx="10"/>
          </p:nvPr>
        </p:nvSpPr>
        <p:spPr>
          <a:xfrm>
            <a:off x="658292" y="5592196"/>
            <a:ext cx="8918847" cy="228600"/>
          </a:xfrm>
        </p:spPr>
        <p:txBody>
          <a:bodyPr/>
          <a:lstStyle>
            <a:lvl1pPr>
              <a:defRPr>
                <a:solidFill>
                  <a:schemeClr val="tx2"/>
                </a:solidFill>
              </a:defRPr>
            </a:lvl1pPr>
          </a:lstStyle>
          <a:p>
            <a:r>
              <a:rPr lang="en-US"/>
              <a:t>Global webinar for third-party providers</a:t>
            </a:r>
            <a:endParaRPr lang="en-GB"/>
          </a:p>
        </p:txBody>
      </p:sp>
    </p:spTree>
    <p:extLst>
      <p:ext uri="{BB962C8B-B14F-4D97-AF65-F5344CB8AC3E}">
        <p14:creationId xmlns:p14="http://schemas.microsoft.com/office/powerpoint/2010/main" val="514686732"/>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itle and insert content zone">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a:xfrm>
            <a:off x="9823251" y="5592196"/>
            <a:ext cx="762000" cy="228600"/>
          </a:xfrm>
        </p:spPr>
        <p:txBody>
          <a:bodyPr/>
          <a:lstStyle>
            <a:lvl1pPr algn="r">
              <a:defRPr/>
            </a:lvl1pPr>
          </a:lstStyle>
          <a:p>
            <a:fld id="{F17889F7-7963-4A16-ADF8-FEE4D97DC541}" type="slidenum">
              <a:rPr lang="en-GB" smtClean="0"/>
              <a:pPr/>
              <a:t>‹#›</a:t>
            </a:fld>
            <a:endParaRPr lang="en-GB"/>
          </a:p>
        </p:txBody>
      </p:sp>
      <p:sp>
        <p:nvSpPr>
          <p:cNvPr id="9" name="Rectangle 34"/>
          <p:cNvSpPr>
            <a:spLocks noGrp="1" noChangeArrowheads="1"/>
          </p:cNvSpPr>
          <p:nvPr>
            <p:ph type="title" hasCustomPrompt="1"/>
          </p:nvPr>
        </p:nvSpPr>
        <p:spPr bwMode="auto">
          <a:xfrm>
            <a:off x="287338" y="301625"/>
            <a:ext cx="8605142" cy="463798"/>
          </a:xfrm>
          <a:prstGeom prst="rect">
            <a:avLst/>
          </a:prstGeom>
          <a:noFill/>
          <a:ln w="9525">
            <a:noFill/>
            <a:miter lim="800000"/>
            <a:headEnd/>
            <a:tailEnd/>
          </a:ln>
          <a:effectLst/>
        </p:spPr>
        <p:txBody>
          <a:bodyPr vert="horz" wrap="square" lIns="107970" tIns="53985" rIns="107970" bIns="53985" numCol="1" anchor="t" anchorCtr="0" compatLnSpc="1">
            <a:prstTxWarp prst="textNoShape">
              <a:avLst/>
            </a:prstTxWarp>
          </a:bodyPr>
          <a:lstStyle>
            <a:lvl1pPr>
              <a:defRPr/>
            </a:lvl1pPr>
          </a:lstStyle>
          <a:p>
            <a:r>
              <a:rPr lang="en-US" kern="0"/>
              <a:t>Your title – keep it short, size can vary between 14pt and 24pt</a:t>
            </a:r>
            <a:endParaRPr lang="en-GB" kern="0"/>
          </a:p>
        </p:txBody>
      </p:sp>
      <p:sp>
        <p:nvSpPr>
          <p:cNvPr id="11" name="Content Placeholder 2"/>
          <p:cNvSpPr>
            <a:spLocks noGrp="1"/>
          </p:cNvSpPr>
          <p:nvPr>
            <p:ph sz="quarter" idx="12" hasCustomPrompt="1"/>
          </p:nvPr>
        </p:nvSpPr>
        <p:spPr>
          <a:xfrm>
            <a:off x="287338" y="1022251"/>
            <a:ext cx="8642350" cy="4175671"/>
          </a:xfrm>
        </p:spPr>
        <p:txBody>
          <a:bodyPr/>
          <a:lstStyle>
            <a:lvl1pPr>
              <a:defRPr b="1"/>
            </a:lvl1pPr>
          </a:lstStyle>
          <a:p>
            <a:r>
              <a:rPr lang="en-US" b="0"/>
              <a:t>SWIFT is a member-owned cooperative through which the financial world conducts its business operations with speed, certainty and confidence. More than 10,800 financial institutions and corporations in over 200 countries trust us every day to exchange millions of </a:t>
            </a:r>
            <a:r>
              <a:rPr lang="en-US" b="0" err="1"/>
              <a:t>standardised</a:t>
            </a:r>
            <a:r>
              <a:rPr lang="en-US" b="0"/>
              <a:t> financial messages.</a:t>
            </a:r>
          </a:p>
        </p:txBody>
      </p:sp>
      <p:sp>
        <p:nvSpPr>
          <p:cNvPr id="7" name="Footer Placeholder 3"/>
          <p:cNvSpPr>
            <a:spLocks noGrp="1"/>
          </p:cNvSpPr>
          <p:nvPr>
            <p:ph type="ftr" sz="quarter" idx="10"/>
          </p:nvPr>
        </p:nvSpPr>
        <p:spPr>
          <a:xfrm>
            <a:off x="658292" y="5592196"/>
            <a:ext cx="8918847" cy="228600"/>
          </a:xfrm>
        </p:spPr>
        <p:txBody>
          <a:bodyPr/>
          <a:lstStyle>
            <a:lvl1pPr>
              <a:defRPr>
                <a:solidFill>
                  <a:schemeClr val="tx2"/>
                </a:solidFill>
              </a:defRPr>
            </a:lvl1pPr>
          </a:lstStyle>
          <a:p>
            <a:r>
              <a:rPr lang="en-US"/>
              <a:t>Global webinar for third-party providers</a:t>
            </a:r>
            <a:endParaRPr lang="en-GB"/>
          </a:p>
        </p:txBody>
      </p:sp>
    </p:spTree>
    <p:extLst>
      <p:ext uri="{BB962C8B-B14F-4D97-AF65-F5344CB8AC3E}">
        <p14:creationId xmlns:p14="http://schemas.microsoft.com/office/powerpoint/2010/main" val="312395660"/>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a:xfrm>
            <a:off x="9823251" y="5592196"/>
            <a:ext cx="762000" cy="228600"/>
          </a:xfrm>
        </p:spPr>
        <p:txBody>
          <a:bodyPr/>
          <a:lstStyle>
            <a:lvl1pPr algn="r">
              <a:defRPr/>
            </a:lvl1pPr>
          </a:lstStyle>
          <a:p>
            <a:fld id="{F17889F7-7963-4A16-ADF8-FEE4D97DC541}" type="slidenum">
              <a:rPr lang="en-GB" smtClean="0"/>
              <a:pPr/>
              <a:t>‹#›</a:t>
            </a:fld>
            <a:endParaRPr lang="en-GB"/>
          </a:p>
        </p:txBody>
      </p:sp>
      <p:sp>
        <p:nvSpPr>
          <p:cNvPr id="9" name="Rectangle 34"/>
          <p:cNvSpPr>
            <a:spLocks noGrp="1" noChangeArrowheads="1"/>
          </p:cNvSpPr>
          <p:nvPr>
            <p:ph type="title" hasCustomPrompt="1"/>
          </p:nvPr>
        </p:nvSpPr>
        <p:spPr bwMode="auto">
          <a:xfrm>
            <a:off x="287338" y="301625"/>
            <a:ext cx="8605142" cy="463798"/>
          </a:xfrm>
          <a:prstGeom prst="rect">
            <a:avLst/>
          </a:prstGeom>
          <a:noFill/>
          <a:ln w="9525">
            <a:noFill/>
            <a:miter lim="800000"/>
            <a:headEnd/>
            <a:tailEnd/>
          </a:ln>
          <a:effectLst/>
        </p:spPr>
        <p:txBody>
          <a:bodyPr vert="horz" wrap="square" lIns="107970" tIns="53985" rIns="107970" bIns="53985" numCol="1" anchor="t" anchorCtr="0" compatLnSpc="1">
            <a:prstTxWarp prst="textNoShape">
              <a:avLst/>
            </a:prstTxWarp>
          </a:bodyPr>
          <a:lstStyle>
            <a:lvl1pPr>
              <a:defRPr/>
            </a:lvl1pPr>
          </a:lstStyle>
          <a:p>
            <a:r>
              <a:rPr lang="en-US" kern="0"/>
              <a:t>Your title – keep it short, size can vary between 14pt and 24pt</a:t>
            </a:r>
            <a:endParaRPr lang="en-GB" kern="0"/>
          </a:p>
        </p:txBody>
      </p:sp>
      <p:sp>
        <p:nvSpPr>
          <p:cNvPr id="7" name="Footer Placeholder 3"/>
          <p:cNvSpPr>
            <a:spLocks noGrp="1"/>
          </p:cNvSpPr>
          <p:nvPr>
            <p:ph type="ftr" sz="quarter" idx="10"/>
          </p:nvPr>
        </p:nvSpPr>
        <p:spPr>
          <a:xfrm>
            <a:off x="658292" y="5592196"/>
            <a:ext cx="8918847" cy="228600"/>
          </a:xfrm>
        </p:spPr>
        <p:txBody>
          <a:bodyPr/>
          <a:lstStyle>
            <a:lvl1pPr>
              <a:defRPr>
                <a:solidFill>
                  <a:schemeClr val="tx2"/>
                </a:solidFill>
              </a:defRPr>
            </a:lvl1pPr>
          </a:lstStyle>
          <a:p>
            <a:r>
              <a:rPr lang="en-US"/>
              <a:t>Global webinar for third-party providers</a:t>
            </a:r>
            <a:endParaRPr lang="en-GB"/>
          </a:p>
        </p:txBody>
      </p:sp>
    </p:spTree>
    <p:extLst>
      <p:ext uri="{BB962C8B-B14F-4D97-AF65-F5344CB8AC3E}">
        <p14:creationId xmlns:p14="http://schemas.microsoft.com/office/powerpoint/2010/main" val="4007525847"/>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Blanc slide">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a:xfrm>
            <a:off x="9823251" y="5592196"/>
            <a:ext cx="762000" cy="228600"/>
          </a:xfrm>
        </p:spPr>
        <p:txBody>
          <a:bodyPr/>
          <a:lstStyle>
            <a:lvl1pPr algn="r">
              <a:defRPr/>
            </a:lvl1pPr>
          </a:lstStyle>
          <a:p>
            <a:fld id="{F17889F7-7963-4A16-ADF8-FEE4D97DC541}" type="slidenum">
              <a:rPr lang="en-GB" smtClean="0"/>
              <a:pPr/>
              <a:t>‹#›</a:t>
            </a:fld>
            <a:endParaRPr lang="en-GB"/>
          </a:p>
        </p:txBody>
      </p:sp>
      <p:sp>
        <p:nvSpPr>
          <p:cNvPr id="7" name="Footer Placeholder 3"/>
          <p:cNvSpPr>
            <a:spLocks noGrp="1"/>
          </p:cNvSpPr>
          <p:nvPr>
            <p:ph type="ftr" sz="quarter" idx="10"/>
          </p:nvPr>
        </p:nvSpPr>
        <p:spPr>
          <a:xfrm>
            <a:off x="658292" y="5592196"/>
            <a:ext cx="8918847" cy="228600"/>
          </a:xfrm>
        </p:spPr>
        <p:txBody>
          <a:bodyPr/>
          <a:lstStyle>
            <a:lvl1pPr>
              <a:defRPr>
                <a:solidFill>
                  <a:schemeClr val="tx2"/>
                </a:solidFill>
              </a:defRPr>
            </a:lvl1pPr>
          </a:lstStyle>
          <a:p>
            <a:r>
              <a:rPr lang="en-US"/>
              <a:t>Global webinar for third-party providers</a:t>
            </a:r>
            <a:endParaRPr lang="en-GB"/>
          </a:p>
        </p:txBody>
      </p:sp>
    </p:spTree>
    <p:extLst>
      <p:ext uri="{BB962C8B-B14F-4D97-AF65-F5344CB8AC3E}">
        <p14:creationId xmlns:p14="http://schemas.microsoft.com/office/powerpoint/2010/main" val="2277309097"/>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Title and big message">
    <p:spTree>
      <p:nvGrpSpPr>
        <p:cNvPr id="1" name=""/>
        <p:cNvGrpSpPr/>
        <p:nvPr/>
      </p:nvGrpSpPr>
      <p:grpSpPr>
        <a:xfrm>
          <a:off x="0" y="0"/>
          <a:ext cx="0" cy="0"/>
          <a:chOff x="0" y="0"/>
          <a:chExt cx="0" cy="0"/>
        </a:xfrm>
      </p:grpSpPr>
      <p:sp>
        <p:nvSpPr>
          <p:cNvPr id="14" name="Slide Number Placeholder 4"/>
          <p:cNvSpPr>
            <a:spLocks noGrp="1"/>
          </p:cNvSpPr>
          <p:nvPr>
            <p:ph type="sldNum" sz="quarter" idx="11"/>
          </p:nvPr>
        </p:nvSpPr>
        <p:spPr>
          <a:xfrm>
            <a:off x="9823251" y="5592196"/>
            <a:ext cx="762000" cy="228600"/>
          </a:xfrm>
        </p:spPr>
        <p:txBody>
          <a:bodyPr/>
          <a:lstStyle>
            <a:lvl1pPr algn="r">
              <a:defRPr/>
            </a:lvl1pPr>
          </a:lstStyle>
          <a:p>
            <a:fld id="{F17889F7-7963-4A16-ADF8-FEE4D97DC541}" type="slidenum">
              <a:rPr lang="en-GB" smtClean="0"/>
              <a:pPr/>
              <a:t>‹#›</a:t>
            </a:fld>
            <a:endParaRPr lang="en-GB"/>
          </a:p>
        </p:txBody>
      </p:sp>
      <p:sp>
        <p:nvSpPr>
          <p:cNvPr id="9" name="Rectangle 34"/>
          <p:cNvSpPr>
            <a:spLocks noGrp="1" noChangeArrowheads="1"/>
          </p:cNvSpPr>
          <p:nvPr>
            <p:ph type="title" hasCustomPrompt="1"/>
          </p:nvPr>
        </p:nvSpPr>
        <p:spPr bwMode="auto">
          <a:xfrm>
            <a:off x="287338" y="301625"/>
            <a:ext cx="8605142" cy="463798"/>
          </a:xfrm>
          <a:prstGeom prst="rect">
            <a:avLst/>
          </a:prstGeom>
          <a:noFill/>
          <a:ln w="9525">
            <a:noFill/>
            <a:miter lim="800000"/>
            <a:headEnd/>
            <a:tailEnd/>
          </a:ln>
          <a:effectLst/>
        </p:spPr>
        <p:txBody>
          <a:bodyPr vert="horz" wrap="square" lIns="107970" tIns="53985" rIns="107970" bIns="53985" numCol="1" anchor="t" anchorCtr="0" compatLnSpc="1">
            <a:prstTxWarp prst="textNoShape">
              <a:avLst/>
            </a:prstTxWarp>
          </a:bodyPr>
          <a:lstStyle>
            <a:lvl1pPr>
              <a:defRPr sz="1800"/>
            </a:lvl1pPr>
          </a:lstStyle>
          <a:p>
            <a:r>
              <a:rPr lang="en-US" kern="0"/>
              <a:t>Your title – keep it short, size can vary between 14pt and 24pt</a:t>
            </a:r>
            <a:endParaRPr lang="en-GB" kern="0"/>
          </a:p>
        </p:txBody>
      </p:sp>
      <p:sp>
        <p:nvSpPr>
          <p:cNvPr id="12" name="Text Placeholder 2"/>
          <p:cNvSpPr>
            <a:spLocks noGrp="1"/>
          </p:cNvSpPr>
          <p:nvPr>
            <p:ph type="body" sz="quarter" idx="12" hasCustomPrompt="1"/>
          </p:nvPr>
        </p:nvSpPr>
        <p:spPr>
          <a:xfrm>
            <a:off x="287338" y="1022251"/>
            <a:ext cx="8641729" cy="4176464"/>
          </a:xfrm>
        </p:spPr>
        <p:txBody>
          <a:bodyPr/>
          <a:lstStyle>
            <a:lvl1pPr>
              <a:defRPr sz="3200"/>
            </a:lvl1pPr>
          </a:lstStyle>
          <a:p>
            <a:pPr lvl="0"/>
            <a:r>
              <a:rPr lang="en-US"/>
              <a:t>SWIFT is a member-owned cooperative through which the financial world conducts its business operations with speed, certainty and confidence. More than 10,800 financial institutions and corporations in over 200 countries trust us every day to exchange millions of </a:t>
            </a:r>
            <a:r>
              <a:rPr lang="en-US" err="1"/>
              <a:t>standardised</a:t>
            </a:r>
            <a:r>
              <a:rPr lang="en-US"/>
              <a:t> financial messages. </a:t>
            </a:r>
          </a:p>
        </p:txBody>
      </p:sp>
      <p:sp>
        <p:nvSpPr>
          <p:cNvPr id="7" name="Footer Placeholder 3"/>
          <p:cNvSpPr>
            <a:spLocks noGrp="1"/>
          </p:cNvSpPr>
          <p:nvPr>
            <p:ph type="ftr" sz="quarter" idx="10"/>
          </p:nvPr>
        </p:nvSpPr>
        <p:spPr>
          <a:xfrm>
            <a:off x="658292" y="5592196"/>
            <a:ext cx="8918847" cy="228600"/>
          </a:xfrm>
        </p:spPr>
        <p:txBody>
          <a:bodyPr/>
          <a:lstStyle>
            <a:lvl1pPr>
              <a:defRPr>
                <a:solidFill>
                  <a:schemeClr val="tx2"/>
                </a:solidFill>
              </a:defRPr>
            </a:lvl1pPr>
          </a:lstStyle>
          <a:p>
            <a:r>
              <a:rPr lang="en-US"/>
              <a:t>Global webinar for third-party providers</a:t>
            </a:r>
            <a:endParaRPr lang="en-GB"/>
          </a:p>
        </p:txBody>
      </p:sp>
    </p:spTree>
    <p:extLst>
      <p:ext uri="{BB962C8B-B14F-4D97-AF65-F5344CB8AC3E}">
        <p14:creationId xmlns:p14="http://schemas.microsoft.com/office/powerpoint/2010/main" val="1837208594"/>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14" name="Slide Number Placeholder 4"/>
          <p:cNvSpPr>
            <a:spLocks noGrp="1"/>
          </p:cNvSpPr>
          <p:nvPr>
            <p:ph type="sldNum" sz="quarter" idx="11"/>
          </p:nvPr>
        </p:nvSpPr>
        <p:spPr>
          <a:xfrm>
            <a:off x="9823251" y="5592196"/>
            <a:ext cx="762000" cy="228600"/>
          </a:xfrm>
        </p:spPr>
        <p:txBody>
          <a:bodyPr/>
          <a:lstStyle>
            <a:lvl1pPr algn="r">
              <a:defRPr/>
            </a:lvl1pPr>
          </a:lstStyle>
          <a:p>
            <a:fld id="{F17889F7-7963-4A16-ADF8-FEE4D97DC541}" type="slidenum">
              <a:rPr lang="en-GB" smtClean="0"/>
              <a:pPr/>
              <a:t>‹#›</a:t>
            </a:fld>
            <a:endParaRPr lang="en-GB"/>
          </a:p>
        </p:txBody>
      </p:sp>
      <p:sp>
        <p:nvSpPr>
          <p:cNvPr id="5" name="Text Placeholder 4"/>
          <p:cNvSpPr>
            <a:spLocks noGrp="1"/>
          </p:cNvSpPr>
          <p:nvPr>
            <p:ph type="body" sz="quarter" idx="12" hasCustomPrompt="1"/>
          </p:nvPr>
        </p:nvSpPr>
        <p:spPr>
          <a:xfrm>
            <a:off x="658292" y="517525"/>
            <a:ext cx="8064500" cy="3961110"/>
          </a:xfrm>
        </p:spPr>
        <p:txBody>
          <a:bodyPr/>
          <a:lstStyle>
            <a:lvl1pPr>
              <a:defRPr sz="3600" b="0">
                <a:latin typeface="+mj-lt"/>
              </a:defRPr>
            </a:lvl1pPr>
            <a:lvl2pPr>
              <a:defRPr sz="4000" b="1"/>
            </a:lvl2pPr>
            <a:lvl3pPr>
              <a:defRPr sz="4000" b="1"/>
            </a:lvl3pPr>
            <a:lvl4pPr>
              <a:defRPr sz="4000" b="1"/>
            </a:lvl4pPr>
            <a:lvl5pPr>
              <a:defRPr sz="3600" b="1"/>
            </a:lvl5pPr>
          </a:lstStyle>
          <a:p>
            <a:pPr lvl="0"/>
            <a:r>
              <a:rPr lang="en-US"/>
              <a:t>It is change, continuing change, inevitable change, that is the dominant factor in society today. No sensible decision can be made any longer without taking into account not only the world as it is, but the world as it will be.</a:t>
            </a:r>
          </a:p>
        </p:txBody>
      </p:sp>
      <p:sp>
        <p:nvSpPr>
          <p:cNvPr id="3" name="Text Placeholder 2"/>
          <p:cNvSpPr>
            <a:spLocks noGrp="1"/>
          </p:cNvSpPr>
          <p:nvPr>
            <p:ph type="body" sz="quarter" idx="13" hasCustomPrompt="1"/>
          </p:nvPr>
        </p:nvSpPr>
        <p:spPr>
          <a:xfrm>
            <a:off x="658292" y="4622800"/>
            <a:ext cx="8066088" cy="503238"/>
          </a:xfrm>
        </p:spPr>
        <p:txBody>
          <a:bodyPr/>
          <a:lstStyle>
            <a:lvl1pPr marL="285750" indent="-285750">
              <a:buFont typeface="Arial" panose="020B0604020202020204" pitchFamily="34" charset="0"/>
              <a:buChar char="̶"/>
              <a:defRPr b="0"/>
            </a:lvl1pPr>
          </a:lstStyle>
          <a:p>
            <a:pPr lvl="0"/>
            <a:r>
              <a:rPr lang="en-US"/>
              <a:t>Isaac Asimov</a:t>
            </a:r>
            <a:endParaRPr lang="en-GB"/>
          </a:p>
        </p:txBody>
      </p:sp>
      <p:sp>
        <p:nvSpPr>
          <p:cNvPr id="7" name="Footer Placeholder 3"/>
          <p:cNvSpPr>
            <a:spLocks noGrp="1"/>
          </p:cNvSpPr>
          <p:nvPr>
            <p:ph type="ftr" sz="quarter" idx="10"/>
          </p:nvPr>
        </p:nvSpPr>
        <p:spPr>
          <a:xfrm>
            <a:off x="658292" y="5592196"/>
            <a:ext cx="8918847" cy="228600"/>
          </a:xfrm>
        </p:spPr>
        <p:txBody>
          <a:bodyPr/>
          <a:lstStyle>
            <a:lvl1pPr>
              <a:defRPr>
                <a:solidFill>
                  <a:schemeClr val="tx2"/>
                </a:solidFill>
              </a:defRPr>
            </a:lvl1pPr>
          </a:lstStyle>
          <a:p>
            <a:r>
              <a:rPr lang="en-US"/>
              <a:t>Global webinar for third-party providers</a:t>
            </a:r>
            <a:endParaRPr lang="en-GB"/>
          </a:p>
        </p:txBody>
      </p:sp>
    </p:spTree>
    <p:extLst>
      <p:ext uri="{BB962C8B-B14F-4D97-AF65-F5344CB8AC3E}">
        <p14:creationId xmlns:p14="http://schemas.microsoft.com/office/powerpoint/2010/main" val="2078847953"/>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itle and 2 columns">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a:xfrm>
            <a:off x="9823251" y="5592196"/>
            <a:ext cx="762000" cy="228600"/>
          </a:xfrm>
        </p:spPr>
        <p:txBody>
          <a:bodyPr/>
          <a:lstStyle>
            <a:lvl1pPr algn="r">
              <a:defRPr/>
            </a:lvl1pPr>
          </a:lstStyle>
          <a:p>
            <a:fld id="{F17889F7-7963-4A16-ADF8-FEE4D97DC541}" type="slidenum">
              <a:rPr lang="en-GB" smtClean="0"/>
              <a:pPr/>
              <a:t>‹#›</a:t>
            </a:fld>
            <a:endParaRPr lang="en-GB"/>
          </a:p>
        </p:txBody>
      </p:sp>
      <p:sp>
        <p:nvSpPr>
          <p:cNvPr id="12" name="Rectangle 34"/>
          <p:cNvSpPr>
            <a:spLocks noGrp="1" noChangeArrowheads="1"/>
          </p:cNvSpPr>
          <p:nvPr>
            <p:ph type="title" hasCustomPrompt="1"/>
          </p:nvPr>
        </p:nvSpPr>
        <p:spPr bwMode="auto">
          <a:xfrm>
            <a:off x="287338" y="301625"/>
            <a:ext cx="8605142" cy="463798"/>
          </a:xfrm>
          <a:prstGeom prst="rect">
            <a:avLst/>
          </a:prstGeom>
          <a:noFill/>
          <a:ln w="9525">
            <a:noFill/>
            <a:miter lim="800000"/>
            <a:headEnd/>
            <a:tailEnd/>
          </a:ln>
          <a:effectLst/>
        </p:spPr>
        <p:txBody>
          <a:bodyPr vert="horz" wrap="square" lIns="107970" tIns="53985" rIns="107970" bIns="53985" numCol="1" anchor="t" anchorCtr="0" compatLnSpc="1">
            <a:prstTxWarp prst="textNoShape">
              <a:avLst/>
            </a:prstTxWarp>
          </a:bodyPr>
          <a:lstStyle>
            <a:lvl1pPr>
              <a:defRPr/>
            </a:lvl1pPr>
          </a:lstStyle>
          <a:p>
            <a:r>
              <a:rPr lang="en-US" kern="0"/>
              <a:t>Your title – keep it short, size can vary between 14pt and 24pt</a:t>
            </a:r>
            <a:endParaRPr lang="en-GB" kern="0"/>
          </a:p>
        </p:txBody>
      </p:sp>
      <p:sp>
        <p:nvSpPr>
          <p:cNvPr id="3" name="Text Placeholder 2"/>
          <p:cNvSpPr>
            <a:spLocks noGrp="1"/>
          </p:cNvSpPr>
          <p:nvPr>
            <p:ph type="body" sz="quarter" idx="14" hasCustomPrompt="1"/>
          </p:nvPr>
        </p:nvSpPr>
        <p:spPr>
          <a:xfrm>
            <a:off x="287338" y="1022350"/>
            <a:ext cx="4105275" cy="4032250"/>
          </a:xfrm>
        </p:spPr>
        <p:txBody>
          <a:bodyPr/>
          <a:lstStyle>
            <a:lvl1pPr>
              <a:defRPr sz="1400" b="1"/>
            </a:lvl1pPr>
            <a:lvl2pPr>
              <a:defRPr b="0"/>
            </a:lvl2pPr>
            <a:lvl3pPr marL="744174" indent="-215567">
              <a:buFont typeface="Arial" panose="020B0604020202020204" pitchFamily="34" charset="0"/>
              <a:buChar char="−"/>
              <a:defRPr b="0"/>
            </a:lvl3pPr>
            <a:lvl4pPr>
              <a:defRPr b="0" baseline="0"/>
            </a:lvl4pPr>
            <a:lvl5pPr>
              <a:defRPr b="0"/>
            </a:lvl5pPr>
          </a:lstStyle>
          <a:p>
            <a:r>
              <a:rPr lang="en-US" b="0"/>
              <a:t>SWIFT is a member-owned cooperative through which the financial world conducts its business operations with speed, certainty and confidence. More than 10,800 financial institutions and corporations in over 200 countries trust us every day to exchange millions of </a:t>
            </a:r>
            <a:r>
              <a:rPr lang="en-US" b="0" err="1"/>
              <a:t>standardised</a:t>
            </a:r>
            <a:r>
              <a:rPr lang="en-US" b="0"/>
              <a:t> financial messages.</a:t>
            </a:r>
          </a:p>
          <a:p>
            <a:pPr lvl="1"/>
            <a:r>
              <a:rPr lang="en-US"/>
              <a:t>Point second level</a:t>
            </a:r>
          </a:p>
          <a:p>
            <a:pPr lvl="2"/>
            <a:r>
              <a:rPr lang="en-US"/>
              <a:t>Point third level</a:t>
            </a:r>
          </a:p>
          <a:p>
            <a:pPr lvl="3"/>
            <a:r>
              <a:rPr lang="en-US"/>
              <a:t>Point fourth level</a:t>
            </a:r>
          </a:p>
          <a:p>
            <a:pPr lvl="4"/>
            <a:r>
              <a:rPr lang="en-US"/>
              <a:t>Point fifth level</a:t>
            </a:r>
            <a:endParaRPr lang="en-GB"/>
          </a:p>
        </p:txBody>
      </p:sp>
      <p:sp>
        <p:nvSpPr>
          <p:cNvPr id="13" name="Text Placeholder 2"/>
          <p:cNvSpPr>
            <a:spLocks noGrp="1"/>
          </p:cNvSpPr>
          <p:nvPr>
            <p:ph type="body" sz="quarter" idx="15" hasCustomPrompt="1"/>
          </p:nvPr>
        </p:nvSpPr>
        <p:spPr>
          <a:xfrm>
            <a:off x="4787255" y="1022251"/>
            <a:ext cx="4105275" cy="4032250"/>
          </a:xfrm>
        </p:spPr>
        <p:txBody>
          <a:bodyPr/>
          <a:lstStyle>
            <a:lvl1pPr>
              <a:defRPr sz="1400"/>
            </a:lvl1pPr>
            <a:lvl3pPr marL="744174" indent="-215567">
              <a:buFont typeface="Arial" panose="020B0604020202020204" pitchFamily="34" charset="0"/>
              <a:buChar char="−"/>
              <a:defRPr/>
            </a:lvl3pPr>
          </a:lstStyle>
          <a:p>
            <a:r>
              <a:rPr lang="en-US" b="0"/>
              <a:t>SWIFT is a member-owned cooperative through which the financial world conducts its business operations with speed, certainty and confidence. More than 10,800 financial institutions and corporations in over 200 countries trust us every day to exchange millions of </a:t>
            </a:r>
            <a:r>
              <a:rPr lang="en-US" b="0" err="1"/>
              <a:t>standardised</a:t>
            </a:r>
            <a:r>
              <a:rPr lang="en-US" b="0"/>
              <a:t> financial messages.</a:t>
            </a:r>
          </a:p>
          <a:p>
            <a:pPr lvl="1"/>
            <a:r>
              <a:rPr lang="en-US"/>
              <a:t>Second level</a:t>
            </a:r>
          </a:p>
          <a:p>
            <a:pPr lvl="2"/>
            <a:r>
              <a:rPr lang="en-US"/>
              <a:t>Third level</a:t>
            </a:r>
          </a:p>
          <a:p>
            <a:pPr lvl="3"/>
            <a:r>
              <a:rPr lang="en-US"/>
              <a:t>Fourth level</a:t>
            </a:r>
          </a:p>
          <a:p>
            <a:pPr lvl="4"/>
            <a:r>
              <a:rPr lang="en-US"/>
              <a:t>Fifth level</a:t>
            </a:r>
            <a:endParaRPr lang="en-GB"/>
          </a:p>
        </p:txBody>
      </p:sp>
      <p:sp>
        <p:nvSpPr>
          <p:cNvPr id="15" name="Footer Placeholder 3"/>
          <p:cNvSpPr>
            <a:spLocks noGrp="1"/>
          </p:cNvSpPr>
          <p:nvPr>
            <p:ph type="ftr" sz="quarter" idx="10"/>
          </p:nvPr>
        </p:nvSpPr>
        <p:spPr>
          <a:xfrm>
            <a:off x="658292" y="5592196"/>
            <a:ext cx="8918847" cy="228600"/>
          </a:xfrm>
        </p:spPr>
        <p:txBody>
          <a:bodyPr/>
          <a:lstStyle>
            <a:lvl1pPr>
              <a:defRPr>
                <a:solidFill>
                  <a:schemeClr val="tx2"/>
                </a:solidFill>
              </a:defRPr>
            </a:lvl1pPr>
          </a:lstStyle>
          <a:p>
            <a:r>
              <a:rPr lang="en-US"/>
              <a:t>Global webinar for third-party providers</a:t>
            </a:r>
            <a:endParaRPr lang="en-GB"/>
          </a:p>
        </p:txBody>
      </p:sp>
    </p:spTree>
    <p:extLst>
      <p:ext uri="{BB962C8B-B14F-4D97-AF65-F5344CB8AC3E}">
        <p14:creationId xmlns:p14="http://schemas.microsoft.com/office/powerpoint/2010/main" val="1939195855"/>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itle and 3 columns">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a:xfrm>
            <a:off x="9823251" y="5592196"/>
            <a:ext cx="762000" cy="228600"/>
          </a:xfrm>
        </p:spPr>
        <p:txBody>
          <a:bodyPr/>
          <a:lstStyle>
            <a:lvl1pPr algn="r">
              <a:defRPr/>
            </a:lvl1pPr>
          </a:lstStyle>
          <a:p>
            <a:fld id="{F17889F7-7963-4A16-ADF8-FEE4D97DC541}" type="slidenum">
              <a:rPr lang="en-GB" smtClean="0"/>
              <a:pPr/>
              <a:t>‹#›</a:t>
            </a:fld>
            <a:endParaRPr lang="en-GB"/>
          </a:p>
        </p:txBody>
      </p:sp>
      <p:sp>
        <p:nvSpPr>
          <p:cNvPr id="12" name="Rectangle 34"/>
          <p:cNvSpPr>
            <a:spLocks noGrp="1" noChangeArrowheads="1"/>
          </p:cNvSpPr>
          <p:nvPr>
            <p:ph type="title" hasCustomPrompt="1"/>
          </p:nvPr>
        </p:nvSpPr>
        <p:spPr bwMode="auto">
          <a:xfrm>
            <a:off x="287338" y="302171"/>
            <a:ext cx="8605142" cy="463798"/>
          </a:xfrm>
          <a:prstGeom prst="rect">
            <a:avLst/>
          </a:prstGeom>
          <a:noFill/>
          <a:ln w="9525">
            <a:noFill/>
            <a:miter lim="800000"/>
            <a:headEnd/>
            <a:tailEnd/>
          </a:ln>
          <a:effectLst/>
        </p:spPr>
        <p:txBody>
          <a:bodyPr vert="horz" wrap="square" lIns="107970" tIns="53985" rIns="107970" bIns="53985" numCol="1" anchor="t" anchorCtr="0" compatLnSpc="1">
            <a:prstTxWarp prst="textNoShape">
              <a:avLst/>
            </a:prstTxWarp>
          </a:bodyPr>
          <a:lstStyle>
            <a:lvl1pPr>
              <a:defRPr/>
            </a:lvl1pPr>
          </a:lstStyle>
          <a:p>
            <a:r>
              <a:rPr lang="en-US" kern="0"/>
              <a:t>Your title – keep it short, size can vary between 14pt and 24pt</a:t>
            </a:r>
            <a:endParaRPr lang="en-GB" kern="0"/>
          </a:p>
        </p:txBody>
      </p:sp>
      <p:sp>
        <p:nvSpPr>
          <p:cNvPr id="11" name="Text Placeholder 2"/>
          <p:cNvSpPr>
            <a:spLocks noGrp="1"/>
          </p:cNvSpPr>
          <p:nvPr>
            <p:ph type="body" sz="quarter" idx="15" hasCustomPrompt="1"/>
          </p:nvPr>
        </p:nvSpPr>
        <p:spPr>
          <a:xfrm>
            <a:off x="287338" y="1022350"/>
            <a:ext cx="3097113" cy="4032250"/>
          </a:xfrm>
        </p:spPr>
        <p:txBody>
          <a:bodyPr/>
          <a:lstStyle>
            <a:lvl1pPr>
              <a:defRPr sz="1400"/>
            </a:lvl1pPr>
            <a:lvl3pPr marL="744174" indent="-215567">
              <a:buFont typeface="Arial" panose="020B0604020202020204" pitchFamily="34" charset="0"/>
              <a:buChar char="−"/>
              <a:defRPr/>
            </a:lvl3pPr>
          </a:lstStyle>
          <a:p>
            <a:r>
              <a:rPr lang="en-US" b="0"/>
              <a:t>SWIFT is a member-owned cooperative through which the financial world conducts its business operations with speed, certainty and confidence. More than 10,800 financial institutions and corporations in over 200 countries trust us every day to exchange millions of </a:t>
            </a:r>
            <a:r>
              <a:rPr lang="en-US" b="0" err="1"/>
              <a:t>standardised</a:t>
            </a:r>
            <a:r>
              <a:rPr lang="en-US" b="0"/>
              <a:t> financial messages.</a:t>
            </a:r>
          </a:p>
          <a:p>
            <a:pPr lvl="1"/>
            <a:r>
              <a:rPr lang="en-US"/>
              <a:t>Second level</a:t>
            </a:r>
          </a:p>
          <a:p>
            <a:pPr lvl="2"/>
            <a:r>
              <a:rPr lang="en-US"/>
              <a:t>Third level</a:t>
            </a:r>
          </a:p>
          <a:p>
            <a:pPr lvl="3"/>
            <a:r>
              <a:rPr lang="en-US"/>
              <a:t>Fourth level</a:t>
            </a:r>
          </a:p>
          <a:p>
            <a:pPr lvl="4"/>
            <a:r>
              <a:rPr lang="en-US"/>
              <a:t>Fifth level</a:t>
            </a:r>
            <a:endParaRPr lang="en-GB"/>
          </a:p>
        </p:txBody>
      </p:sp>
      <p:sp>
        <p:nvSpPr>
          <p:cNvPr id="13" name="Text Placeholder 2"/>
          <p:cNvSpPr>
            <a:spLocks noGrp="1"/>
          </p:cNvSpPr>
          <p:nvPr>
            <p:ph type="body" sz="quarter" idx="16" hasCustomPrompt="1"/>
          </p:nvPr>
        </p:nvSpPr>
        <p:spPr>
          <a:xfrm>
            <a:off x="3816499" y="1022251"/>
            <a:ext cx="3097113" cy="4032250"/>
          </a:xfrm>
        </p:spPr>
        <p:txBody>
          <a:bodyPr/>
          <a:lstStyle>
            <a:lvl1pPr>
              <a:defRPr sz="1400"/>
            </a:lvl1pPr>
            <a:lvl3pPr marL="744174" indent="-215567">
              <a:buFont typeface="Arial" panose="020B0604020202020204" pitchFamily="34" charset="0"/>
              <a:buChar char="−"/>
              <a:defRPr/>
            </a:lvl3pPr>
          </a:lstStyle>
          <a:p>
            <a:r>
              <a:rPr lang="en-US" b="0"/>
              <a:t>SWIFT is a member-owned cooperative through which the financial world conducts its business operations with speed, certainty and confidence. More than 10,800 financial institutions and corporations in over 200 countries trust us every day to exchange millions of </a:t>
            </a:r>
            <a:r>
              <a:rPr lang="en-US" b="0" err="1"/>
              <a:t>standardised</a:t>
            </a:r>
            <a:r>
              <a:rPr lang="en-US" b="0"/>
              <a:t> financial messages.</a:t>
            </a:r>
          </a:p>
          <a:p>
            <a:pPr lvl="1"/>
            <a:r>
              <a:rPr lang="en-US"/>
              <a:t>Second level</a:t>
            </a:r>
          </a:p>
          <a:p>
            <a:pPr lvl="2"/>
            <a:r>
              <a:rPr lang="en-US"/>
              <a:t>Third level</a:t>
            </a:r>
          </a:p>
          <a:p>
            <a:pPr lvl="3"/>
            <a:r>
              <a:rPr lang="en-US"/>
              <a:t>Fourth level</a:t>
            </a:r>
          </a:p>
          <a:p>
            <a:pPr lvl="4"/>
            <a:r>
              <a:rPr lang="en-US"/>
              <a:t>Fifth level</a:t>
            </a:r>
            <a:endParaRPr lang="en-GB"/>
          </a:p>
        </p:txBody>
      </p:sp>
      <p:sp>
        <p:nvSpPr>
          <p:cNvPr id="14" name="Text Placeholder 2"/>
          <p:cNvSpPr>
            <a:spLocks noGrp="1"/>
          </p:cNvSpPr>
          <p:nvPr>
            <p:ph type="body" sz="quarter" idx="17" hasCustomPrompt="1"/>
          </p:nvPr>
        </p:nvSpPr>
        <p:spPr>
          <a:xfrm>
            <a:off x="7399789" y="1022251"/>
            <a:ext cx="3097113" cy="4032250"/>
          </a:xfrm>
        </p:spPr>
        <p:txBody>
          <a:bodyPr/>
          <a:lstStyle>
            <a:lvl1pPr>
              <a:defRPr sz="1400"/>
            </a:lvl1pPr>
            <a:lvl3pPr marL="744174" indent="-215567">
              <a:buFont typeface="Arial" panose="020B0604020202020204" pitchFamily="34" charset="0"/>
              <a:buChar char="−"/>
              <a:defRPr/>
            </a:lvl3pPr>
          </a:lstStyle>
          <a:p>
            <a:r>
              <a:rPr lang="en-US" b="0"/>
              <a:t>SWIFT is a member-owned cooperative through which the financial world conducts its business operations with speed, certainty and confidence. More than 10,800 financial institutions and corporations in over 200 countries trust us every day to exchange millions of </a:t>
            </a:r>
            <a:r>
              <a:rPr lang="en-US" b="0" err="1"/>
              <a:t>standardised</a:t>
            </a:r>
            <a:r>
              <a:rPr lang="en-US" b="0"/>
              <a:t> financial messages.</a:t>
            </a:r>
          </a:p>
          <a:p>
            <a:pPr lvl="1"/>
            <a:r>
              <a:rPr lang="en-US"/>
              <a:t>Second level</a:t>
            </a:r>
          </a:p>
          <a:p>
            <a:pPr lvl="2"/>
            <a:r>
              <a:rPr lang="en-US"/>
              <a:t>Third level</a:t>
            </a:r>
          </a:p>
          <a:p>
            <a:pPr lvl="3"/>
            <a:r>
              <a:rPr lang="en-US"/>
              <a:t>Fourth level</a:t>
            </a:r>
          </a:p>
          <a:p>
            <a:pPr lvl="4"/>
            <a:r>
              <a:rPr lang="en-US"/>
              <a:t>Fifth level</a:t>
            </a:r>
            <a:endParaRPr lang="en-GB"/>
          </a:p>
        </p:txBody>
      </p:sp>
      <p:sp>
        <p:nvSpPr>
          <p:cNvPr id="16" name="Footer Placeholder 3"/>
          <p:cNvSpPr>
            <a:spLocks noGrp="1"/>
          </p:cNvSpPr>
          <p:nvPr>
            <p:ph type="ftr" sz="quarter" idx="10"/>
          </p:nvPr>
        </p:nvSpPr>
        <p:spPr>
          <a:xfrm>
            <a:off x="658292" y="5592196"/>
            <a:ext cx="8918847" cy="228600"/>
          </a:xfrm>
        </p:spPr>
        <p:txBody>
          <a:bodyPr/>
          <a:lstStyle>
            <a:lvl1pPr>
              <a:defRPr>
                <a:solidFill>
                  <a:schemeClr val="tx2"/>
                </a:solidFill>
              </a:defRPr>
            </a:lvl1pPr>
          </a:lstStyle>
          <a:p>
            <a:r>
              <a:rPr lang="en-US"/>
              <a:t>Global webinar for third-party providers</a:t>
            </a:r>
            <a:endParaRPr lang="en-GB"/>
          </a:p>
        </p:txBody>
      </p:sp>
    </p:spTree>
    <p:extLst>
      <p:ext uri="{BB962C8B-B14F-4D97-AF65-F5344CB8AC3E}">
        <p14:creationId xmlns:p14="http://schemas.microsoft.com/office/powerpoint/2010/main" val="860829533"/>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itle and 4 columns">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a:xfrm>
            <a:off x="9823251" y="5592196"/>
            <a:ext cx="762000" cy="228600"/>
          </a:xfrm>
        </p:spPr>
        <p:txBody>
          <a:bodyPr/>
          <a:lstStyle>
            <a:lvl1pPr algn="r">
              <a:defRPr/>
            </a:lvl1pPr>
          </a:lstStyle>
          <a:p>
            <a:fld id="{F17889F7-7963-4A16-ADF8-FEE4D97DC541}" type="slidenum">
              <a:rPr lang="en-GB" smtClean="0"/>
              <a:pPr/>
              <a:t>‹#›</a:t>
            </a:fld>
            <a:endParaRPr lang="en-GB"/>
          </a:p>
        </p:txBody>
      </p:sp>
      <p:sp>
        <p:nvSpPr>
          <p:cNvPr id="12" name="Rectangle 34"/>
          <p:cNvSpPr>
            <a:spLocks noGrp="1" noChangeArrowheads="1"/>
          </p:cNvSpPr>
          <p:nvPr>
            <p:ph type="title" hasCustomPrompt="1"/>
          </p:nvPr>
        </p:nvSpPr>
        <p:spPr bwMode="auto">
          <a:xfrm>
            <a:off x="287338" y="301625"/>
            <a:ext cx="8605142" cy="463798"/>
          </a:xfrm>
          <a:prstGeom prst="rect">
            <a:avLst/>
          </a:prstGeom>
          <a:noFill/>
          <a:ln w="9525">
            <a:noFill/>
            <a:miter lim="800000"/>
            <a:headEnd/>
            <a:tailEnd/>
          </a:ln>
          <a:effectLst/>
        </p:spPr>
        <p:txBody>
          <a:bodyPr vert="horz" wrap="square" lIns="107970" tIns="53985" rIns="107970" bIns="53985" numCol="1" anchor="t" anchorCtr="0" compatLnSpc="1">
            <a:prstTxWarp prst="textNoShape">
              <a:avLst/>
            </a:prstTxWarp>
          </a:bodyPr>
          <a:lstStyle>
            <a:lvl1pPr>
              <a:defRPr/>
            </a:lvl1pPr>
          </a:lstStyle>
          <a:p>
            <a:r>
              <a:rPr lang="en-US" kern="0"/>
              <a:t>Your title – keep it short, size can vary between 14pt and 24pt</a:t>
            </a:r>
            <a:endParaRPr lang="en-GB" kern="0"/>
          </a:p>
        </p:txBody>
      </p:sp>
      <p:sp>
        <p:nvSpPr>
          <p:cNvPr id="16" name="Text Placeholder 2"/>
          <p:cNvSpPr>
            <a:spLocks noGrp="1"/>
          </p:cNvSpPr>
          <p:nvPr>
            <p:ph type="body" sz="quarter" idx="17" hasCustomPrompt="1"/>
          </p:nvPr>
        </p:nvSpPr>
        <p:spPr>
          <a:xfrm>
            <a:off x="287339" y="1022350"/>
            <a:ext cx="2407256" cy="4032250"/>
          </a:xfrm>
        </p:spPr>
        <p:txBody>
          <a:bodyPr/>
          <a:lstStyle>
            <a:lvl1pPr>
              <a:defRPr sz="1400"/>
            </a:lvl1pPr>
            <a:lvl3pPr marL="744174" indent="-215567">
              <a:buFont typeface="Arial" panose="020B0604020202020204" pitchFamily="34" charset="0"/>
              <a:buChar char="−"/>
              <a:defRPr/>
            </a:lvl3pPr>
          </a:lstStyle>
          <a:p>
            <a:r>
              <a:rPr lang="en-US" b="0"/>
              <a:t>SWIFT is a member-owned cooperative through which the financial world conducts its business operations with speed, certainty and confidence. More than 10,800 financial institutions and corporations in over 200 countries trust us every day to exchange millions of </a:t>
            </a:r>
            <a:r>
              <a:rPr lang="en-US" b="0" err="1"/>
              <a:t>standardised</a:t>
            </a:r>
            <a:r>
              <a:rPr lang="en-US" b="0"/>
              <a:t> financial messages.</a:t>
            </a:r>
          </a:p>
          <a:p>
            <a:pPr lvl="1"/>
            <a:r>
              <a:rPr lang="en-US"/>
              <a:t>Second level</a:t>
            </a:r>
          </a:p>
          <a:p>
            <a:pPr lvl="2"/>
            <a:r>
              <a:rPr lang="en-US"/>
              <a:t>Third level</a:t>
            </a:r>
          </a:p>
          <a:p>
            <a:pPr lvl="3"/>
            <a:r>
              <a:rPr lang="en-US"/>
              <a:t>Fourth level</a:t>
            </a:r>
          </a:p>
          <a:p>
            <a:pPr lvl="4"/>
            <a:r>
              <a:rPr lang="en-US"/>
              <a:t>Fifth level</a:t>
            </a:r>
            <a:endParaRPr lang="en-GB"/>
          </a:p>
        </p:txBody>
      </p:sp>
      <p:sp>
        <p:nvSpPr>
          <p:cNvPr id="18" name="Text Placeholder 2"/>
          <p:cNvSpPr>
            <a:spLocks noGrp="1"/>
          </p:cNvSpPr>
          <p:nvPr>
            <p:ph type="body" sz="quarter" idx="18" hasCustomPrompt="1"/>
          </p:nvPr>
        </p:nvSpPr>
        <p:spPr>
          <a:xfrm>
            <a:off x="2907997" y="1022251"/>
            <a:ext cx="2407256" cy="4032250"/>
          </a:xfrm>
        </p:spPr>
        <p:txBody>
          <a:bodyPr/>
          <a:lstStyle>
            <a:lvl1pPr>
              <a:defRPr sz="1400"/>
            </a:lvl1pPr>
            <a:lvl3pPr marL="744174" indent="-215567">
              <a:buFont typeface="Arial" panose="020B0604020202020204" pitchFamily="34" charset="0"/>
              <a:buChar char="−"/>
              <a:defRPr/>
            </a:lvl3pPr>
          </a:lstStyle>
          <a:p>
            <a:r>
              <a:rPr lang="en-US" b="0"/>
              <a:t>SWIFT is a member-owned cooperative through which the financial world conducts its business operations with speed, certainty and confidence. More than 10,800 financial institutions and corporations in over 200 countries trust us every day to exchange millions of </a:t>
            </a:r>
            <a:r>
              <a:rPr lang="en-US" b="0" err="1"/>
              <a:t>standardised</a:t>
            </a:r>
            <a:r>
              <a:rPr lang="en-US" b="0"/>
              <a:t> financial messages.</a:t>
            </a:r>
          </a:p>
          <a:p>
            <a:pPr lvl="1"/>
            <a:r>
              <a:rPr lang="en-US"/>
              <a:t>Second level</a:t>
            </a:r>
          </a:p>
          <a:p>
            <a:pPr lvl="2"/>
            <a:r>
              <a:rPr lang="en-US"/>
              <a:t>Third level</a:t>
            </a:r>
          </a:p>
          <a:p>
            <a:pPr lvl="3"/>
            <a:r>
              <a:rPr lang="en-US"/>
              <a:t>Fourth level</a:t>
            </a:r>
          </a:p>
          <a:p>
            <a:pPr lvl="4"/>
            <a:r>
              <a:rPr lang="en-US"/>
              <a:t>Fifth level</a:t>
            </a:r>
            <a:endParaRPr lang="en-GB"/>
          </a:p>
        </p:txBody>
      </p:sp>
      <p:sp>
        <p:nvSpPr>
          <p:cNvPr id="19" name="Text Placeholder 2"/>
          <p:cNvSpPr>
            <a:spLocks noGrp="1"/>
          </p:cNvSpPr>
          <p:nvPr>
            <p:ph type="body" sz="quarter" idx="19" hasCustomPrompt="1"/>
          </p:nvPr>
        </p:nvSpPr>
        <p:spPr>
          <a:xfrm>
            <a:off x="5527886" y="1022251"/>
            <a:ext cx="2407256" cy="4032250"/>
          </a:xfrm>
        </p:spPr>
        <p:txBody>
          <a:bodyPr/>
          <a:lstStyle>
            <a:lvl1pPr>
              <a:defRPr sz="1400"/>
            </a:lvl1pPr>
            <a:lvl3pPr marL="744174" indent="-215567">
              <a:buFont typeface="Arial" panose="020B0604020202020204" pitchFamily="34" charset="0"/>
              <a:buChar char="−"/>
              <a:defRPr/>
            </a:lvl3pPr>
          </a:lstStyle>
          <a:p>
            <a:r>
              <a:rPr lang="en-US" b="0"/>
              <a:t>SWIFT is a member-owned cooperative through which the financial world conducts its business operations with speed, certainty and confidence. More than 10,800 financial institutions and corporations in over 200 countries trust us every day to exchange millions of </a:t>
            </a:r>
            <a:r>
              <a:rPr lang="en-US" b="0" err="1"/>
              <a:t>standardised</a:t>
            </a:r>
            <a:r>
              <a:rPr lang="en-US" b="0"/>
              <a:t> financial messages.</a:t>
            </a:r>
          </a:p>
          <a:p>
            <a:pPr lvl="1"/>
            <a:r>
              <a:rPr lang="en-US"/>
              <a:t>Second level</a:t>
            </a:r>
          </a:p>
          <a:p>
            <a:pPr lvl="2"/>
            <a:r>
              <a:rPr lang="en-US"/>
              <a:t>Third level</a:t>
            </a:r>
          </a:p>
          <a:p>
            <a:pPr lvl="3"/>
            <a:r>
              <a:rPr lang="en-US"/>
              <a:t>Fourth level</a:t>
            </a:r>
          </a:p>
          <a:p>
            <a:pPr lvl="4"/>
            <a:r>
              <a:rPr lang="en-US"/>
              <a:t>Fifth level</a:t>
            </a:r>
            <a:endParaRPr lang="en-GB"/>
          </a:p>
        </p:txBody>
      </p:sp>
      <p:sp>
        <p:nvSpPr>
          <p:cNvPr id="22" name="Text Placeholder 2"/>
          <p:cNvSpPr>
            <a:spLocks noGrp="1"/>
          </p:cNvSpPr>
          <p:nvPr>
            <p:ph type="body" sz="quarter" idx="20" hasCustomPrompt="1"/>
          </p:nvPr>
        </p:nvSpPr>
        <p:spPr>
          <a:xfrm>
            <a:off x="8106758" y="1022251"/>
            <a:ext cx="2407256" cy="4032250"/>
          </a:xfrm>
        </p:spPr>
        <p:txBody>
          <a:bodyPr/>
          <a:lstStyle>
            <a:lvl1pPr>
              <a:defRPr sz="1400"/>
            </a:lvl1pPr>
            <a:lvl3pPr marL="744174" indent="-215567">
              <a:buFont typeface="Arial" panose="020B0604020202020204" pitchFamily="34" charset="0"/>
              <a:buChar char="−"/>
              <a:defRPr/>
            </a:lvl3pPr>
          </a:lstStyle>
          <a:p>
            <a:r>
              <a:rPr lang="en-US" b="0"/>
              <a:t>SWIFT is a member-owned cooperative through which the financial world conducts its business operations with speed, certainty and confidence. More than 10,800 financial institutions and corporations in over 200 countries trust us every day to exchange millions of </a:t>
            </a:r>
            <a:r>
              <a:rPr lang="en-US" b="0" err="1"/>
              <a:t>standardised</a:t>
            </a:r>
            <a:r>
              <a:rPr lang="en-US" b="0"/>
              <a:t> financial messages.</a:t>
            </a:r>
          </a:p>
          <a:p>
            <a:pPr lvl="1"/>
            <a:r>
              <a:rPr lang="en-US"/>
              <a:t>Second level</a:t>
            </a:r>
          </a:p>
          <a:p>
            <a:pPr lvl="2"/>
            <a:r>
              <a:rPr lang="en-US"/>
              <a:t>Third level</a:t>
            </a:r>
          </a:p>
          <a:p>
            <a:pPr lvl="3"/>
            <a:r>
              <a:rPr lang="en-US"/>
              <a:t>Fourth level</a:t>
            </a:r>
          </a:p>
          <a:p>
            <a:pPr lvl="4"/>
            <a:r>
              <a:rPr lang="en-US"/>
              <a:t>Fifth level</a:t>
            </a:r>
            <a:endParaRPr lang="en-GB"/>
          </a:p>
        </p:txBody>
      </p:sp>
      <p:sp>
        <p:nvSpPr>
          <p:cNvPr id="24" name="Footer Placeholder 3"/>
          <p:cNvSpPr>
            <a:spLocks noGrp="1"/>
          </p:cNvSpPr>
          <p:nvPr>
            <p:ph type="ftr" sz="quarter" idx="10"/>
          </p:nvPr>
        </p:nvSpPr>
        <p:spPr>
          <a:xfrm>
            <a:off x="658292" y="5592196"/>
            <a:ext cx="8918847" cy="228600"/>
          </a:xfrm>
        </p:spPr>
        <p:txBody>
          <a:bodyPr/>
          <a:lstStyle>
            <a:lvl1pPr>
              <a:defRPr>
                <a:solidFill>
                  <a:schemeClr val="tx2"/>
                </a:solidFill>
              </a:defRPr>
            </a:lvl1pPr>
          </a:lstStyle>
          <a:p>
            <a:r>
              <a:rPr lang="en-US"/>
              <a:t>Global webinar for third-party providers</a:t>
            </a:r>
            <a:endParaRPr lang="en-GB"/>
          </a:p>
        </p:txBody>
      </p:sp>
    </p:spTree>
    <p:extLst>
      <p:ext uri="{BB962C8B-B14F-4D97-AF65-F5344CB8AC3E}">
        <p14:creationId xmlns:p14="http://schemas.microsoft.com/office/powerpoint/2010/main" val="2266547560"/>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Divider or Highlight slide Green">
    <p:bg>
      <p:bgPr>
        <a:solidFill>
          <a:schemeClr val="tx2"/>
        </a:solid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a:xfrm>
            <a:off x="9823251" y="5592196"/>
            <a:ext cx="762000" cy="228600"/>
          </a:xfrm>
        </p:spPr>
        <p:txBody>
          <a:bodyPr/>
          <a:lstStyle>
            <a:lvl1pPr algn="r">
              <a:defRPr>
                <a:solidFill>
                  <a:schemeClr val="bg1"/>
                </a:solidFill>
              </a:defRPr>
            </a:lvl1pPr>
          </a:lstStyle>
          <a:p>
            <a:fld id="{F17889F7-7963-4A16-ADF8-FEE4D97DC541}" type="slidenum">
              <a:rPr lang="en-GB" smtClean="0"/>
              <a:pPr/>
              <a:t>‹#›</a:t>
            </a:fld>
            <a:endParaRPr lang="en-GB"/>
          </a:p>
        </p:txBody>
      </p:sp>
      <p:grpSp>
        <p:nvGrpSpPr>
          <p:cNvPr id="8" name="Group 7"/>
          <p:cNvGrpSpPr/>
          <p:nvPr userDrawn="1"/>
        </p:nvGrpSpPr>
        <p:grpSpPr>
          <a:xfrm>
            <a:off x="286418" y="5558755"/>
            <a:ext cx="288363" cy="288873"/>
            <a:chOff x="1230313" y="1433513"/>
            <a:chExt cx="898525" cy="900113"/>
          </a:xfrm>
        </p:grpSpPr>
        <p:sp>
          <p:nvSpPr>
            <p:cNvPr id="9" name="Freeform 8"/>
            <p:cNvSpPr>
              <a:spLocks noEditPoints="1"/>
            </p:cNvSpPr>
            <p:nvPr userDrawn="1"/>
          </p:nvSpPr>
          <p:spPr bwMode="auto">
            <a:xfrm>
              <a:off x="1230313" y="1433513"/>
              <a:ext cx="898525" cy="900113"/>
            </a:xfrm>
            <a:custGeom>
              <a:avLst/>
              <a:gdLst>
                <a:gd name="T0" fmla="*/ 198 w 566"/>
                <a:gd name="T1" fmla="*/ 14 h 567"/>
                <a:gd name="T2" fmla="*/ 103 w 566"/>
                <a:gd name="T3" fmla="*/ 66 h 567"/>
                <a:gd name="T4" fmla="*/ 34 w 566"/>
                <a:gd name="T5" fmla="*/ 149 h 567"/>
                <a:gd name="T6" fmla="*/ 2 w 566"/>
                <a:gd name="T7" fmla="*/ 255 h 567"/>
                <a:gd name="T8" fmla="*/ 9 w 566"/>
                <a:gd name="T9" fmla="*/ 354 h 567"/>
                <a:gd name="T10" fmla="*/ 57 w 566"/>
                <a:gd name="T11" fmla="*/ 453 h 567"/>
                <a:gd name="T12" fmla="*/ 136 w 566"/>
                <a:gd name="T13" fmla="*/ 526 h 567"/>
                <a:gd name="T14" fmla="*/ 240 w 566"/>
                <a:gd name="T15" fmla="*/ 563 h 567"/>
                <a:gd name="T16" fmla="*/ 341 w 566"/>
                <a:gd name="T17" fmla="*/ 561 h 567"/>
                <a:gd name="T18" fmla="*/ 442 w 566"/>
                <a:gd name="T19" fmla="*/ 518 h 567"/>
                <a:gd name="T20" fmla="*/ 518 w 566"/>
                <a:gd name="T21" fmla="*/ 442 h 567"/>
                <a:gd name="T22" fmla="*/ 561 w 566"/>
                <a:gd name="T23" fmla="*/ 341 h 567"/>
                <a:gd name="T24" fmla="*/ 563 w 566"/>
                <a:gd name="T25" fmla="*/ 240 h 567"/>
                <a:gd name="T26" fmla="*/ 526 w 566"/>
                <a:gd name="T27" fmla="*/ 137 h 567"/>
                <a:gd name="T28" fmla="*/ 454 w 566"/>
                <a:gd name="T29" fmla="*/ 57 h 567"/>
                <a:gd name="T30" fmla="*/ 356 w 566"/>
                <a:gd name="T31" fmla="*/ 10 h 567"/>
                <a:gd name="T32" fmla="*/ 95 w 566"/>
                <a:gd name="T33" fmla="*/ 90 h 567"/>
                <a:gd name="T34" fmla="*/ 248 w 566"/>
                <a:gd name="T35" fmla="*/ 16 h 567"/>
                <a:gd name="T36" fmla="*/ 206 w 566"/>
                <a:gd name="T37" fmla="*/ 55 h 567"/>
                <a:gd name="T38" fmla="*/ 94 w 566"/>
                <a:gd name="T39" fmla="*/ 92 h 567"/>
                <a:gd name="T40" fmla="*/ 247 w 566"/>
                <a:gd name="T41" fmla="*/ 36 h 567"/>
                <a:gd name="T42" fmla="*/ 192 w 566"/>
                <a:gd name="T43" fmla="*/ 92 h 567"/>
                <a:gd name="T44" fmla="*/ 337 w 566"/>
                <a:gd name="T45" fmla="*/ 50 h 567"/>
                <a:gd name="T46" fmla="*/ 290 w 566"/>
                <a:gd name="T47" fmla="*/ 92 h 567"/>
                <a:gd name="T48" fmla="*/ 319 w 566"/>
                <a:gd name="T49" fmla="*/ 19 h 567"/>
                <a:gd name="T50" fmla="*/ 382 w 566"/>
                <a:gd name="T51" fmla="*/ 32 h 567"/>
                <a:gd name="T52" fmla="*/ 473 w 566"/>
                <a:gd name="T53" fmla="*/ 92 h 567"/>
                <a:gd name="T54" fmla="*/ 166 w 566"/>
                <a:gd name="T55" fmla="*/ 107 h 567"/>
                <a:gd name="T56" fmla="*/ 32 w 566"/>
                <a:gd name="T57" fmla="*/ 186 h 567"/>
                <a:gd name="T58" fmla="*/ 81 w 566"/>
                <a:gd name="T59" fmla="*/ 106 h 567"/>
                <a:gd name="T60" fmla="*/ 278 w 566"/>
                <a:gd name="T61" fmla="*/ 186 h 567"/>
                <a:gd name="T62" fmla="*/ 183 w 566"/>
                <a:gd name="T63" fmla="*/ 106 h 567"/>
                <a:gd name="T64" fmla="*/ 384 w 566"/>
                <a:gd name="T65" fmla="*/ 106 h 567"/>
                <a:gd name="T66" fmla="*/ 417 w 566"/>
                <a:gd name="T67" fmla="*/ 186 h 567"/>
                <a:gd name="T68" fmla="*/ 486 w 566"/>
                <a:gd name="T69" fmla="*/ 105 h 567"/>
                <a:gd name="T70" fmla="*/ 535 w 566"/>
                <a:gd name="T71" fmla="*/ 186 h 567"/>
                <a:gd name="T72" fmla="*/ 411 w 566"/>
                <a:gd name="T73" fmla="*/ 126 h 567"/>
                <a:gd name="T74" fmla="*/ 540 w 566"/>
                <a:gd name="T75" fmla="*/ 199 h 567"/>
                <a:gd name="T76" fmla="*/ 552 w 566"/>
                <a:gd name="T77" fmla="*/ 305 h 567"/>
                <a:gd name="T78" fmla="*/ 27 w 566"/>
                <a:gd name="T79" fmla="*/ 368 h 567"/>
                <a:gd name="T80" fmla="*/ 14 w 566"/>
                <a:gd name="T81" fmla="*/ 284 h 567"/>
                <a:gd name="T82" fmla="*/ 540 w 566"/>
                <a:gd name="T83" fmla="*/ 199 h 567"/>
                <a:gd name="T84" fmla="*/ 156 w 566"/>
                <a:gd name="T85" fmla="*/ 441 h 567"/>
                <a:gd name="T86" fmla="*/ 81 w 566"/>
                <a:gd name="T87" fmla="*/ 461 h 567"/>
                <a:gd name="T88" fmla="*/ 32 w 566"/>
                <a:gd name="T89" fmla="*/ 381 h 567"/>
                <a:gd name="T90" fmla="*/ 183 w 566"/>
                <a:gd name="T91" fmla="*/ 461 h 567"/>
                <a:gd name="T92" fmla="*/ 149 w 566"/>
                <a:gd name="T93" fmla="*/ 381 h 567"/>
                <a:gd name="T94" fmla="*/ 412 w 566"/>
                <a:gd name="T95" fmla="*/ 402 h 567"/>
                <a:gd name="T96" fmla="*/ 290 w 566"/>
                <a:gd name="T97" fmla="*/ 461 h 567"/>
                <a:gd name="T98" fmla="*/ 534 w 566"/>
                <a:gd name="T99" fmla="*/ 382 h 567"/>
                <a:gd name="T100" fmla="*/ 400 w 566"/>
                <a:gd name="T101" fmla="*/ 461 h 567"/>
                <a:gd name="T102" fmla="*/ 431 w 566"/>
                <a:gd name="T103" fmla="*/ 381 h 567"/>
                <a:gd name="T104" fmla="*/ 176 w 566"/>
                <a:gd name="T105" fmla="*/ 475 h 567"/>
                <a:gd name="T106" fmla="*/ 253 w 566"/>
                <a:gd name="T107" fmla="*/ 551 h 567"/>
                <a:gd name="T108" fmla="*/ 146 w 566"/>
                <a:gd name="T109" fmla="*/ 515 h 567"/>
                <a:gd name="T110" fmla="*/ 176 w 566"/>
                <a:gd name="T111" fmla="*/ 475 h 567"/>
                <a:gd name="T112" fmla="*/ 230 w 566"/>
                <a:gd name="T113" fmla="*/ 516 h 567"/>
                <a:gd name="T114" fmla="*/ 278 w 566"/>
                <a:gd name="T115" fmla="*/ 475 h 567"/>
                <a:gd name="T116" fmla="*/ 320 w 566"/>
                <a:gd name="T117" fmla="*/ 531 h 567"/>
                <a:gd name="T118" fmla="*/ 374 w 566"/>
                <a:gd name="T119" fmla="*/ 475 h 567"/>
                <a:gd name="T120" fmla="*/ 401 w 566"/>
                <a:gd name="T121" fmla="*/ 525 h 567"/>
                <a:gd name="T122" fmla="*/ 319 w 566"/>
                <a:gd name="T123" fmla="*/ 547 h 567"/>
                <a:gd name="T124" fmla="*/ 391 w 566"/>
                <a:gd name="T125" fmla="*/ 475 h 5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66" h="567">
                  <a:moveTo>
                    <a:pt x="282" y="0"/>
                  </a:moveTo>
                  <a:lnTo>
                    <a:pt x="282" y="0"/>
                  </a:lnTo>
                  <a:lnTo>
                    <a:pt x="268" y="1"/>
                  </a:lnTo>
                  <a:lnTo>
                    <a:pt x="252" y="2"/>
                  </a:lnTo>
                  <a:lnTo>
                    <a:pt x="238" y="4"/>
                  </a:lnTo>
                  <a:lnTo>
                    <a:pt x="225" y="7"/>
                  </a:lnTo>
                  <a:lnTo>
                    <a:pt x="211" y="10"/>
                  </a:lnTo>
                  <a:lnTo>
                    <a:pt x="198" y="14"/>
                  </a:lnTo>
                  <a:lnTo>
                    <a:pt x="185" y="18"/>
                  </a:lnTo>
                  <a:lnTo>
                    <a:pt x="172" y="23"/>
                  </a:lnTo>
                  <a:lnTo>
                    <a:pt x="159" y="29"/>
                  </a:lnTo>
                  <a:lnTo>
                    <a:pt x="147" y="35"/>
                  </a:lnTo>
                  <a:lnTo>
                    <a:pt x="136" y="42"/>
                  </a:lnTo>
                  <a:lnTo>
                    <a:pt x="124" y="49"/>
                  </a:lnTo>
                  <a:lnTo>
                    <a:pt x="113" y="57"/>
                  </a:lnTo>
                  <a:lnTo>
                    <a:pt x="103" y="66"/>
                  </a:lnTo>
                  <a:lnTo>
                    <a:pt x="92" y="75"/>
                  </a:lnTo>
                  <a:lnTo>
                    <a:pt x="83" y="84"/>
                  </a:lnTo>
                  <a:lnTo>
                    <a:pt x="73" y="94"/>
                  </a:lnTo>
                  <a:lnTo>
                    <a:pt x="65" y="104"/>
                  </a:lnTo>
                  <a:lnTo>
                    <a:pt x="56" y="115"/>
                  </a:lnTo>
                  <a:lnTo>
                    <a:pt x="48" y="126"/>
                  </a:lnTo>
                  <a:lnTo>
                    <a:pt x="41" y="137"/>
                  </a:lnTo>
                  <a:lnTo>
                    <a:pt x="34" y="149"/>
                  </a:lnTo>
                  <a:lnTo>
                    <a:pt x="28" y="161"/>
                  </a:lnTo>
                  <a:lnTo>
                    <a:pt x="22" y="174"/>
                  </a:lnTo>
                  <a:lnTo>
                    <a:pt x="17" y="186"/>
                  </a:lnTo>
                  <a:lnTo>
                    <a:pt x="13" y="199"/>
                  </a:lnTo>
                  <a:lnTo>
                    <a:pt x="9" y="213"/>
                  </a:lnTo>
                  <a:lnTo>
                    <a:pt x="6" y="226"/>
                  </a:lnTo>
                  <a:lnTo>
                    <a:pt x="4" y="240"/>
                  </a:lnTo>
                  <a:lnTo>
                    <a:pt x="2" y="255"/>
                  </a:lnTo>
                  <a:lnTo>
                    <a:pt x="1" y="270"/>
                  </a:lnTo>
                  <a:lnTo>
                    <a:pt x="0" y="284"/>
                  </a:lnTo>
                  <a:lnTo>
                    <a:pt x="0" y="284"/>
                  </a:lnTo>
                  <a:lnTo>
                    <a:pt x="1" y="298"/>
                  </a:lnTo>
                  <a:lnTo>
                    <a:pt x="2" y="313"/>
                  </a:lnTo>
                  <a:lnTo>
                    <a:pt x="4" y="327"/>
                  </a:lnTo>
                  <a:lnTo>
                    <a:pt x="6" y="341"/>
                  </a:lnTo>
                  <a:lnTo>
                    <a:pt x="9" y="354"/>
                  </a:lnTo>
                  <a:lnTo>
                    <a:pt x="13" y="368"/>
                  </a:lnTo>
                  <a:lnTo>
                    <a:pt x="18" y="381"/>
                  </a:lnTo>
                  <a:lnTo>
                    <a:pt x="23" y="394"/>
                  </a:lnTo>
                  <a:lnTo>
                    <a:pt x="28" y="406"/>
                  </a:lnTo>
                  <a:lnTo>
                    <a:pt x="34" y="418"/>
                  </a:lnTo>
                  <a:lnTo>
                    <a:pt x="41" y="430"/>
                  </a:lnTo>
                  <a:lnTo>
                    <a:pt x="49" y="442"/>
                  </a:lnTo>
                  <a:lnTo>
                    <a:pt x="57" y="453"/>
                  </a:lnTo>
                  <a:lnTo>
                    <a:pt x="65" y="464"/>
                  </a:lnTo>
                  <a:lnTo>
                    <a:pt x="74" y="474"/>
                  </a:lnTo>
                  <a:lnTo>
                    <a:pt x="83" y="484"/>
                  </a:lnTo>
                  <a:lnTo>
                    <a:pt x="93" y="493"/>
                  </a:lnTo>
                  <a:lnTo>
                    <a:pt x="103" y="502"/>
                  </a:lnTo>
                  <a:lnTo>
                    <a:pt x="114" y="510"/>
                  </a:lnTo>
                  <a:lnTo>
                    <a:pt x="125" y="518"/>
                  </a:lnTo>
                  <a:lnTo>
                    <a:pt x="136" y="526"/>
                  </a:lnTo>
                  <a:lnTo>
                    <a:pt x="148" y="532"/>
                  </a:lnTo>
                  <a:lnTo>
                    <a:pt x="160" y="539"/>
                  </a:lnTo>
                  <a:lnTo>
                    <a:pt x="173" y="544"/>
                  </a:lnTo>
                  <a:lnTo>
                    <a:pt x="186" y="549"/>
                  </a:lnTo>
                  <a:lnTo>
                    <a:pt x="199" y="554"/>
                  </a:lnTo>
                  <a:lnTo>
                    <a:pt x="212" y="558"/>
                  </a:lnTo>
                  <a:lnTo>
                    <a:pt x="226" y="561"/>
                  </a:lnTo>
                  <a:lnTo>
                    <a:pt x="240" y="563"/>
                  </a:lnTo>
                  <a:lnTo>
                    <a:pt x="254" y="565"/>
                  </a:lnTo>
                  <a:lnTo>
                    <a:pt x="269" y="566"/>
                  </a:lnTo>
                  <a:lnTo>
                    <a:pt x="284" y="567"/>
                  </a:lnTo>
                  <a:lnTo>
                    <a:pt x="284" y="567"/>
                  </a:lnTo>
                  <a:lnTo>
                    <a:pt x="298" y="566"/>
                  </a:lnTo>
                  <a:lnTo>
                    <a:pt x="313" y="565"/>
                  </a:lnTo>
                  <a:lnTo>
                    <a:pt x="327" y="563"/>
                  </a:lnTo>
                  <a:lnTo>
                    <a:pt x="341" y="561"/>
                  </a:lnTo>
                  <a:lnTo>
                    <a:pt x="354" y="558"/>
                  </a:lnTo>
                  <a:lnTo>
                    <a:pt x="368" y="554"/>
                  </a:lnTo>
                  <a:lnTo>
                    <a:pt x="381" y="549"/>
                  </a:lnTo>
                  <a:lnTo>
                    <a:pt x="394" y="544"/>
                  </a:lnTo>
                  <a:lnTo>
                    <a:pt x="406" y="539"/>
                  </a:lnTo>
                  <a:lnTo>
                    <a:pt x="418" y="532"/>
                  </a:lnTo>
                  <a:lnTo>
                    <a:pt x="430" y="526"/>
                  </a:lnTo>
                  <a:lnTo>
                    <a:pt x="442" y="518"/>
                  </a:lnTo>
                  <a:lnTo>
                    <a:pt x="453" y="510"/>
                  </a:lnTo>
                  <a:lnTo>
                    <a:pt x="463" y="502"/>
                  </a:lnTo>
                  <a:lnTo>
                    <a:pt x="474" y="493"/>
                  </a:lnTo>
                  <a:lnTo>
                    <a:pt x="484" y="484"/>
                  </a:lnTo>
                  <a:lnTo>
                    <a:pt x="493" y="474"/>
                  </a:lnTo>
                  <a:lnTo>
                    <a:pt x="502" y="464"/>
                  </a:lnTo>
                  <a:lnTo>
                    <a:pt x="510" y="453"/>
                  </a:lnTo>
                  <a:lnTo>
                    <a:pt x="518" y="442"/>
                  </a:lnTo>
                  <a:lnTo>
                    <a:pt x="525" y="430"/>
                  </a:lnTo>
                  <a:lnTo>
                    <a:pt x="532" y="418"/>
                  </a:lnTo>
                  <a:lnTo>
                    <a:pt x="538" y="406"/>
                  </a:lnTo>
                  <a:lnTo>
                    <a:pt x="544" y="394"/>
                  </a:lnTo>
                  <a:lnTo>
                    <a:pt x="549" y="381"/>
                  </a:lnTo>
                  <a:lnTo>
                    <a:pt x="554" y="368"/>
                  </a:lnTo>
                  <a:lnTo>
                    <a:pt x="557" y="354"/>
                  </a:lnTo>
                  <a:lnTo>
                    <a:pt x="561" y="341"/>
                  </a:lnTo>
                  <a:lnTo>
                    <a:pt x="563" y="327"/>
                  </a:lnTo>
                  <a:lnTo>
                    <a:pt x="565" y="313"/>
                  </a:lnTo>
                  <a:lnTo>
                    <a:pt x="566" y="298"/>
                  </a:lnTo>
                  <a:lnTo>
                    <a:pt x="566" y="284"/>
                  </a:lnTo>
                  <a:lnTo>
                    <a:pt x="566" y="284"/>
                  </a:lnTo>
                  <a:lnTo>
                    <a:pt x="566" y="270"/>
                  </a:lnTo>
                  <a:lnTo>
                    <a:pt x="565" y="255"/>
                  </a:lnTo>
                  <a:lnTo>
                    <a:pt x="563" y="240"/>
                  </a:lnTo>
                  <a:lnTo>
                    <a:pt x="561" y="226"/>
                  </a:lnTo>
                  <a:lnTo>
                    <a:pt x="558" y="213"/>
                  </a:lnTo>
                  <a:lnTo>
                    <a:pt x="554" y="199"/>
                  </a:lnTo>
                  <a:lnTo>
                    <a:pt x="549" y="186"/>
                  </a:lnTo>
                  <a:lnTo>
                    <a:pt x="544" y="174"/>
                  </a:lnTo>
                  <a:lnTo>
                    <a:pt x="539" y="161"/>
                  </a:lnTo>
                  <a:lnTo>
                    <a:pt x="532" y="149"/>
                  </a:lnTo>
                  <a:lnTo>
                    <a:pt x="526" y="137"/>
                  </a:lnTo>
                  <a:lnTo>
                    <a:pt x="518" y="126"/>
                  </a:lnTo>
                  <a:lnTo>
                    <a:pt x="511" y="115"/>
                  </a:lnTo>
                  <a:lnTo>
                    <a:pt x="502" y="104"/>
                  </a:lnTo>
                  <a:lnTo>
                    <a:pt x="493" y="94"/>
                  </a:lnTo>
                  <a:lnTo>
                    <a:pt x="484" y="84"/>
                  </a:lnTo>
                  <a:lnTo>
                    <a:pt x="474" y="75"/>
                  </a:lnTo>
                  <a:lnTo>
                    <a:pt x="464" y="66"/>
                  </a:lnTo>
                  <a:lnTo>
                    <a:pt x="454" y="57"/>
                  </a:lnTo>
                  <a:lnTo>
                    <a:pt x="443" y="49"/>
                  </a:lnTo>
                  <a:lnTo>
                    <a:pt x="431" y="42"/>
                  </a:lnTo>
                  <a:lnTo>
                    <a:pt x="419" y="35"/>
                  </a:lnTo>
                  <a:lnTo>
                    <a:pt x="407" y="29"/>
                  </a:lnTo>
                  <a:lnTo>
                    <a:pt x="395" y="23"/>
                  </a:lnTo>
                  <a:lnTo>
                    <a:pt x="382" y="18"/>
                  </a:lnTo>
                  <a:lnTo>
                    <a:pt x="369" y="14"/>
                  </a:lnTo>
                  <a:lnTo>
                    <a:pt x="356" y="10"/>
                  </a:lnTo>
                  <a:lnTo>
                    <a:pt x="342" y="7"/>
                  </a:lnTo>
                  <a:lnTo>
                    <a:pt x="328" y="4"/>
                  </a:lnTo>
                  <a:lnTo>
                    <a:pt x="314" y="2"/>
                  </a:lnTo>
                  <a:lnTo>
                    <a:pt x="300" y="1"/>
                  </a:lnTo>
                  <a:lnTo>
                    <a:pt x="286" y="0"/>
                  </a:lnTo>
                  <a:lnTo>
                    <a:pt x="282" y="0"/>
                  </a:lnTo>
                  <a:close/>
                  <a:moveTo>
                    <a:pt x="95" y="90"/>
                  </a:moveTo>
                  <a:lnTo>
                    <a:pt x="95" y="90"/>
                  </a:lnTo>
                  <a:lnTo>
                    <a:pt x="111" y="76"/>
                  </a:lnTo>
                  <a:lnTo>
                    <a:pt x="128" y="63"/>
                  </a:lnTo>
                  <a:lnTo>
                    <a:pt x="147" y="51"/>
                  </a:lnTo>
                  <a:lnTo>
                    <a:pt x="166" y="41"/>
                  </a:lnTo>
                  <a:lnTo>
                    <a:pt x="185" y="32"/>
                  </a:lnTo>
                  <a:lnTo>
                    <a:pt x="206" y="25"/>
                  </a:lnTo>
                  <a:lnTo>
                    <a:pt x="226" y="20"/>
                  </a:lnTo>
                  <a:lnTo>
                    <a:pt x="248" y="16"/>
                  </a:lnTo>
                  <a:lnTo>
                    <a:pt x="248" y="16"/>
                  </a:lnTo>
                  <a:lnTo>
                    <a:pt x="254" y="15"/>
                  </a:lnTo>
                  <a:lnTo>
                    <a:pt x="254" y="15"/>
                  </a:lnTo>
                  <a:lnTo>
                    <a:pt x="247" y="19"/>
                  </a:lnTo>
                  <a:lnTo>
                    <a:pt x="247" y="19"/>
                  </a:lnTo>
                  <a:lnTo>
                    <a:pt x="233" y="30"/>
                  </a:lnTo>
                  <a:lnTo>
                    <a:pt x="215" y="46"/>
                  </a:lnTo>
                  <a:lnTo>
                    <a:pt x="206" y="55"/>
                  </a:lnTo>
                  <a:lnTo>
                    <a:pt x="196" y="66"/>
                  </a:lnTo>
                  <a:lnTo>
                    <a:pt x="186" y="78"/>
                  </a:lnTo>
                  <a:lnTo>
                    <a:pt x="176" y="92"/>
                  </a:lnTo>
                  <a:lnTo>
                    <a:pt x="176" y="92"/>
                  </a:lnTo>
                  <a:lnTo>
                    <a:pt x="176" y="92"/>
                  </a:lnTo>
                  <a:lnTo>
                    <a:pt x="176" y="92"/>
                  </a:lnTo>
                  <a:lnTo>
                    <a:pt x="94" y="92"/>
                  </a:lnTo>
                  <a:lnTo>
                    <a:pt x="94" y="92"/>
                  </a:lnTo>
                  <a:lnTo>
                    <a:pt x="95" y="90"/>
                  </a:lnTo>
                  <a:lnTo>
                    <a:pt x="95" y="90"/>
                  </a:lnTo>
                  <a:close/>
                  <a:moveTo>
                    <a:pt x="194" y="90"/>
                  </a:moveTo>
                  <a:lnTo>
                    <a:pt x="194" y="90"/>
                  </a:lnTo>
                  <a:lnTo>
                    <a:pt x="203" y="79"/>
                  </a:lnTo>
                  <a:lnTo>
                    <a:pt x="212" y="69"/>
                  </a:lnTo>
                  <a:lnTo>
                    <a:pt x="230" y="50"/>
                  </a:lnTo>
                  <a:lnTo>
                    <a:pt x="247" y="36"/>
                  </a:lnTo>
                  <a:lnTo>
                    <a:pt x="262" y="25"/>
                  </a:lnTo>
                  <a:lnTo>
                    <a:pt x="262" y="25"/>
                  </a:lnTo>
                  <a:lnTo>
                    <a:pt x="278" y="15"/>
                  </a:lnTo>
                  <a:lnTo>
                    <a:pt x="278" y="15"/>
                  </a:lnTo>
                  <a:lnTo>
                    <a:pt x="278" y="92"/>
                  </a:lnTo>
                  <a:lnTo>
                    <a:pt x="278" y="92"/>
                  </a:lnTo>
                  <a:lnTo>
                    <a:pt x="192" y="92"/>
                  </a:lnTo>
                  <a:lnTo>
                    <a:pt x="192" y="92"/>
                  </a:lnTo>
                  <a:lnTo>
                    <a:pt x="194" y="90"/>
                  </a:lnTo>
                  <a:lnTo>
                    <a:pt x="194" y="90"/>
                  </a:lnTo>
                  <a:close/>
                  <a:moveTo>
                    <a:pt x="290" y="15"/>
                  </a:moveTo>
                  <a:lnTo>
                    <a:pt x="290" y="15"/>
                  </a:lnTo>
                  <a:lnTo>
                    <a:pt x="305" y="25"/>
                  </a:lnTo>
                  <a:lnTo>
                    <a:pt x="305" y="25"/>
                  </a:lnTo>
                  <a:lnTo>
                    <a:pt x="320" y="36"/>
                  </a:lnTo>
                  <a:lnTo>
                    <a:pt x="337" y="50"/>
                  </a:lnTo>
                  <a:lnTo>
                    <a:pt x="355" y="69"/>
                  </a:lnTo>
                  <a:lnTo>
                    <a:pt x="364" y="79"/>
                  </a:lnTo>
                  <a:lnTo>
                    <a:pt x="373" y="90"/>
                  </a:lnTo>
                  <a:lnTo>
                    <a:pt x="373" y="90"/>
                  </a:lnTo>
                  <a:lnTo>
                    <a:pt x="374" y="92"/>
                  </a:lnTo>
                  <a:lnTo>
                    <a:pt x="374" y="92"/>
                  </a:lnTo>
                  <a:lnTo>
                    <a:pt x="290" y="92"/>
                  </a:lnTo>
                  <a:lnTo>
                    <a:pt x="290" y="92"/>
                  </a:lnTo>
                  <a:lnTo>
                    <a:pt x="290" y="15"/>
                  </a:lnTo>
                  <a:lnTo>
                    <a:pt x="290" y="15"/>
                  </a:lnTo>
                  <a:close/>
                  <a:moveTo>
                    <a:pt x="391" y="92"/>
                  </a:moveTo>
                  <a:lnTo>
                    <a:pt x="391" y="92"/>
                  </a:lnTo>
                  <a:lnTo>
                    <a:pt x="376" y="72"/>
                  </a:lnTo>
                  <a:lnTo>
                    <a:pt x="359" y="53"/>
                  </a:lnTo>
                  <a:lnTo>
                    <a:pt x="340" y="35"/>
                  </a:lnTo>
                  <a:lnTo>
                    <a:pt x="319" y="19"/>
                  </a:lnTo>
                  <a:lnTo>
                    <a:pt x="319" y="19"/>
                  </a:lnTo>
                  <a:lnTo>
                    <a:pt x="314" y="16"/>
                  </a:lnTo>
                  <a:lnTo>
                    <a:pt x="314" y="16"/>
                  </a:lnTo>
                  <a:lnTo>
                    <a:pt x="320" y="16"/>
                  </a:lnTo>
                  <a:lnTo>
                    <a:pt x="320" y="16"/>
                  </a:lnTo>
                  <a:lnTo>
                    <a:pt x="341" y="20"/>
                  </a:lnTo>
                  <a:lnTo>
                    <a:pt x="362" y="25"/>
                  </a:lnTo>
                  <a:lnTo>
                    <a:pt x="382" y="32"/>
                  </a:lnTo>
                  <a:lnTo>
                    <a:pt x="402" y="41"/>
                  </a:lnTo>
                  <a:lnTo>
                    <a:pt x="420" y="51"/>
                  </a:lnTo>
                  <a:lnTo>
                    <a:pt x="438" y="63"/>
                  </a:lnTo>
                  <a:lnTo>
                    <a:pt x="455" y="76"/>
                  </a:lnTo>
                  <a:lnTo>
                    <a:pt x="471" y="90"/>
                  </a:lnTo>
                  <a:lnTo>
                    <a:pt x="471" y="90"/>
                  </a:lnTo>
                  <a:lnTo>
                    <a:pt x="473" y="92"/>
                  </a:lnTo>
                  <a:lnTo>
                    <a:pt x="473" y="92"/>
                  </a:lnTo>
                  <a:lnTo>
                    <a:pt x="391" y="92"/>
                  </a:lnTo>
                  <a:lnTo>
                    <a:pt x="391" y="92"/>
                  </a:lnTo>
                  <a:lnTo>
                    <a:pt x="391" y="92"/>
                  </a:lnTo>
                  <a:lnTo>
                    <a:pt x="391" y="92"/>
                  </a:lnTo>
                  <a:close/>
                  <a:moveTo>
                    <a:pt x="167" y="105"/>
                  </a:moveTo>
                  <a:lnTo>
                    <a:pt x="167" y="105"/>
                  </a:lnTo>
                  <a:lnTo>
                    <a:pt x="166" y="107"/>
                  </a:lnTo>
                  <a:lnTo>
                    <a:pt x="166" y="107"/>
                  </a:lnTo>
                  <a:lnTo>
                    <a:pt x="156" y="126"/>
                  </a:lnTo>
                  <a:lnTo>
                    <a:pt x="148" y="145"/>
                  </a:lnTo>
                  <a:lnTo>
                    <a:pt x="141" y="165"/>
                  </a:lnTo>
                  <a:lnTo>
                    <a:pt x="136" y="185"/>
                  </a:lnTo>
                  <a:lnTo>
                    <a:pt x="136" y="185"/>
                  </a:lnTo>
                  <a:lnTo>
                    <a:pt x="136" y="186"/>
                  </a:lnTo>
                  <a:lnTo>
                    <a:pt x="136" y="186"/>
                  </a:lnTo>
                  <a:lnTo>
                    <a:pt x="32" y="186"/>
                  </a:lnTo>
                  <a:lnTo>
                    <a:pt x="32" y="186"/>
                  </a:lnTo>
                  <a:lnTo>
                    <a:pt x="33" y="185"/>
                  </a:lnTo>
                  <a:lnTo>
                    <a:pt x="33" y="185"/>
                  </a:lnTo>
                  <a:lnTo>
                    <a:pt x="42" y="163"/>
                  </a:lnTo>
                  <a:lnTo>
                    <a:pt x="53" y="143"/>
                  </a:lnTo>
                  <a:lnTo>
                    <a:pt x="66" y="124"/>
                  </a:lnTo>
                  <a:lnTo>
                    <a:pt x="81" y="106"/>
                  </a:lnTo>
                  <a:lnTo>
                    <a:pt x="81" y="106"/>
                  </a:lnTo>
                  <a:lnTo>
                    <a:pt x="81" y="105"/>
                  </a:lnTo>
                  <a:lnTo>
                    <a:pt x="81" y="105"/>
                  </a:lnTo>
                  <a:lnTo>
                    <a:pt x="167" y="105"/>
                  </a:lnTo>
                  <a:lnTo>
                    <a:pt x="167" y="105"/>
                  </a:lnTo>
                  <a:close/>
                  <a:moveTo>
                    <a:pt x="278" y="105"/>
                  </a:moveTo>
                  <a:lnTo>
                    <a:pt x="278" y="105"/>
                  </a:lnTo>
                  <a:lnTo>
                    <a:pt x="278" y="186"/>
                  </a:lnTo>
                  <a:lnTo>
                    <a:pt x="278" y="186"/>
                  </a:lnTo>
                  <a:lnTo>
                    <a:pt x="149" y="186"/>
                  </a:lnTo>
                  <a:lnTo>
                    <a:pt x="149" y="186"/>
                  </a:lnTo>
                  <a:lnTo>
                    <a:pt x="150" y="185"/>
                  </a:lnTo>
                  <a:lnTo>
                    <a:pt x="150" y="185"/>
                  </a:lnTo>
                  <a:lnTo>
                    <a:pt x="155" y="164"/>
                  </a:lnTo>
                  <a:lnTo>
                    <a:pt x="162" y="144"/>
                  </a:lnTo>
                  <a:lnTo>
                    <a:pt x="172" y="125"/>
                  </a:lnTo>
                  <a:lnTo>
                    <a:pt x="183" y="106"/>
                  </a:lnTo>
                  <a:lnTo>
                    <a:pt x="183" y="106"/>
                  </a:lnTo>
                  <a:lnTo>
                    <a:pt x="183" y="105"/>
                  </a:lnTo>
                  <a:lnTo>
                    <a:pt x="183" y="105"/>
                  </a:lnTo>
                  <a:lnTo>
                    <a:pt x="278" y="105"/>
                  </a:lnTo>
                  <a:lnTo>
                    <a:pt x="278" y="105"/>
                  </a:lnTo>
                  <a:close/>
                  <a:moveTo>
                    <a:pt x="384" y="105"/>
                  </a:moveTo>
                  <a:lnTo>
                    <a:pt x="384" y="105"/>
                  </a:lnTo>
                  <a:lnTo>
                    <a:pt x="384" y="106"/>
                  </a:lnTo>
                  <a:lnTo>
                    <a:pt x="384" y="106"/>
                  </a:lnTo>
                  <a:lnTo>
                    <a:pt x="395" y="125"/>
                  </a:lnTo>
                  <a:lnTo>
                    <a:pt x="404" y="144"/>
                  </a:lnTo>
                  <a:lnTo>
                    <a:pt x="412" y="164"/>
                  </a:lnTo>
                  <a:lnTo>
                    <a:pt x="417" y="185"/>
                  </a:lnTo>
                  <a:lnTo>
                    <a:pt x="417" y="185"/>
                  </a:lnTo>
                  <a:lnTo>
                    <a:pt x="417" y="186"/>
                  </a:lnTo>
                  <a:lnTo>
                    <a:pt x="417" y="186"/>
                  </a:lnTo>
                  <a:lnTo>
                    <a:pt x="290" y="186"/>
                  </a:lnTo>
                  <a:lnTo>
                    <a:pt x="290" y="186"/>
                  </a:lnTo>
                  <a:lnTo>
                    <a:pt x="290" y="105"/>
                  </a:lnTo>
                  <a:lnTo>
                    <a:pt x="290" y="105"/>
                  </a:lnTo>
                  <a:lnTo>
                    <a:pt x="384" y="105"/>
                  </a:lnTo>
                  <a:lnTo>
                    <a:pt x="384" y="105"/>
                  </a:lnTo>
                  <a:close/>
                  <a:moveTo>
                    <a:pt x="486" y="105"/>
                  </a:moveTo>
                  <a:lnTo>
                    <a:pt x="486" y="105"/>
                  </a:lnTo>
                  <a:lnTo>
                    <a:pt x="486" y="106"/>
                  </a:lnTo>
                  <a:lnTo>
                    <a:pt x="486" y="106"/>
                  </a:lnTo>
                  <a:lnTo>
                    <a:pt x="501" y="124"/>
                  </a:lnTo>
                  <a:lnTo>
                    <a:pt x="514" y="143"/>
                  </a:lnTo>
                  <a:lnTo>
                    <a:pt x="525" y="163"/>
                  </a:lnTo>
                  <a:lnTo>
                    <a:pt x="534" y="185"/>
                  </a:lnTo>
                  <a:lnTo>
                    <a:pt x="534" y="185"/>
                  </a:lnTo>
                  <a:lnTo>
                    <a:pt x="535" y="186"/>
                  </a:lnTo>
                  <a:lnTo>
                    <a:pt x="535" y="186"/>
                  </a:lnTo>
                  <a:lnTo>
                    <a:pt x="431" y="186"/>
                  </a:lnTo>
                  <a:lnTo>
                    <a:pt x="431" y="186"/>
                  </a:lnTo>
                  <a:lnTo>
                    <a:pt x="431" y="185"/>
                  </a:lnTo>
                  <a:lnTo>
                    <a:pt x="431" y="185"/>
                  </a:lnTo>
                  <a:lnTo>
                    <a:pt x="426" y="165"/>
                  </a:lnTo>
                  <a:lnTo>
                    <a:pt x="419" y="145"/>
                  </a:lnTo>
                  <a:lnTo>
                    <a:pt x="411" y="126"/>
                  </a:lnTo>
                  <a:lnTo>
                    <a:pt x="400" y="107"/>
                  </a:lnTo>
                  <a:lnTo>
                    <a:pt x="400" y="107"/>
                  </a:lnTo>
                  <a:lnTo>
                    <a:pt x="400" y="105"/>
                  </a:lnTo>
                  <a:lnTo>
                    <a:pt x="400" y="105"/>
                  </a:lnTo>
                  <a:lnTo>
                    <a:pt x="486" y="105"/>
                  </a:lnTo>
                  <a:lnTo>
                    <a:pt x="486" y="105"/>
                  </a:lnTo>
                  <a:close/>
                  <a:moveTo>
                    <a:pt x="540" y="199"/>
                  </a:moveTo>
                  <a:lnTo>
                    <a:pt x="540" y="199"/>
                  </a:lnTo>
                  <a:lnTo>
                    <a:pt x="540" y="200"/>
                  </a:lnTo>
                  <a:lnTo>
                    <a:pt x="540" y="200"/>
                  </a:lnTo>
                  <a:lnTo>
                    <a:pt x="545" y="220"/>
                  </a:lnTo>
                  <a:lnTo>
                    <a:pt x="549" y="242"/>
                  </a:lnTo>
                  <a:lnTo>
                    <a:pt x="552" y="263"/>
                  </a:lnTo>
                  <a:lnTo>
                    <a:pt x="553" y="284"/>
                  </a:lnTo>
                  <a:lnTo>
                    <a:pt x="553" y="284"/>
                  </a:lnTo>
                  <a:lnTo>
                    <a:pt x="552" y="305"/>
                  </a:lnTo>
                  <a:lnTo>
                    <a:pt x="549" y="326"/>
                  </a:lnTo>
                  <a:lnTo>
                    <a:pt x="545" y="347"/>
                  </a:lnTo>
                  <a:lnTo>
                    <a:pt x="540" y="367"/>
                  </a:lnTo>
                  <a:lnTo>
                    <a:pt x="540" y="367"/>
                  </a:lnTo>
                  <a:lnTo>
                    <a:pt x="539" y="368"/>
                  </a:lnTo>
                  <a:lnTo>
                    <a:pt x="539" y="368"/>
                  </a:lnTo>
                  <a:lnTo>
                    <a:pt x="27" y="368"/>
                  </a:lnTo>
                  <a:lnTo>
                    <a:pt x="27" y="368"/>
                  </a:lnTo>
                  <a:lnTo>
                    <a:pt x="27" y="367"/>
                  </a:lnTo>
                  <a:lnTo>
                    <a:pt x="27" y="367"/>
                  </a:lnTo>
                  <a:lnTo>
                    <a:pt x="27" y="367"/>
                  </a:lnTo>
                  <a:lnTo>
                    <a:pt x="21" y="347"/>
                  </a:lnTo>
                  <a:lnTo>
                    <a:pt x="17" y="326"/>
                  </a:lnTo>
                  <a:lnTo>
                    <a:pt x="15" y="305"/>
                  </a:lnTo>
                  <a:lnTo>
                    <a:pt x="14" y="284"/>
                  </a:lnTo>
                  <a:lnTo>
                    <a:pt x="14" y="284"/>
                  </a:lnTo>
                  <a:lnTo>
                    <a:pt x="15" y="263"/>
                  </a:lnTo>
                  <a:lnTo>
                    <a:pt x="17" y="242"/>
                  </a:lnTo>
                  <a:lnTo>
                    <a:pt x="21" y="220"/>
                  </a:lnTo>
                  <a:lnTo>
                    <a:pt x="27" y="200"/>
                  </a:lnTo>
                  <a:lnTo>
                    <a:pt x="27" y="200"/>
                  </a:lnTo>
                  <a:lnTo>
                    <a:pt x="27" y="199"/>
                  </a:lnTo>
                  <a:lnTo>
                    <a:pt x="27" y="199"/>
                  </a:lnTo>
                  <a:lnTo>
                    <a:pt x="540" y="199"/>
                  </a:lnTo>
                  <a:lnTo>
                    <a:pt x="540" y="199"/>
                  </a:lnTo>
                  <a:close/>
                  <a:moveTo>
                    <a:pt x="136" y="381"/>
                  </a:moveTo>
                  <a:lnTo>
                    <a:pt x="136" y="381"/>
                  </a:lnTo>
                  <a:lnTo>
                    <a:pt x="136" y="381"/>
                  </a:lnTo>
                  <a:lnTo>
                    <a:pt x="136" y="381"/>
                  </a:lnTo>
                  <a:lnTo>
                    <a:pt x="141" y="402"/>
                  </a:lnTo>
                  <a:lnTo>
                    <a:pt x="148" y="421"/>
                  </a:lnTo>
                  <a:lnTo>
                    <a:pt x="156" y="441"/>
                  </a:lnTo>
                  <a:lnTo>
                    <a:pt x="166" y="460"/>
                  </a:lnTo>
                  <a:lnTo>
                    <a:pt x="166" y="460"/>
                  </a:lnTo>
                  <a:lnTo>
                    <a:pt x="167" y="461"/>
                  </a:lnTo>
                  <a:lnTo>
                    <a:pt x="167" y="461"/>
                  </a:lnTo>
                  <a:lnTo>
                    <a:pt x="81" y="461"/>
                  </a:lnTo>
                  <a:lnTo>
                    <a:pt x="81" y="461"/>
                  </a:lnTo>
                  <a:lnTo>
                    <a:pt x="81" y="461"/>
                  </a:lnTo>
                  <a:lnTo>
                    <a:pt x="81" y="461"/>
                  </a:lnTo>
                  <a:lnTo>
                    <a:pt x="81" y="461"/>
                  </a:lnTo>
                  <a:lnTo>
                    <a:pt x="66" y="443"/>
                  </a:lnTo>
                  <a:lnTo>
                    <a:pt x="53" y="423"/>
                  </a:lnTo>
                  <a:lnTo>
                    <a:pt x="42" y="403"/>
                  </a:lnTo>
                  <a:lnTo>
                    <a:pt x="33" y="382"/>
                  </a:lnTo>
                  <a:lnTo>
                    <a:pt x="33" y="382"/>
                  </a:lnTo>
                  <a:lnTo>
                    <a:pt x="32" y="381"/>
                  </a:lnTo>
                  <a:lnTo>
                    <a:pt x="32" y="381"/>
                  </a:lnTo>
                  <a:lnTo>
                    <a:pt x="136" y="381"/>
                  </a:lnTo>
                  <a:lnTo>
                    <a:pt x="136" y="381"/>
                  </a:lnTo>
                  <a:close/>
                  <a:moveTo>
                    <a:pt x="278" y="381"/>
                  </a:moveTo>
                  <a:lnTo>
                    <a:pt x="278" y="381"/>
                  </a:lnTo>
                  <a:lnTo>
                    <a:pt x="278" y="461"/>
                  </a:lnTo>
                  <a:lnTo>
                    <a:pt x="278" y="461"/>
                  </a:lnTo>
                  <a:lnTo>
                    <a:pt x="183" y="461"/>
                  </a:lnTo>
                  <a:lnTo>
                    <a:pt x="183" y="461"/>
                  </a:lnTo>
                  <a:lnTo>
                    <a:pt x="183" y="461"/>
                  </a:lnTo>
                  <a:lnTo>
                    <a:pt x="183" y="461"/>
                  </a:lnTo>
                  <a:lnTo>
                    <a:pt x="172" y="442"/>
                  </a:lnTo>
                  <a:lnTo>
                    <a:pt x="162" y="422"/>
                  </a:lnTo>
                  <a:lnTo>
                    <a:pt x="155" y="402"/>
                  </a:lnTo>
                  <a:lnTo>
                    <a:pt x="150" y="382"/>
                  </a:lnTo>
                  <a:lnTo>
                    <a:pt x="150" y="382"/>
                  </a:lnTo>
                  <a:lnTo>
                    <a:pt x="149" y="381"/>
                  </a:lnTo>
                  <a:lnTo>
                    <a:pt x="149" y="381"/>
                  </a:lnTo>
                  <a:lnTo>
                    <a:pt x="278" y="381"/>
                  </a:lnTo>
                  <a:lnTo>
                    <a:pt x="278" y="381"/>
                  </a:lnTo>
                  <a:close/>
                  <a:moveTo>
                    <a:pt x="417" y="381"/>
                  </a:moveTo>
                  <a:lnTo>
                    <a:pt x="417" y="381"/>
                  </a:lnTo>
                  <a:lnTo>
                    <a:pt x="417" y="382"/>
                  </a:lnTo>
                  <a:lnTo>
                    <a:pt x="417" y="382"/>
                  </a:lnTo>
                  <a:lnTo>
                    <a:pt x="412" y="402"/>
                  </a:lnTo>
                  <a:lnTo>
                    <a:pt x="404" y="422"/>
                  </a:lnTo>
                  <a:lnTo>
                    <a:pt x="395" y="442"/>
                  </a:lnTo>
                  <a:lnTo>
                    <a:pt x="384" y="461"/>
                  </a:lnTo>
                  <a:lnTo>
                    <a:pt x="384" y="461"/>
                  </a:lnTo>
                  <a:lnTo>
                    <a:pt x="384" y="461"/>
                  </a:lnTo>
                  <a:lnTo>
                    <a:pt x="384" y="461"/>
                  </a:lnTo>
                  <a:lnTo>
                    <a:pt x="290" y="461"/>
                  </a:lnTo>
                  <a:lnTo>
                    <a:pt x="290" y="461"/>
                  </a:lnTo>
                  <a:lnTo>
                    <a:pt x="290" y="381"/>
                  </a:lnTo>
                  <a:lnTo>
                    <a:pt x="290" y="381"/>
                  </a:lnTo>
                  <a:lnTo>
                    <a:pt x="417" y="381"/>
                  </a:lnTo>
                  <a:lnTo>
                    <a:pt x="417" y="381"/>
                  </a:lnTo>
                  <a:close/>
                  <a:moveTo>
                    <a:pt x="535" y="381"/>
                  </a:moveTo>
                  <a:lnTo>
                    <a:pt x="535" y="381"/>
                  </a:lnTo>
                  <a:lnTo>
                    <a:pt x="534" y="382"/>
                  </a:lnTo>
                  <a:lnTo>
                    <a:pt x="534" y="382"/>
                  </a:lnTo>
                  <a:lnTo>
                    <a:pt x="525" y="403"/>
                  </a:lnTo>
                  <a:lnTo>
                    <a:pt x="514" y="423"/>
                  </a:lnTo>
                  <a:lnTo>
                    <a:pt x="501" y="443"/>
                  </a:lnTo>
                  <a:lnTo>
                    <a:pt x="486" y="461"/>
                  </a:lnTo>
                  <a:lnTo>
                    <a:pt x="486" y="461"/>
                  </a:lnTo>
                  <a:lnTo>
                    <a:pt x="486" y="461"/>
                  </a:lnTo>
                  <a:lnTo>
                    <a:pt x="486" y="461"/>
                  </a:lnTo>
                  <a:lnTo>
                    <a:pt x="400" y="461"/>
                  </a:lnTo>
                  <a:lnTo>
                    <a:pt x="400" y="461"/>
                  </a:lnTo>
                  <a:lnTo>
                    <a:pt x="400" y="460"/>
                  </a:lnTo>
                  <a:lnTo>
                    <a:pt x="400" y="460"/>
                  </a:lnTo>
                  <a:lnTo>
                    <a:pt x="400" y="460"/>
                  </a:lnTo>
                  <a:lnTo>
                    <a:pt x="411" y="441"/>
                  </a:lnTo>
                  <a:lnTo>
                    <a:pt x="419" y="421"/>
                  </a:lnTo>
                  <a:lnTo>
                    <a:pt x="426" y="402"/>
                  </a:lnTo>
                  <a:lnTo>
                    <a:pt x="431" y="381"/>
                  </a:lnTo>
                  <a:lnTo>
                    <a:pt x="431" y="381"/>
                  </a:lnTo>
                  <a:lnTo>
                    <a:pt x="431" y="381"/>
                  </a:lnTo>
                  <a:lnTo>
                    <a:pt x="431" y="381"/>
                  </a:lnTo>
                  <a:lnTo>
                    <a:pt x="535" y="381"/>
                  </a:lnTo>
                  <a:lnTo>
                    <a:pt x="535" y="381"/>
                  </a:lnTo>
                  <a:close/>
                  <a:moveTo>
                    <a:pt x="176" y="475"/>
                  </a:moveTo>
                  <a:lnTo>
                    <a:pt x="176" y="475"/>
                  </a:lnTo>
                  <a:lnTo>
                    <a:pt x="176" y="475"/>
                  </a:lnTo>
                  <a:lnTo>
                    <a:pt x="176" y="475"/>
                  </a:lnTo>
                  <a:lnTo>
                    <a:pt x="191" y="495"/>
                  </a:lnTo>
                  <a:lnTo>
                    <a:pt x="208" y="513"/>
                  </a:lnTo>
                  <a:lnTo>
                    <a:pt x="227" y="531"/>
                  </a:lnTo>
                  <a:lnTo>
                    <a:pt x="247" y="548"/>
                  </a:lnTo>
                  <a:lnTo>
                    <a:pt x="247" y="548"/>
                  </a:lnTo>
                  <a:lnTo>
                    <a:pt x="253" y="551"/>
                  </a:lnTo>
                  <a:lnTo>
                    <a:pt x="253" y="551"/>
                  </a:lnTo>
                  <a:lnTo>
                    <a:pt x="247" y="550"/>
                  </a:lnTo>
                  <a:lnTo>
                    <a:pt x="247" y="550"/>
                  </a:lnTo>
                  <a:lnTo>
                    <a:pt x="247" y="550"/>
                  </a:lnTo>
                  <a:lnTo>
                    <a:pt x="226" y="546"/>
                  </a:lnTo>
                  <a:lnTo>
                    <a:pt x="205" y="541"/>
                  </a:lnTo>
                  <a:lnTo>
                    <a:pt x="185" y="534"/>
                  </a:lnTo>
                  <a:lnTo>
                    <a:pt x="165" y="525"/>
                  </a:lnTo>
                  <a:lnTo>
                    <a:pt x="146" y="515"/>
                  </a:lnTo>
                  <a:lnTo>
                    <a:pt x="129" y="504"/>
                  </a:lnTo>
                  <a:lnTo>
                    <a:pt x="111" y="491"/>
                  </a:lnTo>
                  <a:lnTo>
                    <a:pt x="95" y="476"/>
                  </a:lnTo>
                  <a:lnTo>
                    <a:pt x="95" y="476"/>
                  </a:lnTo>
                  <a:lnTo>
                    <a:pt x="94" y="475"/>
                  </a:lnTo>
                  <a:lnTo>
                    <a:pt x="94" y="475"/>
                  </a:lnTo>
                  <a:lnTo>
                    <a:pt x="176" y="475"/>
                  </a:lnTo>
                  <a:lnTo>
                    <a:pt x="176" y="475"/>
                  </a:lnTo>
                  <a:close/>
                  <a:moveTo>
                    <a:pt x="278" y="475"/>
                  </a:moveTo>
                  <a:lnTo>
                    <a:pt x="278" y="475"/>
                  </a:lnTo>
                  <a:lnTo>
                    <a:pt x="278" y="552"/>
                  </a:lnTo>
                  <a:lnTo>
                    <a:pt x="278" y="552"/>
                  </a:lnTo>
                  <a:lnTo>
                    <a:pt x="262" y="542"/>
                  </a:lnTo>
                  <a:lnTo>
                    <a:pt x="262" y="542"/>
                  </a:lnTo>
                  <a:lnTo>
                    <a:pt x="247" y="531"/>
                  </a:lnTo>
                  <a:lnTo>
                    <a:pt x="230" y="516"/>
                  </a:lnTo>
                  <a:lnTo>
                    <a:pt x="212" y="498"/>
                  </a:lnTo>
                  <a:lnTo>
                    <a:pt x="203" y="487"/>
                  </a:lnTo>
                  <a:lnTo>
                    <a:pt x="194" y="476"/>
                  </a:lnTo>
                  <a:lnTo>
                    <a:pt x="194" y="476"/>
                  </a:lnTo>
                  <a:lnTo>
                    <a:pt x="192" y="475"/>
                  </a:lnTo>
                  <a:lnTo>
                    <a:pt x="192" y="475"/>
                  </a:lnTo>
                  <a:lnTo>
                    <a:pt x="278" y="475"/>
                  </a:lnTo>
                  <a:lnTo>
                    <a:pt x="278" y="475"/>
                  </a:lnTo>
                  <a:close/>
                  <a:moveTo>
                    <a:pt x="374" y="475"/>
                  </a:moveTo>
                  <a:lnTo>
                    <a:pt x="374" y="475"/>
                  </a:lnTo>
                  <a:lnTo>
                    <a:pt x="373" y="476"/>
                  </a:lnTo>
                  <a:lnTo>
                    <a:pt x="373" y="476"/>
                  </a:lnTo>
                  <a:lnTo>
                    <a:pt x="364" y="487"/>
                  </a:lnTo>
                  <a:lnTo>
                    <a:pt x="355" y="498"/>
                  </a:lnTo>
                  <a:lnTo>
                    <a:pt x="337" y="516"/>
                  </a:lnTo>
                  <a:lnTo>
                    <a:pt x="320" y="531"/>
                  </a:lnTo>
                  <a:lnTo>
                    <a:pt x="305" y="542"/>
                  </a:lnTo>
                  <a:lnTo>
                    <a:pt x="305" y="542"/>
                  </a:lnTo>
                  <a:lnTo>
                    <a:pt x="290" y="552"/>
                  </a:lnTo>
                  <a:lnTo>
                    <a:pt x="290" y="552"/>
                  </a:lnTo>
                  <a:lnTo>
                    <a:pt x="290" y="475"/>
                  </a:lnTo>
                  <a:lnTo>
                    <a:pt x="290" y="475"/>
                  </a:lnTo>
                  <a:lnTo>
                    <a:pt x="374" y="475"/>
                  </a:lnTo>
                  <a:lnTo>
                    <a:pt x="374" y="475"/>
                  </a:lnTo>
                  <a:close/>
                  <a:moveTo>
                    <a:pt x="473" y="475"/>
                  </a:moveTo>
                  <a:lnTo>
                    <a:pt x="473" y="475"/>
                  </a:lnTo>
                  <a:lnTo>
                    <a:pt x="471" y="476"/>
                  </a:lnTo>
                  <a:lnTo>
                    <a:pt x="471" y="476"/>
                  </a:lnTo>
                  <a:lnTo>
                    <a:pt x="455" y="491"/>
                  </a:lnTo>
                  <a:lnTo>
                    <a:pt x="438" y="504"/>
                  </a:lnTo>
                  <a:lnTo>
                    <a:pt x="420" y="515"/>
                  </a:lnTo>
                  <a:lnTo>
                    <a:pt x="401" y="525"/>
                  </a:lnTo>
                  <a:lnTo>
                    <a:pt x="382" y="534"/>
                  </a:lnTo>
                  <a:lnTo>
                    <a:pt x="361" y="541"/>
                  </a:lnTo>
                  <a:lnTo>
                    <a:pt x="340" y="547"/>
                  </a:lnTo>
                  <a:lnTo>
                    <a:pt x="319" y="551"/>
                  </a:lnTo>
                  <a:lnTo>
                    <a:pt x="319" y="551"/>
                  </a:lnTo>
                  <a:lnTo>
                    <a:pt x="313" y="551"/>
                  </a:lnTo>
                  <a:lnTo>
                    <a:pt x="313" y="551"/>
                  </a:lnTo>
                  <a:lnTo>
                    <a:pt x="319" y="547"/>
                  </a:lnTo>
                  <a:lnTo>
                    <a:pt x="319" y="547"/>
                  </a:lnTo>
                  <a:lnTo>
                    <a:pt x="334" y="537"/>
                  </a:lnTo>
                  <a:lnTo>
                    <a:pt x="351" y="521"/>
                  </a:lnTo>
                  <a:lnTo>
                    <a:pt x="361" y="511"/>
                  </a:lnTo>
                  <a:lnTo>
                    <a:pt x="371" y="500"/>
                  </a:lnTo>
                  <a:lnTo>
                    <a:pt x="381" y="488"/>
                  </a:lnTo>
                  <a:lnTo>
                    <a:pt x="391" y="475"/>
                  </a:lnTo>
                  <a:lnTo>
                    <a:pt x="391" y="475"/>
                  </a:lnTo>
                  <a:lnTo>
                    <a:pt x="391" y="475"/>
                  </a:lnTo>
                  <a:lnTo>
                    <a:pt x="391" y="475"/>
                  </a:lnTo>
                  <a:lnTo>
                    <a:pt x="473" y="475"/>
                  </a:lnTo>
                  <a:lnTo>
                    <a:pt x="473" y="47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 name="Freeform 27"/>
            <p:cNvSpPr>
              <a:spLocks/>
            </p:cNvSpPr>
            <p:nvPr userDrawn="1"/>
          </p:nvSpPr>
          <p:spPr bwMode="auto">
            <a:xfrm>
              <a:off x="1658938" y="1789113"/>
              <a:ext cx="107950" cy="187325"/>
            </a:xfrm>
            <a:custGeom>
              <a:avLst/>
              <a:gdLst>
                <a:gd name="T0" fmla="*/ 68 w 68"/>
                <a:gd name="T1" fmla="*/ 1 h 118"/>
                <a:gd name="T2" fmla="*/ 68 w 68"/>
                <a:gd name="T3" fmla="*/ 1 h 118"/>
                <a:gd name="T4" fmla="*/ 66 w 68"/>
                <a:gd name="T5" fmla="*/ 2 h 118"/>
                <a:gd name="T6" fmla="*/ 65 w 68"/>
                <a:gd name="T7" fmla="*/ 4 h 118"/>
                <a:gd name="T8" fmla="*/ 62 w 68"/>
                <a:gd name="T9" fmla="*/ 8 h 118"/>
                <a:gd name="T10" fmla="*/ 57 w 68"/>
                <a:gd name="T11" fmla="*/ 24 h 118"/>
                <a:gd name="T12" fmla="*/ 36 w 68"/>
                <a:gd name="T13" fmla="*/ 95 h 118"/>
                <a:gd name="T14" fmla="*/ 36 w 68"/>
                <a:gd name="T15" fmla="*/ 95 h 118"/>
                <a:gd name="T16" fmla="*/ 34 w 68"/>
                <a:gd name="T17" fmla="*/ 104 h 118"/>
                <a:gd name="T18" fmla="*/ 33 w 68"/>
                <a:gd name="T19" fmla="*/ 110 h 118"/>
                <a:gd name="T20" fmla="*/ 34 w 68"/>
                <a:gd name="T21" fmla="*/ 114 h 118"/>
                <a:gd name="T22" fmla="*/ 35 w 68"/>
                <a:gd name="T23" fmla="*/ 117 h 118"/>
                <a:gd name="T24" fmla="*/ 35 w 68"/>
                <a:gd name="T25" fmla="*/ 118 h 118"/>
                <a:gd name="T26" fmla="*/ 0 w 68"/>
                <a:gd name="T27" fmla="*/ 118 h 118"/>
                <a:gd name="T28" fmla="*/ 0 w 68"/>
                <a:gd name="T29" fmla="*/ 117 h 118"/>
                <a:gd name="T30" fmla="*/ 0 w 68"/>
                <a:gd name="T31" fmla="*/ 117 h 118"/>
                <a:gd name="T32" fmla="*/ 4 w 68"/>
                <a:gd name="T33" fmla="*/ 114 h 118"/>
                <a:gd name="T34" fmla="*/ 6 w 68"/>
                <a:gd name="T35" fmla="*/ 111 h 118"/>
                <a:gd name="T36" fmla="*/ 9 w 68"/>
                <a:gd name="T37" fmla="*/ 105 h 118"/>
                <a:gd name="T38" fmla="*/ 11 w 68"/>
                <a:gd name="T39" fmla="*/ 96 h 118"/>
                <a:gd name="T40" fmla="*/ 32 w 68"/>
                <a:gd name="T41" fmla="*/ 25 h 118"/>
                <a:gd name="T42" fmla="*/ 32 w 68"/>
                <a:gd name="T43" fmla="*/ 25 h 118"/>
                <a:gd name="T44" fmla="*/ 34 w 68"/>
                <a:gd name="T45" fmla="*/ 15 h 118"/>
                <a:gd name="T46" fmla="*/ 35 w 68"/>
                <a:gd name="T47" fmla="*/ 9 h 118"/>
                <a:gd name="T48" fmla="*/ 35 w 68"/>
                <a:gd name="T49" fmla="*/ 5 h 118"/>
                <a:gd name="T50" fmla="*/ 34 w 68"/>
                <a:gd name="T51" fmla="*/ 1 h 118"/>
                <a:gd name="T52" fmla="*/ 34 w 68"/>
                <a:gd name="T53" fmla="*/ 0 h 118"/>
                <a:gd name="T54" fmla="*/ 68 w 68"/>
                <a:gd name="T55" fmla="*/ 0 h 118"/>
                <a:gd name="T56" fmla="*/ 68 w 68"/>
                <a:gd name="T57" fmla="*/ 1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8" h="118">
                  <a:moveTo>
                    <a:pt x="68" y="1"/>
                  </a:moveTo>
                  <a:lnTo>
                    <a:pt x="68" y="1"/>
                  </a:lnTo>
                  <a:lnTo>
                    <a:pt x="66" y="2"/>
                  </a:lnTo>
                  <a:lnTo>
                    <a:pt x="65" y="4"/>
                  </a:lnTo>
                  <a:lnTo>
                    <a:pt x="62" y="8"/>
                  </a:lnTo>
                  <a:lnTo>
                    <a:pt x="57" y="24"/>
                  </a:lnTo>
                  <a:lnTo>
                    <a:pt x="36" y="95"/>
                  </a:lnTo>
                  <a:lnTo>
                    <a:pt x="36" y="95"/>
                  </a:lnTo>
                  <a:lnTo>
                    <a:pt x="34" y="104"/>
                  </a:lnTo>
                  <a:lnTo>
                    <a:pt x="33" y="110"/>
                  </a:lnTo>
                  <a:lnTo>
                    <a:pt x="34" y="114"/>
                  </a:lnTo>
                  <a:lnTo>
                    <a:pt x="35" y="117"/>
                  </a:lnTo>
                  <a:lnTo>
                    <a:pt x="35" y="118"/>
                  </a:lnTo>
                  <a:lnTo>
                    <a:pt x="0" y="118"/>
                  </a:lnTo>
                  <a:lnTo>
                    <a:pt x="0" y="117"/>
                  </a:lnTo>
                  <a:lnTo>
                    <a:pt x="0" y="117"/>
                  </a:lnTo>
                  <a:lnTo>
                    <a:pt x="4" y="114"/>
                  </a:lnTo>
                  <a:lnTo>
                    <a:pt x="6" y="111"/>
                  </a:lnTo>
                  <a:lnTo>
                    <a:pt x="9" y="105"/>
                  </a:lnTo>
                  <a:lnTo>
                    <a:pt x="11" y="96"/>
                  </a:lnTo>
                  <a:lnTo>
                    <a:pt x="32" y="25"/>
                  </a:lnTo>
                  <a:lnTo>
                    <a:pt x="32" y="25"/>
                  </a:lnTo>
                  <a:lnTo>
                    <a:pt x="34" y="15"/>
                  </a:lnTo>
                  <a:lnTo>
                    <a:pt x="35" y="9"/>
                  </a:lnTo>
                  <a:lnTo>
                    <a:pt x="35" y="5"/>
                  </a:lnTo>
                  <a:lnTo>
                    <a:pt x="34" y="1"/>
                  </a:lnTo>
                  <a:lnTo>
                    <a:pt x="34" y="0"/>
                  </a:lnTo>
                  <a:lnTo>
                    <a:pt x="68" y="0"/>
                  </a:lnTo>
                  <a:lnTo>
                    <a:pt x="68"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 name="Freeform 28"/>
            <p:cNvSpPr>
              <a:spLocks/>
            </p:cNvSpPr>
            <p:nvPr userDrawn="1"/>
          </p:nvSpPr>
          <p:spPr bwMode="auto">
            <a:xfrm>
              <a:off x="1289051" y="1785938"/>
              <a:ext cx="138113" cy="193675"/>
            </a:xfrm>
            <a:custGeom>
              <a:avLst/>
              <a:gdLst>
                <a:gd name="T0" fmla="*/ 8 w 87"/>
                <a:gd name="T1" fmla="*/ 90 h 122"/>
                <a:gd name="T2" fmla="*/ 10 w 87"/>
                <a:gd name="T3" fmla="*/ 101 h 122"/>
                <a:gd name="T4" fmla="*/ 16 w 87"/>
                <a:gd name="T5" fmla="*/ 109 h 122"/>
                <a:gd name="T6" fmla="*/ 25 w 87"/>
                <a:gd name="T7" fmla="*/ 113 h 122"/>
                <a:gd name="T8" fmla="*/ 38 w 87"/>
                <a:gd name="T9" fmla="*/ 114 h 122"/>
                <a:gd name="T10" fmla="*/ 42 w 87"/>
                <a:gd name="T11" fmla="*/ 113 h 122"/>
                <a:gd name="T12" fmla="*/ 50 w 87"/>
                <a:gd name="T13" fmla="*/ 110 h 122"/>
                <a:gd name="T14" fmla="*/ 55 w 87"/>
                <a:gd name="T15" fmla="*/ 104 h 122"/>
                <a:gd name="T16" fmla="*/ 58 w 87"/>
                <a:gd name="T17" fmla="*/ 97 h 122"/>
                <a:gd name="T18" fmla="*/ 58 w 87"/>
                <a:gd name="T19" fmla="*/ 94 h 122"/>
                <a:gd name="T20" fmla="*/ 54 w 87"/>
                <a:gd name="T21" fmla="*/ 82 h 122"/>
                <a:gd name="T22" fmla="*/ 43 w 87"/>
                <a:gd name="T23" fmla="*/ 72 h 122"/>
                <a:gd name="T24" fmla="*/ 38 w 87"/>
                <a:gd name="T25" fmla="*/ 68 h 122"/>
                <a:gd name="T26" fmla="*/ 22 w 87"/>
                <a:gd name="T27" fmla="*/ 54 h 122"/>
                <a:gd name="T28" fmla="*/ 17 w 87"/>
                <a:gd name="T29" fmla="*/ 46 h 122"/>
                <a:gd name="T30" fmla="*/ 16 w 87"/>
                <a:gd name="T31" fmla="*/ 36 h 122"/>
                <a:gd name="T32" fmla="*/ 17 w 87"/>
                <a:gd name="T33" fmla="*/ 29 h 122"/>
                <a:gd name="T34" fmla="*/ 22 w 87"/>
                <a:gd name="T35" fmla="*/ 15 h 122"/>
                <a:gd name="T36" fmla="*/ 33 w 87"/>
                <a:gd name="T37" fmla="*/ 6 h 122"/>
                <a:gd name="T38" fmla="*/ 48 w 87"/>
                <a:gd name="T39" fmla="*/ 1 h 122"/>
                <a:gd name="T40" fmla="*/ 56 w 87"/>
                <a:gd name="T41" fmla="*/ 0 h 122"/>
                <a:gd name="T42" fmla="*/ 77 w 87"/>
                <a:gd name="T43" fmla="*/ 2 h 122"/>
                <a:gd name="T44" fmla="*/ 87 w 87"/>
                <a:gd name="T45" fmla="*/ 5 h 122"/>
                <a:gd name="T46" fmla="*/ 80 w 87"/>
                <a:gd name="T47" fmla="*/ 27 h 122"/>
                <a:gd name="T48" fmla="*/ 77 w 87"/>
                <a:gd name="T49" fmla="*/ 17 h 122"/>
                <a:gd name="T50" fmla="*/ 73 w 87"/>
                <a:gd name="T51" fmla="*/ 11 h 122"/>
                <a:gd name="T52" fmla="*/ 65 w 87"/>
                <a:gd name="T53" fmla="*/ 8 h 122"/>
                <a:gd name="T54" fmla="*/ 55 w 87"/>
                <a:gd name="T55" fmla="*/ 8 h 122"/>
                <a:gd name="T56" fmla="*/ 50 w 87"/>
                <a:gd name="T57" fmla="*/ 8 h 122"/>
                <a:gd name="T58" fmla="*/ 44 w 87"/>
                <a:gd name="T59" fmla="*/ 12 h 122"/>
                <a:gd name="T60" fmla="*/ 39 w 87"/>
                <a:gd name="T61" fmla="*/ 17 h 122"/>
                <a:gd name="T62" fmla="*/ 37 w 87"/>
                <a:gd name="T63" fmla="*/ 28 h 122"/>
                <a:gd name="T64" fmla="*/ 38 w 87"/>
                <a:gd name="T65" fmla="*/ 34 h 122"/>
                <a:gd name="T66" fmla="*/ 45 w 87"/>
                <a:gd name="T67" fmla="*/ 44 h 122"/>
                <a:gd name="T68" fmla="*/ 57 w 87"/>
                <a:gd name="T69" fmla="*/ 52 h 122"/>
                <a:gd name="T70" fmla="*/ 66 w 87"/>
                <a:gd name="T71" fmla="*/ 58 h 122"/>
                <a:gd name="T72" fmla="*/ 77 w 87"/>
                <a:gd name="T73" fmla="*/ 69 h 122"/>
                <a:gd name="T74" fmla="*/ 80 w 87"/>
                <a:gd name="T75" fmla="*/ 79 h 122"/>
                <a:gd name="T76" fmla="*/ 81 w 87"/>
                <a:gd name="T77" fmla="*/ 84 h 122"/>
                <a:gd name="T78" fmla="*/ 77 w 87"/>
                <a:gd name="T79" fmla="*/ 100 h 122"/>
                <a:gd name="T80" fmla="*/ 68 w 87"/>
                <a:gd name="T81" fmla="*/ 112 h 122"/>
                <a:gd name="T82" fmla="*/ 54 w 87"/>
                <a:gd name="T83" fmla="*/ 120 h 122"/>
                <a:gd name="T84" fmla="*/ 35 w 87"/>
                <a:gd name="T85" fmla="*/ 122 h 122"/>
                <a:gd name="T86" fmla="*/ 24 w 87"/>
                <a:gd name="T87" fmla="*/ 121 h 122"/>
                <a:gd name="T88" fmla="*/ 6 w 87"/>
                <a:gd name="T89" fmla="*/ 116 h 122"/>
                <a:gd name="T90" fmla="*/ 0 w 87"/>
                <a:gd name="T91" fmla="*/ 112 h 122"/>
                <a:gd name="T92" fmla="*/ 8 w 87"/>
                <a:gd name="T93" fmla="*/ 9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7" h="122">
                  <a:moveTo>
                    <a:pt x="8" y="90"/>
                  </a:moveTo>
                  <a:lnTo>
                    <a:pt x="8" y="90"/>
                  </a:lnTo>
                  <a:lnTo>
                    <a:pt x="9" y="96"/>
                  </a:lnTo>
                  <a:lnTo>
                    <a:pt x="10" y="101"/>
                  </a:lnTo>
                  <a:lnTo>
                    <a:pt x="13" y="106"/>
                  </a:lnTo>
                  <a:lnTo>
                    <a:pt x="16" y="109"/>
                  </a:lnTo>
                  <a:lnTo>
                    <a:pt x="20" y="112"/>
                  </a:lnTo>
                  <a:lnTo>
                    <a:pt x="25" y="113"/>
                  </a:lnTo>
                  <a:lnTo>
                    <a:pt x="31" y="114"/>
                  </a:lnTo>
                  <a:lnTo>
                    <a:pt x="38" y="114"/>
                  </a:lnTo>
                  <a:lnTo>
                    <a:pt x="38" y="114"/>
                  </a:lnTo>
                  <a:lnTo>
                    <a:pt x="42" y="113"/>
                  </a:lnTo>
                  <a:lnTo>
                    <a:pt x="46" y="112"/>
                  </a:lnTo>
                  <a:lnTo>
                    <a:pt x="50" y="110"/>
                  </a:lnTo>
                  <a:lnTo>
                    <a:pt x="53" y="107"/>
                  </a:lnTo>
                  <a:lnTo>
                    <a:pt x="55" y="104"/>
                  </a:lnTo>
                  <a:lnTo>
                    <a:pt x="57" y="101"/>
                  </a:lnTo>
                  <a:lnTo>
                    <a:pt x="58" y="97"/>
                  </a:lnTo>
                  <a:lnTo>
                    <a:pt x="58" y="94"/>
                  </a:lnTo>
                  <a:lnTo>
                    <a:pt x="58" y="94"/>
                  </a:lnTo>
                  <a:lnTo>
                    <a:pt x="57" y="88"/>
                  </a:lnTo>
                  <a:lnTo>
                    <a:pt x="54" y="82"/>
                  </a:lnTo>
                  <a:lnTo>
                    <a:pt x="50" y="77"/>
                  </a:lnTo>
                  <a:lnTo>
                    <a:pt x="43" y="72"/>
                  </a:lnTo>
                  <a:lnTo>
                    <a:pt x="38" y="68"/>
                  </a:lnTo>
                  <a:lnTo>
                    <a:pt x="38" y="68"/>
                  </a:lnTo>
                  <a:lnTo>
                    <a:pt x="29" y="62"/>
                  </a:lnTo>
                  <a:lnTo>
                    <a:pt x="22" y="54"/>
                  </a:lnTo>
                  <a:lnTo>
                    <a:pt x="20" y="51"/>
                  </a:lnTo>
                  <a:lnTo>
                    <a:pt x="17" y="46"/>
                  </a:lnTo>
                  <a:lnTo>
                    <a:pt x="16" y="41"/>
                  </a:lnTo>
                  <a:lnTo>
                    <a:pt x="16" y="36"/>
                  </a:lnTo>
                  <a:lnTo>
                    <a:pt x="16" y="36"/>
                  </a:lnTo>
                  <a:lnTo>
                    <a:pt x="17" y="29"/>
                  </a:lnTo>
                  <a:lnTo>
                    <a:pt x="19" y="22"/>
                  </a:lnTo>
                  <a:lnTo>
                    <a:pt x="22" y="15"/>
                  </a:lnTo>
                  <a:lnTo>
                    <a:pt x="27" y="10"/>
                  </a:lnTo>
                  <a:lnTo>
                    <a:pt x="33" y="6"/>
                  </a:lnTo>
                  <a:lnTo>
                    <a:pt x="40" y="3"/>
                  </a:lnTo>
                  <a:lnTo>
                    <a:pt x="48" y="1"/>
                  </a:lnTo>
                  <a:lnTo>
                    <a:pt x="56" y="0"/>
                  </a:lnTo>
                  <a:lnTo>
                    <a:pt x="56" y="0"/>
                  </a:lnTo>
                  <a:lnTo>
                    <a:pt x="67" y="0"/>
                  </a:lnTo>
                  <a:lnTo>
                    <a:pt x="77" y="2"/>
                  </a:lnTo>
                  <a:lnTo>
                    <a:pt x="77" y="2"/>
                  </a:lnTo>
                  <a:lnTo>
                    <a:pt x="87" y="5"/>
                  </a:lnTo>
                  <a:lnTo>
                    <a:pt x="82" y="27"/>
                  </a:lnTo>
                  <a:lnTo>
                    <a:pt x="80" y="27"/>
                  </a:lnTo>
                  <a:lnTo>
                    <a:pt x="80" y="27"/>
                  </a:lnTo>
                  <a:lnTo>
                    <a:pt x="77" y="17"/>
                  </a:lnTo>
                  <a:lnTo>
                    <a:pt x="75" y="14"/>
                  </a:lnTo>
                  <a:lnTo>
                    <a:pt x="73" y="11"/>
                  </a:lnTo>
                  <a:lnTo>
                    <a:pt x="70" y="9"/>
                  </a:lnTo>
                  <a:lnTo>
                    <a:pt x="65" y="8"/>
                  </a:lnTo>
                  <a:lnTo>
                    <a:pt x="61" y="7"/>
                  </a:lnTo>
                  <a:lnTo>
                    <a:pt x="55" y="8"/>
                  </a:lnTo>
                  <a:lnTo>
                    <a:pt x="55" y="8"/>
                  </a:lnTo>
                  <a:lnTo>
                    <a:pt x="50" y="8"/>
                  </a:lnTo>
                  <a:lnTo>
                    <a:pt x="47" y="10"/>
                  </a:lnTo>
                  <a:lnTo>
                    <a:pt x="44" y="12"/>
                  </a:lnTo>
                  <a:lnTo>
                    <a:pt x="41" y="14"/>
                  </a:lnTo>
                  <a:lnTo>
                    <a:pt x="39" y="17"/>
                  </a:lnTo>
                  <a:lnTo>
                    <a:pt x="38" y="21"/>
                  </a:lnTo>
                  <a:lnTo>
                    <a:pt x="37" y="28"/>
                  </a:lnTo>
                  <a:lnTo>
                    <a:pt x="37" y="28"/>
                  </a:lnTo>
                  <a:lnTo>
                    <a:pt x="38" y="34"/>
                  </a:lnTo>
                  <a:lnTo>
                    <a:pt x="40" y="39"/>
                  </a:lnTo>
                  <a:lnTo>
                    <a:pt x="45" y="44"/>
                  </a:lnTo>
                  <a:lnTo>
                    <a:pt x="52" y="48"/>
                  </a:lnTo>
                  <a:lnTo>
                    <a:pt x="57" y="52"/>
                  </a:lnTo>
                  <a:lnTo>
                    <a:pt x="57" y="52"/>
                  </a:lnTo>
                  <a:lnTo>
                    <a:pt x="66" y="58"/>
                  </a:lnTo>
                  <a:lnTo>
                    <a:pt x="74" y="65"/>
                  </a:lnTo>
                  <a:lnTo>
                    <a:pt x="77" y="69"/>
                  </a:lnTo>
                  <a:lnTo>
                    <a:pt x="79" y="74"/>
                  </a:lnTo>
                  <a:lnTo>
                    <a:pt x="80" y="79"/>
                  </a:lnTo>
                  <a:lnTo>
                    <a:pt x="81" y="84"/>
                  </a:lnTo>
                  <a:lnTo>
                    <a:pt x="81" y="84"/>
                  </a:lnTo>
                  <a:lnTo>
                    <a:pt x="80" y="93"/>
                  </a:lnTo>
                  <a:lnTo>
                    <a:pt x="77" y="100"/>
                  </a:lnTo>
                  <a:lnTo>
                    <a:pt x="73" y="107"/>
                  </a:lnTo>
                  <a:lnTo>
                    <a:pt x="68" y="112"/>
                  </a:lnTo>
                  <a:lnTo>
                    <a:pt x="62" y="116"/>
                  </a:lnTo>
                  <a:lnTo>
                    <a:pt x="54" y="120"/>
                  </a:lnTo>
                  <a:lnTo>
                    <a:pt x="45" y="122"/>
                  </a:lnTo>
                  <a:lnTo>
                    <a:pt x="35" y="122"/>
                  </a:lnTo>
                  <a:lnTo>
                    <a:pt x="35" y="122"/>
                  </a:lnTo>
                  <a:lnTo>
                    <a:pt x="24" y="121"/>
                  </a:lnTo>
                  <a:lnTo>
                    <a:pt x="14" y="119"/>
                  </a:lnTo>
                  <a:lnTo>
                    <a:pt x="6" y="116"/>
                  </a:lnTo>
                  <a:lnTo>
                    <a:pt x="0" y="112"/>
                  </a:lnTo>
                  <a:lnTo>
                    <a:pt x="0" y="112"/>
                  </a:lnTo>
                  <a:lnTo>
                    <a:pt x="6" y="90"/>
                  </a:lnTo>
                  <a:lnTo>
                    <a:pt x="8" y="9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2" name="Freeform 29"/>
            <p:cNvSpPr>
              <a:spLocks/>
            </p:cNvSpPr>
            <p:nvPr userDrawn="1"/>
          </p:nvSpPr>
          <p:spPr bwMode="auto">
            <a:xfrm>
              <a:off x="1760538" y="1789113"/>
              <a:ext cx="166688" cy="187325"/>
            </a:xfrm>
            <a:custGeom>
              <a:avLst/>
              <a:gdLst>
                <a:gd name="T0" fmla="*/ 105 w 105"/>
                <a:gd name="T1" fmla="*/ 0 h 118"/>
                <a:gd name="T2" fmla="*/ 105 w 105"/>
                <a:gd name="T3" fmla="*/ 0 h 118"/>
                <a:gd name="T4" fmla="*/ 98 w 105"/>
                <a:gd name="T5" fmla="*/ 22 h 118"/>
                <a:gd name="T6" fmla="*/ 97 w 105"/>
                <a:gd name="T7" fmla="*/ 22 h 118"/>
                <a:gd name="T8" fmla="*/ 97 w 105"/>
                <a:gd name="T9" fmla="*/ 22 h 118"/>
                <a:gd name="T10" fmla="*/ 95 w 105"/>
                <a:gd name="T11" fmla="*/ 16 h 118"/>
                <a:gd name="T12" fmla="*/ 92 w 105"/>
                <a:gd name="T13" fmla="*/ 13 h 118"/>
                <a:gd name="T14" fmla="*/ 88 w 105"/>
                <a:gd name="T15" fmla="*/ 10 h 118"/>
                <a:gd name="T16" fmla="*/ 84 w 105"/>
                <a:gd name="T17" fmla="*/ 9 h 118"/>
                <a:gd name="T18" fmla="*/ 76 w 105"/>
                <a:gd name="T19" fmla="*/ 8 h 118"/>
                <a:gd name="T20" fmla="*/ 69 w 105"/>
                <a:gd name="T21" fmla="*/ 8 h 118"/>
                <a:gd name="T22" fmla="*/ 68 w 105"/>
                <a:gd name="T23" fmla="*/ 8 h 118"/>
                <a:gd name="T24" fmla="*/ 68 w 105"/>
                <a:gd name="T25" fmla="*/ 8 h 118"/>
                <a:gd name="T26" fmla="*/ 64 w 105"/>
                <a:gd name="T27" fmla="*/ 9 h 118"/>
                <a:gd name="T28" fmla="*/ 61 w 105"/>
                <a:gd name="T29" fmla="*/ 10 h 118"/>
                <a:gd name="T30" fmla="*/ 59 w 105"/>
                <a:gd name="T31" fmla="*/ 12 h 118"/>
                <a:gd name="T32" fmla="*/ 58 w 105"/>
                <a:gd name="T33" fmla="*/ 16 h 118"/>
                <a:gd name="T34" fmla="*/ 48 w 105"/>
                <a:gd name="T35" fmla="*/ 55 h 118"/>
                <a:gd name="T36" fmla="*/ 51 w 105"/>
                <a:gd name="T37" fmla="*/ 55 h 118"/>
                <a:gd name="T38" fmla="*/ 51 w 105"/>
                <a:gd name="T39" fmla="*/ 55 h 118"/>
                <a:gd name="T40" fmla="*/ 62 w 105"/>
                <a:gd name="T41" fmla="*/ 55 h 118"/>
                <a:gd name="T42" fmla="*/ 71 w 105"/>
                <a:gd name="T43" fmla="*/ 55 h 118"/>
                <a:gd name="T44" fmla="*/ 78 w 105"/>
                <a:gd name="T45" fmla="*/ 53 h 118"/>
                <a:gd name="T46" fmla="*/ 81 w 105"/>
                <a:gd name="T47" fmla="*/ 52 h 118"/>
                <a:gd name="T48" fmla="*/ 83 w 105"/>
                <a:gd name="T49" fmla="*/ 50 h 118"/>
                <a:gd name="T50" fmla="*/ 84 w 105"/>
                <a:gd name="T51" fmla="*/ 50 h 118"/>
                <a:gd name="T52" fmla="*/ 78 w 105"/>
                <a:gd name="T53" fmla="*/ 71 h 118"/>
                <a:gd name="T54" fmla="*/ 77 w 105"/>
                <a:gd name="T55" fmla="*/ 71 h 118"/>
                <a:gd name="T56" fmla="*/ 77 w 105"/>
                <a:gd name="T57" fmla="*/ 71 h 118"/>
                <a:gd name="T58" fmla="*/ 75 w 105"/>
                <a:gd name="T59" fmla="*/ 68 h 118"/>
                <a:gd name="T60" fmla="*/ 73 w 105"/>
                <a:gd name="T61" fmla="*/ 66 h 118"/>
                <a:gd name="T62" fmla="*/ 70 w 105"/>
                <a:gd name="T63" fmla="*/ 65 h 118"/>
                <a:gd name="T64" fmla="*/ 67 w 105"/>
                <a:gd name="T65" fmla="*/ 64 h 118"/>
                <a:gd name="T66" fmla="*/ 58 w 105"/>
                <a:gd name="T67" fmla="*/ 63 h 118"/>
                <a:gd name="T68" fmla="*/ 48 w 105"/>
                <a:gd name="T69" fmla="*/ 63 h 118"/>
                <a:gd name="T70" fmla="*/ 45 w 105"/>
                <a:gd name="T71" fmla="*/ 63 h 118"/>
                <a:gd name="T72" fmla="*/ 36 w 105"/>
                <a:gd name="T73" fmla="*/ 95 h 118"/>
                <a:gd name="T74" fmla="*/ 36 w 105"/>
                <a:gd name="T75" fmla="*/ 95 h 118"/>
                <a:gd name="T76" fmla="*/ 34 w 105"/>
                <a:gd name="T77" fmla="*/ 103 h 118"/>
                <a:gd name="T78" fmla="*/ 32 w 105"/>
                <a:gd name="T79" fmla="*/ 109 h 118"/>
                <a:gd name="T80" fmla="*/ 33 w 105"/>
                <a:gd name="T81" fmla="*/ 114 h 118"/>
                <a:gd name="T82" fmla="*/ 34 w 105"/>
                <a:gd name="T83" fmla="*/ 117 h 118"/>
                <a:gd name="T84" fmla="*/ 34 w 105"/>
                <a:gd name="T85" fmla="*/ 118 h 118"/>
                <a:gd name="T86" fmla="*/ 0 w 105"/>
                <a:gd name="T87" fmla="*/ 118 h 118"/>
                <a:gd name="T88" fmla="*/ 0 w 105"/>
                <a:gd name="T89" fmla="*/ 117 h 118"/>
                <a:gd name="T90" fmla="*/ 0 w 105"/>
                <a:gd name="T91" fmla="*/ 117 h 118"/>
                <a:gd name="T92" fmla="*/ 3 w 105"/>
                <a:gd name="T93" fmla="*/ 114 h 118"/>
                <a:gd name="T94" fmla="*/ 6 w 105"/>
                <a:gd name="T95" fmla="*/ 110 h 118"/>
                <a:gd name="T96" fmla="*/ 8 w 105"/>
                <a:gd name="T97" fmla="*/ 104 h 118"/>
                <a:gd name="T98" fmla="*/ 11 w 105"/>
                <a:gd name="T99" fmla="*/ 96 h 118"/>
                <a:gd name="T100" fmla="*/ 32 w 105"/>
                <a:gd name="T101" fmla="*/ 24 h 118"/>
                <a:gd name="T102" fmla="*/ 32 w 105"/>
                <a:gd name="T103" fmla="*/ 24 h 118"/>
                <a:gd name="T104" fmla="*/ 34 w 105"/>
                <a:gd name="T105" fmla="*/ 15 h 118"/>
                <a:gd name="T106" fmla="*/ 35 w 105"/>
                <a:gd name="T107" fmla="*/ 9 h 118"/>
                <a:gd name="T108" fmla="*/ 35 w 105"/>
                <a:gd name="T109" fmla="*/ 5 h 118"/>
                <a:gd name="T110" fmla="*/ 33 w 105"/>
                <a:gd name="T111" fmla="*/ 1 h 118"/>
                <a:gd name="T112" fmla="*/ 33 w 105"/>
                <a:gd name="T113" fmla="*/ 0 h 118"/>
                <a:gd name="T114" fmla="*/ 105 w 105"/>
                <a:gd name="T115" fmla="*/ 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5" h="118">
                  <a:moveTo>
                    <a:pt x="105" y="0"/>
                  </a:moveTo>
                  <a:lnTo>
                    <a:pt x="105" y="0"/>
                  </a:lnTo>
                  <a:lnTo>
                    <a:pt x="98" y="22"/>
                  </a:lnTo>
                  <a:lnTo>
                    <a:pt x="97" y="22"/>
                  </a:lnTo>
                  <a:lnTo>
                    <a:pt x="97" y="22"/>
                  </a:lnTo>
                  <a:lnTo>
                    <a:pt x="95" y="16"/>
                  </a:lnTo>
                  <a:lnTo>
                    <a:pt x="92" y="13"/>
                  </a:lnTo>
                  <a:lnTo>
                    <a:pt x="88" y="10"/>
                  </a:lnTo>
                  <a:lnTo>
                    <a:pt x="84" y="9"/>
                  </a:lnTo>
                  <a:lnTo>
                    <a:pt x="76" y="8"/>
                  </a:lnTo>
                  <a:lnTo>
                    <a:pt x="69" y="8"/>
                  </a:lnTo>
                  <a:lnTo>
                    <a:pt x="68" y="8"/>
                  </a:lnTo>
                  <a:lnTo>
                    <a:pt x="68" y="8"/>
                  </a:lnTo>
                  <a:lnTo>
                    <a:pt x="64" y="9"/>
                  </a:lnTo>
                  <a:lnTo>
                    <a:pt x="61" y="10"/>
                  </a:lnTo>
                  <a:lnTo>
                    <a:pt x="59" y="12"/>
                  </a:lnTo>
                  <a:lnTo>
                    <a:pt x="58" y="16"/>
                  </a:lnTo>
                  <a:lnTo>
                    <a:pt x="48" y="55"/>
                  </a:lnTo>
                  <a:lnTo>
                    <a:pt x="51" y="55"/>
                  </a:lnTo>
                  <a:lnTo>
                    <a:pt x="51" y="55"/>
                  </a:lnTo>
                  <a:lnTo>
                    <a:pt x="62" y="55"/>
                  </a:lnTo>
                  <a:lnTo>
                    <a:pt x="71" y="55"/>
                  </a:lnTo>
                  <a:lnTo>
                    <a:pt x="78" y="53"/>
                  </a:lnTo>
                  <a:lnTo>
                    <a:pt x="81" y="52"/>
                  </a:lnTo>
                  <a:lnTo>
                    <a:pt x="83" y="50"/>
                  </a:lnTo>
                  <a:lnTo>
                    <a:pt x="84" y="50"/>
                  </a:lnTo>
                  <a:lnTo>
                    <a:pt x="78" y="71"/>
                  </a:lnTo>
                  <a:lnTo>
                    <a:pt x="77" y="71"/>
                  </a:lnTo>
                  <a:lnTo>
                    <a:pt x="77" y="71"/>
                  </a:lnTo>
                  <a:lnTo>
                    <a:pt x="75" y="68"/>
                  </a:lnTo>
                  <a:lnTo>
                    <a:pt x="73" y="66"/>
                  </a:lnTo>
                  <a:lnTo>
                    <a:pt x="70" y="65"/>
                  </a:lnTo>
                  <a:lnTo>
                    <a:pt x="67" y="64"/>
                  </a:lnTo>
                  <a:lnTo>
                    <a:pt x="58" y="63"/>
                  </a:lnTo>
                  <a:lnTo>
                    <a:pt x="48" y="63"/>
                  </a:lnTo>
                  <a:lnTo>
                    <a:pt x="45" y="63"/>
                  </a:lnTo>
                  <a:lnTo>
                    <a:pt x="36" y="95"/>
                  </a:lnTo>
                  <a:lnTo>
                    <a:pt x="36" y="95"/>
                  </a:lnTo>
                  <a:lnTo>
                    <a:pt x="34" y="103"/>
                  </a:lnTo>
                  <a:lnTo>
                    <a:pt x="32" y="109"/>
                  </a:lnTo>
                  <a:lnTo>
                    <a:pt x="33" y="114"/>
                  </a:lnTo>
                  <a:lnTo>
                    <a:pt x="34" y="117"/>
                  </a:lnTo>
                  <a:lnTo>
                    <a:pt x="34" y="118"/>
                  </a:lnTo>
                  <a:lnTo>
                    <a:pt x="0" y="118"/>
                  </a:lnTo>
                  <a:lnTo>
                    <a:pt x="0" y="117"/>
                  </a:lnTo>
                  <a:lnTo>
                    <a:pt x="0" y="117"/>
                  </a:lnTo>
                  <a:lnTo>
                    <a:pt x="3" y="114"/>
                  </a:lnTo>
                  <a:lnTo>
                    <a:pt x="6" y="110"/>
                  </a:lnTo>
                  <a:lnTo>
                    <a:pt x="8" y="104"/>
                  </a:lnTo>
                  <a:lnTo>
                    <a:pt x="11" y="96"/>
                  </a:lnTo>
                  <a:lnTo>
                    <a:pt x="32" y="24"/>
                  </a:lnTo>
                  <a:lnTo>
                    <a:pt x="32" y="24"/>
                  </a:lnTo>
                  <a:lnTo>
                    <a:pt x="34" y="15"/>
                  </a:lnTo>
                  <a:lnTo>
                    <a:pt x="35" y="9"/>
                  </a:lnTo>
                  <a:lnTo>
                    <a:pt x="35" y="5"/>
                  </a:lnTo>
                  <a:lnTo>
                    <a:pt x="33" y="1"/>
                  </a:lnTo>
                  <a:lnTo>
                    <a:pt x="33" y="0"/>
                  </a:lnTo>
                  <a:lnTo>
                    <a:pt x="10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3" name="Freeform 30"/>
            <p:cNvSpPr>
              <a:spLocks/>
            </p:cNvSpPr>
            <p:nvPr userDrawn="1"/>
          </p:nvSpPr>
          <p:spPr bwMode="auto">
            <a:xfrm>
              <a:off x="1925638" y="1789113"/>
              <a:ext cx="150813" cy="187325"/>
            </a:xfrm>
            <a:custGeom>
              <a:avLst/>
              <a:gdLst>
                <a:gd name="T0" fmla="*/ 95 w 95"/>
                <a:gd name="T1" fmla="*/ 0 h 118"/>
                <a:gd name="T2" fmla="*/ 95 w 95"/>
                <a:gd name="T3" fmla="*/ 0 h 118"/>
                <a:gd name="T4" fmla="*/ 89 w 95"/>
                <a:gd name="T5" fmla="*/ 22 h 118"/>
                <a:gd name="T6" fmla="*/ 87 w 95"/>
                <a:gd name="T7" fmla="*/ 22 h 118"/>
                <a:gd name="T8" fmla="*/ 87 w 95"/>
                <a:gd name="T9" fmla="*/ 22 h 118"/>
                <a:gd name="T10" fmla="*/ 85 w 95"/>
                <a:gd name="T11" fmla="*/ 16 h 118"/>
                <a:gd name="T12" fmla="*/ 82 w 95"/>
                <a:gd name="T13" fmla="*/ 13 h 118"/>
                <a:gd name="T14" fmla="*/ 78 w 95"/>
                <a:gd name="T15" fmla="*/ 11 h 118"/>
                <a:gd name="T16" fmla="*/ 75 w 95"/>
                <a:gd name="T17" fmla="*/ 9 h 118"/>
                <a:gd name="T18" fmla="*/ 67 w 95"/>
                <a:gd name="T19" fmla="*/ 8 h 118"/>
                <a:gd name="T20" fmla="*/ 61 w 95"/>
                <a:gd name="T21" fmla="*/ 8 h 118"/>
                <a:gd name="T22" fmla="*/ 60 w 95"/>
                <a:gd name="T23" fmla="*/ 8 h 118"/>
                <a:gd name="T24" fmla="*/ 35 w 95"/>
                <a:gd name="T25" fmla="*/ 95 h 118"/>
                <a:gd name="T26" fmla="*/ 35 w 95"/>
                <a:gd name="T27" fmla="*/ 95 h 118"/>
                <a:gd name="T28" fmla="*/ 32 w 95"/>
                <a:gd name="T29" fmla="*/ 110 h 118"/>
                <a:gd name="T30" fmla="*/ 32 w 95"/>
                <a:gd name="T31" fmla="*/ 114 h 118"/>
                <a:gd name="T32" fmla="*/ 34 w 95"/>
                <a:gd name="T33" fmla="*/ 117 h 118"/>
                <a:gd name="T34" fmla="*/ 34 w 95"/>
                <a:gd name="T35" fmla="*/ 118 h 118"/>
                <a:gd name="T36" fmla="*/ 0 w 95"/>
                <a:gd name="T37" fmla="*/ 118 h 118"/>
                <a:gd name="T38" fmla="*/ 0 w 95"/>
                <a:gd name="T39" fmla="*/ 117 h 118"/>
                <a:gd name="T40" fmla="*/ 0 w 95"/>
                <a:gd name="T41" fmla="*/ 117 h 118"/>
                <a:gd name="T42" fmla="*/ 4 w 95"/>
                <a:gd name="T43" fmla="*/ 114 h 118"/>
                <a:gd name="T44" fmla="*/ 6 w 95"/>
                <a:gd name="T45" fmla="*/ 110 h 118"/>
                <a:gd name="T46" fmla="*/ 8 w 95"/>
                <a:gd name="T47" fmla="*/ 104 h 118"/>
                <a:gd name="T48" fmla="*/ 11 w 95"/>
                <a:gd name="T49" fmla="*/ 95 h 118"/>
                <a:gd name="T50" fmla="*/ 36 w 95"/>
                <a:gd name="T51" fmla="*/ 8 h 118"/>
                <a:gd name="T52" fmla="*/ 33 w 95"/>
                <a:gd name="T53" fmla="*/ 8 h 118"/>
                <a:gd name="T54" fmla="*/ 33 w 95"/>
                <a:gd name="T55" fmla="*/ 8 h 118"/>
                <a:gd name="T56" fmla="*/ 26 w 95"/>
                <a:gd name="T57" fmla="*/ 8 h 118"/>
                <a:gd name="T58" fmla="*/ 19 w 95"/>
                <a:gd name="T59" fmla="*/ 9 h 118"/>
                <a:gd name="T60" fmla="*/ 15 w 95"/>
                <a:gd name="T61" fmla="*/ 11 h 118"/>
                <a:gd name="T62" fmla="*/ 11 w 95"/>
                <a:gd name="T63" fmla="*/ 13 h 118"/>
                <a:gd name="T64" fmla="*/ 7 w 95"/>
                <a:gd name="T65" fmla="*/ 16 h 118"/>
                <a:gd name="T66" fmla="*/ 3 w 95"/>
                <a:gd name="T67" fmla="*/ 22 h 118"/>
                <a:gd name="T68" fmla="*/ 1 w 95"/>
                <a:gd name="T69" fmla="*/ 22 h 118"/>
                <a:gd name="T70" fmla="*/ 1 w 95"/>
                <a:gd name="T71" fmla="*/ 22 h 118"/>
                <a:gd name="T72" fmla="*/ 8 w 95"/>
                <a:gd name="T73" fmla="*/ 0 h 118"/>
                <a:gd name="T74" fmla="*/ 95 w 95"/>
                <a:gd name="T75" fmla="*/ 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5" h="118">
                  <a:moveTo>
                    <a:pt x="95" y="0"/>
                  </a:moveTo>
                  <a:lnTo>
                    <a:pt x="95" y="0"/>
                  </a:lnTo>
                  <a:lnTo>
                    <a:pt x="89" y="22"/>
                  </a:lnTo>
                  <a:lnTo>
                    <a:pt x="87" y="22"/>
                  </a:lnTo>
                  <a:lnTo>
                    <a:pt x="87" y="22"/>
                  </a:lnTo>
                  <a:lnTo>
                    <a:pt x="85" y="16"/>
                  </a:lnTo>
                  <a:lnTo>
                    <a:pt x="82" y="13"/>
                  </a:lnTo>
                  <a:lnTo>
                    <a:pt x="78" y="11"/>
                  </a:lnTo>
                  <a:lnTo>
                    <a:pt x="75" y="9"/>
                  </a:lnTo>
                  <a:lnTo>
                    <a:pt x="67" y="8"/>
                  </a:lnTo>
                  <a:lnTo>
                    <a:pt x="61" y="8"/>
                  </a:lnTo>
                  <a:lnTo>
                    <a:pt x="60" y="8"/>
                  </a:lnTo>
                  <a:lnTo>
                    <a:pt x="35" y="95"/>
                  </a:lnTo>
                  <a:lnTo>
                    <a:pt x="35" y="95"/>
                  </a:lnTo>
                  <a:lnTo>
                    <a:pt x="32" y="110"/>
                  </a:lnTo>
                  <a:lnTo>
                    <a:pt x="32" y="114"/>
                  </a:lnTo>
                  <a:lnTo>
                    <a:pt x="34" y="117"/>
                  </a:lnTo>
                  <a:lnTo>
                    <a:pt x="34" y="118"/>
                  </a:lnTo>
                  <a:lnTo>
                    <a:pt x="0" y="118"/>
                  </a:lnTo>
                  <a:lnTo>
                    <a:pt x="0" y="117"/>
                  </a:lnTo>
                  <a:lnTo>
                    <a:pt x="0" y="117"/>
                  </a:lnTo>
                  <a:lnTo>
                    <a:pt x="4" y="114"/>
                  </a:lnTo>
                  <a:lnTo>
                    <a:pt x="6" y="110"/>
                  </a:lnTo>
                  <a:lnTo>
                    <a:pt x="8" y="104"/>
                  </a:lnTo>
                  <a:lnTo>
                    <a:pt x="11" y="95"/>
                  </a:lnTo>
                  <a:lnTo>
                    <a:pt x="36" y="8"/>
                  </a:lnTo>
                  <a:lnTo>
                    <a:pt x="33" y="8"/>
                  </a:lnTo>
                  <a:lnTo>
                    <a:pt x="33" y="8"/>
                  </a:lnTo>
                  <a:lnTo>
                    <a:pt x="26" y="8"/>
                  </a:lnTo>
                  <a:lnTo>
                    <a:pt x="19" y="9"/>
                  </a:lnTo>
                  <a:lnTo>
                    <a:pt x="15" y="11"/>
                  </a:lnTo>
                  <a:lnTo>
                    <a:pt x="11" y="13"/>
                  </a:lnTo>
                  <a:lnTo>
                    <a:pt x="7" y="16"/>
                  </a:lnTo>
                  <a:lnTo>
                    <a:pt x="3" y="22"/>
                  </a:lnTo>
                  <a:lnTo>
                    <a:pt x="1" y="22"/>
                  </a:lnTo>
                  <a:lnTo>
                    <a:pt x="1" y="22"/>
                  </a:lnTo>
                  <a:lnTo>
                    <a:pt x="8" y="0"/>
                  </a:lnTo>
                  <a:lnTo>
                    <a:pt x="9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4" name="Freeform 31"/>
            <p:cNvSpPr>
              <a:spLocks/>
            </p:cNvSpPr>
            <p:nvPr userDrawn="1"/>
          </p:nvSpPr>
          <p:spPr bwMode="auto">
            <a:xfrm>
              <a:off x="1447801" y="1789113"/>
              <a:ext cx="238125" cy="187325"/>
            </a:xfrm>
            <a:custGeom>
              <a:avLst/>
              <a:gdLst>
                <a:gd name="T0" fmla="*/ 150 w 150"/>
                <a:gd name="T1" fmla="*/ 1 h 118"/>
                <a:gd name="T2" fmla="*/ 150 w 150"/>
                <a:gd name="T3" fmla="*/ 1 h 118"/>
                <a:gd name="T4" fmla="*/ 147 w 150"/>
                <a:gd name="T5" fmla="*/ 5 h 118"/>
                <a:gd name="T6" fmla="*/ 144 w 150"/>
                <a:gd name="T7" fmla="*/ 9 h 118"/>
                <a:gd name="T8" fmla="*/ 136 w 150"/>
                <a:gd name="T9" fmla="*/ 23 h 118"/>
                <a:gd name="T10" fmla="*/ 136 w 150"/>
                <a:gd name="T11" fmla="*/ 23 h 118"/>
                <a:gd name="T12" fmla="*/ 108 w 150"/>
                <a:gd name="T13" fmla="*/ 76 h 118"/>
                <a:gd name="T14" fmla="*/ 87 w 150"/>
                <a:gd name="T15" fmla="*/ 118 h 118"/>
                <a:gd name="T16" fmla="*/ 74 w 150"/>
                <a:gd name="T17" fmla="*/ 118 h 118"/>
                <a:gd name="T18" fmla="*/ 67 w 150"/>
                <a:gd name="T19" fmla="*/ 44 h 118"/>
                <a:gd name="T20" fmla="*/ 66 w 150"/>
                <a:gd name="T21" fmla="*/ 44 h 118"/>
                <a:gd name="T22" fmla="*/ 26 w 150"/>
                <a:gd name="T23" fmla="*/ 118 h 118"/>
                <a:gd name="T24" fmla="*/ 15 w 150"/>
                <a:gd name="T25" fmla="*/ 118 h 118"/>
                <a:gd name="T26" fmla="*/ 5 w 150"/>
                <a:gd name="T27" fmla="*/ 24 h 118"/>
                <a:gd name="T28" fmla="*/ 5 w 150"/>
                <a:gd name="T29" fmla="*/ 24 h 118"/>
                <a:gd name="T30" fmla="*/ 4 w 150"/>
                <a:gd name="T31" fmla="*/ 9 h 118"/>
                <a:gd name="T32" fmla="*/ 2 w 150"/>
                <a:gd name="T33" fmla="*/ 5 h 118"/>
                <a:gd name="T34" fmla="*/ 0 w 150"/>
                <a:gd name="T35" fmla="*/ 1 h 118"/>
                <a:gd name="T36" fmla="*/ 0 w 150"/>
                <a:gd name="T37" fmla="*/ 0 h 118"/>
                <a:gd name="T38" fmla="*/ 33 w 150"/>
                <a:gd name="T39" fmla="*/ 0 h 118"/>
                <a:gd name="T40" fmla="*/ 33 w 150"/>
                <a:gd name="T41" fmla="*/ 1 h 118"/>
                <a:gd name="T42" fmla="*/ 33 w 150"/>
                <a:gd name="T43" fmla="*/ 1 h 118"/>
                <a:gd name="T44" fmla="*/ 31 w 150"/>
                <a:gd name="T45" fmla="*/ 5 h 118"/>
                <a:gd name="T46" fmla="*/ 29 w 150"/>
                <a:gd name="T47" fmla="*/ 9 h 118"/>
                <a:gd name="T48" fmla="*/ 29 w 150"/>
                <a:gd name="T49" fmla="*/ 14 h 118"/>
                <a:gd name="T50" fmla="*/ 29 w 150"/>
                <a:gd name="T51" fmla="*/ 23 h 118"/>
                <a:gd name="T52" fmla="*/ 35 w 150"/>
                <a:gd name="T53" fmla="*/ 79 h 118"/>
                <a:gd name="T54" fmla="*/ 35 w 150"/>
                <a:gd name="T55" fmla="*/ 79 h 118"/>
                <a:gd name="T56" fmla="*/ 77 w 150"/>
                <a:gd name="T57" fmla="*/ 1 h 118"/>
                <a:gd name="T58" fmla="*/ 86 w 150"/>
                <a:gd name="T59" fmla="*/ 1 h 118"/>
                <a:gd name="T60" fmla="*/ 93 w 150"/>
                <a:gd name="T61" fmla="*/ 79 h 118"/>
                <a:gd name="T62" fmla="*/ 94 w 150"/>
                <a:gd name="T63" fmla="*/ 79 h 118"/>
                <a:gd name="T64" fmla="*/ 94 w 150"/>
                <a:gd name="T65" fmla="*/ 79 h 118"/>
                <a:gd name="T66" fmla="*/ 124 w 150"/>
                <a:gd name="T67" fmla="*/ 21 h 118"/>
                <a:gd name="T68" fmla="*/ 124 w 150"/>
                <a:gd name="T69" fmla="*/ 21 h 118"/>
                <a:gd name="T70" fmla="*/ 128 w 150"/>
                <a:gd name="T71" fmla="*/ 12 h 118"/>
                <a:gd name="T72" fmla="*/ 129 w 150"/>
                <a:gd name="T73" fmla="*/ 6 h 118"/>
                <a:gd name="T74" fmla="*/ 129 w 150"/>
                <a:gd name="T75" fmla="*/ 3 h 118"/>
                <a:gd name="T76" fmla="*/ 128 w 150"/>
                <a:gd name="T77" fmla="*/ 1 h 118"/>
                <a:gd name="T78" fmla="*/ 128 w 150"/>
                <a:gd name="T79" fmla="*/ 0 h 118"/>
                <a:gd name="T80" fmla="*/ 150 w 150"/>
                <a:gd name="T81" fmla="*/ 0 h 118"/>
                <a:gd name="T82" fmla="*/ 150 w 150"/>
                <a:gd name="T83" fmla="*/ 1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0" h="118">
                  <a:moveTo>
                    <a:pt x="150" y="1"/>
                  </a:moveTo>
                  <a:lnTo>
                    <a:pt x="150" y="1"/>
                  </a:lnTo>
                  <a:lnTo>
                    <a:pt x="147" y="5"/>
                  </a:lnTo>
                  <a:lnTo>
                    <a:pt x="144" y="9"/>
                  </a:lnTo>
                  <a:lnTo>
                    <a:pt x="136" y="23"/>
                  </a:lnTo>
                  <a:lnTo>
                    <a:pt x="136" y="23"/>
                  </a:lnTo>
                  <a:lnTo>
                    <a:pt x="108" y="76"/>
                  </a:lnTo>
                  <a:lnTo>
                    <a:pt x="87" y="118"/>
                  </a:lnTo>
                  <a:lnTo>
                    <a:pt x="74" y="118"/>
                  </a:lnTo>
                  <a:lnTo>
                    <a:pt x="67" y="44"/>
                  </a:lnTo>
                  <a:lnTo>
                    <a:pt x="66" y="44"/>
                  </a:lnTo>
                  <a:lnTo>
                    <a:pt x="26" y="118"/>
                  </a:lnTo>
                  <a:lnTo>
                    <a:pt x="15" y="118"/>
                  </a:lnTo>
                  <a:lnTo>
                    <a:pt x="5" y="24"/>
                  </a:lnTo>
                  <a:lnTo>
                    <a:pt x="5" y="24"/>
                  </a:lnTo>
                  <a:lnTo>
                    <a:pt x="4" y="9"/>
                  </a:lnTo>
                  <a:lnTo>
                    <a:pt x="2" y="5"/>
                  </a:lnTo>
                  <a:lnTo>
                    <a:pt x="0" y="1"/>
                  </a:lnTo>
                  <a:lnTo>
                    <a:pt x="0" y="0"/>
                  </a:lnTo>
                  <a:lnTo>
                    <a:pt x="33" y="0"/>
                  </a:lnTo>
                  <a:lnTo>
                    <a:pt x="33" y="1"/>
                  </a:lnTo>
                  <a:lnTo>
                    <a:pt x="33" y="1"/>
                  </a:lnTo>
                  <a:lnTo>
                    <a:pt x="31" y="5"/>
                  </a:lnTo>
                  <a:lnTo>
                    <a:pt x="29" y="9"/>
                  </a:lnTo>
                  <a:lnTo>
                    <a:pt x="29" y="14"/>
                  </a:lnTo>
                  <a:lnTo>
                    <a:pt x="29" y="23"/>
                  </a:lnTo>
                  <a:lnTo>
                    <a:pt x="35" y="79"/>
                  </a:lnTo>
                  <a:lnTo>
                    <a:pt x="35" y="79"/>
                  </a:lnTo>
                  <a:lnTo>
                    <a:pt x="77" y="1"/>
                  </a:lnTo>
                  <a:lnTo>
                    <a:pt x="86" y="1"/>
                  </a:lnTo>
                  <a:lnTo>
                    <a:pt x="93" y="79"/>
                  </a:lnTo>
                  <a:lnTo>
                    <a:pt x="94" y="79"/>
                  </a:lnTo>
                  <a:lnTo>
                    <a:pt x="94" y="79"/>
                  </a:lnTo>
                  <a:lnTo>
                    <a:pt x="124" y="21"/>
                  </a:lnTo>
                  <a:lnTo>
                    <a:pt x="124" y="21"/>
                  </a:lnTo>
                  <a:lnTo>
                    <a:pt x="128" y="12"/>
                  </a:lnTo>
                  <a:lnTo>
                    <a:pt x="129" y="6"/>
                  </a:lnTo>
                  <a:lnTo>
                    <a:pt x="129" y="3"/>
                  </a:lnTo>
                  <a:lnTo>
                    <a:pt x="128" y="1"/>
                  </a:lnTo>
                  <a:lnTo>
                    <a:pt x="128" y="0"/>
                  </a:lnTo>
                  <a:lnTo>
                    <a:pt x="150" y="0"/>
                  </a:lnTo>
                  <a:lnTo>
                    <a:pt x="15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
        <p:nvSpPr>
          <p:cNvPr id="3" name="Text Placeholder 2"/>
          <p:cNvSpPr>
            <a:spLocks noGrp="1"/>
          </p:cNvSpPr>
          <p:nvPr>
            <p:ph type="body" sz="quarter" idx="12" hasCustomPrompt="1"/>
          </p:nvPr>
        </p:nvSpPr>
        <p:spPr>
          <a:xfrm>
            <a:off x="283745" y="301625"/>
            <a:ext cx="10230268" cy="4897090"/>
          </a:xfrm>
        </p:spPr>
        <p:txBody>
          <a:bodyPr/>
          <a:lstStyle>
            <a:lvl1pPr marL="571500" indent="-571500">
              <a:buFont typeface="Arial" panose="020B0604020202020204" pitchFamily="34" charset="0"/>
              <a:buChar char="−"/>
              <a:defRPr sz="3600">
                <a:solidFill>
                  <a:schemeClr val="bg1"/>
                </a:solidFill>
              </a:defRPr>
            </a:lvl1pPr>
            <a:lvl2pPr>
              <a:defRPr sz="2800">
                <a:solidFill>
                  <a:schemeClr val="bg1"/>
                </a:solidFill>
              </a:defRPr>
            </a:lvl2pPr>
            <a:lvl3pPr marL="985807" indent="-457200">
              <a:buFont typeface="Arial" panose="020B0604020202020204" pitchFamily="34" charset="0"/>
              <a:buChar char="−"/>
              <a:defRPr sz="2800">
                <a:solidFill>
                  <a:schemeClr val="bg1"/>
                </a:solidFill>
              </a:defRPr>
            </a:lvl3pPr>
            <a:lvl4pPr>
              <a:defRPr sz="2800">
                <a:solidFill>
                  <a:schemeClr val="bg1"/>
                </a:solidFill>
              </a:defRPr>
            </a:lvl4pPr>
            <a:lvl5pPr>
              <a:defRPr sz="2400">
                <a:solidFill>
                  <a:schemeClr val="bg1"/>
                </a:solidFill>
              </a:defRPr>
            </a:lvl5pPr>
          </a:lstStyle>
          <a:p>
            <a:pPr lvl="0"/>
            <a:r>
              <a:rPr lang="en-US"/>
              <a:t>You can use it as divider or highlight slide. Make it short, clear and pretty. If used as a highlight slide, size of the text should be 35pt. If used as a divider slide, content can be much smaller – 18pt.</a:t>
            </a:r>
          </a:p>
          <a:p>
            <a:pPr lvl="1"/>
            <a:r>
              <a:rPr lang="en-US"/>
              <a:t>Second level</a:t>
            </a:r>
          </a:p>
          <a:p>
            <a:pPr lvl="2"/>
            <a:r>
              <a:rPr lang="en-US"/>
              <a:t>Third level</a:t>
            </a:r>
          </a:p>
          <a:p>
            <a:pPr lvl="3"/>
            <a:r>
              <a:rPr lang="en-US"/>
              <a:t>Fourth level</a:t>
            </a:r>
          </a:p>
          <a:p>
            <a:pPr lvl="4"/>
            <a:r>
              <a:rPr lang="en-US"/>
              <a:t>Fifth level</a:t>
            </a:r>
            <a:endParaRPr lang="en-GB"/>
          </a:p>
        </p:txBody>
      </p:sp>
      <p:sp>
        <p:nvSpPr>
          <p:cNvPr id="18" name="Footer Placeholder 3"/>
          <p:cNvSpPr>
            <a:spLocks noGrp="1"/>
          </p:cNvSpPr>
          <p:nvPr>
            <p:ph type="ftr" sz="quarter" idx="10"/>
          </p:nvPr>
        </p:nvSpPr>
        <p:spPr>
          <a:xfrm>
            <a:off x="658292" y="5592196"/>
            <a:ext cx="8918847" cy="228600"/>
          </a:xfrm>
        </p:spPr>
        <p:txBody>
          <a:bodyPr/>
          <a:lstStyle>
            <a:lvl1pPr>
              <a:defRPr>
                <a:solidFill>
                  <a:schemeClr val="bg1"/>
                </a:solidFill>
              </a:defRPr>
            </a:lvl1pPr>
          </a:lstStyle>
          <a:p>
            <a:r>
              <a:rPr lang="en-US"/>
              <a:t>Global webinar for third-party providers</a:t>
            </a:r>
            <a:endParaRPr lang="en-GB"/>
          </a:p>
        </p:txBody>
      </p:sp>
    </p:spTree>
    <p:extLst>
      <p:ext uri="{BB962C8B-B14F-4D97-AF65-F5344CB8AC3E}">
        <p14:creationId xmlns:p14="http://schemas.microsoft.com/office/powerpoint/2010/main" val="94877384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Agenda slide">
    <p:spTree>
      <p:nvGrpSpPr>
        <p:cNvPr id="1" name=""/>
        <p:cNvGrpSpPr/>
        <p:nvPr/>
      </p:nvGrpSpPr>
      <p:grpSpPr>
        <a:xfrm>
          <a:off x="0" y="0"/>
          <a:ext cx="0" cy="0"/>
          <a:chOff x="0" y="0"/>
          <a:chExt cx="0" cy="0"/>
        </a:xfrm>
      </p:grpSpPr>
      <p:sp>
        <p:nvSpPr>
          <p:cNvPr id="14" name="Slide Number Placeholder 4"/>
          <p:cNvSpPr>
            <a:spLocks noGrp="1"/>
          </p:cNvSpPr>
          <p:nvPr>
            <p:ph type="sldNum" sz="quarter" idx="11"/>
          </p:nvPr>
        </p:nvSpPr>
        <p:spPr>
          <a:xfrm>
            <a:off x="9823251" y="5592196"/>
            <a:ext cx="762000" cy="228600"/>
          </a:xfrm>
        </p:spPr>
        <p:txBody>
          <a:bodyPr/>
          <a:lstStyle>
            <a:lvl1pPr algn="r">
              <a:defRPr/>
            </a:lvl1pPr>
          </a:lstStyle>
          <a:p>
            <a:fld id="{F17889F7-7963-4A16-ADF8-FEE4D97DC541}" type="slidenum">
              <a:rPr lang="en-GB" smtClean="0"/>
              <a:pPr/>
              <a:t>‹#›</a:t>
            </a:fld>
            <a:endParaRPr lang="en-GB"/>
          </a:p>
        </p:txBody>
      </p:sp>
      <p:sp>
        <p:nvSpPr>
          <p:cNvPr id="3" name="Text Placeholder 2"/>
          <p:cNvSpPr>
            <a:spLocks noGrp="1"/>
          </p:cNvSpPr>
          <p:nvPr>
            <p:ph type="body" sz="quarter" idx="13" hasCustomPrompt="1"/>
          </p:nvPr>
        </p:nvSpPr>
        <p:spPr>
          <a:xfrm>
            <a:off x="287338" y="301625"/>
            <a:ext cx="8066087" cy="4681538"/>
          </a:xfrm>
        </p:spPr>
        <p:txBody>
          <a:bodyPr/>
          <a:lstStyle>
            <a:lvl1pPr marL="342900" indent="-342900">
              <a:buFont typeface="Arial" panose="020B0604020202020204" pitchFamily="34" charset="0"/>
              <a:buChar char="−"/>
              <a:defRPr sz="2000"/>
            </a:lvl1pPr>
            <a:lvl2pPr>
              <a:defRPr sz="1600" baseline="0"/>
            </a:lvl2pPr>
            <a:lvl3pPr marL="528607" indent="0">
              <a:buFont typeface="Arial" panose="020B0604020202020204" pitchFamily="34" charset="0"/>
              <a:buNone/>
              <a:defRPr sz="1600" baseline="0"/>
            </a:lvl3pPr>
            <a:lvl4pPr>
              <a:defRPr sz="1600"/>
            </a:lvl4pPr>
            <a:lvl5pPr>
              <a:defRPr sz="1400"/>
            </a:lvl5pPr>
          </a:lstStyle>
          <a:p>
            <a:r>
              <a:rPr lang="en-US" dirty="0"/>
              <a:t>This slide can help you create an at a glance slide that can be a summary of your complete presentation. It is equivalent to the table of contents. Make sure you stay clear and short and use from 2 to 7 points.</a:t>
            </a:r>
          </a:p>
          <a:p>
            <a:pPr lvl="1"/>
            <a:r>
              <a:rPr lang="en-US" dirty="0"/>
              <a:t>Point second level</a:t>
            </a:r>
          </a:p>
          <a:p>
            <a:pPr lvl="2"/>
            <a:r>
              <a:rPr lang="en-US" dirty="0"/>
              <a:t>Point third level</a:t>
            </a:r>
          </a:p>
          <a:p>
            <a:pPr lvl="3"/>
            <a:r>
              <a:rPr lang="en-US" dirty="0"/>
              <a:t>Point fourth level</a:t>
            </a:r>
          </a:p>
          <a:p>
            <a:pPr lvl="4"/>
            <a:r>
              <a:rPr lang="en-US" dirty="0"/>
              <a:t>Point fifth level</a:t>
            </a:r>
            <a:endParaRPr lang="en-GB" dirty="0"/>
          </a:p>
        </p:txBody>
      </p:sp>
      <p:sp>
        <p:nvSpPr>
          <p:cNvPr id="16" name="Footer Placeholder 3"/>
          <p:cNvSpPr>
            <a:spLocks noGrp="1"/>
          </p:cNvSpPr>
          <p:nvPr>
            <p:ph type="ftr" sz="quarter" idx="10"/>
          </p:nvPr>
        </p:nvSpPr>
        <p:spPr>
          <a:xfrm>
            <a:off x="658292" y="5592196"/>
            <a:ext cx="8918847" cy="228600"/>
          </a:xfrm>
        </p:spPr>
        <p:txBody>
          <a:bodyPr/>
          <a:lstStyle>
            <a:lvl1pPr>
              <a:defRPr>
                <a:solidFill>
                  <a:schemeClr val="tx2"/>
                </a:solidFill>
              </a:defRPr>
            </a:lvl1pPr>
          </a:lstStyle>
          <a:p>
            <a:r>
              <a:rPr lang="en-US"/>
              <a:t>Global webinar for third-party providers</a:t>
            </a:r>
            <a:endParaRPr lang="en-GB" dirty="0"/>
          </a:p>
        </p:txBody>
      </p:sp>
    </p:spTree>
    <p:extLst>
      <p:ext uri="{BB962C8B-B14F-4D97-AF65-F5344CB8AC3E}">
        <p14:creationId xmlns:p14="http://schemas.microsoft.com/office/powerpoint/2010/main" val="255858467"/>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Divider or Highlight slide Purple">
    <p:spTree>
      <p:nvGrpSpPr>
        <p:cNvPr id="1" name=""/>
        <p:cNvGrpSpPr/>
        <p:nvPr/>
      </p:nvGrpSpPr>
      <p:grpSpPr>
        <a:xfrm>
          <a:off x="0" y="0"/>
          <a:ext cx="0" cy="0"/>
          <a:chOff x="0" y="0"/>
          <a:chExt cx="0" cy="0"/>
        </a:xfrm>
      </p:grpSpPr>
      <p:sp>
        <p:nvSpPr>
          <p:cNvPr id="6" name="Rectangle 5"/>
          <p:cNvSpPr/>
          <p:nvPr userDrawn="1"/>
        </p:nvSpPr>
        <p:spPr bwMode="auto">
          <a:xfrm>
            <a:off x="0" y="0"/>
            <a:ext cx="10801350" cy="6076950"/>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Arial" charset="0"/>
            </a:endParaRPr>
          </a:p>
        </p:txBody>
      </p:sp>
      <p:sp>
        <p:nvSpPr>
          <p:cNvPr id="5" name="Slide Number Placeholder 4"/>
          <p:cNvSpPr>
            <a:spLocks noGrp="1"/>
          </p:cNvSpPr>
          <p:nvPr>
            <p:ph type="sldNum" sz="quarter" idx="11"/>
          </p:nvPr>
        </p:nvSpPr>
        <p:spPr>
          <a:xfrm>
            <a:off x="9823251" y="5592196"/>
            <a:ext cx="762000" cy="228600"/>
          </a:xfrm>
        </p:spPr>
        <p:txBody>
          <a:bodyPr/>
          <a:lstStyle>
            <a:lvl1pPr algn="r">
              <a:defRPr>
                <a:solidFill>
                  <a:schemeClr val="bg1"/>
                </a:solidFill>
              </a:defRPr>
            </a:lvl1pPr>
          </a:lstStyle>
          <a:p>
            <a:fld id="{F17889F7-7963-4A16-ADF8-FEE4D97DC541}" type="slidenum">
              <a:rPr lang="en-GB" smtClean="0"/>
              <a:pPr/>
              <a:t>‹#›</a:t>
            </a:fld>
            <a:endParaRPr lang="en-GB"/>
          </a:p>
        </p:txBody>
      </p:sp>
      <p:grpSp>
        <p:nvGrpSpPr>
          <p:cNvPr id="15" name="Group 14"/>
          <p:cNvGrpSpPr/>
          <p:nvPr userDrawn="1"/>
        </p:nvGrpSpPr>
        <p:grpSpPr>
          <a:xfrm>
            <a:off x="286418" y="5558755"/>
            <a:ext cx="288363" cy="288873"/>
            <a:chOff x="1230313" y="1433513"/>
            <a:chExt cx="898525" cy="900113"/>
          </a:xfrm>
        </p:grpSpPr>
        <p:sp>
          <p:nvSpPr>
            <p:cNvPr id="16" name="Freeform 15"/>
            <p:cNvSpPr>
              <a:spLocks noEditPoints="1"/>
            </p:cNvSpPr>
            <p:nvPr userDrawn="1"/>
          </p:nvSpPr>
          <p:spPr bwMode="auto">
            <a:xfrm>
              <a:off x="1230313" y="1433513"/>
              <a:ext cx="898525" cy="900113"/>
            </a:xfrm>
            <a:custGeom>
              <a:avLst/>
              <a:gdLst>
                <a:gd name="T0" fmla="*/ 198 w 566"/>
                <a:gd name="T1" fmla="*/ 14 h 567"/>
                <a:gd name="T2" fmla="*/ 103 w 566"/>
                <a:gd name="T3" fmla="*/ 66 h 567"/>
                <a:gd name="T4" fmla="*/ 34 w 566"/>
                <a:gd name="T5" fmla="*/ 149 h 567"/>
                <a:gd name="T6" fmla="*/ 2 w 566"/>
                <a:gd name="T7" fmla="*/ 255 h 567"/>
                <a:gd name="T8" fmla="*/ 9 w 566"/>
                <a:gd name="T9" fmla="*/ 354 h 567"/>
                <a:gd name="T10" fmla="*/ 57 w 566"/>
                <a:gd name="T11" fmla="*/ 453 h 567"/>
                <a:gd name="T12" fmla="*/ 136 w 566"/>
                <a:gd name="T13" fmla="*/ 526 h 567"/>
                <a:gd name="T14" fmla="*/ 240 w 566"/>
                <a:gd name="T15" fmla="*/ 563 h 567"/>
                <a:gd name="T16" fmla="*/ 341 w 566"/>
                <a:gd name="T17" fmla="*/ 561 h 567"/>
                <a:gd name="T18" fmla="*/ 442 w 566"/>
                <a:gd name="T19" fmla="*/ 518 h 567"/>
                <a:gd name="T20" fmla="*/ 518 w 566"/>
                <a:gd name="T21" fmla="*/ 442 h 567"/>
                <a:gd name="T22" fmla="*/ 561 w 566"/>
                <a:gd name="T23" fmla="*/ 341 h 567"/>
                <a:gd name="T24" fmla="*/ 563 w 566"/>
                <a:gd name="T25" fmla="*/ 240 h 567"/>
                <a:gd name="T26" fmla="*/ 526 w 566"/>
                <a:gd name="T27" fmla="*/ 137 h 567"/>
                <a:gd name="T28" fmla="*/ 454 w 566"/>
                <a:gd name="T29" fmla="*/ 57 h 567"/>
                <a:gd name="T30" fmla="*/ 356 w 566"/>
                <a:gd name="T31" fmla="*/ 10 h 567"/>
                <a:gd name="T32" fmla="*/ 95 w 566"/>
                <a:gd name="T33" fmla="*/ 90 h 567"/>
                <a:gd name="T34" fmla="*/ 248 w 566"/>
                <a:gd name="T35" fmla="*/ 16 h 567"/>
                <a:gd name="T36" fmla="*/ 206 w 566"/>
                <a:gd name="T37" fmla="*/ 55 h 567"/>
                <a:gd name="T38" fmla="*/ 94 w 566"/>
                <a:gd name="T39" fmla="*/ 92 h 567"/>
                <a:gd name="T40" fmla="*/ 247 w 566"/>
                <a:gd name="T41" fmla="*/ 36 h 567"/>
                <a:gd name="T42" fmla="*/ 192 w 566"/>
                <a:gd name="T43" fmla="*/ 92 h 567"/>
                <a:gd name="T44" fmla="*/ 337 w 566"/>
                <a:gd name="T45" fmla="*/ 50 h 567"/>
                <a:gd name="T46" fmla="*/ 290 w 566"/>
                <a:gd name="T47" fmla="*/ 92 h 567"/>
                <a:gd name="T48" fmla="*/ 319 w 566"/>
                <a:gd name="T49" fmla="*/ 19 h 567"/>
                <a:gd name="T50" fmla="*/ 382 w 566"/>
                <a:gd name="T51" fmla="*/ 32 h 567"/>
                <a:gd name="T52" fmla="*/ 473 w 566"/>
                <a:gd name="T53" fmla="*/ 92 h 567"/>
                <a:gd name="T54" fmla="*/ 166 w 566"/>
                <a:gd name="T55" fmla="*/ 107 h 567"/>
                <a:gd name="T56" fmla="*/ 32 w 566"/>
                <a:gd name="T57" fmla="*/ 186 h 567"/>
                <a:gd name="T58" fmla="*/ 81 w 566"/>
                <a:gd name="T59" fmla="*/ 106 h 567"/>
                <a:gd name="T60" fmla="*/ 278 w 566"/>
                <a:gd name="T61" fmla="*/ 186 h 567"/>
                <a:gd name="T62" fmla="*/ 183 w 566"/>
                <a:gd name="T63" fmla="*/ 106 h 567"/>
                <a:gd name="T64" fmla="*/ 384 w 566"/>
                <a:gd name="T65" fmla="*/ 106 h 567"/>
                <a:gd name="T66" fmla="*/ 417 w 566"/>
                <a:gd name="T67" fmla="*/ 186 h 567"/>
                <a:gd name="T68" fmla="*/ 486 w 566"/>
                <a:gd name="T69" fmla="*/ 105 h 567"/>
                <a:gd name="T70" fmla="*/ 535 w 566"/>
                <a:gd name="T71" fmla="*/ 186 h 567"/>
                <a:gd name="T72" fmla="*/ 411 w 566"/>
                <a:gd name="T73" fmla="*/ 126 h 567"/>
                <a:gd name="T74" fmla="*/ 540 w 566"/>
                <a:gd name="T75" fmla="*/ 199 h 567"/>
                <a:gd name="T76" fmla="*/ 552 w 566"/>
                <a:gd name="T77" fmla="*/ 305 h 567"/>
                <a:gd name="T78" fmla="*/ 27 w 566"/>
                <a:gd name="T79" fmla="*/ 368 h 567"/>
                <a:gd name="T80" fmla="*/ 14 w 566"/>
                <a:gd name="T81" fmla="*/ 284 h 567"/>
                <a:gd name="T82" fmla="*/ 540 w 566"/>
                <a:gd name="T83" fmla="*/ 199 h 567"/>
                <a:gd name="T84" fmla="*/ 156 w 566"/>
                <a:gd name="T85" fmla="*/ 441 h 567"/>
                <a:gd name="T86" fmla="*/ 81 w 566"/>
                <a:gd name="T87" fmla="*/ 461 h 567"/>
                <a:gd name="T88" fmla="*/ 32 w 566"/>
                <a:gd name="T89" fmla="*/ 381 h 567"/>
                <a:gd name="T90" fmla="*/ 183 w 566"/>
                <a:gd name="T91" fmla="*/ 461 h 567"/>
                <a:gd name="T92" fmla="*/ 149 w 566"/>
                <a:gd name="T93" fmla="*/ 381 h 567"/>
                <a:gd name="T94" fmla="*/ 412 w 566"/>
                <a:gd name="T95" fmla="*/ 402 h 567"/>
                <a:gd name="T96" fmla="*/ 290 w 566"/>
                <a:gd name="T97" fmla="*/ 461 h 567"/>
                <a:gd name="T98" fmla="*/ 534 w 566"/>
                <a:gd name="T99" fmla="*/ 382 h 567"/>
                <a:gd name="T100" fmla="*/ 400 w 566"/>
                <a:gd name="T101" fmla="*/ 461 h 567"/>
                <a:gd name="T102" fmla="*/ 431 w 566"/>
                <a:gd name="T103" fmla="*/ 381 h 567"/>
                <a:gd name="T104" fmla="*/ 176 w 566"/>
                <a:gd name="T105" fmla="*/ 475 h 567"/>
                <a:gd name="T106" fmla="*/ 253 w 566"/>
                <a:gd name="T107" fmla="*/ 551 h 567"/>
                <a:gd name="T108" fmla="*/ 146 w 566"/>
                <a:gd name="T109" fmla="*/ 515 h 567"/>
                <a:gd name="T110" fmla="*/ 176 w 566"/>
                <a:gd name="T111" fmla="*/ 475 h 567"/>
                <a:gd name="T112" fmla="*/ 230 w 566"/>
                <a:gd name="T113" fmla="*/ 516 h 567"/>
                <a:gd name="T114" fmla="*/ 278 w 566"/>
                <a:gd name="T115" fmla="*/ 475 h 567"/>
                <a:gd name="T116" fmla="*/ 320 w 566"/>
                <a:gd name="T117" fmla="*/ 531 h 567"/>
                <a:gd name="T118" fmla="*/ 374 w 566"/>
                <a:gd name="T119" fmla="*/ 475 h 567"/>
                <a:gd name="T120" fmla="*/ 401 w 566"/>
                <a:gd name="T121" fmla="*/ 525 h 567"/>
                <a:gd name="T122" fmla="*/ 319 w 566"/>
                <a:gd name="T123" fmla="*/ 547 h 567"/>
                <a:gd name="T124" fmla="*/ 391 w 566"/>
                <a:gd name="T125" fmla="*/ 475 h 5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66" h="567">
                  <a:moveTo>
                    <a:pt x="282" y="0"/>
                  </a:moveTo>
                  <a:lnTo>
                    <a:pt x="282" y="0"/>
                  </a:lnTo>
                  <a:lnTo>
                    <a:pt x="268" y="1"/>
                  </a:lnTo>
                  <a:lnTo>
                    <a:pt x="252" y="2"/>
                  </a:lnTo>
                  <a:lnTo>
                    <a:pt x="238" y="4"/>
                  </a:lnTo>
                  <a:lnTo>
                    <a:pt x="225" y="7"/>
                  </a:lnTo>
                  <a:lnTo>
                    <a:pt x="211" y="10"/>
                  </a:lnTo>
                  <a:lnTo>
                    <a:pt x="198" y="14"/>
                  </a:lnTo>
                  <a:lnTo>
                    <a:pt x="185" y="18"/>
                  </a:lnTo>
                  <a:lnTo>
                    <a:pt x="172" y="23"/>
                  </a:lnTo>
                  <a:lnTo>
                    <a:pt x="159" y="29"/>
                  </a:lnTo>
                  <a:lnTo>
                    <a:pt x="147" y="35"/>
                  </a:lnTo>
                  <a:lnTo>
                    <a:pt x="136" y="42"/>
                  </a:lnTo>
                  <a:lnTo>
                    <a:pt x="124" y="49"/>
                  </a:lnTo>
                  <a:lnTo>
                    <a:pt x="113" y="57"/>
                  </a:lnTo>
                  <a:lnTo>
                    <a:pt x="103" y="66"/>
                  </a:lnTo>
                  <a:lnTo>
                    <a:pt x="92" y="75"/>
                  </a:lnTo>
                  <a:lnTo>
                    <a:pt x="83" y="84"/>
                  </a:lnTo>
                  <a:lnTo>
                    <a:pt x="73" y="94"/>
                  </a:lnTo>
                  <a:lnTo>
                    <a:pt x="65" y="104"/>
                  </a:lnTo>
                  <a:lnTo>
                    <a:pt x="56" y="115"/>
                  </a:lnTo>
                  <a:lnTo>
                    <a:pt x="48" y="126"/>
                  </a:lnTo>
                  <a:lnTo>
                    <a:pt x="41" y="137"/>
                  </a:lnTo>
                  <a:lnTo>
                    <a:pt x="34" y="149"/>
                  </a:lnTo>
                  <a:lnTo>
                    <a:pt x="28" y="161"/>
                  </a:lnTo>
                  <a:lnTo>
                    <a:pt x="22" y="174"/>
                  </a:lnTo>
                  <a:lnTo>
                    <a:pt x="17" y="186"/>
                  </a:lnTo>
                  <a:lnTo>
                    <a:pt x="13" y="199"/>
                  </a:lnTo>
                  <a:lnTo>
                    <a:pt x="9" y="213"/>
                  </a:lnTo>
                  <a:lnTo>
                    <a:pt x="6" y="226"/>
                  </a:lnTo>
                  <a:lnTo>
                    <a:pt x="4" y="240"/>
                  </a:lnTo>
                  <a:lnTo>
                    <a:pt x="2" y="255"/>
                  </a:lnTo>
                  <a:lnTo>
                    <a:pt x="1" y="270"/>
                  </a:lnTo>
                  <a:lnTo>
                    <a:pt x="0" y="284"/>
                  </a:lnTo>
                  <a:lnTo>
                    <a:pt x="0" y="284"/>
                  </a:lnTo>
                  <a:lnTo>
                    <a:pt x="1" y="298"/>
                  </a:lnTo>
                  <a:lnTo>
                    <a:pt x="2" y="313"/>
                  </a:lnTo>
                  <a:lnTo>
                    <a:pt x="4" y="327"/>
                  </a:lnTo>
                  <a:lnTo>
                    <a:pt x="6" y="341"/>
                  </a:lnTo>
                  <a:lnTo>
                    <a:pt x="9" y="354"/>
                  </a:lnTo>
                  <a:lnTo>
                    <a:pt x="13" y="368"/>
                  </a:lnTo>
                  <a:lnTo>
                    <a:pt x="18" y="381"/>
                  </a:lnTo>
                  <a:lnTo>
                    <a:pt x="23" y="394"/>
                  </a:lnTo>
                  <a:lnTo>
                    <a:pt x="28" y="406"/>
                  </a:lnTo>
                  <a:lnTo>
                    <a:pt x="34" y="418"/>
                  </a:lnTo>
                  <a:lnTo>
                    <a:pt x="41" y="430"/>
                  </a:lnTo>
                  <a:lnTo>
                    <a:pt x="49" y="442"/>
                  </a:lnTo>
                  <a:lnTo>
                    <a:pt x="57" y="453"/>
                  </a:lnTo>
                  <a:lnTo>
                    <a:pt x="65" y="464"/>
                  </a:lnTo>
                  <a:lnTo>
                    <a:pt x="74" y="474"/>
                  </a:lnTo>
                  <a:lnTo>
                    <a:pt x="83" y="484"/>
                  </a:lnTo>
                  <a:lnTo>
                    <a:pt x="93" y="493"/>
                  </a:lnTo>
                  <a:lnTo>
                    <a:pt x="103" y="502"/>
                  </a:lnTo>
                  <a:lnTo>
                    <a:pt x="114" y="510"/>
                  </a:lnTo>
                  <a:lnTo>
                    <a:pt x="125" y="518"/>
                  </a:lnTo>
                  <a:lnTo>
                    <a:pt x="136" y="526"/>
                  </a:lnTo>
                  <a:lnTo>
                    <a:pt x="148" y="532"/>
                  </a:lnTo>
                  <a:lnTo>
                    <a:pt x="160" y="539"/>
                  </a:lnTo>
                  <a:lnTo>
                    <a:pt x="173" y="544"/>
                  </a:lnTo>
                  <a:lnTo>
                    <a:pt x="186" y="549"/>
                  </a:lnTo>
                  <a:lnTo>
                    <a:pt x="199" y="554"/>
                  </a:lnTo>
                  <a:lnTo>
                    <a:pt x="212" y="558"/>
                  </a:lnTo>
                  <a:lnTo>
                    <a:pt x="226" y="561"/>
                  </a:lnTo>
                  <a:lnTo>
                    <a:pt x="240" y="563"/>
                  </a:lnTo>
                  <a:lnTo>
                    <a:pt x="254" y="565"/>
                  </a:lnTo>
                  <a:lnTo>
                    <a:pt x="269" y="566"/>
                  </a:lnTo>
                  <a:lnTo>
                    <a:pt x="284" y="567"/>
                  </a:lnTo>
                  <a:lnTo>
                    <a:pt x="284" y="567"/>
                  </a:lnTo>
                  <a:lnTo>
                    <a:pt x="298" y="566"/>
                  </a:lnTo>
                  <a:lnTo>
                    <a:pt x="313" y="565"/>
                  </a:lnTo>
                  <a:lnTo>
                    <a:pt x="327" y="563"/>
                  </a:lnTo>
                  <a:lnTo>
                    <a:pt x="341" y="561"/>
                  </a:lnTo>
                  <a:lnTo>
                    <a:pt x="354" y="558"/>
                  </a:lnTo>
                  <a:lnTo>
                    <a:pt x="368" y="554"/>
                  </a:lnTo>
                  <a:lnTo>
                    <a:pt x="381" y="549"/>
                  </a:lnTo>
                  <a:lnTo>
                    <a:pt x="394" y="544"/>
                  </a:lnTo>
                  <a:lnTo>
                    <a:pt x="406" y="539"/>
                  </a:lnTo>
                  <a:lnTo>
                    <a:pt x="418" y="532"/>
                  </a:lnTo>
                  <a:lnTo>
                    <a:pt x="430" y="526"/>
                  </a:lnTo>
                  <a:lnTo>
                    <a:pt x="442" y="518"/>
                  </a:lnTo>
                  <a:lnTo>
                    <a:pt x="453" y="510"/>
                  </a:lnTo>
                  <a:lnTo>
                    <a:pt x="463" y="502"/>
                  </a:lnTo>
                  <a:lnTo>
                    <a:pt x="474" y="493"/>
                  </a:lnTo>
                  <a:lnTo>
                    <a:pt x="484" y="484"/>
                  </a:lnTo>
                  <a:lnTo>
                    <a:pt x="493" y="474"/>
                  </a:lnTo>
                  <a:lnTo>
                    <a:pt x="502" y="464"/>
                  </a:lnTo>
                  <a:lnTo>
                    <a:pt x="510" y="453"/>
                  </a:lnTo>
                  <a:lnTo>
                    <a:pt x="518" y="442"/>
                  </a:lnTo>
                  <a:lnTo>
                    <a:pt x="525" y="430"/>
                  </a:lnTo>
                  <a:lnTo>
                    <a:pt x="532" y="418"/>
                  </a:lnTo>
                  <a:lnTo>
                    <a:pt x="538" y="406"/>
                  </a:lnTo>
                  <a:lnTo>
                    <a:pt x="544" y="394"/>
                  </a:lnTo>
                  <a:lnTo>
                    <a:pt x="549" y="381"/>
                  </a:lnTo>
                  <a:lnTo>
                    <a:pt x="554" y="368"/>
                  </a:lnTo>
                  <a:lnTo>
                    <a:pt x="557" y="354"/>
                  </a:lnTo>
                  <a:lnTo>
                    <a:pt x="561" y="341"/>
                  </a:lnTo>
                  <a:lnTo>
                    <a:pt x="563" y="327"/>
                  </a:lnTo>
                  <a:lnTo>
                    <a:pt x="565" y="313"/>
                  </a:lnTo>
                  <a:lnTo>
                    <a:pt x="566" y="298"/>
                  </a:lnTo>
                  <a:lnTo>
                    <a:pt x="566" y="284"/>
                  </a:lnTo>
                  <a:lnTo>
                    <a:pt x="566" y="284"/>
                  </a:lnTo>
                  <a:lnTo>
                    <a:pt x="566" y="270"/>
                  </a:lnTo>
                  <a:lnTo>
                    <a:pt x="565" y="255"/>
                  </a:lnTo>
                  <a:lnTo>
                    <a:pt x="563" y="240"/>
                  </a:lnTo>
                  <a:lnTo>
                    <a:pt x="561" y="226"/>
                  </a:lnTo>
                  <a:lnTo>
                    <a:pt x="558" y="213"/>
                  </a:lnTo>
                  <a:lnTo>
                    <a:pt x="554" y="199"/>
                  </a:lnTo>
                  <a:lnTo>
                    <a:pt x="549" y="186"/>
                  </a:lnTo>
                  <a:lnTo>
                    <a:pt x="544" y="174"/>
                  </a:lnTo>
                  <a:lnTo>
                    <a:pt x="539" y="161"/>
                  </a:lnTo>
                  <a:lnTo>
                    <a:pt x="532" y="149"/>
                  </a:lnTo>
                  <a:lnTo>
                    <a:pt x="526" y="137"/>
                  </a:lnTo>
                  <a:lnTo>
                    <a:pt x="518" y="126"/>
                  </a:lnTo>
                  <a:lnTo>
                    <a:pt x="511" y="115"/>
                  </a:lnTo>
                  <a:lnTo>
                    <a:pt x="502" y="104"/>
                  </a:lnTo>
                  <a:lnTo>
                    <a:pt x="493" y="94"/>
                  </a:lnTo>
                  <a:lnTo>
                    <a:pt x="484" y="84"/>
                  </a:lnTo>
                  <a:lnTo>
                    <a:pt x="474" y="75"/>
                  </a:lnTo>
                  <a:lnTo>
                    <a:pt x="464" y="66"/>
                  </a:lnTo>
                  <a:lnTo>
                    <a:pt x="454" y="57"/>
                  </a:lnTo>
                  <a:lnTo>
                    <a:pt x="443" y="49"/>
                  </a:lnTo>
                  <a:lnTo>
                    <a:pt x="431" y="42"/>
                  </a:lnTo>
                  <a:lnTo>
                    <a:pt x="419" y="35"/>
                  </a:lnTo>
                  <a:lnTo>
                    <a:pt x="407" y="29"/>
                  </a:lnTo>
                  <a:lnTo>
                    <a:pt x="395" y="23"/>
                  </a:lnTo>
                  <a:lnTo>
                    <a:pt x="382" y="18"/>
                  </a:lnTo>
                  <a:lnTo>
                    <a:pt x="369" y="14"/>
                  </a:lnTo>
                  <a:lnTo>
                    <a:pt x="356" y="10"/>
                  </a:lnTo>
                  <a:lnTo>
                    <a:pt x="342" y="7"/>
                  </a:lnTo>
                  <a:lnTo>
                    <a:pt x="328" y="4"/>
                  </a:lnTo>
                  <a:lnTo>
                    <a:pt x="314" y="2"/>
                  </a:lnTo>
                  <a:lnTo>
                    <a:pt x="300" y="1"/>
                  </a:lnTo>
                  <a:lnTo>
                    <a:pt x="286" y="0"/>
                  </a:lnTo>
                  <a:lnTo>
                    <a:pt x="282" y="0"/>
                  </a:lnTo>
                  <a:close/>
                  <a:moveTo>
                    <a:pt x="95" y="90"/>
                  </a:moveTo>
                  <a:lnTo>
                    <a:pt x="95" y="90"/>
                  </a:lnTo>
                  <a:lnTo>
                    <a:pt x="111" y="76"/>
                  </a:lnTo>
                  <a:lnTo>
                    <a:pt x="128" y="63"/>
                  </a:lnTo>
                  <a:lnTo>
                    <a:pt x="147" y="51"/>
                  </a:lnTo>
                  <a:lnTo>
                    <a:pt x="166" y="41"/>
                  </a:lnTo>
                  <a:lnTo>
                    <a:pt x="185" y="32"/>
                  </a:lnTo>
                  <a:lnTo>
                    <a:pt x="206" y="25"/>
                  </a:lnTo>
                  <a:lnTo>
                    <a:pt x="226" y="20"/>
                  </a:lnTo>
                  <a:lnTo>
                    <a:pt x="248" y="16"/>
                  </a:lnTo>
                  <a:lnTo>
                    <a:pt x="248" y="16"/>
                  </a:lnTo>
                  <a:lnTo>
                    <a:pt x="254" y="15"/>
                  </a:lnTo>
                  <a:lnTo>
                    <a:pt x="254" y="15"/>
                  </a:lnTo>
                  <a:lnTo>
                    <a:pt x="247" y="19"/>
                  </a:lnTo>
                  <a:lnTo>
                    <a:pt x="247" y="19"/>
                  </a:lnTo>
                  <a:lnTo>
                    <a:pt x="233" y="30"/>
                  </a:lnTo>
                  <a:lnTo>
                    <a:pt x="215" y="46"/>
                  </a:lnTo>
                  <a:lnTo>
                    <a:pt x="206" y="55"/>
                  </a:lnTo>
                  <a:lnTo>
                    <a:pt x="196" y="66"/>
                  </a:lnTo>
                  <a:lnTo>
                    <a:pt x="186" y="78"/>
                  </a:lnTo>
                  <a:lnTo>
                    <a:pt x="176" y="92"/>
                  </a:lnTo>
                  <a:lnTo>
                    <a:pt x="176" y="92"/>
                  </a:lnTo>
                  <a:lnTo>
                    <a:pt x="176" y="92"/>
                  </a:lnTo>
                  <a:lnTo>
                    <a:pt x="176" y="92"/>
                  </a:lnTo>
                  <a:lnTo>
                    <a:pt x="94" y="92"/>
                  </a:lnTo>
                  <a:lnTo>
                    <a:pt x="94" y="92"/>
                  </a:lnTo>
                  <a:lnTo>
                    <a:pt x="95" y="90"/>
                  </a:lnTo>
                  <a:lnTo>
                    <a:pt x="95" y="90"/>
                  </a:lnTo>
                  <a:close/>
                  <a:moveTo>
                    <a:pt x="194" y="90"/>
                  </a:moveTo>
                  <a:lnTo>
                    <a:pt x="194" y="90"/>
                  </a:lnTo>
                  <a:lnTo>
                    <a:pt x="203" y="79"/>
                  </a:lnTo>
                  <a:lnTo>
                    <a:pt x="212" y="69"/>
                  </a:lnTo>
                  <a:lnTo>
                    <a:pt x="230" y="50"/>
                  </a:lnTo>
                  <a:lnTo>
                    <a:pt x="247" y="36"/>
                  </a:lnTo>
                  <a:lnTo>
                    <a:pt x="262" y="25"/>
                  </a:lnTo>
                  <a:lnTo>
                    <a:pt x="262" y="25"/>
                  </a:lnTo>
                  <a:lnTo>
                    <a:pt x="278" y="15"/>
                  </a:lnTo>
                  <a:lnTo>
                    <a:pt x="278" y="15"/>
                  </a:lnTo>
                  <a:lnTo>
                    <a:pt x="278" y="92"/>
                  </a:lnTo>
                  <a:lnTo>
                    <a:pt x="278" y="92"/>
                  </a:lnTo>
                  <a:lnTo>
                    <a:pt x="192" y="92"/>
                  </a:lnTo>
                  <a:lnTo>
                    <a:pt x="192" y="92"/>
                  </a:lnTo>
                  <a:lnTo>
                    <a:pt x="194" y="90"/>
                  </a:lnTo>
                  <a:lnTo>
                    <a:pt x="194" y="90"/>
                  </a:lnTo>
                  <a:close/>
                  <a:moveTo>
                    <a:pt x="290" y="15"/>
                  </a:moveTo>
                  <a:lnTo>
                    <a:pt x="290" y="15"/>
                  </a:lnTo>
                  <a:lnTo>
                    <a:pt x="305" y="25"/>
                  </a:lnTo>
                  <a:lnTo>
                    <a:pt x="305" y="25"/>
                  </a:lnTo>
                  <a:lnTo>
                    <a:pt x="320" y="36"/>
                  </a:lnTo>
                  <a:lnTo>
                    <a:pt x="337" y="50"/>
                  </a:lnTo>
                  <a:lnTo>
                    <a:pt x="355" y="69"/>
                  </a:lnTo>
                  <a:lnTo>
                    <a:pt x="364" y="79"/>
                  </a:lnTo>
                  <a:lnTo>
                    <a:pt x="373" y="90"/>
                  </a:lnTo>
                  <a:lnTo>
                    <a:pt x="373" y="90"/>
                  </a:lnTo>
                  <a:lnTo>
                    <a:pt x="374" y="92"/>
                  </a:lnTo>
                  <a:lnTo>
                    <a:pt x="374" y="92"/>
                  </a:lnTo>
                  <a:lnTo>
                    <a:pt x="290" y="92"/>
                  </a:lnTo>
                  <a:lnTo>
                    <a:pt x="290" y="92"/>
                  </a:lnTo>
                  <a:lnTo>
                    <a:pt x="290" y="15"/>
                  </a:lnTo>
                  <a:lnTo>
                    <a:pt x="290" y="15"/>
                  </a:lnTo>
                  <a:close/>
                  <a:moveTo>
                    <a:pt x="391" y="92"/>
                  </a:moveTo>
                  <a:lnTo>
                    <a:pt x="391" y="92"/>
                  </a:lnTo>
                  <a:lnTo>
                    <a:pt x="376" y="72"/>
                  </a:lnTo>
                  <a:lnTo>
                    <a:pt x="359" y="53"/>
                  </a:lnTo>
                  <a:lnTo>
                    <a:pt x="340" y="35"/>
                  </a:lnTo>
                  <a:lnTo>
                    <a:pt x="319" y="19"/>
                  </a:lnTo>
                  <a:lnTo>
                    <a:pt x="319" y="19"/>
                  </a:lnTo>
                  <a:lnTo>
                    <a:pt x="314" y="16"/>
                  </a:lnTo>
                  <a:lnTo>
                    <a:pt x="314" y="16"/>
                  </a:lnTo>
                  <a:lnTo>
                    <a:pt x="320" y="16"/>
                  </a:lnTo>
                  <a:lnTo>
                    <a:pt x="320" y="16"/>
                  </a:lnTo>
                  <a:lnTo>
                    <a:pt x="341" y="20"/>
                  </a:lnTo>
                  <a:lnTo>
                    <a:pt x="362" y="25"/>
                  </a:lnTo>
                  <a:lnTo>
                    <a:pt x="382" y="32"/>
                  </a:lnTo>
                  <a:lnTo>
                    <a:pt x="402" y="41"/>
                  </a:lnTo>
                  <a:lnTo>
                    <a:pt x="420" y="51"/>
                  </a:lnTo>
                  <a:lnTo>
                    <a:pt x="438" y="63"/>
                  </a:lnTo>
                  <a:lnTo>
                    <a:pt x="455" y="76"/>
                  </a:lnTo>
                  <a:lnTo>
                    <a:pt x="471" y="90"/>
                  </a:lnTo>
                  <a:lnTo>
                    <a:pt x="471" y="90"/>
                  </a:lnTo>
                  <a:lnTo>
                    <a:pt x="473" y="92"/>
                  </a:lnTo>
                  <a:lnTo>
                    <a:pt x="473" y="92"/>
                  </a:lnTo>
                  <a:lnTo>
                    <a:pt x="391" y="92"/>
                  </a:lnTo>
                  <a:lnTo>
                    <a:pt x="391" y="92"/>
                  </a:lnTo>
                  <a:lnTo>
                    <a:pt x="391" y="92"/>
                  </a:lnTo>
                  <a:lnTo>
                    <a:pt x="391" y="92"/>
                  </a:lnTo>
                  <a:close/>
                  <a:moveTo>
                    <a:pt x="167" y="105"/>
                  </a:moveTo>
                  <a:lnTo>
                    <a:pt x="167" y="105"/>
                  </a:lnTo>
                  <a:lnTo>
                    <a:pt x="166" y="107"/>
                  </a:lnTo>
                  <a:lnTo>
                    <a:pt x="166" y="107"/>
                  </a:lnTo>
                  <a:lnTo>
                    <a:pt x="156" y="126"/>
                  </a:lnTo>
                  <a:lnTo>
                    <a:pt x="148" y="145"/>
                  </a:lnTo>
                  <a:lnTo>
                    <a:pt x="141" y="165"/>
                  </a:lnTo>
                  <a:lnTo>
                    <a:pt x="136" y="185"/>
                  </a:lnTo>
                  <a:lnTo>
                    <a:pt x="136" y="185"/>
                  </a:lnTo>
                  <a:lnTo>
                    <a:pt x="136" y="186"/>
                  </a:lnTo>
                  <a:lnTo>
                    <a:pt x="136" y="186"/>
                  </a:lnTo>
                  <a:lnTo>
                    <a:pt x="32" y="186"/>
                  </a:lnTo>
                  <a:lnTo>
                    <a:pt x="32" y="186"/>
                  </a:lnTo>
                  <a:lnTo>
                    <a:pt x="33" y="185"/>
                  </a:lnTo>
                  <a:lnTo>
                    <a:pt x="33" y="185"/>
                  </a:lnTo>
                  <a:lnTo>
                    <a:pt x="42" y="163"/>
                  </a:lnTo>
                  <a:lnTo>
                    <a:pt x="53" y="143"/>
                  </a:lnTo>
                  <a:lnTo>
                    <a:pt x="66" y="124"/>
                  </a:lnTo>
                  <a:lnTo>
                    <a:pt x="81" y="106"/>
                  </a:lnTo>
                  <a:lnTo>
                    <a:pt x="81" y="106"/>
                  </a:lnTo>
                  <a:lnTo>
                    <a:pt x="81" y="105"/>
                  </a:lnTo>
                  <a:lnTo>
                    <a:pt x="81" y="105"/>
                  </a:lnTo>
                  <a:lnTo>
                    <a:pt x="167" y="105"/>
                  </a:lnTo>
                  <a:lnTo>
                    <a:pt x="167" y="105"/>
                  </a:lnTo>
                  <a:close/>
                  <a:moveTo>
                    <a:pt x="278" y="105"/>
                  </a:moveTo>
                  <a:lnTo>
                    <a:pt x="278" y="105"/>
                  </a:lnTo>
                  <a:lnTo>
                    <a:pt x="278" y="186"/>
                  </a:lnTo>
                  <a:lnTo>
                    <a:pt x="278" y="186"/>
                  </a:lnTo>
                  <a:lnTo>
                    <a:pt x="149" y="186"/>
                  </a:lnTo>
                  <a:lnTo>
                    <a:pt x="149" y="186"/>
                  </a:lnTo>
                  <a:lnTo>
                    <a:pt x="150" y="185"/>
                  </a:lnTo>
                  <a:lnTo>
                    <a:pt x="150" y="185"/>
                  </a:lnTo>
                  <a:lnTo>
                    <a:pt x="155" y="164"/>
                  </a:lnTo>
                  <a:lnTo>
                    <a:pt x="162" y="144"/>
                  </a:lnTo>
                  <a:lnTo>
                    <a:pt x="172" y="125"/>
                  </a:lnTo>
                  <a:lnTo>
                    <a:pt x="183" y="106"/>
                  </a:lnTo>
                  <a:lnTo>
                    <a:pt x="183" y="106"/>
                  </a:lnTo>
                  <a:lnTo>
                    <a:pt x="183" y="105"/>
                  </a:lnTo>
                  <a:lnTo>
                    <a:pt x="183" y="105"/>
                  </a:lnTo>
                  <a:lnTo>
                    <a:pt x="278" y="105"/>
                  </a:lnTo>
                  <a:lnTo>
                    <a:pt x="278" y="105"/>
                  </a:lnTo>
                  <a:close/>
                  <a:moveTo>
                    <a:pt x="384" y="105"/>
                  </a:moveTo>
                  <a:lnTo>
                    <a:pt x="384" y="105"/>
                  </a:lnTo>
                  <a:lnTo>
                    <a:pt x="384" y="106"/>
                  </a:lnTo>
                  <a:lnTo>
                    <a:pt x="384" y="106"/>
                  </a:lnTo>
                  <a:lnTo>
                    <a:pt x="395" y="125"/>
                  </a:lnTo>
                  <a:lnTo>
                    <a:pt x="404" y="144"/>
                  </a:lnTo>
                  <a:lnTo>
                    <a:pt x="412" y="164"/>
                  </a:lnTo>
                  <a:lnTo>
                    <a:pt x="417" y="185"/>
                  </a:lnTo>
                  <a:lnTo>
                    <a:pt x="417" y="185"/>
                  </a:lnTo>
                  <a:lnTo>
                    <a:pt x="417" y="186"/>
                  </a:lnTo>
                  <a:lnTo>
                    <a:pt x="417" y="186"/>
                  </a:lnTo>
                  <a:lnTo>
                    <a:pt x="290" y="186"/>
                  </a:lnTo>
                  <a:lnTo>
                    <a:pt x="290" y="186"/>
                  </a:lnTo>
                  <a:lnTo>
                    <a:pt x="290" y="105"/>
                  </a:lnTo>
                  <a:lnTo>
                    <a:pt x="290" y="105"/>
                  </a:lnTo>
                  <a:lnTo>
                    <a:pt x="384" y="105"/>
                  </a:lnTo>
                  <a:lnTo>
                    <a:pt x="384" y="105"/>
                  </a:lnTo>
                  <a:close/>
                  <a:moveTo>
                    <a:pt x="486" y="105"/>
                  </a:moveTo>
                  <a:lnTo>
                    <a:pt x="486" y="105"/>
                  </a:lnTo>
                  <a:lnTo>
                    <a:pt x="486" y="106"/>
                  </a:lnTo>
                  <a:lnTo>
                    <a:pt x="486" y="106"/>
                  </a:lnTo>
                  <a:lnTo>
                    <a:pt x="501" y="124"/>
                  </a:lnTo>
                  <a:lnTo>
                    <a:pt x="514" y="143"/>
                  </a:lnTo>
                  <a:lnTo>
                    <a:pt x="525" y="163"/>
                  </a:lnTo>
                  <a:lnTo>
                    <a:pt x="534" y="185"/>
                  </a:lnTo>
                  <a:lnTo>
                    <a:pt x="534" y="185"/>
                  </a:lnTo>
                  <a:lnTo>
                    <a:pt x="535" y="186"/>
                  </a:lnTo>
                  <a:lnTo>
                    <a:pt x="535" y="186"/>
                  </a:lnTo>
                  <a:lnTo>
                    <a:pt x="431" y="186"/>
                  </a:lnTo>
                  <a:lnTo>
                    <a:pt x="431" y="186"/>
                  </a:lnTo>
                  <a:lnTo>
                    <a:pt x="431" y="185"/>
                  </a:lnTo>
                  <a:lnTo>
                    <a:pt x="431" y="185"/>
                  </a:lnTo>
                  <a:lnTo>
                    <a:pt x="426" y="165"/>
                  </a:lnTo>
                  <a:lnTo>
                    <a:pt x="419" y="145"/>
                  </a:lnTo>
                  <a:lnTo>
                    <a:pt x="411" y="126"/>
                  </a:lnTo>
                  <a:lnTo>
                    <a:pt x="400" y="107"/>
                  </a:lnTo>
                  <a:lnTo>
                    <a:pt x="400" y="107"/>
                  </a:lnTo>
                  <a:lnTo>
                    <a:pt x="400" y="105"/>
                  </a:lnTo>
                  <a:lnTo>
                    <a:pt x="400" y="105"/>
                  </a:lnTo>
                  <a:lnTo>
                    <a:pt x="486" y="105"/>
                  </a:lnTo>
                  <a:lnTo>
                    <a:pt x="486" y="105"/>
                  </a:lnTo>
                  <a:close/>
                  <a:moveTo>
                    <a:pt x="540" y="199"/>
                  </a:moveTo>
                  <a:lnTo>
                    <a:pt x="540" y="199"/>
                  </a:lnTo>
                  <a:lnTo>
                    <a:pt x="540" y="200"/>
                  </a:lnTo>
                  <a:lnTo>
                    <a:pt x="540" y="200"/>
                  </a:lnTo>
                  <a:lnTo>
                    <a:pt x="545" y="220"/>
                  </a:lnTo>
                  <a:lnTo>
                    <a:pt x="549" y="242"/>
                  </a:lnTo>
                  <a:lnTo>
                    <a:pt x="552" y="263"/>
                  </a:lnTo>
                  <a:lnTo>
                    <a:pt x="553" y="284"/>
                  </a:lnTo>
                  <a:lnTo>
                    <a:pt x="553" y="284"/>
                  </a:lnTo>
                  <a:lnTo>
                    <a:pt x="552" y="305"/>
                  </a:lnTo>
                  <a:lnTo>
                    <a:pt x="549" y="326"/>
                  </a:lnTo>
                  <a:lnTo>
                    <a:pt x="545" y="347"/>
                  </a:lnTo>
                  <a:lnTo>
                    <a:pt x="540" y="367"/>
                  </a:lnTo>
                  <a:lnTo>
                    <a:pt x="540" y="367"/>
                  </a:lnTo>
                  <a:lnTo>
                    <a:pt x="539" y="368"/>
                  </a:lnTo>
                  <a:lnTo>
                    <a:pt x="539" y="368"/>
                  </a:lnTo>
                  <a:lnTo>
                    <a:pt x="27" y="368"/>
                  </a:lnTo>
                  <a:lnTo>
                    <a:pt x="27" y="368"/>
                  </a:lnTo>
                  <a:lnTo>
                    <a:pt x="27" y="367"/>
                  </a:lnTo>
                  <a:lnTo>
                    <a:pt x="27" y="367"/>
                  </a:lnTo>
                  <a:lnTo>
                    <a:pt x="27" y="367"/>
                  </a:lnTo>
                  <a:lnTo>
                    <a:pt x="21" y="347"/>
                  </a:lnTo>
                  <a:lnTo>
                    <a:pt x="17" y="326"/>
                  </a:lnTo>
                  <a:lnTo>
                    <a:pt x="15" y="305"/>
                  </a:lnTo>
                  <a:lnTo>
                    <a:pt x="14" y="284"/>
                  </a:lnTo>
                  <a:lnTo>
                    <a:pt x="14" y="284"/>
                  </a:lnTo>
                  <a:lnTo>
                    <a:pt x="15" y="263"/>
                  </a:lnTo>
                  <a:lnTo>
                    <a:pt x="17" y="242"/>
                  </a:lnTo>
                  <a:lnTo>
                    <a:pt x="21" y="220"/>
                  </a:lnTo>
                  <a:lnTo>
                    <a:pt x="27" y="200"/>
                  </a:lnTo>
                  <a:lnTo>
                    <a:pt x="27" y="200"/>
                  </a:lnTo>
                  <a:lnTo>
                    <a:pt x="27" y="199"/>
                  </a:lnTo>
                  <a:lnTo>
                    <a:pt x="27" y="199"/>
                  </a:lnTo>
                  <a:lnTo>
                    <a:pt x="540" y="199"/>
                  </a:lnTo>
                  <a:lnTo>
                    <a:pt x="540" y="199"/>
                  </a:lnTo>
                  <a:close/>
                  <a:moveTo>
                    <a:pt x="136" y="381"/>
                  </a:moveTo>
                  <a:lnTo>
                    <a:pt x="136" y="381"/>
                  </a:lnTo>
                  <a:lnTo>
                    <a:pt x="136" y="381"/>
                  </a:lnTo>
                  <a:lnTo>
                    <a:pt x="136" y="381"/>
                  </a:lnTo>
                  <a:lnTo>
                    <a:pt x="141" y="402"/>
                  </a:lnTo>
                  <a:lnTo>
                    <a:pt x="148" y="421"/>
                  </a:lnTo>
                  <a:lnTo>
                    <a:pt x="156" y="441"/>
                  </a:lnTo>
                  <a:lnTo>
                    <a:pt x="166" y="460"/>
                  </a:lnTo>
                  <a:lnTo>
                    <a:pt x="166" y="460"/>
                  </a:lnTo>
                  <a:lnTo>
                    <a:pt x="167" y="461"/>
                  </a:lnTo>
                  <a:lnTo>
                    <a:pt x="167" y="461"/>
                  </a:lnTo>
                  <a:lnTo>
                    <a:pt x="81" y="461"/>
                  </a:lnTo>
                  <a:lnTo>
                    <a:pt x="81" y="461"/>
                  </a:lnTo>
                  <a:lnTo>
                    <a:pt x="81" y="461"/>
                  </a:lnTo>
                  <a:lnTo>
                    <a:pt x="81" y="461"/>
                  </a:lnTo>
                  <a:lnTo>
                    <a:pt x="81" y="461"/>
                  </a:lnTo>
                  <a:lnTo>
                    <a:pt x="66" y="443"/>
                  </a:lnTo>
                  <a:lnTo>
                    <a:pt x="53" y="423"/>
                  </a:lnTo>
                  <a:lnTo>
                    <a:pt x="42" y="403"/>
                  </a:lnTo>
                  <a:lnTo>
                    <a:pt x="33" y="382"/>
                  </a:lnTo>
                  <a:lnTo>
                    <a:pt x="33" y="382"/>
                  </a:lnTo>
                  <a:lnTo>
                    <a:pt x="32" y="381"/>
                  </a:lnTo>
                  <a:lnTo>
                    <a:pt x="32" y="381"/>
                  </a:lnTo>
                  <a:lnTo>
                    <a:pt x="136" y="381"/>
                  </a:lnTo>
                  <a:lnTo>
                    <a:pt x="136" y="381"/>
                  </a:lnTo>
                  <a:close/>
                  <a:moveTo>
                    <a:pt x="278" y="381"/>
                  </a:moveTo>
                  <a:lnTo>
                    <a:pt x="278" y="381"/>
                  </a:lnTo>
                  <a:lnTo>
                    <a:pt x="278" y="461"/>
                  </a:lnTo>
                  <a:lnTo>
                    <a:pt x="278" y="461"/>
                  </a:lnTo>
                  <a:lnTo>
                    <a:pt x="183" y="461"/>
                  </a:lnTo>
                  <a:lnTo>
                    <a:pt x="183" y="461"/>
                  </a:lnTo>
                  <a:lnTo>
                    <a:pt x="183" y="461"/>
                  </a:lnTo>
                  <a:lnTo>
                    <a:pt x="183" y="461"/>
                  </a:lnTo>
                  <a:lnTo>
                    <a:pt x="172" y="442"/>
                  </a:lnTo>
                  <a:lnTo>
                    <a:pt x="162" y="422"/>
                  </a:lnTo>
                  <a:lnTo>
                    <a:pt x="155" y="402"/>
                  </a:lnTo>
                  <a:lnTo>
                    <a:pt x="150" y="382"/>
                  </a:lnTo>
                  <a:lnTo>
                    <a:pt x="150" y="382"/>
                  </a:lnTo>
                  <a:lnTo>
                    <a:pt x="149" y="381"/>
                  </a:lnTo>
                  <a:lnTo>
                    <a:pt x="149" y="381"/>
                  </a:lnTo>
                  <a:lnTo>
                    <a:pt x="278" y="381"/>
                  </a:lnTo>
                  <a:lnTo>
                    <a:pt x="278" y="381"/>
                  </a:lnTo>
                  <a:close/>
                  <a:moveTo>
                    <a:pt x="417" y="381"/>
                  </a:moveTo>
                  <a:lnTo>
                    <a:pt x="417" y="381"/>
                  </a:lnTo>
                  <a:lnTo>
                    <a:pt x="417" y="382"/>
                  </a:lnTo>
                  <a:lnTo>
                    <a:pt x="417" y="382"/>
                  </a:lnTo>
                  <a:lnTo>
                    <a:pt x="412" y="402"/>
                  </a:lnTo>
                  <a:lnTo>
                    <a:pt x="404" y="422"/>
                  </a:lnTo>
                  <a:lnTo>
                    <a:pt x="395" y="442"/>
                  </a:lnTo>
                  <a:lnTo>
                    <a:pt x="384" y="461"/>
                  </a:lnTo>
                  <a:lnTo>
                    <a:pt x="384" y="461"/>
                  </a:lnTo>
                  <a:lnTo>
                    <a:pt x="384" y="461"/>
                  </a:lnTo>
                  <a:lnTo>
                    <a:pt x="384" y="461"/>
                  </a:lnTo>
                  <a:lnTo>
                    <a:pt x="290" y="461"/>
                  </a:lnTo>
                  <a:lnTo>
                    <a:pt x="290" y="461"/>
                  </a:lnTo>
                  <a:lnTo>
                    <a:pt x="290" y="381"/>
                  </a:lnTo>
                  <a:lnTo>
                    <a:pt x="290" y="381"/>
                  </a:lnTo>
                  <a:lnTo>
                    <a:pt x="417" y="381"/>
                  </a:lnTo>
                  <a:lnTo>
                    <a:pt x="417" y="381"/>
                  </a:lnTo>
                  <a:close/>
                  <a:moveTo>
                    <a:pt x="535" y="381"/>
                  </a:moveTo>
                  <a:lnTo>
                    <a:pt x="535" y="381"/>
                  </a:lnTo>
                  <a:lnTo>
                    <a:pt x="534" y="382"/>
                  </a:lnTo>
                  <a:lnTo>
                    <a:pt x="534" y="382"/>
                  </a:lnTo>
                  <a:lnTo>
                    <a:pt x="525" y="403"/>
                  </a:lnTo>
                  <a:lnTo>
                    <a:pt x="514" y="423"/>
                  </a:lnTo>
                  <a:lnTo>
                    <a:pt x="501" y="443"/>
                  </a:lnTo>
                  <a:lnTo>
                    <a:pt x="486" y="461"/>
                  </a:lnTo>
                  <a:lnTo>
                    <a:pt x="486" y="461"/>
                  </a:lnTo>
                  <a:lnTo>
                    <a:pt x="486" y="461"/>
                  </a:lnTo>
                  <a:lnTo>
                    <a:pt x="486" y="461"/>
                  </a:lnTo>
                  <a:lnTo>
                    <a:pt x="400" y="461"/>
                  </a:lnTo>
                  <a:lnTo>
                    <a:pt x="400" y="461"/>
                  </a:lnTo>
                  <a:lnTo>
                    <a:pt x="400" y="460"/>
                  </a:lnTo>
                  <a:lnTo>
                    <a:pt x="400" y="460"/>
                  </a:lnTo>
                  <a:lnTo>
                    <a:pt x="400" y="460"/>
                  </a:lnTo>
                  <a:lnTo>
                    <a:pt x="411" y="441"/>
                  </a:lnTo>
                  <a:lnTo>
                    <a:pt x="419" y="421"/>
                  </a:lnTo>
                  <a:lnTo>
                    <a:pt x="426" y="402"/>
                  </a:lnTo>
                  <a:lnTo>
                    <a:pt x="431" y="381"/>
                  </a:lnTo>
                  <a:lnTo>
                    <a:pt x="431" y="381"/>
                  </a:lnTo>
                  <a:lnTo>
                    <a:pt x="431" y="381"/>
                  </a:lnTo>
                  <a:lnTo>
                    <a:pt x="431" y="381"/>
                  </a:lnTo>
                  <a:lnTo>
                    <a:pt x="535" y="381"/>
                  </a:lnTo>
                  <a:lnTo>
                    <a:pt x="535" y="381"/>
                  </a:lnTo>
                  <a:close/>
                  <a:moveTo>
                    <a:pt x="176" y="475"/>
                  </a:moveTo>
                  <a:lnTo>
                    <a:pt x="176" y="475"/>
                  </a:lnTo>
                  <a:lnTo>
                    <a:pt x="176" y="475"/>
                  </a:lnTo>
                  <a:lnTo>
                    <a:pt x="176" y="475"/>
                  </a:lnTo>
                  <a:lnTo>
                    <a:pt x="191" y="495"/>
                  </a:lnTo>
                  <a:lnTo>
                    <a:pt x="208" y="513"/>
                  </a:lnTo>
                  <a:lnTo>
                    <a:pt x="227" y="531"/>
                  </a:lnTo>
                  <a:lnTo>
                    <a:pt x="247" y="548"/>
                  </a:lnTo>
                  <a:lnTo>
                    <a:pt x="247" y="548"/>
                  </a:lnTo>
                  <a:lnTo>
                    <a:pt x="253" y="551"/>
                  </a:lnTo>
                  <a:lnTo>
                    <a:pt x="253" y="551"/>
                  </a:lnTo>
                  <a:lnTo>
                    <a:pt x="247" y="550"/>
                  </a:lnTo>
                  <a:lnTo>
                    <a:pt x="247" y="550"/>
                  </a:lnTo>
                  <a:lnTo>
                    <a:pt x="247" y="550"/>
                  </a:lnTo>
                  <a:lnTo>
                    <a:pt x="226" y="546"/>
                  </a:lnTo>
                  <a:lnTo>
                    <a:pt x="205" y="541"/>
                  </a:lnTo>
                  <a:lnTo>
                    <a:pt x="185" y="534"/>
                  </a:lnTo>
                  <a:lnTo>
                    <a:pt x="165" y="525"/>
                  </a:lnTo>
                  <a:lnTo>
                    <a:pt x="146" y="515"/>
                  </a:lnTo>
                  <a:lnTo>
                    <a:pt x="129" y="504"/>
                  </a:lnTo>
                  <a:lnTo>
                    <a:pt x="111" y="491"/>
                  </a:lnTo>
                  <a:lnTo>
                    <a:pt x="95" y="476"/>
                  </a:lnTo>
                  <a:lnTo>
                    <a:pt x="95" y="476"/>
                  </a:lnTo>
                  <a:lnTo>
                    <a:pt x="94" y="475"/>
                  </a:lnTo>
                  <a:lnTo>
                    <a:pt x="94" y="475"/>
                  </a:lnTo>
                  <a:lnTo>
                    <a:pt x="176" y="475"/>
                  </a:lnTo>
                  <a:lnTo>
                    <a:pt x="176" y="475"/>
                  </a:lnTo>
                  <a:close/>
                  <a:moveTo>
                    <a:pt x="278" y="475"/>
                  </a:moveTo>
                  <a:lnTo>
                    <a:pt x="278" y="475"/>
                  </a:lnTo>
                  <a:lnTo>
                    <a:pt x="278" y="552"/>
                  </a:lnTo>
                  <a:lnTo>
                    <a:pt x="278" y="552"/>
                  </a:lnTo>
                  <a:lnTo>
                    <a:pt x="262" y="542"/>
                  </a:lnTo>
                  <a:lnTo>
                    <a:pt x="262" y="542"/>
                  </a:lnTo>
                  <a:lnTo>
                    <a:pt x="247" y="531"/>
                  </a:lnTo>
                  <a:lnTo>
                    <a:pt x="230" y="516"/>
                  </a:lnTo>
                  <a:lnTo>
                    <a:pt x="212" y="498"/>
                  </a:lnTo>
                  <a:lnTo>
                    <a:pt x="203" y="487"/>
                  </a:lnTo>
                  <a:lnTo>
                    <a:pt x="194" y="476"/>
                  </a:lnTo>
                  <a:lnTo>
                    <a:pt x="194" y="476"/>
                  </a:lnTo>
                  <a:lnTo>
                    <a:pt x="192" y="475"/>
                  </a:lnTo>
                  <a:lnTo>
                    <a:pt x="192" y="475"/>
                  </a:lnTo>
                  <a:lnTo>
                    <a:pt x="278" y="475"/>
                  </a:lnTo>
                  <a:lnTo>
                    <a:pt x="278" y="475"/>
                  </a:lnTo>
                  <a:close/>
                  <a:moveTo>
                    <a:pt x="374" y="475"/>
                  </a:moveTo>
                  <a:lnTo>
                    <a:pt x="374" y="475"/>
                  </a:lnTo>
                  <a:lnTo>
                    <a:pt x="373" y="476"/>
                  </a:lnTo>
                  <a:lnTo>
                    <a:pt x="373" y="476"/>
                  </a:lnTo>
                  <a:lnTo>
                    <a:pt x="364" y="487"/>
                  </a:lnTo>
                  <a:lnTo>
                    <a:pt x="355" y="498"/>
                  </a:lnTo>
                  <a:lnTo>
                    <a:pt x="337" y="516"/>
                  </a:lnTo>
                  <a:lnTo>
                    <a:pt x="320" y="531"/>
                  </a:lnTo>
                  <a:lnTo>
                    <a:pt x="305" y="542"/>
                  </a:lnTo>
                  <a:lnTo>
                    <a:pt x="305" y="542"/>
                  </a:lnTo>
                  <a:lnTo>
                    <a:pt x="290" y="552"/>
                  </a:lnTo>
                  <a:lnTo>
                    <a:pt x="290" y="552"/>
                  </a:lnTo>
                  <a:lnTo>
                    <a:pt x="290" y="475"/>
                  </a:lnTo>
                  <a:lnTo>
                    <a:pt x="290" y="475"/>
                  </a:lnTo>
                  <a:lnTo>
                    <a:pt x="374" y="475"/>
                  </a:lnTo>
                  <a:lnTo>
                    <a:pt x="374" y="475"/>
                  </a:lnTo>
                  <a:close/>
                  <a:moveTo>
                    <a:pt x="473" y="475"/>
                  </a:moveTo>
                  <a:lnTo>
                    <a:pt x="473" y="475"/>
                  </a:lnTo>
                  <a:lnTo>
                    <a:pt x="471" y="476"/>
                  </a:lnTo>
                  <a:lnTo>
                    <a:pt x="471" y="476"/>
                  </a:lnTo>
                  <a:lnTo>
                    <a:pt x="455" y="491"/>
                  </a:lnTo>
                  <a:lnTo>
                    <a:pt x="438" y="504"/>
                  </a:lnTo>
                  <a:lnTo>
                    <a:pt x="420" y="515"/>
                  </a:lnTo>
                  <a:lnTo>
                    <a:pt x="401" y="525"/>
                  </a:lnTo>
                  <a:lnTo>
                    <a:pt x="382" y="534"/>
                  </a:lnTo>
                  <a:lnTo>
                    <a:pt x="361" y="541"/>
                  </a:lnTo>
                  <a:lnTo>
                    <a:pt x="340" y="547"/>
                  </a:lnTo>
                  <a:lnTo>
                    <a:pt x="319" y="551"/>
                  </a:lnTo>
                  <a:lnTo>
                    <a:pt x="319" y="551"/>
                  </a:lnTo>
                  <a:lnTo>
                    <a:pt x="313" y="551"/>
                  </a:lnTo>
                  <a:lnTo>
                    <a:pt x="313" y="551"/>
                  </a:lnTo>
                  <a:lnTo>
                    <a:pt x="319" y="547"/>
                  </a:lnTo>
                  <a:lnTo>
                    <a:pt x="319" y="547"/>
                  </a:lnTo>
                  <a:lnTo>
                    <a:pt x="334" y="537"/>
                  </a:lnTo>
                  <a:lnTo>
                    <a:pt x="351" y="521"/>
                  </a:lnTo>
                  <a:lnTo>
                    <a:pt x="361" y="511"/>
                  </a:lnTo>
                  <a:lnTo>
                    <a:pt x="371" y="500"/>
                  </a:lnTo>
                  <a:lnTo>
                    <a:pt x="381" y="488"/>
                  </a:lnTo>
                  <a:lnTo>
                    <a:pt x="391" y="475"/>
                  </a:lnTo>
                  <a:lnTo>
                    <a:pt x="391" y="475"/>
                  </a:lnTo>
                  <a:lnTo>
                    <a:pt x="391" y="475"/>
                  </a:lnTo>
                  <a:lnTo>
                    <a:pt x="391" y="475"/>
                  </a:lnTo>
                  <a:lnTo>
                    <a:pt x="473" y="475"/>
                  </a:lnTo>
                  <a:lnTo>
                    <a:pt x="473" y="47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7" name="Freeform 27"/>
            <p:cNvSpPr>
              <a:spLocks/>
            </p:cNvSpPr>
            <p:nvPr userDrawn="1"/>
          </p:nvSpPr>
          <p:spPr bwMode="auto">
            <a:xfrm>
              <a:off x="1658938" y="1789113"/>
              <a:ext cx="107950" cy="187325"/>
            </a:xfrm>
            <a:custGeom>
              <a:avLst/>
              <a:gdLst>
                <a:gd name="T0" fmla="*/ 68 w 68"/>
                <a:gd name="T1" fmla="*/ 1 h 118"/>
                <a:gd name="T2" fmla="*/ 68 w 68"/>
                <a:gd name="T3" fmla="*/ 1 h 118"/>
                <a:gd name="T4" fmla="*/ 66 w 68"/>
                <a:gd name="T5" fmla="*/ 2 h 118"/>
                <a:gd name="T6" fmla="*/ 65 w 68"/>
                <a:gd name="T7" fmla="*/ 4 h 118"/>
                <a:gd name="T8" fmla="*/ 62 w 68"/>
                <a:gd name="T9" fmla="*/ 8 h 118"/>
                <a:gd name="T10" fmla="*/ 57 w 68"/>
                <a:gd name="T11" fmla="*/ 24 h 118"/>
                <a:gd name="T12" fmla="*/ 36 w 68"/>
                <a:gd name="T13" fmla="*/ 95 h 118"/>
                <a:gd name="T14" fmla="*/ 36 w 68"/>
                <a:gd name="T15" fmla="*/ 95 h 118"/>
                <a:gd name="T16" fmla="*/ 34 w 68"/>
                <a:gd name="T17" fmla="*/ 104 h 118"/>
                <a:gd name="T18" fmla="*/ 33 w 68"/>
                <a:gd name="T19" fmla="*/ 110 h 118"/>
                <a:gd name="T20" fmla="*/ 34 w 68"/>
                <a:gd name="T21" fmla="*/ 114 h 118"/>
                <a:gd name="T22" fmla="*/ 35 w 68"/>
                <a:gd name="T23" fmla="*/ 117 h 118"/>
                <a:gd name="T24" fmla="*/ 35 w 68"/>
                <a:gd name="T25" fmla="*/ 118 h 118"/>
                <a:gd name="T26" fmla="*/ 0 w 68"/>
                <a:gd name="T27" fmla="*/ 118 h 118"/>
                <a:gd name="T28" fmla="*/ 0 w 68"/>
                <a:gd name="T29" fmla="*/ 117 h 118"/>
                <a:gd name="T30" fmla="*/ 0 w 68"/>
                <a:gd name="T31" fmla="*/ 117 h 118"/>
                <a:gd name="T32" fmla="*/ 4 w 68"/>
                <a:gd name="T33" fmla="*/ 114 h 118"/>
                <a:gd name="T34" fmla="*/ 6 w 68"/>
                <a:gd name="T35" fmla="*/ 111 h 118"/>
                <a:gd name="T36" fmla="*/ 9 w 68"/>
                <a:gd name="T37" fmla="*/ 105 h 118"/>
                <a:gd name="T38" fmla="*/ 11 w 68"/>
                <a:gd name="T39" fmla="*/ 96 h 118"/>
                <a:gd name="T40" fmla="*/ 32 w 68"/>
                <a:gd name="T41" fmla="*/ 25 h 118"/>
                <a:gd name="T42" fmla="*/ 32 w 68"/>
                <a:gd name="T43" fmla="*/ 25 h 118"/>
                <a:gd name="T44" fmla="*/ 34 w 68"/>
                <a:gd name="T45" fmla="*/ 15 h 118"/>
                <a:gd name="T46" fmla="*/ 35 w 68"/>
                <a:gd name="T47" fmla="*/ 9 h 118"/>
                <a:gd name="T48" fmla="*/ 35 w 68"/>
                <a:gd name="T49" fmla="*/ 5 h 118"/>
                <a:gd name="T50" fmla="*/ 34 w 68"/>
                <a:gd name="T51" fmla="*/ 1 h 118"/>
                <a:gd name="T52" fmla="*/ 34 w 68"/>
                <a:gd name="T53" fmla="*/ 0 h 118"/>
                <a:gd name="T54" fmla="*/ 68 w 68"/>
                <a:gd name="T55" fmla="*/ 0 h 118"/>
                <a:gd name="T56" fmla="*/ 68 w 68"/>
                <a:gd name="T57" fmla="*/ 1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8" h="118">
                  <a:moveTo>
                    <a:pt x="68" y="1"/>
                  </a:moveTo>
                  <a:lnTo>
                    <a:pt x="68" y="1"/>
                  </a:lnTo>
                  <a:lnTo>
                    <a:pt x="66" y="2"/>
                  </a:lnTo>
                  <a:lnTo>
                    <a:pt x="65" y="4"/>
                  </a:lnTo>
                  <a:lnTo>
                    <a:pt x="62" y="8"/>
                  </a:lnTo>
                  <a:lnTo>
                    <a:pt x="57" y="24"/>
                  </a:lnTo>
                  <a:lnTo>
                    <a:pt x="36" y="95"/>
                  </a:lnTo>
                  <a:lnTo>
                    <a:pt x="36" y="95"/>
                  </a:lnTo>
                  <a:lnTo>
                    <a:pt x="34" y="104"/>
                  </a:lnTo>
                  <a:lnTo>
                    <a:pt x="33" y="110"/>
                  </a:lnTo>
                  <a:lnTo>
                    <a:pt x="34" y="114"/>
                  </a:lnTo>
                  <a:lnTo>
                    <a:pt x="35" y="117"/>
                  </a:lnTo>
                  <a:lnTo>
                    <a:pt x="35" y="118"/>
                  </a:lnTo>
                  <a:lnTo>
                    <a:pt x="0" y="118"/>
                  </a:lnTo>
                  <a:lnTo>
                    <a:pt x="0" y="117"/>
                  </a:lnTo>
                  <a:lnTo>
                    <a:pt x="0" y="117"/>
                  </a:lnTo>
                  <a:lnTo>
                    <a:pt x="4" y="114"/>
                  </a:lnTo>
                  <a:lnTo>
                    <a:pt x="6" y="111"/>
                  </a:lnTo>
                  <a:lnTo>
                    <a:pt x="9" y="105"/>
                  </a:lnTo>
                  <a:lnTo>
                    <a:pt x="11" y="96"/>
                  </a:lnTo>
                  <a:lnTo>
                    <a:pt x="32" y="25"/>
                  </a:lnTo>
                  <a:lnTo>
                    <a:pt x="32" y="25"/>
                  </a:lnTo>
                  <a:lnTo>
                    <a:pt x="34" y="15"/>
                  </a:lnTo>
                  <a:lnTo>
                    <a:pt x="35" y="9"/>
                  </a:lnTo>
                  <a:lnTo>
                    <a:pt x="35" y="5"/>
                  </a:lnTo>
                  <a:lnTo>
                    <a:pt x="34" y="1"/>
                  </a:lnTo>
                  <a:lnTo>
                    <a:pt x="34" y="0"/>
                  </a:lnTo>
                  <a:lnTo>
                    <a:pt x="68" y="0"/>
                  </a:lnTo>
                  <a:lnTo>
                    <a:pt x="68"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 name="Freeform 28"/>
            <p:cNvSpPr>
              <a:spLocks/>
            </p:cNvSpPr>
            <p:nvPr userDrawn="1"/>
          </p:nvSpPr>
          <p:spPr bwMode="auto">
            <a:xfrm>
              <a:off x="1289051" y="1785938"/>
              <a:ext cx="138113" cy="193675"/>
            </a:xfrm>
            <a:custGeom>
              <a:avLst/>
              <a:gdLst>
                <a:gd name="T0" fmla="*/ 8 w 87"/>
                <a:gd name="T1" fmla="*/ 90 h 122"/>
                <a:gd name="T2" fmla="*/ 10 w 87"/>
                <a:gd name="T3" fmla="*/ 101 h 122"/>
                <a:gd name="T4" fmla="*/ 16 w 87"/>
                <a:gd name="T5" fmla="*/ 109 h 122"/>
                <a:gd name="T6" fmla="*/ 25 w 87"/>
                <a:gd name="T7" fmla="*/ 113 h 122"/>
                <a:gd name="T8" fmla="*/ 38 w 87"/>
                <a:gd name="T9" fmla="*/ 114 h 122"/>
                <a:gd name="T10" fmla="*/ 42 w 87"/>
                <a:gd name="T11" fmla="*/ 113 h 122"/>
                <a:gd name="T12" fmla="*/ 50 w 87"/>
                <a:gd name="T13" fmla="*/ 110 h 122"/>
                <a:gd name="T14" fmla="*/ 55 w 87"/>
                <a:gd name="T15" fmla="*/ 104 h 122"/>
                <a:gd name="T16" fmla="*/ 58 w 87"/>
                <a:gd name="T17" fmla="*/ 97 h 122"/>
                <a:gd name="T18" fmla="*/ 58 w 87"/>
                <a:gd name="T19" fmla="*/ 94 h 122"/>
                <a:gd name="T20" fmla="*/ 54 w 87"/>
                <a:gd name="T21" fmla="*/ 82 h 122"/>
                <a:gd name="T22" fmla="*/ 43 w 87"/>
                <a:gd name="T23" fmla="*/ 72 h 122"/>
                <a:gd name="T24" fmla="*/ 38 w 87"/>
                <a:gd name="T25" fmla="*/ 68 h 122"/>
                <a:gd name="T26" fmla="*/ 22 w 87"/>
                <a:gd name="T27" fmla="*/ 54 h 122"/>
                <a:gd name="T28" fmla="*/ 17 w 87"/>
                <a:gd name="T29" fmla="*/ 46 h 122"/>
                <a:gd name="T30" fmla="*/ 16 w 87"/>
                <a:gd name="T31" fmla="*/ 36 h 122"/>
                <a:gd name="T32" fmla="*/ 17 w 87"/>
                <a:gd name="T33" fmla="*/ 29 h 122"/>
                <a:gd name="T34" fmla="*/ 22 w 87"/>
                <a:gd name="T35" fmla="*/ 15 h 122"/>
                <a:gd name="T36" fmla="*/ 33 w 87"/>
                <a:gd name="T37" fmla="*/ 6 h 122"/>
                <a:gd name="T38" fmla="*/ 48 w 87"/>
                <a:gd name="T39" fmla="*/ 1 h 122"/>
                <a:gd name="T40" fmla="*/ 56 w 87"/>
                <a:gd name="T41" fmla="*/ 0 h 122"/>
                <a:gd name="T42" fmla="*/ 77 w 87"/>
                <a:gd name="T43" fmla="*/ 2 h 122"/>
                <a:gd name="T44" fmla="*/ 87 w 87"/>
                <a:gd name="T45" fmla="*/ 5 h 122"/>
                <a:gd name="T46" fmla="*/ 80 w 87"/>
                <a:gd name="T47" fmla="*/ 27 h 122"/>
                <a:gd name="T48" fmla="*/ 77 w 87"/>
                <a:gd name="T49" fmla="*/ 17 h 122"/>
                <a:gd name="T50" fmla="*/ 73 w 87"/>
                <a:gd name="T51" fmla="*/ 11 h 122"/>
                <a:gd name="T52" fmla="*/ 65 w 87"/>
                <a:gd name="T53" fmla="*/ 8 h 122"/>
                <a:gd name="T54" fmla="*/ 55 w 87"/>
                <a:gd name="T55" fmla="*/ 8 h 122"/>
                <a:gd name="T56" fmla="*/ 50 w 87"/>
                <a:gd name="T57" fmla="*/ 8 h 122"/>
                <a:gd name="T58" fmla="*/ 44 w 87"/>
                <a:gd name="T59" fmla="*/ 12 h 122"/>
                <a:gd name="T60" fmla="*/ 39 w 87"/>
                <a:gd name="T61" fmla="*/ 17 h 122"/>
                <a:gd name="T62" fmla="*/ 37 w 87"/>
                <a:gd name="T63" fmla="*/ 28 h 122"/>
                <a:gd name="T64" fmla="*/ 38 w 87"/>
                <a:gd name="T65" fmla="*/ 34 h 122"/>
                <a:gd name="T66" fmla="*/ 45 w 87"/>
                <a:gd name="T67" fmla="*/ 44 h 122"/>
                <a:gd name="T68" fmla="*/ 57 w 87"/>
                <a:gd name="T69" fmla="*/ 52 h 122"/>
                <a:gd name="T70" fmla="*/ 66 w 87"/>
                <a:gd name="T71" fmla="*/ 58 h 122"/>
                <a:gd name="T72" fmla="*/ 77 w 87"/>
                <a:gd name="T73" fmla="*/ 69 h 122"/>
                <a:gd name="T74" fmla="*/ 80 w 87"/>
                <a:gd name="T75" fmla="*/ 79 h 122"/>
                <a:gd name="T76" fmla="*/ 81 w 87"/>
                <a:gd name="T77" fmla="*/ 84 h 122"/>
                <a:gd name="T78" fmla="*/ 77 w 87"/>
                <a:gd name="T79" fmla="*/ 100 h 122"/>
                <a:gd name="T80" fmla="*/ 68 w 87"/>
                <a:gd name="T81" fmla="*/ 112 h 122"/>
                <a:gd name="T82" fmla="*/ 54 w 87"/>
                <a:gd name="T83" fmla="*/ 120 h 122"/>
                <a:gd name="T84" fmla="*/ 35 w 87"/>
                <a:gd name="T85" fmla="*/ 122 h 122"/>
                <a:gd name="T86" fmla="*/ 24 w 87"/>
                <a:gd name="T87" fmla="*/ 121 h 122"/>
                <a:gd name="T88" fmla="*/ 6 w 87"/>
                <a:gd name="T89" fmla="*/ 116 h 122"/>
                <a:gd name="T90" fmla="*/ 0 w 87"/>
                <a:gd name="T91" fmla="*/ 112 h 122"/>
                <a:gd name="T92" fmla="*/ 8 w 87"/>
                <a:gd name="T93" fmla="*/ 9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7" h="122">
                  <a:moveTo>
                    <a:pt x="8" y="90"/>
                  </a:moveTo>
                  <a:lnTo>
                    <a:pt x="8" y="90"/>
                  </a:lnTo>
                  <a:lnTo>
                    <a:pt x="9" y="96"/>
                  </a:lnTo>
                  <a:lnTo>
                    <a:pt x="10" y="101"/>
                  </a:lnTo>
                  <a:lnTo>
                    <a:pt x="13" y="106"/>
                  </a:lnTo>
                  <a:lnTo>
                    <a:pt x="16" y="109"/>
                  </a:lnTo>
                  <a:lnTo>
                    <a:pt x="20" y="112"/>
                  </a:lnTo>
                  <a:lnTo>
                    <a:pt x="25" y="113"/>
                  </a:lnTo>
                  <a:lnTo>
                    <a:pt x="31" y="114"/>
                  </a:lnTo>
                  <a:lnTo>
                    <a:pt x="38" y="114"/>
                  </a:lnTo>
                  <a:lnTo>
                    <a:pt x="38" y="114"/>
                  </a:lnTo>
                  <a:lnTo>
                    <a:pt x="42" y="113"/>
                  </a:lnTo>
                  <a:lnTo>
                    <a:pt x="46" y="112"/>
                  </a:lnTo>
                  <a:lnTo>
                    <a:pt x="50" y="110"/>
                  </a:lnTo>
                  <a:lnTo>
                    <a:pt x="53" y="107"/>
                  </a:lnTo>
                  <a:lnTo>
                    <a:pt x="55" y="104"/>
                  </a:lnTo>
                  <a:lnTo>
                    <a:pt x="57" y="101"/>
                  </a:lnTo>
                  <a:lnTo>
                    <a:pt x="58" y="97"/>
                  </a:lnTo>
                  <a:lnTo>
                    <a:pt x="58" y="94"/>
                  </a:lnTo>
                  <a:lnTo>
                    <a:pt x="58" y="94"/>
                  </a:lnTo>
                  <a:lnTo>
                    <a:pt x="57" y="88"/>
                  </a:lnTo>
                  <a:lnTo>
                    <a:pt x="54" y="82"/>
                  </a:lnTo>
                  <a:lnTo>
                    <a:pt x="50" y="77"/>
                  </a:lnTo>
                  <a:lnTo>
                    <a:pt x="43" y="72"/>
                  </a:lnTo>
                  <a:lnTo>
                    <a:pt x="38" y="68"/>
                  </a:lnTo>
                  <a:lnTo>
                    <a:pt x="38" y="68"/>
                  </a:lnTo>
                  <a:lnTo>
                    <a:pt x="29" y="62"/>
                  </a:lnTo>
                  <a:lnTo>
                    <a:pt x="22" y="54"/>
                  </a:lnTo>
                  <a:lnTo>
                    <a:pt x="20" y="51"/>
                  </a:lnTo>
                  <a:lnTo>
                    <a:pt x="17" y="46"/>
                  </a:lnTo>
                  <a:lnTo>
                    <a:pt x="16" y="41"/>
                  </a:lnTo>
                  <a:lnTo>
                    <a:pt x="16" y="36"/>
                  </a:lnTo>
                  <a:lnTo>
                    <a:pt x="16" y="36"/>
                  </a:lnTo>
                  <a:lnTo>
                    <a:pt x="17" y="29"/>
                  </a:lnTo>
                  <a:lnTo>
                    <a:pt x="19" y="22"/>
                  </a:lnTo>
                  <a:lnTo>
                    <a:pt x="22" y="15"/>
                  </a:lnTo>
                  <a:lnTo>
                    <a:pt x="27" y="10"/>
                  </a:lnTo>
                  <a:lnTo>
                    <a:pt x="33" y="6"/>
                  </a:lnTo>
                  <a:lnTo>
                    <a:pt x="40" y="3"/>
                  </a:lnTo>
                  <a:lnTo>
                    <a:pt x="48" y="1"/>
                  </a:lnTo>
                  <a:lnTo>
                    <a:pt x="56" y="0"/>
                  </a:lnTo>
                  <a:lnTo>
                    <a:pt x="56" y="0"/>
                  </a:lnTo>
                  <a:lnTo>
                    <a:pt x="67" y="0"/>
                  </a:lnTo>
                  <a:lnTo>
                    <a:pt x="77" y="2"/>
                  </a:lnTo>
                  <a:lnTo>
                    <a:pt x="77" y="2"/>
                  </a:lnTo>
                  <a:lnTo>
                    <a:pt x="87" y="5"/>
                  </a:lnTo>
                  <a:lnTo>
                    <a:pt x="82" y="27"/>
                  </a:lnTo>
                  <a:lnTo>
                    <a:pt x="80" y="27"/>
                  </a:lnTo>
                  <a:lnTo>
                    <a:pt x="80" y="27"/>
                  </a:lnTo>
                  <a:lnTo>
                    <a:pt x="77" y="17"/>
                  </a:lnTo>
                  <a:lnTo>
                    <a:pt x="75" y="14"/>
                  </a:lnTo>
                  <a:lnTo>
                    <a:pt x="73" y="11"/>
                  </a:lnTo>
                  <a:lnTo>
                    <a:pt x="70" y="9"/>
                  </a:lnTo>
                  <a:lnTo>
                    <a:pt x="65" y="8"/>
                  </a:lnTo>
                  <a:lnTo>
                    <a:pt x="61" y="7"/>
                  </a:lnTo>
                  <a:lnTo>
                    <a:pt x="55" y="8"/>
                  </a:lnTo>
                  <a:lnTo>
                    <a:pt x="55" y="8"/>
                  </a:lnTo>
                  <a:lnTo>
                    <a:pt x="50" y="8"/>
                  </a:lnTo>
                  <a:lnTo>
                    <a:pt x="47" y="10"/>
                  </a:lnTo>
                  <a:lnTo>
                    <a:pt x="44" y="12"/>
                  </a:lnTo>
                  <a:lnTo>
                    <a:pt x="41" y="14"/>
                  </a:lnTo>
                  <a:lnTo>
                    <a:pt x="39" y="17"/>
                  </a:lnTo>
                  <a:lnTo>
                    <a:pt x="38" y="21"/>
                  </a:lnTo>
                  <a:lnTo>
                    <a:pt x="37" y="28"/>
                  </a:lnTo>
                  <a:lnTo>
                    <a:pt x="37" y="28"/>
                  </a:lnTo>
                  <a:lnTo>
                    <a:pt x="38" y="34"/>
                  </a:lnTo>
                  <a:lnTo>
                    <a:pt x="40" y="39"/>
                  </a:lnTo>
                  <a:lnTo>
                    <a:pt x="45" y="44"/>
                  </a:lnTo>
                  <a:lnTo>
                    <a:pt x="52" y="48"/>
                  </a:lnTo>
                  <a:lnTo>
                    <a:pt x="57" y="52"/>
                  </a:lnTo>
                  <a:lnTo>
                    <a:pt x="57" y="52"/>
                  </a:lnTo>
                  <a:lnTo>
                    <a:pt x="66" y="58"/>
                  </a:lnTo>
                  <a:lnTo>
                    <a:pt x="74" y="65"/>
                  </a:lnTo>
                  <a:lnTo>
                    <a:pt x="77" y="69"/>
                  </a:lnTo>
                  <a:lnTo>
                    <a:pt x="79" y="74"/>
                  </a:lnTo>
                  <a:lnTo>
                    <a:pt x="80" y="79"/>
                  </a:lnTo>
                  <a:lnTo>
                    <a:pt x="81" y="84"/>
                  </a:lnTo>
                  <a:lnTo>
                    <a:pt x="81" y="84"/>
                  </a:lnTo>
                  <a:lnTo>
                    <a:pt x="80" y="93"/>
                  </a:lnTo>
                  <a:lnTo>
                    <a:pt x="77" y="100"/>
                  </a:lnTo>
                  <a:lnTo>
                    <a:pt x="73" y="107"/>
                  </a:lnTo>
                  <a:lnTo>
                    <a:pt x="68" y="112"/>
                  </a:lnTo>
                  <a:lnTo>
                    <a:pt x="62" y="116"/>
                  </a:lnTo>
                  <a:lnTo>
                    <a:pt x="54" y="120"/>
                  </a:lnTo>
                  <a:lnTo>
                    <a:pt x="45" y="122"/>
                  </a:lnTo>
                  <a:lnTo>
                    <a:pt x="35" y="122"/>
                  </a:lnTo>
                  <a:lnTo>
                    <a:pt x="35" y="122"/>
                  </a:lnTo>
                  <a:lnTo>
                    <a:pt x="24" y="121"/>
                  </a:lnTo>
                  <a:lnTo>
                    <a:pt x="14" y="119"/>
                  </a:lnTo>
                  <a:lnTo>
                    <a:pt x="6" y="116"/>
                  </a:lnTo>
                  <a:lnTo>
                    <a:pt x="0" y="112"/>
                  </a:lnTo>
                  <a:lnTo>
                    <a:pt x="0" y="112"/>
                  </a:lnTo>
                  <a:lnTo>
                    <a:pt x="6" y="90"/>
                  </a:lnTo>
                  <a:lnTo>
                    <a:pt x="8" y="9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9" name="Freeform 29"/>
            <p:cNvSpPr>
              <a:spLocks/>
            </p:cNvSpPr>
            <p:nvPr userDrawn="1"/>
          </p:nvSpPr>
          <p:spPr bwMode="auto">
            <a:xfrm>
              <a:off x="1760538" y="1789113"/>
              <a:ext cx="166688" cy="187325"/>
            </a:xfrm>
            <a:custGeom>
              <a:avLst/>
              <a:gdLst>
                <a:gd name="T0" fmla="*/ 105 w 105"/>
                <a:gd name="T1" fmla="*/ 0 h 118"/>
                <a:gd name="T2" fmla="*/ 105 w 105"/>
                <a:gd name="T3" fmla="*/ 0 h 118"/>
                <a:gd name="T4" fmla="*/ 98 w 105"/>
                <a:gd name="T5" fmla="*/ 22 h 118"/>
                <a:gd name="T6" fmla="*/ 97 w 105"/>
                <a:gd name="T7" fmla="*/ 22 h 118"/>
                <a:gd name="T8" fmla="*/ 97 w 105"/>
                <a:gd name="T9" fmla="*/ 22 h 118"/>
                <a:gd name="T10" fmla="*/ 95 w 105"/>
                <a:gd name="T11" fmla="*/ 16 h 118"/>
                <a:gd name="T12" fmla="*/ 92 w 105"/>
                <a:gd name="T13" fmla="*/ 13 h 118"/>
                <a:gd name="T14" fmla="*/ 88 w 105"/>
                <a:gd name="T15" fmla="*/ 10 h 118"/>
                <a:gd name="T16" fmla="*/ 84 w 105"/>
                <a:gd name="T17" fmla="*/ 9 h 118"/>
                <a:gd name="T18" fmla="*/ 76 w 105"/>
                <a:gd name="T19" fmla="*/ 8 h 118"/>
                <a:gd name="T20" fmla="*/ 69 w 105"/>
                <a:gd name="T21" fmla="*/ 8 h 118"/>
                <a:gd name="T22" fmla="*/ 68 w 105"/>
                <a:gd name="T23" fmla="*/ 8 h 118"/>
                <a:gd name="T24" fmla="*/ 68 w 105"/>
                <a:gd name="T25" fmla="*/ 8 h 118"/>
                <a:gd name="T26" fmla="*/ 64 w 105"/>
                <a:gd name="T27" fmla="*/ 9 h 118"/>
                <a:gd name="T28" fmla="*/ 61 w 105"/>
                <a:gd name="T29" fmla="*/ 10 h 118"/>
                <a:gd name="T30" fmla="*/ 59 w 105"/>
                <a:gd name="T31" fmla="*/ 12 h 118"/>
                <a:gd name="T32" fmla="*/ 58 w 105"/>
                <a:gd name="T33" fmla="*/ 16 h 118"/>
                <a:gd name="T34" fmla="*/ 48 w 105"/>
                <a:gd name="T35" fmla="*/ 55 h 118"/>
                <a:gd name="T36" fmla="*/ 51 w 105"/>
                <a:gd name="T37" fmla="*/ 55 h 118"/>
                <a:gd name="T38" fmla="*/ 51 w 105"/>
                <a:gd name="T39" fmla="*/ 55 h 118"/>
                <a:gd name="T40" fmla="*/ 62 w 105"/>
                <a:gd name="T41" fmla="*/ 55 h 118"/>
                <a:gd name="T42" fmla="*/ 71 w 105"/>
                <a:gd name="T43" fmla="*/ 55 h 118"/>
                <a:gd name="T44" fmla="*/ 78 w 105"/>
                <a:gd name="T45" fmla="*/ 53 h 118"/>
                <a:gd name="T46" fmla="*/ 81 w 105"/>
                <a:gd name="T47" fmla="*/ 52 h 118"/>
                <a:gd name="T48" fmla="*/ 83 w 105"/>
                <a:gd name="T49" fmla="*/ 50 h 118"/>
                <a:gd name="T50" fmla="*/ 84 w 105"/>
                <a:gd name="T51" fmla="*/ 50 h 118"/>
                <a:gd name="T52" fmla="*/ 78 w 105"/>
                <a:gd name="T53" fmla="*/ 71 h 118"/>
                <a:gd name="T54" fmla="*/ 77 w 105"/>
                <a:gd name="T55" fmla="*/ 71 h 118"/>
                <a:gd name="T56" fmla="*/ 77 w 105"/>
                <a:gd name="T57" fmla="*/ 71 h 118"/>
                <a:gd name="T58" fmla="*/ 75 w 105"/>
                <a:gd name="T59" fmla="*/ 68 h 118"/>
                <a:gd name="T60" fmla="*/ 73 w 105"/>
                <a:gd name="T61" fmla="*/ 66 h 118"/>
                <a:gd name="T62" fmla="*/ 70 w 105"/>
                <a:gd name="T63" fmla="*/ 65 h 118"/>
                <a:gd name="T64" fmla="*/ 67 w 105"/>
                <a:gd name="T65" fmla="*/ 64 h 118"/>
                <a:gd name="T66" fmla="*/ 58 w 105"/>
                <a:gd name="T67" fmla="*/ 63 h 118"/>
                <a:gd name="T68" fmla="*/ 48 w 105"/>
                <a:gd name="T69" fmla="*/ 63 h 118"/>
                <a:gd name="T70" fmla="*/ 45 w 105"/>
                <a:gd name="T71" fmla="*/ 63 h 118"/>
                <a:gd name="T72" fmla="*/ 36 w 105"/>
                <a:gd name="T73" fmla="*/ 95 h 118"/>
                <a:gd name="T74" fmla="*/ 36 w 105"/>
                <a:gd name="T75" fmla="*/ 95 h 118"/>
                <a:gd name="T76" fmla="*/ 34 w 105"/>
                <a:gd name="T77" fmla="*/ 103 h 118"/>
                <a:gd name="T78" fmla="*/ 32 w 105"/>
                <a:gd name="T79" fmla="*/ 109 h 118"/>
                <a:gd name="T80" fmla="*/ 33 w 105"/>
                <a:gd name="T81" fmla="*/ 114 h 118"/>
                <a:gd name="T82" fmla="*/ 34 w 105"/>
                <a:gd name="T83" fmla="*/ 117 h 118"/>
                <a:gd name="T84" fmla="*/ 34 w 105"/>
                <a:gd name="T85" fmla="*/ 118 h 118"/>
                <a:gd name="T86" fmla="*/ 0 w 105"/>
                <a:gd name="T87" fmla="*/ 118 h 118"/>
                <a:gd name="T88" fmla="*/ 0 w 105"/>
                <a:gd name="T89" fmla="*/ 117 h 118"/>
                <a:gd name="T90" fmla="*/ 0 w 105"/>
                <a:gd name="T91" fmla="*/ 117 h 118"/>
                <a:gd name="T92" fmla="*/ 3 w 105"/>
                <a:gd name="T93" fmla="*/ 114 h 118"/>
                <a:gd name="T94" fmla="*/ 6 w 105"/>
                <a:gd name="T95" fmla="*/ 110 h 118"/>
                <a:gd name="T96" fmla="*/ 8 w 105"/>
                <a:gd name="T97" fmla="*/ 104 h 118"/>
                <a:gd name="T98" fmla="*/ 11 w 105"/>
                <a:gd name="T99" fmla="*/ 96 h 118"/>
                <a:gd name="T100" fmla="*/ 32 w 105"/>
                <a:gd name="T101" fmla="*/ 24 h 118"/>
                <a:gd name="T102" fmla="*/ 32 w 105"/>
                <a:gd name="T103" fmla="*/ 24 h 118"/>
                <a:gd name="T104" fmla="*/ 34 w 105"/>
                <a:gd name="T105" fmla="*/ 15 h 118"/>
                <a:gd name="T106" fmla="*/ 35 w 105"/>
                <a:gd name="T107" fmla="*/ 9 h 118"/>
                <a:gd name="T108" fmla="*/ 35 w 105"/>
                <a:gd name="T109" fmla="*/ 5 h 118"/>
                <a:gd name="T110" fmla="*/ 33 w 105"/>
                <a:gd name="T111" fmla="*/ 1 h 118"/>
                <a:gd name="T112" fmla="*/ 33 w 105"/>
                <a:gd name="T113" fmla="*/ 0 h 118"/>
                <a:gd name="T114" fmla="*/ 105 w 105"/>
                <a:gd name="T115" fmla="*/ 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5" h="118">
                  <a:moveTo>
                    <a:pt x="105" y="0"/>
                  </a:moveTo>
                  <a:lnTo>
                    <a:pt x="105" y="0"/>
                  </a:lnTo>
                  <a:lnTo>
                    <a:pt x="98" y="22"/>
                  </a:lnTo>
                  <a:lnTo>
                    <a:pt x="97" y="22"/>
                  </a:lnTo>
                  <a:lnTo>
                    <a:pt x="97" y="22"/>
                  </a:lnTo>
                  <a:lnTo>
                    <a:pt x="95" y="16"/>
                  </a:lnTo>
                  <a:lnTo>
                    <a:pt x="92" y="13"/>
                  </a:lnTo>
                  <a:lnTo>
                    <a:pt x="88" y="10"/>
                  </a:lnTo>
                  <a:lnTo>
                    <a:pt x="84" y="9"/>
                  </a:lnTo>
                  <a:lnTo>
                    <a:pt x="76" y="8"/>
                  </a:lnTo>
                  <a:lnTo>
                    <a:pt x="69" y="8"/>
                  </a:lnTo>
                  <a:lnTo>
                    <a:pt x="68" y="8"/>
                  </a:lnTo>
                  <a:lnTo>
                    <a:pt x="68" y="8"/>
                  </a:lnTo>
                  <a:lnTo>
                    <a:pt x="64" y="9"/>
                  </a:lnTo>
                  <a:lnTo>
                    <a:pt x="61" y="10"/>
                  </a:lnTo>
                  <a:lnTo>
                    <a:pt x="59" y="12"/>
                  </a:lnTo>
                  <a:lnTo>
                    <a:pt x="58" y="16"/>
                  </a:lnTo>
                  <a:lnTo>
                    <a:pt x="48" y="55"/>
                  </a:lnTo>
                  <a:lnTo>
                    <a:pt x="51" y="55"/>
                  </a:lnTo>
                  <a:lnTo>
                    <a:pt x="51" y="55"/>
                  </a:lnTo>
                  <a:lnTo>
                    <a:pt x="62" y="55"/>
                  </a:lnTo>
                  <a:lnTo>
                    <a:pt x="71" y="55"/>
                  </a:lnTo>
                  <a:lnTo>
                    <a:pt x="78" y="53"/>
                  </a:lnTo>
                  <a:lnTo>
                    <a:pt x="81" y="52"/>
                  </a:lnTo>
                  <a:lnTo>
                    <a:pt x="83" y="50"/>
                  </a:lnTo>
                  <a:lnTo>
                    <a:pt x="84" y="50"/>
                  </a:lnTo>
                  <a:lnTo>
                    <a:pt x="78" y="71"/>
                  </a:lnTo>
                  <a:lnTo>
                    <a:pt x="77" y="71"/>
                  </a:lnTo>
                  <a:lnTo>
                    <a:pt x="77" y="71"/>
                  </a:lnTo>
                  <a:lnTo>
                    <a:pt x="75" y="68"/>
                  </a:lnTo>
                  <a:lnTo>
                    <a:pt x="73" y="66"/>
                  </a:lnTo>
                  <a:lnTo>
                    <a:pt x="70" y="65"/>
                  </a:lnTo>
                  <a:lnTo>
                    <a:pt x="67" y="64"/>
                  </a:lnTo>
                  <a:lnTo>
                    <a:pt x="58" y="63"/>
                  </a:lnTo>
                  <a:lnTo>
                    <a:pt x="48" y="63"/>
                  </a:lnTo>
                  <a:lnTo>
                    <a:pt x="45" y="63"/>
                  </a:lnTo>
                  <a:lnTo>
                    <a:pt x="36" y="95"/>
                  </a:lnTo>
                  <a:lnTo>
                    <a:pt x="36" y="95"/>
                  </a:lnTo>
                  <a:lnTo>
                    <a:pt x="34" y="103"/>
                  </a:lnTo>
                  <a:lnTo>
                    <a:pt x="32" y="109"/>
                  </a:lnTo>
                  <a:lnTo>
                    <a:pt x="33" y="114"/>
                  </a:lnTo>
                  <a:lnTo>
                    <a:pt x="34" y="117"/>
                  </a:lnTo>
                  <a:lnTo>
                    <a:pt x="34" y="118"/>
                  </a:lnTo>
                  <a:lnTo>
                    <a:pt x="0" y="118"/>
                  </a:lnTo>
                  <a:lnTo>
                    <a:pt x="0" y="117"/>
                  </a:lnTo>
                  <a:lnTo>
                    <a:pt x="0" y="117"/>
                  </a:lnTo>
                  <a:lnTo>
                    <a:pt x="3" y="114"/>
                  </a:lnTo>
                  <a:lnTo>
                    <a:pt x="6" y="110"/>
                  </a:lnTo>
                  <a:lnTo>
                    <a:pt x="8" y="104"/>
                  </a:lnTo>
                  <a:lnTo>
                    <a:pt x="11" y="96"/>
                  </a:lnTo>
                  <a:lnTo>
                    <a:pt x="32" y="24"/>
                  </a:lnTo>
                  <a:lnTo>
                    <a:pt x="32" y="24"/>
                  </a:lnTo>
                  <a:lnTo>
                    <a:pt x="34" y="15"/>
                  </a:lnTo>
                  <a:lnTo>
                    <a:pt x="35" y="9"/>
                  </a:lnTo>
                  <a:lnTo>
                    <a:pt x="35" y="5"/>
                  </a:lnTo>
                  <a:lnTo>
                    <a:pt x="33" y="1"/>
                  </a:lnTo>
                  <a:lnTo>
                    <a:pt x="33" y="0"/>
                  </a:lnTo>
                  <a:lnTo>
                    <a:pt x="10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 name="Freeform 30"/>
            <p:cNvSpPr>
              <a:spLocks/>
            </p:cNvSpPr>
            <p:nvPr userDrawn="1"/>
          </p:nvSpPr>
          <p:spPr bwMode="auto">
            <a:xfrm>
              <a:off x="1925638" y="1789113"/>
              <a:ext cx="150813" cy="187325"/>
            </a:xfrm>
            <a:custGeom>
              <a:avLst/>
              <a:gdLst>
                <a:gd name="T0" fmla="*/ 95 w 95"/>
                <a:gd name="T1" fmla="*/ 0 h 118"/>
                <a:gd name="T2" fmla="*/ 95 w 95"/>
                <a:gd name="T3" fmla="*/ 0 h 118"/>
                <a:gd name="T4" fmla="*/ 89 w 95"/>
                <a:gd name="T5" fmla="*/ 22 h 118"/>
                <a:gd name="T6" fmla="*/ 87 w 95"/>
                <a:gd name="T7" fmla="*/ 22 h 118"/>
                <a:gd name="T8" fmla="*/ 87 w 95"/>
                <a:gd name="T9" fmla="*/ 22 h 118"/>
                <a:gd name="T10" fmla="*/ 85 w 95"/>
                <a:gd name="T11" fmla="*/ 16 h 118"/>
                <a:gd name="T12" fmla="*/ 82 w 95"/>
                <a:gd name="T13" fmla="*/ 13 h 118"/>
                <a:gd name="T14" fmla="*/ 78 w 95"/>
                <a:gd name="T15" fmla="*/ 11 h 118"/>
                <a:gd name="T16" fmla="*/ 75 w 95"/>
                <a:gd name="T17" fmla="*/ 9 h 118"/>
                <a:gd name="T18" fmla="*/ 67 w 95"/>
                <a:gd name="T19" fmla="*/ 8 h 118"/>
                <a:gd name="T20" fmla="*/ 61 w 95"/>
                <a:gd name="T21" fmla="*/ 8 h 118"/>
                <a:gd name="T22" fmla="*/ 60 w 95"/>
                <a:gd name="T23" fmla="*/ 8 h 118"/>
                <a:gd name="T24" fmla="*/ 35 w 95"/>
                <a:gd name="T25" fmla="*/ 95 h 118"/>
                <a:gd name="T26" fmla="*/ 35 w 95"/>
                <a:gd name="T27" fmla="*/ 95 h 118"/>
                <a:gd name="T28" fmla="*/ 32 w 95"/>
                <a:gd name="T29" fmla="*/ 110 h 118"/>
                <a:gd name="T30" fmla="*/ 32 w 95"/>
                <a:gd name="T31" fmla="*/ 114 h 118"/>
                <a:gd name="T32" fmla="*/ 34 w 95"/>
                <a:gd name="T33" fmla="*/ 117 h 118"/>
                <a:gd name="T34" fmla="*/ 34 w 95"/>
                <a:gd name="T35" fmla="*/ 118 h 118"/>
                <a:gd name="T36" fmla="*/ 0 w 95"/>
                <a:gd name="T37" fmla="*/ 118 h 118"/>
                <a:gd name="T38" fmla="*/ 0 w 95"/>
                <a:gd name="T39" fmla="*/ 117 h 118"/>
                <a:gd name="T40" fmla="*/ 0 w 95"/>
                <a:gd name="T41" fmla="*/ 117 h 118"/>
                <a:gd name="T42" fmla="*/ 4 w 95"/>
                <a:gd name="T43" fmla="*/ 114 h 118"/>
                <a:gd name="T44" fmla="*/ 6 w 95"/>
                <a:gd name="T45" fmla="*/ 110 h 118"/>
                <a:gd name="T46" fmla="*/ 8 w 95"/>
                <a:gd name="T47" fmla="*/ 104 h 118"/>
                <a:gd name="T48" fmla="*/ 11 w 95"/>
                <a:gd name="T49" fmla="*/ 95 h 118"/>
                <a:gd name="T50" fmla="*/ 36 w 95"/>
                <a:gd name="T51" fmla="*/ 8 h 118"/>
                <a:gd name="T52" fmla="*/ 33 w 95"/>
                <a:gd name="T53" fmla="*/ 8 h 118"/>
                <a:gd name="T54" fmla="*/ 33 w 95"/>
                <a:gd name="T55" fmla="*/ 8 h 118"/>
                <a:gd name="T56" fmla="*/ 26 w 95"/>
                <a:gd name="T57" fmla="*/ 8 h 118"/>
                <a:gd name="T58" fmla="*/ 19 w 95"/>
                <a:gd name="T59" fmla="*/ 9 h 118"/>
                <a:gd name="T60" fmla="*/ 15 w 95"/>
                <a:gd name="T61" fmla="*/ 11 h 118"/>
                <a:gd name="T62" fmla="*/ 11 w 95"/>
                <a:gd name="T63" fmla="*/ 13 h 118"/>
                <a:gd name="T64" fmla="*/ 7 w 95"/>
                <a:gd name="T65" fmla="*/ 16 h 118"/>
                <a:gd name="T66" fmla="*/ 3 w 95"/>
                <a:gd name="T67" fmla="*/ 22 h 118"/>
                <a:gd name="T68" fmla="*/ 1 w 95"/>
                <a:gd name="T69" fmla="*/ 22 h 118"/>
                <a:gd name="T70" fmla="*/ 1 w 95"/>
                <a:gd name="T71" fmla="*/ 22 h 118"/>
                <a:gd name="T72" fmla="*/ 8 w 95"/>
                <a:gd name="T73" fmla="*/ 0 h 118"/>
                <a:gd name="T74" fmla="*/ 95 w 95"/>
                <a:gd name="T75" fmla="*/ 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5" h="118">
                  <a:moveTo>
                    <a:pt x="95" y="0"/>
                  </a:moveTo>
                  <a:lnTo>
                    <a:pt x="95" y="0"/>
                  </a:lnTo>
                  <a:lnTo>
                    <a:pt x="89" y="22"/>
                  </a:lnTo>
                  <a:lnTo>
                    <a:pt x="87" y="22"/>
                  </a:lnTo>
                  <a:lnTo>
                    <a:pt x="87" y="22"/>
                  </a:lnTo>
                  <a:lnTo>
                    <a:pt x="85" y="16"/>
                  </a:lnTo>
                  <a:lnTo>
                    <a:pt x="82" y="13"/>
                  </a:lnTo>
                  <a:lnTo>
                    <a:pt x="78" y="11"/>
                  </a:lnTo>
                  <a:lnTo>
                    <a:pt x="75" y="9"/>
                  </a:lnTo>
                  <a:lnTo>
                    <a:pt x="67" y="8"/>
                  </a:lnTo>
                  <a:lnTo>
                    <a:pt x="61" y="8"/>
                  </a:lnTo>
                  <a:lnTo>
                    <a:pt x="60" y="8"/>
                  </a:lnTo>
                  <a:lnTo>
                    <a:pt x="35" y="95"/>
                  </a:lnTo>
                  <a:lnTo>
                    <a:pt x="35" y="95"/>
                  </a:lnTo>
                  <a:lnTo>
                    <a:pt x="32" y="110"/>
                  </a:lnTo>
                  <a:lnTo>
                    <a:pt x="32" y="114"/>
                  </a:lnTo>
                  <a:lnTo>
                    <a:pt x="34" y="117"/>
                  </a:lnTo>
                  <a:lnTo>
                    <a:pt x="34" y="118"/>
                  </a:lnTo>
                  <a:lnTo>
                    <a:pt x="0" y="118"/>
                  </a:lnTo>
                  <a:lnTo>
                    <a:pt x="0" y="117"/>
                  </a:lnTo>
                  <a:lnTo>
                    <a:pt x="0" y="117"/>
                  </a:lnTo>
                  <a:lnTo>
                    <a:pt x="4" y="114"/>
                  </a:lnTo>
                  <a:lnTo>
                    <a:pt x="6" y="110"/>
                  </a:lnTo>
                  <a:lnTo>
                    <a:pt x="8" y="104"/>
                  </a:lnTo>
                  <a:lnTo>
                    <a:pt x="11" y="95"/>
                  </a:lnTo>
                  <a:lnTo>
                    <a:pt x="36" y="8"/>
                  </a:lnTo>
                  <a:lnTo>
                    <a:pt x="33" y="8"/>
                  </a:lnTo>
                  <a:lnTo>
                    <a:pt x="33" y="8"/>
                  </a:lnTo>
                  <a:lnTo>
                    <a:pt x="26" y="8"/>
                  </a:lnTo>
                  <a:lnTo>
                    <a:pt x="19" y="9"/>
                  </a:lnTo>
                  <a:lnTo>
                    <a:pt x="15" y="11"/>
                  </a:lnTo>
                  <a:lnTo>
                    <a:pt x="11" y="13"/>
                  </a:lnTo>
                  <a:lnTo>
                    <a:pt x="7" y="16"/>
                  </a:lnTo>
                  <a:lnTo>
                    <a:pt x="3" y="22"/>
                  </a:lnTo>
                  <a:lnTo>
                    <a:pt x="1" y="22"/>
                  </a:lnTo>
                  <a:lnTo>
                    <a:pt x="1" y="22"/>
                  </a:lnTo>
                  <a:lnTo>
                    <a:pt x="8" y="0"/>
                  </a:lnTo>
                  <a:lnTo>
                    <a:pt x="9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 name="Freeform 31"/>
            <p:cNvSpPr>
              <a:spLocks/>
            </p:cNvSpPr>
            <p:nvPr userDrawn="1"/>
          </p:nvSpPr>
          <p:spPr bwMode="auto">
            <a:xfrm>
              <a:off x="1447801" y="1789113"/>
              <a:ext cx="238125" cy="187325"/>
            </a:xfrm>
            <a:custGeom>
              <a:avLst/>
              <a:gdLst>
                <a:gd name="T0" fmla="*/ 150 w 150"/>
                <a:gd name="T1" fmla="*/ 1 h 118"/>
                <a:gd name="T2" fmla="*/ 150 w 150"/>
                <a:gd name="T3" fmla="*/ 1 h 118"/>
                <a:gd name="T4" fmla="*/ 147 w 150"/>
                <a:gd name="T5" fmla="*/ 5 h 118"/>
                <a:gd name="T6" fmla="*/ 144 w 150"/>
                <a:gd name="T7" fmla="*/ 9 h 118"/>
                <a:gd name="T8" fmla="*/ 136 w 150"/>
                <a:gd name="T9" fmla="*/ 23 h 118"/>
                <a:gd name="T10" fmla="*/ 136 w 150"/>
                <a:gd name="T11" fmla="*/ 23 h 118"/>
                <a:gd name="T12" fmla="*/ 108 w 150"/>
                <a:gd name="T13" fmla="*/ 76 h 118"/>
                <a:gd name="T14" fmla="*/ 87 w 150"/>
                <a:gd name="T15" fmla="*/ 118 h 118"/>
                <a:gd name="T16" fmla="*/ 74 w 150"/>
                <a:gd name="T17" fmla="*/ 118 h 118"/>
                <a:gd name="T18" fmla="*/ 67 w 150"/>
                <a:gd name="T19" fmla="*/ 44 h 118"/>
                <a:gd name="T20" fmla="*/ 66 w 150"/>
                <a:gd name="T21" fmla="*/ 44 h 118"/>
                <a:gd name="T22" fmla="*/ 26 w 150"/>
                <a:gd name="T23" fmla="*/ 118 h 118"/>
                <a:gd name="T24" fmla="*/ 15 w 150"/>
                <a:gd name="T25" fmla="*/ 118 h 118"/>
                <a:gd name="T26" fmla="*/ 5 w 150"/>
                <a:gd name="T27" fmla="*/ 24 h 118"/>
                <a:gd name="T28" fmla="*/ 5 w 150"/>
                <a:gd name="T29" fmla="*/ 24 h 118"/>
                <a:gd name="T30" fmla="*/ 4 w 150"/>
                <a:gd name="T31" fmla="*/ 9 h 118"/>
                <a:gd name="T32" fmla="*/ 2 w 150"/>
                <a:gd name="T33" fmla="*/ 5 h 118"/>
                <a:gd name="T34" fmla="*/ 0 w 150"/>
                <a:gd name="T35" fmla="*/ 1 h 118"/>
                <a:gd name="T36" fmla="*/ 0 w 150"/>
                <a:gd name="T37" fmla="*/ 0 h 118"/>
                <a:gd name="T38" fmla="*/ 33 w 150"/>
                <a:gd name="T39" fmla="*/ 0 h 118"/>
                <a:gd name="T40" fmla="*/ 33 w 150"/>
                <a:gd name="T41" fmla="*/ 1 h 118"/>
                <a:gd name="T42" fmla="*/ 33 w 150"/>
                <a:gd name="T43" fmla="*/ 1 h 118"/>
                <a:gd name="T44" fmla="*/ 31 w 150"/>
                <a:gd name="T45" fmla="*/ 5 h 118"/>
                <a:gd name="T46" fmla="*/ 29 w 150"/>
                <a:gd name="T47" fmla="*/ 9 h 118"/>
                <a:gd name="T48" fmla="*/ 29 w 150"/>
                <a:gd name="T49" fmla="*/ 14 h 118"/>
                <a:gd name="T50" fmla="*/ 29 w 150"/>
                <a:gd name="T51" fmla="*/ 23 h 118"/>
                <a:gd name="T52" fmla="*/ 35 w 150"/>
                <a:gd name="T53" fmla="*/ 79 h 118"/>
                <a:gd name="T54" fmla="*/ 35 w 150"/>
                <a:gd name="T55" fmla="*/ 79 h 118"/>
                <a:gd name="T56" fmla="*/ 77 w 150"/>
                <a:gd name="T57" fmla="*/ 1 h 118"/>
                <a:gd name="T58" fmla="*/ 86 w 150"/>
                <a:gd name="T59" fmla="*/ 1 h 118"/>
                <a:gd name="T60" fmla="*/ 93 w 150"/>
                <a:gd name="T61" fmla="*/ 79 h 118"/>
                <a:gd name="T62" fmla="*/ 94 w 150"/>
                <a:gd name="T63" fmla="*/ 79 h 118"/>
                <a:gd name="T64" fmla="*/ 94 w 150"/>
                <a:gd name="T65" fmla="*/ 79 h 118"/>
                <a:gd name="T66" fmla="*/ 124 w 150"/>
                <a:gd name="T67" fmla="*/ 21 h 118"/>
                <a:gd name="T68" fmla="*/ 124 w 150"/>
                <a:gd name="T69" fmla="*/ 21 h 118"/>
                <a:gd name="T70" fmla="*/ 128 w 150"/>
                <a:gd name="T71" fmla="*/ 12 h 118"/>
                <a:gd name="T72" fmla="*/ 129 w 150"/>
                <a:gd name="T73" fmla="*/ 6 h 118"/>
                <a:gd name="T74" fmla="*/ 129 w 150"/>
                <a:gd name="T75" fmla="*/ 3 h 118"/>
                <a:gd name="T76" fmla="*/ 128 w 150"/>
                <a:gd name="T77" fmla="*/ 1 h 118"/>
                <a:gd name="T78" fmla="*/ 128 w 150"/>
                <a:gd name="T79" fmla="*/ 0 h 118"/>
                <a:gd name="T80" fmla="*/ 150 w 150"/>
                <a:gd name="T81" fmla="*/ 0 h 118"/>
                <a:gd name="T82" fmla="*/ 150 w 150"/>
                <a:gd name="T83" fmla="*/ 1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0" h="118">
                  <a:moveTo>
                    <a:pt x="150" y="1"/>
                  </a:moveTo>
                  <a:lnTo>
                    <a:pt x="150" y="1"/>
                  </a:lnTo>
                  <a:lnTo>
                    <a:pt x="147" y="5"/>
                  </a:lnTo>
                  <a:lnTo>
                    <a:pt x="144" y="9"/>
                  </a:lnTo>
                  <a:lnTo>
                    <a:pt x="136" y="23"/>
                  </a:lnTo>
                  <a:lnTo>
                    <a:pt x="136" y="23"/>
                  </a:lnTo>
                  <a:lnTo>
                    <a:pt x="108" y="76"/>
                  </a:lnTo>
                  <a:lnTo>
                    <a:pt x="87" y="118"/>
                  </a:lnTo>
                  <a:lnTo>
                    <a:pt x="74" y="118"/>
                  </a:lnTo>
                  <a:lnTo>
                    <a:pt x="67" y="44"/>
                  </a:lnTo>
                  <a:lnTo>
                    <a:pt x="66" y="44"/>
                  </a:lnTo>
                  <a:lnTo>
                    <a:pt x="26" y="118"/>
                  </a:lnTo>
                  <a:lnTo>
                    <a:pt x="15" y="118"/>
                  </a:lnTo>
                  <a:lnTo>
                    <a:pt x="5" y="24"/>
                  </a:lnTo>
                  <a:lnTo>
                    <a:pt x="5" y="24"/>
                  </a:lnTo>
                  <a:lnTo>
                    <a:pt x="4" y="9"/>
                  </a:lnTo>
                  <a:lnTo>
                    <a:pt x="2" y="5"/>
                  </a:lnTo>
                  <a:lnTo>
                    <a:pt x="0" y="1"/>
                  </a:lnTo>
                  <a:lnTo>
                    <a:pt x="0" y="0"/>
                  </a:lnTo>
                  <a:lnTo>
                    <a:pt x="33" y="0"/>
                  </a:lnTo>
                  <a:lnTo>
                    <a:pt x="33" y="1"/>
                  </a:lnTo>
                  <a:lnTo>
                    <a:pt x="33" y="1"/>
                  </a:lnTo>
                  <a:lnTo>
                    <a:pt x="31" y="5"/>
                  </a:lnTo>
                  <a:lnTo>
                    <a:pt x="29" y="9"/>
                  </a:lnTo>
                  <a:lnTo>
                    <a:pt x="29" y="14"/>
                  </a:lnTo>
                  <a:lnTo>
                    <a:pt x="29" y="23"/>
                  </a:lnTo>
                  <a:lnTo>
                    <a:pt x="35" y="79"/>
                  </a:lnTo>
                  <a:lnTo>
                    <a:pt x="35" y="79"/>
                  </a:lnTo>
                  <a:lnTo>
                    <a:pt x="77" y="1"/>
                  </a:lnTo>
                  <a:lnTo>
                    <a:pt x="86" y="1"/>
                  </a:lnTo>
                  <a:lnTo>
                    <a:pt x="93" y="79"/>
                  </a:lnTo>
                  <a:lnTo>
                    <a:pt x="94" y="79"/>
                  </a:lnTo>
                  <a:lnTo>
                    <a:pt x="94" y="79"/>
                  </a:lnTo>
                  <a:lnTo>
                    <a:pt x="124" y="21"/>
                  </a:lnTo>
                  <a:lnTo>
                    <a:pt x="124" y="21"/>
                  </a:lnTo>
                  <a:lnTo>
                    <a:pt x="128" y="12"/>
                  </a:lnTo>
                  <a:lnTo>
                    <a:pt x="129" y="6"/>
                  </a:lnTo>
                  <a:lnTo>
                    <a:pt x="129" y="3"/>
                  </a:lnTo>
                  <a:lnTo>
                    <a:pt x="128" y="1"/>
                  </a:lnTo>
                  <a:lnTo>
                    <a:pt x="128" y="0"/>
                  </a:lnTo>
                  <a:lnTo>
                    <a:pt x="150" y="0"/>
                  </a:lnTo>
                  <a:lnTo>
                    <a:pt x="15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
        <p:nvSpPr>
          <p:cNvPr id="14" name="Text Placeholder 2"/>
          <p:cNvSpPr>
            <a:spLocks noGrp="1"/>
          </p:cNvSpPr>
          <p:nvPr>
            <p:ph type="body" sz="quarter" idx="12" hasCustomPrompt="1"/>
          </p:nvPr>
        </p:nvSpPr>
        <p:spPr>
          <a:xfrm>
            <a:off x="283745" y="301625"/>
            <a:ext cx="10230268" cy="4897090"/>
          </a:xfrm>
        </p:spPr>
        <p:txBody>
          <a:bodyPr/>
          <a:lstStyle>
            <a:lvl1pPr marL="571500" indent="-571500">
              <a:buFont typeface="Arial" panose="020B0604020202020204" pitchFamily="34" charset="0"/>
              <a:buChar char="−"/>
              <a:defRPr sz="3600">
                <a:solidFill>
                  <a:schemeClr val="bg1"/>
                </a:solidFill>
              </a:defRPr>
            </a:lvl1pPr>
            <a:lvl2pPr>
              <a:defRPr sz="2800">
                <a:solidFill>
                  <a:schemeClr val="bg1"/>
                </a:solidFill>
              </a:defRPr>
            </a:lvl2pPr>
            <a:lvl3pPr marL="985807" indent="-457200">
              <a:buFont typeface="Arial" panose="020B0604020202020204" pitchFamily="34" charset="0"/>
              <a:buChar char="−"/>
              <a:defRPr sz="2800">
                <a:solidFill>
                  <a:schemeClr val="bg1"/>
                </a:solidFill>
              </a:defRPr>
            </a:lvl3pPr>
            <a:lvl4pPr>
              <a:defRPr sz="2800">
                <a:solidFill>
                  <a:schemeClr val="bg1"/>
                </a:solidFill>
              </a:defRPr>
            </a:lvl4pPr>
            <a:lvl5pPr>
              <a:defRPr sz="2400">
                <a:solidFill>
                  <a:schemeClr val="bg1"/>
                </a:solidFill>
              </a:defRPr>
            </a:lvl5pPr>
          </a:lstStyle>
          <a:p>
            <a:pPr lvl="0"/>
            <a:r>
              <a:rPr lang="en-US"/>
              <a:t>You can use it as divider or highlight slide. Make it short, clear and pretty. If used as a highlight slide, size of the text should be 35pt. If used as a divider slide, content can be much smaller – 18pt.</a:t>
            </a:r>
          </a:p>
          <a:p>
            <a:pPr lvl="1"/>
            <a:r>
              <a:rPr lang="en-US"/>
              <a:t>Second level</a:t>
            </a:r>
          </a:p>
          <a:p>
            <a:pPr lvl="2"/>
            <a:r>
              <a:rPr lang="en-US"/>
              <a:t>Third level</a:t>
            </a:r>
          </a:p>
          <a:p>
            <a:pPr lvl="3"/>
            <a:r>
              <a:rPr lang="en-US"/>
              <a:t>Fourth level</a:t>
            </a:r>
          </a:p>
          <a:p>
            <a:pPr lvl="4"/>
            <a:r>
              <a:rPr lang="en-US"/>
              <a:t>Fifth level</a:t>
            </a:r>
            <a:endParaRPr lang="en-GB"/>
          </a:p>
        </p:txBody>
      </p:sp>
      <p:sp>
        <p:nvSpPr>
          <p:cNvPr id="23" name="Footer Placeholder 3"/>
          <p:cNvSpPr>
            <a:spLocks noGrp="1"/>
          </p:cNvSpPr>
          <p:nvPr>
            <p:ph type="ftr" sz="quarter" idx="10"/>
          </p:nvPr>
        </p:nvSpPr>
        <p:spPr>
          <a:xfrm>
            <a:off x="658292" y="5592196"/>
            <a:ext cx="8918847" cy="228600"/>
          </a:xfrm>
        </p:spPr>
        <p:txBody>
          <a:bodyPr/>
          <a:lstStyle>
            <a:lvl1pPr>
              <a:defRPr>
                <a:solidFill>
                  <a:schemeClr val="bg1"/>
                </a:solidFill>
              </a:defRPr>
            </a:lvl1pPr>
          </a:lstStyle>
          <a:p>
            <a:r>
              <a:rPr lang="en-US"/>
              <a:t>Global webinar for third-party providers</a:t>
            </a:r>
            <a:endParaRPr lang="en-GB"/>
          </a:p>
        </p:txBody>
      </p:sp>
    </p:spTree>
    <p:extLst>
      <p:ext uri="{BB962C8B-B14F-4D97-AF65-F5344CB8AC3E}">
        <p14:creationId xmlns:p14="http://schemas.microsoft.com/office/powerpoint/2010/main" val="3316553274"/>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Divider or Highlight slide Orange">
    <p:spTree>
      <p:nvGrpSpPr>
        <p:cNvPr id="1" name=""/>
        <p:cNvGrpSpPr/>
        <p:nvPr/>
      </p:nvGrpSpPr>
      <p:grpSpPr>
        <a:xfrm>
          <a:off x="0" y="0"/>
          <a:ext cx="0" cy="0"/>
          <a:chOff x="0" y="0"/>
          <a:chExt cx="0" cy="0"/>
        </a:xfrm>
      </p:grpSpPr>
      <p:sp>
        <p:nvSpPr>
          <p:cNvPr id="6" name="Rectangle 5"/>
          <p:cNvSpPr/>
          <p:nvPr userDrawn="1"/>
        </p:nvSpPr>
        <p:spPr bwMode="auto">
          <a:xfrm>
            <a:off x="0" y="0"/>
            <a:ext cx="10801350" cy="6076950"/>
          </a:xfrm>
          <a:prstGeom prst="rect">
            <a:avLst/>
          </a:prstGeom>
          <a:solidFill>
            <a:schemeClr val="accent5"/>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Arial" charset="0"/>
            </a:endParaRPr>
          </a:p>
        </p:txBody>
      </p:sp>
      <p:sp>
        <p:nvSpPr>
          <p:cNvPr id="4" name="Footer Placeholder 3"/>
          <p:cNvSpPr>
            <a:spLocks noGrp="1"/>
          </p:cNvSpPr>
          <p:nvPr>
            <p:ph type="ftr" sz="quarter" idx="10"/>
          </p:nvPr>
        </p:nvSpPr>
        <p:spPr>
          <a:xfrm>
            <a:off x="658292" y="5592196"/>
            <a:ext cx="8918847" cy="228600"/>
          </a:xfrm>
        </p:spPr>
        <p:txBody>
          <a:bodyPr/>
          <a:lstStyle>
            <a:lvl1pPr>
              <a:defRPr>
                <a:solidFill>
                  <a:schemeClr val="bg1"/>
                </a:solidFill>
              </a:defRPr>
            </a:lvl1pPr>
          </a:lstStyle>
          <a:p>
            <a:r>
              <a:rPr lang="en-US"/>
              <a:t>Global webinar for third-party providers</a:t>
            </a:r>
            <a:endParaRPr lang="en-GB"/>
          </a:p>
        </p:txBody>
      </p:sp>
      <p:sp>
        <p:nvSpPr>
          <p:cNvPr id="5" name="Slide Number Placeholder 4"/>
          <p:cNvSpPr>
            <a:spLocks noGrp="1"/>
          </p:cNvSpPr>
          <p:nvPr>
            <p:ph type="sldNum" sz="quarter" idx="11"/>
          </p:nvPr>
        </p:nvSpPr>
        <p:spPr>
          <a:xfrm>
            <a:off x="9823251" y="5592196"/>
            <a:ext cx="762000" cy="228600"/>
          </a:xfrm>
        </p:spPr>
        <p:txBody>
          <a:bodyPr/>
          <a:lstStyle>
            <a:lvl1pPr algn="r">
              <a:defRPr>
                <a:solidFill>
                  <a:schemeClr val="bg1"/>
                </a:solidFill>
              </a:defRPr>
            </a:lvl1pPr>
          </a:lstStyle>
          <a:p>
            <a:fld id="{F17889F7-7963-4A16-ADF8-FEE4D97DC541}" type="slidenum">
              <a:rPr lang="en-GB" smtClean="0"/>
              <a:pPr/>
              <a:t>‹#›</a:t>
            </a:fld>
            <a:endParaRPr lang="en-GB"/>
          </a:p>
        </p:txBody>
      </p:sp>
      <p:grpSp>
        <p:nvGrpSpPr>
          <p:cNvPr id="29" name="Group 28"/>
          <p:cNvGrpSpPr/>
          <p:nvPr userDrawn="1"/>
        </p:nvGrpSpPr>
        <p:grpSpPr>
          <a:xfrm>
            <a:off x="286418" y="5558755"/>
            <a:ext cx="288363" cy="288873"/>
            <a:chOff x="1230313" y="1433513"/>
            <a:chExt cx="898525" cy="900113"/>
          </a:xfrm>
        </p:grpSpPr>
        <p:sp>
          <p:nvSpPr>
            <p:cNvPr id="30" name="Freeform 29"/>
            <p:cNvSpPr>
              <a:spLocks noEditPoints="1"/>
            </p:cNvSpPr>
            <p:nvPr userDrawn="1"/>
          </p:nvSpPr>
          <p:spPr bwMode="auto">
            <a:xfrm>
              <a:off x="1230313" y="1433513"/>
              <a:ext cx="898525" cy="900113"/>
            </a:xfrm>
            <a:custGeom>
              <a:avLst/>
              <a:gdLst>
                <a:gd name="T0" fmla="*/ 198 w 566"/>
                <a:gd name="T1" fmla="*/ 14 h 567"/>
                <a:gd name="T2" fmla="*/ 103 w 566"/>
                <a:gd name="T3" fmla="*/ 66 h 567"/>
                <a:gd name="T4" fmla="*/ 34 w 566"/>
                <a:gd name="T5" fmla="*/ 149 h 567"/>
                <a:gd name="T6" fmla="*/ 2 w 566"/>
                <a:gd name="T7" fmla="*/ 255 h 567"/>
                <a:gd name="T8" fmla="*/ 9 w 566"/>
                <a:gd name="T9" fmla="*/ 354 h 567"/>
                <a:gd name="T10" fmla="*/ 57 w 566"/>
                <a:gd name="T11" fmla="*/ 453 h 567"/>
                <a:gd name="T12" fmla="*/ 136 w 566"/>
                <a:gd name="T13" fmla="*/ 526 h 567"/>
                <a:gd name="T14" fmla="*/ 240 w 566"/>
                <a:gd name="T15" fmla="*/ 563 h 567"/>
                <a:gd name="T16" fmla="*/ 341 w 566"/>
                <a:gd name="T17" fmla="*/ 561 h 567"/>
                <a:gd name="T18" fmla="*/ 442 w 566"/>
                <a:gd name="T19" fmla="*/ 518 h 567"/>
                <a:gd name="T20" fmla="*/ 518 w 566"/>
                <a:gd name="T21" fmla="*/ 442 h 567"/>
                <a:gd name="T22" fmla="*/ 561 w 566"/>
                <a:gd name="T23" fmla="*/ 341 h 567"/>
                <a:gd name="T24" fmla="*/ 563 w 566"/>
                <a:gd name="T25" fmla="*/ 240 h 567"/>
                <a:gd name="T26" fmla="*/ 526 w 566"/>
                <a:gd name="T27" fmla="*/ 137 h 567"/>
                <a:gd name="T28" fmla="*/ 454 w 566"/>
                <a:gd name="T29" fmla="*/ 57 h 567"/>
                <a:gd name="T30" fmla="*/ 356 w 566"/>
                <a:gd name="T31" fmla="*/ 10 h 567"/>
                <a:gd name="T32" fmla="*/ 95 w 566"/>
                <a:gd name="T33" fmla="*/ 90 h 567"/>
                <a:gd name="T34" fmla="*/ 248 w 566"/>
                <a:gd name="T35" fmla="*/ 16 h 567"/>
                <a:gd name="T36" fmla="*/ 206 w 566"/>
                <a:gd name="T37" fmla="*/ 55 h 567"/>
                <a:gd name="T38" fmla="*/ 94 w 566"/>
                <a:gd name="T39" fmla="*/ 92 h 567"/>
                <a:gd name="T40" fmla="*/ 247 w 566"/>
                <a:gd name="T41" fmla="*/ 36 h 567"/>
                <a:gd name="T42" fmla="*/ 192 w 566"/>
                <a:gd name="T43" fmla="*/ 92 h 567"/>
                <a:gd name="T44" fmla="*/ 337 w 566"/>
                <a:gd name="T45" fmla="*/ 50 h 567"/>
                <a:gd name="T46" fmla="*/ 290 w 566"/>
                <a:gd name="T47" fmla="*/ 92 h 567"/>
                <a:gd name="T48" fmla="*/ 319 w 566"/>
                <a:gd name="T49" fmla="*/ 19 h 567"/>
                <a:gd name="T50" fmla="*/ 382 w 566"/>
                <a:gd name="T51" fmla="*/ 32 h 567"/>
                <a:gd name="T52" fmla="*/ 473 w 566"/>
                <a:gd name="T53" fmla="*/ 92 h 567"/>
                <a:gd name="T54" fmla="*/ 166 w 566"/>
                <a:gd name="T55" fmla="*/ 107 h 567"/>
                <a:gd name="T56" fmla="*/ 32 w 566"/>
                <a:gd name="T57" fmla="*/ 186 h 567"/>
                <a:gd name="T58" fmla="*/ 81 w 566"/>
                <a:gd name="T59" fmla="*/ 106 h 567"/>
                <a:gd name="T60" fmla="*/ 278 w 566"/>
                <a:gd name="T61" fmla="*/ 186 h 567"/>
                <a:gd name="T62" fmla="*/ 183 w 566"/>
                <a:gd name="T63" fmla="*/ 106 h 567"/>
                <a:gd name="T64" fmla="*/ 384 w 566"/>
                <a:gd name="T65" fmla="*/ 106 h 567"/>
                <a:gd name="T66" fmla="*/ 417 w 566"/>
                <a:gd name="T67" fmla="*/ 186 h 567"/>
                <a:gd name="T68" fmla="*/ 486 w 566"/>
                <a:gd name="T69" fmla="*/ 105 h 567"/>
                <a:gd name="T70" fmla="*/ 535 w 566"/>
                <a:gd name="T71" fmla="*/ 186 h 567"/>
                <a:gd name="T72" fmla="*/ 411 w 566"/>
                <a:gd name="T73" fmla="*/ 126 h 567"/>
                <a:gd name="T74" fmla="*/ 540 w 566"/>
                <a:gd name="T75" fmla="*/ 199 h 567"/>
                <a:gd name="T76" fmla="*/ 552 w 566"/>
                <a:gd name="T77" fmla="*/ 305 h 567"/>
                <a:gd name="T78" fmla="*/ 27 w 566"/>
                <a:gd name="T79" fmla="*/ 368 h 567"/>
                <a:gd name="T80" fmla="*/ 14 w 566"/>
                <a:gd name="T81" fmla="*/ 284 h 567"/>
                <a:gd name="T82" fmla="*/ 540 w 566"/>
                <a:gd name="T83" fmla="*/ 199 h 567"/>
                <a:gd name="T84" fmla="*/ 156 w 566"/>
                <a:gd name="T85" fmla="*/ 441 h 567"/>
                <a:gd name="T86" fmla="*/ 81 w 566"/>
                <a:gd name="T87" fmla="*/ 461 h 567"/>
                <a:gd name="T88" fmla="*/ 32 w 566"/>
                <a:gd name="T89" fmla="*/ 381 h 567"/>
                <a:gd name="T90" fmla="*/ 183 w 566"/>
                <a:gd name="T91" fmla="*/ 461 h 567"/>
                <a:gd name="T92" fmla="*/ 149 w 566"/>
                <a:gd name="T93" fmla="*/ 381 h 567"/>
                <a:gd name="T94" fmla="*/ 412 w 566"/>
                <a:gd name="T95" fmla="*/ 402 h 567"/>
                <a:gd name="T96" fmla="*/ 290 w 566"/>
                <a:gd name="T97" fmla="*/ 461 h 567"/>
                <a:gd name="T98" fmla="*/ 534 w 566"/>
                <a:gd name="T99" fmla="*/ 382 h 567"/>
                <a:gd name="T100" fmla="*/ 400 w 566"/>
                <a:gd name="T101" fmla="*/ 461 h 567"/>
                <a:gd name="T102" fmla="*/ 431 w 566"/>
                <a:gd name="T103" fmla="*/ 381 h 567"/>
                <a:gd name="T104" fmla="*/ 176 w 566"/>
                <a:gd name="T105" fmla="*/ 475 h 567"/>
                <a:gd name="T106" fmla="*/ 253 w 566"/>
                <a:gd name="T107" fmla="*/ 551 h 567"/>
                <a:gd name="T108" fmla="*/ 146 w 566"/>
                <a:gd name="T109" fmla="*/ 515 h 567"/>
                <a:gd name="T110" fmla="*/ 176 w 566"/>
                <a:gd name="T111" fmla="*/ 475 h 567"/>
                <a:gd name="T112" fmla="*/ 230 w 566"/>
                <a:gd name="T113" fmla="*/ 516 h 567"/>
                <a:gd name="T114" fmla="*/ 278 w 566"/>
                <a:gd name="T115" fmla="*/ 475 h 567"/>
                <a:gd name="T116" fmla="*/ 320 w 566"/>
                <a:gd name="T117" fmla="*/ 531 h 567"/>
                <a:gd name="T118" fmla="*/ 374 w 566"/>
                <a:gd name="T119" fmla="*/ 475 h 567"/>
                <a:gd name="T120" fmla="*/ 401 w 566"/>
                <a:gd name="T121" fmla="*/ 525 h 567"/>
                <a:gd name="T122" fmla="*/ 319 w 566"/>
                <a:gd name="T123" fmla="*/ 547 h 567"/>
                <a:gd name="T124" fmla="*/ 391 w 566"/>
                <a:gd name="T125" fmla="*/ 475 h 5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66" h="567">
                  <a:moveTo>
                    <a:pt x="282" y="0"/>
                  </a:moveTo>
                  <a:lnTo>
                    <a:pt x="282" y="0"/>
                  </a:lnTo>
                  <a:lnTo>
                    <a:pt x="268" y="1"/>
                  </a:lnTo>
                  <a:lnTo>
                    <a:pt x="252" y="2"/>
                  </a:lnTo>
                  <a:lnTo>
                    <a:pt x="238" y="4"/>
                  </a:lnTo>
                  <a:lnTo>
                    <a:pt x="225" y="7"/>
                  </a:lnTo>
                  <a:lnTo>
                    <a:pt x="211" y="10"/>
                  </a:lnTo>
                  <a:lnTo>
                    <a:pt x="198" y="14"/>
                  </a:lnTo>
                  <a:lnTo>
                    <a:pt x="185" y="18"/>
                  </a:lnTo>
                  <a:lnTo>
                    <a:pt x="172" y="23"/>
                  </a:lnTo>
                  <a:lnTo>
                    <a:pt x="159" y="29"/>
                  </a:lnTo>
                  <a:lnTo>
                    <a:pt x="147" y="35"/>
                  </a:lnTo>
                  <a:lnTo>
                    <a:pt x="136" y="42"/>
                  </a:lnTo>
                  <a:lnTo>
                    <a:pt x="124" y="49"/>
                  </a:lnTo>
                  <a:lnTo>
                    <a:pt x="113" y="57"/>
                  </a:lnTo>
                  <a:lnTo>
                    <a:pt x="103" y="66"/>
                  </a:lnTo>
                  <a:lnTo>
                    <a:pt x="92" y="75"/>
                  </a:lnTo>
                  <a:lnTo>
                    <a:pt x="83" y="84"/>
                  </a:lnTo>
                  <a:lnTo>
                    <a:pt x="73" y="94"/>
                  </a:lnTo>
                  <a:lnTo>
                    <a:pt x="65" y="104"/>
                  </a:lnTo>
                  <a:lnTo>
                    <a:pt x="56" y="115"/>
                  </a:lnTo>
                  <a:lnTo>
                    <a:pt x="48" y="126"/>
                  </a:lnTo>
                  <a:lnTo>
                    <a:pt x="41" y="137"/>
                  </a:lnTo>
                  <a:lnTo>
                    <a:pt x="34" y="149"/>
                  </a:lnTo>
                  <a:lnTo>
                    <a:pt x="28" y="161"/>
                  </a:lnTo>
                  <a:lnTo>
                    <a:pt x="22" y="174"/>
                  </a:lnTo>
                  <a:lnTo>
                    <a:pt x="17" y="186"/>
                  </a:lnTo>
                  <a:lnTo>
                    <a:pt x="13" y="199"/>
                  </a:lnTo>
                  <a:lnTo>
                    <a:pt x="9" y="213"/>
                  </a:lnTo>
                  <a:lnTo>
                    <a:pt x="6" y="226"/>
                  </a:lnTo>
                  <a:lnTo>
                    <a:pt x="4" y="240"/>
                  </a:lnTo>
                  <a:lnTo>
                    <a:pt x="2" y="255"/>
                  </a:lnTo>
                  <a:lnTo>
                    <a:pt x="1" y="270"/>
                  </a:lnTo>
                  <a:lnTo>
                    <a:pt x="0" y="284"/>
                  </a:lnTo>
                  <a:lnTo>
                    <a:pt x="0" y="284"/>
                  </a:lnTo>
                  <a:lnTo>
                    <a:pt x="1" y="298"/>
                  </a:lnTo>
                  <a:lnTo>
                    <a:pt x="2" y="313"/>
                  </a:lnTo>
                  <a:lnTo>
                    <a:pt x="4" y="327"/>
                  </a:lnTo>
                  <a:lnTo>
                    <a:pt x="6" y="341"/>
                  </a:lnTo>
                  <a:lnTo>
                    <a:pt x="9" y="354"/>
                  </a:lnTo>
                  <a:lnTo>
                    <a:pt x="13" y="368"/>
                  </a:lnTo>
                  <a:lnTo>
                    <a:pt x="18" y="381"/>
                  </a:lnTo>
                  <a:lnTo>
                    <a:pt x="23" y="394"/>
                  </a:lnTo>
                  <a:lnTo>
                    <a:pt x="28" y="406"/>
                  </a:lnTo>
                  <a:lnTo>
                    <a:pt x="34" y="418"/>
                  </a:lnTo>
                  <a:lnTo>
                    <a:pt x="41" y="430"/>
                  </a:lnTo>
                  <a:lnTo>
                    <a:pt x="49" y="442"/>
                  </a:lnTo>
                  <a:lnTo>
                    <a:pt x="57" y="453"/>
                  </a:lnTo>
                  <a:lnTo>
                    <a:pt x="65" y="464"/>
                  </a:lnTo>
                  <a:lnTo>
                    <a:pt x="74" y="474"/>
                  </a:lnTo>
                  <a:lnTo>
                    <a:pt x="83" y="484"/>
                  </a:lnTo>
                  <a:lnTo>
                    <a:pt x="93" y="493"/>
                  </a:lnTo>
                  <a:lnTo>
                    <a:pt x="103" y="502"/>
                  </a:lnTo>
                  <a:lnTo>
                    <a:pt x="114" y="510"/>
                  </a:lnTo>
                  <a:lnTo>
                    <a:pt x="125" y="518"/>
                  </a:lnTo>
                  <a:lnTo>
                    <a:pt x="136" y="526"/>
                  </a:lnTo>
                  <a:lnTo>
                    <a:pt x="148" y="532"/>
                  </a:lnTo>
                  <a:lnTo>
                    <a:pt x="160" y="539"/>
                  </a:lnTo>
                  <a:lnTo>
                    <a:pt x="173" y="544"/>
                  </a:lnTo>
                  <a:lnTo>
                    <a:pt x="186" y="549"/>
                  </a:lnTo>
                  <a:lnTo>
                    <a:pt x="199" y="554"/>
                  </a:lnTo>
                  <a:lnTo>
                    <a:pt x="212" y="558"/>
                  </a:lnTo>
                  <a:lnTo>
                    <a:pt x="226" y="561"/>
                  </a:lnTo>
                  <a:lnTo>
                    <a:pt x="240" y="563"/>
                  </a:lnTo>
                  <a:lnTo>
                    <a:pt x="254" y="565"/>
                  </a:lnTo>
                  <a:lnTo>
                    <a:pt x="269" y="566"/>
                  </a:lnTo>
                  <a:lnTo>
                    <a:pt x="284" y="567"/>
                  </a:lnTo>
                  <a:lnTo>
                    <a:pt x="284" y="567"/>
                  </a:lnTo>
                  <a:lnTo>
                    <a:pt x="298" y="566"/>
                  </a:lnTo>
                  <a:lnTo>
                    <a:pt x="313" y="565"/>
                  </a:lnTo>
                  <a:lnTo>
                    <a:pt x="327" y="563"/>
                  </a:lnTo>
                  <a:lnTo>
                    <a:pt x="341" y="561"/>
                  </a:lnTo>
                  <a:lnTo>
                    <a:pt x="354" y="558"/>
                  </a:lnTo>
                  <a:lnTo>
                    <a:pt x="368" y="554"/>
                  </a:lnTo>
                  <a:lnTo>
                    <a:pt x="381" y="549"/>
                  </a:lnTo>
                  <a:lnTo>
                    <a:pt x="394" y="544"/>
                  </a:lnTo>
                  <a:lnTo>
                    <a:pt x="406" y="539"/>
                  </a:lnTo>
                  <a:lnTo>
                    <a:pt x="418" y="532"/>
                  </a:lnTo>
                  <a:lnTo>
                    <a:pt x="430" y="526"/>
                  </a:lnTo>
                  <a:lnTo>
                    <a:pt x="442" y="518"/>
                  </a:lnTo>
                  <a:lnTo>
                    <a:pt x="453" y="510"/>
                  </a:lnTo>
                  <a:lnTo>
                    <a:pt x="463" y="502"/>
                  </a:lnTo>
                  <a:lnTo>
                    <a:pt x="474" y="493"/>
                  </a:lnTo>
                  <a:lnTo>
                    <a:pt x="484" y="484"/>
                  </a:lnTo>
                  <a:lnTo>
                    <a:pt x="493" y="474"/>
                  </a:lnTo>
                  <a:lnTo>
                    <a:pt x="502" y="464"/>
                  </a:lnTo>
                  <a:lnTo>
                    <a:pt x="510" y="453"/>
                  </a:lnTo>
                  <a:lnTo>
                    <a:pt x="518" y="442"/>
                  </a:lnTo>
                  <a:lnTo>
                    <a:pt x="525" y="430"/>
                  </a:lnTo>
                  <a:lnTo>
                    <a:pt x="532" y="418"/>
                  </a:lnTo>
                  <a:lnTo>
                    <a:pt x="538" y="406"/>
                  </a:lnTo>
                  <a:lnTo>
                    <a:pt x="544" y="394"/>
                  </a:lnTo>
                  <a:lnTo>
                    <a:pt x="549" y="381"/>
                  </a:lnTo>
                  <a:lnTo>
                    <a:pt x="554" y="368"/>
                  </a:lnTo>
                  <a:lnTo>
                    <a:pt x="557" y="354"/>
                  </a:lnTo>
                  <a:lnTo>
                    <a:pt x="561" y="341"/>
                  </a:lnTo>
                  <a:lnTo>
                    <a:pt x="563" y="327"/>
                  </a:lnTo>
                  <a:lnTo>
                    <a:pt x="565" y="313"/>
                  </a:lnTo>
                  <a:lnTo>
                    <a:pt x="566" y="298"/>
                  </a:lnTo>
                  <a:lnTo>
                    <a:pt x="566" y="284"/>
                  </a:lnTo>
                  <a:lnTo>
                    <a:pt x="566" y="284"/>
                  </a:lnTo>
                  <a:lnTo>
                    <a:pt x="566" y="270"/>
                  </a:lnTo>
                  <a:lnTo>
                    <a:pt x="565" y="255"/>
                  </a:lnTo>
                  <a:lnTo>
                    <a:pt x="563" y="240"/>
                  </a:lnTo>
                  <a:lnTo>
                    <a:pt x="561" y="226"/>
                  </a:lnTo>
                  <a:lnTo>
                    <a:pt x="558" y="213"/>
                  </a:lnTo>
                  <a:lnTo>
                    <a:pt x="554" y="199"/>
                  </a:lnTo>
                  <a:lnTo>
                    <a:pt x="549" y="186"/>
                  </a:lnTo>
                  <a:lnTo>
                    <a:pt x="544" y="174"/>
                  </a:lnTo>
                  <a:lnTo>
                    <a:pt x="539" y="161"/>
                  </a:lnTo>
                  <a:lnTo>
                    <a:pt x="532" y="149"/>
                  </a:lnTo>
                  <a:lnTo>
                    <a:pt x="526" y="137"/>
                  </a:lnTo>
                  <a:lnTo>
                    <a:pt x="518" y="126"/>
                  </a:lnTo>
                  <a:lnTo>
                    <a:pt x="511" y="115"/>
                  </a:lnTo>
                  <a:lnTo>
                    <a:pt x="502" y="104"/>
                  </a:lnTo>
                  <a:lnTo>
                    <a:pt x="493" y="94"/>
                  </a:lnTo>
                  <a:lnTo>
                    <a:pt x="484" y="84"/>
                  </a:lnTo>
                  <a:lnTo>
                    <a:pt x="474" y="75"/>
                  </a:lnTo>
                  <a:lnTo>
                    <a:pt x="464" y="66"/>
                  </a:lnTo>
                  <a:lnTo>
                    <a:pt x="454" y="57"/>
                  </a:lnTo>
                  <a:lnTo>
                    <a:pt x="443" y="49"/>
                  </a:lnTo>
                  <a:lnTo>
                    <a:pt x="431" y="42"/>
                  </a:lnTo>
                  <a:lnTo>
                    <a:pt x="419" y="35"/>
                  </a:lnTo>
                  <a:lnTo>
                    <a:pt x="407" y="29"/>
                  </a:lnTo>
                  <a:lnTo>
                    <a:pt x="395" y="23"/>
                  </a:lnTo>
                  <a:lnTo>
                    <a:pt x="382" y="18"/>
                  </a:lnTo>
                  <a:lnTo>
                    <a:pt x="369" y="14"/>
                  </a:lnTo>
                  <a:lnTo>
                    <a:pt x="356" y="10"/>
                  </a:lnTo>
                  <a:lnTo>
                    <a:pt x="342" y="7"/>
                  </a:lnTo>
                  <a:lnTo>
                    <a:pt x="328" y="4"/>
                  </a:lnTo>
                  <a:lnTo>
                    <a:pt x="314" y="2"/>
                  </a:lnTo>
                  <a:lnTo>
                    <a:pt x="300" y="1"/>
                  </a:lnTo>
                  <a:lnTo>
                    <a:pt x="286" y="0"/>
                  </a:lnTo>
                  <a:lnTo>
                    <a:pt x="282" y="0"/>
                  </a:lnTo>
                  <a:close/>
                  <a:moveTo>
                    <a:pt x="95" y="90"/>
                  </a:moveTo>
                  <a:lnTo>
                    <a:pt x="95" y="90"/>
                  </a:lnTo>
                  <a:lnTo>
                    <a:pt x="111" y="76"/>
                  </a:lnTo>
                  <a:lnTo>
                    <a:pt x="128" y="63"/>
                  </a:lnTo>
                  <a:lnTo>
                    <a:pt x="147" y="51"/>
                  </a:lnTo>
                  <a:lnTo>
                    <a:pt x="166" y="41"/>
                  </a:lnTo>
                  <a:lnTo>
                    <a:pt x="185" y="32"/>
                  </a:lnTo>
                  <a:lnTo>
                    <a:pt x="206" y="25"/>
                  </a:lnTo>
                  <a:lnTo>
                    <a:pt x="226" y="20"/>
                  </a:lnTo>
                  <a:lnTo>
                    <a:pt x="248" y="16"/>
                  </a:lnTo>
                  <a:lnTo>
                    <a:pt x="248" y="16"/>
                  </a:lnTo>
                  <a:lnTo>
                    <a:pt x="254" y="15"/>
                  </a:lnTo>
                  <a:lnTo>
                    <a:pt x="254" y="15"/>
                  </a:lnTo>
                  <a:lnTo>
                    <a:pt x="247" y="19"/>
                  </a:lnTo>
                  <a:lnTo>
                    <a:pt x="247" y="19"/>
                  </a:lnTo>
                  <a:lnTo>
                    <a:pt x="233" y="30"/>
                  </a:lnTo>
                  <a:lnTo>
                    <a:pt x="215" y="46"/>
                  </a:lnTo>
                  <a:lnTo>
                    <a:pt x="206" y="55"/>
                  </a:lnTo>
                  <a:lnTo>
                    <a:pt x="196" y="66"/>
                  </a:lnTo>
                  <a:lnTo>
                    <a:pt x="186" y="78"/>
                  </a:lnTo>
                  <a:lnTo>
                    <a:pt x="176" y="92"/>
                  </a:lnTo>
                  <a:lnTo>
                    <a:pt x="176" y="92"/>
                  </a:lnTo>
                  <a:lnTo>
                    <a:pt x="176" y="92"/>
                  </a:lnTo>
                  <a:lnTo>
                    <a:pt x="176" y="92"/>
                  </a:lnTo>
                  <a:lnTo>
                    <a:pt x="94" y="92"/>
                  </a:lnTo>
                  <a:lnTo>
                    <a:pt x="94" y="92"/>
                  </a:lnTo>
                  <a:lnTo>
                    <a:pt x="95" y="90"/>
                  </a:lnTo>
                  <a:lnTo>
                    <a:pt x="95" y="90"/>
                  </a:lnTo>
                  <a:close/>
                  <a:moveTo>
                    <a:pt x="194" y="90"/>
                  </a:moveTo>
                  <a:lnTo>
                    <a:pt x="194" y="90"/>
                  </a:lnTo>
                  <a:lnTo>
                    <a:pt x="203" y="79"/>
                  </a:lnTo>
                  <a:lnTo>
                    <a:pt x="212" y="69"/>
                  </a:lnTo>
                  <a:lnTo>
                    <a:pt x="230" y="50"/>
                  </a:lnTo>
                  <a:lnTo>
                    <a:pt x="247" y="36"/>
                  </a:lnTo>
                  <a:lnTo>
                    <a:pt x="262" y="25"/>
                  </a:lnTo>
                  <a:lnTo>
                    <a:pt x="262" y="25"/>
                  </a:lnTo>
                  <a:lnTo>
                    <a:pt x="278" y="15"/>
                  </a:lnTo>
                  <a:lnTo>
                    <a:pt x="278" y="15"/>
                  </a:lnTo>
                  <a:lnTo>
                    <a:pt x="278" y="92"/>
                  </a:lnTo>
                  <a:lnTo>
                    <a:pt x="278" y="92"/>
                  </a:lnTo>
                  <a:lnTo>
                    <a:pt x="192" y="92"/>
                  </a:lnTo>
                  <a:lnTo>
                    <a:pt x="192" y="92"/>
                  </a:lnTo>
                  <a:lnTo>
                    <a:pt x="194" y="90"/>
                  </a:lnTo>
                  <a:lnTo>
                    <a:pt x="194" y="90"/>
                  </a:lnTo>
                  <a:close/>
                  <a:moveTo>
                    <a:pt x="290" y="15"/>
                  </a:moveTo>
                  <a:lnTo>
                    <a:pt x="290" y="15"/>
                  </a:lnTo>
                  <a:lnTo>
                    <a:pt x="305" y="25"/>
                  </a:lnTo>
                  <a:lnTo>
                    <a:pt x="305" y="25"/>
                  </a:lnTo>
                  <a:lnTo>
                    <a:pt x="320" y="36"/>
                  </a:lnTo>
                  <a:lnTo>
                    <a:pt x="337" y="50"/>
                  </a:lnTo>
                  <a:lnTo>
                    <a:pt x="355" y="69"/>
                  </a:lnTo>
                  <a:lnTo>
                    <a:pt x="364" y="79"/>
                  </a:lnTo>
                  <a:lnTo>
                    <a:pt x="373" y="90"/>
                  </a:lnTo>
                  <a:lnTo>
                    <a:pt x="373" y="90"/>
                  </a:lnTo>
                  <a:lnTo>
                    <a:pt x="374" y="92"/>
                  </a:lnTo>
                  <a:lnTo>
                    <a:pt x="374" y="92"/>
                  </a:lnTo>
                  <a:lnTo>
                    <a:pt x="290" y="92"/>
                  </a:lnTo>
                  <a:lnTo>
                    <a:pt x="290" y="92"/>
                  </a:lnTo>
                  <a:lnTo>
                    <a:pt x="290" y="15"/>
                  </a:lnTo>
                  <a:lnTo>
                    <a:pt x="290" y="15"/>
                  </a:lnTo>
                  <a:close/>
                  <a:moveTo>
                    <a:pt x="391" y="92"/>
                  </a:moveTo>
                  <a:lnTo>
                    <a:pt x="391" y="92"/>
                  </a:lnTo>
                  <a:lnTo>
                    <a:pt x="376" y="72"/>
                  </a:lnTo>
                  <a:lnTo>
                    <a:pt x="359" y="53"/>
                  </a:lnTo>
                  <a:lnTo>
                    <a:pt x="340" y="35"/>
                  </a:lnTo>
                  <a:lnTo>
                    <a:pt x="319" y="19"/>
                  </a:lnTo>
                  <a:lnTo>
                    <a:pt x="319" y="19"/>
                  </a:lnTo>
                  <a:lnTo>
                    <a:pt x="314" y="16"/>
                  </a:lnTo>
                  <a:lnTo>
                    <a:pt x="314" y="16"/>
                  </a:lnTo>
                  <a:lnTo>
                    <a:pt x="320" y="16"/>
                  </a:lnTo>
                  <a:lnTo>
                    <a:pt x="320" y="16"/>
                  </a:lnTo>
                  <a:lnTo>
                    <a:pt x="341" y="20"/>
                  </a:lnTo>
                  <a:lnTo>
                    <a:pt x="362" y="25"/>
                  </a:lnTo>
                  <a:lnTo>
                    <a:pt x="382" y="32"/>
                  </a:lnTo>
                  <a:lnTo>
                    <a:pt x="402" y="41"/>
                  </a:lnTo>
                  <a:lnTo>
                    <a:pt x="420" y="51"/>
                  </a:lnTo>
                  <a:lnTo>
                    <a:pt x="438" y="63"/>
                  </a:lnTo>
                  <a:lnTo>
                    <a:pt x="455" y="76"/>
                  </a:lnTo>
                  <a:lnTo>
                    <a:pt x="471" y="90"/>
                  </a:lnTo>
                  <a:lnTo>
                    <a:pt x="471" y="90"/>
                  </a:lnTo>
                  <a:lnTo>
                    <a:pt x="473" y="92"/>
                  </a:lnTo>
                  <a:lnTo>
                    <a:pt x="473" y="92"/>
                  </a:lnTo>
                  <a:lnTo>
                    <a:pt x="391" y="92"/>
                  </a:lnTo>
                  <a:lnTo>
                    <a:pt x="391" y="92"/>
                  </a:lnTo>
                  <a:lnTo>
                    <a:pt x="391" y="92"/>
                  </a:lnTo>
                  <a:lnTo>
                    <a:pt x="391" y="92"/>
                  </a:lnTo>
                  <a:close/>
                  <a:moveTo>
                    <a:pt x="167" y="105"/>
                  </a:moveTo>
                  <a:lnTo>
                    <a:pt x="167" y="105"/>
                  </a:lnTo>
                  <a:lnTo>
                    <a:pt x="166" y="107"/>
                  </a:lnTo>
                  <a:lnTo>
                    <a:pt x="166" y="107"/>
                  </a:lnTo>
                  <a:lnTo>
                    <a:pt x="156" y="126"/>
                  </a:lnTo>
                  <a:lnTo>
                    <a:pt x="148" y="145"/>
                  </a:lnTo>
                  <a:lnTo>
                    <a:pt x="141" y="165"/>
                  </a:lnTo>
                  <a:lnTo>
                    <a:pt x="136" y="185"/>
                  </a:lnTo>
                  <a:lnTo>
                    <a:pt x="136" y="185"/>
                  </a:lnTo>
                  <a:lnTo>
                    <a:pt x="136" y="186"/>
                  </a:lnTo>
                  <a:lnTo>
                    <a:pt x="136" y="186"/>
                  </a:lnTo>
                  <a:lnTo>
                    <a:pt x="32" y="186"/>
                  </a:lnTo>
                  <a:lnTo>
                    <a:pt x="32" y="186"/>
                  </a:lnTo>
                  <a:lnTo>
                    <a:pt x="33" y="185"/>
                  </a:lnTo>
                  <a:lnTo>
                    <a:pt x="33" y="185"/>
                  </a:lnTo>
                  <a:lnTo>
                    <a:pt x="42" y="163"/>
                  </a:lnTo>
                  <a:lnTo>
                    <a:pt x="53" y="143"/>
                  </a:lnTo>
                  <a:lnTo>
                    <a:pt x="66" y="124"/>
                  </a:lnTo>
                  <a:lnTo>
                    <a:pt x="81" y="106"/>
                  </a:lnTo>
                  <a:lnTo>
                    <a:pt x="81" y="106"/>
                  </a:lnTo>
                  <a:lnTo>
                    <a:pt x="81" y="105"/>
                  </a:lnTo>
                  <a:lnTo>
                    <a:pt x="81" y="105"/>
                  </a:lnTo>
                  <a:lnTo>
                    <a:pt x="167" y="105"/>
                  </a:lnTo>
                  <a:lnTo>
                    <a:pt x="167" y="105"/>
                  </a:lnTo>
                  <a:close/>
                  <a:moveTo>
                    <a:pt x="278" y="105"/>
                  </a:moveTo>
                  <a:lnTo>
                    <a:pt x="278" y="105"/>
                  </a:lnTo>
                  <a:lnTo>
                    <a:pt x="278" y="186"/>
                  </a:lnTo>
                  <a:lnTo>
                    <a:pt x="278" y="186"/>
                  </a:lnTo>
                  <a:lnTo>
                    <a:pt x="149" y="186"/>
                  </a:lnTo>
                  <a:lnTo>
                    <a:pt x="149" y="186"/>
                  </a:lnTo>
                  <a:lnTo>
                    <a:pt x="150" y="185"/>
                  </a:lnTo>
                  <a:lnTo>
                    <a:pt x="150" y="185"/>
                  </a:lnTo>
                  <a:lnTo>
                    <a:pt x="155" y="164"/>
                  </a:lnTo>
                  <a:lnTo>
                    <a:pt x="162" y="144"/>
                  </a:lnTo>
                  <a:lnTo>
                    <a:pt x="172" y="125"/>
                  </a:lnTo>
                  <a:lnTo>
                    <a:pt x="183" y="106"/>
                  </a:lnTo>
                  <a:lnTo>
                    <a:pt x="183" y="106"/>
                  </a:lnTo>
                  <a:lnTo>
                    <a:pt x="183" y="105"/>
                  </a:lnTo>
                  <a:lnTo>
                    <a:pt x="183" y="105"/>
                  </a:lnTo>
                  <a:lnTo>
                    <a:pt x="278" y="105"/>
                  </a:lnTo>
                  <a:lnTo>
                    <a:pt x="278" y="105"/>
                  </a:lnTo>
                  <a:close/>
                  <a:moveTo>
                    <a:pt x="384" y="105"/>
                  </a:moveTo>
                  <a:lnTo>
                    <a:pt x="384" y="105"/>
                  </a:lnTo>
                  <a:lnTo>
                    <a:pt x="384" y="106"/>
                  </a:lnTo>
                  <a:lnTo>
                    <a:pt x="384" y="106"/>
                  </a:lnTo>
                  <a:lnTo>
                    <a:pt x="395" y="125"/>
                  </a:lnTo>
                  <a:lnTo>
                    <a:pt x="404" y="144"/>
                  </a:lnTo>
                  <a:lnTo>
                    <a:pt x="412" y="164"/>
                  </a:lnTo>
                  <a:lnTo>
                    <a:pt x="417" y="185"/>
                  </a:lnTo>
                  <a:lnTo>
                    <a:pt x="417" y="185"/>
                  </a:lnTo>
                  <a:lnTo>
                    <a:pt x="417" y="186"/>
                  </a:lnTo>
                  <a:lnTo>
                    <a:pt x="417" y="186"/>
                  </a:lnTo>
                  <a:lnTo>
                    <a:pt x="290" y="186"/>
                  </a:lnTo>
                  <a:lnTo>
                    <a:pt x="290" y="186"/>
                  </a:lnTo>
                  <a:lnTo>
                    <a:pt x="290" y="105"/>
                  </a:lnTo>
                  <a:lnTo>
                    <a:pt x="290" y="105"/>
                  </a:lnTo>
                  <a:lnTo>
                    <a:pt x="384" y="105"/>
                  </a:lnTo>
                  <a:lnTo>
                    <a:pt x="384" y="105"/>
                  </a:lnTo>
                  <a:close/>
                  <a:moveTo>
                    <a:pt x="486" y="105"/>
                  </a:moveTo>
                  <a:lnTo>
                    <a:pt x="486" y="105"/>
                  </a:lnTo>
                  <a:lnTo>
                    <a:pt x="486" y="106"/>
                  </a:lnTo>
                  <a:lnTo>
                    <a:pt x="486" y="106"/>
                  </a:lnTo>
                  <a:lnTo>
                    <a:pt x="501" y="124"/>
                  </a:lnTo>
                  <a:lnTo>
                    <a:pt x="514" y="143"/>
                  </a:lnTo>
                  <a:lnTo>
                    <a:pt x="525" y="163"/>
                  </a:lnTo>
                  <a:lnTo>
                    <a:pt x="534" y="185"/>
                  </a:lnTo>
                  <a:lnTo>
                    <a:pt x="534" y="185"/>
                  </a:lnTo>
                  <a:lnTo>
                    <a:pt x="535" y="186"/>
                  </a:lnTo>
                  <a:lnTo>
                    <a:pt x="535" y="186"/>
                  </a:lnTo>
                  <a:lnTo>
                    <a:pt x="431" y="186"/>
                  </a:lnTo>
                  <a:lnTo>
                    <a:pt x="431" y="186"/>
                  </a:lnTo>
                  <a:lnTo>
                    <a:pt x="431" y="185"/>
                  </a:lnTo>
                  <a:lnTo>
                    <a:pt x="431" y="185"/>
                  </a:lnTo>
                  <a:lnTo>
                    <a:pt x="426" y="165"/>
                  </a:lnTo>
                  <a:lnTo>
                    <a:pt x="419" y="145"/>
                  </a:lnTo>
                  <a:lnTo>
                    <a:pt x="411" y="126"/>
                  </a:lnTo>
                  <a:lnTo>
                    <a:pt x="400" y="107"/>
                  </a:lnTo>
                  <a:lnTo>
                    <a:pt x="400" y="107"/>
                  </a:lnTo>
                  <a:lnTo>
                    <a:pt x="400" y="105"/>
                  </a:lnTo>
                  <a:lnTo>
                    <a:pt x="400" y="105"/>
                  </a:lnTo>
                  <a:lnTo>
                    <a:pt x="486" y="105"/>
                  </a:lnTo>
                  <a:lnTo>
                    <a:pt x="486" y="105"/>
                  </a:lnTo>
                  <a:close/>
                  <a:moveTo>
                    <a:pt x="540" y="199"/>
                  </a:moveTo>
                  <a:lnTo>
                    <a:pt x="540" y="199"/>
                  </a:lnTo>
                  <a:lnTo>
                    <a:pt x="540" y="200"/>
                  </a:lnTo>
                  <a:lnTo>
                    <a:pt x="540" y="200"/>
                  </a:lnTo>
                  <a:lnTo>
                    <a:pt x="545" y="220"/>
                  </a:lnTo>
                  <a:lnTo>
                    <a:pt x="549" y="242"/>
                  </a:lnTo>
                  <a:lnTo>
                    <a:pt x="552" y="263"/>
                  </a:lnTo>
                  <a:lnTo>
                    <a:pt x="553" y="284"/>
                  </a:lnTo>
                  <a:lnTo>
                    <a:pt x="553" y="284"/>
                  </a:lnTo>
                  <a:lnTo>
                    <a:pt x="552" y="305"/>
                  </a:lnTo>
                  <a:lnTo>
                    <a:pt x="549" y="326"/>
                  </a:lnTo>
                  <a:lnTo>
                    <a:pt x="545" y="347"/>
                  </a:lnTo>
                  <a:lnTo>
                    <a:pt x="540" y="367"/>
                  </a:lnTo>
                  <a:lnTo>
                    <a:pt x="540" y="367"/>
                  </a:lnTo>
                  <a:lnTo>
                    <a:pt x="539" y="368"/>
                  </a:lnTo>
                  <a:lnTo>
                    <a:pt x="539" y="368"/>
                  </a:lnTo>
                  <a:lnTo>
                    <a:pt x="27" y="368"/>
                  </a:lnTo>
                  <a:lnTo>
                    <a:pt x="27" y="368"/>
                  </a:lnTo>
                  <a:lnTo>
                    <a:pt x="27" y="367"/>
                  </a:lnTo>
                  <a:lnTo>
                    <a:pt x="27" y="367"/>
                  </a:lnTo>
                  <a:lnTo>
                    <a:pt x="27" y="367"/>
                  </a:lnTo>
                  <a:lnTo>
                    <a:pt x="21" y="347"/>
                  </a:lnTo>
                  <a:lnTo>
                    <a:pt x="17" y="326"/>
                  </a:lnTo>
                  <a:lnTo>
                    <a:pt x="15" y="305"/>
                  </a:lnTo>
                  <a:lnTo>
                    <a:pt x="14" y="284"/>
                  </a:lnTo>
                  <a:lnTo>
                    <a:pt x="14" y="284"/>
                  </a:lnTo>
                  <a:lnTo>
                    <a:pt x="15" y="263"/>
                  </a:lnTo>
                  <a:lnTo>
                    <a:pt x="17" y="242"/>
                  </a:lnTo>
                  <a:lnTo>
                    <a:pt x="21" y="220"/>
                  </a:lnTo>
                  <a:lnTo>
                    <a:pt x="27" y="200"/>
                  </a:lnTo>
                  <a:lnTo>
                    <a:pt x="27" y="200"/>
                  </a:lnTo>
                  <a:lnTo>
                    <a:pt x="27" y="199"/>
                  </a:lnTo>
                  <a:lnTo>
                    <a:pt x="27" y="199"/>
                  </a:lnTo>
                  <a:lnTo>
                    <a:pt x="540" y="199"/>
                  </a:lnTo>
                  <a:lnTo>
                    <a:pt x="540" y="199"/>
                  </a:lnTo>
                  <a:close/>
                  <a:moveTo>
                    <a:pt x="136" y="381"/>
                  </a:moveTo>
                  <a:lnTo>
                    <a:pt x="136" y="381"/>
                  </a:lnTo>
                  <a:lnTo>
                    <a:pt x="136" y="381"/>
                  </a:lnTo>
                  <a:lnTo>
                    <a:pt x="136" y="381"/>
                  </a:lnTo>
                  <a:lnTo>
                    <a:pt x="141" y="402"/>
                  </a:lnTo>
                  <a:lnTo>
                    <a:pt x="148" y="421"/>
                  </a:lnTo>
                  <a:lnTo>
                    <a:pt x="156" y="441"/>
                  </a:lnTo>
                  <a:lnTo>
                    <a:pt x="166" y="460"/>
                  </a:lnTo>
                  <a:lnTo>
                    <a:pt x="166" y="460"/>
                  </a:lnTo>
                  <a:lnTo>
                    <a:pt x="167" y="461"/>
                  </a:lnTo>
                  <a:lnTo>
                    <a:pt x="167" y="461"/>
                  </a:lnTo>
                  <a:lnTo>
                    <a:pt x="81" y="461"/>
                  </a:lnTo>
                  <a:lnTo>
                    <a:pt x="81" y="461"/>
                  </a:lnTo>
                  <a:lnTo>
                    <a:pt x="81" y="461"/>
                  </a:lnTo>
                  <a:lnTo>
                    <a:pt x="81" y="461"/>
                  </a:lnTo>
                  <a:lnTo>
                    <a:pt x="81" y="461"/>
                  </a:lnTo>
                  <a:lnTo>
                    <a:pt x="66" y="443"/>
                  </a:lnTo>
                  <a:lnTo>
                    <a:pt x="53" y="423"/>
                  </a:lnTo>
                  <a:lnTo>
                    <a:pt x="42" y="403"/>
                  </a:lnTo>
                  <a:lnTo>
                    <a:pt x="33" y="382"/>
                  </a:lnTo>
                  <a:lnTo>
                    <a:pt x="33" y="382"/>
                  </a:lnTo>
                  <a:lnTo>
                    <a:pt x="32" y="381"/>
                  </a:lnTo>
                  <a:lnTo>
                    <a:pt x="32" y="381"/>
                  </a:lnTo>
                  <a:lnTo>
                    <a:pt x="136" y="381"/>
                  </a:lnTo>
                  <a:lnTo>
                    <a:pt x="136" y="381"/>
                  </a:lnTo>
                  <a:close/>
                  <a:moveTo>
                    <a:pt x="278" y="381"/>
                  </a:moveTo>
                  <a:lnTo>
                    <a:pt x="278" y="381"/>
                  </a:lnTo>
                  <a:lnTo>
                    <a:pt x="278" y="461"/>
                  </a:lnTo>
                  <a:lnTo>
                    <a:pt x="278" y="461"/>
                  </a:lnTo>
                  <a:lnTo>
                    <a:pt x="183" y="461"/>
                  </a:lnTo>
                  <a:lnTo>
                    <a:pt x="183" y="461"/>
                  </a:lnTo>
                  <a:lnTo>
                    <a:pt x="183" y="461"/>
                  </a:lnTo>
                  <a:lnTo>
                    <a:pt x="183" y="461"/>
                  </a:lnTo>
                  <a:lnTo>
                    <a:pt x="172" y="442"/>
                  </a:lnTo>
                  <a:lnTo>
                    <a:pt x="162" y="422"/>
                  </a:lnTo>
                  <a:lnTo>
                    <a:pt x="155" y="402"/>
                  </a:lnTo>
                  <a:lnTo>
                    <a:pt x="150" y="382"/>
                  </a:lnTo>
                  <a:lnTo>
                    <a:pt x="150" y="382"/>
                  </a:lnTo>
                  <a:lnTo>
                    <a:pt x="149" y="381"/>
                  </a:lnTo>
                  <a:lnTo>
                    <a:pt x="149" y="381"/>
                  </a:lnTo>
                  <a:lnTo>
                    <a:pt x="278" y="381"/>
                  </a:lnTo>
                  <a:lnTo>
                    <a:pt x="278" y="381"/>
                  </a:lnTo>
                  <a:close/>
                  <a:moveTo>
                    <a:pt x="417" y="381"/>
                  </a:moveTo>
                  <a:lnTo>
                    <a:pt x="417" y="381"/>
                  </a:lnTo>
                  <a:lnTo>
                    <a:pt x="417" y="382"/>
                  </a:lnTo>
                  <a:lnTo>
                    <a:pt x="417" y="382"/>
                  </a:lnTo>
                  <a:lnTo>
                    <a:pt x="412" y="402"/>
                  </a:lnTo>
                  <a:lnTo>
                    <a:pt x="404" y="422"/>
                  </a:lnTo>
                  <a:lnTo>
                    <a:pt x="395" y="442"/>
                  </a:lnTo>
                  <a:lnTo>
                    <a:pt x="384" y="461"/>
                  </a:lnTo>
                  <a:lnTo>
                    <a:pt x="384" y="461"/>
                  </a:lnTo>
                  <a:lnTo>
                    <a:pt x="384" y="461"/>
                  </a:lnTo>
                  <a:lnTo>
                    <a:pt x="384" y="461"/>
                  </a:lnTo>
                  <a:lnTo>
                    <a:pt x="290" y="461"/>
                  </a:lnTo>
                  <a:lnTo>
                    <a:pt x="290" y="461"/>
                  </a:lnTo>
                  <a:lnTo>
                    <a:pt x="290" y="381"/>
                  </a:lnTo>
                  <a:lnTo>
                    <a:pt x="290" y="381"/>
                  </a:lnTo>
                  <a:lnTo>
                    <a:pt x="417" y="381"/>
                  </a:lnTo>
                  <a:lnTo>
                    <a:pt x="417" y="381"/>
                  </a:lnTo>
                  <a:close/>
                  <a:moveTo>
                    <a:pt x="535" y="381"/>
                  </a:moveTo>
                  <a:lnTo>
                    <a:pt x="535" y="381"/>
                  </a:lnTo>
                  <a:lnTo>
                    <a:pt x="534" y="382"/>
                  </a:lnTo>
                  <a:lnTo>
                    <a:pt x="534" y="382"/>
                  </a:lnTo>
                  <a:lnTo>
                    <a:pt x="525" y="403"/>
                  </a:lnTo>
                  <a:lnTo>
                    <a:pt x="514" y="423"/>
                  </a:lnTo>
                  <a:lnTo>
                    <a:pt x="501" y="443"/>
                  </a:lnTo>
                  <a:lnTo>
                    <a:pt x="486" y="461"/>
                  </a:lnTo>
                  <a:lnTo>
                    <a:pt x="486" y="461"/>
                  </a:lnTo>
                  <a:lnTo>
                    <a:pt x="486" y="461"/>
                  </a:lnTo>
                  <a:lnTo>
                    <a:pt x="486" y="461"/>
                  </a:lnTo>
                  <a:lnTo>
                    <a:pt x="400" y="461"/>
                  </a:lnTo>
                  <a:lnTo>
                    <a:pt x="400" y="461"/>
                  </a:lnTo>
                  <a:lnTo>
                    <a:pt x="400" y="460"/>
                  </a:lnTo>
                  <a:lnTo>
                    <a:pt x="400" y="460"/>
                  </a:lnTo>
                  <a:lnTo>
                    <a:pt x="400" y="460"/>
                  </a:lnTo>
                  <a:lnTo>
                    <a:pt x="411" y="441"/>
                  </a:lnTo>
                  <a:lnTo>
                    <a:pt x="419" y="421"/>
                  </a:lnTo>
                  <a:lnTo>
                    <a:pt x="426" y="402"/>
                  </a:lnTo>
                  <a:lnTo>
                    <a:pt x="431" y="381"/>
                  </a:lnTo>
                  <a:lnTo>
                    <a:pt x="431" y="381"/>
                  </a:lnTo>
                  <a:lnTo>
                    <a:pt x="431" y="381"/>
                  </a:lnTo>
                  <a:lnTo>
                    <a:pt x="431" y="381"/>
                  </a:lnTo>
                  <a:lnTo>
                    <a:pt x="535" y="381"/>
                  </a:lnTo>
                  <a:lnTo>
                    <a:pt x="535" y="381"/>
                  </a:lnTo>
                  <a:close/>
                  <a:moveTo>
                    <a:pt x="176" y="475"/>
                  </a:moveTo>
                  <a:lnTo>
                    <a:pt x="176" y="475"/>
                  </a:lnTo>
                  <a:lnTo>
                    <a:pt x="176" y="475"/>
                  </a:lnTo>
                  <a:lnTo>
                    <a:pt x="176" y="475"/>
                  </a:lnTo>
                  <a:lnTo>
                    <a:pt x="191" y="495"/>
                  </a:lnTo>
                  <a:lnTo>
                    <a:pt x="208" y="513"/>
                  </a:lnTo>
                  <a:lnTo>
                    <a:pt x="227" y="531"/>
                  </a:lnTo>
                  <a:lnTo>
                    <a:pt x="247" y="548"/>
                  </a:lnTo>
                  <a:lnTo>
                    <a:pt x="247" y="548"/>
                  </a:lnTo>
                  <a:lnTo>
                    <a:pt x="253" y="551"/>
                  </a:lnTo>
                  <a:lnTo>
                    <a:pt x="253" y="551"/>
                  </a:lnTo>
                  <a:lnTo>
                    <a:pt x="247" y="550"/>
                  </a:lnTo>
                  <a:lnTo>
                    <a:pt x="247" y="550"/>
                  </a:lnTo>
                  <a:lnTo>
                    <a:pt x="247" y="550"/>
                  </a:lnTo>
                  <a:lnTo>
                    <a:pt x="226" y="546"/>
                  </a:lnTo>
                  <a:lnTo>
                    <a:pt x="205" y="541"/>
                  </a:lnTo>
                  <a:lnTo>
                    <a:pt x="185" y="534"/>
                  </a:lnTo>
                  <a:lnTo>
                    <a:pt x="165" y="525"/>
                  </a:lnTo>
                  <a:lnTo>
                    <a:pt x="146" y="515"/>
                  </a:lnTo>
                  <a:lnTo>
                    <a:pt x="129" y="504"/>
                  </a:lnTo>
                  <a:lnTo>
                    <a:pt x="111" y="491"/>
                  </a:lnTo>
                  <a:lnTo>
                    <a:pt x="95" y="476"/>
                  </a:lnTo>
                  <a:lnTo>
                    <a:pt x="95" y="476"/>
                  </a:lnTo>
                  <a:lnTo>
                    <a:pt x="94" y="475"/>
                  </a:lnTo>
                  <a:lnTo>
                    <a:pt x="94" y="475"/>
                  </a:lnTo>
                  <a:lnTo>
                    <a:pt x="176" y="475"/>
                  </a:lnTo>
                  <a:lnTo>
                    <a:pt x="176" y="475"/>
                  </a:lnTo>
                  <a:close/>
                  <a:moveTo>
                    <a:pt x="278" y="475"/>
                  </a:moveTo>
                  <a:lnTo>
                    <a:pt x="278" y="475"/>
                  </a:lnTo>
                  <a:lnTo>
                    <a:pt x="278" y="552"/>
                  </a:lnTo>
                  <a:lnTo>
                    <a:pt x="278" y="552"/>
                  </a:lnTo>
                  <a:lnTo>
                    <a:pt x="262" y="542"/>
                  </a:lnTo>
                  <a:lnTo>
                    <a:pt x="262" y="542"/>
                  </a:lnTo>
                  <a:lnTo>
                    <a:pt x="247" y="531"/>
                  </a:lnTo>
                  <a:lnTo>
                    <a:pt x="230" y="516"/>
                  </a:lnTo>
                  <a:lnTo>
                    <a:pt x="212" y="498"/>
                  </a:lnTo>
                  <a:lnTo>
                    <a:pt x="203" y="487"/>
                  </a:lnTo>
                  <a:lnTo>
                    <a:pt x="194" y="476"/>
                  </a:lnTo>
                  <a:lnTo>
                    <a:pt x="194" y="476"/>
                  </a:lnTo>
                  <a:lnTo>
                    <a:pt x="192" y="475"/>
                  </a:lnTo>
                  <a:lnTo>
                    <a:pt x="192" y="475"/>
                  </a:lnTo>
                  <a:lnTo>
                    <a:pt x="278" y="475"/>
                  </a:lnTo>
                  <a:lnTo>
                    <a:pt x="278" y="475"/>
                  </a:lnTo>
                  <a:close/>
                  <a:moveTo>
                    <a:pt x="374" y="475"/>
                  </a:moveTo>
                  <a:lnTo>
                    <a:pt x="374" y="475"/>
                  </a:lnTo>
                  <a:lnTo>
                    <a:pt x="373" y="476"/>
                  </a:lnTo>
                  <a:lnTo>
                    <a:pt x="373" y="476"/>
                  </a:lnTo>
                  <a:lnTo>
                    <a:pt x="364" y="487"/>
                  </a:lnTo>
                  <a:lnTo>
                    <a:pt x="355" y="498"/>
                  </a:lnTo>
                  <a:lnTo>
                    <a:pt x="337" y="516"/>
                  </a:lnTo>
                  <a:lnTo>
                    <a:pt x="320" y="531"/>
                  </a:lnTo>
                  <a:lnTo>
                    <a:pt x="305" y="542"/>
                  </a:lnTo>
                  <a:lnTo>
                    <a:pt x="305" y="542"/>
                  </a:lnTo>
                  <a:lnTo>
                    <a:pt x="290" y="552"/>
                  </a:lnTo>
                  <a:lnTo>
                    <a:pt x="290" y="552"/>
                  </a:lnTo>
                  <a:lnTo>
                    <a:pt x="290" y="475"/>
                  </a:lnTo>
                  <a:lnTo>
                    <a:pt x="290" y="475"/>
                  </a:lnTo>
                  <a:lnTo>
                    <a:pt x="374" y="475"/>
                  </a:lnTo>
                  <a:lnTo>
                    <a:pt x="374" y="475"/>
                  </a:lnTo>
                  <a:close/>
                  <a:moveTo>
                    <a:pt x="473" y="475"/>
                  </a:moveTo>
                  <a:lnTo>
                    <a:pt x="473" y="475"/>
                  </a:lnTo>
                  <a:lnTo>
                    <a:pt x="471" y="476"/>
                  </a:lnTo>
                  <a:lnTo>
                    <a:pt x="471" y="476"/>
                  </a:lnTo>
                  <a:lnTo>
                    <a:pt x="455" y="491"/>
                  </a:lnTo>
                  <a:lnTo>
                    <a:pt x="438" y="504"/>
                  </a:lnTo>
                  <a:lnTo>
                    <a:pt x="420" y="515"/>
                  </a:lnTo>
                  <a:lnTo>
                    <a:pt x="401" y="525"/>
                  </a:lnTo>
                  <a:lnTo>
                    <a:pt x="382" y="534"/>
                  </a:lnTo>
                  <a:lnTo>
                    <a:pt x="361" y="541"/>
                  </a:lnTo>
                  <a:lnTo>
                    <a:pt x="340" y="547"/>
                  </a:lnTo>
                  <a:lnTo>
                    <a:pt x="319" y="551"/>
                  </a:lnTo>
                  <a:lnTo>
                    <a:pt x="319" y="551"/>
                  </a:lnTo>
                  <a:lnTo>
                    <a:pt x="313" y="551"/>
                  </a:lnTo>
                  <a:lnTo>
                    <a:pt x="313" y="551"/>
                  </a:lnTo>
                  <a:lnTo>
                    <a:pt x="319" y="547"/>
                  </a:lnTo>
                  <a:lnTo>
                    <a:pt x="319" y="547"/>
                  </a:lnTo>
                  <a:lnTo>
                    <a:pt x="334" y="537"/>
                  </a:lnTo>
                  <a:lnTo>
                    <a:pt x="351" y="521"/>
                  </a:lnTo>
                  <a:lnTo>
                    <a:pt x="361" y="511"/>
                  </a:lnTo>
                  <a:lnTo>
                    <a:pt x="371" y="500"/>
                  </a:lnTo>
                  <a:lnTo>
                    <a:pt x="381" y="488"/>
                  </a:lnTo>
                  <a:lnTo>
                    <a:pt x="391" y="475"/>
                  </a:lnTo>
                  <a:lnTo>
                    <a:pt x="391" y="475"/>
                  </a:lnTo>
                  <a:lnTo>
                    <a:pt x="391" y="475"/>
                  </a:lnTo>
                  <a:lnTo>
                    <a:pt x="391" y="475"/>
                  </a:lnTo>
                  <a:lnTo>
                    <a:pt x="473" y="475"/>
                  </a:lnTo>
                  <a:lnTo>
                    <a:pt x="473" y="47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1" name="Freeform 27"/>
            <p:cNvSpPr>
              <a:spLocks/>
            </p:cNvSpPr>
            <p:nvPr userDrawn="1"/>
          </p:nvSpPr>
          <p:spPr bwMode="auto">
            <a:xfrm>
              <a:off x="1658938" y="1789113"/>
              <a:ext cx="107950" cy="187325"/>
            </a:xfrm>
            <a:custGeom>
              <a:avLst/>
              <a:gdLst>
                <a:gd name="T0" fmla="*/ 68 w 68"/>
                <a:gd name="T1" fmla="*/ 1 h 118"/>
                <a:gd name="T2" fmla="*/ 68 w 68"/>
                <a:gd name="T3" fmla="*/ 1 h 118"/>
                <a:gd name="T4" fmla="*/ 66 w 68"/>
                <a:gd name="T5" fmla="*/ 2 h 118"/>
                <a:gd name="T6" fmla="*/ 65 w 68"/>
                <a:gd name="T7" fmla="*/ 4 h 118"/>
                <a:gd name="T8" fmla="*/ 62 w 68"/>
                <a:gd name="T9" fmla="*/ 8 h 118"/>
                <a:gd name="T10" fmla="*/ 57 w 68"/>
                <a:gd name="T11" fmla="*/ 24 h 118"/>
                <a:gd name="T12" fmla="*/ 36 w 68"/>
                <a:gd name="T13" fmla="*/ 95 h 118"/>
                <a:gd name="T14" fmla="*/ 36 w 68"/>
                <a:gd name="T15" fmla="*/ 95 h 118"/>
                <a:gd name="T16" fmla="*/ 34 w 68"/>
                <a:gd name="T17" fmla="*/ 104 h 118"/>
                <a:gd name="T18" fmla="*/ 33 w 68"/>
                <a:gd name="T19" fmla="*/ 110 h 118"/>
                <a:gd name="T20" fmla="*/ 34 w 68"/>
                <a:gd name="T21" fmla="*/ 114 h 118"/>
                <a:gd name="T22" fmla="*/ 35 w 68"/>
                <a:gd name="T23" fmla="*/ 117 h 118"/>
                <a:gd name="T24" fmla="*/ 35 w 68"/>
                <a:gd name="T25" fmla="*/ 118 h 118"/>
                <a:gd name="T26" fmla="*/ 0 w 68"/>
                <a:gd name="T27" fmla="*/ 118 h 118"/>
                <a:gd name="T28" fmla="*/ 0 w 68"/>
                <a:gd name="T29" fmla="*/ 117 h 118"/>
                <a:gd name="T30" fmla="*/ 0 w 68"/>
                <a:gd name="T31" fmla="*/ 117 h 118"/>
                <a:gd name="T32" fmla="*/ 4 w 68"/>
                <a:gd name="T33" fmla="*/ 114 h 118"/>
                <a:gd name="T34" fmla="*/ 6 w 68"/>
                <a:gd name="T35" fmla="*/ 111 h 118"/>
                <a:gd name="T36" fmla="*/ 9 w 68"/>
                <a:gd name="T37" fmla="*/ 105 h 118"/>
                <a:gd name="T38" fmla="*/ 11 w 68"/>
                <a:gd name="T39" fmla="*/ 96 h 118"/>
                <a:gd name="T40" fmla="*/ 32 w 68"/>
                <a:gd name="T41" fmla="*/ 25 h 118"/>
                <a:gd name="T42" fmla="*/ 32 w 68"/>
                <a:gd name="T43" fmla="*/ 25 h 118"/>
                <a:gd name="T44" fmla="*/ 34 w 68"/>
                <a:gd name="T45" fmla="*/ 15 h 118"/>
                <a:gd name="T46" fmla="*/ 35 w 68"/>
                <a:gd name="T47" fmla="*/ 9 h 118"/>
                <a:gd name="T48" fmla="*/ 35 w 68"/>
                <a:gd name="T49" fmla="*/ 5 h 118"/>
                <a:gd name="T50" fmla="*/ 34 w 68"/>
                <a:gd name="T51" fmla="*/ 1 h 118"/>
                <a:gd name="T52" fmla="*/ 34 w 68"/>
                <a:gd name="T53" fmla="*/ 0 h 118"/>
                <a:gd name="T54" fmla="*/ 68 w 68"/>
                <a:gd name="T55" fmla="*/ 0 h 118"/>
                <a:gd name="T56" fmla="*/ 68 w 68"/>
                <a:gd name="T57" fmla="*/ 1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8" h="118">
                  <a:moveTo>
                    <a:pt x="68" y="1"/>
                  </a:moveTo>
                  <a:lnTo>
                    <a:pt x="68" y="1"/>
                  </a:lnTo>
                  <a:lnTo>
                    <a:pt x="66" y="2"/>
                  </a:lnTo>
                  <a:lnTo>
                    <a:pt x="65" y="4"/>
                  </a:lnTo>
                  <a:lnTo>
                    <a:pt x="62" y="8"/>
                  </a:lnTo>
                  <a:lnTo>
                    <a:pt x="57" y="24"/>
                  </a:lnTo>
                  <a:lnTo>
                    <a:pt x="36" y="95"/>
                  </a:lnTo>
                  <a:lnTo>
                    <a:pt x="36" y="95"/>
                  </a:lnTo>
                  <a:lnTo>
                    <a:pt x="34" y="104"/>
                  </a:lnTo>
                  <a:lnTo>
                    <a:pt x="33" y="110"/>
                  </a:lnTo>
                  <a:lnTo>
                    <a:pt x="34" y="114"/>
                  </a:lnTo>
                  <a:lnTo>
                    <a:pt x="35" y="117"/>
                  </a:lnTo>
                  <a:lnTo>
                    <a:pt x="35" y="118"/>
                  </a:lnTo>
                  <a:lnTo>
                    <a:pt x="0" y="118"/>
                  </a:lnTo>
                  <a:lnTo>
                    <a:pt x="0" y="117"/>
                  </a:lnTo>
                  <a:lnTo>
                    <a:pt x="0" y="117"/>
                  </a:lnTo>
                  <a:lnTo>
                    <a:pt x="4" y="114"/>
                  </a:lnTo>
                  <a:lnTo>
                    <a:pt x="6" y="111"/>
                  </a:lnTo>
                  <a:lnTo>
                    <a:pt x="9" y="105"/>
                  </a:lnTo>
                  <a:lnTo>
                    <a:pt x="11" y="96"/>
                  </a:lnTo>
                  <a:lnTo>
                    <a:pt x="32" y="25"/>
                  </a:lnTo>
                  <a:lnTo>
                    <a:pt x="32" y="25"/>
                  </a:lnTo>
                  <a:lnTo>
                    <a:pt x="34" y="15"/>
                  </a:lnTo>
                  <a:lnTo>
                    <a:pt x="35" y="9"/>
                  </a:lnTo>
                  <a:lnTo>
                    <a:pt x="35" y="5"/>
                  </a:lnTo>
                  <a:lnTo>
                    <a:pt x="34" y="1"/>
                  </a:lnTo>
                  <a:lnTo>
                    <a:pt x="34" y="0"/>
                  </a:lnTo>
                  <a:lnTo>
                    <a:pt x="68" y="0"/>
                  </a:lnTo>
                  <a:lnTo>
                    <a:pt x="68"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2" name="Freeform 28"/>
            <p:cNvSpPr>
              <a:spLocks/>
            </p:cNvSpPr>
            <p:nvPr userDrawn="1"/>
          </p:nvSpPr>
          <p:spPr bwMode="auto">
            <a:xfrm>
              <a:off x="1289051" y="1785938"/>
              <a:ext cx="138113" cy="193675"/>
            </a:xfrm>
            <a:custGeom>
              <a:avLst/>
              <a:gdLst>
                <a:gd name="T0" fmla="*/ 8 w 87"/>
                <a:gd name="T1" fmla="*/ 90 h 122"/>
                <a:gd name="T2" fmla="*/ 10 w 87"/>
                <a:gd name="T3" fmla="*/ 101 h 122"/>
                <a:gd name="T4" fmla="*/ 16 w 87"/>
                <a:gd name="T5" fmla="*/ 109 h 122"/>
                <a:gd name="T6" fmla="*/ 25 w 87"/>
                <a:gd name="T7" fmla="*/ 113 h 122"/>
                <a:gd name="T8" fmla="*/ 38 w 87"/>
                <a:gd name="T9" fmla="*/ 114 h 122"/>
                <a:gd name="T10" fmla="*/ 42 w 87"/>
                <a:gd name="T11" fmla="*/ 113 h 122"/>
                <a:gd name="T12" fmla="*/ 50 w 87"/>
                <a:gd name="T13" fmla="*/ 110 h 122"/>
                <a:gd name="T14" fmla="*/ 55 w 87"/>
                <a:gd name="T15" fmla="*/ 104 h 122"/>
                <a:gd name="T16" fmla="*/ 58 w 87"/>
                <a:gd name="T17" fmla="*/ 97 h 122"/>
                <a:gd name="T18" fmla="*/ 58 w 87"/>
                <a:gd name="T19" fmla="*/ 94 h 122"/>
                <a:gd name="T20" fmla="*/ 54 w 87"/>
                <a:gd name="T21" fmla="*/ 82 h 122"/>
                <a:gd name="T22" fmla="*/ 43 w 87"/>
                <a:gd name="T23" fmla="*/ 72 h 122"/>
                <a:gd name="T24" fmla="*/ 38 w 87"/>
                <a:gd name="T25" fmla="*/ 68 h 122"/>
                <a:gd name="T26" fmla="*/ 22 w 87"/>
                <a:gd name="T27" fmla="*/ 54 h 122"/>
                <a:gd name="T28" fmla="*/ 17 w 87"/>
                <a:gd name="T29" fmla="*/ 46 h 122"/>
                <a:gd name="T30" fmla="*/ 16 w 87"/>
                <a:gd name="T31" fmla="*/ 36 h 122"/>
                <a:gd name="T32" fmla="*/ 17 w 87"/>
                <a:gd name="T33" fmla="*/ 29 h 122"/>
                <a:gd name="T34" fmla="*/ 22 w 87"/>
                <a:gd name="T35" fmla="*/ 15 h 122"/>
                <a:gd name="T36" fmla="*/ 33 w 87"/>
                <a:gd name="T37" fmla="*/ 6 h 122"/>
                <a:gd name="T38" fmla="*/ 48 w 87"/>
                <a:gd name="T39" fmla="*/ 1 h 122"/>
                <a:gd name="T40" fmla="*/ 56 w 87"/>
                <a:gd name="T41" fmla="*/ 0 h 122"/>
                <a:gd name="T42" fmla="*/ 77 w 87"/>
                <a:gd name="T43" fmla="*/ 2 h 122"/>
                <a:gd name="T44" fmla="*/ 87 w 87"/>
                <a:gd name="T45" fmla="*/ 5 h 122"/>
                <a:gd name="T46" fmla="*/ 80 w 87"/>
                <a:gd name="T47" fmla="*/ 27 h 122"/>
                <a:gd name="T48" fmla="*/ 77 w 87"/>
                <a:gd name="T49" fmla="*/ 17 h 122"/>
                <a:gd name="T50" fmla="*/ 73 w 87"/>
                <a:gd name="T51" fmla="*/ 11 h 122"/>
                <a:gd name="T52" fmla="*/ 65 w 87"/>
                <a:gd name="T53" fmla="*/ 8 h 122"/>
                <a:gd name="T54" fmla="*/ 55 w 87"/>
                <a:gd name="T55" fmla="*/ 8 h 122"/>
                <a:gd name="T56" fmla="*/ 50 w 87"/>
                <a:gd name="T57" fmla="*/ 8 h 122"/>
                <a:gd name="T58" fmla="*/ 44 w 87"/>
                <a:gd name="T59" fmla="*/ 12 h 122"/>
                <a:gd name="T60" fmla="*/ 39 w 87"/>
                <a:gd name="T61" fmla="*/ 17 h 122"/>
                <a:gd name="T62" fmla="*/ 37 w 87"/>
                <a:gd name="T63" fmla="*/ 28 h 122"/>
                <a:gd name="T64" fmla="*/ 38 w 87"/>
                <a:gd name="T65" fmla="*/ 34 h 122"/>
                <a:gd name="T66" fmla="*/ 45 w 87"/>
                <a:gd name="T67" fmla="*/ 44 h 122"/>
                <a:gd name="T68" fmla="*/ 57 w 87"/>
                <a:gd name="T69" fmla="*/ 52 h 122"/>
                <a:gd name="T70" fmla="*/ 66 w 87"/>
                <a:gd name="T71" fmla="*/ 58 h 122"/>
                <a:gd name="T72" fmla="*/ 77 w 87"/>
                <a:gd name="T73" fmla="*/ 69 h 122"/>
                <a:gd name="T74" fmla="*/ 80 w 87"/>
                <a:gd name="T75" fmla="*/ 79 h 122"/>
                <a:gd name="T76" fmla="*/ 81 w 87"/>
                <a:gd name="T77" fmla="*/ 84 h 122"/>
                <a:gd name="T78" fmla="*/ 77 w 87"/>
                <a:gd name="T79" fmla="*/ 100 h 122"/>
                <a:gd name="T80" fmla="*/ 68 w 87"/>
                <a:gd name="T81" fmla="*/ 112 h 122"/>
                <a:gd name="T82" fmla="*/ 54 w 87"/>
                <a:gd name="T83" fmla="*/ 120 h 122"/>
                <a:gd name="T84" fmla="*/ 35 w 87"/>
                <a:gd name="T85" fmla="*/ 122 h 122"/>
                <a:gd name="T86" fmla="*/ 24 w 87"/>
                <a:gd name="T87" fmla="*/ 121 h 122"/>
                <a:gd name="T88" fmla="*/ 6 w 87"/>
                <a:gd name="T89" fmla="*/ 116 h 122"/>
                <a:gd name="T90" fmla="*/ 0 w 87"/>
                <a:gd name="T91" fmla="*/ 112 h 122"/>
                <a:gd name="T92" fmla="*/ 8 w 87"/>
                <a:gd name="T93" fmla="*/ 9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7" h="122">
                  <a:moveTo>
                    <a:pt x="8" y="90"/>
                  </a:moveTo>
                  <a:lnTo>
                    <a:pt x="8" y="90"/>
                  </a:lnTo>
                  <a:lnTo>
                    <a:pt x="9" y="96"/>
                  </a:lnTo>
                  <a:lnTo>
                    <a:pt x="10" y="101"/>
                  </a:lnTo>
                  <a:lnTo>
                    <a:pt x="13" y="106"/>
                  </a:lnTo>
                  <a:lnTo>
                    <a:pt x="16" y="109"/>
                  </a:lnTo>
                  <a:lnTo>
                    <a:pt x="20" y="112"/>
                  </a:lnTo>
                  <a:lnTo>
                    <a:pt x="25" y="113"/>
                  </a:lnTo>
                  <a:lnTo>
                    <a:pt x="31" y="114"/>
                  </a:lnTo>
                  <a:lnTo>
                    <a:pt x="38" y="114"/>
                  </a:lnTo>
                  <a:lnTo>
                    <a:pt x="38" y="114"/>
                  </a:lnTo>
                  <a:lnTo>
                    <a:pt x="42" y="113"/>
                  </a:lnTo>
                  <a:lnTo>
                    <a:pt x="46" y="112"/>
                  </a:lnTo>
                  <a:lnTo>
                    <a:pt x="50" y="110"/>
                  </a:lnTo>
                  <a:lnTo>
                    <a:pt x="53" y="107"/>
                  </a:lnTo>
                  <a:lnTo>
                    <a:pt x="55" y="104"/>
                  </a:lnTo>
                  <a:lnTo>
                    <a:pt x="57" y="101"/>
                  </a:lnTo>
                  <a:lnTo>
                    <a:pt x="58" y="97"/>
                  </a:lnTo>
                  <a:lnTo>
                    <a:pt x="58" y="94"/>
                  </a:lnTo>
                  <a:lnTo>
                    <a:pt x="58" y="94"/>
                  </a:lnTo>
                  <a:lnTo>
                    <a:pt x="57" y="88"/>
                  </a:lnTo>
                  <a:lnTo>
                    <a:pt x="54" y="82"/>
                  </a:lnTo>
                  <a:lnTo>
                    <a:pt x="50" y="77"/>
                  </a:lnTo>
                  <a:lnTo>
                    <a:pt x="43" y="72"/>
                  </a:lnTo>
                  <a:lnTo>
                    <a:pt x="38" y="68"/>
                  </a:lnTo>
                  <a:lnTo>
                    <a:pt x="38" y="68"/>
                  </a:lnTo>
                  <a:lnTo>
                    <a:pt x="29" y="62"/>
                  </a:lnTo>
                  <a:lnTo>
                    <a:pt x="22" y="54"/>
                  </a:lnTo>
                  <a:lnTo>
                    <a:pt x="20" y="51"/>
                  </a:lnTo>
                  <a:lnTo>
                    <a:pt x="17" y="46"/>
                  </a:lnTo>
                  <a:lnTo>
                    <a:pt x="16" y="41"/>
                  </a:lnTo>
                  <a:lnTo>
                    <a:pt x="16" y="36"/>
                  </a:lnTo>
                  <a:lnTo>
                    <a:pt x="16" y="36"/>
                  </a:lnTo>
                  <a:lnTo>
                    <a:pt x="17" y="29"/>
                  </a:lnTo>
                  <a:lnTo>
                    <a:pt x="19" y="22"/>
                  </a:lnTo>
                  <a:lnTo>
                    <a:pt x="22" y="15"/>
                  </a:lnTo>
                  <a:lnTo>
                    <a:pt x="27" y="10"/>
                  </a:lnTo>
                  <a:lnTo>
                    <a:pt x="33" y="6"/>
                  </a:lnTo>
                  <a:lnTo>
                    <a:pt x="40" y="3"/>
                  </a:lnTo>
                  <a:lnTo>
                    <a:pt x="48" y="1"/>
                  </a:lnTo>
                  <a:lnTo>
                    <a:pt x="56" y="0"/>
                  </a:lnTo>
                  <a:lnTo>
                    <a:pt x="56" y="0"/>
                  </a:lnTo>
                  <a:lnTo>
                    <a:pt x="67" y="0"/>
                  </a:lnTo>
                  <a:lnTo>
                    <a:pt x="77" y="2"/>
                  </a:lnTo>
                  <a:lnTo>
                    <a:pt x="77" y="2"/>
                  </a:lnTo>
                  <a:lnTo>
                    <a:pt x="87" y="5"/>
                  </a:lnTo>
                  <a:lnTo>
                    <a:pt x="82" y="27"/>
                  </a:lnTo>
                  <a:lnTo>
                    <a:pt x="80" y="27"/>
                  </a:lnTo>
                  <a:lnTo>
                    <a:pt x="80" y="27"/>
                  </a:lnTo>
                  <a:lnTo>
                    <a:pt x="77" y="17"/>
                  </a:lnTo>
                  <a:lnTo>
                    <a:pt x="75" y="14"/>
                  </a:lnTo>
                  <a:lnTo>
                    <a:pt x="73" y="11"/>
                  </a:lnTo>
                  <a:lnTo>
                    <a:pt x="70" y="9"/>
                  </a:lnTo>
                  <a:lnTo>
                    <a:pt x="65" y="8"/>
                  </a:lnTo>
                  <a:lnTo>
                    <a:pt x="61" y="7"/>
                  </a:lnTo>
                  <a:lnTo>
                    <a:pt x="55" y="8"/>
                  </a:lnTo>
                  <a:lnTo>
                    <a:pt x="55" y="8"/>
                  </a:lnTo>
                  <a:lnTo>
                    <a:pt x="50" y="8"/>
                  </a:lnTo>
                  <a:lnTo>
                    <a:pt x="47" y="10"/>
                  </a:lnTo>
                  <a:lnTo>
                    <a:pt x="44" y="12"/>
                  </a:lnTo>
                  <a:lnTo>
                    <a:pt x="41" y="14"/>
                  </a:lnTo>
                  <a:lnTo>
                    <a:pt x="39" y="17"/>
                  </a:lnTo>
                  <a:lnTo>
                    <a:pt x="38" y="21"/>
                  </a:lnTo>
                  <a:lnTo>
                    <a:pt x="37" y="28"/>
                  </a:lnTo>
                  <a:lnTo>
                    <a:pt x="37" y="28"/>
                  </a:lnTo>
                  <a:lnTo>
                    <a:pt x="38" y="34"/>
                  </a:lnTo>
                  <a:lnTo>
                    <a:pt x="40" y="39"/>
                  </a:lnTo>
                  <a:lnTo>
                    <a:pt x="45" y="44"/>
                  </a:lnTo>
                  <a:lnTo>
                    <a:pt x="52" y="48"/>
                  </a:lnTo>
                  <a:lnTo>
                    <a:pt x="57" y="52"/>
                  </a:lnTo>
                  <a:lnTo>
                    <a:pt x="57" y="52"/>
                  </a:lnTo>
                  <a:lnTo>
                    <a:pt x="66" y="58"/>
                  </a:lnTo>
                  <a:lnTo>
                    <a:pt x="74" y="65"/>
                  </a:lnTo>
                  <a:lnTo>
                    <a:pt x="77" y="69"/>
                  </a:lnTo>
                  <a:lnTo>
                    <a:pt x="79" y="74"/>
                  </a:lnTo>
                  <a:lnTo>
                    <a:pt x="80" y="79"/>
                  </a:lnTo>
                  <a:lnTo>
                    <a:pt x="81" y="84"/>
                  </a:lnTo>
                  <a:lnTo>
                    <a:pt x="81" y="84"/>
                  </a:lnTo>
                  <a:lnTo>
                    <a:pt x="80" y="93"/>
                  </a:lnTo>
                  <a:lnTo>
                    <a:pt x="77" y="100"/>
                  </a:lnTo>
                  <a:lnTo>
                    <a:pt x="73" y="107"/>
                  </a:lnTo>
                  <a:lnTo>
                    <a:pt x="68" y="112"/>
                  </a:lnTo>
                  <a:lnTo>
                    <a:pt x="62" y="116"/>
                  </a:lnTo>
                  <a:lnTo>
                    <a:pt x="54" y="120"/>
                  </a:lnTo>
                  <a:lnTo>
                    <a:pt x="45" y="122"/>
                  </a:lnTo>
                  <a:lnTo>
                    <a:pt x="35" y="122"/>
                  </a:lnTo>
                  <a:lnTo>
                    <a:pt x="35" y="122"/>
                  </a:lnTo>
                  <a:lnTo>
                    <a:pt x="24" y="121"/>
                  </a:lnTo>
                  <a:lnTo>
                    <a:pt x="14" y="119"/>
                  </a:lnTo>
                  <a:lnTo>
                    <a:pt x="6" y="116"/>
                  </a:lnTo>
                  <a:lnTo>
                    <a:pt x="0" y="112"/>
                  </a:lnTo>
                  <a:lnTo>
                    <a:pt x="0" y="112"/>
                  </a:lnTo>
                  <a:lnTo>
                    <a:pt x="6" y="90"/>
                  </a:lnTo>
                  <a:lnTo>
                    <a:pt x="8" y="9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3" name="Freeform 29"/>
            <p:cNvSpPr>
              <a:spLocks/>
            </p:cNvSpPr>
            <p:nvPr userDrawn="1"/>
          </p:nvSpPr>
          <p:spPr bwMode="auto">
            <a:xfrm>
              <a:off x="1760538" y="1789113"/>
              <a:ext cx="166688" cy="187325"/>
            </a:xfrm>
            <a:custGeom>
              <a:avLst/>
              <a:gdLst>
                <a:gd name="T0" fmla="*/ 105 w 105"/>
                <a:gd name="T1" fmla="*/ 0 h 118"/>
                <a:gd name="T2" fmla="*/ 105 w 105"/>
                <a:gd name="T3" fmla="*/ 0 h 118"/>
                <a:gd name="T4" fmla="*/ 98 w 105"/>
                <a:gd name="T5" fmla="*/ 22 h 118"/>
                <a:gd name="T6" fmla="*/ 97 w 105"/>
                <a:gd name="T7" fmla="*/ 22 h 118"/>
                <a:gd name="T8" fmla="*/ 97 w 105"/>
                <a:gd name="T9" fmla="*/ 22 h 118"/>
                <a:gd name="T10" fmla="*/ 95 w 105"/>
                <a:gd name="T11" fmla="*/ 16 h 118"/>
                <a:gd name="T12" fmla="*/ 92 w 105"/>
                <a:gd name="T13" fmla="*/ 13 h 118"/>
                <a:gd name="T14" fmla="*/ 88 w 105"/>
                <a:gd name="T15" fmla="*/ 10 h 118"/>
                <a:gd name="T16" fmla="*/ 84 w 105"/>
                <a:gd name="T17" fmla="*/ 9 h 118"/>
                <a:gd name="T18" fmla="*/ 76 w 105"/>
                <a:gd name="T19" fmla="*/ 8 h 118"/>
                <a:gd name="T20" fmla="*/ 69 w 105"/>
                <a:gd name="T21" fmla="*/ 8 h 118"/>
                <a:gd name="T22" fmla="*/ 68 w 105"/>
                <a:gd name="T23" fmla="*/ 8 h 118"/>
                <a:gd name="T24" fmla="*/ 68 w 105"/>
                <a:gd name="T25" fmla="*/ 8 h 118"/>
                <a:gd name="T26" fmla="*/ 64 w 105"/>
                <a:gd name="T27" fmla="*/ 9 h 118"/>
                <a:gd name="T28" fmla="*/ 61 w 105"/>
                <a:gd name="T29" fmla="*/ 10 h 118"/>
                <a:gd name="T30" fmla="*/ 59 w 105"/>
                <a:gd name="T31" fmla="*/ 12 h 118"/>
                <a:gd name="T32" fmla="*/ 58 w 105"/>
                <a:gd name="T33" fmla="*/ 16 h 118"/>
                <a:gd name="T34" fmla="*/ 48 w 105"/>
                <a:gd name="T35" fmla="*/ 55 h 118"/>
                <a:gd name="T36" fmla="*/ 51 w 105"/>
                <a:gd name="T37" fmla="*/ 55 h 118"/>
                <a:gd name="T38" fmla="*/ 51 w 105"/>
                <a:gd name="T39" fmla="*/ 55 h 118"/>
                <a:gd name="T40" fmla="*/ 62 w 105"/>
                <a:gd name="T41" fmla="*/ 55 h 118"/>
                <a:gd name="T42" fmla="*/ 71 w 105"/>
                <a:gd name="T43" fmla="*/ 55 h 118"/>
                <a:gd name="T44" fmla="*/ 78 w 105"/>
                <a:gd name="T45" fmla="*/ 53 h 118"/>
                <a:gd name="T46" fmla="*/ 81 w 105"/>
                <a:gd name="T47" fmla="*/ 52 h 118"/>
                <a:gd name="T48" fmla="*/ 83 w 105"/>
                <a:gd name="T49" fmla="*/ 50 h 118"/>
                <a:gd name="T50" fmla="*/ 84 w 105"/>
                <a:gd name="T51" fmla="*/ 50 h 118"/>
                <a:gd name="T52" fmla="*/ 78 w 105"/>
                <a:gd name="T53" fmla="*/ 71 h 118"/>
                <a:gd name="T54" fmla="*/ 77 w 105"/>
                <a:gd name="T55" fmla="*/ 71 h 118"/>
                <a:gd name="T56" fmla="*/ 77 w 105"/>
                <a:gd name="T57" fmla="*/ 71 h 118"/>
                <a:gd name="T58" fmla="*/ 75 w 105"/>
                <a:gd name="T59" fmla="*/ 68 h 118"/>
                <a:gd name="T60" fmla="*/ 73 w 105"/>
                <a:gd name="T61" fmla="*/ 66 h 118"/>
                <a:gd name="T62" fmla="*/ 70 w 105"/>
                <a:gd name="T63" fmla="*/ 65 h 118"/>
                <a:gd name="T64" fmla="*/ 67 w 105"/>
                <a:gd name="T65" fmla="*/ 64 h 118"/>
                <a:gd name="T66" fmla="*/ 58 w 105"/>
                <a:gd name="T67" fmla="*/ 63 h 118"/>
                <a:gd name="T68" fmla="*/ 48 w 105"/>
                <a:gd name="T69" fmla="*/ 63 h 118"/>
                <a:gd name="T70" fmla="*/ 45 w 105"/>
                <a:gd name="T71" fmla="*/ 63 h 118"/>
                <a:gd name="T72" fmla="*/ 36 w 105"/>
                <a:gd name="T73" fmla="*/ 95 h 118"/>
                <a:gd name="T74" fmla="*/ 36 w 105"/>
                <a:gd name="T75" fmla="*/ 95 h 118"/>
                <a:gd name="T76" fmla="*/ 34 w 105"/>
                <a:gd name="T77" fmla="*/ 103 h 118"/>
                <a:gd name="T78" fmla="*/ 32 w 105"/>
                <a:gd name="T79" fmla="*/ 109 h 118"/>
                <a:gd name="T80" fmla="*/ 33 w 105"/>
                <a:gd name="T81" fmla="*/ 114 h 118"/>
                <a:gd name="T82" fmla="*/ 34 w 105"/>
                <a:gd name="T83" fmla="*/ 117 h 118"/>
                <a:gd name="T84" fmla="*/ 34 w 105"/>
                <a:gd name="T85" fmla="*/ 118 h 118"/>
                <a:gd name="T86" fmla="*/ 0 w 105"/>
                <a:gd name="T87" fmla="*/ 118 h 118"/>
                <a:gd name="T88" fmla="*/ 0 w 105"/>
                <a:gd name="T89" fmla="*/ 117 h 118"/>
                <a:gd name="T90" fmla="*/ 0 w 105"/>
                <a:gd name="T91" fmla="*/ 117 h 118"/>
                <a:gd name="T92" fmla="*/ 3 w 105"/>
                <a:gd name="T93" fmla="*/ 114 h 118"/>
                <a:gd name="T94" fmla="*/ 6 w 105"/>
                <a:gd name="T95" fmla="*/ 110 h 118"/>
                <a:gd name="T96" fmla="*/ 8 w 105"/>
                <a:gd name="T97" fmla="*/ 104 h 118"/>
                <a:gd name="T98" fmla="*/ 11 w 105"/>
                <a:gd name="T99" fmla="*/ 96 h 118"/>
                <a:gd name="T100" fmla="*/ 32 w 105"/>
                <a:gd name="T101" fmla="*/ 24 h 118"/>
                <a:gd name="T102" fmla="*/ 32 w 105"/>
                <a:gd name="T103" fmla="*/ 24 h 118"/>
                <a:gd name="T104" fmla="*/ 34 w 105"/>
                <a:gd name="T105" fmla="*/ 15 h 118"/>
                <a:gd name="T106" fmla="*/ 35 w 105"/>
                <a:gd name="T107" fmla="*/ 9 h 118"/>
                <a:gd name="T108" fmla="*/ 35 w 105"/>
                <a:gd name="T109" fmla="*/ 5 h 118"/>
                <a:gd name="T110" fmla="*/ 33 w 105"/>
                <a:gd name="T111" fmla="*/ 1 h 118"/>
                <a:gd name="T112" fmla="*/ 33 w 105"/>
                <a:gd name="T113" fmla="*/ 0 h 118"/>
                <a:gd name="T114" fmla="*/ 105 w 105"/>
                <a:gd name="T115" fmla="*/ 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5" h="118">
                  <a:moveTo>
                    <a:pt x="105" y="0"/>
                  </a:moveTo>
                  <a:lnTo>
                    <a:pt x="105" y="0"/>
                  </a:lnTo>
                  <a:lnTo>
                    <a:pt x="98" y="22"/>
                  </a:lnTo>
                  <a:lnTo>
                    <a:pt x="97" y="22"/>
                  </a:lnTo>
                  <a:lnTo>
                    <a:pt x="97" y="22"/>
                  </a:lnTo>
                  <a:lnTo>
                    <a:pt x="95" y="16"/>
                  </a:lnTo>
                  <a:lnTo>
                    <a:pt x="92" y="13"/>
                  </a:lnTo>
                  <a:lnTo>
                    <a:pt x="88" y="10"/>
                  </a:lnTo>
                  <a:lnTo>
                    <a:pt x="84" y="9"/>
                  </a:lnTo>
                  <a:lnTo>
                    <a:pt x="76" y="8"/>
                  </a:lnTo>
                  <a:lnTo>
                    <a:pt x="69" y="8"/>
                  </a:lnTo>
                  <a:lnTo>
                    <a:pt x="68" y="8"/>
                  </a:lnTo>
                  <a:lnTo>
                    <a:pt x="68" y="8"/>
                  </a:lnTo>
                  <a:lnTo>
                    <a:pt x="64" y="9"/>
                  </a:lnTo>
                  <a:lnTo>
                    <a:pt x="61" y="10"/>
                  </a:lnTo>
                  <a:lnTo>
                    <a:pt x="59" y="12"/>
                  </a:lnTo>
                  <a:lnTo>
                    <a:pt x="58" y="16"/>
                  </a:lnTo>
                  <a:lnTo>
                    <a:pt x="48" y="55"/>
                  </a:lnTo>
                  <a:lnTo>
                    <a:pt x="51" y="55"/>
                  </a:lnTo>
                  <a:lnTo>
                    <a:pt x="51" y="55"/>
                  </a:lnTo>
                  <a:lnTo>
                    <a:pt x="62" y="55"/>
                  </a:lnTo>
                  <a:lnTo>
                    <a:pt x="71" y="55"/>
                  </a:lnTo>
                  <a:lnTo>
                    <a:pt x="78" y="53"/>
                  </a:lnTo>
                  <a:lnTo>
                    <a:pt x="81" y="52"/>
                  </a:lnTo>
                  <a:lnTo>
                    <a:pt x="83" y="50"/>
                  </a:lnTo>
                  <a:lnTo>
                    <a:pt x="84" y="50"/>
                  </a:lnTo>
                  <a:lnTo>
                    <a:pt x="78" y="71"/>
                  </a:lnTo>
                  <a:lnTo>
                    <a:pt x="77" y="71"/>
                  </a:lnTo>
                  <a:lnTo>
                    <a:pt x="77" y="71"/>
                  </a:lnTo>
                  <a:lnTo>
                    <a:pt x="75" y="68"/>
                  </a:lnTo>
                  <a:lnTo>
                    <a:pt x="73" y="66"/>
                  </a:lnTo>
                  <a:lnTo>
                    <a:pt x="70" y="65"/>
                  </a:lnTo>
                  <a:lnTo>
                    <a:pt x="67" y="64"/>
                  </a:lnTo>
                  <a:lnTo>
                    <a:pt x="58" y="63"/>
                  </a:lnTo>
                  <a:lnTo>
                    <a:pt x="48" y="63"/>
                  </a:lnTo>
                  <a:lnTo>
                    <a:pt x="45" y="63"/>
                  </a:lnTo>
                  <a:lnTo>
                    <a:pt x="36" y="95"/>
                  </a:lnTo>
                  <a:lnTo>
                    <a:pt x="36" y="95"/>
                  </a:lnTo>
                  <a:lnTo>
                    <a:pt x="34" y="103"/>
                  </a:lnTo>
                  <a:lnTo>
                    <a:pt x="32" y="109"/>
                  </a:lnTo>
                  <a:lnTo>
                    <a:pt x="33" y="114"/>
                  </a:lnTo>
                  <a:lnTo>
                    <a:pt x="34" y="117"/>
                  </a:lnTo>
                  <a:lnTo>
                    <a:pt x="34" y="118"/>
                  </a:lnTo>
                  <a:lnTo>
                    <a:pt x="0" y="118"/>
                  </a:lnTo>
                  <a:lnTo>
                    <a:pt x="0" y="117"/>
                  </a:lnTo>
                  <a:lnTo>
                    <a:pt x="0" y="117"/>
                  </a:lnTo>
                  <a:lnTo>
                    <a:pt x="3" y="114"/>
                  </a:lnTo>
                  <a:lnTo>
                    <a:pt x="6" y="110"/>
                  </a:lnTo>
                  <a:lnTo>
                    <a:pt x="8" y="104"/>
                  </a:lnTo>
                  <a:lnTo>
                    <a:pt x="11" y="96"/>
                  </a:lnTo>
                  <a:lnTo>
                    <a:pt x="32" y="24"/>
                  </a:lnTo>
                  <a:lnTo>
                    <a:pt x="32" y="24"/>
                  </a:lnTo>
                  <a:lnTo>
                    <a:pt x="34" y="15"/>
                  </a:lnTo>
                  <a:lnTo>
                    <a:pt x="35" y="9"/>
                  </a:lnTo>
                  <a:lnTo>
                    <a:pt x="35" y="5"/>
                  </a:lnTo>
                  <a:lnTo>
                    <a:pt x="33" y="1"/>
                  </a:lnTo>
                  <a:lnTo>
                    <a:pt x="33" y="0"/>
                  </a:lnTo>
                  <a:lnTo>
                    <a:pt x="10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4" name="Freeform 30"/>
            <p:cNvSpPr>
              <a:spLocks/>
            </p:cNvSpPr>
            <p:nvPr userDrawn="1"/>
          </p:nvSpPr>
          <p:spPr bwMode="auto">
            <a:xfrm>
              <a:off x="1925638" y="1789113"/>
              <a:ext cx="150813" cy="187325"/>
            </a:xfrm>
            <a:custGeom>
              <a:avLst/>
              <a:gdLst>
                <a:gd name="T0" fmla="*/ 95 w 95"/>
                <a:gd name="T1" fmla="*/ 0 h 118"/>
                <a:gd name="T2" fmla="*/ 95 w 95"/>
                <a:gd name="T3" fmla="*/ 0 h 118"/>
                <a:gd name="T4" fmla="*/ 89 w 95"/>
                <a:gd name="T5" fmla="*/ 22 h 118"/>
                <a:gd name="T6" fmla="*/ 87 w 95"/>
                <a:gd name="T7" fmla="*/ 22 h 118"/>
                <a:gd name="T8" fmla="*/ 87 w 95"/>
                <a:gd name="T9" fmla="*/ 22 h 118"/>
                <a:gd name="T10" fmla="*/ 85 w 95"/>
                <a:gd name="T11" fmla="*/ 16 h 118"/>
                <a:gd name="T12" fmla="*/ 82 w 95"/>
                <a:gd name="T13" fmla="*/ 13 h 118"/>
                <a:gd name="T14" fmla="*/ 78 w 95"/>
                <a:gd name="T15" fmla="*/ 11 h 118"/>
                <a:gd name="T16" fmla="*/ 75 w 95"/>
                <a:gd name="T17" fmla="*/ 9 h 118"/>
                <a:gd name="T18" fmla="*/ 67 w 95"/>
                <a:gd name="T19" fmla="*/ 8 h 118"/>
                <a:gd name="T20" fmla="*/ 61 w 95"/>
                <a:gd name="T21" fmla="*/ 8 h 118"/>
                <a:gd name="T22" fmla="*/ 60 w 95"/>
                <a:gd name="T23" fmla="*/ 8 h 118"/>
                <a:gd name="T24" fmla="*/ 35 w 95"/>
                <a:gd name="T25" fmla="*/ 95 h 118"/>
                <a:gd name="T26" fmla="*/ 35 w 95"/>
                <a:gd name="T27" fmla="*/ 95 h 118"/>
                <a:gd name="T28" fmla="*/ 32 w 95"/>
                <a:gd name="T29" fmla="*/ 110 h 118"/>
                <a:gd name="T30" fmla="*/ 32 w 95"/>
                <a:gd name="T31" fmla="*/ 114 h 118"/>
                <a:gd name="T32" fmla="*/ 34 w 95"/>
                <a:gd name="T33" fmla="*/ 117 h 118"/>
                <a:gd name="T34" fmla="*/ 34 w 95"/>
                <a:gd name="T35" fmla="*/ 118 h 118"/>
                <a:gd name="T36" fmla="*/ 0 w 95"/>
                <a:gd name="T37" fmla="*/ 118 h 118"/>
                <a:gd name="T38" fmla="*/ 0 w 95"/>
                <a:gd name="T39" fmla="*/ 117 h 118"/>
                <a:gd name="T40" fmla="*/ 0 w 95"/>
                <a:gd name="T41" fmla="*/ 117 h 118"/>
                <a:gd name="T42" fmla="*/ 4 w 95"/>
                <a:gd name="T43" fmla="*/ 114 h 118"/>
                <a:gd name="T44" fmla="*/ 6 w 95"/>
                <a:gd name="T45" fmla="*/ 110 h 118"/>
                <a:gd name="T46" fmla="*/ 8 w 95"/>
                <a:gd name="T47" fmla="*/ 104 h 118"/>
                <a:gd name="T48" fmla="*/ 11 w 95"/>
                <a:gd name="T49" fmla="*/ 95 h 118"/>
                <a:gd name="T50" fmla="*/ 36 w 95"/>
                <a:gd name="T51" fmla="*/ 8 h 118"/>
                <a:gd name="T52" fmla="*/ 33 w 95"/>
                <a:gd name="T53" fmla="*/ 8 h 118"/>
                <a:gd name="T54" fmla="*/ 33 w 95"/>
                <a:gd name="T55" fmla="*/ 8 h 118"/>
                <a:gd name="T56" fmla="*/ 26 w 95"/>
                <a:gd name="T57" fmla="*/ 8 h 118"/>
                <a:gd name="T58" fmla="*/ 19 w 95"/>
                <a:gd name="T59" fmla="*/ 9 h 118"/>
                <a:gd name="T60" fmla="*/ 15 w 95"/>
                <a:gd name="T61" fmla="*/ 11 h 118"/>
                <a:gd name="T62" fmla="*/ 11 w 95"/>
                <a:gd name="T63" fmla="*/ 13 h 118"/>
                <a:gd name="T64" fmla="*/ 7 w 95"/>
                <a:gd name="T65" fmla="*/ 16 h 118"/>
                <a:gd name="T66" fmla="*/ 3 w 95"/>
                <a:gd name="T67" fmla="*/ 22 h 118"/>
                <a:gd name="T68" fmla="*/ 1 w 95"/>
                <a:gd name="T69" fmla="*/ 22 h 118"/>
                <a:gd name="T70" fmla="*/ 1 w 95"/>
                <a:gd name="T71" fmla="*/ 22 h 118"/>
                <a:gd name="T72" fmla="*/ 8 w 95"/>
                <a:gd name="T73" fmla="*/ 0 h 118"/>
                <a:gd name="T74" fmla="*/ 95 w 95"/>
                <a:gd name="T75" fmla="*/ 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5" h="118">
                  <a:moveTo>
                    <a:pt x="95" y="0"/>
                  </a:moveTo>
                  <a:lnTo>
                    <a:pt x="95" y="0"/>
                  </a:lnTo>
                  <a:lnTo>
                    <a:pt x="89" y="22"/>
                  </a:lnTo>
                  <a:lnTo>
                    <a:pt x="87" y="22"/>
                  </a:lnTo>
                  <a:lnTo>
                    <a:pt x="87" y="22"/>
                  </a:lnTo>
                  <a:lnTo>
                    <a:pt x="85" y="16"/>
                  </a:lnTo>
                  <a:lnTo>
                    <a:pt x="82" y="13"/>
                  </a:lnTo>
                  <a:lnTo>
                    <a:pt x="78" y="11"/>
                  </a:lnTo>
                  <a:lnTo>
                    <a:pt x="75" y="9"/>
                  </a:lnTo>
                  <a:lnTo>
                    <a:pt x="67" y="8"/>
                  </a:lnTo>
                  <a:lnTo>
                    <a:pt x="61" y="8"/>
                  </a:lnTo>
                  <a:lnTo>
                    <a:pt x="60" y="8"/>
                  </a:lnTo>
                  <a:lnTo>
                    <a:pt x="35" y="95"/>
                  </a:lnTo>
                  <a:lnTo>
                    <a:pt x="35" y="95"/>
                  </a:lnTo>
                  <a:lnTo>
                    <a:pt x="32" y="110"/>
                  </a:lnTo>
                  <a:lnTo>
                    <a:pt x="32" y="114"/>
                  </a:lnTo>
                  <a:lnTo>
                    <a:pt x="34" y="117"/>
                  </a:lnTo>
                  <a:lnTo>
                    <a:pt x="34" y="118"/>
                  </a:lnTo>
                  <a:lnTo>
                    <a:pt x="0" y="118"/>
                  </a:lnTo>
                  <a:lnTo>
                    <a:pt x="0" y="117"/>
                  </a:lnTo>
                  <a:lnTo>
                    <a:pt x="0" y="117"/>
                  </a:lnTo>
                  <a:lnTo>
                    <a:pt x="4" y="114"/>
                  </a:lnTo>
                  <a:lnTo>
                    <a:pt x="6" y="110"/>
                  </a:lnTo>
                  <a:lnTo>
                    <a:pt x="8" y="104"/>
                  </a:lnTo>
                  <a:lnTo>
                    <a:pt x="11" y="95"/>
                  </a:lnTo>
                  <a:lnTo>
                    <a:pt x="36" y="8"/>
                  </a:lnTo>
                  <a:lnTo>
                    <a:pt x="33" y="8"/>
                  </a:lnTo>
                  <a:lnTo>
                    <a:pt x="33" y="8"/>
                  </a:lnTo>
                  <a:lnTo>
                    <a:pt x="26" y="8"/>
                  </a:lnTo>
                  <a:lnTo>
                    <a:pt x="19" y="9"/>
                  </a:lnTo>
                  <a:lnTo>
                    <a:pt x="15" y="11"/>
                  </a:lnTo>
                  <a:lnTo>
                    <a:pt x="11" y="13"/>
                  </a:lnTo>
                  <a:lnTo>
                    <a:pt x="7" y="16"/>
                  </a:lnTo>
                  <a:lnTo>
                    <a:pt x="3" y="22"/>
                  </a:lnTo>
                  <a:lnTo>
                    <a:pt x="1" y="22"/>
                  </a:lnTo>
                  <a:lnTo>
                    <a:pt x="1" y="22"/>
                  </a:lnTo>
                  <a:lnTo>
                    <a:pt x="8" y="0"/>
                  </a:lnTo>
                  <a:lnTo>
                    <a:pt x="9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5" name="Freeform 31"/>
            <p:cNvSpPr>
              <a:spLocks/>
            </p:cNvSpPr>
            <p:nvPr userDrawn="1"/>
          </p:nvSpPr>
          <p:spPr bwMode="auto">
            <a:xfrm>
              <a:off x="1447801" y="1789113"/>
              <a:ext cx="238125" cy="187325"/>
            </a:xfrm>
            <a:custGeom>
              <a:avLst/>
              <a:gdLst>
                <a:gd name="T0" fmla="*/ 150 w 150"/>
                <a:gd name="T1" fmla="*/ 1 h 118"/>
                <a:gd name="T2" fmla="*/ 150 w 150"/>
                <a:gd name="T3" fmla="*/ 1 h 118"/>
                <a:gd name="T4" fmla="*/ 147 w 150"/>
                <a:gd name="T5" fmla="*/ 5 h 118"/>
                <a:gd name="T6" fmla="*/ 144 w 150"/>
                <a:gd name="T7" fmla="*/ 9 h 118"/>
                <a:gd name="T8" fmla="*/ 136 w 150"/>
                <a:gd name="T9" fmla="*/ 23 h 118"/>
                <a:gd name="T10" fmla="*/ 136 w 150"/>
                <a:gd name="T11" fmla="*/ 23 h 118"/>
                <a:gd name="T12" fmla="*/ 108 w 150"/>
                <a:gd name="T13" fmla="*/ 76 h 118"/>
                <a:gd name="T14" fmla="*/ 87 w 150"/>
                <a:gd name="T15" fmla="*/ 118 h 118"/>
                <a:gd name="T16" fmla="*/ 74 w 150"/>
                <a:gd name="T17" fmla="*/ 118 h 118"/>
                <a:gd name="T18" fmla="*/ 67 w 150"/>
                <a:gd name="T19" fmla="*/ 44 h 118"/>
                <a:gd name="T20" fmla="*/ 66 w 150"/>
                <a:gd name="T21" fmla="*/ 44 h 118"/>
                <a:gd name="T22" fmla="*/ 26 w 150"/>
                <a:gd name="T23" fmla="*/ 118 h 118"/>
                <a:gd name="T24" fmla="*/ 15 w 150"/>
                <a:gd name="T25" fmla="*/ 118 h 118"/>
                <a:gd name="T26" fmla="*/ 5 w 150"/>
                <a:gd name="T27" fmla="*/ 24 h 118"/>
                <a:gd name="T28" fmla="*/ 5 w 150"/>
                <a:gd name="T29" fmla="*/ 24 h 118"/>
                <a:gd name="T30" fmla="*/ 4 w 150"/>
                <a:gd name="T31" fmla="*/ 9 h 118"/>
                <a:gd name="T32" fmla="*/ 2 w 150"/>
                <a:gd name="T33" fmla="*/ 5 h 118"/>
                <a:gd name="T34" fmla="*/ 0 w 150"/>
                <a:gd name="T35" fmla="*/ 1 h 118"/>
                <a:gd name="T36" fmla="*/ 0 w 150"/>
                <a:gd name="T37" fmla="*/ 0 h 118"/>
                <a:gd name="T38" fmla="*/ 33 w 150"/>
                <a:gd name="T39" fmla="*/ 0 h 118"/>
                <a:gd name="T40" fmla="*/ 33 w 150"/>
                <a:gd name="T41" fmla="*/ 1 h 118"/>
                <a:gd name="T42" fmla="*/ 33 w 150"/>
                <a:gd name="T43" fmla="*/ 1 h 118"/>
                <a:gd name="T44" fmla="*/ 31 w 150"/>
                <a:gd name="T45" fmla="*/ 5 h 118"/>
                <a:gd name="T46" fmla="*/ 29 w 150"/>
                <a:gd name="T47" fmla="*/ 9 h 118"/>
                <a:gd name="T48" fmla="*/ 29 w 150"/>
                <a:gd name="T49" fmla="*/ 14 h 118"/>
                <a:gd name="T50" fmla="*/ 29 w 150"/>
                <a:gd name="T51" fmla="*/ 23 h 118"/>
                <a:gd name="T52" fmla="*/ 35 w 150"/>
                <a:gd name="T53" fmla="*/ 79 h 118"/>
                <a:gd name="T54" fmla="*/ 35 w 150"/>
                <a:gd name="T55" fmla="*/ 79 h 118"/>
                <a:gd name="T56" fmla="*/ 77 w 150"/>
                <a:gd name="T57" fmla="*/ 1 h 118"/>
                <a:gd name="T58" fmla="*/ 86 w 150"/>
                <a:gd name="T59" fmla="*/ 1 h 118"/>
                <a:gd name="T60" fmla="*/ 93 w 150"/>
                <a:gd name="T61" fmla="*/ 79 h 118"/>
                <a:gd name="T62" fmla="*/ 94 w 150"/>
                <a:gd name="T63" fmla="*/ 79 h 118"/>
                <a:gd name="T64" fmla="*/ 94 w 150"/>
                <a:gd name="T65" fmla="*/ 79 h 118"/>
                <a:gd name="T66" fmla="*/ 124 w 150"/>
                <a:gd name="T67" fmla="*/ 21 h 118"/>
                <a:gd name="T68" fmla="*/ 124 w 150"/>
                <a:gd name="T69" fmla="*/ 21 h 118"/>
                <a:gd name="T70" fmla="*/ 128 w 150"/>
                <a:gd name="T71" fmla="*/ 12 h 118"/>
                <a:gd name="T72" fmla="*/ 129 w 150"/>
                <a:gd name="T73" fmla="*/ 6 h 118"/>
                <a:gd name="T74" fmla="*/ 129 w 150"/>
                <a:gd name="T75" fmla="*/ 3 h 118"/>
                <a:gd name="T76" fmla="*/ 128 w 150"/>
                <a:gd name="T77" fmla="*/ 1 h 118"/>
                <a:gd name="T78" fmla="*/ 128 w 150"/>
                <a:gd name="T79" fmla="*/ 0 h 118"/>
                <a:gd name="T80" fmla="*/ 150 w 150"/>
                <a:gd name="T81" fmla="*/ 0 h 118"/>
                <a:gd name="T82" fmla="*/ 150 w 150"/>
                <a:gd name="T83" fmla="*/ 1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0" h="118">
                  <a:moveTo>
                    <a:pt x="150" y="1"/>
                  </a:moveTo>
                  <a:lnTo>
                    <a:pt x="150" y="1"/>
                  </a:lnTo>
                  <a:lnTo>
                    <a:pt x="147" y="5"/>
                  </a:lnTo>
                  <a:lnTo>
                    <a:pt x="144" y="9"/>
                  </a:lnTo>
                  <a:lnTo>
                    <a:pt x="136" y="23"/>
                  </a:lnTo>
                  <a:lnTo>
                    <a:pt x="136" y="23"/>
                  </a:lnTo>
                  <a:lnTo>
                    <a:pt x="108" y="76"/>
                  </a:lnTo>
                  <a:lnTo>
                    <a:pt x="87" y="118"/>
                  </a:lnTo>
                  <a:lnTo>
                    <a:pt x="74" y="118"/>
                  </a:lnTo>
                  <a:lnTo>
                    <a:pt x="67" y="44"/>
                  </a:lnTo>
                  <a:lnTo>
                    <a:pt x="66" y="44"/>
                  </a:lnTo>
                  <a:lnTo>
                    <a:pt x="26" y="118"/>
                  </a:lnTo>
                  <a:lnTo>
                    <a:pt x="15" y="118"/>
                  </a:lnTo>
                  <a:lnTo>
                    <a:pt x="5" y="24"/>
                  </a:lnTo>
                  <a:lnTo>
                    <a:pt x="5" y="24"/>
                  </a:lnTo>
                  <a:lnTo>
                    <a:pt x="4" y="9"/>
                  </a:lnTo>
                  <a:lnTo>
                    <a:pt x="2" y="5"/>
                  </a:lnTo>
                  <a:lnTo>
                    <a:pt x="0" y="1"/>
                  </a:lnTo>
                  <a:lnTo>
                    <a:pt x="0" y="0"/>
                  </a:lnTo>
                  <a:lnTo>
                    <a:pt x="33" y="0"/>
                  </a:lnTo>
                  <a:lnTo>
                    <a:pt x="33" y="1"/>
                  </a:lnTo>
                  <a:lnTo>
                    <a:pt x="33" y="1"/>
                  </a:lnTo>
                  <a:lnTo>
                    <a:pt x="31" y="5"/>
                  </a:lnTo>
                  <a:lnTo>
                    <a:pt x="29" y="9"/>
                  </a:lnTo>
                  <a:lnTo>
                    <a:pt x="29" y="14"/>
                  </a:lnTo>
                  <a:lnTo>
                    <a:pt x="29" y="23"/>
                  </a:lnTo>
                  <a:lnTo>
                    <a:pt x="35" y="79"/>
                  </a:lnTo>
                  <a:lnTo>
                    <a:pt x="35" y="79"/>
                  </a:lnTo>
                  <a:lnTo>
                    <a:pt x="77" y="1"/>
                  </a:lnTo>
                  <a:lnTo>
                    <a:pt x="86" y="1"/>
                  </a:lnTo>
                  <a:lnTo>
                    <a:pt x="93" y="79"/>
                  </a:lnTo>
                  <a:lnTo>
                    <a:pt x="94" y="79"/>
                  </a:lnTo>
                  <a:lnTo>
                    <a:pt x="94" y="79"/>
                  </a:lnTo>
                  <a:lnTo>
                    <a:pt x="124" y="21"/>
                  </a:lnTo>
                  <a:lnTo>
                    <a:pt x="124" y="21"/>
                  </a:lnTo>
                  <a:lnTo>
                    <a:pt x="128" y="12"/>
                  </a:lnTo>
                  <a:lnTo>
                    <a:pt x="129" y="6"/>
                  </a:lnTo>
                  <a:lnTo>
                    <a:pt x="129" y="3"/>
                  </a:lnTo>
                  <a:lnTo>
                    <a:pt x="128" y="1"/>
                  </a:lnTo>
                  <a:lnTo>
                    <a:pt x="128" y="0"/>
                  </a:lnTo>
                  <a:lnTo>
                    <a:pt x="150" y="0"/>
                  </a:lnTo>
                  <a:lnTo>
                    <a:pt x="15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
        <p:nvSpPr>
          <p:cNvPr id="14" name="Text Placeholder 2"/>
          <p:cNvSpPr>
            <a:spLocks noGrp="1"/>
          </p:cNvSpPr>
          <p:nvPr>
            <p:ph type="body" sz="quarter" idx="12" hasCustomPrompt="1"/>
          </p:nvPr>
        </p:nvSpPr>
        <p:spPr>
          <a:xfrm>
            <a:off x="283745" y="301625"/>
            <a:ext cx="10230268" cy="4897090"/>
          </a:xfrm>
        </p:spPr>
        <p:txBody>
          <a:bodyPr/>
          <a:lstStyle>
            <a:lvl1pPr marL="571500" indent="-571500">
              <a:buFont typeface="Arial" panose="020B0604020202020204" pitchFamily="34" charset="0"/>
              <a:buChar char="−"/>
              <a:defRPr sz="3600">
                <a:solidFill>
                  <a:schemeClr val="bg1"/>
                </a:solidFill>
              </a:defRPr>
            </a:lvl1pPr>
            <a:lvl2pPr>
              <a:defRPr sz="2800">
                <a:solidFill>
                  <a:schemeClr val="bg1"/>
                </a:solidFill>
              </a:defRPr>
            </a:lvl2pPr>
            <a:lvl3pPr marL="985807" indent="-457200">
              <a:buFont typeface="Arial" panose="020B0604020202020204" pitchFamily="34" charset="0"/>
              <a:buChar char="−"/>
              <a:defRPr sz="2800">
                <a:solidFill>
                  <a:schemeClr val="bg1"/>
                </a:solidFill>
              </a:defRPr>
            </a:lvl3pPr>
            <a:lvl4pPr>
              <a:defRPr sz="2800">
                <a:solidFill>
                  <a:schemeClr val="bg1"/>
                </a:solidFill>
              </a:defRPr>
            </a:lvl4pPr>
            <a:lvl5pPr>
              <a:defRPr sz="2400">
                <a:solidFill>
                  <a:schemeClr val="bg1"/>
                </a:solidFill>
              </a:defRPr>
            </a:lvl5pPr>
          </a:lstStyle>
          <a:p>
            <a:pPr lvl="0"/>
            <a:r>
              <a:rPr lang="en-US"/>
              <a:t>You can use it as divider or highlight slide. Make it short, clear and pretty. If used as a highlight slide, size of the text should be 35pt. If used as a divider slide, content can be much smaller – 18pt.</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873435035"/>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sp>
        <p:nvSpPr>
          <p:cNvPr id="2" name="Footer Placeholder 3"/>
          <p:cNvSpPr>
            <a:spLocks noGrp="1"/>
          </p:cNvSpPr>
          <p:nvPr>
            <p:ph type="ftr" sz="quarter" idx="3"/>
          </p:nvPr>
        </p:nvSpPr>
        <p:spPr>
          <a:xfrm>
            <a:off x="658292" y="5592196"/>
            <a:ext cx="5678487" cy="228600"/>
          </a:xfrm>
          <a:prstGeom prst="rect">
            <a:avLst/>
          </a:prstGeom>
        </p:spPr>
        <p:txBody>
          <a:bodyPr/>
          <a:lstStyle>
            <a:lvl1pPr>
              <a:defRPr sz="800">
                <a:solidFill>
                  <a:schemeClr val="tx2"/>
                </a:solidFill>
              </a:defRPr>
            </a:lvl1pPr>
          </a:lstStyle>
          <a:p>
            <a:r>
              <a:rPr lang="en-US"/>
              <a:t>Global webinar for third-party providers</a:t>
            </a:r>
            <a:endParaRPr lang="en-GB"/>
          </a:p>
        </p:txBody>
      </p:sp>
      <p:sp>
        <p:nvSpPr>
          <p:cNvPr id="3" name="Slide Number Placeholder 4"/>
          <p:cNvSpPr>
            <a:spLocks noGrp="1"/>
          </p:cNvSpPr>
          <p:nvPr>
            <p:ph type="sldNum" sz="quarter" idx="4"/>
          </p:nvPr>
        </p:nvSpPr>
        <p:spPr>
          <a:xfrm>
            <a:off x="9823251" y="5592196"/>
            <a:ext cx="762000" cy="228600"/>
          </a:xfrm>
          <a:prstGeom prst="rect">
            <a:avLst/>
          </a:prstGeom>
        </p:spPr>
        <p:txBody>
          <a:bodyPr/>
          <a:lstStyle>
            <a:lvl1pPr algn="r">
              <a:defRPr sz="800">
                <a:solidFill>
                  <a:schemeClr val="tx2"/>
                </a:solidFill>
              </a:defRPr>
            </a:lvl1pPr>
          </a:lstStyle>
          <a:p>
            <a:fld id="{F17889F7-7963-4A16-ADF8-FEE4D97DC541}" type="slidenum">
              <a:rPr lang="en-GB" smtClean="0"/>
              <a:pPr/>
              <a:t>‹#›</a:t>
            </a:fld>
            <a:endParaRPr lang="en-GB"/>
          </a:p>
        </p:txBody>
      </p:sp>
      <p:sp>
        <p:nvSpPr>
          <p:cNvPr id="4" name="Rectangle 3"/>
          <p:cNvSpPr/>
          <p:nvPr userDrawn="1"/>
        </p:nvSpPr>
        <p:spPr bwMode="auto">
          <a:xfrm>
            <a:off x="0" y="0"/>
            <a:ext cx="10801350" cy="6076950"/>
          </a:xfrm>
          <a:prstGeom prst="rect">
            <a:avLst/>
          </a:prstGeom>
          <a:solidFill>
            <a:schemeClr val="tx2"/>
          </a:solidFill>
          <a:ln w="9525" cap="flat" cmpd="sng" algn="ctr">
            <a:noFill/>
            <a:prstDash val="solid"/>
            <a:round/>
            <a:headEnd type="none" w="med" len="med"/>
            <a:tailEnd type="none" w="med" len="med"/>
          </a:ln>
          <a:effectLst/>
        </p:spPr>
        <p:txBody>
          <a:bodyPr vert="horz" wrap="square" lIns="107970" tIns="53985" rIns="107970" bIns="53985" numCol="1" spcCol="0" rtlCol="0" anchor="t" anchorCtr="0" compatLnSpc="1">
            <a:prstTxWarp prst="textNoShape">
              <a:avLst/>
            </a:prstTxWarp>
          </a:bodyPr>
          <a:lstStyle/>
          <a:p>
            <a:pPr defTabSz="1079708"/>
            <a:endParaRPr lang="en-GB"/>
          </a:p>
        </p:txBody>
      </p:sp>
      <p:sp>
        <p:nvSpPr>
          <p:cNvPr id="5" name="TextBox 4"/>
          <p:cNvSpPr txBox="1"/>
          <p:nvPr userDrawn="1"/>
        </p:nvSpPr>
        <p:spPr>
          <a:xfrm>
            <a:off x="4790673" y="3902571"/>
            <a:ext cx="1220003" cy="276999"/>
          </a:xfrm>
          <a:prstGeom prst="rect">
            <a:avLst/>
          </a:prstGeom>
          <a:noFill/>
          <a:ln>
            <a:noFill/>
          </a:ln>
        </p:spPr>
        <p:txBody>
          <a:bodyPr wrap="square" rtlCol="0">
            <a:spAutoFit/>
          </a:bodyPr>
          <a:lstStyle/>
          <a:p>
            <a:pPr algn="ctr"/>
            <a:r>
              <a:rPr lang="en-GB" sz="1200">
                <a:solidFill>
                  <a:schemeClr val="bg1"/>
                </a:solidFill>
              </a:rPr>
              <a:t>www.swift.com</a:t>
            </a:r>
            <a:endParaRPr lang="en-GB" sz="1050">
              <a:solidFill>
                <a:schemeClr val="bg1"/>
              </a:solidFill>
            </a:endParaRPr>
          </a:p>
        </p:txBody>
      </p:sp>
      <p:grpSp>
        <p:nvGrpSpPr>
          <p:cNvPr id="14" name="Group 13"/>
          <p:cNvGrpSpPr/>
          <p:nvPr userDrawn="1"/>
        </p:nvGrpSpPr>
        <p:grpSpPr>
          <a:xfrm>
            <a:off x="4774949" y="2317121"/>
            <a:ext cx="1251449" cy="1253662"/>
            <a:chOff x="1230313" y="1433513"/>
            <a:chExt cx="898525" cy="900113"/>
          </a:xfrm>
        </p:grpSpPr>
        <p:sp>
          <p:nvSpPr>
            <p:cNvPr id="15" name="Freeform 14"/>
            <p:cNvSpPr>
              <a:spLocks noEditPoints="1"/>
            </p:cNvSpPr>
            <p:nvPr userDrawn="1"/>
          </p:nvSpPr>
          <p:spPr bwMode="auto">
            <a:xfrm>
              <a:off x="1230313" y="1433513"/>
              <a:ext cx="898525" cy="900113"/>
            </a:xfrm>
            <a:custGeom>
              <a:avLst/>
              <a:gdLst>
                <a:gd name="T0" fmla="*/ 198 w 566"/>
                <a:gd name="T1" fmla="*/ 14 h 567"/>
                <a:gd name="T2" fmla="*/ 103 w 566"/>
                <a:gd name="T3" fmla="*/ 66 h 567"/>
                <a:gd name="T4" fmla="*/ 34 w 566"/>
                <a:gd name="T5" fmla="*/ 149 h 567"/>
                <a:gd name="T6" fmla="*/ 2 w 566"/>
                <a:gd name="T7" fmla="*/ 255 h 567"/>
                <a:gd name="T8" fmla="*/ 9 w 566"/>
                <a:gd name="T9" fmla="*/ 354 h 567"/>
                <a:gd name="T10" fmla="*/ 57 w 566"/>
                <a:gd name="T11" fmla="*/ 453 h 567"/>
                <a:gd name="T12" fmla="*/ 136 w 566"/>
                <a:gd name="T13" fmla="*/ 526 h 567"/>
                <a:gd name="T14" fmla="*/ 240 w 566"/>
                <a:gd name="T15" fmla="*/ 563 h 567"/>
                <a:gd name="T16" fmla="*/ 341 w 566"/>
                <a:gd name="T17" fmla="*/ 561 h 567"/>
                <a:gd name="T18" fmla="*/ 442 w 566"/>
                <a:gd name="T19" fmla="*/ 518 h 567"/>
                <a:gd name="T20" fmla="*/ 518 w 566"/>
                <a:gd name="T21" fmla="*/ 442 h 567"/>
                <a:gd name="T22" fmla="*/ 561 w 566"/>
                <a:gd name="T23" fmla="*/ 341 h 567"/>
                <a:gd name="T24" fmla="*/ 563 w 566"/>
                <a:gd name="T25" fmla="*/ 240 h 567"/>
                <a:gd name="T26" fmla="*/ 526 w 566"/>
                <a:gd name="T27" fmla="*/ 137 h 567"/>
                <a:gd name="T28" fmla="*/ 454 w 566"/>
                <a:gd name="T29" fmla="*/ 57 h 567"/>
                <a:gd name="T30" fmla="*/ 356 w 566"/>
                <a:gd name="T31" fmla="*/ 10 h 567"/>
                <a:gd name="T32" fmla="*/ 95 w 566"/>
                <a:gd name="T33" fmla="*/ 90 h 567"/>
                <a:gd name="T34" fmla="*/ 248 w 566"/>
                <a:gd name="T35" fmla="*/ 16 h 567"/>
                <a:gd name="T36" fmla="*/ 206 w 566"/>
                <a:gd name="T37" fmla="*/ 55 h 567"/>
                <a:gd name="T38" fmla="*/ 94 w 566"/>
                <a:gd name="T39" fmla="*/ 92 h 567"/>
                <a:gd name="T40" fmla="*/ 247 w 566"/>
                <a:gd name="T41" fmla="*/ 36 h 567"/>
                <a:gd name="T42" fmla="*/ 192 w 566"/>
                <a:gd name="T43" fmla="*/ 92 h 567"/>
                <a:gd name="T44" fmla="*/ 337 w 566"/>
                <a:gd name="T45" fmla="*/ 50 h 567"/>
                <a:gd name="T46" fmla="*/ 290 w 566"/>
                <a:gd name="T47" fmla="*/ 92 h 567"/>
                <a:gd name="T48" fmla="*/ 319 w 566"/>
                <a:gd name="T49" fmla="*/ 19 h 567"/>
                <a:gd name="T50" fmla="*/ 382 w 566"/>
                <a:gd name="T51" fmla="*/ 32 h 567"/>
                <a:gd name="T52" fmla="*/ 473 w 566"/>
                <a:gd name="T53" fmla="*/ 92 h 567"/>
                <a:gd name="T54" fmla="*/ 166 w 566"/>
                <a:gd name="T55" fmla="*/ 107 h 567"/>
                <a:gd name="T56" fmla="*/ 32 w 566"/>
                <a:gd name="T57" fmla="*/ 186 h 567"/>
                <a:gd name="T58" fmla="*/ 81 w 566"/>
                <a:gd name="T59" fmla="*/ 106 h 567"/>
                <a:gd name="T60" fmla="*/ 278 w 566"/>
                <a:gd name="T61" fmla="*/ 186 h 567"/>
                <a:gd name="T62" fmla="*/ 183 w 566"/>
                <a:gd name="T63" fmla="*/ 106 h 567"/>
                <a:gd name="T64" fmla="*/ 384 w 566"/>
                <a:gd name="T65" fmla="*/ 106 h 567"/>
                <a:gd name="T66" fmla="*/ 417 w 566"/>
                <a:gd name="T67" fmla="*/ 186 h 567"/>
                <a:gd name="T68" fmla="*/ 486 w 566"/>
                <a:gd name="T69" fmla="*/ 105 h 567"/>
                <a:gd name="T70" fmla="*/ 535 w 566"/>
                <a:gd name="T71" fmla="*/ 186 h 567"/>
                <a:gd name="T72" fmla="*/ 411 w 566"/>
                <a:gd name="T73" fmla="*/ 126 h 567"/>
                <a:gd name="T74" fmla="*/ 540 w 566"/>
                <a:gd name="T75" fmla="*/ 199 h 567"/>
                <a:gd name="T76" fmla="*/ 552 w 566"/>
                <a:gd name="T77" fmla="*/ 305 h 567"/>
                <a:gd name="T78" fmla="*/ 27 w 566"/>
                <a:gd name="T79" fmla="*/ 368 h 567"/>
                <a:gd name="T80" fmla="*/ 14 w 566"/>
                <a:gd name="T81" fmla="*/ 284 h 567"/>
                <a:gd name="T82" fmla="*/ 540 w 566"/>
                <a:gd name="T83" fmla="*/ 199 h 567"/>
                <a:gd name="T84" fmla="*/ 156 w 566"/>
                <a:gd name="T85" fmla="*/ 441 h 567"/>
                <a:gd name="T86" fmla="*/ 81 w 566"/>
                <a:gd name="T87" fmla="*/ 461 h 567"/>
                <a:gd name="T88" fmla="*/ 32 w 566"/>
                <a:gd name="T89" fmla="*/ 381 h 567"/>
                <a:gd name="T90" fmla="*/ 183 w 566"/>
                <a:gd name="T91" fmla="*/ 461 h 567"/>
                <a:gd name="T92" fmla="*/ 149 w 566"/>
                <a:gd name="T93" fmla="*/ 381 h 567"/>
                <a:gd name="T94" fmla="*/ 412 w 566"/>
                <a:gd name="T95" fmla="*/ 402 h 567"/>
                <a:gd name="T96" fmla="*/ 290 w 566"/>
                <a:gd name="T97" fmla="*/ 461 h 567"/>
                <a:gd name="T98" fmla="*/ 534 w 566"/>
                <a:gd name="T99" fmla="*/ 382 h 567"/>
                <a:gd name="T100" fmla="*/ 400 w 566"/>
                <a:gd name="T101" fmla="*/ 461 h 567"/>
                <a:gd name="T102" fmla="*/ 431 w 566"/>
                <a:gd name="T103" fmla="*/ 381 h 567"/>
                <a:gd name="T104" fmla="*/ 176 w 566"/>
                <a:gd name="T105" fmla="*/ 475 h 567"/>
                <a:gd name="T106" fmla="*/ 253 w 566"/>
                <a:gd name="T107" fmla="*/ 551 h 567"/>
                <a:gd name="T108" fmla="*/ 146 w 566"/>
                <a:gd name="T109" fmla="*/ 515 h 567"/>
                <a:gd name="T110" fmla="*/ 176 w 566"/>
                <a:gd name="T111" fmla="*/ 475 h 567"/>
                <a:gd name="T112" fmla="*/ 230 w 566"/>
                <a:gd name="T113" fmla="*/ 516 h 567"/>
                <a:gd name="T114" fmla="*/ 278 w 566"/>
                <a:gd name="T115" fmla="*/ 475 h 567"/>
                <a:gd name="T116" fmla="*/ 320 w 566"/>
                <a:gd name="T117" fmla="*/ 531 h 567"/>
                <a:gd name="T118" fmla="*/ 374 w 566"/>
                <a:gd name="T119" fmla="*/ 475 h 567"/>
                <a:gd name="T120" fmla="*/ 401 w 566"/>
                <a:gd name="T121" fmla="*/ 525 h 567"/>
                <a:gd name="T122" fmla="*/ 319 w 566"/>
                <a:gd name="T123" fmla="*/ 547 h 567"/>
                <a:gd name="T124" fmla="*/ 391 w 566"/>
                <a:gd name="T125" fmla="*/ 475 h 5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66" h="567">
                  <a:moveTo>
                    <a:pt x="282" y="0"/>
                  </a:moveTo>
                  <a:lnTo>
                    <a:pt x="282" y="0"/>
                  </a:lnTo>
                  <a:lnTo>
                    <a:pt x="268" y="1"/>
                  </a:lnTo>
                  <a:lnTo>
                    <a:pt x="252" y="2"/>
                  </a:lnTo>
                  <a:lnTo>
                    <a:pt x="238" y="4"/>
                  </a:lnTo>
                  <a:lnTo>
                    <a:pt x="225" y="7"/>
                  </a:lnTo>
                  <a:lnTo>
                    <a:pt x="211" y="10"/>
                  </a:lnTo>
                  <a:lnTo>
                    <a:pt x="198" y="14"/>
                  </a:lnTo>
                  <a:lnTo>
                    <a:pt x="185" y="18"/>
                  </a:lnTo>
                  <a:lnTo>
                    <a:pt x="172" y="23"/>
                  </a:lnTo>
                  <a:lnTo>
                    <a:pt x="159" y="29"/>
                  </a:lnTo>
                  <a:lnTo>
                    <a:pt x="147" y="35"/>
                  </a:lnTo>
                  <a:lnTo>
                    <a:pt x="136" y="42"/>
                  </a:lnTo>
                  <a:lnTo>
                    <a:pt x="124" y="49"/>
                  </a:lnTo>
                  <a:lnTo>
                    <a:pt x="113" y="57"/>
                  </a:lnTo>
                  <a:lnTo>
                    <a:pt x="103" y="66"/>
                  </a:lnTo>
                  <a:lnTo>
                    <a:pt x="92" y="75"/>
                  </a:lnTo>
                  <a:lnTo>
                    <a:pt x="83" y="84"/>
                  </a:lnTo>
                  <a:lnTo>
                    <a:pt x="73" y="94"/>
                  </a:lnTo>
                  <a:lnTo>
                    <a:pt x="65" y="104"/>
                  </a:lnTo>
                  <a:lnTo>
                    <a:pt x="56" y="115"/>
                  </a:lnTo>
                  <a:lnTo>
                    <a:pt x="48" y="126"/>
                  </a:lnTo>
                  <a:lnTo>
                    <a:pt x="41" y="137"/>
                  </a:lnTo>
                  <a:lnTo>
                    <a:pt x="34" y="149"/>
                  </a:lnTo>
                  <a:lnTo>
                    <a:pt x="28" y="161"/>
                  </a:lnTo>
                  <a:lnTo>
                    <a:pt x="22" y="174"/>
                  </a:lnTo>
                  <a:lnTo>
                    <a:pt x="17" y="186"/>
                  </a:lnTo>
                  <a:lnTo>
                    <a:pt x="13" y="199"/>
                  </a:lnTo>
                  <a:lnTo>
                    <a:pt x="9" y="213"/>
                  </a:lnTo>
                  <a:lnTo>
                    <a:pt x="6" y="226"/>
                  </a:lnTo>
                  <a:lnTo>
                    <a:pt x="4" y="240"/>
                  </a:lnTo>
                  <a:lnTo>
                    <a:pt x="2" y="255"/>
                  </a:lnTo>
                  <a:lnTo>
                    <a:pt x="1" y="270"/>
                  </a:lnTo>
                  <a:lnTo>
                    <a:pt x="0" y="284"/>
                  </a:lnTo>
                  <a:lnTo>
                    <a:pt x="0" y="284"/>
                  </a:lnTo>
                  <a:lnTo>
                    <a:pt x="1" y="298"/>
                  </a:lnTo>
                  <a:lnTo>
                    <a:pt x="2" y="313"/>
                  </a:lnTo>
                  <a:lnTo>
                    <a:pt x="4" y="327"/>
                  </a:lnTo>
                  <a:lnTo>
                    <a:pt x="6" y="341"/>
                  </a:lnTo>
                  <a:lnTo>
                    <a:pt x="9" y="354"/>
                  </a:lnTo>
                  <a:lnTo>
                    <a:pt x="13" y="368"/>
                  </a:lnTo>
                  <a:lnTo>
                    <a:pt x="18" y="381"/>
                  </a:lnTo>
                  <a:lnTo>
                    <a:pt x="23" y="394"/>
                  </a:lnTo>
                  <a:lnTo>
                    <a:pt x="28" y="406"/>
                  </a:lnTo>
                  <a:lnTo>
                    <a:pt x="34" y="418"/>
                  </a:lnTo>
                  <a:lnTo>
                    <a:pt x="41" y="430"/>
                  </a:lnTo>
                  <a:lnTo>
                    <a:pt x="49" y="442"/>
                  </a:lnTo>
                  <a:lnTo>
                    <a:pt x="57" y="453"/>
                  </a:lnTo>
                  <a:lnTo>
                    <a:pt x="65" y="464"/>
                  </a:lnTo>
                  <a:lnTo>
                    <a:pt x="74" y="474"/>
                  </a:lnTo>
                  <a:lnTo>
                    <a:pt x="83" y="484"/>
                  </a:lnTo>
                  <a:lnTo>
                    <a:pt x="93" y="493"/>
                  </a:lnTo>
                  <a:lnTo>
                    <a:pt x="103" y="502"/>
                  </a:lnTo>
                  <a:lnTo>
                    <a:pt x="114" y="510"/>
                  </a:lnTo>
                  <a:lnTo>
                    <a:pt x="125" y="518"/>
                  </a:lnTo>
                  <a:lnTo>
                    <a:pt x="136" y="526"/>
                  </a:lnTo>
                  <a:lnTo>
                    <a:pt x="148" y="532"/>
                  </a:lnTo>
                  <a:lnTo>
                    <a:pt x="160" y="539"/>
                  </a:lnTo>
                  <a:lnTo>
                    <a:pt x="173" y="544"/>
                  </a:lnTo>
                  <a:lnTo>
                    <a:pt x="186" y="549"/>
                  </a:lnTo>
                  <a:lnTo>
                    <a:pt x="199" y="554"/>
                  </a:lnTo>
                  <a:lnTo>
                    <a:pt x="212" y="558"/>
                  </a:lnTo>
                  <a:lnTo>
                    <a:pt x="226" y="561"/>
                  </a:lnTo>
                  <a:lnTo>
                    <a:pt x="240" y="563"/>
                  </a:lnTo>
                  <a:lnTo>
                    <a:pt x="254" y="565"/>
                  </a:lnTo>
                  <a:lnTo>
                    <a:pt x="269" y="566"/>
                  </a:lnTo>
                  <a:lnTo>
                    <a:pt x="284" y="567"/>
                  </a:lnTo>
                  <a:lnTo>
                    <a:pt x="284" y="567"/>
                  </a:lnTo>
                  <a:lnTo>
                    <a:pt x="298" y="566"/>
                  </a:lnTo>
                  <a:lnTo>
                    <a:pt x="313" y="565"/>
                  </a:lnTo>
                  <a:lnTo>
                    <a:pt x="327" y="563"/>
                  </a:lnTo>
                  <a:lnTo>
                    <a:pt x="341" y="561"/>
                  </a:lnTo>
                  <a:lnTo>
                    <a:pt x="354" y="558"/>
                  </a:lnTo>
                  <a:lnTo>
                    <a:pt x="368" y="554"/>
                  </a:lnTo>
                  <a:lnTo>
                    <a:pt x="381" y="549"/>
                  </a:lnTo>
                  <a:lnTo>
                    <a:pt x="394" y="544"/>
                  </a:lnTo>
                  <a:lnTo>
                    <a:pt x="406" y="539"/>
                  </a:lnTo>
                  <a:lnTo>
                    <a:pt x="418" y="532"/>
                  </a:lnTo>
                  <a:lnTo>
                    <a:pt x="430" y="526"/>
                  </a:lnTo>
                  <a:lnTo>
                    <a:pt x="442" y="518"/>
                  </a:lnTo>
                  <a:lnTo>
                    <a:pt x="453" y="510"/>
                  </a:lnTo>
                  <a:lnTo>
                    <a:pt x="463" y="502"/>
                  </a:lnTo>
                  <a:lnTo>
                    <a:pt x="474" y="493"/>
                  </a:lnTo>
                  <a:lnTo>
                    <a:pt x="484" y="484"/>
                  </a:lnTo>
                  <a:lnTo>
                    <a:pt x="493" y="474"/>
                  </a:lnTo>
                  <a:lnTo>
                    <a:pt x="502" y="464"/>
                  </a:lnTo>
                  <a:lnTo>
                    <a:pt x="510" y="453"/>
                  </a:lnTo>
                  <a:lnTo>
                    <a:pt x="518" y="442"/>
                  </a:lnTo>
                  <a:lnTo>
                    <a:pt x="525" y="430"/>
                  </a:lnTo>
                  <a:lnTo>
                    <a:pt x="532" y="418"/>
                  </a:lnTo>
                  <a:lnTo>
                    <a:pt x="538" y="406"/>
                  </a:lnTo>
                  <a:lnTo>
                    <a:pt x="544" y="394"/>
                  </a:lnTo>
                  <a:lnTo>
                    <a:pt x="549" y="381"/>
                  </a:lnTo>
                  <a:lnTo>
                    <a:pt x="554" y="368"/>
                  </a:lnTo>
                  <a:lnTo>
                    <a:pt x="557" y="354"/>
                  </a:lnTo>
                  <a:lnTo>
                    <a:pt x="561" y="341"/>
                  </a:lnTo>
                  <a:lnTo>
                    <a:pt x="563" y="327"/>
                  </a:lnTo>
                  <a:lnTo>
                    <a:pt x="565" y="313"/>
                  </a:lnTo>
                  <a:lnTo>
                    <a:pt x="566" y="298"/>
                  </a:lnTo>
                  <a:lnTo>
                    <a:pt x="566" y="284"/>
                  </a:lnTo>
                  <a:lnTo>
                    <a:pt x="566" y="284"/>
                  </a:lnTo>
                  <a:lnTo>
                    <a:pt x="566" y="270"/>
                  </a:lnTo>
                  <a:lnTo>
                    <a:pt x="565" y="255"/>
                  </a:lnTo>
                  <a:lnTo>
                    <a:pt x="563" y="240"/>
                  </a:lnTo>
                  <a:lnTo>
                    <a:pt x="561" y="226"/>
                  </a:lnTo>
                  <a:lnTo>
                    <a:pt x="558" y="213"/>
                  </a:lnTo>
                  <a:lnTo>
                    <a:pt x="554" y="199"/>
                  </a:lnTo>
                  <a:lnTo>
                    <a:pt x="549" y="186"/>
                  </a:lnTo>
                  <a:lnTo>
                    <a:pt x="544" y="174"/>
                  </a:lnTo>
                  <a:lnTo>
                    <a:pt x="539" y="161"/>
                  </a:lnTo>
                  <a:lnTo>
                    <a:pt x="532" y="149"/>
                  </a:lnTo>
                  <a:lnTo>
                    <a:pt x="526" y="137"/>
                  </a:lnTo>
                  <a:lnTo>
                    <a:pt x="518" y="126"/>
                  </a:lnTo>
                  <a:lnTo>
                    <a:pt x="511" y="115"/>
                  </a:lnTo>
                  <a:lnTo>
                    <a:pt x="502" y="104"/>
                  </a:lnTo>
                  <a:lnTo>
                    <a:pt x="493" y="94"/>
                  </a:lnTo>
                  <a:lnTo>
                    <a:pt x="484" y="84"/>
                  </a:lnTo>
                  <a:lnTo>
                    <a:pt x="474" y="75"/>
                  </a:lnTo>
                  <a:lnTo>
                    <a:pt x="464" y="66"/>
                  </a:lnTo>
                  <a:lnTo>
                    <a:pt x="454" y="57"/>
                  </a:lnTo>
                  <a:lnTo>
                    <a:pt x="443" y="49"/>
                  </a:lnTo>
                  <a:lnTo>
                    <a:pt x="431" y="42"/>
                  </a:lnTo>
                  <a:lnTo>
                    <a:pt x="419" y="35"/>
                  </a:lnTo>
                  <a:lnTo>
                    <a:pt x="407" y="29"/>
                  </a:lnTo>
                  <a:lnTo>
                    <a:pt x="395" y="23"/>
                  </a:lnTo>
                  <a:lnTo>
                    <a:pt x="382" y="18"/>
                  </a:lnTo>
                  <a:lnTo>
                    <a:pt x="369" y="14"/>
                  </a:lnTo>
                  <a:lnTo>
                    <a:pt x="356" y="10"/>
                  </a:lnTo>
                  <a:lnTo>
                    <a:pt x="342" y="7"/>
                  </a:lnTo>
                  <a:lnTo>
                    <a:pt x="328" y="4"/>
                  </a:lnTo>
                  <a:lnTo>
                    <a:pt x="314" y="2"/>
                  </a:lnTo>
                  <a:lnTo>
                    <a:pt x="300" y="1"/>
                  </a:lnTo>
                  <a:lnTo>
                    <a:pt x="286" y="0"/>
                  </a:lnTo>
                  <a:lnTo>
                    <a:pt x="282" y="0"/>
                  </a:lnTo>
                  <a:close/>
                  <a:moveTo>
                    <a:pt x="95" y="90"/>
                  </a:moveTo>
                  <a:lnTo>
                    <a:pt x="95" y="90"/>
                  </a:lnTo>
                  <a:lnTo>
                    <a:pt x="111" y="76"/>
                  </a:lnTo>
                  <a:lnTo>
                    <a:pt x="128" y="63"/>
                  </a:lnTo>
                  <a:lnTo>
                    <a:pt x="147" y="51"/>
                  </a:lnTo>
                  <a:lnTo>
                    <a:pt x="166" y="41"/>
                  </a:lnTo>
                  <a:lnTo>
                    <a:pt x="185" y="32"/>
                  </a:lnTo>
                  <a:lnTo>
                    <a:pt x="206" y="25"/>
                  </a:lnTo>
                  <a:lnTo>
                    <a:pt x="226" y="20"/>
                  </a:lnTo>
                  <a:lnTo>
                    <a:pt x="248" y="16"/>
                  </a:lnTo>
                  <a:lnTo>
                    <a:pt x="248" y="16"/>
                  </a:lnTo>
                  <a:lnTo>
                    <a:pt x="254" y="15"/>
                  </a:lnTo>
                  <a:lnTo>
                    <a:pt x="254" y="15"/>
                  </a:lnTo>
                  <a:lnTo>
                    <a:pt x="247" y="19"/>
                  </a:lnTo>
                  <a:lnTo>
                    <a:pt x="247" y="19"/>
                  </a:lnTo>
                  <a:lnTo>
                    <a:pt x="233" y="30"/>
                  </a:lnTo>
                  <a:lnTo>
                    <a:pt x="215" y="46"/>
                  </a:lnTo>
                  <a:lnTo>
                    <a:pt x="206" y="55"/>
                  </a:lnTo>
                  <a:lnTo>
                    <a:pt x="196" y="66"/>
                  </a:lnTo>
                  <a:lnTo>
                    <a:pt x="186" y="78"/>
                  </a:lnTo>
                  <a:lnTo>
                    <a:pt x="176" y="92"/>
                  </a:lnTo>
                  <a:lnTo>
                    <a:pt x="176" y="92"/>
                  </a:lnTo>
                  <a:lnTo>
                    <a:pt x="176" y="92"/>
                  </a:lnTo>
                  <a:lnTo>
                    <a:pt x="176" y="92"/>
                  </a:lnTo>
                  <a:lnTo>
                    <a:pt x="94" y="92"/>
                  </a:lnTo>
                  <a:lnTo>
                    <a:pt x="94" y="92"/>
                  </a:lnTo>
                  <a:lnTo>
                    <a:pt x="95" y="90"/>
                  </a:lnTo>
                  <a:lnTo>
                    <a:pt x="95" y="90"/>
                  </a:lnTo>
                  <a:close/>
                  <a:moveTo>
                    <a:pt x="194" y="90"/>
                  </a:moveTo>
                  <a:lnTo>
                    <a:pt x="194" y="90"/>
                  </a:lnTo>
                  <a:lnTo>
                    <a:pt x="203" y="79"/>
                  </a:lnTo>
                  <a:lnTo>
                    <a:pt x="212" y="69"/>
                  </a:lnTo>
                  <a:lnTo>
                    <a:pt x="230" y="50"/>
                  </a:lnTo>
                  <a:lnTo>
                    <a:pt x="247" y="36"/>
                  </a:lnTo>
                  <a:lnTo>
                    <a:pt x="262" y="25"/>
                  </a:lnTo>
                  <a:lnTo>
                    <a:pt x="262" y="25"/>
                  </a:lnTo>
                  <a:lnTo>
                    <a:pt x="278" y="15"/>
                  </a:lnTo>
                  <a:lnTo>
                    <a:pt x="278" y="15"/>
                  </a:lnTo>
                  <a:lnTo>
                    <a:pt x="278" y="92"/>
                  </a:lnTo>
                  <a:lnTo>
                    <a:pt x="278" y="92"/>
                  </a:lnTo>
                  <a:lnTo>
                    <a:pt x="192" y="92"/>
                  </a:lnTo>
                  <a:lnTo>
                    <a:pt x="192" y="92"/>
                  </a:lnTo>
                  <a:lnTo>
                    <a:pt x="194" y="90"/>
                  </a:lnTo>
                  <a:lnTo>
                    <a:pt x="194" y="90"/>
                  </a:lnTo>
                  <a:close/>
                  <a:moveTo>
                    <a:pt x="290" y="15"/>
                  </a:moveTo>
                  <a:lnTo>
                    <a:pt x="290" y="15"/>
                  </a:lnTo>
                  <a:lnTo>
                    <a:pt x="305" y="25"/>
                  </a:lnTo>
                  <a:lnTo>
                    <a:pt x="305" y="25"/>
                  </a:lnTo>
                  <a:lnTo>
                    <a:pt x="320" y="36"/>
                  </a:lnTo>
                  <a:lnTo>
                    <a:pt x="337" y="50"/>
                  </a:lnTo>
                  <a:lnTo>
                    <a:pt x="355" y="69"/>
                  </a:lnTo>
                  <a:lnTo>
                    <a:pt x="364" y="79"/>
                  </a:lnTo>
                  <a:lnTo>
                    <a:pt x="373" y="90"/>
                  </a:lnTo>
                  <a:lnTo>
                    <a:pt x="373" y="90"/>
                  </a:lnTo>
                  <a:lnTo>
                    <a:pt x="374" y="92"/>
                  </a:lnTo>
                  <a:lnTo>
                    <a:pt x="374" y="92"/>
                  </a:lnTo>
                  <a:lnTo>
                    <a:pt x="290" y="92"/>
                  </a:lnTo>
                  <a:lnTo>
                    <a:pt x="290" y="92"/>
                  </a:lnTo>
                  <a:lnTo>
                    <a:pt x="290" y="15"/>
                  </a:lnTo>
                  <a:lnTo>
                    <a:pt x="290" y="15"/>
                  </a:lnTo>
                  <a:close/>
                  <a:moveTo>
                    <a:pt x="391" y="92"/>
                  </a:moveTo>
                  <a:lnTo>
                    <a:pt x="391" y="92"/>
                  </a:lnTo>
                  <a:lnTo>
                    <a:pt x="376" y="72"/>
                  </a:lnTo>
                  <a:lnTo>
                    <a:pt x="359" y="53"/>
                  </a:lnTo>
                  <a:lnTo>
                    <a:pt x="340" y="35"/>
                  </a:lnTo>
                  <a:lnTo>
                    <a:pt x="319" y="19"/>
                  </a:lnTo>
                  <a:lnTo>
                    <a:pt x="319" y="19"/>
                  </a:lnTo>
                  <a:lnTo>
                    <a:pt x="314" y="16"/>
                  </a:lnTo>
                  <a:lnTo>
                    <a:pt x="314" y="16"/>
                  </a:lnTo>
                  <a:lnTo>
                    <a:pt x="320" y="16"/>
                  </a:lnTo>
                  <a:lnTo>
                    <a:pt x="320" y="16"/>
                  </a:lnTo>
                  <a:lnTo>
                    <a:pt x="341" y="20"/>
                  </a:lnTo>
                  <a:lnTo>
                    <a:pt x="362" y="25"/>
                  </a:lnTo>
                  <a:lnTo>
                    <a:pt x="382" y="32"/>
                  </a:lnTo>
                  <a:lnTo>
                    <a:pt x="402" y="41"/>
                  </a:lnTo>
                  <a:lnTo>
                    <a:pt x="420" y="51"/>
                  </a:lnTo>
                  <a:lnTo>
                    <a:pt x="438" y="63"/>
                  </a:lnTo>
                  <a:lnTo>
                    <a:pt x="455" y="76"/>
                  </a:lnTo>
                  <a:lnTo>
                    <a:pt x="471" y="90"/>
                  </a:lnTo>
                  <a:lnTo>
                    <a:pt x="471" y="90"/>
                  </a:lnTo>
                  <a:lnTo>
                    <a:pt x="473" y="92"/>
                  </a:lnTo>
                  <a:lnTo>
                    <a:pt x="473" y="92"/>
                  </a:lnTo>
                  <a:lnTo>
                    <a:pt x="391" y="92"/>
                  </a:lnTo>
                  <a:lnTo>
                    <a:pt x="391" y="92"/>
                  </a:lnTo>
                  <a:lnTo>
                    <a:pt x="391" y="92"/>
                  </a:lnTo>
                  <a:lnTo>
                    <a:pt x="391" y="92"/>
                  </a:lnTo>
                  <a:close/>
                  <a:moveTo>
                    <a:pt x="167" y="105"/>
                  </a:moveTo>
                  <a:lnTo>
                    <a:pt x="167" y="105"/>
                  </a:lnTo>
                  <a:lnTo>
                    <a:pt x="166" y="107"/>
                  </a:lnTo>
                  <a:lnTo>
                    <a:pt x="166" y="107"/>
                  </a:lnTo>
                  <a:lnTo>
                    <a:pt x="156" y="126"/>
                  </a:lnTo>
                  <a:lnTo>
                    <a:pt x="148" y="145"/>
                  </a:lnTo>
                  <a:lnTo>
                    <a:pt x="141" y="165"/>
                  </a:lnTo>
                  <a:lnTo>
                    <a:pt x="136" y="185"/>
                  </a:lnTo>
                  <a:lnTo>
                    <a:pt x="136" y="185"/>
                  </a:lnTo>
                  <a:lnTo>
                    <a:pt x="136" y="186"/>
                  </a:lnTo>
                  <a:lnTo>
                    <a:pt x="136" y="186"/>
                  </a:lnTo>
                  <a:lnTo>
                    <a:pt x="32" y="186"/>
                  </a:lnTo>
                  <a:lnTo>
                    <a:pt x="32" y="186"/>
                  </a:lnTo>
                  <a:lnTo>
                    <a:pt x="33" y="185"/>
                  </a:lnTo>
                  <a:lnTo>
                    <a:pt x="33" y="185"/>
                  </a:lnTo>
                  <a:lnTo>
                    <a:pt x="42" y="163"/>
                  </a:lnTo>
                  <a:lnTo>
                    <a:pt x="53" y="143"/>
                  </a:lnTo>
                  <a:lnTo>
                    <a:pt x="66" y="124"/>
                  </a:lnTo>
                  <a:lnTo>
                    <a:pt x="81" y="106"/>
                  </a:lnTo>
                  <a:lnTo>
                    <a:pt x="81" y="106"/>
                  </a:lnTo>
                  <a:lnTo>
                    <a:pt x="81" y="105"/>
                  </a:lnTo>
                  <a:lnTo>
                    <a:pt x="81" y="105"/>
                  </a:lnTo>
                  <a:lnTo>
                    <a:pt x="167" y="105"/>
                  </a:lnTo>
                  <a:lnTo>
                    <a:pt x="167" y="105"/>
                  </a:lnTo>
                  <a:close/>
                  <a:moveTo>
                    <a:pt x="278" y="105"/>
                  </a:moveTo>
                  <a:lnTo>
                    <a:pt x="278" y="105"/>
                  </a:lnTo>
                  <a:lnTo>
                    <a:pt x="278" y="186"/>
                  </a:lnTo>
                  <a:lnTo>
                    <a:pt x="278" y="186"/>
                  </a:lnTo>
                  <a:lnTo>
                    <a:pt x="149" y="186"/>
                  </a:lnTo>
                  <a:lnTo>
                    <a:pt x="149" y="186"/>
                  </a:lnTo>
                  <a:lnTo>
                    <a:pt x="150" y="185"/>
                  </a:lnTo>
                  <a:lnTo>
                    <a:pt x="150" y="185"/>
                  </a:lnTo>
                  <a:lnTo>
                    <a:pt x="155" y="164"/>
                  </a:lnTo>
                  <a:lnTo>
                    <a:pt x="162" y="144"/>
                  </a:lnTo>
                  <a:lnTo>
                    <a:pt x="172" y="125"/>
                  </a:lnTo>
                  <a:lnTo>
                    <a:pt x="183" y="106"/>
                  </a:lnTo>
                  <a:lnTo>
                    <a:pt x="183" y="106"/>
                  </a:lnTo>
                  <a:lnTo>
                    <a:pt x="183" y="105"/>
                  </a:lnTo>
                  <a:lnTo>
                    <a:pt x="183" y="105"/>
                  </a:lnTo>
                  <a:lnTo>
                    <a:pt x="278" y="105"/>
                  </a:lnTo>
                  <a:lnTo>
                    <a:pt x="278" y="105"/>
                  </a:lnTo>
                  <a:close/>
                  <a:moveTo>
                    <a:pt x="384" y="105"/>
                  </a:moveTo>
                  <a:lnTo>
                    <a:pt x="384" y="105"/>
                  </a:lnTo>
                  <a:lnTo>
                    <a:pt x="384" y="106"/>
                  </a:lnTo>
                  <a:lnTo>
                    <a:pt x="384" y="106"/>
                  </a:lnTo>
                  <a:lnTo>
                    <a:pt x="395" y="125"/>
                  </a:lnTo>
                  <a:lnTo>
                    <a:pt x="404" y="144"/>
                  </a:lnTo>
                  <a:lnTo>
                    <a:pt x="412" y="164"/>
                  </a:lnTo>
                  <a:lnTo>
                    <a:pt x="417" y="185"/>
                  </a:lnTo>
                  <a:lnTo>
                    <a:pt x="417" y="185"/>
                  </a:lnTo>
                  <a:lnTo>
                    <a:pt x="417" y="186"/>
                  </a:lnTo>
                  <a:lnTo>
                    <a:pt x="417" y="186"/>
                  </a:lnTo>
                  <a:lnTo>
                    <a:pt x="290" y="186"/>
                  </a:lnTo>
                  <a:lnTo>
                    <a:pt x="290" y="186"/>
                  </a:lnTo>
                  <a:lnTo>
                    <a:pt x="290" y="105"/>
                  </a:lnTo>
                  <a:lnTo>
                    <a:pt x="290" y="105"/>
                  </a:lnTo>
                  <a:lnTo>
                    <a:pt x="384" y="105"/>
                  </a:lnTo>
                  <a:lnTo>
                    <a:pt x="384" y="105"/>
                  </a:lnTo>
                  <a:close/>
                  <a:moveTo>
                    <a:pt x="486" y="105"/>
                  </a:moveTo>
                  <a:lnTo>
                    <a:pt x="486" y="105"/>
                  </a:lnTo>
                  <a:lnTo>
                    <a:pt x="486" y="106"/>
                  </a:lnTo>
                  <a:lnTo>
                    <a:pt x="486" y="106"/>
                  </a:lnTo>
                  <a:lnTo>
                    <a:pt x="501" y="124"/>
                  </a:lnTo>
                  <a:lnTo>
                    <a:pt x="514" y="143"/>
                  </a:lnTo>
                  <a:lnTo>
                    <a:pt x="525" y="163"/>
                  </a:lnTo>
                  <a:lnTo>
                    <a:pt x="534" y="185"/>
                  </a:lnTo>
                  <a:lnTo>
                    <a:pt x="534" y="185"/>
                  </a:lnTo>
                  <a:lnTo>
                    <a:pt x="535" y="186"/>
                  </a:lnTo>
                  <a:lnTo>
                    <a:pt x="535" y="186"/>
                  </a:lnTo>
                  <a:lnTo>
                    <a:pt x="431" y="186"/>
                  </a:lnTo>
                  <a:lnTo>
                    <a:pt x="431" y="186"/>
                  </a:lnTo>
                  <a:lnTo>
                    <a:pt x="431" y="185"/>
                  </a:lnTo>
                  <a:lnTo>
                    <a:pt x="431" y="185"/>
                  </a:lnTo>
                  <a:lnTo>
                    <a:pt x="426" y="165"/>
                  </a:lnTo>
                  <a:lnTo>
                    <a:pt x="419" y="145"/>
                  </a:lnTo>
                  <a:lnTo>
                    <a:pt x="411" y="126"/>
                  </a:lnTo>
                  <a:lnTo>
                    <a:pt x="400" y="107"/>
                  </a:lnTo>
                  <a:lnTo>
                    <a:pt x="400" y="107"/>
                  </a:lnTo>
                  <a:lnTo>
                    <a:pt x="400" y="105"/>
                  </a:lnTo>
                  <a:lnTo>
                    <a:pt x="400" y="105"/>
                  </a:lnTo>
                  <a:lnTo>
                    <a:pt x="486" y="105"/>
                  </a:lnTo>
                  <a:lnTo>
                    <a:pt x="486" y="105"/>
                  </a:lnTo>
                  <a:close/>
                  <a:moveTo>
                    <a:pt x="540" y="199"/>
                  </a:moveTo>
                  <a:lnTo>
                    <a:pt x="540" y="199"/>
                  </a:lnTo>
                  <a:lnTo>
                    <a:pt x="540" y="200"/>
                  </a:lnTo>
                  <a:lnTo>
                    <a:pt x="540" y="200"/>
                  </a:lnTo>
                  <a:lnTo>
                    <a:pt x="545" y="220"/>
                  </a:lnTo>
                  <a:lnTo>
                    <a:pt x="549" y="242"/>
                  </a:lnTo>
                  <a:lnTo>
                    <a:pt x="552" y="263"/>
                  </a:lnTo>
                  <a:lnTo>
                    <a:pt x="553" y="284"/>
                  </a:lnTo>
                  <a:lnTo>
                    <a:pt x="553" y="284"/>
                  </a:lnTo>
                  <a:lnTo>
                    <a:pt x="552" y="305"/>
                  </a:lnTo>
                  <a:lnTo>
                    <a:pt x="549" y="326"/>
                  </a:lnTo>
                  <a:lnTo>
                    <a:pt x="545" y="347"/>
                  </a:lnTo>
                  <a:lnTo>
                    <a:pt x="540" y="367"/>
                  </a:lnTo>
                  <a:lnTo>
                    <a:pt x="540" y="367"/>
                  </a:lnTo>
                  <a:lnTo>
                    <a:pt x="539" y="368"/>
                  </a:lnTo>
                  <a:lnTo>
                    <a:pt x="539" y="368"/>
                  </a:lnTo>
                  <a:lnTo>
                    <a:pt x="27" y="368"/>
                  </a:lnTo>
                  <a:lnTo>
                    <a:pt x="27" y="368"/>
                  </a:lnTo>
                  <a:lnTo>
                    <a:pt x="27" y="367"/>
                  </a:lnTo>
                  <a:lnTo>
                    <a:pt x="27" y="367"/>
                  </a:lnTo>
                  <a:lnTo>
                    <a:pt x="27" y="367"/>
                  </a:lnTo>
                  <a:lnTo>
                    <a:pt x="21" y="347"/>
                  </a:lnTo>
                  <a:lnTo>
                    <a:pt x="17" y="326"/>
                  </a:lnTo>
                  <a:lnTo>
                    <a:pt x="15" y="305"/>
                  </a:lnTo>
                  <a:lnTo>
                    <a:pt x="14" y="284"/>
                  </a:lnTo>
                  <a:lnTo>
                    <a:pt x="14" y="284"/>
                  </a:lnTo>
                  <a:lnTo>
                    <a:pt x="15" y="263"/>
                  </a:lnTo>
                  <a:lnTo>
                    <a:pt x="17" y="242"/>
                  </a:lnTo>
                  <a:lnTo>
                    <a:pt x="21" y="220"/>
                  </a:lnTo>
                  <a:lnTo>
                    <a:pt x="27" y="200"/>
                  </a:lnTo>
                  <a:lnTo>
                    <a:pt x="27" y="200"/>
                  </a:lnTo>
                  <a:lnTo>
                    <a:pt x="27" y="199"/>
                  </a:lnTo>
                  <a:lnTo>
                    <a:pt x="27" y="199"/>
                  </a:lnTo>
                  <a:lnTo>
                    <a:pt x="540" y="199"/>
                  </a:lnTo>
                  <a:lnTo>
                    <a:pt x="540" y="199"/>
                  </a:lnTo>
                  <a:close/>
                  <a:moveTo>
                    <a:pt x="136" y="381"/>
                  </a:moveTo>
                  <a:lnTo>
                    <a:pt x="136" y="381"/>
                  </a:lnTo>
                  <a:lnTo>
                    <a:pt x="136" y="381"/>
                  </a:lnTo>
                  <a:lnTo>
                    <a:pt x="136" y="381"/>
                  </a:lnTo>
                  <a:lnTo>
                    <a:pt x="141" y="402"/>
                  </a:lnTo>
                  <a:lnTo>
                    <a:pt x="148" y="421"/>
                  </a:lnTo>
                  <a:lnTo>
                    <a:pt x="156" y="441"/>
                  </a:lnTo>
                  <a:lnTo>
                    <a:pt x="166" y="460"/>
                  </a:lnTo>
                  <a:lnTo>
                    <a:pt x="166" y="460"/>
                  </a:lnTo>
                  <a:lnTo>
                    <a:pt x="167" y="461"/>
                  </a:lnTo>
                  <a:lnTo>
                    <a:pt x="167" y="461"/>
                  </a:lnTo>
                  <a:lnTo>
                    <a:pt x="81" y="461"/>
                  </a:lnTo>
                  <a:lnTo>
                    <a:pt x="81" y="461"/>
                  </a:lnTo>
                  <a:lnTo>
                    <a:pt x="81" y="461"/>
                  </a:lnTo>
                  <a:lnTo>
                    <a:pt x="81" y="461"/>
                  </a:lnTo>
                  <a:lnTo>
                    <a:pt x="81" y="461"/>
                  </a:lnTo>
                  <a:lnTo>
                    <a:pt x="66" y="443"/>
                  </a:lnTo>
                  <a:lnTo>
                    <a:pt x="53" y="423"/>
                  </a:lnTo>
                  <a:lnTo>
                    <a:pt x="42" y="403"/>
                  </a:lnTo>
                  <a:lnTo>
                    <a:pt x="33" y="382"/>
                  </a:lnTo>
                  <a:lnTo>
                    <a:pt x="33" y="382"/>
                  </a:lnTo>
                  <a:lnTo>
                    <a:pt x="32" y="381"/>
                  </a:lnTo>
                  <a:lnTo>
                    <a:pt x="32" y="381"/>
                  </a:lnTo>
                  <a:lnTo>
                    <a:pt x="136" y="381"/>
                  </a:lnTo>
                  <a:lnTo>
                    <a:pt x="136" y="381"/>
                  </a:lnTo>
                  <a:close/>
                  <a:moveTo>
                    <a:pt x="278" y="381"/>
                  </a:moveTo>
                  <a:lnTo>
                    <a:pt x="278" y="381"/>
                  </a:lnTo>
                  <a:lnTo>
                    <a:pt x="278" y="461"/>
                  </a:lnTo>
                  <a:lnTo>
                    <a:pt x="278" y="461"/>
                  </a:lnTo>
                  <a:lnTo>
                    <a:pt x="183" y="461"/>
                  </a:lnTo>
                  <a:lnTo>
                    <a:pt x="183" y="461"/>
                  </a:lnTo>
                  <a:lnTo>
                    <a:pt x="183" y="461"/>
                  </a:lnTo>
                  <a:lnTo>
                    <a:pt x="183" y="461"/>
                  </a:lnTo>
                  <a:lnTo>
                    <a:pt x="172" y="442"/>
                  </a:lnTo>
                  <a:lnTo>
                    <a:pt x="162" y="422"/>
                  </a:lnTo>
                  <a:lnTo>
                    <a:pt x="155" y="402"/>
                  </a:lnTo>
                  <a:lnTo>
                    <a:pt x="150" y="382"/>
                  </a:lnTo>
                  <a:lnTo>
                    <a:pt x="150" y="382"/>
                  </a:lnTo>
                  <a:lnTo>
                    <a:pt x="149" y="381"/>
                  </a:lnTo>
                  <a:lnTo>
                    <a:pt x="149" y="381"/>
                  </a:lnTo>
                  <a:lnTo>
                    <a:pt x="278" y="381"/>
                  </a:lnTo>
                  <a:lnTo>
                    <a:pt x="278" y="381"/>
                  </a:lnTo>
                  <a:close/>
                  <a:moveTo>
                    <a:pt x="417" y="381"/>
                  </a:moveTo>
                  <a:lnTo>
                    <a:pt x="417" y="381"/>
                  </a:lnTo>
                  <a:lnTo>
                    <a:pt x="417" y="382"/>
                  </a:lnTo>
                  <a:lnTo>
                    <a:pt x="417" y="382"/>
                  </a:lnTo>
                  <a:lnTo>
                    <a:pt x="412" y="402"/>
                  </a:lnTo>
                  <a:lnTo>
                    <a:pt x="404" y="422"/>
                  </a:lnTo>
                  <a:lnTo>
                    <a:pt x="395" y="442"/>
                  </a:lnTo>
                  <a:lnTo>
                    <a:pt x="384" y="461"/>
                  </a:lnTo>
                  <a:lnTo>
                    <a:pt x="384" y="461"/>
                  </a:lnTo>
                  <a:lnTo>
                    <a:pt x="384" y="461"/>
                  </a:lnTo>
                  <a:lnTo>
                    <a:pt x="384" y="461"/>
                  </a:lnTo>
                  <a:lnTo>
                    <a:pt x="290" y="461"/>
                  </a:lnTo>
                  <a:lnTo>
                    <a:pt x="290" y="461"/>
                  </a:lnTo>
                  <a:lnTo>
                    <a:pt x="290" y="381"/>
                  </a:lnTo>
                  <a:lnTo>
                    <a:pt x="290" y="381"/>
                  </a:lnTo>
                  <a:lnTo>
                    <a:pt x="417" y="381"/>
                  </a:lnTo>
                  <a:lnTo>
                    <a:pt x="417" y="381"/>
                  </a:lnTo>
                  <a:close/>
                  <a:moveTo>
                    <a:pt x="535" y="381"/>
                  </a:moveTo>
                  <a:lnTo>
                    <a:pt x="535" y="381"/>
                  </a:lnTo>
                  <a:lnTo>
                    <a:pt x="534" y="382"/>
                  </a:lnTo>
                  <a:lnTo>
                    <a:pt x="534" y="382"/>
                  </a:lnTo>
                  <a:lnTo>
                    <a:pt x="525" y="403"/>
                  </a:lnTo>
                  <a:lnTo>
                    <a:pt x="514" y="423"/>
                  </a:lnTo>
                  <a:lnTo>
                    <a:pt x="501" y="443"/>
                  </a:lnTo>
                  <a:lnTo>
                    <a:pt x="486" y="461"/>
                  </a:lnTo>
                  <a:lnTo>
                    <a:pt x="486" y="461"/>
                  </a:lnTo>
                  <a:lnTo>
                    <a:pt x="486" y="461"/>
                  </a:lnTo>
                  <a:lnTo>
                    <a:pt x="486" y="461"/>
                  </a:lnTo>
                  <a:lnTo>
                    <a:pt x="400" y="461"/>
                  </a:lnTo>
                  <a:lnTo>
                    <a:pt x="400" y="461"/>
                  </a:lnTo>
                  <a:lnTo>
                    <a:pt x="400" y="460"/>
                  </a:lnTo>
                  <a:lnTo>
                    <a:pt x="400" y="460"/>
                  </a:lnTo>
                  <a:lnTo>
                    <a:pt x="400" y="460"/>
                  </a:lnTo>
                  <a:lnTo>
                    <a:pt x="411" y="441"/>
                  </a:lnTo>
                  <a:lnTo>
                    <a:pt x="419" y="421"/>
                  </a:lnTo>
                  <a:lnTo>
                    <a:pt x="426" y="402"/>
                  </a:lnTo>
                  <a:lnTo>
                    <a:pt x="431" y="381"/>
                  </a:lnTo>
                  <a:lnTo>
                    <a:pt x="431" y="381"/>
                  </a:lnTo>
                  <a:lnTo>
                    <a:pt x="431" y="381"/>
                  </a:lnTo>
                  <a:lnTo>
                    <a:pt x="431" y="381"/>
                  </a:lnTo>
                  <a:lnTo>
                    <a:pt x="535" y="381"/>
                  </a:lnTo>
                  <a:lnTo>
                    <a:pt x="535" y="381"/>
                  </a:lnTo>
                  <a:close/>
                  <a:moveTo>
                    <a:pt x="176" y="475"/>
                  </a:moveTo>
                  <a:lnTo>
                    <a:pt x="176" y="475"/>
                  </a:lnTo>
                  <a:lnTo>
                    <a:pt x="176" y="475"/>
                  </a:lnTo>
                  <a:lnTo>
                    <a:pt x="176" y="475"/>
                  </a:lnTo>
                  <a:lnTo>
                    <a:pt x="191" y="495"/>
                  </a:lnTo>
                  <a:lnTo>
                    <a:pt x="208" y="513"/>
                  </a:lnTo>
                  <a:lnTo>
                    <a:pt x="227" y="531"/>
                  </a:lnTo>
                  <a:lnTo>
                    <a:pt x="247" y="548"/>
                  </a:lnTo>
                  <a:lnTo>
                    <a:pt x="247" y="548"/>
                  </a:lnTo>
                  <a:lnTo>
                    <a:pt x="253" y="551"/>
                  </a:lnTo>
                  <a:lnTo>
                    <a:pt x="253" y="551"/>
                  </a:lnTo>
                  <a:lnTo>
                    <a:pt x="247" y="550"/>
                  </a:lnTo>
                  <a:lnTo>
                    <a:pt x="247" y="550"/>
                  </a:lnTo>
                  <a:lnTo>
                    <a:pt x="247" y="550"/>
                  </a:lnTo>
                  <a:lnTo>
                    <a:pt x="226" y="546"/>
                  </a:lnTo>
                  <a:lnTo>
                    <a:pt x="205" y="541"/>
                  </a:lnTo>
                  <a:lnTo>
                    <a:pt x="185" y="534"/>
                  </a:lnTo>
                  <a:lnTo>
                    <a:pt x="165" y="525"/>
                  </a:lnTo>
                  <a:lnTo>
                    <a:pt x="146" y="515"/>
                  </a:lnTo>
                  <a:lnTo>
                    <a:pt x="129" y="504"/>
                  </a:lnTo>
                  <a:lnTo>
                    <a:pt x="111" y="491"/>
                  </a:lnTo>
                  <a:lnTo>
                    <a:pt x="95" y="476"/>
                  </a:lnTo>
                  <a:lnTo>
                    <a:pt x="95" y="476"/>
                  </a:lnTo>
                  <a:lnTo>
                    <a:pt x="94" y="475"/>
                  </a:lnTo>
                  <a:lnTo>
                    <a:pt x="94" y="475"/>
                  </a:lnTo>
                  <a:lnTo>
                    <a:pt x="176" y="475"/>
                  </a:lnTo>
                  <a:lnTo>
                    <a:pt x="176" y="475"/>
                  </a:lnTo>
                  <a:close/>
                  <a:moveTo>
                    <a:pt x="278" y="475"/>
                  </a:moveTo>
                  <a:lnTo>
                    <a:pt x="278" y="475"/>
                  </a:lnTo>
                  <a:lnTo>
                    <a:pt x="278" y="552"/>
                  </a:lnTo>
                  <a:lnTo>
                    <a:pt x="278" y="552"/>
                  </a:lnTo>
                  <a:lnTo>
                    <a:pt x="262" y="542"/>
                  </a:lnTo>
                  <a:lnTo>
                    <a:pt x="262" y="542"/>
                  </a:lnTo>
                  <a:lnTo>
                    <a:pt x="247" y="531"/>
                  </a:lnTo>
                  <a:lnTo>
                    <a:pt x="230" y="516"/>
                  </a:lnTo>
                  <a:lnTo>
                    <a:pt x="212" y="498"/>
                  </a:lnTo>
                  <a:lnTo>
                    <a:pt x="203" y="487"/>
                  </a:lnTo>
                  <a:lnTo>
                    <a:pt x="194" y="476"/>
                  </a:lnTo>
                  <a:lnTo>
                    <a:pt x="194" y="476"/>
                  </a:lnTo>
                  <a:lnTo>
                    <a:pt x="192" y="475"/>
                  </a:lnTo>
                  <a:lnTo>
                    <a:pt x="192" y="475"/>
                  </a:lnTo>
                  <a:lnTo>
                    <a:pt x="278" y="475"/>
                  </a:lnTo>
                  <a:lnTo>
                    <a:pt x="278" y="475"/>
                  </a:lnTo>
                  <a:close/>
                  <a:moveTo>
                    <a:pt x="374" y="475"/>
                  </a:moveTo>
                  <a:lnTo>
                    <a:pt x="374" y="475"/>
                  </a:lnTo>
                  <a:lnTo>
                    <a:pt x="373" y="476"/>
                  </a:lnTo>
                  <a:lnTo>
                    <a:pt x="373" y="476"/>
                  </a:lnTo>
                  <a:lnTo>
                    <a:pt x="364" y="487"/>
                  </a:lnTo>
                  <a:lnTo>
                    <a:pt x="355" y="498"/>
                  </a:lnTo>
                  <a:lnTo>
                    <a:pt x="337" y="516"/>
                  </a:lnTo>
                  <a:lnTo>
                    <a:pt x="320" y="531"/>
                  </a:lnTo>
                  <a:lnTo>
                    <a:pt x="305" y="542"/>
                  </a:lnTo>
                  <a:lnTo>
                    <a:pt x="305" y="542"/>
                  </a:lnTo>
                  <a:lnTo>
                    <a:pt x="290" y="552"/>
                  </a:lnTo>
                  <a:lnTo>
                    <a:pt x="290" y="552"/>
                  </a:lnTo>
                  <a:lnTo>
                    <a:pt x="290" y="475"/>
                  </a:lnTo>
                  <a:lnTo>
                    <a:pt x="290" y="475"/>
                  </a:lnTo>
                  <a:lnTo>
                    <a:pt x="374" y="475"/>
                  </a:lnTo>
                  <a:lnTo>
                    <a:pt x="374" y="475"/>
                  </a:lnTo>
                  <a:close/>
                  <a:moveTo>
                    <a:pt x="473" y="475"/>
                  </a:moveTo>
                  <a:lnTo>
                    <a:pt x="473" y="475"/>
                  </a:lnTo>
                  <a:lnTo>
                    <a:pt x="471" y="476"/>
                  </a:lnTo>
                  <a:lnTo>
                    <a:pt x="471" y="476"/>
                  </a:lnTo>
                  <a:lnTo>
                    <a:pt x="455" y="491"/>
                  </a:lnTo>
                  <a:lnTo>
                    <a:pt x="438" y="504"/>
                  </a:lnTo>
                  <a:lnTo>
                    <a:pt x="420" y="515"/>
                  </a:lnTo>
                  <a:lnTo>
                    <a:pt x="401" y="525"/>
                  </a:lnTo>
                  <a:lnTo>
                    <a:pt x="382" y="534"/>
                  </a:lnTo>
                  <a:lnTo>
                    <a:pt x="361" y="541"/>
                  </a:lnTo>
                  <a:lnTo>
                    <a:pt x="340" y="547"/>
                  </a:lnTo>
                  <a:lnTo>
                    <a:pt x="319" y="551"/>
                  </a:lnTo>
                  <a:lnTo>
                    <a:pt x="319" y="551"/>
                  </a:lnTo>
                  <a:lnTo>
                    <a:pt x="313" y="551"/>
                  </a:lnTo>
                  <a:lnTo>
                    <a:pt x="313" y="551"/>
                  </a:lnTo>
                  <a:lnTo>
                    <a:pt x="319" y="547"/>
                  </a:lnTo>
                  <a:lnTo>
                    <a:pt x="319" y="547"/>
                  </a:lnTo>
                  <a:lnTo>
                    <a:pt x="334" y="537"/>
                  </a:lnTo>
                  <a:lnTo>
                    <a:pt x="351" y="521"/>
                  </a:lnTo>
                  <a:lnTo>
                    <a:pt x="361" y="511"/>
                  </a:lnTo>
                  <a:lnTo>
                    <a:pt x="371" y="500"/>
                  </a:lnTo>
                  <a:lnTo>
                    <a:pt x="381" y="488"/>
                  </a:lnTo>
                  <a:lnTo>
                    <a:pt x="391" y="475"/>
                  </a:lnTo>
                  <a:lnTo>
                    <a:pt x="391" y="475"/>
                  </a:lnTo>
                  <a:lnTo>
                    <a:pt x="391" y="475"/>
                  </a:lnTo>
                  <a:lnTo>
                    <a:pt x="391" y="475"/>
                  </a:lnTo>
                  <a:lnTo>
                    <a:pt x="473" y="475"/>
                  </a:lnTo>
                  <a:lnTo>
                    <a:pt x="473" y="47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6" name="Freeform 27"/>
            <p:cNvSpPr>
              <a:spLocks/>
            </p:cNvSpPr>
            <p:nvPr userDrawn="1"/>
          </p:nvSpPr>
          <p:spPr bwMode="auto">
            <a:xfrm>
              <a:off x="1658938" y="1789113"/>
              <a:ext cx="107950" cy="187325"/>
            </a:xfrm>
            <a:custGeom>
              <a:avLst/>
              <a:gdLst>
                <a:gd name="T0" fmla="*/ 68 w 68"/>
                <a:gd name="T1" fmla="*/ 1 h 118"/>
                <a:gd name="T2" fmla="*/ 68 w 68"/>
                <a:gd name="T3" fmla="*/ 1 h 118"/>
                <a:gd name="T4" fmla="*/ 66 w 68"/>
                <a:gd name="T5" fmla="*/ 2 h 118"/>
                <a:gd name="T6" fmla="*/ 65 w 68"/>
                <a:gd name="T7" fmla="*/ 4 h 118"/>
                <a:gd name="T8" fmla="*/ 62 w 68"/>
                <a:gd name="T9" fmla="*/ 8 h 118"/>
                <a:gd name="T10" fmla="*/ 57 w 68"/>
                <a:gd name="T11" fmla="*/ 24 h 118"/>
                <a:gd name="T12" fmla="*/ 36 w 68"/>
                <a:gd name="T13" fmla="*/ 95 h 118"/>
                <a:gd name="T14" fmla="*/ 36 w 68"/>
                <a:gd name="T15" fmla="*/ 95 h 118"/>
                <a:gd name="T16" fmla="*/ 34 w 68"/>
                <a:gd name="T17" fmla="*/ 104 h 118"/>
                <a:gd name="T18" fmla="*/ 33 w 68"/>
                <a:gd name="T19" fmla="*/ 110 h 118"/>
                <a:gd name="T20" fmla="*/ 34 w 68"/>
                <a:gd name="T21" fmla="*/ 114 h 118"/>
                <a:gd name="T22" fmla="*/ 35 w 68"/>
                <a:gd name="T23" fmla="*/ 117 h 118"/>
                <a:gd name="T24" fmla="*/ 35 w 68"/>
                <a:gd name="T25" fmla="*/ 118 h 118"/>
                <a:gd name="T26" fmla="*/ 0 w 68"/>
                <a:gd name="T27" fmla="*/ 118 h 118"/>
                <a:gd name="T28" fmla="*/ 0 w 68"/>
                <a:gd name="T29" fmla="*/ 117 h 118"/>
                <a:gd name="T30" fmla="*/ 0 w 68"/>
                <a:gd name="T31" fmla="*/ 117 h 118"/>
                <a:gd name="T32" fmla="*/ 4 w 68"/>
                <a:gd name="T33" fmla="*/ 114 h 118"/>
                <a:gd name="T34" fmla="*/ 6 w 68"/>
                <a:gd name="T35" fmla="*/ 111 h 118"/>
                <a:gd name="T36" fmla="*/ 9 w 68"/>
                <a:gd name="T37" fmla="*/ 105 h 118"/>
                <a:gd name="T38" fmla="*/ 11 w 68"/>
                <a:gd name="T39" fmla="*/ 96 h 118"/>
                <a:gd name="T40" fmla="*/ 32 w 68"/>
                <a:gd name="T41" fmla="*/ 25 h 118"/>
                <a:gd name="T42" fmla="*/ 32 w 68"/>
                <a:gd name="T43" fmla="*/ 25 h 118"/>
                <a:gd name="T44" fmla="*/ 34 w 68"/>
                <a:gd name="T45" fmla="*/ 15 h 118"/>
                <a:gd name="T46" fmla="*/ 35 w 68"/>
                <a:gd name="T47" fmla="*/ 9 h 118"/>
                <a:gd name="T48" fmla="*/ 35 w 68"/>
                <a:gd name="T49" fmla="*/ 5 h 118"/>
                <a:gd name="T50" fmla="*/ 34 w 68"/>
                <a:gd name="T51" fmla="*/ 1 h 118"/>
                <a:gd name="T52" fmla="*/ 34 w 68"/>
                <a:gd name="T53" fmla="*/ 0 h 118"/>
                <a:gd name="T54" fmla="*/ 68 w 68"/>
                <a:gd name="T55" fmla="*/ 0 h 118"/>
                <a:gd name="T56" fmla="*/ 68 w 68"/>
                <a:gd name="T57" fmla="*/ 1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8" h="118">
                  <a:moveTo>
                    <a:pt x="68" y="1"/>
                  </a:moveTo>
                  <a:lnTo>
                    <a:pt x="68" y="1"/>
                  </a:lnTo>
                  <a:lnTo>
                    <a:pt x="66" y="2"/>
                  </a:lnTo>
                  <a:lnTo>
                    <a:pt x="65" y="4"/>
                  </a:lnTo>
                  <a:lnTo>
                    <a:pt x="62" y="8"/>
                  </a:lnTo>
                  <a:lnTo>
                    <a:pt x="57" y="24"/>
                  </a:lnTo>
                  <a:lnTo>
                    <a:pt x="36" y="95"/>
                  </a:lnTo>
                  <a:lnTo>
                    <a:pt x="36" y="95"/>
                  </a:lnTo>
                  <a:lnTo>
                    <a:pt x="34" y="104"/>
                  </a:lnTo>
                  <a:lnTo>
                    <a:pt x="33" y="110"/>
                  </a:lnTo>
                  <a:lnTo>
                    <a:pt x="34" y="114"/>
                  </a:lnTo>
                  <a:lnTo>
                    <a:pt x="35" y="117"/>
                  </a:lnTo>
                  <a:lnTo>
                    <a:pt x="35" y="118"/>
                  </a:lnTo>
                  <a:lnTo>
                    <a:pt x="0" y="118"/>
                  </a:lnTo>
                  <a:lnTo>
                    <a:pt x="0" y="117"/>
                  </a:lnTo>
                  <a:lnTo>
                    <a:pt x="0" y="117"/>
                  </a:lnTo>
                  <a:lnTo>
                    <a:pt x="4" y="114"/>
                  </a:lnTo>
                  <a:lnTo>
                    <a:pt x="6" y="111"/>
                  </a:lnTo>
                  <a:lnTo>
                    <a:pt x="9" y="105"/>
                  </a:lnTo>
                  <a:lnTo>
                    <a:pt x="11" y="96"/>
                  </a:lnTo>
                  <a:lnTo>
                    <a:pt x="32" y="25"/>
                  </a:lnTo>
                  <a:lnTo>
                    <a:pt x="32" y="25"/>
                  </a:lnTo>
                  <a:lnTo>
                    <a:pt x="34" y="15"/>
                  </a:lnTo>
                  <a:lnTo>
                    <a:pt x="35" y="9"/>
                  </a:lnTo>
                  <a:lnTo>
                    <a:pt x="35" y="5"/>
                  </a:lnTo>
                  <a:lnTo>
                    <a:pt x="34" y="1"/>
                  </a:lnTo>
                  <a:lnTo>
                    <a:pt x="34" y="0"/>
                  </a:lnTo>
                  <a:lnTo>
                    <a:pt x="68" y="0"/>
                  </a:lnTo>
                  <a:lnTo>
                    <a:pt x="68"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7" name="Freeform 28"/>
            <p:cNvSpPr>
              <a:spLocks/>
            </p:cNvSpPr>
            <p:nvPr userDrawn="1"/>
          </p:nvSpPr>
          <p:spPr bwMode="auto">
            <a:xfrm>
              <a:off x="1289051" y="1785938"/>
              <a:ext cx="138113" cy="193675"/>
            </a:xfrm>
            <a:custGeom>
              <a:avLst/>
              <a:gdLst>
                <a:gd name="T0" fmla="*/ 8 w 87"/>
                <a:gd name="T1" fmla="*/ 90 h 122"/>
                <a:gd name="T2" fmla="*/ 10 w 87"/>
                <a:gd name="T3" fmla="*/ 101 h 122"/>
                <a:gd name="T4" fmla="*/ 16 w 87"/>
                <a:gd name="T5" fmla="*/ 109 h 122"/>
                <a:gd name="T6" fmla="*/ 25 w 87"/>
                <a:gd name="T7" fmla="*/ 113 h 122"/>
                <a:gd name="T8" fmla="*/ 38 w 87"/>
                <a:gd name="T9" fmla="*/ 114 h 122"/>
                <a:gd name="T10" fmla="*/ 42 w 87"/>
                <a:gd name="T11" fmla="*/ 113 h 122"/>
                <a:gd name="T12" fmla="*/ 50 w 87"/>
                <a:gd name="T13" fmla="*/ 110 h 122"/>
                <a:gd name="T14" fmla="*/ 55 w 87"/>
                <a:gd name="T15" fmla="*/ 104 h 122"/>
                <a:gd name="T16" fmla="*/ 58 w 87"/>
                <a:gd name="T17" fmla="*/ 97 h 122"/>
                <a:gd name="T18" fmla="*/ 58 w 87"/>
                <a:gd name="T19" fmla="*/ 94 h 122"/>
                <a:gd name="T20" fmla="*/ 54 w 87"/>
                <a:gd name="T21" fmla="*/ 82 h 122"/>
                <a:gd name="T22" fmla="*/ 43 w 87"/>
                <a:gd name="T23" fmla="*/ 72 h 122"/>
                <a:gd name="T24" fmla="*/ 38 w 87"/>
                <a:gd name="T25" fmla="*/ 68 h 122"/>
                <a:gd name="T26" fmla="*/ 22 w 87"/>
                <a:gd name="T27" fmla="*/ 54 h 122"/>
                <a:gd name="T28" fmla="*/ 17 w 87"/>
                <a:gd name="T29" fmla="*/ 46 h 122"/>
                <a:gd name="T30" fmla="*/ 16 w 87"/>
                <a:gd name="T31" fmla="*/ 36 h 122"/>
                <a:gd name="T32" fmla="*/ 17 w 87"/>
                <a:gd name="T33" fmla="*/ 29 h 122"/>
                <a:gd name="T34" fmla="*/ 22 w 87"/>
                <a:gd name="T35" fmla="*/ 15 h 122"/>
                <a:gd name="T36" fmla="*/ 33 w 87"/>
                <a:gd name="T37" fmla="*/ 6 h 122"/>
                <a:gd name="T38" fmla="*/ 48 w 87"/>
                <a:gd name="T39" fmla="*/ 1 h 122"/>
                <a:gd name="T40" fmla="*/ 56 w 87"/>
                <a:gd name="T41" fmla="*/ 0 h 122"/>
                <a:gd name="T42" fmla="*/ 77 w 87"/>
                <a:gd name="T43" fmla="*/ 2 h 122"/>
                <a:gd name="T44" fmla="*/ 87 w 87"/>
                <a:gd name="T45" fmla="*/ 5 h 122"/>
                <a:gd name="T46" fmla="*/ 80 w 87"/>
                <a:gd name="T47" fmla="*/ 27 h 122"/>
                <a:gd name="T48" fmla="*/ 77 w 87"/>
                <a:gd name="T49" fmla="*/ 17 h 122"/>
                <a:gd name="T50" fmla="*/ 73 w 87"/>
                <a:gd name="T51" fmla="*/ 11 h 122"/>
                <a:gd name="T52" fmla="*/ 65 w 87"/>
                <a:gd name="T53" fmla="*/ 8 h 122"/>
                <a:gd name="T54" fmla="*/ 55 w 87"/>
                <a:gd name="T55" fmla="*/ 8 h 122"/>
                <a:gd name="T56" fmla="*/ 50 w 87"/>
                <a:gd name="T57" fmla="*/ 8 h 122"/>
                <a:gd name="T58" fmla="*/ 44 w 87"/>
                <a:gd name="T59" fmla="*/ 12 h 122"/>
                <a:gd name="T60" fmla="*/ 39 w 87"/>
                <a:gd name="T61" fmla="*/ 17 h 122"/>
                <a:gd name="T62" fmla="*/ 37 w 87"/>
                <a:gd name="T63" fmla="*/ 28 h 122"/>
                <a:gd name="T64" fmla="*/ 38 w 87"/>
                <a:gd name="T65" fmla="*/ 34 h 122"/>
                <a:gd name="T66" fmla="*/ 45 w 87"/>
                <a:gd name="T67" fmla="*/ 44 h 122"/>
                <a:gd name="T68" fmla="*/ 57 w 87"/>
                <a:gd name="T69" fmla="*/ 52 h 122"/>
                <a:gd name="T70" fmla="*/ 66 w 87"/>
                <a:gd name="T71" fmla="*/ 58 h 122"/>
                <a:gd name="T72" fmla="*/ 77 w 87"/>
                <a:gd name="T73" fmla="*/ 69 h 122"/>
                <a:gd name="T74" fmla="*/ 80 w 87"/>
                <a:gd name="T75" fmla="*/ 79 h 122"/>
                <a:gd name="T76" fmla="*/ 81 w 87"/>
                <a:gd name="T77" fmla="*/ 84 h 122"/>
                <a:gd name="T78" fmla="*/ 77 w 87"/>
                <a:gd name="T79" fmla="*/ 100 h 122"/>
                <a:gd name="T80" fmla="*/ 68 w 87"/>
                <a:gd name="T81" fmla="*/ 112 h 122"/>
                <a:gd name="T82" fmla="*/ 54 w 87"/>
                <a:gd name="T83" fmla="*/ 120 h 122"/>
                <a:gd name="T84" fmla="*/ 35 w 87"/>
                <a:gd name="T85" fmla="*/ 122 h 122"/>
                <a:gd name="T86" fmla="*/ 24 w 87"/>
                <a:gd name="T87" fmla="*/ 121 h 122"/>
                <a:gd name="T88" fmla="*/ 6 w 87"/>
                <a:gd name="T89" fmla="*/ 116 h 122"/>
                <a:gd name="T90" fmla="*/ 0 w 87"/>
                <a:gd name="T91" fmla="*/ 112 h 122"/>
                <a:gd name="T92" fmla="*/ 8 w 87"/>
                <a:gd name="T93" fmla="*/ 9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7" h="122">
                  <a:moveTo>
                    <a:pt x="8" y="90"/>
                  </a:moveTo>
                  <a:lnTo>
                    <a:pt x="8" y="90"/>
                  </a:lnTo>
                  <a:lnTo>
                    <a:pt x="9" y="96"/>
                  </a:lnTo>
                  <a:lnTo>
                    <a:pt x="10" y="101"/>
                  </a:lnTo>
                  <a:lnTo>
                    <a:pt x="13" y="106"/>
                  </a:lnTo>
                  <a:lnTo>
                    <a:pt x="16" y="109"/>
                  </a:lnTo>
                  <a:lnTo>
                    <a:pt x="20" y="112"/>
                  </a:lnTo>
                  <a:lnTo>
                    <a:pt x="25" y="113"/>
                  </a:lnTo>
                  <a:lnTo>
                    <a:pt x="31" y="114"/>
                  </a:lnTo>
                  <a:lnTo>
                    <a:pt x="38" y="114"/>
                  </a:lnTo>
                  <a:lnTo>
                    <a:pt x="38" y="114"/>
                  </a:lnTo>
                  <a:lnTo>
                    <a:pt x="42" y="113"/>
                  </a:lnTo>
                  <a:lnTo>
                    <a:pt x="46" y="112"/>
                  </a:lnTo>
                  <a:lnTo>
                    <a:pt x="50" y="110"/>
                  </a:lnTo>
                  <a:lnTo>
                    <a:pt x="53" y="107"/>
                  </a:lnTo>
                  <a:lnTo>
                    <a:pt x="55" y="104"/>
                  </a:lnTo>
                  <a:lnTo>
                    <a:pt x="57" y="101"/>
                  </a:lnTo>
                  <a:lnTo>
                    <a:pt x="58" y="97"/>
                  </a:lnTo>
                  <a:lnTo>
                    <a:pt x="58" y="94"/>
                  </a:lnTo>
                  <a:lnTo>
                    <a:pt x="58" y="94"/>
                  </a:lnTo>
                  <a:lnTo>
                    <a:pt x="57" y="88"/>
                  </a:lnTo>
                  <a:lnTo>
                    <a:pt x="54" y="82"/>
                  </a:lnTo>
                  <a:lnTo>
                    <a:pt x="50" y="77"/>
                  </a:lnTo>
                  <a:lnTo>
                    <a:pt x="43" y="72"/>
                  </a:lnTo>
                  <a:lnTo>
                    <a:pt x="38" y="68"/>
                  </a:lnTo>
                  <a:lnTo>
                    <a:pt x="38" y="68"/>
                  </a:lnTo>
                  <a:lnTo>
                    <a:pt x="29" y="62"/>
                  </a:lnTo>
                  <a:lnTo>
                    <a:pt x="22" y="54"/>
                  </a:lnTo>
                  <a:lnTo>
                    <a:pt x="20" y="51"/>
                  </a:lnTo>
                  <a:lnTo>
                    <a:pt x="17" y="46"/>
                  </a:lnTo>
                  <a:lnTo>
                    <a:pt x="16" y="41"/>
                  </a:lnTo>
                  <a:lnTo>
                    <a:pt x="16" y="36"/>
                  </a:lnTo>
                  <a:lnTo>
                    <a:pt x="16" y="36"/>
                  </a:lnTo>
                  <a:lnTo>
                    <a:pt x="17" y="29"/>
                  </a:lnTo>
                  <a:lnTo>
                    <a:pt x="19" y="22"/>
                  </a:lnTo>
                  <a:lnTo>
                    <a:pt x="22" y="15"/>
                  </a:lnTo>
                  <a:lnTo>
                    <a:pt x="27" y="10"/>
                  </a:lnTo>
                  <a:lnTo>
                    <a:pt x="33" y="6"/>
                  </a:lnTo>
                  <a:lnTo>
                    <a:pt x="40" y="3"/>
                  </a:lnTo>
                  <a:lnTo>
                    <a:pt x="48" y="1"/>
                  </a:lnTo>
                  <a:lnTo>
                    <a:pt x="56" y="0"/>
                  </a:lnTo>
                  <a:lnTo>
                    <a:pt x="56" y="0"/>
                  </a:lnTo>
                  <a:lnTo>
                    <a:pt x="67" y="0"/>
                  </a:lnTo>
                  <a:lnTo>
                    <a:pt x="77" y="2"/>
                  </a:lnTo>
                  <a:lnTo>
                    <a:pt x="77" y="2"/>
                  </a:lnTo>
                  <a:lnTo>
                    <a:pt x="87" y="5"/>
                  </a:lnTo>
                  <a:lnTo>
                    <a:pt x="82" y="27"/>
                  </a:lnTo>
                  <a:lnTo>
                    <a:pt x="80" y="27"/>
                  </a:lnTo>
                  <a:lnTo>
                    <a:pt x="80" y="27"/>
                  </a:lnTo>
                  <a:lnTo>
                    <a:pt x="77" y="17"/>
                  </a:lnTo>
                  <a:lnTo>
                    <a:pt x="75" y="14"/>
                  </a:lnTo>
                  <a:lnTo>
                    <a:pt x="73" y="11"/>
                  </a:lnTo>
                  <a:lnTo>
                    <a:pt x="70" y="9"/>
                  </a:lnTo>
                  <a:lnTo>
                    <a:pt x="65" y="8"/>
                  </a:lnTo>
                  <a:lnTo>
                    <a:pt x="61" y="7"/>
                  </a:lnTo>
                  <a:lnTo>
                    <a:pt x="55" y="8"/>
                  </a:lnTo>
                  <a:lnTo>
                    <a:pt x="55" y="8"/>
                  </a:lnTo>
                  <a:lnTo>
                    <a:pt x="50" y="8"/>
                  </a:lnTo>
                  <a:lnTo>
                    <a:pt x="47" y="10"/>
                  </a:lnTo>
                  <a:lnTo>
                    <a:pt x="44" y="12"/>
                  </a:lnTo>
                  <a:lnTo>
                    <a:pt x="41" y="14"/>
                  </a:lnTo>
                  <a:lnTo>
                    <a:pt x="39" y="17"/>
                  </a:lnTo>
                  <a:lnTo>
                    <a:pt x="38" y="21"/>
                  </a:lnTo>
                  <a:lnTo>
                    <a:pt x="37" y="28"/>
                  </a:lnTo>
                  <a:lnTo>
                    <a:pt x="37" y="28"/>
                  </a:lnTo>
                  <a:lnTo>
                    <a:pt x="38" y="34"/>
                  </a:lnTo>
                  <a:lnTo>
                    <a:pt x="40" y="39"/>
                  </a:lnTo>
                  <a:lnTo>
                    <a:pt x="45" y="44"/>
                  </a:lnTo>
                  <a:lnTo>
                    <a:pt x="52" y="48"/>
                  </a:lnTo>
                  <a:lnTo>
                    <a:pt x="57" y="52"/>
                  </a:lnTo>
                  <a:lnTo>
                    <a:pt x="57" y="52"/>
                  </a:lnTo>
                  <a:lnTo>
                    <a:pt x="66" y="58"/>
                  </a:lnTo>
                  <a:lnTo>
                    <a:pt x="74" y="65"/>
                  </a:lnTo>
                  <a:lnTo>
                    <a:pt x="77" y="69"/>
                  </a:lnTo>
                  <a:lnTo>
                    <a:pt x="79" y="74"/>
                  </a:lnTo>
                  <a:lnTo>
                    <a:pt x="80" y="79"/>
                  </a:lnTo>
                  <a:lnTo>
                    <a:pt x="81" y="84"/>
                  </a:lnTo>
                  <a:lnTo>
                    <a:pt x="81" y="84"/>
                  </a:lnTo>
                  <a:lnTo>
                    <a:pt x="80" y="93"/>
                  </a:lnTo>
                  <a:lnTo>
                    <a:pt x="77" y="100"/>
                  </a:lnTo>
                  <a:lnTo>
                    <a:pt x="73" y="107"/>
                  </a:lnTo>
                  <a:lnTo>
                    <a:pt x="68" y="112"/>
                  </a:lnTo>
                  <a:lnTo>
                    <a:pt x="62" y="116"/>
                  </a:lnTo>
                  <a:lnTo>
                    <a:pt x="54" y="120"/>
                  </a:lnTo>
                  <a:lnTo>
                    <a:pt x="45" y="122"/>
                  </a:lnTo>
                  <a:lnTo>
                    <a:pt x="35" y="122"/>
                  </a:lnTo>
                  <a:lnTo>
                    <a:pt x="35" y="122"/>
                  </a:lnTo>
                  <a:lnTo>
                    <a:pt x="24" y="121"/>
                  </a:lnTo>
                  <a:lnTo>
                    <a:pt x="14" y="119"/>
                  </a:lnTo>
                  <a:lnTo>
                    <a:pt x="6" y="116"/>
                  </a:lnTo>
                  <a:lnTo>
                    <a:pt x="0" y="112"/>
                  </a:lnTo>
                  <a:lnTo>
                    <a:pt x="0" y="112"/>
                  </a:lnTo>
                  <a:lnTo>
                    <a:pt x="6" y="90"/>
                  </a:lnTo>
                  <a:lnTo>
                    <a:pt x="8" y="9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 name="Freeform 29"/>
            <p:cNvSpPr>
              <a:spLocks/>
            </p:cNvSpPr>
            <p:nvPr userDrawn="1"/>
          </p:nvSpPr>
          <p:spPr bwMode="auto">
            <a:xfrm>
              <a:off x="1760538" y="1789113"/>
              <a:ext cx="166688" cy="187325"/>
            </a:xfrm>
            <a:custGeom>
              <a:avLst/>
              <a:gdLst>
                <a:gd name="T0" fmla="*/ 105 w 105"/>
                <a:gd name="T1" fmla="*/ 0 h 118"/>
                <a:gd name="T2" fmla="*/ 105 w 105"/>
                <a:gd name="T3" fmla="*/ 0 h 118"/>
                <a:gd name="T4" fmla="*/ 98 w 105"/>
                <a:gd name="T5" fmla="*/ 22 h 118"/>
                <a:gd name="T6" fmla="*/ 97 w 105"/>
                <a:gd name="T7" fmla="*/ 22 h 118"/>
                <a:gd name="T8" fmla="*/ 97 w 105"/>
                <a:gd name="T9" fmla="*/ 22 h 118"/>
                <a:gd name="T10" fmla="*/ 95 w 105"/>
                <a:gd name="T11" fmla="*/ 16 h 118"/>
                <a:gd name="T12" fmla="*/ 92 w 105"/>
                <a:gd name="T13" fmla="*/ 13 h 118"/>
                <a:gd name="T14" fmla="*/ 88 w 105"/>
                <a:gd name="T15" fmla="*/ 10 h 118"/>
                <a:gd name="T16" fmla="*/ 84 w 105"/>
                <a:gd name="T17" fmla="*/ 9 h 118"/>
                <a:gd name="T18" fmla="*/ 76 w 105"/>
                <a:gd name="T19" fmla="*/ 8 h 118"/>
                <a:gd name="T20" fmla="*/ 69 w 105"/>
                <a:gd name="T21" fmla="*/ 8 h 118"/>
                <a:gd name="T22" fmla="*/ 68 w 105"/>
                <a:gd name="T23" fmla="*/ 8 h 118"/>
                <a:gd name="T24" fmla="*/ 68 w 105"/>
                <a:gd name="T25" fmla="*/ 8 h 118"/>
                <a:gd name="T26" fmla="*/ 64 w 105"/>
                <a:gd name="T27" fmla="*/ 9 h 118"/>
                <a:gd name="T28" fmla="*/ 61 w 105"/>
                <a:gd name="T29" fmla="*/ 10 h 118"/>
                <a:gd name="T30" fmla="*/ 59 w 105"/>
                <a:gd name="T31" fmla="*/ 12 h 118"/>
                <a:gd name="T32" fmla="*/ 58 w 105"/>
                <a:gd name="T33" fmla="*/ 16 h 118"/>
                <a:gd name="T34" fmla="*/ 48 w 105"/>
                <a:gd name="T35" fmla="*/ 55 h 118"/>
                <a:gd name="T36" fmla="*/ 51 w 105"/>
                <a:gd name="T37" fmla="*/ 55 h 118"/>
                <a:gd name="T38" fmla="*/ 51 w 105"/>
                <a:gd name="T39" fmla="*/ 55 h 118"/>
                <a:gd name="T40" fmla="*/ 62 w 105"/>
                <a:gd name="T41" fmla="*/ 55 h 118"/>
                <a:gd name="T42" fmla="*/ 71 w 105"/>
                <a:gd name="T43" fmla="*/ 55 h 118"/>
                <a:gd name="T44" fmla="*/ 78 w 105"/>
                <a:gd name="T45" fmla="*/ 53 h 118"/>
                <a:gd name="T46" fmla="*/ 81 w 105"/>
                <a:gd name="T47" fmla="*/ 52 h 118"/>
                <a:gd name="T48" fmla="*/ 83 w 105"/>
                <a:gd name="T49" fmla="*/ 50 h 118"/>
                <a:gd name="T50" fmla="*/ 84 w 105"/>
                <a:gd name="T51" fmla="*/ 50 h 118"/>
                <a:gd name="T52" fmla="*/ 78 w 105"/>
                <a:gd name="T53" fmla="*/ 71 h 118"/>
                <a:gd name="T54" fmla="*/ 77 w 105"/>
                <a:gd name="T55" fmla="*/ 71 h 118"/>
                <a:gd name="T56" fmla="*/ 77 w 105"/>
                <a:gd name="T57" fmla="*/ 71 h 118"/>
                <a:gd name="T58" fmla="*/ 75 w 105"/>
                <a:gd name="T59" fmla="*/ 68 h 118"/>
                <a:gd name="T60" fmla="*/ 73 w 105"/>
                <a:gd name="T61" fmla="*/ 66 h 118"/>
                <a:gd name="T62" fmla="*/ 70 w 105"/>
                <a:gd name="T63" fmla="*/ 65 h 118"/>
                <a:gd name="T64" fmla="*/ 67 w 105"/>
                <a:gd name="T65" fmla="*/ 64 h 118"/>
                <a:gd name="T66" fmla="*/ 58 w 105"/>
                <a:gd name="T67" fmla="*/ 63 h 118"/>
                <a:gd name="T68" fmla="*/ 48 w 105"/>
                <a:gd name="T69" fmla="*/ 63 h 118"/>
                <a:gd name="T70" fmla="*/ 45 w 105"/>
                <a:gd name="T71" fmla="*/ 63 h 118"/>
                <a:gd name="T72" fmla="*/ 36 w 105"/>
                <a:gd name="T73" fmla="*/ 95 h 118"/>
                <a:gd name="T74" fmla="*/ 36 w 105"/>
                <a:gd name="T75" fmla="*/ 95 h 118"/>
                <a:gd name="T76" fmla="*/ 34 w 105"/>
                <a:gd name="T77" fmla="*/ 103 h 118"/>
                <a:gd name="T78" fmla="*/ 32 w 105"/>
                <a:gd name="T79" fmla="*/ 109 h 118"/>
                <a:gd name="T80" fmla="*/ 33 w 105"/>
                <a:gd name="T81" fmla="*/ 114 h 118"/>
                <a:gd name="T82" fmla="*/ 34 w 105"/>
                <a:gd name="T83" fmla="*/ 117 h 118"/>
                <a:gd name="T84" fmla="*/ 34 w 105"/>
                <a:gd name="T85" fmla="*/ 118 h 118"/>
                <a:gd name="T86" fmla="*/ 0 w 105"/>
                <a:gd name="T87" fmla="*/ 118 h 118"/>
                <a:gd name="T88" fmla="*/ 0 w 105"/>
                <a:gd name="T89" fmla="*/ 117 h 118"/>
                <a:gd name="T90" fmla="*/ 0 w 105"/>
                <a:gd name="T91" fmla="*/ 117 h 118"/>
                <a:gd name="T92" fmla="*/ 3 w 105"/>
                <a:gd name="T93" fmla="*/ 114 h 118"/>
                <a:gd name="T94" fmla="*/ 6 w 105"/>
                <a:gd name="T95" fmla="*/ 110 h 118"/>
                <a:gd name="T96" fmla="*/ 8 w 105"/>
                <a:gd name="T97" fmla="*/ 104 h 118"/>
                <a:gd name="T98" fmla="*/ 11 w 105"/>
                <a:gd name="T99" fmla="*/ 96 h 118"/>
                <a:gd name="T100" fmla="*/ 32 w 105"/>
                <a:gd name="T101" fmla="*/ 24 h 118"/>
                <a:gd name="T102" fmla="*/ 32 w 105"/>
                <a:gd name="T103" fmla="*/ 24 h 118"/>
                <a:gd name="T104" fmla="*/ 34 w 105"/>
                <a:gd name="T105" fmla="*/ 15 h 118"/>
                <a:gd name="T106" fmla="*/ 35 w 105"/>
                <a:gd name="T107" fmla="*/ 9 h 118"/>
                <a:gd name="T108" fmla="*/ 35 w 105"/>
                <a:gd name="T109" fmla="*/ 5 h 118"/>
                <a:gd name="T110" fmla="*/ 33 w 105"/>
                <a:gd name="T111" fmla="*/ 1 h 118"/>
                <a:gd name="T112" fmla="*/ 33 w 105"/>
                <a:gd name="T113" fmla="*/ 0 h 118"/>
                <a:gd name="T114" fmla="*/ 105 w 105"/>
                <a:gd name="T115" fmla="*/ 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5" h="118">
                  <a:moveTo>
                    <a:pt x="105" y="0"/>
                  </a:moveTo>
                  <a:lnTo>
                    <a:pt x="105" y="0"/>
                  </a:lnTo>
                  <a:lnTo>
                    <a:pt x="98" y="22"/>
                  </a:lnTo>
                  <a:lnTo>
                    <a:pt x="97" y="22"/>
                  </a:lnTo>
                  <a:lnTo>
                    <a:pt x="97" y="22"/>
                  </a:lnTo>
                  <a:lnTo>
                    <a:pt x="95" y="16"/>
                  </a:lnTo>
                  <a:lnTo>
                    <a:pt x="92" y="13"/>
                  </a:lnTo>
                  <a:lnTo>
                    <a:pt x="88" y="10"/>
                  </a:lnTo>
                  <a:lnTo>
                    <a:pt x="84" y="9"/>
                  </a:lnTo>
                  <a:lnTo>
                    <a:pt x="76" y="8"/>
                  </a:lnTo>
                  <a:lnTo>
                    <a:pt x="69" y="8"/>
                  </a:lnTo>
                  <a:lnTo>
                    <a:pt x="68" y="8"/>
                  </a:lnTo>
                  <a:lnTo>
                    <a:pt x="68" y="8"/>
                  </a:lnTo>
                  <a:lnTo>
                    <a:pt x="64" y="9"/>
                  </a:lnTo>
                  <a:lnTo>
                    <a:pt x="61" y="10"/>
                  </a:lnTo>
                  <a:lnTo>
                    <a:pt x="59" y="12"/>
                  </a:lnTo>
                  <a:lnTo>
                    <a:pt x="58" y="16"/>
                  </a:lnTo>
                  <a:lnTo>
                    <a:pt x="48" y="55"/>
                  </a:lnTo>
                  <a:lnTo>
                    <a:pt x="51" y="55"/>
                  </a:lnTo>
                  <a:lnTo>
                    <a:pt x="51" y="55"/>
                  </a:lnTo>
                  <a:lnTo>
                    <a:pt x="62" y="55"/>
                  </a:lnTo>
                  <a:lnTo>
                    <a:pt x="71" y="55"/>
                  </a:lnTo>
                  <a:lnTo>
                    <a:pt x="78" y="53"/>
                  </a:lnTo>
                  <a:lnTo>
                    <a:pt x="81" y="52"/>
                  </a:lnTo>
                  <a:lnTo>
                    <a:pt x="83" y="50"/>
                  </a:lnTo>
                  <a:lnTo>
                    <a:pt x="84" y="50"/>
                  </a:lnTo>
                  <a:lnTo>
                    <a:pt x="78" y="71"/>
                  </a:lnTo>
                  <a:lnTo>
                    <a:pt x="77" y="71"/>
                  </a:lnTo>
                  <a:lnTo>
                    <a:pt x="77" y="71"/>
                  </a:lnTo>
                  <a:lnTo>
                    <a:pt x="75" y="68"/>
                  </a:lnTo>
                  <a:lnTo>
                    <a:pt x="73" y="66"/>
                  </a:lnTo>
                  <a:lnTo>
                    <a:pt x="70" y="65"/>
                  </a:lnTo>
                  <a:lnTo>
                    <a:pt x="67" y="64"/>
                  </a:lnTo>
                  <a:lnTo>
                    <a:pt x="58" y="63"/>
                  </a:lnTo>
                  <a:lnTo>
                    <a:pt x="48" y="63"/>
                  </a:lnTo>
                  <a:lnTo>
                    <a:pt x="45" y="63"/>
                  </a:lnTo>
                  <a:lnTo>
                    <a:pt x="36" y="95"/>
                  </a:lnTo>
                  <a:lnTo>
                    <a:pt x="36" y="95"/>
                  </a:lnTo>
                  <a:lnTo>
                    <a:pt x="34" y="103"/>
                  </a:lnTo>
                  <a:lnTo>
                    <a:pt x="32" y="109"/>
                  </a:lnTo>
                  <a:lnTo>
                    <a:pt x="33" y="114"/>
                  </a:lnTo>
                  <a:lnTo>
                    <a:pt x="34" y="117"/>
                  </a:lnTo>
                  <a:lnTo>
                    <a:pt x="34" y="118"/>
                  </a:lnTo>
                  <a:lnTo>
                    <a:pt x="0" y="118"/>
                  </a:lnTo>
                  <a:lnTo>
                    <a:pt x="0" y="117"/>
                  </a:lnTo>
                  <a:lnTo>
                    <a:pt x="0" y="117"/>
                  </a:lnTo>
                  <a:lnTo>
                    <a:pt x="3" y="114"/>
                  </a:lnTo>
                  <a:lnTo>
                    <a:pt x="6" y="110"/>
                  </a:lnTo>
                  <a:lnTo>
                    <a:pt x="8" y="104"/>
                  </a:lnTo>
                  <a:lnTo>
                    <a:pt x="11" y="96"/>
                  </a:lnTo>
                  <a:lnTo>
                    <a:pt x="32" y="24"/>
                  </a:lnTo>
                  <a:lnTo>
                    <a:pt x="32" y="24"/>
                  </a:lnTo>
                  <a:lnTo>
                    <a:pt x="34" y="15"/>
                  </a:lnTo>
                  <a:lnTo>
                    <a:pt x="35" y="9"/>
                  </a:lnTo>
                  <a:lnTo>
                    <a:pt x="35" y="5"/>
                  </a:lnTo>
                  <a:lnTo>
                    <a:pt x="33" y="1"/>
                  </a:lnTo>
                  <a:lnTo>
                    <a:pt x="33" y="0"/>
                  </a:lnTo>
                  <a:lnTo>
                    <a:pt x="10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9" name="Freeform 30"/>
            <p:cNvSpPr>
              <a:spLocks/>
            </p:cNvSpPr>
            <p:nvPr userDrawn="1"/>
          </p:nvSpPr>
          <p:spPr bwMode="auto">
            <a:xfrm>
              <a:off x="1925638" y="1789113"/>
              <a:ext cx="150813" cy="187325"/>
            </a:xfrm>
            <a:custGeom>
              <a:avLst/>
              <a:gdLst>
                <a:gd name="T0" fmla="*/ 95 w 95"/>
                <a:gd name="T1" fmla="*/ 0 h 118"/>
                <a:gd name="T2" fmla="*/ 95 w 95"/>
                <a:gd name="T3" fmla="*/ 0 h 118"/>
                <a:gd name="T4" fmla="*/ 89 w 95"/>
                <a:gd name="T5" fmla="*/ 22 h 118"/>
                <a:gd name="T6" fmla="*/ 87 w 95"/>
                <a:gd name="T7" fmla="*/ 22 h 118"/>
                <a:gd name="T8" fmla="*/ 87 w 95"/>
                <a:gd name="T9" fmla="*/ 22 h 118"/>
                <a:gd name="T10" fmla="*/ 85 w 95"/>
                <a:gd name="T11" fmla="*/ 16 h 118"/>
                <a:gd name="T12" fmla="*/ 82 w 95"/>
                <a:gd name="T13" fmla="*/ 13 h 118"/>
                <a:gd name="T14" fmla="*/ 78 w 95"/>
                <a:gd name="T15" fmla="*/ 11 h 118"/>
                <a:gd name="T16" fmla="*/ 75 w 95"/>
                <a:gd name="T17" fmla="*/ 9 h 118"/>
                <a:gd name="T18" fmla="*/ 67 w 95"/>
                <a:gd name="T19" fmla="*/ 8 h 118"/>
                <a:gd name="T20" fmla="*/ 61 w 95"/>
                <a:gd name="T21" fmla="*/ 8 h 118"/>
                <a:gd name="T22" fmla="*/ 60 w 95"/>
                <a:gd name="T23" fmla="*/ 8 h 118"/>
                <a:gd name="T24" fmla="*/ 35 w 95"/>
                <a:gd name="T25" fmla="*/ 95 h 118"/>
                <a:gd name="T26" fmla="*/ 35 w 95"/>
                <a:gd name="T27" fmla="*/ 95 h 118"/>
                <a:gd name="T28" fmla="*/ 32 w 95"/>
                <a:gd name="T29" fmla="*/ 110 h 118"/>
                <a:gd name="T30" fmla="*/ 32 w 95"/>
                <a:gd name="T31" fmla="*/ 114 h 118"/>
                <a:gd name="T32" fmla="*/ 34 w 95"/>
                <a:gd name="T33" fmla="*/ 117 h 118"/>
                <a:gd name="T34" fmla="*/ 34 w 95"/>
                <a:gd name="T35" fmla="*/ 118 h 118"/>
                <a:gd name="T36" fmla="*/ 0 w 95"/>
                <a:gd name="T37" fmla="*/ 118 h 118"/>
                <a:gd name="T38" fmla="*/ 0 w 95"/>
                <a:gd name="T39" fmla="*/ 117 h 118"/>
                <a:gd name="T40" fmla="*/ 0 w 95"/>
                <a:gd name="T41" fmla="*/ 117 h 118"/>
                <a:gd name="T42" fmla="*/ 4 w 95"/>
                <a:gd name="T43" fmla="*/ 114 h 118"/>
                <a:gd name="T44" fmla="*/ 6 w 95"/>
                <a:gd name="T45" fmla="*/ 110 h 118"/>
                <a:gd name="T46" fmla="*/ 8 w 95"/>
                <a:gd name="T47" fmla="*/ 104 h 118"/>
                <a:gd name="T48" fmla="*/ 11 w 95"/>
                <a:gd name="T49" fmla="*/ 95 h 118"/>
                <a:gd name="T50" fmla="*/ 36 w 95"/>
                <a:gd name="T51" fmla="*/ 8 h 118"/>
                <a:gd name="T52" fmla="*/ 33 w 95"/>
                <a:gd name="T53" fmla="*/ 8 h 118"/>
                <a:gd name="T54" fmla="*/ 33 w 95"/>
                <a:gd name="T55" fmla="*/ 8 h 118"/>
                <a:gd name="T56" fmla="*/ 26 w 95"/>
                <a:gd name="T57" fmla="*/ 8 h 118"/>
                <a:gd name="T58" fmla="*/ 19 w 95"/>
                <a:gd name="T59" fmla="*/ 9 h 118"/>
                <a:gd name="T60" fmla="*/ 15 w 95"/>
                <a:gd name="T61" fmla="*/ 11 h 118"/>
                <a:gd name="T62" fmla="*/ 11 w 95"/>
                <a:gd name="T63" fmla="*/ 13 h 118"/>
                <a:gd name="T64" fmla="*/ 7 w 95"/>
                <a:gd name="T65" fmla="*/ 16 h 118"/>
                <a:gd name="T66" fmla="*/ 3 w 95"/>
                <a:gd name="T67" fmla="*/ 22 h 118"/>
                <a:gd name="T68" fmla="*/ 1 w 95"/>
                <a:gd name="T69" fmla="*/ 22 h 118"/>
                <a:gd name="T70" fmla="*/ 1 w 95"/>
                <a:gd name="T71" fmla="*/ 22 h 118"/>
                <a:gd name="T72" fmla="*/ 8 w 95"/>
                <a:gd name="T73" fmla="*/ 0 h 118"/>
                <a:gd name="T74" fmla="*/ 95 w 95"/>
                <a:gd name="T75" fmla="*/ 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5" h="118">
                  <a:moveTo>
                    <a:pt x="95" y="0"/>
                  </a:moveTo>
                  <a:lnTo>
                    <a:pt x="95" y="0"/>
                  </a:lnTo>
                  <a:lnTo>
                    <a:pt x="89" y="22"/>
                  </a:lnTo>
                  <a:lnTo>
                    <a:pt x="87" y="22"/>
                  </a:lnTo>
                  <a:lnTo>
                    <a:pt x="87" y="22"/>
                  </a:lnTo>
                  <a:lnTo>
                    <a:pt x="85" y="16"/>
                  </a:lnTo>
                  <a:lnTo>
                    <a:pt x="82" y="13"/>
                  </a:lnTo>
                  <a:lnTo>
                    <a:pt x="78" y="11"/>
                  </a:lnTo>
                  <a:lnTo>
                    <a:pt x="75" y="9"/>
                  </a:lnTo>
                  <a:lnTo>
                    <a:pt x="67" y="8"/>
                  </a:lnTo>
                  <a:lnTo>
                    <a:pt x="61" y="8"/>
                  </a:lnTo>
                  <a:lnTo>
                    <a:pt x="60" y="8"/>
                  </a:lnTo>
                  <a:lnTo>
                    <a:pt x="35" y="95"/>
                  </a:lnTo>
                  <a:lnTo>
                    <a:pt x="35" y="95"/>
                  </a:lnTo>
                  <a:lnTo>
                    <a:pt x="32" y="110"/>
                  </a:lnTo>
                  <a:lnTo>
                    <a:pt x="32" y="114"/>
                  </a:lnTo>
                  <a:lnTo>
                    <a:pt x="34" y="117"/>
                  </a:lnTo>
                  <a:lnTo>
                    <a:pt x="34" y="118"/>
                  </a:lnTo>
                  <a:lnTo>
                    <a:pt x="0" y="118"/>
                  </a:lnTo>
                  <a:lnTo>
                    <a:pt x="0" y="117"/>
                  </a:lnTo>
                  <a:lnTo>
                    <a:pt x="0" y="117"/>
                  </a:lnTo>
                  <a:lnTo>
                    <a:pt x="4" y="114"/>
                  </a:lnTo>
                  <a:lnTo>
                    <a:pt x="6" y="110"/>
                  </a:lnTo>
                  <a:lnTo>
                    <a:pt x="8" y="104"/>
                  </a:lnTo>
                  <a:lnTo>
                    <a:pt x="11" y="95"/>
                  </a:lnTo>
                  <a:lnTo>
                    <a:pt x="36" y="8"/>
                  </a:lnTo>
                  <a:lnTo>
                    <a:pt x="33" y="8"/>
                  </a:lnTo>
                  <a:lnTo>
                    <a:pt x="33" y="8"/>
                  </a:lnTo>
                  <a:lnTo>
                    <a:pt x="26" y="8"/>
                  </a:lnTo>
                  <a:lnTo>
                    <a:pt x="19" y="9"/>
                  </a:lnTo>
                  <a:lnTo>
                    <a:pt x="15" y="11"/>
                  </a:lnTo>
                  <a:lnTo>
                    <a:pt x="11" y="13"/>
                  </a:lnTo>
                  <a:lnTo>
                    <a:pt x="7" y="16"/>
                  </a:lnTo>
                  <a:lnTo>
                    <a:pt x="3" y="22"/>
                  </a:lnTo>
                  <a:lnTo>
                    <a:pt x="1" y="22"/>
                  </a:lnTo>
                  <a:lnTo>
                    <a:pt x="1" y="22"/>
                  </a:lnTo>
                  <a:lnTo>
                    <a:pt x="8" y="0"/>
                  </a:lnTo>
                  <a:lnTo>
                    <a:pt x="9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 name="Freeform 31"/>
            <p:cNvSpPr>
              <a:spLocks/>
            </p:cNvSpPr>
            <p:nvPr userDrawn="1"/>
          </p:nvSpPr>
          <p:spPr bwMode="auto">
            <a:xfrm>
              <a:off x="1447801" y="1789113"/>
              <a:ext cx="238125" cy="187325"/>
            </a:xfrm>
            <a:custGeom>
              <a:avLst/>
              <a:gdLst>
                <a:gd name="T0" fmla="*/ 150 w 150"/>
                <a:gd name="T1" fmla="*/ 1 h 118"/>
                <a:gd name="T2" fmla="*/ 150 w 150"/>
                <a:gd name="T3" fmla="*/ 1 h 118"/>
                <a:gd name="T4" fmla="*/ 147 w 150"/>
                <a:gd name="T5" fmla="*/ 5 h 118"/>
                <a:gd name="T6" fmla="*/ 144 w 150"/>
                <a:gd name="T7" fmla="*/ 9 h 118"/>
                <a:gd name="T8" fmla="*/ 136 w 150"/>
                <a:gd name="T9" fmla="*/ 23 h 118"/>
                <a:gd name="T10" fmla="*/ 136 w 150"/>
                <a:gd name="T11" fmla="*/ 23 h 118"/>
                <a:gd name="T12" fmla="*/ 108 w 150"/>
                <a:gd name="T13" fmla="*/ 76 h 118"/>
                <a:gd name="T14" fmla="*/ 87 w 150"/>
                <a:gd name="T15" fmla="*/ 118 h 118"/>
                <a:gd name="T16" fmla="*/ 74 w 150"/>
                <a:gd name="T17" fmla="*/ 118 h 118"/>
                <a:gd name="T18" fmla="*/ 67 w 150"/>
                <a:gd name="T19" fmla="*/ 44 h 118"/>
                <a:gd name="T20" fmla="*/ 66 w 150"/>
                <a:gd name="T21" fmla="*/ 44 h 118"/>
                <a:gd name="T22" fmla="*/ 26 w 150"/>
                <a:gd name="T23" fmla="*/ 118 h 118"/>
                <a:gd name="T24" fmla="*/ 15 w 150"/>
                <a:gd name="T25" fmla="*/ 118 h 118"/>
                <a:gd name="T26" fmla="*/ 5 w 150"/>
                <a:gd name="T27" fmla="*/ 24 h 118"/>
                <a:gd name="T28" fmla="*/ 5 w 150"/>
                <a:gd name="T29" fmla="*/ 24 h 118"/>
                <a:gd name="T30" fmla="*/ 4 w 150"/>
                <a:gd name="T31" fmla="*/ 9 h 118"/>
                <a:gd name="T32" fmla="*/ 2 w 150"/>
                <a:gd name="T33" fmla="*/ 5 h 118"/>
                <a:gd name="T34" fmla="*/ 0 w 150"/>
                <a:gd name="T35" fmla="*/ 1 h 118"/>
                <a:gd name="T36" fmla="*/ 0 w 150"/>
                <a:gd name="T37" fmla="*/ 0 h 118"/>
                <a:gd name="T38" fmla="*/ 33 w 150"/>
                <a:gd name="T39" fmla="*/ 0 h 118"/>
                <a:gd name="T40" fmla="*/ 33 w 150"/>
                <a:gd name="T41" fmla="*/ 1 h 118"/>
                <a:gd name="T42" fmla="*/ 33 w 150"/>
                <a:gd name="T43" fmla="*/ 1 h 118"/>
                <a:gd name="T44" fmla="*/ 31 w 150"/>
                <a:gd name="T45" fmla="*/ 5 h 118"/>
                <a:gd name="T46" fmla="*/ 29 w 150"/>
                <a:gd name="T47" fmla="*/ 9 h 118"/>
                <a:gd name="T48" fmla="*/ 29 w 150"/>
                <a:gd name="T49" fmla="*/ 14 h 118"/>
                <a:gd name="T50" fmla="*/ 29 w 150"/>
                <a:gd name="T51" fmla="*/ 23 h 118"/>
                <a:gd name="T52" fmla="*/ 35 w 150"/>
                <a:gd name="T53" fmla="*/ 79 h 118"/>
                <a:gd name="T54" fmla="*/ 35 w 150"/>
                <a:gd name="T55" fmla="*/ 79 h 118"/>
                <a:gd name="T56" fmla="*/ 77 w 150"/>
                <a:gd name="T57" fmla="*/ 1 h 118"/>
                <a:gd name="T58" fmla="*/ 86 w 150"/>
                <a:gd name="T59" fmla="*/ 1 h 118"/>
                <a:gd name="T60" fmla="*/ 93 w 150"/>
                <a:gd name="T61" fmla="*/ 79 h 118"/>
                <a:gd name="T62" fmla="*/ 94 w 150"/>
                <a:gd name="T63" fmla="*/ 79 h 118"/>
                <a:gd name="T64" fmla="*/ 94 w 150"/>
                <a:gd name="T65" fmla="*/ 79 h 118"/>
                <a:gd name="T66" fmla="*/ 124 w 150"/>
                <a:gd name="T67" fmla="*/ 21 h 118"/>
                <a:gd name="T68" fmla="*/ 124 w 150"/>
                <a:gd name="T69" fmla="*/ 21 h 118"/>
                <a:gd name="T70" fmla="*/ 128 w 150"/>
                <a:gd name="T71" fmla="*/ 12 h 118"/>
                <a:gd name="T72" fmla="*/ 129 w 150"/>
                <a:gd name="T73" fmla="*/ 6 h 118"/>
                <a:gd name="T74" fmla="*/ 129 w 150"/>
                <a:gd name="T75" fmla="*/ 3 h 118"/>
                <a:gd name="T76" fmla="*/ 128 w 150"/>
                <a:gd name="T77" fmla="*/ 1 h 118"/>
                <a:gd name="T78" fmla="*/ 128 w 150"/>
                <a:gd name="T79" fmla="*/ 0 h 118"/>
                <a:gd name="T80" fmla="*/ 150 w 150"/>
                <a:gd name="T81" fmla="*/ 0 h 118"/>
                <a:gd name="T82" fmla="*/ 150 w 150"/>
                <a:gd name="T83" fmla="*/ 1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0" h="118">
                  <a:moveTo>
                    <a:pt x="150" y="1"/>
                  </a:moveTo>
                  <a:lnTo>
                    <a:pt x="150" y="1"/>
                  </a:lnTo>
                  <a:lnTo>
                    <a:pt x="147" y="5"/>
                  </a:lnTo>
                  <a:lnTo>
                    <a:pt x="144" y="9"/>
                  </a:lnTo>
                  <a:lnTo>
                    <a:pt x="136" y="23"/>
                  </a:lnTo>
                  <a:lnTo>
                    <a:pt x="136" y="23"/>
                  </a:lnTo>
                  <a:lnTo>
                    <a:pt x="108" y="76"/>
                  </a:lnTo>
                  <a:lnTo>
                    <a:pt x="87" y="118"/>
                  </a:lnTo>
                  <a:lnTo>
                    <a:pt x="74" y="118"/>
                  </a:lnTo>
                  <a:lnTo>
                    <a:pt x="67" y="44"/>
                  </a:lnTo>
                  <a:lnTo>
                    <a:pt x="66" y="44"/>
                  </a:lnTo>
                  <a:lnTo>
                    <a:pt x="26" y="118"/>
                  </a:lnTo>
                  <a:lnTo>
                    <a:pt x="15" y="118"/>
                  </a:lnTo>
                  <a:lnTo>
                    <a:pt x="5" y="24"/>
                  </a:lnTo>
                  <a:lnTo>
                    <a:pt x="5" y="24"/>
                  </a:lnTo>
                  <a:lnTo>
                    <a:pt x="4" y="9"/>
                  </a:lnTo>
                  <a:lnTo>
                    <a:pt x="2" y="5"/>
                  </a:lnTo>
                  <a:lnTo>
                    <a:pt x="0" y="1"/>
                  </a:lnTo>
                  <a:lnTo>
                    <a:pt x="0" y="0"/>
                  </a:lnTo>
                  <a:lnTo>
                    <a:pt x="33" y="0"/>
                  </a:lnTo>
                  <a:lnTo>
                    <a:pt x="33" y="1"/>
                  </a:lnTo>
                  <a:lnTo>
                    <a:pt x="33" y="1"/>
                  </a:lnTo>
                  <a:lnTo>
                    <a:pt x="31" y="5"/>
                  </a:lnTo>
                  <a:lnTo>
                    <a:pt x="29" y="9"/>
                  </a:lnTo>
                  <a:lnTo>
                    <a:pt x="29" y="14"/>
                  </a:lnTo>
                  <a:lnTo>
                    <a:pt x="29" y="23"/>
                  </a:lnTo>
                  <a:lnTo>
                    <a:pt x="35" y="79"/>
                  </a:lnTo>
                  <a:lnTo>
                    <a:pt x="35" y="79"/>
                  </a:lnTo>
                  <a:lnTo>
                    <a:pt x="77" y="1"/>
                  </a:lnTo>
                  <a:lnTo>
                    <a:pt x="86" y="1"/>
                  </a:lnTo>
                  <a:lnTo>
                    <a:pt x="93" y="79"/>
                  </a:lnTo>
                  <a:lnTo>
                    <a:pt x="94" y="79"/>
                  </a:lnTo>
                  <a:lnTo>
                    <a:pt x="94" y="79"/>
                  </a:lnTo>
                  <a:lnTo>
                    <a:pt x="124" y="21"/>
                  </a:lnTo>
                  <a:lnTo>
                    <a:pt x="124" y="21"/>
                  </a:lnTo>
                  <a:lnTo>
                    <a:pt x="128" y="12"/>
                  </a:lnTo>
                  <a:lnTo>
                    <a:pt x="129" y="6"/>
                  </a:lnTo>
                  <a:lnTo>
                    <a:pt x="129" y="3"/>
                  </a:lnTo>
                  <a:lnTo>
                    <a:pt x="128" y="1"/>
                  </a:lnTo>
                  <a:lnTo>
                    <a:pt x="128" y="0"/>
                  </a:lnTo>
                  <a:lnTo>
                    <a:pt x="150" y="0"/>
                  </a:lnTo>
                  <a:lnTo>
                    <a:pt x="15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Tree>
    <p:extLst>
      <p:ext uri="{BB962C8B-B14F-4D97-AF65-F5344CB8AC3E}">
        <p14:creationId xmlns:p14="http://schemas.microsoft.com/office/powerpoint/2010/main" val="1945967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Layout>
</file>

<file path=ppt/slideLayouts/slideLayout183.xml><?xml version="1.0" encoding="utf-8"?>
<p:sldLayout xmlns:a="http://schemas.openxmlformats.org/drawingml/2006/main" xmlns:r="http://schemas.openxmlformats.org/officeDocument/2006/relationships" xmlns:p="http://schemas.openxmlformats.org/presentationml/2006/main" showMasterSp="0" preserve="1" userDrawn="1">
  <p:cSld name="Opening slide">
    <p:spTree>
      <p:nvGrpSpPr>
        <p:cNvPr id="1" name=""/>
        <p:cNvGrpSpPr/>
        <p:nvPr/>
      </p:nvGrpSpPr>
      <p:grpSpPr>
        <a:xfrm>
          <a:off x="0" y="0"/>
          <a:ext cx="0" cy="0"/>
          <a:chOff x="0" y="0"/>
          <a:chExt cx="0" cy="0"/>
        </a:xfrm>
      </p:grpSpPr>
      <p:sp>
        <p:nvSpPr>
          <p:cNvPr id="25" name="Rectangle 24"/>
          <p:cNvSpPr/>
          <p:nvPr userDrawn="1"/>
        </p:nvSpPr>
        <p:spPr bwMode="auto">
          <a:xfrm>
            <a:off x="-394" y="0"/>
            <a:ext cx="10801350" cy="6076950"/>
          </a:xfrm>
          <a:prstGeom prst="rect">
            <a:avLst/>
          </a:prstGeom>
          <a:solidFill>
            <a:schemeClr val="tx2"/>
          </a:solidFill>
          <a:ln w="9525" cap="flat" cmpd="sng" algn="ctr">
            <a:noFill/>
            <a:prstDash val="solid"/>
            <a:round/>
            <a:headEnd type="none" w="med" len="med"/>
            <a:tailEnd type="none" w="med" len="med"/>
          </a:ln>
          <a:effectLst/>
        </p:spPr>
        <p:txBody>
          <a:bodyPr vert="horz" wrap="square" lIns="107967" tIns="53983" rIns="107967" bIns="53983" numCol="1" rtlCol="0" anchor="t" anchorCtr="0" compatLnSpc="1">
            <a:prstTxWarp prst="textNoShape">
              <a:avLst/>
            </a:prstTxWarp>
          </a:bodyPr>
          <a:lstStyle/>
          <a:p>
            <a:pPr defTabSz="1079676"/>
            <a:endParaRPr lang="en-GB"/>
          </a:p>
        </p:txBody>
      </p:sp>
      <p:sp>
        <p:nvSpPr>
          <p:cNvPr id="26" name="Title"/>
          <p:cNvSpPr>
            <a:spLocks noGrp="1" noChangeArrowheads="1"/>
          </p:cNvSpPr>
          <p:nvPr>
            <p:ph type="ctrTitle" hasCustomPrompt="1"/>
          </p:nvPr>
        </p:nvSpPr>
        <p:spPr>
          <a:xfrm>
            <a:off x="2598932" y="1484271"/>
            <a:ext cx="7053033" cy="2274284"/>
          </a:xfrm>
        </p:spPr>
        <p:txBody>
          <a:bodyPr/>
          <a:lstStyle>
            <a:lvl1pPr>
              <a:defRPr sz="4000" baseline="0">
                <a:solidFill>
                  <a:schemeClr val="bg1"/>
                </a:solidFill>
                <a:latin typeface="+mn-lt"/>
              </a:defRPr>
            </a:lvl1pPr>
          </a:lstStyle>
          <a:p>
            <a:r>
              <a:rPr lang="en-US"/>
              <a:t>Keep your title short </a:t>
            </a:r>
            <a:br>
              <a:rPr lang="en-US"/>
            </a:br>
            <a:r>
              <a:rPr lang="en-US"/>
              <a:t>and concise,</a:t>
            </a:r>
            <a:br>
              <a:rPr lang="en-US"/>
            </a:br>
            <a:r>
              <a:rPr lang="en-US"/>
              <a:t>maximum 3 lines</a:t>
            </a:r>
            <a:endParaRPr lang="en-GB"/>
          </a:p>
        </p:txBody>
      </p:sp>
      <p:sp>
        <p:nvSpPr>
          <p:cNvPr id="28" name="Text Placeholder 4"/>
          <p:cNvSpPr>
            <a:spLocks noGrp="1"/>
          </p:cNvSpPr>
          <p:nvPr>
            <p:ph type="body" sz="quarter" idx="12" hasCustomPrompt="1"/>
          </p:nvPr>
        </p:nvSpPr>
        <p:spPr>
          <a:xfrm>
            <a:off x="2592363" y="4898441"/>
            <a:ext cx="2666587" cy="406035"/>
          </a:xfrm>
        </p:spPr>
        <p:txBody>
          <a:bodyPr/>
          <a:lstStyle>
            <a:lvl1pPr>
              <a:defRPr sz="1200" b="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Date Month (written), Year</a:t>
            </a:r>
            <a:endParaRPr lang="en-GB"/>
          </a:p>
        </p:txBody>
      </p:sp>
      <p:sp>
        <p:nvSpPr>
          <p:cNvPr id="30" name="Text Placeholder 4"/>
          <p:cNvSpPr>
            <a:spLocks noGrp="1"/>
          </p:cNvSpPr>
          <p:nvPr>
            <p:ph type="body" sz="quarter" idx="13" hasCustomPrompt="1"/>
          </p:nvPr>
        </p:nvSpPr>
        <p:spPr>
          <a:xfrm>
            <a:off x="2592364" y="3818321"/>
            <a:ext cx="7059050" cy="622059"/>
          </a:xfrm>
        </p:spPr>
        <p:txBody>
          <a:bodyPr/>
          <a:lstStyle>
            <a:lvl1pPr>
              <a:defRPr sz="1800" b="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Speaker</a:t>
            </a:r>
            <a:endParaRPr lang="en-GB"/>
          </a:p>
        </p:txBody>
      </p:sp>
      <p:grpSp>
        <p:nvGrpSpPr>
          <p:cNvPr id="7" name="Group 6"/>
          <p:cNvGrpSpPr/>
          <p:nvPr userDrawn="1"/>
        </p:nvGrpSpPr>
        <p:grpSpPr>
          <a:xfrm>
            <a:off x="953403" y="1382291"/>
            <a:ext cx="1027123" cy="1028938"/>
            <a:chOff x="1230313" y="1433513"/>
            <a:chExt cx="898525" cy="900113"/>
          </a:xfrm>
        </p:grpSpPr>
        <p:sp>
          <p:nvSpPr>
            <p:cNvPr id="8" name="Freeform 7"/>
            <p:cNvSpPr>
              <a:spLocks noEditPoints="1"/>
            </p:cNvSpPr>
            <p:nvPr userDrawn="1"/>
          </p:nvSpPr>
          <p:spPr bwMode="auto">
            <a:xfrm>
              <a:off x="1230313" y="1433513"/>
              <a:ext cx="898525" cy="900113"/>
            </a:xfrm>
            <a:custGeom>
              <a:avLst/>
              <a:gdLst>
                <a:gd name="T0" fmla="*/ 198 w 566"/>
                <a:gd name="T1" fmla="*/ 14 h 567"/>
                <a:gd name="T2" fmla="*/ 103 w 566"/>
                <a:gd name="T3" fmla="*/ 66 h 567"/>
                <a:gd name="T4" fmla="*/ 34 w 566"/>
                <a:gd name="T5" fmla="*/ 149 h 567"/>
                <a:gd name="T6" fmla="*/ 2 w 566"/>
                <a:gd name="T7" fmla="*/ 255 h 567"/>
                <a:gd name="T8" fmla="*/ 9 w 566"/>
                <a:gd name="T9" fmla="*/ 354 h 567"/>
                <a:gd name="T10" fmla="*/ 57 w 566"/>
                <a:gd name="T11" fmla="*/ 453 h 567"/>
                <a:gd name="T12" fmla="*/ 136 w 566"/>
                <a:gd name="T13" fmla="*/ 526 h 567"/>
                <a:gd name="T14" fmla="*/ 240 w 566"/>
                <a:gd name="T15" fmla="*/ 563 h 567"/>
                <a:gd name="T16" fmla="*/ 341 w 566"/>
                <a:gd name="T17" fmla="*/ 561 h 567"/>
                <a:gd name="T18" fmla="*/ 442 w 566"/>
                <a:gd name="T19" fmla="*/ 518 h 567"/>
                <a:gd name="T20" fmla="*/ 518 w 566"/>
                <a:gd name="T21" fmla="*/ 442 h 567"/>
                <a:gd name="T22" fmla="*/ 561 w 566"/>
                <a:gd name="T23" fmla="*/ 341 h 567"/>
                <a:gd name="T24" fmla="*/ 563 w 566"/>
                <a:gd name="T25" fmla="*/ 240 h 567"/>
                <a:gd name="T26" fmla="*/ 526 w 566"/>
                <a:gd name="T27" fmla="*/ 137 h 567"/>
                <a:gd name="T28" fmla="*/ 454 w 566"/>
                <a:gd name="T29" fmla="*/ 57 h 567"/>
                <a:gd name="T30" fmla="*/ 356 w 566"/>
                <a:gd name="T31" fmla="*/ 10 h 567"/>
                <a:gd name="T32" fmla="*/ 95 w 566"/>
                <a:gd name="T33" fmla="*/ 90 h 567"/>
                <a:gd name="T34" fmla="*/ 248 w 566"/>
                <a:gd name="T35" fmla="*/ 16 h 567"/>
                <a:gd name="T36" fmla="*/ 206 w 566"/>
                <a:gd name="T37" fmla="*/ 55 h 567"/>
                <a:gd name="T38" fmla="*/ 94 w 566"/>
                <a:gd name="T39" fmla="*/ 92 h 567"/>
                <a:gd name="T40" fmla="*/ 247 w 566"/>
                <a:gd name="T41" fmla="*/ 36 h 567"/>
                <a:gd name="T42" fmla="*/ 192 w 566"/>
                <a:gd name="T43" fmla="*/ 92 h 567"/>
                <a:gd name="T44" fmla="*/ 337 w 566"/>
                <a:gd name="T45" fmla="*/ 50 h 567"/>
                <a:gd name="T46" fmla="*/ 290 w 566"/>
                <a:gd name="T47" fmla="*/ 92 h 567"/>
                <a:gd name="T48" fmla="*/ 319 w 566"/>
                <a:gd name="T49" fmla="*/ 19 h 567"/>
                <a:gd name="T50" fmla="*/ 382 w 566"/>
                <a:gd name="T51" fmla="*/ 32 h 567"/>
                <a:gd name="T52" fmla="*/ 473 w 566"/>
                <a:gd name="T53" fmla="*/ 92 h 567"/>
                <a:gd name="T54" fmla="*/ 166 w 566"/>
                <a:gd name="T55" fmla="*/ 107 h 567"/>
                <a:gd name="T56" fmla="*/ 32 w 566"/>
                <a:gd name="T57" fmla="*/ 186 h 567"/>
                <a:gd name="T58" fmla="*/ 81 w 566"/>
                <a:gd name="T59" fmla="*/ 106 h 567"/>
                <a:gd name="T60" fmla="*/ 278 w 566"/>
                <a:gd name="T61" fmla="*/ 186 h 567"/>
                <a:gd name="T62" fmla="*/ 183 w 566"/>
                <a:gd name="T63" fmla="*/ 106 h 567"/>
                <a:gd name="T64" fmla="*/ 384 w 566"/>
                <a:gd name="T65" fmla="*/ 106 h 567"/>
                <a:gd name="T66" fmla="*/ 417 w 566"/>
                <a:gd name="T67" fmla="*/ 186 h 567"/>
                <a:gd name="T68" fmla="*/ 486 w 566"/>
                <a:gd name="T69" fmla="*/ 105 h 567"/>
                <a:gd name="T70" fmla="*/ 535 w 566"/>
                <a:gd name="T71" fmla="*/ 186 h 567"/>
                <a:gd name="T72" fmla="*/ 411 w 566"/>
                <a:gd name="T73" fmla="*/ 126 h 567"/>
                <a:gd name="T74" fmla="*/ 540 w 566"/>
                <a:gd name="T75" fmla="*/ 199 h 567"/>
                <a:gd name="T76" fmla="*/ 552 w 566"/>
                <a:gd name="T77" fmla="*/ 305 h 567"/>
                <a:gd name="T78" fmla="*/ 27 w 566"/>
                <a:gd name="T79" fmla="*/ 368 h 567"/>
                <a:gd name="T80" fmla="*/ 14 w 566"/>
                <a:gd name="T81" fmla="*/ 284 h 567"/>
                <a:gd name="T82" fmla="*/ 540 w 566"/>
                <a:gd name="T83" fmla="*/ 199 h 567"/>
                <a:gd name="T84" fmla="*/ 156 w 566"/>
                <a:gd name="T85" fmla="*/ 441 h 567"/>
                <a:gd name="T86" fmla="*/ 81 w 566"/>
                <a:gd name="T87" fmla="*/ 461 h 567"/>
                <a:gd name="T88" fmla="*/ 32 w 566"/>
                <a:gd name="T89" fmla="*/ 381 h 567"/>
                <a:gd name="T90" fmla="*/ 183 w 566"/>
                <a:gd name="T91" fmla="*/ 461 h 567"/>
                <a:gd name="T92" fmla="*/ 149 w 566"/>
                <a:gd name="T93" fmla="*/ 381 h 567"/>
                <a:gd name="T94" fmla="*/ 412 w 566"/>
                <a:gd name="T95" fmla="*/ 402 h 567"/>
                <a:gd name="T96" fmla="*/ 290 w 566"/>
                <a:gd name="T97" fmla="*/ 461 h 567"/>
                <a:gd name="T98" fmla="*/ 534 w 566"/>
                <a:gd name="T99" fmla="*/ 382 h 567"/>
                <a:gd name="T100" fmla="*/ 400 w 566"/>
                <a:gd name="T101" fmla="*/ 461 h 567"/>
                <a:gd name="T102" fmla="*/ 431 w 566"/>
                <a:gd name="T103" fmla="*/ 381 h 567"/>
                <a:gd name="T104" fmla="*/ 176 w 566"/>
                <a:gd name="T105" fmla="*/ 475 h 567"/>
                <a:gd name="T106" fmla="*/ 253 w 566"/>
                <a:gd name="T107" fmla="*/ 551 h 567"/>
                <a:gd name="T108" fmla="*/ 146 w 566"/>
                <a:gd name="T109" fmla="*/ 515 h 567"/>
                <a:gd name="T110" fmla="*/ 176 w 566"/>
                <a:gd name="T111" fmla="*/ 475 h 567"/>
                <a:gd name="T112" fmla="*/ 230 w 566"/>
                <a:gd name="T113" fmla="*/ 516 h 567"/>
                <a:gd name="T114" fmla="*/ 278 w 566"/>
                <a:gd name="T115" fmla="*/ 475 h 567"/>
                <a:gd name="T116" fmla="*/ 320 w 566"/>
                <a:gd name="T117" fmla="*/ 531 h 567"/>
                <a:gd name="T118" fmla="*/ 374 w 566"/>
                <a:gd name="T119" fmla="*/ 475 h 567"/>
                <a:gd name="T120" fmla="*/ 401 w 566"/>
                <a:gd name="T121" fmla="*/ 525 h 567"/>
                <a:gd name="T122" fmla="*/ 319 w 566"/>
                <a:gd name="T123" fmla="*/ 547 h 567"/>
                <a:gd name="T124" fmla="*/ 391 w 566"/>
                <a:gd name="T125" fmla="*/ 475 h 5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66" h="567">
                  <a:moveTo>
                    <a:pt x="282" y="0"/>
                  </a:moveTo>
                  <a:lnTo>
                    <a:pt x="282" y="0"/>
                  </a:lnTo>
                  <a:lnTo>
                    <a:pt x="268" y="1"/>
                  </a:lnTo>
                  <a:lnTo>
                    <a:pt x="252" y="2"/>
                  </a:lnTo>
                  <a:lnTo>
                    <a:pt x="238" y="4"/>
                  </a:lnTo>
                  <a:lnTo>
                    <a:pt x="225" y="7"/>
                  </a:lnTo>
                  <a:lnTo>
                    <a:pt x="211" y="10"/>
                  </a:lnTo>
                  <a:lnTo>
                    <a:pt x="198" y="14"/>
                  </a:lnTo>
                  <a:lnTo>
                    <a:pt x="185" y="18"/>
                  </a:lnTo>
                  <a:lnTo>
                    <a:pt x="172" y="23"/>
                  </a:lnTo>
                  <a:lnTo>
                    <a:pt x="159" y="29"/>
                  </a:lnTo>
                  <a:lnTo>
                    <a:pt x="147" y="35"/>
                  </a:lnTo>
                  <a:lnTo>
                    <a:pt x="136" y="42"/>
                  </a:lnTo>
                  <a:lnTo>
                    <a:pt x="124" y="49"/>
                  </a:lnTo>
                  <a:lnTo>
                    <a:pt x="113" y="57"/>
                  </a:lnTo>
                  <a:lnTo>
                    <a:pt x="103" y="66"/>
                  </a:lnTo>
                  <a:lnTo>
                    <a:pt x="92" y="75"/>
                  </a:lnTo>
                  <a:lnTo>
                    <a:pt x="83" y="84"/>
                  </a:lnTo>
                  <a:lnTo>
                    <a:pt x="73" y="94"/>
                  </a:lnTo>
                  <a:lnTo>
                    <a:pt x="65" y="104"/>
                  </a:lnTo>
                  <a:lnTo>
                    <a:pt x="56" y="115"/>
                  </a:lnTo>
                  <a:lnTo>
                    <a:pt x="48" y="126"/>
                  </a:lnTo>
                  <a:lnTo>
                    <a:pt x="41" y="137"/>
                  </a:lnTo>
                  <a:lnTo>
                    <a:pt x="34" y="149"/>
                  </a:lnTo>
                  <a:lnTo>
                    <a:pt x="28" y="161"/>
                  </a:lnTo>
                  <a:lnTo>
                    <a:pt x="22" y="174"/>
                  </a:lnTo>
                  <a:lnTo>
                    <a:pt x="17" y="186"/>
                  </a:lnTo>
                  <a:lnTo>
                    <a:pt x="13" y="199"/>
                  </a:lnTo>
                  <a:lnTo>
                    <a:pt x="9" y="213"/>
                  </a:lnTo>
                  <a:lnTo>
                    <a:pt x="6" y="226"/>
                  </a:lnTo>
                  <a:lnTo>
                    <a:pt x="4" y="240"/>
                  </a:lnTo>
                  <a:lnTo>
                    <a:pt x="2" y="255"/>
                  </a:lnTo>
                  <a:lnTo>
                    <a:pt x="1" y="270"/>
                  </a:lnTo>
                  <a:lnTo>
                    <a:pt x="0" y="284"/>
                  </a:lnTo>
                  <a:lnTo>
                    <a:pt x="0" y="284"/>
                  </a:lnTo>
                  <a:lnTo>
                    <a:pt x="1" y="298"/>
                  </a:lnTo>
                  <a:lnTo>
                    <a:pt x="2" y="313"/>
                  </a:lnTo>
                  <a:lnTo>
                    <a:pt x="4" y="327"/>
                  </a:lnTo>
                  <a:lnTo>
                    <a:pt x="6" y="341"/>
                  </a:lnTo>
                  <a:lnTo>
                    <a:pt x="9" y="354"/>
                  </a:lnTo>
                  <a:lnTo>
                    <a:pt x="13" y="368"/>
                  </a:lnTo>
                  <a:lnTo>
                    <a:pt x="18" y="381"/>
                  </a:lnTo>
                  <a:lnTo>
                    <a:pt x="23" y="394"/>
                  </a:lnTo>
                  <a:lnTo>
                    <a:pt x="28" y="406"/>
                  </a:lnTo>
                  <a:lnTo>
                    <a:pt x="34" y="418"/>
                  </a:lnTo>
                  <a:lnTo>
                    <a:pt x="41" y="430"/>
                  </a:lnTo>
                  <a:lnTo>
                    <a:pt x="49" y="442"/>
                  </a:lnTo>
                  <a:lnTo>
                    <a:pt x="57" y="453"/>
                  </a:lnTo>
                  <a:lnTo>
                    <a:pt x="65" y="464"/>
                  </a:lnTo>
                  <a:lnTo>
                    <a:pt x="74" y="474"/>
                  </a:lnTo>
                  <a:lnTo>
                    <a:pt x="83" y="484"/>
                  </a:lnTo>
                  <a:lnTo>
                    <a:pt x="93" y="493"/>
                  </a:lnTo>
                  <a:lnTo>
                    <a:pt x="103" y="502"/>
                  </a:lnTo>
                  <a:lnTo>
                    <a:pt x="114" y="510"/>
                  </a:lnTo>
                  <a:lnTo>
                    <a:pt x="125" y="518"/>
                  </a:lnTo>
                  <a:lnTo>
                    <a:pt x="136" y="526"/>
                  </a:lnTo>
                  <a:lnTo>
                    <a:pt x="148" y="532"/>
                  </a:lnTo>
                  <a:lnTo>
                    <a:pt x="160" y="539"/>
                  </a:lnTo>
                  <a:lnTo>
                    <a:pt x="173" y="544"/>
                  </a:lnTo>
                  <a:lnTo>
                    <a:pt x="186" y="549"/>
                  </a:lnTo>
                  <a:lnTo>
                    <a:pt x="199" y="554"/>
                  </a:lnTo>
                  <a:lnTo>
                    <a:pt x="212" y="558"/>
                  </a:lnTo>
                  <a:lnTo>
                    <a:pt x="226" y="561"/>
                  </a:lnTo>
                  <a:lnTo>
                    <a:pt x="240" y="563"/>
                  </a:lnTo>
                  <a:lnTo>
                    <a:pt x="254" y="565"/>
                  </a:lnTo>
                  <a:lnTo>
                    <a:pt x="269" y="566"/>
                  </a:lnTo>
                  <a:lnTo>
                    <a:pt x="284" y="567"/>
                  </a:lnTo>
                  <a:lnTo>
                    <a:pt x="284" y="567"/>
                  </a:lnTo>
                  <a:lnTo>
                    <a:pt x="298" y="566"/>
                  </a:lnTo>
                  <a:lnTo>
                    <a:pt x="313" y="565"/>
                  </a:lnTo>
                  <a:lnTo>
                    <a:pt x="327" y="563"/>
                  </a:lnTo>
                  <a:lnTo>
                    <a:pt x="341" y="561"/>
                  </a:lnTo>
                  <a:lnTo>
                    <a:pt x="354" y="558"/>
                  </a:lnTo>
                  <a:lnTo>
                    <a:pt x="368" y="554"/>
                  </a:lnTo>
                  <a:lnTo>
                    <a:pt x="381" y="549"/>
                  </a:lnTo>
                  <a:lnTo>
                    <a:pt x="394" y="544"/>
                  </a:lnTo>
                  <a:lnTo>
                    <a:pt x="406" y="539"/>
                  </a:lnTo>
                  <a:lnTo>
                    <a:pt x="418" y="532"/>
                  </a:lnTo>
                  <a:lnTo>
                    <a:pt x="430" y="526"/>
                  </a:lnTo>
                  <a:lnTo>
                    <a:pt x="442" y="518"/>
                  </a:lnTo>
                  <a:lnTo>
                    <a:pt x="453" y="510"/>
                  </a:lnTo>
                  <a:lnTo>
                    <a:pt x="463" y="502"/>
                  </a:lnTo>
                  <a:lnTo>
                    <a:pt x="474" y="493"/>
                  </a:lnTo>
                  <a:lnTo>
                    <a:pt x="484" y="484"/>
                  </a:lnTo>
                  <a:lnTo>
                    <a:pt x="493" y="474"/>
                  </a:lnTo>
                  <a:lnTo>
                    <a:pt x="502" y="464"/>
                  </a:lnTo>
                  <a:lnTo>
                    <a:pt x="510" y="453"/>
                  </a:lnTo>
                  <a:lnTo>
                    <a:pt x="518" y="442"/>
                  </a:lnTo>
                  <a:lnTo>
                    <a:pt x="525" y="430"/>
                  </a:lnTo>
                  <a:lnTo>
                    <a:pt x="532" y="418"/>
                  </a:lnTo>
                  <a:lnTo>
                    <a:pt x="538" y="406"/>
                  </a:lnTo>
                  <a:lnTo>
                    <a:pt x="544" y="394"/>
                  </a:lnTo>
                  <a:lnTo>
                    <a:pt x="549" y="381"/>
                  </a:lnTo>
                  <a:lnTo>
                    <a:pt x="554" y="368"/>
                  </a:lnTo>
                  <a:lnTo>
                    <a:pt x="557" y="354"/>
                  </a:lnTo>
                  <a:lnTo>
                    <a:pt x="561" y="341"/>
                  </a:lnTo>
                  <a:lnTo>
                    <a:pt x="563" y="327"/>
                  </a:lnTo>
                  <a:lnTo>
                    <a:pt x="565" y="313"/>
                  </a:lnTo>
                  <a:lnTo>
                    <a:pt x="566" y="298"/>
                  </a:lnTo>
                  <a:lnTo>
                    <a:pt x="566" y="284"/>
                  </a:lnTo>
                  <a:lnTo>
                    <a:pt x="566" y="284"/>
                  </a:lnTo>
                  <a:lnTo>
                    <a:pt x="566" y="270"/>
                  </a:lnTo>
                  <a:lnTo>
                    <a:pt x="565" y="255"/>
                  </a:lnTo>
                  <a:lnTo>
                    <a:pt x="563" y="240"/>
                  </a:lnTo>
                  <a:lnTo>
                    <a:pt x="561" y="226"/>
                  </a:lnTo>
                  <a:lnTo>
                    <a:pt x="558" y="213"/>
                  </a:lnTo>
                  <a:lnTo>
                    <a:pt x="554" y="199"/>
                  </a:lnTo>
                  <a:lnTo>
                    <a:pt x="549" y="186"/>
                  </a:lnTo>
                  <a:lnTo>
                    <a:pt x="544" y="174"/>
                  </a:lnTo>
                  <a:lnTo>
                    <a:pt x="539" y="161"/>
                  </a:lnTo>
                  <a:lnTo>
                    <a:pt x="532" y="149"/>
                  </a:lnTo>
                  <a:lnTo>
                    <a:pt x="526" y="137"/>
                  </a:lnTo>
                  <a:lnTo>
                    <a:pt x="518" y="126"/>
                  </a:lnTo>
                  <a:lnTo>
                    <a:pt x="511" y="115"/>
                  </a:lnTo>
                  <a:lnTo>
                    <a:pt x="502" y="104"/>
                  </a:lnTo>
                  <a:lnTo>
                    <a:pt x="493" y="94"/>
                  </a:lnTo>
                  <a:lnTo>
                    <a:pt x="484" y="84"/>
                  </a:lnTo>
                  <a:lnTo>
                    <a:pt x="474" y="75"/>
                  </a:lnTo>
                  <a:lnTo>
                    <a:pt x="464" y="66"/>
                  </a:lnTo>
                  <a:lnTo>
                    <a:pt x="454" y="57"/>
                  </a:lnTo>
                  <a:lnTo>
                    <a:pt x="443" y="49"/>
                  </a:lnTo>
                  <a:lnTo>
                    <a:pt x="431" y="42"/>
                  </a:lnTo>
                  <a:lnTo>
                    <a:pt x="419" y="35"/>
                  </a:lnTo>
                  <a:lnTo>
                    <a:pt x="407" y="29"/>
                  </a:lnTo>
                  <a:lnTo>
                    <a:pt x="395" y="23"/>
                  </a:lnTo>
                  <a:lnTo>
                    <a:pt x="382" y="18"/>
                  </a:lnTo>
                  <a:lnTo>
                    <a:pt x="369" y="14"/>
                  </a:lnTo>
                  <a:lnTo>
                    <a:pt x="356" y="10"/>
                  </a:lnTo>
                  <a:lnTo>
                    <a:pt x="342" y="7"/>
                  </a:lnTo>
                  <a:lnTo>
                    <a:pt x="328" y="4"/>
                  </a:lnTo>
                  <a:lnTo>
                    <a:pt x="314" y="2"/>
                  </a:lnTo>
                  <a:lnTo>
                    <a:pt x="300" y="1"/>
                  </a:lnTo>
                  <a:lnTo>
                    <a:pt x="286" y="0"/>
                  </a:lnTo>
                  <a:lnTo>
                    <a:pt x="282" y="0"/>
                  </a:lnTo>
                  <a:close/>
                  <a:moveTo>
                    <a:pt x="95" y="90"/>
                  </a:moveTo>
                  <a:lnTo>
                    <a:pt x="95" y="90"/>
                  </a:lnTo>
                  <a:lnTo>
                    <a:pt x="111" y="76"/>
                  </a:lnTo>
                  <a:lnTo>
                    <a:pt x="128" y="63"/>
                  </a:lnTo>
                  <a:lnTo>
                    <a:pt x="147" y="51"/>
                  </a:lnTo>
                  <a:lnTo>
                    <a:pt x="166" y="41"/>
                  </a:lnTo>
                  <a:lnTo>
                    <a:pt x="185" y="32"/>
                  </a:lnTo>
                  <a:lnTo>
                    <a:pt x="206" y="25"/>
                  </a:lnTo>
                  <a:lnTo>
                    <a:pt x="226" y="20"/>
                  </a:lnTo>
                  <a:lnTo>
                    <a:pt x="248" y="16"/>
                  </a:lnTo>
                  <a:lnTo>
                    <a:pt x="248" y="16"/>
                  </a:lnTo>
                  <a:lnTo>
                    <a:pt x="254" y="15"/>
                  </a:lnTo>
                  <a:lnTo>
                    <a:pt x="254" y="15"/>
                  </a:lnTo>
                  <a:lnTo>
                    <a:pt x="247" y="19"/>
                  </a:lnTo>
                  <a:lnTo>
                    <a:pt x="247" y="19"/>
                  </a:lnTo>
                  <a:lnTo>
                    <a:pt x="233" y="30"/>
                  </a:lnTo>
                  <a:lnTo>
                    <a:pt x="215" y="46"/>
                  </a:lnTo>
                  <a:lnTo>
                    <a:pt x="206" y="55"/>
                  </a:lnTo>
                  <a:lnTo>
                    <a:pt x="196" y="66"/>
                  </a:lnTo>
                  <a:lnTo>
                    <a:pt x="186" y="78"/>
                  </a:lnTo>
                  <a:lnTo>
                    <a:pt x="176" y="92"/>
                  </a:lnTo>
                  <a:lnTo>
                    <a:pt x="176" y="92"/>
                  </a:lnTo>
                  <a:lnTo>
                    <a:pt x="176" y="92"/>
                  </a:lnTo>
                  <a:lnTo>
                    <a:pt x="176" y="92"/>
                  </a:lnTo>
                  <a:lnTo>
                    <a:pt x="94" y="92"/>
                  </a:lnTo>
                  <a:lnTo>
                    <a:pt x="94" y="92"/>
                  </a:lnTo>
                  <a:lnTo>
                    <a:pt x="95" y="90"/>
                  </a:lnTo>
                  <a:lnTo>
                    <a:pt x="95" y="90"/>
                  </a:lnTo>
                  <a:close/>
                  <a:moveTo>
                    <a:pt x="194" y="90"/>
                  </a:moveTo>
                  <a:lnTo>
                    <a:pt x="194" y="90"/>
                  </a:lnTo>
                  <a:lnTo>
                    <a:pt x="203" y="79"/>
                  </a:lnTo>
                  <a:lnTo>
                    <a:pt x="212" y="69"/>
                  </a:lnTo>
                  <a:lnTo>
                    <a:pt x="230" y="50"/>
                  </a:lnTo>
                  <a:lnTo>
                    <a:pt x="247" y="36"/>
                  </a:lnTo>
                  <a:lnTo>
                    <a:pt x="262" y="25"/>
                  </a:lnTo>
                  <a:lnTo>
                    <a:pt x="262" y="25"/>
                  </a:lnTo>
                  <a:lnTo>
                    <a:pt x="278" y="15"/>
                  </a:lnTo>
                  <a:lnTo>
                    <a:pt x="278" y="15"/>
                  </a:lnTo>
                  <a:lnTo>
                    <a:pt x="278" y="92"/>
                  </a:lnTo>
                  <a:lnTo>
                    <a:pt x="278" y="92"/>
                  </a:lnTo>
                  <a:lnTo>
                    <a:pt x="192" y="92"/>
                  </a:lnTo>
                  <a:lnTo>
                    <a:pt x="192" y="92"/>
                  </a:lnTo>
                  <a:lnTo>
                    <a:pt x="194" y="90"/>
                  </a:lnTo>
                  <a:lnTo>
                    <a:pt x="194" y="90"/>
                  </a:lnTo>
                  <a:close/>
                  <a:moveTo>
                    <a:pt x="290" y="15"/>
                  </a:moveTo>
                  <a:lnTo>
                    <a:pt x="290" y="15"/>
                  </a:lnTo>
                  <a:lnTo>
                    <a:pt x="305" y="25"/>
                  </a:lnTo>
                  <a:lnTo>
                    <a:pt x="305" y="25"/>
                  </a:lnTo>
                  <a:lnTo>
                    <a:pt x="320" y="36"/>
                  </a:lnTo>
                  <a:lnTo>
                    <a:pt x="337" y="50"/>
                  </a:lnTo>
                  <a:lnTo>
                    <a:pt x="355" y="69"/>
                  </a:lnTo>
                  <a:lnTo>
                    <a:pt x="364" y="79"/>
                  </a:lnTo>
                  <a:lnTo>
                    <a:pt x="373" y="90"/>
                  </a:lnTo>
                  <a:lnTo>
                    <a:pt x="373" y="90"/>
                  </a:lnTo>
                  <a:lnTo>
                    <a:pt x="374" y="92"/>
                  </a:lnTo>
                  <a:lnTo>
                    <a:pt x="374" y="92"/>
                  </a:lnTo>
                  <a:lnTo>
                    <a:pt x="290" y="92"/>
                  </a:lnTo>
                  <a:lnTo>
                    <a:pt x="290" y="92"/>
                  </a:lnTo>
                  <a:lnTo>
                    <a:pt x="290" y="15"/>
                  </a:lnTo>
                  <a:lnTo>
                    <a:pt x="290" y="15"/>
                  </a:lnTo>
                  <a:close/>
                  <a:moveTo>
                    <a:pt x="391" y="92"/>
                  </a:moveTo>
                  <a:lnTo>
                    <a:pt x="391" y="92"/>
                  </a:lnTo>
                  <a:lnTo>
                    <a:pt x="376" y="72"/>
                  </a:lnTo>
                  <a:lnTo>
                    <a:pt x="359" y="53"/>
                  </a:lnTo>
                  <a:lnTo>
                    <a:pt x="340" y="35"/>
                  </a:lnTo>
                  <a:lnTo>
                    <a:pt x="319" y="19"/>
                  </a:lnTo>
                  <a:lnTo>
                    <a:pt x="319" y="19"/>
                  </a:lnTo>
                  <a:lnTo>
                    <a:pt x="314" y="16"/>
                  </a:lnTo>
                  <a:lnTo>
                    <a:pt x="314" y="16"/>
                  </a:lnTo>
                  <a:lnTo>
                    <a:pt x="320" y="16"/>
                  </a:lnTo>
                  <a:lnTo>
                    <a:pt x="320" y="16"/>
                  </a:lnTo>
                  <a:lnTo>
                    <a:pt x="341" y="20"/>
                  </a:lnTo>
                  <a:lnTo>
                    <a:pt x="362" y="25"/>
                  </a:lnTo>
                  <a:lnTo>
                    <a:pt x="382" y="32"/>
                  </a:lnTo>
                  <a:lnTo>
                    <a:pt x="402" y="41"/>
                  </a:lnTo>
                  <a:lnTo>
                    <a:pt x="420" y="51"/>
                  </a:lnTo>
                  <a:lnTo>
                    <a:pt x="438" y="63"/>
                  </a:lnTo>
                  <a:lnTo>
                    <a:pt x="455" y="76"/>
                  </a:lnTo>
                  <a:lnTo>
                    <a:pt x="471" y="90"/>
                  </a:lnTo>
                  <a:lnTo>
                    <a:pt x="471" y="90"/>
                  </a:lnTo>
                  <a:lnTo>
                    <a:pt x="473" y="92"/>
                  </a:lnTo>
                  <a:lnTo>
                    <a:pt x="473" y="92"/>
                  </a:lnTo>
                  <a:lnTo>
                    <a:pt x="391" y="92"/>
                  </a:lnTo>
                  <a:lnTo>
                    <a:pt x="391" y="92"/>
                  </a:lnTo>
                  <a:lnTo>
                    <a:pt x="391" y="92"/>
                  </a:lnTo>
                  <a:lnTo>
                    <a:pt x="391" y="92"/>
                  </a:lnTo>
                  <a:close/>
                  <a:moveTo>
                    <a:pt x="167" y="105"/>
                  </a:moveTo>
                  <a:lnTo>
                    <a:pt x="167" y="105"/>
                  </a:lnTo>
                  <a:lnTo>
                    <a:pt x="166" y="107"/>
                  </a:lnTo>
                  <a:lnTo>
                    <a:pt x="166" y="107"/>
                  </a:lnTo>
                  <a:lnTo>
                    <a:pt x="156" y="126"/>
                  </a:lnTo>
                  <a:lnTo>
                    <a:pt x="148" y="145"/>
                  </a:lnTo>
                  <a:lnTo>
                    <a:pt x="141" y="165"/>
                  </a:lnTo>
                  <a:lnTo>
                    <a:pt x="136" y="185"/>
                  </a:lnTo>
                  <a:lnTo>
                    <a:pt x="136" y="185"/>
                  </a:lnTo>
                  <a:lnTo>
                    <a:pt x="136" y="186"/>
                  </a:lnTo>
                  <a:lnTo>
                    <a:pt x="136" y="186"/>
                  </a:lnTo>
                  <a:lnTo>
                    <a:pt x="32" y="186"/>
                  </a:lnTo>
                  <a:lnTo>
                    <a:pt x="32" y="186"/>
                  </a:lnTo>
                  <a:lnTo>
                    <a:pt x="33" y="185"/>
                  </a:lnTo>
                  <a:lnTo>
                    <a:pt x="33" y="185"/>
                  </a:lnTo>
                  <a:lnTo>
                    <a:pt x="42" y="163"/>
                  </a:lnTo>
                  <a:lnTo>
                    <a:pt x="53" y="143"/>
                  </a:lnTo>
                  <a:lnTo>
                    <a:pt x="66" y="124"/>
                  </a:lnTo>
                  <a:lnTo>
                    <a:pt x="81" y="106"/>
                  </a:lnTo>
                  <a:lnTo>
                    <a:pt x="81" y="106"/>
                  </a:lnTo>
                  <a:lnTo>
                    <a:pt x="81" y="105"/>
                  </a:lnTo>
                  <a:lnTo>
                    <a:pt x="81" y="105"/>
                  </a:lnTo>
                  <a:lnTo>
                    <a:pt x="167" y="105"/>
                  </a:lnTo>
                  <a:lnTo>
                    <a:pt x="167" y="105"/>
                  </a:lnTo>
                  <a:close/>
                  <a:moveTo>
                    <a:pt x="278" y="105"/>
                  </a:moveTo>
                  <a:lnTo>
                    <a:pt x="278" y="105"/>
                  </a:lnTo>
                  <a:lnTo>
                    <a:pt x="278" y="186"/>
                  </a:lnTo>
                  <a:lnTo>
                    <a:pt x="278" y="186"/>
                  </a:lnTo>
                  <a:lnTo>
                    <a:pt x="149" y="186"/>
                  </a:lnTo>
                  <a:lnTo>
                    <a:pt x="149" y="186"/>
                  </a:lnTo>
                  <a:lnTo>
                    <a:pt x="150" y="185"/>
                  </a:lnTo>
                  <a:lnTo>
                    <a:pt x="150" y="185"/>
                  </a:lnTo>
                  <a:lnTo>
                    <a:pt x="155" y="164"/>
                  </a:lnTo>
                  <a:lnTo>
                    <a:pt x="162" y="144"/>
                  </a:lnTo>
                  <a:lnTo>
                    <a:pt x="172" y="125"/>
                  </a:lnTo>
                  <a:lnTo>
                    <a:pt x="183" y="106"/>
                  </a:lnTo>
                  <a:lnTo>
                    <a:pt x="183" y="106"/>
                  </a:lnTo>
                  <a:lnTo>
                    <a:pt x="183" y="105"/>
                  </a:lnTo>
                  <a:lnTo>
                    <a:pt x="183" y="105"/>
                  </a:lnTo>
                  <a:lnTo>
                    <a:pt x="278" y="105"/>
                  </a:lnTo>
                  <a:lnTo>
                    <a:pt x="278" y="105"/>
                  </a:lnTo>
                  <a:close/>
                  <a:moveTo>
                    <a:pt x="384" y="105"/>
                  </a:moveTo>
                  <a:lnTo>
                    <a:pt x="384" y="105"/>
                  </a:lnTo>
                  <a:lnTo>
                    <a:pt x="384" y="106"/>
                  </a:lnTo>
                  <a:lnTo>
                    <a:pt x="384" y="106"/>
                  </a:lnTo>
                  <a:lnTo>
                    <a:pt x="395" y="125"/>
                  </a:lnTo>
                  <a:lnTo>
                    <a:pt x="404" y="144"/>
                  </a:lnTo>
                  <a:lnTo>
                    <a:pt x="412" y="164"/>
                  </a:lnTo>
                  <a:lnTo>
                    <a:pt x="417" y="185"/>
                  </a:lnTo>
                  <a:lnTo>
                    <a:pt x="417" y="185"/>
                  </a:lnTo>
                  <a:lnTo>
                    <a:pt x="417" y="186"/>
                  </a:lnTo>
                  <a:lnTo>
                    <a:pt x="417" y="186"/>
                  </a:lnTo>
                  <a:lnTo>
                    <a:pt x="290" y="186"/>
                  </a:lnTo>
                  <a:lnTo>
                    <a:pt x="290" y="186"/>
                  </a:lnTo>
                  <a:lnTo>
                    <a:pt x="290" y="105"/>
                  </a:lnTo>
                  <a:lnTo>
                    <a:pt x="290" y="105"/>
                  </a:lnTo>
                  <a:lnTo>
                    <a:pt x="384" y="105"/>
                  </a:lnTo>
                  <a:lnTo>
                    <a:pt x="384" y="105"/>
                  </a:lnTo>
                  <a:close/>
                  <a:moveTo>
                    <a:pt x="486" y="105"/>
                  </a:moveTo>
                  <a:lnTo>
                    <a:pt x="486" y="105"/>
                  </a:lnTo>
                  <a:lnTo>
                    <a:pt x="486" y="106"/>
                  </a:lnTo>
                  <a:lnTo>
                    <a:pt x="486" y="106"/>
                  </a:lnTo>
                  <a:lnTo>
                    <a:pt x="501" y="124"/>
                  </a:lnTo>
                  <a:lnTo>
                    <a:pt x="514" y="143"/>
                  </a:lnTo>
                  <a:lnTo>
                    <a:pt x="525" y="163"/>
                  </a:lnTo>
                  <a:lnTo>
                    <a:pt x="534" y="185"/>
                  </a:lnTo>
                  <a:lnTo>
                    <a:pt x="534" y="185"/>
                  </a:lnTo>
                  <a:lnTo>
                    <a:pt x="535" y="186"/>
                  </a:lnTo>
                  <a:lnTo>
                    <a:pt x="535" y="186"/>
                  </a:lnTo>
                  <a:lnTo>
                    <a:pt x="431" y="186"/>
                  </a:lnTo>
                  <a:lnTo>
                    <a:pt x="431" y="186"/>
                  </a:lnTo>
                  <a:lnTo>
                    <a:pt x="431" y="185"/>
                  </a:lnTo>
                  <a:lnTo>
                    <a:pt x="431" y="185"/>
                  </a:lnTo>
                  <a:lnTo>
                    <a:pt x="426" y="165"/>
                  </a:lnTo>
                  <a:lnTo>
                    <a:pt x="419" y="145"/>
                  </a:lnTo>
                  <a:lnTo>
                    <a:pt x="411" y="126"/>
                  </a:lnTo>
                  <a:lnTo>
                    <a:pt x="400" y="107"/>
                  </a:lnTo>
                  <a:lnTo>
                    <a:pt x="400" y="107"/>
                  </a:lnTo>
                  <a:lnTo>
                    <a:pt x="400" y="105"/>
                  </a:lnTo>
                  <a:lnTo>
                    <a:pt x="400" y="105"/>
                  </a:lnTo>
                  <a:lnTo>
                    <a:pt x="486" y="105"/>
                  </a:lnTo>
                  <a:lnTo>
                    <a:pt x="486" y="105"/>
                  </a:lnTo>
                  <a:close/>
                  <a:moveTo>
                    <a:pt x="540" y="199"/>
                  </a:moveTo>
                  <a:lnTo>
                    <a:pt x="540" y="199"/>
                  </a:lnTo>
                  <a:lnTo>
                    <a:pt x="540" y="200"/>
                  </a:lnTo>
                  <a:lnTo>
                    <a:pt x="540" y="200"/>
                  </a:lnTo>
                  <a:lnTo>
                    <a:pt x="545" y="220"/>
                  </a:lnTo>
                  <a:lnTo>
                    <a:pt x="549" y="242"/>
                  </a:lnTo>
                  <a:lnTo>
                    <a:pt x="552" y="263"/>
                  </a:lnTo>
                  <a:lnTo>
                    <a:pt x="553" y="284"/>
                  </a:lnTo>
                  <a:lnTo>
                    <a:pt x="553" y="284"/>
                  </a:lnTo>
                  <a:lnTo>
                    <a:pt x="552" y="305"/>
                  </a:lnTo>
                  <a:lnTo>
                    <a:pt x="549" y="326"/>
                  </a:lnTo>
                  <a:lnTo>
                    <a:pt x="545" y="347"/>
                  </a:lnTo>
                  <a:lnTo>
                    <a:pt x="540" y="367"/>
                  </a:lnTo>
                  <a:lnTo>
                    <a:pt x="540" y="367"/>
                  </a:lnTo>
                  <a:lnTo>
                    <a:pt x="539" y="368"/>
                  </a:lnTo>
                  <a:lnTo>
                    <a:pt x="539" y="368"/>
                  </a:lnTo>
                  <a:lnTo>
                    <a:pt x="27" y="368"/>
                  </a:lnTo>
                  <a:lnTo>
                    <a:pt x="27" y="368"/>
                  </a:lnTo>
                  <a:lnTo>
                    <a:pt x="27" y="367"/>
                  </a:lnTo>
                  <a:lnTo>
                    <a:pt x="27" y="367"/>
                  </a:lnTo>
                  <a:lnTo>
                    <a:pt x="27" y="367"/>
                  </a:lnTo>
                  <a:lnTo>
                    <a:pt x="21" y="347"/>
                  </a:lnTo>
                  <a:lnTo>
                    <a:pt x="17" y="326"/>
                  </a:lnTo>
                  <a:lnTo>
                    <a:pt x="15" y="305"/>
                  </a:lnTo>
                  <a:lnTo>
                    <a:pt x="14" y="284"/>
                  </a:lnTo>
                  <a:lnTo>
                    <a:pt x="14" y="284"/>
                  </a:lnTo>
                  <a:lnTo>
                    <a:pt x="15" y="263"/>
                  </a:lnTo>
                  <a:lnTo>
                    <a:pt x="17" y="242"/>
                  </a:lnTo>
                  <a:lnTo>
                    <a:pt x="21" y="220"/>
                  </a:lnTo>
                  <a:lnTo>
                    <a:pt x="27" y="200"/>
                  </a:lnTo>
                  <a:lnTo>
                    <a:pt x="27" y="200"/>
                  </a:lnTo>
                  <a:lnTo>
                    <a:pt x="27" y="199"/>
                  </a:lnTo>
                  <a:lnTo>
                    <a:pt x="27" y="199"/>
                  </a:lnTo>
                  <a:lnTo>
                    <a:pt x="540" y="199"/>
                  </a:lnTo>
                  <a:lnTo>
                    <a:pt x="540" y="199"/>
                  </a:lnTo>
                  <a:close/>
                  <a:moveTo>
                    <a:pt x="136" y="381"/>
                  </a:moveTo>
                  <a:lnTo>
                    <a:pt x="136" y="381"/>
                  </a:lnTo>
                  <a:lnTo>
                    <a:pt x="136" y="381"/>
                  </a:lnTo>
                  <a:lnTo>
                    <a:pt x="136" y="381"/>
                  </a:lnTo>
                  <a:lnTo>
                    <a:pt x="141" y="402"/>
                  </a:lnTo>
                  <a:lnTo>
                    <a:pt x="148" y="421"/>
                  </a:lnTo>
                  <a:lnTo>
                    <a:pt x="156" y="441"/>
                  </a:lnTo>
                  <a:lnTo>
                    <a:pt x="166" y="460"/>
                  </a:lnTo>
                  <a:lnTo>
                    <a:pt x="166" y="460"/>
                  </a:lnTo>
                  <a:lnTo>
                    <a:pt x="167" y="461"/>
                  </a:lnTo>
                  <a:lnTo>
                    <a:pt x="167" y="461"/>
                  </a:lnTo>
                  <a:lnTo>
                    <a:pt x="81" y="461"/>
                  </a:lnTo>
                  <a:lnTo>
                    <a:pt x="81" y="461"/>
                  </a:lnTo>
                  <a:lnTo>
                    <a:pt x="81" y="461"/>
                  </a:lnTo>
                  <a:lnTo>
                    <a:pt x="81" y="461"/>
                  </a:lnTo>
                  <a:lnTo>
                    <a:pt x="81" y="461"/>
                  </a:lnTo>
                  <a:lnTo>
                    <a:pt x="66" y="443"/>
                  </a:lnTo>
                  <a:lnTo>
                    <a:pt x="53" y="423"/>
                  </a:lnTo>
                  <a:lnTo>
                    <a:pt x="42" y="403"/>
                  </a:lnTo>
                  <a:lnTo>
                    <a:pt x="33" y="382"/>
                  </a:lnTo>
                  <a:lnTo>
                    <a:pt x="33" y="382"/>
                  </a:lnTo>
                  <a:lnTo>
                    <a:pt x="32" y="381"/>
                  </a:lnTo>
                  <a:lnTo>
                    <a:pt x="32" y="381"/>
                  </a:lnTo>
                  <a:lnTo>
                    <a:pt x="136" y="381"/>
                  </a:lnTo>
                  <a:lnTo>
                    <a:pt x="136" y="381"/>
                  </a:lnTo>
                  <a:close/>
                  <a:moveTo>
                    <a:pt x="278" y="381"/>
                  </a:moveTo>
                  <a:lnTo>
                    <a:pt x="278" y="381"/>
                  </a:lnTo>
                  <a:lnTo>
                    <a:pt x="278" y="461"/>
                  </a:lnTo>
                  <a:lnTo>
                    <a:pt x="278" y="461"/>
                  </a:lnTo>
                  <a:lnTo>
                    <a:pt x="183" y="461"/>
                  </a:lnTo>
                  <a:lnTo>
                    <a:pt x="183" y="461"/>
                  </a:lnTo>
                  <a:lnTo>
                    <a:pt x="183" y="461"/>
                  </a:lnTo>
                  <a:lnTo>
                    <a:pt x="183" y="461"/>
                  </a:lnTo>
                  <a:lnTo>
                    <a:pt x="172" y="442"/>
                  </a:lnTo>
                  <a:lnTo>
                    <a:pt x="162" y="422"/>
                  </a:lnTo>
                  <a:lnTo>
                    <a:pt x="155" y="402"/>
                  </a:lnTo>
                  <a:lnTo>
                    <a:pt x="150" y="382"/>
                  </a:lnTo>
                  <a:lnTo>
                    <a:pt x="150" y="382"/>
                  </a:lnTo>
                  <a:lnTo>
                    <a:pt x="149" y="381"/>
                  </a:lnTo>
                  <a:lnTo>
                    <a:pt x="149" y="381"/>
                  </a:lnTo>
                  <a:lnTo>
                    <a:pt x="278" y="381"/>
                  </a:lnTo>
                  <a:lnTo>
                    <a:pt x="278" y="381"/>
                  </a:lnTo>
                  <a:close/>
                  <a:moveTo>
                    <a:pt x="417" y="381"/>
                  </a:moveTo>
                  <a:lnTo>
                    <a:pt x="417" y="381"/>
                  </a:lnTo>
                  <a:lnTo>
                    <a:pt x="417" y="382"/>
                  </a:lnTo>
                  <a:lnTo>
                    <a:pt x="417" y="382"/>
                  </a:lnTo>
                  <a:lnTo>
                    <a:pt x="412" y="402"/>
                  </a:lnTo>
                  <a:lnTo>
                    <a:pt x="404" y="422"/>
                  </a:lnTo>
                  <a:lnTo>
                    <a:pt x="395" y="442"/>
                  </a:lnTo>
                  <a:lnTo>
                    <a:pt x="384" y="461"/>
                  </a:lnTo>
                  <a:lnTo>
                    <a:pt x="384" y="461"/>
                  </a:lnTo>
                  <a:lnTo>
                    <a:pt x="384" y="461"/>
                  </a:lnTo>
                  <a:lnTo>
                    <a:pt x="384" y="461"/>
                  </a:lnTo>
                  <a:lnTo>
                    <a:pt x="290" y="461"/>
                  </a:lnTo>
                  <a:lnTo>
                    <a:pt x="290" y="461"/>
                  </a:lnTo>
                  <a:lnTo>
                    <a:pt x="290" y="381"/>
                  </a:lnTo>
                  <a:lnTo>
                    <a:pt x="290" y="381"/>
                  </a:lnTo>
                  <a:lnTo>
                    <a:pt x="417" y="381"/>
                  </a:lnTo>
                  <a:lnTo>
                    <a:pt x="417" y="381"/>
                  </a:lnTo>
                  <a:close/>
                  <a:moveTo>
                    <a:pt x="535" y="381"/>
                  </a:moveTo>
                  <a:lnTo>
                    <a:pt x="535" y="381"/>
                  </a:lnTo>
                  <a:lnTo>
                    <a:pt x="534" y="382"/>
                  </a:lnTo>
                  <a:lnTo>
                    <a:pt x="534" y="382"/>
                  </a:lnTo>
                  <a:lnTo>
                    <a:pt x="525" y="403"/>
                  </a:lnTo>
                  <a:lnTo>
                    <a:pt x="514" y="423"/>
                  </a:lnTo>
                  <a:lnTo>
                    <a:pt x="501" y="443"/>
                  </a:lnTo>
                  <a:lnTo>
                    <a:pt x="486" y="461"/>
                  </a:lnTo>
                  <a:lnTo>
                    <a:pt x="486" y="461"/>
                  </a:lnTo>
                  <a:lnTo>
                    <a:pt x="486" y="461"/>
                  </a:lnTo>
                  <a:lnTo>
                    <a:pt x="486" y="461"/>
                  </a:lnTo>
                  <a:lnTo>
                    <a:pt x="400" y="461"/>
                  </a:lnTo>
                  <a:lnTo>
                    <a:pt x="400" y="461"/>
                  </a:lnTo>
                  <a:lnTo>
                    <a:pt x="400" y="460"/>
                  </a:lnTo>
                  <a:lnTo>
                    <a:pt x="400" y="460"/>
                  </a:lnTo>
                  <a:lnTo>
                    <a:pt x="400" y="460"/>
                  </a:lnTo>
                  <a:lnTo>
                    <a:pt x="411" y="441"/>
                  </a:lnTo>
                  <a:lnTo>
                    <a:pt x="419" y="421"/>
                  </a:lnTo>
                  <a:lnTo>
                    <a:pt x="426" y="402"/>
                  </a:lnTo>
                  <a:lnTo>
                    <a:pt x="431" y="381"/>
                  </a:lnTo>
                  <a:lnTo>
                    <a:pt x="431" y="381"/>
                  </a:lnTo>
                  <a:lnTo>
                    <a:pt x="431" y="381"/>
                  </a:lnTo>
                  <a:lnTo>
                    <a:pt x="431" y="381"/>
                  </a:lnTo>
                  <a:lnTo>
                    <a:pt x="535" y="381"/>
                  </a:lnTo>
                  <a:lnTo>
                    <a:pt x="535" y="381"/>
                  </a:lnTo>
                  <a:close/>
                  <a:moveTo>
                    <a:pt x="176" y="475"/>
                  </a:moveTo>
                  <a:lnTo>
                    <a:pt x="176" y="475"/>
                  </a:lnTo>
                  <a:lnTo>
                    <a:pt x="176" y="475"/>
                  </a:lnTo>
                  <a:lnTo>
                    <a:pt x="176" y="475"/>
                  </a:lnTo>
                  <a:lnTo>
                    <a:pt x="191" y="495"/>
                  </a:lnTo>
                  <a:lnTo>
                    <a:pt x="208" y="513"/>
                  </a:lnTo>
                  <a:lnTo>
                    <a:pt x="227" y="531"/>
                  </a:lnTo>
                  <a:lnTo>
                    <a:pt x="247" y="548"/>
                  </a:lnTo>
                  <a:lnTo>
                    <a:pt x="247" y="548"/>
                  </a:lnTo>
                  <a:lnTo>
                    <a:pt x="253" y="551"/>
                  </a:lnTo>
                  <a:lnTo>
                    <a:pt x="253" y="551"/>
                  </a:lnTo>
                  <a:lnTo>
                    <a:pt x="247" y="550"/>
                  </a:lnTo>
                  <a:lnTo>
                    <a:pt x="247" y="550"/>
                  </a:lnTo>
                  <a:lnTo>
                    <a:pt x="247" y="550"/>
                  </a:lnTo>
                  <a:lnTo>
                    <a:pt x="226" y="546"/>
                  </a:lnTo>
                  <a:lnTo>
                    <a:pt x="205" y="541"/>
                  </a:lnTo>
                  <a:lnTo>
                    <a:pt x="185" y="534"/>
                  </a:lnTo>
                  <a:lnTo>
                    <a:pt x="165" y="525"/>
                  </a:lnTo>
                  <a:lnTo>
                    <a:pt x="146" y="515"/>
                  </a:lnTo>
                  <a:lnTo>
                    <a:pt x="129" y="504"/>
                  </a:lnTo>
                  <a:lnTo>
                    <a:pt x="111" y="491"/>
                  </a:lnTo>
                  <a:lnTo>
                    <a:pt x="95" y="476"/>
                  </a:lnTo>
                  <a:lnTo>
                    <a:pt x="95" y="476"/>
                  </a:lnTo>
                  <a:lnTo>
                    <a:pt x="94" y="475"/>
                  </a:lnTo>
                  <a:lnTo>
                    <a:pt x="94" y="475"/>
                  </a:lnTo>
                  <a:lnTo>
                    <a:pt x="176" y="475"/>
                  </a:lnTo>
                  <a:lnTo>
                    <a:pt x="176" y="475"/>
                  </a:lnTo>
                  <a:close/>
                  <a:moveTo>
                    <a:pt x="278" y="475"/>
                  </a:moveTo>
                  <a:lnTo>
                    <a:pt x="278" y="475"/>
                  </a:lnTo>
                  <a:lnTo>
                    <a:pt x="278" y="552"/>
                  </a:lnTo>
                  <a:lnTo>
                    <a:pt x="278" y="552"/>
                  </a:lnTo>
                  <a:lnTo>
                    <a:pt x="262" y="542"/>
                  </a:lnTo>
                  <a:lnTo>
                    <a:pt x="262" y="542"/>
                  </a:lnTo>
                  <a:lnTo>
                    <a:pt x="247" y="531"/>
                  </a:lnTo>
                  <a:lnTo>
                    <a:pt x="230" y="516"/>
                  </a:lnTo>
                  <a:lnTo>
                    <a:pt x="212" y="498"/>
                  </a:lnTo>
                  <a:lnTo>
                    <a:pt x="203" y="487"/>
                  </a:lnTo>
                  <a:lnTo>
                    <a:pt x="194" y="476"/>
                  </a:lnTo>
                  <a:lnTo>
                    <a:pt x="194" y="476"/>
                  </a:lnTo>
                  <a:lnTo>
                    <a:pt x="192" y="475"/>
                  </a:lnTo>
                  <a:lnTo>
                    <a:pt x="192" y="475"/>
                  </a:lnTo>
                  <a:lnTo>
                    <a:pt x="278" y="475"/>
                  </a:lnTo>
                  <a:lnTo>
                    <a:pt x="278" y="475"/>
                  </a:lnTo>
                  <a:close/>
                  <a:moveTo>
                    <a:pt x="374" y="475"/>
                  </a:moveTo>
                  <a:lnTo>
                    <a:pt x="374" y="475"/>
                  </a:lnTo>
                  <a:lnTo>
                    <a:pt x="373" y="476"/>
                  </a:lnTo>
                  <a:lnTo>
                    <a:pt x="373" y="476"/>
                  </a:lnTo>
                  <a:lnTo>
                    <a:pt x="364" y="487"/>
                  </a:lnTo>
                  <a:lnTo>
                    <a:pt x="355" y="498"/>
                  </a:lnTo>
                  <a:lnTo>
                    <a:pt x="337" y="516"/>
                  </a:lnTo>
                  <a:lnTo>
                    <a:pt x="320" y="531"/>
                  </a:lnTo>
                  <a:lnTo>
                    <a:pt x="305" y="542"/>
                  </a:lnTo>
                  <a:lnTo>
                    <a:pt x="305" y="542"/>
                  </a:lnTo>
                  <a:lnTo>
                    <a:pt x="290" y="552"/>
                  </a:lnTo>
                  <a:lnTo>
                    <a:pt x="290" y="552"/>
                  </a:lnTo>
                  <a:lnTo>
                    <a:pt x="290" y="475"/>
                  </a:lnTo>
                  <a:lnTo>
                    <a:pt x="290" y="475"/>
                  </a:lnTo>
                  <a:lnTo>
                    <a:pt x="374" y="475"/>
                  </a:lnTo>
                  <a:lnTo>
                    <a:pt x="374" y="475"/>
                  </a:lnTo>
                  <a:close/>
                  <a:moveTo>
                    <a:pt x="473" y="475"/>
                  </a:moveTo>
                  <a:lnTo>
                    <a:pt x="473" y="475"/>
                  </a:lnTo>
                  <a:lnTo>
                    <a:pt x="471" y="476"/>
                  </a:lnTo>
                  <a:lnTo>
                    <a:pt x="471" y="476"/>
                  </a:lnTo>
                  <a:lnTo>
                    <a:pt x="455" y="491"/>
                  </a:lnTo>
                  <a:lnTo>
                    <a:pt x="438" y="504"/>
                  </a:lnTo>
                  <a:lnTo>
                    <a:pt x="420" y="515"/>
                  </a:lnTo>
                  <a:lnTo>
                    <a:pt x="401" y="525"/>
                  </a:lnTo>
                  <a:lnTo>
                    <a:pt x="382" y="534"/>
                  </a:lnTo>
                  <a:lnTo>
                    <a:pt x="361" y="541"/>
                  </a:lnTo>
                  <a:lnTo>
                    <a:pt x="340" y="547"/>
                  </a:lnTo>
                  <a:lnTo>
                    <a:pt x="319" y="551"/>
                  </a:lnTo>
                  <a:lnTo>
                    <a:pt x="319" y="551"/>
                  </a:lnTo>
                  <a:lnTo>
                    <a:pt x="313" y="551"/>
                  </a:lnTo>
                  <a:lnTo>
                    <a:pt x="313" y="551"/>
                  </a:lnTo>
                  <a:lnTo>
                    <a:pt x="319" y="547"/>
                  </a:lnTo>
                  <a:lnTo>
                    <a:pt x="319" y="547"/>
                  </a:lnTo>
                  <a:lnTo>
                    <a:pt x="334" y="537"/>
                  </a:lnTo>
                  <a:lnTo>
                    <a:pt x="351" y="521"/>
                  </a:lnTo>
                  <a:lnTo>
                    <a:pt x="361" y="511"/>
                  </a:lnTo>
                  <a:lnTo>
                    <a:pt x="371" y="500"/>
                  </a:lnTo>
                  <a:lnTo>
                    <a:pt x="381" y="488"/>
                  </a:lnTo>
                  <a:lnTo>
                    <a:pt x="391" y="475"/>
                  </a:lnTo>
                  <a:lnTo>
                    <a:pt x="391" y="475"/>
                  </a:lnTo>
                  <a:lnTo>
                    <a:pt x="391" y="475"/>
                  </a:lnTo>
                  <a:lnTo>
                    <a:pt x="391" y="475"/>
                  </a:lnTo>
                  <a:lnTo>
                    <a:pt x="473" y="475"/>
                  </a:lnTo>
                  <a:lnTo>
                    <a:pt x="473" y="47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 name="Freeform 27"/>
            <p:cNvSpPr>
              <a:spLocks/>
            </p:cNvSpPr>
            <p:nvPr userDrawn="1"/>
          </p:nvSpPr>
          <p:spPr bwMode="auto">
            <a:xfrm>
              <a:off x="1658938" y="1789113"/>
              <a:ext cx="107950" cy="187325"/>
            </a:xfrm>
            <a:custGeom>
              <a:avLst/>
              <a:gdLst>
                <a:gd name="T0" fmla="*/ 68 w 68"/>
                <a:gd name="T1" fmla="*/ 1 h 118"/>
                <a:gd name="T2" fmla="*/ 68 w 68"/>
                <a:gd name="T3" fmla="*/ 1 h 118"/>
                <a:gd name="T4" fmla="*/ 66 w 68"/>
                <a:gd name="T5" fmla="*/ 2 h 118"/>
                <a:gd name="T6" fmla="*/ 65 w 68"/>
                <a:gd name="T7" fmla="*/ 4 h 118"/>
                <a:gd name="T8" fmla="*/ 62 w 68"/>
                <a:gd name="T9" fmla="*/ 8 h 118"/>
                <a:gd name="T10" fmla="*/ 57 w 68"/>
                <a:gd name="T11" fmla="*/ 24 h 118"/>
                <a:gd name="T12" fmla="*/ 36 w 68"/>
                <a:gd name="T13" fmla="*/ 95 h 118"/>
                <a:gd name="T14" fmla="*/ 36 w 68"/>
                <a:gd name="T15" fmla="*/ 95 h 118"/>
                <a:gd name="T16" fmla="*/ 34 w 68"/>
                <a:gd name="T17" fmla="*/ 104 h 118"/>
                <a:gd name="T18" fmla="*/ 33 w 68"/>
                <a:gd name="T19" fmla="*/ 110 h 118"/>
                <a:gd name="T20" fmla="*/ 34 w 68"/>
                <a:gd name="T21" fmla="*/ 114 h 118"/>
                <a:gd name="T22" fmla="*/ 35 w 68"/>
                <a:gd name="T23" fmla="*/ 117 h 118"/>
                <a:gd name="T24" fmla="*/ 35 w 68"/>
                <a:gd name="T25" fmla="*/ 118 h 118"/>
                <a:gd name="T26" fmla="*/ 0 w 68"/>
                <a:gd name="T27" fmla="*/ 118 h 118"/>
                <a:gd name="T28" fmla="*/ 0 w 68"/>
                <a:gd name="T29" fmla="*/ 117 h 118"/>
                <a:gd name="T30" fmla="*/ 0 w 68"/>
                <a:gd name="T31" fmla="*/ 117 h 118"/>
                <a:gd name="T32" fmla="*/ 4 w 68"/>
                <a:gd name="T33" fmla="*/ 114 h 118"/>
                <a:gd name="T34" fmla="*/ 6 w 68"/>
                <a:gd name="T35" fmla="*/ 111 h 118"/>
                <a:gd name="T36" fmla="*/ 9 w 68"/>
                <a:gd name="T37" fmla="*/ 105 h 118"/>
                <a:gd name="T38" fmla="*/ 11 w 68"/>
                <a:gd name="T39" fmla="*/ 96 h 118"/>
                <a:gd name="T40" fmla="*/ 32 w 68"/>
                <a:gd name="T41" fmla="*/ 25 h 118"/>
                <a:gd name="T42" fmla="*/ 32 w 68"/>
                <a:gd name="T43" fmla="*/ 25 h 118"/>
                <a:gd name="T44" fmla="*/ 34 w 68"/>
                <a:gd name="T45" fmla="*/ 15 h 118"/>
                <a:gd name="T46" fmla="*/ 35 w 68"/>
                <a:gd name="T47" fmla="*/ 9 h 118"/>
                <a:gd name="T48" fmla="*/ 35 w 68"/>
                <a:gd name="T49" fmla="*/ 5 h 118"/>
                <a:gd name="T50" fmla="*/ 34 w 68"/>
                <a:gd name="T51" fmla="*/ 1 h 118"/>
                <a:gd name="T52" fmla="*/ 34 w 68"/>
                <a:gd name="T53" fmla="*/ 0 h 118"/>
                <a:gd name="T54" fmla="*/ 68 w 68"/>
                <a:gd name="T55" fmla="*/ 0 h 118"/>
                <a:gd name="T56" fmla="*/ 68 w 68"/>
                <a:gd name="T57" fmla="*/ 1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8" h="118">
                  <a:moveTo>
                    <a:pt x="68" y="1"/>
                  </a:moveTo>
                  <a:lnTo>
                    <a:pt x="68" y="1"/>
                  </a:lnTo>
                  <a:lnTo>
                    <a:pt x="66" y="2"/>
                  </a:lnTo>
                  <a:lnTo>
                    <a:pt x="65" y="4"/>
                  </a:lnTo>
                  <a:lnTo>
                    <a:pt x="62" y="8"/>
                  </a:lnTo>
                  <a:lnTo>
                    <a:pt x="57" y="24"/>
                  </a:lnTo>
                  <a:lnTo>
                    <a:pt x="36" y="95"/>
                  </a:lnTo>
                  <a:lnTo>
                    <a:pt x="36" y="95"/>
                  </a:lnTo>
                  <a:lnTo>
                    <a:pt x="34" y="104"/>
                  </a:lnTo>
                  <a:lnTo>
                    <a:pt x="33" y="110"/>
                  </a:lnTo>
                  <a:lnTo>
                    <a:pt x="34" y="114"/>
                  </a:lnTo>
                  <a:lnTo>
                    <a:pt x="35" y="117"/>
                  </a:lnTo>
                  <a:lnTo>
                    <a:pt x="35" y="118"/>
                  </a:lnTo>
                  <a:lnTo>
                    <a:pt x="0" y="118"/>
                  </a:lnTo>
                  <a:lnTo>
                    <a:pt x="0" y="117"/>
                  </a:lnTo>
                  <a:lnTo>
                    <a:pt x="0" y="117"/>
                  </a:lnTo>
                  <a:lnTo>
                    <a:pt x="4" y="114"/>
                  </a:lnTo>
                  <a:lnTo>
                    <a:pt x="6" y="111"/>
                  </a:lnTo>
                  <a:lnTo>
                    <a:pt x="9" y="105"/>
                  </a:lnTo>
                  <a:lnTo>
                    <a:pt x="11" y="96"/>
                  </a:lnTo>
                  <a:lnTo>
                    <a:pt x="32" y="25"/>
                  </a:lnTo>
                  <a:lnTo>
                    <a:pt x="32" y="25"/>
                  </a:lnTo>
                  <a:lnTo>
                    <a:pt x="34" y="15"/>
                  </a:lnTo>
                  <a:lnTo>
                    <a:pt x="35" y="9"/>
                  </a:lnTo>
                  <a:lnTo>
                    <a:pt x="35" y="5"/>
                  </a:lnTo>
                  <a:lnTo>
                    <a:pt x="34" y="1"/>
                  </a:lnTo>
                  <a:lnTo>
                    <a:pt x="34" y="0"/>
                  </a:lnTo>
                  <a:lnTo>
                    <a:pt x="68" y="0"/>
                  </a:lnTo>
                  <a:lnTo>
                    <a:pt x="68"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 name="Freeform 28"/>
            <p:cNvSpPr>
              <a:spLocks/>
            </p:cNvSpPr>
            <p:nvPr userDrawn="1"/>
          </p:nvSpPr>
          <p:spPr bwMode="auto">
            <a:xfrm>
              <a:off x="1289051" y="1785938"/>
              <a:ext cx="138113" cy="193675"/>
            </a:xfrm>
            <a:custGeom>
              <a:avLst/>
              <a:gdLst>
                <a:gd name="T0" fmla="*/ 8 w 87"/>
                <a:gd name="T1" fmla="*/ 90 h 122"/>
                <a:gd name="T2" fmla="*/ 10 w 87"/>
                <a:gd name="T3" fmla="*/ 101 h 122"/>
                <a:gd name="T4" fmla="*/ 16 w 87"/>
                <a:gd name="T5" fmla="*/ 109 h 122"/>
                <a:gd name="T6" fmla="*/ 25 w 87"/>
                <a:gd name="T7" fmla="*/ 113 h 122"/>
                <a:gd name="T8" fmla="*/ 38 w 87"/>
                <a:gd name="T9" fmla="*/ 114 h 122"/>
                <a:gd name="T10" fmla="*/ 42 w 87"/>
                <a:gd name="T11" fmla="*/ 113 h 122"/>
                <a:gd name="T12" fmla="*/ 50 w 87"/>
                <a:gd name="T13" fmla="*/ 110 h 122"/>
                <a:gd name="T14" fmla="*/ 55 w 87"/>
                <a:gd name="T15" fmla="*/ 104 h 122"/>
                <a:gd name="T16" fmla="*/ 58 w 87"/>
                <a:gd name="T17" fmla="*/ 97 h 122"/>
                <a:gd name="T18" fmla="*/ 58 w 87"/>
                <a:gd name="T19" fmla="*/ 94 h 122"/>
                <a:gd name="T20" fmla="*/ 54 w 87"/>
                <a:gd name="T21" fmla="*/ 82 h 122"/>
                <a:gd name="T22" fmla="*/ 43 w 87"/>
                <a:gd name="T23" fmla="*/ 72 h 122"/>
                <a:gd name="T24" fmla="*/ 38 w 87"/>
                <a:gd name="T25" fmla="*/ 68 h 122"/>
                <a:gd name="T26" fmla="*/ 22 w 87"/>
                <a:gd name="T27" fmla="*/ 54 h 122"/>
                <a:gd name="T28" fmla="*/ 17 w 87"/>
                <a:gd name="T29" fmla="*/ 46 h 122"/>
                <a:gd name="T30" fmla="*/ 16 w 87"/>
                <a:gd name="T31" fmla="*/ 36 h 122"/>
                <a:gd name="T32" fmla="*/ 17 w 87"/>
                <a:gd name="T33" fmla="*/ 29 h 122"/>
                <a:gd name="T34" fmla="*/ 22 w 87"/>
                <a:gd name="T35" fmla="*/ 15 h 122"/>
                <a:gd name="T36" fmla="*/ 33 w 87"/>
                <a:gd name="T37" fmla="*/ 6 h 122"/>
                <a:gd name="T38" fmla="*/ 48 w 87"/>
                <a:gd name="T39" fmla="*/ 1 h 122"/>
                <a:gd name="T40" fmla="*/ 56 w 87"/>
                <a:gd name="T41" fmla="*/ 0 h 122"/>
                <a:gd name="T42" fmla="*/ 77 w 87"/>
                <a:gd name="T43" fmla="*/ 2 h 122"/>
                <a:gd name="T44" fmla="*/ 87 w 87"/>
                <a:gd name="T45" fmla="*/ 5 h 122"/>
                <a:gd name="T46" fmla="*/ 80 w 87"/>
                <a:gd name="T47" fmla="*/ 27 h 122"/>
                <a:gd name="T48" fmla="*/ 77 w 87"/>
                <a:gd name="T49" fmla="*/ 17 h 122"/>
                <a:gd name="T50" fmla="*/ 73 w 87"/>
                <a:gd name="T51" fmla="*/ 11 h 122"/>
                <a:gd name="T52" fmla="*/ 65 w 87"/>
                <a:gd name="T53" fmla="*/ 8 h 122"/>
                <a:gd name="T54" fmla="*/ 55 w 87"/>
                <a:gd name="T55" fmla="*/ 8 h 122"/>
                <a:gd name="T56" fmla="*/ 50 w 87"/>
                <a:gd name="T57" fmla="*/ 8 h 122"/>
                <a:gd name="T58" fmla="*/ 44 w 87"/>
                <a:gd name="T59" fmla="*/ 12 h 122"/>
                <a:gd name="T60" fmla="*/ 39 w 87"/>
                <a:gd name="T61" fmla="*/ 17 h 122"/>
                <a:gd name="T62" fmla="*/ 37 w 87"/>
                <a:gd name="T63" fmla="*/ 28 h 122"/>
                <a:gd name="T64" fmla="*/ 38 w 87"/>
                <a:gd name="T65" fmla="*/ 34 h 122"/>
                <a:gd name="T66" fmla="*/ 45 w 87"/>
                <a:gd name="T67" fmla="*/ 44 h 122"/>
                <a:gd name="T68" fmla="*/ 57 w 87"/>
                <a:gd name="T69" fmla="*/ 52 h 122"/>
                <a:gd name="T70" fmla="*/ 66 w 87"/>
                <a:gd name="T71" fmla="*/ 58 h 122"/>
                <a:gd name="T72" fmla="*/ 77 w 87"/>
                <a:gd name="T73" fmla="*/ 69 h 122"/>
                <a:gd name="T74" fmla="*/ 80 w 87"/>
                <a:gd name="T75" fmla="*/ 79 h 122"/>
                <a:gd name="T76" fmla="*/ 81 w 87"/>
                <a:gd name="T77" fmla="*/ 84 h 122"/>
                <a:gd name="T78" fmla="*/ 77 w 87"/>
                <a:gd name="T79" fmla="*/ 100 h 122"/>
                <a:gd name="T80" fmla="*/ 68 w 87"/>
                <a:gd name="T81" fmla="*/ 112 h 122"/>
                <a:gd name="T82" fmla="*/ 54 w 87"/>
                <a:gd name="T83" fmla="*/ 120 h 122"/>
                <a:gd name="T84" fmla="*/ 35 w 87"/>
                <a:gd name="T85" fmla="*/ 122 h 122"/>
                <a:gd name="T86" fmla="*/ 24 w 87"/>
                <a:gd name="T87" fmla="*/ 121 h 122"/>
                <a:gd name="T88" fmla="*/ 6 w 87"/>
                <a:gd name="T89" fmla="*/ 116 h 122"/>
                <a:gd name="T90" fmla="*/ 0 w 87"/>
                <a:gd name="T91" fmla="*/ 112 h 122"/>
                <a:gd name="T92" fmla="*/ 8 w 87"/>
                <a:gd name="T93" fmla="*/ 9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7" h="122">
                  <a:moveTo>
                    <a:pt x="8" y="90"/>
                  </a:moveTo>
                  <a:lnTo>
                    <a:pt x="8" y="90"/>
                  </a:lnTo>
                  <a:lnTo>
                    <a:pt x="9" y="96"/>
                  </a:lnTo>
                  <a:lnTo>
                    <a:pt x="10" y="101"/>
                  </a:lnTo>
                  <a:lnTo>
                    <a:pt x="13" y="106"/>
                  </a:lnTo>
                  <a:lnTo>
                    <a:pt x="16" y="109"/>
                  </a:lnTo>
                  <a:lnTo>
                    <a:pt x="20" y="112"/>
                  </a:lnTo>
                  <a:lnTo>
                    <a:pt x="25" y="113"/>
                  </a:lnTo>
                  <a:lnTo>
                    <a:pt x="31" y="114"/>
                  </a:lnTo>
                  <a:lnTo>
                    <a:pt x="38" y="114"/>
                  </a:lnTo>
                  <a:lnTo>
                    <a:pt x="38" y="114"/>
                  </a:lnTo>
                  <a:lnTo>
                    <a:pt x="42" y="113"/>
                  </a:lnTo>
                  <a:lnTo>
                    <a:pt x="46" y="112"/>
                  </a:lnTo>
                  <a:lnTo>
                    <a:pt x="50" y="110"/>
                  </a:lnTo>
                  <a:lnTo>
                    <a:pt x="53" y="107"/>
                  </a:lnTo>
                  <a:lnTo>
                    <a:pt x="55" y="104"/>
                  </a:lnTo>
                  <a:lnTo>
                    <a:pt x="57" y="101"/>
                  </a:lnTo>
                  <a:lnTo>
                    <a:pt x="58" y="97"/>
                  </a:lnTo>
                  <a:lnTo>
                    <a:pt x="58" y="94"/>
                  </a:lnTo>
                  <a:lnTo>
                    <a:pt x="58" y="94"/>
                  </a:lnTo>
                  <a:lnTo>
                    <a:pt x="57" y="88"/>
                  </a:lnTo>
                  <a:lnTo>
                    <a:pt x="54" y="82"/>
                  </a:lnTo>
                  <a:lnTo>
                    <a:pt x="50" y="77"/>
                  </a:lnTo>
                  <a:lnTo>
                    <a:pt x="43" y="72"/>
                  </a:lnTo>
                  <a:lnTo>
                    <a:pt x="38" y="68"/>
                  </a:lnTo>
                  <a:lnTo>
                    <a:pt x="38" y="68"/>
                  </a:lnTo>
                  <a:lnTo>
                    <a:pt x="29" y="62"/>
                  </a:lnTo>
                  <a:lnTo>
                    <a:pt x="22" y="54"/>
                  </a:lnTo>
                  <a:lnTo>
                    <a:pt x="20" y="51"/>
                  </a:lnTo>
                  <a:lnTo>
                    <a:pt x="17" y="46"/>
                  </a:lnTo>
                  <a:lnTo>
                    <a:pt x="16" y="41"/>
                  </a:lnTo>
                  <a:lnTo>
                    <a:pt x="16" y="36"/>
                  </a:lnTo>
                  <a:lnTo>
                    <a:pt x="16" y="36"/>
                  </a:lnTo>
                  <a:lnTo>
                    <a:pt x="17" y="29"/>
                  </a:lnTo>
                  <a:lnTo>
                    <a:pt x="19" y="22"/>
                  </a:lnTo>
                  <a:lnTo>
                    <a:pt x="22" y="15"/>
                  </a:lnTo>
                  <a:lnTo>
                    <a:pt x="27" y="10"/>
                  </a:lnTo>
                  <a:lnTo>
                    <a:pt x="33" y="6"/>
                  </a:lnTo>
                  <a:lnTo>
                    <a:pt x="40" y="3"/>
                  </a:lnTo>
                  <a:lnTo>
                    <a:pt x="48" y="1"/>
                  </a:lnTo>
                  <a:lnTo>
                    <a:pt x="56" y="0"/>
                  </a:lnTo>
                  <a:lnTo>
                    <a:pt x="56" y="0"/>
                  </a:lnTo>
                  <a:lnTo>
                    <a:pt x="67" y="0"/>
                  </a:lnTo>
                  <a:lnTo>
                    <a:pt x="77" y="2"/>
                  </a:lnTo>
                  <a:lnTo>
                    <a:pt x="77" y="2"/>
                  </a:lnTo>
                  <a:lnTo>
                    <a:pt x="87" y="5"/>
                  </a:lnTo>
                  <a:lnTo>
                    <a:pt x="82" y="27"/>
                  </a:lnTo>
                  <a:lnTo>
                    <a:pt x="80" y="27"/>
                  </a:lnTo>
                  <a:lnTo>
                    <a:pt x="80" y="27"/>
                  </a:lnTo>
                  <a:lnTo>
                    <a:pt x="77" y="17"/>
                  </a:lnTo>
                  <a:lnTo>
                    <a:pt x="75" y="14"/>
                  </a:lnTo>
                  <a:lnTo>
                    <a:pt x="73" y="11"/>
                  </a:lnTo>
                  <a:lnTo>
                    <a:pt x="70" y="9"/>
                  </a:lnTo>
                  <a:lnTo>
                    <a:pt x="65" y="8"/>
                  </a:lnTo>
                  <a:lnTo>
                    <a:pt x="61" y="7"/>
                  </a:lnTo>
                  <a:lnTo>
                    <a:pt x="55" y="8"/>
                  </a:lnTo>
                  <a:lnTo>
                    <a:pt x="55" y="8"/>
                  </a:lnTo>
                  <a:lnTo>
                    <a:pt x="50" y="8"/>
                  </a:lnTo>
                  <a:lnTo>
                    <a:pt x="47" y="10"/>
                  </a:lnTo>
                  <a:lnTo>
                    <a:pt x="44" y="12"/>
                  </a:lnTo>
                  <a:lnTo>
                    <a:pt x="41" y="14"/>
                  </a:lnTo>
                  <a:lnTo>
                    <a:pt x="39" y="17"/>
                  </a:lnTo>
                  <a:lnTo>
                    <a:pt x="38" y="21"/>
                  </a:lnTo>
                  <a:lnTo>
                    <a:pt x="37" y="28"/>
                  </a:lnTo>
                  <a:lnTo>
                    <a:pt x="37" y="28"/>
                  </a:lnTo>
                  <a:lnTo>
                    <a:pt x="38" y="34"/>
                  </a:lnTo>
                  <a:lnTo>
                    <a:pt x="40" y="39"/>
                  </a:lnTo>
                  <a:lnTo>
                    <a:pt x="45" y="44"/>
                  </a:lnTo>
                  <a:lnTo>
                    <a:pt x="52" y="48"/>
                  </a:lnTo>
                  <a:lnTo>
                    <a:pt x="57" y="52"/>
                  </a:lnTo>
                  <a:lnTo>
                    <a:pt x="57" y="52"/>
                  </a:lnTo>
                  <a:lnTo>
                    <a:pt x="66" y="58"/>
                  </a:lnTo>
                  <a:lnTo>
                    <a:pt x="74" y="65"/>
                  </a:lnTo>
                  <a:lnTo>
                    <a:pt x="77" y="69"/>
                  </a:lnTo>
                  <a:lnTo>
                    <a:pt x="79" y="74"/>
                  </a:lnTo>
                  <a:lnTo>
                    <a:pt x="80" y="79"/>
                  </a:lnTo>
                  <a:lnTo>
                    <a:pt x="81" y="84"/>
                  </a:lnTo>
                  <a:lnTo>
                    <a:pt x="81" y="84"/>
                  </a:lnTo>
                  <a:lnTo>
                    <a:pt x="80" y="93"/>
                  </a:lnTo>
                  <a:lnTo>
                    <a:pt x="77" y="100"/>
                  </a:lnTo>
                  <a:lnTo>
                    <a:pt x="73" y="107"/>
                  </a:lnTo>
                  <a:lnTo>
                    <a:pt x="68" y="112"/>
                  </a:lnTo>
                  <a:lnTo>
                    <a:pt x="62" y="116"/>
                  </a:lnTo>
                  <a:lnTo>
                    <a:pt x="54" y="120"/>
                  </a:lnTo>
                  <a:lnTo>
                    <a:pt x="45" y="122"/>
                  </a:lnTo>
                  <a:lnTo>
                    <a:pt x="35" y="122"/>
                  </a:lnTo>
                  <a:lnTo>
                    <a:pt x="35" y="122"/>
                  </a:lnTo>
                  <a:lnTo>
                    <a:pt x="24" y="121"/>
                  </a:lnTo>
                  <a:lnTo>
                    <a:pt x="14" y="119"/>
                  </a:lnTo>
                  <a:lnTo>
                    <a:pt x="6" y="116"/>
                  </a:lnTo>
                  <a:lnTo>
                    <a:pt x="0" y="112"/>
                  </a:lnTo>
                  <a:lnTo>
                    <a:pt x="0" y="112"/>
                  </a:lnTo>
                  <a:lnTo>
                    <a:pt x="6" y="90"/>
                  </a:lnTo>
                  <a:lnTo>
                    <a:pt x="8" y="9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 name="Freeform 29"/>
            <p:cNvSpPr>
              <a:spLocks/>
            </p:cNvSpPr>
            <p:nvPr userDrawn="1"/>
          </p:nvSpPr>
          <p:spPr bwMode="auto">
            <a:xfrm>
              <a:off x="1760538" y="1789113"/>
              <a:ext cx="166688" cy="187325"/>
            </a:xfrm>
            <a:custGeom>
              <a:avLst/>
              <a:gdLst>
                <a:gd name="T0" fmla="*/ 105 w 105"/>
                <a:gd name="T1" fmla="*/ 0 h 118"/>
                <a:gd name="T2" fmla="*/ 105 w 105"/>
                <a:gd name="T3" fmla="*/ 0 h 118"/>
                <a:gd name="T4" fmla="*/ 98 w 105"/>
                <a:gd name="T5" fmla="*/ 22 h 118"/>
                <a:gd name="T6" fmla="*/ 97 w 105"/>
                <a:gd name="T7" fmla="*/ 22 h 118"/>
                <a:gd name="T8" fmla="*/ 97 w 105"/>
                <a:gd name="T9" fmla="*/ 22 h 118"/>
                <a:gd name="T10" fmla="*/ 95 w 105"/>
                <a:gd name="T11" fmla="*/ 16 h 118"/>
                <a:gd name="T12" fmla="*/ 92 w 105"/>
                <a:gd name="T13" fmla="*/ 13 h 118"/>
                <a:gd name="T14" fmla="*/ 88 w 105"/>
                <a:gd name="T15" fmla="*/ 10 h 118"/>
                <a:gd name="T16" fmla="*/ 84 w 105"/>
                <a:gd name="T17" fmla="*/ 9 h 118"/>
                <a:gd name="T18" fmla="*/ 76 w 105"/>
                <a:gd name="T19" fmla="*/ 8 h 118"/>
                <a:gd name="T20" fmla="*/ 69 w 105"/>
                <a:gd name="T21" fmla="*/ 8 h 118"/>
                <a:gd name="T22" fmla="*/ 68 w 105"/>
                <a:gd name="T23" fmla="*/ 8 h 118"/>
                <a:gd name="T24" fmla="*/ 68 w 105"/>
                <a:gd name="T25" fmla="*/ 8 h 118"/>
                <a:gd name="T26" fmla="*/ 64 w 105"/>
                <a:gd name="T27" fmla="*/ 9 h 118"/>
                <a:gd name="T28" fmla="*/ 61 w 105"/>
                <a:gd name="T29" fmla="*/ 10 h 118"/>
                <a:gd name="T30" fmla="*/ 59 w 105"/>
                <a:gd name="T31" fmla="*/ 12 h 118"/>
                <a:gd name="T32" fmla="*/ 58 w 105"/>
                <a:gd name="T33" fmla="*/ 16 h 118"/>
                <a:gd name="T34" fmla="*/ 48 w 105"/>
                <a:gd name="T35" fmla="*/ 55 h 118"/>
                <a:gd name="T36" fmla="*/ 51 w 105"/>
                <a:gd name="T37" fmla="*/ 55 h 118"/>
                <a:gd name="T38" fmla="*/ 51 w 105"/>
                <a:gd name="T39" fmla="*/ 55 h 118"/>
                <a:gd name="T40" fmla="*/ 62 w 105"/>
                <a:gd name="T41" fmla="*/ 55 h 118"/>
                <a:gd name="T42" fmla="*/ 71 w 105"/>
                <a:gd name="T43" fmla="*/ 55 h 118"/>
                <a:gd name="T44" fmla="*/ 78 w 105"/>
                <a:gd name="T45" fmla="*/ 53 h 118"/>
                <a:gd name="T46" fmla="*/ 81 w 105"/>
                <a:gd name="T47" fmla="*/ 52 h 118"/>
                <a:gd name="T48" fmla="*/ 83 w 105"/>
                <a:gd name="T49" fmla="*/ 50 h 118"/>
                <a:gd name="T50" fmla="*/ 84 w 105"/>
                <a:gd name="T51" fmla="*/ 50 h 118"/>
                <a:gd name="T52" fmla="*/ 78 w 105"/>
                <a:gd name="T53" fmla="*/ 71 h 118"/>
                <a:gd name="T54" fmla="*/ 77 w 105"/>
                <a:gd name="T55" fmla="*/ 71 h 118"/>
                <a:gd name="T56" fmla="*/ 77 w 105"/>
                <a:gd name="T57" fmla="*/ 71 h 118"/>
                <a:gd name="T58" fmla="*/ 75 w 105"/>
                <a:gd name="T59" fmla="*/ 68 h 118"/>
                <a:gd name="T60" fmla="*/ 73 w 105"/>
                <a:gd name="T61" fmla="*/ 66 h 118"/>
                <a:gd name="T62" fmla="*/ 70 w 105"/>
                <a:gd name="T63" fmla="*/ 65 h 118"/>
                <a:gd name="T64" fmla="*/ 67 w 105"/>
                <a:gd name="T65" fmla="*/ 64 h 118"/>
                <a:gd name="T66" fmla="*/ 58 w 105"/>
                <a:gd name="T67" fmla="*/ 63 h 118"/>
                <a:gd name="T68" fmla="*/ 48 w 105"/>
                <a:gd name="T69" fmla="*/ 63 h 118"/>
                <a:gd name="T70" fmla="*/ 45 w 105"/>
                <a:gd name="T71" fmla="*/ 63 h 118"/>
                <a:gd name="T72" fmla="*/ 36 w 105"/>
                <a:gd name="T73" fmla="*/ 95 h 118"/>
                <a:gd name="T74" fmla="*/ 36 w 105"/>
                <a:gd name="T75" fmla="*/ 95 h 118"/>
                <a:gd name="T76" fmla="*/ 34 w 105"/>
                <a:gd name="T77" fmla="*/ 103 h 118"/>
                <a:gd name="T78" fmla="*/ 32 w 105"/>
                <a:gd name="T79" fmla="*/ 109 h 118"/>
                <a:gd name="T80" fmla="*/ 33 w 105"/>
                <a:gd name="T81" fmla="*/ 114 h 118"/>
                <a:gd name="T82" fmla="*/ 34 w 105"/>
                <a:gd name="T83" fmla="*/ 117 h 118"/>
                <a:gd name="T84" fmla="*/ 34 w 105"/>
                <a:gd name="T85" fmla="*/ 118 h 118"/>
                <a:gd name="T86" fmla="*/ 0 w 105"/>
                <a:gd name="T87" fmla="*/ 118 h 118"/>
                <a:gd name="T88" fmla="*/ 0 w 105"/>
                <a:gd name="T89" fmla="*/ 117 h 118"/>
                <a:gd name="T90" fmla="*/ 0 w 105"/>
                <a:gd name="T91" fmla="*/ 117 h 118"/>
                <a:gd name="T92" fmla="*/ 3 w 105"/>
                <a:gd name="T93" fmla="*/ 114 h 118"/>
                <a:gd name="T94" fmla="*/ 6 w 105"/>
                <a:gd name="T95" fmla="*/ 110 h 118"/>
                <a:gd name="T96" fmla="*/ 8 w 105"/>
                <a:gd name="T97" fmla="*/ 104 h 118"/>
                <a:gd name="T98" fmla="*/ 11 w 105"/>
                <a:gd name="T99" fmla="*/ 96 h 118"/>
                <a:gd name="T100" fmla="*/ 32 w 105"/>
                <a:gd name="T101" fmla="*/ 24 h 118"/>
                <a:gd name="T102" fmla="*/ 32 w 105"/>
                <a:gd name="T103" fmla="*/ 24 h 118"/>
                <a:gd name="T104" fmla="*/ 34 w 105"/>
                <a:gd name="T105" fmla="*/ 15 h 118"/>
                <a:gd name="T106" fmla="*/ 35 w 105"/>
                <a:gd name="T107" fmla="*/ 9 h 118"/>
                <a:gd name="T108" fmla="*/ 35 w 105"/>
                <a:gd name="T109" fmla="*/ 5 h 118"/>
                <a:gd name="T110" fmla="*/ 33 w 105"/>
                <a:gd name="T111" fmla="*/ 1 h 118"/>
                <a:gd name="T112" fmla="*/ 33 w 105"/>
                <a:gd name="T113" fmla="*/ 0 h 118"/>
                <a:gd name="T114" fmla="*/ 105 w 105"/>
                <a:gd name="T115" fmla="*/ 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5" h="118">
                  <a:moveTo>
                    <a:pt x="105" y="0"/>
                  </a:moveTo>
                  <a:lnTo>
                    <a:pt x="105" y="0"/>
                  </a:lnTo>
                  <a:lnTo>
                    <a:pt x="98" y="22"/>
                  </a:lnTo>
                  <a:lnTo>
                    <a:pt x="97" y="22"/>
                  </a:lnTo>
                  <a:lnTo>
                    <a:pt x="97" y="22"/>
                  </a:lnTo>
                  <a:lnTo>
                    <a:pt x="95" y="16"/>
                  </a:lnTo>
                  <a:lnTo>
                    <a:pt x="92" y="13"/>
                  </a:lnTo>
                  <a:lnTo>
                    <a:pt x="88" y="10"/>
                  </a:lnTo>
                  <a:lnTo>
                    <a:pt x="84" y="9"/>
                  </a:lnTo>
                  <a:lnTo>
                    <a:pt x="76" y="8"/>
                  </a:lnTo>
                  <a:lnTo>
                    <a:pt x="69" y="8"/>
                  </a:lnTo>
                  <a:lnTo>
                    <a:pt x="68" y="8"/>
                  </a:lnTo>
                  <a:lnTo>
                    <a:pt x="68" y="8"/>
                  </a:lnTo>
                  <a:lnTo>
                    <a:pt x="64" y="9"/>
                  </a:lnTo>
                  <a:lnTo>
                    <a:pt x="61" y="10"/>
                  </a:lnTo>
                  <a:lnTo>
                    <a:pt x="59" y="12"/>
                  </a:lnTo>
                  <a:lnTo>
                    <a:pt x="58" y="16"/>
                  </a:lnTo>
                  <a:lnTo>
                    <a:pt x="48" y="55"/>
                  </a:lnTo>
                  <a:lnTo>
                    <a:pt x="51" y="55"/>
                  </a:lnTo>
                  <a:lnTo>
                    <a:pt x="51" y="55"/>
                  </a:lnTo>
                  <a:lnTo>
                    <a:pt x="62" y="55"/>
                  </a:lnTo>
                  <a:lnTo>
                    <a:pt x="71" y="55"/>
                  </a:lnTo>
                  <a:lnTo>
                    <a:pt x="78" y="53"/>
                  </a:lnTo>
                  <a:lnTo>
                    <a:pt x="81" y="52"/>
                  </a:lnTo>
                  <a:lnTo>
                    <a:pt x="83" y="50"/>
                  </a:lnTo>
                  <a:lnTo>
                    <a:pt x="84" y="50"/>
                  </a:lnTo>
                  <a:lnTo>
                    <a:pt x="78" y="71"/>
                  </a:lnTo>
                  <a:lnTo>
                    <a:pt x="77" y="71"/>
                  </a:lnTo>
                  <a:lnTo>
                    <a:pt x="77" y="71"/>
                  </a:lnTo>
                  <a:lnTo>
                    <a:pt x="75" y="68"/>
                  </a:lnTo>
                  <a:lnTo>
                    <a:pt x="73" y="66"/>
                  </a:lnTo>
                  <a:lnTo>
                    <a:pt x="70" y="65"/>
                  </a:lnTo>
                  <a:lnTo>
                    <a:pt x="67" y="64"/>
                  </a:lnTo>
                  <a:lnTo>
                    <a:pt x="58" y="63"/>
                  </a:lnTo>
                  <a:lnTo>
                    <a:pt x="48" y="63"/>
                  </a:lnTo>
                  <a:lnTo>
                    <a:pt x="45" y="63"/>
                  </a:lnTo>
                  <a:lnTo>
                    <a:pt x="36" y="95"/>
                  </a:lnTo>
                  <a:lnTo>
                    <a:pt x="36" y="95"/>
                  </a:lnTo>
                  <a:lnTo>
                    <a:pt x="34" y="103"/>
                  </a:lnTo>
                  <a:lnTo>
                    <a:pt x="32" y="109"/>
                  </a:lnTo>
                  <a:lnTo>
                    <a:pt x="33" y="114"/>
                  </a:lnTo>
                  <a:lnTo>
                    <a:pt x="34" y="117"/>
                  </a:lnTo>
                  <a:lnTo>
                    <a:pt x="34" y="118"/>
                  </a:lnTo>
                  <a:lnTo>
                    <a:pt x="0" y="118"/>
                  </a:lnTo>
                  <a:lnTo>
                    <a:pt x="0" y="117"/>
                  </a:lnTo>
                  <a:lnTo>
                    <a:pt x="0" y="117"/>
                  </a:lnTo>
                  <a:lnTo>
                    <a:pt x="3" y="114"/>
                  </a:lnTo>
                  <a:lnTo>
                    <a:pt x="6" y="110"/>
                  </a:lnTo>
                  <a:lnTo>
                    <a:pt x="8" y="104"/>
                  </a:lnTo>
                  <a:lnTo>
                    <a:pt x="11" y="96"/>
                  </a:lnTo>
                  <a:lnTo>
                    <a:pt x="32" y="24"/>
                  </a:lnTo>
                  <a:lnTo>
                    <a:pt x="32" y="24"/>
                  </a:lnTo>
                  <a:lnTo>
                    <a:pt x="34" y="15"/>
                  </a:lnTo>
                  <a:lnTo>
                    <a:pt x="35" y="9"/>
                  </a:lnTo>
                  <a:lnTo>
                    <a:pt x="35" y="5"/>
                  </a:lnTo>
                  <a:lnTo>
                    <a:pt x="33" y="1"/>
                  </a:lnTo>
                  <a:lnTo>
                    <a:pt x="33" y="0"/>
                  </a:lnTo>
                  <a:lnTo>
                    <a:pt x="10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2" name="Freeform 30"/>
            <p:cNvSpPr>
              <a:spLocks/>
            </p:cNvSpPr>
            <p:nvPr userDrawn="1"/>
          </p:nvSpPr>
          <p:spPr bwMode="auto">
            <a:xfrm>
              <a:off x="1925638" y="1789113"/>
              <a:ext cx="150813" cy="187325"/>
            </a:xfrm>
            <a:custGeom>
              <a:avLst/>
              <a:gdLst>
                <a:gd name="T0" fmla="*/ 95 w 95"/>
                <a:gd name="T1" fmla="*/ 0 h 118"/>
                <a:gd name="T2" fmla="*/ 95 w 95"/>
                <a:gd name="T3" fmla="*/ 0 h 118"/>
                <a:gd name="T4" fmla="*/ 89 w 95"/>
                <a:gd name="T5" fmla="*/ 22 h 118"/>
                <a:gd name="T6" fmla="*/ 87 w 95"/>
                <a:gd name="T7" fmla="*/ 22 h 118"/>
                <a:gd name="T8" fmla="*/ 87 w 95"/>
                <a:gd name="T9" fmla="*/ 22 h 118"/>
                <a:gd name="T10" fmla="*/ 85 w 95"/>
                <a:gd name="T11" fmla="*/ 16 h 118"/>
                <a:gd name="T12" fmla="*/ 82 w 95"/>
                <a:gd name="T13" fmla="*/ 13 h 118"/>
                <a:gd name="T14" fmla="*/ 78 w 95"/>
                <a:gd name="T15" fmla="*/ 11 h 118"/>
                <a:gd name="T16" fmla="*/ 75 w 95"/>
                <a:gd name="T17" fmla="*/ 9 h 118"/>
                <a:gd name="T18" fmla="*/ 67 w 95"/>
                <a:gd name="T19" fmla="*/ 8 h 118"/>
                <a:gd name="T20" fmla="*/ 61 w 95"/>
                <a:gd name="T21" fmla="*/ 8 h 118"/>
                <a:gd name="T22" fmla="*/ 60 w 95"/>
                <a:gd name="T23" fmla="*/ 8 h 118"/>
                <a:gd name="T24" fmla="*/ 35 w 95"/>
                <a:gd name="T25" fmla="*/ 95 h 118"/>
                <a:gd name="T26" fmla="*/ 35 w 95"/>
                <a:gd name="T27" fmla="*/ 95 h 118"/>
                <a:gd name="T28" fmla="*/ 32 w 95"/>
                <a:gd name="T29" fmla="*/ 110 h 118"/>
                <a:gd name="T30" fmla="*/ 32 w 95"/>
                <a:gd name="T31" fmla="*/ 114 h 118"/>
                <a:gd name="T32" fmla="*/ 34 w 95"/>
                <a:gd name="T33" fmla="*/ 117 h 118"/>
                <a:gd name="T34" fmla="*/ 34 w 95"/>
                <a:gd name="T35" fmla="*/ 118 h 118"/>
                <a:gd name="T36" fmla="*/ 0 w 95"/>
                <a:gd name="T37" fmla="*/ 118 h 118"/>
                <a:gd name="T38" fmla="*/ 0 w 95"/>
                <a:gd name="T39" fmla="*/ 117 h 118"/>
                <a:gd name="T40" fmla="*/ 0 w 95"/>
                <a:gd name="T41" fmla="*/ 117 h 118"/>
                <a:gd name="T42" fmla="*/ 4 w 95"/>
                <a:gd name="T43" fmla="*/ 114 h 118"/>
                <a:gd name="T44" fmla="*/ 6 w 95"/>
                <a:gd name="T45" fmla="*/ 110 h 118"/>
                <a:gd name="T46" fmla="*/ 8 w 95"/>
                <a:gd name="T47" fmla="*/ 104 h 118"/>
                <a:gd name="T48" fmla="*/ 11 w 95"/>
                <a:gd name="T49" fmla="*/ 95 h 118"/>
                <a:gd name="T50" fmla="*/ 36 w 95"/>
                <a:gd name="T51" fmla="*/ 8 h 118"/>
                <a:gd name="T52" fmla="*/ 33 w 95"/>
                <a:gd name="T53" fmla="*/ 8 h 118"/>
                <a:gd name="T54" fmla="*/ 33 w 95"/>
                <a:gd name="T55" fmla="*/ 8 h 118"/>
                <a:gd name="T56" fmla="*/ 26 w 95"/>
                <a:gd name="T57" fmla="*/ 8 h 118"/>
                <a:gd name="T58" fmla="*/ 19 w 95"/>
                <a:gd name="T59" fmla="*/ 9 h 118"/>
                <a:gd name="T60" fmla="*/ 15 w 95"/>
                <a:gd name="T61" fmla="*/ 11 h 118"/>
                <a:gd name="T62" fmla="*/ 11 w 95"/>
                <a:gd name="T63" fmla="*/ 13 h 118"/>
                <a:gd name="T64" fmla="*/ 7 w 95"/>
                <a:gd name="T65" fmla="*/ 16 h 118"/>
                <a:gd name="T66" fmla="*/ 3 w 95"/>
                <a:gd name="T67" fmla="*/ 22 h 118"/>
                <a:gd name="T68" fmla="*/ 1 w 95"/>
                <a:gd name="T69" fmla="*/ 22 h 118"/>
                <a:gd name="T70" fmla="*/ 1 w 95"/>
                <a:gd name="T71" fmla="*/ 22 h 118"/>
                <a:gd name="T72" fmla="*/ 8 w 95"/>
                <a:gd name="T73" fmla="*/ 0 h 118"/>
                <a:gd name="T74" fmla="*/ 95 w 95"/>
                <a:gd name="T75" fmla="*/ 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5" h="118">
                  <a:moveTo>
                    <a:pt x="95" y="0"/>
                  </a:moveTo>
                  <a:lnTo>
                    <a:pt x="95" y="0"/>
                  </a:lnTo>
                  <a:lnTo>
                    <a:pt x="89" y="22"/>
                  </a:lnTo>
                  <a:lnTo>
                    <a:pt x="87" y="22"/>
                  </a:lnTo>
                  <a:lnTo>
                    <a:pt x="87" y="22"/>
                  </a:lnTo>
                  <a:lnTo>
                    <a:pt x="85" y="16"/>
                  </a:lnTo>
                  <a:lnTo>
                    <a:pt x="82" y="13"/>
                  </a:lnTo>
                  <a:lnTo>
                    <a:pt x="78" y="11"/>
                  </a:lnTo>
                  <a:lnTo>
                    <a:pt x="75" y="9"/>
                  </a:lnTo>
                  <a:lnTo>
                    <a:pt x="67" y="8"/>
                  </a:lnTo>
                  <a:lnTo>
                    <a:pt x="61" y="8"/>
                  </a:lnTo>
                  <a:lnTo>
                    <a:pt x="60" y="8"/>
                  </a:lnTo>
                  <a:lnTo>
                    <a:pt x="35" y="95"/>
                  </a:lnTo>
                  <a:lnTo>
                    <a:pt x="35" y="95"/>
                  </a:lnTo>
                  <a:lnTo>
                    <a:pt x="32" y="110"/>
                  </a:lnTo>
                  <a:lnTo>
                    <a:pt x="32" y="114"/>
                  </a:lnTo>
                  <a:lnTo>
                    <a:pt x="34" y="117"/>
                  </a:lnTo>
                  <a:lnTo>
                    <a:pt x="34" y="118"/>
                  </a:lnTo>
                  <a:lnTo>
                    <a:pt x="0" y="118"/>
                  </a:lnTo>
                  <a:lnTo>
                    <a:pt x="0" y="117"/>
                  </a:lnTo>
                  <a:lnTo>
                    <a:pt x="0" y="117"/>
                  </a:lnTo>
                  <a:lnTo>
                    <a:pt x="4" y="114"/>
                  </a:lnTo>
                  <a:lnTo>
                    <a:pt x="6" y="110"/>
                  </a:lnTo>
                  <a:lnTo>
                    <a:pt x="8" y="104"/>
                  </a:lnTo>
                  <a:lnTo>
                    <a:pt x="11" y="95"/>
                  </a:lnTo>
                  <a:lnTo>
                    <a:pt x="36" y="8"/>
                  </a:lnTo>
                  <a:lnTo>
                    <a:pt x="33" y="8"/>
                  </a:lnTo>
                  <a:lnTo>
                    <a:pt x="33" y="8"/>
                  </a:lnTo>
                  <a:lnTo>
                    <a:pt x="26" y="8"/>
                  </a:lnTo>
                  <a:lnTo>
                    <a:pt x="19" y="9"/>
                  </a:lnTo>
                  <a:lnTo>
                    <a:pt x="15" y="11"/>
                  </a:lnTo>
                  <a:lnTo>
                    <a:pt x="11" y="13"/>
                  </a:lnTo>
                  <a:lnTo>
                    <a:pt x="7" y="16"/>
                  </a:lnTo>
                  <a:lnTo>
                    <a:pt x="3" y="22"/>
                  </a:lnTo>
                  <a:lnTo>
                    <a:pt x="1" y="22"/>
                  </a:lnTo>
                  <a:lnTo>
                    <a:pt x="1" y="22"/>
                  </a:lnTo>
                  <a:lnTo>
                    <a:pt x="8" y="0"/>
                  </a:lnTo>
                  <a:lnTo>
                    <a:pt x="9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3" name="Freeform 31"/>
            <p:cNvSpPr>
              <a:spLocks/>
            </p:cNvSpPr>
            <p:nvPr userDrawn="1"/>
          </p:nvSpPr>
          <p:spPr bwMode="auto">
            <a:xfrm>
              <a:off x="1447801" y="1789113"/>
              <a:ext cx="238125" cy="187325"/>
            </a:xfrm>
            <a:custGeom>
              <a:avLst/>
              <a:gdLst>
                <a:gd name="T0" fmla="*/ 150 w 150"/>
                <a:gd name="T1" fmla="*/ 1 h 118"/>
                <a:gd name="T2" fmla="*/ 150 w 150"/>
                <a:gd name="T3" fmla="*/ 1 h 118"/>
                <a:gd name="T4" fmla="*/ 147 w 150"/>
                <a:gd name="T5" fmla="*/ 5 h 118"/>
                <a:gd name="T6" fmla="*/ 144 w 150"/>
                <a:gd name="T7" fmla="*/ 9 h 118"/>
                <a:gd name="T8" fmla="*/ 136 w 150"/>
                <a:gd name="T9" fmla="*/ 23 h 118"/>
                <a:gd name="T10" fmla="*/ 136 w 150"/>
                <a:gd name="T11" fmla="*/ 23 h 118"/>
                <a:gd name="T12" fmla="*/ 108 w 150"/>
                <a:gd name="T13" fmla="*/ 76 h 118"/>
                <a:gd name="T14" fmla="*/ 87 w 150"/>
                <a:gd name="T15" fmla="*/ 118 h 118"/>
                <a:gd name="T16" fmla="*/ 74 w 150"/>
                <a:gd name="T17" fmla="*/ 118 h 118"/>
                <a:gd name="T18" fmla="*/ 67 w 150"/>
                <a:gd name="T19" fmla="*/ 44 h 118"/>
                <a:gd name="T20" fmla="*/ 66 w 150"/>
                <a:gd name="T21" fmla="*/ 44 h 118"/>
                <a:gd name="T22" fmla="*/ 26 w 150"/>
                <a:gd name="T23" fmla="*/ 118 h 118"/>
                <a:gd name="T24" fmla="*/ 15 w 150"/>
                <a:gd name="T25" fmla="*/ 118 h 118"/>
                <a:gd name="T26" fmla="*/ 5 w 150"/>
                <a:gd name="T27" fmla="*/ 24 h 118"/>
                <a:gd name="T28" fmla="*/ 5 w 150"/>
                <a:gd name="T29" fmla="*/ 24 h 118"/>
                <a:gd name="T30" fmla="*/ 4 w 150"/>
                <a:gd name="T31" fmla="*/ 9 h 118"/>
                <a:gd name="T32" fmla="*/ 2 w 150"/>
                <a:gd name="T33" fmla="*/ 5 h 118"/>
                <a:gd name="T34" fmla="*/ 0 w 150"/>
                <a:gd name="T35" fmla="*/ 1 h 118"/>
                <a:gd name="T36" fmla="*/ 0 w 150"/>
                <a:gd name="T37" fmla="*/ 0 h 118"/>
                <a:gd name="T38" fmla="*/ 33 w 150"/>
                <a:gd name="T39" fmla="*/ 0 h 118"/>
                <a:gd name="T40" fmla="*/ 33 w 150"/>
                <a:gd name="T41" fmla="*/ 1 h 118"/>
                <a:gd name="T42" fmla="*/ 33 w 150"/>
                <a:gd name="T43" fmla="*/ 1 h 118"/>
                <a:gd name="T44" fmla="*/ 31 w 150"/>
                <a:gd name="T45" fmla="*/ 5 h 118"/>
                <a:gd name="T46" fmla="*/ 29 w 150"/>
                <a:gd name="T47" fmla="*/ 9 h 118"/>
                <a:gd name="T48" fmla="*/ 29 w 150"/>
                <a:gd name="T49" fmla="*/ 14 h 118"/>
                <a:gd name="T50" fmla="*/ 29 w 150"/>
                <a:gd name="T51" fmla="*/ 23 h 118"/>
                <a:gd name="T52" fmla="*/ 35 w 150"/>
                <a:gd name="T53" fmla="*/ 79 h 118"/>
                <a:gd name="T54" fmla="*/ 35 w 150"/>
                <a:gd name="T55" fmla="*/ 79 h 118"/>
                <a:gd name="T56" fmla="*/ 77 w 150"/>
                <a:gd name="T57" fmla="*/ 1 h 118"/>
                <a:gd name="T58" fmla="*/ 86 w 150"/>
                <a:gd name="T59" fmla="*/ 1 h 118"/>
                <a:gd name="T60" fmla="*/ 93 w 150"/>
                <a:gd name="T61" fmla="*/ 79 h 118"/>
                <a:gd name="T62" fmla="*/ 94 w 150"/>
                <a:gd name="T63" fmla="*/ 79 h 118"/>
                <a:gd name="T64" fmla="*/ 94 w 150"/>
                <a:gd name="T65" fmla="*/ 79 h 118"/>
                <a:gd name="T66" fmla="*/ 124 w 150"/>
                <a:gd name="T67" fmla="*/ 21 h 118"/>
                <a:gd name="T68" fmla="*/ 124 w 150"/>
                <a:gd name="T69" fmla="*/ 21 h 118"/>
                <a:gd name="T70" fmla="*/ 128 w 150"/>
                <a:gd name="T71" fmla="*/ 12 h 118"/>
                <a:gd name="T72" fmla="*/ 129 w 150"/>
                <a:gd name="T73" fmla="*/ 6 h 118"/>
                <a:gd name="T74" fmla="*/ 129 w 150"/>
                <a:gd name="T75" fmla="*/ 3 h 118"/>
                <a:gd name="T76" fmla="*/ 128 w 150"/>
                <a:gd name="T77" fmla="*/ 1 h 118"/>
                <a:gd name="T78" fmla="*/ 128 w 150"/>
                <a:gd name="T79" fmla="*/ 0 h 118"/>
                <a:gd name="T80" fmla="*/ 150 w 150"/>
                <a:gd name="T81" fmla="*/ 0 h 118"/>
                <a:gd name="T82" fmla="*/ 150 w 150"/>
                <a:gd name="T83" fmla="*/ 1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0" h="118">
                  <a:moveTo>
                    <a:pt x="150" y="1"/>
                  </a:moveTo>
                  <a:lnTo>
                    <a:pt x="150" y="1"/>
                  </a:lnTo>
                  <a:lnTo>
                    <a:pt x="147" y="5"/>
                  </a:lnTo>
                  <a:lnTo>
                    <a:pt x="144" y="9"/>
                  </a:lnTo>
                  <a:lnTo>
                    <a:pt x="136" y="23"/>
                  </a:lnTo>
                  <a:lnTo>
                    <a:pt x="136" y="23"/>
                  </a:lnTo>
                  <a:lnTo>
                    <a:pt x="108" y="76"/>
                  </a:lnTo>
                  <a:lnTo>
                    <a:pt x="87" y="118"/>
                  </a:lnTo>
                  <a:lnTo>
                    <a:pt x="74" y="118"/>
                  </a:lnTo>
                  <a:lnTo>
                    <a:pt x="67" y="44"/>
                  </a:lnTo>
                  <a:lnTo>
                    <a:pt x="66" y="44"/>
                  </a:lnTo>
                  <a:lnTo>
                    <a:pt x="26" y="118"/>
                  </a:lnTo>
                  <a:lnTo>
                    <a:pt x="15" y="118"/>
                  </a:lnTo>
                  <a:lnTo>
                    <a:pt x="5" y="24"/>
                  </a:lnTo>
                  <a:lnTo>
                    <a:pt x="5" y="24"/>
                  </a:lnTo>
                  <a:lnTo>
                    <a:pt x="4" y="9"/>
                  </a:lnTo>
                  <a:lnTo>
                    <a:pt x="2" y="5"/>
                  </a:lnTo>
                  <a:lnTo>
                    <a:pt x="0" y="1"/>
                  </a:lnTo>
                  <a:lnTo>
                    <a:pt x="0" y="0"/>
                  </a:lnTo>
                  <a:lnTo>
                    <a:pt x="33" y="0"/>
                  </a:lnTo>
                  <a:lnTo>
                    <a:pt x="33" y="1"/>
                  </a:lnTo>
                  <a:lnTo>
                    <a:pt x="33" y="1"/>
                  </a:lnTo>
                  <a:lnTo>
                    <a:pt x="31" y="5"/>
                  </a:lnTo>
                  <a:lnTo>
                    <a:pt x="29" y="9"/>
                  </a:lnTo>
                  <a:lnTo>
                    <a:pt x="29" y="14"/>
                  </a:lnTo>
                  <a:lnTo>
                    <a:pt x="29" y="23"/>
                  </a:lnTo>
                  <a:lnTo>
                    <a:pt x="35" y="79"/>
                  </a:lnTo>
                  <a:lnTo>
                    <a:pt x="35" y="79"/>
                  </a:lnTo>
                  <a:lnTo>
                    <a:pt x="77" y="1"/>
                  </a:lnTo>
                  <a:lnTo>
                    <a:pt x="86" y="1"/>
                  </a:lnTo>
                  <a:lnTo>
                    <a:pt x="93" y="79"/>
                  </a:lnTo>
                  <a:lnTo>
                    <a:pt x="94" y="79"/>
                  </a:lnTo>
                  <a:lnTo>
                    <a:pt x="94" y="79"/>
                  </a:lnTo>
                  <a:lnTo>
                    <a:pt x="124" y="21"/>
                  </a:lnTo>
                  <a:lnTo>
                    <a:pt x="124" y="21"/>
                  </a:lnTo>
                  <a:lnTo>
                    <a:pt x="128" y="12"/>
                  </a:lnTo>
                  <a:lnTo>
                    <a:pt x="129" y="6"/>
                  </a:lnTo>
                  <a:lnTo>
                    <a:pt x="129" y="3"/>
                  </a:lnTo>
                  <a:lnTo>
                    <a:pt x="128" y="1"/>
                  </a:lnTo>
                  <a:lnTo>
                    <a:pt x="128" y="0"/>
                  </a:lnTo>
                  <a:lnTo>
                    <a:pt x="150" y="0"/>
                  </a:lnTo>
                  <a:lnTo>
                    <a:pt x="15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Tree>
    <p:extLst>
      <p:ext uri="{BB962C8B-B14F-4D97-AF65-F5344CB8AC3E}">
        <p14:creationId xmlns:p14="http://schemas.microsoft.com/office/powerpoint/2010/main" val="2210945108"/>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Agenda slide">
    <p:spTree>
      <p:nvGrpSpPr>
        <p:cNvPr id="1" name=""/>
        <p:cNvGrpSpPr/>
        <p:nvPr/>
      </p:nvGrpSpPr>
      <p:grpSpPr>
        <a:xfrm>
          <a:off x="0" y="0"/>
          <a:ext cx="0" cy="0"/>
          <a:chOff x="0" y="0"/>
          <a:chExt cx="0" cy="0"/>
        </a:xfrm>
      </p:grpSpPr>
      <p:sp>
        <p:nvSpPr>
          <p:cNvPr id="14" name="Slide Number Placeholder 4"/>
          <p:cNvSpPr>
            <a:spLocks noGrp="1"/>
          </p:cNvSpPr>
          <p:nvPr>
            <p:ph type="sldNum" sz="quarter" idx="11"/>
          </p:nvPr>
        </p:nvSpPr>
        <p:spPr>
          <a:xfrm>
            <a:off x="9823251" y="5592196"/>
            <a:ext cx="762000" cy="228600"/>
          </a:xfrm>
        </p:spPr>
        <p:txBody>
          <a:bodyPr/>
          <a:lstStyle>
            <a:lvl1pPr algn="r">
              <a:defRPr/>
            </a:lvl1pPr>
          </a:lstStyle>
          <a:p>
            <a:fld id="{F17889F7-7963-4A16-ADF8-FEE4D97DC541}" type="slidenum">
              <a:rPr lang="en-GB" smtClean="0"/>
              <a:pPr/>
              <a:t>‹#›</a:t>
            </a:fld>
            <a:endParaRPr lang="en-GB"/>
          </a:p>
        </p:txBody>
      </p:sp>
      <p:sp>
        <p:nvSpPr>
          <p:cNvPr id="3" name="Text Placeholder 2"/>
          <p:cNvSpPr>
            <a:spLocks noGrp="1"/>
          </p:cNvSpPr>
          <p:nvPr>
            <p:ph type="body" sz="quarter" idx="13" hasCustomPrompt="1"/>
          </p:nvPr>
        </p:nvSpPr>
        <p:spPr>
          <a:xfrm>
            <a:off x="287338" y="301625"/>
            <a:ext cx="8066087" cy="4681538"/>
          </a:xfrm>
        </p:spPr>
        <p:txBody>
          <a:bodyPr/>
          <a:lstStyle>
            <a:lvl1pPr marL="342900" indent="-342900">
              <a:buFont typeface="Arial" panose="020B0604020202020204" pitchFamily="34" charset="0"/>
              <a:buChar char="−"/>
              <a:defRPr sz="2000"/>
            </a:lvl1pPr>
            <a:lvl2pPr>
              <a:defRPr sz="1600" baseline="0"/>
            </a:lvl2pPr>
            <a:lvl3pPr marL="528607" indent="0">
              <a:buFont typeface="Arial" panose="020B0604020202020204" pitchFamily="34" charset="0"/>
              <a:buNone/>
              <a:defRPr sz="1600" baseline="0"/>
            </a:lvl3pPr>
            <a:lvl4pPr>
              <a:defRPr sz="1600"/>
            </a:lvl4pPr>
            <a:lvl5pPr>
              <a:defRPr sz="1400"/>
            </a:lvl5pPr>
          </a:lstStyle>
          <a:p>
            <a:r>
              <a:rPr lang="en-US"/>
              <a:t>This slide can help you create an at a glance slide that can be a summary of your complete presentation. It is equivalent to the table of contents. Make sure you stay clear and short and use from 2 to 7 points.</a:t>
            </a:r>
          </a:p>
          <a:p>
            <a:pPr lvl="1"/>
            <a:r>
              <a:rPr lang="en-US"/>
              <a:t>Point second level</a:t>
            </a:r>
          </a:p>
          <a:p>
            <a:pPr lvl="2"/>
            <a:r>
              <a:rPr lang="en-US"/>
              <a:t>Point third level</a:t>
            </a:r>
          </a:p>
          <a:p>
            <a:pPr lvl="3"/>
            <a:r>
              <a:rPr lang="en-US"/>
              <a:t>Point fourth level</a:t>
            </a:r>
          </a:p>
          <a:p>
            <a:pPr lvl="4"/>
            <a:r>
              <a:rPr lang="en-US"/>
              <a:t>Point fifth level</a:t>
            </a:r>
            <a:endParaRPr lang="en-GB"/>
          </a:p>
        </p:txBody>
      </p:sp>
      <p:sp>
        <p:nvSpPr>
          <p:cNvPr id="16" name="Footer Placeholder 3"/>
          <p:cNvSpPr>
            <a:spLocks noGrp="1"/>
          </p:cNvSpPr>
          <p:nvPr>
            <p:ph type="ftr" sz="quarter" idx="10"/>
          </p:nvPr>
        </p:nvSpPr>
        <p:spPr>
          <a:xfrm>
            <a:off x="658292" y="5592196"/>
            <a:ext cx="8918847" cy="228600"/>
          </a:xfrm>
        </p:spPr>
        <p:txBody>
          <a:bodyPr/>
          <a:lstStyle>
            <a:lvl1pPr>
              <a:defRPr>
                <a:solidFill>
                  <a:schemeClr val="tx2"/>
                </a:solidFill>
              </a:defRPr>
            </a:lvl1pPr>
          </a:lstStyle>
          <a:p>
            <a:r>
              <a:rPr lang="en-US"/>
              <a:t>Global webinar for third-party providers</a:t>
            </a:r>
            <a:endParaRPr lang="en-GB"/>
          </a:p>
        </p:txBody>
      </p:sp>
    </p:spTree>
    <p:extLst>
      <p:ext uri="{BB962C8B-B14F-4D97-AF65-F5344CB8AC3E}">
        <p14:creationId xmlns:p14="http://schemas.microsoft.com/office/powerpoint/2010/main" val="1334891583"/>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Title and insert content zone">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a:xfrm>
            <a:off x="9823251" y="5592196"/>
            <a:ext cx="762000" cy="228600"/>
          </a:xfrm>
        </p:spPr>
        <p:txBody>
          <a:bodyPr/>
          <a:lstStyle>
            <a:lvl1pPr algn="r">
              <a:defRPr/>
            </a:lvl1pPr>
          </a:lstStyle>
          <a:p>
            <a:fld id="{F17889F7-7963-4A16-ADF8-FEE4D97DC541}" type="slidenum">
              <a:rPr lang="en-GB" smtClean="0"/>
              <a:pPr/>
              <a:t>‹#›</a:t>
            </a:fld>
            <a:endParaRPr lang="en-GB"/>
          </a:p>
        </p:txBody>
      </p:sp>
      <p:sp>
        <p:nvSpPr>
          <p:cNvPr id="9" name="Rectangle 34"/>
          <p:cNvSpPr>
            <a:spLocks noGrp="1" noChangeArrowheads="1"/>
          </p:cNvSpPr>
          <p:nvPr>
            <p:ph type="title" hasCustomPrompt="1"/>
          </p:nvPr>
        </p:nvSpPr>
        <p:spPr bwMode="auto">
          <a:xfrm>
            <a:off x="287338" y="301625"/>
            <a:ext cx="8605142" cy="463798"/>
          </a:xfrm>
          <a:prstGeom prst="rect">
            <a:avLst/>
          </a:prstGeom>
          <a:noFill/>
          <a:ln w="9525">
            <a:noFill/>
            <a:miter lim="800000"/>
            <a:headEnd/>
            <a:tailEnd/>
          </a:ln>
          <a:effectLst/>
        </p:spPr>
        <p:txBody>
          <a:bodyPr vert="horz" wrap="square" lIns="107970" tIns="53985" rIns="107970" bIns="53985" numCol="1" anchor="t" anchorCtr="0" compatLnSpc="1">
            <a:prstTxWarp prst="textNoShape">
              <a:avLst/>
            </a:prstTxWarp>
          </a:bodyPr>
          <a:lstStyle>
            <a:lvl1pPr>
              <a:defRPr/>
            </a:lvl1pPr>
          </a:lstStyle>
          <a:p>
            <a:r>
              <a:rPr lang="en-US" kern="0"/>
              <a:t>Your title – keep it short, size can vary between 14pt and 24pt</a:t>
            </a:r>
            <a:endParaRPr lang="en-GB" kern="0"/>
          </a:p>
        </p:txBody>
      </p:sp>
      <p:sp>
        <p:nvSpPr>
          <p:cNvPr id="11" name="Content Placeholder 2"/>
          <p:cNvSpPr>
            <a:spLocks noGrp="1"/>
          </p:cNvSpPr>
          <p:nvPr>
            <p:ph sz="quarter" idx="12" hasCustomPrompt="1"/>
          </p:nvPr>
        </p:nvSpPr>
        <p:spPr>
          <a:xfrm>
            <a:off x="287338" y="1022251"/>
            <a:ext cx="8642350" cy="4175671"/>
          </a:xfrm>
        </p:spPr>
        <p:txBody>
          <a:bodyPr/>
          <a:lstStyle>
            <a:lvl1pPr>
              <a:defRPr b="1"/>
            </a:lvl1pPr>
          </a:lstStyle>
          <a:p>
            <a:r>
              <a:rPr lang="en-US" b="0"/>
              <a:t>SWIFT is a member-owned cooperative through which the financial world conducts its business operations with speed, certainty and confidence. More than 10,800 financial institutions and corporations in over 200 countries trust us every day to exchange millions of </a:t>
            </a:r>
            <a:r>
              <a:rPr lang="en-US" b="0" err="1"/>
              <a:t>standardised</a:t>
            </a:r>
            <a:r>
              <a:rPr lang="en-US" b="0"/>
              <a:t> financial messages.</a:t>
            </a:r>
          </a:p>
        </p:txBody>
      </p:sp>
      <p:sp>
        <p:nvSpPr>
          <p:cNvPr id="7" name="Footer Placeholder 3"/>
          <p:cNvSpPr>
            <a:spLocks noGrp="1"/>
          </p:cNvSpPr>
          <p:nvPr>
            <p:ph type="ftr" sz="quarter" idx="10"/>
          </p:nvPr>
        </p:nvSpPr>
        <p:spPr>
          <a:xfrm>
            <a:off x="658292" y="5592196"/>
            <a:ext cx="8918847" cy="228600"/>
          </a:xfrm>
        </p:spPr>
        <p:txBody>
          <a:bodyPr/>
          <a:lstStyle>
            <a:lvl1pPr>
              <a:defRPr>
                <a:solidFill>
                  <a:schemeClr val="tx2"/>
                </a:solidFill>
              </a:defRPr>
            </a:lvl1pPr>
          </a:lstStyle>
          <a:p>
            <a:r>
              <a:rPr lang="en-US"/>
              <a:t>Global webinar for third-party providers</a:t>
            </a:r>
            <a:endParaRPr lang="en-GB"/>
          </a:p>
        </p:txBody>
      </p:sp>
    </p:spTree>
    <p:extLst>
      <p:ext uri="{BB962C8B-B14F-4D97-AF65-F5344CB8AC3E}">
        <p14:creationId xmlns:p14="http://schemas.microsoft.com/office/powerpoint/2010/main" val="1549736662"/>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a:xfrm>
            <a:off x="9823251" y="5592196"/>
            <a:ext cx="762000" cy="228600"/>
          </a:xfrm>
        </p:spPr>
        <p:txBody>
          <a:bodyPr/>
          <a:lstStyle>
            <a:lvl1pPr algn="r">
              <a:defRPr/>
            </a:lvl1pPr>
          </a:lstStyle>
          <a:p>
            <a:fld id="{F17889F7-7963-4A16-ADF8-FEE4D97DC541}" type="slidenum">
              <a:rPr lang="en-GB" smtClean="0"/>
              <a:pPr/>
              <a:t>‹#›</a:t>
            </a:fld>
            <a:endParaRPr lang="en-GB"/>
          </a:p>
        </p:txBody>
      </p:sp>
      <p:sp>
        <p:nvSpPr>
          <p:cNvPr id="9" name="Rectangle 34"/>
          <p:cNvSpPr>
            <a:spLocks noGrp="1" noChangeArrowheads="1"/>
          </p:cNvSpPr>
          <p:nvPr>
            <p:ph type="title" hasCustomPrompt="1"/>
          </p:nvPr>
        </p:nvSpPr>
        <p:spPr bwMode="auto">
          <a:xfrm>
            <a:off x="287338" y="301625"/>
            <a:ext cx="8605142" cy="463798"/>
          </a:xfrm>
          <a:prstGeom prst="rect">
            <a:avLst/>
          </a:prstGeom>
          <a:noFill/>
          <a:ln w="9525">
            <a:noFill/>
            <a:miter lim="800000"/>
            <a:headEnd/>
            <a:tailEnd/>
          </a:ln>
          <a:effectLst/>
        </p:spPr>
        <p:txBody>
          <a:bodyPr vert="horz" wrap="square" lIns="107970" tIns="53985" rIns="107970" bIns="53985" numCol="1" anchor="t" anchorCtr="0" compatLnSpc="1">
            <a:prstTxWarp prst="textNoShape">
              <a:avLst/>
            </a:prstTxWarp>
          </a:bodyPr>
          <a:lstStyle>
            <a:lvl1pPr>
              <a:defRPr/>
            </a:lvl1pPr>
          </a:lstStyle>
          <a:p>
            <a:r>
              <a:rPr lang="en-US" kern="0"/>
              <a:t>Your title – keep it short, size can vary between 14pt and 24pt</a:t>
            </a:r>
            <a:endParaRPr lang="en-GB" kern="0"/>
          </a:p>
        </p:txBody>
      </p:sp>
      <p:sp>
        <p:nvSpPr>
          <p:cNvPr id="7" name="Footer Placeholder 3"/>
          <p:cNvSpPr>
            <a:spLocks noGrp="1"/>
          </p:cNvSpPr>
          <p:nvPr>
            <p:ph type="ftr" sz="quarter" idx="10"/>
          </p:nvPr>
        </p:nvSpPr>
        <p:spPr>
          <a:xfrm>
            <a:off x="658292" y="5592196"/>
            <a:ext cx="8918847" cy="228600"/>
          </a:xfrm>
        </p:spPr>
        <p:txBody>
          <a:bodyPr/>
          <a:lstStyle>
            <a:lvl1pPr>
              <a:defRPr>
                <a:solidFill>
                  <a:schemeClr val="tx2"/>
                </a:solidFill>
              </a:defRPr>
            </a:lvl1pPr>
          </a:lstStyle>
          <a:p>
            <a:r>
              <a:rPr lang="en-US"/>
              <a:t>Global webinar for third-party providers</a:t>
            </a:r>
            <a:endParaRPr lang="en-GB"/>
          </a:p>
        </p:txBody>
      </p:sp>
    </p:spTree>
    <p:extLst>
      <p:ext uri="{BB962C8B-B14F-4D97-AF65-F5344CB8AC3E}">
        <p14:creationId xmlns:p14="http://schemas.microsoft.com/office/powerpoint/2010/main" val="3162205050"/>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Blanc slide">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a:xfrm>
            <a:off x="9823251" y="5592196"/>
            <a:ext cx="762000" cy="228600"/>
          </a:xfrm>
        </p:spPr>
        <p:txBody>
          <a:bodyPr/>
          <a:lstStyle>
            <a:lvl1pPr algn="r">
              <a:defRPr/>
            </a:lvl1pPr>
          </a:lstStyle>
          <a:p>
            <a:fld id="{F17889F7-7963-4A16-ADF8-FEE4D97DC541}" type="slidenum">
              <a:rPr lang="en-GB" smtClean="0"/>
              <a:pPr/>
              <a:t>‹#›</a:t>
            </a:fld>
            <a:endParaRPr lang="en-GB"/>
          </a:p>
        </p:txBody>
      </p:sp>
      <p:sp>
        <p:nvSpPr>
          <p:cNvPr id="7" name="Footer Placeholder 3"/>
          <p:cNvSpPr>
            <a:spLocks noGrp="1"/>
          </p:cNvSpPr>
          <p:nvPr>
            <p:ph type="ftr" sz="quarter" idx="10"/>
          </p:nvPr>
        </p:nvSpPr>
        <p:spPr>
          <a:xfrm>
            <a:off x="658292" y="5592196"/>
            <a:ext cx="8918847" cy="228600"/>
          </a:xfrm>
        </p:spPr>
        <p:txBody>
          <a:bodyPr/>
          <a:lstStyle>
            <a:lvl1pPr>
              <a:defRPr>
                <a:solidFill>
                  <a:schemeClr val="tx2"/>
                </a:solidFill>
              </a:defRPr>
            </a:lvl1pPr>
          </a:lstStyle>
          <a:p>
            <a:r>
              <a:rPr lang="en-US"/>
              <a:t>Global webinar for third-party providers</a:t>
            </a:r>
            <a:endParaRPr lang="en-GB"/>
          </a:p>
        </p:txBody>
      </p:sp>
    </p:spTree>
    <p:extLst>
      <p:ext uri="{BB962C8B-B14F-4D97-AF65-F5344CB8AC3E}">
        <p14:creationId xmlns:p14="http://schemas.microsoft.com/office/powerpoint/2010/main" val="1543518124"/>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Title and big message">
    <p:spTree>
      <p:nvGrpSpPr>
        <p:cNvPr id="1" name=""/>
        <p:cNvGrpSpPr/>
        <p:nvPr/>
      </p:nvGrpSpPr>
      <p:grpSpPr>
        <a:xfrm>
          <a:off x="0" y="0"/>
          <a:ext cx="0" cy="0"/>
          <a:chOff x="0" y="0"/>
          <a:chExt cx="0" cy="0"/>
        </a:xfrm>
      </p:grpSpPr>
      <p:sp>
        <p:nvSpPr>
          <p:cNvPr id="14" name="Slide Number Placeholder 4"/>
          <p:cNvSpPr>
            <a:spLocks noGrp="1"/>
          </p:cNvSpPr>
          <p:nvPr>
            <p:ph type="sldNum" sz="quarter" idx="11"/>
          </p:nvPr>
        </p:nvSpPr>
        <p:spPr>
          <a:xfrm>
            <a:off x="9823251" y="5592196"/>
            <a:ext cx="762000" cy="228600"/>
          </a:xfrm>
        </p:spPr>
        <p:txBody>
          <a:bodyPr/>
          <a:lstStyle>
            <a:lvl1pPr algn="r">
              <a:defRPr/>
            </a:lvl1pPr>
          </a:lstStyle>
          <a:p>
            <a:fld id="{F17889F7-7963-4A16-ADF8-FEE4D97DC541}" type="slidenum">
              <a:rPr lang="en-GB" smtClean="0"/>
              <a:pPr/>
              <a:t>‹#›</a:t>
            </a:fld>
            <a:endParaRPr lang="en-GB"/>
          </a:p>
        </p:txBody>
      </p:sp>
      <p:sp>
        <p:nvSpPr>
          <p:cNvPr id="9" name="Rectangle 34"/>
          <p:cNvSpPr>
            <a:spLocks noGrp="1" noChangeArrowheads="1"/>
          </p:cNvSpPr>
          <p:nvPr>
            <p:ph type="title" hasCustomPrompt="1"/>
          </p:nvPr>
        </p:nvSpPr>
        <p:spPr bwMode="auto">
          <a:xfrm>
            <a:off x="287338" y="301625"/>
            <a:ext cx="8605142" cy="463798"/>
          </a:xfrm>
          <a:prstGeom prst="rect">
            <a:avLst/>
          </a:prstGeom>
          <a:noFill/>
          <a:ln w="9525">
            <a:noFill/>
            <a:miter lim="800000"/>
            <a:headEnd/>
            <a:tailEnd/>
          </a:ln>
          <a:effectLst/>
        </p:spPr>
        <p:txBody>
          <a:bodyPr vert="horz" wrap="square" lIns="107970" tIns="53985" rIns="107970" bIns="53985" numCol="1" anchor="t" anchorCtr="0" compatLnSpc="1">
            <a:prstTxWarp prst="textNoShape">
              <a:avLst/>
            </a:prstTxWarp>
          </a:bodyPr>
          <a:lstStyle>
            <a:lvl1pPr>
              <a:defRPr sz="1800"/>
            </a:lvl1pPr>
          </a:lstStyle>
          <a:p>
            <a:r>
              <a:rPr lang="en-US" kern="0"/>
              <a:t>Your title – keep it short, size can vary between 14pt and 24pt</a:t>
            </a:r>
            <a:endParaRPr lang="en-GB" kern="0"/>
          </a:p>
        </p:txBody>
      </p:sp>
      <p:sp>
        <p:nvSpPr>
          <p:cNvPr id="12" name="Text Placeholder 2"/>
          <p:cNvSpPr>
            <a:spLocks noGrp="1"/>
          </p:cNvSpPr>
          <p:nvPr>
            <p:ph type="body" sz="quarter" idx="12" hasCustomPrompt="1"/>
          </p:nvPr>
        </p:nvSpPr>
        <p:spPr>
          <a:xfrm>
            <a:off x="287338" y="1022251"/>
            <a:ext cx="8641729" cy="4176464"/>
          </a:xfrm>
        </p:spPr>
        <p:txBody>
          <a:bodyPr/>
          <a:lstStyle>
            <a:lvl1pPr>
              <a:defRPr sz="3200"/>
            </a:lvl1pPr>
          </a:lstStyle>
          <a:p>
            <a:pPr lvl="0"/>
            <a:r>
              <a:rPr lang="en-US"/>
              <a:t>SWIFT is a member-owned cooperative through which the financial world conducts its business operations with speed, certainty and confidence. More than 10,800 financial institutions and corporations in over 200 countries trust us every day to exchange millions of </a:t>
            </a:r>
            <a:r>
              <a:rPr lang="en-US" err="1"/>
              <a:t>standardised</a:t>
            </a:r>
            <a:r>
              <a:rPr lang="en-US"/>
              <a:t> financial messages. </a:t>
            </a:r>
          </a:p>
        </p:txBody>
      </p:sp>
      <p:sp>
        <p:nvSpPr>
          <p:cNvPr id="7" name="Footer Placeholder 3"/>
          <p:cNvSpPr>
            <a:spLocks noGrp="1"/>
          </p:cNvSpPr>
          <p:nvPr>
            <p:ph type="ftr" sz="quarter" idx="10"/>
          </p:nvPr>
        </p:nvSpPr>
        <p:spPr>
          <a:xfrm>
            <a:off x="658292" y="5592196"/>
            <a:ext cx="8918847" cy="228600"/>
          </a:xfrm>
        </p:spPr>
        <p:txBody>
          <a:bodyPr/>
          <a:lstStyle>
            <a:lvl1pPr>
              <a:defRPr>
                <a:solidFill>
                  <a:schemeClr val="tx2"/>
                </a:solidFill>
              </a:defRPr>
            </a:lvl1pPr>
          </a:lstStyle>
          <a:p>
            <a:r>
              <a:rPr lang="en-US"/>
              <a:t>Global webinar for third-party providers</a:t>
            </a:r>
            <a:endParaRPr lang="en-GB"/>
          </a:p>
        </p:txBody>
      </p:sp>
    </p:spTree>
    <p:extLst>
      <p:ext uri="{BB962C8B-B14F-4D97-AF65-F5344CB8AC3E}">
        <p14:creationId xmlns:p14="http://schemas.microsoft.com/office/powerpoint/2010/main" val="99066380"/>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14" name="Slide Number Placeholder 4"/>
          <p:cNvSpPr>
            <a:spLocks noGrp="1"/>
          </p:cNvSpPr>
          <p:nvPr>
            <p:ph type="sldNum" sz="quarter" idx="11"/>
          </p:nvPr>
        </p:nvSpPr>
        <p:spPr>
          <a:xfrm>
            <a:off x="9823251" y="5592196"/>
            <a:ext cx="762000" cy="228600"/>
          </a:xfrm>
        </p:spPr>
        <p:txBody>
          <a:bodyPr/>
          <a:lstStyle>
            <a:lvl1pPr algn="r">
              <a:defRPr/>
            </a:lvl1pPr>
          </a:lstStyle>
          <a:p>
            <a:fld id="{F17889F7-7963-4A16-ADF8-FEE4D97DC541}" type="slidenum">
              <a:rPr lang="en-GB" smtClean="0"/>
              <a:pPr/>
              <a:t>‹#›</a:t>
            </a:fld>
            <a:endParaRPr lang="en-GB"/>
          </a:p>
        </p:txBody>
      </p:sp>
      <p:sp>
        <p:nvSpPr>
          <p:cNvPr id="5" name="Text Placeholder 4"/>
          <p:cNvSpPr>
            <a:spLocks noGrp="1"/>
          </p:cNvSpPr>
          <p:nvPr>
            <p:ph type="body" sz="quarter" idx="12" hasCustomPrompt="1"/>
          </p:nvPr>
        </p:nvSpPr>
        <p:spPr>
          <a:xfrm>
            <a:off x="658292" y="517525"/>
            <a:ext cx="8064500" cy="3961110"/>
          </a:xfrm>
        </p:spPr>
        <p:txBody>
          <a:bodyPr/>
          <a:lstStyle>
            <a:lvl1pPr>
              <a:defRPr sz="3600" b="0">
                <a:latin typeface="+mj-lt"/>
              </a:defRPr>
            </a:lvl1pPr>
            <a:lvl2pPr>
              <a:defRPr sz="4000" b="1"/>
            </a:lvl2pPr>
            <a:lvl3pPr>
              <a:defRPr sz="4000" b="1"/>
            </a:lvl3pPr>
            <a:lvl4pPr>
              <a:defRPr sz="4000" b="1"/>
            </a:lvl4pPr>
            <a:lvl5pPr>
              <a:defRPr sz="3600" b="1"/>
            </a:lvl5pPr>
          </a:lstStyle>
          <a:p>
            <a:pPr lvl="0"/>
            <a:r>
              <a:rPr lang="en-US"/>
              <a:t>It is change, continuing change, inevitable change, that is the dominant factor in society today. No sensible decision can be made any longer without taking into account not only the world as it is, but the world as it will be.</a:t>
            </a:r>
          </a:p>
        </p:txBody>
      </p:sp>
      <p:sp>
        <p:nvSpPr>
          <p:cNvPr id="3" name="Text Placeholder 2"/>
          <p:cNvSpPr>
            <a:spLocks noGrp="1"/>
          </p:cNvSpPr>
          <p:nvPr>
            <p:ph type="body" sz="quarter" idx="13" hasCustomPrompt="1"/>
          </p:nvPr>
        </p:nvSpPr>
        <p:spPr>
          <a:xfrm>
            <a:off x="658292" y="4622800"/>
            <a:ext cx="8066088" cy="503238"/>
          </a:xfrm>
        </p:spPr>
        <p:txBody>
          <a:bodyPr/>
          <a:lstStyle>
            <a:lvl1pPr marL="285750" indent="-285750">
              <a:buFont typeface="Arial" panose="020B0604020202020204" pitchFamily="34" charset="0"/>
              <a:buChar char="̶"/>
              <a:defRPr b="0"/>
            </a:lvl1pPr>
          </a:lstStyle>
          <a:p>
            <a:pPr lvl="0"/>
            <a:r>
              <a:rPr lang="en-US"/>
              <a:t>Isaac Asimov</a:t>
            </a:r>
            <a:endParaRPr lang="en-GB"/>
          </a:p>
        </p:txBody>
      </p:sp>
      <p:sp>
        <p:nvSpPr>
          <p:cNvPr id="7" name="Footer Placeholder 3"/>
          <p:cNvSpPr>
            <a:spLocks noGrp="1"/>
          </p:cNvSpPr>
          <p:nvPr>
            <p:ph type="ftr" sz="quarter" idx="10"/>
          </p:nvPr>
        </p:nvSpPr>
        <p:spPr>
          <a:xfrm>
            <a:off x="658292" y="5592196"/>
            <a:ext cx="8918847" cy="228600"/>
          </a:xfrm>
        </p:spPr>
        <p:txBody>
          <a:bodyPr/>
          <a:lstStyle>
            <a:lvl1pPr>
              <a:defRPr>
                <a:solidFill>
                  <a:schemeClr val="tx2"/>
                </a:solidFill>
              </a:defRPr>
            </a:lvl1pPr>
          </a:lstStyle>
          <a:p>
            <a:r>
              <a:rPr lang="en-US"/>
              <a:t>Global webinar for third-party providers</a:t>
            </a:r>
            <a:endParaRPr lang="en-GB"/>
          </a:p>
        </p:txBody>
      </p:sp>
    </p:spTree>
    <p:extLst>
      <p:ext uri="{BB962C8B-B14F-4D97-AF65-F5344CB8AC3E}">
        <p14:creationId xmlns:p14="http://schemas.microsoft.com/office/powerpoint/2010/main" val="338463795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insert content zone">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a:xfrm>
            <a:off x="9823251" y="5592196"/>
            <a:ext cx="762000" cy="228600"/>
          </a:xfrm>
        </p:spPr>
        <p:txBody>
          <a:bodyPr/>
          <a:lstStyle>
            <a:lvl1pPr algn="r">
              <a:defRPr/>
            </a:lvl1pPr>
          </a:lstStyle>
          <a:p>
            <a:fld id="{F17889F7-7963-4A16-ADF8-FEE4D97DC541}" type="slidenum">
              <a:rPr lang="en-GB" smtClean="0"/>
              <a:pPr/>
              <a:t>‹#›</a:t>
            </a:fld>
            <a:endParaRPr lang="en-GB"/>
          </a:p>
        </p:txBody>
      </p:sp>
      <p:sp>
        <p:nvSpPr>
          <p:cNvPr id="9" name="Rectangle 34"/>
          <p:cNvSpPr>
            <a:spLocks noGrp="1" noChangeArrowheads="1"/>
          </p:cNvSpPr>
          <p:nvPr>
            <p:ph type="title" hasCustomPrompt="1"/>
          </p:nvPr>
        </p:nvSpPr>
        <p:spPr bwMode="auto">
          <a:xfrm>
            <a:off x="287338" y="301625"/>
            <a:ext cx="8605142" cy="463798"/>
          </a:xfrm>
          <a:prstGeom prst="rect">
            <a:avLst/>
          </a:prstGeom>
          <a:noFill/>
          <a:ln w="9525">
            <a:noFill/>
            <a:miter lim="800000"/>
            <a:headEnd/>
            <a:tailEnd/>
          </a:ln>
          <a:effectLst/>
        </p:spPr>
        <p:txBody>
          <a:bodyPr vert="horz" wrap="square" lIns="107970" tIns="53985" rIns="107970" bIns="53985" numCol="1" anchor="t" anchorCtr="0" compatLnSpc="1">
            <a:prstTxWarp prst="textNoShape">
              <a:avLst/>
            </a:prstTxWarp>
          </a:bodyPr>
          <a:lstStyle>
            <a:lvl1pPr>
              <a:defRPr/>
            </a:lvl1pPr>
          </a:lstStyle>
          <a:p>
            <a:r>
              <a:rPr lang="en-US" kern="0" dirty="0"/>
              <a:t>Your title – keep it short, size can vary between 14pt and 24pt</a:t>
            </a:r>
            <a:endParaRPr lang="en-GB" kern="0" dirty="0"/>
          </a:p>
        </p:txBody>
      </p:sp>
      <p:sp>
        <p:nvSpPr>
          <p:cNvPr id="11" name="Content Placeholder 2"/>
          <p:cNvSpPr>
            <a:spLocks noGrp="1"/>
          </p:cNvSpPr>
          <p:nvPr>
            <p:ph sz="quarter" idx="12" hasCustomPrompt="1"/>
          </p:nvPr>
        </p:nvSpPr>
        <p:spPr>
          <a:xfrm>
            <a:off x="287338" y="1022251"/>
            <a:ext cx="8642350" cy="4175671"/>
          </a:xfrm>
        </p:spPr>
        <p:txBody>
          <a:bodyPr/>
          <a:lstStyle>
            <a:lvl1pPr>
              <a:defRPr b="1"/>
            </a:lvl1pPr>
          </a:lstStyle>
          <a:p>
            <a:r>
              <a:rPr lang="en-US" b="0" dirty="0"/>
              <a:t>SWIFT is a member-owned cooperative through which the financial world conducts its business operations with speed, certainty and confidence. More than 10,800 financial institutions and corporations in over 200 countries trust us every day to exchange millions of </a:t>
            </a:r>
            <a:r>
              <a:rPr lang="en-US" b="0" dirty="0" err="1"/>
              <a:t>standardised</a:t>
            </a:r>
            <a:r>
              <a:rPr lang="en-US" b="0" dirty="0"/>
              <a:t> financial messages.</a:t>
            </a:r>
          </a:p>
        </p:txBody>
      </p:sp>
      <p:sp>
        <p:nvSpPr>
          <p:cNvPr id="7" name="Footer Placeholder 3"/>
          <p:cNvSpPr>
            <a:spLocks noGrp="1"/>
          </p:cNvSpPr>
          <p:nvPr>
            <p:ph type="ftr" sz="quarter" idx="10"/>
          </p:nvPr>
        </p:nvSpPr>
        <p:spPr>
          <a:xfrm>
            <a:off x="658292" y="5592196"/>
            <a:ext cx="8918847" cy="228600"/>
          </a:xfrm>
        </p:spPr>
        <p:txBody>
          <a:bodyPr/>
          <a:lstStyle>
            <a:lvl1pPr>
              <a:defRPr>
                <a:solidFill>
                  <a:schemeClr val="tx2"/>
                </a:solidFill>
              </a:defRPr>
            </a:lvl1pPr>
          </a:lstStyle>
          <a:p>
            <a:r>
              <a:rPr lang="en-US"/>
              <a:t>Global webinar for third-party providers</a:t>
            </a:r>
            <a:endParaRPr lang="en-GB" dirty="0"/>
          </a:p>
        </p:txBody>
      </p:sp>
    </p:spTree>
    <p:extLst>
      <p:ext uri="{BB962C8B-B14F-4D97-AF65-F5344CB8AC3E}">
        <p14:creationId xmlns:p14="http://schemas.microsoft.com/office/powerpoint/2010/main" val="1942653494"/>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Title and 2 columns">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a:xfrm>
            <a:off x="9823251" y="5592196"/>
            <a:ext cx="762000" cy="228600"/>
          </a:xfrm>
        </p:spPr>
        <p:txBody>
          <a:bodyPr/>
          <a:lstStyle>
            <a:lvl1pPr algn="r">
              <a:defRPr/>
            </a:lvl1pPr>
          </a:lstStyle>
          <a:p>
            <a:fld id="{F17889F7-7963-4A16-ADF8-FEE4D97DC541}" type="slidenum">
              <a:rPr lang="en-GB" smtClean="0"/>
              <a:pPr/>
              <a:t>‹#›</a:t>
            </a:fld>
            <a:endParaRPr lang="en-GB"/>
          </a:p>
        </p:txBody>
      </p:sp>
      <p:sp>
        <p:nvSpPr>
          <p:cNvPr id="12" name="Rectangle 34"/>
          <p:cNvSpPr>
            <a:spLocks noGrp="1" noChangeArrowheads="1"/>
          </p:cNvSpPr>
          <p:nvPr>
            <p:ph type="title" hasCustomPrompt="1"/>
          </p:nvPr>
        </p:nvSpPr>
        <p:spPr bwMode="auto">
          <a:xfrm>
            <a:off x="287338" y="301625"/>
            <a:ext cx="8605142" cy="463798"/>
          </a:xfrm>
          <a:prstGeom prst="rect">
            <a:avLst/>
          </a:prstGeom>
          <a:noFill/>
          <a:ln w="9525">
            <a:noFill/>
            <a:miter lim="800000"/>
            <a:headEnd/>
            <a:tailEnd/>
          </a:ln>
          <a:effectLst/>
        </p:spPr>
        <p:txBody>
          <a:bodyPr vert="horz" wrap="square" lIns="107970" tIns="53985" rIns="107970" bIns="53985" numCol="1" anchor="t" anchorCtr="0" compatLnSpc="1">
            <a:prstTxWarp prst="textNoShape">
              <a:avLst/>
            </a:prstTxWarp>
          </a:bodyPr>
          <a:lstStyle>
            <a:lvl1pPr>
              <a:defRPr/>
            </a:lvl1pPr>
          </a:lstStyle>
          <a:p>
            <a:r>
              <a:rPr lang="en-US" kern="0"/>
              <a:t>Your title – keep it short, size can vary between 14pt and 24pt</a:t>
            </a:r>
            <a:endParaRPr lang="en-GB" kern="0"/>
          </a:p>
        </p:txBody>
      </p:sp>
      <p:sp>
        <p:nvSpPr>
          <p:cNvPr id="3" name="Text Placeholder 2"/>
          <p:cNvSpPr>
            <a:spLocks noGrp="1"/>
          </p:cNvSpPr>
          <p:nvPr>
            <p:ph type="body" sz="quarter" idx="14" hasCustomPrompt="1"/>
          </p:nvPr>
        </p:nvSpPr>
        <p:spPr>
          <a:xfrm>
            <a:off x="287338" y="1022350"/>
            <a:ext cx="4105275" cy="4032250"/>
          </a:xfrm>
        </p:spPr>
        <p:txBody>
          <a:bodyPr/>
          <a:lstStyle>
            <a:lvl1pPr>
              <a:defRPr sz="1400" b="1"/>
            </a:lvl1pPr>
            <a:lvl2pPr>
              <a:defRPr b="0"/>
            </a:lvl2pPr>
            <a:lvl3pPr marL="744174" indent="-215567">
              <a:buFont typeface="Arial" panose="020B0604020202020204" pitchFamily="34" charset="0"/>
              <a:buChar char="−"/>
              <a:defRPr b="0"/>
            </a:lvl3pPr>
            <a:lvl4pPr>
              <a:defRPr b="0" baseline="0"/>
            </a:lvl4pPr>
            <a:lvl5pPr>
              <a:defRPr b="0"/>
            </a:lvl5pPr>
          </a:lstStyle>
          <a:p>
            <a:r>
              <a:rPr lang="en-US" b="0"/>
              <a:t>SWIFT is a member-owned cooperative through which the financial world conducts its business operations with speed, certainty and confidence. More than 10,800 financial institutions and corporations in over 200 countries trust us every day to exchange millions of </a:t>
            </a:r>
            <a:r>
              <a:rPr lang="en-US" b="0" err="1"/>
              <a:t>standardised</a:t>
            </a:r>
            <a:r>
              <a:rPr lang="en-US" b="0"/>
              <a:t> financial messages.</a:t>
            </a:r>
          </a:p>
          <a:p>
            <a:pPr lvl="1"/>
            <a:r>
              <a:rPr lang="en-US"/>
              <a:t>Point second level</a:t>
            </a:r>
          </a:p>
          <a:p>
            <a:pPr lvl="2"/>
            <a:r>
              <a:rPr lang="en-US"/>
              <a:t>Point third level</a:t>
            </a:r>
          </a:p>
          <a:p>
            <a:pPr lvl="3"/>
            <a:r>
              <a:rPr lang="en-US"/>
              <a:t>Point fourth level</a:t>
            </a:r>
          </a:p>
          <a:p>
            <a:pPr lvl="4"/>
            <a:r>
              <a:rPr lang="en-US"/>
              <a:t>Point fifth level</a:t>
            </a:r>
            <a:endParaRPr lang="en-GB"/>
          </a:p>
        </p:txBody>
      </p:sp>
      <p:sp>
        <p:nvSpPr>
          <p:cNvPr id="13" name="Text Placeholder 2"/>
          <p:cNvSpPr>
            <a:spLocks noGrp="1"/>
          </p:cNvSpPr>
          <p:nvPr>
            <p:ph type="body" sz="quarter" idx="15" hasCustomPrompt="1"/>
          </p:nvPr>
        </p:nvSpPr>
        <p:spPr>
          <a:xfrm>
            <a:off x="4787255" y="1022251"/>
            <a:ext cx="4105275" cy="4032250"/>
          </a:xfrm>
        </p:spPr>
        <p:txBody>
          <a:bodyPr/>
          <a:lstStyle>
            <a:lvl1pPr>
              <a:defRPr sz="1400"/>
            </a:lvl1pPr>
            <a:lvl3pPr marL="744174" indent="-215567">
              <a:buFont typeface="Arial" panose="020B0604020202020204" pitchFamily="34" charset="0"/>
              <a:buChar char="−"/>
              <a:defRPr/>
            </a:lvl3pPr>
          </a:lstStyle>
          <a:p>
            <a:r>
              <a:rPr lang="en-US" b="0"/>
              <a:t>SWIFT is a member-owned cooperative through which the financial world conducts its business operations with speed, certainty and confidence. More than 10,800 financial institutions and corporations in over 200 countries trust us every day to exchange millions of </a:t>
            </a:r>
            <a:r>
              <a:rPr lang="en-US" b="0" err="1"/>
              <a:t>standardised</a:t>
            </a:r>
            <a:r>
              <a:rPr lang="en-US" b="0"/>
              <a:t> financial messages.</a:t>
            </a:r>
          </a:p>
          <a:p>
            <a:pPr lvl="1"/>
            <a:r>
              <a:rPr lang="en-US"/>
              <a:t>Second level</a:t>
            </a:r>
          </a:p>
          <a:p>
            <a:pPr lvl="2"/>
            <a:r>
              <a:rPr lang="en-US"/>
              <a:t>Third level</a:t>
            </a:r>
          </a:p>
          <a:p>
            <a:pPr lvl="3"/>
            <a:r>
              <a:rPr lang="en-US"/>
              <a:t>Fourth level</a:t>
            </a:r>
          </a:p>
          <a:p>
            <a:pPr lvl="4"/>
            <a:r>
              <a:rPr lang="en-US"/>
              <a:t>Fifth level</a:t>
            </a:r>
            <a:endParaRPr lang="en-GB"/>
          </a:p>
        </p:txBody>
      </p:sp>
      <p:sp>
        <p:nvSpPr>
          <p:cNvPr id="15" name="Footer Placeholder 3"/>
          <p:cNvSpPr>
            <a:spLocks noGrp="1"/>
          </p:cNvSpPr>
          <p:nvPr>
            <p:ph type="ftr" sz="quarter" idx="10"/>
          </p:nvPr>
        </p:nvSpPr>
        <p:spPr>
          <a:xfrm>
            <a:off x="658292" y="5592196"/>
            <a:ext cx="8918847" cy="228600"/>
          </a:xfrm>
        </p:spPr>
        <p:txBody>
          <a:bodyPr/>
          <a:lstStyle>
            <a:lvl1pPr>
              <a:defRPr>
                <a:solidFill>
                  <a:schemeClr val="tx2"/>
                </a:solidFill>
              </a:defRPr>
            </a:lvl1pPr>
          </a:lstStyle>
          <a:p>
            <a:r>
              <a:rPr lang="en-US"/>
              <a:t>Global webinar for third-party providers</a:t>
            </a:r>
            <a:endParaRPr lang="en-GB"/>
          </a:p>
        </p:txBody>
      </p:sp>
    </p:spTree>
    <p:extLst>
      <p:ext uri="{BB962C8B-B14F-4D97-AF65-F5344CB8AC3E}">
        <p14:creationId xmlns:p14="http://schemas.microsoft.com/office/powerpoint/2010/main" val="3412074555"/>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Title and 3 columns">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a:xfrm>
            <a:off x="9823251" y="5592196"/>
            <a:ext cx="762000" cy="228600"/>
          </a:xfrm>
        </p:spPr>
        <p:txBody>
          <a:bodyPr/>
          <a:lstStyle>
            <a:lvl1pPr algn="r">
              <a:defRPr/>
            </a:lvl1pPr>
          </a:lstStyle>
          <a:p>
            <a:fld id="{F17889F7-7963-4A16-ADF8-FEE4D97DC541}" type="slidenum">
              <a:rPr lang="en-GB" smtClean="0"/>
              <a:pPr/>
              <a:t>‹#›</a:t>
            </a:fld>
            <a:endParaRPr lang="en-GB"/>
          </a:p>
        </p:txBody>
      </p:sp>
      <p:sp>
        <p:nvSpPr>
          <p:cNvPr id="12" name="Rectangle 34"/>
          <p:cNvSpPr>
            <a:spLocks noGrp="1" noChangeArrowheads="1"/>
          </p:cNvSpPr>
          <p:nvPr>
            <p:ph type="title" hasCustomPrompt="1"/>
          </p:nvPr>
        </p:nvSpPr>
        <p:spPr bwMode="auto">
          <a:xfrm>
            <a:off x="287338" y="302171"/>
            <a:ext cx="8605142" cy="463798"/>
          </a:xfrm>
          <a:prstGeom prst="rect">
            <a:avLst/>
          </a:prstGeom>
          <a:noFill/>
          <a:ln w="9525">
            <a:noFill/>
            <a:miter lim="800000"/>
            <a:headEnd/>
            <a:tailEnd/>
          </a:ln>
          <a:effectLst/>
        </p:spPr>
        <p:txBody>
          <a:bodyPr vert="horz" wrap="square" lIns="107970" tIns="53985" rIns="107970" bIns="53985" numCol="1" anchor="t" anchorCtr="0" compatLnSpc="1">
            <a:prstTxWarp prst="textNoShape">
              <a:avLst/>
            </a:prstTxWarp>
          </a:bodyPr>
          <a:lstStyle>
            <a:lvl1pPr>
              <a:defRPr/>
            </a:lvl1pPr>
          </a:lstStyle>
          <a:p>
            <a:r>
              <a:rPr lang="en-US" kern="0"/>
              <a:t>Your title – keep it short, size can vary between 14pt and 24pt</a:t>
            </a:r>
            <a:endParaRPr lang="en-GB" kern="0"/>
          </a:p>
        </p:txBody>
      </p:sp>
      <p:sp>
        <p:nvSpPr>
          <p:cNvPr id="11" name="Text Placeholder 2"/>
          <p:cNvSpPr>
            <a:spLocks noGrp="1"/>
          </p:cNvSpPr>
          <p:nvPr>
            <p:ph type="body" sz="quarter" idx="15" hasCustomPrompt="1"/>
          </p:nvPr>
        </p:nvSpPr>
        <p:spPr>
          <a:xfrm>
            <a:off x="287338" y="1022350"/>
            <a:ext cx="3097113" cy="4032250"/>
          </a:xfrm>
        </p:spPr>
        <p:txBody>
          <a:bodyPr/>
          <a:lstStyle>
            <a:lvl1pPr>
              <a:defRPr sz="1400"/>
            </a:lvl1pPr>
            <a:lvl3pPr marL="744174" indent="-215567">
              <a:buFont typeface="Arial" panose="020B0604020202020204" pitchFamily="34" charset="0"/>
              <a:buChar char="−"/>
              <a:defRPr/>
            </a:lvl3pPr>
          </a:lstStyle>
          <a:p>
            <a:r>
              <a:rPr lang="en-US" b="0"/>
              <a:t>SWIFT is a member-owned cooperative through which the financial world conducts its business operations with speed, certainty and confidence. More than 10,800 financial institutions and corporations in over 200 countries trust us every day to exchange millions of </a:t>
            </a:r>
            <a:r>
              <a:rPr lang="en-US" b="0" err="1"/>
              <a:t>standardised</a:t>
            </a:r>
            <a:r>
              <a:rPr lang="en-US" b="0"/>
              <a:t> financial messages.</a:t>
            </a:r>
          </a:p>
          <a:p>
            <a:pPr lvl="1"/>
            <a:r>
              <a:rPr lang="en-US"/>
              <a:t>Second level</a:t>
            </a:r>
          </a:p>
          <a:p>
            <a:pPr lvl="2"/>
            <a:r>
              <a:rPr lang="en-US"/>
              <a:t>Third level</a:t>
            </a:r>
          </a:p>
          <a:p>
            <a:pPr lvl="3"/>
            <a:r>
              <a:rPr lang="en-US"/>
              <a:t>Fourth level</a:t>
            </a:r>
          </a:p>
          <a:p>
            <a:pPr lvl="4"/>
            <a:r>
              <a:rPr lang="en-US"/>
              <a:t>Fifth level</a:t>
            </a:r>
            <a:endParaRPr lang="en-GB"/>
          </a:p>
        </p:txBody>
      </p:sp>
      <p:sp>
        <p:nvSpPr>
          <p:cNvPr id="13" name="Text Placeholder 2"/>
          <p:cNvSpPr>
            <a:spLocks noGrp="1"/>
          </p:cNvSpPr>
          <p:nvPr>
            <p:ph type="body" sz="quarter" idx="16" hasCustomPrompt="1"/>
          </p:nvPr>
        </p:nvSpPr>
        <p:spPr>
          <a:xfrm>
            <a:off x="3816499" y="1022251"/>
            <a:ext cx="3097113" cy="4032250"/>
          </a:xfrm>
        </p:spPr>
        <p:txBody>
          <a:bodyPr/>
          <a:lstStyle>
            <a:lvl1pPr>
              <a:defRPr sz="1400"/>
            </a:lvl1pPr>
            <a:lvl3pPr marL="744174" indent="-215567">
              <a:buFont typeface="Arial" panose="020B0604020202020204" pitchFamily="34" charset="0"/>
              <a:buChar char="−"/>
              <a:defRPr/>
            </a:lvl3pPr>
          </a:lstStyle>
          <a:p>
            <a:r>
              <a:rPr lang="en-US" b="0"/>
              <a:t>SWIFT is a member-owned cooperative through which the financial world conducts its business operations with speed, certainty and confidence. More than 10,800 financial institutions and corporations in over 200 countries trust us every day to exchange millions of </a:t>
            </a:r>
            <a:r>
              <a:rPr lang="en-US" b="0" err="1"/>
              <a:t>standardised</a:t>
            </a:r>
            <a:r>
              <a:rPr lang="en-US" b="0"/>
              <a:t> financial messages.</a:t>
            </a:r>
          </a:p>
          <a:p>
            <a:pPr lvl="1"/>
            <a:r>
              <a:rPr lang="en-US"/>
              <a:t>Second level</a:t>
            </a:r>
          </a:p>
          <a:p>
            <a:pPr lvl="2"/>
            <a:r>
              <a:rPr lang="en-US"/>
              <a:t>Third level</a:t>
            </a:r>
          </a:p>
          <a:p>
            <a:pPr lvl="3"/>
            <a:r>
              <a:rPr lang="en-US"/>
              <a:t>Fourth level</a:t>
            </a:r>
          </a:p>
          <a:p>
            <a:pPr lvl="4"/>
            <a:r>
              <a:rPr lang="en-US"/>
              <a:t>Fifth level</a:t>
            </a:r>
            <a:endParaRPr lang="en-GB"/>
          </a:p>
        </p:txBody>
      </p:sp>
      <p:sp>
        <p:nvSpPr>
          <p:cNvPr id="14" name="Text Placeholder 2"/>
          <p:cNvSpPr>
            <a:spLocks noGrp="1"/>
          </p:cNvSpPr>
          <p:nvPr>
            <p:ph type="body" sz="quarter" idx="17" hasCustomPrompt="1"/>
          </p:nvPr>
        </p:nvSpPr>
        <p:spPr>
          <a:xfrm>
            <a:off x="7399789" y="1022251"/>
            <a:ext cx="3097113" cy="4032250"/>
          </a:xfrm>
        </p:spPr>
        <p:txBody>
          <a:bodyPr/>
          <a:lstStyle>
            <a:lvl1pPr>
              <a:defRPr sz="1400"/>
            </a:lvl1pPr>
            <a:lvl3pPr marL="744174" indent="-215567">
              <a:buFont typeface="Arial" panose="020B0604020202020204" pitchFamily="34" charset="0"/>
              <a:buChar char="−"/>
              <a:defRPr/>
            </a:lvl3pPr>
          </a:lstStyle>
          <a:p>
            <a:r>
              <a:rPr lang="en-US" b="0"/>
              <a:t>SWIFT is a member-owned cooperative through which the financial world conducts its business operations with speed, certainty and confidence. More than 10,800 financial institutions and corporations in over 200 countries trust us every day to exchange millions of </a:t>
            </a:r>
            <a:r>
              <a:rPr lang="en-US" b="0" err="1"/>
              <a:t>standardised</a:t>
            </a:r>
            <a:r>
              <a:rPr lang="en-US" b="0"/>
              <a:t> financial messages.</a:t>
            </a:r>
          </a:p>
          <a:p>
            <a:pPr lvl="1"/>
            <a:r>
              <a:rPr lang="en-US"/>
              <a:t>Second level</a:t>
            </a:r>
          </a:p>
          <a:p>
            <a:pPr lvl="2"/>
            <a:r>
              <a:rPr lang="en-US"/>
              <a:t>Third level</a:t>
            </a:r>
          </a:p>
          <a:p>
            <a:pPr lvl="3"/>
            <a:r>
              <a:rPr lang="en-US"/>
              <a:t>Fourth level</a:t>
            </a:r>
          </a:p>
          <a:p>
            <a:pPr lvl="4"/>
            <a:r>
              <a:rPr lang="en-US"/>
              <a:t>Fifth level</a:t>
            </a:r>
            <a:endParaRPr lang="en-GB"/>
          </a:p>
        </p:txBody>
      </p:sp>
      <p:sp>
        <p:nvSpPr>
          <p:cNvPr id="16" name="Footer Placeholder 3"/>
          <p:cNvSpPr>
            <a:spLocks noGrp="1"/>
          </p:cNvSpPr>
          <p:nvPr>
            <p:ph type="ftr" sz="quarter" idx="10"/>
          </p:nvPr>
        </p:nvSpPr>
        <p:spPr>
          <a:xfrm>
            <a:off x="658292" y="5592196"/>
            <a:ext cx="8918847" cy="228600"/>
          </a:xfrm>
        </p:spPr>
        <p:txBody>
          <a:bodyPr/>
          <a:lstStyle>
            <a:lvl1pPr>
              <a:defRPr>
                <a:solidFill>
                  <a:schemeClr val="tx2"/>
                </a:solidFill>
              </a:defRPr>
            </a:lvl1pPr>
          </a:lstStyle>
          <a:p>
            <a:r>
              <a:rPr lang="en-US"/>
              <a:t>Global webinar for third-party providers</a:t>
            </a:r>
            <a:endParaRPr lang="en-GB"/>
          </a:p>
        </p:txBody>
      </p:sp>
    </p:spTree>
    <p:extLst>
      <p:ext uri="{BB962C8B-B14F-4D97-AF65-F5344CB8AC3E}">
        <p14:creationId xmlns:p14="http://schemas.microsoft.com/office/powerpoint/2010/main" val="1080520971"/>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Title and 4 columns">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a:xfrm>
            <a:off x="9823251" y="5592196"/>
            <a:ext cx="762000" cy="228600"/>
          </a:xfrm>
        </p:spPr>
        <p:txBody>
          <a:bodyPr/>
          <a:lstStyle>
            <a:lvl1pPr algn="r">
              <a:defRPr/>
            </a:lvl1pPr>
          </a:lstStyle>
          <a:p>
            <a:fld id="{F17889F7-7963-4A16-ADF8-FEE4D97DC541}" type="slidenum">
              <a:rPr lang="en-GB" smtClean="0"/>
              <a:pPr/>
              <a:t>‹#›</a:t>
            </a:fld>
            <a:endParaRPr lang="en-GB"/>
          </a:p>
        </p:txBody>
      </p:sp>
      <p:sp>
        <p:nvSpPr>
          <p:cNvPr id="12" name="Rectangle 34"/>
          <p:cNvSpPr>
            <a:spLocks noGrp="1" noChangeArrowheads="1"/>
          </p:cNvSpPr>
          <p:nvPr>
            <p:ph type="title" hasCustomPrompt="1"/>
          </p:nvPr>
        </p:nvSpPr>
        <p:spPr bwMode="auto">
          <a:xfrm>
            <a:off x="287338" y="301625"/>
            <a:ext cx="8605142" cy="463798"/>
          </a:xfrm>
          <a:prstGeom prst="rect">
            <a:avLst/>
          </a:prstGeom>
          <a:noFill/>
          <a:ln w="9525">
            <a:noFill/>
            <a:miter lim="800000"/>
            <a:headEnd/>
            <a:tailEnd/>
          </a:ln>
          <a:effectLst/>
        </p:spPr>
        <p:txBody>
          <a:bodyPr vert="horz" wrap="square" lIns="107970" tIns="53985" rIns="107970" bIns="53985" numCol="1" anchor="t" anchorCtr="0" compatLnSpc="1">
            <a:prstTxWarp prst="textNoShape">
              <a:avLst/>
            </a:prstTxWarp>
          </a:bodyPr>
          <a:lstStyle>
            <a:lvl1pPr>
              <a:defRPr/>
            </a:lvl1pPr>
          </a:lstStyle>
          <a:p>
            <a:r>
              <a:rPr lang="en-US" kern="0"/>
              <a:t>Your title – keep it short, size can vary between 14pt and 24pt</a:t>
            </a:r>
            <a:endParaRPr lang="en-GB" kern="0"/>
          </a:p>
        </p:txBody>
      </p:sp>
      <p:sp>
        <p:nvSpPr>
          <p:cNvPr id="16" name="Text Placeholder 2"/>
          <p:cNvSpPr>
            <a:spLocks noGrp="1"/>
          </p:cNvSpPr>
          <p:nvPr>
            <p:ph type="body" sz="quarter" idx="17" hasCustomPrompt="1"/>
          </p:nvPr>
        </p:nvSpPr>
        <p:spPr>
          <a:xfrm>
            <a:off x="287339" y="1022350"/>
            <a:ext cx="2407256" cy="4032250"/>
          </a:xfrm>
        </p:spPr>
        <p:txBody>
          <a:bodyPr/>
          <a:lstStyle>
            <a:lvl1pPr>
              <a:defRPr sz="1400"/>
            </a:lvl1pPr>
            <a:lvl3pPr marL="744174" indent="-215567">
              <a:buFont typeface="Arial" panose="020B0604020202020204" pitchFamily="34" charset="0"/>
              <a:buChar char="−"/>
              <a:defRPr/>
            </a:lvl3pPr>
          </a:lstStyle>
          <a:p>
            <a:r>
              <a:rPr lang="en-US" b="0"/>
              <a:t>SWIFT is a member-owned cooperative through which the financial world conducts its business operations with speed, certainty and confidence. More than 10,800 financial institutions and corporations in over 200 countries trust us every day to exchange millions of </a:t>
            </a:r>
            <a:r>
              <a:rPr lang="en-US" b="0" err="1"/>
              <a:t>standardised</a:t>
            </a:r>
            <a:r>
              <a:rPr lang="en-US" b="0"/>
              <a:t> financial messages.</a:t>
            </a:r>
          </a:p>
          <a:p>
            <a:pPr lvl="1"/>
            <a:r>
              <a:rPr lang="en-US"/>
              <a:t>Second level</a:t>
            </a:r>
          </a:p>
          <a:p>
            <a:pPr lvl="2"/>
            <a:r>
              <a:rPr lang="en-US"/>
              <a:t>Third level</a:t>
            </a:r>
          </a:p>
          <a:p>
            <a:pPr lvl="3"/>
            <a:r>
              <a:rPr lang="en-US"/>
              <a:t>Fourth level</a:t>
            </a:r>
          </a:p>
          <a:p>
            <a:pPr lvl="4"/>
            <a:r>
              <a:rPr lang="en-US"/>
              <a:t>Fifth level</a:t>
            </a:r>
            <a:endParaRPr lang="en-GB"/>
          </a:p>
        </p:txBody>
      </p:sp>
      <p:sp>
        <p:nvSpPr>
          <p:cNvPr id="18" name="Text Placeholder 2"/>
          <p:cNvSpPr>
            <a:spLocks noGrp="1"/>
          </p:cNvSpPr>
          <p:nvPr>
            <p:ph type="body" sz="quarter" idx="18" hasCustomPrompt="1"/>
          </p:nvPr>
        </p:nvSpPr>
        <p:spPr>
          <a:xfrm>
            <a:off x="2907997" y="1022251"/>
            <a:ext cx="2407256" cy="4032250"/>
          </a:xfrm>
        </p:spPr>
        <p:txBody>
          <a:bodyPr/>
          <a:lstStyle>
            <a:lvl1pPr>
              <a:defRPr sz="1400"/>
            </a:lvl1pPr>
            <a:lvl3pPr marL="744174" indent="-215567">
              <a:buFont typeface="Arial" panose="020B0604020202020204" pitchFamily="34" charset="0"/>
              <a:buChar char="−"/>
              <a:defRPr/>
            </a:lvl3pPr>
          </a:lstStyle>
          <a:p>
            <a:r>
              <a:rPr lang="en-US" b="0"/>
              <a:t>SWIFT is a member-owned cooperative through which the financial world conducts its business operations with speed, certainty and confidence. More than 10,800 financial institutions and corporations in over 200 countries trust us every day to exchange millions of </a:t>
            </a:r>
            <a:r>
              <a:rPr lang="en-US" b="0" err="1"/>
              <a:t>standardised</a:t>
            </a:r>
            <a:r>
              <a:rPr lang="en-US" b="0"/>
              <a:t> financial messages.</a:t>
            </a:r>
          </a:p>
          <a:p>
            <a:pPr lvl="1"/>
            <a:r>
              <a:rPr lang="en-US"/>
              <a:t>Second level</a:t>
            </a:r>
          </a:p>
          <a:p>
            <a:pPr lvl="2"/>
            <a:r>
              <a:rPr lang="en-US"/>
              <a:t>Third level</a:t>
            </a:r>
          </a:p>
          <a:p>
            <a:pPr lvl="3"/>
            <a:r>
              <a:rPr lang="en-US"/>
              <a:t>Fourth level</a:t>
            </a:r>
          </a:p>
          <a:p>
            <a:pPr lvl="4"/>
            <a:r>
              <a:rPr lang="en-US"/>
              <a:t>Fifth level</a:t>
            </a:r>
            <a:endParaRPr lang="en-GB"/>
          </a:p>
        </p:txBody>
      </p:sp>
      <p:sp>
        <p:nvSpPr>
          <p:cNvPr id="19" name="Text Placeholder 2"/>
          <p:cNvSpPr>
            <a:spLocks noGrp="1"/>
          </p:cNvSpPr>
          <p:nvPr>
            <p:ph type="body" sz="quarter" idx="19" hasCustomPrompt="1"/>
          </p:nvPr>
        </p:nvSpPr>
        <p:spPr>
          <a:xfrm>
            <a:off x="5527886" y="1022251"/>
            <a:ext cx="2407256" cy="4032250"/>
          </a:xfrm>
        </p:spPr>
        <p:txBody>
          <a:bodyPr/>
          <a:lstStyle>
            <a:lvl1pPr>
              <a:defRPr sz="1400"/>
            </a:lvl1pPr>
            <a:lvl3pPr marL="744174" indent="-215567">
              <a:buFont typeface="Arial" panose="020B0604020202020204" pitchFamily="34" charset="0"/>
              <a:buChar char="−"/>
              <a:defRPr/>
            </a:lvl3pPr>
          </a:lstStyle>
          <a:p>
            <a:r>
              <a:rPr lang="en-US" b="0"/>
              <a:t>SWIFT is a member-owned cooperative through which the financial world conducts its business operations with speed, certainty and confidence. More than 10,800 financial institutions and corporations in over 200 countries trust us every day to exchange millions of </a:t>
            </a:r>
            <a:r>
              <a:rPr lang="en-US" b="0" err="1"/>
              <a:t>standardised</a:t>
            </a:r>
            <a:r>
              <a:rPr lang="en-US" b="0"/>
              <a:t> financial messages.</a:t>
            </a:r>
          </a:p>
          <a:p>
            <a:pPr lvl="1"/>
            <a:r>
              <a:rPr lang="en-US"/>
              <a:t>Second level</a:t>
            </a:r>
          </a:p>
          <a:p>
            <a:pPr lvl="2"/>
            <a:r>
              <a:rPr lang="en-US"/>
              <a:t>Third level</a:t>
            </a:r>
          </a:p>
          <a:p>
            <a:pPr lvl="3"/>
            <a:r>
              <a:rPr lang="en-US"/>
              <a:t>Fourth level</a:t>
            </a:r>
          </a:p>
          <a:p>
            <a:pPr lvl="4"/>
            <a:r>
              <a:rPr lang="en-US"/>
              <a:t>Fifth level</a:t>
            </a:r>
            <a:endParaRPr lang="en-GB"/>
          </a:p>
        </p:txBody>
      </p:sp>
      <p:sp>
        <p:nvSpPr>
          <p:cNvPr id="22" name="Text Placeholder 2"/>
          <p:cNvSpPr>
            <a:spLocks noGrp="1"/>
          </p:cNvSpPr>
          <p:nvPr>
            <p:ph type="body" sz="quarter" idx="20" hasCustomPrompt="1"/>
          </p:nvPr>
        </p:nvSpPr>
        <p:spPr>
          <a:xfrm>
            <a:off x="8106758" y="1022251"/>
            <a:ext cx="2407256" cy="4032250"/>
          </a:xfrm>
        </p:spPr>
        <p:txBody>
          <a:bodyPr/>
          <a:lstStyle>
            <a:lvl1pPr>
              <a:defRPr sz="1400"/>
            </a:lvl1pPr>
            <a:lvl3pPr marL="744174" indent="-215567">
              <a:buFont typeface="Arial" panose="020B0604020202020204" pitchFamily="34" charset="0"/>
              <a:buChar char="−"/>
              <a:defRPr/>
            </a:lvl3pPr>
          </a:lstStyle>
          <a:p>
            <a:r>
              <a:rPr lang="en-US" b="0"/>
              <a:t>SWIFT is a member-owned cooperative through which the financial world conducts its business operations with speed, certainty and confidence. More than 10,800 financial institutions and corporations in over 200 countries trust us every day to exchange millions of </a:t>
            </a:r>
            <a:r>
              <a:rPr lang="en-US" b="0" err="1"/>
              <a:t>standardised</a:t>
            </a:r>
            <a:r>
              <a:rPr lang="en-US" b="0"/>
              <a:t> financial messages.</a:t>
            </a:r>
          </a:p>
          <a:p>
            <a:pPr lvl="1"/>
            <a:r>
              <a:rPr lang="en-US"/>
              <a:t>Second level</a:t>
            </a:r>
          </a:p>
          <a:p>
            <a:pPr lvl="2"/>
            <a:r>
              <a:rPr lang="en-US"/>
              <a:t>Third level</a:t>
            </a:r>
          </a:p>
          <a:p>
            <a:pPr lvl="3"/>
            <a:r>
              <a:rPr lang="en-US"/>
              <a:t>Fourth level</a:t>
            </a:r>
          </a:p>
          <a:p>
            <a:pPr lvl="4"/>
            <a:r>
              <a:rPr lang="en-US"/>
              <a:t>Fifth level</a:t>
            </a:r>
            <a:endParaRPr lang="en-GB"/>
          </a:p>
        </p:txBody>
      </p:sp>
      <p:sp>
        <p:nvSpPr>
          <p:cNvPr id="24" name="Footer Placeholder 3"/>
          <p:cNvSpPr>
            <a:spLocks noGrp="1"/>
          </p:cNvSpPr>
          <p:nvPr>
            <p:ph type="ftr" sz="quarter" idx="10"/>
          </p:nvPr>
        </p:nvSpPr>
        <p:spPr>
          <a:xfrm>
            <a:off x="658292" y="5592196"/>
            <a:ext cx="8918847" cy="228600"/>
          </a:xfrm>
        </p:spPr>
        <p:txBody>
          <a:bodyPr/>
          <a:lstStyle>
            <a:lvl1pPr>
              <a:defRPr>
                <a:solidFill>
                  <a:schemeClr val="tx2"/>
                </a:solidFill>
              </a:defRPr>
            </a:lvl1pPr>
          </a:lstStyle>
          <a:p>
            <a:r>
              <a:rPr lang="en-US"/>
              <a:t>Global webinar for third-party providers</a:t>
            </a:r>
            <a:endParaRPr lang="en-GB"/>
          </a:p>
        </p:txBody>
      </p:sp>
    </p:spTree>
    <p:extLst>
      <p:ext uri="{BB962C8B-B14F-4D97-AF65-F5344CB8AC3E}">
        <p14:creationId xmlns:p14="http://schemas.microsoft.com/office/powerpoint/2010/main" val="3397485389"/>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Divider or Highlight slide Green">
    <p:bg>
      <p:bgPr>
        <a:solidFill>
          <a:schemeClr val="tx2"/>
        </a:solid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a:xfrm>
            <a:off x="9823251" y="5592196"/>
            <a:ext cx="762000" cy="228600"/>
          </a:xfrm>
        </p:spPr>
        <p:txBody>
          <a:bodyPr/>
          <a:lstStyle>
            <a:lvl1pPr algn="r">
              <a:defRPr>
                <a:solidFill>
                  <a:schemeClr val="bg1"/>
                </a:solidFill>
              </a:defRPr>
            </a:lvl1pPr>
          </a:lstStyle>
          <a:p>
            <a:fld id="{F17889F7-7963-4A16-ADF8-FEE4D97DC541}" type="slidenum">
              <a:rPr lang="en-GB" smtClean="0"/>
              <a:pPr/>
              <a:t>‹#›</a:t>
            </a:fld>
            <a:endParaRPr lang="en-GB"/>
          </a:p>
        </p:txBody>
      </p:sp>
      <p:grpSp>
        <p:nvGrpSpPr>
          <p:cNvPr id="8" name="Group 7"/>
          <p:cNvGrpSpPr/>
          <p:nvPr userDrawn="1"/>
        </p:nvGrpSpPr>
        <p:grpSpPr>
          <a:xfrm>
            <a:off x="286418" y="5558755"/>
            <a:ext cx="288363" cy="288873"/>
            <a:chOff x="1230313" y="1433513"/>
            <a:chExt cx="898525" cy="900113"/>
          </a:xfrm>
        </p:grpSpPr>
        <p:sp>
          <p:nvSpPr>
            <p:cNvPr id="9" name="Freeform 8"/>
            <p:cNvSpPr>
              <a:spLocks noEditPoints="1"/>
            </p:cNvSpPr>
            <p:nvPr userDrawn="1"/>
          </p:nvSpPr>
          <p:spPr bwMode="auto">
            <a:xfrm>
              <a:off x="1230313" y="1433513"/>
              <a:ext cx="898525" cy="900113"/>
            </a:xfrm>
            <a:custGeom>
              <a:avLst/>
              <a:gdLst>
                <a:gd name="T0" fmla="*/ 198 w 566"/>
                <a:gd name="T1" fmla="*/ 14 h 567"/>
                <a:gd name="T2" fmla="*/ 103 w 566"/>
                <a:gd name="T3" fmla="*/ 66 h 567"/>
                <a:gd name="T4" fmla="*/ 34 w 566"/>
                <a:gd name="T5" fmla="*/ 149 h 567"/>
                <a:gd name="T6" fmla="*/ 2 w 566"/>
                <a:gd name="T7" fmla="*/ 255 h 567"/>
                <a:gd name="T8" fmla="*/ 9 w 566"/>
                <a:gd name="T9" fmla="*/ 354 h 567"/>
                <a:gd name="T10" fmla="*/ 57 w 566"/>
                <a:gd name="T11" fmla="*/ 453 h 567"/>
                <a:gd name="T12" fmla="*/ 136 w 566"/>
                <a:gd name="T13" fmla="*/ 526 h 567"/>
                <a:gd name="T14" fmla="*/ 240 w 566"/>
                <a:gd name="T15" fmla="*/ 563 h 567"/>
                <a:gd name="T16" fmla="*/ 341 w 566"/>
                <a:gd name="T17" fmla="*/ 561 h 567"/>
                <a:gd name="T18" fmla="*/ 442 w 566"/>
                <a:gd name="T19" fmla="*/ 518 h 567"/>
                <a:gd name="T20" fmla="*/ 518 w 566"/>
                <a:gd name="T21" fmla="*/ 442 h 567"/>
                <a:gd name="T22" fmla="*/ 561 w 566"/>
                <a:gd name="T23" fmla="*/ 341 h 567"/>
                <a:gd name="T24" fmla="*/ 563 w 566"/>
                <a:gd name="T25" fmla="*/ 240 h 567"/>
                <a:gd name="T26" fmla="*/ 526 w 566"/>
                <a:gd name="T27" fmla="*/ 137 h 567"/>
                <a:gd name="T28" fmla="*/ 454 w 566"/>
                <a:gd name="T29" fmla="*/ 57 h 567"/>
                <a:gd name="T30" fmla="*/ 356 w 566"/>
                <a:gd name="T31" fmla="*/ 10 h 567"/>
                <a:gd name="T32" fmla="*/ 95 w 566"/>
                <a:gd name="T33" fmla="*/ 90 h 567"/>
                <a:gd name="T34" fmla="*/ 248 w 566"/>
                <a:gd name="T35" fmla="*/ 16 h 567"/>
                <a:gd name="T36" fmla="*/ 206 w 566"/>
                <a:gd name="T37" fmla="*/ 55 h 567"/>
                <a:gd name="T38" fmla="*/ 94 w 566"/>
                <a:gd name="T39" fmla="*/ 92 h 567"/>
                <a:gd name="T40" fmla="*/ 247 w 566"/>
                <a:gd name="T41" fmla="*/ 36 h 567"/>
                <a:gd name="T42" fmla="*/ 192 w 566"/>
                <a:gd name="T43" fmla="*/ 92 h 567"/>
                <a:gd name="T44" fmla="*/ 337 w 566"/>
                <a:gd name="T45" fmla="*/ 50 h 567"/>
                <a:gd name="T46" fmla="*/ 290 w 566"/>
                <a:gd name="T47" fmla="*/ 92 h 567"/>
                <a:gd name="T48" fmla="*/ 319 w 566"/>
                <a:gd name="T49" fmla="*/ 19 h 567"/>
                <a:gd name="T50" fmla="*/ 382 w 566"/>
                <a:gd name="T51" fmla="*/ 32 h 567"/>
                <a:gd name="T52" fmla="*/ 473 w 566"/>
                <a:gd name="T53" fmla="*/ 92 h 567"/>
                <a:gd name="T54" fmla="*/ 166 w 566"/>
                <a:gd name="T55" fmla="*/ 107 h 567"/>
                <a:gd name="T56" fmla="*/ 32 w 566"/>
                <a:gd name="T57" fmla="*/ 186 h 567"/>
                <a:gd name="T58" fmla="*/ 81 w 566"/>
                <a:gd name="T59" fmla="*/ 106 h 567"/>
                <a:gd name="T60" fmla="*/ 278 w 566"/>
                <a:gd name="T61" fmla="*/ 186 h 567"/>
                <a:gd name="T62" fmla="*/ 183 w 566"/>
                <a:gd name="T63" fmla="*/ 106 h 567"/>
                <a:gd name="T64" fmla="*/ 384 w 566"/>
                <a:gd name="T65" fmla="*/ 106 h 567"/>
                <a:gd name="T66" fmla="*/ 417 w 566"/>
                <a:gd name="T67" fmla="*/ 186 h 567"/>
                <a:gd name="T68" fmla="*/ 486 w 566"/>
                <a:gd name="T69" fmla="*/ 105 h 567"/>
                <a:gd name="T70" fmla="*/ 535 w 566"/>
                <a:gd name="T71" fmla="*/ 186 h 567"/>
                <a:gd name="T72" fmla="*/ 411 w 566"/>
                <a:gd name="T73" fmla="*/ 126 h 567"/>
                <a:gd name="T74" fmla="*/ 540 w 566"/>
                <a:gd name="T75" fmla="*/ 199 h 567"/>
                <a:gd name="T76" fmla="*/ 552 w 566"/>
                <a:gd name="T77" fmla="*/ 305 h 567"/>
                <a:gd name="T78" fmla="*/ 27 w 566"/>
                <a:gd name="T79" fmla="*/ 368 h 567"/>
                <a:gd name="T80" fmla="*/ 14 w 566"/>
                <a:gd name="T81" fmla="*/ 284 h 567"/>
                <a:gd name="T82" fmla="*/ 540 w 566"/>
                <a:gd name="T83" fmla="*/ 199 h 567"/>
                <a:gd name="T84" fmla="*/ 156 w 566"/>
                <a:gd name="T85" fmla="*/ 441 h 567"/>
                <a:gd name="T86" fmla="*/ 81 w 566"/>
                <a:gd name="T87" fmla="*/ 461 h 567"/>
                <a:gd name="T88" fmla="*/ 32 w 566"/>
                <a:gd name="T89" fmla="*/ 381 h 567"/>
                <a:gd name="T90" fmla="*/ 183 w 566"/>
                <a:gd name="T91" fmla="*/ 461 h 567"/>
                <a:gd name="T92" fmla="*/ 149 w 566"/>
                <a:gd name="T93" fmla="*/ 381 h 567"/>
                <a:gd name="T94" fmla="*/ 412 w 566"/>
                <a:gd name="T95" fmla="*/ 402 h 567"/>
                <a:gd name="T96" fmla="*/ 290 w 566"/>
                <a:gd name="T97" fmla="*/ 461 h 567"/>
                <a:gd name="T98" fmla="*/ 534 w 566"/>
                <a:gd name="T99" fmla="*/ 382 h 567"/>
                <a:gd name="T100" fmla="*/ 400 w 566"/>
                <a:gd name="T101" fmla="*/ 461 h 567"/>
                <a:gd name="T102" fmla="*/ 431 w 566"/>
                <a:gd name="T103" fmla="*/ 381 h 567"/>
                <a:gd name="T104" fmla="*/ 176 w 566"/>
                <a:gd name="T105" fmla="*/ 475 h 567"/>
                <a:gd name="T106" fmla="*/ 253 w 566"/>
                <a:gd name="T107" fmla="*/ 551 h 567"/>
                <a:gd name="T108" fmla="*/ 146 w 566"/>
                <a:gd name="T109" fmla="*/ 515 h 567"/>
                <a:gd name="T110" fmla="*/ 176 w 566"/>
                <a:gd name="T111" fmla="*/ 475 h 567"/>
                <a:gd name="T112" fmla="*/ 230 w 566"/>
                <a:gd name="T113" fmla="*/ 516 h 567"/>
                <a:gd name="T114" fmla="*/ 278 w 566"/>
                <a:gd name="T115" fmla="*/ 475 h 567"/>
                <a:gd name="T116" fmla="*/ 320 w 566"/>
                <a:gd name="T117" fmla="*/ 531 h 567"/>
                <a:gd name="T118" fmla="*/ 374 w 566"/>
                <a:gd name="T119" fmla="*/ 475 h 567"/>
                <a:gd name="T120" fmla="*/ 401 w 566"/>
                <a:gd name="T121" fmla="*/ 525 h 567"/>
                <a:gd name="T122" fmla="*/ 319 w 566"/>
                <a:gd name="T123" fmla="*/ 547 h 567"/>
                <a:gd name="T124" fmla="*/ 391 w 566"/>
                <a:gd name="T125" fmla="*/ 475 h 5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66" h="567">
                  <a:moveTo>
                    <a:pt x="282" y="0"/>
                  </a:moveTo>
                  <a:lnTo>
                    <a:pt x="282" y="0"/>
                  </a:lnTo>
                  <a:lnTo>
                    <a:pt x="268" y="1"/>
                  </a:lnTo>
                  <a:lnTo>
                    <a:pt x="252" y="2"/>
                  </a:lnTo>
                  <a:lnTo>
                    <a:pt x="238" y="4"/>
                  </a:lnTo>
                  <a:lnTo>
                    <a:pt x="225" y="7"/>
                  </a:lnTo>
                  <a:lnTo>
                    <a:pt x="211" y="10"/>
                  </a:lnTo>
                  <a:lnTo>
                    <a:pt x="198" y="14"/>
                  </a:lnTo>
                  <a:lnTo>
                    <a:pt x="185" y="18"/>
                  </a:lnTo>
                  <a:lnTo>
                    <a:pt x="172" y="23"/>
                  </a:lnTo>
                  <a:lnTo>
                    <a:pt x="159" y="29"/>
                  </a:lnTo>
                  <a:lnTo>
                    <a:pt x="147" y="35"/>
                  </a:lnTo>
                  <a:lnTo>
                    <a:pt x="136" y="42"/>
                  </a:lnTo>
                  <a:lnTo>
                    <a:pt x="124" y="49"/>
                  </a:lnTo>
                  <a:lnTo>
                    <a:pt x="113" y="57"/>
                  </a:lnTo>
                  <a:lnTo>
                    <a:pt x="103" y="66"/>
                  </a:lnTo>
                  <a:lnTo>
                    <a:pt x="92" y="75"/>
                  </a:lnTo>
                  <a:lnTo>
                    <a:pt x="83" y="84"/>
                  </a:lnTo>
                  <a:lnTo>
                    <a:pt x="73" y="94"/>
                  </a:lnTo>
                  <a:lnTo>
                    <a:pt x="65" y="104"/>
                  </a:lnTo>
                  <a:lnTo>
                    <a:pt x="56" y="115"/>
                  </a:lnTo>
                  <a:lnTo>
                    <a:pt x="48" y="126"/>
                  </a:lnTo>
                  <a:lnTo>
                    <a:pt x="41" y="137"/>
                  </a:lnTo>
                  <a:lnTo>
                    <a:pt x="34" y="149"/>
                  </a:lnTo>
                  <a:lnTo>
                    <a:pt x="28" y="161"/>
                  </a:lnTo>
                  <a:lnTo>
                    <a:pt x="22" y="174"/>
                  </a:lnTo>
                  <a:lnTo>
                    <a:pt x="17" y="186"/>
                  </a:lnTo>
                  <a:lnTo>
                    <a:pt x="13" y="199"/>
                  </a:lnTo>
                  <a:lnTo>
                    <a:pt x="9" y="213"/>
                  </a:lnTo>
                  <a:lnTo>
                    <a:pt x="6" y="226"/>
                  </a:lnTo>
                  <a:lnTo>
                    <a:pt x="4" y="240"/>
                  </a:lnTo>
                  <a:lnTo>
                    <a:pt x="2" y="255"/>
                  </a:lnTo>
                  <a:lnTo>
                    <a:pt x="1" y="270"/>
                  </a:lnTo>
                  <a:lnTo>
                    <a:pt x="0" y="284"/>
                  </a:lnTo>
                  <a:lnTo>
                    <a:pt x="0" y="284"/>
                  </a:lnTo>
                  <a:lnTo>
                    <a:pt x="1" y="298"/>
                  </a:lnTo>
                  <a:lnTo>
                    <a:pt x="2" y="313"/>
                  </a:lnTo>
                  <a:lnTo>
                    <a:pt x="4" y="327"/>
                  </a:lnTo>
                  <a:lnTo>
                    <a:pt x="6" y="341"/>
                  </a:lnTo>
                  <a:lnTo>
                    <a:pt x="9" y="354"/>
                  </a:lnTo>
                  <a:lnTo>
                    <a:pt x="13" y="368"/>
                  </a:lnTo>
                  <a:lnTo>
                    <a:pt x="18" y="381"/>
                  </a:lnTo>
                  <a:lnTo>
                    <a:pt x="23" y="394"/>
                  </a:lnTo>
                  <a:lnTo>
                    <a:pt x="28" y="406"/>
                  </a:lnTo>
                  <a:lnTo>
                    <a:pt x="34" y="418"/>
                  </a:lnTo>
                  <a:lnTo>
                    <a:pt x="41" y="430"/>
                  </a:lnTo>
                  <a:lnTo>
                    <a:pt x="49" y="442"/>
                  </a:lnTo>
                  <a:lnTo>
                    <a:pt x="57" y="453"/>
                  </a:lnTo>
                  <a:lnTo>
                    <a:pt x="65" y="464"/>
                  </a:lnTo>
                  <a:lnTo>
                    <a:pt x="74" y="474"/>
                  </a:lnTo>
                  <a:lnTo>
                    <a:pt x="83" y="484"/>
                  </a:lnTo>
                  <a:lnTo>
                    <a:pt x="93" y="493"/>
                  </a:lnTo>
                  <a:lnTo>
                    <a:pt x="103" y="502"/>
                  </a:lnTo>
                  <a:lnTo>
                    <a:pt x="114" y="510"/>
                  </a:lnTo>
                  <a:lnTo>
                    <a:pt x="125" y="518"/>
                  </a:lnTo>
                  <a:lnTo>
                    <a:pt x="136" y="526"/>
                  </a:lnTo>
                  <a:lnTo>
                    <a:pt x="148" y="532"/>
                  </a:lnTo>
                  <a:lnTo>
                    <a:pt x="160" y="539"/>
                  </a:lnTo>
                  <a:lnTo>
                    <a:pt x="173" y="544"/>
                  </a:lnTo>
                  <a:lnTo>
                    <a:pt x="186" y="549"/>
                  </a:lnTo>
                  <a:lnTo>
                    <a:pt x="199" y="554"/>
                  </a:lnTo>
                  <a:lnTo>
                    <a:pt x="212" y="558"/>
                  </a:lnTo>
                  <a:lnTo>
                    <a:pt x="226" y="561"/>
                  </a:lnTo>
                  <a:lnTo>
                    <a:pt x="240" y="563"/>
                  </a:lnTo>
                  <a:lnTo>
                    <a:pt x="254" y="565"/>
                  </a:lnTo>
                  <a:lnTo>
                    <a:pt x="269" y="566"/>
                  </a:lnTo>
                  <a:lnTo>
                    <a:pt x="284" y="567"/>
                  </a:lnTo>
                  <a:lnTo>
                    <a:pt x="284" y="567"/>
                  </a:lnTo>
                  <a:lnTo>
                    <a:pt x="298" y="566"/>
                  </a:lnTo>
                  <a:lnTo>
                    <a:pt x="313" y="565"/>
                  </a:lnTo>
                  <a:lnTo>
                    <a:pt x="327" y="563"/>
                  </a:lnTo>
                  <a:lnTo>
                    <a:pt x="341" y="561"/>
                  </a:lnTo>
                  <a:lnTo>
                    <a:pt x="354" y="558"/>
                  </a:lnTo>
                  <a:lnTo>
                    <a:pt x="368" y="554"/>
                  </a:lnTo>
                  <a:lnTo>
                    <a:pt x="381" y="549"/>
                  </a:lnTo>
                  <a:lnTo>
                    <a:pt x="394" y="544"/>
                  </a:lnTo>
                  <a:lnTo>
                    <a:pt x="406" y="539"/>
                  </a:lnTo>
                  <a:lnTo>
                    <a:pt x="418" y="532"/>
                  </a:lnTo>
                  <a:lnTo>
                    <a:pt x="430" y="526"/>
                  </a:lnTo>
                  <a:lnTo>
                    <a:pt x="442" y="518"/>
                  </a:lnTo>
                  <a:lnTo>
                    <a:pt x="453" y="510"/>
                  </a:lnTo>
                  <a:lnTo>
                    <a:pt x="463" y="502"/>
                  </a:lnTo>
                  <a:lnTo>
                    <a:pt x="474" y="493"/>
                  </a:lnTo>
                  <a:lnTo>
                    <a:pt x="484" y="484"/>
                  </a:lnTo>
                  <a:lnTo>
                    <a:pt x="493" y="474"/>
                  </a:lnTo>
                  <a:lnTo>
                    <a:pt x="502" y="464"/>
                  </a:lnTo>
                  <a:lnTo>
                    <a:pt x="510" y="453"/>
                  </a:lnTo>
                  <a:lnTo>
                    <a:pt x="518" y="442"/>
                  </a:lnTo>
                  <a:lnTo>
                    <a:pt x="525" y="430"/>
                  </a:lnTo>
                  <a:lnTo>
                    <a:pt x="532" y="418"/>
                  </a:lnTo>
                  <a:lnTo>
                    <a:pt x="538" y="406"/>
                  </a:lnTo>
                  <a:lnTo>
                    <a:pt x="544" y="394"/>
                  </a:lnTo>
                  <a:lnTo>
                    <a:pt x="549" y="381"/>
                  </a:lnTo>
                  <a:lnTo>
                    <a:pt x="554" y="368"/>
                  </a:lnTo>
                  <a:lnTo>
                    <a:pt x="557" y="354"/>
                  </a:lnTo>
                  <a:lnTo>
                    <a:pt x="561" y="341"/>
                  </a:lnTo>
                  <a:lnTo>
                    <a:pt x="563" y="327"/>
                  </a:lnTo>
                  <a:lnTo>
                    <a:pt x="565" y="313"/>
                  </a:lnTo>
                  <a:lnTo>
                    <a:pt x="566" y="298"/>
                  </a:lnTo>
                  <a:lnTo>
                    <a:pt x="566" y="284"/>
                  </a:lnTo>
                  <a:lnTo>
                    <a:pt x="566" y="284"/>
                  </a:lnTo>
                  <a:lnTo>
                    <a:pt x="566" y="270"/>
                  </a:lnTo>
                  <a:lnTo>
                    <a:pt x="565" y="255"/>
                  </a:lnTo>
                  <a:lnTo>
                    <a:pt x="563" y="240"/>
                  </a:lnTo>
                  <a:lnTo>
                    <a:pt x="561" y="226"/>
                  </a:lnTo>
                  <a:lnTo>
                    <a:pt x="558" y="213"/>
                  </a:lnTo>
                  <a:lnTo>
                    <a:pt x="554" y="199"/>
                  </a:lnTo>
                  <a:lnTo>
                    <a:pt x="549" y="186"/>
                  </a:lnTo>
                  <a:lnTo>
                    <a:pt x="544" y="174"/>
                  </a:lnTo>
                  <a:lnTo>
                    <a:pt x="539" y="161"/>
                  </a:lnTo>
                  <a:lnTo>
                    <a:pt x="532" y="149"/>
                  </a:lnTo>
                  <a:lnTo>
                    <a:pt x="526" y="137"/>
                  </a:lnTo>
                  <a:lnTo>
                    <a:pt x="518" y="126"/>
                  </a:lnTo>
                  <a:lnTo>
                    <a:pt x="511" y="115"/>
                  </a:lnTo>
                  <a:lnTo>
                    <a:pt x="502" y="104"/>
                  </a:lnTo>
                  <a:lnTo>
                    <a:pt x="493" y="94"/>
                  </a:lnTo>
                  <a:lnTo>
                    <a:pt x="484" y="84"/>
                  </a:lnTo>
                  <a:lnTo>
                    <a:pt x="474" y="75"/>
                  </a:lnTo>
                  <a:lnTo>
                    <a:pt x="464" y="66"/>
                  </a:lnTo>
                  <a:lnTo>
                    <a:pt x="454" y="57"/>
                  </a:lnTo>
                  <a:lnTo>
                    <a:pt x="443" y="49"/>
                  </a:lnTo>
                  <a:lnTo>
                    <a:pt x="431" y="42"/>
                  </a:lnTo>
                  <a:lnTo>
                    <a:pt x="419" y="35"/>
                  </a:lnTo>
                  <a:lnTo>
                    <a:pt x="407" y="29"/>
                  </a:lnTo>
                  <a:lnTo>
                    <a:pt x="395" y="23"/>
                  </a:lnTo>
                  <a:lnTo>
                    <a:pt x="382" y="18"/>
                  </a:lnTo>
                  <a:lnTo>
                    <a:pt x="369" y="14"/>
                  </a:lnTo>
                  <a:lnTo>
                    <a:pt x="356" y="10"/>
                  </a:lnTo>
                  <a:lnTo>
                    <a:pt x="342" y="7"/>
                  </a:lnTo>
                  <a:lnTo>
                    <a:pt x="328" y="4"/>
                  </a:lnTo>
                  <a:lnTo>
                    <a:pt x="314" y="2"/>
                  </a:lnTo>
                  <a:lnTo>
                    <a:pt x="300" y="1"/>
                  </a:lnTo>
                  <a:lnTo>
                    <a:pt x="286" y="0"/>
                  </a:lnTo>
                  <a:lnTo>
                    <a:pt x="282" y="0"/>
                  </a:lnTo>
                  <a:close/>
                  <a:moveTo>
                    <a:pt x="95" y="90"/>
                  </a:moveTo>
                  <a:lnTo>
                    <a:pt x="95" y="90"/>
                  </a:lnTo>
                  <a:lnTo>
                    <a:pt x="111" y="76"/>
                  </a:lnTo>
                  <a:lnTo>
                    <a:pt x="128" y="63"/>
                  </a:lnTo>
                  <a:lnTo>
                    <a:pt x="147" y="51"/>
                  </a:lnTo>
                  <a:lnTo>
                    <a:pt x="166" y="41"/>
                  </a:lnTo>
                  <a:lnTo>
                    <a:pt x="185" y="32"/>
                  </a:lnTo>
                  <a:lnTo>
                    <a:pt x="206" y="25"/>
                  </a:lnTo>
                  <a:lnTo>
                    <a:pt x="226" y="20"/>
                  </a:lnTo>
                  <a:lnTo>
                    <a:pt x="248" y="16"/>
                  </a:lnTo>
                  <a:lnTo>
                    <a:pt x="248" y="16"/>
                  </a:lnTo>
                  <a:lnTo>
                    <a:pt x="254" y="15"/>
                  </a:lnTo>
                  <a:lnTo>
                    <a:pt x="254" y="15"/>
                  </a:lnTo>
                  <a:lnTo>
                    <a:pt x="247" y="19"/>
                  </a:lnTo>
                  <a:lnTo>
                    <a:pt x="247" y="19"/>
                  </a:lnTo>
                  <a:lnTo>
                    <a:pt x="233" y="30"/>
                  </a:lnTo>
                  <a:lnTo>
                    <a:pt x="215" y="46"/>
                  </a:lnTo>
                  <a:lnTo>
                    <a:pt x="206" y="55"/>
                  </a:lnTo>
                  <a:lnTo>
                    <a:pt x="196" y="66"/>
                  </a:lnTo>
                  <a:lnTo>
                    <a:pt x="186" y="78"/>
                  </a:lnTo>
                  <a:lnTo>
                    <a:pt x="176" y="92"/>
                  </a:lnTo>
                  <a:lnTo>
                    <a:pt x="176" y="92"/>
                  </a:lnTo>
                  <a:lnTo>
                    <a:pt x="176" y="92"/>
                  </a:lnTo>
                  <a:lnTo>
                    <a:pt x="176" y="92"/>
                  </a:lnTo>
                  <a:lnTo>
                    <a:pt x="94" y="92"/>
                  </a:lnTo>
                  <a:lnTo>
                    <a:pt x="94" y="92"/>
                  </a:lnTo>
                  <a:lnTo>
                    <a:pt x="95" y="90"/>
                  </a:lnTo>
                  <a:lnTo>
                    <a:pt x="95" y="90"/>
                  </a:lnTo>
                  <a:close/>
                  <a:moveTo>
                    <a:pt x="194" y="90"/>
                  </a:moveTo>
                  <a:lnTo>
                    <a:pt x="194" y="90"/>
                  </a:lnTo>
                  <a:lnTo>
                    <a:pt x="203" y="79"/>
                  </a:lnTo>
                  <a:lnTo>
                    <a:pt x="212" y="69"/>
                  </a:lnTo>
                  <a:lnTo>
                    <a:pt x="230" y="50"/>
                  </a:lnTo>
                  <a:lnTo>
                    <a:pt x="247" y="36"/>
                  </a:lnTo>
                  <a:lnTo>
                    <a:pt x="262" y="25"/>
                  </a:lnTo>
                  <a:lnTo>
                    <a:pt x="262" y="25"/>
                  </a:lnTo>
                  <a:lnTo>
                    <a:pt x="278" y="15"/>
                  </a:lnTo>
                  <a:lnTo>
                    <a:pt x="278" y="15"/>
                  </a:lnTo>
                  <a:lnTo>
                    <a:pt x="278" y="92"/>
                  </a:lnTo>
                  <a:lnTo>
                    <a:pt x="278" y="92"/>
                  </a:lnTo>
                  <a:lnTo>
                    <a:pt x="192" y="92"/>
                  </a:lnTo>
                  <a:lnTo>
                    <a:pt x="192" y="92"/>
                  </a:lnTo>
                  <a:lnTo>
                    <a:pt x="194" y="90"/>
                  </a:lnTo>
                  <a:lnTo>
                    <a:pt x="194" y="90"/>
                  </a:lnTo>
                  <a:close/>
                  <a:moveTo>
                    <a:pt x="290" y="15"/>
                  </a:moveTo>
                  <a:lnTo>
                    <a:pt x="290" y="15"/>
                  </a:lnTo>
                  <a:lnTo>
                    <a:pt x="305" y="25"/>
                  </a:lnTo>
                  <a:lnTo>
                    <a:pt x="305" y="25"/>
                  </a:lnTo>
                  <a:lnTo>
                    <a:pt x="320" y="36"/>
                  </a:lnTo>
                  <a:lnTo>
                    <a:pt x="337" y="50"/>
                  </a:lnTo>
                  <a:lnTo>
                    <a:pt x="355" y="69"/>
                  </a:lnTo>
                  <a:lnTo>
                    <a:pt x="364" y="79"/>
                  </a:lnTo>
                  <a:lnTo>
                    <a:pt x="373" y="90"/>
                  </a:lnTo>
                  <a:lnTo>
                    <a:pt x="373" y="90"/>
                  </a:lnTo>
                  <a:lnTo>
                    <a:pt x="374" y="92"/>
                  </a:lnTo>
                  <a:lnTo>
                    <a:pt x="374" y="92"/>
                  </a:lnTo>
                  <a:lnTo>
                    <a:pt x="290" y="92"/>
                  </a:lnTo>
                  <a:lnTo>
                    <a:pt x="290" y="92"/>
                  </a:lnTo>
                  <a:lnTo>
                    <a:pt x="290" y="15"/>
                  </a:lnTo>
                  <a:lnTo>
                    <a:pt x="290" y="15"/>
                  </a:lnTo>
                  <a:close/>
                  <a:moveTo>
                    <a:pt x="391" y="92"/>
                  </a:moveTo>
                  <a:lnTo>
                    <a:pt x="391" y="92"/>
                  </a:lnTo>
                  <a:lnTo>
                    <a:pt x="376" y="72"/>
                  </a:lnTo>
                  <a:lnTo>
                    <a:pt x="359" y="53"/>
                  </a:lnTo>
                  <a:lnTo>
                    <a:pt x="340" y="35"/>
                  </a:lnTo>
                  <a:lnTo>
                    <a:pt x="319" y="19"/>
                  </a:lnTo>
                  <a:lnTo>
                    <a:pt x="319" y="19"/>
                  </a:lnTo>
                  <a:lnTo>
                    <a:pt x="314" y="16"/>
                  </a:lnTo>
                  <a:lnTo>
                    <a:pt x="314" y="16"/>
                  </a:lnTo>
                  <a:lnTo>
                    <a:pt x="320" y="16"/>
                  </a:lnTo>
                  <a:lnTo>
                    <a:pt x="320" y="16"/>
                  </a:lnTo>
                  <a:lnTo>
                    <a:pt x="341" y="20"/>
                  </a:lnTo>
                  <a:lnTo>
                    <a:pt x="362" y="25"/>
                  </a:lnTo>
                  <a:lnTo>
                    <a:pt x="382" y="32"/>
                  </a:lnTo>
                  <a:lnTo>
                    <a:pt x="402" y="41"/>
                  </a:lnTo>
                  <a:lnTo>
                    <a:pt x="420" y="51"/>
                  </a:lnTo>
                  <a:lnTo>
                    <a:pt x="438" y="63"/>
                  </a:lnTo>
                  <a:lnTo>
                    <a:pt x="455" y="76"/>
                  </a:lnTo>
                  <a:lnTo>
                    <a:pt x="471" y="90"/>
                  </a:lnTo>
                  <a:lnTo>
                    <a:pt x="471" y="90"/>
                  </a:lnTo>
                  <a:lnTo>
                    <a:pt x="473" y="92"/>
                  </a:lnTo>
                  <a:lnTo>
                    <a:pt x="473" y="92"/>
                  </a:lnTo>
                  <a:lnTo>
                    <a:pt x="391" y="92"/>
                  </a:lnTo>
                  <a:lnTo>
                    <a:pt x="391" y="92"/>
                  </a:lnTo>
                  <a:lnTo>
                    <a:pt x="391" y="92"/>
                  </a:lnTo>
                  <a:lnTo>
                    <a:pt x="391" y="92"/>
                  </a:lnTo>
                  <a:close/>
                  <a:moveTo>
                    <a:pt x="167" y="105"/>
                  </a:moveTo>
                  <a:lnTo>
                    <a:pt x="167" y="105"/>
                  </a:lnTo>
                  <a:lnTo>
                    <a:pt x="166" y="107"/>
                  </a:lnTo>
                  <a:lnTo>
                    <a:pt x="166" y="107"/>
                  </a:lnTo>
                  <a:lnTo>
                    <a:pt x="156" y="126"/>
                  </a:lnTo>
                  <a:lnTo>
                    <a:pt x="148" y="145"/>
                  </a:lnTo>
                  <a:lnTo>
                    <a:pt x="141" y="165"/>
                  </a:lnTo>
                  <a:lnTo>
                    <a:pt x="136" y="185"/>
                  </a:lnTo>
                  <a:lnTo>
                    <a:pt x="136" y="185"/>
                  </a:lnTo>
                  <a:lnTo>
                    <a:pt x="136" y="186"/>
                  </a:lnTo>
                  <a:lnTo>
                    <a:pt x="136" y="186"/>
                  </a:lnTo>
                  <a:lnTo>
                    <a:pt x="32" y="186"/>
                  </a:lnTo>
                  <a:lnTo>
                    <a:pt x="32" y="186"/>
                  </a:lnTo>
                  <a:lnTo>
                    <a:pt x="33" y="185"/>
                  </a:lnTo>
                  <a:lnTo>
                    <a:pt x="33" y="185"/>
                  </a:lnTo>
                  <a:lnTo>
                    <a:pt x="42" y="163"/>
                  </a:lnTo>
                  <a:lnTo>
                    <a:pt x="53" y="143"/>
                  </a:lnTo>
                  <a:lnTo>
                    <a:pt x="66" y="124"/>
                  </a:lnTo>
                  <a:lnTo>
                    <a:pt x="81" y="106"/>
                  </a:lnTo>
                  <a:lnTo>
                    <a:pt x="81" y="106"/>
                  </a:lnTo>
                  <a:lnTo>
                    <a:pt x="81" y="105"/>
                  </a:lnTo>
                  <a:lnTo>
                    <a:pt x="81" y="105"/>
                  </a:lnTo>
                  <a:lnTo>
                    <a:pt x="167" y="105"/>
                  </a:lnTo>
                  <a:lnTo>
                    <a:pt x="167" y="105"/>
                  </a:lnTo>
                  <a:close/>
                  <a:moveTo>
                    <a:pt x="278" y="105"/>
                  </a:moveTo>
                  <a:lnTo>
                    <a:pt x="278" y="105"/>
                  </a:lnTo>
                  <a:lnTo>
                    <a:pt x="278" y="186"/>
                  </a:lnTo>
                  <a:lnTo>
                    <a:pt x="278" y="186"/>
                  </a:lnTo>
                  <a:lnTo>
                    <a:pt x="149" y="186"/>
                  </a:lnTo>
                  <a:lnTo>
                    <a:pt x="149" y="186"/>
                  </a:lnTo>
                  <a:lnTo>
                    <a:pt x="150" y="185"/>
                  </a:lnTo>
                  <a:lnTo>
                    <a:pt x="150" y="185"/>
                  </a:lnTo>
                  <a:lnTo>
                    <a:pt x="155" y="164"/>
                  </a:lnTo>
                  <a:lnTo>
                    <a:pt x="162" y="144"/>
                  </a:lnTo>
                  <a:lnTo>
                    <a:pt x="172" y="125"/>
                  </a:lnTo>
                  <a:lnTo>
                    <a:pt x="183" y="106"/>
                  </a:lnTo>
                  <a:lnTo>
                    <a:pt x="183" y="106"/>
                  </a:lnTo>
                  <a:lnTo>
                    <a:pt x="183" y="105"/>
                  </a:lnTo>
                  <a:lnTo>
                    <a:pt x="183" y="105"/>
                  </a:lnTo>
                  <a:lnTo>
                    <a:pt x="278" y="105"/>
                  </a:lnTo>
                  <a:lnTo>
                    <a:pt x="278" y="105"/>
                  </a:lnTo>
                  <a:close/>
                  <a:moveTo>
                    <a:pt x="384" y="105"/>
                  </a:moveTo>
                  <a:lnTo>
                    <a:pt x="384" y="105"/>
                  </a:lnTo>
                  <a:lnTo>
                    <a:pt x="384" y="106"/>
                  </a:lnTo>
                  <a:lnTo>
                    <a:pt x="384" y="106"/>
                  </a:lnTo>
                  <a:lnTo>
                    <a:pt x="395" y="125"/>
                  </a:lnTo>
                  <a:lnTo>
                    <a:pt x="404" y="144"/>
                  </a:lnTo>
                  <a:lnTo>
                    <a:pt x="412" y="164"/>
                  </a:lnTo>
                  <a:lnTo>
                    <a:pt x="417" y="185"/>
                  </a:lnTo>
                  <a:lnTo>
                    <a:pt x="417" y="185"/>
                  </a:lnTo>
                  <a:lnTo>
                    <a:pt x="417" y="186"/>
                  </a:lnTo>
                  <a:lnTo>
                    <a:pt x="417" y="186"/>
                  </a:lnTo>
                  <a:lnTo>
                    <a:pt x="290" y="186"/>
                  </a:lnTo>
                  <a:lnTo>
                    <a:pt x="290" y="186"/>
                  </a:lnTo>
                  <a:lnTo>
                    <a:pt x="290" y="105"/>
                  </a:lnTo>
                  <a:lnTo>
                    <a:pt x="290" y="105"/>
                  </a:lnTo>
                  <a:lnTo>
                    <a:pt x="384" y="105"/>
                  </a:lnTo>
                  <a:lnTo>
                    <a:pt x="384" y="105"/>
                  </a:lnTo>
                  <a:close/>
                  <a:moveTo>
                    <a:pt x="486" y="105"/>
                  </a:moveTo>
                  <a:lnTo>
                    <a:pt x="486" y="105"/>
                  </a:lnTo>
                  <a:lnTo>
                    <a:pt x="486" y="106"/>
                  </a:lnTo>
                  <a:lnTo>
                    <a:pt x="486" y="106"/>
                  </a:lnTo>
                  <a:lnTo>
                    <a:pt x="501" y="124"/>
                  </a:lnTo>
                  <a:lnTo>
                    <a:pt x="514" y="143"/>
                  </a:lnTo>
                  <a:lnTo>
                    <a:pt x="525" y="163"/>
                  </a:lnTo>
                  <a:lnTo>
                    <a:pt x="534" y="185"/>
                  </a:lnTo>
                  <a:lnTo>
                    <a:pt x="534" y="185"/>
                  </a:lnTo>
                  <a:lnTo>
                    <a:pt x="535" y="186"/>
                  </a:lnTo>
                  <a:lnTo>
                    <a:pt x="535" y="186"/>
                  </a:lnTo>
                  <a:lnTo>
                    <a:pt x="431" y="186"/>
                  </a:lnTo>
                  <a:lnTo>
                    <a:pt x="431" y="186"/>
                  </a:lnTo>
                  <a:lnTo>
                    <a:pt x="431" y="185"/>
                  </a:lnTo>
                  <a:lnTo>
                    <a:pt x="431" y="185"/>
                  </a:lnTo>
                  <a:lnTo>
                    <a:pt x="426" y="165"/>
                  </a:lnTo>
                  <a:lnTo>
                    <a:pt x="419" y="145"/>
                  </a:lnTo>
                  <a:lnTo>
                    <a:pt x="411" y="126"/>
                  </a:lnTo>
                  <a:lnTo>
                    <a:pt x="400" y="107"/>
                  </a:lnTo>
                  <a:lnTo>
                    <a:pt x="400" y="107"/>
                  </a:lnTo>
                  <a:lnTo>
                    <a:pt x="400" y="105"/>
                  </a:lnTo>
                  <a:lnTo>
                    <a:pt x="400" y="105"/>
                  </a:lnTo>
                  <a:lnTo>
                    <a:pt x="486" y="105"/>
                  </a:lnTo>
                  <a:lnTo>
                    <a:pt x="486" y="105"/>
                  </a:lnTo>
                  <a:close/>
                  <a:moveTo>
                    <a:pt x="540" y="199"/>
                  </a:moveTo>
                  <a:lnTo>
                    <a:pt x="540" y="199"/>
                  </a:lnTo>
                  <a:lnTo>
                    <a:pt x="540" y="200"/>
                  </a:lnTo>
                  <a:lnTo>
                    <a:pt x="540" y="200"/>
                  </a:lnTo>
                  <a:lnTo>
                    <a:pt x="545" y="220"/>
                  </a:lnTo>
                  <a:lnTo>
                    <a:pt x="549" y="242"/>
                  </a:lnTo>
                  <a:lnTo>
                    <a:pt x="552" y="263"/>
                  </a:lnTo>
                  <a:lnTo>
                    <a:pt x="553" y="284"/>
                  </a:lnTo>
                  <a:lnTo>
                    <a:pt x="553" y="284"/>
                  </a:lnTo>
                  <a:lnTo>
                    <a:pt x="552" y="305"/>
                  </a:lnTo>
                  <a:lnTo>
                    <a:pt x="549" y="326"/>
                  </a:lnTo>
                  <a:lnTo>
                    <a:pt x="545" y="347"/>
                  </a:lnTo>
                  <a:lnTo>
                    <a:pt x="540" y="367"/>
                  </a:lnTo>
                  <a:lnTo>
                    <a:pt x="540" y="367"/>
                  </a:lnTo>
                  <a:lnTo>
                    <a:pt x="539" y="368"/>
                  </a:lnTo>
                  <a:lnTo>
                    <a:pt x="539" y="368"/>
                  </a:lnTo>
                  <a:lnTo>
                    <a:pt x="27" y="368"/>
                  </a:lnTo>
                  <a:lnTo>
                    <a:pt x="27" y="368"/>
                  </a:lnTo>
                  <a:lnTo>
                    <a:pt x="27" y="367"/>
                  </a:lnTo>
                  <a:lnTo>
                    <a:pt x="27" y="367"/>
                  </a:lnTo>
                  <a:lnTo>
                    <a:pt x="27" y="367"/>
                  </a:lnTo>
                  <a:lnTo>
                    <a:pt x="21" y="347"/>
                  </a:lnTo>
                  <a:lnTo>
                    <a:pt x="17" y="326"/>
                  </a:lnTo>
                  <a:lnTo>
                    <a:pt x="15" y="305"/>
                  </a:lnTo>
                  <a:lnTo>
                    <a:pt x="14" y="284"/>
                  </a:lnTo>
                  <a:lnTo>
                    <a:pt x="14" y="284"/>
                  </a:lnTo>
                  <a:lnTo>
                    <a:pt x="15" y="263"/>
                  </a:lnTo>
                  <a:lnTo>
                    <a:pt x="17" y="242"/>
                  </a:lnTo>
                  <a:lnTo>
                    <a:pt x="21" y="220"/>
                  </a:lnTo>
                  <a:lnTo>
                    <a:pt x="27" y="200"/>
                  </a:lnTo>
                  <a:lnTo>
                    <a:pt x="27" y="200"/>
                  </a:lnTo>
                  <a:lnTo>
                    <a:pt x="27" y="199"/>
                  </a:lnTo>
                  <a:lnTo>
                    <a:pt x="27" y="199"/>
                  </a:lnTo>
                  <a:lnTo>
                    <a:pt x="540" y="199"/>
                  </a:lnTo>
                  <a:lnTo>
                    <a:pt x="540" y="199"/>
                  </a:lnTo>
                  <a:close/>
                  <a:moveTo>
                    <a:pt x="136" y="381"/>
                  </a:moveTo>
                  <a:lnTo>
                    <a:pt x="136" y="381"/>
                  </a:lnTo>
                  <a:lnTo>
                    <a:pt x="136" y="381"/>
                  </a:lnTo>
                  <a:lnTo>
                    <a:pt x="136" y="381"/>
                  </a:lnTo>
                  <a:lnTo>
                    <a:pt x="141" y="402"/>
                  </a:lnTo>
                  <a:lnTo>
                    <a:pt x="148" y="421"/>
                  </a:lnTo>
                  <a:lnTo>
                    <a:pt x="156" y="441"/>
                  </a:lnTo>
                  <a:lnTo>
                    <a:pt x="166" y="460"/>
                  </a:lnTo>
                  <a:lnTo>
                    <a:pt x="166" y="460"/>
                  </a:lnTo>
                  <a:lnTo>
                    <a:pt x="167" y="461"/>
                  </a:lnTo>
                  <a:lnTo>
                    <a:pt x="167" y="461"/>
                  </a:lnTo>
                  <a:lnTo>
                    <a:pt x="81" y="461"/>
                  </a:lnTo>
                  <a:lnTo>
                    <a:pt x="81" y="461"/>
                  </a:lnTo>
                  <a:lnTo>
                    <a:pt x="81" y="461"/>
                  </a:lnTo>
                  <a:lnTo>
                    <a:pt x="81" y="461"/>
                  </a:lnTo>
                  <a:lnTo>
                    <a:pt x="81" y="461"/>
                  </a:lnTo>
                  <a:lnTo>
                    <a:pt x="66" y="443"/>
                  </a:lnTo>
                  <a:lnTo>
                    <a:pt x="53" y="423"/>
                  </a:lnTo>
                  <a:lnTo>
                    <a:pt x="42" y="403"/>
                  </a:lnTo>
                  <a:lnTo>
                    <a:pt x="33" y="382"/>
                  </a:lnTo>
                  <a:lnTo>
                    <a:pt x="33" y="382"/>
                  </a:lnTo>
                  <a:lnTo>
                    <a:pt x="32" y="381"/>
                  </a:lnTo>
                  <a:lnTo>
                    <a:pt x="32" y="381"/>
                  </a:lnTo>
                  <a:lnTo>
                    <a:pt x="136" y="381"/>
                  </a:lnTo>
                  <a:lnTo>
                    <a:pt x="136" y="381"/>
                  </a:lnTo>
                  <a:close/>
                  <a:moveTo>
                    <a:pt x="278" y="381"/>
                  </a:moveTo>
                  <a:lnTo>
                    <a:pt x="278" y="381"/>
                  </a:lnTo>
                  <a:lnTo>
                    <a:pt x="278" y="461"/>
                  </a:lnTo>
                  <a:lnTo>
                    <a:pt x="278" y="461"/>
                  </a:lnTo>
                  <a:lnTo>
                    <a:pt x="183" y="461"/>
                  </a:lnTo>
                  <a:lnTo>
                    <a:pt x="183" y="461"/>
                  </a:lnTo>
                  <a:lnTo>
                    <a:pt x="183" y="461"/>
                  </a:lnTo>
                  <a:lnTo>
                    <a:pt x="183" y="461"/>
                  </a:lnTo>
                  <a:lnTo>
                    <a:pt x="172" y="442"/>
                  </a:lnTo>
                  <a:lnTo>
                    <a:pt x="162" y="422"/>
                  </a:lnTo>
                  <a:lnTo>
                    <a:pt x="155" y="402"/>
                  </a:lnTo>
                  <a:lnTo>
                    <a:pt x="150" y="382"/>
                  </a:lnTo>
                  <a:lnTo>
                    <a:pt x="150" y="382"/>
                  </a:lnTo>
                  <a:lnTo>
                    <a:pt x="149" y="381"/>
                  </a:lnTo>
                  <a:lnTo>
                    <a:pt x="149" y="381"/>
                  </a:lnTo>
                  <a:lnTo>
                    <a:pt x="278" y="381"/>
                  </a:lnTo>
                  <a:lnTo>
                    <a:pt x="278" y="381"/>
                  </a:lnTo>
                  <a:close/>
                  <a:moveTo>
                    <a:pt x="417" y="381"/>
                  </a:moveTo>
                  <a:lnTo>
                    <a:pt x="417" y="381"/>
                  </a:lnTo>
                  <a:lnTo>
                    <a:pt x="417" y="382"/>
                  </a:lnTo>
                  <a:lnTo>
                    <a:pt x="417" y="382"/>
                  </a:lnTo>
                  <a:lnTo>
                    <a:pt x="412" y="402"/>
                  </a:lnTo>
                  <a:lnTo>
                    <a:pt x="404" y="422"/>
                  </a:lnTo>
                  <a:lnTo>
                    <a:pt x="395" y="442"/>
                  </a:lnTo>
                  <a:lnTo>
                    <a:pt x="384" y="461"/>
                  </a:lnTo>
                  <a:lnTo>
                    <a:pt x="384" y="461"/>
                  </a:lnTo>
                  <a:lnTo>
                    <a:pt x="384" y="461"/>
                  </a:lnTo>
                  <a:lnTo>
                    <a:pt x="384" y="461"/>
                  </a:lnTo>
                  <a:lnTo>
                    <a:pt x="290" y="461"/>
                  </a:lnTo>
                  <a:lnTo>
                    <a:pt x="290" y="461"/>
                  </a:lnTo>
                  <a:lnTo>
                    <a:pt x="290" y="381"/>
                  </a:lnTo>
                  <a:lnTo>
                    <a:pt x="290" y="381"/>
                  </a:lnTo>
                  <a:lnTo>
                    <a:pt x="417" y="381"/>
                  </a:lnTo>
                  <a:lnTo>
                    <a:pt x="417" y="381"/>
                  </a:lnTo>
                  <a:close/>
                  <a:moveTo>
                    <a:pt x="535" y="381"/>
                  </a:moveTo>
                  <a:lnTo>
                    <a:pt x="535" y="381"/>
                  </a:lnTo>
                  <a:lnTo>
                    <a:pt x="534" y="382"/>
                  </a:lnTo>
                  <a:lnTo>
                    <a:pt x="534" y="382"/>
                  </a:lnTo>
                  <a:lnTo>
                    <a:pt x="525" y="403"/>
                  </a:lnTo>
                  <a:lnTo>
                    <a:pt x="514" y="423"/>
                  </a:lnTo>
                  <a:lnTo>
                    <a:pt x="501" y="443"/>
                  </a:lnTo>
                  <a:lnTo>
                    <a:pt x="486" y="461"/>
                  </a:lnTo>
                  <a:lnTo>
                    <a:pt x="486" y="461"/>
                  </a:lnTo>
                  <a:lnTo>
                    <a:pt x="486" y="461"/>
                  </a:lnTo>
                  <a:lnTo>
                    <a:pt x="486" y="461"/>
                  </a:lnTo>
                  <a:lnTo>
                    <a:pt x="400" y="461"/>
                  </a:lnTo>
                  <a:lnTo>
                    <a:pt x="400" y="461"/>
                  </a:lnTo>
                  <a:lnTo>
                    <a:pt x="400" y="460"/>
                  </a:lnTo>
                  <a:lnTo>
                    <a:pt x="400" y="460"/>
                  </a:lnTo>
                  <a:lnTo>
                    <a:pt x="400" y="460"/>
                  </a:lnTo>
                  <a:lnTo>
                    <a:pt x="411" y="441"/>
                  </a:lnTo>
                  <a:lnTo>
                    <a:pt x="419" y="421"/>
                  </a:lnTo>
                  <a:lnTo>
                    <a:pt x="426" y="402"/>
                  </a:lnTo>
                  <a:lnTo>
                    <a:pt x="431" y="381"/>
                  </a:lnTo>
                  <a:lnTo>
                    <a:pt x="431" y="381"/>
                  </a:lnTo>
                  <a:lnTo>
                    <a:pt x="431" y="381"/>
                  </a:lnTo>
                  <a:lnTo>
                    <a:pt x="431" y="381"/>
                  </a:lnTo>
                  <a:lnTo>
                    <a:pt x="535" y="381"/>
                  </a:lnTo>
                  <a:lnTo>
                    <a:pt x="535" y="381"/>
                  </a:lnTo>
                  <a:close/>
                  <a:moveTo>
                    <a:pt x="176" y="475"/>
                  </a:moveTo>
                  <a:lnTo>
                    <a:pt x="176" y="475"/>
                  </a:lnTo>
                  <a:lnTo>
                    <a:pt x="176" y="475"/>
                  </a:lnTo>
                  <a:lnTo>
                    <a:pt x="176" y="475"/>
                  </a:lnTo>
                  <a:lnTo>
                    <a:pt x="191" y="495"/>
                  </a:lnTo>
                  <a:lnTo>
                    <a:pt x="208" y="513"/>
                  </a:lnTo>
                  <a:lnTo>
                    <a:pt x="227" y="531"/>
                  </a:lnTo>
                  <a:lnTo>
                    <a:pt x="247" y="548"/>
                  </a:lnTo>
                  <a:lnTo>
                    <a:pt x="247" y="548"/>
                  </a:lnTo>
                  <a:lnTo>
                    <a:pt x="253" y="551"/>
                  </a:lnTo>
                  <a:lnTo>
                    <a:pt x="253" y="551"/>
                  </a:lnTo>
                  <a:lnTo>
                    <a:pt x="247" y="550"/>
                  </a:lnTo>
                  <a:lnTo>
                    <a:pt x="247" y="550"/>
                  </a:lnTo>
                  <a:lnTo>
                    <a:pt x="247" y="550"/>
                  </a:lnTo>
                  <a:lnTo>
                    <a:pt x="226" y="546"/>
                  </a:lnTo>
                  <a:lnTo>
                    <a:pt x="205" y="541"/>
                  </a:lnTo>
                  <a:lnTo>
                    <a:pt x="185" y="534"/>
                  </a:lnTo>
                  <a:lnTo>
                    <a:pt x="165" y="525"/>
                  </a:lnTo>
                  <a:lnTo>
                    <a:pt x="146" y="515"/>
                  </a:lnTo>
                  <a:lnTo>
                    <a:pt x="129" y="504"/>
                  </a:lnTo>
                  <a:lnTo>
                    <a:pt x="111" y="491"/>
                  </a:lnTo>
                  <a:lnTo>
                    <a:pt x="95" y="476"/>
                  </a:lnTo>
                  <a:lnTo>
                    <a:pt x="95" y="476"/>
                  </a:lnTo>
                  <a:lnTo>
                    <a:pt x="94" y="475"/>
                  </a:lnTo>
                  <a:lnTo>
                    <a:pt x="94" y="475"/>
                  </a:lnTo>
                  <a:lnTo>
                    <a:pt x="176" y="475"/>
                  </a:lnTo>
                  <a:lnTo>
                    <a:pt x="176" y="475"/>
                  </a:lnTo>
                  <a:close/>
                  <a:moveTo>
                    <a:pt x="278" y="475"/>
                  </a:moveTo>
                  <a:lnTo>
                    <a:pt x="278" y="475"/>
                  </a:lnTo>
                  <a:lnTo>
                    <a:pt x="278" y="552"/>
                  </a:lnTo>
                  <a:lnTo>
                    <a:pt x="278" y="552"/>
                  </a:lnTo>
                  <a:lnTo>
                    <a:pt x="262" y="542"/>
                  </a:lnTo>
                  <a:lnTo>
                    <a:pt x="262" y="542"/>
                  </a:lnTo>
                  <a:lnTo>
                    <a:pt x="247" y="531"/>
                  </a:lnTo>
                  <a:lnTo>
                    <a:pt x="230" y="516"/>
                  </a:lnTo>
                  <a:lnTo>
                    <a:pt x="212" y="498"/>
                  </a:lnTo>
                  <a:lnTo>
                    <a:pt x="203" y="487"/>
                  </a:lnTo>
                  <a:lnTo>
                    <a:pt x="194" y="476"/>
                  </a:lnTo>
                  <a:lnTo>
                    <a:pt x="194" y="476"/>
                  </a:lnTo>
                  <a:lnTo>
                    <a:pt x="192" y="475"/>
                  </a:lnTo>
                  <a:lnTo>
                    <a:pt x="192" y="475"/>
                  </a:lnTo>
                  <a:lnTo>
                    <a:pt x="278" y="475"/>
                  </a:lnTo>
                  <a:lnTo>
                    <a:pt x="278" y="475"/>
                  </a:lnTo>
                  <a:close/>
                  <a:moveTo>
                    <a:pt x="374" y="475"/>
                  </a:moveTo>
                  <a:lnTo>
                    <a:pt x="374" y="475"/>
                  </a:lnTo>
                  <a:lnTo>
                    <a:pt x="373" y="476"/>
                  </a:lnTo>
                  <a:lnTo>
                    <a:pt x="373" y="476"/>
                  </a:lnTo>
                  <a:lnTo>
                    <a:pt x="364" y="487"/>
                  </a:lnTo>
                  <a:lnTo>
                    <a:pt x="355" y="498"/>
                  </a:lnTo>
                  <a:lnTo>
                    <a:pt x="337" y="516"/>
                  </a:lnTo>
                  <a:lnTo>
                    <a:pt x="320" y="531"/>
                  </a:lnTo>
                  <a:lnTo>
                    <a:pt x="305" y="542"/>
                  </a:lnTo>
                  <a:lnTo>
                    <a:pt x="305" y="542"/>
                  </a:lnTo>
                  <a:lnTo>
                    <a:pt x="290" y="552"/>
                  </a:lnTo>
                  <a:lnTo>
                    <a:pt x="290" y="552"/>
                  </a:lnTo>
                  <a:lnTo>
                    <a:pt x="290" y="475"/>
                  </a:lnTo>
                  <a:lnTo>
                    <a:pt x="290" y="475"/>
                  </a:lnTo>
                  <a:lnTo>
                    <a:pt x="374" y="475"/>
                  </a:lnTo>
                  <a:lnTo>
                    <a:pt x="374" y="475"/>
                  </a:lnTo>
                  <a:close/>
                  <a:moveTo>
                    <a:pt x="473" y="475"/>
                  </a:moveTo>
                  <a:lnTo>
                    <a:pt x="473" y="475"/>
                  </a:lnTo>
                  <a:lnTo>
                    <a:pt x="471" y="476"/>
                  </a:lnTo>
                  <a:lnTo>
                    <a:pt x="471" y="476"/>
                  </a:lnTo>
                  <a:lnTo>
                    <a:pt x="455" y="491"/>
                  </a:lnTo>
                  <a:lnTo>
                    <a:pt x="438" y="504"/>
                  </a:lnTo>
                  <a:lnTo>
                    <a:pt x="420" y="515"/>
                  </a:lnTo>
                  <a:lnTo>
                    <a:pt x="401" y="525"/>
                  </a:lnTo>
                  <a:lnTo>
                    <a:pt x="382" y="534"/>
                  </a:lnTo>
                  <a:lnTo>
                    <a:pt x="361" y="541"/>
                  </a:lnTo>
                  <a:lnTo>
                    <a:pt x="340" y="547"/>
                  </a:lnTo>
                  <a:lnTo>
                    <a:pt x="319" y="551"/>
                  </a:lnTo>
                  <a:lnTo>
                    <a:pt x="319" y="551"/>
                  </a:lnTo>
                  <a:lnTo>
                    <a:pt x="313" y="551"/>
                  </a:lnTo>
                  <a:lnTo>
                    <a:pt x="313" y="551"/>
                  </a:lnTo>
                  <a:lnTo>
                    <a:pt x="319" y="547"/>
                  </a:lnTo>
                  <a:lnTo>
                    <a:pt x="319" y="547"/>
                  </a:lnTo>
                  <a:lnTo>
                    <a:pt x="334" y="537"/>
                  </a:lnTo>
                  <a:lnTo>
                    <a:pt x="351" y="521"/>
                  </a:lnTo>
                  <a:lnTo>
                    <a:pt x="361" y="511"/>
                  </a:lnTo>
                  <a:lnTo>
                    <a:pt x="371" y="500"/>
                  </a:lnTo>
                  <a:lnTo>
                    <a:pt x="381" y="488"/>
                  </a:lnTo>
                  <a:lnTo>
                    <a:pt x="391" y="475"/>
                  </a:lnTo>
                  <a:lnTo>
                    <a:pt x="391" y="475"/>
                  </a:lnTo>
                  <a:lnTo>
                    <a:pt x="391" y="475"/>
                  </a:lnTo>
                  <a:lnTo>
                    <a:pt x="391" y="475"/>
                  </a:lnTo>
                  <a:lnTo>
                    <a:pt x="473" y="475"/>
                  </a:lnTo>
                  <a:lnTo>
                    <a:pt x="473" y="47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 name="Freeform 27"/>
            <p:cNvSpPr>
              <a:spLocks/>
            </p:cNvSpPr>
            <p:nvPr userDrawn="1"/>
          </p:nvSpPr>
          <p:spPr bwMode="auto">
            <a:xfrm>
              <a:off x="1658938" y="1789113"/>
              <a:ext cx="107950" cy="187325"/>
            </a:xfrm>
            <a:custGeom>
              <a:avLst/>
              <a:gdLst>
                <a:gd name="T0" fmla="*/ 68 w 68"/>
                <a:gd name="T1" fmla="*/ 1 h 118"/>
                <a:gd name="T2" fmla="*/ 68 w 68"/>
                <a:gd name="T3" fmla="*/ 1 h 118"/>
                <a:gd name="T4" fmla="*/ 66 w 68"/>
                <a:gd name="T5" fmla="*/ 2 h 118"/>
                <a:gd name="T6" fmla="*/ 65 w 68"/>
                <a:gd name="T7" fmla="*/ 4 h 118"/>
                <a:gd name="T8" fmla="*/ 62 w 68"/>
                <a:gd name="T9" fmla="*/ 8 h 118"/>
                <a:gd name="T10" fmla="*/ 57 w 68"/>
                <a:gd name="T11" fmla="*/ 24 h 118"/>
                <a:gd name="T12" fmla="*/ 36 w 68"/>
                <a:gd name="T13" fmla="*/ 95 h 118"/>
                <a:gd name="T14" fmla="*/ 36 w 68"/>
                <a:gd name="T15" fmla="*/ 95 h 118"/>
                <a:gd name="T16" fmla="*/ 34 w 68"/>
                <a:gd name="T17" fmla="*/ 104 h 118"/>
                <a:gd name="T18" fmla="*/ 33 w 68"/>
                <a:gd name="T19" fmla="*/ 110 h 118"/>
                <a:gd name="T20" fmla="*/ 34 w 68"/>
                <a:gd name="T21" fmla="*/ 114 h 118"/>
                <a:gd name="T22" fmla="*/ 35 w 68"/>
                <a:gd name="T23" fmla="*/ 117 h 118"/>
                <a:gd name="T24" fmla="*/ 35 w 68"/>
                <a:gd name="T25" fmla="*/ 118 h 118"/>
                <a:gd name="T26" fmla="*/ 0 w 68"/>
                <a:gd name="T27" fmla="*/ 118 h 118"/>
                <a:gd name="T28" fmla="*/ 0 w 68"/>
                <a:gd name="T29" fmla="*/ 117 h 118"/>
                <a:gd name="T30" fmla="*/ 0 w 68"/>
                <a:gd name="T31" fmla="*/ 117 h 118"/>
                <a:gd name="T32" fmla="*/ 4 w 68"/>
                <a:gd name="T33" fmla="*/ 114 h 118"/>
                <a:gd name="T34" fmla="*/ 6 w 68"/>
                <a:gd name="T35" fmla="*/ 111 h 118"/>
                <a:gd name="T36" fmla="*/ 9 w 68"/>
                <a:gd name="T37" fmla="*/ 105 h 118"/>
                <a:gd name="T38" fmla="*/ 11 w 68"/>
                <a:gd name="T39" fmla="*/ 96 h 118"/>
                <a:gd name="T40" fmla="*/ 32 w 68"/>
                <a:gd name="T41" fmla="*/ 25 h 118"/>
                <a:gd name="T42" fmla="*/ 32 w 68"/>
                <a:gd name="T43" fmla="*/ 25 h 118"/>
                <a:gd name="T44" fmla="*/ 34 w 68"/>
                <a:gd name="T45" fmla="*/ 15 h 118"/>
                <a:gd name="T46" fmla="*/ 35 w 68"/>
                <a:gd name="T47" fmla="*/ 9 h 118"/>
                <a:gd name="T48" fmla="*/ 35 w 68"/>
                <a:gd name="T49" fmla="*/ 5 h 118"/>
                <a:gd name="T50" fmla="*/ 34 w 68"/>
                <a:gd name="T51" fmla="*/ 1 h 118"/>
                <a:gd name="T52" fmla="*/ 34 w 68"/>
                <a:gd name="T53" fmla="*/ 0 h 118"/>
                <a:gd name="T54" fmla="*/ 68 w 68"/>
                <a:gd name="T55" fmla="*/ 0 h 118"/>
                <a:gd name="T56" fmla="*/ 68 w 68"/>
                <a:gd name="T57" fmla="*/ 1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8" h="118">
                  <a:moveTo>
                    <a:pt x="68" y="1"/>
                  </a:moveTo>
                  <a:lnTo>
                    <a:pt x="68" y="1"/>
                  </a:lnTo>
                  <a:lnTo>
                    <a:pt x="66" y="2"/>
                  </a:lnTo>
                  <a:lnTo>
                    <a:pt x="65" y="4"/>
                  </a:lnTo>
                  <a:lnTo>
                    <a:pt x="62" y="8"/>
                  </a:lnTo>
                  <a:lnTo>
                    <a:pt x="57" y="24"/>
                  </a:lnTo>
                  <a:lnTo>
                    <a:pt x="36" y="95"/>
                  </a:lnTo>
                  <a:lnTo>
                    <a:pt x="36" y="95"/>
                  </a:lnTo>
                  <a:lnTo>
                    <a:pt x="34" y="104"/>
                  </a:lnTo>
                  <a:lnTo>
                    <a:pt x="33" y="110"/>
                  </a:lnTo>
                  <a:lnTo>
                    <a:pt x="34" y="114"/>
                  </a:lnTo>
                  <a:lnTo>
                    <a:pt x="35" y="117"/>
                  </a:lnTo>
                  <a:lnTo>
                    <a:pt x="35" y="118"/>
                  </a:lnTo>
                  <a:lnTo>
                    <a:pt x="0" y="118"/>
                  </a:lnTo>
                  <a:lnTo>
                    <a:pt x="0" y="117"/>
                  </a:lnTo>
                  <a:lnTo>
                    <a:pt x="0" y="117"/>
                  </a:lnTo>
                  <a:lnTo>
                    <a:pt x="4" y="114"/>
                  </a:lnTo>
                  <a:lnTo>
                    <a:pt x="6" y="111"/>
                  </a:lnTo>
                  <a:lnTo>
                    <a:pt x="9" y="105"/>
                  </a:lnTo>
                  <a:lnTo>
                    <a:pt x="11" y="96"/>
                  </a:lnTo>
                  <a:lnTo>
                    <a:pt x="32" y="25"/>
                  </a:lnTo>
                  <a:lnTo>
                    <a:pt x="32" y="25"/>
                  </a:lnTo>
                  <a:lnTo>
                    <a:pt x="34" y="15"/>
                  </a:lnTo>
                  <a:lnTo>
                    <a:pt x="35" y="9"/>
                  </a:lnTo>
                  <a:lnTo>
                    <a:pt x="35" y="5"/>
                  </a:lnTo>
                  <a:lnTo>
                    <a:pt x="34" y="1"/>
                  </a:lnTo>
                  <a:lnTo>
                    <a:pt x="34" y="0"/>
                  </a:lnTo>
                  <a:lnTo>
                    <a:pt x="68" y="0"/>
                  </a:lnTo>
                  <a:lnTo>
                    <a:pt x="68"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 name="Freeform 28"/>
            <p:cNvSpPr>
              <a:spLocks/>
            </p:cNvSpPr>
            <p:nvPr userDrawn="1"/>
          </p:nvSpPr>
          <p:spPr bwMode="auto">
            <a:xfrm>
              <a:off x="1289051" y="1785938"/>
              <a:ext cx="138113" cy="193675"/>
            </a:xfrm>
            <a:custGeom>
              <a:avLst/>
              <a:gdLst>
                <a:gd name="T0" fmla="*/ 8 w 87"/>
                <a:gd name="T1" fmla="*/ 90 h 122"/>
                <a:gd name="T2" fmla="*/ 10 w 87"/>
                <a:gd name="T3" fmla="*/ 101 h 122"/>
                <a:gd name="T4" fmla="*/ 16 w 87"/>
                <a:gd name="T5" fmla="*/ 109 h 122"/>
                <a:gd name="T6" fmla="*/ 25 w 87"/>
                <a:gd name="T7" fmla="*/ 113 h 122"/>
                <a:gd name="T8" fmla="*/ 38 w 87"/>
                <a:gd name="T9" fmla="*/ 114 h 122"/>
                <a:gd name="T10" fmla="*/ 42 w 87"/>
                <a:gd name="T11" fmla="*/ 113 h 122"/>
                <a:gd name="T12" fmla="*/ 50 w 87"/>
                <a:gd name="T13" fmla="*/ 110 h 122"/>
                <a:gd name="T14" fmla="*/ 55 w 87"/>
                <a:gd name="T15" fmla="*/ 104 h 122"/>
                <a:gd name="T16" fmla="*/ 58 w 87"/>
                <a:gd name="T17" fmla="*/ 97 h 122"/>
                <a:gd name="T18" fmla="*/ 58 w 87"/>
                <a:gd name="T19" fmla="*/ 94 h 122"/>
                <a:gd name="T20" fmla="*/ 54 w 87"/>
                <a:gd name="T21" fmla="*/ 82 h 122"/>
                <a:gd name="T22" fmla="*/ 43 w 87"/>
                <a:gd name="T23" fmla="*/ 72 h 122"/>
                <a:gd name="T24" fmla="*/ 38 w 87"/>
                <a:gd name="T25" fmla="*/ 68 h 122"/>
                <a:gd name="T26" fmla="*/ 22 w 87"/>
                <a:gd name="T27" fmla="*/ 54 h 122"/>
                <a:gd name="T28" fmla="*/ 17 w 87"/>
                <a:gd name="T29" fmla="*/ 46 h 122"/>
                <a:gd name="T30" fmla="*/ 16 w 87"/>
                <a:gd name="T31" fmla="*/ 36 h 122"/>
                <a:gd name="T32" fmla="*/ 17 w 87"/>
                <a:gd name="T33" fmla="*/ 29 h 122"/>
                <a:gd name="T34" fmla="*/ 22 w 87"/>
                <a:gd name="T35" fmla="*/ 15 h 122"/>
                <a:gd name="T36" fmla="*/ 33 w 87"/>
                <a:gd name="T37" fmla="*/ 6 h 122"/>
                <a:gd name="T38" fmla="*/ 48 w 87"/>
                <a:gd name="T39" fmla="*/ 1 h 122"/>
                <a:gd name="T40" fmla="*/ 56 w 87"/>
                <a:gd name="T41" fmla="*/ 0 h 122"/>
                <a:gd name="T42" fmla="*/ 77 w 87"/>
                <a:gd name="T43" fmla="*/ 2 h 122"/>
                <a:gd name="T44" fmla="*/ 87 w 87"/>
                <a:gd name="T45" fmla="*/ 5 h 122"/>
                <a:gd name="T46" fmla="*/ 80 w 87"/>
                <a:gd name="T47" fmla="*/ 27 h 122"/>
                <a:gd name="T48" fmla="*/ 77 w 87"/>
                <a:gd name="T49" fmla="*/ 17 h 122"/>
                <a:gd name="T50" fmla="*/ 73 w 87"/>
                <a:gd name="T51" fmla="*/ 11 h 122"/>
                <a:gd name="T52" fmla="*/ 65 w 87"/>
                <a:gd name="T53" fmla="*/ 8 h 122"/>
                <a:gd name="T54" fmla="*/ 55 w 87"/>
                <a:gd name="T55" fmla="*/ 8 h 122"/>
                <a:gd name="T56" fmla="*/ 50 w 87"/>
                <a:gd name="T57" fmla="*/ 8 h 122"/>
                <a:gd name="T58" fmla="*/ 44 w 87"/>
                <a:gd name="T59" fmla="*/ 12 h 122"/>
                <a:gd name="T60" fmla="*/ 39 w 87"/>
                <a:gd name="T61" fmla="*/ 17 h 122"/>
                <a:gd name="T62" fmla="*/ 37 w 87"/>
                <a:gd name="T63" fmla="*/ 28 h 122"/>
                <a:gd name="T64" fmla="*/ 38 w 87"/>
                <a:gd name="T65" fmla="*/ 34 h 122"/>
                <a:gd name="T66" fmla="*/ 45 w 87"/>
                <a:gd name="T67" fmla="*/ 44 h 122"/>
                <a:gd name="T68" fmla="*/ 57 w 87"/>
                <a:gd name="T69" fmla="*/ 52 h 122"/>
                <a:gd name="T70" fmla="*/ 66 w 87"/>
                <a:gd name="T71" fmla="*/ 58 h 122"/>
                <a:gd name="T72" fmla="*/ 77 w 87"/>
                <a:gd name="T73" fmla="*/ 69 h 122"/>
                <a:gd name="T74" fmla="*/ 80 w 87"/>
                <a:gd name="T75" fmla="*/ 79 h 122"/>
                <a:gd name="T76" fmla="*/ 81 w 87"/>
                <a:gd name="T77" fmla="*/ 84 h 122"/>
                <a:gd name="T78" fmla="*/ 77 w 87"/>
                <a:gd name="T79" fmla="*/ 100 h 122"/>
                <a:gd name="T80" fmla="*/ 68 w 87"/>
                <a:gd name="T81" fmla="*/ 112 h 122"/>
                <a:gd name="T82" fmla="*/ 54 w 87"/>
                <a:gd name="T83" fmla="*/ 120 h 122"/>
                <a:gd name="T84" fmla="*/ 35 w 87"/>
                <a:gd name="T85" fmla="*/ 122 h 122"/>
                <a:gd name="T86" fmla="*/ 24 w 87"/>
                <a:gd name="T87" fmla="*/ 121 h 122"/>
                <a:gd name="T88" fmla="*/ 6 w 87"/>
                <a:gd name="T89" fmla="*/ 116 h 122"/>
                <a:gd name="T90" fmla="*/ 0 w 87"/>
                <a:gd name="T91" fmla="*/ 112 h 122"/>
                <a:gd name="T92" fmla="*/ 8 w 87"/>
                <a:gd name="T93" fmla="*/ 9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7" h="122">
                  <a:moveTo>
                    <a:pt x="8" y="90"/>
                  </a:moveTo>
                  <a:lnTo>
                    <a:pt x="8" y="90"/>
                  </a:lnTo>
                  <a:lnTo>
                    <a:pt x="9" y="96"/>
                  </a:lnTo>
                  <a:lnTo>
                    <a:pt x="10" y="101"/>
                  </a:lnTo>
                  <a:lnTo>
                    <a:pt x="13" y="106"/>
                  </a:lnTo>
                  <a:lnTo>
                    <a:pt x="16" y="109"/>
                  </a:lnTo>
                  <a:lnTo>
                    <a:pt x="20" y="112"/>
                  </a:lnTo>
                  <a:lnTo>
                    <a:pt x="25" y="113"/>
                  </a:lnTo>
                  <a:lnTo>
                    <a:pt x="31" y="114"/>
                  </a:lnTo>
                  <a:lnTo>
                    <a:pt x="38" y="114"/>
                  </a:lnTo>
                  <a:lnTo>
                    <a:pt x="38" y="114"/>
                  </a:lnTo>
                  <a:lnTo>
                    <a:pt x="42" y="113"/>
                  </a:lnTo>
                  <a:lnTo>
                    <a:pt x="46" y="112"/>
                  </a:lnTo>
                  <a:lnTo>
                    <a:pt x="50" y="110"/>
                  </a:lnTo>
                  <a:lnTo>
                    <a:pt x="53" y="107"/>
                  </a:lnTo>
                  <a:lnTo>
                    <a:pt x="55" y="104"/>
                  </a:lnTo>
                  <a:lnTo>
                    <a:pt x="57" y="101"/>
                  </a:lnTo>
                  <a:lnTo>
                    <a:pt x="58" y="97"/>
                  </a:lnTo>
                  <a:lnTo>
                    <a:pt x="58" y="94"/>
                  </a:lnTo>
                  <a:lnTo>
                    <a:pt x="58" y="94"/>
                  </a:lnTo>
                  <a:lnTo>
                    <a:pt x="57" y="88"/>
                  </a:lnTo>
                  <a:lnTo>
                    <a:pt x="54" y="82"/>
                  </a:lnTo>
                  <a:lnTo>
                    <a:pt x="50" y="77"/>
                  </a:lnTo>
                  <a:lnTo>
                    <a:pt x="43" y="72"/>
                  </a:lnTo>
                  <a:lnTo>
                    <a:pt x="38" y="68"/>
                  </a:lnTo>
                  <a:lnTo>
                    <a:pt x="38" y="68"/>
                  </a:lnTo>
                  <a:lnTo>
                    <a:pt x="29" y="62"/>
                  </a:lnTo>
                  <a:lnTo>
                    <a:pt x="22" y="54"/>
                  </a:lnTo>
                  <a:lnTo>
                    <a:pt x="20" y="51"/>
                  </a:lnTo>
                  <a:lnTo>
                    <a:pt x="17" y="46"/>
                  </a:lnTo>
                  <a:lnTo>
                    <a:pt x="16" y="41"/>
                  </a:lnTo>
                  <a:lnTo>
                    <a:pt x="16" y="36"/>
                  </a:lnTo>
                  <a:lnTo>
                    <a:pt x="16" y="36"/>
                  </a:lnTo>
                  <a:lnTo>
                    <a:pt x="17" y="29"/>
                  </a:lnTo>
                  <a:lnTo>
                    <a:pt x="19" y="22"/>
                  </a:lnTo>
                  <a:lnTo>
                    <a:pt x="22" y="15"/>
                  </a:lnTo>
                  <a:lnTo>
                    <a:pt x="27" y="10"/>
                  </a:lnTo>
                  <a:lnTo>
                    <a:pt x="33" y="6"/>
                  </a:lnTo>
                  <a:lnTo>
                    <a:pt x="40" y="3"/>
                  </a:lnTo>
                  <a:lnTo>
                    <a:pt x="48" y="1"/>
                  </a:lnTo>
                  <a:lnTo>
                    <a:pt x="56" y="0"/>
                  </a:lnTo>
                  <a:lnTo>
                    <a:pt x="56" y="0"/>
                  </a:lnTo>
                  <a:lnTo>
                    <a:pt x="67" y="0"/>
                  </a:lnTo>
                  <a:lnTo>
                    <a:pt x="77" y="2"/>
                  </a:lnTo>
                  <a:lnTo>
                    <a:pt x="77" y="2"/>
                  </a:lnTo>
                  <a:lnTo>
                    <a:pt x="87" y="5"/>
                  </a:lnTo>
                  <a:lnTo>
                    <a:pt x="82" y="27"/>
                  </a:lnTo>
                  <a:lnTo>
                    <a:pt x="80" y="27"/>
                  </a:lnTo>
                  <a:lnTo>
                    <a:pt x="80" y="27"/>
                  </a:lnTo>
                  <a:lnTo>
                    <a:pt x="77" y="17"/>
                  </a:lnTo>
                  <a:lnTo>
                    <a:pt x="75" y="14"/>
                  </a:lnTo>
                  <a:lnTo>
                    <a:pt x="73" y="11"/>
                  </a:lnTo>
                  <a:lnTo>
                    <a:pt x="70" y="9"/>
                  </a:lnTo>
                  <a:lnTo>
                    <a:pt x="65" y="8"/>
                  </a:lnTo>
                  <a:lnTo>
                    <a:pt x="61" y="7"/>
                  </a:lnTo>
                  <a:lnTo>
                    <a:pt x="55" y="8"/>
                  </a:lnTo>
                  <a:lnTo>
                    <a:pt x="55" y="8"/>
                  </a:lnTo>
                  <a:lnTo>
                    <a:pt x="50" y="8"/>
                  </a:lnTo>
                  <a:lnTo>
                    <a:pt x="47" y="10"/>
                  </a:lnTo>
                  <a:lnTo>
                    <a:pt x="44" y="12"/>
                  </a:lnTo>
                  <a:lnTo>
                    <a:pt x="41" y="14"/>
                  </a:lnTo>
                  <a:lnTo>
                    <a:pt x="39" y="17"/>
                  </a:lnTo>
                  <a:lnTo>
                    <a:pt x="38" y="21"/>
                  </a:lnTo>
                  <a:lnTo>
                    <a:pt x="37" y="28"/>
                  </a:lnTo>
                  <a:lnTo>
                    <a:pt x="37" y="28"/>
                  </a:lnTo>
                  <a:lnTo>
                    <a:pt x="38" y="34"/>
                  </a:lnTo>
                  <a:lnTo>
                    <a:pt x="40" y="39"/>
                  </a:lnTo>
                  <a:lnTo>
                    <a:pt x="45" y="44"/>
                  </a:lnTo>
                  <a:lnTo>
                    <a:pt x="52" y="48"/>
                  </a:lnTo>
                  <a:lnTo>
                    <a:pt x="57" y="52"/>
                  </a:lnTo>
                  <a:lnTo>
                    <a:pt x="57" y="52"/>
                  </a:lnTo>
                  <a:lnTo>
                    <a:pt x="66" y="58"/>
                  </a:lnTo>
                  <a:lnTo>
                    <a:pt x="74" y="65"/>
                  </a:lnTo>
                  <a:lnTo>
                    <a:pt x="77" y="69"/>
                  </a:lnTo>
                  <a:lnTo>
                    <a:pt x="79" y="74"/>
                  </a:lnTo>
                  <a:lnTo>
                    <a:pt x="80" y="79"/>
                  </a:lnTo>
                  <a:lnTo>
                    <a:pt x="81" y="84"/>
                  </a:lnTo>
                  <a:lnTo>
                    <a:pt x="81" y="84"/>
                  </a:lnTo>
                  <a:lnTo>
                    <a:pt x="80" y="93"/>
                  </a:lnTo>
                  <a:lnTo>
                    <a:pt x="77" y="100"/>
                  </a:lnTo>
                  <a:lnTo>
                    <a:pt x="73" y="107"/>
                  </a:lnTo>
                  <a:lnTo>
                    <a:pt x="68" y="112"/>
                  </a:lnTo>
                  <a:lnTo>
                    <a:pt x="62" y="116"/>
                  </a:lnTo>
                  <a:lnTo>
                    <a:pt x="54" y="120"/>
                  </a:lnTo>
                  <a:lnTo>
                    <a:pt x="45" y="122"/>
                  </a:lnTo>
                  <a:lnTo>
                    <a:pt x="35" y="122"/>
                  </a:lnTo>
                  <a:lnTo>
                    <a:pt x="35" y="122"/>
                  </a:lnTo>
                  <a:lnTo>
                    <a:pt x="24" y="121"/>
                  </a:lnTo>
                  <a:lnTo>
                    <a:pt x="14" y="119"/>
                  </a:lnTo>
                  <a:lnTo>
                    <a:pt x="6" y="116"/>
                  </a:lnTo>
                  <a:lnTo>
                    <a:pt x="0" y="112"/>
                  </a:lnTo>
                  <a:lnTo>
                    <a:pt x="0" y="112"/>
                  </a:lnTo>
                  <a:lnTo>
                    <a:pt x="6" y="90"/>
                  </a:lnTo>
                  <a:lnTo>
                    <a:pt x="8" y="9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2" name="Freeform 29"/>
            <p:cNvSpPr>
              <a:spLocks/>
            </p:cNvSpPr>
            <p:nvPr userDrawn="1"/>
          </p:nvSpPr>
          <p:spPr bwMode="auto">
            <a:xfrm>
              <a:off x="1760538" y="1789113"/>
              <a:ext cx="166688" cy="187325"/>
            </a:xfrm>
            <a:custGeom>
              <a:avLst/>
              <a:gdLst>
                <a:gd name="T0" fmla="*/ 105 w 105"/>
                <a:gd name="T1" fmla="*/ 0 h 118"/>
                <a:gd name="T2" fmla="*/ 105 w 105"/>
                <a:gd name="T3" fmla="*/ 0 h 118"/>
                <a:gd name="T4" fmla="*/ 98 w 105"/>
                <a:gd name="T5" fmla="*/ 22 h 118"/>
                <a:gd name="T6" fmla="*/ 97 w 105"/>
                <a:gd name="T7" fmla="*/ 22 h 118"/>
                <a:gd name="T8" fmla="*/ 97 w 105"/>
                <a:gd name="T9" fmla="*/ 22 h 118"/>
                <a:gd name="T10" fmla="*/ 95 w 105"/>
                <a:gd name="T11" fmla="*/ 16 h 118"/>
                <a:gd name="T12" fmla="*/ 92 w 105"/>
                <a:gd name="T13" fmla="*/ 13 h 118"/>
                <a:gd name="T14" fmla="*/ 88 w 105"/>
                <a:gd name="T15" fmla="*/ 10 h 118"/>
                <a:gd name="T16" fmla="*/ 84 w 105"/>
                <a:gd name="T17" fmla="*/ 9 h 118"/>
                <a:gd name="T18" fmla="*/ 76 w 105"/>
                <a:gd name="T19" fmla="*/ 8 h 118"/>
                <a:gd name="T20" fmla="*/ 69 w 105"/>
                <a:gd name="T21" fmla="*/ 8 h 118"/>
                <a:gd name="T22" fmla="*/ 68 w 105"/>
                <a:gd name="T23" fmla="*/ 8 h 118"/>
                <a:gd name="T24" fmla="*/ 68 w 105"/>
                <a:gd name="T25" fmla="*/ 8 h 118"/>
                <a:gd name="T26" fmla="*/ 64 w 105"/>
                <a:gd name="T27" fmla="*/ 9 h 118"/>
                <a:gd name="T28" fmla="*/ 61 w 105"/>
                <a:gd name="T29" fmla="*/ 10 h 118"/>
                <a:gd name="T30" fmla="*/ 59 w 105"/>
                <a:gd name="T31" fmla="*/ 12 h 118"/>
                <a:gd name="T32" fmla="*/ 58 w 105"/>
                <a:gd name="T33" fmla="*/ 16 h 118"/>
                <a:gd name="T34" fmla="*/ 48 w 105"/>
                <a:gd name="T35" fmla="*/ 55 h 118"/>
                <a:gd name="T36" fmla="*/ 51 w 105"/>
                <a:gd name="T37" fmla="*/ 55 h 118"/>
                <a:gd name="T38" fmla="*/ 51 w 105"/>
                <a:gd name="T39" fmla="*/ 55 h 118"/>
                <a:gd name="T40" fmla="*/ 62 w 105"/>
                <a:gd name="T41" fmla="*/ 55 h 118"/>
                <a:gd name="T42" fmla="*/ 71 w 105"/>
                <a:gd name="T43" fmla="*/ 55 h 118"/>
                <a:gd name="T44" fmla="*/ 78 w 105"/>
                <a:gd name="T45" fmla="*/ 53 h 118"/>
                <a:gd name="T46" fmla="*/ 81 w 105"/>
                <a:gd name="T47" fmla="*/ 52 h 118"/>
                <a:gd name="T48" fmla="*/ 83 w 105"/>
                <a:gd name="T49" fmla="*/ 50 h 118"/>
                <a:gd name="T50" fmla="*/ 84 w 105"/>
                <a:gd name="T51" fmla="*/ 50 h 118"/>
                <a:gd name="T52" fmla="*/ 78 w 105"/>
                <a:gd name="T53" fmla="*/ 71 h 118"/>
                <a:gd name="T54" fmla="*/ 77 w 105"/>
                <a:gd name="T55" fmla="*/ 71 h 118"/>
                <a:gd name="T56" fmla="*/ 77 w 105"/>
                <a:gd name="T57" fmla="*/ 71 h 118"/>
                <a:gd name="T58" fmla="*/ 75 w 105"/>
                <a:gd name="T59" fmla="*/ 68 h 118"/>
                <a:gd name="T60" fmla="*/ 73 w 105"/>
                <a:gd name="T61" fmla="*/ 66 h 118"/>
                <a:gd name="T62" fmla="*/ 70 w 105"/>
                <a:gd name="T63" fmla="*/ 65 h 118"/>
                <a:gd name="T64" fmla="*/ 67 w 105"/>
                <a:gd name="T65" fmla="*/ 64 h 118"/>
                <a:gd name="T66" fmla="*/ 58 w 105"/>
                <a:gd name="T67" fmla="*/ 63 h 118"/>
                <a:gd name="T68" fmla="*/ 48 w 105"/>
                <a:gd name="T69" fmla="*/ 63 h 118"/>
                <a:gd name="T70" fmla="*/ 45 w 105"/>
                <a:gd name="T71" fmla="*/ 63 h 118"/>
                <a:gd name="T72" fmla="*/ 36 w 105"/>
                <a:gd name="T73" fmla="*/ 95 h 118"/>
                <a:gd name="T74" fmla="*/ 36 w 105"/>
                <a:gd name="T75" fmla="*/ 95 h 118"/>
                <a:gd name="T76" fmla="*/ 34 w 105"/>
                <a:gd name="T77" fmla="*/ 103 h 118"/>
                <a:gd name="T78" fmla="*/ 32 w 105"/>
                <a:gd name="T79" fmla="*/ 109 h 118"/>
                <a:gd name="T80" fmla="*/ 33 w 105"/>
                <a:gd name="T81" fmla="*/ 114 h 118"/>
                <a:gd name="T82" fmla="*/ 34 w 105"/>
                <a:gd name="T83" fmla="*/ 117 h 118"/>
                <a:gd name="T84" fmla="*/ 34 w 105"/>
                <a:gd name="T85" fmla="*/ 118 h 118"/>
                <a:gd name="T86" fmla="*/ 0 w 105"/>
                <a:gd name="T87" fmla="*/ 118 h 118"/>
                <a:gd name="T88" fmla="*/ 0 w 105"/>
                <a:gd name="T89" fmla="*/ 117 h 118"/>
                <a:gd name="T90" fmla="*/ 0 w 105"/>
                <a:gd name="T91" fmla="*/ 117 h 118"/>
                <a:gd name="T92" fmla="*/ 3 w 105"/>
                <a:gd name="T93" fmla="*/ 114 h 118"/>
                <a:gd name="T94" fmla="*/ 6 w 105"/>
                <a:gd name="T95" fmla="*/ 110 h 118"/>
                <a:gd name="T96" fmla="*/ 8 w 105"/>
                <a:gd name="T97" fmla="*/ 104 h 118"/>
                <a:gd name="T98" fmla="*/ 11 w 105"/>
                <a:gd name="T99" fmla="*/ 96 h 118"/>
                <a:gd name="T100" fmla="*/ 32 w 105"/>
                <a:gd name="T101" fmla="*/ 24 h 118"/>
                <a:gd name="T102" fmla="*/ 32 w 105"/>
                <a:gd name="T103" fmla="*/ 24 h 118"/>
                <a:gd name="T104" fmla="*/ 34 w 105"/>
                <a:gd name="T105" fmla="*/ 15 h 118"/>
                <a:gd name="T106" fmla="*/ 35 w 105"/>
                <a:gd name="T107" fmla="*/ 9 h 118"/>
                <a:gd name="T108" fmla="*/ 35 w 105"/>
                <a:gd name="T109" fmla="*/ 5 h 118"/>
                <a:gd name="T110" fmla="*/ 33 w 105"/>
                <a:gd name="T111" fmla="*/ 1 h 118"/>
                <a:gd name="T112" fmla="*/ 33 w 105"/>
                <a:gd name="T113" fmla="*/ 0 h 118"/>
                <a:gd name="T114" fmla="*/ 105 w 105"/>
                <a:gd name="T115" fmla="*/ 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5" h="118">
                  <a:moveTo>
                    <a:pt x="105" y="0"/>
                  </a:moveTo>
                  <a:lnTo>
                    <a:pt x="105" y="0"/>
                  </a:lnTo>
                  <a:lnTo>
                    <a:pt x="98" y="22"/>
                  </a:lnTo>
                  <a:lnTo>
                    <a:pt x="97" y="22"/>
                  </a:lnTo>
                  <a:lnTo>
                    <a:pt x="97" y="22"/>
                  </a:lnTo>
                  <a:lnTo>
                    <a:pt x="95" y="16"/>
                  </a:lnTo>
                  <a:lnTo>
                    <a:pt x="92" y="13"/>
                  </a:lnTo>
                  <a:lnTo>
                    <a:pt x="88" y="10"/>
                  </a:lnTo>
                  <a:lnTo>
                    <a:pt x="84" y="9"/>
                  </a:lnTo>
                  <a:lnTo>
                    <a:pt x="76" y="8"/>
                  </a:lnTo>
                  <a:lnTo>
                    <a:pt x="69" y="8"/>
                  </a:lnTo>
                  <a:lnTo>
                    <a:pt x="68" y="8"/>
                  </a:lnTo>
                  <a:lnTo>
                    <a:pt x="68" y="8"/>
                  </a:lnTo>
                  <a:lnTo>
                    <a:pt x="64" y="9"/>
                  </a:lnTo>
                  <a:lnTo>
                    <a:pt x="61" y="10"/>
                  </a:lnTo>
                  <a:lnTo>
                    <a:pt x="59" y="12"/>
                  </a:lnTo>
                  <a:lnTo>
                    <a:pt x="58" y="16"/>
                  </a:lnTo>
                  <a:lnTo>
                    <a:pt x="48" y="55"/>
                  </a:lnTo>
                  <a:lnTo>
                    <a:pt x="51" y="55"/>
                  </a:lnTo>
                  <a:lnTo>
                    <a:pt x="51" y="55"/>
                  </a:lnTo>
                  <a:lnTo>
                    <a:pt x="62" y="55"/>
                  </a:lnTo>
                  <a:lnTo>
                    <a:pt x="71" y="55"/>
                  </a:lnTo>
                  <a:lnTo>
                    <a:pt x="78" y="53"/>
                  </a:lnTo>
                  <a:lnTo>
                    <a:pt x="81" y="52"/>
                  </a:lnTo>
                  <a:lnTo>
                    <a:pt x="83" y="50"/>
                  </a:lnTo>
                  <a:lnTo>
                    <a:pt x="84" y="50"/>
                  </a:lnTo>
                  <a:lnTo>
                    <a:pt x="78" y="71"/>
                  </a:lnTo>
                  <a:lnTo>
                    <a:pt x="77" y="71"/>
                  </a:lnTo>
                  <a:lnTo>
                    <a:pt x="77" y="71"/>
                  </a:lnTo>
                  <a:lnTo>
                    <a:pt x="75" y="68"/>
                  </a:lnTo>
                  <a:lnTo>
                    <a:pt x="73" y="66"/>
                  </a:lnTo>
                  <a:lnTo>
                    <a:pt x="70" y="65"/>
                  </a:lnTo>
                  <a:lnTo>
                    <a:pt x="67" y="64"/>
                  </a:lnTo>
                  <a:lnTo>
                    <a:pt x="58" y="63"/>
                  </a:lnTo>
                  <a:lnTo>
                    <a:pt x="48" y="63"/>
                  </a:lnTo>
                  <a:lnTo>
                    <a:pt x="45" y="63"/>
                  </a:lnTo>
                  <a:lnTo>
                    <a:pt x="36" y="95"/>
                  </a:lnTo>
                  <a:lnTo>
                    <a:pt x="36" y="95"/>
                  </a:lnTo>
                  <a:lnTo>
                    <a:pt x="34" y="103"/>
                  </a:lnTo>
                  <a:lnTo>
                    <a:pt x="32" y="109"/>
                  </a:lnTo>
                  <a:lnTo>
                    <a:pt x="33" y="114"/>
                  </a:lnTo>
                  <a:lnTo>
                    <a:pt x="34" y="117"/>
                  </a:lnTo>
                  <a:lnTo>
                    <a:pt x="34" y="118"/>
                  </a:lnTo>
                  <a:lnTo>
                    <a:pt x="0" y="118"/>
                  </a:lnTo>
                  <a:lnTo>
                    <a:pt x="0" y="117"/>
                  </a:lnTo>
                  <a:lnTo>
                    <a:pt x="0" y="117"/>
                  </a:lnTo>
                  <a:lnTo>
                    <a:pt x="3" y="114"/>
                  </a:lnTo>
                  <a:lnTo>
                    <a:pt x="6" y="110"/>
                  </a:lnTo>
                  <a:lnTo>
                    <a:pt x="8" y="104"/>
                  </a:lnTo>
                  <a:lnTo>
                    <a:pt x="11" y="96"/>
                  </a:lnTo>
                  <a:lnTo>
                    <a:pt x="32" y="24"/>
                  </a:lnTo>
                  <a:lnTo>
                    <a:pt x="32" y="24"/>
                  </a:lnTo>
                  <a:lnTo>
                    <a:pt x="34" y="15"/>
                  </a:lnTo>
                  <a:lnTo>
                    <a:pt x="35" y="9"/>
                  </a:lnTo>
                  <a:lnTo>
                    <a:pt x="35" y="5"/>
                  </a:lnTo>
                  <a:lnTo>
                    <a:pt x="33" y="1"/>
                  </a:lnTo>
                  <a:lnTo>
                    <a:pt x="33" y="0"/>
                  </a:lnTo>
                  <a:lnTo>
                    <a:pt x="10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3" name="Freeform 30"/>
            <p:cNvSpPr>
              <a:spLocks/>
            </p:cNvSpPr>
            <p:nvPr userDrawn="1"/>
          </p:nvSpPr>
          <p:spPr bwMode="auto">
            <a:xfrm>
              <a:off x="1925638" y="1789113"/>
              <a:ext cx="150813" cy="187325"/>
            </a:xfrm>
            <a:custGeom>
              <a:avLst/>
              <a:gdLst>
                <a:gd name="T0" fmla="*/ 95 w 95"/>
                <a:gd name="T1" fmla="*/ 0 h 118"/>
                <a:gd name="T2" fmla="*/ 95 w 95"/>
                <a:gd name="T3" fmla="*/ 0 h 118"/>
                <a:gd name="T4" fmla="*/ 89 w 95"/>
                <a:gd name="T5" fmla="*/ 22 h 118"/>
                <a:gd name="T6" fmla="*/ 87 w 95"/>
                <a:gd name="T7" fmla="*/ 22 h 118"/>
                <a:gd name="T8" fmla="*/ 87 w 95"/>
                <a:gd name="T9" fmla="*/ 22 h 118"/>
                <a:gd name="T10" fmla="*/ 85 w 95"/>
                <a:gd name="T11" fmla="*/ 16 h 118"/>
                <a:gd name="T12" fmla="*/ 82 w 95"/>
                <a:gd name="T13" fmla="*/ 13 h 118"/>
                <a:gd name="T14" fmla="*/ 78 w 95"/>
                <a:gd name="T15" fmla="*/ 11 h 118"/>
                <a:gd name="T16" fmla="*/ 75 w 95"/>
                <a:gd name="T17" fmla="*/ 9 h 118"/>
                <a:gd name="T18" fmla="*/ 67 w 95"/>
                <a:gd name="T19" fmla="*/ 8 h 118"/>
                <a:gd name="T20" fmla="*/ 61 w 95"/>
                <a:gd name="T21" fmla="*/ 8 h 118"/>
                <a:gd name="T22" fmla="*/ 60 w 95"/>
                <a:gd name="T23" fmla="*/ 8 h 118"/>
                <a:gd name="T24" fmla="*/ 35 w 95"/>
                <a:gd name="T25" fmla="*/ 95 h 118"/>
                <a:gd name="T26" fmla="*/ 35 w 95"/>
                <a:gd name="T27" fmla="*/ 95 h 118"/>
                <a:gd name="T28" fmla="*/ 32 w 95"/>
                <a:gd name="T29" fmla="*/ 110 h 118"/>
                <a:gd name="T30" fmla="*/ 32 w 95"/>
                <a:gd name="T31" fmla="*/ 114 h 118"/>
                <a:gd name="T32" fmla="*/ 34 w 95"/>
                <a:gd name="T33" fmla="*/ 117 h 118"/>
                <a:gd name="T34" fmla="*/ 34 w 95"/>
                <a:gd name="T35" fmla="*/ 118 h 118"/>
                <a:gd name="T36" fmla="*/ 0 w 95"/>
                <a:gd name="T37" fmla="*/ 118 h 118"/>
                <a:gd name="T38" fmla="*/ 0 w 95"/>
                <a:gd name="T39" fmla="*/ 117 h 118"/>
                <a:gd name="T40" fmla="*/ 0 w 95"/>
                <a:gd name="T41" fmla="*/ 117 h 118"/>
                <a:gd name="T42" fmla="*/ 4 w 95"/>
                <a:gd name="T43" fmla="*/ 114 h 118"/>
                <a:gd name="T44" fmla="*/ 6 w 95"/>
                <a:gd name="T45" fmla="*/ 110 h 118"/>
                <a:gd name="T46" fmla="*/ 8 w 95"/>
                <a:gd name="T47" fmla="*/ 104 h 118"/>
                <a:gd name="T48" fmla="*/ 11 w 95"/>
                <a:gd name="T49" fmla="*/ 95 h 118"/>
                <a:gd name="T50" fmla="*/ 36 w 95"/>
                <a:gd name="T51" fmla="*/ 8 h 118"/>
                <a:gd name="T52" fmla="*/ 33 w 95"/>
                <a:gd name="T53" fmla="*/ 8 h 118"/>
                <a:gd name="T54" fmla="*/ 33 w 95"/>
                <a:gd name="T55" fmla="*/ 8 h 118"/>
                <a:gd name="T56" fmla="*/ 26 w 95"/>
                <a:gd name="T57" fmla="*/ 8 h 118"/>
                <a:gd name="T58" fmla="*/ 19 w 95"/>
                <a:gd name="T59" fmla="*/ 9 h 118"/>
                <a:gd name="T60" fmla="*/ 15 w 95"/>
                <a:gd name="T61" fmla="*/ 11 h 118"/>
                <a:gd name="T62" fmla="*/ 11 w 95"/>
                <a:gd name="T63" fmla="*/ 13 h 118"/>
                <a:gd name="T64" fmla="*/ 7 w 95"/>
                <a:gd name="T65" fmla="*/ 16 h 118"/>
                <a:gd name="T66" fmla="*/ 3 w 95"/>
                <a:gd name="T67" fmla="*/ 22 h 118"/>
                <a:gd name="T68" fmla="*/ 1 w 95"/>
                <a:gd name="T69" fmla="*/ 22 h 118"/>
                <a:gd name="T70" fmla="*/ 1 w 95"/>
                <a:gd name="T71" fmla="*/ 22 h 118"/>
                <a:gd name="T72" fmla="*/ 8 w 95"/>
                <a:gd name="T73" fmla="*/ 0 h 118"/>
                <a:gd name="T74" fmla="*/ 95 w 95"/>
                <a:gd name="T75" fmla="*/ 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5" h="118">
                  <a:moveTo>
                    <a:pt x="95" y="0"/>
                  </a:moveTo>
                  <a:lnTo>
                    <a:pt x="95" y="0"/>
                  </a:lnTo>
                  <a:lnTo>
                    <a:pt x="89" y="22"/>
                  </a:lnTo>
                  <a:lnTo>
                    <a:pt x="87" y="22"/>
                  </a:lnTo>
                  <a:lnTo>
                    <a:pt x="87" y="22"/>
                  </a:lnTo>
                  <a:lnTo>
                    <a:pt x="85" y="16"/>
                  </a:lnTo>
                  <a:lnTo>
                    <a:pt x="82" y="13"/>
                  </a:lnTo>
                  <a:lnTo>
                    <a:pt x="78" y="11"/>
                  </a:lnTo>
                  <a:lnTo>
                    <a:pt x="75" y="9"/>
                  </a:lnTo>
                  <a:lnTo>
                    <a:pt x="67" y="8"/>
                  </a:lnTo>
                  <a:lnTo>
                    <a:pt x="61" y="8"/>
                  </a:lnTo>
                  <a:lnTo>
                    <a:pt x="60" y="8"/>
                  </a:lnTo>
                  <a:lnTo>
                    <a:pt x="35" y="95"/>
                  </a:lnTo>
                  <a:lnTo>
                    <a:pt x="35" y="95"/>
                  </a:lnTo>
                  <a:lnTo>
                    <a:pt x="32" y="110"/>
                  </a:lnTo>
                  <a:lnTo>
                    <a:pt x="32" y="114"/>
                  </a:lnTo>
                  <a:lnTo>
                    <a:pt x="34" y="117"/>
                  </a:lnTo>
                  <a:lnTo>
                    <a:pt x="34" y="118"/>
                  </a:lnTo>
                  <a:lnTo>
                    <a:pt x="0" y="118"/>
                  </a:lnTo>
                  <a:lnTo>
                    <a:pt x="0" y="117"/>
                  </a:lnTo>
                  <a:lnTo>
                    <a:pt x="0" y="117"/>
                  </a:lnTo>
                  <a:lnTo>
                    <a:pt x="4" y="114"/>
                  </a:lnTo>
                  <a:lnTo>
                    <a:pt x="6" y="110"/>
                  </a:lnTo>
                  <a:lnTo>
                    <a:pt x="8" y="104"/>
                  </a:lnTo>
                  <a:lnTo>
                    <a:pt x="11" y="95"/>
                  </a:lnTo>
                  <a:lnTo>
                    <a:pt x="36" y="8"/>
                  </a:lnTo>
                  <a:lnTo>
                    <a:pt x="33" y="8"/>
                  </a:lnTo>
                  <a:lnTo>
                    <a:pt x="33" y="8"/>
                  </a:lnTo>
                  <a:lnTo>
                    <a:pt x="26" y="8"/>
                  </a:lnTo>
                  <a:lnTo>
                    <a:pt x="19" y="9"/>
                  </a:lnTo>
                  <a:lnTo>
                    <a:pt x="15" y="11"/>
                  </a:lnTo>
                  <a:lnTo>
                    <a:pt x="11" y="13"/>
                  </a:lnTo>
                  <a:lnTo>
                    <a:pt x="7" y="16"/>
                  </a:lnTo>
                  <a:lnTo>
                    <a:pt x="3" y="22"/>
                  </a:lnTo>
                  <a:lnTo>
                    <a:pt x="1" y="22"/>
                  </a:lnTo>
                  <a:lnTo>
                    <a:pt x="1" y="22"/>
                  </a:lnTo>
                  <a:lnTo>
                    <a:pt x="8" y="0"/>
                  </a:lnTo>
                  <a:lnTo>
                    <a:pt x="9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4" name="Freeform 31"/>
            <p:cNvSpPr>
              <a:spLocks/>
            </p:cNvSpPr>
            <p:nvPr userDrawn="1"/>
          </p:nvSpPr>
          <p:spPr bwMode="auto">
            <a:xfrm>
              <a:off x="1447801" y="1789113"/>
              <a:ext cx="238125" cy="187325"/>
            </a:xfrm>
            <a:custGeom>
              <a:avLst/>
              <a:gdLst>
                <a:gd name="T0" fmla="*/ 150 w 150"/>
                <a:gd name="T1" fmla="*/ 1 h 118"/>
                <a:gd name="T2" fmla="*/ 150 w 150"/>
                <a:gd name="T3" fmla="*/ 1 h 118"/>
                <a:gd name="T4" fmla="*/ 147 w 150"/>
                <a:gd name="T5" fmla="*/ 5 h 118"/>
                <a:gd name="T6" fmla="*/ 144 w 150"/>
                <a:gd name="T7" fmla="*/ 9 h 118"/>
                <a:gd name="T8" fmla="*/ 136 w 150"/>
                <a:gd name="T9" fmla="*/ 23 h 118"/>
                <a:gd name="T10" fmla="*/ 136 w 150"/>
                <a:gd name="T11" fmla="*/ 23 h 118"/>
                <a:gd name="T12" fmla="*/ 108 w 150"/>
                <a:gd name="T13" fmla="*/ 76 h 118"/>
                <a:gd name="T14" fmla="*/ 87 w 150"/>
                <a:gd name="T15" fmla="*/ 118 h 118"/>
                <a:gd name="T16" fmla="*/ 74 w 150"/>
                <a:gd name="T17" fmla="*/ 118 h 118"/>
                <a:gd name="T18" fmla="*/ 67 w 150"/>
                <a:gd name="T19" fmla="*/ 44 h 118"/>
                <a:gd name="T20" fmla="*/ 66 w 150"/>
                <a:gd name="T21" fmla="*/ 44 h 118"/>
                <a:gd name="T22" fmla="*/ 26 w 150"/>
                <a:gd name="T23" fmla="*/ 118 h 118"/>
                <a:gd name="T24" fmla="*/ 15 w 150"/>
                <a:gd name="T25" fmla="*/ 118 h 118"/>
                <a:gd name="T26" fmla="*/ 5 w 150"/>
                <a:gd name="T27" fmla="*/ 24 h 118"/>
                <a:gd name="T28" fmla="*/ 5 w 150"/>
                <a:gd name="T29" fmla="*/ 24 h 118"/>
                <a:gd name="T30" fmla="*/ 4 w 150"/>
                <a:gd name="T31" fmla="*/ 9 h 118"/>
                <a:gd name="T32" fmla="*/ 2 w 150"/>
                <a:gd name="T33" fmla="*/ 5 h 118"/>
                <a:gd name="T34" fmla="*/ 0 w 150"/>
                <a:gd name="T35" fmla="*/ 1 h 118"/>
                <a:gd name="T36" fmla="*/ 0 w 150"/>
                <a:gd name="T37" fmla="*/ 0 h 118"/>
                <a:gd name="T38" fmla="*/ 33 w 150"/>
                <a:gd name="T39" fmla="*/ 0 h 118"/>
                <a:gd name="T40" fmla="*/ 33 w 150"/>
                <a:gd name="T41" fmla="*/ 1 h 118"/>
                <a:gd name="T42" fmla="*/ 33 w 150"/>
                <a:gd name="T43" fmla="*/ 1 h 118"/>
                <a:gd name="T44" fmla="*/ 31 w 150"/>
                <a:gd name="T45" fmla="*/ 5 h 118"/>
                <a:gd name="T46" fmla="*/ 29 w 150"/>
                <a:gd name="T47" fmla="*/ 9 h 118"/>
                <a:gd name="T48" fmla="*/ 29 w 150"/>
                <a:gd name="T49" fmla="*/ 14 h 118"/>
                <a:gd name="T50" fmla="*/ 29 w 150"/>
                <a:gd name="T51" fmla="*/ 23 h 118"/>
                <a:gd name="T52" fmla="*/ 35 w 150"/>
                <a:gd name="T53" fmla="*/ 79 h 118"/>
                <a:gd name="T54" fmla="*/ 35 w 150"/>
                <a:gd name="T55" fmla="*/ 79 h 118"/>
                <a:gd name="T56" fmla="*/ 77 w 150"/>
                <a:gd name="T57" fmla="*/ 1 h 118"/>
                <a:gd name="T58" fmla="*/ 86 w 150"/>
                <a:gd name="T59" fmla="*/ 1 h 118"/>
                <a:gd name="T60" fmla="*/ 93 w 150"/>
                <a:gd name="T61" fmla="*/ 79 h 118"/>
                <a:gd name="T62" fmla="*/ 94 w 150"/>
                <a:gd name="T63" fmla="*/ 79 h 118"/>
                <a:gd name="T64" fmla="*/ 94 w 150"/>
                <a:gd name="T65" fmla="*/ 79 h 118"/>
                <a:gd name="T66" fmla="*/ 124 w 150"/>
                <a:gd name="T67" fmla="*/ 21 h 118"/>
                <a:gd name="T68" fmla="*/ 124 w 150"/>
                <a:gd name="T69" fmla="*/ 21 h 118"/>
                <a:gd name="T70" fmla="*/ 128 w 150"/>
                <a:gd name="T71" fmla="*/ 12 h 118"/>
                <a:gd name="T72" fmla="*/ 129 w 150"/>
                <a:gd name="T73" fmla="*/ 6 h 118"/>
                <a:gd name="T74" fmla="*/ 129 w 150"/>
                <a:gd name="T75" fmla="*/ 3 h 118"/>
                <a:gd name="T76" fmla="*/ 128 w 150"/>
                <a:gd name="T77" fmla="*/ 1 h 118"/>
                <a:gd name="T78" fmla="*/ 128 w 150"/>
                <a:gd name="T79" fmla="*/ 0 h 118"/>
                <a:gd name="T80" fmla="*/ 150 w 150"/>
                <a:gd name="T81" fmla="*/ 0 h 118"/>
                <a:gd name="T82" fmla="*/ 150 w 150"/>
                <a:gd name="T83" fmla="*/ 1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0" h="118">
                  <a:moveTo>
                    <a:pt x="150" y="1"/>
                  </a:moveTo>
                  <a:lnTo>
                    <a:pt x="150" y="1"/>
                  </a:lnTo>
                  <a:lnTo>
                    <a:pt x="147" y="5"/>
                  </a:lnTo>
                  <a:lnTo>
                    <a:pt x="144" y="9"/>
                  </a:lnTo>
                  <a:lnTo>
                    <a:pt x="136" y="23"/>
                  </a:lnTo>
                  <a:lnTo>
                    <a:pt x="136" y="23"/>
                  </a:lnTo>
                  <a:lnTo>
                    <a:pt x="108" y="76"/>
                  </a:lnTo>
                  <a:lnTo>
                    <a:pt x="87" y="118"/>
                  </a:lnTo>
                  <a:lnTo>
                    <a:pt x="74" y="118"/>
                  </a:lnTo>
                  <a:lnTo>
                    <a:pt x="67" y="44"/>
                  </a:lnTo>
                  <a:lnTo>
                    <a:pt x="66" y="44"/>
                  </a:lnTo>
                  <a:lnTo>
                    <a:pt x="26" y="118"/>
                  </a:lnTo>
                  <a:lnTo>
                    <a:pt x="15" y="118"/>
                  </a:lnTo>
                  <a:lnTo>
                    <a:pt x="5" y="24"/>
                  </a:lnTo>
                  <a:lnTo>
                    <a:pt x="5" y="24"/>
                  </a:lnTo>
                  <a:lnTo>
                    <a:pt x="4" y="9"/>
                  </a:lnTo>
                  <a:lnTo>
                    <a:pt x="2" y="5"/>
                  </a:lnTo>
                  <a:lnTo>
                    <a:pt x="0" y="1"/>
                  </a:lnTo>
                  <a:lnTo>
                    <a:pt x="0" y="0"/>
                  </a:lnTo>
                  <a:lnTo>
                    <a:pt x="33" y="0"/>
                  </a:lnTo>
                  <a:lnTo>
                    <a:pt x="33" y="1"/>
                  </a:lnTo>
                  <a:lnTo>
                    <a:pt x="33" y="1"/>
                  </a:lnTo>
                  <a:lnTo>
                    <a:pt x="31" y="5"/>
                  </a:lnTo>
                  <a:lnTo>
                    <a:pt x="29" y="9"/>
                  </a:lnTo>
                  <a:lnTo>
                    <a:pt x="29" y="14"/>
                  </a:lnTo>
                  <a:lnTo>
                    <a:pt x="29" y="23"/>
                  </a:lnTo>
                  <a:lnTo>
                    <a:pt x="35" y="79"/>
                  </a:lnTo>
                  <a:lnTo>
                    <a:pt x="35" y="79"/>
                  </a:lnTo>
                  <a:lnTo>
                    <a:pt x="77" y="1"/>
                  </a:lnTo>
                  <a:lnTo>
                    <a:pt x="86" y="1"/>
                  </a:lnTo>
                  <a:lnTo>
                    <a:pt x="93" y="79"/>
                  </a:lnTo>
                  <a:lnTo>
                    <a:pt x="94" y="79"/>
                  </a:lnTo>
                  <a:lnTo>
                    <a:pt x="94" y="79"/>
                  </a:lnTo>
                  <a:lnTo>
                    <a:pt x="124" y="21"/>
                  </a:lnTo>
                  <a:lnTo>
                    <a:pt x="124" y="21"/>
                  </a:lnTo>
                  <a:lnTo>
                    <a:pt x="128" y="12"/>
                  </a:lnTo>
                  <a:lnTo>
                    <a:pt x="129" y="6"/>
                  </a:lnTo>
                  <a:lnTo>
                    <a:pt x="129" y="3"/>
                  </a:lnTo>
                  <a:lnTo>
                    <a:pt x="128" y="1"/>
                  </a:lnTo>
                  <a:lnTo>
                    <a:pt x="128" y="0"/>
                  </a:lnTo>
                  <a:lnTo>
                    <a:pt x="150" y="0"/>
                  </a:lnTo>
                  <a:lnTo>
                    <a:pt x="15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
        <p:nvSpPr>
          <p:cNvPr id="3" name="Text Placeholder 2"/>
          <p:cNvSpPr>
            <a:spLocks noGrp="1"/>
          </p:cNvSpPr>
          <p:nvPr>
            <p:ph type="body" sz="quarter" idx="12" hasCustomPrompt="1"/>
          </p:nvPr>
        </p:nvSpPr>
        <p:spPr>
          <a:xfrm>
            <a:off x="283745" y="301625"/>
            <a:ext cx="10230268" cy="4897090"/>
          </a:xfrm>
        </p:spPr>
        <p:txBody>
          <a:bodyPr/>
          <a:lstStyle>
            <a:lvl1pPr marL="571500" indent="-571500">
              <a:buFont typeface="Arial" panose="020B0604020202020204" pitchFamily="34" charset="0"/>
              <a:buChar char="−"/>
              <a:defRPr sz="3600">
                <a:solidFill>
                  <a:schemeClr val="bg1"/>
                </a:solidFill>
              </a:defRPr>
            </a:lvl1pPr>
            <a:lvl2pPr>
              <a:defRPr sz="2800">
                <a:solidFill>
                  <a:schemeClr val="bg1"/>
                </a:solidFill>
              </a:defRPr>
            </a:lvl2pPr>
            <a:lvl3pPr marL="985807" indent="-457200">
              <a:buFont typeface="Arial" panose="020B0604020202020204" pitchFamily="34" charset="0"/>
              <a:buChar char="−"/>
              <a:defRPr sz="2800">
                <a:solidFill>
                  <a:schemeClr val="bg1"/>
                </a:solidFill>
              </a:defRPr>
            </a:lvl3pPr>
            <a:lvl4pPr>
              <a:defRPr sz="2800">
                <a:solidFill>
                  <a:schemeClr val="bg1"/>
                </a:solidFill>
              </a:defRPr>
            </a:lvl4pPr>
            <a:lvl5pPr>
              <a:defRPr sz="2400">
                <a:solidFill>
                  <a:schemeClr val="bg1"/>
                </a:solidFill>
              </a:defRPr>
            </a:lvl5pPr>
          </a:lstStyle>
          <a:p>
            <a:pPr lvl="0"/>
            <a:r>
              <a:rPr lang="en-US"/>
              <a:t>You can use it as divider or highlight slide. Make it short, clear and pretty. If used as a highlight slide, size of the text should be 35pt. If used as a divider slide, content can be much smaller – 18pt.</a:t>
            </a:r>
          </a:p>
          <a:p>
            <a:pPr lvl="1"/>
            <a:r>
              <a:rPr lang="en-US"/>
              <a:t>Second level</a:t>
            </a:r>
          </a:p>
          <a:p>
            <a:pPr lvl="2"/>
            <a:r>
              <a:rPr lang="en-US"/>
              <a:t>Third level</a:t>
            </a:r>
          </a:p>
          <a:p>
            <a:pPr lvl="3"/>
            <a:r>
              <a:rPr lang="en-US"/>
              <a:t>Fourth level</a:t>
            </a:r>
          </a:p>
          <a:p>
            <a:pPr lvl="4"/>
            <a:r>
              <a:rPr lang="en-US"/>
              <a:t>Fifth level</a:t>
            </a:r>
            <a:endParaRPr lang="en-GB"/>
          </a:p>
        </p:txBody>
      </p:sp>
      <p:sp>
        <p:nvSpPr>
          <p:cNvPr id="18" name="Footer Placeholder 3"/>
          <p:cNvSpPr>
            <a:spLocks noGrp="1"/>
          </p:cNvSpPr>
          <p:nvPr>
            <p:ph type="ftr" sz="quarter" idx="10"/>
          </p:nvPr>
        </p:nvSpPr>
        <p:spPr>
          <a:xfrm>
            <a:off x="658292" y="5592196"/>
            <a:ext cx="8918847" cy="228600"/>
          </a:xfrm>
        </p:spPr>
        <p:txBody>
          <a:bodyPr/>
          <a:lstStyle>
            <a:lvl1pPr>
              <a:defRPr>
                <a:solidFill>
                  <a:schemeClr val="bg1"/>
                </a:solidFill>
              </a:defRPr>
            </a:lvl1pPr>
          </a:lstStyle>
          <a:p>
            <a:r>
              <a:rPr lang="en-US"/>
              <a:t>Global webinar for third-party providers</a:t>
            </a:r>
            <a:endParaRPr lang="en-GB"/>
          </a:p>
        </p:txBody>
      </p:sp>
    </p:spTree>
    <p:extLst>
      <p:ext uri="{BB962C8B-B14F-4D97-AF65-F5344CB8AC3E}">
        <p14:creationId xmlns:p14="http://schemas.microsoft.com/office/powerpoint/2010/main" val="1827926261"/>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Divider or Highlight slide Orange">
    <p:spTree>
      <p:nvGrpSpPr>
        <p:cNvPr id="1" name=""/>
        <p:cNvGrpSpPr/>
        <p:nvPr/>
      </p:nvGrpSpPr>
      <p:grpSpPr>
        <a:xfrm>
          <a:off x="0" y="0"/>
          <a:ext cx="0" cy="0"/>
          <a:chOff x="0" y="0"/>
          <a:chExt cx="0" cy="0"/>
        </a:xfrm>
      </p:grpSpPr>
      <p:sp>
        <p:nvSpPr>
          <p:cNvPr id="6" name="Rectangle 5"/>
          <p:cNvSpPr/>
          <p:nvPr userDrawn="1"/>
        </p:nvSpPr>
        <p:spPr bwMode="auto">
          <a:xfrm>
            <a:off x="0" y="0"/>
            <a:ext cx="10801350" cy="6076950"/>
          </a:xfrm>
          <a:prstGeom prst="rect">
            <a:avLst/>
          </a:prstGeom>
          <a:solidFill>
            <a:schemeClr val="accent5"/>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Arial" charset="0"/>
            </a:endParaRPr>
          </a:p>
        </p:txBody>
      </p:sp>
      <p:sp>
        <p:nvSpPr>
          <p:cNvPr id="4" name="Footer Placeholder 3"/>
          <p:cNvSpPr>
            <a:spLocks noGrp="1"/>
          </p:cNvSpPr>
          <p:nvPr>
            <p:ph type="ftr" sz="quarter" idx="10"/>
          </p:nvPr>
        </p:nvSpPr>
        <p:spPr>
          <a:xfrm>
            <a:off x="658292" y="5592196"/>
            <a:ext cx="8918847" cy="228600"/>
          </a:xfrm>
        </p:spPr>
        <p:txBody>
          <a:bodyPr/>
          <a:lstStyle>
            <a:lvl1pPr>
              <a:defRPr>
                <a:solidFill>
                  <a:schemeClr val="bg1"/>
                </a:solidFill>
              </a:defRPr>
            </a:lvl1pPr>
          </a:lstStyle>
          <a:p>
            <a:r>
              <a:rPr lang="en-US"/>
              <a:t>Global webinar for third-party providers</a:t>
            </a:r>
            <a:endParaRPr lang="en-GB"/>
          </a:p>
        </p:txBody>
      </p:sp>
      <p:sp>
        <p:nvSpPr>
          <p:cNvPr id="5" name="Slide Number Placeholder 4"/>
          <p:cNvSpPr>
            <a:spLocks noGrp="1"/>
          </p:cNvSpPr>
          <p:nvPr>
            <p:ph type="sldNum" sz="quarter" idx="11"/>
          </p:nvPr>
        </p:nvSpPr>
        <p:spPr>
          <a:xfrm>
            <a:off x="9823251" y="5592196"/>
            <a:ext cx="762000" cy="228600"/>
          </a:xfrm>
        </p:spPr>
        <p:txBody>
          <a:bodyPr/>
          <a:lstStyle>
            <a:lvl1pPr algn="r">
              <a:defRPr>
                <a:solidFill>
                  <a:schemeClr val="bg1"/>
                </a:solidFill>
              </a:defRPr>
            </a:lvl1pPr>
          </a:lstStyle>
          <a:p>
            <a:fld id="{F17889F7-7963-4A16-ADF8-FEE4D97DC541}" type="slidenum">
              <a:rPr lang="en-GB" smtClean="0"/>
              <a:pPr/>
              <a:t>‹#›</a:t>
            </a:fld>
            <a:endParaRPr lang="en-GB"/>
          </a:p>
        </p:txBody>
      </p:sp>
      <p:grpSp>
        <p:nvGrpSpPr>
          <p:cNvPr id="29" name="Group 28"/>
          <p:cNvGrpSpPr/>
          <p:nvPr userDrawn="1"/>
        </p:nvGrpSpPr>
        <p:grpSpPr>
          <a:xfrm>
            <a:off x="286418" y="5558755"/>
            <a:ext cx="288363" cy="288873"/>
            <a:chOff x="1230313" y="1433513"/>
            <a:chExt cx="898525" cy="900113"/>
          </a:xfrm>
        </p:grpSpPr>
        <p:sp>
          <p:nvSpPr>
            <p:cNvPr id="30" name="Freeform 29"/>
            <p:cNvSpPr>
              <a:spLocks noEditPoints="1"/>
            </p:cNvSpPr>
            <p:nvPr userDrawn="1"/>
          </p:nvSpPr>
          <p:spPr bwMode="auto">
            <a:xfrm>
              <a:off x="1230313" y="1433513"/>
              <a:ext cx="898525" cy="900113"/>
            </a:xfrm>
            <a:custGeom>
              <a:avLst/>
              <a:gdLst>
                <a:gd name="T0" fmla="*/ 198 w 566"/>
                <a:gd name="T1" fmla="*/ 14 h 567"/>
                <a:gd name="T2" fmla="*/ 103 w 566"/>
                <a:gd name="T3" fmla="*/ 66 h 567"/>
                <a:gd name="T4" fmla="*/ 34 w 566"/>
                <a:gd name="T5" fmla="*/ 149 h 567"/>
                <a:gd name="T6" fmla="*/ 2 w 566"/>
                <a:gd name="T7" fmla="*/ 255 h 567"/>
                <a:gd name="T8" fmla="*/ 9 w 566"/>
                <a:gd name="T9" fmla="*/ 354 h 567"/>
                <a:gd name="T10" fmla="*/ 57 w 566"/>
                <a:gd name="T11" fmla="*/ 453 h 567"/>
                <a:gd name="T12" fmla="*/ 136 w 566"/>
                <a:gd name="T13" fmla="*/ 526 h 567"/>
                <a:gd name="T14" fmla="*/ 240 w 566"/>
                <a:gd name="T15" fmla="*/ 563 h 567"/>
                <a:gd name="T16" fmla="*/ 341 w 566"/>
                <a:gd name="T17" fmla="*/ 561 h 567"/>
                <a:gd name="T18" fmla="*/ 442 w 566"/>
                <a:gd name="T19" fmla="*/ 518 h 567"/>
                <a:gd name="T20" fmla="*/ 518 w 566"/>
                <a:gd name="T21" fmla="*/ 442 h 567"/>
                <a:gd name="T22" fmla="*/ 561 w 566"/>
                <a:gd name="T23" fmla="*/ 341 h 567"/>
                <a:gd name="T24" fmla="*/ 563 w 566"/>
                <a:gd name="T25" fmla="*/ 240 h 567"/>
                <a:gd name="T26" fmla="*/ 526 w 566"/>
                <a:gd name="T27" fmla="*/ 137 h 567"/>
                <a:gd name="T28" fmla="*/ 454 w 566"/>
                <a:gd name="T29" fmla="*/ 57 h 567"/>
                <a:gd name="T30" fmla="*/ 356 w 566"/>
                <a:gd name="T31" fmla="*/ 10 h 567"/>
                <a:gd name="T32" fmla="*/ 95 w 566"/>
                <a:gd name="T33" fmla="*/ 90 h 567"/>
                <a:gd name="T34" fmla="*/ 248 w 566"/>
                <a:gd name="T35" fmla="*/ 16 h 567"/>
                <a:gd name="T36" fmla="*/ 206 w 566"/>
                <a:gd name="T37" fmla="*/ 55 h 567"/>
                <a:gd name="T38" fmla="*/ 94 w 566"/>
                <a:gd name="T39" fmla="*/ 92 h 567"/>
                <a:gd name="T40" fmla="*/ 247 w 566"/>
                <a:gd name="T41" fmla="*/ 36 h 567"/>
                <a:gd name="T42" fmla="*/ 192 w 566"/>
                <a:gd name="T43" fmla="*/ 92 h 567"/>
                <a:gd name="T44" fmla="*/ 337 w 566"/>
                <a:gd name="T45" fmla="*/ 50 h 567"/>
                <a:gd name="T46" fmla="*/ 290 w 566"/>
                <a:gd name="T47" fmla="*/ 92 h 567"/>
                <a:gd name="T48" fmla="*/ 319 w 566"/>
                <a:gd name="T49" fmla="*/ 19 h 567"/>
                <a:gd name="T50" fmla="*/ 382 w 566"/>
                <a:gd name="T51" fmla="*/ 32 h 567"/>
                <a:gd name="T52" fmla="*/ 473 w 566"/>
                <a:gd name="T53" fmla="*/ 92 h 567"/>
                <a:gd name="T54" fmla="*/ 166 w 566"/>
                <a:gd name="T55" fmla="*/ 107 h 567"/>
                <a:gd name="T56" fmla="*/ 32 w 566"/>
                <a:gd name="T57" fmla="*/ 186 h 567"/>
                <a:gd name="T58" fmla="*/ 81 w 566"/>
                <a:gd name="T59" fmla="*/ 106 h 567"/>
                <a:gd name="T60" fmla="*/ 278 w 566"/>
                <a:gd name="T61" fmla="*/ 186 h 567"/>
                <a:gd name="T62" fmla="*/ 183 w 566"/>
                <a:gd name="T63" fmla="*/ 106 h 567"/>
                <a:gd name="T64" fmla="*/ 384 w 566"/>
                <a:gd name="T65" fmla="*/ 106 h 567"/>
                <a:gd name="T66" fmla="*/ 417 w 566"/>
                <a:gd name="T67" fmla="*/ 186 h 567"/>
                <a:gd name="T68" fmla="*/ 486 w 566"/>
                <a:gd name="T69" fmla="*/ 105 h 567"/>
                <a:gd name="T70" fmla="*/ 535 w 566"/>
                <a:gd name="T71" fmla="*/ 186 h 567"/>
                <a:gd name="T72" fmla="*/ 411 w 566"/>
                <a:gd name="T73" fmla="*/ 126 h 567"/>
                <a:gd name="T74" fmla="*/ 540 w 566"/>
                <a:gd name="T75" fmla="*/ 199 h 567"/>
                <a:gd name="T76" fmla="*/ 552 w 566"/>
                <a:gd name="T77" fmla="*/ 305 h 567"/>
                <a:gd name="T78" fmla="*/ 27 w 566"/>
                <a:gd name="T79" fmla="*/ 368 h 567"/>
                <a:gd name="T80" fmla="*/ 14 w 566"/>
                <a:gd name="T81" fmla="*/ 284 h 567"/>
                <a:gd name="T82" fmla="*/ 540 w 566"/>
                <a:gd name="T83" fmla="*/ 199 h 567"/>
                <a:gd name="T84" fmla="*/ 156 w 566"/>
                <a:gd name="T85" fmla="*/ 441 h 567"/>
                <a:gd name="T86" fmla="*/ 81 w 566"/>
                <a:gd name="T87" fmla="*/ 461 h 567"/>
                <a:gd name="T88" fmla="*/ 32 w 566"/>
                <a:gd name="T89" fmla="*/ 381 h 567"/>
                <a:gd name="T90" fmla="*/ 183 w 566"/>
                <a:gd name="T91" fmla="*/ 461 h 567"/>
                <a:gd name="T92" fmla="*/ 149 w 566"/>
                <a:gd name="T93" fmla="*/ 381 h 567"/>
                <a:gd name="T94" fmla="*/ 412 w 566"/>
                <a:gd name="T95" fmla="*/ 402 h 567"/>
                <a:gd name="T96" fmla="*/ 290 w 566"/>
                <a:gd name="T97" fmla="*/ 461 h 567"/>
                <a:gd name="T98" fmla="*/ 534 w 566"/>
                <a:gd name="T99" fmla="*/ 382 h 567"/>
                <a:gd name="T100" fmla="*/ 400 w 566"/>
                <a:gd name="T101" fmla="*/ 461 h 567"/>
                <a:gd name="T102" fmla="*/ 431 w 566"/>
                <a:gd name="T103" fmla="*/ 381 h 567"/>
                <a:gd name="T104" fmla="*/ 176 w 566"/>
                <a:gd name="T105" fmla="*/ 475 h 567"/>
                <a:gd name="T106" fmla="*/ 253 w 566"/>
                <a:gd name="T107" fmla="*/ 551 h 567"/>
                <a:gd name="T108" fmla="*/ 146 w 566"/>
                <a:gd name="T109" fmla="*/ 515 h 567"/>
                <a:gd name="T110" fmla="*/ 176 w 566"/>
                <a:gd name="T111" fmla="*/ 475 h 567"/>
                <a:gd name="T112" fmla="*/ 230 w 566"/>
                <a:gd name="T113" fmla="*/ 516 h 567"/>
                <a:gd name="T114" fmla="*/ 278 w 566"/>
                <a:gd name="T115" fmla="*/ 475 h 567"/>
                <a:gd name="T116" fmla="*/ 320 w 566"/>
                <a:gd name="T117" fmla="*/ 531 h 567"/>
                <a:gd name="T118" fmla="*/ 374 w 566"/>
                <a:gd name="T119" fmla="*/ 475 h 567"/>
                <a:gd name="T120" fmla="*/ 401 w 566"/>
                <a:gd name="T121" fmla="*/ 525 h 567"/>
                <a:gd name="T122" fmla="*/ 319 w 566"/>
                <a:gd name="T123" fmla="*/ 547 h 567"/>
                <a:gd name="T124" fmla="*/ 391 w 566"/>
                <a:gd name="T125" fmla="*/ 475 h 5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66" h="567">
                  <a:moveTo>
                    <a:pt x="282" y="0"/>
                  </a:moveTo>
                  <a:lnTo>
                    <a:pt x="282" y="0"/>
                  </a:lnTo>
                  <a:lnTo>
                    <a:pt x="268" y="1"/>
                  </a:lnTo>
                  <a:lnTo>
                    <a:pt x="252" y="2"/>
                  </a:lnTo>
                  <a:lnTo>
                    <a:pt x="238" y="4"/>
                  </a:lnTo>
                  <a:lnTo>
                    <a:pt x="225" y="7"/>
                  </a:lnTo>
                  <a:lnTo>
                    <a:pt x="211" y="10"/>
                  </a:lnTo>
                  <a:lnTo>
                    <a:pt x="198" y="14"/>
                  </a:lnTo>
                  <a:lnTo>
                    <a:pt x="185" y="18"/>
                  </a:lnTo>
                  <a:lnTo>
                    <a:pt x="172" y="23"/>
                  </a:lnTo>
                  <a:lnTo>
                    <a:pt x="159" y="29"/>
                  </a:lnTo>
                  <a:lnTo>
                    <a:pt x="147" y="35"/>
                  </a:lnTo>
                  <a:lnTo>
                    <a:pt x="136" y="42"/>
                  </a:lnTo>
                  <a:lnTo>
                    <a:pt x="124" y="49"/>
                  </a:lnTo>
                  <a:lnTo>
                    <a:pt x="113" y="57"/>
                  </a:lnTo>
                  <a:lnTo>
                    <a:pt x="103" y="66"/>
                  </a:lnTo>
                  <a:lnTo>
                    <a:pt x="92" y="75"/>
                  </a:lnTo>
                  <a:lnTo>
                    <a:pt x="83" y="84"/>
                  </a:lnTo>
                  <a:lnTo>
                    <a:pt x="73" y="94"/>
                  </a:lnTo>
                  <a:lnTo>
                    <a:pt x="65" y="104"/>
                  </a:lnTo>
                  <a:lnTo>
                    <a:pt x="56" y="115"/>
                  </a:lnTo>
                  <a:lnTo>
                    <a:pt x="48" y="126"/>
                  </a:lnTo>
                  <a:lnTo>
                    <a:pt x="41" y="137"/>
                  </a:lnTo>
                  <a:lnTo>
                    <a:pt x="34" y="149"/>
                  </a:lnTo>
                  <a:lnTo>
                    <a:pt x="28" y="161"/>
                  </a:lnTo>
                  <a:lnTo>
                    <a:pt x="22" y="174"/>
                  </a:lnTo>
                  <a:lnTo>
                    <a:pt x="17" y="186"/>
                  </a:lnTo>
                  <a:lnTo>
                    <a:pt x="13" y="199"/>
                  </a:lnTo>
                  <a:lnTo>
                    <a:pt x="9" y="213"/>
                  </a:lnTo>
                  <a:lnTo>
                    <a:pt x="6" y="226"/>
                  </a:lnTo>
                  <a:lnTo>
                    <a:pt x="4" y="240"/>
                  </a:lnTo>
                  <a:lnTo>
                    <a:pt x="2" y="255"/>
                  </a:lnTo>
                  <a:lnTo>
                    <a:pt x="1" y="270"/>
                  </a:lnTo>
                  <a:lnTo>
                    <a:pt x="0" y="284"/>
                  </a:lnTo>
                  <a:lnTo>
                    <a:pt x="0" y="284"/>
                  </a:lnTo>
                  <a:lnTo>
                    <a:pt x="1" y="298"/>
                  </a:lnTo>
                  <a:lnTo>
                    <a:pt x="2" y="313"/>
                  </a:lnTo>
                  <a:lnTo>
                    <a:pt x="4" y="327"/>
                  </a:lnTo>
                  <a:lnTo>
                    <a:pt x="6" y="341"/>
                  </a:lnTo>
                  <a:lnTo>
                    <a:pt x="9" y="354"/>
                  </a:lnTo>
                  <a:lnTo>
                    <a:pt x="13" y="368"/>
                  </a:lnTo>
                  <a:lnTo>
                    <a:pt x="18" y="381"/>
                  </a:lnTo>
                  <a:lnTo>
                    <a:pt x="23" y="394"/>
                  </a:lnTo>
                  <a:lnTo>
                    <a:pt x="28" y="406"/>
                  </a:lnTo>
                  <a:lnTo>
                    <a:pt x="34" y="418"/>
                  </a:lnTo>
                  <a:lnTo>
                    <a:pt x="41" y="430"/>
                  </a:lnTo>
                  <a:lnTo>
                    <a:pt x="49" y="442"/>
                  </a:lnTo>
                  <a:lnTo>
                    <a:pt x="57" y="453"/>
                  </a:lnTo>
                  <a:lnTo>
                    <a:pt x="65" y="464"/>
                  </a:lnTo>
                  <a:lnTo>
                    <a:pt x="74" y="474"/>
                  </a:lnTo>
                  <a:lnTo>
                    <a:pt x="83" y="484"/>
                  </a:lnTo>
                  <a:lnTo>
                    <a:pt x="93" y="493"/>
                  </a:lnTo>
                  <a:lnTo>
                    <a:pt x="103" y="502"/>
                  </a:lnTo>
                  <a:lnTo>
                    <a:pt x="114" y="510"/>
                  </a:lnTo>
                  <a:lnTo>
                    <a:pt x="125" y="518"/>
                  </a:lnTo>
                  <a:lnTo>
                    <a:pt x="136" y="526"/>
                  </a:lnTo>
                  <a:lnTo>
                    <a:pt x="148" y="532"/>
                  </a:lnTo>
                  <a:lnTo>
                    <a:pt x="160" y="539"/>
                  </a:lnTo>
                  <a:lnTo>
                    <a:pt x="173" y="544"/>
                  </a:lnTo>
                  <a:lnTo>
                    <a:pt x="186" y="549"/>
                  </a:lnTo>
                  <a:lnTo>
                    <a:pt x="199" y="554"/>
                  </a:lnTo>
                  <a:lnTo>
                    <a:pt x="212" y="558"/>
                  </a:lnTo>
                  <a:lnTo>
                    <a:pt x="226" y="561"/>
                  </a:lnTo>
                  <a:lnTo>
                    <a:pt x="240" y="563"/>
                  </a:lnTo>
                  <a:lnTo>
                    <a:pt x="254" y="565"/>
                  </a:lnTo>
                  <a:lnTo>
                    <a:pt x="269" y="566"/>
                  </a:lnTo>
                  <a:lnTo>
                    <a:pt x="284" y="567"/>
                  </a:lnTo>
                  <a:lnTo>
                    <a:pt x="284" y="567"/>
                  </a:lnTo>
                  <a:lnTo>
                    <a:pt x="298" y="566"/>
                  </a:lnTo>
                  <a:lnTo>
                    <a:pt x="313" y="565"/>
                  </a:lnTo>
                  <a:lnTo>
                    <a:pt x="327" y="563"/>
                  </a:lnTo>
                  <a:lnTo>
                    <a:pt x="341" y="561"/>
                  </a:lnTo>
                  <a:lnTo>
                    <a:pt x="354" y="558"/>
                  </a:lnTo>
                  <a:lnTo>
                    <a:pt x="368" y="554"/>
                  </a:lnTo>
                  <a:lnTo>
                    <a:pt x="381" y="549"/>
                  </a:lnTo>
                  <a:lnTo>
                    <a:pt x="394" y="544"/>
                  </a:lnTo>
                  <a:lnTo>
                    <a:pt x="406" y="539"/>
                  </a:lnTo>
                  <a:lnTo>
                    <a:pt x="418" y="532"/>
                  </a:lnTo>
                  <a:lnTo>
                    <a:pt x="430" y="526"/>
                  </a:lnTo>
                  <a:lnTo>
                    <a:pt x="442" y="518"/>
                  </a:lnTo>
                  <a:lnTo>
                    <a:pt x="453" y="510"/>
                  </a:lnTo>
                  <a:lnTo>
                    <a:pt x="463" y="502"/>
                  </a:lnTo>
                  <a:lnTo>
                    <a:pt x="474" y="493"/>
                  </a:lnTo>
                  <a:lnTo>
                    <a:pt x="484" y="484"/>
                  </a:lnTo>
                  <a:lnTo>
                    <a:pt x="493" y="474"/>
                  </a:lnTo>
                  <a:lnTo>
                    <a:pt x="502" y="464"/>
                  </a:lnTo>
                  <a:lnTo>
                    <a:pt x="510" y="453"/>
                  </a:lnTo>
                  <a:lnTo>
                    <a:pt x="518" y="442"/>
                  </a:lnTo>
                  <a:lnTo>
                    <a:pt x="525" y="430"/>
                  </a:lnTo>
                  <a:lnTo>
                    <a:pt x="532" y="418"/>
                  </a:lnTo>
                  <a:lnTo>
                    <a:pt x="538" y="406"/>
                  </a:lnTo>
                  <a:lnTo>
                    <a:pt x="544" y="394"/>
                  </a:lnTo>
                  <a:lnTo>
                    <a:pt x="549" y="381"/>
                  </a:lnTo>
                  <a:lnTo>
                    <a:pt x="554" y="368"/>
                  </a:lnTo>
                  <a:lnTo>
                    <a:pt x="557" y="354"/>
                  </a:lnTo>
                  <a:lnTo>
                    <a:pt x="561" y="341"/>
                  </a:lnTo>
                  <a:lnTo>
                    <a:pt x="563" y="327"/>
                  </a:lnTo>
                  <a:lnTo>
                    <a:pt x="565" y="313"/>
                  </a:lnTo>
                  <a:lnTo>
                    <a:pt x="566" y="298"/>
                  </a:lnTo>
                  <a:lnTo>
                    <a:pt x="566" y="284"/>
                  </a:lnTo>
                  <a:lnTo>
                    <a:pt x="566" y="284"/>
                  </a:lnTo>
                  <a:lnTo>
                    <a:pt x="566" y="270"/>
                  </a:lnTo>
                  <a:lnTo>
                    <a:pt x="565" y="255"/>
                  </a:lnTo>
                  <a:lnTo>
                    <a:pt x="563" y="240"/>
                  </a:lnTo>
                  <a:lnTo>
                    <a:pt x="561" y="226"/>
                  </a:lnTo>
                  <a:lnTo>
                    <a:pt x="558" y="213"/>
                  </a:lnTo>
                  <a:lnTo>
                    <a:pt x="554" y="199"/>
                  </a:lnTo>
                  <a:lnTo>
                    <a:pt x="549" y="186"/>
                  </a:lnTo>
                  <a:lnTo>
                    <a:pt x="544" y="174"/>
                  </a:lnTo>
                  <a:lnTo>
                    <a:pt x="539" y="161"/>
                  </a:lnTo>
                  <a:lnTo>
                    <a:pt x="532" y="149"/>
                  </a:lnTo>
                  <a:lnTo>
                    <a:pt x="526" y="137"/>
                  </a:lnTo>
                  <a:lnTo>
                    <a:pt x="518" y="126"/>
                  </a:lnTo>
                  <a:lnTo>
                    <a:pt x="511" y="115"/>
                  </a:lnTo>
                  <a:lnTo>
                    <a:pt x="502" y="104"/>
                  </a:lnTo>
                  <a:lnTo>
                    <a:pt x="493" y="94"/>
                  </a:lnTo>
                  <a:lnTo>
                    <a:pt x="484" y="84"/>
                  </a:lnTo>
                  <a:lnTo>
                    <a:pt x="474" y="75"/>
                  </a:lnTo>
                  <a:lnTo>
                    <a:pt x="464" y="66"/>
                  </a:lnTo>
                  <a:lnTo>
                    <a:pt x="454" y="57"/>
                  </a:lnTo>
                  <a:lnTo>
                    <a:pt x="443" y="49"/>
                  </a:lnTo>
                  <a:lnTo>
                    <a:pt x="431" y="42"/>
                  </a:lnTo>
                  <a:lnTo>
                    <a:pt x="419" y="35"/>
                  </a:lnTo>
                  <a:lnTo>
                    <a:pt x="407" y="29"/>
                  </a:lnTo>
                  <a:lnTo>
                    <a:pt x="395" y="23"/>
                  </a:lnTo>
                  <a:lnTo>
                    <a:pt x="382" y="18"/>
                  </a:lnTo>
                  <a:lnTo>
                    <a:pt x="369" y="14"/>
                  </a:lnTo>
                  <a:lnTo>
                    <a:pt x="356" y="10"/>
                  </a:lnTo>
                  <a:lnTo>
                    <a:pt x="342" y="7"/>
                  </a:lnTo>
                  <a:lnTo>
                    <a:pt x="328" y="4"/>
                  </a:lnTo>
                  <a:lnTo>
                    <a:pt x="314" y="2"/>
                  </a:lnTo>
                  <a:lnTo>
                    <a:pt x="300" y="1"/>
                  </a:lnTo>
                  <a:lnTo>
                    <a:pt x="286" y="0"/>
                  </a:lnTo>
                  <a:lnTo>
                    <a:pt x="282" y="0"/>
                  </a:lnTo>
                  <a:close/>
                  <a:moveTo>
                    <a:pt x="95" y="90"/>
                  </a:moveTo>
                  <a:lnTo>
                    <a:pt x="95" y="90"/>
                  </a:lnTo>
                  <a:lnTo>
                    <a:pt x="111" y="76"/>
                  </a:lnTo>
                  <a:lnTo>
                    <a:pt x="128" y="63"/>
                  </a:lnTo>
                  <a:lnTo>
                    <a:pt x="147" y="51"/>
                  </a:lnTo>
                  <a:lnTo>
                    <a:pt x="166" y="41"/>
                  </a:lnTo>
                  <a:lnTo>
                    <a:pt x="185" y="32"/>
                  </a:lnTo>
                  <a:lnTo>
                    <a:pt x="206" y="25"/>
                  </a:lnTo>
                  <a:lnTo>
                    <a:pt x="226" y="20"/>
                  </a:lnTo>
                  <a:lnTo>
                    <a:pt x="248" y="16"/>
                  </a:lnTo>
                  <a:lnTo>
                    <a:pt x="248" y="16"/>
                  </a:lnTo>
                  <a:lnTo>
                    <a:pt x="254" y="15"/>
                  </a:lnTo>
                  <a:lnTo>
                    <a:pt x="254" y="15"/>
                  </a:lnTo>
                  <a:lnTo>
                    <a:pt x="247" y="19"/>
                  </a:lnTo>
                  <a:lnTo>
                    <a:pt x="247" y="19"/>
                  </a:lnTo>
                  <a:lnTo>
                    <a:pt x="233" y="30"/>
                  </a:lnTo>
                  <a:lnTo>
                    <a:pt x="215" y="46"/>
                  </a:lnTo>
                  <a:lnTo>
                    <a:pt x="206" y="55"/>
                  </a:lnTo>
                  <a:lnTo>
                    <a:pt x="196" y="66"/>
                  </a:lnTo>
                  <a:lnTo>
                    <a:pt x="186" y="78"/>
                  </a:lnTo>
                  <a:lnTo>
                    <a:pt x="176" y="92"/>
                  </a:lnTo>
                  <a:lnTo>
                    <a:pt x="176" y="92"/>
                  </a:lnTo>
                  <a:lnTo>
                    <a:pt x="176" y="92"/>
                  </a:lnTo>
                  <a:lnTo>
                    <a:pt x="176" y="92"/>
                  </a:lnTo>
                  <a:lnTo>
                    <a:pt x="94" y="92"/>
                  </a:lnTo>
                  <a:lnTo>
                    <a:pt x="94" y="92"/>
                  </a:lnTo>
                  <a:lnTo>
                    <a:pt x="95" y="90"/>
                  </a:lnTo>
                  <a:lnTo>
                    <a:pt x="95" y="90"/>
                  </a:lnTo>
                  <a:close/>
                  <a:moveTo>
                    <a:pt x="194" y="90"/>
                  </a:moveTo>
                  <a:lnTo>
                    <a:pt x="194" y="90"/>
                  </a:lnTo>
                  <a:lnTo>
                    <a:pt x="203" y="79"/>
                  </a:lnTo>
                  <a:lnTo>
                    <a:pt x="212" y="69"/>
                  </a:lnTo>
                  <a:lnTo>
                    <a:pt x="230" y="50"/>
                  </a:lnTo>
                  <a:lnTo>
                    <a:pt x="247" y="36"/>
                  </a:lnTo>
                  <a:lnTo>
                    <a:pt x="262" y="25"/>
                  </a:lnTo>
                  <a:lnTo>
                    <a:pt x="262" y="25"/>
                  </a:lnTo>
                  <a:lnTo>
                    <a:pt x="278" y="15"/>
                  </a:lnTo>
                  <a:lnTo>
                    <a:pt x="278" y="15"/>
                  </a:lnTo>
                  <a:lnTo>
                    <a:pt x="278" y="92"/>
                  </a:lnTo>
                  <a:lnTo>
                    <a:pt x="278" y="92"/>
                  </a:lnTo>
                  <a:lnTo>
                    <a:pt x="192" y="92"/>
                  </a:lnTo>
                  <a:lnTo>
                    <a:pt x="192" y="92"/>
                  </a:lnTo>
                  <a:lnTo>
                    <a:pt x="194" y="90"/>
                  </a:lnTo>
                  <a:lnTo>
                    <a:pt x="194" y="90"/>
                  </a:lnTo>
                  <a:close/>
                  <a:moveTo>
                    <a:pt x="290" y="15"/>
                  </a:moveTo>
                  <a:lnTo>
                    <a:pt x="290" y="15"/>
                  </a:lnTo>
                  <a:lnTo>
                    <a:pt x="305" y="25"/>
                  </a:lnTo>
                  <a:lnTo>
                    <a:pt x="305" y="25"/>
                  </a:lnTo>
                  <a:lnTo>
                    <a:pt x="320" y="36"/>
                  </a:lnTo>
                  <a:lnTo>
                    <a:pt x="337" y="50"/>
                  </a:lnTo>
                  <a:lnTo>
                    <a:pt x="355" y="69"/>
                  </a:lnTo>
                  <a:lnTo>
                    <a:pt x="364" y="79"/>
                  </a:lnTo>
                  <a:lnTo>
                    <a:pt x="373" y="90"/>
                  </a:lnTo>
                  <a:lnTo>
                    <a:pt x="373" y="90"/>
                  </a:lnTo>
                  <a:lnTo>
                    <a:pt x="374" y="92"/>
                  </a:lnTo>
                  <a:lnTo>
                    <a:pt x="374" y="92"/>
                  </a:lnTo>
                  <a:lnTo>
                    <a:pt x="290" y="92"/>
                  </a:lnTo>
                  <a:lnTo>
                    <a:pt x="290" y="92"/>
                  </a:lnTo>
                  <a:lnTo>
                    <a:pt x="290" y="15"/>
                  </a:lnTo>
                  <a:lnTo>
                    <a:pt x="290" y="15"/>
                  </a:lnTo>
                  <a:close/>
                  <a:moveTo>
                    <a:pt x="391" y="92"/>
                  </a:moveTo>
                  <a:lnTo>
                    <a:pt x="391" y="92"/>
                  </a:lnTo>
                  <a:lnTo>
                    <a:pt x="376" y="72"/>
                  </a:lnTo>
                  <a:lnTo>
                    <a:pt x="359" y="53"/>
                  </a:lnTo>
                  <a:lnTo>
                    <a:pt x="340" y="35"/>
                  </a:lnTo>
                  <a:lnTo>
                    <a:pt x="319" y="19"/>
                  </a:lnTo>
                  <a:lnTo>
                    <a:pt x="319" y="19"/>
                  </a:lnTo>
                  <a:lnTo>
                    <a:pt x="314" y="16"/>
                  </a:lnTo>
                  <a:lnTo>
                    <a:pt x="314" y="16"/>
                  </a:lnTo>
                  <a:lnTo>
                    <a:pt x="320" y="16"/>
                  </a:lnTo>
                  <a:lnTo>
                    <a:pt x="320" y="16"/>
                  </a:lnTo>
                  <a:lnTo>
                    <a:pt x="341" y="20"/>
                  </a:lnTo>
                  <a:lnTo>
                    <a:pt x="362" y="25"/>
                  </a:lnTo>
                  <a:lnTo>
                    <a:pt x="382" y="32"/>
                  </a:lnTo>
                  <a:lnTo>
                    <a:pt x="402" y="41"/>
                  </a:lnTo>
                  <a:lnTo>
                    <a:pt x="420" y="51"/>
                  </a:lnTo>
                  <a:lnTo>
                    <a:pt x="438" y="63"/>
                  </a:lnTo>
                  <a:lnTo>
                    <a:pt x="455" y="76"/>
                  </a:lnTo>
                  <a:lnTo>
                    <a:pt x="471" y="90"/>
                  </a:lnTo>
                  <a:lnTo>
                    <a:pt x="471" y="90"/>
                  </a:lnTo>
                  <a:lnTo>
                    <a:pt x="473" y="92"/>
                  </a:lnTo>
                  <a:lnTo>
                    <a:pt x="473" y="92"/>
                  </a:lnTo>
                  <a:lnTo>
                    <a:pt x="391" y="92"/>
                  </a:lnTo>
                  <a:lnTo>
                    <a:pt x="391" y="92"/>
                  </a:lnTo>
                  <a:lnTo>
                    <a:pt x="391" y="92"/>
                  </a:lnTo>
                  <a:lnTo>
                    <a:pt x="391" y="92"/>
                  </a:lnTo>
                  <a:close/>
                  <a:moveTo>
                    <a:pt x="167" y="105"/>
                  </a:moveTo>
                  <a:lnTo>
                    <a:pt x="167" y="105"/>
                  </a:lnTo>
                  <a:lnTo>
                    <a:pt x="166" y="107"/>
                  </a:lnTo>
                  <a:lnTo>
                    <a:pt x="166" y="107"/>
                  </a:lnTo>
                  <a:lnTo>
                    <a:pt x="156" y="126"/>
                  </a:lnTo>
                  <a:lnTo>
                    <a:pt x="148" y="145"/>
                  </a:lnTo>
                  <a:lnTo>
                    <a:pt x="141" y="165"/>
                  </a:lnTo>
                  <a:lnTo>
                    <a:pt x="136" y="185"/>
                  </a:lnTo>
                  <a:lnTo>
                    <a:pt x="136" y="185"/>
                  </a:lnTo>
                  <a:lnTo>
                    <a:pt x="136" y="186"/>
                  </a:lnTo>
                  <a:lnTo>
                    <a:pt x="136" y="186"/>
                  </a:lnTo>
                  <a:lnTo>
                    <a:pt x="32" y="186"/>
                  </a:lnTo>
                  <a:lnTo>
                    <a:pt x="32" y="186"/>
                  </a:lnTo>
                  <a:lnTo>
                    <a:pt x="33" y="185"/>
                  </a:lnTo>
                  <a:lnTo>
                    <a:pt x="33" y="185"/>
                  </a:lnTo>
                  <a:lnTo>
                    <a:pt x="42" y="163"/>
                  </a:lnTo>
                  <a:lnTo>
                    <a:pt x="53" y="143"/>
                  </a:lnTo>
                  <a:lnTo>
                    <a:pt x="66" y="124"/>
                  </a:lnTo>
                  <a:lnTo>
                    <a:pt x="81" y="106"/>
                  </a:lnTo>
                  <a:lnTo>
                    <a:pt x="81" y="106"/>
                  </a:lnTo>
                  <a:lnTo>
                    <a:pt x="81" y="105"/>
                  </a:lnTo>
                  <a:lnTo>
                    <a:pt x="81" y="105"/>
                  </a:lnTo>
                  <a:lnTo>
                    <a:pt x="167" y="105"/>
                  </a:lnTo>
                  <a:lnTo>
                    <a:pt x="167" y="105"/>
                  </a:lnTo>
                  <a:close/>
                  <a:moveTo>
                    <a:pt x="278" y="105"/>
                  </a:moveTo>
                  <a:lnTo>
                    <a:pt x="278" y="105"/>
                  </a:lnTo>
                  <a:lnTo>
                    <a:pt x="278" y="186"/>
                  </a:lnTo>
                  <a:lnTo>
                    <a:pt x="278" y="186"/>
                  </a:lnTo>
                  <a:lnTo>
                    <a:pt x="149" y="186"/>
                  </a:lnTo>
                  <a:lnTo>
                    <a:pt x="149" y="186"/>
                  </a:lnTo>
                  <a:lnTo>
                    <a:pt x="150" y="185"/>
                  </a:lnTo>
                  <a:lnTo>
                    <a:pt x="150" y="185"/>
                  </a:lnTo>
                  <a:lnTo>
                    <a:pt x="155" y="164"/>
                  </a:lnTo>
                  <a:lnTo>
                    <a:pt x="162" y="144"/>
                  </a:lnTo>
                  <a:lnTo>
                    <a:pt x="172" y="125"/>
                  </a:lnTo>
                  <a:lnTo>
                    <a:pt x="183" y="106"/>
                  </a:lnTo>
                  <a:lnTo>
                    <a:pt x="183" y="106"/>
                  </a:lnTo>
                  <a:lnTo>
                    <a:pt x="183" y="105"/>
                  </a:lnTo>
                  <a:lnTo>
                    <a:pt x="183" y="105"/>
                  </a:lnTo>
                  <a:lnTo>
                    <a:pt x="278" y="105"/>
                  </a:lnTo>
                  <a:lnTo>
                    <a:pt x="278" y="105"/>
                  </a:lnTo>
                  <a:close/>
                  <a:moveTo>
                    <a:pt x="384" y="105"/>
                  </a:moveTo>
                  <a:lnTo>
                    <a:pt x="384" y="105"/>
                  </a:lnTo>
                  <a:lnTo>
                    <a:pt x="384" y="106"/>
                  </a:lnTo>
                  <a:lnTo>
                    <a:pt x="384" y="106"/>
                  </a:lnTo>
                  <a:lnTo>
                    <a:pt x="395" y="125"/>
                  </a:lnTo>
                  <a:lnTo>
                    <a:pt x="404" y="144"/>
                  </a:lnTo>
                  <a:lnTo>
                    <a:pt x="412" y="164"/>
                  </a:lnTo>
                  <a:lnTo>
                    <a:pt x="417" y="185"/>
                  </a:lnTo>
                  <a:lnTo>
                    <a:pt x="417" y="185"/>
                  </a:lnTo>
                  <a:lnTo>
                    <a:pt x="417" y="186"/>
                  </a:lnTo>
                  <a:lnTo>
                    <a:pt x="417" y="186"/>
                  </a:lnTo>
                  <a:lnTo>
                    <a:pt x="290" y="186"/>
                  </a:lnTo>
                  <a:lnTo>
                    <a:pt x="290" y="186"/>
                  </a:lnTo>
                  <a:lnTo>
                    <a:pt x="290" y="105"/>
                  </a:lnTo>
                  <a:lnTo>
                    <a:pt x="290" y="105"/>
                  </a:lnTo>
                  <a:lnTo>
                    <a:pt x="384" y="105"/>
                  </a:lnTo>
                  <a:lnTo>
                    <a:pt x="384" y="105"/>
                  </a:lnTo>
                  <a:close/>
                  <a:moveTo>
                    <a:pt x="486" y="105"/>
                  </a:moveTo>
                  <a:lnTo>
                    <a:pt x="486" y="105"/>
                  </a:lnTo>
                  <a:lnTo>
                    <a:pt x="486" y="106"/>
                  </a:lnTo>
                  <a:lnTo>
                    <a:pt x="486" y="106"/>
                  </a:lnTo>
                  <a:lnTo>
                    <a:pt x="501" y="124"/>
                  </a:lnTo>
                  <a:lnTo>
                    <a:pt x="514" y="143"/>
                  </a:lnTo>
                  <a:lnTo>
                    <a:pt x="525" y="163"/>
                  </a:lnTo>
                  <a:lnTo>
                    <a:pt x="534" y="185"/>
                  </a:lnTo>
                  <a:lnTo>
                    <a:pt x="534" y="185"/>
                  </a:lnTo>
                  <a:lnTo>
                    <a:pt x="535" y="186"/>
                  </a:lnTo>
                  <a:lnTo>
                    <a:pt x="535" y="186"/>
                  </a:lnTo>
                  <a:lnTo>
                    <a:pt x="431" y="186"/>
                  </a:lnTo>
                  <a:lnTo>
                    <a:pt x="431" y="186"/>
                  </a:lnTo>
                  <a:lnTo>
                    <a:pt x="431" y="185"/>
                  </a:lnTo>
                  <a:lnTo>
                    <a:pt x="431" y="185"/>
                  </a:lnTo>
                  <a:lnTo>
                    <a:pt x="426" y="165"/>
                  </a:lnTo>
                  <a:lnTo>
                    <a:pt x="419" y="145"/>
                  </a:lnTo>
                  <a:lnTo>
                    <a:pt x="411" y="126"/>
                  </a:lnTo>
                  <a:lnTo>
                    <a:pt x="400" y="107"/>
                  </a:lnTo>
                  <a:lnTo>
                    <a:pt x="400" y="107"/>
                  </a:lnTo>
                  <a:lnTo>
                    <a:pt x="400" y="105"/>
                  </a:lnTo>
                  <a:lnTo>
                    <a:pt x="400" y="105"/>
                  </a:lnTo>
                  <a:lnTo>
                    <a:pt x="486" y="105"/>
                  </a:lnTo>
                  <a:lnTo>
                    <a:pt x="486" y="105"/>
                  </a:lnTo>
                  <a:close/>
                  <a:moveTo>
                    <a:pt x="540" y="199"/>
                  </a:moveTo>
                  <a:lnTo>
                    <a:pt x="540" y="199"/>
                  </a:lnTo>
                  <a:lnTo>
                    <a:pt x="540" y="200"/>
                  </a:lnTo>
                  <a:lnTo>
                    <a:pt x="540" y="200"/>
                  </a:lnTo>
                  <a:lnTo>
                    <a:pt x="545" y="220"/>
                  </a:lnTo>
                  <a:lnTo>
                    <a:pt x="549" y="242"/>
                  </a:lnTo>
                  <a:lnTo>
                    <a:pt x="552" y="263"/>
                  </a:lnTo>
                  <a:lnTo>
                    <a:pt x="553" y="284"/>
                  </a:lnTo>
                  <a:lnTo>
                    <a:pt x="553" y="284"/>
                  </a:lnTo>
                  <a:lnTo>
                    <a:pt x="552" y="305"/>
                  </a:lnTo>
                  <a:lnTo>
                    <a:pt x="549" y="326"/>
                  </a:lnTo>
                  <a:lnTo>
                    <a:pt x="545" y="347"/>
                  </a:lnTo>
                  <a:lnTo>
                    <a:pt x="540" y="367"/>
                  </a:lnTo>
                  <a:lnTo>
                    <a:pt x="540" y="367"/>
                  </a:lnTo>
                  <a:lnTo>
                    <a:pt x="539" y="368"/>
                  </a:lnTo>
                  <a:lnTo>
                    <a:pt x="539" y="368"/>
                  </a:lnTo>
                  <a:lnTo>
                    <a:pt x="27" y="368"/>
                  </a:lnTo>
                  <a:lnTo>
                    <a:pt x="27" y="368"/>
                  </a:lnTo>
                  <a:lnTo>
                    <a:pt x="27" y="367"/>
                  </a:lnTo>
                  <a:lnTo>
                    <a:pt x="27" y="367"/>
                  </a:lnTo>
                  <a:lnTo>
                    <a:pt x="27" y="367"/>
                  </a:lnTo>
                  <a:lnTo>
                    <a:pt x="21" y="347"/>
                  </a:lnTo>
                  <a:lnTo>
                    <a:pt x="17" y="326"/>
                  </a:lnTo>
                  <a:lnTo>
                    <a:pt x="15" y="305"/>
                  </a:lnTo>
                  <a:lnTo>
                    <a:pt x="14" y="284"/>
                  </a:lnTo>
                  <a:lnTo>
                    <a:pt x="14" y="284"/>
                  </a:lnTo>
                  <a:lnTo>
                    <a:pt x="15" y="263"/>
                  </a:lnTo>
                  <a:lnTo>
                    <a:pt x="17" y="242"/>
                  </a:lnTo>
                  <a:lnTo>
                    <a:pt x="21" y="220"/>
                  </a:lnTo>
                  <a:lnTo>
                    <a:pt x="27" y="200"/>
                  </a:lnTo>
                  <a:lnTo>
                    <a:pt x="27" y="200"/>
                  </a:lnTo>
                  <a:lnTo>
                    <a:pt x="27" y="199"/>
                  </a:lnTo>
                  <a:lnTo>
                    <a:pt x="27" y="199"/>
                  </a:lnTo>
                  <a:lnTo>
                    <a:pt x="540" y="199"/>
                  </a:lnTo>
                  <a:lnTo>
                    <a:pt x="540" y="199"/>
                  </a:lnTo>
                  <a:close/>
                  <a:moveTo>
                    <a:pt x="136" y="381"/>
                  </a:moveTo>
                  <a:lnTo>
                    <a:pt x="136" y="381"/>
                  </a:lnTo>
                  <a:lnTo>
                    <a:pt x="136" y="381"/>
                  </a:lnTo>
                  <a:lnTo>
                    <a:pt x="136" y="381"/>
                  </a:lnTo>
                  <a:lnTo>
                    <a:pt x="141" y="402"/>
                  </a:lnTo>
                  <a:lnTo>
                    <a:pt x="148" y="421"/>
                  </a:lnTo>
                  <a:lnTo>
                    <a:pt x="156" y="441"/>
                  </a:lnTo>
                  <a:lnTo>
                    <a:pt x="166" y="460"/>
                  </a:lnTo>
                  <a:lnTo>
                    <a:pt x="166" y="460"/>
                  </a:lnTo>
                  <a:lnTo>
                    <a:pt x="167" y="461"/>
                  </a:lnTo>
                  <a:lnTo>
                    <a:pt x="167" y="461"/>
                  </a:lnTo>
                  <a:lnTo>
                    <a:pt x="81" y="461"/>
                  </a:lnTo>
                  <a:lnTo>
                    <a:pt x="81" y="461"/>
                  </a:lnTo>
                  <a:lnTo>
                    <a:pt x="81" y="461"/>
                  </a:lnTo>
                  <a:lnTo>
                    <a:pt x="81" y="461"/>
                  </a:lnTo>
                  <a:lnTo>
                    <a:pt x="81" y="461"/>
                  </a:lnTo>
                  <a:lnTo>
                    <a:pt x="66" y="443"/>
                  </a:lnTo>
                  <a:lnTo>
                    <a:pt x="53" y="423"/>
                  </a:lnTo>
                  <a:lnTo>
                    <a:pt x="42" y="403"/>
                  </a:lnTo>
                  <a:lnTo>
                    <a:pt x="33" y="382"/>
                  </a:lnTo>
                  <a:lnTo>
                    <a:pt x="33" y="382"/>
                  </a:lnTo>
                  <a:lnTo>
                    <a:pt x="32" y="381"/>
                  </a:lnTo>
                  <a:lnTo>
                    <a:pt x="32" y="381"/>
                  </a:lnTo>
                  <a:lnTo>
                    <a:pt x="136" y="381"/>
                  </a:lnTo>
                  <a:lnTo>
                    <a:pt x="136" y="381"/>
                  </a:lnTo>
                  <a:close/>
                  <a:moveTo>
                    <a:pt x="278" y="381"/>
                  </a:moveTo>
                  <a:lnTo>
                    <a:pt x="278" y="381"/>
                  </a:lnTo>
                  <a:lnTo>
                    <a:pt x="278" y="461"/>
                  </a:lnTo>
                  <a:lnTo>
                    <a:pt x="278" y="461"/>
                  </a:lnTo>
                  <a:lnTo>
                    <a:pt x="183" y="461"/>
                  </a:lnTo>
                  <a:lnTo>
                    <a:pt x="183" y="461"/>
                  </a:lnTo>
                  <a:lnTo>
                    <a:pt x="183" y="461"/>
                  </a:lnTo>
                  <a:lnTo>
                    <a:pt x="183" y="461"/>
                  </a:lnTo>
                  <a:lnTo>
                    <a:pt x="172" y="442"/>
                  </a:lnTo>
                  <a:lnTo>
                    <a:pt x="162" y="422"/>
                  </a:lnTo>
                  <a:lnTo>
                    <a:pt x="155" y="402"/>
                  </a:lnTo>
                  <a:lnTo>
                    <a:pt x="150" y="382"/>
                  </a:lnTo>
                  <a:lnTo>
                    <a:pt x="150" y="382"/>
                  </a:lnTo>
                  <a:lnTo>
                    <a:pt x="149" y="381"/>
                  </a:lnTo>
                  <a:lnTo>
                    <a:pt x="149" y="381"/>
                  </a:lnTo>
                  <a:lnTo>
                    <a:pt x="278" y="381"/>
                  </a:lnTo>
                  <a:lnTo>
                    <a:pt x="278" y="381"/>
                  </a:lnTo>
                  <a:close/>
                  <a:moveTo>
                    <a:pt x="417" y="381"/>
                  </a:moveTo>
                  <a:lnTo>
                    <a:pt x="417" y="381"/>
                  </a:lnTo>
                  <a:lnTo>
                    <a:pt x="417" y="382"/>
                  </a:lnTo>
                  <a:lnTo>
                    <a:pt x="417" y="382"/>
                  </a:lnTo>
                  <a:lnTo>
                    <a:pt x="412" y="402"/>
                  </a:lnTo>
                  <a:lnTo>
                    <a:pt x="404" y="422"/>
                  </a:lnTo>
                  <a:lnTo>
                    <a:pt x="395" y="442"/>
                  </a:lnTo>
                  <a:lnTo>
                    <a:pt x="384" y="461"/>
                  </a:lnTo>
                  <a:lnTo>
                    <a:pt x="384" y="461"/>
                  </a:lnTo>
                  <a:lnTo>
                    <a:pt x="384" y="461"/>
                  </a:lnTo>
                  <a:lnTo>
                    <a:pt x="384" y="461"/>
                  </a:lnTo>
                  <a:lnTo>
                    <a:pt x="290" y="461"/>
                  </a:lnTo>
                  <a:lnTo>
                    <a:pt x="290" y="461"/>
                  </a:lnTo>
                  <a:lnTo>
                    <a:pt x="290" y="381"/>
                  </a:lnTo>
                  <a:lnTo>
                    <a:pt x="290" y="381"/>
                  </a:lnTo>
                  <a:lnTo>
                    <a:pt x="417" y="381"/>
                  </a:lnTo>
                  <a:lnTo>
                    <a:pt x="417" y="381"/>
                  </a:lnTo>
                  <a:close/>
                  <a:moveTo>
                    <a:pt x="535" y="381"/>
                  </a:moveTo>
                  <a:lnTo>
                    <a:pt x="535" y="381"/>
                  </a:lnTo>
                  <a:lnTo>
                    <a:pt x="534" y="382"/>
                  </a:lnTo>
                  <a:lnTo>
                    <a:pt x="534" y="382"/>
                  </a:lnTo>
                  <a:lnTo>
                    <a:pt x="525" y="403"/>
                  </a:lnTo>
                  <a:lnTo>
                    <a:pt x="514" y="423"/>
                  </a:lnTo>
                  <a:lnTo>
                    <a:pt x="501" y="443"/>
                  </a:lnTo>
                  <a:lnTo>
                    <a:pt x="486" y="461"/>
                  </a:lnTo>
                  <a:lnTo>
                    <a:pt x="486" y="461"/>
                  </a:lnTo>
                  <a:lnTo>
                    <a:pt x="486" y="461"/>
                  </a:lnTo>
                  <a:lnTo>
                    <a:pt x="486" y="461"/>
                  </a:lnTo>
                  <a:lnTo>
                    <a:pt x="400" y="461"/>
                  </a:lnTo>
                  <a:lnTo>
                    <a:pt x="400" y="461"/>
                  </a:lnTo>
                  <a:lnTo>
                    <a:pt x="400" y="460"/>
                  </a:lnTo>
                  <a:lnTo>
                    <a:pt x="400" y="460"/>
                  </a:lnTo>
                  <a:lnTo>
                    <a:pt x="400" y="460"/>
                  </a:lnTo>
                  <a:lnTo>
                    <a:pt x="411" y="441"/>
                  </a:lnTo>
                  <a:lnTo>
                    <a:pt x="419" y="421"/>
                  </a:lnTo>
                  <a:lnTo>
                    <a:pt x="426" y="402"/>
                  </a:lnTo>
                  <a:lnTo>
                    <a:pt x="431" y="381"/>
                  </a:lnTo>
                  <a:lnTo>
                    <a:pt x="431" y="381"/>
                  </a:lnTo>
                  <a:lnTo>
                    <a:pt x="431" y="381"/>
                  </a:lnTo>
                  <a:lnTo>
                    <a:pt x="431" y="381"/>
                  </a:lnTo>
                  <a:lnTo>
                    <a:pt x="535" y="381"/>
                  </a:lnTo>
                  <a:lnTo>
                    <a:pt x="535" y="381"/>
                  </a:lnTo>
                  <a:close/>
                  <a:moveTo>
                    <a:pt x="176" y="475"/>
                  </a:moveTo>
                  <a:lnTo>
                    <a:pt x="176" y="475"/>
                  </a:lnTo>
                  <a:lnTo>
                    <a:pt x="176" y="475"/>
                  </a:lnTo>
                  <a:lnTo>
                    <a:pt x="176" y="475"/>
                  </a:lnTo>
                  <a:lnTo>
                    <a:pt x="191" y="495"/>
                  </a:lnTo>
                  <a:lnTo>
                    <a:pt x="208" y="513"/>
                  </a:lnTo>
                  <a:lnTo>
                    <a:pt x="227" y="531"/>
                  </a:lnTo>
                  <a:lnTo>
                    <a:pt x="247" y="548"/>
                  </a:lnTo>
                  <a:lnTo>
                    <a:pt x="247" y="548"/>
                  </a:lnTo>
                  <a:lnTo>
                    <a:pt x="253" y="551"/>
                  </a:lnTo>
                  <a:lnTo>
                    <a:pt x="253" y="551"/>
                  </a:lnTo>
                  <a:lnTo>
                    <a:pt x="247" y="550"/>
                  </a:lnTo>
                  <a:lnTo>
                    <a:pt x="247" y="550"/>
                  </a:lnTo>
                  <a:lnTo>
                    <a:pt x="247" y="550"/>
                  </a:lnTo>
                  <a:lnTo>
                    <a:pt x="226" y="546"/>
                  </a:lnTo>
                  <a:lnTo>
                    <a:pt x="205" y="541"/>
                  </a:lnTo>
                  <a:lnTo>
                    <a:pt x="185" y="534"/>
                  </a:lnTo>
                  <a:lnTo>
                    <a:pt x="165" y="525"/>
                  </a:lnTo>
                  <a:lnTo>
                    <a:pt x="146" y="515"/>
                  </a:lnTo>
                  <a:lnTo>
                    <a:pt x="129" y="504"/>
                  </a:lnTo>
                  <a:lnTo>
                    <a:pt x="111" y="491"/>
                  </a:lnTo>
                  <a:lnTo>
                    <a:pt x="95" y="476"/>
                  </a:lnTo>
                  <a:lnTo>
                    <a:pt x="95" y="476"/>
                  </a:lnTo>
                  <a:lnTo>
                    <a:pt x="94" y="475"/>
                  </a:lnTo>
                  <a:lnTo>
                    <a:pt x="94" y="475"/>
                  </a:lnTo>
                  <a:lnTo>
                    <a:pt x="176" y="475"/>
                  </a:lnTo>
                  <a:lnTo>
                    <a:pt x="176" y="475"/>
                  </a:lnTo>
                  <a:close/>
                  <a:moveTo>
                    <a:pt x="278" y="475"/>
                  </a:moveTo>
                  <a:lnTo>
                    <a:pt x="278" y="475"/>
                  </a:lnTo>
                  <a:lnTo>
                    <a:pt x="278" y="552"/>
                  </a:lnTo>
                  <a:lnTo>
                    <a:pt x="278" y="552"/>
                  </a:lnTo>
                  <a:lnTo>
                    <a:pt x="262" y="542"/>
                  </a:lnTo>
                  <a:lnTo>
                    <a:pt x="262" y="542"/>
                  </a:lnTo>
                  <a:lnTo>
                    <a:pt x="247" y="531"/>
                  </a:lnTo>
                  <a:lnTo>
                    <a:pt x="230" y="516"/>
                  </a:lnTo>
                  <a:lnTo>
                    <a:pt x="212" y="498"/>
                  </a:lnTo>
                  <a:lnTo>
                    <a:pt x="203" y="487"/>
                  </a:lnTo>
                  <a:lnTo>
                    <a:pt x="194" y="476"/>
                  </a:lnTo>
                  <a:lnTo>
                    <a:pt x="194" y="476"/>
                  </a:lnTo>
                  <a:lnTo>
                    <a:pt x="192" y="475"/>
                  </a:lnTo>
                  <a:lnTo>
                    <a:pt x="192" y="475"/>
                  </a:lnTo>
                  <a:lnTo>
                    <a:pt x="278" y="475"/>
                  </a:lnTo>
                  <a:lnTo>
                    <a:pt x="278" y="475"/>
                  </a:lnTo>
                  <a:close/>
                  <a:moveTo>
                    <a:pt x="374" y="475"/>
                  </a:moveTo>
                  <a:lnTo>
                    <a:pt x="374" y="475"/>
                  </a:lnTo>
                  <a:lnTo>
                    <a:pt x="373" y="476"/>
                  </a:lnTo>
                  <a:lnTo>
                    <a:pt x="373" y="476"/>
                  </a:lnTo>
                  <a:lnTo>
                    <a:pt x="364" y="487"/>
                  </a:lnTo>
                  <a:lnTo>
                    <a:pt x="355" y="498"/>
                  </a:lnTo>
                  <a:lnTo>
                    <a:pt x="337" y="516"/>
                  </a:lnTo>
                  <a:lnTo>
                    <a:pt x="320" y="531"/>
                  </a:lnTo>
                  <a:lnTo>
                    <a:pt x="305" y="542"/>
                  </a:lnTo>
                  <a:lnTo>
                    <a:pt x="305" y="542"/>
                  </a:lnTo>
                  <a:lnTo>
                    <a:pt x="290" y="552"/>
                  </a:lnTo>
                  <a:lnTo>
                    <a:pt x="290" y="552"/>
                  </a:lnTo>
                  <a:lnTo>
                    <a:pt x="290" y="475"/>
                  </a:lnTo>
                  <a:lnTo>
                    <a:pt x="290" y="475"/>
                  </a:lnTo>
                  <a:lnTo>
                    <a:pt x="374" y="475"/>
                  </a:lnTo>
                  <a:lnTo>
                    <a:pt x="374" y="475"/>
                  </a:lnTo>
                  <a:close/>
                  <a:moveTo>
                    <a:pt x="473" y="475"/>
                  </a:moveTo>
                  <a:lnTo>
                    <a:pt x="473" y="475"/>
                  </a:lnTo>
                  <a:lnTo>
                    <a:pt x="471" y="476"/>
                  </a:lnTo>
                  <a:lnTo>
                    <a:pt x="471" y="476"/>
                  </a:lnTo>
                  <a:lnTo>
                    <a:pt x="455" y="491"/>
                  </a:lnTo>
                  <a:lnTo>
                    <a:pt x="438" y="504"/>
                  </a:lnTo>
                  <a:lnTo>
                    <a:pt x="420" y="515"/>
                  </a:lnTo>
                  <a:lnTo>
                    <a:pt x="401" y="525"/>
                  </a:lnTo>
                  <a:lnTo>
                    <a:pt x="382" y="534"/>
                  </a:lnTo>
                  <a:lnTo>
                    <a:pt x="361" y="541"/>
                  </a:lnTo>
                  <a:lnTo>
                    <a:pt x="340" y="547"/>
                  </a:lnTo>
                  <a:lnTo>
                    <a:pt x="319" y="551"/>
                  </a:lnTo>
                  <a:lnTo>
                    <a:pt x="319" y="551"/>
                  </a:lnTo>
                  <a:lnTo>
                    <a:pt x="313" y="551"/>
                  </a:lnTo>
                  <a:lnTo>
                    <a:pt x="313" y="551"/>
                  </a:lnTo>
                  <a:lnTo>
                    <a:pt x="319" y="547"/>
                  </a:lnTo>
                  <a:lnTo>
                    <a:pt x="319" y="547"/>
                  </a:lnTo>
                  <a:lnTo>
                    <a:pt x="334" y="537"/>
                  </a:lnTo>
                  <a:lnTo>
                    <a:pt x="351" y="521"/>
                  </a:lnTo>
                  <a:lnTo>
                    <a:pt x="361" y="511"/>
                  </a:lnTo>
                  <a:lnTo>
                    <a:pt x="371" y="500"/>
                  </a:lnTo>
                  <a:lnTo>
                    <a:pt x="381" y="488"/>
                  </a:lnTo>
                  <a:lnTo>
                    <a:pt x="391" y="475"/>
                  </a:lnTo>
                  <a:lnTo>
                    <a:pt x="391" y="475"/>
                  </a:lnTo>
                  <a:lnTo>
                    <a:pt x="391" y="475"/>
                  </a:lnTo>
                  <a:lnTo>
                    <a:pt x="391" y="475"/>
                  </a:lnTo>
                  <a:lnTo>
                    <a:pt x="473" y="475"/>
                  </a:lnTo>
                  <a:lnTo>
                    <a:pt x="473" y="47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1" name="Freeform 27"/>
            <p:cNvSpPr>
              <a:spLocks/>
            </p:cNvSpPr>
            <p:nvPr userDrawn="1"/>
          </p:nvSpPr>
          <p:spPr bwMode="auto">
            <a:xfrm>
              <a:off x="1658938" y="1789113"/>
              <a:ext cx="107950" cy="187325"/>
            </a:xfrm>
            <a:custGeom>
              <a:avLst/>
              <a:gdLst>
                <a:gd name="T0" fmla="*/ 68 w 68"/>
                <a:gd name="T1" fmla="*/ 1 h 118"/>
                <a:gd name="T2" fmla="*/ 68 w 68"/>
                <a:gd name="T3" fmla="*/ 1 h 118"/>
                <a:gd name="T4" fmla="*/ 66 w 68"/>
                <a:gd name="T5" fmla="*/ 2 h 118"/>
                <a:gd name="T6" fmla="*/ 65 w 68"/>
                <a:gd name="T7" fmla="*/ 4 h 118"/>
                <a:gd name="T8" fmla="*/ 62 w 68"/>
                <a:gd name="T9" fmla="*/ 8 h 118"/>
                <a:gd name="T10" fmla="*/ 57 w 68"/>
                <a:gd name="T11" fmla="*/ 24 h 118"/>
                <a:gd name="T12" fmla="*/ 36 w 68"/>
                <a:gd name="T13" fmla="*/ 95 h 118"/>
                <a:gd name="T14" fmla="*/ 36 w 68"/>
                <a:gd name="T15" fmla="*/ 95 h 118"/>
                <a:gd name="T16" fmla="*/ 34 w 68"/>
                <a:gd name="T17" fmla="*/ 104 h 118"/>
                <a:gd name="T18" fmla="*/ 33 w 68"/>
                <a:gd name="T19" fmla="*/ 110 h 118"/>
                <a:gd name="T20" fmla="*/ 34 w 68"/>
                <a:gd name="T21" fmla="*/ 114 h 118"/>
                <a:gd name="T22" fmla="*/ 35 w 68"/>
                <a:gd name="T23" fmla="*/ 117 h 118"/>
                <a:gd name="T24" fmla="*/ 35 w 68"/>
                <a:gd name="T25" fmla="*/ 118 h 118"/>
                <a:gd name="T26" fmla="*/ 0 w 68"/>
                <a:gd name="T27" fmla="*/ 118 h 118"/>
                <a:gd name="T28" fmla="*/ 0 w 68"/>
                <a:gd name="T29" fmla="*/ 117 h 118"/>
                <a:gd name="T30" fmla="*/ 0 w 68"/>
                <a:gd name="T31" fmla="*/ 117 h 118"/>
                <a:gd name="T32" fmla="*/ 4 w 68"/>
                <a:gd name="T33" fmla="*/ 114 h 118"/>
                <a:gd name="T34" fmla="*/ 6 w 68"/>
                <a:gd name="T35" fmla="*/ 111 h 118"/>
                <a:gd name="T36" fmla="*/ 9 w 68"/>
                <a:gd name="T37" fmla="*/ 105 h 118"/>
                <a:gd name="T38" fmla="*/ 11 w 68"/>
                <a:gd name="T39" fmla="*/ 96 h 118"/>
                <a:gd name="T40" fmla="*/ 32 w 68"/>
                <a:gd name="T41" fmla="*/ 25 h 118"/>
                <a:gd name="T42" fmla="*/ 32 w 68"/>
                <a:gd name="T43" fmla="*/ 25 h 118"/>
                <a:gd name="T44" fmla="*/ 34 w 68"/>
                <a:gd name="T45" fmla="*/ 15 h 118"/>
                <a:gd name="T46" fmla="*/ 35 w 68"/>
                <a:gd name="T47" fmla="*/ 9 h 118"/>
                <a:gd name="T48" fmla="*/ 35 w 68"/>
                <a:gd name="T49" fmla="*/ 5 h 118"/>
                <a:gd name="T50" fmla="*/ 34 w 68"/>
                <a:gd name="T51" fmla="*/ 1 h 118"/>
                <a:gd name="T52" fmla="*/ 34 w 68"/>
                <a:gd name="T53" fmla="*/ 0 h 118"/>
                <a:gd name="T54" fmla="*/ 68 w 68"/>
                <a:gd name="T55" fmla="*/ 0 h 118"/>
                <a:gd name="T56" fmla="*/ 68 w 68"/>
                <a:gd name="T57" fmla="*/ 1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8" h="118">
                  <a:moveTo>
                    <a:pt x="68" y="1"/>
                  </a:moveTo>
                  <a:lnTo>
                    <a:pt x="68" y="1"/>
                  </a:lnTo>
                  <a:lnTo>
                    <a:pt x="66" y="2"/>
                  </a:lnTo>
                  <a:lnTo>
                    <a:pt x="65" y="4"/>
                  </a:lnTo>
                  <a:lnTo>
                    <a:pt x="62" y="8"/>
                  </a:lnTo>
                  <a:lnTo>
                    <a:pt x="57" y="24"/>
                  </a:lnTo>
                  <a:lnTo>
                    <a:pt x="36" y="95"/>
                  </a:lnTo>
                  <a:lnTo>
                    <a:pt x="36" y="95"/>
                  </a:lnTo>
                  <a:lnTo>
                    <a:pt x="34" y="104"/>
                  </a:lnTo>
                  <a:lnTo>
                    <a:pt x="33" y="110"/>
                  </a:lnTo>
                  <a:lnTo>
                    <a:pt x="34" y="114"/>
                  </a:lnTo>
                  <a:lnTo>
                    <a:pt x="35" y="117"/>
                  </a:lnTo>
                  <a:lnTo>
                    <a:pt x="35" y="118"/>
                  </a:lnTo>
                  <a:lnTo>
                    <a:pt x="0" y="118"/>
                  </a:lnTo>
                  <a:lnTo>
                    <a:pt x="0" y="117"/>
                  </a:lnTo>
                  <a:lnTo>
                    <a:pt x="0" y="117"/>
                  </a:lnTo>
                  <a:lnTo>
                    <a:pt x="4" y="114"/>
                  </a:lnTo>
                  <a:lnTo>
                    <a:pt x="6" y="111"/>
                  </a:lnTo>
                  <a:lnTo>
                    <a:pt x="9" y="105"/>
                  </a:lnTo>
                  <a:lnTo>
                    <a:pt x="11" y="96"/>
                  </a:lnTo>
                  <a:lnTo>
                    <a:pt x="32" y="25"/>
                  </a:lnTo>
                  <a:lnTo>
                    <a:pt x="32" y="25"/>
                  </a:lnTo>
                  <a:lnTo>
                    <a:pt x="34" y="15"/>
                  </a:lnTo>
                  <a:lnTo>
                    <a:pt x="35" y="9"/>
                  </a:lnTo>
                  <a:lnTo>
                    <a:pt x="35" y="5"/>
                  </a:lnTo>
                  <a:lnTo>
                    <a:pt x="34" y="1"/>
                  </a:lnTo>
                  <a:lnTo>
                    <a:pt x="34" y="0"/>
                  </a:lnTo>
                  <a:lnTo>
                    <a:pt x="68" y="0"/>
                  </a:lnTo>
                  <a:lnTo>
                    <a:pt x="68"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2" name="Freeform 28"/>
            <p:cNvSpPr>
              <a:spLocks/>
            </p:cNvSpPr>
            <p:nvPr userDrawn="1"/>
          </p:nvSpPr>
          <p:spPr bwMode="auto">
            <a:xfrm>
              <a:off x="1289051" y="1785938"/>
              <a:ext cx="138113" cy="193675"/>
            </a:xfrm>
            <a:custGeom>
              <a:avLst/>
              <a:gdLst>
                <a:gd name="T0" fmla="*/ 8 w 87"/>
                <a:gd name="T1" fmla="*/ 90 h 122"/>
                <a:gd name="T2" fmla="*/ 10 w 87"/>
                <a:gd name="T3" fmla="*/ 101 h 122"/>
                <a:gd name="T4" fmla="*/ 16 w 87"/>
                <a:gd name="T5" fmla="*/ 109 h 122"/>
                <a:gd name="T6" fmla="*/ 25 w 87"/>
                <a:gd name="T7" fmla="*/ 113 h 122"/>
                <a:gd name="T8" fmla="*/ 38 w 87"/>
                <a:gd name="T9" fmla="*/ 114 h 122"/>
                <a:gd name="T10" fmla="*/ 42 w 87"/>
                <a:gd name="T11" fmla="*/ 113 h 122"/>
                <a:gd name="T12" fmla="*/ 50 w 87"/>
                <a:gd name="T13" fmla="*/ 110 h 122"/>
                <a:gd name="T14" fmla="*/ 55 w 87"/>
                <a:gd name="T15" fmla="*/ 104 h 122"/>
                <a:gd name="T16" fmla="*/ 58 w 87"/>
                <a:gd name="T17" fmla="*/ 97 h 122"/>
                <a:gd name="T18" fmla="*/ 58 w 87"/>
                <a:gd name="T19" fmla="*/ 94 h 122"/>
                <a:gd name="T20" fmla="*/ 54 w 87"/>
                <a:gd name="T21" fmla="*/ 82 h 122"/>
                <a:gd name="T22" fmla="*/ 43 w 87"/>
                <a:gd name="T23" fmla="*/ 72 h 122"/>
                <a:gd name="T24" fmla="*/ 38 w 87"/>
                <a:gd name="T25" fmla="*/ 68 h 122"/>
                <a:gd name="T26" fmla="*/ 22 w 87"/>
                <a:gd name="T27" fmla="*/ 54 h 122"/>
                <a:gd name="T28" fmla="*/ 17 w 87"/>
                <a:gd name="T29" fmla="*/ 46 h 122"/>
                <a:gd name="T30" fmla="*/ 16 w 87"/>
                <a:gd name="T31" fmla="*/ 36 h 122"/>
                <a:gd name="T32" fmla="*/ 17 w 87"/>
                <a:gd name="T33" fmla="*/ 29 h 122"/>
                <a:gd name="T34" fmla="*/ 22 w 87"/>
                <a:gd name="T35" fmla="*/ 15 h 122"/>
                <a:gd name="T36" fmla="*/ 33 w 87"/>
                <a:gd name="T37" fmla="*/ 6 h 122"/>
                <a:gd name="T38" fmla="*/ 48 w 87"/>
                <a:gd name="T39" fmla="*/ 1 h 122"/>
                <a:gd name="T40" fmla="*/ 56 w 87"/>
                <a:gd name="T41" fmla="*/ 0 h 122"/>
                <a:gd name="T42" fmla="*/ 77 w 87"/>
                <a:gd name="T43" fmla="*/ 2 h 122"/>
                <a:gd name="T44" fmla="*/ 87 w 87"/>
                <a:gd name="T45" fmla="*/ 5 h 122"/>
                <a:gd name="T46" fmla="*/ 80 w 87"/>
                <a:gd name="T47" fmla="*/ 27 h 122"/>
                <a:gd name="T48" fmla="*/ 77 w 87"/>
                <a:gd name="T49" fmla="*/ 17 h 122"/>
                <a:gd name="T50" fmla="*/ 73 w 87"/>
                <a:gd name="T51" fmla="*/ 11 h 122"/>
                <a:gd name="T52" fmla="*/ 65 w 87"/>
                <a:gd name="T53" fmla="*/ 8 h 122"/>
                <a:gd name="T54" fmla="*/ 55 w 87"/>
                <a:gd name="T55" fmla="*/ 8 h 122"/>
                <a:gd name="T56" fmla="*/ 50 w 87"/>
                <a:gd name="T57" fmla="*/ 8 h 122"/>
                <a:gd name="T58" fmla="*/ 44 w 87"/>
                <a:gd name="T59" fmla="*/ 12 h 122"/>
                <a:gd name="T60" fmla="*/ 39 w 87"/>
                <a:gd name="T61" fmla="*/ 17 h 122"/>
                <a:gd name="T62" fmla="*/ 37 w 87"/>
                <a:gd name="T63" fmla="*/ 28 h 122"/>
                <a:gd name="T64" fmla="*/ 38 w 87"/>
                <a:gd name="T65" fmla="*/ 34 h 122"/>
                <a:gd name="T66" fmla="*/ 45 w 87"/>
                <a:gd name="T67" fmla="*/ 44 h 122"/>
                <a:gd name="T68" fmla="*/ 57 w 87"/>
                <a:gd name="T69" fmla="*/ 52 h 122"/>
                <a:gd name="T70" fmla="*/ 66 w 87"/>
                <a:gd name="T71" fmla="*/ 58 h 122"/>
                <a:gd name="T72" fmla="*/ 77 w 87"/>
                <a:gd name="T73" fmla="*/ 69 h 122"/>
                <a:gd name="T74" fmla="*/ 80 w 87"/>
                <a:gd name="T75" fmla="*/ 79 h 122"/>
                <a:gd name="T76" fmla="*/ 81 w 87"/>
                <a:gd name="T77" fmla="*/ 84 h 122"/>
                <a:gd name="T78" fmla="*/ 77 w 87"/>
                <a:gd name="T79" fmla="*/ 100 h 122"/>
                <a:gd name="T80" fmla="*/ 68 w 87"/>
                <a:gd name="T81" fmla="*/ 112 h 122"/>
                <a:gd name="T82" fmla="*/ 54 w 87"/>
                <a:gd name="T83" fmla="*/ 120 h 122"/>
                <a:gd name="T84" fmla="*/ 35 w 87"/>
                <a:gd name="T85" fmla="*/ 122 h 122"/>
                <a:gd name="T86" fmla="*/ 24 w 87"/>
                <a:gd name="T87" fmla="*/ 121 h 122"/>
                <a:gd name="T88" fmla="*/ 6 w 87"/>
                <a:gd name="T89" fmla="*/ 116 h 122"/>
                <a:gd name="T90" fmla="*/ 0 w 87"/>
                <a:gd name="T91" fmla="*/ 112 h 122"/>
                <a:gd name="T92" fmla="*/ 8 w 87"/>
                <a:gd name="T93" fmla="*/ 9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7" h="122">
                  <a:moveTo>
                    <a:pt x="8" y="90"/>
                  </a:moveTo>
                  <a:lnTo>
                    <a:pt x="8" y="90"/>
                  </a:lnTo>
                  <a:lnTo>
                    <a:pt x="9" y="96"/>
                  </a:lnTo>
                  <a:lnTo>
                    <a:pt x="10" y="101"/>
                  </a:lnTo>
                  <a:lnTo>
                    <a:pt x="13" y="106"/>
                  </a:lnTo>
                  <a:lnTo>
                    <a:pt x="16" y="109"/>
                  </a:lnTo>
                  <a:lnTo>
                    <a:pt x="20" y="112"/>
                  </a:lnTo>
                  <a:lnTo>
                    <a:pt x="25" y="113"/>
                  </a:lnTo>
                  <a:lnTo>
                    <a:pt x="31" y="114"/>
                  </a:lnTo>
                  <a:lnTo>
                    <a:pt x="38" y="114"/>
                  </a:lnTo>
                  <a:lnTo>
                    <a:pt x="38" y="114"/>
                  </a:lnTo>
                  <a:lnTo>
                    <a:pt x="42" y="113"/>
                  </a:lnTo>
                  <a:lnTo>
                    <a:pt x="46" y="112"/>
                  </a:lnTo>
                  <a:lnTo>
                    <a:pt x="50" y="110"/>
                  </a:lnTo>
                  <a:lnTo>
                    <a:pt x="53" y="107"/>
                  </a:lnTo>
                  <a:lnTo>
                    <a:pt x="55" y="104"/>
                  </a:lnTo>
                  <a:lnTo>
                    <a:pt x="57" y="101"/>
                  </a:lnTo>
                  <a:lnTo>
                    <a:pt x="58" y="97"/>
                  </a:lnTo>
                  <a:lnTo>
                    <a:pt x="58" y="94"/>
                  </a:lnTo>
                  <a:lnTo>
                    <a:pt x="58" y="94"/>
                  </a:lnTo>
                  <a:lnTo>
                    <a:pt x="57" y="88"/>
                  </a:lnTo>
                  <a:lnTo>
                    <a:pt x="54" y="82"/>
                  </a:lnTo>
                  <a:lnTo>
                    <a:pt x="50" y="77"/>
                  </a:lnTo>
                  <a:lnTo>
                    <a:pt x="43" y="72"/>
                  </a:lnTo>
                  <a:lnTo>
                    <a:pt x="38" y="68"/>
                  </a:lnTo>
                  <a:lnTo>
                    <a:pt x="38" y="68"/>
                  </a:lnTo>
                  <a:lnTo>
                    <a:pt x="29" y="62"/>
                  </a:lnTo>
                  <a:lnTo>
                    <a:pt x="22" y="54"/>
                  </a:lnTo>
                  <a:lnTo>
                    <a:pt x="20" y="51"/>
                  </a:lnTo>
                  <a:lnTo>
                    <a:pt x="17" y="46"/>
                  </a:lnTo>
                  <a:lnTo>
                    <a:pt x="16" y="41"/>
                  </a:lnTo>
                  <a:lnTo>
                    <a:pt x="16" y="36"/>
                  </a:lnTo>
                  <a:lnTo>
                    <a:pt x="16" y="36"/>
                  </a:lnTo>
                  <a:lnTo>
                    <a:pt x="17" y="29"/>
                  </a:lnTo>
                  <a:lnTo>
                    <a:pt x="19" y="22"/>
                  </a:lnTo>
                  <a:lnTo>
                    <a:pt x="22" y="15"/>
                  </a:lnTo>
                  <a:lnTo>
                    <a:pt x="27" y="10"/>
                  </a:lnTo>
                  <a:lnTo>
                    <a:pt x="33" y="6"/>
                  </a:lnTo>
                  <a:lnTo>
                    <a:pt x="40" y="3"/>
                  </a:lnTo>
                  <a:lnTo>
                    <a:pt x="48" y="1"/>
                  </a:lnTo>
                  <a:lnTo>
                    <a:pt x="56" y="0"/>
                  </a:lnTo>
                  <a:lnTo>
                    <a:pt x="56" y="0"/>
                  </a:lnTo>
                  <a:lnTo>
                    <a:pt x="67" y="0"/>
                  </a:lnTo>
                  <a:lnTo>
                    <a:pt x="77" y="2"/>
                  </a:lnTo>
                  <a:lnTo>
                    <a:pt x="77" y="2"/>
                  </a:lnTo>
                  <a:lnTo>
                    <a:pt x="87" y="5"/>
                  </a:lnTo>
                  <a:lnTo>
                    <a:pt x="82" y="27"/>
                  </a:lnTo>
                  <a:lnTo>
                    <a:pt x="80" y="27"/>
                  </a:lnTo>
                  <a:lnTo>
                    <a:pt x="80" y="27"/>
                  </a:lnTo>
                  <a:lnTo>
                    <a:pt x="77" y="17"/>
                  </a:lnTo>
                  <a:lnTo>
                    <a:pt x="75" y="14"/>
                  </a:lnTo>
                  <a:lnTo>
                    <a:pt x="73" y="11"/>
                  </a:lnTo>
                  <a:lnTo>
                    <a:pt x="70" y="9"/>
                  </a:lnTo>
                  <a:lnTo>
                    <a:pt x="65" y="8"/>
                  </a:lnTo>
                  <a:lnTo>
                    <a:pt x="61" y="7"/>
                  </a:lnTo>
                  <a:lnTo>
                    <a:pt x="55" y="8"/>
                  </a:lnTo>
                  <a:lnTo>
                    <a:pt x="55" y="8"/>
                  </a:lnTo>
                  <a:lnTo>
                    <a:pt x="50" y="8"/>
                  </a:lnTo>
                  <a:lnTo>
                    <a:pt x="47" y="10"/>
                  </a:lnTo>
                  <a:lnTo>
                    <a:pt x="44" y="12"/>
                  </a:lnTo>
                  <a:lnTo>
                    <a:pt x="41" y="14"/>
                  </a:lnTo>
                  <a:lnTo>
                    <a:pt x="39" y="17"/>
                  </a:lnTo>
                  <a:lnTo>
                    <a:pt x="38" y="21"/>
                  </a:lnTo>
                  <a:lnTo>
                    <a:pt x="37" y="28"/>
                  </a:lnTo>
                  <a:lnTo>
                    <a:pt x="37" y="28"/>
                  </a:lnTo>
                  <a:lnTo>
                    <a:pt x="38" y="34"/>
                  </a:lnTo>
                  <a:lnTo>
                    <a:pt x="40" y="39"/>
                  </a:lnTo>
                  <a:lnTo>
                    <a:pt x="45" y="44"/>
                  </a:lnTo>
                  <a:lnTo>
                    <a:pt x="52" y="48"/>
                  </a:lnTo>
                  <a:lnTo>
                    <a:pt x="57" y="52"/>
                  </a:lnTo>
                  <a:lnTo>
                    <a:pt x="57" y="52"/>
                  </a:lnTo>
                  <a:lnTo>
                    <a:pt x="66" y="58"/>
                  </a:lnTo>
                  <a:lnTo>
                    <a:pt x="74" y="65"/>
                  </a:lnTo>
                  <a:lnTo>
                    <a:pt x="77" y="69"/>
                  </a:lnTo>
                  <a:lnTo>
                    <a:pt x="79" y="74"/>
                  </a:lnTo>
                  <a:lnTo>
                    <a:pt x="80" y="79"/>
                  </a:lnTo>
                  <a:lnTo>
                    <a:pt x="81" y="84"/>
                  </a:lnTo>
                  <a:lnTo>
                    <a:pt x="81" y="84"/>
                  </a:lnTo>
                  <a:lnTo>
                    <a:pt x="80" y="93"/>
                  </a:lnTo>
                  <a:lnTo>
                    <a:pt x="77" y="100"/>
                  </a:lnTo>
                  <a:lnTo>
                    <a:pt x="73" y="107"/>
                  </a:lnTo>
                  <a:lnTo>
                    <a:pt x="68" y="112"/>
                  </a:lnTo>
                  <a:lnTo>
                    <a:pt x="62" y="116"/>
                  </a:lnTo>
                  <a:lnTo>
                    <a:pt x="54" y="120"/>
                  </a:lnTo>
                  <a:lnTo>
                    <a:pt x="45" y="122"/>
                  </a:lnTo>
                  <a:lnTo>
                    <a:pt x="35" y="122"/>
                  </a:lnTo>
                  <a:lnTo>
                    <a:pt x="35" y="122"/>
                  </a:lnTo>
                  <a:lnTo>
                    <a:pt x="24" y="121"/>
                  </a:lnTo>
                  <a:lnTo>
                    <a:pt x="14" y="119"/>
                  </a:lnTo>
                  <a:lnTo>
                    <a:pt x="6" y="116"/>
                  </a:lnTo>
                  <a:lnTo>
                    <a:pt x="0" y="112"/>
                  </a:lnTo>
                  <a:lnTo>
                    <a:pt x="0" y="112"/>
                  </a:lnTo>
                  <a:lnTo>
                    <a:pt x="6" y="90"/>
                  </a:lnTo>
                  <a:lnTo>
                    <a:pt x="8" y="9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3" name="Freeform 29"/>
            <p:cNvSpPr>
              <a:spLocks/>
            </p:cNvSpPr>
            <p:nvPr userDrawn="1"/>
          </p:nvSpPr>
          <p:spPr bwMode="auto">
            <a:xfrm>
              <a:off x="1760538" y="1789113"/>
              <a:ext cx="166688" cy="187325"/>
            </a:xfrm>
            <a:custGeom>
              <a:avLst/>
              <a:gdLst>
                <a:gd name="T0" fmla="*/ 105 w 105"/>
                <a:gd name="T1" fmla="*/ 0 h 118"/>
                <a:gd name="T2" fmla="*/ 105 w 105"/>
                <a:gd name="T3" fmla="*/ 0 h 118"/>
                <a:gd name="T4" fmla="*/ 98 w 105"/>
                <a:gd name="T5" fmla="*/ 22 h 118"/>
                <a:gd name="T6" fmla="*/ 97 w 105"/>
                <a:gd name="T7" fmla="*/ 22 h 118"/>
                <a:gd name="T8" fmla="*/ 97 w 105"/>
                <a:gd name="T9" fmla="*/ 22 h 118"/>
                <a:gd name="T10" fmla="*/ 95 w 105"/>
                <a:gd name="T11" fmla="*/ 16 h 118"/>
                <a:gd name="T12" fmla="*/ 92 w 105"/>
                <a:gd name="T13" fmla="*/ 13 h 118"/>
                <a:gd name="T14" fmla="*/ 88 w 105"/>
                <a:gd name="T15" fmla="*/ 10 h 118"/>
                <a:gd name="T16" fmla="*/ 84 w 105"/>
                <a:gd name="T17" fmla="*/ 9 h 118"/>
                <a:gd name="T18" fmla="*/ 76 w 105"/>
                <a:gd name="T19" fmla="*/ 8 h 118"/>
                <a:gd name="T20" fmla="*/ 69 w 105"/>
                <a:gd name="T21" fmla="*/ 8 h 118"/>
                <a:gd name="T22" fmla="*/ 68 w 105"/>
                <a:gd name="T23" fmla="*/ 8 h 118"/>
                <a:gd name="T24" fmla="*/ 68 w 105"/>
                <a:gd name="T25" fmla="*/ 8 h 118"/>
                <a:gd name="T26" fmla="*/ 64 w 105"/>
                <a:gd name="T27" fmla="*/ 9 h 118"/>
                <a:gd name="T28" fmla="*/ 61 w 105"/>
                <a:gd name="T29" fmla="*/ 10 h 118"/>
                <a:gd name="T30" fmla="*/ 59 w 105"/>
                <a:gd name="T31" fmla="*/ 12 h 118"/>
                <a:gd name="T32" fmla="*/ 58 w 105"/>
                <a:gd name="T33" fmla="*/ 16 h 118"/>
                <a:gd name="T34" fmla="*/ 48 w 105"/>
                <a:gd name="T35" fmla="*/ 55 h 118"/>
                <a:gd name="T36" fmla="*/ 51 w 105"/>
                <a:gd name="T37" fmla="*/ 55 h 118"/>
                <a:gd name="T38" fmla="*/ 51 w 105"/>
                <a:gd name="T39" fmla="*/ 55 h 118"/>
                <a:gd name="T40" fmla="*/ 62 w 105"/>
                <a:gd name="T41" fmla="*/ 55 h 118"/>
                <a:gd name="T42" fmla="*/ 71 w 105"/>
                <a:gd name="T43" fmla="*/ 55 h 118"/>
                <a:gd name="T44" fmla="*/ 78 w 105"/>
                <a:gd name="T45" fmla="*/ 53 h 118"/>
                <a:gd name="T46" fmla="*/ 81 w 105"/>
                <a:gd name="T47" fmla="*/ 52 h 118"/>
                <a:gd name="T48" fmla="*/ 83 w 105"/>
                <a:gd name="T49" fmla="*/ 50 h 118"/>
                <a:gd name="T50" fmla="*/ 84 w 105"/>
                <a:gd name="T51" fmla="*/ 50 h 118"/>
                <a:gd name="T52" fmla="*/ 78 w 105"/>
                <a:gd name="T53" fmla="*/ 71 h 118"/>
                <a:gd name="T54" fmla="*/ 77 w 105"/>
                <a:gd name="T55" fmla="*/ 71 h 118"/>
                <a:gd name="T56" fmla="*/ 77 w 105"/>
                <a:gd name="T57" fmla="*/ 71 h 118"/>
                <a:gd name="T58" fmla="*/ 75 w 105"/>
                <a:gd name="T59" fmla="*/ 68 h 118"/>
                <a:gd name="T60" fmla="*/ 73 w 105"/>
                <a:gd name="T61" fmla="*/ 66 h 118"/>
                <a:gd name="T62" fmla="*/ 70 w 105"/>
                <a:gd name="T63" fmla="*/ 65 h 118"/>
                <a:gd name="T64" fmla="*/ 67 w 105"/>
                <a:gd name="T65" fmla="*/ 64 h 118"/>
                <a:gd name="T66" fmla="*/ 58 w 105"/>
                <a:gd name="T67" fmla="*/ 63 h 118"/>
                <a:gd name="T68" fmla="*/ 48 w 105"/>
                <a:gd name="T69" fmla="*/ 63 h 118"/>
                <a:gd name="T70" fmla="*/ 45 w 105"/>
                <a:gd name="T71" fmla="*/ 63 h 118"/>
                <a:gd name="T72" fmla="*/ 36 w 105"/>
                <a:gd name="T73" fmla="*/ 95 h 118"/>
                <a:gd name="T74" fmla="*/ 36 w 105"/>
                <a:gd name="T75" fmla="*/ 95 h 118"/>
                <a:gd name="T76" fmla="*/ 34 w 105"/>
                <a:gd name="T77" fmla="*/ 103 h 118"/>
                <a:gd name="T78" fmla="*/ 32 w 105"/>
                <a:gd name="T79" fmla="*/ 109 h 118"/>
                <a:gd name="T80" fmla="*/ 33 w 105"/>
                <a:gd name="T81" fmla="*/ 114 h 118"/>
                <a:gd name="T82" fmla="*/ 34 w 105"/>
                <a:gd name="T83" fmla="*/ 117 h 118"/>
                <a:gd name="T84" fmla="*/ 34 w 105"/>
                <a:gd name="T85" fmla="*/ 118 h 118"/>
                <a:gd name="T86" fmla="*/ 0 w 105"/>
                <a:gd name="T87" fmla="*/ 118 h 118"/>
                <a:gd name="T88" fmla="*/ 0 w 105"/>
                <a:gd name="T89" fmla="*/ 117 h 118"/>
                <a:gd name="T90" fmla="*/ 0 w 105"/>
                <a:gd name="T91" fmla="*/ 117 h 118"/>
                <a:gd name="T92" fmla="*/ 3 w 105"/>
                <a:gd name="T93" fmla="*/ 114 h 118"/>
                <a:gd name="T94" fmla="*/ 6 w 105"/>
                <a:gd name="T95" fmla="*/ 110 h 118"/>
                <a:gd name="T96" fmla="*/ 8 w 105"/>
                <a:gd name="T97" fmla="*/ 104 h 118"/>
                <a:gd name="T98" fmla="*/ 11 w 105"/>
                <a:gd name="T99" fmla="*/ 96 h 118"/>
                <a:gd name="T100" fmla="*/ 32 w 105"/>
                <a:gd name="T101" fmla="*/ 24 h 118"/>
                <a:gd name="T102" fmla="*/ 32 w 105"/>
                <a:gd name="T103" fmla="*/ 24 h 118"/>
                <a:gd name="T104" fmla="*/ 34 w 105"/>
                <a:gd name="T105" fmla="*/ 15 h 118"/>
                <a:gd name="T106" fmla="*/ 35 w 105"/>
                <a:gd name="T107" fmla="*/ 9 h 118"/>
                <a:gd name="T108" fmla="*/ 35 w 105"/>
                <a:gd name="T109" fmla="*/ 5 h 118"/>
                <a:gd name="T110" fmla="*/ 33 w 105"/>
                <a:gd name="T111" fmla="*/ 1 h 118"/>
                <a:gd name="T112" fmla="*/ 33 w 105"/>
                <a:gd name="T113" fmla="*/ 0 h 118"/>
                <a:gd name="T114" fmla="*/ 105 w 105"/>
                <a:gd name="T115" fmla="*/ 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5" h="118">
                  <a:moveTo>
                    <a:pt x="105" y="0"/>
                  </a:moveTo>
                  <a:lnTo>
                    <a:pt x="105" y="0"/>
                  </a:lnTo>
                  <a:lnTo>
                    <a:pt x="98" y="22"/>
                  </a:lnTo>
                  <a:lnTo>
                    <a:pt x="97" y="22"/>
                  </a:lnTo>
                  <a:lnTo>
                    <a:pt x="97" y="22"/>
                  </a:lnTo>
                  <a:lnTo>
                    <a:pt x="95" y="16"/>
                  </a:lnTo>
                  <a:lnTo>
                    <a:pt x="92" y="13"/>
                  </a:lnTo>
                  <a:lnTo>
                    <a:pt x="88" y="10"/>
                  </a:lnTo>
                  <a:lnTo>
                    <a:pt x="84" y="9"/>
                  </a:lnTo>
                  <a:lnTo>
                    <a:pt x="76" y="8"/>
                  </a:lnTo>
                  <a:lnTo>
                    <a:pt x="69" y="8"/>
                  </a:lnTo>
                  <a:lnTo>
                    <a:pt x="68" y="8"/>
                  </a:lnTo>
                  <a:lnTo>
                    <a:pt x="68" y="8"/>
                  </a:lnTo>
                  <a:lnTo>
                    <a:pt x="64" y="9"/>
                  </a:lnTo>
                  <a:lnTo>
                    <a:pt x="61" y="10"/>
                  </a:lnTo>
                  <a:lnTo>
                    <a:pt x="59" y="12"/>
                  </a:lnTo>
                  <a:lnTo>
                    <a:pt x="58" y="16"/>
                  </a:lnTo>
                  <a:lnTo>
                    <a:pt x="48" y="55"/>
                  </a:lnTo>
                  <a:lnTo>
                    <a:pt x="51" y="55"/>
                  </a:lnTo>
                  <a:lnTo>
                    <a:pt x="51" y="55"/>
                  </a:lnTo>
                  <a:lnTo>
                    <a:pt x="62" y="55"/>
                  </a:lnTo>
                  <a:lnTo>
                    <a:pt x="71" y="55"/>
                  </a:lnTo>
                  <a:lnTo>
                    <a:pt x="78" y="53"/>
                  </a:lnTo>
                  <a:lnTo>
                    <a:pt x="81" y="52"/>
                  </a:lnTo>
                  <a:lnTo>
                    <a:pt x="83" y="50"/>
                  </a:lnTo>
                  <a:lnTo>
                    <a:pt x="84" y="50"/>
                  </a:lnTo>
                  <a:lnTo>
                    <a:pt x="78" y="71"/>
                  </a:lnTo>
                  <a:lnTo>
                    <a:pt x="77" y="71"/>
                  </a:lnTo>
                  <a:lnTo>
                    <a:pt x="77" y="71"/>
                  </a:lnTo>
                  <a:lnTo>
                    <a:pt x="75" y="68"/>
                  </a:lnTo>
                  <a:lnTo>
                    <a:pt x="73" y="66"/>
                  </a:lnTo>
                  <a:lnTo>
                    <a:pt x="70" y="65"/>
                  </a:lnTo>
                  <a:lnTo>
                    <a:pt x="67" y="64"/>
                  </a:lnTo>
                  <a:lnTo>
                    <a:pt x="58" y="63"/>
                  </a:lnTo>
                  <a:lnTo>
                    <a:pt x="48" y="63"/>
                  </a:lnTo>
                  <a:lnTo>
                    <a:pt x="45" y="63"/>
                  </a:lnTo>
                  <a:lnTo>
                    <a:pt x="36" y="95"/>
                  </a:lnTo>
                  <a:lnTo>
                    <a:pt x="36" y="95"/>
                  </a:lnTo>
                  <a:lnTo>
                    <a:pt x="34" y="103"/>
                  </a:lnTo>
                  <a:lnTo>
                    <a:pt x="32" y="109"/>
                  </a:lnTo>
                  <a:lnTo>
                    <a:pt x="33" y="114"/>
                  </a:lnTo>
                  <a:lnTo>
                    <a:pt x="34" y="117"/>
                  </a:lnTo>
                  <a:lnTo>
                    <a:pt x="34" y="118"/>
                  </a:lnTo>
                  <a:lnTo>
                    <a:pt x="0" y="118"/>
                  </a:lnTo>
                  <a:lnTo>
                    <a:pt x="0" y="117"/>
                  </a:lnTo>
                  <a:lnTo>
                    <a:pt x="0" y="117"/>
                  </a:lnTo>
                  <a:lnTo>
                    <a:pt x="3" y="114"/>
                  </a:lnTo>
                  <a:lnTo>
                    <a:pt x="6" y="110"/>
                  </a:lnTo>
                  <a:lnTo>
                    <a:pt x="8" y="104"/>
                  </a:lnTo>
                  <a:lnTo>
                    <a:pt x="11" y="96"/>
                  </a:lnTo>
                  <a:lnTo>
                    <a:pt x="32" y="24"/>
                  </a:lnTo>
                  <a:lnTo>
                    <a:pt x="32" y="24"/>
                  </a:lnTo>
                  <a:lnTo>
                    <a:pt x="34" y="15"/>
                  </a:lnTo>
                  <a:lnTo>
                    <a:pt x="35" y="9"/>
                  </a:lnTo>
                  <a:lnTo>
                    <a:pt x="35" y="5"/>
                  </a:lnTo>
                  <a:lnTo>
                    <a:pt x="33" y="1"/>
                  </a:lnTo>
                  <a:lnTo>
                    <a:pt x="33" y="0"/>
                  </a:lnTo>
                  <a:lnTo>
                    <a:pt x="10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4" name="Freeform 30"/>
            <p:cNvSpPr>
              <a:spLocks/>
            </p:cNvSpPr>
            <p:nvPr userDrawn="1"/>
          </p:nvSpPr>
          <p:spPr bwMode="auto">
            <a:xfrm>
              <a:off x="1925638" y="1789113"/>
              <a:ext cx="150813" cy="187325"/>
            </a:xfrm>
            <a:custGeom>
              <a:avLst/>
              <a:gdLst>
                <a:gd name="T0" fmla="*/ 95 w 95"/>
                <a:gd name="T1" fmla="*/ 0 h 118"/>
                <a:gd name="T2" fmla="*/ 95 w 95"/>
                <a:gd name="T3" fmla="*/ 0 h 118"/>
                <a:gd name="T4" fmla="*/ 89 w 95"/>
                <a:gd name="T5" fmla="*/ 22 h 118"/>
                <a:gd name="T6" fmla="*/ 87 w 95"/>
                <a:gd name="T7" fmla="*/ 22 h 118"/>
                <a:gd name="T8" fmla="*/ 87 w 95"/>
                <a:gd name="T9" fmla="*/ 22 h 118"/>
                <a:gd name="T10" fmla="*/ 85 w 95"/>
                <a:gd name="T11" fmla="*/ 16 h 118"/>
                <a:gd name="T12" fmla="*/ 82 w 95"/>
                <a:gd name="T13" fmla="*/ 13 h 118"/>
                <a:gd name="T14" fmla="*/ 78 w 95"/>
                <a:gd name="T15" fmla="*/ 11 h 118"/>
                <a:gd name="T16" fmla="*/ 75 w 95"/>
                <a:gd name="T17" fmla="*/ 9 h 118"/>
                <a:gd name="T18" fmla="*/ 67 w 95"/>
                <a:gd name="T19" fmla="*/ 8 h 118"/>
                <a:gd name="T20" fmla="*/ 61 w 95"/>
                <a:gd name="T21" fmla="*/ 8 h 118"/>
                <a:gd name="T22" fmla="*/ 60 w 95"/>
                <a:gd name="T23" fmla="*/ 8 h 118"/>
                <a:gd name="T24" fmla="*/ 35 w 95"/>
                <a:gd name="T25" fmla="*/ 95 h 118"/>
                <a:gd name="T26" fmla="*/ 35 w 95"/>
                <a:gd name="T27" fmla="*/ 95 h 118"/>
                <a:gd name="T28" fmla="*/ 32 w 95"/>
                <a:gd name="T29" fmla="*/ 110 h 118"/>
                <a:gd name="T30" fmla="*/ 32 w 95"/>
                <a:gd name="T31" fmla="*/ 114 h 118"/>
                <a:gd name="T32" fmla="*/ 34 w 95"/>
                <a:gd name="T33" fmla="*/ 117 h 118"/>
                <a:gd name="T34" fmla="*/ 34 w 95"/>
                <a:gd name="T35" fmla="*/ 118 h 118"/>
                <a:gd name="T36" fmla="*/ 0 w 95"/>
                <a:gd name="T37" fmla="*/ 118 h 118"/>
                <a:gd name="T38" fmla="*/ 0 w 95"/>
                <a:gd name="T39" fmla="*/ 117 h 118"/>
                <a:gd name="T40" fmla="*/ 0 w 95"/>
                <a:gd name="T41" fmla="*/ 117 h 118"/>
                <a:gd name="T42" fmla="*/ 4 w 95"/>
                <a:gd name="T43" fmla="*/ 114 h 118"/>
                <a:gd name="T44" fmla="*/ 6 w 95"/>
                <a:gd name="T45" fmla="*/ 110 h 118"/>
                <a:gd name="T46" fmla="*/ 8 w 95"/>
                <a:gd name="T47" fmla="*/ 104 h 118"/>
                <a:gd name="T48" fmla="*/ 11 w 95"/>
                <a:gd name="T49" fmla="*/ 95 h 118"/>
                <a:gd name="T50" fmla="*/ 36 w 95"/>
                <a:gd name="T51" fmla="*/ 8 h 118"/>
                <a:gd name="T52" fmla="*/ 33 w 95"/>
                <a:gd name="T53" fmla="*/ 8 h 118"/>
                <a:gd name="T54" fmla="*/ 33 w 95"/>
                <a:gd name="T55" fmla="*/ 8 h 118"/>
                <a:gd name="T56" fmla="*/ 26 w 95"/>
                <a:gd name="T57" fmla="*/ 8 h 118"/>
                <a:gd name="T58" fmla="*/ 19 w 95"/>
                <a:gd name="T59" fmla="*/ 9 h 118"/>
                <a:gd name="T60" fmla="*/ 15 w 95"/>
                <a:gd name="T61" fmla="*/ 11 h 118"/>
                <a:gd name="T62" fmla="*/ 11 w 95"/>
                <a:gd name="T63" fmla="*/ 13 h 118"/>
                <a:gd name="T64" fmla="*/ 7 w 95"/>
                <a:gd name="T65" fmla="*/ 16 h 118"/>
                <a:gd name="T66" fmla="*/ 3 w 95"/>
                <a:gd name="T67" fmla="*/ 22 h 118"/>
                <a:gd name="T68" fmla="*/ 1 w 95"/>
                <a:gd name="T69" fmla="*/ 22 h 118"/>
                <a:gd name="T70" fmla="*/ 1 w 95"/>
                <a:gd name="T71" fmla="*/ 22 h 118"/>
                <a:gd name="T72" fmla="*/ 8 w 95"/>
                <a:gd name="T73" fmla="*/ 0 h 118"/>
                <a:gd name="T74" fmla="*/ 95 w 95"/>
                <a:gd name="T75" fmla="*/ 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5" h="118">
                  <a:moveTo>
                    <a:pt x="95" y="0"/>
                  </a:moveTo>
                  <a:lnTo>
                    <a:pt x="95" y="0"/>
                  </a:lnTo>
                  <a:lnTo>
                    <a:pt x="89" y="22"/>
                  </a:lnTo>
                  <a:lnTo>
                    <a:pt x="87" y="22"/>
                  </a:lnTo>
                  <a:lnTo>
                    <a:pt x="87" y="22"/>
                  </a:lnTo>
                  <a:lnTo>
                    <a:pt x="85" y="16"/>
                  </a:lnTo>
                  <a:lnTo>
                    <a:pt x="82" y="13"/>
                  </a:lnTo>
                  <a:lnTo>
                    <a:pt x="78" y="11"/>
                  </a:lnTo>
                  <a:lnTo>
                    <a:pt x="75" y="9"/>
                  </a:lnTo>
                  <a:lnTo>
                    <a:pt x="67" y="8"/>
                  </a:lnTo>
                  <a:lnTo>
                    <a:pt x="61" y="8"/>
                  </a:lnTo>
                  <a:lnTo>
                    <a:pt x="60" y="8"/>
                  </a:lnTo>
                  <a:lnTo>
                    <a:pt x="35" y="95"/>
                  </a:lnTo>
                  <a:lnTo>
                    <a:pt x="35" y="95"/>
                  </a:lnTo>
                  <a:lnTo>
                    <a:pt x="32" y="110"/>
                  </a:lnTo>
                  <a:lnTo>
                    <a:pt x="32" y="114"/>
                  </a:lnTo>
                  <a:lnTo>
                    <a:pt x="34" y="117"/>
                  </a:lnTo>
                  <a:lnTo>
                    <a:pt x="34" y="118"/>
                  </a:lnTo>
                  <a:lnTo>
                    <a:pt x="0" y="118"/>
                  </a:lnTo>
                  <a:lnTo>
                    <a:pt x="0" y="117"/>
                  </a:lnTo>
                  <a:lnTo>
                    <a:pt x="0" y="117"/>
                  </a:lnTo>
                  <a:lnTo>
                    <a:pt x="4" y="114"/>
                  </a:lnTo>
                  <a:lnTo>
                    <a:pt x="6" y="110"/>
                  </a:lnTo>
                  <a:lnTo>
                    <a:pt x="8" y="104"/>
                  </a:lnTo>
                  <a:lnTo>
                    <a:pt x="11" y="95"/>
                  </a:lnTo>
                  <a:lnTo>
                    <a:pt x="36" y="8"/>
                  </a:lnTo>
                  <a:lnTo>
                    <a:pt x="33" y="8"/>
                  </a:lnTo>
                  <a:lnTo>
                    <a:pt x="33" y="8"/>
                  </a:lnTo>
                  <a:lnTo>
                    <a:pt x="26" y="8"/>
                  </a:lnTo>
                  <a:lnTo>
                    <a:pt x="19" y="9"/>
                  </a:lnTo>
                  <a:lnTo>
                    <a:pt x="15" y="11"/>
                  </a:lnTo>
                  <a:lnTo>
                    <a:pt x="11" y="13"/>
                  </a:lnTo>
                  <a:lnTo>
                    <a:pt x="7" y="16"/>
                  </a:lnTo>
                  <a:lnTo>
                    <a:pt x="3" y="22"/>
                  </a:lnTo>
                  <a:lnTo>
                    <a:pt x="1" y="22"/>
                  </a:lnTo>
                  <a:lnTo>
                    <a:pt x="1" y="22"/>
                  </a:lnTo>
                  <a:lnTo>
                    <a:pt x="8" y="0"/>
                  </a:lnTo>
                  <a:lnTo>
                    <a:pt x="9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5" name="Freeform 31"/>
            <p:cNvSpPr>
              <a:spLocks/>
            </p:cNvSpPr>
            <p:nvPr userDrawn="1"/>
          </p:nvSpPr>
          <p:spPr bwMode="auto">
            <a:xfrm>
              <a:off x="1447801" y="1789113"/>
              <a:ext cx="238125" cy="187325"/>
            </a:xfrm>
            <a:custGeom>
              <a:avLst/>
              <a:gdLst>
                <a:gd name="T0" fmla="*/ 150 w 150"/>
                <a:gd name="T1" fmla="*/ 1 h 118"/>
                <a:gd name="T2" fmla="*/ 150 w 150"/>
                <a:gd name="T3" fmla="*/ 1 h 118"/>
                <a:gd name="T4" fmla="*/ 147 w 150"/>
                <a:gd name="T5" fmla="*/ 5 h 118"/>
                <a:gd name="T6" fmla="*/ 144 w 150"/>
                <a:gd name="T7" fmla="*/ 9 h 118"/>
                <a:gd name="T8" fmla="*/ 136 w 150"/>
                <a:gd name="T9" fmla="*/ 23 h 118"/>
                <a:gd name="T10" fmla="*/ 136 w 150"/>
                <a:gd name="T11" fmla="*/ 23 h 118"/>
                <a:gd name="T12" fmla="*/ 108 w 150"/>
                <a:gd name="T13" fmla="*/ 76 h 118"/>
                <a:gd name="T14" fmla="*/ 87 w 150"/>
                <a:gd name="T15" fmla="*/ 118 h 118"/>
                <a:gd name="T16" fmla="*/ 74 w 150"/>
                <a:gd name="T17" fmla="*/ 118 h 118"/>
                <a:gd name="T18" fmla="*/ 67 w 150"/>
                <a:gd name="T19" fmla="*/ 44 h 118"/>
                <a:gd name="T20" fmla="*/ 66 w 150"/>
                <a:gd name="T21" fmla="*/ 44 h 118"/>
                <a:gd name="T22" fmla="*/ 26 w 150"/>
                <a:gd name="T23" fmla="*/ 118 h 118"/>
                <a:gd name="T24" fmla="*/ 15 w 150"/>
                <a:gd name="T25" fmla="*/ 118 h 118"/>
                <a:gd name="T26" fmla="*/ 5 w 150"/>
                <a:gd name="T27" fmla="*/ 24 h 118"/>
                <a:gd name="T28" fmla="*/ 5 w 150"/>
                <a:gd name="T29" fmla="*/ 24 h 118"/>
                <a:gd name="T30" fmla="*/ 4 w 150"/>
                <a:gd name="T31" fmla="*/ 9 h 118"/>
                <a:gd name="T32" fmla="*/ 2 w 150"/>
                <a:gd name="T33" fmla="*/ 5 h 118"/>
                <a:gd name="T34" fmla="*/ 0 w 150"/>
                <a:gd name="T35" fmla="*/ 1 h 118"/>
                <a:gd name="T36" fmla="*/ 0 w 150"/>
                <a:gd name="T37" fmla="*/ 0 h 118"/>
                <a:gd name="T38" fmla="*/ 33 w 150"/>
                <a:gd name="T39" fmla="*/ 0 h 118"/>
                <a:gd name="T40" fmla="*/ 33 w 150"/>
                <a:gd name="T41" fmla="*/ 1 h 118"/>
                <a:gd name="T42" fmla="*/ 33 w 150"/>
                <a:gd name="T43" fmla="*/ 1 h 118"/>
                <a:gd name="T44" fmla="*/ 31 w 150"/>
                <a:gd name="T45" fmla="*/ 5 h 118"/>
                <a:gd name="T46" fmla="*/ 29 w 150"/>
                <a:gd name="T47" fmla="*/ 9 h 118"/>
                <a:gd name="T48" fmla="*/ 29 w 150"/>
                <a:gd name="T49" fmla="*/ 14 h 118"/>
                <a:gd name="T50" fmla="*/ 29 w 150"/>
                <a:gd name="T51" fmla="*/ 23 h 118"/>
                <a:gd name="T52" fmla="*/ 35 w 150"/>
                <a:gd name="T53" fmla="*/ 79 h 118"/>
                <a:gd name="T54" fmla="*/ 35 w 150"/>
                <a:gd name="T55" fmla="*/ 79 h 118"/>
                <a:gd name="T56" fmla="*/ 77 w 150"/>
                <a:gd name="T57" fmla="*/ 1 h 118"/>
                <a:gd name="T58" fmla="*/ 86 w 150"/>
                <a:gd name="T59" fmla="*/ 1 h 118"/>
                <a:gd name="T60" fmla="*/ 93 w 150"/>
                <a:gd name="T61" fmla="*/ 79 h 118"/>
                <a:gd name="T62" fmla="*/ 94 w 150"/>
                <a:gd name="T63" fmla="*/ 79 h 118"/>
                <a:gd name="T64" fmla="*/ 94 w 150"/>
                <a:gd name="T65" fmla="*/ 79 h 118"/>
                <a:gd name="T66" fmla="*/ 124 w 150"/>
                <a:gd name="T67" fmla="*/ 21 h 118"/>
                <a:gd name="T68" fmla="*/ 124 w 150"/>
                <a:gd name="T69" fmla="*/ 21 h 118"/>
                <a:gd name="T70" fmla="*/ 128 w 150"/>
                <a:gd name="T71" fmla="*/ 12 h 118"/>
                <a:gd name="T72" fmla="*/ 129 w 150"/>
                <a:gd name="T73" fmla="*/ 6 h 118"/>
                <a:gd name="T74" fmla="*/ 129 w 150"/>
                <a:gd name="T75" fmla="*/ 3 h 118"/>
                <a:gd name="T76" fmla="*/ 128 w 150"/>
                <a:gd name="T77" fmla="*/ 1 h 118"/>
                <a:gd name="T78" fmla="*/ 128 w 150"/>
                <a:gd name="T79" fmla="*/ 0 h 118"/>
                <a:gd name="T80" fmla="*/ 150 w 150"/>
                <a:gd name="T81" fmla="*/ 0 h 118"/>
                <a:gd name="T82" fmla="*/ 150 w 150"/>
                <a:gd name="T83" fmla="*/ 1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0" h="118">
                  <a:moveTo>
                    <a:pt x="150" y="1"/>
                  </a:moveTo>
                  <a:lnTo>
                    <a:pt x="150" y="1"/>
                  </a:lnTo>
                  <a:lnTo>
                    <a:pt x="147" y="5"/>
                  </a:lnTo>
                  <a:lnTo>
                    <a:pt x="144" y="9"/>
                  </a:lnTo>
                  <a:lnTo>
                    <a:pt x="136" y="23"/>
                  </a:lnTo>
                  <a:lnTo>
                    <a:pt x="136" y="23"/>
                  </a:lnTo>
                  <a:lnTo>
                    <a:pt x="108" y="76"/>
                  </a:lnTo>
                  <a:lnTo>
                    <a:pt x="87" y="118"/>
                  </a:lnTo>
                  <a:lnTo>
                    <a:pt x="74" y="118"/>
                  </a:lnTo>
                  <a:lnTo>
                    <a:pt x="67" y="44"/>
                  </a:lnTo>
                  <a:lnTo>
                    <a:pt x="66" y="44"/>
                  </a:lnTo>
                  <a:lnTo>
                    <a:pt x="26" y="118"/>
                  </a:lnTo>
                  <a:lnTo>
                    <a:pt x="15" y="118"/>
                  </a:lnTo>
                  <a:lnTo>
                    <a:pt x="5" y="24"/>
                  </a:lnTo>
                  <a:lnTo>
                    <a:pt x="5" y="24"/>
                  </a:lnTo>
                  <a:lnTo>
                    <a:pt x="4" y="9"/>
                  </a:lnTo>
                  <a:lnTo>
                    <a:pt x="2" y="5"/>
                  </a:lnTo>
                  <a:lnTo>
                    <a:pt x="0" y="1"/>
                  </a:lnTo>
                  <a:lnTo>
                    <a:pt x="0" y="0"/>
                  </a:lnTo>
                  <a:lnTo>
                    <a:pt x="33" y="0"/>
                  </a:lnTo>
                  <a:lnTo>
                    <a:pt x="33" y="1"/>
                  </a:lnTo>
                  <a:lnTo>
                    <a:pt x="33" y="1"/>
                  </a:lnTo>
                  <a:lnTo>
                    <a:pt x="31" y="5"/>
                  </a:lnTo>
                  <a:lnTo>
                    <a:pt x="29" y="9"/>
                  </a:lnTo>
                  <a:lnTo>
                    <a:pt x="29" y="14"/>
                  </a:lnTo>
                  <a:lnTo>
                    <a:pt x="29" y="23"/>
                  </a:lnTo>
                  <a:lnTo>
                    <a:pt x="35" y="79"/>
                  </a:lnTo>
                  <a:lnTo>
                    <a:pt x="35" y="79"/>
                  </a:lnTo>
                  <a:lnTo>
                    <a:pt x="77" y="1"/>
                  </a:lnTo>
                  <a:lnTo>
                    <a:pt x="86" y="1"/>
                  </a:lnTo>
                  <a:lnTo>
                    <a:pt x="93" y="79"/>
                  </a:lnTo>
                  <a:lnTo>
                    <a:pt x="94" y="79"/>
                  </a:lnTo>
                  <a:lnTo>
                    <a:pt x="94" y="79"/>
                  </a:lnTo>
                  <a:lnTo>
                    <a:pt x="124" y="21"/>
                  </a:lnTo>
                  <a:lnTo>
                    <a:pt x="124" y="21"/>
                  </a:lnTo>
                  <a:lnTo>
                    <a:pt x="128" y="12"/>
                  </a:lnTo>
                  <a:lnTo>
                    <a:pt x="129" y="6"/>
                  </a:lnTo>
                  <a:lnTo>
                    <a:pt x="129" y="3"/>
                  </a:lnTo>
                  <a:lnTo>
                    <a:pt x="128" y="1"/>
                  </a:lnTo>
                  <a:lnTo>
                    <a:pt x="128" y="0"/>
                  </a:lnTo>
                  <a:lnTo>
                    <a:pt x="150" y="0"/>
                  </a:lnTo>
                  <a:lnTo>
                    <a:pt x="15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
        <p:nvSpPr>
          <p:cNvPr id="14" name="Text Placeholder 2"/>
          <p:cNvSpPr>
            <a:spLocks noGrp="1"/>
          </p:cNvSpPr>
          <p:nvPr>
            <p:ph type="body" sz="quarter" idx="12" hasCustomPrompt="1"/>
          </p:nvPr>
        </p:nvSpPr>
        <p:spPr>
          <a:xfrm>
            <a:off x="283745" y="301625"/>
            <a:ext cx="10230268" cy="4897090"/>
          </a:xfrm>
        </p:spPr>
        <p:txBody>
          <a:bodyPr/>
          <a:lstStyle>
            <a:lvl1pPr marL="571500" indent="-571500">
              <a:buFont typeface="Arial" panose="020B0604020202020204" pitchFamily="34" charset="0"/>
              <a:buChar char="−"/>
              <a:defRPr sz="3600">
                <a:solidFill>
                  <a:schemeClr val="bg1"/>
                </a:solidFill>
              </a:defRPr>
            </a:lvl1pPr>
            <a:lvl2pPr>
              <a:defRPr sz="2800">
                <a:solidFill>
                  <a:schemeClr val="bg1"/>
                </a:solidFill>
              </a:defRPr>
            </a:lvl2pPr>
            <a:lvl3pPr marL="985807" indent="-457200">
              <a:buFont typeface="Arial" panose="020B0604020202020204" pitchFamily="34" charset="0"/>
              <a:buChar char="−"/>
              <a:defRPr sz="2800">
                <a:solidFill>
                  <a:schemeClr val="bg1"/>
                </a:solidFill>
              </a:defRPr>
            </a:lvl3pPr>
            <a:lvl4pPr>
              <a:defRPr sz="2800">
                <a:solidFill>
                  <a:schemeClr val="bg1"/>
                </a:solidFill>
              </a:defRPr>
            </a:lvl4pPr>
            <a:lvl5pPr>
              <a:defRPr sz="2400">
                <a:solidFill>
                  <a:schemeClr val="bg1"/>
                </a:solidFill>
              </a:defRPr>
            </a:lvl5pPr>
          </a:lstStyle>
          <a:p>
            <a:pPr lvl="0"/>
            <a:r>
              <a:rPr lang="en-US"/>
              <a:t>You can use it as divider or highlight slide. Make it short, clear and pretty. If used as a highlight slide, size of the text should be 35pt. If used as a divider slide, content can be much smaller – 18pt.</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431525052"/>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1_Divider or Highlight slide Orange">
    <p:spTree>
      <p:nvGrpSpPr>
        <p:cNvPr id="1" name=""/>
        <p:cNvGrpSpPr/>
        <p:nvPr/>
      </p:nvGrpSpPr>
      <p:grpSpPr>
        <a:xfrm>
          <a:off x="0" y="0"/>
          <a:ext cx="0" cy="0"/>
          <a:chOff x="0" y="0"/>
          <a:chExt cx="0" cy="0"/>
        </a:xfrm>
      </p:grpSpPr>
      <p:sp>
        <p:nvSpPr>
          <p:cNvPr id="6" name="Rectangle 5"/>
          <p:cNvSpPr/>
          <p:nvPr userDrawn="1"/>
        </p:nvSpPr>
        <p:spPr bwMode="auto">
          <a:xfrm>
            <a:off x="0" y="0"/>
            <a:ext cx="10801350" cy="6076950"/>
          </a:xfrm>
          <a:prstGeom prst="rect">
            <a:avLst/>
          </a:prstGeom>
          <a:solidFill>
            <a:srgbClr val="82C8E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Arial" charset="0"/>
            </a:endParaRPr>
          </a:p>
        </p:txBody>
      </p:sp>
      <p:sp>
        <p:nvSpPr>
          <p:cNvPr id="4" name="Footer Placeholder 3"/>
          <p:cNvSpPr>
            <a:spLocks noGrp="1"/>
          </p:cNvSpPr>
          <p:nvPr>
            <p:ph type="ftr" sz="quarter" idx="10"/>
          </p:nvPr>
        </p:nvSpPr>
        <p:spPr>
          <a:xfrm>
            <a:off x="658292" y="5592196"/>
            <a:ext cx="8918847" cy="228600"/>
          </a:xfrm>
        </p:spPr>
        <p:txBody>
          <a:bodyPr/>
          <a:lstStyle>
            <a:lvl1pPr>
              <a:defRPr>
                <a:solidFill>
                  <a:schemeClr val="bg1"/>
                </a:solidFill>
              </a:defRPr>
            </a:lvl1pPr>
          </a:lstStyle>
          <a:p>
            <a:r>
              <a:rPr lang="en-US"/>
              <a:t>Global webinar for third-party providers</a:t>
            </a:r>
            <a:endParaRPr lang="en-GB"/>
          </a:p>
        </p:txBody>
      </p:sp>
      <p:sp>
        <p:nvSpPr>
          <p:cNvPr id="5" name="Slide Number Placeholder 4"/>
          <p:cNvSpPr>
            <a:spLocks noGrp="1"/>
          </p:cNvSpPr>
          <p:nvPr>
            <p:ph type="sldNum" sz="quarter" idx="11"/>
          </p:nvPr>
        </p:nvSpPr>
        <p:spPr>
          <a:xfrm>
            <a:off x="9823251" y="5592196"/>
            <a:ext cx="762000" cy="228600"/>
          </a:xfrm>
        </p:spPr>
        <p:txBody>
          <a:bodyPr/>
          <a:lstStyle>
            <a:lvl1pPr algn="r">
              <a:defRPr>
                <a:solidFill>
                  <a:schemeClr val="bg1"/>
                </a:solidFill>
              </a:defRPr>
            </a:lvl1pPr>
          </a:lstStyle>
          <a:p>
            <a:fld id="{F17889F7-7963-4A16-ADF8-FEE4D97DC541}" type="slidenum">
              <a:rPr lang="en-GB" smtClean="0"/>
              <a:pPr/>
              <a:t>‹#›</a:t>
            </a:fld>
            <a:endParaRPr lang="en-GB"/>
          </a:p>
        </p:txBody>
      </p:sp>
      <p:grpSp>
        <p:nvGrpSpPr>
          <p:cNvPr id="29" name="Group 28"/>
          <p:cNvGrpSpPr/>
          <p:nvPr userDrawn="1"/>
        </p:nvGrpSpPr>
        <p:grpSpPr>
          <a:xfrm>
            <a:off x="286418" y="5558755"/>
            <a:ext cx="288363" cy="288873"/>
            <a:chOff x="1230313" y="1433513"/>
            <a:chExt cx="898525" cy="900113"/>
          </a:xfrm>
        </p:grpSpPr>
        <p:sp>
          <p:nvSpPr>
            <p:cNvPr id="30" name="Freeform 29"/>
            <p:cNvSpPr>
              <a:spLocks noEditPoints="1"/>
            </p:cNvSpPr>
            <p:nvPr userDrawn="1"/>
          </p:nvSpPr>
          <p:spPr bwMode="auto">
            <a:xfrm>
              <a:off x="1230313" y="1433513"/>
              <a:ext cx="898525" cy="900113"/>
            </a:xfrm>
            <a:custGeom>
              <a:avLst/>
              <a:gdLst>
                <a:gd name="T0" fmla="*/ 198 w 566"/>
                <a:gd name="T1" fmla="*/ 14 h 567"/>
                <a:gd name="T2" fmla="*/ 103 w 566"/>
                <a:gd name="T3" fmla="*/ 66 h 567"/>
                <a:gd name="T4" fmla="*/ 34 w 566"/>
                <a:gd name="T5" fmla="*/ 149 h 567"/>
                <a:gd name="T6" fmla="*/ 2 w 566"/>
                <a:gd name="T7" fmla="*/ 255 h 567"/>
                <a:gd name="T8" fmla="*/ 9 w 566"/>
                <a:gd name="T9" fmla="*/ 354 h 567"/>
                <a:gd name="T10" fmla="*/ 57 w 566"/>
                <a:gd name="T11" fmla="*/ 453 h 567"/>
                <a:gd name="T12" fmla="*/ 136 w 566"/>
                <a:gd name="T13" fmla="*/ 526 h 567"/>
                <a:gd name="T14" fmla="*/ 240 w 566"/>
                <a:gd name="T15" fmla="*/ 563 h 567"/>
                <a:gd name="T16" fmla="*/ 341 w 566"/>
                <a:gd name="T17" fmla="*/ 561 h 567"/>
                <a:gd name="T18" fmla="*/ 442 w 566"/>
                <a:gd name="T19" fmla="*/ 518 h 567"/>
                <a:gd name="T20" fmla="*/ 518 w 566"/>
                <a:gd name="T21" fmla="*/ 442 h 567"/>
                <a:gd name="T22" fmla="*/ 561 w 566"/>
                <a:gd name="T23" fmla="*/ 341 h 567"/>
                <a:gd name="T24" fmla="*/ 563 w 566"/>
                <a:gd name="T25" fmla="*/ 240 h 567"/>
                <a:gd name="T26" fmla="*/ 526 w 566"/>
                <a:gd name="T27" fmla="*/ 137 h 567"/>
                <a:gd name="T28" fmla="*/ 454 w 566"/>
                <a:gd name="T29" fmla="*/ 57 h 567"/>
                <a:gd name="T30" fmla="*/ 356 w 566"/>
                <a:gd name="T31" fmla="*/ 10 h 567"/>
                <a:gd name="T32" fmla="*/ 95 w 566"/>
                <a:gd name="T33" fmla="*/ 90 h 567"/>
                <a:gd name="T34" fmla="*/ 248 w 566"/>
                <a:gd name="T35" fmla="*/ 16 h 567"/>
                <a:gd name="T36" fmla="*/ 206 w 566"/>
                <a:gd name="T37" fmla="*/ 55 h 567"/>
                <a:gd name="T38" fmla="*/ 94 w 566"/>
                <a:gd name="T39" fmla="*/ 92 h 567"/>
                <a:gd name="T40" fmla="*/ 247 w 566"/>
                <a:gd name="T41" fmla="*/ 36 h 567"/>
                <a:gd name="T42" fmla="*/ 192 w 566"/>
                <a:gd name="T43" fmla="*/ 92 h 567"/>
                <a:gd name="T44" fmla="*/ 337 w 566"/>
                <a:gd name="T45" fmla="*/ 50 h 567"/>
                <a:gd name="T46" fmla="*/ 290 w 566"/>
                <a:gd name="T47" fmla="*/ 92 h 567"/>
                <a:gd name="T48" fmla="*/ 319 w 566"/>
                <a:gd name="T49" fmla="*/ 19 h 567"/>
                <a:gd name="T50" fmla="*/ 382 w 566"/>
                <a:gd name="T51" fmla="*/ 32 h 567"/>
                <a:gd name="T52" fmla="*/ 473 w 566"/>
                <a:gd name="T53" fmla="*/ 92 h 567"/>
                <a:gd name="T54" fmla="*/ 166 w 566"/>
                <a:gd name="T55" fmla="*/ 107 h 567"/>
                <a:gd name="T56" fmla="*/ 32 w 566"/>
                <a:gd name="T57" fmla="*/ 186 h 567"/>
                <a:gd name="T58" fmla="*/ 81 w 566"/>
                <a:gd name="T59" fmla="*/ 106 h 567"/>
                <a:gd name="T60" fmla="*/ 278 w 566"/>
                <a:gd name="T61" fmla="*/ 186 h 567"/>
                <a:gd name="T62" fmla="*/ 183 w 566"/>
                <a:gd name="T63" fmla="*/ 106 h 567"/>
                <a:gd name="T64" fmla="*/ 384 w 566"/>
                <a:gd name="T65" fmla="*/ 106 h 567"/>
                <a:gd name="T66" fmla="*/ 417 w 566"/>
                <a:gd name="T67" fmla="*/ 186 h 567"/>
                <a:gd name="T68" fmla="*/ 486 w 566"/>
                <a:gd name="T69" fmla="*/ 105 h 567"/>
                <a:gd name="T70" fmla="*/ 535 w 566"/>
                <a:gd name="T71" fmla="*/ 186 h 567"/>
                <a:gd name="T72" fmla="*/ 411 w 566"/>
                <a:gd name="T73" fmla="*/ 126 h 567"/>
                <a:gd name="T74" fmla="*/ 540 w 566"/>
                <a:gd name="T75" fmla="*/ 199 h 567"/>
                <a:gd name="T76" fmla="*/ 552 w 566"/>
                <a:gd name="T77" fmla="*/ 305 h 567"/>
                <a:gd name="T78" fmla="*/ 27 w 566"/>
                <a:gd name="T79" fmla="*/ 368 h 567"/>
                <a:gd name="T80" fmla="*/ 14 w 566"/>
                <a:gd name="T81" fmla="*/ 284 h 567"/>
                <a:gd name="T82" fmla="*/ 540 w 566"/>
                <a:gd name="T83" fmla="*/ 199 h 567"/>
                <a:gd name="T84" fmla="*/ 156 w 566"/>
                <a:gd name="T85" fmla="*/ 441 h 567"/>
                <a:gd name="T86" fmla="*/ 81 w 566"/>
                <a:gd name="T87" fmla="*/ 461 h 567"/>
                <a:gd name="T88" fmla="*/ 32 w 566"/>
                <a:gd name="T89" fmla="*/ 381 h 567"/>
                <a:gd name="T90" fmla="*/ 183 w 566"/>
                <a:gd name="T91" fmla="*/ 461 h 567"/>
                <a:gd name="T92" fmla="*/ 149 w 566"/>
                <a:gd name="T93" fmla="*/ 381 h 567"/>
                <a:gd name="T94" fmla="*/ 412 w 566"/>
                <a:gd name="T95" fmla="*/ 402 h 567"/>
                <a:gd name="T96" fmla="*/ 290 w 566"/>
                <a:gd name="T97" fmla="*/ 461 h 567"/>
                <a:gd name="T98" fmla="*/ 534 w 566"/>
                <a:gd name="T99" fmla="*/ 382 h 567"/>
                <a:gd name="T100" fmla="*/ 400 w 566"/>
                <a:gd name="T101" fmla="*/ 461 h 567"/>
                <a:gd name="T102" fmla="*/ 431 w 566"/>
                <a:gd name="T103" fmla="*/ 381 h 567"/>
                <a:gd name="T104" fmla="*/ 176 w 566"/>
                <a:gd name="T105" fmla="*/ 475 h 567"/>
                <a:gd name="T106" fmla="*/ 253 w 566"/>
                <a:gd name="T107" fmla="*/ 551 h 567"/>
                <a:gd name="T108" fmla="*/ 146 w 566"/>
                <a:gd name="T109" fmla="*/ 515 h 567"/>
                <a:gd name="T110" fmla="*/ 176 w 566"/>
                <a:gd name="T111" fmla="*/ 475 h 567"/>
                <a:gd name="T112" fmla="*/ 230 w 566"/>
                <a:gd name="T113" fmla="*/ 516 h 567"/>
                <a:gd name="T114" fmla="*/ 278 w 566"/>
                <a:gd name="T115" fmla="*/ 475 h 567"/>
                <a:gd name="T116" fmla="*/ 320 w 566"/>
                <a:gd name="T117" fmla="*/ 531 h 567"/>
                <a:gd name="T118" fmla="*/ 374 w 566"/>
                <a:gd name="T119" fmla="*/ 475 h 567"/>
                <a:gd name="T120" fmla="*/ 401 w 566"/>
                <a:gd name="T121" fmla="*/ 525 h 567"/>
                <a:gd name="T122" fmla="*/ 319 w 566"/>
                <a:gd name="T123" fmla="*/ 547 h 567"/>
                <a:gd name="T124" fmla="*/ 391 w 566"/>
                <a:gd name="T125" fmla="*/ 475 h 5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66" h="567">
                  <a:moveTo>
                    <a:pt x="282" y="0"/>
                  </a:moveTo>
                  <a:lnTo>
                    <a:pt x="282" y="0"/>
                  </a:lnTo>
                  <a:lnTo>
                    <a:pt x="268" y="1"/>
                  </a:lnTo>
                  <a:lnTo>
                    <a:pt x="252" y="2"/>
                  </a:lnTo>
                  <a:lnTo>
                    <a:pt x="238" y="4"/>
                  </a:lnTo>
                  <a:lnTo>
                    <a:pt x="225" y="7"/>
                  </a:lnTo>
                  <a:lnTo>
                    <a:pt x="211" y="10"/>
                  </a:lnTo>
                  <a:lnTo>
                    <a:pt x="198" y="14"/>
                  </a:lnTo>
                  <a:lnTo>
                    <a:pt x="185" y="18"/>
                  </a:lnTo>
                  <a:lnTo>
                    <a:pt x="172" y="23"/>
                  </a:lnTo>
                  <a:lnTo>
                    <a:pt x="159" y="29"/>
                  </a:lnTo>
                  <a:lnTo>
                    <a:pt x="147" y="35"/>
                  </a:lnTo>
                  <a:lnTo>
                    <a:pt x="136" y="42"/>
                  </a:lnTo>
                  <a:lnTo>
                    <a:pt x="124" y="49"/>
                  </a:lnTo>
                  <a:lnTo>
                    <a:pt x="113" y="57"/>
                  </a:lnTo>
                  <a:lnTo>
                    <a:pt x="103" y="66"/>
                  </a:lnTo>
                  <a:lnTo>
                    <a:pt x="92" y="75"/>
                  </a:lnTo>
                  <a:lnTo>
                    <a:pt x="83" y="84"/>
                  </a:lnTo>
                  <a:lnTo>
                    <a:pt x="73" y="94"/>
                  </a:lnTo>
                  <a:lnTo>
                    <a:pt x="65" y="104"/>
                  </a:lnTo>
                  <a:lnTo>
                    <a:pt x="56" y="115"/>
                  </a:lnTo>
                  <a:lnTo>
                    <a:pt x="48" y="126"/>
                  </a:lnTo>
                  <a:lnTo>
                    <a:pt x="41" y="137"/>
                  </a:lnTo>
                  <a:lnTo>
                    <a:pt x="34" y="149"/>
                  </a:lnTo>
                  <a:lnTo>
                    <a:pt x="28" y="161"/>
                  </a:lnTo>
                  <a:lnTo>
                    <a:pt x="22" y="174"/>
                  </a:lnTo>
                  <a:lnTo>
                    <a:pt x="17" y="186"/>
                  </a:lnTo>
                  <a:lnTo>
                    <a:pt x="13" y="199"/>
                  </a:lnTo>
                  <a:lnTo>
                    <a:pt x="9" y="213"/>
                  </a:lnTo>
                  <a:lnTo>
                    <a:pt x="6" y="226"/>
                  </a:lnTo>
                  <a:lnTo>
                    <a:pt x="4" y="240"/>
                  </a:lnTo>
                  <a:lnTo>
                    <a:pt x="2" y="255"/>
                  </a:lnTo>
                  <a:lnTo>
                    <a:pt x="1" y="270"/>
                  </a:lnTo>
                  <a:lnTo>
                    <a:pt x="0" y="284"/>
                  </a:lnTo>
                  <a:lnTo>
                    <a:pt x="0" y="284"/>
                  </a:lnTo>
                  <a:lnTo>
                    <a:pt x="1" y="298"/>
                  </a:lnTo>
                  <a:lnTo>
                    <a:pt x="2" y="313"/>
                  </a:lnTo>
                  <a:lnTo>
                    <a:pt x="4" y="327"/>
                  </a:lnTo>
                  <a:lnTo>
                    <a:pt x="6" y="341"/>
                  </a:lnTo>
                  <a:lnTo>
                    <a:pt x="9" y="354"/>
                  </a:lnTo>
                  <a:lnTo>
                    <a:pt x="13" y="368"/>
                  </a:lnTo>
                  <a:lnTo>
                    <a:pt x="18" y="381"/>
                  </a:lnTo>
                  <a:lnTo>
                    <a:pt x="23" y="394"/>
                  </a:lnTo>
                  <a:lnTo>
                    <a:pt x="28" y="406"/>
                  </a:lnTo>
                  <a:lnTo>
                    <a:pt x="34" y="418"/>
                  </a:lnTo>
                  <a:lnTo>
                    <a:pt x="41" y="430"/>
                  </a:lnTo>
                  <a:lnTo>
                    <a:pt x="49" y="442"/>
                  </a:lnTo>
                  <a:lnTo>
                    <a:pt x="57" y="453"/>
                  </a:lnTo>
                  <a:lnTo>
                    <a:pt x="65" y="464"/>
                  </a:lnTo>
                  <a:lnTo>
                    <a:pt x="74" y="474"/>
                  </a:lnTo>
                  <a:lnTo>
                    <a:pt x="83" y="484"/>
                  </a:lnTo>
                  <a:lnTo>
                    <a:pt x="93" y="493"/>
                  </a:lnTo>
                  <a:lnTo>
                    <a:pt x="103" y="502"/>
                  </a:lnTo>
                  <a:lnTo>
                    <a:pt x="114" y="510"/>
                  </a:lnTo>
                  <a:lnTo>
                    <a:pt x="125" y="518"/>
                  </a:lnTo>
                  <a:lnTo>
                    <a:pt x="136" y="526"/>
                  </a:lnTo>
                  <a:lnTo>
                    <a:pt x="148" y="532"/>
                  </a:lnTo>
                  <a:lnTo>
                    <a:pt x="160" y="539"/>
                  </a:lnTo>
                  <a:lnTo>
                    <a:pt x="173" y="544"/>
                  </a:lnTo>
                  <a:lnTo>
                    <a:pt x="186" y="549"/>
                  </a:lnTo>
                  <a:lnTo>
                    <a:pt x="199" y="554"/>
                  </a:lnTo>
                  <a:lnTo>
                    <a:pt x="212" y="558"/>
                  </a:lnTo>
                  <a:lnTo>
                    <a:pt x="226" y="561"/>
                  </a:lnTo>
                  <a:lnTo>
                    <a:pt x="240" y="563"/>
                  </a:lnTo>
                  <a:lnTo>
                    <a:pt x="254" y="565"/>
                  </a:lnTo>
                  <a:lnTo>
                    <a:pt x="269" y="566"/>
                  </a:lnTo>
                  <a:lnTo>
                    <a:pt x="284" y="567"/>
                  </a:lnTo>
                  <a:lnTo>
                    <a:pt x="284" y="567"/>
                  </a:lnTo>
                  <a:lnTo>
                    <a:pt x="298" y="566"/>
                  </a:lnTo>
                  <a:lnTo>
                    <a:pt x="313" y="565"/>
                  </a:lnTo>
                  <a:lnTo>
                    <a:pt x="327" y="563"/>
                  </a:lnTo>
                  <a:lnTo>
                    <a:pt x="341" y="561"/>
                  </a:lnTo>
                  <a:lnTo>
                    <a:pt x="354" y="558"/>
                  </a:lnTo>
                  <a:lnTo>
                    <a:pt x="368" y="554"/>
                  </a:lnTo>
                  <a:lnTo>
                    <a:pt x="381" y="549"/>
                  </a:lnTo>
                  <a:lnTo>
                    <a:pt x="394" y="544"/>
                  </a:lnTo>
                  <a:lnTo>
                    <a:pt x="406" y="539"/>
                  </a:lnTo>
                  <a:lnTo>
                    <a:pt x="418" y="532"/>
                  </a:lnTo>
                  <a:lnTo>
                    <a:pt x="430" y="526"/>
                  </a:lnTo>
                  <a:lnTo>
                    <a:pt x="442" y="518"/>
                  </a:lnTo>
                  <a:lnTo>
                    <a:pt x="453" y="510"/>
                  </a:lnTo>
                  <a:lnTo>
                    <a:pt x="463" y="502"/>
                  </a:lnTo>
                  <a:lnTo>
                    <a:pt x="474" y="493"/>
                  </a:lnTo>
                  <a:lnTo>
                    <a:pt x="484" y="484"/>
                  </a:lnTo>
                  <a:lnTo>
                    <a:pt x="493" y="474"/>
                  </a:lnTo>
                  <a:lnTo>
                    <a:pt x="502" y="464"/>
                  </a:lnTo>
                  <a:lnTo>
                    <a:pt x="510" y="453"/>
                  </a:lnTo>
                  <a:lnTo>
                    <a:pt x="518" y="442"/>
                  </a:lnTo>
                  <a:lnTo>
                    <a:pt x="525" y="430"/>
                  </a:lnTo>
                  <a:lnTo>
                    <a:pt x="532" y="418"/>
                  </a:lnTo>
                  <a:lnTo>
                    <a:pt x="538" y="406"/>
                  </a:lnTo>
                  <a:lnTo>
                    <a:pt x="544" y="394"/>
                  </a:lnTo>
                  <a:lnTo>
                    <a:pt x="549" y="381"/>
                  </a:lnTo>
                  <a:lnTo>
                    <a:pt x="554" y="368"/>
                  </a:lnTo>
                  <a:lnTo>
                    <a:pt x="557" y="354"/>
                  </a:lnTo>
                  <a:lnTo>
                    <a:pt x="561" y="341"/>
                  </a:lnTo>
                  <a:lnTo>
                    <a:pt x="563" y="327"/>
                  </a:lnTo>
                  <a:lnTo>
                    <a:pt x="565" y="313"/>
                  </a:lnTo>
                  <a:lnTo>
                    <a:pt x="566" y="298"/>
                  </a:lnTo>
                  <a:lnTo>
                    <a:pt x="566" y="284"/>
                  </a:lnTo>
                  <a:lnTo>
                    <a:pt x="566" y="284"/>
                  </a:lnTo>
                  <a:lnTo>
                    <a:pt x="566" y="270"/>
                  </a:lnTo>
                  <a:lnTo>
                    <a:pt x="565" y="255"/>
                  </a:lnTo>
                  <a:lnTo>
                    <a:pt x="563" y="240"/>
                  </a:lnTo>
                  <a:lnTo>
                    <a:pt x="561" y="226"/>
                  </a:lnTo>
                  <a:lnTo>
                    <a:pt x="558" y="213"/>
                  </a:lnTo>
                  <a:lnTo>
                    <a:pt x="554" y="199"/>
                  </a:lnTo>
                  <a:lnTo>
                    <a:pt x="549" y="186"/>
                  </a:lnTo>
                  <a:lnTo>
                    <a:pt x="544" y="174"/>
                  </a:lnTo>
                  <a:lnTo>
                    <a:pt x="539" y="161"/>
                  </a:lnTo>
                  <a:lnTo>
                    <a:pt x="532" y="149"/>
                  </a:lnTo>
                  <a:lnTo>
                    <a:pt x="526" y="137"/>
                  </a:lnTo>
                  <a:lnTo>
                    <a:pt x="518" y="126"/>
                  </a:lnTo>
                  <a:lnTo>
                    <a:pt x="511" y="115"/>
                  </a:lnTo>
                  <a:lnTo>
                    <a:pt x="502" y="104"/>
                  </a:lnTo>
                  <a:lnTo>
                    <a:pt x="493" y="94"/>
                  </a:lnTo>
                  <a:lnTo>
                    <a:pt x="484" y="84"/>
                  </a:lnTo>
                  <a:lnTo>
                    <a:pt x="474" y="75"/>
                  </a:lnTo>
                  <a:lnTo>
                    <a:pt x="464" y="66"/>
                  </a:lnTo>
                  <a:lnTo>
                    <a:pt x="454" y="57"/>
                  </a:lnTo>
                  <a:lnTo>
                    <a:pt x="443" y="49"/>
                  </a:lnTo>
                  <a:lnTo>
                    <a:pt x="431" y="42"/>
                  </a:lnTo>
                  <a:lnTo>
                    <a:pt x="419" y="35"/>
                  </a:lnTo>
                  <a:lnTo>
                    <a:pt x="407" y="29"/>
                  </a:lnTo>
                  <a:lnTo>
                    <a:pt x="395" y="23"/>
                  </a:lnTo>
                  <a:lnTo>
                    <a:pt x="382" y="18"/>
                  </a:lnTo>
                  <a:lnTo>
                    <a:pt x="369" y="14"/>
                  </a:lnTo>
                  <a:lnTo>
                    <a:pt x="356" y="10"/>
                  </a:lnTo>
                  <a:lnTo>
                    <a:pt x="342" y="7"/>
                  </a:lnTo>
                  <a:lnTo>
                    <a:pt x="328" y="4"/>
                  </a:lnTo>
                  <a:lnTo>
                    <a:pt x="314" y="2"/>
                  </a:lnTo>
                  <a:lnTo>
                    <a:pt x="300" y="1"/>
                  </a:lnTo>
                  <a:lnTo>
                    <a:pt x="286" y="0"/>
                  </a:lnTo>
                  <a:lnTo>
                    <a:pt x="282" y="0"/>
                  </a:lnTo>
                  <a:close/>
                  <a:moveTo>
                    <a:pt x="95" y="90"/>
                  </a:moveTo>
                  <a:lnTo>
                    <a:pt x="95" y="90"/>
                  </a:lnTo>
                  <a:lnTo>
                    <a:pt x="111" y="76"/>
                  </a:lnTo>
                  <a:lnTo>
                    <a:pt x="128" y="63"/>
                  </a:lnTo>
                  <a:lnTo>
                    <a:pt x="147" y="51"/>
                  </a:lnTo>
                  <a:lnTo>
                    <a:pt x="166" y="41"/>
                  </a:lnTo>
                  <a:lnTo>
                    <a:pt x="185" y="32"/>
                  </a:lnTo>
                  <a:lnTo>
                    <a:pt x="206" y="25"/>
                  </a:lnTo>
                  <a:lnTo>
                    <a:pt x="226" y="20"/>
                  </a:lnTo>
                  <a:lnTo>
                    <a:pt x="248" y="16"/>
                  </a:lnTo>
                  <a:lnTo>
                    <a:pt x="248" y="16"/>
                  </a:lnTo>
                  <a:lnTo>
                    <a:pt x="254" y="15"/>
                  </a:lnTo>
                  <a:lnTo>
                    <a:pt x="254" y="15"/>
                  </a:lnTo>
                  <a:lnTo>
                    <a:pt x="247" y="19"/>
                  </a:lnTo>
                  <a:lnTo>
                    <a:pt x="247" y="19"/>
                  </a:lnTo>
                  <a:lnTo>
                    <a:pt x="233" y="30"/>
                  </a:lnTo>
                  <a:lnTo>
                    <a:pt x="215" y="46"/>
                  </a:lnTo>
                  <a:lnTo>
                    <a:pt x="206" y="55"/>
                  </a:lnTo>
                  <a:lnTo>
                    <a:pt x="196" y="66"/>
                  </a:lnTo>
                  <a:lnTo>
                    <a:pt x="186" y="78"/>
                  </a:lnTo>
                  <a:lnTo>
                    <a:pt x="176" y="92"/>
                  </a:lnTo>
                  <a:lnTo>
                    <a:pt x="176" y="92"/>
                  </a:lnTo>
                  <a:lnTo>
                    <a:pt x="176" y="92"/>
                  </a:lnTo>
                  <a:lnTo>
                    <a:pt x="176" y="92"/>
                  </a:lnTo>
                  <a:lnTo>
                    <a:pt x="94" y="92"/>
                  </a:lnTo>
                  <a:lnTo>
                    <a:pt x="94" y="92"/>
                  </a:lnTo>
                  <a:lnTo>
                    <a:pt x="95" y="90"/>
                  </a:lnTo>
                  <a:lnTo>
                    <a:pt x="95" y="90"/>
                  </a:lnTo>
                  <a:close/>
                  <a:moveTo>
                    <a:pt x="194" y="90"/>
                  </a:moveTo>
                  <a:lnTo>
                    <a:pt x="194" y="90"/>
                  </a:lnTo>
                  <a:lnTo>
                    <a:pt x="203" y="79"/>
                  </a:lnTo>
                  <a:lnTo>
                    <a:pt x="212" y="69"/>
                  </a:lnTo>
                  <a:lnTo>
                    <a:pt x="230" y="50"/>
                  </a:lnTo>
                  <a:lnTo>
                    <a:pt x="247" y="36"/>
                  </a:lnTo>
                  <a:lnTo>
                    <a:pt x="262" y="25"/>
                  </a:lnTo>
                  <a:lnTo>
                    <a:pt x="262" y="25"/>
                  </a:lnTo>
                  <a:lnTo>
                    <a:pt x="278" y="15"/>
                  </a:lnTo>
                  <a:lnTo>
                    <a:pt x="278" y="15"/>
                  </a:lnTo>
                  <a:lnTo>
                    <a:pt x="278" y="92"/>
                  </a:lnTo>
                  <a:lnTo>
                    <a:pt x="278" y="92"/>
                  </a:lnTo>
                  <a:lnTo>
                    <a:pt x="192" y="92"/>
                  </a:lnTo>
                  <a:lnTo>
                    <a:pt x="192" y="92"/>
                  </a:lnTo>
                  <a:lnTo>
                    <a:pt x="194" y="90"/>
                  </a:lnTo>
                  <a:lnTo>
                    <a:pt x="194" y="90"/>
                  </a:lnTo>
                  <a:close/>
                  <a:moveTo>
                    <a:pt x="290" y="15"/>
                  </a:moveTo>
                  <a:lnTo>
                    <a:pt x="290" y="15"/>
                  </a:lnTo>
                  <a:lnTo>
                    <a:pt x="305" y="25"/>
                  </a:lnTo>
                  <a:lnTo>
                    <a:pt x="305" y="25"/>
                  </a:lnTo>
                  <a:lnTo>
                    <a:pt x="320" y="36"/>
                  </a:lnTo>
                  <a:lnTo>
                    <a:pt x="337" y="50"/>
                  </a:lnTo>
                  <a:lnTo>
                    <a:pt x="355" y="69"/>
                  </a:lnTo>
                  <a:lnTo>
                    <a:pt x="364" y="79"/>
                  </a:lnTo>
                  <a:lnTo>
                    <a:pt x="373" y="90"/>
                  </a:lnTo>
                  <a:lnTo>
                    <a:pt x="373" y="90"/>
                  </a:lnTo>
                  <a:lnTo>
                    <a:pt x="374" y="92"/>
                  </a:lnTo>
                  <a:lnTo>
                    <a:pt x="374" y="92"/>
                  </a:lnTo>
                  <a:lnTo>
                    <a:pt x="290" y="92"/>
                  </a:lnTo>
                  <a:lnTo>
                    <a:pt x="290" y="92"/>
                  </a:lnTo>
                  <a:lnTo>
                    <a:pt x="290" y="15"/>
                  </a:lnTo>
                  <a:lnTo>
                    <a:pt x="290" y="15"/>
                  </a:lnTo>
                  <a:close/>
                  <a:moveTo>
                    <a:pt x="391" y="92"/>
                  </a:moveTo>
                  <a:lnTo>
                    <a:pt x="391" y="92"/>
                  </a:lnTo>
                  <a:lnTo>
                    <a:pt x="376" y="72"/>
                  </a:lnTo>
                  <a:lnTo>
                    <a:pt x="359" y="53"/>
                  </a:lnTo>
                  <a:lnTo>
                    <a:pt x="340" y="35"/>
                  </a:lnTo>
                  <a:lnTo>
                    <a:pt x="319" y="19"/>
                  </a:lnTo>
                  <a:lnTo>
                    <a:pt x="319" y="19"/>
                  </a:lnTo>
                  <a:lnTo>
                    <a:pt x="314" y="16"/>
                  </a:lnTo>
                  <a:lnTo>
                    <a:pt x="314" y="16"/>
                  </a:lnTo>
                  <a:lnTo>
                    <a:pt x="320" y="16"/>
                  </a:lnTo>
                  <a:lnTo>
                    <a:pt x="320" y="16"/>
                  </a:lnTo>
                  <a:lnTo>
                    <a:pt x="341" y="20"/>
                  </a:lnTo>
                  <a:lnTo>
                    <a:pt x="362" y="25"/>
                  </a:lnTo>
                  <a:lnTo>
                    <a:pt x="382" y="32"/>
                  </a:lnTo>
                  <a:lnTo>
                    <a:pt x="402" y="41"/>
                  </a:lnTo>
                  <a:lnTo>
                    <a:pt x="420" y="51"/>
                  </a:lnTo>
                  <a:lnTo>
                    <a:pt x="438" y="63"/>
                  </a:lnTo>
                  <a:lnTo>
                    <a:pt x="455" y="76"/>
                  </a:lnTo>
                  <a:lnTo>
                    <a:pt x="471" y="90"/>
                  </a:lnTo>
                  <a:lnTo>
                    <a:pt x="471" y="90"/>
                  </a:lnTo>
                  <a:lnTo>
                    <a:pt x="473" y="92"/>
                  </a:lnTo>
                  <a:lnTo>
                    <a:pt x="473" y="92"/>
                  </a:lnTo>
                  <a:lnTo>
                    <a:pt x="391" y="92"/>
                  </a:lnTo>
                  <a:lnTo>
                    <a:pt x="391" y="92"/>
                  </a:lnTo>
                  <a:lnTo>
                    <a:pt x="391" y="92"/>
                  </a:lnTo>
                  <a:lnTo>
                    <a:pt x="391" y="92"/>
                  </a:lnTo>
                  <a:close/>
                  <a:moveTo>
                    <a:pt x="167" y="105"/>
                  </a:moveTo>
                  <a:lnTo>
                    <a:pt x="167" y="105"/>
                  </a:lnTo>
                  <a:lnTo>
                    <a:pt x="166" y="107"/>
                  </a:lnTo>
                  <a:lnTo>
                    <a:pt x="166" y="107"/>
                  </a:lnTo>
                  <a:lnTo>
                    <a:pt x="156" y="126"/>
                  </a:lnTo>
                  <a:lnTo>
                    <a:pt x="148" y="145"/>
                  </a:lnTo>
                  <a:lnTo>
                    <a:pt x="141" y="165"/>
                  </a:lnTo>
                  <a:lnTo>
                    <a:pt x="136" y="185"/>
                  </a:lnTo>
                  <a:lnTo>
                    <a:pt x="136" y="185"/>
                  </a:lnTo>
                  <a:lnTo>
                    <a:pt x="136" y="186"/>
                  </a:lnTo>
                  <a:lnTo>
                    <a:pt x="136" y="186"/>
                  </a:lnTo>
                  <a:lnTo>
                    <a:pt x="32" y="186"/>
                  </a:lnTo>
                  <a:lnTo>
                    <a:pt x="32" y="186"/>
                  </a:lnTo>
                  <a:lnTo>
                    <a:pt x="33" y="185"/>
                  </a:lnTo>
                  <a:lnTo>
                    <a:pt x="33" y="185"/>
                  </a:lnTo>
                  <a:lnTo>
                    <a:pt x="42" y="163"/>
                  </a:lnTo>
                  <a:lnTo>
                    <a:pt x="53" y="143"/>
                  </a:lnTo>
                  <a:lnTo>
                    <a:pt x="66" y="124"/>
                  </a:lnTo>
                  <a:lnTo>
                    <a:pt x="81" y="106"/>
                  </a:lnTo>
                  <a:lnTo>
                    <a:pt x="81" y="106"/>
                  </a:lnTo>
                  <a:lnTo>
                    <a:pt x="81" y="105"/>
                  </a:lnTo>
                  <a:lnTo>
                    <a:pt x="81" y="105"/>
                  </a:lnTo>
                  <a:lnTo>
                    <a:pt x="167" y="105"/>
                  </a:lnTo>
                  <a:lnTo>
                    <a:pt x="167" y="105"/>
                  </a:lnTo>
                  <a:close/>
                  <a:moveTo>
                    <a:pt x="278" y="105"/>
                  </a:moveTo>
                  <a:lnTo>
                    <a:pt x="278" y="105"/>
                  </a:lnTo>
                  <a:lnTo>
                    <a:pt x="278" y="186"/>
                  </a:lnTo>
                  <a:lnTo>
                    <a:pt x="278" y="186"/>
                  </a:lnTo>
                  <a:lnTo>
                    <a:pt x="149" y="186"/>
                  </a:lnTo>
                  <a:lnTo>
                    <a:pt x="149" y="186"/>
                  </a:lnTo>
                  <a:lnTo>
                    <a:pt x="150" y="185"/>
                  </a:lnTo>
                  <a:lnTo>
                    <a:pt x="150" y="185"/>
                  </a:lnTo>
                  <a:lnTo>
                    <a:pt x="155" y="164"/>
                  </a:lnTo>
                  <a:lnTo>
                    <a:pt x="162" y="144"/>
                  </a:lnTo>
                  <a:lnTo>
                    <a:pt x="172" y="125"/>
                  </a:lnTo>
                  <a:lnTo>
                    <a:pt x="183" y="106"/>
                  </a:lnTo>
                  <a:lnTo>
                    <a:pt x="183" y="106"/>
                  </a:lnTo>
                  <a:lnTo>
                    <a:pt x="183" y="105"/>
                  </a:lnTo>
                  <a:lnTo>
                    <a:pt x="183" y="105"/>
                  </a:lnTo>
                  <a:lnTo>
                    <a:pt x="278" y="105"/>
                  </a:lnTo>
                  <a:lnTo>
                    <a:pt x="278" y="105"/>
                  </a:lnTo>
                  <a:close/>
                  <a:moveTo>
                    <a:pt x="384" y="105"/>
                  </a:moveTo>
                  <a:lnTo>
                    <a:pt x="384" y="105"/>
                  </a:lnTo>
                  <a:lnTo>
                    <a:pt x="384" y="106"/>
                  </a:lnTo>
                  <a:lnTo>
                    <a:pt x="384" y="106"/>
                  </a:lnTo>
                  <a:lnTo>
                    <a:pt x="395" y="125"/>
                  </a:lnTo>
                  <a:lnTo>
                    <a:pt x="404" y="144"/>
                  </a:lnTo>
                  <a:lnTo>
                    <a:pt x="412" y="164"/>
                  </a:lnTo>
                  <a:lnTo>
                    <a:pt x="417" y="185"/>
                  </a:lnTo>
                  <a:lnTo>
                    <a:pt x="417" y="185"/>
                  </a:lnTo>
                  <a:lnTo>
                    <a:pt x="417" y="186"/>
                  </a:lnTo>
                  <a:lnTo>
                    <a:pt x="417" y="186"/>
                  </a:lnTo>
                  <a:lnTo>
                    <a:pt x="290" y="186"/>
                  </a:lnTo>
                  <a:lnTo>
                    <a:pt x="290" y="186"/>
                  </a:lnTo>
                  <a:lnTo>
                    <a:pt x="290" y="105"/>
                  </a:lnTo>
                  <a:lnTo>
                    <a:pt x="290" y="105"/>
                  </a:lnTo>
                  <a:lnTo>
                    <a:pt x="384" y="105"/>
                  </a:lnTo>
                  <a:lnTo>
                    <a:pt x="384" y="105"/>
                  </a:lnTo>
                  <a:close/>
                  <a:moveTo>
                    <a:pt x="486" y="105"/>
                  </a:moveTo>
                  <a:lnTo>
                    <a:pt x="486" y="105"/>
                  </a:lnTo>
                  <a:lnTo>
                    <a:pt x="486" y="106"/>
                  </a:lnTo>
                  <a:lnTo>
                    <a:pt x="486" y="106"/>
                  </a:lnTo>
                  <a:lnTo>
                    <a:pt x="501" y="124"/>
                  </a:lnTo>
                  <a:lnTo>
                    <a:pt x="514" y="143"/>
                  </a:lnTo>
                  <a:lnTo>
                    <a:pt x="525" y="163"/>
                  </a:lnTo>
                  <a:lnTo>
                    <a:pt x="534" y="185"/>
                  </a:lnTo>
                  <a:lnTo>
                    <a:pt x="534" y="185"/>
                  </a:lnTo>
                  <a:lnTo>
                    <a:pt x="535" y="186"/>
                  </a:lnTo>
                  <a:lnTo>
                    <a:pt x="535" y="186"/>
                  </a:lnTo>
                  <a:lnTo>
                    <a:pt x="431" y="186"/>
                  </a:lnTo>
                  <a:lnTo>
                    <a:pt x="431" y="186"/>
                  </a:lnTo>
                  <a:lnTo>
                    <a:pt x="431" y="185"/>
                  </a:lnTo>
                  <a:lnTo>
                    <a:pt x="431" y="185"/>
                  </a:lnTo>
                  <a:lnTo>
                    <a:pt x="426" y="165"/>
                  </a:lnTo>
                  <a:lnTo>
                    <a:pt x="419" y="145"/>
                  </a:lnTo>
                  <a:lnTo>
                    <a:pt x="411" y="126"/>
                  </a:lnTo>
                  <a:lnTo>
                    <a:pt x="400" y="107"/>
                  </a:lnTo>
                  <a:lnTo>
                    <a:pt x="400" y="107"/>
                  </a:lnTo>
                  <a:lnTo>
                    <a:pt x="400" y="105"/>
                  </a:lnTo>
                  <a:lnTo>
                    <a:pt x="400" y="105"/>
                  </a:lnTo>
                  <a:lnTo>
                    <a:pt x="486" y="105"/>
                  </a:lnTo>
                  <a:lnTo>
                    <a:pt x="486" y="105"/>
                  </a:lnTo>
                  <a:close/>
                  <a:moveTo>
                    <a:pt x="540" y="199"/>
                  </a:moveTo>
                  <a:lnTo>
                    <a:pt x="540" y="199"/>
                  </a:lnTo>
                  <a:lnTo>
                    <a:pt x="540" y="200"/>
                  </a:lnTo>
                  <a:lnTo>
                    <a:pt x="540" y="200"/>
                  </a:lnTo>
                  <a:lnTo>
                    <a:pt x="545" y="220"/>
                  </a:lnTo>
                  <a:lnTo>
                    <a:pt x="549" y="242"/>
                  </a:lnTo>
                  <a:lnTo>
                    <a:pt x="552" y="263"/>
                  </a:lnTo>
                  <a:lnTo>
                    <a:pt x="553" y="284"/>
                  </a:lnTo>
                  <a:lnTo>
                    <a:pt x="553" y="284"/>
                  </a:lnTo>
                  <a:lnTo>
                    <a:pt x="552" y="305"/>
                  </a:lnTo>
                  <a:lnTo>
                    <a:pt x="549" y="326"/>
                  </a:lnTo>
                  <a:lnTo>
                    <a:pt x="545" y="347"/>
                  </a:lnTo>
                  <a:lnTo>
                    <a:pt x="540" y="367"/>
                  </a:lnTo>
                  <a:lnTo>
                    <a:pt x="540" y="367"/>
                  </a:lnTo>
                  <a:lnTo>
                    <a:pt x="539" y="368"/>
                  </a:lnTo>
                  <a:lnTo>
                    <a:pt x="539" y="368"/>
                  </a:lnTo>
                  <a:lnTo>
                    <a:pt x="27" y="368"/>
                  </a:lnTo>
                  <a:lnTo>
                    <a:pt x="27" y="368"/>
                  </a:lnTo>
                  <a:lnTo>
                    <a:pt x="27" y="367"/>
                  </a:lnTo>
                  <a:lnTo>
                    <a:pt x="27" y="367"/>
                  </a:lnTo>
                  <a:lnTo>
                    <a:pt x="27" y="367"/>
                  </a:lnTo>
                  <a:lnTo>
                    <a:pt x="21" y="347"/>
                  </a:lnTo>
                  <a:lnTo>
                    <a:pt x="17" y="326"/>
                  </a:lnTo>
                  <a:lnTo>
                    <a:pt x="15" y="305"/>
                  </a:lnTo>
                  <a:lnTo>
                    <a:pt x="14" y="284"/>
                  </a:lnTo>
                  <a:lnTo>
                    <a:pt x="14" y="284"/>
                  </a:lnTo>
                  <a:lnTo>
                    <a:pt x="15" y="263"/>
                  </a:lnTo>
                  <a:lnTo>
                    <a:pt x="17" y="242"/>
                  </a:lnTo>
                  <a:lnTo>
                    <a:pt x="21" y="220"/>
                  </a:lnTo>
                  <a:lnTo>
                    <a:pt x="27" y="200"/>
                  </a:lnTo>
                  <a:lnTo>
                    <a:pt x="27" y="200"/>
                  </a:lnTo>
                  <a:lnTo>
                    <a:pt x="27" y="199"/>
                  </a:lnTo>
                  <a:lnTo>
                    <a:pt x="27" y="199"/>
                  </a:lnTo>
                  <a:lnTo>
                    <a:pt x="540" y="199"/>
                  </a:lnTo>
                  <a:lnTo>
                    <a:pt x="540" y="199"/>
                  </a:lnTo>
                  <a:close/>
                  <a:moveTo>
                    <a:pt x="136" y="381"/>
                  </a:moveTo>
                  <a:lnTo>
                    <a:pt x="136" y="381"/>
                  </a:lnTo>
                  <a:lnTo>
                    <a:pt x="136" y="381"/>
                  </a:lnTo>
                  <a:lnTo>
                    <a:pt x="136" y="381"/>
                  </a:lnTo>
                  <a:lnTo>
                    <a:pt x="141" y="402"/>
                  </a:lnTo>
                  <a:lnTo>
                    <a:pt x="148" y="421"/>
                  </a:lnTo>
                  <a:lnTo>
                    <a:pt x="156" y="441"/>
                  </a:lnTo>
                  <a:lnTo>
                    <a:pt x="166" y="460"/>
                  </a:lnTo>
                  <a:lnTo>
                    <a:pt x="166" y="460"/>
                  </a:lnTo>
                  <a:lnTo>
                    <a:pt x="167" y="461"/>
                  </a:lnTo>
                  <a:lnTo>
                    <a:pt x="167" y="461"/>
                  </a:lnTo>
                  <a:lnTo>
                    <a:pt x="81" y="461"/>
                  </a:lnTo>
                  <a:lnTo>
                    <a:pt x="81" y="461"/>
                  </a:lnTo>
                  <a:lnTo>
                    <a:pt x="81" y="461"/>
                  </a:lnTo>
                  <a:lnTo>
                    <a:pt x="81" y="461"/>
                  </a:lnTo>
                  <a:lnTo>
                    <a:pt x="81" y="461"/>
                  </a:lnTo>
                  <a:lnTo>
                    <a:pt x="66" y="443"/>
                  </a:lnTo>
                  <a:lnTo>
                    <a:pt x="53" y="423"/>
                  </a:lnTo>
                  <a:lnTo>
                    <a:pt x="42" y="403"/>
                  </a:lnTo>
                  <a:lnTo>
                    <a:pt x="33" y="382"/>
                  </a:lnTo>
                  <a:lnTo>
                    <a:pt x="33" y="382"/>
                  </a:lnTo>
                  <a:lnTo>
                    <a:pt x="32" y="381"/>
                  </a:lnTo>
                  <a:lnTo>
                    <a:pt x="32" y="381"/>
                  </a:lnTo>
                  <a:lnTo>
                    <a:pt x="136" y="381"/>
                  </a:lnTo>
                  <a:lnTo>
                    <a:pt x="136" y="381"/>
                  </a:lnTo>
                  <a:close/>
                  <a:moveTo>
                    <a:pt x="278" y="381"/>
                  </a:moveTo>
                  <a:lnTo>
                    <a:pt x="278" y="381"/>
                  </a:lnTo>
                  <a:lnTo>
                    <a:pt x="278" y="461"/>
                  </a:lnTo>
                  <a:lnTo>
                    <a:pt x="278" y="461"/>
                  </a:lnTo>
                  <a:lnTo>
                    <a:pt x="183" y="461"/>
                  </a:lnTo>
                  <a:lnTo>
                    <a:pt x="183" y="461"/>
                  </a:lnTo>
                  <a:lnTo>
                    <a:pt x="183" y="461"/>
                  </a:lnTo>
                  <a:lnTo>
                    <a:pt x="183" y="461"/>
                  </a:lnTo>
                  <a:lnTo>
                    <a:pt x="172" y="442"/>
                  </a:lnTo>
                  <a:lnTo>
                    <a:pt x="162" y="422"/>
                  </a:lnTo>
                  <a:lnTo>
                    <a:pt x="155" y="402"/>
                  </a:lnTo>
                  <a:lnTo>
                    <a:pt x="150" y="382"/>
                  </a:lnTo>
                  <a:lnTo>
                    <a:pt x="150" y="382"/>
                  </a:lnTo>
                  <a:lnTo>
                    <a:pt x="149" y="381"/>
                  </a:lnTo>
                  <a:lnTo>
                    <a:pt x="149" y="381"/>
                  </a:lnTo>
                  <a:lnTo>
                    <a:pt x="278" y="381"/>
                  </a:lnTo>
                  <a:lnTo>
                    <a:pt x="278" y="381"/>
                  </a:lnTo>
                  <a:close/>
                  <a:moveTo>
                    <a:pt x="417" y="381"/>
                  </a:moveTo>
                  <a:lnTo>
                    <a:pt x="417" y="381"/>
                  </a:lnTo>
                  <a:lnTo>
                    <a:pt x="417" y="382"/>
                  </a:lnTo>
                  <a:lnTo>
                    <a:pt x="417" y="382"/>
                  </a:lnTo>
                  <a:lnTo>
                    <a:pt x="412" y="402"/>
                  </a:lnTo>
                  <a:lnTo>
                    <a:pt x="404" y="422"/>
                  </a:lnTo>
                  <a:lnTo>
                    <a:pt x="395" y="442"/>
                  </a:lnTo>
                  <a:lnTo>
                    <a:pt x="384" y="461"/>
                  </a:lnTo>
                  <a:lnTo>
                    <a:pt x="384" y="461"/>
                  </a:lnTo>
                  <a:lnTo>
                    <a:pt x="384" y="461"/>
                  </a:lnTo>
                  <a:lnTo>
                    <a:pt x="384" y="461"/>
                  </a:lnTo>
                  <a:lnTo>
                    <a:pt x="290" y="461"/>
                  </a:lnTo>
                  <a:lnTo>
                    <a:pt x="290" y="461"/>
                  </a:lnTo>
                  <a:lnTo>
                    <a:pt x="290" y="381"/>
                  </a:lnTo>
                  <a:lnTo>
                    <a:pt x="290" y="381"/>
                  </a:lnTo>
                  <a:lnTo>
                    <a:pt x="417" y="381"/>
                  </a:lnTo>
                  <a:lnTo>
                    <a:pt x="417" y="381"/>
                  </a:lnTo>
                  <a:close/>
                  <a:moveTo>
                    <a:pt x="535" y="381"/>
                  </a:moveTo>
                  <a:lnTo>
                    <a:pt x="535" y="381"/>
                  </a:lnTo>
                  <a:lnTo>
                    <a:pt x="534" y="382"/>
                  </a:lnTo>
                  <a:lnTo>
                    <a:pt x="534" y="382"/>
                  </a:lnTo>
                  <a:lnTo>
                    <a:pt x="525" y="403"/>
                  </a:lnTo>
                  <a:lnTo>
                    <a:pt x="514" y="423"/>
                  </a:lnTo>
                  <a:lnTo>
                    <a:pt x="501" y="443"/>
                  </a:lnTo>
                  <a:lnTo>
                    <a:pt x="486" y="461"/>
                  </a:lnTo>
                  <a:lnTo>
                    <a:pt x="486" y="461"/>
                  </a:lnTo>
                  <a:lnTo>
                    <a:pt x="486" y="461"/>
                  </a:lnTo>
                  <a:lnTo>
                    <a:pt x="486" y="461"/>
                  </a:lnTo>
                  <a:lnTo>
                    <a:pt x="400" y="461"/>
                  </a:lnTo>
                  <a:lnTo>
                    <a:pt x="400" y="461"/>
                  </a:lnTo>
                  <a:lnTo>
                    <a:pt x="400" y="460"/>
                  </a:lnTo>
                  <a:lnTo>
                    <a:pt x="400" y="460"/>
                  </a:lnTo>
                  <a:lnTo>
                    <a:pt x="400" y="460"/>
                  </a:lnTo>
                  <a:lnTo>
                    <a:pt x="411" y="441"/>
                  </a:lnTo>
                  <a:lnTo>
                    <a:pt x="419" y="421"/>
                  </a:lnTo>
                  <a:lnTo>
                    <a:pt x="426" y="402"/>
                  </a:lnTo>
                  <a:lnTo>
                    <a:pt x="431" y="381"/>
                  </a:lnTo>
                  <a:lnTo>
                    <a:pt x="431" y="381"/>
                  </a:lnTo>
                  <a:lnTo>
                    <a:pt x="431" y="381"/>
                  </a:lnTo>
                  <a:lnTo>
                    <a:pt x="431" y="381"/>
                  </a:lnTo>
                  <a:lnTo>
                    <a:pt x="535" y="381"/>
                  </a:lnTo>
                  <a:lnTo>
                    <a:pt x="535" y="381"/>
                  </a:lnTo>
                  <a:close/>
                  <a:moveTo>
                    <a:pt x="176" y="475"/>
                  </a:moveTo>
                  <a:lnTo>
                    <a:pt x="176" y="475"/>
                  </a:lnTo>
                  <a:lnTo>
                    <a:pt x="176" y="475"/>
                  </a:lnTo>
                  <a:lnTo>
                    <a:pt x="176" y="475"/>
                  </a:lnTo>
                  <a:lnTo>
                    <a:pt x="191" y="495"/>
                  </a:lnTo>
                  <a:lnTo>
                    <a:pt x="208" y="513"/>
                  </a:lnTo>
                  <a:lnTo>
                    <a:pt x="227" y="531"/>
                  </a:lnTo>
                  <a:lnTo>
                    <a:pt x="247" y="548"/>
                  </a:lnTo>
                  <a:lnTo>
                    <a:pt x="247" y="548"/>
                  </a:lnTo>
                  <a:lnTo>
                    <a:pt x="253" y="551"/>
                  </a:lnTo>
                  <a:lnTo>
                    <a:pt x="253" y="551"/>
                  </a:lnTo>
                  <a:lnTo>
                    <a:pt x="247" y="550"/>
                  </a:lnTo>
                  <a:lnTo>
                    <a:pt x="247" y="550"/>
                  </a:lnTo>
                  <a:lnTo>
                    <a:pt x="247" y="550"/>
                  </a:lnTo>
                  <a:lnTo>
                    <a:pt x="226" y="546"/>
                  </a:lnTo>
                  <a:lnTo>
                    <a:pt x="205" y="541"/>
                  </a:lnTo>
                  <a:lnTo>
                    <a:pt x="185" y="534"/>
                  </a:lnTo>
                  <a:lnTo>
                    <a:pt x="165" y="525"/>
                  </a:lnTo>
                  <a:lnTo>
                    <a:pt x="146" y="515"/>
                  </a:lnTo>
                  <a:lnTo>
                    <a:pt x="129" y="504"/>
                  </a:lnTo>
                  <a:lnTo>
                    <a:pt x="111" y="491"/>
                  </a:lnTo>
                  <a:lnTo>
                    <a:pt x="95" y="476"/>
                  </a:lnTo>
                  <a:lnTo>
                    <a:pt x="95" y="476"/>
                  </a:lnTo>
                  <a:lnTo>
                    <a:pt x="94" y="475"/>
                  </a:lnTo>
                  <a:lnTo>
                    <a:pt x="94" y="475"/>
                  </a:lnTo>
                  <a:lnTo>
                    <a:pt x="176" y="475"/>
                  </a:lnTo>
                  <a:lnTo>
                    <a:pt x="176" y="475"/>
                  </a:lnTo>
                  <a:close/>
                  <a:moveTo>
                    <a:pt x="278" y="475"/>
                  </a:moveTo>
                  <a:lnTo>
                    <a:pt x="278" y="475"/>
                  </a:lnTo>
                  <a:lnTo>
                    <a:pt x="278" y="552"/>
                  </a:lnTo>
                  <a:lnTo>
                    <a:pt x="278" y="552"/>
                  </a:lnTo>
                  <a:lnTo>
                    <a:pt x="262" y="542"/>
                  </a:lnTo>
                  <a:lnTo>
                    <a:pt x="262" y="542"/>
                  </a:lnTo>
                  <a:lnTo>
                    <a:pt x="247" y="531"/>
                  </a:lnTo>
                  <a:lnTo>
                    <a:pt x="230" y="516"/>
                  </a:lnTo>
                  <a:lnTo>
                    <a:pt x="212" y="498"/>
                  </a:lnTo>
                  <a:lnTo>
                    <a:pt x="203" y="487"/>
                  </a:lnTo>
                  <a:lnTo>
                    <a:pt x="194" y="476"/>
                  </a:lnTo>
                  <a:lnTo>
                    <a:pt x="194" y="476"/>
                  </a:lnTo>
                  <a:lnTo>
                    <a:pt x="192" y="475"/>
                  </a:lnTo>
                  <a:lnTo>
                    <a:pt x="192" y="475"/>
                  </a:lnTo>
                  <a:lnTo>
                    <a:pt x="278" y="475"/>
                  </a:lnTo>
                  <a:lnTo>
                    <a:pt x="278" y="475"/>
                  </a:lnTo>
                  <a:close/>
                  <a:moveTo>
                    <a:pt x="374" y="475"/>
                  </a:moveTo>
                  <a:lnTo>
                    <a:pt x="374" y="475"/>
                  </a:lnTo>
                  <a:lnTo>
                    <a:pt x="373" y="476"/>
                  </a:lnTo>
                  <a:lnTo>
                    <a:pt x="373" y="476"/>
                  </a:lnTo>
                  <a:lnTo>
                    <a:pt x="364" y="487"/>
                  </a:lnTo>
                  <a:lnTo>
                    <a:pt x="355" y="498"/>
                  </a:lnTo>
                  <a:lnTo>
                    <a:pt x="337" y="516"/>
                  </a:lnTo>
                  <a:lnTo>
                    <a:pt x="320" y="531"/>
                  </a:lnTo>
                  <a:lnTo>
                    <a:pt x="305" y="542"/>
                  </a:lnTo>
                  <a:lnTo>
                    <a:pt x="305" y="542"/>
                  </a:lnTo>
                  <a:lnTo>
                    <a:pt x="290" y="552"/>
                  </a:lnTo>
                  <a:lnTo>
                    <a:pt x="290" y="552"/>
                  </a:lnTo>
                  <a:lnTo>
                    <a:pt x="290" y="475"/>
                  </a:lnTo>
                  <a:lnTo>
                    <a:pt x="290" y="475"/>
                  </a:lnTo>
                  <a:lnTo>
                    <a:pt x="374" y="475"/>
                  </a:lnTo>
                  <a:lnTo>
                    <a:pt x="374" y="475"/>
                  </a:lnTo>
                  <a:close/>
                  <a:moveTo>
                    <a:pt x="473" y="475"/>
                  </a:moveTo>
                  <a:lnTo>
                    <a:pt x="473" y="475"/>
                  </a:lnTo>
                  <a:lnTo>
                    <a:pt x="471" y="476"/>
                  </a:lnTo>
                  <a:lnTo>
                    <a:pt x="471" y="476"/>
                  </a:lnTo>
                  <a:lnTo>
                    <a:pt x="455" y="491"/>
                  </a:lnTo>
                  <a:lnTo>
                    <a:pt x="438" y="504"/>
                  </a:lnTo>
                  <a:lnTo>
                    <a:pt x="420" y="515"/>
                  </a:lnTo>
                  <a:lnTo>
                    <a:pt x="401" y="525"/>
                  </a:lnTo>
                  <a:lnTo>
                    <a:pt x="382" y="534"/>
                  </a:lnTo>
                  <a:lnTo>
                    <a:pt x="361" y="541"/>
                  </a:lnTo>
                  <a:lnTo>
                    <a:pt x="340" y="547"/>
                  </a:lnTo>
                  <a:lnTo>
                    <a:pt x="319" y="551"/>
                  </a:lnTo>
                  <a:lnTo>
                    <a:pt x="319" y="551"/>
                  </a:lnTo>
                  <a:lnTo>
                    <a:pt x="313" y="551"/>
                  </a:lnTo>
                  <a:lnTo>
                    <a:pt x="313" y="551"/>
                  </a:lnTo>
                  <a:lnTo>
                    <a:pt x="319" y="547"/>
                  </a:lnTo>
                  <a:lnTo>
                    <a:pt x="319" y="547"/>
                  </a:lnTo>
                  <a:lnTo>
                    <a:pt x="334" y="537"/>
                  </a:lnTo>
                  <a:lnTo>
                    <a:pt x="351" y="521"/>
                  </a:lnTo>
                  <a:lnTo>
                    <a:pt x="361" y="511"/>
                  </a:lnTo>
                  <a:lnTo>
                    <a:pt x="371" y="500"/>
                  </a:lnTo>
                  <a:lnTo>
                    <a:pt x="381" y="488"/>
                  </a:lnTo>
                  <a:lnTo>
                    <a:pt x="391" y="475"/>
                  </a:lnTo>
                  <a:lnTo>
                    <a:pt x="391" y="475"/>
                  </a:lnTo>
                  <a:lnTo>
                    <a:pt x="391" y="475"/>
                  </a:lnTo>
                  <a:lnTo>
                    <a:pt x="391" y="475"/>
                  </a:lnTo>
                  <a:lnTo>
                    <a:pt x="473" y="475"/>
                  </a:lnTo>
                  <a:lnTo>
                    <a:pt x="473" y="47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1" name="Freeform 27"/>
            <p:cNvSpPr>
              <a:spLocks/>
            </p:cNvSpPr>
            <p:nvPr userDrawn="1"/>
          </p:nvSpPr>
          <p:spPr bwMode="auto">
            <a:xfrm>
              <a:off x="1658938" y="1789113"/>
              <a:ext cx="107950" cy="187325"/>
            </a:xfrm>
            <a:custGeom>
              <a:avLst/>
              <a:gdLst>
                <a:gd name="T0" fmla="*/ 68 w 68"/>
                <a:gd name="T1" fmla="*/ 1 h 118"/>
                <a:gd name="T2" fmla="*/ 68 w 68"/>
                <a:gd name="T3" fmla="*/ 1 h 118"/>
                <a:gd name="T4" fmla="*/ 66 w 68"/>
                <a:gd name="T5" fmla="*/ 2 h 118"/>
                <a:gd name="T6" fmla="*/ 65 w 68"/>
                <a:gd name="T7" fmla="*/ 4 h 118"/>
                <a:gd name="T8" fmla="*/ 62 w 68"/>
                <a:gd name="T9" fmla="*/ 8 h 118"/>
                <a:gd name="T10" fmla="*/ 57 w 68"/>
                <a:gd name="T11" fmla="*/ 24 h 118"/>
                <a:gd name="T12" fmla="*/ 36 w 68"/>
                <a:gd name="T13" fmla="*/ 95 h 118"/>
                <a:gd name="T14" fmla="*/ 36 w 68"/>
                <a:gd name="T15" fmla="*/ 95 h 118"/>
                <a:gd name="T16" fmla="*/ 34 w 68"/>
                <a:gd name="T17" fmla="*/ 104 h 118"/>
                <a:gd name="T18" fmla="*/ 33 w 68"/>
                <a:gd name="T19" fmla="*/ 110 h 118"/>
                <a:gd name="T20" fmla="*/ 34 w 68"/>
                <a:gd name="T21" fmla="*/ 114 h 118"/>
                <a:gd name="T22" fmla="*/ 35 w 68"/>
                <a:gd name="T23" fmla="*/ 117 h 118"/>
                <a:gd name="T24" fmla="*/ 35 w 68"/>
                <a:gd name="T25" fmla="*/ 118 h 118"/>
                <a:gd name="T26" fmla="*/ 0 w 68"/>
                <a:gd name="T27" fmla="*/ 118 h 118"/>
                <a:gd name="T28" fmla="*/ 0 w 68"/>
                <a:gd name="T29" fmla="*/ 117 h 118"/>
                <a:gd name="T30" fmla="*/ 0 w 68"/>
                <a:gd name="T31" fmla="*/ 117 h 118"/>
                <a:gd name="T32" fmla="*/ 4 w 68"/>
                <a:gd name="T33" fmla="*/ 114 h 118"/>
                <a:gd name="T34" fmla="*/ 6 w 68"/>
                <a:gd name="T35" fmla="*/ 111 h 118"/>
                <a:gd name="T36" fmla="*/ 9 w 68"/>
                <a:gd name="T37" fmla="*/ 105 h 118"/>
                <a:gd name="T38" fmla="*/ 11 w 68"/>
                <a:gd name="T39" fmla="*/ 96 h 118"/>
                <a:gd name="T40" fmla="*/ 32 w 68"/>
                <a:gd name="T41" fmla="*/ 25 h 118"/>
                <a:gd name="T42" fmla="*/ 32 w 68"/>
                <a:gd name="T43" fmla="*/ 25 h 118"/>
                <a:gd name="T44" fmla="*/ 34 w 68"/>
                <a:gd name="T45" fmla="*/ 15 h 118"/>
                <a:gd name="T46" fmla="*/ 35 w 68"/>
                <a:gd name="T47" fmla="*/ 9 h 118"/>
                <a:gd name="T48" fmla="*/ 35 w 68"/>
                <a:gd name="T49" fmla="*/ 5 h 118"/>
                <a:gd name="T50" fmla="*/ 34 w 68"/>
                <a:gd name="T51" fmla="*/ 1 h 118"/>
                <a:gd name="T52" fmla="*/ 34 w 68"/>
                <a:gd name="T53" fmla="*/ 0 h 118"/>
                <a:gd name="T54" fmla="*/ 68 w 68"/>
                <a:gd name="T55" fmla="*/ 0 h 118"/>
                <a:gd name="T56" fmla="*/ 68 w 68"/>
                <a:gd name="T57" fmla="*/ 1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8" h="118">
                  <a:moveTo>
                    <a:pt x="68" y="1"/>
                  </a:moveTo>
                  <a:lnTo>
                    <a:pt x="68" y="1"/>
                  </a:lnTo>
                  <a:lnTo>
                    <a:pt x="66" y="2"/>
                  </a:lnTo>
                  <a:lnTo>
                    <a:pt x="65" y="4"/>
                  </a:lnTo>
                  <a:lnTo>
                    <a:pt x="62" y="8"/>
                  </a:lnTo>
                  <a:lnTo>
                    <a:pt x="57" y="24"/>
                  </a:lnTo>
                  <a:lnTo>
                    <a:pt x="36" y="95"/>
                  </a:lnTo>
                  <a:lnTo>
                    <a:pt x="36" y="95"/>
                  </a:lnTo>
                  <a:lnTo>
                    <a:pt x="34" y="104"/>
                  </a:lnTo>
                  <a:lnTo>
                    <a:pt x="33" y="110"/>
                  </a:lnTo>
                  <a:lnTo>
                    <a:pt x="34" y="114"/>
                  </a:lnTo>
                  <a:lnTo>
                    <a:pt x="35" y="117"/>
                  </a:lnTo>
                  <a:lnTo>
                    <a:pt x="35" y="118"/>
                  </a:lnTo>
                  <a:lnTo>
                    <a:pt x="0" y="118"/>
                  </a:lnTo>
                  <a:lnTo>
                    <a:pt x="0" y="117"/>
                  </a:lnTo>
                  <a:lnTo>
                    <a:pt x="0" y="117"/>
                  </a:lnTo>
                  <a:lnTo>
                    <a:pt x="4" y="114"/>
                  </a:lnTo>
                  <a:lnTo>
                    <a:pt x="6" y="111"/>
                  </a:lnTo>
                  <a:lnTo>
                    <a:pt x="9" y="105"/>
                  </a:lnTo>
                  <a:lnTo>
                    <a:pt x="11" y="96"/>
                  </a:lnTo>
                  <a:lnTo>
                    <a:pt x="32" y="25"/>
                  </a:lnTo>
                  <a:lnTo>
                    <a:pt x="32" y="25"/>
                  </a:lnTo>
                  <a:lnTo>
                    <a:pt x="34" y="15"/>
                  </a:lnTo>
                  <a:lnTo>
                    <a:pt x="35" y="9"/>
                  </a:lnTo>
                  <a:lnTo>
                    <a:pt x="35" y="5"/>
                  </a:lnTo>
                  <a:lnTo>
                    <a:pt x="34" y="1"/>
                  </a:lnTo>
                  <a:lnTo>
                    <a:pt x="34" y="0"/>
                  </a:lnTo>
                  <a:lnTo>
                    <a:pt x="68" y="0"/>
                  </a:lnTo>
                  <a:lnTo>
                    <a:pt x="68"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2" name="Freeform 28"/>
            <p:cNvSpPr>
              <a:spLocks/>
            </p:cNvSpPr>
            <p:nvPr userDrawn="1"/>
          </p:nvSpPr>
          <p:spPr bwMode="auto">
            <a:xfrm>
              <a:off x="1289051" y="1785938"/>
              <a:ext cx="138113" cy="193675"/>
            </a:xfrm>
            <a:custGeom>
              <a:avLst/>
              <a:gdLst>
                <a:gd name="T0" fmla="*/ 8 w 87"/>
                <a:gd name="T1" fmla="*/ 90 h 122"/>
                <a:gd name="T2" fmla="*/ 10 w 87"/>
                <a:gd name="T3" fmla="*/ 101 h 122"/>
                <a:gd name="T4" fmla="*/ 16 w 87"/>
                <a:gd name="T5" fmla="*/ 109 h 122"/>
                <a:gd name="T6" fmla="*/ 25 w 87"/>
                <a:gd name="T7" fmla="*/ 113 h 122"/>
                <a:gd name="T8" fmla="*/ 38 w 87"/>
                <a:gd name="T9" fmla="*/ 114 h 122"/>
                <a:gd name="T10" fmla="*/ 42 w 87"/>
                <a:gd name="T11" fmla="*/ 113 h 122"/>
                <a:gd name="T12" fmla="*/ 50 w 87"/>
                <a:gd name="T13" fmla="*/ 110 h 122"/>
                <a:gd name="T14" fmla="*/ 55 w 87"/>
                <a:gd name="T15" fmla="*/ 104 h 122"/>
                <a:gd name="T16" fmla="*/ 58 w 87"/>
                <a:gd name="T17" fmla="*/ 97 h 122"/>
                <a:gd name="T18" fmla="*/ 58 w 87"/>
                <a:gd name="T19" fmla="*/ 94 h 122"/>
                <a:gd name="T20" fmla="*/ 54 w 87"/>
                <a:gd name="T21" fmla="*/ 82 h 122"/>
                <a:gd name="T22" fmla="*/ 43 w 87"/>
                <a:gd name="T23" fmla="*/ 72 h 122"/>
                <a:gd name="T24" fmla="*/ 38 w 87"/>
                <a:gd name="T25" fmla="*/ 68 h 122"/>
                <a:gd name="T26" fmla="*/ 22 w 87"/>
                <a:gd name="T27" fmla="*/ 54 h 122"/>
                <a:gd name="T28" fmla="*/ 17 w 87"/>
                <a:gd name="T29" fmla="*/ 46 h 122"/>
                <a:gd name="T30" fmla="*/ 16 w 87"/>
                <a:gd name="T31" fmla="*/ 36 h 122"/>
                <a:gd name="T32" fmla="*/ 17 w 87"/>
                <a:gd name="T33" fmla="*/ 29 h 122"/>
                <a:gd name="T34" fmla="*/ 22 w 87"/>
                <a:gd name="T35" fmla="*/ 15 h 122"/>
                <a:gd name="T36" fmla="*/ 33 w 87"/>
                <a:gd name="T37" fmla="*/ 6 h 122"/>
                <a:gd name="T38" fmla="*/ 48 w 87"/>
                <a:gd name="T39" fmla="*/ 1 h 122"/>
                <a:gd name="T40" fmla="*/ 56 w 87"/>
                <a:gd name="T41" fmla="*/ 0 h 122"/>
                <a:gd name="T42" fmla="*/ 77 w 87"/>
                <a:gd name="T43" fmla="*/ 2 h 122"/>
                <a:gd name="T44" fmla="*/ 87 w 87"/>
                <a:gd name="T45" fmla="*/ 5 h 122"/>
                <a:gd name="T46" fmla="*/ 80 w 87"/>
                <a:gd name="T47" fmla="*/ 27 h 122"/>
                <a:gd name="T48" fmla="*/ 77 w 87"/>
                <a:gd name="T49" fmla="*/ 17 h 122"/>
                <a:gd name="T50" fmla="*/ 73 w 87"/>
                <a:gd name="T51" fmla="*/ 11 h 122"/>
                <a:gd name="T52" fmla="*/ 65 w 87"/>
                <a:gd name="T53" fmla="*/ 8 h 122"/>
                <a:gd name="T54" fmla="*/ 55 w 87"/>
                <a:gd name="T55" fmla="*/ 8 h 122"/>
                <a:gd name="T56" fmla="*/ 50 w 87"/>
                <a:gd name="T57" fmla="*/ 8 h 122"/>
                <a:gd name="T58" fmla="*/ 44 w 87"/>
                <a:gd name="T59" fmla="*/ 12 h 122"/>
                <a:gd name="T60" fmla="*/ 39 w 87"/>
                <a:gd name="T61" fmla="*/ 17 h 122"/>
                <a:gd name="T62" fmla="*/ 37 w 87"/>
                <a:gd name="T63" fmla="*/ 28 h 122"/>
                <a:gd name="T64" fmla="*/ 38 w 87"/>
                <a:gd name="T65" fmla="*/ 34 h 122"/>
                <a:gd name="T66" fmla="*/ 45 w 87"/>
                <a:gd name="T67" fmla="*/ 44 h 122"/>
                <a:gd name="T68" fmla="*/ 57 w 87"/>
                <a:gd name="T69" fmla="*/ 52 h 122"/>
                <a:gd name="T70" fmla="*/ 66 w 87"/>
                <a:gd name="T71" fmla="*/ 58 h 122"/>
                <a:gd name="T72" fmla="*/ 77 w 87"/>
                <a:gd name="T73" fmla="*/ 69 h 122"/>
                <a:gd name="T74" fmla="*/ 80 w 87"/>
                <a:gd name="T75" fmla="*/ 79 h 122"/>
                <a:gd name="T76" fmla="*/ 81 w 87"/>
                <a:gd name="T77" fmla="*/ 84 h 122"/>
                <a:gd name="T78" fmla="*/ 77 w 87"/>
                <a:gd name="T79" fmla="*/ 100 h 122"/>
                <a:gd name="T80" fmla="*/ 68 w 87"/>
                <a:gd name="T81" fmla="*/ 112 h 122"/>
                <a:gd name="T82" fmla="*/ 54 w 87"/>
                <a:gd name="T83" fmla="*/ 120 h 122"/>
                <a:gd name="T84" fmla="*/ 35 w 87"/>
                <a:gd name="T85" fmla="*/ 122 h 122"/>
                <a:gd name="T86" fmla="*/ 24 w 87"/>
                <a:gd name="T87" fmla="*/ 121 h 122"/>
                <a:gd name="T88" fmla="*/ 6 w 87"/>
                <a:gd name="T89" fmla="*/ 116 h 122"/>
                <a:gd name="T90" fmla="*/ 0 w 87"/>
                <a:gd name="T91" fmla="*/ 112 h 122"/>
                <a:gd name="T92" fmla="*/ 8 w 87"/>
                <a:gd name="T93" fmla="*/ 9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7" h="122">
                  <a:moveTo>
                    <a:pt x="8" y="90"/>
                  </a:moveTo>
                  <a:lnTo>
                    <a:pt x="8" y="90"/>
                  </a:lnTo>
                  <a:lnTo>
                    <a:pt x="9" y="96"/>
                  </a:lnTo>
                  <a:lnTo>
                    <a:pt x="10" y="101"/>
                  </a:lnTo>
                  <a:lnTo>
                    <a:pt x="13" y="106"/>
                  </a:lnTo>
                  <a:lnTo>
                    <a:pt x="16" y="109"/>
                  </a:lnTo>
                  <a:lnTo>
                    <a:pt x="20" y="112"/>
                  </a:lnTo>
                  <a:lnTo>
                    <a:pt x="25" y="113"/>
                  </a:lnTo>
                  <a:lnTo>
                    <a:pt x="31" y="114"/>
                  </a:lnTo>
                  <a:lnTo>
                    <a:pt x="38" y="114"/>
                  </a:lnTo>
                  <a:lnTo>
                    <a:pt x="38" y="114"/>
                  </a:lnTo>
                  <a:lnTo>
                    <a:pt x="42" y="113"/>
                  </a:lnTo>
                  <a:lnTo>
                    <a:pt x="46" y="112"/>
                  </a:lnTo>
                  <a:lnTo>
                    <a:pt x="50" y="110"/>
                  </a:lnTo>
                  <a:lnTo>
                    <a:pt x="53" y="107"/>
                  </a:lnTo>
                  <a:lnTo>
                    <a:pt x="55" y="104"/>
                  </a:lnTo>
                  <a:lnTo>
                    <a:pt x="57" y="101"/>
                  </a:lnTo>
                  <a:lnTo>
                    <a:pt x="58" y="97"/>
                  </a:lnTo>
                  <a:lnTo>
                    <a:pt x="58" y="94"/>
                  </a:lnTo>
                  <a:lnTo>
                    <a:pt x="58" y="94"/>
                  </a:lnTo>
                  <a:lnTo>
                    <a:pt x="57" y="88"/>
                  </a:lnTo>
                  <a:lnTo>
                    <a:pt x="54" y="82"/>
                  </a:lnTo>
                  <a:lnTo>
                    <a:pt x="50" y="77"/>
                  </a:lnTo>
                  <a:lnTo>
                    <a:pt x="43" y="72"/>
                  </a:lnTo>
                  <a:lnTo>
                    <a:pt x="38" y="68"/>
                  </a:lnTo>
                  <a:lnTo>
                    <a:pt x="38" y="68"/>
                  </a:lnTo>
                  <a:lnTo>
                    <a:pt x="29" y="62"/>
                  </a:lnTo>
                  <a:lnTo>
                    <a:pt x="22" y="54"/>
                  </a:lnTo>
                  <a:lnTo>
                    <a:pt x="20" y="51"/>
                  </a:lnTo>
                  <a:lnTo>
                    <a:pt x="17" y="46"/>
                  </a:lnTo>
                  <a:lnTo>
                    <a:pt x="16" y="41"/>
                  </a:lnTo>
                  <a:lnTo>
                    <a:pt x="16" y="36"/>
                  </a:lnTo>
                  <a:lnTo>
                    <a:pt x="16" y="36"/>
                  </a:lnTo>
                  <a:lnTo>
                    <a:pt x="17" y="29"/>
                  </a:lnTo>
                  <a:lnTo>
                    <a:pt x="19" y="22"/>
                  </a:lnTo>
                  <a:lnTo>
                    <a:pt x="22" y="15"/>
                  </a:lnTo>
                  <a:lnTo>
                    <a:pt x="27" y="10"/>
                  </a:lnTo>
                  <a:lnTo>
                    <a:pt x="33" y="6"/>
                  </a:lnTo>
                  <a:lnTo>
                    <a:pt x="40" y="3"/>
                  </a:lnTo>
                  <a:lnTo>
                    <a:pt x="48" y="1"/>
                  </a:lnTo>
                  <a:lnTo>
                    <a:pt x="56" y="0"/>
                  </a:lnTo>
                  <a:lnTo>
                    <a:pt x="56" y="0"/>
                  </a:lnTo>
                  <a:lnTo>
                    <a:pt x="67" y="0"/>
                  </a:lnTo>
                  <a:lnTo>
                    <a:pt x="77" y="2"/>
                  </a:lnTo>
                  <a:lnTo>
                    <a:pt x="77" y="2"/>
                  </a:lnTo>
                  <a:lnTo>
                    <a:pt x="87" y="5"/>
                  </a:lnTo>
                  <a:lnTo>
                    <a:pt x="82" y="27"/>
                  </a:lnTo>
                  <a:lnTo>
                    <a:pt x="80" y="27"/>
                  </a:lnTo>
                  <a:lnTo>
                    <a:pt x="80" y="27"/>
                  </a:lnTo>
                  <a:lnTo>
                    <a:pt x="77" y="17"/>
                  </a:lnTo>
                  <a:lnTo>
                    <a:pt x="75" y="14"/>
                  </a:lnTo>
                  <a:lnTo>
                    <a:pt x="73" y="11"/>
                  </a:lnTo>
                  <a:lnTo>
                    <a:pt x="70" y="9"/>
                  </a:lnTo>
                  <a:lnTo>
                    <a:pt x="65" y="8"/>
                  </a:lnTo>
                  <a:lnTo>
                    <a:pt x="61" y="7"/>
                  </a:lnTo>
                  <a:lnTo>
                    <a:pt x="55" y="8"/>
                  </a:lnTo>
                  <a:lnTo>
                    <a:pt x="55" y="8"/>
                  </a:lnTo>
                  <a:lnTo>
                    <a:pt x="50" y="8"/>
                  </a:lnTo>
                  <a:lnTo>
                    <a:pt x="47" y="10"/>
                  </a:lnTo>
                  <a:lnTo>
                    <a:pt x="44" y="12"/>
                  </a:lnTo>
                  <a:lnTo>
                    <a:pt x="41" y="14"/>
                  </a:lnTo>
                  <a:lnTo>
                    <a:pt x="39" y="17"/>
                  </a:lnTo>
                  <a:lnTo>
                    <a:pt x="38" y="21"/>
                  </a:lnTo>
                  <a:lnTo>
                    <a:pt x="37" y="28"/>
                  </a:lnTo>
                  <a:lnTo>
                    <a:pt x="37" y="28"/>
                  </a:lnTo>
                  <a:lnTo>
                    <a:pt x="38" y="34"/>
                  </a:lnTo>
                  <a:lnTo>
                    <a:pt x="40" y="39"/>
                  </a:lnTo>
                  <a:lnTo>
                    <a:pt x="45" y="44"/>
                  </a:lnTo>
                  <a:lnTo>
                    <a:pt x="52" y="48"/>
                  </a:lnTo>
                  <a:lnTo>
                    <a:pt x="57" y="52"/>
                  </a:lnTo>
                  <a:lnTo>
                    <a:pt x="57" y="52"/>
                  </a:lnTo>
                  <a:lnTo>
                    <a:pt x="66" y="58"/>
                  </a:lnTo>
                  <a:lnTo>
                    <a:pt x="74" y="65"/>
                  </a:lnTo>
                  <a:lnTo>
                    <a:pt x="77" y="69"/>
                  </a:lnTo>
                  <a:lnTo>
                    <a:pt x="79" y="74"/>
                  </a:lnTo>
                  <a:lnTo>
                    <a:pt x="80" y="79"/>
                  </a:lnTo>
                  <a:lnTo>
                    <a:pt x="81" y="84"/>
                  </a:lnTo>
                  <a:lnTo>
                    <a:pt x="81" y="84"/>
                  </a:lnTo>
                  <a:lnTo>
                    <a:pt x="80" y="93"/>
                  </a:lnTo>
                  <a:lnTo>
                    <a:pt x="77" y="100"/>
                  </a:lnTo>
                  <a:lnTo>
                    <a:pt x="73" y="107"/>
                  </a:lnTo>
                  <a:lnTo>
                    <a:pt x="68" y="112"/>
                  </a:lnTo>
                  <a:lnTo>
                    <a:pt x="62" y="116"/>
                  </a:lnTo>
                  <a:lnTo>
                    <a:pt x="54" y="120"/>
                  </a:lnTo>
                  <a:lnTo>
                    <a:pt x="45" y="122"/>
                  </a:lnTo>
                  <a:lnTo>
                    <a:pt x="35" y="122"/>
                  </a:lnTo>
                  <a:lnTo>
                    <a:pt x="35" y="122"/>
                  </a:lnTo>
                  <a:lnTo>
                    <a:pt x="24" y="121"/>
                  </a:lnTo>
                  <a:lnTo>
                    <a:pt x="14" y="119"/>
                  </a:lnTo>
                  <a:lnTo>
                    <a:pt x="6" y="116"/>
                  </a:lnTo>
                  <a:lnTo>
                    <a:pt x="0" y="112"/>
                  </a:lnTo>
                  <a:lnTo>
                    <a:pt x="0" y="112"/>
                  </a:lnTo>
                  <a:lnTo>
                    <a:pt x="6" y="90"/>
                  </a:lnTo>
                  <a:lnTo>
                    <a:pt x="8" y="9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3" name="Freeform 29"/>
            <p:cNvSpPr>
              <a:spLocks/>
            </p:cNvSpPr>
            <p:nvPr userDrawn="1"/>
          </p:nvSpPr>
          <p:spPr bwMode="auto">
            <a:xfrm>
              <a:off x="1760538" y="1789113"/>
              <a:ext cx="166688" cy="187325"/>
            </a:xfrm>
            <a:custGeom>
              <a:avLst/>
              <a:gdLst>
                <a:gd name="T0" fmla="*/ 105 w 105"/>
                <a:gd name="T1" fmla="*/ 0 h 118"/>
                <a:gd name="T2" fmla="*/ 105 w 105"/>
                <a:gd name="T3" fmla="*/ 0 h 118"/>
                <a:gd name="T4" fmla="*/ 98 w 105"/>
                <a:gd name="T5" fmla="*/ 22 h 118"/>
                <a:gd name="T6" fmla="*/ 97 w 105"/>
                <a:gd name="T7" fmla="*/ 22 h 118"/>
                <a:gd name="T8" fmla="*/ 97 w 105"/>
                <a:gd name="T9" fmla="*/ 22 h 118"/>
                <a:gd name="T10" fmla="*/ 95 w 105"/>
                <a:gd name="T11" fmla="*/ 16 h 118"/>
                <a:gd name="T12" fmla="*/ 92 w 105"/>
                <a:gd name="T13" fmla="*/ 13 h 118"/>
                <a:gd name="T14" fmla="*/ 88 w 105"/>
                <a:gd name="T15" fmla="*/ 10 h 118"/>
                <a:gd name="T16" fmla="*/ 84 w 105"/>
                <a:gd name="T17" fmla="*/ 9 h 118"/>
                <a:gd name="T18" fmla="*/ 76 w 105"/>
                <a:gd name="T19" fmla="*/ 8 h 118"/>
                <a:gd name="T20" fmla="*/ 69 w 105"/>
                <a:gd name="T21" fmla="*/ 8 h 118"/>
                <a:gd name="T22" fmla="*/ 68 w 105"/>
                <a:gd name="T23" fmla="*/ 8 h 118"/>
                <a:gd name="T24" fmla="*/ 68 w 105"/>
                <a:gd name="T25" fmla="*/ 8 h 118"/>
                <a:gd name="T26" fmla="*/ 64 w 105"/>
                <a:gd name="T27" fmla="*/ 9 h 118"/>
                <a:gd name="T28" fmla="*/ 61 w 105"/>
                <a:gd name="T29" fmla="*/ 10 h 118"/>
                <a:gd name="T30" fmla="*/ 59 w 105"/>
                <a:gd name="T31" fmla="*/ 12 h 118"/>
                <a:gd name="T32" fmla="*/ 58 w 105"/>
                <a:gd name="T33" fmla="*/ 16 h 118"/>
                <a:gd name="T34" fmla="*/ 48 w 105"/>
                <a:gd name="T35" fmla="*/ 55 h 118"/>
                <a:gd name="T36" fmla="*/ 51 w 105"/>
                <a:gd name="T37" fmla="*/ 55 h 118"/>
                <a:gd name="T38" fmla="*/ 51 w 105"/>
                <a:gd name="T39" fmla="*/ 55 h 118"/>
                <a:gd name="T40" fmla="*/ 62 w 105"/>
                <a:gd name="T41" fmla="*/ 55 h 118"/>
                <a:gd name="T42" fmla="*/ 71 w 105"/>
                <a:gd name="T43" fmla="*/ 55 h 118"/>
                <a:gd name="T44" fmla="*/ 78 w 105"/>
                <a:gd name="T45" fmla="*/ 53 h 118"/>
                <a:gd name="T46" fmla="*/ 81 w 105"/>
                <a:gd name="T47" fmla="*/ 52 h 118"/>
                <a:gd name="T48" fmla="*/ 83 w 105"/>
                <a:gd name="T49" fmla="*/ 50 h 118"/>
                <a:gd name="T50" fmla="*/ 84 w 105"/>
                <a:gd name="T51" fmla="*/ 50 h 118"/>
                <a:gd name="T52" fmla="*/ 78 w 105"/>
                <a:gd name="T53" fmla="*/ 71 h 118"/>
                <a:gd name="T54" fmla="*/ 77 w 105"/>
                <a:gd name="T55" fmla="*/ 71 h 118"/>
                <a:gd name="T56" fmla="*/ 77 w 105"/>
                <a:gd name="T57" fmla="*/ 71 h 118"/>
                <a:gd name="T58" fmla="*/ 75 w 105"/>
                <a:gd name="T59" fmla="*/ 68 h 118"/>
                <a:gd name="T60" fmla="*/ 73 w 105"/>
                <a:gd name="T61" fmla="*/ 66 h 118"/>
                <a:gd name="T62" fmla="*/ 70 w 105"/>
                <a:gd name="T63" fmla="*/ 65 h 118"/>
                <a:gd name="T64" fmla="*/ 67 w 105"/>
                <a:gd name="T65" fmla="*/ 64 h 118"/>
                <a:gd name="T66" fmla="*/ 58 w 105"/>
                <a:gd name="T67" fmla="*/ 63 h 118"/>
                <a:gd name="T68" fmla="*/ 48 w 105"/>
                <a:gd name="T69" fmla="*/ 63 h 118"/>
                <a:gd name="T70" fmla="*/ 45 w 105"/>
                <a:gd name="T71" fmla="*/ 63 h 118"/>
                <a:gd name="T72" fmla="*/ 36 w 105"/>
                <a:gd name="T73" fmla="*/ 95 h 118"/>
                <a:gd name="T74" fmla="*/ 36 w 105"/>
                <a:gd name="T75" fmla="*/ 95 h 118"/>
                <a:gd name="T76" fmla="*/ 34 w 105"/>
                <a:gd name="T77" fmla="*/ 103 h 118"/>
                <a:gd name="T78" fmla="*/ 32 w 105"/>
                <a:gd name="T79" fmla="*/ 109 h 118"/>
                <a:gd name="T80" fmla="*/ 33 w 105"/>
                <a:gd name="T81" fmla="*/ 114 h 118"/>
                <a:gd name="T82" fmla="*/ 34 w 105"/>
                <a:gd name="T83" fmla="*/ 117 h 118"/>
                <a:gd name="T84" fmla="*/ 34 w 105"/>
                <a:gd name="T85" fmla="*/ 118 h 118"/>
                <a:gd name="T86" fmla="*/ 0 w 105"/>
                <a:gd name="T87" fmla="*/ 118 h 118"/>
                <a:gd name="T88" fmla="*/ 0 w 105"/>
                <a:gd name="T89" fmla="*/ 117 h 118"/>
                <a:gd name="T90" fmla="*/ 0 w 105"/>
                <a:gd name="T91" fmla="*/ 117 h 118"/>
                <a:gd name="T92" fmla="*/ 3 w 105"/>
                <a:gd name="T93" fmla="*/ 114 h 118"/>
                <a:gd name="T94" fmla="*/ 6 w 105"/>
                <a:gd name="T95" fmla="*/ 110 h 118"/>
                <a:gd name="T96" fmla="*/ 8 w 105"/>
                <a:gd name="T97" fmla="*/ 104 h 118"/>
                <a:gd name="T98" fmla="*/ 11 w 105"/>
                <a:gd name="T99" fmla="*/ 96 h 118"/>
                <a:gd name="T100" fmla="*/ 32 w 105"/>
                <a:gd name="T101" fmla="*/ 24 h 118"/>
                <a:gd name="T102" fmla="*/ 32 w 105"/>
                <a:gd name="T103" fmla="*/ 24 h 118"/>
                <a:gd name="T104" fmla="*/ 34 w 105"/>
                <a:gd name="T105" fmla="*/ 15 h 118"/>
                <a:gd name="T106" fmla="*/ 35 w 105"/>
                <a:gd name="T107" fmla="*/ 9 h 118"/>
                <a:gd name="T108" fmla="*/ 35 w 105"/>
                <a:gd name="T109" fmla="*/ 5 h 118"/>
                <a:gd name="T110" fmla="*/ 33 w 105"/>
                <a:gd name="T111" fmla="*/ 1 h 118"/>
                <a:gd name="T112" fmla="*/ 33 w 105"/>
                <a:gd name="T113" fmla="*/ 0 h 118"/>
                <a:gd name="T114" fmla="*/ 105 w 105"/>
                <a:gd name="T115" fmla="*/ 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5" h="118">
                  <a:moveTo>
                    <a:pt x="105" y="0"/>
                  </a:moveTo>
                  <a:lnTo>
                    <a:pt x="105" y="0"/>
                  </a:lnTo>
                  <a:lnTo>
                    <a:pt x="98" y="22"/>
                  </a:lnTo>
                  <a:lnTo>
                    <a:pt x="97" y="22"/>
                  </a:lnTo>
                  <a:lnTo>
                    <a:pt x="97" y="22"/>
                  </a:lnTo>
                  <a:lnTo>
                    <a:pt x="95" y="16"/>
                  </a:lnTo>
                  <a:lnTo>
                    <a:pt x="92" y="13"/>
                  </a:lnTo>
                  <a:lnTo>
                    <a:pt x="88" y="10"/>
                  </a:lnTo>
                  <a:lnTo>
                    <a:pt x="84" y="9"/>
                  </a:lnTo>
                  <a:lnTo>
                    <a:pt x="76" y="8"/>
                  </a:lnTo>
                  <a:lnTo>
                    <a:pt x="69" y="8"/>
                  </a:lnTo>
                  <a:lnTo>
                    <a:pt x="68" y="8"/>
                  </a:lnTo>
                  <a:lnTo>
                    <a:pt x="68" y="8"/>
                  </a:lnTo>
                  <a:lnTo>
                    <a:pt x="64" y="9"/>
                  </a:lnTo>
                  <a:lnTo>
                    <a:pt x="61" y="10"/>
                  </a:lnTo>
                  <a:lnTo>
                    <a:pt x="59" y="12"/>
                  </a:lnTo>
                  <a:lnTo>
                    <a:pt x="58" y="16"/>
                  </a:lnTo>
                  <a:lnTo>
                    <a:pt x="48" y="55"/>
                  </a:lnTo>
                  <a:lnTo>
                    <a:pt x="51" y="55"/>
                  </a:lnTo>
                  <a:lnTo>
                    <a:pt x="51" y="55"/>
                  </a:lnTo>
                  <a:lnTo>
                    <a:pt x="62" y="55"/>
                  </a:lnTo>
                  <a:lnTo>
                    <a:pt x="71" y="55"/>
                  </a:lnTo>
                  <a:lnTo>
                    <a:pt x="78" y="53"/>
                  </a:lnTo>
                  <a:lnTo>
                    <a:pt x="81" y="52"/>
                  </a:lnTo>
                  <a:lnTo>
                    <a:pt x="83" y="50"/>
                  </a:lnTo>
                  <a:lnTo>
                    <a:pt x="84" y="50"/>
                  </a:lnTo>
                  <a:lnTo>
                    <a:pt x="78" y="71"/>
                  </a:lnTo>
                  <a:lnTo>
                    <a:pt x="77" y="71"/>
                  </a:lnTo>
                  <a:lnTo>
                    <a:pt x="77" y="71"/>
                  </a:lnTo>
                  <a:lnTo>
                    <a:pt x="75" y="68"/>
                  </a:lnTo>
                  <a:lnTo>
                    <a:pt x="73" y="66"/>
                  </a:lnTo>
                  <a:lnTo>
                    <a:pt x="70" y="65"/>
                  </a:lnTo>
                  <a:lnTo>
                    <a:pt x="67" y="64"/>
                  </a:lnTo>
                  <a:lnTo>
                    <a:pt x="58" y="63"/>
                  </a:lnTo>
                  <a:lnTo>
                    <a:pt x="48" y="63"/>
                  </a:lnTo>
                  <a:lnTo>
                    <a:pt x="45" y="63"/>
                  </a:lnTo>
                  <a:lnTo>
                    <a:pt x="36" y="95"/>
                  </a:lnTo>
                  <a:lnTo>
                    <a:pt x="36" y="95"/>
                  </a:lnTo>
                  <a:lnTo>
                    <a:pt x="34" y="103"/>
                  </a:lnTo>
                  <a:lnTo>
                    <a:pt x="32" y="109"/>
                  </a:lnTo>
                  <a:lnTo>
                    <a:pt x="33" y="114"/>
                  </a:lnTo>
                  <a:lnTo>
                    <a:pt x="34" y="117"/>
                  </a:lnTo>
                  <a:lnTo>
                    <a:pt x="34" y="118"/>
                  </a:lnTo>
                  <a:lnTo>
                    <a:pt x="0" y="118"/>
                  </a:lnTo>
                  <a:lnTo>
                    <a:pt x="0" y="117"/>
                  </a:lnTo>
                  <a:lnTo>
                    <a:pt x="0" y="117"/>
                  </a:lnTo>
                  <a:lnTo>
                    <a:pt x="3" y="114"/>
                  </a:lnTo>
                  <a:lnTo>
                    <a:pt x="6" y="110"/>
                  </a:lnTo>
                  <a:lnTo>
                    <a:pt x="8" y="104"/>
                  </a:lnTo>
                  <a:lnTo>
                    <a:pt x="11" y="96"/>
                  </a:lnTo>
                  <a:lnTo>
                    <a:pt x="32" y="24"/>
                  </a:lnTo>
                  <a:lnTo>
                    <a:pt x="32" y="24"/>
                  </a:lnTo>
                  <a:lnTo>
                    <a:pt x="34" y="15"/>
                  </a:lnTo>
                  <a:lnTo>
                    <a:pt x="35" y="9"/>
                  </a:lnTo>
                  <a:lnTo>
                    <a:pt x="35" y="5"/>
                  </a:lnTo>
                  <a:lnTo>
                    <a:pt x="33" y="1"/>
                  </a:lnTo>
                  <a:lnTo>
                    <a:pt x="33" y="0"/>
                  </a:lnTo>
                  <a:lnTo>
                    <a:pt x="10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4" name="Freeform 30"/>
            <p:cNvSpPr>
              <a:spLocks/>
            </p:cNvSpPr>
            <p:nvPr userDrawn="1"/>
          </p:nvSpPr>
          <p:spPr bwMode="auto">
            <a:xfrm>
              <a:off x="1925638" y="1789113"/>
              <a:ext cx="150813" cy="187325"/>
            </a:xfrm>
            <a:custGeom>
              <a:avLst/>
              <a:gdLst>
                <a:gd name="T0" fmla="*/ 95 w 95"/>
                <a:gd name="T1" fmla="*/ 0 h 118"/>
                <a:gd name="T2" fmla="*/ 95 w 95"/>
                <a:gd name="T3" fmla="*/ 0 h 118"/>
                <a:gd name="T4" fmla="*/ 89 w 95"/>
                <a:gd name="T5" fmla="*/ 22 h 118"/>
                <a:gd name="T6" fmla="*/ 87 w 95"/>
                <a:gd name="T7" fmla="*/ 22 h 118"/>
                <a:gd name="T8" fmla="*/ 87 w 95"/>
                <a:gd name="T9" fmla="*/ 22 h 118"/>
                <a:gd name="T10" fmla="*/ 85 w 95"/>
                <a:gd name="T11" fmla="*/ 16 h 118"/>
                <a:gd name="T12" fmla="*/ 82 w 95"/>
                <a:gd name="T13" fmla="*/ 13 h 118"/>
                <a:gd name="T14" fmla="*/ 78 w 95"/>
                <a:gd name="T15" fmla="*/ 11 h 118"/>
                <a:gd name="T16" fmla="*/ 75 w 95"/>
                <a:gd name="T17" fmla="*/ 9 h 118"/>
                <a:gd name="T18" fmla="*/ 67 w 95"/>
                <a:gd name="T19" fmla="*/ 8 h 118"/>
                <a:gd name="T20" fmla="*/ 61 w 95"/>
                <a:gd name="T21" fmla="*/ 8 h 118"/>
                <a:gd name="T22" fmla="*/ 60 w 95"/>
                <a:gd name="T23" fmla="*/ 8 h 118"/>
                <a:gd name="T24" fmla="*/ 35 w 95"/>
                <a:gd name="T25" fmla="*/ 95 h 118"/>
                <a:gd name="T26" fmla="*/ 35 w 95"/>
                <a:gd name="T27" fmla="*/ 95 h 118"/>
                <a:gd name="T28" fmla="*/ 32 w 95"/>
                <a:gd name="T29" fmla="*/ 110 h 118"/>
                <a:gd name="T30" fmla="*/ 32 w 95"/>
                <a:gd name="T31" fmla="*/ 114 h 118"/>
                <a:gd name="T32" fmla="*/ 34 w 95"/>
                <a:gd name="T33" fmla="*/ 117 h 118"/>
                <a:gd name="T34" fmla="*/ 34 w 95"/>
                <a:gd name="T35" fmla="*/ 118 h 118"/>
                <a:gd name="T36" fmla="*/ 0 w 95"/>
                <a:gd name="T37" fmla="*/ 118 h 118"/>
                <a:gd name="T38" fmla="*/ 0 w 95"/>
                <a:gd name="T39" fmla="*/ 117 h 118"/>
                <a:gd name="T40" fmla="*/ 0 w 95"/>
                <a:gd name="T41" fmla="*/ 117 h 118"/>
                <a:gd name="T42" fmla="*/ 4 w 95"/>
                <a:gd name="T43" fmla="*/ 114 h 118"/>
                <a:gd name="T44" fmla="*/ 6 w 95"/>
                <a:gd name="T45" fmla="*/ 110 h 118"/>
                <a:gd name="T46" fmla="*/ 8 w 95"/>
                <a:gd name="T47" fmla="*/ 104 h 118"/>
                <a:gd name="T48" fmla="*/ 11 w 95"/>
                <a:gd name="T49" fmla="*/ 95 h 118"/>
                <a:gd name="T50" fmla="*/ 36 w 95"/>
                <a:gd name="T51" fmla="*/ 8 h 118"/>
                <a:gd name="T52" fmla="*/ 33 w 95"/>
                <a:gd name="T53" fmla="*/ 8 h 118"/>
                <a:gd name="T54" fmla="*/ 33 w 95"/>
                <a:gd name="T55" fmla="*/ 8 h 118"/>
                <a:gd name="T56" fmla="*/ 26 w 95"/>
                <a:gd name="T57" fmla="*/ 8 h 118"/>
                <a:gd name="T58" fmla="*/ 19 w 95"/>
                <a:gd name="T59" fmla="*/ 9 h 118"/>
                <a:gd name="T60" fmla="*/ 15 w 95"/>
                <a:gd name="T61" fmla="*/ 11 h 118"/>
                <a:gd name="T62" fmla="*/ 11 w 95"/>
                <a:gd name="T63" fmla="*/ 13 h 118"/>
                <a:gd name="T64" fmla="*/ 7 w 95"/>
                <a:gd name="T65" fmla="*/ 16 h 118"/>
                <a:gd name="T66" fmla="*/ 3 w 95"/>
                <a:gd name="T67" fmla="*/ 22 h 118"/>
                <a:gd name="T68" fmla="*/ 1 w 95"/>
                <a:gd name="T69" fmla="*/ 22 h 118"/>
                <a:gd name="T70" fmla="*/ 1 w 95"/>
                <a:gd name="T71" fmla="*/ 22 h 118"/>
                <a:gd name="T72" fmla="*/ 8 w 95"/>
                <a:gd name="T73" fmla="*/ 0 h 118"/>
                <a:gd name="T74" fmla="*/ 95 w 95"/>
                <a:gd name="T75" fmla="*/ 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5" h="118">
                  <a:moveTo>
                    <a:pt x="95" y="0"/>
                  </a:moveTo>
                  <a:lnTo>
                    <a:pt x="95" y="0"/>
                  </a:lnTo>
                  <a:lnTo>
                    <a:pt x="89" y="22"/>
                  </a:lnTo>
                  <a:lnTo>
                    <a:pt x="87" y="22"/>
                  </a:lnTo>
                  <a:lnTo>
                    <a:pt x="87" y="22"/>
                  </a:lnTo>
                  <a:lnTo>
                    <a:pt x="85" y="16"/>
                  </a:lnTo>
                  <a:lnTo>
                    <a:pt x="82" y="13"/>
                  </a:lnTo>
                  <a:lnTo>
                    <a:pt x="78" y="11"/>
                  </a:lnTo>
                  <a:lnTo>
                    <a:pt x="75" y="9"/>
                  </a:lnTo>
                  <a:lnTo>
                    <a:pt x="67" y="8"/>
                  </a:lnTo>
                  <a:lnTo>
                    <a:pt x="61" y="8"/>
                  </a:lnTo>
                  <a:lnTo>
                    <a:pt x="60" y="8"/>
                  </a:lnTo>
                  <a:lnTo>
                    <a:pt x="35" y="95"/>
                  </a:lnTo>
                  <a:lnTo>
                    <a:pt x="35" y="95"/>
                  </a:lnTo>
                  <a:lnTo>
                    <a:pt x="32" y="110"/>
                  </a:lnTo>
                  <a:lnTo>
                    <a:pt x="32" y="114"/>
                  </a:lnTo>
                  <a:lnTo>
                    <a:pt x="34" y="117"/>
                  </a:lnTo>
                  <a:lnTo>
                    <a:pt x="34" y="118"/>
                  </a:lnTo>
                  <a:lnTo>
                    <a:pt x="0" y="118"/>
                  </a:lnTo>
                  <a:lnTo>
                    <a:pt x="0" y="117"/>
                  </a:lnTo>
                  <a:lnTo>
                    <a:pt x="0" y="117"/>
                  </a:lnTo>
                  <a:lnTo>
                    <a:pt x="4" y="114"/>
                  </a:lnTo>
                  <a:lnTo>
                    <a:pt x="6" y="110"/>
                  </a:lnTo>
                  <a:lnTo>
                    <a:pt x="8" y="104"/>
                  </a:lnTo>
                  <a:lnTo>
                    <a:pt x="11" y="95"/>
                  </a:lnTo>
                  <a:lnTo>
                    <a:pt x="36" y="8"/>
                  </a:lnTo>
                  <a:lnTo>
                    <a:pt x="33" y="8"/>
                  </a:lnTo>
                  <a:lnTo>
                    <a:pt x="33" y="8"/>
                  </a:lnTo>
                  <a:lnTo>
                    <a:pt x="26" y="8"/>
                  </a:lnTo>
                  <a:lnTo>
                    <a:pt x="19" y="9"/>
                  </a:lnTo>
                  <a:lnTo>
                    <a:pt x="15" y="11"/>
                  </a:lnTo>
                  <a:lnTo>
                    <a:pt x="11" y="13"/>
                  </a:lnTo>
                  <a:lnTo>
                    <a:pt x="7" y="16"/>
                  </a:lnTo>
                  <a:lnTo>
                    <a:pt x="3" y="22"/>
                  </a:lnTo>
                  <a:lnTo>
                    <a:pt x="1" y="22"/>
                  </a:lnTo>
                  <a:lnTo>
                    <a:pt x="1" y="22"/>
                  </a:lnTo>
                  <a:lnTo>
                    <a:pt x="8" y="0"/>
                  </a:lnTo>
                  <a:lnTo>
                    <a:pt x="9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5" name="Freeform 31"/>
            <p:cNvSpPr>
              <a:spLocks/>
            </p:cNvSpPr>
            <p:nvPr userDrawn="1"/>
          </p:nvSpPr>
          <p:spPr bwMode="auto">
            <a:xfrm>
              <a:off x="1447801" y="1789113"/>
              <a:ext cx="238125" cy="187325"/>
            </a:xfrm>
            <a:custGeom>
              <a:avLst/>
              <a:gdLst>
                <a:gd name="T0" fmla="*/ 150 w 150"/>
                <a:gd name="T1" fmla="*/ 1 h 118"/>
                <a:gd name="T2" fmla="*/ 150 w 150"/>
                <a:gd name="T3" fmla="*/ 1 h 118"/>
                <a:gd name="T4" fmla="*/ 147 w 150"/>
                <a:gd name="T5" fmla="*/ 5 h 118"/>
                <a:gd name="T6" fmla="*/ 144 w 150"/>
                <a:gd name="T7" fmla="*/ 9 h 118"/>
                <a:gd name="T8" fmla="*/ 136 w 150"/>
                <a:gd name="T9" fmla="*/ 23 h 118"/>
                <a:gd name="T10" fmla="*/ 136 w 150"/>
                <a:gd name="T11" fmla="*/ 23 h 118"/>
                <a:gd name="T12" fmla="*/ 108 w 150"/>
                <a:gd name="T13" fmla="*/ 76 h 118"/>
                <a:gd name="T14" fmla="*/ 87 w 150"/>
                <a:gd name="T15" fmla="*/ 118 h 118"/>
                <a:gd name="T16" fmla="*/ 74 w 150"/>
                <a:gd name="T17" fmla="*/ 118 h 118"/>
                <a:gd name="T18" fmla="*/ 67 w 150"/>
                <a:gd name="T19" fmla="*/ 44 h 118"/>
                <a:gd name="T20" fmla="*/ 66 w 150"/>
                <a:gd name="T21" fmla="*/ 44 h 118"/>
                <a:gd name="T22" fmla="*/ 26 w 150"/>
                <a:gd name="T23" fmla="*/ 118 h 118"/>
                <a:gd name="T24" fmla="*/ 15 w 150"/>
                <a:gd name="T25" fmla="*/ 118 h 118"/>
                <a:gd name="T26" fmla="*/ 5 w 150"/>
                <a:gd name="T27" fmla="*/ 24 h 118"/>
                <a:gd name="T28" fmla="*/ 5 w 150"/>
                <a:gd name="T29" fmla="*/ 24 h 118"/>
                <a:gd name="T30" fmla="*/ 4 w 150"/>
                <a:gd name="T31" fmla="*/ 9 h 118"/>
                <a:gd name="T32" fmla="*/ 2 w 150"/>
                <a:gd name="T33" fmla="*/ 5 h 118"/>
                <a:gd name="T34" fmla="*/ 0 w 150"/>
                <a:gd name="T35" fmla="*/ 1 h 118"/>
                <a:gd name="T36" fmla="*/ 0 w 150"/>
                <a:gd name="T37" fmla="*/ 0 h 118"/>
                <a:gd name="T38" fmla="*/ 33 w 150"/>
                <a:gd name="T39" fmla="*/ 0 h 118"/>
                <a:gd name="T40" fmla="*/ 33 w 150"/>
                <a:gd name="T41" fmla="*/ 1 h 118"/>
                <a:gd name="T42" fmla="*/ 33 w 150"/>
                <a:gd name="T43" fmla="*/ 1 h 118"/>
                <a:gd name="T44" fmla="*/ 31 w 150"/>
                <a:gd name="T45" fmla="*/ 5 h 118"/>
                <a:gd name="T46" fmla="*/ 29 w 150"/>
                <a:gd name="T47" fmla="*/ 9 h 118"/>
                <a:gd name="T48" fmla="*/ 29 w 150"/>
                <a:gd name="T49" fmla="*/ 14 h 118"/>
                <a:gd name="T50" fmla="*/ 29 w 150"/>
                <a:gd name="T51" fmla="*/ 23 h 118"/>
                <a:gd name="T52" fmla="*/ 35 w 150"/>
                <a:gd name="T53" fmla="*/ 79 h 118"/>
                <a:gd name="T54" fmla="*/ 35 w 150"/>
                <a:gd name="T55" fmla="*/ 79 h 118"/>
                <a:gd name="T56" fmla="*/ 77 w 150"/>
                <a:gd name="T57" fmla="*/ 1 h 118"/>
                <a:gd name="T58" fmla="*/ 86 w 150"/>
                <a:gd name="T59" fmla="*/ 1 h 118"/>
                <a:gd name="T60" fmla="*/ 93 w 150"/>
                <a:gd name="T61" fmla="*/ 79 h 118"/>
                <a:gd name="T62" fmla="*/ 94 w 150"/>
                <a:gd name="T63" fmla="*/ 79 h 118"/>
                <a:gd name="T64" fmla="*/ 94 w 150"/>
                <a:gd name="T65" fmla="*/ 79 h 118"/>
                <a:gd name="T66" fmla="*/ 124 w 150"/>
                <a:gd name="T67" fmla="*/ 21 h 118"/>
                <a:gd name="T68" fmla="*/ 124 w 150"/>
                <a:gd name="T69" fmla="*/ 21 h 118"/>
                <a:gd name="T70" fmla="*/ 128 w 150"/>
                <a:gd name="T71" fmla="*/ 12 h 118"/>
                <a:gd name="T72" fmla="*/ 129 w 150"/>
                <a:gd name="T73" fmla="*/ 6 h 118"/>
                <a:gd name="T74" fmla="*/ 129 w 150"/>
                <a:gd name="T75" fmla="*/ 3 h 118"/>
                <a:gd name="T76" fmla="*/ 128 w 150"/>
                <a:gd name="T77" fmla="*/ 1 h 118"/>
                <a:gd name="T78" fmla="*/ 128 w 150"/>
                <a:gd name="T79" fmla="*/ 0 h 118"/>
                <a:gd name="T80" fmla="*/ 150 w 150"/>
                <a:gd name="T81" fmla="*/ 0 h 118"/>
                <a:gd name="T82" fmla="*/ 150 w 150"/>
                <a:gd name="T83" fmla="*/ 1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0" h="118">
                  <a:moveTo>
                    <a:pt x="150" y="1"/>
                  </a:moveTo>
                  <a:lnTo>
                    <a:pt x="150" y="1"/>
                  </a:lnTo>
                  <a:lnTo>
                    <a:pt x="147" y="5"/>
                  </a:lnTo>
                  <a:lnTo>
                    <a:pt x="144" y="9"/>
                  </a:lnTo>
                  <a:lnTo>
                    <a:pt x="136" y="23"/>
                  </a:lnTo>
                  <a:lnTo>
                    <a:pt x="136" y="23"/>
                  </a:lnTo>
                  <a:lnTo>
                    <a:pt x="108" y="76"/>
                  </a:lnTo>
                  <a:lnTo>
                    <a:pt x="87" y="118"/>
                  </a:lnTo>
                  <a:lnTo>
                    <a:pt x="74" y="118"/>
                  </a:lnTo>
                  <a:lnTo>
                    <a:pt x="67" y="44"/>
                  </a:lnTo>
                  <a:lnTo>
                    <a:pt x="66" y="44"/>
                  </a:lnTo>
                  <a:lnTo>
                    <a:pt x="26" y="118"/>
                  </a:lnTo>
                  <a:lnTo>
                    <a:pt x="15" y="118"/>
                  </a:lnTo>
                  <a:lnTo>
                    <a:pt x="5" y="24"/>
                  </a:lnTo>
                  <a:lnTo>
                    <a:pt x="5" y="24"/>
                  </a:lnTo>
                  <a:lnTo>
                    <a:pt x="4" y="9"/>
                  </a:lnTo>
                  <a:lnTo>
                    <a:pt x="2" y="5"/>
                  </a:lnTo>
                  <a:lnTo>
                    <a:pt x="0" y="1"/>
                  </a:lnTo>
                  <a:lnTo>
                    <a:pt x="0" y="0"/>
                  </a:lnTo>
                  <a:lnTo>
                    <a:pt x="33" y="0"/>
                  </a:lnTo>
                  <a:lnTo>
                    <a:pt x="33" y="1"/>
                  </a:lnTo>
                  <a:lnTo>
                    <a:pt x="33" y="1"/>
                  </a:lnTo>
                  <a:lnTo>
                    <a:pt x="31" y="5"/>
                  </a:lnTo>
                  <a:lnTo>
                    <a:pt x="29" y="9"/>
                  </a:lnTo>
                  <a:lnTo>
                    <a:pt x="29" y="14"/>
                  </a:lnTo>
                  <a:lnTo>
                    <a:pt x="29" y="23"/>
                  </a:lnTo>
                  <a:lnTo>
                    <a:pt x="35" y="79"/>
                  </a:lnTo>
                  <a:lnTo>
                    <a:pt x="35" y="79"/>
                  </a:lnTo>
                  <a:lnTo>
                    <a:pt x="77" y="1"/>
                  </a:lnTo>
                  <a:lnTo>
                    <a:pt x="86" y="1"/>
                  </a:lnTo>
                  <a:lnTo>
                    <a:pt x="93" y="79"/>
                  </a:lnTo>
                  <a:lnTo>
                    <a:pt x="94" y="79"/>
                  </a:lnTo>
                  <a:lnTo>
                    <a:pt x="94" y="79"/>
                  </a:lnTo>
                  <a:lnTo>
                    <a:pt x="124" y="21"/>
                  </a:lnTo>
                  <a:lnTo>
                    <a:pt x="124" y="21"/>
                  </a:lnTo>
                  <a:lnTo>
                    <a:pt x="128" y="12"/>
                  </a:lnTo>
                  <a:lnTo>
                    <a:pt x="129" y="6"/>
                  </a:lnTo>
                  <a:lnTo>
                    <a:pt x="129" y="3"/>
                  </a:lnTo>
                  <a:lnTo>
                    <a:pt x="128" y="1"/>
                  </a:lnTo>
                  <a:lnTo>
                    <a:pt x="128" y="0"/>
                  </a:lnTo>
                  <a:lnTo>
                    <a:pt x="150" y="0"/>
                  </a:lnTo>
                  <a:lnTo>
                    <a:pt x="15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
        <p:nvSpPr>
          <p:cNvPr id="14" name="Text Placeholder 2"/>
          <p:cNvSpPr>
            <a:spLocks noGrp="1"/>
          </p:cNvSpPr>
          <p:nvPr>
            <p:ph type="body" sz="quarter" idx="12" hasCustomPrompt="1"/>
          </p:nvPr>
        </p:nvSpPr>
        <p:spPr>
          <a:xfrm>
            <a:off x="283745" y="301625"/>
            <a:ext cx="10230268" cy="4897090"/>
          </a:xfrm>
        </p:spPr>
        <p:txBody>
          <a:bodyPr/>
          <a:lstStyle>
            <a:lvl1pPr marL="571500" indent="-571500">
              <a:buFont typeface="Arial" panose="020B0604020202020204" pitchFamily="34" charset="0"/>
              <a:buChar char="−"/>
              <a:defRPr sz="3600">
                <a:solidFill>
                  <a:schemeClr val="bg1"/>
                </a:solidFill>
              </a:defRPr>
            </a:lvl1pPr>
            <a:lvl2pPr>
              <a:defRPr sz="2800">
                <a:solidFill>
                  <a:schemeClr val="bg1"/>
                </a:solidFill>
              </a:defRPr>
            </a:lvl2pPr>
            <a:lvl3pPr marL="985807" indent="-457200">
              <a:buFont typeface="Arial" panose="020B0604020202020204" pitchFamily="34" charset="0"/>
              <a:buChar char="−"/>
              <a:defRPr sz="2800">
                <a:solidFill>
                  <a:schemeClr val="bg1"/>
                </a:solidFill>
              </a:defRPr>
            </a:lvl3pPr>
            <a:lvl4pPr>
              <a:defRPr sz="2800">
                <a:solidFill>
                  <a:schemeClr val="bg1"/>
                </a:solidFill>
              </a:defRPr>
            </a:lvl4pPr>
            <a:lvl5pPr>
              <a:defRPr sz="2400">
                <a:solidFill>
                  <a:schemeClr val="bg1"/>
                </a:solidFill>
              </a:defRPr>
            </a:lvl5pPr>
          </a:lstStyle>
          <a:p>
            <a:pPr lvl="0"/>
            <a:r>
              <a:rPr lang="en-US"/>
              <a:t>You can use it as divider or highlight slide. Make it short, clear and pretty. If used as a highlight slide, size of the text should be 35pt. If used as a divider slide, content can be much smaller – 18pt.</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667822192"/>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2_Divider or Highlight slide Orange">
    <p:spTree>
      <p:nvGrpSpPr>
        <p:cNvPr id="1" name=""/>
        <p:cNvGrpSpPr/>
        <p:nvPr/>
      </p:nvGrpSpPr>
      <p:grpSpPr>
        <a:xfrm>
          <a:off x="0" y="0"/>
          <a:ext cx="0" cy="0"/>
          <a:chOff x="0" y="0"/>
          <a:chExt cx="0" cy="0"/>
        </a:xfrm>
      </p:grpSpPr>
      <p:sp>
        <p:nvSpPr>
          <p:cNvPr id="6" name="Rectangle 5"/>
          <p:cNvSpPr/>
          <p:nvPr userDrawn="1"/>
        </p:nvSpPr>
        <p:spPr bwMode="auto">
          <a:xfrm>
            <a:off x="0" y="0"/>
            <a:ext cx="10801350" cy="6076950"/>
          </a:xfrm>
          <a:prstGeom prst="rect">
            <a:avLst/>
          </a:prstGeom>
          <a:solidFill>
            <a:srgbClr val="F28CA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Arial" charset="0"/>
            </a:endParaRPr>
          </a:p>
        </p:txBody>
      </p:sp>
      <p:sp>
        <p:nvSpPr>
          <p:cNvPr id="4" name="Footer Placeholder 3"/>
          <p:cNvSpPr>
            <a:spLocks noGrp="1"/>
          </p:cNvSpPr>
          <p:nvPr>
            <p:ph type="ftr" sz="quarter" idx="10"/>
          </p:nvPr>
        </p:nvSpPr>
        <p:spPr>
          <a:xfrm>
            <a:off x="658292" y="5592196"/>
            <a:ext cx="8918847" cy="228600"/>
          </a:xfrm>
        </p:spPr>
        <p:txBody>
          <a:bodyPr/>
          <a:lstStyle>
            <a:lvl1pPr>
              <a:defRPr>
                <a:solidFill>
                  <a:schemeClr val="bg1"/>
                </a:solidFill>
              </a:defRPr>
            </a:lvl1pPr>
          </a:lstStyle>
          <a:p>
            <a:r>
              <a:rPr lang="en-US"/>
              <a:t>Global webinar for third-party providers</a:t>
            </a:r>
            <a:endParaRPr lang="en-GB"/>
          </a:p>
        </p:txBody>
      </p:sp>
      <p:sp>
        <p:nvSpPr>
          <p:cNvPr id="5" name="Slide Number Placeholder 4"/>
          <p:cNvSpPr>
            <a:spLocks noGrp="1"/>
          </p:cNvSpPr>
          <p:nvPr>
            <p:ph type="sldNum" sz="quarter" idx="11"/>
          </p:nvPr>
        </p:nvSpPr>
        <p:spPr>
          <a:xfrm>
            <a:off x="9823251" y="5592196"/>
            <a:ext cx="762000" cy="228600"/>
          </a:xfrm>
        </p:spPr>
        <p:txBody>
          <a:bodyPr/>
          <a:lstStyle>
            <a:lvl1pPr algn="r">
              <a:defRPr>
                <a:solidFill>
                  <a:schemeClr val="bg1"/>
                </a:solidFill>
              </a:defRPr>
            </a:lvl1pPr>
          </a:lstStyle>
          <a:p>
            <a:fld id="{F17889F7-7963-4A16-ADF8-FEE4D97DC541}" type="slidenum">
              <a:rPr lang="en-GB" smtClean="0"/>
              <a:pPr/>
              <a:t>‹#›</a:t>
            </a:fld>
            <a:endParaRPr lang="en-GB"/>
          </a:p>
        </p:txBody>
      </p:sp>
      <p:grpSp>
        <p:nvGrpSpPr>
          <p:cNvPr id="29" name="Group 28"/>
          <p:cNvGrpSpPr/>
          <p:nvPr userDrawn="1"/>
        </p:nvGrpSpPr>
        <p:grpSpPr>
          <a:xfrm>
            <a:off x="286418" y="5558755"/>
            <a:ext cx="288363" cy="288873"/>
            <a:chOff x="1230313" y="1433513"/>
            <a:chExt cx="898525" cy="900113"/>
          </a:xfrm>
        </p:grpSpPr>
        <p:sp>
          <p:nvSpPr>
            <p:cNvPr id="30" name="Freeform 29"/>
            <p:cNvSpPr>
              <a:spLocks noEditPoints="1"/>
            </p:cNvSpPr>
            <p:nvPr userDrawn="1"/>
          </p:nvSpPr>
          <p:spPr bwMode="auto">
            <a:xfrm>
              <a:off x="1230313" y="1433513"/>
              <a:ext cx="898525" cy="900113"/>
            </a:xfrm>
            <a:custGeom>
              <a:avLst/>
              <a:gdLst>
                <a:gd name="T0" fmla="*/ 198 w 566"/>
                <a:gd name="T1" fmla="*/ 14 h 567"/>
                <a:gd name="T2" fmla="*/ 103 w 566"/>
                <a:gd name="T3" fmla="*/ 66 h 567"/>
                <a:gd name="T4" fmla="*/ 34 w 566"/>
                <a:gd name="T5" fmla="*/ 149 h 567"/>
                <a:gd name="T6" fmla="*/ 2 w 566"/>
                <a:gd name="T7" fmla="*/ 255 h 567"/>
                <a:gd name="T8" fmla="*/ 9 w 566"/>
                <a:gd name="T9" fmla="*/ 354 h 567"/>
                <a:gd name="T10" fmla="*/ 57 w 566"/>
                <a:gd name="T11" fmla="*/ 453 h 567"/>
                <a:gd name="T12" fmla="*/ 136 w 566"/>
                <a:gd name="T13" fmla="*/ 526 h 567"/>
                <a:gd name="T14" fmla="*/ 240 w 566"/>
                <a:gd name="T15" fmla="*/ 563 h 567"/>
                <a:gd name="T16" fmla="*/ 341 w 566"/>
                <a:gd name="T17" fmla="*/ 561 h 567"/>
                <a:gd name="T18" fmla="*/ 442 w 566"/>
                <a:gd name="T19" fmla="*/ 518 h 567"/>
                <a:gd name="T20" fmla="*/ 518 w 566"/>
                <a:gd name="T21" fmla="*/ 442 h 567"/>
                <a:gd name="T22" fmla="*/ 561 w 566"/>
                <a:gd name="T23" fmla="*/ 341 h 567"/>
                <a:gd name="T24" fmla="*/ 563 w 566"/>
                <a:gd name="T25" fmla="*/ 240 h 567"/>
                <a:gd name="T26" fmla="*/ 526 w 566"/>
                <a:gd name="T27" fmla="*/ 137 h 567"/>
                <a:gd name="T28" fmla="*/ 454 w 566"/>
                <a:gd name="T29" fmla="*/ 57 h 567"/>
                <a:gd name="T30" fmla="*/ 356 w 566"/>
                <a:gd name="T31" fmla="*/ 10 h 567"/>
                <a:gd name="T32" fmla="*/ 95 w 566"/>
                <a:gd name="T33" fmla="*/ 90 h 567"/>
                <a:gd name="T34" fmla="*/ 248 w 566"/>
                <a:gd name="T35" fmla="*/ 16 h 567"/>
                <a:gd name="T36" fmla="*/ 206 w 566"/>
                <a:gd name="T37" fmla="*/ 55 h 567"/>
                <a:gd name="T38" fmla="*/ 94 w 566"/>
                <a:gd name="T39" fmla="*/ 92 h 567"/>
                <a:gd name="T40" fmla="*/ 247 w 566"/>
                <a:gd name="T41" fmla="*/ 36 h 567"/>
                <a:gd name="T42" fmla="*/ 192 w 566"/>
                <a:gd name="T43" fmla="*/ 92 h 567"/>
                <a:gd name="T44" fmla="*/ 337 w 566"/>
                <a:gd name="T45" fmla="*/ 50 h 567"/>
                <a:gd name="T46" fmla="*/ 290 w 566"/>
                <a:gd name="T47" fmla="*/ 92 h 567"/>
                <a:gd name="T48" fmla="*/ 319 w 566"/>
                <a:gd name="T49" fmla="*/ 19 h 567"/>
                <a:gd name="T50" fmla="*/ 382 w 566"/>
                <a:gd name="T51" fmla="*/ 32 h 567"/>
                <a:gd name="T52" fmla="*/ 473 w 566"/>
                <a:gd name="T53" fmla="*/ 92 h 567"/>
                <a:gd name="T54" fmla="*/ 166 w 566"/>
                <a:gd name="T55" fmla="*/ 107 h 567"/>
                <a:gd name="T56" fmla="*/ 32 w 566"/>
                <a:gd name="T57" fmla="*/ 186 h 567"/>
                <a:gd name="T58" fmla="*/ 81 w 566"/>
                <a:gd name="T59" fmla="*/ 106 h 567"/>
                <a:gd name="T60" fmla="*/ 278 w 566"/>
                <a:gd name="T61" fmla="*/ 186 h 567"/>
                <a:gd name="T62" fmla="*/ 183 w 566"/>
                <a:gd name="T63" fmla="*/ 106 h 567"/>
                <a:gd name="T64" fmla="*/ 384 w 566"/>
                <a:gd name="T65" fmla="*/ 106 h 567"/>
                <a:gd name="T66" fmla="*/ 417 w 566"/>
                <a:gd name="T67" fmla="*/ 186 h 567"/>
                <a:gd name="T68" fmla="*/ 486 w 566"/>
                <a:gd name="T69" fmla="*/ 105 h 567"/>
                <a:gd name="T70" fmla="*/ 535 w 566"/>
                <a:gd name="T71" fmla="*/ 186 h 567"/>
                <a:gd name="T72" fmla="*/ 411 w 566"/>
                <a:gd name="T73" fmla="*/ 126 h 567"/>
                <a:gd name="T74" fmla="*/ 540 w 566"/>
                <a:gd name="T75" fmla="*/ 199 h 567"/>
                <a:gd name="T76" fmla="*/ 552 w 566"/>
                <a:gd name="T77" fmla="*/ 305 h 567"/>
                <a:gd name="T78" fmla="*/ 27 w 566"/>
                <a:gd name="T79" fmla="*/ 368 h 567"/>
                <a:gd name="T80" fmla="*/ 14 w 566"/>
                <a:gd name="T81" fmla="*/ 284 h 567"/>
                <a:gd name="T82" fmla="*/ 540 w 566"/>
                <a:gd name="T83" fmla="*/ 199 h 567"/>
                <a:gd name="T84" fmla="*/ 156 w 566"/>
                <a:gd name="T85" fmla="*/ 441 h 567"/>
                <a:gd name="T86" fmla="*/ 81 w 566"/>
                <a:gd name="T87" fmla="*/ 461 h 567"/>
                <a:gd name="T88" fmla="*/ 32 w 566"/>
                <a:gd name="T89" fmla="*/ 381 h 567"/>
                <a:gd name="T90" fmla="*/ 183 w 566"/>
                <a:gd name="T91" fmla="*/ 461 h 567"/>
                <a:gd name="T92" fmla="*/ 149 w 566"/>
                <a:gd name="T93" fmla="*/ 381 h 567"/>
                <a:gd name="T94" fmla="*/ 412 w 566"/>
                <a:gd name="T95" fmla="*/ 402 h 567"/>
                <a:gd name="T96" fmla="*/ 290 w 566"/>
                <a:gd name="T97" fmla="*/ 461 h 567"/>
                <a:gd name="T98" fmla="*/ 534 w 566"/>
                <a:gd name="T99" fmla="*/ 382 h 567"/>
                <a:gd name="T100" fmla="*/ 400 w 566"/>
                <a:gd name="T101" fmla="*/ 461 h 567"/>
                <a:gd name="T102" fmla="*/ 431 w 566"/>
                <a:gd name="T103" fmla="*/ 381 h 567"/>
                <a:gd name="T104" fmla="*/ 176 w 566"/>
                <a:gd name="T105" fmla="*/ 475 h 567"/>
                <a:gd name="T106" fmla="*/ 253 w 566"/>
                <a:gd name="T107" fmla="*/ 551 h 567"/>
                <a:gd name="T108" fmla="*/ 146 w 566"/>
                <a:gd name="T109" fmla="*/ 515 h 567"/>
                <a:gd name="T110" fmla="*/ 176 w 566"/>
                <a:gd name="T111" fmla="*/ 475 h 567"/>
                <a:gd name="T112" fmla="*/ 230 w 566"/>
                <a:gd name="T113" fmla="*/ 516 h 567"/>
                <a:gd name="T114" fmla="*/ 278 w 566"/>
                <a:gd name="T115" fmla="*/ 475 h 567"/>
                <a:gd name="T116" fmla="*/ 320 w 566"/>
                <a:gd name="T117" fmla="*/ 531 h 567"/>
                <a:gd name="T118" fmla="*/ 374 w 566"/>
                <a:gd name="T119" fmla="*/ 475 h 567"/>
                <a:gd name="T120" fmla="*/ 401 w 566"/>
                <a:gd name="T121" fmla="*/ 525 h 567"/>
                <a:gd name="T122" fmla="*/ 319 w 566"/>
                <a:gd name="T123" fmla="*/ 547 h 567"/>
                <a:gd name="T124" fmla="*/ 391 w 566"/>
                <a:gd name="T125" fmla="*/ 475 h 5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66" h="567">
                  <a:moveTo>
                    <a:pt x="282" y="0"/>
                  </a:moveTo>
                  <a:lnTo>
                    <a:pt x="282" y="0"/>
                  </a:lnTo>
                  <a:lnTo>
                    <a:pt x="268" y="1"/>
                  </a:lnTo>
                  <a:lnTo>
                    <a:pt x="252" y="2"/>
                  </a:lnTo>
                  <a:lnTo>
                    <a:pt x="238" y="4"/>
                  </a:lnTo>
                  <a:lnTo>
                    <a:pt x="225" y="7"/>
                  </a:lnTo>
                  <a:lnTo>
                    <a:pt x="211" y="10"/>
                  </a:lnTo>
                  <a:lnTo>
                    <a:pt x="198" y="14"/>
                  </a:lnTo>
                  <a:lnTo>
                    <a:pt x="185" y="18"/>
                  </a:lnTo>
                  <a:lnTo>
                    <a:pt x="172" y="23"/>
                  </a:lnTo>
                  <a:lnTo>
                    <a:pt x="159" y="29"/>
                  </a:lnTo>
                  <a:lnTo>
                    <a:pt x="147" y="35"/>
                  </a:lnTo>
                  <a:lnTo>
                    <a:pt x="136" y="42"/>
                  </a:lnTo>
                  <a:lnTo>
                    <a:pt x="124" y="49"/>
                  </a:lnTo>
                  <a:lnTo>
                    <a:pt x="113" y="57"/>
                  </a:lnTo>
                  <a:lnTo>
                    <a:pt x="103" y="66"/>
                  </a:lnTo>
                  <a:lnTo>
                    <a:pt x="92" y="75"/>
                  </a:lnTo>
                  <a:lnTo>
                    <a:pt x="83" y="84"/>
                  </a:lnTo>
                  <a:lnTo>
                    <a:pt x="73" y="94"/>
                  </a:lnTo>
                  <a:lnTo>
                    <a:pt x="65" y="104"/>
                  </a:lnTo>
                  <a:lnTo>
                    <a:pt x="56" y="115"/>
                  </a:lnTo>
                  <a:lnTo>
                    <a:pt x="48" y="126"/>
                  </a:lnTo>
                  <a:lnTo>
                    <a:pt x="41" y="137"/>
                  </a:lnTo>
                  <a:lnTo>
                    <a:pt x="34" y="149"/>
                  </a:lnTo>
                  <a:lnTo>
                    <a:pt x="28" y="161"/>
                  </a:lnTo>
                  <a:lnTo>
                    <a:pt x="22" y="174"/>
                  </a:lnTo>
                  <a:lnTo>
                    <a:pt x="17" y="186"/>
                  </a:lnTo>
                  <a:lnTo>
                    <a:pt x="13" y="199"/>
                  </a:lnTo>
                  <a:lnTo>
                    <a:pt x="9" y="213"/>
                  </a:lnTo>
                  <a:lnTo>
                    <a:pt x="6" y="226"/>
                  </a:lnTo>
                  <a:lnTo>
                    <a:pt x="4" y="240"/>
                  </a:lnTo>
                  <a:lnTo>
                    <a:pt x="2" y="255"/>
                  </a:lnTo>
                  <a:lnTo>
                    <a:pt x="1" y="270"/>
                  </a:lnTo>
                  <a:lnTo>
                    <a:pt x="0" y="284"/>
                  </a:lnTo>
                  <a:lnTo>
                    <a:pt x="0" y="284"/>
                  </a:lnTo>
                  <a:lnTo>
                    <a:pt x="1" y="298"/>
                  </a:lnTo>
                  <a:lnTo>
                    <a:pt x="2" y="313"/>
                  </a:lnTo>
                  <a:lnTo>
                    <a:pt x="4" y="327"/>
                  </a:lnTo>
                  <a:lnTo>
                    <a:pt x="6" y="341"/>
                  </a:lnTo>
                  <a:lnTo>
                    <a:pt x="9" y="354"/>
                  </a:lnTo>
                  <a:lnTo>
                    <a:pt x="13" y="368"/>
                  </a:lnTo>
                  <a:lnTo>
                    <a:pt x="18" y="381"/>
                  </a:lnTo>
                  <a:lnTo>
                    <a:pt x="23" y="394"/>
                  </a:lnTo>
                  <a:lnTo>
                    <a:pt x="28" y="406"/>
                  </a:lnTo>
                  <a:lnTo>
                    <a:pt x="34" y="418"/>
                  </a:lnTo>
                  <a:lnTo>
                    <a:pt x="41" y="430"/>
                  </a:lnTo>
                  <a:lnTo>
                    <a:pt x="49" y="442"/>
                  </a:lnTo>
                  <a:lnTo>
                    <a:pt x="57" y="453"/>
                  </a:lnTo>
                  <a:lnTo>
                    <a:pt x="65" y="464"/>
                  </a:lnTo>
                  <a:lnTo>
                    <a:pt x="74" y="474"/>
                  </a:lnTo>
                  <a:lnTo>
                    <a:pt x="83" y="484"/>
                  </a:lnTo>
                  <a:lnTo>
                    <a:pt x="93" y="493"/>
                  </a:lnTo>
                  <a:lnTo>
                    <a:pt x="103" y="502"/>
                  </a:lnTo>
                  <a:lnTo>
                    <a:pt x="114" y="510"/>
                  </a:lnTo>
                  <a:lnTo>
                    <a:pt x="125" y="518"/>
                  </a:lnTo>
                  <a:lnTo>
                    <a:pt x="136" y="526"/>
                  </a:lnTo>
                  <a:lnTo>
                    <a:pt x="148" y="532"/>
                  </a:lnTo>
                  <a:lnTo>
                    <a:pt x="160" y="539"/>
                  </a:lnTo>
                  <a:lnTo>
                    <a:pt x="173" y="544"/>
                  </a:lnTo>
                  <a:lnTo>
                    <a:pt x="186" y="549"/>
                  </a:lnTo>
                  <a:lnTo>
                    <a:pt x="199" y="554"/>
                  </a:lnTo>
                  <a:lnTo>
                    <a:pt x="212" y="558"/>
                  </a:lnTo>
                  <a:lnTo>
                    <a:pt x="226" y="561"/>
                  </a:lnTo>
                  <a:lnTo>
                    <a:pt x="240" y="563"/>
                  </a:lnTo>
                  <a:lnTo>
                    <a:pt x="254" y="565"/>
                  </a:lnTo>
                  <a:lnTo>
                    <a:pt x="269" y="566"/>
                  </a:lnTo>
                  <a:lnTo>
                    <a:pt x="284" y="567"/>
                  </a:lnTo>
                  <a:lnTo>
                    <a:pt x="284" y="567"/>
                  </a:lnTo>
                  <a:lnTo>
                    <a:pt x="298" y="566"/>
                  </a:lnTo>
                  <a:lnTo>
                    <a:pt x="313" y="565"/>
                  </a:lnTo>
                  <a:lnTo>
                    <a:pt x="327" y="563"/>
                  </a:lnTo>
                  <a:lnTo>
                    <a:pt x="341" y="561"/>
                  </a:lnTo>
                  <a:lnTo>
                    <a:pt x="354" y="558"/>
                  </a:lnTo>
                  <a:lnTo>
                    <a:pt x="368" y="554"/>
                  </a:lnTo>
                  <a:lnTo>
                    <a:pt x="381" y="549"/>
                  </a:lnTo>
                  <a:lnTo>
                    <a:pt x="394" y="544"/>
                  </a:lnTo>
                  <a:lnTo>
                    <a:pt x="406" y="539"/>
                  </a:lnTo>
                  <a:lnTo>
                    <a:pt x="418" y="532"/>
                  </a:lnTo>
                  <a:lnTo>
                    <a:pt x="430" y="526"/>
                  </a:lnTo>
                  <a:lnTo>
                    <a:pt x="442" y="518"/>
                  </a:lnTo>
                  <a:lnTo>
                    <a:pt x="453" y="510"/>
                  </a:lnTo>
                  <a:lnTo>
                    <a:pt x="463" y="502"/>
                  </a:lnTo>
                  <a:lnTo>
                    <a:pt x="474" y="493"/>
                  </a:lnTo>
                  <a:lnTo>
                    <a:pt x="484" y="484"/>
                  </a:lnTo>
                  <a:lnTo>
                    <a:pt x="493" y="474"/>
                  </a:lnTo>
                  <a:lnTo>
                    <a:pt x="502" y="464"/>
                  </a:lnTo>
                  <a:lnTo>
                    <a:pt x="510" y="453"/>
                  </a:lnTo>
                  <a:lnTo>
                    <a:pt x="518" y="442"/>
                  </a:lnTo>
                  <a:lnTo>
                    <a:pt x="525" y="430"/>
                  </a:lnTo>
                  <a:lnTo>
                    <a:pt x="532" y="418"/>
                  </a:lnTo>
                  <a:lnTo>
                    <a:pt x="538" y="406"/>
                  </a:lnTo>
                  <a:lnTo>
                    <a:pt x="544" y="394"/>
                  </a:lnTo>
                  <a:lnTo>
                    <a:pt x="549" y="381"/>
                  </a:lnTo>
                  <a:lnTo>
                    <a:pt x="554" y="368"/>
                  </a:lnTo>
                  <a:lnTo>
                    <a:pt x="557" y="354"/>
                  </a:lnTo>
                  <a:lnTo>
                    <a:pt x="561" y="341"/>
                  </a:lnTo>
                  <a:lnTo>
                    <a:pt x="563" y="327"/>
                  </a:lnTo>
                  <a:lnTo>
                    <a:pt x="565" y="313"/>
                  </a:lnTo>
                  <a:lnTo>
                    <a:pt x="566" y="298"/>
                  </a:lnTo>
                  <a:lnTo>
                    <a:pt x="566" y="284"/>
                  </a:lnTo>
                  <a:lnTo>
                    <a:pt x="566" y="284"/>
                  </a:lnTo>
                  <a:lnTo>
                    <a:pt x="566" y="270"/>
                  </a:lnTo>
                  <a:lnTo>
                    <a:pt x="565" y="255"/>
                  </a:lnTo>
                  <a:lnTo>
                    <a:pt x="563" y="240"/>
                  </a:lnTo>
                  <a:lnTo>
                    <a:pt x="561" y="226"/>
                  </a:lnTo>
                  <a:lnTo>
                    <a:pt x="558" y="213"/>
                  </a:lnTo>
                  <a:lnTo>
                    <a:pt x="554" y="199"/>
                  </a:lnTo>
                  <a:lnTo>
                    <a:pt x="549" y="186"/>
                  </a:lnTo>
                  <a:lnTo>
                    <a:pt x="544" y="174"/>
                  </a:lnTo>
                  <a:lnTo>
                    <a:pt x="539" y="161"/>
                  </a:lnTo>
                  <a:lnTo>
                    <a:pt x="532" y="149"/>
                  </a:lnTo>
                  <a:lnTo>
                    <a:pt x="526" y="137"/>
                  </a:lnTo>
                  <a:lnTo>
                    <a:pt x="518" y="126"/>
                  </a:lnTo>
                  <a:lnTo>
                    <a:pt x="511" y="115"/>
                  </a:lnTo>
                  <a:lnTo>
                    <a:pt x="502" y="104"/>
                  </a:lnTo>
                  <a:lnTo>
                    <a:pt x="493" y="94"/>
                  </a:lnTo>
                  <a:lnTo>
                    <a:pt x="484" y="84"/>
                  </a:lnTo>
                  <a:lnTo>
                    <a:pt x="474" y="75"/>
                  </a:lnTo>
                  <a:lnTo>
                    <a:pt x="464" y="66"/>
                  </a:lnTo>
                  <a:lnTo>
                    <a:pt x="454" y="57"/>
                  </a:lnTo>
                  <a:lnTo>
                    <a:pt x="443" y="49"/>
                  </a:lnTo>
                  <a:lnTo>
                    <a:pt x="431" y="42"/>
                  </a:lnTo>
                  <a:lnTo>
                    <a:pt x="419" y="35"/>
                  </a:lnTo>
                  <a:lnTo>
                    <a:pt x="407" y="29"/>
                  </a:lnTo>
                  <a:lnTo>
                    <a:pt x="395" y="23"/>
                  </a:lnTo>
                  <a:lnTo>
                    <a:pt x="382" y="18"/>
                  </a:lnTo>
                  <a:lnTo>
                    <a:pt x="369" y="14"/>
                  </a:lnTo>
                  <a:lnTo>
                    <a:pt x="356" y="10"/>
                  </a:lnTo>
                  <a:lnTo>
                    <a:pt x="342" y="7"/>
                  </a:lnTo>
                  <a:lnTo>
                    <a:pt x="328" y="4"/>
                  </a:lnTo>
                  <a:lnTo>
                    <a:pt x="314" y="2"/>
                  </a:lnTo>
                  <a:lnTo>
                    <a:pt x="300" y="1"/>
                  </a:lnTo>
                  <a:lnTo>
                    <a:pt x="286" y="0"/>
                  </a:lnTo>
                  <a:lnTo>
                    <a:pt x="282" y="0"/>
                  </a:lnTo>
                  <a:close/>
                  <a:moveTo>
                    <a:pt x="95" y="90"/>
                  </a:moveTo>
                  <a:lnTo>
                    <a:pt x="95" y="90"/>
                  </a:lnTo>
                  <a:lnTo>
                    <a:pt x="111" y="76"/>
                  </a:lnTo>
                  <a:lnTo>
                    <a:pt x="128" y="63"/>
                  </a:lnTo>
                  <a:lnTo>
                    <a:pt x="147" y="51"/>
                  </a:lnTo>
                  <a:lnTo>
                    <a:pt x="166" y="41"/>
                  </a:lnTo>
                  <a:lnTo>
                    <a:pt x="185" y="32"/>
                  </a:lnTo>
                  <a:lnTo>
                    <a:pt x="206" y="25"/>
                  </a:lnTo>
                  <a:lnTo>
                    <a:pt x="226" y="20"/>
                  </a:lnTo>
                  <a:lnTo>
                    <a:pt x="248" y="16"/>
                  </a:lnTo>
                  <a:lnTo>
                    <a:pt x="248" y="16"/>
                  </a:lnTo>
                  <a:lnTo>
                    <a:pt x="254" y="15"/>
                  </a:lnTo>
                  <a:lnTo>
                    <a:pt x="254" y="15"/>
                  </a:lnTo>
                  <a:lnTo>
                    <a:pt x="247" y="19"/>
                  </a:lnTo>
                  <a:lnTo>
                    <a:pt x="247" y="19"/>
                  </a:lnTo>
                  <a:lnTo>
                    <a:pt x="233" y="30"/>
                  </a:lnTo>
                  <a:lnTo>
                    <a:pt x="215" y="46"/>
                  </a:lnTo>
                  <a:lnTo>
                    <a:pt x="206" y="55"/>
                  </a:lnTo>
                  <a:lnTo>
                    <a:pt x="196" y="66"/>
                  </a:lnTo>
                  <a:lnTo>
                    <a:pt x="186" y="78"/>
                  </a:lnTo>
                  <a:lnTo>
                    <a:pt x="176" y="92"/>
                  </a:lnTo>
                  <a:lnTo>
                    <a:pt x="176" y="92"/>
                  </a:lnTo>
                  <a:lnTo>
                    <a:pt x="176" y="92"/>
                  </a:lnTo>
                  <a:lnTo>
                    <a:pt x="176" y="92"/>
                  </a:lnTo>
                  <a:lnTo>
                    <a:pt x="94" y="92"/>
                  </a:lnTo>
                  <a:lnTo>
                    <a:pt x="94" y="92"/>
                  </a:lnTo>
                  <a:lnTo>
                    <a:pt x="95" y="90"/>
                  </a:lnTo>
                  <a:lnTo>
                    <a:pt x="95" y="90"/>
                  </a:lnTo>
                  <a:close/>
                  <a:moveTo>
                    <a:pt x="194" y="90"/>
                  </a:moveTo>
                  <a:lnTo>
                    <a:pt x="194" y="90"/>
                  </a:lnTo>
                  <a:lnTo>
                    <a:pt x="203" y="79"/>
                  </a:lnTo>
                  <a:lnTo>
                    <a:pt x="212" y="69"/>
                  </a:lnTo>
                  <a:lnTo>
                    <a:pt x="230" y="50"/>
                  </a:lnTo>
                  <a:lnTo>
                    <a:pt x="247" y="36"/>
                  </a:lnTo>
                  <a:lnTo>
                    <a:pt x="262" y="25"/>
                  </a:lnTo>
                  <a:lnTo>
                    <a:pt x="262" y="25"/>
                  </a:lnTo>
                  <a:lnTo>
                    <a:pt x="278" y="15"/>
                  </a:lnTo>
                  <a:lnTo>
                    <a:pt x="278" y="15"/>
                  </a:lnTo>
                  <a:lnTo>
                    <a:pt x="278" y="92"/>
                  </a:lnTo>
                  <a:lnTo>
                    <a:pt x="278" y="92"/>
                  </a:lnTo>
                  <a:lnTo>
                    <a:pt x="192" y="92"/>
                  </a:lnTo>
                  <a:lnTo>
                    <a:pt x="192" y="92"/>
                  </a:lnTo>
                  <a:lnTo>
                    <a:pt x="194" y="90"/>
                  </a:lnTo>
                  <a:lnTo>
                    <a:pt x="194" y="90"/>
                  </a:lnTo>
                  <a:close/>
                  <a:moveTo>
                    <a:pt x="290" y="15"/>
                  </a:moveTo>
                  <a:lnTo>
                    <a:pt x="290" y="15"/>
                  </a:lnTo>
                  <a:lnTo>
                    <a:pt x="305" y="25"/>
                  </a:lnTo>
                  <a:lnTo>
                    <a:pt x="305" y="25"/>
                  </a:lnTo>
                  <a:lnTo>
                    <a:pt x="320" y="36"/>
                  </a:lnTo>
                  <a:lnTo>
                    <a:pt x="337" y="50"/>
                  </a:lnTo>
                  <a:lnTo>
                    <a:pt x="355" y="69"/>
                  </a:lnTo>
                  <a:lnTo>
                    <a:pt x="364" y="79"/>
                  </a:lnTo>
                  <a:lnTo>
                    <a:pt x="373" y="90"/>
                  </a:lnTo>
                  <a:lnTo>
                    <a:pt x="373" y="90"/>
                  </a:lnTo>
                  <a:lnTo>
                    <a:pt x="374" y="92"/>
                  </a:lnTo>
                  <a:lnTo>
                    <a:pt x="374" y="92"/>
                  </a:lnTo>
                  <a:lnTo>
                    <a:pt x="290" y="92"/>
                  </a:lnTo>
                  <a:lnTo>
                    <a:pt x="290" y="92"/>
                  </a:lnTo>
                  <a:lnTo>
                    <a:pt x="290" y="15"/>
                  </a:lnTo>
                  <a:lnTo>
                    <a:pt x="290" y="15"/>
                  </a:lnTo>
                  <a:close/>
                  <a:moveTo>
                    <a:pt x="391" y="92"/>
                  </a:moveTo>
                  <a:lnTo>
                    <a:pt x="391" y="92"/>
                  </a:lnTo>
                  <a:lnTo>
                    <a:pt x="376" y="72"/>
                  </a:lnTo>
                  <a:lnTo>
                    <a:pt x="359" y="53"/>
                  </a:lnTo>
                  <a:lnTo>
                    <a:pt x="340" y="35"/>
                  </a:lnTo>
                  <a:lnTo>
                    <a:pt x="319" y="19"/>
                  </a:lnTo>
                  <a:lnTo>
                    <a:pt x="319" y="19"/>
                  </a:lnTo>
                  <a:lnTo>
                    <a:pt x="314" y="16"/>
                  </a:lnTo>
                  <a:lnTo>
                    <a:pt x="314" y="16"/>
                  </a:lnTo>
                  <a:lnTo>
                    <a:pt x="320" y="16"/>
                  </a:lnTo>
                  <a:lnTo>
                    <a:pt x="320" y="16"/>
                  </a:lnTo>
                  <a:lnTo>
                    <a:pt x="341" y="20"/>
                  </a:lnTo>
                  <a:lnTo>
                    <a:pt x="362" y="25"/>
                  </a:lnTo>
                  <a:lnTo>
                    <a:pt x="382" y="32"/>
                  </a:lnTo>
                  <a:lnTo>
                    <a:pt x="402" y="41"/>
                  </a:lnTo>
                  <a:lnTo>
                    <a:pt x="420" y="51"/>
                  </a:lnTo>
                  <a:lnTo>
                    <a:pt x="438" y="63"/>
                  </a:lnTo>
                  <a:lnTo>
                    <a:pt x="455" y="76"/>
                  </a:lnTo>
                  <a:lnTo>
                    <a:pt x="471" y="90"/>
                  </a:lnTo>
                  <a:lnTo>
                    <a:pt x="471" y="90"/>
                  </a:lnTo>
                  <a:lnTo>
                    <a:pt x="473" y="92"/>
                  </a:lnTo>
                  <a:lnTo>
                    <a:pt x="473" y="92"/>
                  </a:lnTo>
                  <a:lnTo>
                    <a:pt x="391" y="92"/>
                  </a:lnTo>
                  <a:lnTo>
                    <a:pt x="391" y="92"/>
                  </a:lnTo>
                  <a:lnTo>
                    <a:pt x="391" y="92"/>
                  </a:lnTo>
                  <a:lnTo>
                    <a:pt x="391" y="92"/>
                  </a:lnTo>
                  <a:close/>
                  <a:moveTo>
                    <a:pt x="167" y="105"/>
                  </a:moveTo>
                  <a:lnTo>
                    <a:pt x="167" y="105"/>
                  </a:lnTo>
                  <a:lnTo>
                    <a:pt x="166" y="107"/>
                  </a:lnTo>
                  <a:lnTo>
                    <a:pt x="166" y="107"/>
                  </a:lnTo>
                  <a:lnTo>
                    <a:pt x="156" y="126"/>
                  </a:lnTo>
                  <a:lnTo>
                    <a:pt x="148" y="145"/>
                  </a:lnTo>
                  <a:lnTo>
                    <a:pt x="141" y="165"/>
                  </a:lnTo>
                  <a:lnTo>
                    <a:pt x="136" y="185"/>
                  </a:lnTo>
                  <a:lnTo>
                    <a:pt x="136" y="185"/>
                  </a:lnTo>
                  <a:lnTo>
                    <a:pt x="136" y="186"/>
                  </a:lnTo>
                  <a:lnTo>
                    <a:pt x="136" y="186"/>
                  </a:lnTo>
                  <a:lnTo>
                    <a:pt x="32" y="186"/>
                  </a:lnTo>
                  <a:lnTo>
                    <a:pt x="32" y="186"/>
                  </a:lnTo>
                  <a:lnTo>
                    <a:pt x="33" y="185"/>
                  </a:lnTo>
                  <a:lnTo>
                    <a:pt x="33" y="185"/>
                  </a:lnTo>
                  <a:lnTo>
                    <a:pt x="42" y="163"/>
                  </a:lnTo>
                  <a:lnTo>
                    <a:pt x="53" y="143"/>
                  </a:lnTo>
                  <a:lnTo>
                    <a:pt x="66" y="124"/>
                  </a:lnTo>
                  <a:lnTo>
                    <a:pt x="81" y="106"/>
                  </a:lnTo>
                  <a:lnTo>
                    <a:pt x="81" y="106"/>
                  </a:lnTo>
                  <a:lnTo>
                    <a:pt x="81" y="105"/>
                  </a:lnTo>
                  <a:lnTo>
                    <a:pt x="81" y="105"/>
                  </a:lnTo>
                  <a:lnTo>
                    <a:pt x="167" y="105"/>
                  </a:lnTo>
                  <a:lnTo>
                    <a:pt x="167" y="105"/>
                  </a:lnTo>
                  <a:close/>
                  <a:moveTo>
                    <a:pt x="278" y="105"/>
                  </a:moveTo>
                  <a:lnTo>
                    <a:pt x="278" y="105"/>
                  </a:lnTo>
                  <a:lnTo>
                    <a:pt x="278" y="186"/>
                  </a:lnTo>
                  <a:lnTo>
                    <a:pt x="278" y="186"/>
                  </a:lnTo>
                  <a:lnTo>
                    <a:pt x="149" y="186"/>
                  </a:lnTo>
                  <a:lnTo>
                    <a:pt x="149" y="186"/>
                  </a:lnTo>
                  <a:lnTo>
                    <a:pt x="150" y="185"/>
                  </a:lnTo>
                  <a:lnTo>
                    <a:pt x="150" y="185"/>
                  </a:lnTo>
                  <a:lnTo>
                    <a:pt x="155" y="164"/>
                  </a:lnTo>
                  <a:lnTo>
                    <a:pt x="162" y="144"/>
                  </a:lnTo>
                  <a:lnTo>
                    <a:pt x="172" y="125"/>
                  </a:lnTo>
                  <a:lnTo>
                    <a:pt x="183" y="106"/>
                  </a:lnTo>
                  <a:lnTo>
                    <a:pt x="183" y="106"/>
                  </a:lnTo>
                  <a:lnTo>
                    <a:pt x="183" y="105"/>
                  </a:lnTo>
                  <a:lnTo>
                    <a:pt x="183" y="105"/>
                  </a:lnTo>
                  <a:lnTo>
                    <a:pt x="278" y="105"/>
                  </a:lnTo>
                  <a:lnTo>
                    <a:pt x="278" y="105"/>
                  </a:lnTo>
                  <a:close/>
                  <a:moveTo>
                    <a:pt x="384" y="105"/>
                  </a:moveTo>
                  <a:lnTo>
                    <a:pt x="384" y="105"/>
                  </a:lnTo>
                  <a:lnTo>
                    <a:pt x="384" y="106"/>
                  </a:lnTo>
                  <a:lnTo>
                    <a:pt x="384" y="106"/>
                  </a:lnTo>
                  <a:lnTo>
                    <a:pt x="395" y="125"/>
                  </a:lnTo>
                  <a:lnTo>
                    <a:pt x="404" y="144"/>
                  </a:lnTo>
                  <a:lnTo>
                    <a:pt x="412" y="164"/>
                  </a:lnTo>
                  <a:lnTo>
                    <a:pt x="417" y="185"/>
                  </a:lnTo>
                  <a:lnTo>
                    <a:pt x="417" y="185"/>
                  </a:lnTo>
                  <a:lnTo>
                    <a:pt x="417" y="186"/>
                  </a:lnTo>
                  <a:lnTo>
                    <a:pt x="417" y="186"/>
                  </a:lnTo>
                  <a:lnTo>
                    <a:pt x="290" y="186"/>
                  </a:lnTo>
                  <a:lnTo>
                    <a:pt x="290" y="186"/>
                  </a:lnTo>
                  <a:lnTo>
                    <a:pt x="290" y="105"/>
                  </a:lnTo>
                  <a:lnTo>
                    <a:pt x="290" y="105"/>
                  </a:lnTo>
                  <a:lnTo>
                    <a:pt x="384" y="105"/>
                  </a:lnTo>
                  <a:lnTo>
                    <a:pt x="384" y="105"/>
                  </a:lnTo>
                  <a:close/>
                  <a:moveTo>
                    <a:pt x="486" y="105"/>
                  </a:moveTo>
                  <a:lnTo>
                    <a:pt x="486" y="105"/>
                  </a:lnTo>
                  <a:lnTo>
                    <a:pt x="486" y="106"/>
                  </a:lnTo>
                  <a:lnTo>
                    <a:pt x="486" y="106"/>
                  </a:lnTo>
                  <a:lnTo>
                    <a:pt x="501" y="124"/>
                  </a:lnTo>
                  <a:lnTo>
                    <a:pt x="514" y="143"/>
                  </a:lnTo>
                  <a:lnTo>
                    <a:pt x="525" y="163"/>
                  </a:lnTo>
                  <a:lnTo>
                    <a:pt x="534" y="185"/>
                  </a:lnTo>
                  <a:lnTo>
                    <a:pt x="534" y="185"/>
                  </a:lnTo>
                  <a:lnTo>
                    <a:pt x="535" y="186"/>
                  </a:lnTo>
                  <a:lnTo>
                    <a:pt x="535" y="186"/>
                  </a:lnTo>
                  <a:lnTo>
                    <a:pt x="431" y="186"/>
                  </a:lnTo>
                  <a:lnTo>
                    <a:pt x="431" y="186"/>
                  </a:lnTo>
                  <a:lnTo>
                    <a:pt x="431" y="185"/>
                  </a:lnTo>
                  <a:lnTo>
                    <a:pt x="431" y="185"/>
                  </a:lnTo>
                  <a:lnTo>
                    <a:pt x="426" y="165"/>
                  </a:lnTo>
                  <a:lnTo>
                    <a:pt x="419" y="145"/>
                  </a:lnTo>
                  <a:lnTo>
                    <a:pt x="411" y="126"/>
                  </a:lnTo>
                  <a:lnTo>
                    <a:pt x="400" y="107"/>
                  </a:lnTo>
                  <a:lnTo>
                    <a:pt x="400" y="107"/>
                  </a:lnTo>
                  <a:lnTo>
                    <a:pt x="400" y="105"/>
                  </a:lnTo>
                  <a:lnTo>
                    <a:pt x="400" y="105"/>
                  </a:lnTo>
                  <a:lnTo>
                    <a:pt x="486" y="105"/>
                  </a:lnTo>
                  <a:lnTo>
                    <a:pt x="486" y="105"/>
                  </a:lnTo>
                  <a:close/>
                  <a:moveTo>
                    <a:pt x="540" y="199"/>
                  </a:moveTo>
                  <a:lnTo>
                    <a:pt x="540" y="199"/>
                  </a:lnTo>
                  <a:lnTo>
                    <a:pt x="540" y="200"/>
                  </a:lnTo>
                  <a:lnTo>
                    <a:pt x="540" y="200"/>
                  </a:lnTo>
                  <a:lnTo>
                    <a:pt x="545" y="220"/>
                  </a:lnTo>
                  <a:lnTo>
                    <a:pt x="549" y="242"/>
                  </a:lnTo>
                  <a:lnTo>
                    <a:pt x="552" y="263"/>
                  </a:lnTo>
                  <a:lnTo>
                    <a:pt x="553" y="284"/>
                  </a:lnTo>
                  <a:lnTo>
                    <a:pt x="553" y="284"/>
                  </a:lnTo>
                  <a:lnTo>
                    <a:pt x="552" y="305"/>
                  </a:lnTo>
                  <a:lnTo>
                    <a:pt x="549" y="326"/>
                  </a:lnTo>
                  <a:lnTo>
                    <a:pt x="545" y="347"/>
                  </a:lnTo>
                  <a:lnTo>
                    <a:pt x="540" y="367"/>
                  </a:lnTo>
                  <a:lnTo>
                    <a:pt x="540" y="367"/>
                  </a:lnTo>
                  <a:lnTo>
                    <a:pt x="539" y="368"/>
                  </a:lnTo>
                  <a:lnTo>
                    <a:pt x="539" y="368"/>
                  </a:lnTo>
                  <a:lnTo>
                    <a:pt x="27" y="368"/>
                  </a:lnTo>
                  <a:lnTo>
                    <a:pt x="27" y="368"/>
                  </a:lnTo>
                  <a:lnTo>
                    <a:pt x="27" y="367"/>
                  </a:lnTo>
                  <a:lnTo>
                    <a:pt x="27" y="367"/>
                  </a:lnTo>
                  <a:lnTo>
                    <a:pt x="27" y="367"/>
                  </a:lnTo>
                  <a:lnTo>
                    <a:pt x="21" y="347"/>
                  </a:lnTo>
                  <a:lnTo>
                    <a:pt x="17" y="326"/>
                  </a:lnTo>
                  <a:lnTo>
                    <a:pt x="15" y="305"/>
                  </a:lnTo>
                  <a:lnTo>
                    <a:pt x="14" y="284"/>
                  </a:lnTo>
                  <a:lnTo>
                    <a:pt x="14" y="284"/>
                  </a:lnTo>
                  <a:lnTo>
                    <a:pt x="15" y="263"/>
                  </a:lnTo>
                  <a:lnTo>
                    <a:pt x="17" y="242"/>
                  </a:lnTo>
                  <a:lnTo>
                    <a:pt x="21" y="220"/>
                  </a:lnTo>
                  <a:lnTo>
                    <a:pt x="27" y="200"/>
                  </a:lnTo>
                  <a:lnTo>
                    <a:pt x="27" y="200"/>
                  </a:lnTo>
                  <a:lnTo>
                    <a:pt x="27" y="199"/>
                  </a:lnTo>
                  <a:lnTo>
                    <a:pt x="27" y="199"/>
                  </a:lnTo>
                  <a:lnTo>
                    <a:pt x="540" y="199"/>
                  </a:lnTo>
                  <a:lnTo>
                    <a:pt x="540" y="199"/>
                  </a:lnTo>
                  <a:close/>
                  <a:moveTo>
                    <a:pt x="136" y="381"/>
                  </a:moveTo>
                  <a:lnTo>
                    <a:pt x="136" y="381"/>
                  </a:lnTo>
                  <a:lnTo>
                    <a:pt x="136" y="381"/>
                  </a:lnTo>
                  <a:lnTo>
                    <a:pt x="136" y="381"/>
                  </a:lnTo>
                  <a:lnTo>
                    <a:pt x="141" y="402"/>
                  </a:lnTo>
                  <a:lnTo>
                    <a:pt x="148" y="421"/>
                  </a:lnTo>
                  <a:lnTo>
                    <a:pt x="156" y="441"/>
                  </a:lnTo>
                  <a:lnTo>
                    <a:pt x="166" y="460"/>
                  </a:lnTo>
                  <a:lnTo>
                    <a:pt x="166" y="460"/>
                  </a:lnTo>
                  <a:lnTo>
                    <a:pt x="167" y="461"/>
                  </a:lnTo>
                  <a:lnTo>
                    <a:pt x="167" y="461"/>
                  </a:lnTo>
                  <a:lnTo>
                    <a:pt x="81" y="461"/>
                  </a:lnTo>
                  <a:lnTo>
                    <a:pt x="81" y="461"/>
                  </a:lnTo>
                  <a:lnTo>
                    <a:pt x="81" y="461"/>
                  </a:lnTo>
                  <a:lnTo>
                    <a:pt x="81" y="461"/>
                  </a:lnTo>
                  <a:lnTo>
                    <a:pt x="81" y="461"/>
                  </a:lnTo>
                  <a:lnTo>
                    <a:pt x="66" y="443"/>
                  </a:lnTo>
                  <a:lnTo>
                    <a:pt x="53" y="423"/>
                  </a:lnTo>
                  <a:lnTo>
                    <a:pt x="42" y="403"/>
                  </a:lnTo>
                  <a:lnTo>
                    <a:pt x="33" y="382"/>
                  </a:lnTo>
                  <a:lnTo>
                    <a:pt x="33" y="382"/>
                  </a:lnTo>
                  <a:lnTo>
                    <a:pt x="32" y="381"/>
                  </a:lnTo>
                  <a:lnTo>
                    <a:pt x="32" y="381"/>
                  </a:lnTo>
                  <a:lnTo>
                    <a:pt x="136" y="381"/>
                  </a:lnTo>
                  <a:lnTo>
                    <a:pt x="136" y="381"/>
                  </a:lnTo>
                  <a:close/>
                  <a:moveTo>
                    <a:pt x="278" y="381"/>
                  </a:moveTo>
                  <a:lnTo>
                    <a:pt x="278" y="381"/>
                  </a:lnTo>
                  <a:lnTo>
                    <a:pt x="278" y="461"/>
                  </a:lnTo>
                  <a:lnTo>
                    <a:pt x="278" y="461"/>
                  </a:lnTo>
                  <a:lnTo>
                    <a:pt x="183" y="461"/>
                  </a:lnTo>
                  <a:lnTo>
                    <a:pt x="183" y="461"/>
                  </a:lnTo>
                  <a:lnTo>
                    <a:pt x="183" y="461"/>
                  </a:lnTo>
                  <a:lnTo>
                    <a:pt x="183" y="461"/>
                  </a:lnTo>
                  <a:lnTo>
                    <a:pt x="172" y="442"/>
                  </a:lnTo>
                  <a:lnTo>
                    <a:pt x="162" y="422"/>
                  </a:lnTo>
                  <a:lnTo>
                    <a:pt x="155" y="402"/>
                  </a:lnTo>
                  <a:lnTo>
                    <a:pt x="150" y="382"/>
                  </a:lnTo>
                  <a:lnTo>
                    <a:pt x="150" y="382"/>
                  </a:lnTo>
                  <a:lnTo>
                    <a:pt x="149" y="381"/>
                  </a:lnTo>
                  <a:lnTo>
                    <a:pt x="149" y="381"/>
                  </a:lnTo>
                  <a:lnTo>
                    <a:pt x="278" y="381"/>
                  </a:lnTo>
                  <a:lnTo>
                    <a:pt x="278" y="381"/>
                  </a:lnTo>
                  <a:close/>
                  <a:moveTo>
                    <a:pt x="417" y="381"/>
                  </a:moveTo>
                  <a:lnTo>
                    <a:pt x="417" y="381"/>
                  </a:lnTo>
                  <a:lnTo>
                    <a:pt x="417" y="382"/>
                  </a:lnTo>
                  <a:lnTo>
                    <a:pt x="417" y="382"/>
                  </a:lnTo>
                  <a:lnTo>
                    <a:pt x="412" y="402"/>
                  </a:lnTo>
                  <a:lnTo>
                    <a:pt x="404" y="422"/>
                  </a:lnTo>
                  <a:lnTo>
                    <a:pt x="395" y="442"/>
                  </a:lnTo>
                  <a:lnTo>
                    <a:pt x="384" y="461"/>
                  </a:lnTo>
                  <a:lnTo>
                    <a:pt x="384" y="461"/>
                  </a:lnTo>
                  <a:lnTo>
                    <a:pt x="384" y="461"/>
                  </a:lnTo>
                  <a:lnTo>
                    <a:pt x="384" y="461"/>
                  </a:lnTo>
                  <a:lnTo>
                    <a:pt x="290" y="461"/>
                  </a:lnTo>
                  <a:lnTo>
                    <a:pt x="290" y="461"/>
                  </a:lnTo>
                  <a:lnTo>
                    <a:pt x="290" y="381"/>
                  </a:lnTo>
                  <a:lnTo>
                    <a:pt x="290" y="381"/>
                  </a:lnTo>
                  <a:lnTo>
                    <a:pt x="417" y="381"/>
                  </a:lnTo>
                  <a:lnTo>
                    <a:pt x="417" y="381"/>
                  </a:lnTo>
                  <a:close/>
                  <a:moveTo>
                    <a:pt x="535" y="381"/>
                  </a:moveTo>
                  <a:lnTo>
                    <a:pt x="535" y="381"/>
                  </a:lnTo>
                  <a:lnTo>
                    <a:pt x="534" y="382"/>
                  </a:lnTo>
                  <a:lnTo>
                    <a:pt x="534" y="382"/>
                  </a:lnTo>
                  <a:lnTo>
                    <a:pt x="525" y="403"/>
                  </a:lnTo>
                  <a:lnTo>
                    <a:pt x="514" y="423"/>
                  </a:lnTo>
                  <a:lnTo>
                    <a:pt x="501" y="443"/>
                  </a:lnTo>
                  <a:lnTo>
                    <a:pt x="486" y="461"/>
                  </a:lnTo>
                  <a:lnTo>
                    <a:pt x="486" y="461"/>
                  </a:lnTo>
                  <a:lnTo>
                    <a:pt x="486" y="461"/>
                  </a:lnTo>
                  <a:lnTo>
                    <a:pt x="486" y="461"/>
                  </a:lnTo>
                  <a:lnTo>
                    <a:pt x="400" y="461"/>
                  </a:lnTo>
                  <a:lnTo>
                    <a:pt x="400" y="461"/>
                  </a:lnTo>
                  <a:lnTo>
                    <a:pt x="400" y="460"/>
                  </a:lnTo>
                  <a:lnTo>
                    <a:pt x="400" y="460"/>
                  </a:lnTo>
                  <a:lnTo>
                    <a:pt x="400" y="460"/>
                  </a:lnTo>
                  <a:lnTo>
                    <a:pt x="411" y="441"/>
                  </a:lnTo>
                  <a:lnTo>
                    <a:pt x="419" y="421"/>
                  </a:lnTo>
                  <a:lnTo>
                    <a:pt x="426" y="402"/>
                  </a:lnTo>
                  <a:lnTo>
                    <a:pt x="431" y="381"/>
                  </a:lnTo>
                  <a:lnTo>
                    <a:pt x="431" y="381"/>
                  </a:lnTo>
                  <a:lnTo>
                    <a:pt x="431" y="381"/>
                  </a:lnTo>
                  <a:lnTo>
                    <a:pt x="431" y="381"/>
                  </a:lnTo>
                  <a:lnTo>
                    <a:pt x="535" y="381"/>
                  </a:lnTo>
                  <a:lnTo>
                    <a:pt x="535" y="381"/>
                  </a:lnTo>
                  <a:close/>
                  <a:moveTo>
                    <a:pt x="176" y="475"/>
                  </a:moveTo>
                  <a:lnTo>
                    <a:pt x="176" y="475"/>
                  </a:lnTo>
                  <a:lnTo>
                    <a:pt x="176" y="475"/>
                  </a:lnTo>
                  <a:lnTo>
                    <a:pt x="176" y="475"/>
                  </a:lnTo>
                  <a:lnTo>
                    <a:pt x="191" y="495"/>
                  </a:lnTo>
                  <a:lnTo>
                    <a:pt x="208" y="513"/>
                  </a:lnTo>
                  <a:lnTo>
                    <a:pt x="227" y="531"/>
                  </a:lnTo>
                  <a:lnTo>
                    <a:pt x="247" y="548"/>
                  </a:lnTo>
                  <a:lnTo>
                    <a:pt x="247" y="548"/>
                  </a:lnTo>
                  <a:lnTo>
                    <a:pt x="253" y="551"/>
                  </a:lnTo>
                  <a:lnTo>
                    <a:pt x="253" y="551"/>
                  </a:lnTo>
                  <a:lnTo>
                    <a:pt x="247" y="550"/>
                  </a:lnTo>
                  <a:lnTo>
                    <a:pt x="247" y="550"/>
                  </a:lnTo>
                  <a:lnTo>
                    <a:pt x="247" y="550"/>
                  </a:lnTo>
                  <a:lnTo>
                    <a:pt x="226" y="546"/>
                  </a:lnTo>
                  <a:lnTo>
                    <a:pt x="205" y="541"/>
                  </a:lnTo>
                  <a:lnTo>
                    <a:pt x="185" y="534"/>
                  </a:lnTo>
                  <a:lnTo>
                    <a:pt x="165" y="525"/>
                  </a:lnTo>
                  <a:lnTo>
                    <a:pt x="146" y="515"/>
                  </a:lnTo>
                  <a:lnTo>
                    <a:pt x="129" y="504"/>
                  </a:lnTo>
                  <a:lnTo>
                    <a:pt x="111" y="491"/>
                  </a:lnTo>
                  <a:lnTo>
                    <a:pt x="95" y="476"/>
                  </a:lnTo>
                  <a:lnTo>
                    <a:pt x="95" y="476"/>
                  </a:lnTo>
                  <a:lnTo>
                    <a:pt x="94" y="475"/>
                  </a:lnTo>
                  <a:lnTo>
                    <a:pt x="94" y="475"/>
                  </a:lnTo>
                  <a:lnTo>
                    <a:pt x="176" y="475"/>
                  </a:lnTo>
                  <a:lnTo>
                    <a:pt x="176" y="475"/>
                  </a:lnTo>
                  <a:close/>
                  <a:moveTo>
                    <a:pt x="278" y="475"/>
                  </a:moveTo>
                  <a:lnTo>
                    <a:pt x="278" y="475"/>
                  </a:lnTo>
                  <a:lnTo>
                    <a:pt x="278" y="552"/>
                  </a:lnTo>
                  <a:lnTo>
                    <a:pt x="278" y="552"/>
                  </a:lnTo>
                  <a:lnTo>
                    <a:pt x="262" y="542"/>
                  </a:lnTo>
                  <a:lnTo>
                    <a:pt x="262" y="542"/>
                  </a:lnTo>
                  <a:lnTo>
                    <a:pt x="247" y="531"/>
                  </a:lnTo>
                  <a:lnTo>
                    <a:pt x="230" y="516"/>
                  </a:lnTo>
                  <a:lnTo>
                    <a:pt x="212" y="498"/>
                  </a:lnTo>
                  <a:lnTo>
                    <a:pt x="203" y="487"/>
                  </a:lnTo>
                  <a:lnTo>
                    <a:pt x="194" y="476"/>
                  </a:lnTo>
                  <a:lnTo>
                    <a:pt x="194" y="476"/>
                  </a:lnTo>
                  <a:lnTo>
                    <a:pt x="192" y="475"/>
                  </a:lnTo>
                  <a:lnTo>
                    <a:pt x="192" y="475"/>
                  </a:lnTo>
                  <a:lnTo>
                    <a:pt x="278" y="475"/>
                  </a:lnTo>
                  <a:lnTo>
                    <a:pt x="278" y="475"/>
                  </a:lnTo>
                  <a:close/>
                  <a:moveTo>
                    <a:pt x="374" y="475"/>
                  </a:moveTo>
                  <a:lnTo>
                    <a:pt x="374" y="475"/>
                  </a:lnTo>
                  <a:lnTo>
                    <a:pt x="373" y="476"/>
                  </a:lnTo>
                  <a:lnTo>
                    <a:pt x="373" y="476"/>
                  </a:lnTo>
                  <a:lnTo>
                    <a:pt x="364" y="487"/>
                  </a:lnTo>
                  <a:lnTo>
                    <a:pt x="355" y="498"/>
                  </a:lnTo>
                  <a:lnTo>
                    <a:pt x="337" y="516"/>
                  </a:lnTo>
                  <a:lnTo>
                    <a:pt x="320" y="531"/>
                  </a:lnTo>
                  <a:lnTo>
                    <a:pt x="305" y="542"/>
                  </a:lnTo>
                  <a:lnTo>
                    <a:pt x="305" y="542"/>
                  </a:lnTo>
                  <a:lnTo>
                    <a:pt x="290" y="552"/>
                  </a:lnTo>
                  <a:lnTo>
                    <a:pt x="290" y="552"/>
                  </a:lnTo>
                  <a:lnTo>
                    <a:pt x="290" y="475"/>
                  </a:lnTo>
                  <a:lnTo>
                    <a:pt x="290" y="475"/>
                  </a:lnTo>
                  <a:lnTo>
                    <a:pt x="374" y="475"/>
                  </a:lnTo>
                  <a:lnTo>
                    <a:pt x="374" y="475"/>
                  </a:lnTo>
                  <a:close/>
                  <a:moveTo>
                    <a:pt x="473" y="475"/>
                  </a:moveTo>
                  <a:lnTo>
                    <a:pt x="473" y="475"/>
                  </a:lnTo>
                  <a:lnTo>
                    <a:pt x="471" y="476"/>
                  </a:lnTo>
                  <a:lnTo>
                    <a:pt x="471" y="476"/>
                  </a:lnTo>
                  <a:lnTo>
                    <a:pt x="455" y="491"/>
                  </a:lnTo>
                  <a:lnTo>
                    <a:pt x="438" y="504"/>
                  </a:lnTo>
                  <a:lnTo>
                    <a:pt x="420" y="515"/>
                  </a:lnTo>
                  <a:lnTo>
                    <a:pt x="401" y="525"/>
                  </a:lnTo>
                  <a:lnTo>
                    <a:pt x="382" y="534"/>
                  </a:lnTo>
                  <a:lnTo>
                    <a:pt x="361" y="541"/>
                  </a:lnTo>
                  <a:lnTo>
                    <a:pt x="340" y="547"/>
                  </a:lnTo>
                  <a:lnTo>
                    <a:pt x="319" y="551"/>
                  </a:lnTo>
                  <a:lnTo>
                    <a:pt x="319" y="551"/>
                  </a:lnTo>
                  <a:lnTo>
                    <a:pt x="313" y="551"/>
                  </a:lnTo>
                  <a:lnTo>
                    <a:pt x="313" y="551"/>
                  </a:lnTo>
                  <a:lnTo>
                    <a:pt x="319" y="547"/>
                  </a:lnTo>
                  <a:lnTo>
                    <a:pt x="319" y="547"/>
                  </a:lnTo>
                  <a:lnTo>
                    <a:pt x="334" y="537"/>
                  </a:lnTo>
                  <a:lnTo>
                    <a:pt x="351" y="521"/>
                  </a:lnTo>
                  <a:lnTo>
                    <a:pt x="361" y="511"/>
                  </a:lnTo>
                  <a:lnTo>
                    <a:pt x="371" y="500"/>
                  </a:lnTo>
                  <a:lnTo>
                    <a:pt x="381" y="488"/>
                  </a:lnTo>
                  <a:lnTo>
                    <a:pt x="391" y="475"/>
                  </a:lnTo>
                  <a:lnTo>
                    <a:pt x="391" y="475"/>
                  </a:lnTo>
                  <a:lnTo>
                    <a:pt x="391" y="475"/>
                  </a:lnTo>
                  <a:lnTo>
                    <a:pt x="391" y="475"/>
                  </a:lnTo>
                  <a:lnTo>
                    <a:pt x="473" y="475"/>
                  </a:lnTo>
                  <a:lnTo>
                    <a:pt x="473" y="47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1" name="Freeform 27"/>
            <p:cNvSpPr>
              <a:spLocks/>
            </p:cNvSpPr>
            <p:nvPr userDrawn="1"/>
          </p:nvSpPr>
          <p:spPr bwMode="auto">
            <a:xfrm>
              <a:off x="1658938" y="1789113"/>
              <a:ext cx="107950" cy="187325"/>
            </a:xfrm>
            <a:custGeom>
              <a:avLst/>
              <a:gdLst>
                <a:gd name="T0" fmla="*/ 68 w 68"/>
                <a:gd name="T1" fmla="*/ 1 h 118"/>
                <a:gd name="T2" fmla="*/ 68 w 68"/>
                <a:gd name="T3" fmla="*/ 1 h 118"/>
                <a:gd name="T4" fmla="*/ 66 w 68"/>
                <a:gd name="T5" fmla="*/ 2 h 118"/>
                <a:gd name="T6" fmla="*/ 65 w 68"/>
                <a:gd name="T7" fmla="*/ 4 h 118"/>
                <a:gd name="T8" fmla="*/ 62 w 68"/>
                <a:gd name="T9" fmla="*/ 8 h 118"/>
                <a:gd name="T10" fmla="*/ 57 w 68"/>
                <a:gd name="T11" fmla="*/ 24 h 118"/>
                <a:gd name="T12" fmla="*/ 36 w 68"/>
                <a:gd name="T13" fmla="*/ 95 h 118"/>
                <a:gd name="T14" fmla="*/ 36 w 68"/>
                <a:gd name="T15" fmla="*/ 95 h 118"/>
                <a:gd name="T16" fmla="*/ 34 w 68"/>
                <a:gd name="T17" fmla="*/ 104 h 118"/>
                <a:gd name="T18" fmla="*/ 33 w 68"/>
                <a:gd name="T19" fmla="*/ 110 h 118"/>
                <a:gd name="T20" fmla="*/ 34 w 68"/>
                <a:gd name="T21" fmla="*/ 114 h 118"/>
                <a:gd name="T22" fmla="*/ 35 w 68"/>
                <a:gd name="T23" fmla="*/ 117 h 118"/>
                <a:gd name="T24" fmla="*/ 35 w 68"/>
                <a:gd name="T25" fmla="*/ 118 h 118"/>
                <a:gd name="T26" fmla="*/ 0 w 68"/>
                <a:gd name="T27" fmla="*/ 118 h 118"/>
                <a:gd name="T28" fmla="*/ 0 w 68"/>
                <a:gd name="T29" fmla="*/ 117 h 118"/>
                <a:gd name="T30" fmla="*/ 0 w 68"/>
                <a:gd name="T31" fmla="*/ 117 h 118"/>
                <a:gd name="T32" fmla="*/ 4 w 68"/>
                <a:gd name="T33" fmla="*/ 114 h 118"/>
                <a:gd name="T34" fmla="*/ 6 w 68"/>
                <a:gd name="T35" fmla="*/ 111 h 118"/>
                <a:gd name="T36" fmla="*/ 9 w 68"/>
                <a:gd name="T37" fmla="*/ 105 h 118"/>
                <a:gd name="T38" fmla="*/ 11 w 68"/>
                <a:gd name="T39" fmla="*/ 96 h 118"/>
                <a:gd name="T40" fmla="*/ 32 w 68"/>
                <a:gd name="T41" fmla="*/ 25 h 118"/>
                <a:gd name="T42" fmla="*/ 32 w 68"/>
                <a:gd name="T43" fmla="*/ 25 h 118"/>
                <a:gd name="T44" fmla="*/ 34 w 68"/>
                <a:gd name="T45" fmla="*/ 15 h 118"/>
                <a:gd name="T46" fmla="*/ 35 w 68"/>
                <a:gd name="T47" fmla="*/ 9 h 118"/>
                <a:gd name="T48" fmla="*/ 35 w 68"/>
                <a:gd name="T49" fmla="*/ 5 h 118"/>
                <a:gd name="T50" fmla="*/ 34 w 68"/>
                <a:gd name="T51" fmla="*/ 1 h 118"/>
                <a:gd name="T52" fmla="*/ 34 w 68"/>
                <a:gd name="T53" fmla="*/ 0 h 118"/>
                <a:gd name="T54" fmla="*/ 68 w 68"/>
                <a:gd name="T55" fmla="*/ 0 h 118"/>
                <a:gd name="T56" fmla="*/ 68 w 68"/>
                <a:gd name="T57" fmla="*/ 1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8" h="118">
                  <a:moveTo>
                    <a:pt x="68" y="1"/>
                  </a:moveTo>
                  <a:lnTo>
                    <a:pt x="68" y="1"/>
                  </a:lnTo>
                  <a:lnTo>
                    <a:pt x="66" y="2"/>
                  </a:lnTo>
                  <a:lnTo>
                    <a:pt x="65" y="4"/>
                  </a:lnTo>
                  <a:lnTo>
                    <a:pt x="62" y="8"/>
                  </a:lnTo>
                  <a:lnTo>
                    <a:pt x="57" y="24"/>
                  </a:lnTo>
                  <a:lnTo>
                    <a:pt x="36" y="95"/>
                  </a:lnTo>
                  <a:lnTo>
                    <a:pt x="36" y="95"/>
                  </a:lnTo>
                  <a:lnTo>
                    <a:pt x="34" y="104"/>
                  </a:lnTo>
                  <a:lnTo>
                    <a:pt x="33" y="110"/>
                  </a:lnTo>
                  <a:lnTo>
                    <a:pt x="34" y="114"/>
                  </a:lnTo>
                  <a:lnTo>
                    <a:pt x="35" y="117"/>
                  </a:lnTo>
                  <a:lnTo>
                    <a:pt x="35" y="118"/>
                  </a:lnTo>
                  <a:lnTo>
                    <a:pt x="0" y="118"/>
                  </a:lnTo>
                  <a:lnTo>
                    <a:pt x="0" y="117"/>
                  </a:lnTo>
                  <a:lnTo>
                    <a:pt x="0" y="117"/>
                  </a:lnTo>
                  <a:lnTo>
                    <a:pt x="4" y="114"/>
                  </a:lnTo>
                  <a:lnTo>
                    <a:pt x="6" y="111"/>
                  </a:lnTo>
                  <a:lnTo>
                    <a:pt x="9" y="105"/>
                  </a:lnTo>
                  <a:lnTo>
                    <a:pt x="11" y="96"/>
                  </a:lnTo>
                  <a:lnTo>
                    <a:pt x="32" y="25"/>
                  </a:lnTo>
                  <a:lnTo>
                    <a:pt x="32" y="25"/>
                  </a:lnTo>
                  <a:lnTo>
                    <a:pt x="34" y="15"/>
                  </a:lnTo>
                  <a:lnTo>
                    <a:pt x="35" y="9"/>
                  </a:lnTo>
                  <a:lnTo>
                    <a:pt x="35" y="5"/>
                  </a:lnTo>
                  <a:lnTo>
                    <a:pt x="34" y="1"/>
                  </a:lnTo>
                  <a:lnTo>
                    <a:pt x="34" y="0"/>
                  </a:lnTo>
                  <a:lnTo>
                    <a:pt x="68" y="0"/>
                  </a:lnTo>
                  <a:lnTo>
                    <a:pt x="68"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2" name="Freeform 28"/>
            <p:cNvSpPr>
              <a:spLocks/>
            </p:cNvSpPr>
            <p:nvPr userDrawn="1"/>
          </p:nvSpPr>
          <p:spPr bwMode="auto">
            <a:xfrm>
              <a:off x="1289051" y="1785938"/>
              <a:ext cx="138113" cy="193675"/>
            </a:xfrm>
            <a:custGeom>
              <a:avLst/>
              <a:gdLst>
                <a:gd name="T0" fmla="*/ 8 w 87"/>
                <a:gd name="T1" fmla="*/ 90 h 122"/>
                <a:gd name="T2" fmla="*/ 10 w 87"/>
                <a:gd name="T3" fmla="*/ 101 h 122"/>
                <a:gd name="T4" fmla="*/ 16 w 87"/>
                <a:gd name="T5" fmla="*/ 109 h 122"/>
                <a:gd name="T6" fmla="*/ 25 w 87"/>
                <a:gd name="T7" fmla="*/ 113 h 122"/>
                <a:gd name="T8" fmla="*/ 38 w 87"/>
                <a:gd name="T9" fmla="*/ 114 h 122"/>
                <a:gd name="T10" fmla="*/ 42 w 87"/>
                <a:gd name="T11" fmla="*/ 113 h 122"/>
                <a:gd name="T12" fmla="*/ 50 w 87"/>
                <a:gd name="T13" fmla="*/ 110 h 122"/>
                <a:gd name="T14" fmla="*/ 55 w 87"/>
                <a:gd name="T15" fmla="*/ 104 h 122"/>
                <a:gd name="T16" fmla="*/ 58 w 87"/>
                <a:gd name="T17" fmla="*/ 97 h 122"/>
                <a:gd name="T18" fmla="*/ 58 w 87"/>
                <a:gd name="T19" fmla="*/ 94 h 122"/>
                <a:gd name="T20" fmla="*/ 54 w 87"/>
                <a:gd name="T21" fmla="*/ 82 h 122"/>
                <a:gd name="T22" fmla="*/ 43 w 87"/>
                <a:gd name="T23" fmla="*/ 72 h 122"/>
                <a:gd name="T24" fmla="*/ 38 w 87"/>
                <a:gd name="T25" fmla="*/ 68 h 122"/>
                <a:gd name="T26" fmla="*/ 22 w 87"/>
                <a:gd name="T27" fmla="*/ 54 h 122"/>
                <a:gd name="T28" fmla="*/ 17 w 87"/>
                <a:gd name="T29" fmla="*/ 46 h 122"/>
                <a:gd name="T30" fmla="*/ 16 w 87"/>
                <a:gd name="T31" fmla="*/ 36 h 122"/>
                <a:gd name="T32" fmla="*/ 17 w 87"/>
                <a:gd name="T33" fmla="*/ 29 h 122"/>
                <a:gd name="T34" fmla="*/ 22 w 87"/>
                <a:gd name="T35" fmla="*/ 15 h 122"/>
                <a:gd name="T36" fmla="*/ 33 w 87"/>
                <a:gd name="T37" fmla="*/ 6 h 122"/>
                <a:gd name="T38" fmla="*/ 48 w 87"/>
                <a:gd name="T39" fmla="*/ 1 h 122"/>
                <a:gd name="T40" fmla="*/ 56 w 87"/>
                <a:gd name="T41" fmla="*/ 0 h 122"/>
                <a:gd name="T42" fmla="*/ 77 w 87"/>
                <a:gd name="T43" fmla="*/ 2 h 122"/>
                <a:gd name="T44" fmla="*/ 87 w 87"/>
                <a:gd name="T45" fmla="*/ 5 h 122"/>
                <a:gd name="T46" fmla="*/ 80 w 87"/>
                <a:gd name="T47" fmla="*/ 27 h 122"/>
                <a:gd name="T48" fmla="*/ 77 w 87"/>
                <a:gd name="T49" fmla="*/ 17 h 122"/>
                <a:gd name="T50" fmla="*/ 73 w 87"/>
                <a:gd name="T51" fmla="*/ 11 h 122"/>
                <a:gd name="T52" fmla="*/ 65 w 87"/>
                <a:gd name="T53" fmla="*/ 8 h 122"/>
                <a:gd name="T54" fmla="*/ 55 w 87"/>
                <a:gd name="T55" fmla="*/ 8 h 122"/>
                <a:gd name="T56" fmla="*/ 50 w 87"/>
                <a:gd name="T57" fmla="*/ 8 h 122"/>
                <a:gd name="T58" fmla="*/ 44 w 87"/>
                <a:gd name="T59" fmla="*/ 12 h 122"/>
                <a:gd name="T60" fmla="*/ 39 w 87"/>
                <a:gd name="T61" fmla="*/ 17 h 122"/>
                <a:gd name="T62" fmla="*/ 37 w 87"/>
                <a:gd name="T63" fmla="*/ 28 h 122"/>
                <a:gd name="T64" fmla="*/ 38 w 87"/>
                <a:gd name="T65" fmla="*/ 34 h 122"/>
                <a:gd name="T66" fmla="*/ 45 w 87"/>
                <a:gd name="T67" fmla="*/ 44 h 122"/>
                <a:gd name="T68" fmla="*/ 57 w 87"/>
                <a:gd name="T69" fmla="*/ 52 h 122"/>
                <a:gd name="T70" fmla="*/ 66 w 87"/>
                <a:gd name="T71" fmla="*/ 58 h 122"/>
                <a:gd name="T72" fmla="*/ 77 w 87"/>
                <a:gd name="T73" fmla="*/ 69 h 122"/>
                <a:gd name="T74" fmla="*/ 80 w 87"/>
                <a:gd name="T75" fmla="*/ 79 h 122"/>
                <a:gd name="T76" fmla="*/ 81 w 87"/>
                <a:gd name="T77" fmla="*/ 84 h 122"/>
                <a:gd name="T78" fmla="*/ 77 w 87"/>
                <a:gd name="T79" fmla="*/ 100 h 122"/>
                <a:gd name="T80" fmla="*/ 68 w 87"/>
                <a:gd name="T81" fmla="*/ 112 h 122"/>
                <a:gd name="T82" fmla="*/ 54 w 87"/>
                <a:gd name="T83" fmla="*/ 120 h 122"/>
                <a:gd name="T84" fmla="*/ 35 w 87"/>
                <a:gd name="T85" fmla="*/ 122 h 122"/>
                <a:gd name="T86" fmla="*/ 24 w 87"/>
                <a:gd name="T87" fmla="*/ 121 h 122"/>
                <a:gd name="T88" fmla="*/ 6 w 87"/>
                <a:gd name="T89" fmla="*/ 116 h 122"/>
                <a:gd name="T90" fmla="*/ 0 w 87"/>
                <a:gd name="T91" fmla="*/ 112 h 122"/>
                <a:gd name="T92" fmla="*/ 8 w 87"/>
                <a:gd name="T93" fmla="*/ 9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7" h="122">
                  <a:moveTo>
                    <a:pt x="8" y="90"/>
                  </a:moveTo>
                  <a:lnTo>
                    <a:pt x="8" y="90"/>
                  </a:lnTo>
                  <a:lnTo>
                    <a:pt x="9" y="96"/>
                  </a:lnTo>
                  <a:lnTo>
                    <a:pt x="10" y="101"/>
                  </a:lnTo>
                  <a:lnTo>
                    <a:pt x="13" y="106"/>
                  </a:lnTo>
                  <a:lnTo>
                    <a:pt x="16" y="109"/>
                  </a:lnTo>
                  <a:lnTo>
                    <a:pt x="20" y="112"/>
                  </a:lnTo>
                  <a:lnTo>
                    <a:pt x="25" y="113"/>
                  </a:lnTo>
                  <a:lnTo>
                    <a:pt x="31" y="114"/>
                  </a:lnTo>
                  <a:lnTo>
                    <a:pt x="38" y="114"/>
                  </a:lnTo>
                  <a:lnTo>
                    <a:pt x="38" y="114"/>
                  </a:lnTo>
                  <a:lnTo>
                    <a:pt x="42" y="113"/>
                  </a:lnTo>
                  <a:lnTo>
                    <a:pt x="46" y="112"/>
                  </a:lnTo>
                  <a:lnTo>
                    <a:pt x="50" y="110"/>
                  </a:lnTo>
                  <a:lnTo>
                    <a:pt x="53" y="107"/>
                  </a:lnTo>
                  <a:lnTo>
                    <a:pt x="55" y="104"/>
                  </a:lnTo>
                  <a:lnTo>
                    <a:pt x="57" y="101"/>
                  </a:lnTo>
                  <a:lnTo>
                    <a:pt x="58" y="97"/>
                  </a:lnTo>
                  <a:lnTo>
                    <a:pt x="58" y="94"/>
                  </a:lnTo>
                  <a:lnTo>
                    <a:pt x="58" y="94"/>
                  </a:lnTo>
                  <a:lnTo>
                    <a:pt x="57" y="88"/>
                  </a:lnTo>
                  <a:lnTo>
                    <a:pt x="54" y="82"/>
                  </a:lnTo>
                  <a:lnTo>
                    <a:pt x="50" y="77"/>
                  </a:lnTo>
                  <a:lnTo>
                    <a:pt x="43" y="72"/>
                  </a:lnTo>
                  <a:lnTo>
                    <a:pt x="38" y="68"/>
                  </a:lnTo>
                  <a:lnTo>
                    <a:pt x="38" y="68"/>
                  </a:lnTo>
                  <a:lnTo>
                    <a:pt x="29" y="62"/>
                  </a:lnTo>
                  <a:lnTo>
                    <a:pt x="22" y="54"/>
                  </a:lnTo>
                  <a:lnTo>
                    <a:pt x="20" y="51"/>
                  </a:lnTo>
                  <a:lnTo>
                    <a:pt x="17" y="46"/>
                  </a:lnTo>
                  <a:lnTo>
                    <a:pt x="16" y="41"/>
                  </a:lnTo>
                  <a:lnTo>
                    <a:pt x="16" y="36"/>
                  </a:lnTo>
                  <a:lnTo>
                    <a:pt x="16" y="36"/>
                  </a:lnTo>
                  <a:lnTo>
                    <a:pt x="17" y="29"/>
                  </a:lnTo>
                  <a:lnTo>
                    <a:pt x="19" y="22"/>
                  </a:lnTo>
                  <a:lnTo>
                    <a:pt x="22" y="15"/>
                  </a:lnTo>
                  <a:lnTo>
                    <a:pt x="27" y="10"/>
                  </a:lnTo>
                  <a:lnTo>
                    <a:pt x="33" y="6"/>
                  </a:lnTo>
                  <a:lnTo>
                    <a:pt x="40" y="3"/>
                  </a:lnTo>
                  <a:lnTo>
                    <a:pt x="48" y="1"/>
                  </a:lnTo>
                  <a:lnTo>
                    <a:pt x="56" y="0"/>
                  </a:lnTo>
                  <a:lnTo>
                    <a:pt x="56" y="0"/>
                  </a:lnTo>
                  <a:lnTo>
                    <a:pt x="67" y="0"/>
                  </a:lnTo>
                  <a:lnTo>
                    <a:pt x="77" y="2"/>
                  </a:lnTo>
                  <a:lnTo>
                    <a:pt x="77" y="2"/>
                  </a:lnTo>
                  <a:lnTo>
                    <a:pt x="87" y="5"/>
                  </a:lnTo>
                  <a:lnTo>
                    <a:pt x="82" y="27"/>
                  </a:lnTo>
                  <a:lnTo>
                    <a:pt x="80" y="27"/>
                  </a:lnTo>
                  <a:lnTo>
                    <a:pt x="80" y="27"/>
                  </a:lnTo>
                  <a:lnTo>
                    <a:pt x="77" y="17"/>
                  </a:lnTo>
                  <a:lnTo>
                    <a:pt x="75" y="14"/>
                  </a:lnTo>
                  <a:lnTo>
                    <a:pt x="73" y="11"/>
                  </a:lnTo>
                  <a:lnTo>
                    <a:pt x="70" y="9"/>
                  </a:lnTo>
                  <a:lnTo>
                    <a:pt x="65" y="8"/>
                  </a:lnTo>
                  <a:lnTo>
                    <a:pt x="61" y="7"/>
                  </a:lnTo>
                  <a:lnTo>
                    <a:pt x="55" y="8"/>
                  </a:lnTo>
                  <a:lnTo>
                    <a:pt x="55" y="8"/>
                  </a:lnTo>
                  <a:lnTo>
                    <a:pt x="50" y="8"/>
                  </a:lnTo>
                  <a:lnTo>
                    <a:pt x="47" y="10"/>
                  </a:lnTo>
                  <a:lnTo>
                    <a:pt x="44" y="12"/>
                  </a:lnTo>
                  <a:lnTo>
                    <a:pt x="41" y="14"/>
                  </a:lnTo>
                  <a:lnTo>
                    <a:pt x="39" y="17"/>
                  </a:lnTo>
                  <a:lnTo>
                    <a:pt x="38" y="21"/>
                  </a:lnTo>
                  <a:lnTo>
                    <a:pt x="37" y="28"/>
                  </a:lnTo>
                  <a:lnTo>
                    <a:pt x="37" y="28"/>
                  </a:lnTo>
                  <a:lnTo>
                    <a:pt x="38" y="34"/>
                  </a:lnTo>
                  <a:lnTo>
                    <a:pt x="40" y="39"/>
                  </a:lnTo>
                  <a:lnTo>
                    <a:pt x="45" y="44"/>
                  </a:lnTo>
                  <a:lnTo>
                    <a:pt x="52" y="48"/>
                  </a:lnTo>
                  <a:lnTo>
                    <a:pt x="57" y="52"/>
                  </a:lnTo>
                  <a:lnTo>
                    <a:pt x="57" y="52"/>
                  </a:lnTo>
                  <a:lnTo>
                    <a:pt x="66" y="58"/>
                  </a:lnTo>
                  <a:lnTo>
                    <a:pt x="74" y="65"/>
                  </a:lnTo>
                  <a:lnTo>
                    <a:pt x="77" y="69"/>
                  </a:lnTo>
                  <a:lnTo>
                    <a:pt x="79" y="74"/>
                  </a:lnTo>
                  <a:lnTo>
                    <a:pt x="80" y="79"/>
                  </a:lnTo>
                  <a:lnTo>
                    <a:pt x="81" y="84"/>
                  </a:lnTo>
                  <a:lnTo>
                    <a:pt x="81" y="84"/>
                  </a:lnTo>
                  <a:lnTo>
                    <a:pt x="80" y="93"/>
                  </a:lnTo>
                  <a:lnTo>
                    <a:pt x="77" y="100"/>
                  </a:lnTo>
                  <a:lnTo>
                    <a:pt x="73" y="107"/>
                  </a:lnTo>
                  <a:lnTo>
                    <a:pt x="68" y="112"/>
                  </a:lnTo>
                  <a:lnTo>
                    <a:pt x="62" y="116"/>
                  </a:lnTo>
                  <a:lnTo>
                    <a:pt x="54" y="120"/>
                  </a:lnTo>
                  <a:lnTo>
                    <a:pt x="45" y="122"/>
                  </a:lnTo>
                  <a:lnTo>
                    <a:pt x="35" y="122"/>
                  </a:lnTo>
                  <a:lnTo>
                    <a:pt x="35" y="122"/>
                  </a:lnTo>
                  <a:lnTo>
                    <a:pt x="24" y="121"/>
                  </a:lnTo>
                  <a:lnTo>
                    <a:pt x="14" y="119"/>
                  </a:lnTo>
                  <a:lnTo>
                    <a:pt x="6" y="116"/>
                  </a:lnTo>
                  <a:lnTo>
                    <a:pt x="0" y="112"/>
                  </a:lnTo>
                  <a:lnTo>
                    <a:pt x="0" y="112"/>
                  </a:lnTo>
                  <a:lnTo>
                    <a:pt x="6" y="90"/>
                  </a:lnTo>
                  <a:lnTo>
                    <a:pt x="8" y="9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3" name="Freeform 29"/>
            <p:cNvSpPr>
              <a:spLocks/>
            </p:cNvSpPr>
            <p:nvPr userDrawn="1"/>
          </p:nvSpPr>
          <p:spPr bwMode="auto">
            <a:xfrm>
              <a:off x="1760538" y="1789113"/>
              <a:ext cx="166688" cy="187325"/>
            </a:xfrm>
            <a:custGeom>
              <a:avLst/>
              <a:gdLst>
                <a:gd name="T0" fmla="*/ 105 w 105"/>
                <a:gd name="T1" fmla="*/ 0 h 118"/>
                <a:gd name="T2" fmla="*/ 105 w 105"/>
                <a:gd name="T3" fmla="*/ 0 h 118"/>
                <a:gd name="T4" fmla="*/ 98 w 105"/>
                <a:gd name="T5" fmla="*/ 22 h 118"/>
                <a:gd name="T6" fmla="*/ 97 w 105"/>
                <a:gd name="T7" fmla="*/ 22 h 118"/>
                <a:gd name="T8" fmla="*/ 97 w 105"/>
                <a:gd name="T9" fmla="*/ 22 h 118"/>
                <a:gd name="T10" fmla="*/ 95 w 105"/>
                <a:gd name="T11" fmla="*/ 16 h 118"/>
                <a:gd name="T12" fmla="*/ 92 w 105"/>
                <a:gd name="T13" fmla="*/ 13 h 118"/>
                <a:gd name="T14" fmla="*/ 88 w 105"/>
                <a:gd name="T15" fmla="*/ 10 h 118"/>
                <a:gd name="T16" fmla="*/ 84 w 105"/>
                <a:gd name="T17" fmla="*/ 9 h 118"/>
                <a:gd name="T18" fmla="*/ 76 w 105"/>
                <a:gd name="T19" fmla="*/ 8 h 118"/>
                <a:gd name="T20" fmla="*/ 69 w 105"/>
                <a:gd name="T21" fmla="*/ 8 h 118"/>
                <a:gd name="T22" fmla="*/ 68 w 105"/>
                <a:gd name="T23" fmla="*/ 8 h 118"/>
                <a:gd name="T24" fmla="*/ 68 w 105"/>
                <a:gd name="T25" fmla="*/ 8 h 118"/>
                <a:gd name="T26" fmla="*/ 64 w 105"/>
                <a:gd name="T27" fmla="*/ 9 h 118"/>
                <a:gd name="T28" fmla="*/ 61 w 105"/>
                <a:gd name="T29" fmla="*/ 10 h 118"/>
                <a:gd name="T30" fmla="*/ 59 w 105"/>
                <a:gd name="T31" fmla="*/ 12 h 118"/>
                <a:gd name="T32" fmla="*/ 58 w 105"/>
                <a:gd name="T33" fmla="*/ 16 h 118"/>
                <a:gd name="T34" fmla="*/ 48 w 105"/>
                <a:gd name="T35" fmla="*/ 55 h 118"/>
                <a:gd name="T36" fmla="*/ 51 w 105"/>
                <a:gd name="T37" fmla="*/ 55 h 118"/>
                <a:gd name="T38" fmla="*/ 51 w 105"/>
                <a:gd name="T39" fmla="*/ 55 h 118"/>
                <a:gd name="T40" fmla="*/ 62 w 105"/>
                <a:gd name="T41" fmla="*/ 55 h 118"/>
                <a:gd name="T42" fmla="*/ 71 w 105"/>
                <a:gd name="T43" fmla="*/ 55 h 118"/>
                <a:gd name="T44" fmla="*/ 78 w 105"/>
                <a:gd name="T45" fmla="*/ 53 h 118"/>
                <a:gd name="T46" fmla="*/ 81 w 105"/>
                <a:gd name="T47" fmla="*/ 52 h 118"/>
                <a:gd name="T48" fmla="*/ 83 w 105"/>
                <a:gd name="T49" fmla="*/ 50 h 118"/>
                <a:gd name="T50" fmla="*/ 84 w 105"/>
                <a:gd name="T51" fmla="*/ 50 h 118"/>
                <a:gd name="T52" fmla="*/ 78 w 105"/>
                <a:gd name="T53" fmla="*/ 71 h 118"/>
                <a:gd name="T54" fmla="*/ 77 w 105"/>
                <a:gd name="T55" fmla="*/ 71 h 118"/>
                <a:gd name="T56" fmla="*/ 77 w 105"/>
                <a:gd name="T57" fmla="*/ 71 h 118"/>
                <a:gd name="T58" fmla="*/ 75 w 105"/>
                <a:gd name="T59" fmla="*/ 68 h 118"/>
                <a:gd name="T60" fmla="*/ 73 w 105"/>
                <a:gd name="T61" fmla="*/ 66 h 118"/>
                <a:gd name="T62" fmla="*/ 70 w 105"/>
                <a:gd name="T63" fmla="*/ 65 h 118"/>
                <a:gd name="T64" fmla="*/ 67 w 105"/>
                <a:gd name="T65" fmla="*/ 64 h 118"/>
                <a:gd name="T66" fmla="*/ 58 w 105"/>
                <a:gd name="T67" fmla="*/ 63 h 118"/>
                <a:gd name="T68" fmla="*/ 48 w 105"/>
                <a:gd name="T69" fmla="*/ 63 h 118"/>
                <a:gd name="T70" fmla="*/ 45 w 105"/>
                <a:gd name="T71" fmla="*/ 63 h 118"/>
                <a:gd name="T72" fmla="*/ 36 w 105"/>
                <a:gd name="T73" fmla="*/ 95 h 118"/>
                <a:gd name="T74" fmla="*/ 36 w 105"/>
                <a:gd name="T75" fmla="*/ 95 h 118"/>
                <a:gd name="T76" fmla="*/ 34 w 105"/>
                <a:gd name="T77" fmla="*/ 103 h 118"/>
                <a:gd name="T78" fmla="*/ 32 w 105"/>
                <a:gd name="T79" fmla="*/ 109 h 118"/>
                <a:gd name="T80" fmla="*/ 33 w 105"/>
                <a:gd name="T81" fmla="*/ 114 h 118"/>
                <a:gd name="T82" fmla="*/ 34 w 105"/>
                <a:gd name="T83" fmla="*/ 117 h 118"/>
                <a:gd name="T84" fmla="*/ 34 w 105"/>
                <a:gd name="T85" fmla="*/ 118 h 118"/>
                <a:gd name="T86" fmla="*/ 0 w 105"/>
                <a:gd name="T87" fmla="*/ 118 h 118"/>
                <a:gd name="T88" fmla="*/ 0 w 105"/>
                <a:gd name="T89" fmla="*/ 117 h 118"/>
                <a:gd name="T90" fmla="*/ 0 w 105"/>
                <a:gd name="T91" fmla="*/ 117 h 118"/>
                <a:gd name="T92" fmla="*/ 3 w 105"/>
                <a:gd name="T93" fmla="*/ 114 h 118"/>
                <a:gd name="T94" fmla="*/ 6 w 105"/>
                <a:gd name="T95" fmla="*/ 110 h 118"/>
                <a:gd name="T96" fmla="*/ 8 w 105"/>
                <a:gd name="T97" fmla="*/ 104 h 118"/>
                <a:gd name="T98" fmla="*/ 11 w 105"/>
                <a:gd name="T99" fmla="*/ 96 h 118"/>
                <a:gd name="T100" fmla="*/ 32 w 105"/>
                <a:gd name="T101" fmla="*/ 24 h 118"/>
                <a:gd name="T102" fmla="*/ 32 w 105"/>
                <a:gd name="T103" fmla="*/ 24 h 118"/>
                <a:gd name="T104" fmla="*/ 34 w 105"/>
                <a:gd name="T105" fmla="*/ 15 h 118"/>
                <a:gd name="T106" fmla="*/ 35 w 105"/>
                <a:gd name="T107" fmla="*/ 9 h 118"/>
                <a:gd name="T108" fmla="*/ 35 w 105"/>
                <a:gd name="T109" fmla="*/ 5 h 118"/>
                <a:gd name="T110" fmla="*/ 33 w 105"/>
                <a:gd name="T111" fmla="*/ 1 h 118"/>
                <a:gd name="T112" fmla="*/ 33 w 105"/>
                <a:gd name="T113" fmla="*/ 0 h 118"/>
                <a:gd name="T114" fmla="*/ 105 w 105"/>
                <a:gd name="T115" fmla="*/ 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5" h="118">
                  <a:moveTo>
                    <a:pt x="105" y="0"/>
                  </a:moveTo>
                  <a:lnTo>
                    <a:pt x="105" y="0"/>
                  </a:lnTo>
                  <a:lnTo>
                    <a:pt x="98" y="22"/>
                  </a:lnTo>
                  <a:lnTo>
                    <a:pt x="97" y="22"/>
                  </a:lnTo>
                  <a:lnTo>
                    <a:pt x="97" y="22"/>
                  </a:lnTo>
                  <a:lnTo>
                    <a:pt x="95" y="16"/>
                  </a:lnTo>
                  <a:lnTo>
                    <a:pt x="92" y="13"/>
                  </a:lnTo>
                  <a:lnTo>
                    <a:pt x="88" y="10"/>
                  </a:lnTo>
                  <a:lnTo>
                    <a:pt x="84" y="9"/>
                  </a:lnTo>
                  <a:lnTo>
                    <a:pt x="76" y="8"/>
                  </a:lnTo>
                  <a:lnTo>
                    <a:pt x="69" y="8"/>
                  </a:lnTo>
                  <a:lnTo>
                    <a:pt x="68" y="8"/>
                  </a:lnTo>
                  <a:lnTo>
                    <a:pt x="68" y="8"/>
                  </a:lnTo>
                  <a:lnTo>
                    <a:pt x="64" y="9"/>
                  </a:lnTo>
                  <a:lnTo>
                    <a:pt x="61" y="10"/>
                  </a:lnTo>
                  <a:lnTo>
                    <a:pt x="59" y="12"/>
                  </a:lnTo>
                  <a:lnTo>
                    <a:pt x="58" y="16"/>
                  </a:lnTo>
                  <a:lnTo>
                    <a:pt x="48" y="55"/>
                  </a:lnTo>
                  <a:lnTo>
                    <a:pt x="51" y="55"/>
                  </a:lnTo>
                  <a:lnTo>
                    <a:pt x="51" y="55"/>
                  </a:lnTo>
                  <a:lnTo>
                    <a:pt x="62" y="55"/>
                  </a:lnTo>
                  <a:lnTo>
                    <a:pt x="71" y="55"/>
                  </a:lnTo>
                  <a:lnTo>
                    <a:pt x="78" y="53"/>
                  </a:lnTo>
                  <a:lnTo>
                    <a:pt x="81" y="52"/>
                  </a:lnTo>
                  <a:lnTo>
                    <a:pt x="83" y="50"/>
                  </a:lnTo>
                  <a:lnTo>
                    <a:pt x="84" y="50"/>
                  </a:lnTo>
                  <a:lnTo>
                    <a:pt x="78" y="71"/>
                  </a:lnTo>
                  <a:lnTo>
                    <a:pt x="77" y="71"/>
                  </a:lnTo>
                  <a:lnTo>
                    <a:pt x="77" y="71"/>
                  </a:lnTo>
                  <a:lnTo>
                    <a:pt x="75" y="68"/>
                  </a:lnTo>
                  <a:lnTo>
                    <a:pt x="73" y="66"/>
                  </a:lnTo>
                  <a:lnTo>
                    <a:pt x="70" y="65"/>
                  </a:lnTo>
                  <a:lnTo>
                    <a:pt x="67" y="64"/>
                  </a:lnTo>
                  <a:lnTo>
                    <a:pt x="58" y="63"/>
                  </a:lnTo>
                  <a:lnTo>
                    <a:pt x="48" y="63"/>
                  </a:lnTo>
                  <a:lnTo>
                    <a:pt x="45" y="63"/>
                  </a:lnTo>
                  <a:lnTo>
                    <a:pt x="36" y="95"/>
                  </a:lnTo>
                  <a:lnTo>
                    <a:pt x="36" y="95"/>
                  </a:lnTo>
                  <a:lnTo>
                    <a:pt x="34" y="103"/>
                  </a:lnTo>
                  <a:lnTo>
                    <a:pt x="32" y="109"/>
                  </a:lnTo>
                  <a:lnTo>
                    <a:pt x="33" y="114"/>
                  </a:lnTo>
                  <a:lnTo>
                    <a:pt x="34" y="117"/>
                  </a:lnTo>
                  <a:lnTo>
                    <a:pt x="34" y="118"/>
                  </a:lnTo>
                  <a:lnTo>
                    <a:pt x="0" y="118"/>
                  </a:lnTo>
                  <a:lnTo>
                    <a:pt x="0" y="117"/>
                  </a:lnTo>
                  <a:lnTo>
                    <a:pt x="0" y="117"/>
                  </a:lnTo>
                  <a:lnTo>
                    <a:pt x="3" y="114"/>
                  </a:lnTo>
                  <a:lnTo>
                    <a:pt x="6" y="110"/>
                  </a:lnTo>
                  <a:lnTo>
                    <a:pt x="8" y="104"/>
                  </a:lnTo>
                  <a:lnTo>
                    <a:pt x="11" y="96"/>
                  </a:lnTo>
                  <a:lnTo>
                    <a:pt x="32" y="24"/>
                  </a:lnTo>
                  <a:lnTo>
                    <a:pt x="32" y="24"/>
                  </a:lnTo>
                  <a:lnTo>
                    <a:pt x="34" y="15"/>
                  </a:lnTo>
                  <a:lnTo>
                    <a:pt x="35" y="9"/>
                  </a:lnTo>
                  <a:lnTo>
                    <a:pt x="35" y="5"/>
                  </a:lnTo>
                  <a:lnTo>
                    <a:pt x="33" y="1"/>
                  </a:lnTo>
                  <a:lnTo>
                    <a:pt x="33" y="0"/>
                  </a:lnTo>
                  <a:lnTo>
                    <a:pt x="10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4" name="Freeform 30"/>
            <p:cNvSpPr>
              <a:spLocks/>
            </p:cNvSpPr>
            <p:nvPr userDrawn="1"/>
          </p:nvSpPr>
          <p:spPr bwMode="auto">
            <a:xfrm>
              <a:off x="1925638" y="1789113"/>
              <a:ext cx="150813" cy="187325"/>
            </a:xfrm>
            <a:custGeom>
              <a:avLst/>
              <a:gdLst>
                <a:gd name="T0" fmla="*/ 95 w 95"/>
                <a:gd name="T1" fmla="*/ 0 h 118"/>
                <a:gd name="T2" fmla="*/ 95 w 95"/>
                <a:gd name="T3" fmla="*/ 0 h 118"/>
                <a:gd name="T4" fmla="*/ 89 w 95"/>
                <a:gd name="T5" fmla="*/ 22 h 118"/>
                <a:gd name="T6" fmla="*/ 87 w 95"/>
                <a:gd name="T7" fmla="*/ 22 h 118"/>
                <a:gd name="T8" fmla="*/ 87 w 95"/>
                <a:gd name="T9" fmla="*/ 22 h 118"/>
                <a:gd name="T10" fmla="*/ 85 w 95"/>
                <a:gd name="T11" fmla="*/ 16 h 118"/>
                <a:gd name="T12" fmla="*/ 82 w 95"/>
                <a:gd name="T13" fmla="*/ 13 h 118"/>
                <a:gd name="T14" fmla="*/ 78 w 95"/>
                <a:gd name="T15" fmla="*/ 11 h 118"/>
                <a:gd name="T16" fmla="*/ 75 w 95"/>
                <a:gd name="T17" fmla="*/ 9 h 118"/>
                <a:gd name="T18" fmla="*/ 67 w 95"/>
                <a:gd name="T19" fmla="*/ 8 h 118"/>
                <a:gd name="T20" fmla="*/ 61 w 95"/>
                <a:gd name="T21" fmla="*/ 8 h 118"/>
                <a:gd name="T22" fmla="*/ 60 w 95"/>
                <a:gd name="T23" fmla="*/ 8 h 118"/>
                <a:gd name="T24" fmla="*/ 35 w 95"/>
                <a:gd name="T25" fmla="*/ 95 h 118"/>
                <a:gd name="T26" fmla="*/ 35 w 95"/>
                <a:gd name="T27" fmla="*/ 95 h 118"/>
                <a:gd name="T28" fmla="*/ 32 w 95"/>
                <a:gd name="T29" fmla="*/ 110 h 118"/>
                <a:gd name="T30" fmla="*/ 32 w 95"/>
                <a:gd name="T31" fmla="*/ 114 h 118"/>
                <a:gd name="T32" fmla="*/ 34 w 95"/>
                <a:gd name="T33" fmla="*/ 117 h 118"/>
                <a:gd name="T34" fmla="*/ 34 w 95"/>
                <a:gd name="T35" fmla="*/ 118 h 118"/>
                <a:gd name="T36" fmla="*/ 0 w 95"/>
                <a:gd name="T37" fmla="*/ 118 h 118"/>
                <a:gd name="T38" fmla="*/ 0 w 95"/>
                <a:gd name="T39" fmla="*/ 117 h 118"/>
                <a:gd name="T40" fmla="*/ 0 w 95"/>
                <a:gd name="T41" fmla="*/ 117 h 118"/>
                <a:gd name="T42" fmla="*/ 4 w 95"/>
                <a:gd name="T43" fmla="*/ 114 h 118"/>
                <a:gd name="T44" fmla="*/ 6 w 95"/>
                <a:gd name="T45" fmla="*/ 110 h 118"/>
                <a:gd name="T46" fmla="*/ 8 w 95"/>
                <a:gd name="T47" fmla="*/ 104 h 118"/>
                <a:gd name="T48" fmla="*/ 11 w 95"/>
                <a:gd name="T49" fmla="*/ 95 h 118"/>
                <a:gd name="T50" fmla="*/ 36 w 95"/>
                <a:gd name="T51" fmla="*/ 8 h 118"/>
                <a:gd name="T52" fmla="*/ 33 w 95"/>
                <a:gd name="T53" fmla="*/ 8 h 118"/>
                <a:gd name="T54" fmla="*/ 33 w 95"/>
                <a:gd name="T55" fmla="*/ 8 h 118"/>
                <a:gd name="T56" fmla="*/ 26 w 95"/>
                <a:gd name="T57" fmla="*/ 8 h 118"/>
                <a:gd name="T58" fmla="*/ 19 w 95"/>
                <a:gd name="T59" fmla="*/ 9 h 118"/>
                <a:gd name="T60" fmla="*/ 15 w 95"/>
                <a:gd name="T61" fmla="*/ 11 h 118"/>
                <a:gd name="T62" fmla="*/ 11 w 95"/>
                <a:gd name="T63" fmla="*/ 13 h 118"/>
                <a:gd name="T64" fmla="*/ 7 w 95"/>
                <a:gd name="T65" fmla="*/ 16 h 118"/>
                <a:gd name="T66" fmla="*/ 3 w 95"/>
                <a:gd name="T67" fmla="*/ 22 h 118"/>
                <a:gd name="T68" fmla="*/ 1 w 95"/>
                <a:gd name="T69" fmla="*/ 22 h 118"/>
                <a:gd name="T70" fmla="*/ 1 w 95"/>
                <a:gd name="T71" fmla="*/ 22 h 118"/>
                <a:gd name="T72" fmla="*/ 8 w 95"/>
                <a:gd name="T73" fmla="*/ 0 h 118"/>
                <a:gd name="T74" fmla="*/ 95 w 95"/>
                <a:gd name="T75" fmla="*/ 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5" h="118">
                  <a:moveTo>
                    <a:pt x="95" y="0"/>
                  </a:moveTo>
                  <a:lnTo>
                    <a:pt x="95" y="0"/>
                  </a:lnTo>
                  <a:lnTo>
                    <a:pt x="89" y="22"/>
                  </a:lnTo>
                  <a:lnTo>
                    <a:pt x="87" y="22"/>
                  </a:lnTo>
                  <a:lnTo>
                    <a:pt x="87" y="22"/>
                  </a:lnTo>
                  <a:lnTo>
                    <a:pt x="85" y="16"/>
                  </a:lnTo>
                  <a:lnTo>
                    <a:pt x="82" y="13"/>
                  </a:lnTo>
                  <a:lnTo>
                    <a:pt x="78" y="11"/>
                  </a:lnTo>
                  <a:lnTo>
                    <a:pt x="75" y="9"/>
                  </a:lnTo>
                  <a:lnTo>
                    <a:pt x="67" y="8"/>
                  </a:lnTo>
                  <a:lnTo>
                    <a:pt x="61" y="8"/>
                  </a:lnTo>
                  <a:lnTo>
                    <a:pt x="60" y="8"/>
                  </a:lnTo>
                  <a:lnTo>
                    <a:pt x="35" y="95"/>
                  </a:lnTo>
                  <a:lnTo>
                    <a:pt x="35" y="95"/>
                  </a:lnTo>
                  <a:lnTo>
                    <a:pt x="32" y="110"/>
                  </a:lnTo>
                  <a:lnTo>
                    <a:pt x="32" y="114"/>
                  </a:lnTo>
                  <a:lnTo>
                    <a:pt x="34" y="117"/>
                  </a:lnTo>
                  <a:lnTo>
                    <a:pt x="34" y="118"/>
                  </a:lnTo>
                  <a:lnTo>
                    <a:pt x="0" y="118"/>
                  </a:lnTo>
                  <a:lnTo>
                    <a:pt x="0" y="117"/>
                  </a:lnTo>
                  <a:lnTo>
                    <a:pt x="0" y="117"/>
                  </a:lnTo>
                  <a:lnTo>
                    <a:pt x="4" y="114"/>
                  </a:lnTo>
                  <a:lnTo>
                    <a:pt x="6" y="110"/>
                  </a:lnTo>
                  <a:lnTo>
                    <a:pt x="8" y="104"/>
                  </a:lnTo>
                  <a:lnTo>
                    <a:pt x="11" y="95"/>
                  </a:lnTo>
                  <a:lnTo>
                    <a:pt x="36" y="8"/>
                  </a:lnTo>
                  <a:lnTo>
                    <a:pt x="33" y="8"/>
                  </a:lnTo>
                  <a:lnTo>
                    <a:pt x="33" y="8"/>
                  </a:lnTo>
                  <a:lnTo>
                    <a:pt x="26" y="8"/>
                  </a:lnTo>
                  <a:lnTo>
                    <a:pt x="19" y="9"/>
                  </a:lnTo>
                  <a:lnTo>
                    <a:pt x="15" y="11"/>
                  </a:lnTo>
                  <a:lnTo>
                    <a:pt x="11" y="13"/>
                  </a:lnTo>
                  <a:lnTo>
                    <a:pt x="7" y="16"/>
                  </a:lnTo>
                  <a:lnTo>
                    <a:pt x="3" y="22"/>
                  </a:lnTo>
                  <a:lnTo>
                    <a:pt x="1" y="22"/>
                  </a:lnTo>
                  <a:lnTo>
                    <a:pt x="1" y="22"/>
                  </a:lnTo>
                  <a:lnTo>
                    <a:pt x="8" y="0"/>
                  </a:lnTo>
                  <a:lnTo>
                    <a:pt x="9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5" name="Freeform 31"/>
            <p:cNvSpPr>
              <a:spLocks/>
            </p:cNvSpPr>
            <p:nvPr userDrawn="1"/>
          </p:nvSpPr>
          <p:spPr bwMode="auto">
            <a:xfrm>
              <a:off x="1447801" y="1789113"/>
              <a:ext cx="238125" cy="187325"/>
            </a:xfrm>
            <a:custGeom>
              <a:avLst/>
              <a:gdLst>
                <a:gd name="T0" fmla="*/ 150 w 150"/>
                <a:gd name="T1" fmla="*/ 1 h 118"/>
                <a:gd name="T2" fmla="*/ 150 w 150"/>
                <a:gd name="T3" fmla="*/ 1 h 118"/>
                <a:gd name="T4" fmla="*/ 147 w 150"/>
                <a:gd name="T5" fmla="*/ 5 h 118"/>
                <a:gd name="T6" fmla="*/ 144 w 150"/>
                <a:gd name="T7" fmla="*/ 9 h 118"/>
                <a:gd name="T8" fmla="*/ 136 w 150"/>
                <a:gd name="T9" fmla="*/ 23 h 118"/>
                <a:gd name="T10" fmla="*/ 136 w 150"/>
                <a:gd name="T11" fmla="*/ 23 h 118"/>
                <a:gd name="T12" fmla="*/ 108 w 150"/>
                <a:gd name="T13" fmla="*/ 76 h 118"/>
                <a:gd name="T14" fmla="*/ 87 w 150"/>
                <a:gd name="T15" fmla="*/ 118 h 118"/>
                <a:gd name="T16" fmla="*/ 74 w 150"/>
                <a:gd name="T17" fmla="*/ 118 h 118"/>
                <a:gd name="T18" fmla="*/ 67 w 150"/>
                <a:gd name="T19" fmla="*/ 44 h 118"/>
                <a:gd name="T20" fmla="*/ 66 w 150"/>
                <a:gd name="T21" fmla="*/ 44 h 118"/>
                <a:gd name="T22" fmla="*/ 26 w 150"/>
                <a:gd name="T23" fmla="*/ 118 h 118"/>
                <a:gd name="T24" fmla="*/ 15 w 150"/>
                <a:gd name="T25" fmla="*/ 118 h 118"/>
                <a:gd name="T26" fmla="*/ 5 w 150"/>
                <a:gd name="T27" fmla="*/ 24 h 118"/>
                <a:gd name="T28" fmla="*/ 5 w 150"/>
                <a:gd name="T29" fmla="*/ 24 h 118"/>
                <a:gd name="T30" fmla="*/ 4 w 150"/>
                <a:gd name="T31" fmla="*/ 9 h 118"/>
                <a:gd name="T32" fmla="*/ 2 w 150"/>
                <a:gd name="T33" fmla="*/ 5 h 118"/>
                <a:gd name="T34" fmla="*/ 0 w 150"/>
                <a:gd name="T35" fmla="*/ 1 h 118"/>
                <a:gd name="T36" fmla="*/ 0 w 150"/>
                <a:gd name="T37" fmla="*/ 0 h 118"/>
                <a:gd name="T38" fmla="*/ 33 w 150"/>
                <a:gd name="T39" fmla="*/ 0 h 118"/>
                <a:gd name="T40" fmla="*/ 33 w 150"/>
                <a:gd name="T41" fmla="*/ 1 h 118"/>
                <a:gd name="T42" fmla="*/ 33 w 150"/>
                <a:gd name="T43" fmla="*/ 1 h 118"/>
                <a:gd name="T44" fmla="*/ 31 w 150"/>
                <a:gd name="T45" fmla="*/ 5 h 118"/>
                <a:gd name="T46" fmla="*/ 29 w 150"/>
                <a:gd name="T47" fmla="*/ 9 h 118"/>
                <a:gd name="T48" fmla="*/ 29 w 150"/>
                <a:gd name="T49" fmla="*/ 14 h 118"/>
                <a:gd name="T50" fmla="*/ 29 w 150"/>
                <a:gd name="T51" fmla="*/ 23 h 118"/>
                <a:gd name="T52" fmla="*/ 35 w 150"/>
                <a:gd name="T53" fmla="*/ 79 h 118"/>
                <a:gd name="T54" fmla="*/ 35 w 150"/>
                <a:gd name="T55" fmla="*/ 79 h 118"/>
                <a:gd name="T56" fmla="*/ 77 w 150"/>
                <a:gd name="T57" fmla="*/ 1 h 118"/>
                <a:gd name="T58" fmla="*/ 86 w 150"/>
                <a:gd name="T59" fmla="*/ 1 h 118"/>
                <a:gd name="T60" fmla="*/ 93 w 150"/>
                <a:gd name="T61" fmla="*/ 79 h 118"/>
                <a:gd name="T62" fmla="*/ 94 w 150"/>
                <a:gd name="T63" fmla="*/ 79 h 118"/>
                <a:gd name="T64" fmla="*/ 94 w 150"/>
                <a:gd name="T65" fmla="*/ 79 h 118"/>
                <a:gd name="T66" fmla="*/ 124 w 150"/>
                <a:gd name="T67" fmla="*/ 21 h 118"/>
                <a:gd name="T68" fmla="*/ 124 w 150"/>
                <a:gd name="T69" fmla="*/ 21 h 118"/>
                <a:gd name="T70" fmla="*/ 128 w 150"/>
                <a:gd name="T71" fmla="*/ 12 h 118"/>
                <a:gd name="T72" fmla="*/ 129 w 150"/>
                <a:gd name="T73" fmla="*/ 6 h 118"/>
                <a:gd name="T74" fmla="*/ 129 w 150"/>
                <a:gd name="T75" fmla="*/ 3 h 118"/>
                <a:gd name="T76" fmla="*/ 128 w 150"/>
                <a:gd name="T77" fmla="*/ 1 h 118"/>
                <a:gd name="T78" fmla="*/ 128 w 150"/>
                <a:gd name="T79" fmla="*/ 0 h 118"/>
                <a:gd name="T80" fmla="*/ 150 w 150"/>
                <a:gd name="T81" fmla="*/ 0 h 118"/>
                <a:gd name="T82" fmla="*/ 150 w 150"/>
                <a:gd name="T83" fmla="*/ 1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0" h="118">
                  <a:moveTo>
                    <a:pt x="150" y="1"/>
                  </a:moveTo>
                  <a:lnTo>
                    <a:pt x="150" y="1"/>
                  </a:lnTo>
                  <a:lnTo>
                    <a:pt x="147" y="5"/>
                  </a:lnTo>
                  <a:lnTo>
                    <a:pt x="144" y="9"/>
                  </a:lnTo>
                  <a:lnTo>
                    <a:pt x="136" y="23"/>
                  </a:lnTo>
                  <a:lnTo>
                    <a:pt x="136" y="23"/>
                  </a:lnTo>
                  <a:lnTo>
                    <a:pt x="108" y="76"/>
                  </a:lnTo>
                  <a:lnTo>
                    <a:pt x="87" y="118"/>
                  </a:lnTo>
                  <a:lnTo>
                    <a:pt x="74" y="118"/>
                  </a:lnTo>
                  <a:lnTo>
                    <a:pt x="67" y="44"/>
                  </a:lnTo>
                  <a:lnTo>
                    <a:pt x="66" y="44"/>
                  </a:lnTo>
                  <a:lnTo>
                    <a:pt x="26" y="118"/>
                  </a:lnTo>
                  <a:lnTo>
                    <a:pt x="15" y="118"/>
                  </a:lnTo>
                  <a:lnTo>
                    <a:pt x="5" y="24"/>
                  </a:lnTo>
                  <a:lnTo>
                    <a:pt x="5" y="24"/>
                  </a:lnTo>
                  <a:lnTo>
                    <a:pt x="4" y="9"/>
                  </a:lnTo>
                  <a:lnTo>
                    <a:pt x="2" y="5"/>
                  </a:lnTo>
                  <a:lnTo>
                    <a:pt x="0" y="1"/>
                  </a:lnTo>
                  <a:lnTo>
                    <a:pt x="0" y="0"/>
                  </a:lnTo>
                  <a:lnTo>
                    <a:pt x="33" y="0"/>
                  </a:lnTo>
                  <a:lnTo>
                    <a:pt x="33" y="1"/>
                  </a:lnTo>
                  <a:lnTo>
                    <a:pt x="33" y="1"/>
                  </a:lnTo>
                  <a:lnTo>
                    <a:pt x="31" y="5"/>
                  </a:lnTo>
                  <a:lnTo>
                    <a:pt x="29" y="9"/>
                  </a:lnTo>
                  <a:lnTo>
                    <a:pt x="29" y="14"/>
                  </a:lnTo>
                  <a:lnTo>
                    <a:pt x="29" y="23"/>
                  </a:lnTo>
                  <a:lnTo>
                    <a:pt x="35" y="79"/>
                  </a:lnTo>
                  <a:lnTo>
                    <a:pt x="35" y="79"/>
                  </a:lnTo>
                  <a:lnTo>
                    <a:pt x="77" y="1"/>
                  </a:lnTo>
                  <a:lnTo>
                    <a:pt x="86" y="1"/>
                  </a:lnTo>
                  <a:lnTo>
                    <a:pt x="93" y="79"/>
                  </a:lnTo>
                  <a:lnTo>
                    <a:pt x="94" y="79"/>
                  </a:lnTo>
                  <a:lnTo>
                    <a:pt x="94" y="79"/>
                  </a:lnTo>
                  <a:lnTo>
                    <a:pt x="124" y="21"/>
                  </a:lnTo>
                  <a:lnTo>
                    <a:pt x="124" y="21"/>
                  </a:lnTo>
                  <a:lnTo>
                    <a:pt x="128" y="12"/>
                  </a:lnTo>
                  <a:lnTo>
                    <a:pt x="129" y="6"/>
                  </a:lnTo>
                  <a:lnTo>
                    <a:pt x="129" y="3"/>
                  </a:lnTo>
                  <a:lnTo>
                    <a:pt x="128" y="1"/>
                  </a:lnTo>
                  <a:lnTo>
                    <a:pt x="128" y="0"/>
                  </a:lnTo>
                  <a:lnTo>
                    <a:pt x="150" y="0"/>
                  </a:lnTo>
                  <a:lnTo>
                    <a:pt x="15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
        <p:nvSpPr>
          <p:cNvPr id="14" name="Text Placeholder 2"/>
          <p:cNvSpPr>
            <a:spLocks noGrp="1"/>
          </p:cNvSpPr>
          <p:nvPr>
            <p:ph type="body" sz="quarter" idx="12" hasCustomPrompt="1"/>
          </p:nvPr>
        </p:nvSpPr>
        <p:spPr>
          <a:xfrm>
            <a:off x="283745" y="301625"/>
            <a:ext cx="10230268" cy="4897090"/>
          </a:xfrm>
        </p:spPr>
        <p:txBody>
          <a:bodyPr/>
          <a:lstStyle>
            <a:lvl1pPr marL="571500" indent="-571500">
              <a:buFont typeface="Arial" panose="020B0604020202020204" pitchFamily="34" charset="0"/>
              <a:buChar char="−"/>
              <a:defRPr sz="3600">
                <a:solidFill>
                  <a:schemeClr val="bg1"/>
                </a:solidFill>
              </a:defRPr>
            </a:lvl1pPr>
            <a:lvl2pPr>
              <a:defRPr sz="2800">
                <a:solidFill>
                  <a:schemeClr val="bg1"/>
                </a:solidFill>
              </a:defRPr>
            </a:lvl2pPr>
            <a:lvl3pPr marL="985807" indent="-457200">
              <a:buFont typeface="Arial" panose="020B0604020202020204" pitchFamily="34" charset="0"/>
              <a:buChar char="−"/>
              <a:defRPr sz="2800">
                <a:solidFill>
                  <a:schemeClr val="bg1"/>
                </a:solidFill>
              </a:defRPr>
            </a:lvl3pPr>
            <a:lvl4pPr>
              <a:defRPr sz="2800">
                <a:solidFill>
                  <a:schemeClr val="bg1"/>
                </a:solidFill>
              </a:defRPr>
            </a:lvl4pPr>
            <a:lvl5pPr>
              <a:defRPr sz="2400">
                <a:solidFill>
                  <a:schemeClr val="bg1"/>
                </a:solidFill>
              </a:defRPr>
            </a:lvl5pPr>
          </a:lstStyle>
          <a:p>
            <a:pPr lvl="0"/>
            <a:r>
              <a:rPr lang="en-US"/>
              <a:t>You can use it as divider or highlight slide. Make it short, clear and pretty. If used as a highlight slide, size of the text should be 35pt. If used as a divider slide, content can be much smaller – 18pt.</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869053625"/>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3_Divider or Highlight slide Orange">
    <p:spTree>
      <p:nvGrpSpPr>
        <p:cNvPr id="1" name=""/>
        <p:cNvGrpSpPr/>
        <p:nvPr/>
      </p:nvGrpSpPr>
      <p:grpSpPr>
        <a:xfrm>
          <a:off x="0" y="0"/>
          <a:ext cx="0" cy="0"/>
          <a:chOff x="0" y="0"/>
          <a:chExt cx="0" cy="0"/>
        </a:xfrm>
      </p:grpSpPr>
      <p:sp>
        <p:nvSpPr>
          <p:cNvPr id="6" name="Rectangle 5"/>
          <p:cNvSpPr/>
          <p:nvPr userDrawn="1"/>
        </p:nvSpPr>
        <p:spPr bwMode="auto">
          <a:xfrm>
            <a:off x="0" y="0"/>
            <a:ext cx="10801350" cy="6076950"/>
          </a:xfrm>
          <a:prstGeom prst="rect">
            <a:avLst/>
          </a:prstGeom>
          <a:solidFill>
            <a:srgbClr val="065C5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Arial" charset="0"/>
            </a:endParaRPr>
          </a:p>
        </p:txBody>
      </p:sp>
      <p:sp>
        <p:nvSpPr>
          <p:cNvPr id="4" name="Footer Placeholder 3"/>
          <p:cNvSpPr>
            <a:spLocks noGrp="1"/>
          </p:cNvSpPr>
          <p:nvPr>
            <p:ph type="ftr" sz="quarter" idx="10"/>
          </p:nvPr>
        </p:nvSpPr>
        <p:spPr>
          <a:xfrm>
            <a:off x="658292" y="5592196"/>
            <a:ext cx="8918847" cy="228600"/>
          </a:xfrm>
        </p:spPr>
        <p:txBody>
          <a:bodyPr/>
          <a:lstStyle>
            <a:lvl1pPr>
              <a:defRPr>
                <a:solidFill>
                  <a:schemeClr val="bg1"/>
                </a:solidFill>
              </a:defRPr>
            </a:lvl1pPr>
          </a:lstStyle>
          <a:p>
            <a:r>
              <a:rPr lang="en-US"/>
              <a:t>Global webinar for third-party providers</a:t>
            </a:r>
            <a:endParaRPr lang="en-GB"/>
          </a:p>
        </p:txBody>
      </p:sp>
      <p:sp>
        <p:nvSpPr>
          <p:cNvPr id="5" name="Slide Number Placeholder 4"/>
          <p:cNvSpPr>
            <a:spLocks noGrp="1"/>
          </p:cNvSpPr>
          <p:nvPr>
            <p:ph type="sldNum" sz="quarter" idx="11"/>
          </p:nvPr>
        </p:nvSpPr>
        <p:spPr>
          <a:xfrm>
            <a:off x="9823251" y="5592196"/>
            <a:ext cx="762000" cy="228600"/>
          </a:xfrm>
        </p:spPr>
        <p:txBody>
          <a:bodyPr/>
          <a:lstStyle>
            <a:lvl1pPr algn="r">
              <a:defRPr>
                <a:solidFill>
                  <a:schemeClr val="bg1"/>
                </a:solidFill>
              </a:defRPr>
            </a:lvl1pPr>
          </a:lstStyle>
          <a:p>
            <a:fld id="{F17889F7-7963-4A16-ADF8-FEE4D97DC541}" type="slidenum">
              <a:rPr lang="en-GB" smtClean="0"/>
              <a:pPr/>
              <a:t>‹#›</a:t>
            </a:fld>
            <a:endParaRPr lang="en-GB"/>
          </a:p>
        </p:txBody>
      </p:sp>
      <p:grpSp>
        <p:nvGrpSpPr>
          <p:cNvPr id="29" name="Group 28"/>
          <p:cNvGrpSpPr/>
          <p:nvPr userDrawn="1"/>
        </p:nvGrpSpPr>
        <p:grpSpPr>
          <a:xfrm>
            <a:off x="286418" y="5558755"/>
            <a:ext cx="288363" cy="288873"/>
            <a:chOff x="1230313" y="1433513"/>
            <a:chExt cx="898525" cy="900113"/>
          </a:xfrm>
        </p:grpSpPr>
        <p:sp>
          <p:nvSpPr>
            <p:cNvPr id="30" name="Freeform 29"/>
            <p:cNvSpPr>
              <a:spLocks noEditPoints="1"/>
            </p:cNvSpPr>
            <p:nvPr userDrawn="1"/>
          </p:nvSpPr>
          <p:spPr bwMode="auto">
            <a:xfrm>
              <a:off x="1230313" y="1433513"/>
              <a:ext cx="898525" cy="900113"/>
            </a:xfrm>
            <a:custGeom>
              <a:avLst/>
              <a:gdLst>
                <a:gd name="T0" fmla="*/ 198 w 566"/>
                <a:gd name="T1" fmla="*/ 14 h 567"/>
                <a:gd name="T2" fmla="*/ 103 w 566"/>
                <a:gd name="T3" fmla="*/ 66 h 567"/>
                <a:gd name="T4" fmla="*/ 34 w 566"/>
                <a:gd name="T5" fmla="*/ 149 h 567"/>
                <a:gd name="T6" fmla="*/ 2 w 566"/>
                <a:gd name="T7" fmla="*/ 255 h 567"/>
                <a:gd name="T8" fmla="*/ 9 w 566"/>
                <a:gd name="T9" fmla="*/ 354 h 567"/>
                <a:gd name="T10" fmla="*/ 57 w 566"/>
                <a:gd name="T11" fmla="*/ 453 h 567"/>
                <a:gd name="T12" fmla="*/ 136 w 566"/>
                <a:gd name="T13" fmla="*/ 526 h 567"/>
                <a:gd name="T14" fmla="*/ 240 w 566"/>
                <a:gd name="T15" fmla="*/ 563 h 567"/>
                <a:gd name="T16" fmla="*/ 341 w 566"/>
                <a:gd name="T17" fmla="*/ 561 h 567"/>
                <a:gd name="T18" fmla="*/ 442 w 566"/>
                <a:gd name="T19" fmla="*/ 518 h 567"/>
                <a:gd name="T20" fmla="*/ 518 w 566"/>
                <a:gd name="T21" fmla="*/ 442 h 567"/>
                <a:gd name="T22" fmla="*/ 561 w 566"/>
                <a:gd name="T23" fmla="*/ 341 h 567"/>
                <a:gd name="T24" fmla="*/ 563 w 566"/>
                <a:gd name="T25" fmla="*/ 240 h 567"/>
                <a:gd name="T26" fmla="*/ 526 w 566"/>
                <a:gd name="T27" fmla="*/ 137 h 567"/>
                <a:gd name="T28" fmla="*/ 454 w 566"/>
                <a:gd name="T29" fmla="*/ 57 h 567"/>
                <a:gd name="T30" fmla="*/ 356 w 566"/>
                <a:gd name="T31" fmla="*/ 10 h 567"/>
                <a:gd name="T32" fmla="*/ 95 w 566"/>
                <a:gd name="T33" fmla="*/ 90 h 567"/>
                <a:gd name="T34" fmla="*/ 248 w 566"/>
                <a:gd name="T35" fmla="*/ 16 h 567"/>
                <a:gd name="T36" fmla="*/ 206 w 566"/>
                <a:gd name="T37" fmla="*/ 55 h 567"/>
                <a:gd name="T38" fmla="*/ 94 w 566"/>
                <a:gd name="T39" fmla="*/ 92 h 567"/>
                <a:gd name="T40" fmla="*/ 247 w 566"/>
                <a:gd name="T41" fmla="*/ 36 h 567"/>
                <a:gd name="T42" fmla="*/ 192 w 566"/>
                <a:gd name="T43" fmla="*/ 92 h 567"/>
                <a:gd name="T44" fmla="*/ 337 w 566"/>
                <a:gd name="T45" fmla="*/ 50 h 567"/>
                <a:gd name="T46" fmla="*/ 290 w 566"/>
                <a:gd name="T47" fmla="*/ 92 h 567"/>
                <a:gd name="T48" fmla="*/ 319 w 566"/>
                <a:gd name="T49" fmla="*/ 19 h 567"/>
                <a:gd name="T50" fmla="*/ 382 w 566"/>
                <a:gd name="T51" fmla="*/ 32 h 567"/>
                <a:gd name="T52" fmla="*/ 473 w 566"/>
                <a:gd name="T53" fmla="*/ 92 h 567"/>
                <a:gd name="T54" fmla="*/ 166 w 566"/>
                <a:gd name="T55" fmla="*/ 107 h 567"/>
                <a:gd name="T56" fmla="*/ 32 w 566"/>
                <a:gd name="T57" fmla="*/ 186 h 567"/>
                <a:gd name="T58" fmla="*/ 81 w 566"/>
                <a:gd name="T59" fmla="*/ 106 h 567"/>
                <a:gd name="T60" fmla="*/ 278 w 566"/>
                <a:gd name="T61" fmla="*/ 186 h 567"/>
                <a:gd name="T62" fmla="*/ 183 w 566"/>
                <a:gd name="T63" fmla="*/ 106 h 567"/>
                <a:gd name="T64" fmla="*/ 384 w 566"/>
                <a:gd name="T65" fmla="*/ 106 h 567"/>
                <a:gd name="T66" fmla="*/ 417 w 566"/>
                <a:gd name="T67" fmla="*/ 186 h 567"/>
                <a:gd name="T68" fmla="*/ 486 w 566"/>
                <a:gd name="T69" fmla="*/ 105 h 567"/>
                <a:gd name="T70" fmla="*/ 535 w 566"/>
                <a:gd name="T71" fmla="*/ 186 h 567"/>
                <a:gd name="T72" fmla="*/ 411 w 566"/>
                <a:gd name="T73" fmla="*/ 126 h 567"/>
                <a:gd name="T74" fmla="*/ 540 w 566"/>
                <a:gd name="T75" fmla="*/ 199 h 567"/>
                <a:gd name="T76" fmla="*/ 552 w 566"/>
                <a:gd name="T77" fmla="*/ 305 h 567"/>
                <a:gd name="T78" fmla="*/ 27 w 566"/>
                <a:gd name="T79" fmla="*/ 368 h 567"/>
                <a:gd name="T80" fmla="*/ 14 w 566"/>
                <a:gd name="T81" fmla="*/ 284 h 567"/>
                <a:gd name="T82" fmla="*/ 540 w 566"/>
                <a:gd name="T83" fmla="*/ 199 h 567"/>
                <a:gd name="T84" fmla="*/ 156 w 566"/>
                <a:gd name="T85" fmla="*/ 441 h 567"/>
                <a:gd name="T86" fmla="*/ 81 w 566"/>
                <a:gd name="T87" fmla="*/ 461 h 567"/>
                <a:gd name="T88" fmla="*/ 32 w 566"/>
                <a:gd name="T89" fmla="*/ 381 h 567"/>
                <a:gd name="T90" fmla="*/ 183 w 566"/>
                <a:gd name="T91" fmla="*/ 461 h 567"/>
                <a:gd name="T92" fmla="*/ 149 w 566"/>
                <a:gd name="T93" fmla="*/ 381 h 567"/>
                <a:gd name="T94" fmla="*/ 412 w 566"/>
                <a:gd name="T95" fmla="*/ 402 h 567"/>
                <a:gd name="T96" fmla="*/ 290 w 566"/>
                <a:gd name="T97" fmla="*/ 461 h 567"/>
                <a:gd name="T98" fmla="*/ 534 w 566"/>
                <a:gd name="T99" fmla="*/ 382 h 567"/>
                <a:gd name="T100" fmla="*/ 400 w 566"/>
                <a:gd name="T101" fmla="*/ 461 h 567"/>
                <a:gd name="T102" fmla="*/ 431 w 566"/>
                <a:gd name="T103" fmla="*/ 381 h 567"/>
                <a:gd name="T104" fmla="*/ 176 w 566"/>
                <a:gd name="T105" fmla="*/ 475 h 567"/>
                <a:gd name="T106" fmla="*/ 253 w 566"/>
                <a:gd name="T107" fmla="*/ 551 h 567"/>
                <a:gd name="T108" fmla="*/ 146 w 566"/>
                <a:gd name="T109" fmla="*/ 515 h 567"/>
                <a:gd name="T110" fmla="*/ 176 w 566"/>
                <a:gd name="T111" fmla="*/ 475 h 567"/>
                <a:gd name="T112" fmla="*/ 230 w 566"/>
                <a:gd name="T113" fmla="*/ 516 h 567"/>
                <a:gd name="T114" fmla="*/ 278 w 566"/>
                <a:gd name="T115" fmla="*/ 475 h 567"/>
                <a:gd name="T116" fmla="*/ 320 w 566"/>
                <a:gd name="T117" fmla="*/ 531 h 567"/>
                <a:gd name="T118" fmla="*/ 374 w 566"/>
                <a:gd name="T119" fmla="*/ 475 h 567"/>
                <a:gd name="T120" fmla="*/ 401 w 566"/>
                <a:gd name="T121" fmla="*/ 525 h 567"/>
                <a:gd name="T122" fmla="*/ 319 w 566"/>
                <a:gd name="T123" fmla="*/ 547 h 567"/>
                <a:gd name="T124" fmla="*/ 391 w 566"/>
                <a:gd name="T125" fmla="*/ 475 h 5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66" h="567">
                  <a:moveTo>
                    <a:pt x="282" y="0"/>
                  </a:moveTo>
                  <a:lnTo>
                    <a:pt x="282" y="0"/>
                  </a:lnTo>
                  <a:lnTo>
                    <a:pt x="268" y="1"/>
                  </a:lnTo>
                  <a:lnTo>
                    <a:pt x="252" y="2"/>
                  </a:lnTo>
                  <a:lnTo>
                    <a:pt x="238" y="4"/>
                  </a:lnTo>
                  <a:lnTo>
                    <a:pt x="225" y="7"/>
                  </a:lnTo>
                  <a:lnTo>
                    <a:pt x="211" y="10"/>
                  </a:lnTo>
                  <a:lnTo>
                    <a:pt x="198" y="14"/>
                  </a:lnTo>
                  <a:lnTo>
                    <a:pt x="185" y="18"/>
                  </a:lnTo>
                  <a:lnTo>
                    <a:pt x="172" y="23"/>
                  </a:lnTo>
                  <a:lnTo>
                    <a:pt x="159" y="29"/>
                  </a:lnTo>
                  <a:lnTo>
                    <a:pt x="147" y="35"/>
                  </a:lnTo>
                  <a:lnTo>
                    <a:pt x="136" y="42"/>
                  </a:lnTo>
                  <a:lnTo>
                    <a:pt x="124" y="49"/>
                  </a:lnTo>
                  <a:lnTo>
                    <a:pt x="113" y="57"/>
                  </a:lnTo>
                  <a:lnTo>
                    <a:pt x="103" y="66"/>
                  </a:lnTo>
                  <a:lnTo>
                    <a:pt x="92" y="75"/>
                  </a:lnTo>
                  <a:lnTo>
                    <a:pt x="83" y="84"/>
                  </a:lnTo>
                  <a:lnTo>
                    <a:pt x="73" y="94"/>
                  </a:lnTo>
                  <a:lnTo>
                    <a:pt x="65" y="104"/>
                  </a:lnTo>
                  <a:lnTo>
                    <a:pt x="56" y="115"/>
                  </a:lnTo>
                  <a:lnTo>
                    <a:pt x="48" y="126"/>
                  </a:lnTo>
                  <a:lnTo>
                    <a:pt x="41" y="137"/>
                  </a:lnTo>
                  <a:lnTo>
                    <a:pt x="34" y="149"/>
                  </a:lnTo>
                  <a:lnTo>
                    <a:pt x="28" y="161"/>
                  </a:lnTo>
                  <a:lnTo>
                    <a:pt x="22" y="174"/>
                  </a:lnTo>
                  <a:lnTo>
                    <a:pt x="17" y="186"/>
                  </a:lnTo>
                  <a:lnTo>
                    <a:pt x="13" y="199"/>
                  </a:lnTo>
                  <a:lnTo>
                    <a:pt x="9" y="213"/>
                  </a:lnTo>
                  <a:lnTo>
                    <a:pt x="6" y="226"/>
                  </a:lnTo>
                  <a:lnTo>
                    <a:pt x="4" y="240"/>
                  </a:lnTo>
                  <a:lnTo>
                    <a:pt x="2" y="255"/>
                  </a:lnTo>
                  <a:lnTo>
                    <a:pt x="1" y="270"/>
                  </a:lnTo>
                  <a:lnTo>
                    <a:pt x="0" y="284"/>
                  </a:lnTo>
                  <a:lnTo>
                    <a:pt x="0" y="284"/>
                  </a:lnTo>
                  <a:lnTo>
                    <a:pt x="1" y="298"/>
                  </a:lnTo>
                  <a:lnTo>
                    <a:pt x="2" y="313"/>
                  </a:lnTo>
                  <a:lnTo>
                    <a:pt x="4" y="327"/>
                  </a:lnTo>
                  <a:lnTo>
                    <a:pt x="6" y="341"/>
                  </a:lnTo>
                  <a:lnTo>
                    <a:pt x="9" y="354"/>
                  </a:lnTo>
                  <a:lnTo>
                    <a:pt x="13" y="368"/>
                  </a:lnTo>
                  <a:lnTo>
                    <a:pt x="18" y="381"/>
                  </a:lnTo>
                  <a:lnTo>
                    <a:pt x="23" y="394"/>
                  </a:lnTo>
                  <a:lnTo>
                    <a:pt x="28" y="406"/>
                  </a:lnTo>
                  <a:lnTo>
                    <a:pt x="34" y="418"/>
                  </a:lnTo>
                  <a:lnTo>
                    <a:pt x="41" y="430"/>
                  </a:lnTo>
                  <a:lnTo>
                    <a:pt x="49" y="442"/>
                  </a:lnTo>
                  <a:lnTo>
                    <a:pt x="57" y="453"/>
                  </a:lnTo>
                  <a:lnTo>
                    <a:pt x="65" y="464"/>
                  </a:lnTo>
                  <a:lnTo>
                    <a:pt x="74" y="474"/>
                  </a:lnTo>
                  <a:lnTo>
                    <a:pt x="83" y="484"/>
                  </a:lnTo>
                  <a:lnTo>
                    <a:pt x="93" y="493"/>
                  </a:lnTo>
                  <a:lnTo>
                    <a:pt x="103" y="502"/>
                  </a:lnTo>
                  <a:lnTo>
                    <a:pt x="114" y="510"/>
                  </a:lnTo>
                  <a:lnTo>
                    <a:pt x="125" y="518"/>
                  </a:lnTo>
                  <a:lnTo>
                    <a:pt x="136" y="526"/>
                  </a:lnTo>
                  <a:lnTo>
                    <a:pt x="148" y="532"/>
                  </a:lnTo>
                  <a:lnTo>
                    <a:pt x="160" y="539"/>
                  </a:lnTo>
                  <a:lnTo>
                    <a:pt x="173" y="544"/>
                  </a:lnTo>
                  <a:lnTo>
                    <a:pt x="186" y="549"/>
                  </a:lnTo>
                  <a:lnTo>
                    <a:pt x="199" y="554"/>
                  </a:lnTo>
                  <a:lnTo>
                    <a:pt x="212" y="558"/>
                  </a:lnTo>
                  <a:lnTo>
                    <a:pt x="226" y="561"/>
                  </a:lnTo>
                  <a:lnTo>
                    <a:pt x="240" y="563"/>
                  </a:lnTo>
                  <a:lnTo>
                    <a:pt x="254" y="565"/>
                  </a:lnTo>
                  <a:lnTo>
                    <a:pt x="269" y="566"/>
                  </a:lnTo>
                  <a:lnTo>
                    <a:pt x="284" y="567"/>
                  </a:lnTo>
                  <a:lnTo>
                    <a:pt x="284" y="567"/>
                  </a:lnTo>
                  <a:lnTo>
                    <a:pt x="298" y="566"/>
                  </a:lnTo>
                  <a:lnTo>
                    <a:pt x="313" y="565"/>
                  </a:lnTo>
                  <a:lnTo>
                    <a:pt x="327" y="563"/>
                  </a:lnTo>
                  <a:lnTo>
                    <a:pt x="341" y="561"/>
                  </a:lnTo>
                  <a:lnTo>
                    <a:pt x="354" y="558"/>
                  </a:lnTo>
                  <a:lnTo>
                    <a:pt x="368" y="554"/>
                  </a:lnTo>
                  <a:lnTo>
                    <a:pt x="381" y="549"/>
                  </a:lnTo>
                  <a:lnTo>
                    <a:pt x="394" y="544"/>
                  </a:lnTo>
                  <a:lnTo>
                    <a:pt x="406" y="539"/>
                  </a:lnTo>
                  <a:lnTo>
                    <a:pt x="418" y="532"/>
                  </a:lnTo>
                  <a:lnTo>
                    <a:pt x="430" y="526"/>
                  </a:lnTo>
                  <a:lnTo>
                    <a:pt x="442" y="518"/>
                  </a:lnTo>
                  <a:lnTo>
                    <a:pt x="453" y="510"/>
                  </a:lnTo>
                  <a:lnTo>
                    <a:pt x="463" y="502"/>
                  </a:lnTo>
                  <a:lnTo>
                    <a:pt x="474" y="493"/>
                  </a:lnTo>
                  <a:lnTo>
                    <a:pt x="484" y="484"/>
                  </a:lnTo>
                  <a:lnTo>
                    <a:pt x="493" y="474"/>
                  </a:lnTo>
                  <a:lnTo>
                    <a:pt x="502" y="464"/>
                  </a:lnTo>
                  <a:lnTo>
                    <a:pt x="510" y="453"/>
                  </a:lnTo>
                  <a:lnTo>
                    <a:pt x="518" y="442"/>
                  </a:lnTo>
                  <a:lnTo>
                    <a:pt x="525" y="430"/>
                  </a:lnTo>
                  <a:lnTo>
                    <a:pt x="532" y="418"/>
                  </a:lnTo>
                  <a:lnTo>
                    <a:pt x="538" y="406"/>
                  </a:lnTo>
                  <a:lnTo>
                    <a:pt x="544" y="394"/>
                  </a:lnTo>
                  <a:lnTo>
                    <a:pt x="549" y="381"/>
                  </a:lnTo>
                  <a:lnTo>
                    <a:pt x="554" y="368"/>
                  </a:lnTo>
                  <a:lnTo>
                    <a:pt x="557" y="354"/>
                  </a:lnTo>
                  <a:lnTo>
                    <a:pt x="561" y="341"/>
                  </a:lnTo>
                  <a:lnTo>
                    <a:pt x="563" y="327"/>
                  </a:lnTo>
                  <a:lnTo>
                    <a:pt x="565" y="313"/>
                  </a:lnTo>
                  <a:lnTo>
                    <a:pt x="566" y="298"/>
                  </a:lnTo>
                  <a:lnTo>
                    <a:pt x="566" y="284"/>
                  </a:lnTo>
                  <a:lnTo>
                    <a:pt x="566" y="284"/>
                  </a:lnTo>
                  <a:lnTo>
                    <a:pt x="566" y="270"/>
                  </a:lnTo>
                  <a:lnTo>
                    <a:pt x="565" y="255"/>
                  </a:lnTo>
                  <a:lnTo>
                    <a:pt x="563" y="240"/>
                  </a:lnTo>
                  <a:lnTo>
                    <a:pt x="561" y="226"/>
                  </a:lnTo>
                  <a:lnTo>
                    <a:pt x="558" y="213"/>
                  </a:lnTo>
                  <a:lnTo>
                    <a:pt x="554" y="199"/>
                  </a:lnTo>
                  <a:lnTo>
                    <a:pt x="549" y="186"/>
                  </a:lnTo>
                  <a:lnTo>
                    <a:pt x="544" y="174"/>
                  </a:lnTo>
                  <a:lnTo>
                    <a:pt x="539" y="161"/>
                  </a:lnTo>
                  <a:lnTo>
                    <a:pt x="532" y="149"/>
                  </a:lnTo>
                  <a:lnTo>
                    <a:pt x="526" y="137"/>
                  </a:lnTo>
                  <a:lnTo>
                    <a:pt x="518" y="126"/>
                  </a:lnTo>
                  <a:lnTo>
                    <a:pt x="511" y="115"/>
                  </a:lnTo>
                  <a:lnTo>
                    <a:pt x="502" y="104"/>
                  </a:lnTo>
                  <a:lnTo>
                    <a:pt x="493" y="94"/>
                  </a:lnTo>
                  <a:lnTo>
                    <a:pt x="484" y="84"/>
                  </a:lnTo>
                  <a:lnTo>
                    <a:pt x="474" y="75"/>
                  </a:lnTo>
                  <a:lnTo>
                    <a:pt x="464" y="66"/>
                  </a:lnTo>
                  <a:lnTo>
                    <a:pt x="454" y="57"/>
                  </a:lnTo>
                  <a:lnTo>
                    <a:pt x="443" y="49"/>
                  </a:lnTo>
                  <a:lnTo>
                    <a:pt x="431" y="42"/>
                  </a:lnTo>
                  <a:lnTo>
                    <a:pt x="419" y="35"/>
                  </a:lnTo>
                  <a:lnTo>
                    <a:pt x="407" y="29"/>
                  </a:lnTo>
                  <a:lnTo>
                    <a:pt x="395" y="23"/>
                  </a:lnTo>
                  <a:lnTo>
                    <a:pt x="382" y="18"/>
                  </a:lnTo>
                  <a:lnTo>
                    <a:pt x="369" y="14"/>
                  </a:lnTo>
                  <a:lnTo>
                    <a:pt x="356" y="10"/>
                  </a:lnTo>
                  <a:lnTo>
                    <a:pt x="342" y="7"/>
                  </a:lnTo>
                  <a:lnTo>
                    <a:pt x="328" y="4"/>
                  </a:lnTo>
                  <a:lnTo>
                    <a:pt x="314" y="2"/>
                  </a:lnTo>
                  <a:lnTo>
                    <a:pt x="300" y="1"/>
                  </a:lnTo>
                  <a:lnTo>
                    <a:pt x="286" y="0"/>
                  </a:lnTo>
                  <a:lnTo>
                    <a:pt x="282" y="0"/>
                  </a:lnTo>
                  <a:close/>
                  <a:moveTo>
                    <a:pt x="95" y="90"/>
                  </a:moveTo>
                  <a:lnTo>
                    <a:pt x="95" y="90"/>
                  </a:lnTo>
                  <a:lnTo>
                    <a:pt x="111" y="76"/>
                  </a:lnTo>
                  <a:lnTo>
                    <a:pt x="128" y="63"/>
                  </a:lnTo>
                  <a:lnTo>
                    <a:pt x="147" y="51"/>
                  </a:lnTo>
                  <a:lnTo>
                    <a:pt x="166" y="41"/>
                  </a:lnTo>
                  <a:lnTo>
                    <a:pt x="185" y="32"/>
                  </a:lnTo>
                  <a:lnTo>
                    <a:pt x="206" y="25"/>
                  </a:lnTo>
                  <a:lnTo>
                    <a:pt x="226" y="20"/>
                  </a:lnTo>
                  <a:lnTo>
                    <a:pt x="248" y="16"/>
                  </a:lnTo>
                  <a:lnTo>
                    <a:pt x="248" y="16"/>
                  </a:lnTo>
                  <a:lnTo>
                    <a:pt x="254" y="15"/>
                  </a:lnTo>
                  <a:lnTo>
                    <a:pt x="254" y="15"/>
                  </a:lnTo>
                  <a:lnTo>
                    <a:pt x="247" y="19"/>
                  </a:lnTo>
                  <a:lnTo>
                    <a:pt x="247" y="19"/>
                  </a:lnTo>
                  <a:lnTo>
                    <a:pt x="233" y="30"/>
                  </a:lnTo>
                  <a:lnTo>
                    <a:pt x="215" y="46"/>
                  </a:lnTo>
                  <a:lnTo>
                    <a:pt x="206" y="55"/>
                  </a:lnTo>
                  <a:lnTo>
                    <a:pt x="196" y="66"/>
                  </a:lnTo>
                  <a:lnTo>
                    <a:pt x="186" y="78"/>
                  </a:lnTo>
                  <a:lnTo>
                    <a:pt x="176" y="92"/>
                  </a:lnTo>
                  <a:lnTo>
                    <a:pt x="176" y="92"/>
                  </a:lnTo>
                  <a:lnTo>
                    <a:pt x="176" y="92"/>
                  </a:lnTo>
                  <a:lnTo>
                    <a:pt x="176" y="92"/>
                  </a:lnTo>
                  <a:lnTo>
                    <a:pt x="94" y="92"/>
                  </a:lnTo>
                  <a:lnTo>
                    <a:pt x="94" y="92"/>
                  </a:lnTo>
                  <a:lnTo>
                    <a:pt x="95" y="90"/>
                  </a:lnTo>
                  <a:lnTo>
                    <a:pt x="95" y="90"/>
                  </a:lnTo>
                  <a:close/>
                  <a:moveTo>
                    <a:pt x="194" y="90"/>
                  </a:moveTo>
                  <a:lnTo>
                    <a:pt x="194" y="90"/>
                  </a:lnTo>
                  <a:lnTo>
                    <a:pt x="203" y="79"/>
                  </a:lnTo>
                  <a:lnTo>
                    <a:pt x="212" y="69"/>
                  </a:lnTo>
                  <a:lnTo>
                    <a:pt x="230" y="50"/>
                  </a:lnTo>
                  <a:lnTo>
                    <a:pt x="247" y="36"/>
                  </a:lnTo>
                  <a:lnTo>
                    <a:pt x="262" y="25"/>
                  </a:lnTo>
                  <a:lnTo>
                    <a:pt x="262" y="25"/>
                  </a:lnTo>
                  <a:lnTo>
                    <a:pt x="278" y="15"/>
                  </a:lnTo>
                  <a:lnTo>
                    <a:pt x="278" y="15"/>
                  </a:lnTo>
                  <a:lnTo>
                    <a:pt x="278" y="92"/>
                  </a:lnTo>
                  <a:lnTo>
                    <a:pt x="278" y="92"/>
                  </a:lnTo>
                  <a:lnTo>
                    <a:pt x="192" y="92"/>
                  </a:lnTo>
                  <a:lnTo>
                    <a:pt x="192" y="92"/>
                  </a:lnTo>
                  <a:lnTo>
                    <a:pt x="194" y="90"/>
                  </a:lnTo>
                  <a:lnTo>
                    <a:pt x="194" y="90"/>
                  </a:lnTo>
                  <a:close/>
                  <a:moveTo>
                    <a:pt x="290" y="15"/>
                  </a:moveTo>
                  <a:lnTo>
                    <a:pt x="290" y="15"/>
                  </a:lnTo>
                  <a:lnTo>
                    <a:pt x="305" y="25"/>
                  </a:lnTo>
                  <a:lnTo>
                    <a:pt x="305" y="25"/>
                  </a:lnTo>
                  <a:lnTo>
                    <a:pt x="320" y="36"/>
                  </a:lnTo>
                  <a:lnTo>
                    <a:pt x="337" y="50"/>
                  </a:lnTo>
                  <a:lnTo>
                    <a:pt x="355" y="69"/>
                  </a:lnTo>
                  <a:lnTo>
                    <a:pt x="364" y="79"/>
                  </a:lnTo>
                  <a:lnTo>
                    <a:pt x="373" y="90"/>
                  </a:lnTo>
                  <a:lnTo>
                    <a:pt x="373" y="90"/>
                  </a:lnTo>
                  <a:lnTo>
                    <a:pt x="374" y="92"/>
                  </a:lnTo>
                  <a:lnTo>
                    <a:pt x="374" y="92"/>
                  </a:lnTo>
                  <a:lnTo>
                    <a:pt x="290" y="92"/>
                  </a:lnTo>
                  <a:lnTo>
                    <a:pt x="290" y="92"/>
                  </a:lnTo>
                  <a:lnTo>
                    <a:pt x="290" y="15"/>
                  </a:lnTo>
                  <a:lnTo>
                    <a:pt x="290" y="15"/>
                  </a:lnTo>
                  <a:close/>
                  <a:moveTo>
                    <a:pt x="391" y="92"/>
                  </a:moveTo>
                  <a:lnTo>
                    <a:pt x="391" y="92"/>
                  </a:lnTo>
                  <a:lnTo>
                    <a:pt x="376" y="72"/>
                  </a:lnTo>
                  <a:lnTo>
                    <a:pt x="359" y="53"/>
                  </a:lnTo>
                  <a:lnTo>
                    <a:pt x="340" y="35"/>
                  </a:lnTo>
                  <a:lnTo>
                    <a:pt x="319" y="19"/>
                  </a:lnTo>
                  <a:lnTo>
                    <a:pt x="319" y="19"/>
                  </a:lnTo>
                  <a:lnTo>
                    <a:pt x="314" y="16"/>
                  </a:lnTo>
                  <a:lnTo>
                    <a:pt x="314" y="16"/>
                  </a:lnTo>
                  <a:lnTo>
                    <a:pt x="320" y="16"/>
                  </a:lnTo>
                  <a:lnTo>
                    <a:pt x="320" y="16"/>
                  </a:lnTo>
                  <a:lnTo>
                    <a:pt x="341" y="20"/>
                  </a:lnTo>
                  <a:lnTo>
                    <a:pt x="362" y="25"/>
                  </a:lnTo>
                  <a:lnTo>
                    <a:pt x="382" y="32"/>
                  </a:lnTo>
                  <a:lnTo>
                    <a:pt x="402" y="41"/>
                  </a:lnTo>
                  <a:lnTo>
                    <a:pt x="420" y="51"/>
                  </a:lnTo>
                  <a:lnTo>
                    <a:pt x="438" y="63"/>
                  </a:lnTo>
                  <a:lnTo>
                    <a:pt x="455" y="76"/>
                  </a:lnTo>
                  <a:lnTo>
                    <a:pt x="471" y="90"/>
                  </a:lnTo>
                  <a:lnTo>
                    <a:pt x="471" y="90"/>
                  </a:lnTo>
                  <a:lnTo>
                    <a:pt x="473" y="92"/>
                  </a:lnTo>
                  <a:lnTo>
                    <a:pt x="473" y="92"/>
                  </a:lnTo>
                  <a:lnTo>
                    <a:pt x="391" y="92"/>
                  </a:lnTo>
                  <a:lnTo>
                    <a:pt x="391" y="92"/>
                  </a:lnTo>
                  <a:lnTo>
                    <a:pt x="391" y="92"/>
                  </a:lnTo>
                  <a:lnTo>
                    <a:pt x="391" y="92"/>
                  </a:lnTo>
                  <a:close/>
                  <a:moveTo>
                    <a:pt x="167" y="105"/>
                  </a:moveTo>
                  <a:lnTo>
                    <a:pt x="167" y="105"/>
                  </a:lnTo>
                  <a:lnTo>
                    <a:pt x="166" y="107"/>
                  </a:lnTo>
                  <a:lnTo>
                    <a:pt x="166" y="107"/>
                  </a:lnTo>
                  <a:lnTo>
                    <a:pt x="156" y="126"/>
                  </a:lnTo>
                  <a:lnTo>
                    <a:pt x="148" y="145"/>
                  </a:lnTo>
                  <a:lnTo>
                    <a:pt x="141" y="165"/>
                  </a:lnTo>
                  <a:lnTo>
                    <a:pt x="136" y="185"/>
                  </a:lnTo>
                  <a:lnTo>
                    <a:pt x="136" y="185"/>
                  </a:lnTo>
                  <a:lnTo>
                    <a:pt x="136" y="186"/>
                  </a:lnTo>
                  <a:lnTo>
                    <a:pt x="136" y="186"/>
                  </a:lnTo>
                  <a:lnTo>
                    <a:pt x="32" y="186"/>
                  </a:lnTo>
                  <a:lnTo>
                    <a:pt x="32" y="186"/>
                  </a:lnTo>
                  <a:lnTo>
                    <a:pt x="33" y="185"/>
                  </a:lnTo>
                  <a:lnTo>
                    <a:pt x="33" y="185"/>
                  </a:lnTo>
                  <a:lnTo>
                    <a:pt x="42" y="163"/>
                  </a:lnTo>
                  <a:lnTo>
                    <a:pt x="53" y="143"/>
                  </a:lnTo>
                  <a:lnTo>
                    <a:pt x="66" y="124"/>
                  </a:lnTo>
                  <a:lnTo>
                    <a:pt x="81" y="106"/>
                  </a:lnTo>
                  <a:lnTo>
                    <a:pt x="81" y="106"/>
                  </a:lnTo>
                  <a:lnTo>
                    <a:pt x="81" y="105"/>
                  </a:lnTo>
                  <a:lnTo>
                    <a:pt x="81" y="105"/>
                  </a:lnTo>
                  <a:lnTo>
                    <a:pt x="167" y="105"/>
                  </a:lnTo>
                  <a:lnTo>
                    <a:pt x="167" y="105"/>
                  </a:lnTo>
                  <a:close/>
                  <a:moveTo>
                    <a:pt x="278" y="105"/>
                  </a:moveTo>
                  <a:lnTo>
                    <a:pt x="278" y="105"/>
                  </a:lnTo>
                  <a:lnTo>
                    <a:pt x="278" y="186"/>
                  </a:lnTo>
                  <a:lnTo>
                    <a:pt x="278" y="186"/>
                  </a:lnTo>
                  <a:lnTo>
                    <a:pt x="149" y="186"/>
                  </a:lnTo>
                  <a:lnTo>
                    <a:pt x="149" y="186"/>
                  </a:lnTo>
                  <a:lnTo>
                    <a:pt x="150" y="185"/>
                  </a:lnTo>
                  <a:lnTo>
                    <a:pt x="150" y="185"/>
                  </a:lnTo>
                  <a:lnTo>
                    <a:pt x="155" y="164"/>
                  </a:lnTo>
                  <a:lnTo>
                    <a:pt x="162" y="144"/>
                  </a:lnTo>
                  <a:lnTo>
                    <a:pt x="172" y="125"/>
                  </a:lnTo>
                  <a:lnTo>
                    <a:pt x="183" y="106"/>
                  </a:lnTo>
                  <a:lnTo>
                    <a:pt x="183" y="106"/>
                  </a:lnTo>
                  <a:lnTo>
                    <a:pt x="183" y="105"/>
                  </a:lnTo>
                  <a:lnTo>
                    <a:pt x="183" y="105"/>
                  </a:lnTo>
                  <a:lnTo>
                    <a:pt x="278" y="105"/>
                  </a:lnTo>
                  <a:lnTo>
                    <a:pt x="278" y="105"/>
                  </a:lnTo>
                  <a:close/>
                  <a:moveTo>
                    <a:pt x="384" y="105"/>
                  </a:moveTo>
                  <a:lnTo>
                    <a:pt x="384" y="105"/>
                  </a:lnTo>
                  <a:lnTo>
                    <a:pt x="384" y="106"/>
                  </a:lnTo>
                  <a:lnTo>
                    <a:pt x="384" y="106"/>
                  </a:lnTo>
                  <a:lnTo>
                    <a:pt x="395" y="125"/>
                  </a:lnTo>
                  <a:lnTo>
                    <a:pt x="404" y="144"/>
                  </a:lnTo>
                  <a:lnTo>
                    <a:pt x="412" y="164"/>
                  </a:lnTo>
                  <a:lnTo>
                    <a:pt x="417" y="185"/>
                  </a:lnTo>
                  <a:lnTo>
                    <a:pt x="417" y="185"/>
                  </a:lnTo>
                  <a:lnTo>
                    <a:pt x="417" y="186"/>
                  </a:lnTo>
                  <a:lnTo>
                    <a:pt x="417" y="186"/>
                  </a:lnTo>
                  <a:lnTo>
                    <a:pt x="290" y="186"/>
                  </a:lnTo>
                  <a:lnTo>
                    <a:pt x="290" y="186"/>
                  </a:lnTo>
                  <a:lnTo>
                    <a:pt x="290" y="105"/>
                  </a:lnTo>
                  <a:lnTo>
                    <a:pt x="290" y="105"/>
                  </a:lnTo>
                  <a:lnTo>
                    <a:pt x="384" y="105"/>
                  </a:lnTo>
                  <a:lnTo>
                    <a:pt x="384" y="105"/>
                  </a:lnTo>
                  <a:close/>
                  <a:moveTo>
                    <a:pt x="486" y="105"/>
                  </a:moveTo>
                  <a:lnTo>
                    <a:pt x="486" y="105"/>
                  </a:lnTo>
                  <a:lnTo>
                    <a:pt x="486" y="106"/>
                  </a:lnTo>
                  <a:lnTo>
                    <a:pt x="486" y="106"/>
                  </a:lnTo>
                  <a:lnTo>
                    <a:pt x="501" y="124"/>
                  </a:lnTo>
                  <a:lnTo>
                    <a:pt x="514" y="143"/>
                  </a:lnTo>
                  <a:lnTo>
                    <a:pt x="525" y="163"/>
                  </a:lnTo>
                  <a:lnTo>
                    <a:pt x="534" y="185"/>
                  </a:lnTo>
                  <a:lnTo>
                    <a:pt x="534" y="185"/>
                  </a:lnTo>
                  <a:lnTo>
                    <a:pt x="535" y="186"/>
                  </a:lnTo>
                  <a:lnTo>
                    <a:pt x="535" y="186"/>
                  </a:lnTo>
                  <a:lnTo>
                    <a:pt x="431" y="186"/>
                  </a:lnTo>
                  <a:lnTo>
                    <a:pt x="431" y="186"/>
                  </a:lnTo>
                  <a:lnTo>
                    <a:pt x="431" y="185"/>
                  </a:lnTo>
                  <a:lnTo>
                    <a:pt x="431" y="185"/>
                  </a:lnTo>
                  <a:lnTo>
                    <a:pt x="426" y="165"/>
                  </a:lnTo>
                  <a:lnTo>
                    <a:pt x="419" y="145"/>
                  </a:lnTo>
                  <a:lnTo>
                    <a:pt x="411" y="126"/>
                  </a:lnTo>
                  <a:lnTo>
                    <a:pt x="400" y="107"/>
                  </a:lnTo>
                  <a:lnTo>
                    <a:pt x="400" y="107"/>
                  </a:lnTo>
                  <a:lnTo>
                    <a:pt x="400" y="105"/>
                  </a:lnTo>
                  <a:lnTo>
                    <a:pt x="400" y="105"/>
                  </a:lnTo>
                  <a:lnTo>
                    <a:pt x="486" y="105"/>
                  </a:lnTo>
                  <a:lnTo>
                    <a:pt x="486" y="105"/>
                  </a:lnTo>
                  <a:close/>
                  <a:moveTo>
                    <a:pt x="540" y="199"/>
                  </a:moveTo>
                  <a:lnTo>
                    <a:pt x="540" y="199"/>
                  </a:lnTo>
                  <a:lnTo>
                    <a:pt x="540" y="200"/>
                  </a:lnTo>
                  <a:lnTo>
                    <a:pt x="540" y="200"/>
                  </a:lnTo>
                  <a:lnTo>
                    <a:pt x="545" y="220"/>
                  </a:lnTo>
                  <a:lnTo>
                    <a:pt x="549" y="242"/>
                  </a:lnTo>
                  <a:lnTo>
                    <a:pt x="552" y="263"/>
                  </a:lnTo>
                  <a:lnTo>
                    <a:pt x="553" y="284"/>
                  </a:lnTo>
                  <a:lnTo>
                    <a:pt x="553" y="284"/>
                  </a:lnTo>
                  <a:lnTo>
                    <a:pt x="552" y="305"/>
                  </a:lnTo>
                  <a:lnTo>
                    <a:pt x="549" y="326"/>
                  </a:lnTo>
                  <a:lnTo>
                    <a:pt x="545" y="347"/>
                  </a:lnTo>
                  <a:lnTo>
                    <a:pt x="540" y="367"/>
                  </a:lnTo>
                  <a:lnTo>
                    <a:pt x="540" y="367"/>
                  </a:lnTo>
                  <a:lnTo>
                    <a:pt x="539" y="368"/>
                  </a:lnTo>
                  <a:lnTo>
                    <a:pt x="539" y="368"/>
                  </a:lnTo>
                  <a:lnTo>
                    <a:pt x="27" y="368"/>
                  </a:lnTo>
                  <a:lnTo>
                    <a:pt x="27" y="368"/>
                  </a:lnTo>
                  <a:lnTo>
                    <a:pt x="27" y="367"/>
                  </a:lnTo>
                  <a:lnTo>
                    <a:pt x="27" y="367"/>
                  </a:lnTo>
                  <a:lnTo>
                    <a:pt x="27" y="367"/>
                  </a:lnTo>
                  <a:lnTo>
                    <a:pt x="21" y="347"/>
                  </a:lnTo>
                  <a:lnTo>
                    <a:pt x="17" y="326"/>
                  </a:lnTo>
                  <a:lnTo>
                    <a:pt x="15" y="305"/>
                  </a:lnTo>
                  <a:lnTo>
                    <a:pt x="14" y="284"/>
                  </a:lnTo>
                  <a:lnTo>
                    <a:pt x="14" y="284"/>
                  </a:lnTo>
                  <a:lnTo>
                    <a:pt x="15" y="263"/>
                  </a:lnTo>
                  <a:lnTo>
                    <a:pt x="17" y="242"/>
                  </a:lnTo>
                  <a:lnTo>
                    <a:pt x="21" y="220"/>
                  </a:lnTo>
                  <a:lnTo>
                    <a:pt x="27" y="200"/>
                  </a:lnTo>
                  <a:lnTo>
                    <a:pt x="27" y="200"/>
                  </a:lnTo>
                  <a:lnTo>
                    <a:pt x="27" y="199"/>
                  </a:lnTo>
                  <a:lnTo>
                    <a:pt x="27" y="199"/>
                  </a:lnTo>
                  <a:lnTo>
                    <a:pt x="540" y="199"/>
                  </a:lnTo>
                  <a:lnTo>
                    <a:pt x="540" y="199"/>
                  </a:lnTo>
                  <a:close/>
                  <a:moveTo>
                    <a:pt x="136" y="381"/>
                  </a:moveTo>
                  <a:lnTo>
                    <a:pt x="136" y="381"/>
                  </a:lnTo>
                  <a:lnTo>
                    <a:pt x="136" y="381"/>
                  </a:lnTo>
                  <a:lnTo>
                    <a:pt x="136" y="381"/>
                  </a:lnTo>
                  <a:lnTo>
                    <a:pt x="141" y="402"/>
                  </a:lnTo>
                  <a:lnTo>
                    <a:pt x="148" y="421"/>
                  </a:lnTo>
                  <a:lnTo>
                    <a:pt x="156" y="441"/>
                  </a:lnTo>
                  <a:lnTo>
                    <a:pt x="166" y="460"/>
                  </a:lnTo>
                  <a:lnTo>
                    <a:pt x="166" y="460"/>
                  </a:lnTo>
                  <a:lnTo>
                    <a:pt x="167" y="461"/>
                  </a:lnTo>
                  <a:lnTo>
                    <a:pt x="167" y="461"/>
                  </a:lnTo>
                  <a:lnTo>
                    <a:pt x="81" y="461"/>
                  </a:lnTo>
                  <a:lnTo>
                    <a:pt x="81" y="461"/>
                  </a:lnTo>
                  <a:lnTo>
                    <a:pt x="81" y="461"/>
                  </a:lnTo>
                  <a:lnTo>
                    <a:pt x="81" y="461"/>
                  </a:lnTo>
                  <a:lnTo>
                    <a:pt x="81" y="461"/>
                  </a:lnTo>
                  <a:lnTo>
                    <a:pt x="66" y="443"/>
                  </a:lnTo>
                  <a:lnTo>
                    <a:pt x="53" y="423"/>
                  </a:lnTo>
                  <a:lnTo>
                    <a:pt x="42" y="403"/>
                  </a:lnTo>
                  <a:lnTo>
                    <a:pt x="33" y="382"/>
                  </a:lnTo>
                  <a:lnTo>
                    <a:pt x="33" y="382"/>
                  </a:lnTo>
                  <a:lnTo>
                    <a:pt x="32" y="381"/>
                  </a:lnTo>
                  <a:lnTo>
                    <a:pt x="32" y="381"/>
                  </a:lnTo>
                  <a:lnTo>
                    <a:pt x="136" y="381"/>
                  </a:lnTo>
                  <a:lnTo>
                    <a:pt x="136" y="381"/>
                  </a:lnTo>
                  <a:close/>
                  <a:moveTo>
                    <a:pt x="278" y="381"/>
                  </a:moveTo>
                  <a:lnTo>
                    <a:pt x="278" y="381"/>
                  </a:lnTo>
                  <a:lnTo>
                    <a:pt x="278" y="461"/>
                  </a:lnTo>
                  <a:lnTo>
                    <a:pt x="278" y="461"/>
                  </a:lnTo>
                  <a:lnTo>
                    <a:pt x="183" y="461"/>
                  </a:lnTo>
                  <a:lnTo>
                    <a:pt x="183" y="461"/>
                  </a:lnTo>
                  <a:lnTo>
                    <a:pt x="183" y="461"/>
                  </a:lnTo>
                  <a:lnTo>
                    <a:pt x="183" y="461"/>
                  </a:lnTo>
                  <a:lnTo>
                    <a:pt x="172" y="442"/>
                  </a:lnTo>
                  <a:lnTo>
                    <a:pt x="162" y="422"/>
                  </a:lnTo>
                  <a:lnTo>
                    <a:pt x="155" y="402"/>
                  </a:lnTo>
                  <a:lnTo>
                    <a:pt x="150" y="382"/>
                  </a:lnTo>
                  <a:lnTo>
                    <a:pt x="150" y="382"/>
                  </a:lnTo>
                  <a:lnTo>
                    <a:pt x="149" y="381"/>
                  </a:lnTo>
                  <a:lnTo>
                    <a:pt x="149" y="381"/>
                  </a:lnTo>
                  <a:lnTo>
                    <a:pt x="278" y="381"/>
                  </a:lnTo>
                  <a:lnTo>
                    <a:pt x="278" y="381"/>
                  </a:lnTo>
                  <a:close/>
                  <a:moveTo>
                    <a:pt x="417" y="381"/>
                  </a:moveTo>
                  <a:lnTo>
                    <a:pt x="417" y="381"/>
                  </a:lnTo>
                  <a:lnTo>
                    <a:pt x="417" y="382"/>
                  </a:lnTo>
                  <a:lnTo>
                    <a:pt x="417" y="382"/>
                  </a:lnTo>
                  <a:lnTo>
                    <a:pt x="412" y="402"/>
                  </a:lnTo>
                  <a:lnTo>
                    <a:pt x="404" y="422"/>
                  </a:lnTo>
                  <a:lnTo>
                    <a:pt x="395" y="442"/>
                  </a:lnTo>
                  <a:lnTo>
                    <a:pt x="384" y="461"/>
                  </a:lnTo>
                  <a:lnTo>
                    <a:pt x="384" y="461"/>
                  </a:lnTo>
                  <a:lnTo>
                    <a:pt x="384" y="461"/>
                  </a:lnTo>
                  <a:lnTo>
                    <a:pt x="384" y="461"/>
                  </a:lnTo>
                  <a:lnTo>
                    <a:pt x="290" y="461"/>
                  </a:lnTo>
                  <a:lnTo>
                    <a:pt x="290" y="461"/>
                  </a:lnTo>
                  <a:lnTo>
                    <a:pt x="290" y="381"/>
                  </a:lnTo>
                  <a:lnTo>
                    <a:pt x="290" y="381"/>
                  </a:lnTo>
                  <a:lnTo>
                    <a:pt x="417" y="381"/>
                  </a:lnTo>
                  <a:lnTo>
                    <a:pt x="417" y="381"/>
                  </a:lnTo>
                  <a:close/>
                  <a:moveTo>
                    <a:pt x="535" y="381"/>
                  </a:moveTo>
                  <a:lnTo>
                    <a:pt x="535" y="381"/>
                  </a:lnTo>
                  <a:lnTo>
                    <a:pt x="534" y="382"/>
                  </a:lnTo>
                  <a:lnTo>
                    <a:pt x="534" y="382"/>
                  </a:lnTo>
                  <a:lnTo>
                    <a:pt x="525" y="403"/>
                  </a:lnTo>
                  <a:lnTo>
                    <a:pt x="514" y="423"/>
                  </a:lnTo>
                  <a:lnTo>
                    <a:pt x="501" y="443"/>
                  </a:lnTo>
                  <a:lnTo>
                    <a:pt x="486" y="461"/>
                  </a:lnTo>
                  <a:lnTo>
                    <a:pt x="486" y="461"/>
                  </a:lnTo>
                  <a:lnTo>
                    <a:pt x="486" y="461"/>
                  </a:lnTo>
                  <a:lnTo>
                    <a:pt x="486" y="461"/>
                  </a:lnTo>
                  <a:lnTo>
                    <a:pt x="400" y="461"/>
                  </a:lnTo>
                  <a:lnTo>
                    <a:pt x="400" y="461"/>
                  </a:lnTo>
                  <a:lnTo>
                    <a:pt x="400" y="460"/>
                  </a:lnTo>
                  <a:lnTo>
                    <a:pt x="400" y="460"/>
                  </a:lnTo>
                  <a:lnTo>
                    <a:pt x="400" y="460"/>
                  </a:lnTo>
                  <a:lnTo>
                    <a:pt x="411" y="441"/>
                  </a:lnTo>
                  <a:lnTo>
                    <a:pt x="419" y="421"/>
                  </a:lnTo>
                  <a:lnTo>
                    <a:pt x="426" y="402"/>
                  </a:lnTo>
                  <a:lnTo>
                    <a:pt x="431" y="381"/>
                  </a:lnTo>
                  <a:lnTo>
                    <a:pt x="431" y="381"/>
                  </a:lnTo>
                  <a:lnTo>
                    <a:pt x="431" y="381"/>
                  </a:lnTo>
                  <a:lnTo>
                    <a:pt x="431" y="381"/>
                  </a:lnTo>
                  <a:lnTo>
                    <a:pt x="535" y="381"/>
                  </a:lnTo>
                  <a:lnTo>
                    <a:pt x="535" y="381"/>
                  </a:lnTo>
                  <a:close/>
                  <a:moveTo>
                    <a:pt x="176" y="475"/>
                  </a:moveTo>
                  <a:lnTo>
                    <a:pt x="176" y="475"/>
                  </a:lnTo>
                  <a:lnTo>
                    <a:pt x="176" y="475"/>
                  </a:lnTo>
                  <a:lnTo>
                    <a:pt x="176" y="475"/>
                  </a:lnTo>
                  <a:lnTo>
                    <a:pt x="191" y="495"/>
                  </a:lnTo>
                  <a:lnTo>
                    <a:pt x="208" y="513"/>
                  </a:lnTo>
                  <a:lnTo>
                    <a:pt x="227" y="531"/>
                  </a:lnTo>
                  <a:lnTo>
                    <a:pt x="247" y="548"/>
                  </a:lnTo>
                  <a:lnTo>
                    <a:pt x="247" y="548"/>
                  </a:lnTo>
                  <a:lnTo>
                    <a:pt x="253" y="551"/>
                  </a:lnTo>
                  <a:lnTo>
                    <a:pt x="253" y="551"/>
                  </a:lnTo>
                  <a:lnTo>
                    <a:pt x="247" y="550"/>
                  </a:lnTo>
                  <a:lnTo>
                    <a:pt x="247" y="550"/>
                  </a:lnTo>
                  <a:lnTo>
                    <a:pt x="247" y="550"/>
                  </a:lnTo>
                  <a:lnTo>
                    <a:pt x="226" y="546"/>
                  </a:lnTo>
                  <a:lnTo>
                    <a:pt x="205" y="541"/>
                  </a:lnTo>
                  <a:lnTo>
                    <a:pt x="185" y="534"/>
                  </a:lnTo>
                  <a:lnTo>
                    <a:pt x="165" y="525"/>
                  </a:lnTo>
                  <a:lnTo>
                    <a:pt x="146" y="515"/>
                  </a:lnTo>
                  <a:lnTo>
                    <a:pt x="129" y="504"/>
                  </a:lnTo>
                  <a:lnTo>
                    <a:pt x="111" y="491"/>
                  </a:lnTo>
                  <a:lnTo>
                    <a:pt x="95" y="476"/>
                  </a:lnTo>
                  <a:lnTo>
                    <a:pt x="95" y="476"/>
                  </a:lnTo>
                  <a:lnTo>
                    <a:pt x="94" y="475"/>
                  </a:lnTo>
                  <a:lnTo>
                    <a:pt x="94" y="475"/>
                  </a:lnTo>
                  <a:lnTo>
                    <a:pt x="176" y="475"/>
                  </a:lnTo>
                  <a:lnTo>
                    <a:pt x="176" y="475"/>
                  </a:lnTo>
                  <a:close/>
                  <a:moveTo>
                    <a:pt x="278" y="475"/>
                  </a:moveTo>
                  <a:lnTo>
                    <a:pt x="278" y="475"/>
                  </a:lnTo>
                  <a:lnTo>
                    <a:pt x="278" y="552"/>
                  </a:lnTo>
                  <a:lnTo>
                    <a:pt x="278" y="552"/>
                  </a:lnTo>
                  <a:lnTo>
                    <a:pt x="262" y="542"/>
                  </a:lnTo>
                  <a:lnTo>
                    <a:pt x="262" y="542"/>
                  </a:lnTo>
                  <a:lnTo>
                    <a:pt x="247" y="531"/>
                  </a:lnTo>
                  <a:lnTo>
                    <a:pt x="230" y="516"/>
                  </a:lnTo>
                  <a:lnTo>
                    <a:pt x="212" y="498"/>
                  </a:lnTo>
                  <a:lnTo>
                    <a:pt x="203" y="487"/>
                  </a:lnTo>
                  <a:lnTo>
                    <a:pt x="194" y="476"/>
                  </a:lnTo>
                  <a:lnTo>
                    <a:pt x="194" y="476"/>
                  </a:lnTo>
                  <a:lnTo>
                    <a:pt x="192" y="475"/>
                  </a:lnTo>
                  <a:lnTo>
                    <a:pt x="192" y="475"/>
                  </a:lnTo>
                  <a:lnTo>
                    <a:pt x="278" y="475"/>
                  </a:lnTo>
                  <a:lnTo>
                    <a:pt x="278" y="475"/>
                  </a:lnTo>
                  <a:close/>
                  <a:moveTo>
                    <a:pt x="374" y="475"/>
                  </a:moveTo>
                  <a:lnTo>
                    <a:pt x="374" y="475"/>
                  </a:lnTo>
                  <a:lnTo>
                    <a:pt x="373" y="476"/>
                  </a:lnTo>
                  <a:lnTo>
                    <a:pt x="373" y="476"/>
                  </a:lnTo>
                  <a:lnTo>
                    <a:pt x="364" y="487"/>
                  </a:lnTo>
                  <a:lnTo>
                    <a:pt x="355" y="498"/>
                  </a:lnTo>
                  <a:lnTo>
                    <a:pt x="337" y="516"/>
                  </a:lnTo>
                  <a:lnTo>
                    <a:pt x="320" y="531"/>
                  </a:lnTo>
                  <a:lnTo>
                    <a:pt x="305" y="542"/>
                  </a:lnTo>
                  <a:lnTo>
                    <a:pt x="305" y="542"/>
                  </a:lnTo>
                  <a:lnTo>
                    <a:pt x="290" y="552"/>
                  </a:lnTo>
                  <a:lnTo>
                    <a:pt x="290" y="552"/>
                  </a:lnTo>
                  <a:lnTo>
                    <a:pt x="290" y="475"/>
                  </a:lnTo>
                  <a:lnTo>
                    <a:pt x="290" y="475"/>
                  </a:lnTo>
                  <a:lnTo>
                    <a:pt x="374" y="475"/>
                  </a:lnTo>
                  <a:lnTo>
                    <a:pt x="374" y="475"/>
                  </a:lnTo>
                  <a:close/>
                  <a:moveTo>
                    <a:pt x="473" y="475"/>
                  </a:moveTo>
                  <a:lnTo>
                    <a:pt x="473" y="475"/>
                  </a:lnTo>
                  <a:lnTo>
                    <a:pt x="471" y="476"/>
                  </a:lnTo>
                  <a:lnTo>
                    <a:pt x="471" y="476"/>
                  </a:lnTo>
                  <a:lnTo>
                    <a:pt x="455" y="491"/>
                  </a:lnTo>
                  <a:lnTo>
                    <a:pt x="438" y="504"/>
                  </a:lnTo>
                  <a:lnTo>
                    <a:pt x="420" y="515"/>
                  </a:lnTo>
                  <a:lnTo>
                    <a:pt x="401" y="525"/>
                  </a:lnTo>
                  <a:lnTo>
                    <a:pt x="382" y="534"/>
                  </a:lnTo>
                  <a:lnTo>
                    <a:pt x="361" y="541"/>
                  </a:lnTo>
                  <a:lnTo>
                    <a:pt x="340" y="547"/>
                  </a:lnTo>
                  <a:lnTo>
                    <a:pt x="319" y="551"/>
                  </a:lnTo>
                  <a:lnTo>
                    <a:pt x="319" y="551"/>
                  </a:lnTo>
                  <a:lnTo>
                    <a:pt x="313" y="551"/>
                  </a:lnTo>
                  <a:lnTo>
                    <a:pt x="313" y="551"/>
                  </a:lnTo>
                  <a:lnTo>
                    <a:pt x="319" y="547"/>
                  </a:lnTo>
                  <a:lnTo>
                    <a:pt x="319" y="547"/>
                  </a:lnTo>
                  <a:lnTo>
                    <a:pt x="334" y="537"/>
                  </a:lnTo>
                  <a:lnTo>
                    <a:pt x="351" y="521"/>
                  </a:lnTo>
                  <a:lnTo>
                    <a:pt x="361" y="511"/>
                  </a:lnTo>
                  <a:lnTo>
                    <a:pt x="371" y="500"/>
                  </a:lnTo>
                  <a:lnTo>
                    <a:pt x="381" y="488"/>
                  </a:lnTo>
                  <a:lnTo>
                    <a:pt x="391" y="475"/>
                  </a:lnTo>
                  <a:lnTo>
                    <a:pt x="391" y="475"/>
                  </a:lnTo>
                  <a:lnTo>
                    <a:pt x="391" y="475"/>
                  </a:lnTo>
                  <a:lnTo>
                    <a:pt x="391" y="475"/>
                  </a:lnTo>
                  <a:lnTo>
                    <a:pt x="473" y="475"/>
                  </a:lnTo>
                  <a:lnTo>
                    <a:pt x="473" y="47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1" name="Freeform 27"/>
            <p:cNvSpPr>
              <a:spLocks/>
            </p:cNvSpPr>
            <p:nvPr userDrawn="1"/>
          </p:nvSpPr>
          <p:spPr bwMode="auto">
            <a:xfrm>
              <a:off x="1658938" y="1789113"/>
              <a:ext cx="107950" cy="187325"/>
            </a:xfrm>
            <a:custGeom>
              <a:avLst/>
              <a:gdLst>
                <a:gd name="T0" fmla="*/ 68 w 68"/>
                <a:gd name="T1" fmla="*/ 1 h 118"/>
                <a:gd name="T2" fmla="*/ 68 w 68"/>
                <a:gd name="T3" fmla="*/ 1 h 118"/>
                <a:gd name="T4" fmla="*/ 66 w 68"/>
                <a:gd name="T5" fmla="*/ 2 h 118"/>
                <a:gd name="T6" fmla="*/ 65 w 68"/>
                <a:gd name="T7" fmla="*/ 4 h 118"/>
                <a:gd name="T8" fmla="*/ 62 w 68"/>
                <a:gd name="T9" fmla="*/ 8 h 118"/>
                <a:gd name="T10" fmla="*/ 57 w 68"/>
                <a:gd name="T11" fmla="*/ 24 h 118"/>
                <a:gd name="T12" fmla="*/ 36 w 68"/>
                <a:gd name="T13" fmla="*/ 95 h 118"/>
                <a:gd name="T14" fmla="*/ 36 w 68"/>
                <a:gd name="T15" fmla="*/ 95 h 118"/>
                <a:gd name="T16" fmla="*/ 34 w 68"/>
                <a:gd name="T17" fmla="*/ 104 h 118"/>
                <a:gd name="T18" fmla="*/ 33 w 68"/>
                <a:gd name="T19" fmla="*/ 110 h 118"/>
                <a:gd name="T20" fmla="*/ 34 w 68"/>
                <a:gd name="T21" fmla="*/ 114 h 118"/>
                <a:gd name="T22" fmla="*/ 35 w 68"/>
                <a:gd name="T23" fmla="*/ 117 h 118"/>
                <a:gd name="T24" fmla="*/ 35 w 68"/>
                <a:gd name="T25" fmla="*/ 118 h 118"/>
                <a:gd name="T26" fmla="*/ 0 w 68"/>
                <a:gd name="T27" fmla="*/ 118 h 118"/>
                <a:gd name="T28" fmla="*/ 0 w 68"/>
                <a:gd name="T29" fmla="*/ 117 h 118"/>
                <a:gd name="T30" fmla="*/ 0 w 68"/>
                <a:gd name="T31" fmla="*/ 117 h 118"/>
                <a:gd name="T32" fmla="*/ 4 w 68"/>
                <a:gd name="T33" fmla="*/ 114 h 118"/>
                <a:gd name="T34" fmla="*/ 6 w 68"/>
                <a:gd name="T35" fmla="*/ 111 h 118"/>
                <a:gd name="T36" fmla="*/ 9 w 68"/>
                <a:gd name="T37" fmla="*/ 105 h 118"/>
                <a:gd name="T38" fmla="*/ 11 w 68"/>
                <a:gd name="T39" fmla="*/ 96 h 118"/>
                <a:gd name="T40" fmla="*/ 32 w 68"/>
                <a:gd name="T41" fmla="*/ 25 h 118"/>
                <a:gd name="T42" fmla="*/ 32 w 68"/>
                <a:gd name="T43" fmla="*/ 25 h 118"/>
                <a:gd name="T44" fmla="*/ 34 w 68"/>
                <a:gd name="T45" fmla="*/ 15 h 118"/>
                <a:gd name="T46" fmla="*/ 35 w 68"/>
                <a:gd name="T47" fmla="*/ 9 h 118"/>
                <a:gd name="T48" fmla="*/ 35 w 68"/>
                <a:gd name="T49" fmla="*/ 5 h 118"/>
                <a:gd name="T50" fmla="*/ 34 w 68"/>
                <a:gd name="T51" fmla="*/ 1 h 118"/>
                <a:gd name="T52" fmla="*/ 34 w 68"/>
                <a:gd name="T53" fmla="*/ 0 h 118"/>
                <a:gd name="T54" fmla="*/ 68 w 68"/>
                <a:gd name="T55" fmla="*/ 0 h 118"/>
                <a:gd name="T56" fmla="*/ 68 w 68"/>
                <a:gd name="T57" fmla="*/ 1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8" h="118">
                  <a:moveTo>
                    <a:pt x="68" y="1"/>
                  </a:moveTo>
                  <a:lnTo>
                    <a:pt x="68" y="1"/>
                  </a:lnTo>
                  <a:lnTo>
                    <a:pt x="66" y="2"/>
                  </a:lnTo>
                  <a:lnTo>
                    <a:pt x="65" y="4"/>
                  </a:lnTo>
                  <a:lnTo>
                    <a:pt x="62" y="8"/>
                  </a:lnTo>
                  <a:lnTo>
                    <a:pt x="57" y="24"/>
                  </a:lnTo>
                  <a:lnTo>
                    <a:pt x="36" y="95"/>
                  </a:lnTo>
                  <a:lnTo>
                    <a:pt x="36" y="95"/>
                  </a:lnTo>
                  <a:lnTo>
                    <a:pt x="34" y="104"/>
                  </a:lnTo>
                  <a:lnTo>
                    <a:pt x="33" y="110"/>
                  </a:lnTo>
                  <a:lnTo>
                    <a:pt x="34" y="114"/>
                  </a:lnTo>
                  <a:lnTo>
                    <a:pt x="35" y="117"/>
                  </a:lnTo>
                  <a:lnTo>
                    <a:pt x="35" y="118"/>
                  </a:lnTo>
                  <a:lnTo>
                    <a:pt x="0" y="118"/>
                  </a:lnTo>
                  <a:lnTo>
                    <a:pt x="0" y="117"/>
                  </a:lnTo>
                  <a:lnTo>
                    <a:pt x="0" y="117"/>
                  </a:lnTo>
                  <a:lnTo>
                    <a:pt x="4" y="114"/>
                  </a:lnTo>
                  <a:lnTo>
                    <a:pt x="6" y="111"/>
                  </a:lnTo>
                  <a:lnTo>
                    <a:pt x="9" y="105"/>
                  </a:lnTo>
                  <a:lnTo>
                    <a:pt x="11" y="96"/>
                  </a:lnTo>
                  <a:lnTo>
                    <a:pt x="32" y="25"/>
                  </a:lnTo>
                  <a:lnTo>
                    <a:pt x="32" y="25"/>
                  </a:lnTo>
                  <a:lnTo>
                    <a:pt x="34" y="15"/>
                  </a:lnTo>
                  <a:lnTo>
                    <a:pt x="35" y="9"/>
                  </a:lnTo>
                  <a:lnTo>
                    <a:pt x="35" y="5"/>
                  </a:lnTo>
                  <a:lnTo>
                    <a:pt x="34" y="1"/>
                  </a:lnTo>
                  <a:lnTo>
                    <a:pt x="34" y="0"/>
                  </a:lnTo>
                  <a:lnTo>
                    <a:pt x="68" y="0"/>
                  </a:lnTo>
                  <a:lnTo>
                    <a:pt x="68"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2" name="Freeform 28"/>
            <p:cNvSpPr>
              <a:spLocks/>
            </p:cNvSpPr>
            <p:nvPr userDrawn="1"/>
          </p:nvSpPr>
          <p:spPr bwMode="auto">
            <a:xfrm>
              <a:off x="1289051" y="1785938"/>
              <a:ext cx="138113" cy="193675"/>
            </a:xfrm>
            <a:custGeom>
              <a:avLst/>
              <a:gdLst>
                <a:gd name="T0" fmla="*/ 8 w 87"/>
                <a:gd name="T1" fmla="*/ 90 h 122"/>
                <a:gd name="T2" fmla="*/ 10 w 87"/>
                <a:gd name="T3" fmla="*/ 101 h 122"/>
                <a:gd name="T4" fmla="*/ 16 w 87"/>
                <a:gd name="T5" fmla="*/ 109 h 122"/>
                <a:gd name="T6" fmla="*/ 25 w 87"/>
                <a:gd name="T7" fmla="*/ 113 h 122"/>
                <a:gd name="T8" fmla="*/ 38 w 87"/>
                <a:gd name="T9" fmla="*/ 114 h 122"/>
                <a:gd name="T10" fmla="*/ 42 w 87"/>
                <a:gd name="T11" fmla="*/ 113 h 122"/>
                <a:gd name="T12" fmla="*/ 50 w 87"/>
                <a:gd name="T13" fmla="*/ 110 h 122"/>
                <a:gd name="T14" fmla="*/ 55 w 87"/>
                <a:gd name="T15" fmla="*/ 104 h 122"/>
                <a:gd name="T16" fmla="*/ 58 w 87"/>
                <a:gd name="T17" fmla="*/ 97 h 122"/>
                <a:gd name="T18" fmla="*/ 58 w 87"/>
                <a:gd name="T19" fmla="*/ 94 h 122"/>
                <a:gd name="T20" fmla="*/ 54 w 87"/>
                <a:gd name="T21" fmla="*/ 82 h 122"/>
                <a:gd name="T22" fmla="*/ 43 w 87"/>
                <a:gd name="T23" fmla="*/ 72 h 122"/>
                <a:gd name="T24" fmla="*/ 38 w 87"/>
                <a:gd name="T25" fmla="*/ 68 h 122"/>
                <a:gd name="T26" fmla="*/ 22 w 87"/>
                <a:gd name="T27" fmla="*/ 54 h 122"/>
                <a:gd name="T28" fmla="*/ 17 w 87"/>
                <a:gd name="T29" fmla="*/ 46 h 122"/>
                <a:gd name="T30" fmla="*/ 16 w 87"/>
                <a:gd name="T31" fmla="*/ 36 h 122"/>
                <a:gd name="T32" fmla="*/ 17 w 87"/>
                <a:gd name="T33" fmla="*/ 29 h 122"/>
                <a:gd name="T34" fmla="*/ 22 w 87"/>
                <a:gd name="T35" fmla="*/ 15 h 122"/>
                <a:gd name="T36" fmla="*/ 33 w 87"/>
                <a:gd name="T37" fmla="*/ 6 h 122"/>
                <a:gd name="T38" fmla="*/ 48 w 87"/>
                <a:gd name="T39" fmla="*/ 1 h 122"/>
                <a:gd name="T40" fmla="*/ 56 w 87"/>
                <a:gd name="T41" fmla="*/ 0 h 122"/>
                <a:gd name="T42" fmla="*/ 77 w 87"/>
                <a:gd name="T43" fmla="*/ 2 h 122"/>
                <a:gd name="T44" fmla="*/ 87 w 87"/>
                <a:gd name="T45" fmla="*/ 5 h 122"/>
                <a:gd name="T46" fmla="*/ 80 w 87"/>
                <a:gd name="T47" fmla="*/ 27 h 122"/>
                <a:gd name="T48" fmla="*/ 77 w 87"/>
                <a:gd name="T49" fmla="*/ 17 h 122"/>
                <a:gd name="T50" fmla="*/ 73 w 87"/>
                <a:gd name="T51" fmla="*/ 11 h 122"/>
                <a:gd name="T52" fmla="*/ 65 w 87"/>
                <a:gd name="T53" fmla="*/ 8 h 122"/>
                <a:gd name="T54" fmla="*/ 55 w 87"/>
                <a:gd name="T55" fmla="*/ 8 h 122"/>
                <a:gd name="T56" fmla="*/ 50 w 87"/>
                <a:gd name="T57" fmla="*/ 8 h 122"/>
                <a:gd name="T58" fmla="*/ 44 w 87"/>
                <a:gd name="T59" fmla="*/ 12 h 122"/>
                <a:gd name="T60" fmla="*/ 39 w 87"/>
                <a:gd name="T61" fmla="*/ 17 h 122"/>
                <a:gd name="T62" fmla="*/ 37 w 87"/>
                <a:gd name="T63" fmla="*/ 28 h 122"/>
                <a:gd name="T64" fmla="*/ 38 w 87"/>
                <a:gd name="T65" fmla="*/ 34 h 122"/>
                <a:gd name="T66" fmla="*/ 45 w 87"/>
                <a:gd name="T67" fmla="*/ 44 h 122"/>
                <a:gd name="T68" fmla="*/ 57 w 87"/>
                <a:gd name="T69" fmla="*/ 52 h 122"/>
                <a:gd name="T70" fmla="*/ 66 w 87"/>
                <a:gd name="T71" fmla="*/ 58 h 122"/>
                <a:gd name="T72" fmla="*/ 77 w 87"/>
                <a:gd name="T73" fmla="*/ 69 h 122"/>
                <a:gd name="T74" fmla="*/ 80 w 87"/>
                <a:gd name="T75" fmla="*/ 79 h 122"/>
                <a:gd name="T76" fmla="*/ 81 w 87"/>
                <a:gd name="T77" fmla="*/ 84 h 122"/>
                <a:gd name="T78" fmla="*/ 77 w 87"/>
                <a:gd name="T79" fmla="*/ 100 h 122"/>
                <a:gd name="T80" fmla="*/ 68 w 87"/>
                <a:gd name="T81" fmla="*/ 112 h 122"/>
                <a:gd name="T82" fmla="*/ 54 w 87"/>
                <a:gd name="T83" fmla="*/ 120 h 122"/>
                <a:gd name="T84" fmla="*/ 35 w 87"/>
                <a:gd name="T85" fmla="*/ 122 h 122"/>
                <a:gd name="T86" fmla="*/ 24 w 87"/>
                <a:gd name="T87" fmla="*/ 121 h 122"/>
                <a:gd name="T88" fmla="*/ 6 w 87"/>
                <a:gd name="T89" fmla="*/ 116 h 122"/>
                <a:gd name="T90" fmla="*/ 0 w 87"/>
                <a:gd name="T91" fmla="*/ 112 h 122"/>
                <a:gd name="T92" fmla="*/ 8 w 87"/>
                <a:gd name="T93" fmla="*/ 9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7" h="122">
                  <a:moveTo>
                    <a:pt x="8" y="90"/>
                  </a:moveTo>
                  <a:lnTo>
                    <a:pt x="8" y="90"/>
                  </a:lnTo>
                  <a:lnTo>
                    <a:pt x="9" y="96"/>
                  </a:lnTo>
                  <a:lnTo>
                    <a:pt x="10" y="101"/>
                  </a:lnTo>
                  <a:lnTo>
                    <a:pt x="13" y="106"/>
                  </a:lnTo>
                  <a:lnTo>
                    <a:pt x="16" y="109"/>
                  </a:lnTo>
                  <a:lnTo>
                    <a:pt x="20" y="112"/>
                  </a:lnTo>
                  <a:lnTo>
                    <a:pt x="25" y="113"/>
                  </a:lnTo>
                  <a:lnTo>
                    <a:pt x="31" y="114"/>
                  </a:lnTo>
                  <a:lnTo>
                    <a:pt x="38" y="114"/>
                  </a:lnTo>
                  <a:lnTo>
                    <a:pt x="38" y="114"/>
                  </a:lnTo>
                  <a:lnTo>
                    <a:pt x="42" y="113"/>
                  </a:lnTo>
                  <a:lnTo>
                    <a:pt x="46" y="112"/>
                  </a:lnTo>
                  <a:lnTo>
                    <a:pt x="50" y="110"/>
                  </a:lnTo>
                  <a:lnTo>
                    <a:pt x="53" y="107"/>
                  </a:lnTo>
                  <a:lnTo>
                    <a:pt x="55" y="104"/>
                  </a:lnTo>
                  <a:lnTo>
                    <a:pt x="57" y="101"/>
                  </a:lnTo>
                  <a:lnTo>
                    <a:pt x="58" y="97"/>
                  </a:lnTo>
                  <a:lnTo>
                    <a:pt x="58" y="94"/>
                  </a:lnTo>
                  <a:lnTo>
                    <a:pt x="58" y="94"/>
                  </a:lnTo>
                  <a:lnTo>
                    <a:pt x="57" y="88"/>
                  </a:lnTo>
                  <a:lnTo>
                    <a:pt x="54" y="82"/>
                  </a:lnTo>
                  <a:lnTo>
                    <a:pt x="50" y="77"/>
                  </a:lnTo>
                  <a:lnTo>
                    <a:pt x="43" y="72"/>
                  </a:lnTo>
                  <a:lnTo>
                    <a:pt x="38" y="68"/>
                  </a:lnTo>
                  <a:lnTo>
                    <a:pt x="38" y="68"/>
                  </a:lnTo>
                  <a:lnTo>
                    <a:pt x="29" y="62"/>
                  </a:lnTo>
                  <a:lnTo>
                    <a:pt x="22" y="54"/>
                  </a:lnTo>
                  <a:lnTo>
                    <a:pt x="20" y="51"/>
                  </a:lnTo>
                  <a:lnTo>
                    <a:pt x="17" y="46"/>
                  </a:lnTo>
                  <a:lnTo>
                    <a:pt x="16" y="41"/>
                  </a:lnTo>
                  <a:lnTo>
                    <a:pt x="16" y="36"/>
                  </a:lnTo>
                  <a:lnTo>
                    <a:pt x="16" y="36"/>
                  </a:lnTo>
                  <a:lnTo>
                    <a:pt x="17" y="29"/>
                  </a:lnTo>
                  <a:lnTo>
                    <a:pt x="19" y="22"/>
                  </a:lnTo>
                  <a:lnTo>
                    <a:pt x="22" y="15"/>
                  </a:lnTo>
                  <a:lnTo>
                    <a:pt x="27" y="10"/>
                  </a:lnTo>
                  <a:lnTo>
                    <a:pt x="33" y="6"/>
                  </a:lnTo>
                  <a:lnTo>
                    <a:pt x="40" y="3"/>
                  </a:lnTo>
                  <a:lnTo>
                    <a:pt x="48" y="1"/>
                  </a:lnTo>
                  <a:lnTo>
                    <a:pt x="56" y="0"/>
                  </a:lnTo>
                  <a:lnTo>
                    <a:pt x="56" y="0"/>
                  </a:lnTo>
                  <a:lnTo>
                    <a:pt x="67" y="0"/>
                  </a:lnTo>
                  <a:lnTo>
                    <a:pt x="77" y="2"/>
                  </a:lnTo>
                  <a:lnTo>
                    <a:pt x="77" y="2"/>
                  </a:lnTo>
                  <a:lnTo>
                    <a:pt x="87" y="5"/>
                  </a:lnTo>
                  <a:lnTo>
                    <a:pt x="82" y="27"/>
                  </a:lnTo>
                  <a:lnTo>
                    <a:pt x="80" y="27"/>
                  </a:lnTo>
                  <a:lnTo>
                    <a:pt x="80" y="27"/>
                  </a:lnTo>
                  <a:lnTo>
                    <a:pt x="77" y="17"/>
                  </a:lnTo>
                  <a:lnTo>
                    <a:pt x="75" y="14"/>
                  </a:lnTo>
                  <a:lnTo>
                    <a:pt x="73" y="11"/>
                  </a:lnTo>
                  <a:lnTo>
                    <a:pt x="70" y="9"/>
                  </a:lnTo>
                  <a:lnTo>
                    <a:pt x="65" y="8"/>
                  </a:lnTo>
                  <a:lnTo>
                    <a:pt x="61" y="7"/>
                  </a:lnTo>
                  <a:lnTo>
                    <a:pt x="55" y="8"/>
                  </a:lnTo>
                  <a:lnTo>
                    <a:pt x="55" y="8"/>
                  </a:lnTo>
                  <a:lnTo>
                    <a:pt x="50" y="8"/>
                  </a:lnTo>
                  <a:lnTo>
                    <a:pt x="47" y="10"/>
                  </a:lnTo>
                  <a:lnTo>
                    <a:pt x="44" y="12"/>
                  </a:lnTo>
                  <a:lnTo>
                    <a:pt x="41" y="14"/>
                  </a:lnTo>
                  <a:lnTo>
                    <a:pt x="39" y="17"/>
                  </a:lnTo>
                  <a:lnTo>
                    <a:pt x="38" y="21"/>
                  </a:lnTo>
                  <a:lnTo>
                    <a:pt x="37" y="28"/>
                  </a:lnTo>
                  <a:lnTo>
                    <a:pt x="37" y="28"/>
                  </a:lnTo>
                  <a:lnTo>
                    <a:pt x="38" y="34"/>
                  </a:lnTo>
                  <a:lnTo>
                    <a:pt x="40" y="39"/>
                  </a:lnTo>
                  <a:lnTo>
                    <a:pt x="45" y="44"/>
                  </a:lnTo>
                  <a:lnTo>
                    <a:pt x="52" y="48"/>
                  </a:lnTo>
                  <a:lnTo>
                    <a:pt x="57" y="52"/>
                  </a:lnTo>
                  <a:lnTo>
                    <a:pt x="57" y="52"/>
                  </a:lnTo>
                  <a:lnTo>
                    <a:pt x="66" y="58"/>
                  </a:lnTo>
                  <a:lnTo>
                    <a:pt x="74" y="65"/>
                  </a:lnTo>
                  <a:lnTo>
                    <a:pt x="77" y="69"/>
                  </a:lnTo>
                  <a:lnTo>
                    <a:pt x="79" y="74"/>
                  </a:lnTo>
                  <a:lnTo>
                    <a:pt x="80" y="79"/>
                  </a:lnTo>
                  <a:lnTo>
                    <a:pt x="81" y="84"/>
                  </a:lnTo>
                  <a:lnTo>
                    <a:pt x="81" y="84"/>
                  </a:lnTo>
                  <a:lnTo>
                    <a:pt x="80" y="93"/>
                  </a:lnTo>
                  <a:lnTo>
                    <a:pt x="77" y="100"/>
                  </a:lnTo>
                  <a:lnTo>
                    <a:pt x="73" y="107"/>
                  </a:lnTo>
                  <a:lnTo>
                    <a:pt x="68" y="112"/>
                  </a:lnTo>
                  <a:lnTo>
                    <a:pt x="62" y="116"/>
                  </a:lnTo>
                  <a:lnTo>
                    <a:pt x="54" y="120"/>
                  </a:lnTo>
                  <a:lnTo>
                    <a:pt x="45" y="122"/>
                  </a:lnTo>
                  <a:lnTo>
                    <a:pt x="35" y="122"/>
                  </a:lnTo>
                  <a:lnTo>
                    <a:pt x="35" y="122"/>
                  </a:lnTo>
                  <a:lnTo>
                    <a:pt x="24" y="121"/>
                  </a:lnTo>
                  <a:lnTo>
                    <a:pt x="14" y="119"/>
                  </a:lnTo>
                  <a:lnTo>
                    <a:pt x="6" y="116"/>
                  </a:lnTo>
                  <a:lnTo>
                    <a:pt x="0" y="112"/>
                  </a:lnTo>
                  <a:lnTo>
                    <a:pt x="0" y="112"/>
                  </a:lnTo>
                  <a:lnTo>
                    <a:pt x="6" y="90"/>
                  </a:lnTo>
                  <a:lnTo>
                    <a:pt x="8" y="9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3" name="Freeform 29"/>
            <p:cNvSpPr>
              <a:spLocks/>
            </p:cNvSpPr>
            <p:nvPr userDrawn="1"/>
          </p:nvSpPr>
          <p:spPr bwMode="auto">
            <a:xfrm>
              <a:off x="1760538" y="1789113"/>
              <a:ext cx="166688" cy="187325"/>
            </a:xfrm>
            <a:custGeom>
              <a:avLst/>
              <a:gdLst>
                <a:gd name="T0" fmla="*/ 105 w 105"/>
                <a:gd name="T1" fmla="*/ 0 h 118"/>
                <a:gd name="T2" fmla="*/ 105 w 105"/>
                <a:gd name="T3" fmla="*/ 0 h 118"/>
                <a:gd name="T4" fmla="*/ 98 w 105"/>
                <a:gd name="T5" fmla="*/ 22 h 118"/>
                <a:gd name="T6" fmla="*/ 97 w 105"/>
                <a:gd name="T7" fmla="*/ 22 h 118"/>
                <a:gd name="T8" fmla="*/ 97 w 105"/>
                <a:gd name="T9" fmla="*/ 22 h 118"/>
                <a:gd name="T10" fmla="*/ 95 w 105"/>
                <a:gd name="T11" fmla="*/ 16 h 118"/>
                <a:gd name="T12" fmla="*/ 92 w 105"/>
                <a:gd name="T13" fmla="*/ 13 h 118"/>
                <a:gd name="T14" fmla="*/ 88 w 105"/>
                <a:gd name="T15" fmla="*/ 10 h 118"/>
                <a:gd name="T16" fmla="*/ 84 w 105"/>
                <a:gd name="T17" fmla="*/ 9 h 118"/>
                <a:gd name="T18" fmla="*/ 76 w 105"/>
                <a:gd name="T19" fmla="*/ 8 h 118"/>
                <a:gd name="T20" fmla="*/ 69 w 105"/>
                <a:gd name="T21" fmla="*/ 8 h 118"/>
                <a:gd name="T22" fmla="*/ 68 w 105"/>
                <a:gd name="T23" fmla="*/ 8 h 118"/>
                <a:gd name="T24" fmla="*/ 68 w 105"/>
                <a:gd name="T25" fmla="*/ 8 h 118"/>
                <a:gd name="T26" fmla="*/ 64 w 105"/>
                <a:gd name="T27" fmla="*/ 9 h 118"/>
                <a:gd name="T28" fmla="*/ 61 w 105"/>
                <a:gd name="T29" fmla="*/ 10 h 118"/>
                <a:gd name="T30" fmla="*/ 59 w 105"/>
                <a:gd name="T31" fmla="*/ 12 h 118"/>
                <a:gd name="T32" fmla="*/ 58 w 105"/>
                <a:gd name="T33" fmla="*/ 16 h 118"/>
                <a:gd name="T34" fmla="*/ 48 w 105"/>
                <a:gd name="T35" fmla="*/ 55 h 118"/>
                <a:gd name="T36" fmla="*/ 51 w 105"/>
                <a:gd name="T37" fmla="*/ 55 h 118"/>
                <a:gd name="T38" fmla="*/ 51 w 105"/>
                <a:gd name="T39" fmla="*/ 55 h 118"/>
                <a:gd name="T40" fmla="*/ 62 w 105"/>
                <a:gd name="T41" fmla="*/ 55 h 118"/>
                <a:gd name="T42" fmla="*/ 71 w 105"/>
                <a:gd name="T43" fmla="*/ 55 h 118"/>
                <a:gd name="T44" fmla="*/ 78 w 105"/>
                <a:gd name="T45" fmla="*/ 53 h 118"/>
                <a:gd name="T46" fmla="*/ 81 w 105"/>
                <a:gd name="T47" fmla="*/ 52 h 118"/>
                <a:gd name="T48" fmla="*/ 83 w 105"/>
                <a:gd name="T49" fmla="*/ 50 h 118"/>
                <a:gd name="T50" fmla="*/ 84 w 105"/>
                <a:gd name="T51" fmla="*/ 50 h 118"/>
                <a:gd name="T52" fmla="*/ 78 w 105"/>
                <a:gd name="T53" fmla="*/ 71 h 118"/>
                <a:gd name="T54" fmla="*/ 77 w 105"/>
                <a:gd name="T55" fmla="*/ 71 h 118"/>
                <a:gd name="T56" fmla="*/ 77 w 105"/>
                <a:gd name="T57" fmla="*/ 71 h 118"/>
                <a:gd name="T58" fmla="*/ 75 w 105"/>
                <a:gd name="T59" fmla="*/ 68 h 118"/>
                <a:gd name="T60" fmla="*/ 73 w 105"/>
                <a:gd name="T61" fmla="*/ 66 h 118"/>
                <a:gd name="T62" fmla="*/ 70 w 105"/>
                <a:gd name="T63" fmla="*/ 65 h 118"/>
                <a:gd name="T64" fmla="*/ 67 w 105"/>
                <a:gd name="T65" fmla="*/ 64 h 118"/>
                <a:gd name="T66" fmla="*/ 58 w 105"/>
                <a:gd name="T67" fmla="*/ 63 h 118"/>
                <a:gd name="T68" fmla="*/ 48 w 105"/>
                <a:gd name="T69" fmla="*/ 63 h 118"/>
                <a:gd name="T70" fmla="*/ 45 w 105"/>
                <a:gd name="T71" fmla="*/ 63 h 118"/>
                <a:gd name="T72" fmla="*/ 36 w 105"/>
                <a:gd name="T73" fmla="*/ 95 h 118"/>
                <a:gd name="T74" fmla="*/ 36 w 105"/>
                <a:gd name="T75" fmla="*/ 95 h 118"/>
                <a:gd name="T76" fmla="*/ 34 w 105"/>
                <a:gd name="T77" fmla="*/ 103 h 118"/>
                <a:gd name="T78" fmla="*/ 32 w 105"/>
                <a:gd name="T79" fmla="*/ 109 h 118"/>
                <a:gd name="T80" fmla="*/ 33 w 105"/>
                <a:gd name="T81" fmla="*/ 114 h 118"/>
                <a:gd name="T82" fmla="*/ 34 w 105"/>
                <a:gd name="T83" fmla="*/ 117 h 118"/>
                <a:gd name="T84" fmla="*/ 34 w 105"/>
                <a:gd name="T85" fmla="*/ 118 h 118"/>
                <a:gd name="T86" fmla="*/ 0 w 105"/>
                <a:gd name="T87" fmla="*/ 118 h 118"/>
                <a:gd name="T88" fmla="*/ 0 w 105"/>
                <a:gd name="T89" fmla="*/ 117 h 118"/>
                <a:gd name="T90" fmla="*/ 0 w 105"/>
                <a:gd name="T91" fmla="*/ 117 h 118"/>
                <a:gd name="T92" fmla="*/ 3 w 105"/>
                <a:gd name="T93" fmla="*/ 114 h 118"/>
                <a:gd name="T94" fmla="*/ 6 w 105"/>
                <a:gd name="T95" fmla="*/ 110 h 118"/>
                <a:gd name="T96" fmla="*/ 8 w 105"/>
                <a:gd name="T97" fmla="*/ 104 h 118"/>
                <a:gd name="T98" fmla="*/ 11 w 105"/>
                <a:gd name="T99" fmla="*/ 96 h 118"/>
                <a:gd name="T100" fmla="*/ 32 w 105"/>
                <a:gd name="T101" fmla="*/ 24 h 118"/>
                <a:gd name="T102" fmla="*/ 32 w 105"/>
                <a:gd name="T103" fmla="*/ 24 h 118"/>
                <a:gd name="T104" fmla="*/ 34 w 105"/>
                <a:gd name="T105" fmla="*/ 15 h 118"/>
                <a:gd name="T106" fmla="*/ 35 w 105"/>
                <a:gd name="T107" fmla="*/ 9 h 118"/>
                <a:gd name="T108" fmla="*/ 35 w 105"/>
                <a:gd name="T109" fmla="*/ 5 h 118"/>
                <a:gd name="T110" fmla="*/ 33 w 105"/>
                <a:gd name="T111" fmla="*/ 1 h 118"/>
                <a:gd name="T112" fmla="*/ 33 w 105"/>
                <a:gd name="T113" fmla="*/ 0 h 118"/>
                <a:gd name="T114" fmla="*/ 105 w 105"/>
                <a:gd name="T115" fmla="*/ 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5" h="118">
                  <a:moveTo>
                    <a:pt x="105" y="0"/>
                  </a:moveTo>
                  <a:lnTo>
                    <a:pt x="105" y="0"/>
                  </a:lnTo>
                  <a:lnTo>
                    <a:pt x="98" y="22"/>
                  </a:lnTo>
                  <a:lnTo>
                    <a:pt x="97" y="22"/>
                  </a:lnTo>
                  <a:lnTo>
                    <a:pt x="97" y="22"/>
                  </a:lnTo>
                  <a:lnTo>
                    <a:pt x="95" y="16"/>
                  </a:lnTo>
                  <a:lnTo>
                    <a:pt x="92" y="13"/>
                  </a:lnTo>
                  <a:lnTo>
                    <a:pt x="88" y="10"/>
                  </a:lnTo>
                  <a:lnTo>
                    <a:pt x="84" y="9"/>
                  </a:lnTo>
                  <a:lnTo>
                    <a:pt x="76" y="8"/>
                  </a:lnTo>
                  <a:lnTo>
                    <a:pt x="69" y="8"/>
                  </a:lnTo>
                  <a:lnTo>
                    <a:pt x="68" y="8"/>
                  </a:lnTo>
                  <a:lnTo>
                    <a:pt x="68" y="8"/>
                  </a:lnTo>
                  <a:lnTo>
                    <a:pt x="64" y="9"/>
                  </a:lnTo>
                  <a:lnTo>
                    <a:pt x="61" y="10"/>
                  </a:lnTo>
                  <a:lnTo>
                    <a:pt x="59" y="12"/>
                  </a:lnTo>
                  <a:lnTo>
                    <a:pt x="58" y="16"/>
                  </a:lnTo>
                  <a:lnTo>
                    <a:pt x="48" y="55"/>
                  </a:lnTo>
                  <a:lnTo>
                    <a:pt x="51" y="55"/>
                  </a:lnTo>
                  <a:lnTo>
                    <a:pt x="51" y="55"/>
                  </a:lnTo>
                  <a:lnTo>
                    <a:pt x="62" y="55"/>
                  </a:lnTo>
                  <a:lnTo>
                    <a:pt x="71" y="55"/>
                  </a:lnTo>
                  <a:lnTo>
                    <a:pt x="78" y="53"/>
                  </a:lnTo>
                  <a:lnTo>
                    <a:pt x="81" y="52"/>
                  </a:lnTo>
                  <a:lnTo>
                    <a:pt x="83" y="50"/>
                  </a:lnTo>
                  <a:lnTo>
                    <a:pt x="84" y="50"/>
                  </a:lnTo>
                  <a:lnTo>
                    <a:pt x="78" y="71"/>
                  </a:lnTo>
                  <a:lnTo>
                    <a:pt x="77" y="71"/>
                  </a:lnTo>
                  <a:lnTo>
                    <a:pt x="77" y="71"/>
                  </a:lnTo>
                  <a:lnTo>
                    <a:pt x="75" y="68"/>
                  </a:lnTo>
                  <a:lnTo>
                    <a:pt x="73" y="66"/>
                  </a:lnTo>
                  <a:lnTo>
                    <a:pt x="70" y="65"/>
                  </a:lnTo>
                  <a:lnTo>
                    <a:pt x="67" y="64"/>
                  </a:lnTo>
                  <a:lnTo>
                    <a:pt x="58" y="63"/>
                  </a:lnTo>
                  <a:lnTo>
                    <a:pt x="48" y="63"/>
                  </a:lnTo>
                  <a:lnTo>
                    <a:pt x="45" y="63"/>
                  </a:lnTo>
                  <a:lnTo>
                    <a:pt x="36" y="95"/>
                  </a:lnTo>
                  <a:lnTo>
                    <a:pt x="36" y="95"/>
                  </a:lnTo>
                  <a:lnTo>
                    <a:pt x="34" y="103"/>
                  </a:lnTo>
                  <a:lnTo>
                    <a:pt x="32" y="109"/>
                  </a:lnTo>
                  <a:lnTo>
                    <a:pt x="33" y="114"/>
                  </a:lnTo>
                  <a:lnTo>
                    <a:pt x="34" y="117"/>
                  </a:lnTo>
                  <a:lnTo>
                    <a:pt x="34" y="118"/>
                  </a:lnTo>
                  <a:lnTo>
                    <a:pt x="0" y="118"/>
                  </a:lnTo>
                  <a:lnTo>
                    <a:pt x="0" y="117"/>
                  </a:lnTo>
                  <a:lnTo>
                    <a:pt x="0" y="117"/>
                  </a:lnTo>
                  <a:lnTo>
                    <a:pt x="3" y="114"/>
                  </a:lnTo>
                  <a:lnTo>
                    <a:pt x="6" y="110"/>
                  </a:lnTo>
                  <a:lnTo>
                    <a:pt x="8" y="104"/>
                  </a:lnTo>
                  <a:lnTo>
                    <a:pt x="11" y="96"/>
                  </a:lnTo>
                  <a:lnTo>
                    <a:pt x="32" y="24"/>
                  </a:lnTo>
                  <a:lnTo>
                    <a:pt x="32" y="24"/>
                  </a:lnTo>
                  <a:lnTo>
                    <a:pt x="34" y="15"/>
                  </a:lnTo>
                  <a:lnTo>
                    <a:pt x="35" y="9"/>
                  </a:lnTo>
                  <a:lnTo>
                    <a:pt x="35" y="5"/>
                  </a:lnTo>
                  <a:lnTo>
                    <a:pt x="33" y="1"/>
                  </a:lnTo>
                  <a:lnTo>
                    <a:pt x="33" y="0"/>
                  </a:lnTo>
                  <a:lnTo>
                    <a:pt x="10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4" name="Freeform 30"/>
            <p:cNvSpPr>
              <a:spLocks/>
            </p:cNvSpPr>
            <p:nvPr userDrawn="1"/>
          </p:nvSpPr>
          <p:spPr bwMode="auto">
            <a:xfrm>
              <a:off x="1925638" y="1789113"/>
              <a:ext cx="150813" cy="187325"/>
            </a:xfrm>
            <a:custGeom>
              <a:avLst/>
              <a:gdLst>
                <a:gd name="T0" fmla="*/ 95 w 95"/>
                <a:gd name="T1" fmla="*/ 0 h 118"/>
                <a:gd name="T2" fmla="*/ 95 w 95"/>
                <a:gd name="T3" fmla="*/ 0 h 118"/>
                <a:gd name="T4" fmla="*/ 89 w 95"/>
                <a:gd name="T5" fmla="*/ 22 h 118"/>
                <a:gd name="T6" fmla="*/ 87 w 95"/>
                <a:gd name="T7" fmla="*/ 22 h 118"/>
                <a:gd name="T8" fmla="*/ 87 w 95"/>
                <a:gd name="T9" fmla="*/ 22 h 118"/>
                <a:gd name="T10" fmla="*/ 85 w 95"/>
                <a:gd name="T11" fmla="*/ 16 h 118"/>
                <a:gd name="T12" fmla="*/ 82 w 95"/>
                <a:gd name="T13" fmla="*/ 13 h 118"/>
                <a:gd name="T14" fmla="*/ 78 w 95"/>
                <a:gd name="T15" fmla="*/ 11 h 118"/>
                <a:gd name="T16" fmla="*/ 75 w 95"/>
                <a:gd name="T17" fmla="*/ 9 h 118"/>
                <a:gd name="T18" fmla="*/ 67 w 95"/>
                <a:gd name="T19" fmla="*/ 8 h 118"/>
                <a:gd name="T20" fmla="*/ 61 w 95"/>
                <a:gd name="T21" fmla="*/ 8 h 118"/>
                <a:gd name="T22" fmla="*/ 60 w 95"/>
                <a:gd name="T23" fmla="*/ 8 h 118"/>
                <a:gd name="T24" fmla="*/ 35 w 95"/>
                <a:gd name="T25" fmla="*/ 95 h 118"/>
                <a:gd name="T26" fmla="*/ 35 w 95"/>
                <a:gd name="T27" fmla="*/ 95 h 118"/>
                <a:gd name="T28" fmla="*/ 32 w 95"/>
                <a:gd name="T29" fmla="*/ 110 h 118"/>
                <a:gd name="T30" fmla="*/ 32 w 95"/>
                <a:gd name="T31" fmla="*/ 114 h 118"/>
                <a:gd name="T32" fmla="*/ 34 w 95"/>
                <a:gd name="T33" fmla="*/ 117 h 118"/>
                <a:gd name="T34" fmla="*/ 34 w 95"/>
                <a:gd name="T35" fmla="*/ 118 h 118"/>
                <a:gd name="T36" fmla="*/ 0 w 95"/>
                <a:gd name="T37" fmla="*/ 118 h 118"/>
                <a:gd name="T38" fmla="*/ 0 w 95"/>
                <a:gd name="T39" fmla="*/ 117 h 118"/>
                <a:gd name="T40" fmla="*/ 0 w 95"/>
                <a:gd name="T41" fmla="*/ 117 h 118"/>
                <a:gd name="T42" fmla="*/ 4 w 95"/>
                <a:gd name="T43" fmla="*/ 114 h 118"/>
                <a:gd name="T44" fmla="*/ 6 w 95"/>
                <a:gd name="T45" fmla="*/ 110 h 118"/>
                <a:gd name="T46" fmla="*/ 8 w 95"/>
                <a:gd name="T47" fmla="*/ 104 h 118"/>
                <a:gd name="T48" fmla="*/ 11 w 95"/>
                <a:gd name="T49" fmla="*/ 95 h 118"/>
                <a:gd name="T50" fmla="*/ 36 w 95"/>
                <a:gd name="T51" fmla="*/ 8 h 118"/>
                <a:gd name="T52" fmla="*/ 33 w 95"/>
                <a:gd name="T53" fmla="*/ 8 h 118"/>
                <a:gd name="T54" fmla="*/ 33 w 95"/>
                <a:gd name="T55" fmla="*/ 8 h 118"/>
                <a:gd name="T56" fmla="*/ 26 w 95"/>
                <a:gd name="T57" fmla="*/ 8 h 118"/>
                <a:gd name="T58" fmla="*/ 19 w 95"/>
                <a:gd name="T59" fmla="*/ 9 h 118"/>
                <a:gd name="T60" fmla="*/ 15 w 95"/>
                <a:gd name="T61" fmla="*/ 11 h 118"/>
                <a:gd name="T62" fmla="*/ 11 w 95"/>
                <a:gd name="T63" fmla="*/ 13 h 118"/>
                <a:gd name="T64" fmla="*/ 7 w 95"/>
                <a:gd name="T65" fmla="*/ 16 h 118"/>
                <a:gd name="T66" fmla="*/ 3 w 95"/>
                <a:gd name="T67" fmla="*/ 22 h 118"/>
                <a:gd name="T68" fmla="*/ 1 w 95"/>
                <a:gd name="T69" fmla="*/ 22 h 118"/>
                <a:gd name="T70" fmla="*/ 1 w 95"/>
                <a:gd name="T71" fmla="*/ 22 h 118"/>
                <a:gd name="T72" fmla="*/ 8 w 95"/>
                <a:gd name="T73" fmla="*/ 0 h 118"/>
                <a:gd name="T74" fmla="*/ 95 w 95"/>
                <a:gd name="T75" fmla="*/ 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5" h="118">
                  <a:moveTo>
                    <a:pt x="95" y="0"/>
                  </a:moveTo>
                  <a:lnTo>
                    <a:pt x="95" y="0"/>
                  </a:lnTo>
                  <a:lnTo>
                    <a:pt x="89" y="22"/>
                  </a:lnTo>
                  <a:lnTo>
                    <a:pt x="87" y="22"/>
                  </a:lnTo>
                  <a:lnTo>
                    <a:pt x="87" y="22"/>
                  </a:lnTo>
                  <a:lnTo>
                    <a:pt x="85" y="16"/>
                  </a:lnTo>
                  <a:lnTo>
                    <a:pt x="82" y="13"/>
                  </a:lnTo>
                  <a:lnTo>
                    <a:pt x="78" y="11"/>
                  </a:lnTo>
                  <a:lnTo>
                    <a:pt x="75" y="9"/>
                  </a:lnTo>
                  <a:lnTo>
                    <a:pt x="67" y="8"/>
                  </a:lnTo>
                  <a:lnTo>
                    <a:pt x="61" y="8"/>
                  </a:lnTo>
                  <a:lnTo>
                    <a:pt x="60" y="8"/>
                  </a:lnTo>
                  <a:lnTo>
                    <a:pt x="35" y="95"/>
                  </a:lnTo>
                  <a:lnTo>
                    <a:pt x="35" y="95"/>
                  </a:lnTo>
                  <a:lnTo>
                    <a:pt x="32" y="110"/>
                  </a:lnTo>
                  <a:lnTo>
                    <a:pt x="32" y="114"/>
                  </a:lnTo>
                  <a:lnTo>
                    <a:pt x="34" y="117"/>
                  </a:lnTo>
                  <a:lnTo>
                    <a:pt x="34" y="118"/>
                  </a:lnTo>
                  <a:lnTo>
                    <a:pt x="0" y="118"/>
                  </a:lnTo>
                  <a:lnTo>
                    <a:pt x="0" y="117"/>
                  </a:lnTo>
                  <a:lnTo>
                    <a:pt x="0" y="117"/>
                  </a:lnTo>
                  <a:lnTo>
                    <a:pt x="4" y="114"/>
                  </a:lnTo>
                  <a:lnTo>
                    <a:pt x="6" y="110"/>
                  </a:lnTo>
                  <a:lnTo>
                    <a:pt x="8" y="104"/>
                  </a:lnTo>
                  <a:lnTo>
                    <a:pt x="11" y="95"/>
                  </a:lnTo>
                  <a:lnTo>
                    <a:pt x="36" y="8"/>
                  </a:lnTo>
                  <a:lnTo>
                    <a:pt x="33" y="8"/>
                  </a:lnTo>
                  <a:lnTo>
                    <a:pt x="33" y="8"/>
                  </a:lnTo>
                  <a:lnTo>
                    <a:pt x="26" y="8"/>
                  </a:lnTo>
                  <a:lnTo>
                    <a:pt x="19" y="9"/>
                  </a:lnTo>
                  <a:lnTo>
                    <a:pt x="15" y="11"/>
                  </a:lnTo>
                  <a:lnTo>
                    <a:pt x="11" y="13"/>
                  </a:lnTo>
                  <a:lnTo>
                    <a:pt x="7" y="16"/>
                  </a:lnTo>
                  <a:lnTo>
                    <a:pt x="3" y="22"/>
                  </a:lnTo>
                  <a:lnTo>
                    <a:pt x="1" y="22"/>
                  </a:lnTo>
                  <a:lnTo>
                    <a:pt x="1" y="22"/>
                  </a:lnTo>
                  <a:lnTo>
                    <a:pt x="8" y="0"/>
                  </a:lnTo>
                  <a:lnTo>
                    <a:pt x="9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5" name="Freeform 31"/>
            <p:cNvSpPr>
              <a:spLocks/>
            </p:cNvSpPr>
            <p:nvPr userDrawn="1"/>
          </p:nvSpPr>
          <p:spPr bwMode="auto">
            <a:xfrm>
              <a:off x="1447801" y="1789113"/>
              <a:ext cx="238125" cy="187325"/>
            </a:xfrm>
            <a:custGeom>
              <a:avLst/>
              <a:gdLst>
                <a:gd name="T0" fmla="*/ 150 w 150"/>
                <a:gd name="T1" fmla="*/ 1 h 118"/>
                <a:gd name="T2" fmla="*/ 150 w 150"/>
                <a:gd name="T3" fmla="*/ 1 h 118"/>
                <a:gd name="T4" fmla="*/ 147 w 150"/>
                <a:gd name="T5" fmla="*/ 5 h 118"/>
                <a:gd name="T6" fmla="*/ 144 w 150"/>
                <a:gd name="T7" fmla="*/ 9 h 118"/>
                <a:gd name="T8" fmla="*/ 136 w 150"/>
                <a:gd name="T9" fmla="*/ 23 h 118"/>
                <a:gd name="T10" fmla="*/ 136 w 150"/>
                <a:gd name="T11" fmla="*/ 23 h 118"/>
                <a:gd name="T12" fmla="*/ 108 w 150"/>
                <a:gd name="T13" fmla="*/ 76 h 118"/>
                <a:gd name="T14" fmla="*/ 87 w 150"/>
                <a:gd name="T15" fmla="*/ 118 h 118"/>
                <a:gd name="T16" fmla="*/ 74 w 150"/>
                <a:gd name="T17" fmla="*/ 118 h 118"/>
                <a:gd name="T18" fmla="*/ 67 w 150"/>
                <a:gd name="T19" fmla="*/ 44 h 118"/>
                <a:gd name="T20" fmla="*/ 66 w 150"/>
                <a:gd name="T21" fmla="*/ 44 h 118"/>
                <a:gd name="T22" fmla="*/ 26 w 150"/>
                <a:gd name="T23" fmla="*/ 118 h 118"/>
                <a:gd name="T24" fmla="*/ 15 w 150"/>
                <a:gd name="T25" fmla="*/ 118 h 118"/>
                <a:gd name="T26" fmla="*/ 5 w 150"/>
                <a:gd name="T27" fmla="*/ 24 h 118"/>
                <a:gd name="T28" fmla="*/ 5 w 150"/>
                <a:gd name="T29" fmla="*/ 24 h 118"/>
                <a:gd name="T30" fmla="*/ 4 w 150"/>
                <a:gd name="T31" fmla="*/ 9 h 118"/>
                <a:gd name="T32" fmla="*/ 2 w 150"/>
                <a:gd name="T33" fmla="*/ 5 h 118"/>
                <a:gd name="T34" fmla="*/ 0 w 150"/>
                <a:gd name="T35" fmla="*/ 1 h 118"/>
                <a:gd name="T36" fmla="*/ 0 w 150"/>
                <a:gd name="T37" fmla="*/ 0 h 118"/>
                <a:gd name="T38" fmla="*/ 33 w 150"/>
                <a:gd name="T39" fmla="*/ 0 h 118"/>
                <a:gd name="T40" fmla="*/ 33 w 150"/>
                <a:gd name="T41" fmla="*/ 1 h 118"/>
                <a:gd name="T42" fmla="*/ 33 w 150"/>
                <a:gd name="T43" fmla="*/ 1 h 118"/>
                <a:gd name="T44" fmla="*/ 31 w 150"/>
                <a:gd name="T45" fmla="*/ 5 h 118"/>
                <a:gd name="T46" fmla="*/ 29 w 150"/>
                <a:gd name="T47" fmla="*/ 9 h 118"/>
                <a:gd name="T48" fmla="*/ 29 w 150"/>
                <a:gd name="T49" fmla="*/ 14 h 118"/>
                <a:gd name="T50" fmla="*/ 29 w 150"/>
                <a:gd name="T51" fmla="*/ 23 h 118"/>
                <a:gd name="T52" fmla="*/ 35 w 150"/>
                <a:gd name="T53" fmla="*/ 79 h 118"/>
                <a:gd name="T54" fmla="*/ 35 w 150"/>
                <a:gd name="T55" fmla="*/ 79 h 118"/>
                <a:gd name="T56" fmla="*/ 77 w 150"/>
                <a:gd name="T57" fmla="*/ 1 h 118"/>
                <a:gd name="T58" fmla="*/ 86 w 150"/>
                <a:gd name="T59" fmla="*/ 1 h 118"/>
                <a:gd name="T60" fmla="*/ 93 w 150"/>
                <a:gd name="T61" fmla="*/ 79 h 118"/>
                <a:gd name="T62" fmla="*/ 94 w 150"/>
                <a:gd name="T63" fmla="*/ 79 h 118"/>
                <a:gd name="T64" fmla="*/ 94 w 150"/>
                <a:gd name="T65" fmla="*/ 79 h 118"/>
                <a:gd name="T66" fmla="*/ 124 w 150"/>
                <a:gd name="T67" fmla="*/ 21 h 118"/>
                <a:gd name="T68" fmla="*/ 124 w 150"/>
                <a:gd name="T69" fmla="*/ 21 h 118"/>
                <a:gd name="T70" fmla="*/ 128 w 150"/>
                <a:gd name="T71" fmla="*/ 12 h 118"/>
                <a:gd name="T72" fmla="*/ 129 w 150"/>
                <a:gd name="T73" fmla="*/ 6 h 118"/>
                <a:gd name="T74" fmla="*/ 129 w 150"/>
                <a:gd name="T75" fmla="*/ 3 h 118"/>
                <a:gd name="T76" fmla="*/ 128 w 150"/>
                <a:gd name="T77" fmla="*/ 1 h 118"/>
                <a:gd name="T78" fmla="*/ 128 w 150"/>
                <a:gd name="T79" fmla="*/ 0 h 118"/>
                <a:gd name="T80" fmla="*/ 150 w 150"/>
                <a:gd name="T81" fmla="*/ 0 h 118"/>
                <a:gd name="T82" fmla="*/ 150 w 150"/>
                <a:gd name="T83" fmla="*/ 1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0" h="118">
                  <a:moveTo>
                    <a:pt x="150" y="1"/>
                  </a:moveTo>
                  <a:lnTo>
                    <a:pt x="150" y="1"/>
                  </a:lnTo>
                  <a:lnTo>
                    <a:pt x="147" y="5"/>
                  </a:lnTo>
                  <a:lnTo>
                    <a:pt x="144" y="9"/>
                  </a:lnTo>
                  <a:lnTo>
                    <a:pt x="136" y="23"/>
                  </a:lnTo>
                  <a:lnTo>
                    <a:pt x="136" y="23"/>
                  </a:lnTo>
                  <a:lnTo>
                    <a:pt x="108" y="76"/>
                  </a:lnTo>
                  <a:lnTo>
                    <a:pt x="87" y="118"/>
                  </a:lnTo>
                  <a:lnTo>
                    <a:pt x="74" y="118"/>
                  </a:lnTo>
                  <a:lnTo>
                    <a:pt x="67" y="44"/>
                  </a:lnTo>
                  <a:lnTo>
                    <a:pt x="66" y="44"/>
                  </a:lnTo>
                  <a:lnTo>
                    <a:pt x="26" y="118"/>
                  </a:lnTo>
                  <a:lnTo>
                    <a:pt x="15" y="118"/>
                  </a:lnTo>
                  <a:lnTo>
                    <a:pt x="5" y="24"/>
                  </a:lnTo>
                  <a:lnTo>
                    <a:pt x="5" y="24"/>
                  </a:lnTo>
                  <a:lnTo>
                    <a:pt x="4" y="9"/>
                  </a:lnTo>
                  <a:lnTo>
                    <a:pt x="2" y="5"/>
                  </a:lnTo>
                  <a:lnTo>
                    <a:pt x="0" y="1"/>
                  </a:lnTo>
                  <a:lnTo>
                    <a:pt x="0" y="0"/>
                  </a:lnTo>
                  <a:lnTo>
                    <a:pt x="33" y="0"/>
                  </a:lnTo>
                  <a:lnTo>
                    <a:pt x="33" y="1"/>
                  </a:lnTo>
                  <a:lnTo>
                    <a:pt x="33" y="1"/>
                  </a:lnTo>
                  <a:lnTo>
                    <a:pt x="31" y="5"/>
                  </a:lnTo>
                  <a:lnTo>
                    <a:pt x="29" y="9"/>
                  </a:lnTo>
                  <a:lnTo>
                    <a:pt x="29" y="14"/>
                  </a:lnTo>
                  <a:lnTo>
                    <a:pt x="29" y="23"/>
                  </a:lnTo>
                  <a:lnTo>
                    <a:pt x="35" y="79"/>
                  </a:lnTo>
                  <a:lnTo>
                    <a:pt x="35" y="79"/>
                  </a:lnTo>
                  <a:lnTo>
                    <a:pt x="77" y="1"/>
                  </a:lnTo>
                  <a:lnTo>
                    <a:pt x="86" y="1"/>
                  </a:lnTo>
                  <a:lnTo>
                    <a:pt x="93" y="79"/>
                  </a:lnTo>
                  <a:lnTo>
                    <a:pt x="94" y="79"/>
                  </a:lnTo>
                  <a:lnTo>
                    <a:pt x="94" y="79"/>
                  </a:lnTo>
                  <a:lnTo>
                    <a:pt x="124" y="21"/>
                  </a:lnTo>
                  <a:lnTo>
                    <a:pt x="124" y="21"/>
                  </a:lnTo>
                  <a:lnTo>
                    <a:pt x="128" y="12"/>
                  </a:lnTo>
                  <a:lnTo>
                    <a:pt x="129" y="6"/>
                  </a:lnTo>
                  <a:lnTo>
                    <a:pt x="129" y="3"/>
                  </a:lnTo>
                  <a:lnTo>
                    <a:pt x="128" y="1"/>
                  </a:lnTo>
                  <a:lnTo>
                    <a:pt x="128" y="0"/>
                  </a:lnTo>
                  <a:lnTo>
                    <a:pt x="150" y="0"/>
                  </a:lnTo>
                  <a:lnTo>
                    <a:pt x="15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
        <p:nvSpPr>
          <p:cNvPr id="14" name="Text Placeholder 2"/>
          <p:cNvSpPr>
            <a:spLocks noGrp="1"/>
          </p:cNvSpPr>
          <p:nvPr>
            <p:ph type="body" sz="quarter" idx="12" hasCustomPrompt="1"/>
          </p:nvPr>
        </p:nvSpPr>
        <p:spPr>
          <a:xfrm>
            <a:off x="283745" y="301625"/>
            <a:ext cx="10230268" cy="4897090"/>
          </a:xfrm>
        </p:spPr>
        <p:txBody>
          <a:bodyPr/>
          <a:lstStyle>
            <a:lvl1pPr marL="571500" indent="-571500">
              <a:buFont typeface="Arial" panose="020B0604020202020204" pitchFamily="34" charset="0"/>
              <a:buChar char="−"/>
              <a:defRPr sz="3600">
                <a:solidFill>
                  <a:schemeClr val="bg1"/>
                </a:solidFill>
              </a:defRPr>
            </a:lvl1pPr>
            <a:lvl2pPr>
              <a:defRPr sz="2800">
                <a:solidFill>
                  <a:schemeClr val="bg1"/>
                </a:solidFill>
              </a:defRPr>
            </a:lvl2pPr>
            <a:lvl3pPr marL="985807" indent="-457200">
              <a:buFont typeface="Arial" panose="020B0604020202020204" pitchFamily="34" charset="0"/>
              <a:buChar char="−"/>
              <a:defRPr sz="2800">
                <a:solidFill>
                  <a:schemeClr val="bg1"/>
                </a:solidFill>
              </a:defRPr>
            </a:lvl3pPr>
            <a:lvl4pPr>
              <a:defRPr sz="2800">
                <a:solidFill>
                  <a:schemeClr val="bg1"/>
                </a:solidFill>
              </a:defRPr>
            </a:lvl4pPr>
            <a:lvl5pPr>
              <a:defRPr sz="2400">
                <a:solidFill>
                  <a:schemeClr val="bg1"/>
                </a:solidFill>
              </a:defRPr>
            </a:lvl5pPr>
          </a:lstStyle>
          <a:p>
            <a:pPr lvl="0"/>
            <a:r>
              <a:rPr lang="en-US"/>
              <a:t>You can use it as divider or highlight slide. Make it short, clear and pretty. If used as a highlight slide, size of the text should be 35pt. If used as a divider slide, content can be much smaller – 18pt.</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536491710"/>
      </p:ext>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sp>
        <p:nvSpPr>
          <p:cNvPr id="2" name="Footer Placeholder 3"/>
          <p:cNvSpPr>
            <a:spLocks noGrp="1"/>
          </p:cNvSpPr>
          <p:nvPr>
            <p:ph type="ftr" sz="quarter" idx="3"/>
          </p:nvPr>
        </p:nvSpPr>
        <p:spPr>
          <a:xfrm>
            <a:off x="658292" y="5592196"/>
            <a:ext cx="5678487" cy="228600"/>
          </a:xfrm>
          <a:prstGeom prst="rect">
            <a:avLst/>
          </a:prstGeom>
        </p:spPr>
        <p:txBody>
          <a:bodyPr/>
          <a:lstStyle>
            <a:lvl1pPr>
              <a:defRPr sz="800">
                <a:solidFill>
                  <a:schemeClr val="tx2"/>
                </a:solidFill>
              </a:defRPr>
            </a:lvl1pPr>
          </a:lstStyle>
          <a:p>
            <a:r>
              <a:rPr lang="en-US"/>
              <a:t>Global webinar for third-party providers</a:t>
            </a:r>
            <a:endParaRPr lang="en-GB"/>
          </a:p>
        </p:txBody>
      </p:sp>
      <p:sp>
        <p:nvSpPr>
          <p:cNvPr id="3" name="Slide Number Placeholder 4"/>
          <p:cNvSpPr>
            <a:spLocks noGrp="1"/>
          </p:cNvSpPr>
          <p:nvPr>
            <p:ph type="sldNum" sz="quarter" idx="4"/>
          </p:nvPr>
        </p:nvSpPr>
        <p:spPr>
          <a:xfrm>
            <a:off x="9823251" y="5592196"/>
            <a:ext cx="762000" cy="228600"/>
          </a:xfrm>
          <a:prstGeom prst="rect">
            <a:avLst/>
          </a:prstGeom>
        </p:spPr>
        <p:txBody>
          <a:bodyPr/>
          <a:lstStyle>
            <a:lvl1pPr algn="r">
              <a:defRPr sz="800">
                <a:solidFill>
                  <a:schemeClr val="tx2"/>
                </a:solidFill>
              </a:defRPr>
            </a:lvl1pPr>
          </a:lstStyle>
          <a:p>
            <a:fld id="{F17889F7-7963-4A16-ADF8-FEE4D97DC541}" type="slidenum">
              <a:rPr lang="en-GB" smtClean="0"/>
              <a:pPr/>
              <a:t>‹#›</a:t>
            </a:fld>
            <a:endParaRPr lang="en-GB"/>
          </a:p>
        </p:txBody>
      </p:sp>
      <p:sp>
        <p:nvSpPr>
          <p:cNvPr id="4" name="Rectangle 3"/>
          <p:cNvSpPr/>
          <p:nvPr userDrawn="1"/>
        </p:nvSpPr>
        <p:spPr bwMode="auto">
          <a:xfrm>
            <a:off x="0" y="0"/>
            <a:ext cx="10801350" cy="6076950"/>
          </a:xfrm>
          <a:prstGeom prst="rect">
            <a:avLst/>
          </a:prstGeom>
          <a:solidFill>
            <a:schemeClr val="tx2"/>
          </a:solidFill>
          <a:ln w="9525" cap="flat" cmpd="sng" algn="ctr">
            <a:noFill/>
            <a:prstDash val="solid"/>
            <a:round/>
            <a:headEnd type="none" w="med" len="med"/>
            <a:tailEnd type="none" w="med" len="med"/>
          </a:ln>
          <a:effectLst/>
        </p:spPr>
        <p:txBody>
          <a:bodyPr vert="horz" wrap="square" lIns="107970" tIns="53985" rIns="107970" bIns="53985" numCol="1" spcCol="0" rtlCol="0" anchor="t" anchorCtr="0" compatLnSpc="1">
            <a:prstTxWarp prst="textNoShape">
              <a:avLst/>
            </a:prstTxWarp>
          </a:bodyPr>
          <a:lstStyle/>
          <a:p>
            <a:pPr defTabSz="1079708"/>
            <a:endParaRPr lang="en-GB"/>
          </a:p>
        </p:txBody>
      </p:sp>
      <p:sp>
        <p:nvSpPr>
          <p:cNvPr id="5" name="TextBox 4"/>
          <p:cNvSpPr txBox="1"/>
          <p:nvPr userDrawn="1"/>
        </p:nvSpPr>
        <p:spPr>
          <a:xfrm>
            <a:off x="4790673" y="3902571"/>
            <a:ext cx="1220003" cy="276999"/>
          </a:xfrm>
          <a:prstGeom prst="rect">
            <a:avLst/>
          </a:prstGeom>
          <a:noFill/>
          <a:ln>
            <a:noFill/>
          </a:ln>
        </p:spPr>
        <p:txBody>
          <a:bodyPr wrap="square" rtlCol="0">
            <a:spAutoFit/>
          </a:bodyPr>
          <a:lstStyle/>
          <a:p>
            <a:pPr algn="ctr"/>
            <a:r>
              <a:rPr lang="en-GB" sz="1200">
                <a:solidFill>
                  <a:schemeClr val="bg1"/>
                </a:solidFill>
              </a:rPr>
              <a:t>www.swift.com</a:t>
            </a:r>
            <a:endParaRPr lang="en-GB" sz="1050">
              <a:solidFill>
                <a:schemeClr val="bg1"/>
              </a:solidFill>
            </a:endParaRPr>
          </a:p>
        </p:txBody>
      </p:sp>
      <p:grpSp>
        <p:nvGrpSpPr>
          <p:cNvPr id="14" name="Group 13"/>
          <p:cNvGrpSpPr/>
          <p:nvPr userDrawn="1"/>
        </p:nvGrpSpPr>
        <p:grpSpPr>
          <a:xfrm>
            <a:off x="4774949" y="2317121"/>
            <a:ext cx="1251449" cy="1253662"/>
            <a:chOff x="1230313" y="1433513"/>
            <a:chExt cx="898525" cy="900113"/>
          </a:xfrm>
        </p:grpSpPr>
        <p:sp>
          <p:nvSpPr>
            <p:cNvPr id="15" name="Freeform 14"/>
            <p:cNvSpPr>
              <a:spLocks noEditPoints="1"/>
            </p:cNvSpPr>
            <p:nvPr userDrawn="1"/>
          </p:nvSpPr>
          <p:spPr bwMode="auto">
            <a:xfrm>
              <a:off x="1230313" y="1433513"/>
              <a:ext cx="898525" cy="900113"/>
            </a:xfrm>
            <a:custGeom>
              <a:avLst/>
              <a:gdLst>
                <a:gd name="T0" fmla="*/ 198 w 566"/>
                <a:gd name="T1" fmla="*/ 14 h 567"/>
                <a:gd name="T2" fmla="*/ 103 w 566"/>
                <a:gd name="T3" fmla="*/ 66 h 567"/>
                <a:gd name="T4" fmla="*/ 34 w 566"/>
                <a:gd name="T5" fmla="*/ 149 h 567"/>
                <a:gd name="T6" fmla="*/ 2 w 566"/>
                <a:gd name="T7" fmla="*/ 255 h 567"/>
                <a:gd name="T8" fmla="*/ 9 w 566"/>
                <a:gd name="T9" fmla="*/ 354 h 567"/>
                <a:gd name="T10" fmla="*/ 57 w 566"/>
                <a:gd name="T11" fmla="*/ 453 h 567"/>
                <a:gd name="T12" fmla="*/ 136 w 566"/>
                <a:gd name="T13" fmla="*/ 526 h 567"/>
                <a:gd name="T14" fmla="*/ 240 w 566"/>
                <a:gd name="T15" fmla="*/ 563 h 567"/>
                <a:gd name="T16" fmla="*/ 341 w 566"/>
                <a:gd name="T17" fmla="*/ 561 h 567"/>
                <a:gd name="T18" fmla="*/ 442 w 566"/>
                <a:gd name="T19" fmla="*/ 518 h 567"/>
                <a:gd name="T20" fmla="*/ 518 w 566"/>
                <a:gd name="T21" fmla="*/ 442 h 567"/>
                <a:gd name="T22" fmla="*/ 561 w 566"/>
                <a:gd name="T23" fmla="*/ 341 h 567"/>
                <a:gd name="T24" fmla="*/ 563 w 566"/>
                <a:gd name="T25" fmla="*/ 240 h 567"/>
                <a:gd name="T26" fmla="*/ 526 w 566"/>
                <a:gd name="T27" fmla="*/ 137 h 567"/>
                <a:gd name="T28" fmla="*/ 454 w 566"/>
                <a:gd name="T29" fmla="*/ 57 h 567"/>
                <a:gd name="T30" fmla="*/ 356 w 566"/>
                <a:gd name="T31" fmla="*/ 10 h 567"/>
                <a:gd name="T32" fmla="*/ 95 w 566"/>
                <a:gd name="T33" fmla="*/ 90 h 567"/>
                <a:gd name="T34" fmla="*/ 248 w 566"/>
                <a:gd name="T35" fmla="*/ 16 h 567"/>
                <a:gd name="T36" fmla="*/ 206 w 566"/>
                <a:gd name="T37" fmla="*/ 55 h 567"/>
                <a:gd name="T38" fmla="*/ 94 w 566"/>
                <a:gd name="T39" fmla="*/ 92 h 567"/>
                <a:gd name="T40" fmla="*/ 247 w 566"/>
                <a:gd name="T41" fmla="*/ 36 h 567"/>
                <a:gd name="T42" fmla="*/ 192 w 566"/>
                <a:gd name="T43" fmla="*/ 92 h 567"/>
                <a:gd name="T44" fmla="*/ 337 w 566"/>
                <a:gd name="T45" fmla="*/ 50 h 567"/>
                <a:gd name="T46" fmla="*/ 290 w 566"/>
                <a:gd name="T47" fmla="*/ 92 h 567"/>
                <a:gd name="T48" fmla="*/ 319 w 566"/>
                <a:gd name="T49" fmla="*/ 19 h 567"/>
                <a:gd name="T50" fmla="*/ 382 w 566"/>
                <a:gd name="T51" fmla="*/ 32 h 567"/>
                <a:gd name="T52" fmla="*/ 473 w 566"/>
                <a:gd name="T53" fmla="*/ 92 h 567"/>
                <a:gd name="T54" fmla="*/ 166 w 566"/>
                <a:gd name="T55" fmla="*/ 107 h 567"/>
                <a:gd name="T56" fmla="*/ 32 w 566"/>
                <a:gd name="T57" fmla="*/ 186 h 567"/>
                <a:gd name="T58" fmla="*/ 81 w 566"/>
                <a:gd name="T59" fmla="*/ 106 h 567"/>
                <a:gd name="T60" fmla="*/ 278 w 566"/>
                <a:gd name="T61" fmla="*/ 186 h 567"/>
                <a:gd name="T62" fmla="*/ 183 w 566"/>
                <a:gd name="T63" fmla="*/ 106 h 567"/>
                <a:gd name="T64" fmla="*/ 384 w 566"/>
                <a:gd name="T65" fmla="*/ 106 h 567"/>
                <a:gd name="T66" fmla="*/ 417 w 566"/>
                <a:gd name="T67" fmla="*/ 186 h 567"/>
                <a:gd name="T68" fmla="*/ 486 w 566"/>
                <a:gd name="T69" fmla="*/ 105 h 567"/>
                <a:gd name="T70" fmla="*/ 535 w 566"/>
                <a:gd name="T71" fmla="*/ 186 h 567"/>
                <a:gd name="T72" fmla="*/ 411 w 566"/>
                <a:gd name="T73" fmla="*/ 126 h 567"/>
                <a:gd name="T74" fmla="*/ 540 w 566"/>
                <a:gd name="T75" fmla="*/ 199 h 567"/>
                <a:gd name="T76" fmla="*/ 552 w 566"/>
                <a:gd name="T77" fmla="*/ 305 h 567"/>
                <a:gd name="T78" fmla="*/ 27 w 566"/>
                <a:gd name="T79" fmla="*/ 368 h 567"/>
                <a:gd name="T80" fmla="*/ 14 w 566"/>
                <a:gd name="T81" fmla="*/ 284 h 567"/>
                <a:gd name="T82" fmla="*/ 540 w 566"/>
                <a:gd name="T83" fmla="*/ 199 h 567"/>
                <a:gd name="T84" fmla="*/ 156 w 566"/>
                <a:gd name="T85" fmla="*/ 441 h 567"/>
                <a:gd name="T86" fmla="*/ 81 w 566"/>
                <a:gd name="T87" fmla="*/ 461 h 567"/>
                <a:gd name="T88" fmla="*/ 32 w 566"/>
                <a:gd name="T89" fmla="*/ 381 h 567"/>
                <a:gd name="T90" fmla="*/ 183 w 566"/>
                <a:gd name="T91" fmla="*/ 461 h 567"/>
                <a:gd name="T92" fmla="*/ 149 w 566"/>
                <a:gd name="T93" fmla="*/ 381 h 567"/>
                <a:gd name="T94" fmla="*/ 412 w 566"/>
                <a:gd name="T95" fmla="*/ 402 h 567"/>
                <a:gd name="T96" fmla="*/ 290 w 566"/>
                <a:gd name="T97" fmla="*/ 461 h 567"/>
                <a:gd name="T98" fmla="*/ 534 w 566"/>
                <a:gd name="T99" fmla="*/ 382 h 567"/>
                <a:gd name="T100" fmla="*/ 400 w 566"/>
                <a:gd name="T101" fmla="*/ 461 h 567"/>
                <a:gd name="T102" fmla="*/ 431 w 566"/>
                <a:gd name="T103" fmla="*/ 381 h 567"/>
                <a:gd name="T104" fmla="*/ 176 w 566"/>
                <a:gd name="T105" fmla="*/ 475 h 567"/>
                <a:gd name="T106" fmla="*/ 253 w 566"/>
                <a:gd name="T107" fmla="*/ 551 h 567"/>
                <a:gd name="T108" fmla="*/ 146 w 566"/>
                <a:gd name="T109" fmla="*/ 515 h 567"/>
                <a:gd name="T110" fmla="*/ 176 w 566"/>
                <a:gd name="T111" fmla="*/ 475 h 567"/>
                <a:gd name="T112" fmla="*/ 230 w 566"/>
                <a:gd name="T113" fmla="*/ 516 h 567"/>
                <a:gd name="T114" fmla="*/ 278 w 566"/>
                <a:gd name="T115" fmla="*/ 475 h 567"/>
                <a:gd name="T116" fmla="*/ 320 w 566"/>
                <a:gd name="T117" fmla="*/ 531 h 567"/>
                <a:gd name="T118" fmla="*/ 374 w 566"/>
                <a:gd name="T119" fmla="*/ 475 h 567"/>
                <a:gd name="T120" fmla="*/ 401 w 566"/>
                <a:gd name="T121" fmla="*/ 525 h 567"/>
                <a:gd name="T122" fmla="*/ 319 w 566"/>
                <a:gd name="T123" fmla="*/ 547 h 567"/>
                <a:gd name="T124" fmla="*/ 391 w 566"/>
                <a:gd name="T125" fmla="*/ 475 h 5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66" h="567">
                  <a:moveTo>
                    <a:pt x="282" y="0"/>
                  </a:moveTo>
                  <a:lnTo>
                    <a:pt x="282" y="0"/>
                  </a:lnTo>
                  <a:lnTo>
                    <a:pt x="268" y="1"/>
                  </a:lnTo>
                  <a:lnTo>
                    <a:pt x="252" y="2"/>
                  </a:lnTo>
                  <a:lnTo>
                    <a:pt x="238" y="4"/>
                  </a:lnTo>
                  <a:lnTo>
                    <a:pt x="225" y="7"/>
                  </a:lnTo>
                  <a:lnTo>
                    <a:pt x="211" y="10"/>
                  </a:lnTo>
                  <a:lnTo>
                    <a:pt x="198" y="14"/>
                  </a:lnTo>
                  <a:lnTo>
                    <a:pt x="185" y="18"/>
                  </a:lnTo>
                  <a:lnTo>
                    <a:pt x="172" y="23"/>
                  </a:lnTo>
                  <a:lnTo>
                    <a:pt x="159" y="29"/>
                  </a:lnTo>
                  <a:lnTo>
                    <a:pt x="147" y="35"/>
                  </a:lnTo>
                  <a:lnTo>
                    <a:pt x="136" y="42"/>
                  </a:lnTo>
                  <a:lnTo>
                    <a:pt x="124" y="49"/>
                  </a:lnTo>
                  <a:lnTo>
                    <a:pt x="113" y="57"/>
                  </a:lnTo>
                  <a:lnTo>
                    <a:pt x="103" y="66"/>
                  </a:lnTo>
                  <a:lnTo>
                    <a:pt x="92" y="75"/>
                  </a:lnTo>
                  <a:lnTo>
                    <a:pt x="83" y="84"/>
                  </a:lnTo>
                  <a:lnTo>
                    <a:pt x="73" y="94"/>
                  </a:lnTo>
                  <a:lnTo>
                    <a:pt x="65" y="104"/>
                  </a:lnTo>
                  <a:lnTo>
                    <a:pt x="56" y="115"/>
                  </a:lnTo>
                  <a:lnTo>
                    <a:pt x="48" y="126"/>
                  </a:lnTo>
                  <a:lnTo>
                    <a:pt x="41" y="137"/>
                  </a:lnTo>
                  <a:lnTo>
                    <a:pt x="34" y="149"/>
                  </a:lnTo>
                  <a:lnTo>
                    <a:pt x="28" y="161"/>
                  </a:lnTo>
                  <a:lnTo>
                    <a:pt x="22" y="174"/>
                  </a:lnTo>
                  <a:lnTo>
                    <a:pt x="17" y="186"/>
                  </a:lnTo>
                  <a:lnTo>
                    <a:pt x="13" y="199"/>
                  </a:lnTo>
                  <a:lnTo>
                    <a:pt x="9" y="213"/>
                  </a:lnTo>
                  <a:lnTo>
                    <a:pt x="6" y="226"/>
                  </a:lnTo>
                  <a:lnTo>
                    <a:pt x="4" y="240"/>
                  </a:lnTo>
                  <a:lnTo>
                    <a:pt x="2" y="255"/>
                  </a:lnTo>
                  <a:lnTo>
                    <a:pt x="1" y="270"/>
                  </a:lnTo>
                  <a:lnTo>
                    <a:pt x="0" y="284"/>
                  </a:lnTo>
                  <a:lnTo>
                    <a:pt x="0" y="284"/>
                  </a:lnTo>
                  <a:lnTo>
                    <a:pt x="1" y="298"/>
                  </a:lnTo>
                  <a:lnTo>
                    <a:pt x="2" y="313"/>
                  </a:lnTo>
                  <a:lnTo>
                    <a:pt x="4" y="327"/>
                  </a:lnTo>
                  <a:lnTo>
                    <a:pt x="6" y="341"/>
                  </a:lnTo>
                  <a:lnTo>
                    <a:pt x="9" y="354"/>
                  </a:lnTo>
                  <a:lnTo>
                    <a:pt x="13" y="368"/>
                  </a:lnTo>
                  <a:lnTo>
                    <a:pt x="18" y="381"/>
                  </a:lnTo>
                  <a:lnTo>
                    <a:pt x="23" y="394"/>
                  </a:lnTo>
                  <a:lnTo>
                    <a:pt x="28" y="406"/>
                  </a:lnTo>
                  <a:lnTo>
                    <a:pt x="34" y="418"/>
                  </a:lnTo>
                  <a:lnTo>
                    <a:pt x="41" y="430"/>
                  </a:lnTo>
                  <a:lnTo>
                    <a:pt x="49" y="442"/>
                  </a:lnTo>
                  <a:lnTo>
                    <a:pt x="57" y="453"/>
                  </a:lnTo>
                  <a:lnTo>
                    <a:pt x="65" y="464"/>
                  </a:lnTo>
                  <a:lnTo>
                    <a:pt x="74" y="474"/>
                  </a:lnTo>
                  <a:lnTo>
                    <a:pt x="83" y="484"/>
                  </a:lnTo>
                  <a:lnTo>
                    <a:pt x="93" y="493"/>
                  </a:lnTo>
                  <a:lnTo>
                    <a:pt x="103" y="502"/>
                  </a:lnTo>
                  <a:lnTo>
                    <a:pt x="114" y="510"/>
                  </a:lnTo>
                  <a:lnTo>
                    <a:pt x="125" y="518"/>
                  </a:lnTo>
                  <a:lnTo>
                    <a:pt x="136" y="526"/>
                  </a:lnTo>
                  <a:lnTo>
                    <a:pt x="148" y="532"/>
                  </a:lnTo>
                  <a:lnTo>
                    <a:pt x="160" y="539"/>
                  </a:lnTo>
                  <a:lnTo>
                    <a:pt x="173" y="544"/>
                  </a:lnTo>
                  <a:lnTo>
                    <a:pt x="186" y="549"/>
                  </a:lnTo>
                  <a:lnTo>
                    <a:pt x="199" y="554"/>
                  </a:lnTo>
                  <a:lnTo>
                    <a:pt x="212" y="558"/>
                  </a:lnTo>
                  <a:lnTo>
                    <a:pt x="226" y="561"/>
                  </a:lnTo>
                  <a:lnTo>
                    <a:pt x="240" y="563"/>
                  </a:lnTo>
                  <a:lnTo>
                    <a:pt x="254" y="565"/>
                  </a:lnTo>
                  <a:lnTo>
                    <a:pt x="269" y="566"/>
                  </a:lnTo>
                  <a:lnTo>
                    <a:pt x="284" y="567"/>
                  </a:lnTo>
                  <a:lnTo>
                    <a:pt x="284" y="567"/>
                  </a:lnTo>
                  <a:lnTo>
                    <a:pt x="298" y="566"/>
                  </a:lnTo>
                  <a:lnTo>
                    <a:pt x="313" y="565"/>
                  </a:lnTo>
                  <a:lnTo>
                    <a:pt x="327" y="563"/>
                  </a:lnTo>
                  <a:lnTo>
                    <a:pt x="341" y="561"/>
                  </a:lnTo>
                  <a:lnTo>
                    <a:pt x="354" y="558"/>
                  </a:lnTo>
                  <a:lnTo>
                    <a:pt x="368" y="554"/>
                  </a:lnTo>
                  <a:lnTo>
                    <a:pt x="381" y="549"/>
                  </a:lnTo>
                  <a:lnTo>
                    <a:pt x="394" y="544"/>
                  </a:lnTo>
                  <a:lnTo>
                    <a:pt x="406" y="539"/>
                  </a:lnTo>
                  <a:lnTo>
                    <a:pt x="418" y="532"/>
                  </a:lnTo>
                  <a:lnTo>
                    <a:pt x="430" y="526"/>
                  </a:lnTo>
                  <a:lnTo>
                    <a:pt x="442" y="518"/>
                  </a:lnTo>
                  <a:lnTo>
                    <a:pt x="453" y="510"/>
                  </a:lnTo>
                  <a:lnTo>
                    <a:pt x="463" y="502"/>
                  </a:lnTo>
                  <a:lnTo>
                    <a:pt x="474" y="493"/>
                  </a:lnTo>
                  <a:lnTo>
                    <a:pt x="484" y="484"/>
                  </a:lnTo>
                  <a:lnTo>
                    <a:pt x="493" y="474"/>
                  </a:lnTo>
                  <a:lnTo>
                    <a:pt x="502" y="464"/>
                  </a:lnTo>
                  <a:lnTo>
                    <a:pt x="510" y="453"/>
                  </a:lnTo>
                  <a:lnTo>
                    <a:pt x="518" y="442"/>
                  </a:lnTo>
                  <a:lnTo>
                    <a:pt x="525" y="430"/>
                  </a:lnTo>
                  <a:lnTo>
                    <a:pt x="532" y="418"/>
                  </a:lnTo>
                  <a:lnTo>
                    <a:pt x="538" y="406"/>
                  </a:lnTo>
                  <a:lnTo>
                    <a:pt x="544" y="394"/>
                  </a:lnTo>
                  <a:lnTo>
                    <a:pt x="549" y="381"/>
                  </a:lnTo>
                  <a:lnTo>
                    <a:pt x="554" y="368"/>
                  </a:lnTo>
                  <a:lnTo>
                    <a:pt x="557" y="354"/>
                  </a:lnTo>
                  <a:lnTo>
                    <a:pt x="561" y="341"/>
                  </a:lnTo>
                  <a:lnTo>
                    <a:pt x="563" y="327"/>
                  </a:lnTo>
                  <a:lnTo>
                    <a:pt x="565" y="313"/>
                  </a:lnTo>
                  <a:lnTo>
                    <a:pt x="566" y="298"/>
                  </a:lnTo>
                  <a:lnTo>
                    <a:pt x="566" y="284"/>
                  </a:lnTo>
                  <a:lnTo>
                    <a:pt x="566" y="284"/>
                  </a:lnTo>
                  <a:lnTo>
                    <a:pt x="566" y="270"/>
                  </a:lnTo>
                  <a:lnTo>
                    <a:pt x="565" y="255"/>
                  </a:lnTo>
                  <a:lnTo>
                    <a:pt x="563" y="240"/>
                  </a:lnTo>
                  <a:lnTo>
                    <a:pt x="561" y="226"/>
                  </a:lnTo>
                  <a:lnTo>
                    <a:pt x="558" y="213"/>
                  </a:lnTo>
                  <a:lnTo>
                    <a:pt x="554" y="199"/>
                  </a:lnTo>
                  <a:lnTo>
                    <a:pt x="549" y="186"/>
                  </a:lnTo>
                  <a:lnTo>
                    <a:pt x="544" y="174"/>
                  </a:lnTo>
                  <a:lnTo>
                    <a:pt x="539" y="161"/>
                  </a:lnTo>
                  <a:lnTo>
                    <a:pt x="532" y="149"/>
                  </a:lnTo>
                  <a:lnTo>
                    <a:pt x="526" y="137"/>
                  </a:lnTo>
                  <a:lnTo>
                    <a:pt x="518" y="126"/>
                  </a:lnTo>
                  <a:lnTo>
                    <a:pt x="511" y="115"/>
                  </a:lnTo>
                  <a:lnTo>
                    <a:pt x="502" y="104"/>
                  </a:lnTo>
                  <a:lnTo>
                    <a:pt x="493" y="94"/>
                  </a:lnTo>
                  <a:lnTo>
                    <a:pt x="484" y="84"/>
                  </a:lnTo>
                  <a:lnTo>
                    <a:pt x="474" y="75"/>
                  </a:lnTo>
                  <a:lnTo>
                    <a:pt x="464" y="66"/>
                  </a:lnTo>
                  <a:lnTo>
                    <a:pt x="454" y="57"/>
                  </a:lnTo>
                  <a:lnTo>
                    <a:pt x="443" y="49"/>
                  </a:lnTo>
                  <a:lnTo>
                    <a:pt x="431" y="42"/>
                  </a:lnTo>
                  <a:lnTo>
                    <a:pt x="419" y="35"/>
                  </a:lnTo>
                  <a:lnTo>
                    <a:pt x="407" y="29"/>
                  </a:lnTo>
                  <a:lnTo>
                    <a:pt x="395" y="23"/>
                  </a:lnTo>
                  <a:lnTo>
                    <a:pt x="382" y="18"/>
                  </a:lnTo>
                  <a:lnTo>
                    <a:pt x="369" y="14"/>
                  </a:lnTo>
                  <a:lnTo>
                    <a:pt x="356" y="10"/>
                  </a:lnTo>
                  <a:lnTo>
                    <a:pt x="342" y="7"/>
                  </a:lnTo>
                  <a:lnTo>
                    <a:pt x="328" y="4"/>
                  </a:lnTo>
                  <a:lnTo>
                    <a:pt x="314" y="2"/>
                  </a:lnTo>
                  <a:lnTo>
                    <a:pt x="300" y="1"/>
                  </a:lnTo>
                  <a:lnTo>
                    <a:pt x="286" y="0"/>
                  </a:lnTo>
                  <a:lnTo>
                    <a:pt x="282" y="0"/>
                  </a:lnTo>
                  <a:close/>
                  <a:moveTo>
                    <a:pt x="95" y="90"/>
                  </a:moveTo>
                  <a:lnTo>
                    <a:pt x="95" y="90"/>
                  </a:lnTo>
                  <a:lnTo>
                    <a:pt x="111" y="76"/>
                  </a:lnTo>
                  <a:lnTo>
                    <a:pt x="128" y="63"/>
                  </a:lnTo>
                  <a:lnTo>
                    <a:pt x="147" y="51"/>
                  </a:lnTo>
                  <a:lnTo>
                    <a:pt x="166" y="41"/>
                  </a:lnTo>
                  <a:lnTo>
                    <a:pt x="185" y="32"/>
                  </a:lnTo>
                  <a:lnTo>
                    <a:pt x="206" y="25"/>
                  </a:lnTo>
                  <a:lnTo>
                    <a:pt x="226" y="20"/>
                  </a:lnTo>
                  <a:lnTo>
                    <a:pt x="248" y="16"/>
                  </a:lnTo>
                  <a:lnTo>
                    <a:pt x="248" y="16"/>
                  </a:lnTo>
                  <a:lnTo>
                    <a:pt x="254" y="15"/>
                  </a:lnTo>
                  <a:lnTo>
                    <a:pt x="254" y="15"/>
                  </a:lnTo>
                  <a:lnTo>
                    <a:pt x="247" y="19"/>
                  </a:lnTo>
                  <a:lnTo>
                    <a:pt x="247" y="19"/>
                  </a:lnTo>
                  <a:lnTo>
                    <a:pt x="233" y="30"/>
                  </a:lnTo>
                  <a:lnTo>
                    <a:pt x="215" y="46"/>
                  </a:lnTo>
                  <a:lnTo>
                    <a:pt x="206" y="55"/>
                  </a:lnTo>
                  <a:lnTo>
                    <a:pt x="196" y="66"/>
                  </a:lnTo>
                  <a:lnTo>
                    <a:pt x="186" y="78"/>
                  </a:lnTo>
                  <a:lnTo>
                    <a:pt x="176" y="92"/>
                  </a:lnTo>
                  <a:lnTo>
                    <a:pt x="176" y="92"/>
                  </a:lnTo>
                  <a:lnTo>
                    <a:pt x="176" y="92"/>
                  </a:lnTo>
                  <a:lnTo>
                    <a:pt x="176" y="92"/>
                  </a:lnTo>
                  <a:lnTo>
                    <a:pt x="94" y="92"/>
                  </a:lnTo>
                  <a:lnTo>
                    <a:pt x="94" y="92"/>
                  </a:lnTo>
                  <a:lnTo>
                    <a:pt x="95" y="90"/>
                  </a:lnTo>
                  <a:lnTo>
                    <a:pt x="95" y="90"/>
                  </a:lnTo>
                  <a:close/>
                  <a:moveTo>
                    <a:pt x="194" y="90"/>
                  </a:moveTo>
                  <a:lnTo>
                    <a:pt x="194" y="90"/>
                  </a:lnTo>
                  <a:lnTo>
                    <a:pt x="203" y="79"/>
                  </a:lnTo>
                  <a:lnTo>
                    <a:pt x="212" y="69"/>
                  </a:lnTo>
                  <a:lnTo>
                    <a:pt x="230" y="50"/>
                  </a:lnTo>
                  <a:lnTo>
                    <a:pt x="247" y="36"/>
                  </a:lnTo>
                  <a:lnTo>
                    <a:pt x="262" y="25"/>
                  </a:lnTo>
                  <a:lnTo>
                    <a:pt x="262" y="25"/>
                  </a:lnTo>
                  <a:lnTo>
                    <a:pt x="278" y="15"/>
                  </a:lnTo>
                  <a:lnTo>
                    <a:pt x="278" y="15"/>
                  </a:lnTo>
                  <a:lnTo>
                    <a:pt x="278" y="92"/>
                  </a:lnTo>
                  <a:lnTo>
                    <a:pt x="278" y="92"/>
                  </a:lnTo>
                  <a:lnTo>
                    <a:pt x="192" y="92"/>
                  </a:lnTo>
                  <a:lnTo>
                    <a:pt x="192" y="92"/>
                  </a:lnTo>
                  <a:lnTo>
                    <a:pt x="194" y="90"/>
                  </a:lnTo>
                  <a:lnTo>
                    <a:pt x="194" y="90"/>
                  </a:lnTo>
                  <a:close/>
                  <a:moveTo>
                    <a:pt x="290" y="15"/>
                  </a:moveTo>
                  <a:lnTo>
                    <a:pt x="290" y="15"/>
                  </a:lnTo>
                  <a:lnTo>
                    <a:pt x="305" y="25"/>
                  </a:lnTo>
                  <a:lnTo>
                    <a:pt x="305" y="25"/>
                  </a:lnTo>
                  <a:lnTo>
                    <a:pt x="320" y="36"/>
                  </a:lnTo>
                  <a:lnTo>
                    <a:pt x="337" y="50"/>
                  </a:lnTo>
                  <a:lnTo>
                    <a:pt x="355" y="69"/>
                  </a:lnTo>
                  <a:lnTo>
                    <a:pt x="364" y="79"/>
                  </a:lnTo>
                  <a:lnTo>
                    <a:pt x="373" y="90"/>
                  </a:lnTo>
                  <a:lnTo>
                    <a:pt x="373" y="90"/>
                  </a:lnTo>
                  <a:lnTo>
                    <a:pt x="374" y="92"/>
                  </a:lnTo>
                  <a:lnTo>
                    <a:pt x="374" y="92"/>
                  </a:lnTo>
                  <a:lnTo>
                    <a:pt x="290" y="92"/>
                  </a:lnTo>
                  <a:lnTo>
                    <a:pt x="290" y="92"/>
                  </a:lnTo>
                  <a:lnTo>
                    <a:pt x="290" y="15"/>
                  </a:lnTo>
                  <a:lnTo>
                    <a:pt x="290" y="15"/>
                  </a:lnTo>
                  <a:close/>
                  <a:moveTo>
                    <a:pt x="391" y="92"/>
                  </a:moveTo>
                  <a:lnTo>
                    <a:pt x="391" y="92"/>
                  </a:lnTo>
                  <a:lnTo>
                    <a:pt x="376" y="72"/>
                  </a:lnTo>
                  <a:lnTo>
                    <a:pt x="359" y="53"/>
                  </a:lnTo>
                  <a:lnTo>
                    <a:pt x="340" y="35"/>
                  </a:lnTo>
                  <a:lnTo>
                    <a:pt x="319" y="19"/>
                  </a:lnTo>
                  <a:lnTo>
                    <a:pt x="319" y="19"/>
                  </a:lnTo>
                  <a:lnTo>
                    <a:pt x="314" y="16"/>
                  </a:lnTo>
                  <a:lnTo>
                    <a:pt x="314" y="16"/>
                  </a:lnTo>
                  <a:lnTo>
                    <a:pt x="320" y="16"/>
                  </a:lnTo>
                  <a:lnTo>
                    <a:pt x="320" y="16"/>
                  </a:lnTo>
                  <a:lnTo>
                    <a:pt x="341" y="20"/>
                  </a:lnTo>
                  <a:lnTo>
                    <a:pt x="362" y="25"/>
                  </a:lnTo>
                  <a:lnTo>
                    <a:pt x="382" y="32"/>
                  </a:lnTo>
                  <a:lnTo>
                    <a:pt x="402" y="41"/>
                  </a:lnTo>
                  <a:lnTo>
                    <a:pt x="420" y="51"/>
                  </a:lnTo>
                  <a:lnTo>
                    <a:pt x="438" y="63"/>
                  </a:lnTo>
                  <a:lnTo>
                    <a:pt x="455" y="76"/>
                  </a:lnTo>
                  <a:lnTo>
                    <a:pt x="471" y="90"/>
                  </a:lnTo>
                  <a:lnTo>
                    <a:pt x="471" y="90"/>
                  </a:lnTo>
                  <a:lnTo>
                    <a:pt x="473" y="92"/>
                  </a:lnTo>
                  <a:lnTo>
                    <a:pt x="473" y="92"/>
                  </a:lnTo>
                  <a:lnTo>
                    <a:pt x="391" y="92"/>
                  </a:lnTo>
                  <a:lnTo>
                    <a:pt x="391" y="92"/>
                  </a:lnTo>
                  <a:lnTo>
                    <a:pt x="391" y="92"/>
                  </a:lnTo>
                  <a:lnTo>
                    <a:pt x="391" y="92"/>
                  </a:lnTo>
                  <a:close/>
                  <a:moveTo>
                    <a:pt x="167" y="105"/>
                  </a:moveTo>
                  <a:lnTo>
                    <a:pt x="167" y="105"/>
                  </a:lnTo>
                  <a:lnTo>
                    <a:pt x="166" y="107"/>
                  </a:lnTo>
                  <a:lnTo>
                    <a:pt x="166" y="107"/>
                  </a:lnTo>
                  <a:lnTo>
                    <a:pt x="156" y="126"/>
                  </a:lnTo>
                  <a:lnTo>
                    <a:pt x="148" y="145"/>
                  </a:lnTo>
                  <a:lnTo>
                    <a:pt x="141" y="165"/>
                  </a:lnTo>
                  <a:lnTo>
                    <a:pt x="136" y="185"/>
                  </a:lnTo>
                  <a:lnTo>
                    <a:pt x="136" y="185"/>
                  </a:lnTo>
                  <a:lnTo>
                    <a:pt x="136" y="186"/>
                  </a:lnTo>
                  <a:lnTo>
                    <a:pt x="136" y="186"/>
                  </a:lnTo>
                  <a:lnTo>
                    <a:pt x="32" y="186"/>
                  </a:lnTo>
                  <a:lnTo>
                    <a:pt x="32" y="186"/>
                  </a:lnTo>
                  <a:lnTo>
                    <a:pt x="33" y="185"/>
                  </a:lnTo>
                  <a:lnTo>
                    <a:pt x="33" y="185"/>
                  </a:lnTo>
                  <a:lnTo>
                    <a:pt x="42" y="163"/>
                  </a:lnTo>
                  <a:lnTo>
                    <a:pt x="53" y="143"/>
                  </a:lnTo>
                  <a:lnTo>
                    <a:pt x="66" y="124"/>
                  </a:lnTo>
                  <a:lnTo>
                    <a:pt x="81" y="106"/>
                  </a:lnTo>
                  <a:lnTo>
                    <a:pt x="81" y="106"/>
                  </a:lnTo>
                  <a:lnTo>
                    <a:pt x="81" y="105"/>
                  </a:lnTo>
                  <a:lnTo>
                    <a:pt x="81" y="105"/>
                  </a:lnTo>
                  <a:lnTo>
                    <a:pt x="167" y="105"/>
                  </a:lnTo>
                  <a:lnTo>
                    <a:pt x="167" y="105"/>
                  </a:lnTo>
                  <a:close/>
                  <a:moveTo>
                    <a:pt x="278" y="105"/>
                  </a:moveTo>
                  <a:lnTo>
                    <a:pt x="278" y="105"/>
                  </a:lnTo>
                  <a:lnTo>
                    <a:pt x="278" y="186"/>
                  </a:lnTo>
                  <a:lnTo>
                    <a:pt x="278" y="186"/>
                  </a:lnTo>
                  <a:lnTo>
                    <a:pt x="149" y="186"/>
                  </a:lnTo>
                  <a:lnTo>
                    <a:pt x="149" y="186"/>
                  </a:lnTo>
                  <a:lnTo>
                    <a:pt x="150" y="185"/>
                  </a:lnTo>
                  <a:lnTo>
                    <a:pt x="150" y="185"/>
                  </a:lnTo>
                  <a:lnTo>
                    <a:pt x="155" y="164"/>
                  </a:lnTo>
                  <a:lnTo>
                    <a:pt x="162" y="144"/>
                  </a:lnTo>
                  <a:lnTo>
                    <a:pt x="172" y="125"/>
                  </a:lnTo>
                  <a:lnTo>
                    <a:pt x="183" y="106"/>
                  </a:lnTo>
                  <a:lnTo>
                    <a:pt x="183" y="106"/>
                  </a:lnTo>
                  <a:lnTo>
                    <a:pt x="183" y="105"/>
                  </a:lnTo>
                  <a:lnTo>
                    <a:pt x="183" y="105"/>
                  </a:lnTo>
                  <a:lnTo>
                    <a:pt x="278" y="105"/>
                  </a:lnTo>
                  <a:lnTo>
                    <a:pt x="278" y="105"/>
                  </a:lnTo>
                  <a:close/>
                  <a:moveTo>
                    <a:pt x="384" y="105"/>
                  </a:moveTo>
                  <a:lnTo>
                    <a:pt x="384" y="105"/>
                  </a:lnTo>
                  <a:lnTo>
                    <a:pt x="384" y="106"/>
                  </a:lnTo>
                  <a:lnTo>
                    <a:pt x="384" y="106"/>
                  </a:lnTo>
                  <a:lnTo>
                    <a:pt x="395" y="125"/>
                  </a:lnTo>
                  <a:lnTo>
                    <a:pt x="404" y="144"/>
                  </a:lnTo>
                  <a:lnTo>
                    <a:pt x="412" y="164"/>
                  </a:lnTo>
                  <a:lnTo>
                    <a:pt x="417" y="185"/>
                  </a:lnTo>
                  <a:lnTo>
                    <a:pt x="417" y="185"/>
                  </a:lnTo>
                  <a:lnTo>
                    <a:pt x="417" y="186"/>
                  </a:lnTo>
                  <a:lnTo>
                    <a:pt x="417" y="186"/>
                  </a:lnTo>
                  <a:lnTo>
                    <a:pt x="290" y="186"/>
                  </a:lnTo>
                  <a:lnTo>
                    <a:pt x="290" y="186"/>
                  </a:lnTo>
                  <a:lnTo>
                    <a:pt x="290" y="105"/>
                  </a:lnTo>
                  <a:lnTo>
                    <a:pt x="290" y="105"/>
                  </a:lnTo>
                  <a:lnTo>
                    <a:pt x="384" y="105"/>
                  </a:lnTo>
                  <a:lnTo>
                    <a:pt x="384" y="105"/>
                  </a:lnTo>
                  <a:close/>
                  <a:moveTo>
                    <a:pt x="486" y="105"/>
                  </a:moveTo>
                  <a:lnTo>
                    <a:pt x="486" y="105"/>
                  </a:lnTo>
                  <a:lnTo>
                    <a:pt x="486" y="106"/>
                  </a:lnTo>
                  <a:lnTo>
                    <a:pt x="486" y="106"/>
                  </a:lnTo>
                  <a:lnTo>
                    <a:pt x="501" y="124"/>
                  </a:lnTo>
                  <a:lnTo>
                    <a:pt x="514" y="143"/>
                  </a:lnTo>
                  <a:lnTo>
                    <a:pt x="525" y="163"/>
                  </a:lnTo>
                  <a:lnTo>
                    <a:pt x="534" y="185"/>
                  </a:lnTo>
                  <a:lnTo>
                    <a:pt x="534" y="185"/>
                  </a:lnTo>
                  <a:lnTo>
                    <a:pt x="535" y="186"/>
                  </a:lnTo>
                  <a:lnTo>
                    <a:pt x="535" y="186"/>
                  </a:lnTo>
                  <a:lnTo>
                    <a:pt x="431" y="186"/>
                  </a:lnTo>
                  <a:lnTo>
                    <a:pt x="431" y="186"/>
                  </a:lnTo>
                  <a:lnTo>
                    <a:pt x="431" y="185"/>
                  </a:lnTo>
                  <a:lnTo>
                    <a:pt x="431" y="185"/>
                  </a:lnTo>
                  <a:lnTo>
                    <a:pt x="426" y="165"/>
                  </a:lnTo>
                  <a:lnTo>
                    <a:pt x="419" y="145"/>
                  </a:lnTo>
                  <a:lnTo>
                    <a:pt x="411" y="126"/>
                  </a:lnTo>
                  <a:lnTo>
                    <a:pt x="400" y="107"/>
                  </a:lnTo>
                  <a:lnTo>
                    <a:pt x="400" y="107"/>
                  </a:lnTo>
                  <a:lnTo>
                    <a:pt x="400" y="105"/>
                  </a:lnTo>
                  <a:lnTo>
                    <a:pt x="400" y="105"/>
                  </a:lnTo>
                  <a:lnTo>
                    <a:pt x="486" y="105"/>
                  </a:lnTo>
                  <a:lnTo>
                    <a:pt x="486" y="105"/>
                  </a:lnTo>
                  <a:close/>
                  <a:moveTo>
                    <a:pt x="540" y="199"/>
                  </a:moveTo>
                  <a:lnTo>
                    <a:pt x="540" y="199"/>
                  </a:lnTo>
                  <a:lnTo>
                    <a:pt x="540" y="200"/>
                  </a:lnTo>
                  <a:lnTo>
                    <a:pt x="540" y="200"/>
                  </a:lnTo>
                  <a:lnTo>
                    <a:pt x="545" y="220"/>
                  </a:lnTo>
                  <a:lnTo>
                    <a:pt x="549" y="242"/>
                  </a:lnTo>
                  <a:lnTo>
                    <a:pt x="552" y="263"/>
                  </a:lnTo>
                  <a:lnTo>
                    <a:pt x="553" y="284"/>
                  </a:lnTo>
                  <a:lnTo>
                    <a:pt x="553" y="284"/>
                  </a:lnTo>
                  <a:lnTo>
                    <a:pt x="552" y="305"/>
                  </a:lnTo>
                  <a:lnTo>
                    <a:pt x="549" y="326"/>
                  </a:lnTo>
                  <a:lnTo>
                    <a:pt x="545" y="347"/>
                  </a:lnTo>
                  <a:lnTo>
                    <a:pt x="540" y="367"/>
                  </a:lnTo>
                  <a:lnTo>
                    <a:pt x="540" y="367"/>
                  </a:lnTo>
                  <a:lnTo>
                    <a:pt x="539" y="368"/>
                  </a:lnTo>
                  <a:lnTo>
                    <a:pt x="539" y="368"/>
                  </a:lnTo>
                  <a:lnTo>
                    <a:pt x="27" y="368"/>
                  </a:lnTo>
                  <a:lnTo>
                    <a:pt x="27" y="368"/>
                  </a:lnTo>
                  <a:lnTo>
                    <a:pt x="27" y="367"/>
                  </a:lnTo>
                  <a:lnTo>
                    <a:pt x="27" y="367"/>
                  </a:lnTo>
                  <a:lnTo>
                    <a:pt x="27" y="367"/>
                  </a:lnTo>
                  <a:lnTo>
                    <a:pt x="21" y="347"/>
                  </a:lnTo>
                  <a:lnTo>
                    <a:pt x="17" y="326"/>
                  </a:lnTo>
                  <a:lnTo>
                    <a:pt x="15" y="305"/>
                  </a:lnTo>
                  <a:lnTo>
                    <a:pt x="14" y="284"/>
                  </a:lnTo>
                  <a:lnTo>
                    <a:pt x="14" y="284"/>
                  </a:lnTo>
                  <a:lnTo>
                    <a:pt x="15" y="263"/>
                  </a:lnTo>
                  <a:lnTo>
                    <a:pt x="17" y="242"/>
                  </a:lnTo>
                  <a:lnTo>
                    <a:pt x="21" y="220"/>
                  </a:lnTo>
                  <a:lnTo>
                    <a:pt x="27" y="200"/>
                  </a:lnTo>
                  <a:lnTo>
                    <a:pt x="27" y="200"/>
                  </a:lnTo>
                  <a:lnTo>
                    <a:pt x="27" y="199"/>
                  </a:lnTo>
                  <a:lnTo>
                    <a:pt x="27" y="199"/>
                  </a:lnTo>
                  <a:lnTo>
                    <a:pt x="540" y="199"/>
                  </a:lnTo>
                  <a:lnTo>
                    <a:pt x="540" y="199"/>
                  </a:lnTo>
                  <a:close/>
                  <a:moveTo>
                    <a:pt x="136" y="381"/>
                  </a:moveTo>
                  <a:lnTo>
                    <a:pt x="136" y="381"/>
                  </a:lnTo>
                  <a:lnTo>
                    <a:pt x="136" y="381"/>
                  </a:lnTo>
                  <a:lnTo>
                    <a:pt x="136" y="381"/>
                  </a:lnTo>
                  <a:lnTo>
                    <a:pt x="141" y="402"/>
                  </a:lnTo>
                  <a:lnTo>
                    <a:pt x="148" y="421"/>
                  </a:lnTo>
                  <a:lnTo>
                    <a:pt x="156" y="441"/>
                  </a:lnTo>
                  <a:lnTo>
                    <a:pt x="166" y="460"/>
                  </a:lnTo>
                  <a:lnTo>
                    <a:pt x="166" y="460"/>
                  </a:lnTo>
                  <a:lnTo>
                    <a:pt x="167" y="461"/>
                  </a:lnTo>
                  <a:lnTo>
                    <a:pt x="167" y="461"/>
                  </a:lnTo>
                  <a:lnTo>
                    <a:pt x="81" y="461"/>
                  </a:lnTo>
                  <a:lnTo>
                    <a:pt x="81" y="461"/>
                  </a:lnTo>
                  <a:lnTo>
                    <a:pt x="81" y="461"/>
                  </a:lnTo>
                  <a:lnTo>
                    <a:pt x="81" y="461"/>
                  </a:lnTo>
                  <a:lnTo>
                    <a:pt x="81" y="461"/>
                  </a:lnTo>
                  <a:lnTo>
                    <a:pt x="66" y="443"/>
                  </a:lnTo>
                  <a:lnTo>
                    <a:pt x="53" y="423"/>
                  </a:lnTo>
                  <a:lnTo>
                    <a:pt x="42" y="403"/>
                  </a:lnTo>
                  <a:lnTo>
                    <a:pt x="33" y="382"/>
                  </a:lnTo>
                  <a:lnTo>
                    <a:pt x="33" y="382"/>
                  </a:lnTo>
                  <a:lnTo>
                    <a:pt x="32" y="381"/>
                  </a:lnTo>
                  <a:lnTo>
                    <a:pt x="32" y="381"/>
                  </a:lnTo>
                  <a:lnTo>
                    <a:pt x="136" y="381"/>
                  </a:lnTo>
                  <a:lnTo>
                    <a:pt x="136" y="381"/>
                  </a:lnTo>
                  <a:close/>
                  <a:moveTo>
                    <a:pt x="278" y="381"/>
                  </a:moveTo>
                  <a:lnTo>
                    <a:pt x="278" y="381"/>
                  </a:lnTo>
                  <a:lnTo>
                    <a:pt x="278" y="461"/>
                  </a:lnTo>
                  <a:lnTo>
                    <a:pt x="278" y="461"/>
                  </a:lnTo>
                  <a:lnTo>
                    <a:pt x="183" y="461"/>
                  </a:lnTo>
                  <a:lnTo>
                    <a:pt x="183" y="461"/>
                  </a:lnTo>
                  <a:lnTo>
                    <a:pt x="183" y="461"/>
                  </a:lnTo>
                  <a:lnTo>
                    <a:pt x="183" y="461"/>
                  </a:lnTo>
                  <a:lnTo>
                    <a:pt x="172" y="442"/>
                  </a:lnTo>
                  <a:lnTo>
                    <a:pt x="162" y="422"/>
                  </a:lnTo>
                  <a:lnTo>
                    <a:pt x="155" y="402"/>
                  </a:lnTo>
                  <a:lnTo>
                    <a:pt x="150" y="382"/>
                  </a:lnTo>
                  <a:lnTo>
                    <a:pt x="150" y="382"/>
                  </a:lnTo>
                  <a:lnTo>
                    <a:pt x="149" y="381"/>
                  </a:lnTo>
                  <a:lnTo>
                    <a:pt x="149" y="381"/>
                  </a:lnTo>
                  <a:lnTo>
                    <a:pt x="278" y="381"/>
                  </a:lnTo>
                  <a:lnTo>
                    <a:pt x="278" y="381"/>
                  </a:lnTo>
                  <a:close/>
                  <a:moveTo>
                    <a:pt x="417" y="381"/>
                  </a:moveTo>
                  <a:lnTo>
                    <a:pt x="417" y="381"/>
                  </a:lnTo>
                  <a:lnTo>
                    <a:pt x="417" y="382"/>
                  </a:lnTo>
                  <a:lnTo>
                    <a:pt x="417" y="382"/>
                  </a:lnTo>
                  <a:lnTo>
                    <a:pt x="412" y="402"/>
                  </a:lnTo>
                  <a:lnTo>
                    <a:pt x="404" y="422"/>
                  </a:lnTo>
                  <a:lnTo>
                    <a:pt x="395" y="442"/>
                  </a:lnTo>
                  <a:lnTo>
                    <a:pt x="384" y="461"/>
                  </a:lnTo>
                  <a:lnTo>
                    <a:pt x="384" y="461"/>
                  </a:lnTo>
                  <a:lnTo>
                    <a:pt x="384" y="461"/>
                  </a:lnTo>
                  <a:lnTo>
                    <a:pt x="384" y="461"/>
                  </a:lnTo>
                  <a:lnTo>
                    <a:pt x="290" y="461"/>
                  </a:lnTo>
                  <a:lnTo>
                    <a:pt x="290" y="461"/>
                  </a:lnTo>
                  <a:lnTo>
                    <a:pt x="290" y="381"/>
                  </a:lnTo>
                  <a:lnTo>
                    <a:pt x="290" y="381"/>
                  </a:lnTo>
                  <a:lnTo>
                    <a:pt x="417" y="381"/>
                  </a:lnTo>
                  <a:lnTo>
                    <a:pt x="417" y="381"/>
                  </a:lnTo>
                  <a:close/>
                  <a:moveTo>
                    <a:pt x="535" y="381"/>
                  </a:moveTo>
                  <a:lnTo>
                    <a:pt x="535" y="381"/>
                  </a:lnTo>
                  <a:lnTo>
                    <a:pt x="534" y="382"/>
                  </a:lnTo>
                  <a:lnTo>
                    <a:pt x="534" y="382"/>
                  </a:lnTo>
                  <a:lnTo>
                    <a:pt x="525" y="403"/>
                  </a:lnTo>
                  <a:lnTo>
                    <a:pt x="514" y="423"/>
                  </a:lnTo>
                  <a:lnTo>
                    <a:pt x="501" y="443"/>
                  </a:lnTo>
                  <a:lnTo>
                    <a:pt x="486" y="461"/>
                  </a:lnTo>
                  <a:lnTo>
                    <a:pt x="486" y="461"/>
                  </a:lnTo>
                  <a:lnTo>
                    <a:pt x="486" y="461"/>
                  </a:lnTo>
                  <a:lnTo>
                    <a:pt x="486" y="461"/>
                  </a:lnTo>
                  <a:lnTo>
                    <a:pt x="400" y="461"/>
                  </a:lnTo>
                  <a:lnTo>
                    <a:pt x="400" y="461"/>
                  </a:lnTo>
                  <a:lnTo>
                    <a:pt x="400" y="460"/>
                  </a:lnTo>
                  <a:lnTo>
                    <a:pt x="400" y="460"/>
                  </a:lnTo>
                  <a:lnTo>
                    <a:pt x="400" y="460"/>
                  </a:lnTo>
                  <a:lnTo>
                    <a:pt x="411" y="441"/>
                  </a:lnTo>
                  <a:lnTo>
                    <a:pt x="419" y="421"/>
                  </a:lnTo>
                  <a:lnTo>
                    <a:pt x="426" y="402"/>
                  </a:lnTo>
                  <a:lnTo>
                    <a:pt x="431" y="381"/>
                  </a:lnTo>
                  <a:lnTo>
                    <a:pt x="431" y="381"/>
                  </a:lnTo>
                  <a:lnTo>
                    <a:pt x="431" y="381"/>
                  </a:lnTo>
                  <a:lnTo>
                    <a:pt x="431" y="381"/>
                  </a:lnTo>
                  <a:lnTo>
                    <a:pt x="535" y="381"/>
                  </a:lnTo>
                  <a:lnTo>
                    <a:pt x="535" y="381"/>
                  </a:lnTo>
                  <a:close/>
                  <a:moveTo>
                    <a:pt x="176" y="475"/>
                  </a:moveTo>
                  <a:lnTo>
                    <a:pt x="176" y="475"/>
                  </a:lnTo>
                  <a:lnTo>
                    <a:pt x="176" y="475"/>
                  </a:lnTo>
                  <a:lnTo>
                    <a:pt x="176" y="475"/>
                  </a:lnTo>
                  <a:lnTo>
                    <a:pt x="191" y="495"/>
                  </a:lnTo>
                  <a:lnTo>
                    <a:pt x="208" y="513"/>
                  </a:lnTo>
                  <a:lnTo>
                    <a:pt x="227" y="531"/>
                  </a:lnTo>
                  <a:lnTo>
                    <a:pt x="247" y="548"/>
                  </a:lnTo>
                  <a:lnTo>
                    <a:pt x="247" y="548"/>
                  </a:lnTo>
                  <a:lnTo>
                    <a:pt x="253" y="551"/>
                  </a:lnTo>
                  <a:lnTo>
                    <a:pt x="253" y="551"/>
                  </a:lnTo>
                  <a:lnTo>
                    <a:pt x="247" y="550"/>
                  </a:lnTo>
                  <a:lnTo>
                    <a:pt x="247" y="550"/>
                  </a:lnTo>
                  <a:lnTo>
                    <a:pt x="247" y="550"/>
                  </a:lnTo>
                  <a:lnTo>
                    <a:pt x="226" y="546"/>
                  </a:lnTo>
                  <a:lnTo>
                    <a:pt x="205" y="541"/>
                  </a:lnTo>
                  <a:lnTo>
                    <a:pt x="185" y="534"/>
                  </a:lnTo>
                  <a:lnTo>
                    <a:pt x="165" y="525"/>
                  </a:lnTo>
                  <a:lnTo>
                    <a:pt x="146" y="515"/>
                  </a:lnTo>
                  <a:lnTo>
                    <a:pt x="129" y="504"/>
                  </a:lnTo>
                  <a:lnTo>
                    <a:pt x="111" y="491"/>
                  </a:lnTo>
                  <a:lnTo>
                    <a:pt x="95" y="476"/>
                  </a:lnTo>
                  <a:lnTo>
                    <a:pt x="95" y="476"/>
                  </a:lnTo>
                  <a:lnTo>
                    <a:pt x="94" y="475"/>
                  </a:lnTo>
                  <a:lnTo>
                    <a:pt x="94" y="475"/>
                  </a:lnTo>
                  <a:lnTo>
                    <a:pt x="176" y="475"/>
                  </a:lnTo>
                  <a:lnTo>
                    <a:pt x="176" y="475"/>
                  </a:lnTo>
                  <a:close/>
                  <a:moveTo>
                    <a:pt x="278" y="475"/>
                  </a:moveTo>
                  <a:lnTo>
                    <a:pt x="278" y="475"/>
                  </a:lnTo>
                  <a:lnTo>
                    <a:pt x="278" y="552"/>
                  </a:lnTo>
                  <a:lnTo>
                    <a:pt x="278" y="552"/>
                  </a:lnTo>
                  <a:lnTo>
                    <a:pt x="262" y="542"/>
                  </a:lnTo>
                  <a:lnTo>
                    <a:pt x="262" y="542"/>
                  </a:lnTo>
                  <a:lnTo>
                    <a:pt x="247" y="531"/>
                  </a:lnTo>
                  <a:lnTo>
                    <a:pt x="230" y="516"/>
                  </a:lnTo>
                  <a:lnTo>
                    <a:pt x="212" y="498"/>
                  </a:lnTo>
                  <a:lnTo>
                    <a:pt x="203" y="487"/>
                  </a:lnTo>
                  <a:lnTo>
                    <a:pt x="194" y="476"/>
                  </a:lnTo>
                  <a:lnTo>
                    <a:pt x="194" y="476"/>
                  </a:lnTo>
                  <a:lnTo>
                    <a:pt x="192" y="475"/>
                  </a:lnTo>
                  <a:lnTo>
                    <a:pt x="192" y="475"/>
                  </a:lnTo>
                  <a:lnTo>
                    <a:pt x="278" y="475"/>
                  </a:lnTo>
                  <a:lnTo>
                    <a:pt x="278" y="475"/>
                  </a:lnTo>
                  <a:close/>
                  <a:moveTo>
                    <a:pt x="374" y="475"/>
                  </a:moveTo>
                  <a:lnTo>
                    <a:pt x="374" y="475"/>
                  </a:lnTo>
                  <a:lnTo>
                    <a:pt x="373" y="476"/>
                  </a:lnTo>
                  <a:lnTo>
                    <a:pt x="373" y="476"/>
                  </a:lnTo>
                  <a:lnTo>
                    <a:pt x="364" y="487"/>
                  </a:lnTo>
                  <a:lnTo>
                    <a:pt x="355" y="498"/>
                  </a:lnTo>
                  <a:lnTo>
                    <a:pt x="337" y="516"/>
                  </a:lnTo>
                  <a:lnTo>
                    <a:pt x="320" y="531"/>
                  </a:lnTo>
                  <a:lnTo>
                    <a:pt x="305" y="542"/>
                  </a:lnTo>
                  <a:lnTo>
                    <a:pt x="305" y="542"/>
                  </a:lnTo>
                  <a:lnTo>
                    <a:pt x="290" y="552"/>
                  </a:lnTo>
                  <a:lnTo>
                    <a:pt x="290" y="552"/>
                  </a:lnTo>
                  <a:lnTo>
                    <a:pt x="290" y="475"/>
                  </a:lnTo>
                  <a:lnTo>
                    <a:pt x="290" y="475"/>
                  </a:lnTo>
                  <a:lnTo>
                    <a:pt x="374" y="475"/>
                  </a:lnTo>
                  <a:lnTo>
                    <a:pt x="374" y="475"/>
                  </a:lnTo>
                  <a:close/>
                  <a:moveTo>
                    <a:pt x="473" y="475"/>
                  </a:moveTo>
                  <a:lnTo>
                    <a:pt x="473" y="475"/>
                  </a:lnTo>
                  <a:lnTo>
                    <a:pt x="471" y="476"/>
                  </a:lnTo>
                  <a:lnTo>
                    <a:pt x="471" y="476"/>
                  </a:lnTo>
                  <a:lnTo>
                    <a:pt x="455" y="491"/>
                  </a:lnTo>
                  <a:lnTo>
                    <a:pt x="438" y="504"/>
                  </a:lnTo>
                  <a:lnTo>
                    <a:pt x="420" y="515"/>
                  </a:lnTo>
                  <a:lnTo>
                    <a:pt x="401" y="525"/>
                  </a:lnTo>
                  <a:lnTo>
                    <a:pt x="382" y="534"/>
                  </a:lnTo>
                  <a:lnTo>
                    <a:pt x="361" y="541"/>
                  </a:lnTo>
                  <a:lnTo>
                    <a:pt x="340" y="547"/>
                  </a:lnTo>
                  <a:lnTo>
                    <a:pt x="319" y="551"/>
                  </a:lnTo>
                  <a:lnTo>
                    <a:pt x="319" y="551"/>
                  </a:lnTo>
                  <a:lnTo>
                    <a:pt x="313" y="551"/>
                  </a:lnTo>
                  <a:lnTo>
                    <a:pt x="313" y="551"/>
                  </a:lnTo>
                  <a:lnTo>
                    <a:pt x="319" y="547"/>
                  </a:lnTo>
                  <a:lnTo>
                    <a:pt x="319" y="547"/>
                  </a:lnTo>
                  <a:lnTo>
                    <a:pt x="334" y="537"/>
                  </a:lnTo>
                  <a:lnTo>
                    <a:pt x="351" y="521"/>
                  </a:lnTo>
                  <a:lnTo>
                    <a:pt x="361" y="511"/>
                  </a:lnTo>
                  <a:lnTo>
                    <a:pt x="371" y="500"/>
                  </a:lnTo>
                  <a:lnTo>
                    <a:pt x="381" y="488"/>
                  </a:lnTo>
                  <a:lnTo>
                    <a:pt x="391" y="475"/>
                  </a:lnTo>
                  <a:lnTo>
                    <a:pt x="391" y="475"/>
                  </a:lnTo>
                  <a:lnTo>
                    <a:pt x="391" y="475"/>
                  </a:lnTo>
                  <a:lnTo>
                    <a:pt x="391" y="475"/>
                  </a:lnTo>
                  <a:lnTo>
                    <a:pt x="473" y="475"/>
                  </a:lnTo>
                  <a:lnTo>
                    <a:pt x="473" y="47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6" name="Freeform 27"/>
            <p:cNvSpPr>
              <a:spLocks/>
            </p:cNvSpPr>
            <p:nvPr userDrawn="1"/>
          </p:nvSpPr>
          <p:spPr bwMode="auto">
            <a:xfrm>
              <a:off x="1658938" y="1789113"/>
              <a:ext cx="107950" cy="187325"/>
            </a:xfrm>
            <a:custGeom>
              <a:avLst/>
              <a:gdLst>
                <a:gd name="T0" fmla="*/ 68 w 68"/>
                <a:gd name="T1" fmla="*/ 1 h 118"/>
                <a:gd name="T2" fmla="*/ 68 w 68"/>
                <a:gd name="T3" fmla="*/ 1 h 118"/>
                <a:gd name="T4" fmla="*/ 66 w 68"/>
                <a:gd name="T5" fmla="*/ 2 h 118"/>
                <a:gd name="T6" fmla="*/ 65 w 68"/>
                <a:gd name="T7" fmla="*/ 4 h 118"/>
                <a:gd name="T8" fmla="*/ 62 w 68"/>
                <a:gd name="T9" fmla="*/ 8 h 118"/>
                <a:gd name="T10" fmla="*/ 57 w 68"/>
                <a:gd name="T11" fmla="*/ 24 h 118"/>
                <a:gd name="T12" fmla="*/ 36 w 68"/>
                <a:gd name="T13" fmla="*/ 95 h 118"/>
                <a:gd name="T14" fmla="*/ 36 w 68"/>
                <a:gd name="T15" fmla="*/ 95 h 118"/>
                <a:gd name="T16" fmla="*/ 34 w 68"/>
                <a:gd name="T17" fmla="*/ 104 h 118"/>
                <a:gd name="T18" fmla="*/ 33 w 68"/>
                <a:gd name="T19" fmla="*/ 110 h 118"/>
                <a:gd name="T20" fmla="*/ 34 w 68"/>
                <a:gd name="T21" fmla="*/ 114 h 118"/>
                <a:gd name="T22" fmla="*/ 35 w 68"/>
                <a:gd name="T23" fmla="*/ 117 h 118"/>
                <a:gd name="T24" fmla="*/ 35 w 68"/>
                <a:gd name="T25" fmla="*/ 118 h 118"/>
                <a:gd name="T26" fmla="*/ 0 w 68"/>
                <a:gd name="T27" fmla="*/ 118 h 118"/>
                <a:gd name="T28" fmla="*/ 0 w 68"/>
                <a:gd name="T29" fmla="*/ 117 h 118"/>
                <a:gd name="T30" fmla="*/ 0 w 68"/>
                <a:gd name="T31" fmla="*/ 117 h 118"/>
                <a:gd name="T32" fmla="*/ 4 w 68"/>
                <a:gd name="T33" fmla="*/ 114 h 118"/>
                <a:gd name="T34" fmla="*/ 6 w 68"/>
                <a:gd name="T35" fmla="*/ 111 h 118"/>
                <a:gd name="T36" fmla="*/ 9 w 68"/>
                <a:gd name="T37" fmla="*/ 105 h 118"/>
                <a:gd name="T38" fmla="*/ 11 w 68"/>
                <a:gd name="T39" fmla="*/ 96 h 118"/>
                <a:gd name="T40" fmla="*/ 32 w 68"/>
                <a:gd name="T41" fmla="*/ 25 h 118"/>
                <a:gd name="T42" fmla="*/ 32 w 68"/>
                <a:gd name="T43" fmla="*/ 25 h 118"/>
                <a:gd name="T44" fmla="*/ 34 w 68"/>
                <a:gd name="T45" fmla="*/ 15 h 118"/>
                <a:gd name="T46" fmla="*/ 35 w 68"/>
                <a:gd name="T47" fmla="*/ 9 h 118"/>
                <a:gd name="T48" fmla="*/ 35 w 68"/>
                <a:gd name="T49" fmla="*/ 5 h 118"/>
                <a:gd name="T50" fmla="*/ 34 w 68"/>
                <a:gd name="T51" fmla="*/ 1 h 118"/>
                <a:gd name="T52" fmla="*/ 34 w 68"/>
                <a:gd name="T53" fmla="*/ 0 h 118"/>
                <a:gd name="T54" fmla="*/ 68 w 68"/>
                <a:gd name="T55" fmla="*/ 0 h 118"/>
                <a:gd name="T56" fmla="*/ 68 w 68"/>
                <a:gd name="T57" fmla="*/ 1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8" h="118">
                  <a:moveTo>
                    <a:pt x="68" y="1"/>
                  </a:moveTo>
                  <a:lnTo>
                    <a:pt x="68" y="1"/>
                  </a:lnTo>
                  <a:lnTo>
                    <a:pt x="66" y="2"/>
                  </a:lnTo>
                  <a:lnTo>
                    <a:pt x="65" y="4"/>
                  </a:lnTo>
                  <a:lnTo>
                    <a:pt x="62" y="8"/>
                  </a:lnTo>
                  <a:lnTo>
                    <a:pt x="57" y="24"/>
                  </a:lnTo>
                  <a:lnTo>
                    <a:pt x="36" y="95"/>
                  </a:lnTo>
                  <a:lnTo>
                    <a:pt x="36" y="95"/>
                  </a:lnTo>
                  <a:lnTo>
                    <a:pt x="34" y="104"/>
                  </a:lnTo>
                  <a:lnTo>
                    <a:pt x="33" y="110"/>
                  </a:lnTo>
                  <a:lnTo>
                    <a:pt x="34" y="114"/>
                  </a:lnTo>
                  <a:lnTo>
                    <a:pt x="35" y="117"/>
                  </a:lnTo>
                  <a:lnTo>
                    <a:pt x="35" y="118"/>
                  </a:lnTo>
                  <a:lnTo>
                    <a:pt x="0" y="118"/>
                  </a:lnTo>
                  <a:lnTo>
                    <a:pt x="0" y="117"/>
                  </a:lnTo>
                  <a:lnTo>
                    <a:pt x="0" y="117"/>
                  </a:lnTo>
                  <a:lnTo>
                    <a:pt x="4" y="114"/>
                  </a:lnTo>
                  <a:lnTo>
                    <a:pt x="6" y="111"/>
                  </a:lnTo>
                  <a:lnTo>
                    <a:pt x="9" y="105"/>
                  </a:lnTo>
                  <a:lnTo>
                    <a:pt x="11" y="96"/>
                  </a:lnTo>
                  <a:lnTo>
                    <a:pt x="32" y="25"/>
                  </a:lnTo>
                  <a:lnTo>
                    <a:pt x="32" y="25"/>
                  </a:lnTo>
                  <a:lnTo>
                    <a:pt x="34" y="15"/>
                  </a:lnTo>
                  <a:lnTo>
                    <a:pt x="35" y="9"/>
                  </a:lnTo>
                  <a:lnTo>
                    <a:pt x="35" y="5"/>
                  </a:lnTo>
                  <a:lnTo>
                    <a:pt x="34" y="1"/>
                  </a:lnTo>
                  <a:lnTo>
                    <a:pt x="34" y="0"/>
                  </a:lnTo>
                  <a:lnTo>
                    <a:pt x="68" y="0"/>
                  </a:lnTo>
                  <a:lnTo>
                    <a:pt x="68"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7" name="Freeform 28"/>
            <p:cNvSpPr>
              <a:spLocks/>
            </p:cNvSpPr>
            <p:nvPr userDrawn="1"/>
          </p:nvSpPr>
          <p:spPr bwMode="auto">
            <a:xfrm>
              <a:off x="1289051" y="1785938"/>
              <a:ext cx="138113" cy="193675"/>
            </a:xfrm>
            <a:custGeom>
              <a:avLst/>
              <a:gdLst>
                <a:gd name="T0" fmla="*/ 8 w 87"/>
                <a:gd name="T1" fmla="*/ 90 h 122"/>
                <a:gd name="T2" fmla="*/ 10 w 87"/>
                <a:gd name="T3" fmla="*/ 101 h 122"/>
                <a:gd name="T4" fmla="*/ 16 w 87"/>
                <a:gd name="T5" fmla="*/ 109 h 122"/>
                <a:gd name="T6" fmla="*/ 25 w 87"/>
                <a:gd name="T7" fmla="*/ 113 h 122"/>
                <a:gd name="T8" fmla="*/ 38 w 87"/>
                <a:gd name="T9" fmla="*/ 114 h 122"/>
                <a:gd name="T10" fmla="*/ 42 w 87"/>
                <a:gd name="T11" fmla="*/ 113 h 122"/>
                <a:gd name="T12" fmla="*/ 50 w 87"/>
                <a:gd name="T13" fmla="*/ 110 h 122"/>
                <a:gd name="T14" fmla="*/ 55 w 87"/>
                <a:gd name="T15" fmla="*/ 104 h 122"/>
                <a:gd name="T16" fmla="*/ 58 w 87"/>
                <a:gd name="T17" fmla="*/ 97 h 122"/>
                <a:gd name="T18" fmla="*/ 58 w 87"/>
                <a:gd name="T19" fmla="*/ 94 h 122"/>
                <a:gd name="T20" fmla="*/ 54 w 87"/>
                <a:gd name="T21" fmla="*/ 82 h 122"/>
                <a:gd name="T22" fmla="*/ 43 w 87"/>
                <a:gd name="T23" fmla="*/ 72 h 122"/>
                <a:gd name="T24" fmla="*/ 38 w 87"/>
                <a:gd name="T25" fmla="*/ 68 h 122"/>
                <a:gd name="T26" fmla="*/ 22 w 87"/>
                <a:gd name="T27" fmla="*/ 54 h 122"/>
                <a:gd name="T28" fmla="*/ 17 w 87"/>
                <a:gd name="T29" fmla="*/ 46 h 122"/>
                <a:gd name="T30" fmla="*/ 16 w 87"/>
                <a:gd name="T31" fmla="*/ 36 h 122"/>
                <a:gd name="T32" fmla="*/ 17 w 87"/>
                <a:gd name="T33" fmla="*/ 29 h 122"/>
                <a:gd name="T34" fmla="*/ 22 w 87"/>
                <a:gd name="T35" fmla="*/ 15 h 122"/>
                <a:gd name="T36" fmla="*/ 33 w 87"/>
                <a:gd name="T37" fmla="*/ 6 h 122"/>
                <a:gd name="T38" fmla="*/ 48 w 87"/>
                <a:gd name="T39" fmla="*/ 1 h 122"/>
                <a:gd name="T40" fmla="*/ 56 w 87"/>
                <a:gd name="T41" fmla="*/ 0 h 122"/>
                <a:gd name="T42" fmla="*/ 77 w 87"/>
                <a:gd name="T43" fmla="*/ 2 h 122"/>
                <a:gd name="T44" fmla="*/ 87 w 87"/>
                <a:gd name="T45" fmla="*/ 5 h 122"/>
                <a:gd name="T46" fmla="*/ 80 w 87"/>
                <a:gd name="T47" fmla="*/ 27 h 122"/>
                <a:gd name="T48" fmla="*/ 77 w 87"/>
                <a:gd name="T49" fmla="*/ 17 h 122"/>
                <a:gd name="T50" fmla="*/ 73 w 87"/>
                <a:gd name="T51" fmla="*/ 11 h 122"/>
                <a:gd name="T52" fmla="*/ 65 w 87"/>
                <a:gd name="T53" fmla="*/ 8 h 122"/>
                <a:gd name="T54" fmla="*/ 55 w 87"/>
                <a:gd name="T55" fmla="*/ 8 h 122"/>
                <a:gd name="T56" fmla="*/ 50 w 87"/>
                <a:gd name="T57" fmla="*/ 8 h 122"/>
                <a:gd name="T58" fmla="*/ 44 w 87"/>
                <a:gd name="T59" fmla="*/ 12 h 122"/>
                <a:gd name="T60" fmla="*/ 39 w 87"/>
                <a:gd name="T61" fmla="*/ 17 h 122"/>
                <a:gd name="T62" fmla="*/ 37 w 87"/>
                <a:gd name="T63" fmla="*/ 28 h 122"/>
                <a:gd name="T64" fmla="*/ 38 w 87"/>
                <a:gd name="T65" fmla="*/ 34 h 122"/>
                <a:gd name="T66" fmla="*/ 45 w 87"/>
                <a:gd name="T67" fmla="*/ 44 h 122"/>
                <a:gd name="T68" fmla="*/ 57 w 87"/>
                <a:gd name="T69" fmla="*/ 52 h 122"/>
                <a:gd name="T70" fmla="*/ 66 w 87"/>
                <a:gd name="T71" fmla="*/ 58 h 122"/>
                <a:gd name="T72" fmla="*/ 77 w 87"/>
                <a:gd name="T73" fmla="*/ 69 h 122"/>
                <a:gd name="T74" fmla="*/ 80 w 87"/>
                <a:gd name="T75" fmla="*/ 79 h 122"/>
                <a:gd name="T76" fmla="*/ 81 w 87"/>
                <a:gd name="T77" fmla="*/ 84 h 122"/>
                <a:gd name="T78" fmla="*/ 77 w 87"/>
                <a:gd name="T79" fmla="*/ 100 h 122"/>
                <a:gd name="T80" fmla="*/ 68 w 87"/>
                <a:gd name="T81" fmla="*/ 112 h 122"/>
                <a:gd name="T82" fmla="*/ 54 w 87"/>
                <a:gd name="T83" fmla="*/ 120 h 122"/>
                <a:gd name="T84" fmla="*/ 35 w 87"/>
                <a:gd name="T85" fmla="*/ 122 h 122"/>
                <a:gd name="T86" fmla="*/ 24 w 87"/>
                <a:gd name="T87" fmla="*/ 121 h 122"/>
                <a:gd name="T88" fmla="*/ 6 w 87"/>
                <a:gd name="T89" fmla="*/ 116 h 122"/>
                <a:gd name="T90" fmla="*/ 0 w 87"/>
                <a:gd name="T91" fmla="*/ 112 h 122"/>
                <a:gd name="T92" fmla="*/ 8 w 87"/>
                <a:gd name="T93" fmla="*/ 9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7" h="122">
                  <a:moveTo>
                    <a:pt x="8" y="90"/>
                  </a:moveTo>
                  <a:lnTo>
                    <a:pt x="8" y="90"/>
                  </a:lnTo>
                  <a:lnTo>
                    <a:pt x="9" y="96"/>
                  </a:lnTo>
                  <a:lnTo>
                    <a:pt x="10" y="101"/>
                  </a:lnTo>
                  <a:lnTo>
                    <a:pt x="13" y="106"/>
                  </a:lnTo>
                  <a:lnTo>
                    <a:pt x="16" y="109"/>
                  </a:lnTo>
                  <a:lnTo>
                    <a:pt x="20" y="112"/>
                  </a:lnTo>
                  <a:lnTo>
                    <a:pt x="25" y="113"/>
                  </a:lnTo>
                  <a:lnTo>
                    <a:pt x="31" y="114"/>
                  </a:lnTo>
                  <a:lnTo>
                    <a:pt x="38" y="114"/>
                  </a:lnTo>
                  <a:lnTo>
                    <a:pt x="38" y="114"/>
                  </a:lnTo>
                  <a:lnTo>
                    <a:pt x="42" y="113"/>
                  </a:lnTo>
                  <a:lnTo>
                    <a:pt x="46" y="112"/>
                  </a:lnTo>
                  <a:lnTo>
                    <a:pt x="50" y="110"/>
                  </a:lnTo>
                  <a:lnTo>
                    <a:pt x="53" y="107"/>
                  </a:lnTo>
                  <a:lnTo>
                    <a:pt x="55" y="104"/>
                  </a:lnTo>
                  <a:lnTo>
                    <a:pt x="57" y="101"/>
                  </a:lnTo>
                  <a:lnTo>
                    <a:pt x="58" y="97"/>
                  </a:lnTo>
                  <a:lnTo>
                    <a:pt x="58" y="94"/>
                  </a:lnTo>
                  <a:lnTo>
                    <a:pt x="58" y="94"/>
                  </a:lnTo>
                  <a:lnTo>
                    <a:pt x="57" y="88"/>
                  </a:lnTo>
                  <a:lnTo>
                    <a:pt x="54" y="82"/>
                  </a:lnTo>
                  <a:lnTo>
                    <a:pt x="50" y="77"/>
                  </a:lnTo>
                  <a:lnTo>
                    <a:pt x="43" y="72"/>
                  </a:lnTo>
                  <a:lnTo>
                    <a:pt x="38" y="68"/>
                  </a:lnTo>
                  <a:lnTo>
                    <a:pt x="38" y="68"/>
                  </a:lnTo>
                  <a:lnTo>
                    <a:pt x="29" y="62"/>
                  </a:lnTo>
                  <a:lnTo>
                    <a:pt x="22" y="54"/>
                  </a:lnTo>
                  <a:lnTo>
                    <a:pt x="20" y="51"/>
                  </a:lnTo>
                  <a:lnTo>
                    <a:pt x="17" y="46"/>
                  </a:lnTo>
                  <a:lnTo>
                    <a:pt x="16" y="41"/>
                  </a:lnTo>
                  <a:lnTo>
                    <a:pt x="16" y="36"/>
                  </a:lnTo>
                  <a:lnTo>
                    <a:pt x="16" y="36"/>
                  </a:lnTo>
                  <a:lnTo>
                    <a:pt x="17" y="29"/>
                  </a:lnTo>
                  <a:lnTo>
                    <a:pt x="19" y="22"/>
                  </a:lnTo>
                  <a:lnTo>
                    <a:pt x="22" y="15"/>
                  </a:lnTo>
                  <a:lnTo>
                    <a:pt x="27" y="10"/>
                  </a:lnTo>
                  <a:lnTo>
                    <a:pt x="33" y="6"/>
                  </a:lnTo>
                  <a:lnTo>
                    <a:pt x="40" y="3"/>
                  </a:lnTo>
                  <a:lnTo>
                    <a:pt x="48" y="1"/>
                  </a:lnTo>
                  <a:lnTo>
                    <a:pt x="56" y="0"/>
                  </a:lnTo>
                  <a:lnTo>
                    <a:pt x="56" y="0"/>
                  </a:lnTo>
                  <a:lnTo>
                    <a:pt x="67" y="0"/>
                  </a:lnTo>
                  <a:lnTo>
                    <a:pt x="77" y="2"/>
                  </a:lnTo>
                  <a:lnTo>
                    <a:pt x="77" y="2"/>
                  </a:lnTo>
                  <a:lnTo>
                    <a:pt x="87" y="5"/>
                  </a:lnTo>
                  <a:lnTo>
                    <a:pt x="82" y="27"/>
                  </a:lnTo>
                  <a:lnTo>
                    <a:pt x="80" y="27"/>
                  </a:lnTo>
                  <a:lnTo>
                    <a:pt x="80" y="27"/>
                  </a:lnTo>
                  <a:lnTo>
                    <a:pt x="77" y="17"/>
                  </a:lnTo>
                  <a:lnTo>
                    <a:pt x="75" y="14"/>
                  </a:lnTo>
                  <a:lnTo>
                    <a:pt x="73" y="11"/>
                  </a:lnTo>
                  <a:lnTo>
                    <a:pt x="70" y="9"/>
                  </a:lnTo>
                  <a:lnTo>
                    <a:pt x="65" y="8"/>
                  </a:lnTo>
                  <a:lnTo>
                    <a:pt x="61" y="7"/>
                  </a:lnTo>
                  <a:lnTo>
                    <a:pt x="55" y="8"/>
                  </a:lnTo>
                  <a:lnTo>
                    <a:pt x="55" y="8"/>
                  </a:lnTo>
                  <a:lnTo>
                    <a:pt x="50" y="8"/>
                  </a:lnTo>
                  <a:lnTo>
                    <a:pt x="47" y="10"/>
                  </a:lnTo>
                  <a:lnTo>
                    <a:pt x="44" y="12"/>
                  </a:lnTo>
                  <a:lnTo>
                    <a:pt x="41" y="14"/>
                  </a:lnTo>
                  <a:lnTo>
                    <a:pt x="39" y="17"/>
                  </a:lnTo>
                  <a:lnTo>
                    <a:pt x="38" y="21"/>
                  </a:lnTo>
                  <a:lnTo>
                    <a:pt x="37" y="28"/>
                  </a:lnTo>
                  <a:lnTo>
                    <a:pt x="37" y="28"/>
                  </a:lnTo>
                  <a:lnTo>
                    <a:pt x="38" y="34"/>
                  </a:lnTo>
                  <a:lnTo>
                    <a:pt x="40" y="39"/>
                  </a:lnTo>
                  <a:lnTo>
                    <a:pt x="45" y="44"/>
                  </a:lnTo>
                  <a:lnTo>
                    <a:pt x="52" y="48"/>
                  </a:lnTo>
                  <a:lnTo>
                    <a:pt x="57" y="52"/>
                  </a:lnTo>
                  <a:lnTo>
                    <a:pt x="57" y="52"/>
                  </a:lnTo>
                  <a:lnTo>
                    <a:pt x="66" y="58"/>
                  </a:lnTo>
                  <a:lnTo>
                    <a:pt x="74" y="65"/>
                  </a:lnTo>
                  <a:lnTo>
                    <a:pt x="77" y="69"/>
                  </a:lnTo>
                  <a:lnTo>
                    <a:pt x="79" y="74"/>
                  </a:lnTo>
                  <a:lnTo>
                    <a:pt x="80" y="79"/>
                  </a:lnTo>
                  <a:lnTo>
                    <a:pt x="81" y="84"/>
                  </a:lnTo>
                  <a:lnTo>
                    <a:pt x="81" y="84"/>
                  </a:lnTo>
                  <a:lnTo>
                    <a:pt x="80" y="93"/>
                  </a:lnTo>
                  <a:lnTo>
                    <a:pt x="77" y="100"/>
                  </a:lnTo>
                  <a:lnTo>
                    <a:pt x="73" y="107"/>
                  </a:lnTo>
                  <a:lnTo>
                    <a:pt x="68" y="112"/>
                  </a:lnTo>
                  <a:lnTo>
                    <a:pt x="62" y="116"/>
                  </a:lnTo>
                  <a:lnTo>
                    <a:pt x="54" y="120"/>
                  </a:lnTo>
                  <a:lnTo>
                    <a:pt x="45" y="122"/>
                  </a:lnTo>
                  <a:lnTo>
                    <a:pt x="35" y="122"/>
                  </a:lnTo>
                  <a:lnTo>
                    <a:pt x="35" y="122"/>
                  </a:lnTo>
                  <a:lnTo>
                    <a:pt x="24" y="121"/>
                  </a:lnTo>
                  <a:lnTo>
                    <a:pt x="14" y="119"/>
                  </a:lnTo>
                  <a:lnTo>
                    <a:pt x="6" y="116"/>
                  </a:lnTo>
                  <a:lnTo>
                    <a:pt x="0" y="112"/>
                  </a:lnTo>
                  <a:lnTo>
                    <a:pt x="0" y="112"/>
                  </a:lnTo>
                  <a:lnTo>
                    <a:pt x="6" y="90"/>
                  </a:lnTo>
                  <a:lnTo>
                    <a:pt x="8" y="9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 name="Freeform 29"/>
            <p:cNvSpPr>
              <a:spLocks/>
            </p:cNvSpPr>
            <p:nvPr userDrawn="1"/>
          </p:nvSpPr>
          <p:spPr bwMode="auto">
            <a:xfrm>
              <a:off x="1760538" y="1789113"/>
              <a:ext cx="166688" cy="187325"/>
            </a:xfrm>
            <a:custGeom>
              <a:avLst/>
              <a:gdLst>
                <a:gd name="T0" fmla="*/ 105 w 105"/>
                <a:gd name="T1" fmla="*/ 0 h 118"/>
                <a:gd name="T2" fmla="*/ 105 w 105"/>
                <a:gd name="T3" fmla="*/ 0 h 118"/>
                <a:gd name="T4" fmla="*/ 98 w 105"/>
                <a:gd name="T5" fmla="*/ 22 h 118"/>
                <a:gd name="T6" fmla="*/ 97 w 105"/>
                <a:gd name="T7" fmla="*/ 22 h 118"/>
                <a:gd name="T8" fmla="*/ 97 w 105"/>
                <a:gd name="T9" fmla="*/ 22 h 118"/>
                <a:gd name="T10" fmla="*/ 95 w 105"/>
                <a:gd name="T11" fmla="*/ 16 h 118"/>
                <a:gd name="T12" fmla="*/ 92 w 105"/>
                <a:gd name="T13" fmla="*/ 13 h 118"/>
                <a:gd name="T14" fmla="*/ 88 w 105"/>
                <a:gd name="T15" fmla="*/ 10 h 118"/>
                <a:gd name="T16" fmla="*/ 84 w 105"/>
                <a:gd name="T17" fmla="*/ 9 h 118"/>
                <a:gd name="T18" fmla="*/ 76 w 105"/>
                <a:gd name="T19" fmla="*/ 8 h 118"/>
                <a:gd name="T20" fmla="*/ 69 w 105"/>
                <a:gd name="T21" fmla="*/ 8 h 118"/>
                <a:gd name="T22" fmla="*/ 68 w 105"/>
                <a:gd name="T23" fmla="*/ 8 h 118"/>
                <a:gd name="T24" fmla="*/ 68 w 105"/>
                <a:gd name="T25" fmla="*/ 8 h 118"/>
                <a:gd name="T26" fmla="*/ 64 w 105"/>
                <a:gd name="T27" fmla="*/ 9 h 118"/>
                <a:gd name="T28" fmla="*/ 61 w 105"/>
                <a:gd name="T29" fmla="*/ 10 h 118"/>
                <a:gd name="T30" fmla="*/ 59 w 105"/>
                <a:gd name="T31" fmla="*/ 12 h 118"/>
                <a:gd name="T32" fmla="*/ 58 w 105"/>
                <a:gd name="T33" fmla="*/ 16 h 118"/>
                <a:gd name="T34" fmla="*/ 48 w 105"/>
                <a:gd name="T35" fmla="*/ 55 h 118"/>
                <a:gd name="T36" fmla="*/ 51 w 105"/>
                <a:gd name="T37" fmla="*/ 55 h 118"/>
                <a:gd name="T38" fmla="*/ 51 w 105"/>
                <a:gd name="T39" fmla="*/ 55 h 118"/>
                <a:gd name="T40" fmla="*/ 62 w 105"/>
                <a:gd name="T41" fmla="*/ 55 h 118"/>
                <a:gd name="T42" fmla="*/ 71 w 105"/>
                <a:gd name="T43" fmla="*/ 55 h 118"/>
                <a:gd name="T44" fmla="*/ 78 w 105"/>
                <a:gd name="T45" fmla="*/ 53 h 118"/>
                <a:gd name="T46" fmla="*/ 81 w 105"/>
                <a:gd name="T47" fmla="*/ 52 h 118"/>
                <a:gd name="T48" fmla="*/ 83 w 105"/>
                <a:gd name="T49" fmla="*/ 50 h 118"/>
                <a:gd name="T50" fmla="*/ 84 w 105"/>
                <a:gd name="T51" fmla="*/ 50 h 118"/>
                <a:gd name="T52" fmla="*/ 78 w 105"/>
                <a:gd name="T53" fmla="*/ 71 h 118"/>
                <a:gd name="T54" fmla="*/ 77 w 105"/>
                <a:gd name="T55" fmla="*/ 71 h 118"/>
                <a:gd name="T56" fmla="*/ 77 w 105"/>
                <a:gd name="T57" fmla="*/ 71 h 118"/>
                <a:gd name="T58" fmla="*/ 75 w 105"/>
                <a:gd name="T59" fmla="*/ 68 h 118"/>
                <a:gd name="T60" fmla="*/ 73 w 105"/>
                <a:gd name="T61" fmla="*/ 66 h 118"/>
                <a:gd name="T62" fmla="*/ 70 w 105"/>
                <a:gd name="T63" fmla="*/ 65 h 118"/>
                <a:gd name="T64" fmla="*/ 67 w 105"/>
                <a:gd name="T65" fmla="*/ 64 h 118"/>
                <a:gd name="T66" fmla="*/ 58 w 105"/>
                <a:gd name="T67" fmla="*/ 63 h 118"/>
                <a:gd name="T68" fmla="*/ 48 w 105"/>
                <a:gd name="T69" fmla="*/ 63 h 118"/>
                <a:gd name="T70" fmla="*/ 45 w 105"/>
                <a:gd name="T71" fmla="*/ 63 h 118"/>
                <a:gd name="T72" fmla="*/ 36 w 105"/>
                <a:gd name="T73" fmla="*/ 95 h 118"/>
                <a:gd name="T74" fmla="*/ 36 w 105"/>
                <a:gd name="T75" fmla="*/ 95 h 118"/>
                <a:gd name="T76" fmla="*/ 34 w 105"/>
                <a:gd name="T77" fmla="*/ 103 h 118"/>
                <a:gd name="T78" fmla="*/ 32 w 105"/>
                <a:gd name="T79" fmla="*/ 109 h 118"/>
                <a:gd name="T80" fmla="*/ 33 w 105"/>
                <a:gd name="T81" fmla="*/ 114 h 118"/>
                <a:gd name="T82" fmla="*/ 34 w 105"/>
                <a:gd name="T83" fmla="*/ 117 h 118"/>
                <a:gd name="T84" fmla="*/ 34 w 105"/>
                <a:gd name="T85" fmla="*/ 118 h 118"/>
                <a:gd name="T86" fmla="*/ 0 w 105"/>
                <a:gd name="T87" fmla="*/ 118 h 118"/>
                <a:gd name="T88" fmla="*/ 0 w 105"/>
                <a:gd name="T89" fmla="*/ 117 h 118"/>
                <a:gd name="T90" fmla="*/ 0 w 105"/>
                <a:gd name="T91" fmla="*/ 117 h 118"/>
                <a:gd name="T92" fmla="*/ 3 w 105"/>
                <a:gd name="T93" fmla="*/ 114 h 118"/>
                <a:gd name="T94" fmla="*/ 6 w 105"/>
                <a:gd name="T95" fmla="*/ 110 h 118"/>
                <a:gd name="T96" fmla="*/ 8 w 105"/>
                <a:gd name="T97" fmla="*/ 104 h 118"/>
                <a:gd name="T98" fmla="*/ 11 w 105"/>
                <a:gd name="T99" fmla="*/ 96 h 118"/>
                <a:gd name="T100" fmla="*/ 32 w 105"/>
                <a:gd name="T101" fmla="*/ 24 h 118"/>
                <a:gd name="T102" fmla="*/ 32 w 105"/>
                <a:gd name="T103" fmla="*/ 24 h 118"/>
                <a:gd name="T104" fmla="*/ 34 w 105"/>
                <a:gd name="T105" fmla="*/ 15 h 118"/>
                <a:gd name="T106" fmla="*/ 35 w 105"/>
                <a:gd name="T107" fmla="*/ 9 h 118"/>
                <a:gd name="T108" fmla="*/ 35 w 105"/>
                <a:gd name="T109" fmla="*/ 5 h 118"/>
                <a:gd name="T110" fmla="*/ 33 w 105"/>
                <a:gd name="T111" fmla="*/ 1 h 118"/>
                <a:gd name="T112" fmla="*/ 33 w 105"/>
                <a:gd name="T113" fmla="*/ 0 h 118"/>
                <a:gd name="T114" fmla="*/ 105 w 105"/>
                <a:gd name="T115" fmla="*/ 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5" h="118">
                  <a:moveTo>
                    <a:pt x="105" y="0"/>
                  </a:moveTo>
                  <a:lnTo>
                    <a:pt x="105" y="0"/>
                  </a:lnTo>
                  <a:lnTo>
                    <a:pt x="98" y="22"/>
                  </a:lnTo>
                  <a:lnTo>
                    <a:pt x="97" y="22"/>
                  </a:lnTo>
                  <a:lnTo>
                    <a:pt x="97" y="22"/>
                  </a:lnTo>
                  <a:lnTo>
                    <a:pt x="95" y="16"/>
                  </a:lnTo>
                  <a:lnTo>
                    <a:pt x="92" y="13"/>
                  </a:lnTo>
                  <a:lnTo>
                    <a:pt x="88" y="10"/>
                  </a:lnTo>
                  <a:lnTo>
                    <a:pt x="84" y="9"/>
                  </a:lnTo>
                  <a:lnTo>
                    <a:pt x="76" y="8"/>
                  </a:lnTo>
                  <a:lnTo>
                    <a:pt x="69" y="8"/>
                  </a:lnTo>
                  <a:lnTo>
                    <a:pt x="68" y="8"/>
                  </a:lnTo>
                  <a:lnTo>
                    <a:pt x="68" y="8"/>
                  </a:lnTo>
                  <a:lnTo>
                    <a:pt x="64" y="9"/>
                  </a:lnTo>
                  <a:lnTo>
                    <a:pt x="61" y="10"/>
                  </a:lnTo>
                  <a:lnTo>
                    <a:pt x="59" y="12"/>
                  </a:lnTo>
                  <a:lnTo>
                    <a:pt x="58" y="16"/>
                  </a:lnTo>
                  <a:lnTo>
                    <a:pt x="48" y="55"/>
                  </a:lnTo>
                  <a:lnTo>
                    <a:pt x="51" y="55"/>
                  </a:lnTo>
                  <a:lnTo>
                    <a:pt x="51" y="55"/>
                  </a:lnTo>
                  <a:lnTo>
                    <a:pt x="62" y="55"/>
                  </a:lnTo>
                  <a:lnTo>
                    <a:pt x="71" y="55"/>
                  </a:lnTo>
                  <a:lnTo>
                    <a:pt x="78" y="53"/>
                  </a:lnTo>
                  <a:lnTo>
                    <a:pt x="81" y="52"/>
                  </a:lnTo>
                  <a:lnTo>
                    <a:pt x="83" y="50"/>
                  </a:lnTo>
                  <a:lnTo>
                    <a:pt x="84" y="50"/>
                  </a:lnTo>
                  <a:lnTo>
                    <a:pt x="78" y="71"/>
                  </a:lnTo>
                  <a:lnTo>
                    <a:pt x="77" y="71"/>
                  </a:lnTo>
                  <a:lnTo>
                    <a:pt x="77" y="71"/>
                  </a:lnTo>
                  <a:lnTo>
                    <a:pt x="75" y="68"/>
                  </a:lnTo>
                  <a:lnTo>
                    <a:pt x="73" y="66"/>
                  </a:lnTo>
                  <a:lnTo>
                    <a:pt x="70" y="65"/>
                  </a:lnTo>
                  <a:lnTo>
                    <a:pt x="67" y="64"/>
                  </a:lnTo>
                  <a:lnTo>
                    <a:pt x="58" y="63"/>
                  </a:lnTo>
                  <a:lnTo>
                    <a:pt x="48" y="63"/>
                  </a:lnTo>
                  <a:lnTo>
                    <a:pt x="45" y="63"/>
                  </a:lnTo>
                  <a:lnTo>
                    <a:pt x="36" y="95"/>
                  </a:lnTo>
                  <a:lnTo>
                    <a:pt x="36" y="95"/>
                  </a:lnTo>
                  <a:lnTo>
                    <a:pt x="34" y="103"/>
                  </a:lnTo>
                  <a:lnTo>
                    <a:pt x="32" y="109"/>
                  </a:lnTo>
                  <a:lnTo>
                    <a:pt x="33" y="114"/>
                  </a:lnTo>
                  <a:lnTo>
                    <a:pt x="34" y="117"/>
                  </a:lnTo>
                  <a:lnTo>
                    <a:pt x="34" y="118"/>
                  </a:lnTo>
                  <a:lnTo>
                    <a:pt x="0" y="118"/>
                  </a:lnTo>
                  <a:lnTo>
                    <a:pt x="0" y="117"/>
                  </a:lnTo>
                  <a:lnTo>
                    <a:pt x="0" y="117"/>
                  </a:lnTo>
                  <a:lnTo>
                    <a:pt x="3" y="114"/>
                  </a:lnTo>
                  <a:lnTo>
                    <a:pt x="6" y="110"/>
                  </a:lnTo>
                  <a:lnTo>
                    <a:pt x="8" y="104"/>
                  </a:lnTo>
                  <a:lnTo>
                    <a:pt x="11" y="96"/>
                  </a:lnTo>
                  <a:lnTo>
                    <a:pt x="32" y="24"/>
                  </a:lnTo>
                  <a:lnTo>
                    <a:pt x="32" y="24"/>
                  </a:lnTo>
                  <a:lnTo>
                    <a:pt x="34" y="15"/>
                  </a:lnTo>
                  <a:lnTo>
                    <a:pt x="35" y="9"/>
                  </a:lnTo>
                  <a:lnTo>
                    <a:pt x="35" y="5"/>
                  </a:lnTo>
                  <a:lnTo>
                    <a:pt x="33" y="1"/>
                  </a:lnTo>
                  <a:lnTo>
                    <a:pt x="33" y="0"/>
                  </a:lnTo>
                  <a:lnTo>
                    <a:pt x="10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9" name="Freeform 30"/>
            <p:cNvSpPr>
              <a:spLocks/>
            </p:cNvSpPr>
            <p:nvPr userDrawn="1"/>
          </p:nvSpPr>
          <p:spPr bwMode="auto">
            <a:xfrm>
              <a:off x="1925638" y="1789113"/>
              <a:ext cx="150813" cy="187325"/>
            </a:xfrm>
            <a:custGeom>
              <a:avLst/>
              <a:gdLst>
                <a:gd name="T0" fmla="*/ 95 w 95"/>
                <a:gd name="T1" fmla="*/ 0 h 118"/>
                <a:gd name="T2" fmla="*/ 95 w 95"/>
                <a:gd name="T3" fmla="*/ 0 h 118"/>
                <a:gd name="T4" fmla="*/ 89 w 95"/>
                <a:gd name="T5" fmla="*/ 22 h 118"/>
                <a:gd name="T6" fmla="*/ 87 w 95"/>
                <a:gd name="T7" fmla="*/ 22 h 118"/>
                <a:gd name="T8" fmla="*/ 87 w 95"/>
                <a:gd name="T9" fmla="*/ 22 h 118"/>
                <a:gd name="T10" fmla="*/ 85 w 95"/>
                <a:gd name="T11" fmla="*/ 16 h 118"/>
                <a:gd name="T12" fmla="*/ 82 w 95"/>
                <a:gd name="T13" fmla="*/ 13 h 118"/>
                <a:gd name="T14" fmla="*/ 78 w 95"/>
                <a:gd name="T15" fmla="*/ 11 h 118"/>
                <a:gd name="T16" fmla="*/ 75 w 95"/>
                <a:gd name="T17" fmla="*/ 9 h 118"/>
                <a:gd name="T18" fmla="*/ 67 w 95"/>
                <a:gd name="T19" fmla="*/ 8 h 118"/>
                <a:gd name="T20" fmla="*/ 61 w 95"/>
                <a:gd name="T21" fmla="*/ 8 h 118"/>
                <a:gd name="T22" fmla="*/ 60 w 95"/>
                <a:gd name="T23" fmla="*/ 8 h 118"/>
                <a:gd name="T24" fmla="*/ 35 w 95"/>
                <a:gd name="T25" fmla="*/ 95 h 118"/>
                <a:gd name="T26" fmla="*/ 35 w 95"/>
                <a:gd name="T27" fmla="*/ 95 h 118"/>
                <a:gd name="T28" fmla="*/ 32 w 95"/>
                <a:gd name="T29" fmla="*/ 110 h 118"/>
                <a:gd name="T30" fmla="*/ 32 w 95"/>
                <a:gd name="T31" fmla="*/ 114 h 118"/>
                <a:gd name="T32" fmla="*/ 34 w 95"/>
                <a:gd name="T33" fmla="*/ 117 h 118"/>
                <a:gd name="T34" fmla="*/ 34 w 95"/>
                <a:gd name="T35" fmla="*/ 118 h 118"/>
                <a:gd name="T36" fmla="*/ 0 w 95"/>
                <a:gd name="T37" fmla="*/ 118 h 118"/>
                <a:gd name="T38" fmla="*/ 0 w 95"/>
                <a:gd name="T39" fmla="*/ 117 h 118"/>
                <a:gd name="T40" fmla="*/ 0 w 95"/>
                <a:gd name="T41" fmla="*/ 117 h 118"/>
                <a:gd name="T42" fmla="*/ 4 w 95"/>
                <a:gd name="T43" fmla="*/ 114 h 118"/>
                <a:gd name="T44" fmla="*/ 6 w 95"/>
                <a:gd name="T45" fmla="*/ 110 h 118"/>
                <a:gd name="T46" fmla="*/ 8 w 95"/>
                <a:gd name="T47" fmla="*/ 104 h 118"/>
                <a:gd name="T48" fmla="*/ 11 w 95"/>
                <a:gd name="T49" fmla="*/ 95 h 118"/>
                <a:gd name="T50" fmla="*/ 36 w 95"/>
                <a:gd name="T51" fmla="*/ 8 h 118"/>
                <a:gd name="T52" fmla="*/ 33 w 95"/>
                <a:gd name="T53" fmla="*/ 8 h 118"/>
                <a:gd name="T54" fmla="*/ 33 w 95"/>
                <a:gd name="T55" fmla="*/ 8 h 118"/>
                <a:gd name="T56" fmla="*/ 26 w 95"/>
                <a:gd name="T57" fmla="*/ 8 h 118"/>
                <a:gd name="T58" fmla="*/ 19 w 95"/>
                <a:gd name="T59" fmla="*/ 9 h 118"/>
                <a:gd name="T60" fmla="*/ 15 w 95"/>
                <a:gd name="T61" fmla="*/ 11 h 118"/>
                <a:gd name="T62" fmla="*/ 11 w 95"/>
                <a:gd name="T63" fmla="*/ 13 h 118"/>
                <a:gd name="T64" fmla="*/ 7 w 95"/>
                <a:gd name="T65" fmla="*/ 16 h 118"/>
                <a:gd name="T66" fmla="*/ 3 w 95"/>
                <a:gd name="T67" fmla="*/ 22 h 118"/>
                <a:gd name="T68" fmla="*/ 1 w 95"/>
                <a:gd name="T69" fmla="*/ 22 h 118"/>
                <a:gd name="T70" fmla="*/ 1 w 95"/>
                <a:gd name="T71" fmla="*/ 22 h 118"/>
                <a:gd name="T72" fmla="*/ 8 w 95"/>
                <a:gd name="T73" fmla="*/ 0 h 118"/>
                <a:gd name="T74" fmla="*/ 95 w 95"/>
                <a:gd name="T75" fmla="*/ 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5" h="118">
                  <a:moveTo>
                    <a:pt x="95" y="0"/>
                  </a:moveTo>
                  <a:lnTo>
                    <a:pt x="95" y="0"/>
                  </a:lnTo>
                  <a:lnTo>
                    <a:pt x="89" y="22"/>
                  </a:lnTo>
                  <a:lnTo>
                    <a:pt x="87" y="22"/>
                  </a:lnTo>
                  <a:lnTo>
                    <a:pt x="87" y="22"/>
                  </a:lnTo>
                  <a:lnTo>
                    <a:pt x="85" y="16"/>
                  </a:lnTo>
                  <a:lnTo>
                    <a:pt x="82" y="13"/>
                  </a:lnTo>
                  <a:lnTo>
                    <a:pt x="78" y="11"/>
                  </a:lnTo>
                  <a:lnTo>
                    <a:pt x="75" y="9"/>
                  </a:lnTo>
                  <a:lnTo>
                    <a:pt x="67" y="8"/>
                  </a:lnTo>
                  <a:lnTo>
                    <a:pt x="61" y="8"/>
                  </a:lnTo>
                  <a:lnTo>
                    <a:pt x="60" y="8"/>
                  </a:lnTo>
                  <a:lnTo>
                    <a:pt x="35" y="95"/>
                  </a:lnTo>
                  <a:lnTo>
                    <a:pt x="35" y="95"/>
                  </a:lnTo>
                  <a:lnTo>
                    <a:pt x="32" y="110"/>
                  </a:lnTo>
                  <a:lnTo>
                    <a:pt x="32" y="114"/>
                  </a:lnTo>
                  <a:lnTo>
                    <a:pt x="34" y="117"/>
                  </a:lnTo>
                  <a:lnTo>
                    <a:pt x="34" y="118"/>
                  </a:lnTo>
                  <a:lnTo>
                    <a:pt x="0" y="118"/>
                  </a:lnTo>
                  <a:lnTo>
                    <a:pt x="0" y="117"/>
                  </a:lnTo>
                  <a:lnTo>
                    <a:pt x="0" y="117"/>
                  </a:lnTo>
                  <a:lnTo>
                    <a:pt x="4" y="114"/>
                  </a:lnTo>
                  <a:lnTo>
                    <a:pt x="6" y="110"/>
                  </a:lnTo>
                  <a:lnTo>
                    <a:pt x="8" y="104"/>
                  </a:lnTo>
                  <a:lnTo>
                    <a:pt x="11" y="95"/>
                  </a:lnTo>
                  <a:lnTo>
                    <a:pt x="36" y="8"/>
                  </a:lnTo>
                  <a:lnTo>
                    <a:pt x="33" y="8"/>
                  </a:lnTo>
                  <a:lnTo>
                    <a:pt x="33" y="8"/>
                  </a:lnTo>
                  <a:lnTo>
                    <a:pt x="26" y="8"/>
                  </a:lnTo>
                  <a:lnTo>
                    <a:pt x="19" y="9"/>
                  </a:lnTo>
                  <a:lnTo>
                    <a:pt x="15" y="11"/>
                  </a:lnTo>
                  <a:lnTo>
                    <a:pt x="11" y="13"/>
                  </a:lnTo>
                  <a:lnTo>
                    <a:pt x="7" y="16"/>
                  </a:lnTo>
                  <a:lnTo>
                    <a:pt x="3" y="22"/>
                  </a:lnTo>
                  <a:lnTo>
                    <a:pt x="1" y="22"/>
                  </a:lnTo>
                  <a:lnTo>
                    <a:pt x="1" y="22"/>
                  </a:lnTo>
                  <a:lnTo>
                    <a:pt x="8" y="0"/>
                  </a:lnTo>
                  <a:lnTo>
                    <a:pt x="9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 name="Freeform 31"/>
            <p:cNvSpPr>
              <a:spLocks/>
            </p:cNvSpPr>
            <p:nvPr userDrawn="1"/>
          </p:nvSpPr>
          <p:spPr bwMode="auto">
            <a:xfrm>
              <a:off x="1447801" y="1789113"/>
              <a:ext cx="238125" cy="187325"/>
            </a:xfrm>
            <a:custGeom>
              <a:avLst/>
              <a:gdLst>
                <a:gd name="T0" fmla="*/ 150 w 150"/>
                <a:gd name="T1" fmla="*/ 1 h 118"/>
                <a:gd name="T2" fmla="*/ 150 w 150"/>
                <a:gd name="T3" fmla="*/ 1 h 118"/>
                <a:gd name="T4" fmla="*/ 147 w 150"/>
                <a:gd name="T5" fmla="*/ 5 h 118"/>
                <a:gd name="T6" fmla="*/ 144 w 150"/>
                <a:gd name="T7" fmla="*/ 9 h 118"/>
                <a:gd name="T8" fmla="*/ 136 w 150"/>
                <a:gd name="T9" fmla="*/ 23 h 118"/>
                <a:gd name="T10" fmla="*/ 136 w 150"/>
                <a:gd name="T11" fmla="*/ 23 h 118"/>
                <a:gd name="T12" fmla="*/ 108 w 150"/>
                <a:gd name="T13" fmla="*/ 76 h 118"/>
                <a:gd name="T14" fmla="*/ 87 w 150"/>
                <a:gd name="T15" fmla="*/ 118 h 118"/>
                <a:gd name="T16" fmla="*/ 74 w 150"/>
                <a:gd name="T17" fmla="*/ 118 h 118"/>
                <a:gd name="T18" fmla="*/ 67 w 150"/>
                <a:gd name="T19" fmla="*/ 44 h 118"/>
                <a:gd name="T20" fmla="*/ 66 w 150"/>
                <a:gd name="T21" fmla="*/ 44 h 118"/>
                <a:gd name="T22" fmla="*/ 26 w 150"/>
                <a:gd name="T23" fmla="*/ 118 h 118"/>
                <a:gd name="T24" fmla="*/ 15 w 150"/>
                <a:gd name="T25" fmla="*/ 118 h 118"/>
                <a:gd name="T26" fmla="*/ 5 w 150"/>
                <a:gd name="T27" fmla="*/ 24 h 118"/>
                <a:gd name="T28" fmla="*/ 5 w 150"/>
                <a:gd name="T29" fmla="*/ 24 h 118"/>
                <a:gd name="T30" fmla="*/ 4 w 150"/>
                <a:gd name="T31" fmla="*/ 9 h 118"/>
                <a:gd name="T32" fmla="*/ 2 w 150"/>
                <a:gd name="T33" fmla="*/ 5 h 118"/>
                <a:gd name="T34" fmla="*/ 0 w 150"/>
                <a:gd name="T35" fmla="*/ 1 h 118"/>
                <a:gd name="T36" fmla="*/ 0 w 150"/>
                <a:gd name="T37" fmla="*/ 0 h 118"/>
                <a:gd name="T38" fmla="*/ 33 w 150"/>
                <a:gd name="T39" fmla="*/ 0 h 118"/>
                <a:gd name="T40" fmla="*/ 33 w 150"/>
                <a:gd name="T41" fmla="*/ 1 h 118"/>
                <a:gd name="T42" fmla="*/ 33 w 150"/>
                <a:gd name="T43" fmla="*/ 1 h 118"/>
                <a:gd name="T44" fmla="*/ 31 w 150"/>
                <a:gd name="T45" fmla="*/ 5 h 118"/>
                <a:gd name="T46" fmla="*/ 29 w 150"/>
                <a:gd name="T47" fmla="*/ 9 h 118"/>
                <a:gd name="T48" fmla="*/ 29 w 150"/>
                <a:gd name="T49" fmla="*/ 14 h 118"/>
                <a:gd name="T50" fmla="*/ 29 w 150"/>
                <a:gd name="T51" fmla="*/ 23 h 118"/>
                <a:gd name="T52" fmla="*/ 35 w 150"/>
                <a:gd name="T53" fmla="*/ 79 h 118"/>
                <a:gd name="T54" fmla="*/ 35 w 150"/>
                <a:gd name="T55" fmla="*/ 79 h 118"/>
                <a:gd name="T56" fmla="*/ 77 w 150"/>
                <a:gd name="T57" fmla="*/ 1 h 118"/>
                <a:gd name="T58" fmla="*/ 86 w 150"/>
                <a:gd name="T59" fmla="*/ 1 h 118"/>
                <a:gd name="T60" fmla="*/ 93 w 150"/>
                <a:gd name="T61" fmla="*/ 79 h 118"/>
                <a:gd name="T62" fmla="*/ 94 w 150"/>
                <a:gd name="T63" fmla="*/ 79 h 118"/>
                <a:gd name="T64" fmla="*/ 94 w 150"/>
                <a:gd name="T65" fmla="*/ 79 h 118"/>
                <a:gd name="T66" fmla="*/ 124 w 150"/>
                <a:gd name="T67" fmla="*/ 21 h 118"/>
                <a:gd name="T68" fmla="*/ 124 w 150"/>
                <a:gd name="T69" fmla="*/ 21 h 118"/>
                <a:gd name="T70" fmla="*/ 128 w 150"/>
                <a:gd name="T71" fmla="*/ 12 h 118"/>
                <a:gd name="T72" fmla="*/ 129 w 150"/>
                <a:gd name="T73" fmla="*/ 6 h 118"/>
                <a:gd name="T74" fmla="*/ 129 w 150"/>
                <a:gd name="T75" fmla="*/ 3 h 118"/>
                <a:gd name="T76" fmla="*/ 128 w 150"/>
                <a:gd name="T77" fmla="*/ 1 h 118"/>
                <a:gd name="T78" fmla="*/ 128 w 150"/>
                <a:gd name="T79" fmla="*/ 0 h 118"/>
                <a:gd name="T80" fmla="*/ 150 w 150"/>
                <a:gd name="T81" fmla="*/ 0 h 118"/>
                <a:gd name="T82" fmla="*/ 150 w 150"/>
                <a:gd name="T83" fmla="*/ 1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0" h="118">
                  <a:moveTo>
                    <a:pt x="150" y="1"/>
                  </a:moveTo>
                  <a:lnTo>
                    <a:pt x="150" y="1"/>
                  </a:lnTo>
                  <a:lnTo>
                    <a:pt x="147" y="5"/>
                  </a:lnTo>
                  <a:lnTo>
                    <a:pt x="144" y="9"/>
                  </a:lnTo>
                  <a:lnTo>
                    <a:pt x="136" y="23"/>
                  </a:lnTo>
                  <a:lnTo>
                    <a:pt x="136" y="23"/>
                  </a:lnTo>
                  <a:lnTo>
                    <a:pt x="108" y="76"/>
                  </a:lnTo>
                  <a:lnTo>
                    <a:pt x="87" y="118"/>
                  </a:lnTo>
                  <a:lnTo>
                    <a:pt x="74" y="118"/>
                  </a:lnTo>
                  <a:lnTo>
                    <a:pt x="67" y="44"/>
                  </a:lnTo>
                  <a:lnTo>
                    <a:pt x="66" y="44"/>
                  </a:lnTo>
                  <a:lnTo>
                    <a:pt x="26" y="118"/>
                  </a:lnTo>
                  <a:lnTo>
                    <a:pt x="15" y="118"/>
                  </a:lnTo>
                  <a:lnTo>
                    <a:pt x="5" y="24"/>
                  </a:lnTo>
                  <a:lnTo>
                    <a:pt x="5" y="24"/>
                  </a:lnTo>
                  <a:lnTo>
                    <a:pt x="4" y="9"/>
                  </a:lnTo>
                  <a:lnTo>
                    <a:pt x="2" y="5"/>
                  </a:lnTo>
                  <a:lnTo>
                    <a:pt x="0" y="1"/>
                  </a:lnTo>
                  <a:lnTo>
                    <a:pt x="0" y="0"/>
                  </a:lnTo>
                  <a:lnTo>
                    <a:pt x="33" y="0"/>
                  </a:lnTo>
                  <a:lnTo>
                    <a:pt x="33" y="1"/>
                  </a:lnTo>
                  <a:lnTo>
                    <a:pt x="33" y="1"/>
                  </a:lnTo>
                  <a:lnTo>
                    <a:pt x="31" y="5"/>
                  </a:lnTo>
                  <a:lnTo>
                    <a:pt x="29" y="9"/>
                  </a:lnTo>
                  <a:lnTo>
                    <a:pt x="29" y="14"/>
                  </a:lnTo>
                  <a:lnTo>
                    <a:pt x="29" y="23"/>
                  </a:lnTo>
                  <a:lnTo>
                    <a:pt x="35" y="79"/>
                  </a:lnTo>
                  <a:lnTo>
                    <a:pt x="35" y="79"/>
                  </a:lnTo>
                  <a:lnTo>
                    <a:pt x="77" y="1"/>
                  </a:lnTo>
                  <a:lnTo>
                    <a:pt x="86" y="1"/>
                  </a:lnTo>
                  <a:lnTo>
                    <a:pt x="93" y="79"/>
                  </a:lnTo>
                  <a:lnTo>
                    <a:pt x="94" y="79"/>
                  </a:lnTo>
                  <a:lnTo>
                    <a:pt x="94" y="79"/>
                  </a:lnTo>
                  <a:lnTo>
                    <a:pt x="124" y="21"/>
                  </a:lnTo>
                  <a:lnTo>
                    <a:pt x="124" y="21"/>
                  </a:lnTo>
                  <a:lnTo>
                    <a:pt x="128" y="12"/>
                  </a:lnTo>
                  <a:lnTo>
                    <a:pt x="129" y="6"/>
                  </a:lnTo>
                  <a:lnTo>
                    <a:pt x="129" y="3"/>
                  </a:lnTo>
                  <a:lnTo>
                    <a:pt x="128" y="1"/>
                  </a:lnTo>
                  <a:lnTo>
                    <a:pt x="128" y="0"/>
                  </a:lnTo>
                  <a:lnTo>
                    <a:pt x="150" y="0"/>
                  </a:lnTo>
                  <a:lnTo>
                    <a:pt x="15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Tree>
    <p:extLst>
      <p:ext uri="{BB962C8B-B14F-4D97-AF65-F5344CB8AC3E}">
        <p14:creationId xmlns:p14="http://schemas.microsoft.com/office/powerpoint/2010/main" val="2473241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Layout>
</file>

<file path=ppt/slideLayouts/slideLayout199.xml><?xml version="1.0" encoding="utf-8"?>
<p:sldLayout xmlns:a="http://schemas.openxmlformats.org/drawingml/2006/main" xmlns:r="http://schemas.openxmlformats.org/officeDocument/2006/relationships" xmlns:p="http://schemas.openxmlformats.org/presentationml/2006/main" userDrawn="1">
  <p:cSld name="Title and content zone">
    <p:spTree>
      <p:nvGrpSpPr>
        <p:cNvPr id="1" name=""/>
        <p:cNvGrpSpPr/>
        <p:nvPr/>
      </p:nvGrpSpPr>
      <p:grpSpPr>
        <a:xfrm>
          <a:off x="0" y="0"/>
          <a:ext cx="0" cy="0"/>
          <a:chOff x="0" y="0"/>
          <a:chExt cx="0" cy="0"/>
        </a:xfrm>
      </p:grpSpPr>
      <p:sp>
        <p:nvSpPr>
          <p:cNvPr id="10" name="Footer Placeholder 3"/>
          <p:cNvSpPr>
            <a:spLocks noGrp="1"/>
          </p:cNvSpPr>
          <p:nvPr>
            <p:ph type="ftr" sz="quarter" idx="10"/>
          </p:nvPr>
        </p:nvSpPr>
        <p:spPr>
          <a:xfrm>
            <a:off x="658292" y="5592196"/>
            <a:ext cx="5678487" cy="228600"/>
          </a:xfrm>
        </p:spPr>
        <p:txBody>
          <a:bodyPr/>
          <a:lstStyle/>
          <a:p>
            <a:pPr defTabSz="810067" eaLnBrk="1" fontAlgn="auto" hangingPunct="1">
              <a:spcBef>
                <a:spcPts val="0"/>
              </a:spcBef>
              <a:spcAft>
                <a:spcPts val="0"/>
              </a:spcAft>
            </a:pPr>
            <a:r>
              <a:rPr lang="en-US">
                <a:solidFill>
                  <a:srgbClr val="766C62"/>
                </a:solidFill>
                <a:latin typeface="Arial"/>
              </a:rPr>
              <a:t>Global webinar for third-party providers</a:t>
            </a:r>
            <a:endParaRPr lang="en-GB">
              <a:solidFill>
                <a:srgbClr val="766C62"/>
              </a:solidFill>
              <a:latin typeface="Arial"/>
            </a:endParaRPr>
          </a:p>
        </p:txBody>
      </p:sp>
      <p:sp>
        <p:nvSpPr>
          <p:cNvPr id="11" name="Slide Number Placeholder 4"/>
          <p:cNvSpPr>
            <a:spLocks noGrp="1"/>
          </p:cNvSpPr>
          <p:nvPr>
            <p:ph type="sldNum" sz="quarter" idx="11"/>
          </p:nvPr>
        </p:nvSpPr>
        <p:spPr>
          <a:xfrm>
            <a:off x="9823251" y="5592196"/>
            <a:ext cx="762000" cy="228600"/>
          </a:xfrm>
        </p:spPr>
        <p:txBody>
          <a:bodyPr/>
          <a:lstStyle>
            <a:lvl1pPr algn="r">
              <a:defRPr/>
            </a:lvl1pPr>
          </a:lstStyle>
          <a:p>
            <a:pPr defTabSz="810067" eaLnBrk="1" fontAlgn="auto" hangingPunct="1">
              <a:spcBef>
                <a:spcPts val="0"/>
              </a:spcBef>
              <a:spcAft>
                <a:spcPts val="0"/>
              </a:spcAft>
            </a:pPr>
            <a:fld id="{F17889F7-7963-4A16-ADF8-FEE4D97DC541}" type="slidenum">
              <a:rPr lang="en-GB" smtClean="0">
                <a:solidFill>
                  <a:srgbClr val="766C62"/>
                </a:solidFill>
                <a:latin typeface="Arial"/>
              </a:rPr>
              <a:pPr defTabSz="810067" eaLnBrk="1" fontAlgn="auto" hangingPunct="1">
                <a:spcBef>
                  <a:spcPts val="0"/>
                </a:spcBef>
                <a:spcAft>
                  <a:spcPts val="0"/>
                </a:spcAft>
              </a:pPr>
              <a:t>‹#›</a:t>
            </a:fld>
            <a:endParaRPr lang="en-GB">
              <a:solidFill>
                <a:srgbClr val="766C62"/>
              </a:solidFill>
              <a:latin typeface="Arial"/>
            </a:endParaRPr>
          </a:p>
        </p:txBody>
      </p:sp>
      <p:sp>
        <p:nvSpPr>
          <p:cNvPr id="12" name="Rectangle 34"/>
          <p:cNvSpPr>
            <a:spLocks noGrp="1" noChangeArrowheads="1"/>
          </p:cNvSpPr>
          <p:nvPr>
            <p:ph type="title" hasCustomPrompt="1"/>
          </p:nvPr>
        </p:nvSpPr>
        <p:spPr bwMode="auto">
          <a:xfrm>
            <a:off x="287338" y="301625"/>
            <a:ext cx="8605142" cy="463798"/>
          </a:xfrm>
          <a:prstGeom prst="rect">
            <a:avLst/>
          </a:prstGeom>
          <a:noFill/>
          <a:ln w="9525">
            <a:noFill/>
            <a:miter lim="800000"/>
            <a:headEnd/>
            <a:tailEnd/>
          </a:ln>
          <a:effectLst/>
        </p:spPr>
        <p:txBody>
          <a:bodyPr vert="horz" wrap="square" lIns="107970" tIns="53985" rIns="107970" bIns="53985" numCol="1" anchor="t" anchorCtr="0" compatLnSpc="1">
            <a:prstTxWarp prst="textNoShape">
              <a:avLst/>
            </a:prstTxWarp>
          </a:bodyPr>
          <a:lstStyle>
            <a:lvl1pPr>
              <a:defRPr/>
            </a:lvl1pPr>
          </a:lstStyle>
          <a:p>
            <a:r>
              <a:rPr lang="en-US" kern="0"/>
              <a:t>Your title – keep it short, size can vary between 14pt and 24pt</a:t>
            </a:r>
            <a:endParaRPr lang="en-GB" kern="0"/>
          </a:p>
        </p:txBody>
      </p:sp>
      <p:sp>
        <p:nvSpPr>
          <p:cNvPr id="13" name="Content Placeholder 2"/>
          <p:cNvSpPr>
            <a:spLocks noGrp="1"/>
          </p:cNvSpPr>
          <p:nvPr>
            <p:ph sz="quarter" idx="12" hasCustomPrompt="1"/>
          </p:nvPr>
        </p:nvSpPr>
        <p:spPr>
          <a:xfrm>
            <a:off x="287338" y="1022251"/>
            <a:ext cx="8642350" cy="4175671"/>
          </a:xfrm>
        </p:spPr>
        <p:txBody>
          <a:bodyPr/>
          <a:lstStyle>
            <a:lvl1pPr>
              <a:defRPr b="1"/>
            </a:lvl1pPr>
          </a:lstStyle>
          <a:p>
            <a:r>
              <a:rPr lang="en-US" b="0"/>
              <a:t>SWIFT is a member-owned cooperative through which the financial world conducts its business operations with speed, certainty and confidence. More than 10,800 financial institutions and corporations in over 200 countries trust us every day to exchange millions of </a:t>
            </a:r>
            <a:r>
              <a:rPr lang="en-US" b="0" err="1"/>
              <a:t>standardised</a:t>
            </a:r>
            <a:r>
              <a:rPr lang="en-US" b="0"/>
              <a:t> financial messages.</a:t>
            </a:r>
          </a:p>
        </p:txBody>
      </p:sp>
    </p:spTree>
    <p:extLst>
      <p:ext uri="{BB962C8B-B14F-4D97-AF65-F5344CB8AC3E}">
        <p14:creationId xmlns:p14="http://schemas.microsoft.com/office/powerpoint/2010/main" val="2450329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slide">
    <p:spTree>
      <p:nvGrpSpPr>
        <p:cNvPr id="1" name=""/>
        <p:cNvGrpSpPr/>
        <p:nvPr/>
      </p:nvGrpSpPr>
      <p:grpSpPr>
        <a:xfrm>
          <a:off x="0" y="0"/>
          <a:ext cx="0" cy="0"/>
          <a:chOff x="0" y="0"/>
          <a:chExt cx="0" cy="0"/>
        </a:xfrm>
      </p:grpSpPr>
      <p:sp>
        <p:nvSpPr>
          <p:cNvPr id="14" name="Slide Number Placeholder 4"/>
          <p:cNvSpPr>
            <a:spLocks noGrp="1"/>
          </p:cNvSpPr>
          <p:nvPr>
            <p:ph type="sldNum" sz="quarter" idx="11"/>
          </p:nvPr>
        </p:nvSpPr>
        <p:spPr>
          <a:xfrm>
            <a:off x="9823251" y="5592196"/>
            <a:ext cx="762000" cy="228600"/>
          </a:xfrm>
        </p:spPr>
        <p:txBody>
          <a:bodyPr/>
          <a:lstStyle>
            <a:lvl1pPr algn="r">
              <a:defRPr/>
            </a:lvl1pPr>
          </a:lstStyle>
          <a:p>
            <a:fld id="{F17889F7-7963-4A16-ADF8-FEE4D97DC541}" type="slidenum">
              <a:rPr lang="en-GB" smtClean="0"/>
              <a:pPr/>
              <a:t>‹#›</a:t>
            </a:fld>
            <a:endParaRPr lang="en-GB"/>
          </a:p>
        </p:txBody>
      </p:sp>
      <p:sp>
        <p:nvSpPr>
          <p:cNvPr id="3" name="Text Placeholder 2"/>
          <p:cNvSpPr>
            <a:spLocks noGrp="1"/>
          </p:cNvSpPr>
          <p:nvPr>
            <p:ph type="body" sz="quarter" idx="13" hasCustomPrompt="1"/>
          </p:nvPr>
        </p:nvSpPr>
        <p:spPr>
          <a:xfrm>
            <a:off x="287338" y="301625"/>
            <a:ext cx="8066087" cy="4681538"/>
          </a:xfrm>
        </p:spPr>
        <p:txBody>
          <a:bodyPr/>
          <a:lstStyle>
            <a:lvl1pPr marL="342900" indent="-342900">
              <a:buFont typeface="Arial" panose="020B0604020202020204" pitchFamily="34" charset="0"/>
              <a:buChar char="−"/>
              <a:defRPr sz="2000"/>
            </a:lvl1pPr>
            <a:lvl2pPr>
              <a:defRPr sz="1600" baseline="0"/>
            </a:lvl2pPr>
            <a:lvl3pPr marL="528607" indent="0">
              <a:buFont typeface="Arial" panose="020B0604020202020204" pitchFamily="34" charset="0"/>
              <a:buNone/>
              <a:defRPr sz="1600" baseline="0"/>
            </a:lvl3pPr>
            <a:lvl4pPr>
              <a:defRPr sz="1600"/>
            </a:lvl4pPr>
            <a:lvl5pPr>
              <a:defRPr sz="1400"/>
            </a:lvl5pPr>
          </a:lstStyle>
          <a:p>
            <a:r>
              <a:rPr lang="en-US" dirty="0"/>
              <a:t>This slide can help you create an at a glance slide that can be a summary of your complete presentation. It is equivalent to the table of contents. Make sure you stay clear and short and use from 2 to 7 points.</a:t>
            </a:r>
          </a:p>
          <a:p>
            <a:pPr lvl="1"/>
            <a:r>
              <a:rPr lang="en-US" dirty="0"/>
              <a:t>Point second level</a:t>
            </a:r>
          </a:p>
          <a:p>
            <a:pPr lvl="2"/>
            <a:r>
              <a:rPr lang="en-US" dirty="0"/>
              <a:t>Point third level</a:t>
            </a:r>
          </a:p>
          <a:p>
            <a:pPr lvl="3"/>
            <a:r>
              <a:rPr lang="en-US" dirty="0"/>
              <a:t>Point fourth level</a:t>
            </a:r>
          </a:p>
          <a:p>
            <a:pPr lvl="4"/>
            <a:r>
              <a:rPr lang="en-US" dirty="0"/>
              <a:t>Point fifth level</a:t>
            </a:r>
            <a:endParaRPr lang="en-GB" dirty="0"/>
          </a:p>
        </p:txBody>
      </p:sp>
      <p:sp>
        <p:nvSpPr>
          <p:cNvPr id="16" name="Footer Placeholder 3"/>
          <p:cNvSpPr>
            <a:spLocks noGrp="1"/>
          </p:cNvSpPr>
          <p:nvPr>
            <p:ph type="ftr" sz="quarter" idx="10"/>
          </p:nvPr>
        </p:nvSpPr>
        <p:spPr>
          <a:xfrm>
            <a:off x="658292" y="5592196"/>
            <a:ext cx="8918847" cy="228600"/>
          </a:xfrm>
        </p:spPr>
        <p:txBody>
          <a:bodyPr/>
          <a:lstStyle>
            <a:lvl1pPr>
              <a:defRPr>
                <a:solidFill>
                  <a:schemeClr val="tx2"/>
                </a:solidFill>
              </a:defRPr>
            </a:lvl1pPr>
          </a:lstStyle>
          <a:p>
            <a:r>
              <a:rPr lang="en-US"/>
              <a:t>Global webinar for third-party providers</a:t>
            </a:r>
            <a:endParaRPr lang="en-GB" dirty="0"/>
          </a:p>
        </p:txBody>
      </p:sp>
    </p:spTree>
    <p:extLst>
      <p:ext uri="{BB962C8B-B14F-4D97-AF65-F5344CB8AC3E}">
        <p14:creationId xmlns:p14="http://schemas.microsoft.com/office/powerpoint/2010/main" val="234321586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a:xfrm>
            <a:off x="9823251" y="5592196"/>
            <a:ext cx="762000" cy="228600"/>
          </a:xfrm>
        </p:spPr>
        <p:txBody>
          <a:bodyPr/>
          <a:lstStyle>
            <a:lvl1pPr algn="r">
              <a:defRPr/>
            </a:lvl1pPr>
          </a:lstStyle>
          <a:p>
            <a:fld id="{F17889F7-7963-4A16-ADF8-FEE4D97DC541}" type="slidenum">
              <a:rPr lang="en-GB" smtClean="0"/>
              <a:pPr/>
              <a:t>‹#›</a:t>
            </a:fld>
            <a:endParaRPr lang="en-GB"/>
          </a:p>
        </p:txBody>
      </p:sp>
      <p:sp>
        <p:nvSpPr>
          <p:cNvPr id="9" name="Rectangle 34"/>
          <p:cNvSpPr>
            <a:spLocks noGrp="1" noChangeArrowheads="1"/>
          </p:cNvSpPr>
          <p:nvPr>
            <p:ph type="title" hasCustomPrompt="1"/>
          </p:nvPr>
        </p:nvSpPr>
        <p:spPr bwMode="auto">
          <a:xfrm>
            <a:off x="287338" y="301625"/>
            <a:ext cx="8605142" cy="463798"/>
          </a:xfrm>
          <a:prstGeom prst="rect">
            <a:avLst/>
          </a:prstGeom>
          <a:noFill/>
          <a:ln w="9525">
            <a:noFill/>
            <a:miter lim="800000"/>
            <a:headEnd/>
            <a:tailEnd/>
          </a:ln>
          <a:effectLst/>
        </p:spPr>
        <p:txBody>
          <a:bodyPr vert="horz" wrap="square" lIns="107970" tIns="53985" rIns="107970" bIns="53985" numCol="1" anchor="t" anchorCtr="0" compatLnSpc="1">
            <a:prstTxWarp prst="textNoShape">
              <a:avLst/>
            </a:prstTxWarp>
          </a:bodyPr>
          <a:lstStyle>
            <a:lvl1pPr>
              <a:defRPr/>
            </a:lvl1pPr>
          </a:lstStyle>
          <a:p>
            <a:r>
              <a:rPr lang="en-US" kern="0" dirty="0"/>
              <a:t>Your title – keep it short, size can vary between 14pt and 24pt</a:t>
            </a:r>
            <a:endParaRPr lang="en-GB" kern="0" dirty="0"/>
          </a:p>
        </p:txBody>
      </p:sp>
      <p:sp>
        <p:nvSpPr>
          <p:cNvPr id="7" name="Footer Placeholder 3"/>
          <p:cNvSpPr>
            <a:spLocks noGrp="1"/>
          </p:cNvSpPr>
          <p:nvPr>
            <p:ph type="ftr" sz="quarter" idx="10"/>
          </p:nvPr>
        </p:nvSpPr>
        <p:spPr>
          <a:xfrm>
            <a:off x="658292" y="5592196"/>
            <a:ext cx="8918847" cy="228600"/>
          </a:xfrm>
        </p:spPr>
        <p:txBody>
          <a:bodyPr/>
          <a:lstStyle>
            <a:lvl1pPr>
              <a:defRPr>
                <a:solidFill>
                  <a:schemeClr val="tx2"/>
                </a:solidFill>
              </a:defRPr>
            </a:lvl1pPr>
          </a:lstStyle>
          <a:p>
            <a:r>
              <a:rPr lang="en-US"/>
              <a:t>Global webinar for third-party providers</a:t>
            </a:r>
            <a:endParaRPr lang="en-GB" dirty="0"/>
          </a:p>
        </p:txBody>
      </p:sp>
    </p:spTree>
    <p:extLst>
      <p:ext uri="{BB962C8B-B14F-4D97-AF65-F5344CB8AC3E}">
        <p14:creationId xmlns:p14="http://schemas.microsoft.com/office/powerpoint/2010/main" val="1734297859"/>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userDrawn="1">
  <p:cSld name="2_Title and content zone">
    <p:spTree>
      <p:nvGrpSpPr>
        <p:cNvPr id="1" name=""/>
        <p:cNvGrpSpPr/>
        <p:nvPr/>
      </p:nvGrpSpPr>
      <p:grpSpPr>
        <a:xfrm>
          <a:off x="0" y="0"/>
          <a:ext cx="0" cy="0"/>
          <a:chOff x="0" y="0"/>
          <a:chExt cx="0" cy="0"/>
        </a:xfrm>
      </p:grpSpPr>
      <p:sp>
        <p:nvSpPr>
          <p:cNvPr id="10" name="Footer Placeholder 3"/>
          <p:cNvSpPr>
            <a:spLocks noGrp="1"/>
          </p:cNvSpPr>
          <p:nvPr>
            <p:ph type="ftr" sz="quarter" idx="10"/>
          </p:nvPr>
        </p:nvSpPr>
        <p:spPr>
          <a:xfrm>
            <a:off x="658292" y="5592196"/>
            <a:ext cx="5678487" cy="228600"/>
          </a:xfrm>
        </p:spPr>
        <p:txBody>
          <a:bodyPr/>
          <a:lstStyle/>
          <a:p>
            <a:r>
              <a:rPr lang="en-US"/>
              <a:t>Global webinar for third-party providers</a:t>
            </a:r>
            <a:endParaRPr lang="en-GB"/>
          </a:p>
        </p:txBody>
      </p:sp>
      <p:sp>
        <p:nvSpPr>
          <p:cNvPr id="11" name="Slide Number Placeholder 4"/>
          <p:cNvSpPr>
            <a:spLocks noGrp="1"/>
          </p:cNvSpPr>
          <p:nvPr>
            <p:ph type="sldNum" sz="quarter" idx="11"/>
          </p:nvPr>
        </p:nvSpPr>
        <p:spPr>
          <a:xfrm>
            <a:off x="9823251" y="5592196"/>
            <a:ext cx="762000" cy="228600"/>
          </a:xfrm>
        </p:spPr>
        <p:txBody>
          <a:bodyPr/>
          <a:lstStyle>
            <a:lvl1pPr algn="r">
              <a:defRPr/>
            </a:lvl1pPr>
          </a:lstStyle>
          <a:p>
            <a:fld id="{F17889F7-7963-4A16-ADF8-FEE4D97DC541}" type="slidenum">
              <a:rPr lang="en-GB" smtClean="0"/>
              <a:pPr/>
              <a:t>‹#›</a:t>
            </a:fld>
            <a:endParaRPr lang="en-GB"/>
          </a:p>
        </p:txBody>
      </p:sp>
      <p:sp>
        <p:nvSpPr>
          <p:cNvPr id="12" name="Rectangle 34"/>
          <p:cNvSpPr>
            <a:spLocks noGrp="1" noChangeArrowheads="1"/>
          </p:cNvSpPr>
          <p:nvPr>
            <p:ph type="title" hasCustomPrompt="1"/>
          </p:nvPr>
        </p:nvSpPr>
        <p:spPr bwMode="auto">
          <a:xfrm>
            <a:off x="287338" y="301625"/>
            <a:ext cx="8605142" cy="463798"/>
          </a:xfrm>
          <a:prstGeom prst="rect">
            <a:avLst/>
          </a:prstGeom>
          <a:noFill/>
          <a:ln w="9525">
            <a:noFill/>
            <a:miter lim="800000"/>
            <a:headEnd/>
            <a:tailEnd/>
          </a:ln>
          <a:effectLst/>
        </p:spPr>
        <p:txBody>
          <a:bodyPr vert="horz" wrap="square" lIns="107970" tIns="53985" rIns="107970" bIns="53985" numCol="1" anchor="t" anchorCtr="0" compatLnSpc="1">
            <a:prstTxWarp prst="textNoShape">
              <a:avLst/>
            </a:prstTxWarp>
          </a:bodyPr>
          <a:lstStyle>
            <a:lvl1pPr>
              <a:defRPr/>
            </a:lvl1pPr>
          </a:lstStyle>
          <a:p>
            <a:r>
              <a:rPr lang="en-US" kern="0"/>
              <a:t>Your title – keep it short, size can vary between 14pt and 24pt</a:t>
            </a:r>
            <a:endParaRPr lang="en-GB" kern="0"/>
          </a:p>
        </p:txBody>
      </p:sp>
      <p:sp>
        <p:nvSpPr>
          <p:cNvPr id="13" name="Content Placeholder 2"/>
          <p:cNvSpPr>
            <a:spLocks noGrp="1"/>
          </p:cNvSpPr>
          <p:nvPr>
            <p:ph sz="quarter" idx="12" hasCustomPrompt="1"/>
          </p:nvPr>
        </p:nvSpPr>
        <p:spPr>
          <a:xfrm>
            <a:off x="287338" y="1022251"/>
            <a:ext cx="8642350" cy="4175671"/>
          </a:xfrm>
        </p:spPr>
        <p:txBody>
          <a:bodyPr/>
          <a:lstStyle>
            <a:lvl1pPr>
              <a:defRPr b="1"/>
            </a:lvl1pPr>
          </a:lstStyle>
          <a:p>
            <a:r>
              <a:rPr lang="en-US" b="0"/>
              <a:t>SWIFT is a member-owned cooperative through which the financial world conducts its business operations with speed, certainty and confidence. More than 10,800 financial institutions and corporations in over 200 countries trust us every day to exchange millions of </a:t>
            </a:r>
            <a:r>
              <a:rPr lang="en-US" b="0" err="1"/>
              <a:t>standardised</a:t>
            </a:r>
            <a:r>
              <a:rPr lang="en-US" b="0"/>
              <a:t> financial messages.</a:t>
            </a:r>
          </a:p>
        </p:txBody>
      </p:sp>
    </p:spTree>
    <p:extLst>
      <p:ext uri="{BB962C8B-B14F-4D97-AF65-F5344CB8AC3E}">
        <p14:creationId xmlns:p14="http://schemas.microsoft.com/office/powerpoint/2010/main" val="1733335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Opening slide">
    <p:spTree>
      <p:nvGrpSpPr>
        <p:cNvPr id="1" name=""/>
        <p:cNvGrpSpPr/>
        <p:nvPr/>
      </p:nvGrpSpPr>
      <p:grpSpPr>
        <a:xfrm>
          <a:off x="0" y="0"/>
          <a:ext cx="0" cy="0"/>
          <a:chOff x="0" y="0"/>
          <a:chExt cx="0" cy="0"/>
        </a:xfrm>
      </p:grpSpPr>
      <p:sp>
        <p:nvSpPr>
          <p:cNvPr id="25" name="Rectangle 24"/>
          <p:cNvSpPr/>
          <p:nvPr userDrawn="1"/>
        </p:nvSpPr>
        <p:spPr bwMode="auto">
          <a:xfrm>
            <a:off x="-394" y="0"/>
            <a:ext cx="10801350" cy="6076950"/>
          </a:xfrm>
          <a:prstGeom prst="rect">
            <a:avLst/>
          </a:prstGeom>
          <a:solidFill>
            <a:srgbClr val="009BBB"/>
          </a:solidFill>
          <a:ln w="9525" cap="flat" cmpd="sng" algn="ctr">
            <a:noFill/>
            <a:prstDash val="solid"/>
            <a:round/>
            <a:headEnd type="none" w="med" len="med"/>
            <a:tailEnd type="none" w="med" len="med"/>
          </a:ln>
          <a:effectLst/>
        </p:spPr>
        <p:txBody>
          <a:bodyPr vert="horz" wrap="square" lIns="107967" tIns="53983" rIns="107967" bIns="53983" numCol="1" rtlCol="0" anchor="t" anchorCtr="0" compatLnSpc="1">
            <a:prstTxWarp prst="textNoShape">
              <a:avLst/>
            </a:prstTxWarp>
          </a:bodyPr>
          <a:lstStyle/>
          <a:p>
            <a:pPr defTabSz="1079676"/>
            <a:endParaRPr lang="en-GB" dirty="0"/>
          </a:p>
        </p:txBody>
      </p:sp>
      <p:sp>
        <p:nvSpPr>
          <p:cNvPr id="26" name="Title"/>
          <p:cNvSpPr>
            <a:spLocks noGrp="1" noChangeArrowheads="1"/>
          </p:cNvSpPr>
          <p:nvPr>
            <p:ph type="ctrTitle" hasCustomPrompt="1"/>
          </p:nvPr>
        </p:nvSpPr>
        <p:spPr>
          <a:xfrm>
            <a:off x="2598932" y="1484271"/>
            <a:ext cx="7053033" cy="2274284"/>
          </a:xfrm>
        </p:spPr>
        <p:txBody>
          <a:bodyPr/>
          <a:lstStyle>
            <a:lvl1pPr>
              <a:defRPr sz="4000" baseline="0">
                <a:solidFill>
                  <a:schemeClr val="bg1"/>
                </a:solidFill>
                <a:latin typeface="+mn-lt"/>
              </a:defRPr>
            </a:lvl1pPr>
          </a:lstStyle>
          <a:p>
            <a:r>
              <a:rPr lang="en-US" dirty="0"/>
              <a:t>Keep your title short </a:t>
            </a:r>
            <a:br>
              <a:rPr lang="en-US" dirty="0"/>
            </a:br>
            <a:r>
              <a:rPr lang="en-US" dirty="0"/>
              <a:t>and concise,</a:t>
            </a:r>
            <a:br>
              <a:rPr lang="en-US" dirty="0"/>
            </a:br>
            <a:r>
              <a:rPr lang="en-US" dirty="0"/>
              <a:t>maximum 3 lines</a:t>
            </a:r>
            <a:endParaRPr lang="en-GB" dirty="0"/>
          </a:p>
        </p:txBody>
      </p:sp>
      <p:sp>
        <p:nvSpPr>
          <p:cNvPr id="28" name="Text Placeholder 4"/>
          <p:cNvSpPr>
            <a:spLocks noGrp="1"/>
          </p:cNvSpPr>
          <p:nvPr>
            <p:ph type="body" sz="quarter" idx="12" hasCustomPrompt="1"/>
          </p:nvPr>
        </p:nvSpPr>
        <p:spPr>
          <a:xfrm>
            <a:off x="2592363" y="4898441"/>
            <a:ext cx="2666587" cy="406035"/>
          </a:xfrm>
        </p:spPr>
        <p:txBody>
          <a:bodyPr/>
          <a:lstStyle>
            <a:lvl1pPr>
              <a:defRPr sz="1200" b="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Date Month (written), Year</a:t>
            </a:r>
            <a:endParaRPr lang="en-GB" dirty="0"/>
          </a:p>
        </p:txBody>
      </p:sp>
      <p:sp>
        <p:nvSpPr>
          <p:cNvPr id="30" name="Text Placeholder 4"/>
          <p:cNvSpPr>
            <a:spLocks noGrp="1"/>
          </p:cNvSpPr>
          <p:nvPr>
            <p:ph type="body" sz="quarter" idx="13" hasCustomPrompt="1"/>
          </p:nvPr>
        </p:nvSpPr>
        <p:spPr>
          <a:xfrm>
            <a:off x="2592364" y="3818321"/>
            <a:ext cx="7059050" cy="622059"/>
          </a:xfrm>
        </p:spPr>
        <p:txBody>
          <a:bodyPr/>
          <a:lstStyle>
            <a:lvl1pPr>
              <a:defRPr sz="1800" b="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a:t>
            </a:r>
            <a:endParaRPr lang="en-GB" dirty="0"/>
          </a:p>
        </p:txBody>
      </p:sp>
      <p:grpSp>
        <p:nvGrpSpPr>
          <p:cNvPr id="7" name="Group 6"/>
          <p:cNvGrpSpPr/>
          <p:nvPr userDrawn="1"/>
        </p:nvGrpSpPr>
        <p:grpSpPr>
          <a:xfrm>
            <a:off x="953403" y="1382291"/>
            <a:ext cx="1027123" cy="1028938"/>
            <a:chOff x="1230313" y="1433513"/>
            <a:chExt cx="898525" cy="900113"/>
          </a:xfrm>
        </p:grpSpPr>
        <p:sp>
          <p:nvSpPr>
            <p:cNvPr id="8" name="Freeform 7"/>
            <p:cNvSpPr>
              <a:spLocks noEditPoints="1"/>
            </p:cNvSpPr>
            <p:nvPr userDrawn="1"/>
          </p:nvSpPr>
          <p:spPr bwMode="auto">
            <a:xfrm>
              <a:off x="1230313" y="1433513"/>
              <a:ext cx="898525" cy="900113"/>
            </a:xfrm>
            <a:custGeom>
              <a:avLst/>
              <a:gdLst>
                <a:gd name="T0" fmla="*/ 198 w 566"/>
                <a:gd name="T1" fmla="*/ 14 h 567"/>
                <a:gd name="T2" fmla="*/ 103 w 566"/>
                <a:gd name="T3" fmla="*/ 66 h 567"/>
                <a:gd name="T4" fmla="*/ 34 w 566"/>
                <a:gd name="T5" fmla="*/ 149 h 567"/>
                <a:gd name="T6" fmla="*/ 2 w 566"/>
                <a:gd name="T7" fmla="*/ 255 h 567"/>
                <a:gd name="T8" fmla="*/ 9 w 566"/>
                <a:gd name="T9" fmla="*/ 354 h 567"/>
                <a:gd name="T10" fmla="*/ 57 w 566"/>
                <a:gd name="T11" fmla="*/ 453 h 567"/>
                <a:gd name="T12" fmla="*/ 136 w 566"/>
                <a:gd name="T13" fmla="*/ 526 h 567"/>
                <a:gd name="T14" fmla="*/ 240 w 566"/>
                <a:gd name="T15" fmla="*/ 563 h 567"/>
                <a:gd name="T16" fmla="*/ 341 w 566"/>
                <a:gd name="T17" fmla="*/ 561 h 567"/>
                <a:gd name="T18" fmla="*/ 442 w 566"/>
                <a:gd name="T19" fmla="*/ 518 h 567"/>
                <a:gd name="T20" fmla="*/ 518 w 566"/>
                <a:gd name="T21" fmla="*/ 442 h 567"/>
                <a:gd name="T22" fmla="*/ 561 w 566"/>
                <a:gd name="T23" fmla="*/ 341 h 567"/>
                <a:gd name="T24" fmla="*/ 563 w 566"/>
                <a:gd name="T25" fmla="*/ 240 h 567"/>
                <a:gd name="T26" fmla="*/ 526 w 566"/>
                <a:gd name="T27" fmla="*/ 137 h 567"/>
                <a:gd name="T28" fmla="*/ 454 w 566"/>
                <a:gd name="T29" fmla="*/ 57 h 567"/>
                <a:gd name="T30" fmla="*/ 356 w 566"/>
                <a:gd name="T31" fmla="*/ 10 h 567"/>
                <a:gd name="T32" fmla="*/ 95 w 566"/>
                <a:gd name="T33" fmla="*/ 90 h 567"/>
                <a:gd name="T34" fmla="*/ 248 w 566"/>
                <a:gd name="T35" fmla="*/ 16 h 567"/>
                <a:gd name="T36" fmla="*/ 206 w 566"/>
                <a:gd name="T37" fmla="*/ 55 h 567"/>
                <a:gd name="T38" fmla="*/ 94 w 566"/>
                <a:gd name="T39" fmla="*/ 92 h 567"/>
                <a:gd name="T40" fmla="*/ 247 w 566"/>
                <a:gd name="T41" fmla="*/ 36 h 567"/>
                <a:gd name="T42" fmla="*/ 192 w 566"/>
                <a:gd name="T43" fmla="*/ 92 h 567"/>
                <a:gd name="T44" fmla="*/ 337 w 566"/>
                <a:gd name="T45" fmla="*/ 50 h 567"/>
                <a:gd name="T46" fmla="*/ 290 w 566"/>
                <a:gd name="T47" fmla="*/ 92 h 567"/>
                <a:gd name="T48" fmla="*/ 319 w 566"/>
                <a:gd name="T49" fmla="*/ 19 h 567"/>
                <a:gd name="T50" fmla="*/ 382 w 566"/>
                <a:gd name="T51" fmla="*/ 32 h 567"/>
                <a:gd name="T52" fmla="*/ 473 w 566"/>
                <a:gd name="T53" fmla="*/ 92 h 567"/>
                <a:gd name="T54" fmla="*/ 166 w 566"/>
                <a:gd name="T55" fmla="*/ 107 h 567"/>
                <a:gd name="T56" fmla="*/ 32 w 566"/>
                <a:gd name="T57" fmla="*/ 186 h 567"/>
                <a:gd name="T58" fmla="*/ 81 w 566"/>
                <a:gd name="T59" fmla="*/ 106 h 567"/>
                <a:gd name="T60" fmla="*/ 278 w 566"/>
                <a:gd name="T61" fmla="*/ 186 h 567"/>
                <a:gd name="T62" fmla="*/ 183 w 566"/>
                <a:gd name="T63" fmla="*/ 106 h 567"/>
                <a:gd name="T64" fmla="*/ 384 w 566"/>
                <a:gd name="T65" fmla="*/ 106 h 567"/>
                <a:gd name="T66" fmla="*/ 417 w 566"/>
                <a:gd name="T67" fmla="*/ 186 h 567"/>
                <a:gd name="T68" fmla="*/ 486 w 566"/>
                <a:gd name="T69" fmla="*/ 105 h 567"/>
                <a:gd name="T70" fmla="*/ 535 w 566"/>
                <a:gd name="T71" fmla="*/ 186 h 567"/>
                <a:gd name="T72" fmla="*/ 411 w 566"/>
                <a:gd name="T73" fmla="*/ 126 h 567"/>
                <a:gd name="T74" fmla="*/ 540 w 566"/>
                <a:gd name="T75" fmla="*/ 199 h 567"/>
                <a:gd name="T76" fmla="*/ 552 w 566"/>
                <a:gd name="T77" fmla="*/ 305 h 567"/>
                <a:gd name="T78" fmla="*/ 27 w 566"/>
                <a:gd name="T79" fmla="*/ 368 h 567"/>
                <a:gd name="T80" fmla="*/ 14 w 566"/>
                <a:gd name="T81" fmla="*/ 284 h 567"/>
                <a:gd name="T82" fmla="*/ 540 w 566"/>
                <a:gd name="T83" fmla="*/ 199 h 567"/>
                <a:gd name="T84" fmla="*/ 156 w 566"/>
                <a:gd name="T85" fmla="*/ 441 h 567"/>
                <a:gd name="T86" fmla="*/ 81 w 566"/>
                <a:gd name="T87" fmla="*/ 461 h 567"/>
                <a:gd name="T88" fmla="*/ 32 w 566"/>
                <a:gd name="T89" fmla="*/ 381 h 567"/>
                <a:gd name="T90" fmla="*/ 183 w 566"/>
                <a:gd name="T91" fmla="*/ 461 h 567"/>
                <a:gd name="T92" fmla="*/ 149 w 566"/>
                <a:gd name="T93" fmla="*/ 381 h 567"/>
                <a:gd name="T94" fmla="*/ 412 w 566"/>
                <a:gd name="T95" fmla="*/ 402 h 567"/>
                <a:gd name="T96" fmla="*/ 290 w 566"/>
                <a:gd name="T97" fmla="*/ 461 h 567"/>
                <a:gd name="T98" fmla="*/ 534 w 566"/>
                <a:gd name="T99" fmla="*/ 382 h 567"/>
                <a:gd name="T100" fmla="*/ 400 w 566"/>
                <a:gd name="T101" fmla="*/ 461 h 567"/>
                <a:gd name="T102" fmla="*/ 431 w 566"/>
                <a:gd name="T103" fmla="*/ 381 h 567"/>
                <a:gd name="T104" fmla="*/ 176 w 566"/>
                <a:gd name="T105" fmla="*/ 475 h 567"/>
                <a:gd name="T106" fmla="*/ 253 w 566"/>
                <a:gd name="T107" fmla="*/ 551 h 567"/>
                <a:gd name="T108" fmla="*/ 146 w 566"/>
                <a:gd name="T109" fmla="*/ 515 h 567"/>
                <a:gd name="T110" fmla="*/ 176 w 566"/>
                <a:gd name="T111" fmla="*/ 475 h 567"/>
                <a:gd name="T112" fmla="*/ 230 w 566"/>
                <a:gd name="T113" fmla="*/ 516 h 567"/>
                <a:gd name="T114" fmla="*/ 278 w 566"/>
                <a:gd name="T115" fmla="*/ 475 h 567"/>
                <a:gd name="T116" fmla="*/ 320 w 566"/>
                <a:gd name="T117" fmla="*/ 531 h 567"/>
                <a:gd name="T118" fmla="*/ 374 w 566"/>
                <a:gd name="T119" fmla="*/ 475 h 567"/>
                <a:gd name="T120" fmla="*/ 401 w 566"/>
                <a:gd name="T121" fmla="*/ 525 h 567"/>
                <a:gd name="T122" fmla="*/ 319 w 566"/>
                <a:gd name="T123" fmla="*/ 547 h 567"/>
                <a:gd name="T124" fmla="*/ 391 w 566"/>
                <a:gd name="T125" fmla="*/ 475 h 5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66" h="567">
                  <a:moveTo>
                    <a:pt x="282" y="0"/>
                  </a:moveTo>
                  <a:lnTo>
                    <a:pt x="282" y="0"/>
                  </a:lnTo>
                  <a:lnTo>
                    <a:pt x="268" y="1"/>
                  </a:lnTo>
                  <a:lnTo>
                    <a:pt x="252" y="2"/>
                  </a:lnTo>
                  <a:lnTo>
                    <a:pt x="238" y="4"/>
                  </a:lnTo>
                  <a:lnTo>
                    <a:pt x="225" y="7"/>
                  </a:lnTo>
                  <a:lnTo>
                    <a:pt x="211" y="10"/>
                  </a:lnTo>
                  <a:lnTo>
                    <a:pt x="198" y="14"/>
                  </a:lnTo>
                  <a:lnTo>
                    <a:pt x="185" y="18"/>
                  </a:lnTo>
                  <a:lnTo>
                    <a:pt x="172" y="23"/>
                  </a:lnTo>
                  <a:lnTo>
                    <a:pt x="159" y="29"/>
                  </a:lnTo>
                  <a:lnTo>
                    <a:pt x="147" y="35"/>
                  </a:lnTo>
                  <a:lnTo>
                    <a:pt x="136" y="42"/>
                  </a:lnTo>
                  <a:lnTo>
                    <a:pt x="124" y="49"/>
                  </a:lnTo>
                  <a:lnTo>
                    <a:pt x="113" y="57"/>
                  </a:lnTo>
                  <a:lnTo>
                    <a:pt x="103" y="66"/>
                  </a:lnTo>
                  <a:lnTo>
                    <a:pt x="92" y="75"/>
                  </a:lnTo>
                  <a:lnTo>
                    <a:pt x="83" y="84"/>
                  </a:lnTo>
                  <a:lnTo>
                    <a:pt x="73" y="94"/>
                  </a:lnTo>
                  <a:lnTo>
                    <a:pt x="65" y="104"/>
                  </a:lnTo>
                  <a:lnTo>
                    <a:pt x="56" y="115"/>
                  </a:lnTo>
                  <a:lnTo>
                    <a:pt x="48" y="126"/>
                  </a:lnTo>
                  <a:lnTo>
                    <a:pt x="41" y="137"/>
                  </a:lnTo>
                  <a:lnTo>
                    <a:pt x="34" y="149"/>
                  </a:lnTo>
                  <a:lnTo>
                    <a:pt x="28" y="161"/>
                  </a:lnTo>
                  <a:lnTo>
                    <a:pt x="22" y="174"/>
                  </a:lnTo>
                  <a:lnTo>
                    <a:pt x="17" y="186"/>
                  </a:lnTo>
                  <a:lnTo>
                    <a:pt x="13" y="199"/>
                  </a:lnTo>
                  <a:lnTo>
                    <a:pt x="9" y="213"/>
                  </a:lnTo>
                  <a:lnTo>
                    <a:pt x="6" y="226"/>
                  </a:lnTo>
                  <a:lnTo>
                    <a:pt x="4" y="240"/>
                  </a:lnTo>
                  <a:lnTo>
                    <a:pt x="2" y="255"/>
                  </a:lnTo>
                  <a:lnTo>
                    <a:pt x="1" y="270"/>
                  </a:lnTo>
                  <a:lnTo>
                    <a:pt x="0" y="284"/>
                  </a:lnTo>
                  <a:lnTo>
                    <a:pt x="0" y="284"/>
                  </a:lnTo>
                  <a:lnTo>
                    <a:pt x="1" y="298"/>
                  </a:lnTo>
                  <a:lnTo>
                    <a:pt x="2" y="313"/>
                  </a:lnTo>
                  <a:lnTo>
                    <a:pt x="4" y="327"/>
                  </a:lnTo>
                  <a:lnTo>
                    <a:pt x="6" y="341"/>
                  </a:lnTo>
                  <a:lnTo>
                    <a:pt x="9" y="354"/>
                  </a:lnTo>
                  <a:lnTo>
                    <a:pt x="13" y="368"/>
                  </a:lnTo>
                  <a:lnTo>
                    <a:pt x="18" y="381"/>
                  </a:lnTo>
                  <a:lnTo>
                    <a:pt x="23" y="394"/>
                  </a:lnTo>
                  <a:lnTo>
                    <a:pt x="28" y="406"/>
                  </a:lnTo>
                  <a:lnTo>
                    <a:pt x="34" y="418"/>
                  </a:lnTo>
                  <a:lnTo>
                    <a:pt x="41" y="430"/>
                  </a:lnTo>
                  <a:lnTo>
                    <a:pt x="49" y="442"/>
                  </a:lnTo>
                  <a:lnTo>
                    <a:pt x="57" y="453"/>
                  </a:lnTo>
                  <a:lnTo>
                    <a:pt x="65" y="464"/>
                  </a:lnTo>
                  <a:lnTo>
                    <a:pt x="74" y="474"/>
                  </a:lnTo>
                  <a:lnTo>
                    <a:pt x="83" y="484"/>
                  </a:lnTo>
                  <a:lnTo>
                    <a:pt x="93" y="493"/>
                  </a:lnTo>
                  <a:lnTo>
                    <a:pt x="103" y="502"/>
                  </a:lnTo>
                  <a:lnTo>
                    <a:pt x="114" y="510"/>
                  </a:lnTo>
                  <a:lnTo>
                    <a:pt x="125" y="518"/>
                  </a:lnTo>
                  <a:lnTo>
                    <a:pt x="136" y="526"/>
                  </a:lnTo>
                  <a:lnTo>
                    <a:pt x="148" y="532"/>
                  </a:lnTo>
                  <a:lnTo>
                    <a:pt x="160" y="539"/>
                  </a:lnTo>
                  <a:lnTo>
                    <a:pt x="173" y="544"/>
                  </a:lnTo>
                  <a:lnTo>
                    <a:pt x="186" y="549"/>
                  </a:lnTo>
                  <a:lnTo>
                    <a:pt x="199" y="554"/>
                  </a:lnTo>
                  <a:lnTo>
                    <a:pt x="212" y="558"/>
                  </a:lnTo>
                  <a:lnTo>
                    <a:pt x="226" y="561"/>
                  </a:lnTo>
                  <a:lnTo>
                    <a:pt x="240" y="563"/>
                  </a:lnTo>
                  <a:lnTo>
                    <a:pt x="254" y="565"/>
                  </a:lnTo>
                  <a:lnTo>
                    <a:pt x="269" y="566"/>
                  </a:lnTo>
                  <a:lnTo>
                    <a:pt x="284" y="567"/>
                  </a:lnTo>
                  <a:lnTo>
                    <a:pt x="284" y="567"/>
                  </a:lnTo>
                  <a:lnTo>
                    <a:pt x="298" y="566"/>
                  </a:lnTo>
                  <a:lnTo>
                    <a:pt x="313" y="565"/>
                  </a:lnTo>
                  <a:lnTo>
                    <a:pt x="327" y="563"/>
                  </a:lnTo>
                  <a:lnTo>
                    <a:pt x="341" y="561"/>
                  </a:lnTo>
                  <a:lnTo>
                    <a:pt x="354" y="558"/>
                  </a:lnTo>
                  <a:lnTo>
                    <a:pt x="368" y="554"/>
                  </a:lnTo>
                  <a:lnTo>
                    <a:pt x="381" y="549"/>
                  </a:lnTo>
                  <a:lnTo>
                    <a:pt x="394" y="544"/>
                  </a:lnTo>
                  <a:lnTo>
                    <a:pt x="406" y="539"/>
                  </a:lnTo>
                  <a:lnTo>
                    <a:pt x="418" y="532"/>
                  </a:lnTo>
                  <a:lnTo>
                    <a:pt x="430" y="526"/>
                  </a:lnTo>
                  <a:lnTo>
                    <a:pt x="442" y="518"/>
                  </a:lnTo>
                  <a:lnTo>
                    <a:pt x="453" y="510"/>
                  </a:lnTo>
                  <a:lnTo>
                    <a:pt x="463" y="502"/>
                  </a:lnTo>
                  <a:lnTo>
                    <a:pt x="474" y="493"/>
                  </a:lnTo>
                  <a:lnTo>
                    <a:pt x="484" y="484"/>
                  </a:lnTo>
                  <a:lnTo>
                    <a:pt x="493" y="474"/>
                  </a:lnTo>
                  <a:lnTo>
                    <a:pt x="502" y="464"/>
                  </a:lnTo>
                  <a:lnTo>
                    <a:pt x="510" y="453"/>
                  </a:lnTo>
                  <a:lnTo>
                    <a:pt x="518" y="442"/>
                  </a:lnTo>
                  <a:lnTo>
                    <a:pt x="525" y="430"/>
                  </a:lnTo>
                  <a:lnTo>
                    <a:pt x="532" y="418"/>
                  </a:lnTo>
                  <a:lnTo>
                    <a:pt x="538" y="406"/>
                  </a:lnTo>
                  <a:lnTo>
                    <a:pt x="544" y="394"/>
                  </a:lnTo>
                  <a:lnTo>
                    <a:pt x="549" y="381"/>
                  </a:lnTo>
                  <a:lnTo>
                    <a:pt x="554" y="368"/>
                  </a:lnTo>
                  <a:lnTo>
                    <a:pt x="557" y="354"/>
                  </a:lnTo>
                  <a:lnTo>
                    <a:pt x="561" y="341"/>
                  </a:lnTo>
                  <a:lnTo>
                    <a:pt x="563" y="327"/>
                  </a:lnTo>
                  <a:lnTo>
                    <a:pt x="565" y="313"/>
                  </a:lnTo>
                  <a:lnTo>
                    <a:pt x="566" y="298"/>
                  </a:lnTo>
                  <a:lnTo>
                    <a:pt x="566" y="284"/>
                  </a:lnTo>
                  <a:lnTo>
                    <a:pt x="566" y="284"/>
                  </a:lnTo>
                  <a:lnTo>
                    <a:pt x="566" y="270"/>
                  </a:lnTo>
                  <a:lnTo>
                    <a:pt x="565" y="255"/>
                  </a:lnTo>
                  <a:lnTo>
                    <a:pt x="563" y="240"/>
                  </a:lnTo>
                  <a:lnTo>
                    <a:pt x="561" y="226"/>
                  </a:lnTo>
                  <a:lnTo>
                    <a:pt x="558" y="213"/>
                  </a:lnTo>
                  <a:lnTo>
                    <a:pt x="554" y="199"/>
                  </a:lnTo>
                  <a:lnTo>
                    <a:pt x="549" y="186"/>
                  </a:lnTo>
                  <a:lnTo>
                    <a:pt x="544" y="174"/>
                  </a:lnTo>
                  <a:lnTo>
                    <a:pt x="539" y="161"/>
                  </a:lnTo>
                  <a:lnTo>
                    <a:pt x="532" y="149"/>
                  </a:lnTo>
                  <a:lnTo>
                    <a:pt x="526" y="137"/>
                  </a:lnTo>
                  <a:lnTo>
                    <a:pt x="518" y="126"/>
                  </a:lnTo>
                  <a:lnTo>
                    <a:pt x="511" y="115"/>
                  </a:lnTo>
                  <a:lnTo>
                    <a:pt x="502" y="104"/>
                  </a:lnTo>
                  <a:lnTo>
                    <a:pt x="493" y="94"/>
                  </a:lnTo>
                  <a:lnTo>
                    <a:pt x="484" y="84"/>
                  </a:lnTo>
                  <a:lnTo>
                    <a:pt x="474" y="75"/>
                  </a:lnTo>
                  <a:lnTo>
                    <a:pt x="464" y="66"/>
                  </a:lnTo>
                  <a:lnTo>
                    <a:pt x="454" y="57"/>
                  </a:lnTo>
                  <a:lnTo>
                    <a:pt x="443" y="49"/>
                  </a:lnTo>
                  <a:lnTo>
                    <a:pt x="431" y="42"/>
                  </a:lnTo>
                  <a:lnTo>
                    <a:pt x="419" y="35"/>
                  </a:lnTo>
                  <a:lnTo>
                    <a:pt x="407" y="29"/>
                  </a:lnTo>
                  <a:lnTo>
                    <a:pt x="395" y="23"/>
                  </a:lnTo>
                  <a:lnTo>
                    <a:pt x="382" y="18"/>
                  </a:lnTo>
                  <a:lnTo>
                    <a:pt x="369" y="14"/>
                  </a:lnTo>
                  <a:lnTo>
                    <a:pt x="356" y="10"/>
                  </a:lnTo>
                  <a:lnTo>
                    <a:pt x="342" y="7"/>
                  </a:lnTo>
                  <a:lnTo>
                    <a:pt x="328" y="4"/>
                  </a:lnTo>
                  <a:lnTo>
                    <a:pt x="314" y="2"/>
                  </a:lnTo>
                  <a:lnTo>
                    <a:pt x="300" y="1"/>
                  </a:lnTo>
                  <a:lnTo>
                    <a:pt x="286" y="0"/>
                  </a:lnTo>
                  <a:lnTo>
                    <a:pt x="282" y="0"/>
                  </a:lnTo>
                  <a:close/>
                  <a:moveTo>
                    <a:pt x="95" y="90"/>
                  </a:moveTo>
                  <a:lnTo>
                    <a:pt x="95" y="90"/>
                  </a:lnTo>
                  <a:lnTo>
                    <a:pt x="111" y="76"/>
                  </a:lnTo>
                  <a:lnTo>
                    <a:pt x="128" y="63"/>
                  </a:lnTo>
                  <a:lnTo>
                    <a:pt x="147" y="51"/>
                  </a:lnTo>
                  <a:lnTo>
                    <a:pt x="166" y="41"/>
                  </a:lnTo>
                  <a:lnTo>
                    <a:pt x="185" y="32"/>
                  </a:lnTo>
                  <a:lnTo>
                    <a:pt x="206" y="25"/>
                  </a:lnTo>
                  <a:lnTo>
                    <a:pt x="226" y="20"/>
                  </a:lnTo>
                  <a:lnTo>
                    <a:pt x="248" y="16"/>
                  </a:lnTo>
                  <a:lnTo>
                    <a:pt x="248" y="16"/>
                  </a:lnTo>
                  <a:lnTo>
                    <a:pt x="254" y="15"/>
                  </a:lnTo>
                  <a:lnTo>
                    <a:pt x="254" y="15"/>
                  </a:lnTo>
                  <a:lnTo>
                    <a:pt x="247" y="19"/>
                  </a:lnTo>
                  <a:lnTo>
                    <a:pt x="247" y="19"/>
                  </a:lnTo>
                  <a:lnTo>
                    <a:pt x="233" y="30"/>
                  </a:lnTo>
                  <a:lnTo>
                    <a:pt x="215" y="46"/>
                  </a:lnTo>
                  <a:lnTo>
                    <a:pt x="206" y="55"/>
                  </a:lnTo>
                  <a:lnTo>
                    <a:pt x="196" y="66"/>
                  </a:lnTo>
                  <a:lnTo>
                    <a:pt x="186" y="78"/>
                  </a:lnTo>
                  <a:lnTo>
                    <a:pt x="176" y="92"/>
                  </a:lnTo>
                  <a:lnTo>
                    <a:pt x="176" y="92"/>
                  </a:lnTo>
                  <a:lnTo>
                    <a:pt x="176" y="92"/>
                  </a:lnTo>
                  <a:lnTo>
                    <a:pt x="176" y="92"/>
                  </a:lnTo>
                  <a:lnTo>
                    <a:pt x="94" y="92"/>
                  </a:lnTo>
                  <a:lnTo>
                    <a:pt x="94" y="92"/>
                  </a:lnTo>
                  <a:lnTo>
                    <a:pt x="95" y="90"/>
                  </a:lnTo>
                  <a:lnTo>
                    <a:pt x="95" y="90"/>
                  </a:lnTo>
                  <a:close/>
                  <a:moveTo>
                    <a:pt x="194" y="90"/>
                  </a:moveTo>
                  <a:lnTo>
                    <a:pt x="194" y="90"/>
                  </a:lnTo>
                  <a:lnTo>
                    <a:pt x="203" y="79"/>
                  </a:lnTo>
                  <a:lnTo>
                    <a:pt x="212" y="69"/>
                  </a:lnTo>
                  <a:lnTo>
                    <a:pt x="230" y="50"/>
                  </a:lnTo>
                  <a:lnTo>
                    <a:pt x="247" y="36"/>
                  </a:lnTo>
                  <a:lnTo>
                    <a:pt x="262" y="25"/>
                  </a:lnTo>
                  <a:lnTo>
                    <a:pt x="262" y="25"/>
                  </a:lnTo>
                  <a:lnTo>
                    <a:pt x="278" y="15"/>
                  </a:lnTo>
                  <a:lnTo>
                    <a:pt x="278" y="15"/>
                  </a:lnTo>
                  <a:lnTo>
                    <a:pt x="278" y="92"/>
                  </a:lnTo>
                  <a:lnTo>
                    <a:pt x="278" y="92"/>
                  </a:lnTo>
                  <a:lnTo>
                    <a:pt x="192" y="92"/>
                  </a:lnTo>
                  <a:lnTo>
                    <a:pt x="192" y="92"/>
                  </a:lnTo>
                  <a:lnTo>
                    <a:pt x="194" y="90"/>
                  </a:lnTo>
                  <a:lnTo>
                    <a:pt x="194" y="90"/>
                  </a:lnTo>
                  <a:close/>
                  <a:moveTo>
                    <a:pt x="290" y="15"/>
                  </a:moveTo>
                  <a:lnTo>
                    <a:pt x="290" y="15"/>
                  </a:lnTo>
                  <a:lnTo>
                    <a:pt x="305" y="25"/>
                  </a:lnTo>
                  <a:lnTo>
                    <a:pt x="305" y="25"/>
                  </a:lnTo>
                  <a:lnTo>
                    <a:pt x="320" y="36"/>
                  </a:lnTo>
                  <a:lnTo>
                    <a:pt x="337" y="50"/>
                  </a:lnTo>
                  <a:lnTo>
                    <a:pt x="355" y="69"/>
                  </a:lnTo>
                  <a:lnTo>
                    <a:pt x="364" y="79"/>
                  </a:lnTo>
                  <a:lnTo>
                    <a:pt x="373" y="90"/>
                  </a:lnTo>
                  <a:lnTo>
                    <a:pt x="373" y="90"/>
                  </a:lnTo>
                  <a:lnTo>
                    <a:pt x="374" y="92"/>
                  </a:lnTo>
                  <a:lnTo>
                    <a:pt x="374" y="92"/>
                  </a:lnTo>
                  <a:lnTo>
                    <a:pt x="290" y="92"/>
                  </a:lnTo>
                  <a:lnTo>
                    <a:pt x="290" y="92"/>
                  </a:lnTo>
                  <a:lnTo>
                    <a:pt x="290" y="15"/>
                  </a:lnTo>
                  <a:lnTo>
                    <a:pt x="290" y="15"/>
                  </a:lnTo>
                  <a:close/>
                  <a:moveTo>
                    <a:pt x="391" y="92"/>
                  </a:moveTo>
                  <a:lnTo>
                    <a:pt x="391" y="92"/>
                  </a:lnTo>
                  <a:lnTo>
                    <a:pt x="376" y="72"/>
                  </a:lnTo>
                  <a:lnTo>
                    <a:pt x="359" y="53"/>
                  </a:lnTo>
                  <a:lnTo>
                    <a:pt x="340" y="35"/>
                  </a:lnTo>
                  <a:lnTo>
                    <a:pt x="319" y="19"/>
                  </a:lnTo>
                  <a:lnTo>
                    <a:pt x="319" y="19"/>
                  </a:lnTo>
                  <a:lnTo>
                    <a:pt x="314" y="16"/>
                  </a:lnTo>
                  <a:lnTo>
                    <a:pt x="314" y="16"/>
                  </a:lnTo>
                  <a:lnTo>
                    <a:pt x="320" y="16"/>
                  </a:lnTo>
                  <a:lnTo>
                    <a:pt x="320" y="16"/>
                  </a:lnTo>
                  <a:lnTo>
                    <a:pt x="341" y="20"/>
                  </a:lnTo>
                  <a:lnTo>
                    <a:pt x="362" y="25"/>
                  </a:lnTo>
                  <a:lnTo>
                    <a:pt x="382" y="32"/>
                  </a:lnTo>
                  <a:lnTo>
                    <a:pt x="402" y="41"/>
                  </a:lnTo>
                  <a:lnTo>
                    <a:pt x="420" y="51"/>
                  </a:lnTo>
                  <a:lnTo>
                    <a:pt x="438" y="63"/>
                  </a:lnTo>
                  <a:lnTo>
                    <a:pt x="455" y="76"/>
                  </a:lnTo>
                  <a:lnTo>
                    <a:pt x="471" y="90"/>
                  </a:lnTo>
                  <a:lnTo>
                    <a:pt x="471" y="90"/>
                  </a:lnTo>
                  <a:lnTo>
                    <a:pt x="473" y="92"/>
                  </a:lnTo>
                  <a:lnTo>
                    <a:pt x="473" y="92"/>
                  </a:lnTo>
                  <a:lnTo>
                    <a:pt x="391" y="92"/>
                  </a:lnTo>
                  <a:lnTo>
                    <a:pt x="391" y="92"/>
                  </a:lnTo>
                  <a:lnTo>
                    <a:pt x="391" y="92"/>
                  </a:lnTo>
                  <a:lnTo>
                    <a:pt x="391" y="92"/>
                  </a:lnTo>
                  <a:close/>
                  <a:moveTo>
                    <a:pt x="167" y="105"/>
                  </a:moveTo>
                  <a:lnTo>
                    <a:pt x="167" y="105"/>
                  </a:lnTo>
                  <a:lnTo>
                    <a:pt x="166" y="107"/>
                  </a:lnTo>
                  <a:lnTo>
                    <a:pt x="166" y="107"/>
                  </a:lnTo>
                  <a:lnTo>
                    <a:pt x="156" y="126"/>
                  </a:lnTo>
                  <a:lnTo>
                    <a:pt x="148" y="145"/>
                  </a:lnTo>
                  <a:lnTo>
                    <a:pt x="141" y="165"/>
                  </a:lnTo>
                  <a:lnTo>
                    <a:pt x="136" y="185"/>
                  </a:lnTo>
                  <a:lnTo>
                    <a:pt x="136" y="185"/>
                  </a:lnTo>
                  <a:lnTo>
                    <a:pt x="136" y="186"/>
                  </a:lnTo>
                  <a:lnTo>
                    <a:pt x="136" y="186"/>
                  </a:lnTo>
                  <a:lnTo>
                    <a:pt x="32" y="186"/>
                  </a:lnTo>
                  <a:lnTo>
                    <a:pt x="32" y="186"/>
                  </a:lnTo>
                  <a:lnTo>
                    <a:pt x="33" y="185"/>
                  </a:lnTo>
                  <a:lnTo>
                    <a:pt x="33" y="185"/>
                  </a:lnTo>
                  <a:lnTo>
                    <a:pt x="42" y="163"/>
                  </a:lnTo>
                  <a:lnTo>
                    <a:pt x="53" y="143"/>
                  </a:lnTo>
                  <a:lnTo>
                    <a:pt x="66" y="124"/>
                  </a:lnTo>
                  <a:lnTo>
                    <a:pt x="81" y="106"/>
                  </a:lnTo>
                  <a:lnTo>
                    <a:pt x="81" y="106"/>
                  </a:lnTo>
                  <a:lnTo>
                    <a:pt x="81" y="105"/>
                  </a:lnTo>
                  <a:lnTo>
                    <a:pt x="81" y="105"/>
                  </a:lnTo>
                  <a:lnTo>
                    <a:pt x="167" y="105"/>
                  </a:lnTo>
                  <a:lnTo>
                    <a:pt x="167" y="105"/>
                  </a:lnTo>
                  <a:close/>
                  <a:moveTo>
                    <a:pt x="278" y="105"/>
                  </a:moveTo>
                  <a:lnTo>
                    <a:pt x="278" y="105"/>
                  </a:lnTo>
                  <a:lnTo>
                    <a:pt x="278" y="186"/>
                  </a:lnTo>
                  <a:lnTo>
                    <a:pt x="278" y="186"/>
                  </a:lnTo>
                  <a:lnTo>
                    <a:pt x="149" y="186"/>
                  </a:lnTo>
                  <a:lnTo>
                    <a:pt x="149" y="186"/>
                  </a:lnTo>
                  <a:lnTo>
                    <a:pt x="150" y="185"/>
                  </a:lnTo>
                  <a:lnTo>
                    <a:pt x="150" y="185"/>
                  </a:lnTo>
                  <a:lnTo>
                    <a:pt x="155" y="164"/>
                  </a:lnTo>
                  <a:lnTo>
                    <a:pt x="162" y="144"/>
                  </a:lnTo>
                  <a:lnTo>
                    <a:pt x="172" y="125"/>
                  </a:lnTo>
                  <a:lnTo>
                    <a:pt x="183" y="106"/>
                  </a:lnTo>
                  <a:lnTo>
                    <a:pt x="183" y="106"/>
                  </a:lnTo>
                  <a:lnTo>
                    <a:pt x="183" y="105"/>
                  </a:lnTo>
                  <a:lnTo>
                    <a:pt x="183" y="105"/>
                  </a:lnTo>
                  <a:lnTo>
                    <a:pt x="278" y="105"/>
                  </a:lnTo>
                  <a:lnTo>
                    <a:pt x="278" y="105"/>
                  </a:lnTo>
                  <a:close/>
                  <a:moveTo>
                    <a:pt x="384" y="105"/>
                  </a:moveTo>
                  <a:lnTo>
                    <a:pt x="384" y="105"/>
                  </a:lnTo>
                  <a:lnTo>
                    <a:pt x="384" y="106"/>
                  </a:lnTo>
                  <a:lnTo>
                    <a:pt x="384" y="106"/>
                  </a:lnTo>
                  <a:lnTo>
                    <a:pt x="395" y="125"/>
                  </a:lnTo>
                  <a:lnTo>
                    <a:pt x="404" y="144"/>
                  </a:lnTo>
                  <a:lnTo>
                    <a:pt x="412" y="164"/>
                  </a:lnTo>
                  <a:lnTo>
                    <a:pt x="417" y="185"/>
                  </a:lnTo>
                  <a:lnTo>
                    <a:pt x="417" y="185"/>
                  </a:lnTo>
                  <a:lnTo>
                    <a:pt x="417" y="186"/>
                  </a:lnTo>
                  <a:lnTo>
                    <a:pt x="417" y="186"/>
                  </a:lnTo>
                  <a:lnTo>
                    <a:pt x="290" y="186"/>
                  </a:lnTo>
                  <a:lnTo>
                    <a:pt x="290" y="186"/>
                  </a:lnTo>
                  <a:lnTo>
                    <a:pt x="290" y="105"/>
                  </a:lnTo>
                  <a:lnTo>
                    <a:pt x="290" y="105"/>
                  </a:lnTo>
                  <a:lnTo>
                    <a:pt x="384" y="105"/>
                  </a:lnTo>
                  <a:lnTo>
                    <a:pt x="384" y="105"/>
                  </a:lnTo>
                  <a:close/>
                  <a:moveTo>
                    <a:pt x="486" y="105"/>
                  </a:moveTo>
                  <a:lnTo>
                    <a:pt x="486" y="105"/>
                  </a:lnTo>
                  <a:lnTo>
                    <a:pt x="486" y="106"/>
                  </a:lnTo>
                  <a:lnTo>
                    <a:pt x="486" y="106"/>
                  </a:lnTo>
                  <a:lnTo>
                    <a:pt x="501" y="124"/>
                  </a:lnTo>
                  <a:lnTo>
                    <a:pt x="514" y="143"/>
                  </a:lnTo>
                  <a:lnTo>
                    <a:pt x="525" y="163"/>
                  </a:lnTo>
                  <a:lnTo>
                    <a:pt x="534" y="185"/>
                  </a:lnTo>
                  <a:lnTo>
                    <a:pt x="534" y="185"/>
                  </a:lnTo>
                  <a:lnTo>
                    <a:pt x="535" y="186"/>
                  </a:lnTo>
                  <a:lnTo>
                    <a:pt x="535" y="186"/>
                  </a:lnTo>
                  <a:lnTo>
                    <a:pt x="431" y="186"/>
                  </a:lnTo>
                  <a:lnTo>
                    <a:pt x="431" y="186"/>
                  </a:lnTo>
                  <a:lnTo>
                    <a:pt x="431" y="185"/>
                  </a:lnTo>
                  <a:lnTo>
                    <a:pt x="431" y="185"/>
                  </a:lnTo>
                  <a:lnTo>
                    <a:pt x="426" y="165"/>
                  </a:lnTo>
                  <a:lnTo>
                    <a:pt x="419" y="145"/>
                  </a:lnTo>
                  <a:lnTo>
                    <a:pt x="411" y="126"/>
                  </a:lnTo>
                  <a:lnTo>
                    <a:pt x="400" y="107"/>
                  </a:lnTo>
                  <a:lnTo>
                    <a:pt x="400" y="107"/>
                  </a:lnTo>
                  <a:lnTo>
                    <a:pt x="400" y="105"/>
                  </a:lnTo>
                  <a:lnTo>
                    <a:pt x="400" y="105"/>
                  </a:lnTo>
                  <a:lnTo>
                    <a:pt x="486" y="105"/>
                  </a:lnTo>
                  <a:lnTo>
                    <a:pt x="486" y="105"/>
                  </a:lnTo>
                  <a:close/>
                  <a:moveTo>
                    <a:pt x="540" y="199"/>
                  </a:moveTo>
                  <a:lnTo>
                    <a:pt x="540" y="199"/>
                  </a:lnTo>
                  <a:lnTo>
                    <a:pt x="540" y="200"/>
                  </a:lnTo>
                  <a:lnTo>
                    <a:pt x="540" y="200"/>
                  </a:lnTo>
                  <a:lnTo>
                    <a:pt x="545" y="220"/>
                  </a:lnTo>
                  <a:lnTo>
                    <a:pt x="549" y="242"/>
                  </a:lnTo>
                  <a:lnTo>
                    <a:pt x="552" y="263"/>
                  </a:lnTo>
                  <a:lnTo>
                    <a:pt x="553" y="284"/>
                  </a:lnTo>
                  <a:lnTo>
                    <a:pt x="553" y="284"/>
                  </a:lnTo>
                  <a:lnTo>
                    <a:pt x="552" y="305"/>
                  </a:lnTo>
                  <a:lnTo>
                    <a:pt x="549" y="326"/>
                  </a:lnTo>
                  <a:lnTo>
                    <a:pt x="545" y="347"/>
                  </a:lnTo>
                  <a:lnTo>
                    <a:pt x="540" y="367"/>
                  </a:lnTo>
                  <a:lnTo>
                    <a:pt x="540" y="367"/>
                  </a:lnTo>
                  <a:lnTo>
                    <a:pt x="539" y="368"/>
                  </a:lnTo>
                  <a:lnTo>
                    <a:pt x="539" y="368"/>
                  </a:lnTo>
                  <a:lnTo>
                    <a:pt x="27" y="368"/>
                  </a:lnTo>
                  <a:lnTo>
                    <a:pt x="27" y="368"/>
                  </a:lnTo>
                  <a:lnTo>
                    <a:pt x="27" y="367"/>
                  </a:lnTo>
                  <a:lnTo>
                    <a:pt x="27" y="367"/>
                  </a:lnTo>
                  <a:lnTo>
                    <a:pt x="27" y="367"/>
                  </a:lnTo>
                  <a:lnTo>
                    <a:pt x="21" y="347"/>
                  </a:lnTo>
                  <a:lnTo>
                    <a:pt x="17" y="326"/>
                  </a:lnTo>
                  <a:lnTo>
                    <a:pt x="15" y="305"/>
                  </a:lnTo>
                  <a:lnTo>
                    <a:pt x="14" y="284"/>
                  </a:lnTo>
                  <a:lnTo>
                    <a:pt x="14" y="284"/>
                  </a:lnTo>
                  <a:lnTo>
                    <a:pt x="15" y="263"/>
                  </a:lnTo>
                  <a:lnTo>
                    <a:pt x="17" y="242"/>
                  </a:lnTo>
                  <a:lnTo>
                    <a:pt x="21" y="220"/>
                  </a:lnTo>
                  <a:lnTo>
                    <a:pt x="27" y="200"/>
                  </a:lnTo>
                  <a:lnTo>
                    <a:pt x="27" y="200"/>
                  </a:lnTo>
                  <a:lnTo>
                    <a:pt x="27" y="199"/>
                  </a:lnTo>
                  <a:lnTo>
                    <a:pt x="27" y="199"/>
                  </a:lnTo>
                  <a:lnTo>
                    <a:pt x="540" y="199"/>
                  </a:lnTo>
                  <a:lnTo>
                    <a:pt x="540" y="199"/>
                  </a:lnTo>
                  <a:close/>
                  <a:moveTo>
                    <a:pt x="136" y="381"/>
                  </a:moveTo>
                  <a:lnTo>
                    <a:pt x="136" y="381"/>
                  </a:lnTo>
                  <a:lnTo>
                    <a:pt x="136" y="381"/>
                  </a:lnTo>
                  <a:lnTo>
                    <a:pt x="136" y="381"/>
                  </a:lnTo>
                  <a:lnTo>
                    <a:pt x="141" y="402"/>
                  </a:lnTo>
                  <a:lnTo>
                    <a:pt x="148" y="421"/>
                  </a:lnTo>
                  <a:lnTo>
                    <a:pt x="156" y="441"/>
                  </a:lnTo>
                  <a:lnTo>
                    <a:pt x="166" y="460"/>
                  </a:lnTo>
                  <a:lnTo>
                    <a:pt x="166" y="460"/>
                  </a:lnTo>
                  <a:lnTo>
                    <a:pt x="167" y="461"/>
                  </a:lnTo>
                  <a:lnTo>
                    <a:pt x="167" y="461"/>
                  </a:lnTo>
                  <a:lnTo>
                    <a:pt x="81" y="461"/>
                  </a:lnTo>
                  <a:lnTo>
                    <a:pt x="81" y="461"/>
                  </a:lnTo>
                  <a:lnTo>
                    <a:pt x="81" y="461"/>
                  </a:lnTo>
                  <a:lnTo>
                    <a:pt x="81" y="461"/>
                  </a:lnTo>
                  <a:lnTo>
                    <a:pt x="81" y="461"/>
                  </a:lnTo>
                  <a:lnTo>
                    <a:pt x="66" y="443"/>
                  </a:lnTo>
                  <a:lnTo>
                    <a:pt x="53" y="423"/>
                  </a:lnTo>
                  <a:lnTo>
                    <a:pt x="42" y="403"/>
                  </a:lnTo>
                  <a:lnTo>
                    <a:pt x="33" y="382"/>
                  </a:lnTo>
                  <a:lnTo>
                    <a:pt x="33" y="382"/>
                  </a:lnTo>
                  <a:lnTo>
                    <a:pt x="32" y="381"/>
                  </a:lnTo>
                  <a:lnTo>
                    <a:pt x="32" y="381"/>
                  </a:lnTo>
                  <a:lnTo>
                    <a:pt x="136" y="381"/>
                  </a:lnTo>
                  <a:lnTo>
                    <a:pt x="136" y="381"/>
                  </a:lnTo>
                  <a:close/>
                  <a:moveTo>
                    <a:pt x="278" y="381"/>
                  </a:moveTo>
                  <a:lnTo>
                    <a:pt x="278" y="381"/>
                  </a:lnTo>
                  <a:lnTo>
                    <a:pt x="278" y="461"/>
                  </a:lnTo>
                  <a:lnTo>
                    <a:pt x="278" y="461"/>
                  </a:lnTo>
                  <a:lnTo>
                    <a:pt x="183" y="461"/>
                  </a:lnTo>
                  <a:lnTo>
                    <a:pt x="183" y="461"/>
                  </a:lnTo>
                  <a:lnTo>
                    <a:pt x="183" y="461"/>
                  </a:lnTo>
                  <a:lnTo>
                    <a:pt x="183" y="461"/>
                  </a:lnTo>
                  <a:lnTo>
                    <a:pt x="172" y="442"/>
                  </a:lnTo>
                  <a:lnTo>
                    <a:pt x="162" y="422"/>
                  </a:lnTo>
                  <a:lnTo>
                    <a:pt x="155" y="402"/>
                  </a:lnTo>
                  <a:lnTo>
                    <a:pt x="150" y="382"/>
                  </a:lnTo>
                  <a:lnTo>
                    <a:pt x="150" y="382"/>
                  </a:lnTo>
                  <a:lnTo>
                    <a:pt x="149" y="381"/>
                  </a:lnTo>
                  <a:lnTo>
                    <a:pt x="149" y="381"/>
                  </a:lnTo>
                  <a:lnTo>
                    <a:pt x="278" y="381"/>
                  </a:lnTo>
                  <a:lnTo>
                    <a:pt x="278" y="381"/>
                  </a:lnTo>
                  <a:close/>
                  <a:moveTo>
                    <a:pt x="417" y="381"/>
                  </a:moveTo>
                  <a:lnTo>
                    <a:pt x="417" y="381"/>
                  </a:lnTo>
                  <a:lnTo>
                    <a:pt x="417" y="382"/>
                  </a:lnTo>
                  <a:lnTo>
                    <a:pt x="417" y="382"/>
                  </a:lnTo>
                  <a:lnTo>
                    <a:pt x="412" y="402"/>
                  </a:lnTo>
                  <a:lnTo>
                    <a:pt x="404" y="422"/>
                  </a:lnTo>
                  <a:lnTo>
                    <a:pt x="395" y="442"/>
                  </a:lnTo>
                  <a:lnTo>
                    <a:pt x="384" y="461"/>
                  </a:lnTo>
                  <a:lnTo>
                    <a:pt x="384" y="461"/>
                  </a:lnTo>
                  <a:lnTo>
                    <a:pt x="384" y="461"/>
                  </a:lnTo>
                  <a:lnTo>
                    <a:pt x="384" y="461"/>
                  </a:lnTo>
                  <a:lnTo>
                    <a:pt x="290" y="461"/>
                  </a:lnTo>
                  <a:lnTo>
                    <a:pt x="290" y="461"/>
                  </a:lnTo>
                  <a:lnTo>
                    <a:pt x="290" y="381"/>
                  </a:lnTo>
                  <a:lnTo>
                    <a:pt x="290" y="381"/>
                  </a:lnTo>
                  <a:lnTo>
                    <a:pt x="417" y="381"/>
                  </a:lnTo>
                  <a:lnTo>
                    <a:pt x="417" y="381"/>
                  </a:lnTo>
                  <a:close/>
                  <a:moveTo>
                    <a:pt x="535" y="381"/>
                  </a:moveTo>
                  <a:lnTo>
                    <a:pt x="535" y="381"/>
                  </a:lnTo>
                  <a:lnTo>
                    <a:pt x="534" y="382"/>
                  </a:lnTo>
                  <a:lnTo>
                    <a:pt x="534" y="382"/>
                  </a:lnTo>
                  <a:lnTo>
                    <a:pt x="525" y="403"/>
                  </a:lnTo>
                  <a:lnTo>
                    <a:pt x="514" y="423"/>
                  </a:lnTo>
                  <a:lnTo>
                    <a:pt x="501" y="443"/>
                  </a:lnTo>
                  <a:lnTo>
                    <a:pt x="486" y="461"/>
                  </a:lnTo>
                  <a:lnTo>
                    <a:pt x="486" y="461"/>
                  </a:lnTo>
                  <a:lnTo>
                    <a:pt x="486" y="461"/>
                  </a:lnTo>
                  <a:lnTo>
                    <a:pt x="486" y="461"/>
                  </a:lnTo>
                  <a:lnTo>
                    <a:pt x="400" y="461"/>
                  </a:lnTo>
                  <a:lnTo>
                    <a:pt x="400" y="461"/>
                  </a:lnTo>
                  <a:lnTo>
                    <a:pt x="400" y="460"/>
                  </a:lnTo>
                  <a:lnTo>
                    <a:pt x="400" y="460"/>
                  </a:lnTo>
                  <a:lnTo>
                    <a:pt x="400" y="460"/>
                  </a:lnTo>
                  <a:lnTo>
                    <a:pt x="411" y="441"/>
                  </a:lnTo>
                  <a:lnTo>
                    <a:pt x="419" y="421"/>
                  </a:lnTo>
                  <a:lnTo>
                    <a:pt x="426" y="402"/>
                  </a:lnTo>
                  <a:lnTo>
                    <a:pt x="431" y="381"/>
                  </a:lnTo>
                  <a:lnTo>
                    <a:pt x="431" y="381"/>
                  </a:lnTo>
                  <a:lnTo>
                    <a:pt x="431" y="381"/>
                  </a:lnTo>
                  <a:lnTo>
                    <a:pt x="431" y="381"/>
                  </a:lnTo>
                  <a:lnTo>
                    <a:pt x="535" y="381"/>
                  </a:lnTo>
                  <a:lnTo>
                    <a:pt x="535" y="381"/>
                  </a:lnTo>
                  <a:close/>
                  <a:moveTo>
                    <a:pt x="176" y="475"/>
                  </a:moveTo>
                  <a:lnTo>
                    <a:pt x="176" y="475"/>
                  </a:lnTo>
                  <a:lnTo>
                    <a:pt x="176" y="475"/>
                  </a:lnTo>
                  <a:lnTo>
                    <a:pt x="176" y="475"/>
                  </a:lnTo>
                  <a:lnTo>
                    <a:pt x="191" y="495"/>
                  </a:lnTo>
                  <a:lnTo>
                    <a:pt x="208" y="513"/>
                  </a:lnTo>
                  <a:lnTo>
                    <a:pt x="227" y="531"/>
                  </a:lnTo>
                  <a:lnTo>
                    <a:pt x="247" y="548"/>
                  </a:lnTo>
                  <a:lnTo>
                    <a:pt x="247" y="548"/>
                  </a:lnTo>
                  <a:lnTo>
                    <a:pt x="253" y="551"/>
                  </a:lnTo>
                  <a:lnTo>
                    <a:pt x="253" y="551"/>
                  </a:lnTo>
                  <a:lnTo>
                    <a:pt x="247" y="550"/>
                  </a:lnTo>
                  <a:lnTo>
                    <a:pt x="247" y="550"/>
                  </a:lnTo>
                  <a:lnTo>
                    <a:pt x="247" y="550"/>
                  </a:lnTo>
                  <a:lnTo>
                    <a:pt x="226" y="546"/>
                  </a:lnTo>
                  <a:lnTo>
                    <a:pt x="205" y="541"/>
                  </a:lnTo>
                  <a:lnTo>
                    <a:pt x="185" y="534"/>
                  </a:lnTo>
                  <a:lnTo>
                    <a:pt x="165" y="525"/>
                  </a:lnTo>
                  <a:lnTo>
                    <a:pt x="146" y="515"/>
                  </a:lnTo>
                  <a:lnTo>
                    <a:pt x="129" y="504"/>
                  </a:lnTo>
                  <a:lnTo>
                    <a:pt x="111" y="491"/>
                  </a:lnTo>
                  <a:lnTo>
                    <a:pt x="95" y="476"/>
                  </a:lnTo>
                  <a:lnTo>
                    <a:pt x="95" y="476"/>
                  </a:lnTo>
                  <a:lnTo>
                    <a:pt x="94" y="475"/>
                  </a:lnTo>
                  <a:lnTo>
                    <a:pt x="94" y="475"/>
                  </a:lnTo>
                  <a:lnTo>
                    <a:pt x="176" y="475"/>
                  </a:lnTo>
                  <a:lnTo>
                    <a:pt x="176" y="475"/>
                  </a:lnTo>
                  <a:close/>
                  <a:moveTo>
                    <a:pt x="278" y="475"/>
                  </a:moveTo>
                  <a:lnTo>
                    <a:pt x="278" y="475"/>
                  </a:lnTo>
                  <a:lnTo>
                    <a:pt x="278" y="552"/>
                  </a:lnTo>
                  <a:lnTo>
                    <a:pt x="278" y="552"/>
                  </a:lnTo>
                  <a:lnTo>
                    <a:pt x="262" y="542"/>
                  </a:lnTo>
                  <a:lnTo>
                    <a:pt x="262" y="542"/>
                  </a:lnTo>
                  <a:lnTo>
                    <a:pt x="247" y="531"/>
                  </a:lnTo>
                  <a:lnTo>
                    <a:pt x="230" y="516"/>
                  </a:lnTo>
                  <a:lnTo>
                    <a:pt x="212" y="498"/>
                  </a:lnTo>
                  <a:lnTo>
                    <a:pt x="203" y="487"/>
                  </a:lnTo>
                  <a:lnTo>
                    <a:pt x="194" y="476"/>
                  </a:lnTo>
                  <a:lnTo>
                    <a:pt x="194" y="476"/>
                  </a:lnTo>
                  <a:lnTo>
                    <a:pt x="192" y="475"/>
                  </a:lnTo>
                  <a:lnTo>
                    <a:pt x="192" y="475"/>
                  </a:lnTo>
                  <a:lnTo>
                    <a:pt x="278" y="475"/>
                  </a:lnTo>
                  <a:lnTo>
                    <a:pt x="278" y="475"/>
                  </a:lnTo>
                  <a:close/>
                  <a:moveTo>
                    <a:pt x="374" y="475"/>
                  </a:moveTo>
                  <a:lnTo>
                    <a:pt x="374" y="475"/>
                  </a:lnTo>
                  <a:lnTo>
                    <a:pt x="373" y="476"/>
                  </a:lnTo>
                  <a:lnTo>
                    <a:pt x="373" y="476"/>
                  </a:lnTo>
                  <a:lnTo>
                    <a:pt x="364" y="487"/>
                  </a:lnTo>
                  <a:lnTo>
                    <a:pt x="355" y="498"/>
                  </a:lnTo>
                  <a:lnTo>
                    <a:pt x="337" y="516"/>
                  </a:lnTo>
                  <a:lnTo>
                    <a:pt x="320" y="531"/>
                  </a:lnTo>
                  <a:lnTo>
                    <a:pt x="305" y="542"/>
                  </a:lnTo>
                  <a:lnTo>
                    <a:pt x="305" y="542"/>
                  </a:lnTo>
                  <a:lnTo>
                    <a:pt x="290" y="552"/>
                  </a:lnTo>
                  <a:lnTo>
                    <a:pt x="290" y="552"/>
                  </a:lnTo>
                  <a:lnTo>
                    <a:pt x="290" y="475"/>
                  </a:lnTo>
                  <a:lnTo>
                    <a:pt x="290" y="475"/>
                  </a:lnTo>
                  <a:lnTo>
                    <a:pt x="374" y="475"/>
                  </a:lnTo>
                  <a:lnTo>
                    <a:pt x="374" y="475"/>
                  </a:lnTo>
                  <a:close/>
                  <a:moveTo>
                    <a:pt x="473" y="475"/>
                  </a:moveTo>
                  <a:lnTo>
                    <a:pt x="473" y="475"/>
                  </a:lnTo>
                  <a:lnTo>
                    <a:pt x="471" y="476"/>
                  </a:lnTo>
                  <a:lnTo>
                    <a:pt x="471" y="476"/>
                  </a:lnTo>
                  <a:lnTo>
                    <a:pt x="455" y="491"/>
                  </a:lnTo>
                  <a:lnTo>
                    <a:pt x="438" y="504"/>
                  </a:lnTo>
                  <a:lnTo>
                    <a:pt x="420" y="515"/>
                  </a:lnTo>
                  <a:lnTo>
                    <a:pt x="401" y="525"/>
                  </a:lnTo>
                  <a:lnTo>
                    <a:pt x="382" y="534"/>
                  </a:lnTo>
                  <a:lnTo>
                    <a:pt x="361" y="541"/>
                  </a:lnTo>
                  <a:lnTo>
                    <a:pt x="340" y="547"/>
                  </a:lnTo>
                  <a:lnTo>
                    <a:pt x="319" y="551"/>
                  </a:lnTo>
                  <a:lnTo>
                    <a:pt x="319" y="551"/>
                  </a:lnTo>
                  <a:lnTo>
                    <a:pt x="313" y="551"/>
                  </a:lnTo>
                  <a:lnTo>
                    <a:pt x="313" y="551"/>
                  </a:lnTo>
                  <a:lnTo>
                    <a:pt x="319" y="547"/>
                  </a:lnTo>
                  <a:lnTo>
                    <a:pt x="319" y="547"/>
                  </a:lnTo>
                  <a:lnTo>
                    <a:pt x="334" y="537"/>
                  </a:lnTo>
                  <a:lnTo>
                    <a:pt x="351" y="521"/>
                  </a:lnTo>
                  <a:lnTo>
                    <a:pt x="361" y="511"/>
                  </a:lnTo>
                  <a:lnTo>
                    <a:pt x="371" y="500"/>
                  </a:lnTo>
                  <a:lnTo>
                    <a:pt x="381" y="488"/>
                  </a:lnTo>
                  <a:lnTo>
                    <a:pt x="391" y="475"/>
                  </a:lnTo>
                  <a:lnTo>
                    <a:pt x="391" y="475"/>
                  </a:lnTo>
                  <a:lnTo>
                    <a:pt x="391" y="475"/>
                  </a:lnTo>
                  <a:lnTo>
                    <a:pt x="391" y="475"/>
                  </a:lnTo>
                  <a:lnTo>
                    <a:pt x="473" y="475"/>
                  </a:lnTo>
                  <a:lnTo>
                    <a:pt x="473" y="47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9" name="Freeform 27"/>
            <p:cNvSpPr>
              <a:spLocks/>
            </p:cNvSpPr>
            <p:nvPr userDrawn="1"/>
          </p:nvSpPr>
          <p:spPr bwMode="auto">
            <a:xfrm>
              <a:off x="1658938" y="1789113"/>
              <a:ext cx="107950" cy="187325"/>
            </a:xfrm>
            <a:custGeom>
              <a:avLst/>
              <a:gdLst>
                <a:gd name="T0" fmla="*/ 68 w 68"/>
                <a:gd name="T1" fmla="*/ 1 h 118"/>
                <a:gd name="T2" fmla="*/ 68 w 68"/>
                <a:gd name="T3" fmla="*/ 1 h 118"/>
                <a:gd name="T4" fmla="*/ 66 w 68"/>
                <a:gd name="T5" fmla="*/ 2 h 118"/>
                <a:gd name="T6" fmla="*/ 65 w 68"/>
                <a:gd name="T7" fmla="*/ 4 h 118"/>
                <a:gd name="T8" fmla="*/ 62 w 68"/>
                <a:gd name="T9" fmla="*/ 8 h 118"/>
                <a:gd name="T10" fmla="*/ 57 w 68"/>
                <a:gd name="T11" fmla="*/ 24 h 118"/>
                <a:gd name="T12" fmla="*/ 36 w 68"/>
                <a:gd name="T13" fmla="*/ 95 h 118"/>
                <a:gd name="T14" fmla="*/ 36 w 68"/>
                <a:gd name="T15" fmla="*/ 95 h 118"/>
                <a:gd name="T16" fmla="*/ 34 w 68"/>
                <a:gd name="T17" fmla="*/ 104 h 118"/>
                <a:gd name="T18" fmla="*/ 33 w 68"/>
                <a:gd name="T19" fmla="*/ 110 h 118"/>
                <a:gd name="T20" fmla="*/ 34 w 68"/>
                <a:gd name="T21" fmla="*/ 114 h 118"/>
                <a:gd name="T22" fmla="*/ 35 w 68"/>
                <a:gd name="T23" fmla="*/ 117 h 118"/>
                <a:gd name="T24" fmla="*/ 35 w 68"/>
                <a:gd name="T25" fmla="*/ 118 h 118"/>
                <a:gd name="T26" fmla="*/ 0 w 68"/>
                <a:gd name="T27" fmla="*/ 118 h 118"/>
                <a:gd name="T28" fmla="*/ 0 w 68"/>
                <a:gd name="T29" fmla="*/ 117 h 118"/>
                <a:gd name="T30" fmla="*/ 0 w 68"/>
                <a:gd name="T31" fmla="*/ 117 h 118"/>
                <a:gd name="T32" fmla="*/ 4 w 68"/>
                <a:gd name="T33" fmla="*/ 114 h 118"/>
                <a:gd name="T34" fmla="*/ 6 w 68"/>
                <a:gd name="T35" fmla="*/ 111 h 118"/>
                <a:gd name="T36" fmla="*/ 9 w 68"/>
                <a:gd name="T37" fmla="*/ 105 h 118"/>
                <a:gd name="T38" fmla="*/ 11 w 68"/>
                <a:gd name="T39" fmla="*/ 96 h 118"/>
                <a:gd name="T40" fmla="*/ 32 w 68"/>
                <a:gd name="T41" fmla="*/ 25 h 118"/>
                <a:gd name="T42" fmla="*/ 32 w 68"/>
                <a:gd name="T43" fmla="*/ 25 h 118"/>
                <a:gd name="T44" fmla="*/ 34 w 68"/>
                <a:gd name="T45" fmla="*/ 15 h 118"/>
                <a:gd name="T46" fmla="*/ 35 w 68"/>
                <a:gd name="T47" fmla="*/ 9 h 118"/>
                <a:gd name="T48" fmla="*/ 35 w 68"/>
                <a:gd name="T49" fmla="*/ 5 h 118"/>
                <a:gd name="T50" fmla="*/ 34 w 68"/>
                <a:gd name="T51" fmla="*/ 1 h 118"/>
                <a:gd name="T52" fmla="*/ 34 w 68"/>
                <a:gd name="T53" fmla="*/ 0 h 118"/>
                <a:gd name="T54" fmla="*/ 68 w 68"/>
                <a:gd name="T55" fmla="*/ 0 h 118"/>
                <a:gd name="T56" fmla="*/ 68 w 68"/>
                <a:gd name="T57" fmla="*/ 1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8" h="118">
                  <a:moveTo>
                    <a:pt x="68" y="1"/>
                  </a:moveTo>
                  <a:lnTo>
                    <a:pt x="68" y="1"/>
                  </a:lnTo>
                  <a:lnTo>
                    <a:pt x="66" y="2"/>
                  </a:lnTo>
                  <a:lnTo>
                    <a:pt x="65" y="4"/>
                  </a:lnTo>
                  <a:lnTo>
                    <a:pt x="62" y="8"/>
                  </a:lnTo>
                  <a:lnTo>
                    <a:pt x="57" y="24"/>
                  </a:lnTo>
                  <a:lnTo>
                    <a:pt x="36" y="95"/>
                  </a:lnTo>
                  <a:lnTo>
                    <a:pt x="36" y="95"/>
                  </a:lnTo>
                  <a:lnTo>
                    <a:pt x="34" y="104"/>
                  </a:lnTo>
                  <a:lnTo>
                    <a:pt x="33" y="110"/>
                  </a:lnTo>
                  <a:lnTo>
                    <a:pt x="34" y="114"/>
                  </a:lnTo>
                  <a:lnTo>
                    <a:pt x="35" y="117"/>
                  </a:lnTo>
                  <a:lnTo>
                    <a:pt x="35" y="118"/>
                  </a:lnTo>
                  <a:lnTo>
                    <a:pt x="0" y="118"/>
                  </a:lnTo>
                  <a:lnTo>
                    <a:pt x="0" y="117"/>
                  </a:lnTo>
                  <a:lnTo>
                    <a:pt x="0" y="117"/>
                  </a:lnTo>
                  <a:lnTo>
                    <a:pt x="4" y="114"/>
                  </a:lnTo>
                  <a:lnTo>
                    <a:pt x="6" y="111"/>
                  </a:lnTo>
                  <a:lnTo>
                    <a:pt x="9" y="105"/>
                  </a:lnTo>
                  <a:lnTo>
                    <a:pt x="11" y="96"/>
                  </a:lnTo>
                  <a:lnTo>
                    <a:pt x="32" y="25"/>
                  </a:lnTo>
                  <a:lnTo>
                    <a:pt x="32" y="25"/>
                  </a:lnTo>
                  <a:lnTo>
                    <a:pt x="34" y="15"/>
                  </a:lnTo>
                  <a:lnTo>
                    <a:pt x="35" y="9"/>
                  </a:lnTo>
                  <a:lnTo>
                    <a:pt x="35" y="5"/>
                  </a:lnTo>
                  <a:lnTo>
                    <a:pt x="34" y="1"/>
                  </a:lnTo>
                  <a:lnTo>
                    <a:pt x="34" y="0"/>
                  </a:lnTo>
                  <a:lnTo>
                    <a:pt x="68" y="0"/>
                  </a:lnTo>
                  <a:lnTo>
                    <a:pt x="68"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0" name="Freeform 28"/>
            <p:cNvSpPr>
              <a:spLocks/>
            </p:cNvSpPr>
            <p:nvPr userDrawn="1"/>
          </p:nvSpPr>
          <p:spPr bwMode="auto">
            <a:xfrm>
              <a:off x="1289051" y="1785938"/>
              <a:ext cx="138113" cy="193675"/>
            </a:xfrm>
            <a:custGeom>
              <a:avLst/>
              <a:gdLst>
                <a:gd name="T0" fmla="*/ 8 w 87"/>
                <a:gd name="T1" fmla="*/ 90 h 122"/>
                <a:gd name="T2" fmla="*/ 10 w 87"/>
                <a:gd name="T3" fmla="*/ 101 h 122"/>
                <a:gd name="T4" fmla="*/ 16 w 87"/>
                <a:gd name="T5" fmla="*/ 109 h 122"/>
                <a:gd name="T6" fmla="*/ 25 w 87"/>
                <a:gd name="T7" fmla="*/ 113 h 122"/>
                <a:gd name="T8" fmla="*/ 38 w 87"/>
                <a:gd name="T9" fmla="*/ 114 h 122"/>
                <a:gd name="T10" fmla="*/ 42 w 87"/>
                <a:gd name="T11" fmla="*/ 113 h 122"/>
                <a:gd name="T12" fmla="*/ 50 w 87"/>
                <a:gd name="T13" fmla="*/ 110 h 122"/>
                <a:gd name="T14" fmla="*/ 55 w 87"/>
                <a:gd name="T15" fmla="*/ 104 h 122"/>
                <a:gd name="T16" fmla="*/ 58 w 87"/>
                <a:gd name="T17" fmla="*/ 97 h 122"/>
                <a:gd name="T18" fmla="*/ 58 w 87"/>
                <a:gd name="T19" fmla="*/ 94 h 122"/>
                <a:gd name="T20" fmla="*/ 54 w 87"/>
                <a:gd name="T21" fmla="*/ 82 h 122"/>
                <a:gd name="T22" fmla="*/ 43 w 87"/>
                <a:gd name="T23" fmla="*/ 72 h 122"/>
                <a:gd name="T24" fmla="*/ 38 w 87"/>
                <a:gd name="T25" fmla="*/ 68 h 122"/>
                <a:gd name="T26" fmla="*/ 22 w 87"/>
                <a:gd name="T27" fmla="*/ 54 h 122"/>
                <a:gd name="T28" fmla="*/ 17 w 87"/>
                <a:gd name="T29" fmla="*/ 46 h 122"/>
                <a:gd name="T30" fmla="*/ 16 w 87"/>
                <a:gd name="T31" fmla="*/ 36 h 122"/>
                <a:gd name="T32" fmla="*/ 17 w 87"/>
                <a:gd name="T33" fmla="*/ 29 h 122"/>
                <a:gd name="T34" fmla="*/ 22 w 87"/>
                <a:gd name="T35" fmla="*/ 15 h 122"/>
                <a:gd name="T36" fmla="*/ 33 w 87"/>
                <a:gd name="T37" fmla="*/ 6 h 122"/>
                <a:gd name="T38" fmla="*/ 48 w 87"/>
                <a:gd name="T39" fmla="*/ 1 h 122"/>
                <a:gd name="T40" fmla="*/ 56 w 87"/>
                <a:gd name="T41" fmla="*/ 0 h 122"/>
                <a:gd name="T42" fmla="*/ 77 w 87"/>
                <a:gd name="T43" fmla="*/ 2 h 122"/>
                <a:gd name="T44" fmla="*/ 87 w 87"/>
                <a:gd name="T45" fmla="*/ 5 h 122"/>
                <a:gd name="T46" fmla="*/ 80 w 87"/>
                <a:gd name="T47" fmla="*/ 27 h 122"/>
                <a:gd name="T48" fmla="*/ 77 w 87"/>
                <a:gd name="T49" fmla="*/ 17 h 122"/>
                <a:gd name="T50" fmla="*/ 73 w 87"/>
                <a:gd name="T51" fmla="*/ 11 h 122"/>
                <a:gd name="T52" fmla="*/ 65 w 87"/>
                <a:gd name="T53" fmla="*/ 8 h 122"/>
                <a:gd name="T54" fmla="*/ 55 w 87"/>
                <a:gd name="T55" fmla="*/ 8 h 122"/>
                <a:gd name="T56" fmla="*/ 50 w 87"/>
                <a:gd name="T57" fmla="*/ 8 h 122"/>
                <a:gd name="T58" fmla="*/ 44 w 87"/>
                <a:gd name="T59" fmla="*/ 12 h 122"/>
                <a:gd name="T60" fmla="*/ 39 w 87"/>
                <a:gd name="T61" fmla="*/ 17 h 122"/>
                <a:gd name="T62" fmla="*/ 37 w 87"/>
                <a:gd name="T63" fmla="*/ 28 h 122"/>
                <a:gd name="T64" fmla="*/ 38 w 87"/>
                <a:gd name="T65" fmla="*/ 34 h 122"/>
                <a:gd name="T66" fmla="*/ 45 w 87"/>
                <a:gd name="T67" fmla="*/ 44 h 122"/>
                <a:gd name="T68" fmla="*/ 57 w 87"/>
                <a:gd name="T69" fmla="*/ 52 h 122"/>
                <a:gd name="T70" fmla="*/ 66 w 87"/>
                <a:gd name="T71" fmla="*/ 58 h 122"/>
                <a:gd name="T72" fmla="*/ 77 w 87"/>
                <a:gd name="T73" fmla="*/ 69 h 122"/>
                <a:gd name="T74" fmla="*/ 80 w 87"/>
                <a:gd name="T75" fmla="*/ 79 h 122"/>
                <a:gd name="T76" fmla="*/ 81 w 87"/>
                <a:gd name="T77" fmla="*/ 84 h 122"/>
                <a:gd name="T78" fmla="*/ 77 w 87"/>
                <a:gd name="T79" fmla="*/ 100 h 122"/>
                <a:gd name="T80" fmla="*/ 68 w 87"/>
                <a:gd name="T81" fmla="*/ 112 h 122"/>
                <a:gd name="T82" fmla="*/ 54 w 87"/>
                <a:gd name="T83" fmla="*/ 120 h 122"/>
                <a:gd name="T84" fmla="*/ 35 w 87"/>
                <a:gd name="T85" fmla="*/ 122 h 122"/>
                <a:gd name="T86" fmla="*/ 24 w 87"/>
                <a:gd name="T87" fmla="*/ 121 h 122"/>
                <a:gd name="T88" fmla="*/ 6 w 87"/>
                <a:gd name="T89" fmla="*/ 116 h 122"/>
                <a:gd name="T90" fmla="*/ 0 w 87"/>
                <a:gd name="T91" fmla="*/ 112 h 122"/>
                <a:gd name="T92" fmla="*/ 8 w 87"/>
                <a:gd name="T93" fmla="*/ 9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7" h="122">
                  <a:moveTo>
                    <a:pt x="8" y="90"/>
                  </a:moveTo>
                  <a:lnTo>
                    <a:pt x="8" y="90"/>
                  </a:lnTo>
                  <a:lnTo>
                    <a:pt x="9" y="96"/>
                  </a:lnTo>
                  <a:lnTo>
                    <a:pt x="10" y="101"/>
                  </a:lnTo>
                  <a:lnTo>
                    <a:pt x="13" y="106"/>
                  </a:lnTo>
                  <a:lnTo>
                    <a:pt x="16" y="109"/>
                  </a:lnTo>
                  <a:lnTo>
                    <a:pt x="20" y="112"/>
                  </a:lnTo>
                  <a:lnTo>
                    <a:pt x="25" y="113"/>
                  </a:lnTo>
                  <a:lnTo>
                    <a:pt x="31" y="114"/>
                  </a:lnTo>
                  <a:lnTo>
                    <a:pt x="38" y="114"/>
                  </a:lnTo>
                  <a:lnTo>
                    <a:pt x="38" y="114"/>
                  </a:lnTo>
                  <a:lnTo>
                    <a:pt x="42" y="113"/>
                  </a:lnTo>
                  <a:lnTo>
                    <a:pt x="46" y="112"/>
                  </a:lnTo>
                  <a:lnTo>
                    <a:pt x="50" y="110"/>
                  </a:lnTo>
                  <a:lnTo>
                    <a:pt x="53" y="107"/>
                  </a:lnTo>
                  <a:lnTo>
                    <a:pt x="55" y="104"/>
                  </a:lnTo>
                  <a:lnTo>
                    <a:pt x="57" y="101"/>
                  </a:lnTo>
                  <a:lnTo>
                    <a:pt x="58" y="97"/>
                  </a:lnTo>
                  <a:lnTo>
                    <a:pt x="58" y="94"/>
                  </a:lnTo>
                  <a:lnTo>
                    <a:pt x="58" y="94"/>
                  </a:lnTo>
                  <a:lnTo>
                    <a:pt x="57" y="88"/>
                  </a:lnTo>
                  <a:lnTo>
                    <a:pt x="54" y="82"/>
                  </a:lnTo>
                  <a:lnTo>
                    <a:pt x="50" y="77"/>
                  </a:lnTo>
                  <a:lnTo>
                    <a:pt x="43" y="72"/>
                  </a:lnTo>
                  <a:lnTo>
                    <a:pt x="38" y="68"/>
                  </a:lnTo>
                  <a:lnTo>
                    <a:pt x="38" y="68"/>
                  </a:lnTo>
                  <a:lnTo>
                    <a:pt x="29" y="62"/>
                  </a:lnTo>
                  <a:lnTo>
                    <a:pt x="22" y="54"/>
                  </a:lnTo>
                  <a:lnTo>
                    <a:pt x="20" y="51"/>
                  </a:lnTo>
                  <a:lnTo>
                    <a:pt x="17" y="46"/>
                  </a:lnTo>
                  <a:lnTo>
                    <a:pt x="16" y="41"/>
                  </a:lnTo>
                  <a:lnTo>
                    <a:pt x="16" y="36"/>
                  </a:lnTo>
                  <a:lnTo>
                    <a:pt x="16" y="36"/>
                  </a:lnTo>
                  <a:lnTo>
                    <a:pt x="17" y="29"/>
                  </a:lnTo>
                  <a:lnTo>
                    <a:pt x="19" y="22"/>
                  </a:lnTo>
                  <a:lnTo>
                    <a:pt x="22" y="15"/>
                  </a:lnTo>
                  <a:lnTo>
                    <a:pt x="27" y="10"/>
                  </a:lnTo>
                  <a:lnTo>
                    <a:pt x="33" y="6"/>
                  </a:lnTo>
                  <a:lnTo>
                    <a:pt x="40" y="3"/>
                  </a:lnTo>
                  <a:lnTo>
                    <a:pt x="48" y="1"/>
                  </a:lnTo>
                  <a:lnTo>
                    <a:pt x="56" y="0"/>
                  </a:lnTo>
                  <a:lnTo>
                    <a:pt x="56" y="0"/>
                  </a:lnTo>
                  <a:lnTo>
                    <a:pt x="67" y="0"/>
                  </a:lnTo>
                  <a:lnTo>
                    <a:pt x="77" y="2"/>
                  </a:lnTo>
                  <a:lnTo>
                    <a:pt x="77" y="2"/>
                  </a:lnTo>
                  <a:lnTo>
                    <a:pt x="87" y="5"/>
                  </a:lnTo>
                  <a:lnTo>
                    <a:pt x="82" y="27"/>
                  </a:lnTo>
                  <a:lnTo>
                    <a:pt x="80" y="27"/>
                  </a:lnTo>
                  <a:lnTo>
                    <a:pt x="80" y="27"/>
                  </a:lnTo>
                  <a:lnTo>
                    <a:pt x="77" y="17"/>
                  </a:lnTo>
                  <a:lnTo>
                    <a:pt x="75" y="14"/>
                  </a:lnTo>
                  <a:lnTo>
                    <a:pt x="73" y="11"/>
                  </a:lnTo>
                  <a:lnTo>
                    <a:pt x="70" y="9"/>
                  </a:lnTo>
                  <a:lnTo>
                    <a:pt x="65" y="8"/>
                  </a:lnTo>
                  <a:lnTo>
                    <a:pt x="61" y="7"/>
                  </a:lnTo>
                  <a:lnTo>
                    <a:pt x="55" y="8"/>
                  </a:lnTo>
                  <a:lnTo>
                    <a:pt x="55" y="8"/>
                  </a:lnTo>
                  <a:lnTo>
                    <a:pt x="50" y="8"/>
                  </a:lnTo>
                  <a:lnTo>
                    <a:pt x="47" y="10"/>
                  </a:lnTo>
                  <a:lnTo>
                    <a:pt x="44" y="12"/>
                  </a:lnTo>
                  <a:lnTo>
                    <a:pt x="41" y="14"/>
                  </a:lnTo>
                  <a:lnTo>
                    <a:pt x="39" y="17"/>
                  </a:lnTo>
                  <a:lnTo>
                    <a:pt x="38" y="21"/>
                  </a:lnTo>
                  <a:lnTo>
                    <a:pt x="37" y="28"/>
                  </a:lnTo>
                  <a:lnTo>
                    <a:pt x="37" y="28"/>
                  </a:lnTo>
                  <a:lnTo>
                    <a:pt x="38" y="34"/>
                  </a:lnTo>
                  <a:lnTo>
                    <a:pt x="40" y="39"/>
                  </a:lnTo>
                  <a:lnTo>
                    <a:pt x="45" y="44"/>
                  </a:lnTo>
                  <a:lnTo>
                    <a:pt x="52" y="48"/>
                  </a:lnTo>
                  <a:lnTo>
                    <a:pt x="57" y="52"/>
                  </a:lnTo>
                  <a:lnTo>
                    <a:pt x="57" y="52"/>
                  </a:lnTo>
                  <a:lnTo>
                    <a:pt x="66" y="58"/>
                  </a:lnTo>
                  <a:lnTo>
                    <a:pt x="74" y="65"/>
                  </a:lnTo>
                  <a:lnTo>
                    <a:pt x="77" y="69"/>
                  </a:lnTo>
                  <a:lnTo>
                    <a:pt x="79" y="74"/>
                  </a:lnTo>
                  <a:lnTo>
                    <a:pt x="80" y="79"/>
                  </a:lnTo>
                  <a:lnTo>
                    <a:pt x="81" y="84"/>
                  </a:lnTo>
                  <a:lnTo>
                    <a:pt x="81" y="84"/>
                  </a:lnTo>
                  <a:lnTo>
                    <a:pt x="80" y="93"/>
                  </a:lnTo>
                  <a:lnTo>
                    <a:pt x="77" y="100"/>
                  </a:lnTo>
                  <a:lnTo>
                    <a:pt x="73" y="107"/>
                  </a:lnTo>
                  <a:lnTo>
                    <a:pt x="68" y="112"/>
                  </a:lnTo>
                  <a:lnTo>
                    <a:pt x="62" y="116"/>
                  </a:lnTo>
                  <a:lnTo>
                    <a:pt x="54" y="120"/>
                  </a:lnTo>
                  <a:lnTo>
                    <a:pt x="45" y="122"/>
                  </a:lnTo>
                  <a:lnTo>
                    <a:pt x="35" y="122"/>
                  </a:lnTo>
                  <a:lnTo>
                    <a:pt x="35" y="122"/>
                  </a:lnTo>
                  <a:lnTo>
                    <a:pt x="24" y="121"/>
                  </a:lnTo>
                  <a:lnTo>
                    <a:pt x="14" y="119"/>
                  </a:lnTo>
                  <a:lnTo>
                    <a:pt x="6" y="116"/>
                  </a:lnTo>
                  <a:lnTo>
                    <a:pt x="0" y="112"/>
                  </a:lnTo>
                  <a:lnTo>
                    <a:pt x="0" y="112"/>
                  </a:lnTo>
                  <a:lnTo>
                    <a:pt x="6" y="90"/>
                  </a:lnTo>
                  <a:lnTo>
                    <a:pt x="8" y="9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1" name="Freeform 29"/>
            <p:cNvSpPr>
              <a:spLocks/>
            </p:cNvSpPr>
            <p:nvPr userDrawn="1"/>
          </p:nvSpPr>
          <p:spPr bwMode="auto">
            <a:xfrm>
              <a:off x="1760538" y="1789113"/>
              <a:ext cx="166688" cy="187325"/>
            </a:xfrm>
            <a:custGeom>
              <a:avLst/>
              <a:gdLst>
                <a:gd name="T0" fmla="*/ 105 w 105"/>
                <a:gd name="T1" fmla="*/ 0 h 118"/>
                <a:gd name="T2" fmla="*/ 105 w 105"/>
                <a:gd name="T3" fmla="*/ 0 h 118"/>
                <a:gd name="T4" fmla="*/ 98 w 105"/>
                <a:gd name="T5" fmla="*/ 22 h 118"/>
                <a:gd name="T6" fmla="*/ 97 w 105"/>
                <a:gd name="T7" fmla="*/ 22 h 118"/>
                <a:gd name="T8" fmla="*/ 97 w 105"/>
                <a:gd name="T9" fmla="*/ 22 h 118"/>
                <a:gd name="T10" fmla="*/ 95 w 105"/>
                <a:gd name="T11" fmla="*/ 16 h 118"/>
                <a:gd name="T12" fmla="*/ 92 w 105"/>
                <a:gd name="T13" fmla="*/ 13 h 118"/>
                <a:gd name="T14" fmla="*/ 88 w 105"/>
                <a:gd name="T15" fmla="*/ 10 h 118"/>
                <a:gd name="T16" fmla="*/ 84 w 105"/>
                <a:gd name="T17" fmla="*/ 9 h 118"/>
                <a:gd name="T18" fmla="*/ 76 w 105"/>
                <a:gd name="T19" fmla="*/ 8 h 118"/>
                <a:gd name="T20" fmla="*/ 69 w 105"/>
                <a:gd name="T21" fmla="*/ 8 h 118"/>
                <a:gd name="T22" fmla="*/ 68 w 105"/>
                <a:gd name="T23" fmla="*/ 8 h 118"/>
                <a:gd name="T24" fmla="*/ 68 w 105"/>
                <a:gd name="T25" fmla="*/ 8 h 118"/>
                <a:gd name="T26" fmla="*/ 64 w 105"/>
                <a:gd name="T27" fmla="*/ 9 h 118"/>
                <a:gd name="T28" fmla="*/ 61 w 105"/>
                <a:gd name="T29" fmla="*/ 10 h 118"/>
                <a:gd name="T30" fmla="*/ 59 w 105"/>
                <a:gd name="T31" fmla="*/ 12 h 118"/>
                <a:gd name="T32" fmla="*/ 58 w 105"/>
                <a:gd name="T33" fmla="*/ 16 h 118"/>
                <a:gd name="T34" fmla="*/ 48 w 105"/>
                <a:gd name="T35" fmla="*/ 55 h 118"/>
                <a:gd name="T36" fmla="*/ 51 w 105"/>
                <a:gd name="T37" fmla="*/ 55 h 118"/>
                <a:gd name="T38" fmla="*/ 51 w 105"/>
                <a:gd name="T39" fmla="*/ 55 h 118"/>
                <a:gd name="T40" fmla="*/ 62 w 105"/>
                <a:gd name="T41" fmla="*/ 55 h 118"/>
                <a:gd name="T42" fmla="*/ 71 w 105"/>
                <a:gd name="T43" fmla="*/ 55 h 118"/>
                <a:gd name="T44" fmla="*/ 78 w 105"/>
                <a:gd name="T45" fmla="*/ 53 h 118"/>
                <a:gd name="T46" fmla="*/ 81 w 105"/>
                <a:gd name="T47" fmla="*/ 52 h 118"/>
                <a:gd name="T48" fmla="*/ 83 w 105"/>
                <a:gd name="T49" fmla="*/ 50 h 118"/>
                <a:gd name="T50" fmla="*/ 84 w 105"/>
                <a:gd name="T51" fmla="*/ 50 h 118"/>
                <a:gd name="T52" fmla="*/ 78 w 105"/>
                <a:gd name="T53" fmla="*/ 71 h 118"/>
                <a:gd name="T54" fmla="*/ 77 w 105"/>
                <a:gd name="T55" fmla="*/ 71 h 118"/>
                <a:gd name="T56" fmla="*/ 77 w 105"/>
                <a:gd name="T57" fmla="*/ 71 h 118"/>
                <a:gd name="T58" fmla="*/ 75 w 105"/>
                <a:gd name="T59" fmla="*/ 68 h 118"/>
                <a:gd name="T60" fmla="*/ 73 w 105"/>
                <a:gd name="T61" fmla="*/ 66 h 118"/>
                <a:gd name="T62" fmla="*/ 70 w 105"/>
                <a:gd name="T63" fmla="*/ 65 h 118"/>
                <a:gd name="T64" fmla="*/ 67 w 105"/>
                <a:gd name="T65" fmla="*/ 64 h 118"/>
                <a:gd name="T66" fmla="*/ 58 w 105"/>
                <a:gd name="T67" fmla="*/ 63 h 118"/>
                <a:gd name="T68" fmla="*/ 48 w 105"/>
                <a:gd name="T69" fmla="*/ 63 h 118"/>
                <a:gd name="T70" fmla="*/ 45 w 105"/>
                <a:gd name="T71" fmla="*/ 63 h 118"/>
                <a:gd name="T72" fmla="*/ 36 w 105"/>
                <a:gd name="T73" fmla="*/ 95 h 118"/>
                <a:gd name="T74" fmla="*/ 36 w 105"/>
                <a:gd name="T75" fmla="*/ 95 h 118"/>
                <a:gd name="T76" fmla="*/ 34 w 105"/>
                <a:gd name="T77" fmla="*/ 103 h 118"/>
                <a:gd name="T78" fmla="*/ 32 w 105"/>
                <a:gd name="T79" fmla="*/ 109 h 118"/>
                <a:gd name="T80" fmla="*/ 33 w 105"/>
                <a:gd name="T81" fmla="*/ 114 h 118"/>
                <a:gd name="T82" fmla="*/ 34 w 105"/>
                <a:gd name="T83" fmla="*/ 117 h 118"/>
                <a:gd name="T84" fmla="*/ 34 w 105"/>
                <a:gd name="T85" fmla="*/ 118 h 118"/>
                <a:gd name="T86" fmla="*/ 0 w 105"/>
                <a:gd name="T87" fmla="*/ 118 h 118"/>
                <a:gd name="T88" fmla="*/ 0 w 105"/>
                <a:gd name="T89" fmla="*/ 117 h 118"/>
                <a:gd name="T90" fmla="*/ 0 w 105"/>
                <a:gd name="T91" fmla="*/ 117 h 118"/>
                <a:gd name="T92" fmla="*/ 3 w 105"/>
                <a:gd name="T93" fmla="*/ 114 h 118"/>
                <a:gd name="T94" fmla="*/ 6 w 105"/>
                <a:gd name="T95" fmla="*/ 110 h 118"/>
                <a:gd name="T96" fmla="*/ 8 w 105"/>
                <a:gd name="T97" fmla="*/ 104 h 118"/>
                <a:gd name="T98" fmla="*/ 11 w 105"/>
                <a:gd name="T99" fmla="*/ 96 h 118"/>
                <a:gd name="T100" fmla="*/ 32 w 105"/>
                <a:gd name="T101" fmla="*/ 24 h 118"/>
                <a:gd name="T102" fmla="*/ 32 w 105"/>
                <a:gd name="T103" fmla="*/ 24 h 118"/>
                <a:gd name="T104" fmla="*/ 34 w 105"/>
                <a:gd name="T105" fmla="*/ 15 h 118"/>
                <a:gd name="T106" fmla="*/ 35 w 105"/>
                <a:gd name="T107" fmla="*/ 9 h 118"/>
                <a:gd name="T108" fmla="*/ 35 w 105"/>
                <a:gd name="T109" fmla="*/ 5 h 118"/>
                <a:gd name="T110" fmla="*/ 33 w 105"/>
                <a:gd name="T111" fmla="*/ 1 h 118"/>
                <a:gd name="T112" fmla="*/ 33 w 105"/>
                <a:gd name="T113" fmla="*/ 0 h 118"/>
                <a:gd name="T114" fmla="*/ 105 w 105"/>
                <a:gd name="T115" fmla="*/ 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5" h="118">
                  <a:moveTo>
                    <a:pt x="105" y="0"/>
                  </a:moveTo>
                  <a:lnTo>
                    <a:pt x="105" y="0"/>
                  </a:lnTo>
                  <a:lnTo>
                    <a:pt x="98" y="22"/>
                  </a:lnTo>
                  <a:lnTo>
                    <a:pt x="97" y="22"/>
                  </a:lnTo>
                  <a:lnTo>
                    <a:pt x="97" y="22"/>
                  </a:lnTo>
                  <a:lnTo>
                    <a:pt x="95" y="16"/>
                  </a:lnTo>
                  <a:lnTo>
                    <a:pt x="92" y="13"/>
                  </a:lnTo>
                  <a:lnTo>
                    <a:pt x="88" y="10"/>
                  </a:lnTo>
                  <a:lnTo>
                    <a:pt x="84" y="9"/>
                  </a:lnTo>
                  <a:lnTo>
                    <a:pt x="76" y="8"/>
                  </a:lnTo>
                  <a:lnTo>
                    <a:pt x="69" y="8"/>
                  </a:lnTo>
                  <a:lnTo>
                    <a:pt x="68" y="8"/>
                  </a:lnTo>
                  <a:lnTo>
                    <a:pt x="68" y="8"/>
                  </a:lnTo>
                  <a:lnTo>
                    <a:pt x="64" y="9"/>
                  </a:lnTo>
                  <a:lnTo>
                    <a:pt x="61" y="10"/>
                  </a:lnTo>
                  <a:lnTo>
                    <a:pt x="59" y="12"/>
                  </a:lnTo>
                  <a:lnTo>
                    <a:pt x="58" y="16"/>
                  </a:lnTo>
                  <a:lnTo>
                    <a:pt x="48" y="55"/>
                  </a:lnTo>
                  <a:lnTo>
                    <a:pt x="51" y="55"/>
                  </a:lnTo>
                  <a:lnTo>
                    <a:pt x="51" y="55"/>
                  </a:lnTo>
                  <a:lnTo>
                    <a:pt x="62" y="55"/>
                  </a:lnTo>
                  <a:lnTo>
                    <a:pt x="71" y="55"/>
                  </a:lnTo>
                  <a:lnTo>
                    <a:pt x="78" y="53"/>
                  </a:lnTo>
                  <a:lnTo>
                    <a:pt x="81" y="52"/>
                  </a:lnTo>
                  <a:lnTo>
                    <a:pt x="83" y="50"/>
                  </a:lnTo>
                  <a:lnTo>
                    <a:pt x="84" y="50"/>
                  </a:lnTo>
                  <a:lnTo>
                    <a:pt x="78" y="71"/>
                  </a:lnTo>
                  <a:lnTo>
                    <a:pt x="77" y="71"/>
                  </a:lnTo>
                  <a:lnTo>
                    <a:pt x="77" y="71"/>
                  </a:lnTo>
                  <a:lnTo>
                    <a:pt x="75" y="68"/>
                  </a:lnTo>
                  <a:lnTo>
                    <a:pt x="73" y="66"/>
                  </a:lnTo>
                  <a:lnTo>
                    <a:pt x="70" y="65"/>
                  </a:lnTo>
                  <a:lnTo>
                    <a:pt x="67" y="64"/>
                  </a:lnTo>
                  <a:lnTo>
                    <a:pt x="58" y="63"/>
                  </a:lnTo>
                  <a:lnTo>
                    <a:pt x="48" y="63"/>
                  </a:lnTo>
                  <a:lnTo>
                    <a:pt x="45" y="63"/>
                  </a:lnTo>
                  <a:lnTo>
                    <a:pt x="36" y="95"/>
                  </a:lnTo>
                  <a:lnTo>
                    <a:pt x="36" y="95"/>
                  </a:lnTo>
                  <a:lnTo>
                    <a:pt x="34" y="103"/>
                  </a:lnTo>
                  <a:lnTo>
                    <a:pt x="32" y="109"/>
                  </a:lnTo>
                  <a:lnTo>
                    <a:pt x="33" y="114"/>
                  </a:lnTo>
                  <a:lnTo>
                    <a:pt x="34" y="117"/>
                  </a:lnTo>
                  <a:lnTo>
                    <a:pt x="34" y="118"/>
                  </a:lnTo>
                  <a:lnTo>
                    <a:pt x="0" y="118"/>
                  </a:lnTo>
                  <a:lnTo>
                    <a:pt x="0" y="117"/>
                  </a:lnTo>
                  <a:lnTo>
                    <a:pt x="0" y="117"/>
                  </a:lnTo>
                  <a:lnTo>
                    <a:pt x="3" y="114"/>
                  </a:lnTo>
                  <a:lnTo>
                    <a:pt x="6" y="110"/>
                  </a:lnTo>
                  <a:lnTo>
                    <a:pt x="8" y="104"/>
                  </a:lnTo>
                  <a:lnTo>
                    <a:pt x="11" y="96"/>
                  </a:lnTo>
                  <a:lnTo>
                    <a:pt x="32" y="24"/>
                  </a:lnTo>
                  <a:lnTo>
                    <a:pt x="32" y="24"/>
                  </a:lnTo>
                  <a:lnTo>
                    <a:pt x="34" y="15"/>
                  </a:lnTo>
                  <a:lnTo>
                    <a:pt x="35" y="9"/>
                  </a:lnTo>
                  <a:lnTo>
                    <a:pt x="35" y="5"/>
                  </a:lnTo>
                  <a:lnTo>
                    <a:pt x="33" y="1"/>
                  </a:lnTo>
                  <a:lnTo>
                    <a:pt x="33" y="0"/>
                  </a:lnTo>
                  <a:lnTo>
                    <a:pt x="10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2" name="Freeform 30"/>
            <p:cNvSpPr>
              <a:spLocks/>
            </p:cNvSpPr>
            <p:nvPr userDrawn="1"/>
          </p:nvSpPr>
          <p:spPr bwMode="auto">
            <a:xfrm>
              <a:off x="1925638" y="1789113"/>
              <a:ext cx="150813" cy="187325"/>
            </a:xfrm>
            <a:custGeom>
              <a:avLst/>
              <a:gdLst>
                <a:gd name="T0" fmla="*/ 95 w 95"/>
                <a:gd name="T1" fmla="*/ 0 h 118"/>
                <a:gd name="T2" fmla="*/ 95 w 95"/>
                <a:gd name="T3" fmla="*/ 0 h 118"/>
                <a:gd name="T4" fmla="*/ 89 w 95"/>
                <a:gd name="T5" fmla="*/ 22 h 118"/>
                <a:gd name="T6" fmla="*/ 87 w 95"/>
                <a:gd name="T7" fmla="*/ 22 h 118"/>
                <a:gd name="T8" fmla="*/ 87 w 95"/>
                <a:gd name="T9" fmla="*/ 22 h 118"/>
                <a:gd name="T10" fmla="*/ 85 w 95"/>
                <a:gd name="T11" fmla="*/ 16 h 118"/>
                <a:gd name="T12" fmla="*/ 82 w 95"/>
                <a:gd name="T13" fmla="*/ 13 h 118"/>
                <a:gd name="T14" fmla="*/ 78 w 95"/>
                <a:gd name="T15" fmla="*/ 11 h 118"/>
                <a:gd name="T16" fmla="*/ 75 w 95"/>
                <a:gd name="T17" fmla="*/ 9 h 118"/>
                <a:gd name="T18" fmla="*/ 67 w 95"/>
                <a:gd name="T19" fmla="*/ 8 h 118"/>
                <a:gd name="T20" fmla="*/ 61 w 95"/>
                <a:gd name="T21" fmla="*/ 8 h 118"/>
                <a:gd name="T22" fmla="*/ 60 w 95"/>
                <a:gd name="T23" fmla="*/ 8 h 118"/>
                <a:gd name="T24" fmla="*/ 35 w 95"/>
                <a:gd name="T25" fmla="*/ 95 h 118"/>
                <a:gd name="T26" fmla="*/ 35 w 95"/>
                <a:gd name="T27" fmla="*/ 95 h 118"/>
                <a:gd name="T28" fmla="*/ 32 w 95"/>
                <a:gd name="T29" fmla="*/ 110 h 118"/>
                <a:gd name="T30" fmla="*/ 32 w 95"/>
                <a:gd name="T31" fmla="*/ 114 h 118"/>
                <a:gd name="T32" fmla="*/ 34 w 95"/>
                <a:gd name="T33" fmla="*/ 117 h 118"/>
                <a:gd name="T34" fmla="*/ 34 w 95"/>
                <a:gd name="T35" fmla="*/ 118 h 118"/>
                <a:gd name="T36" fmla="*/ 0 w 95"/>
                <a:gd name="T37" fmla="*/ 118 h 118"/>
                <a:gd name="T38" fmla="*/ 0 w 95"/>
                <a:gd name="T39" fmla="*/ 117 h 118"/>
                <a:gd name="T40" fmla="*/ 0 w 95"/>
                <a:gd name="T41" fmla="*/ 117 h 118"/>
                <a:gd name="T42" fmla="*/ 4 w 95"/>
                <a:gd name="T43" fmla="*/ 114 h 118"/>
                <a:gd name="T44" fmla="*/ 6 w 95"/>
                <a:gd name="T45" fmla="*/ 110 h 118"/>
                <a:gd name="T46" fmla="*/ 8 w 95"/>
                <a:gd name="T47" fmla="*/ 104 h 118"/>
                <a:gd name="T48" fmla="*/ 11 w 95"/>
                <a:gd name="T49" fmla="*/ 95 h 118"/>
                <a:gd name="T50" fmla="*/ 36 w 95"/>
                <a:gd name="T51" fmla="*/ 8 h 118"/>
                <a:gd name="T52" fmla="*/ 33 w 95"/>
                <a:gd name="T53" fmla="*/ 8 h 118"/>
                <a:gd name="T54" fmla="*/ 33 w 95"/>
                <a:gd name="T55" fmla="*/ 8 h 118"/>
                <a:gd name="T56" fmla="*/ 26 w 95"/>
                <a:gd name="T57" fmla="*/ 8 h 118"/>
                <a:gd name="T58" fmla="*/ 19 w 95"/>
                <a:gd name="T59" fmla="*/ 9 h 118"/>
                <a:gd name="T60" fmla="*/ 15 w 95"/>
                <a:gd name="T61" fmla="*/ 11 h 118"/>
                <a:gd name="T62" fmla="*/ 11 w 95"/>
                <a:gd name="T63" fmla="*/ 13 h 118"/>
                <a:gd name="T64" fmla="*/ 7 w 95"/>
                <a:gd name="T65" fmla="*/ 16 h 118"/>
                <a:gd name="T66" fmla="*/ 3 w 95"/>
                <a:gd name="T67" fmla="*/ 22 h 118"/>
                <a:gd name="T68" fmla="*/ 1 w 95"/>
                <a:gd name="T69" fmla="*/ 22 h 118"/>
                <a:gd name="T70" fmla="*/ 1 w 95"/>
                <a:gd name="T71" fmla="*/ 22 h 118"/>
                <a:gd name="T72" fmla="*/ 8 w 95"/>
                <a:gd name="T73" fmla="*/ 0 h 118"/>
                <a:gd name="T74" fmla="*/ 95 w 95"/>
                <a:gd name="T75" fmla="*/ 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5" h="118">
                  <a:moveTo>
                    <a:pt x="95" y="0"/>
                  </a:moveTo>
                  <a:lnTo>
                    <a:pt x="95" y="0"/>
                  </a:lnTo>
                  <a:lnTo>
                    <a:pt x="89" y="22"/>
                  </a:lnTo>
                  <a:lnTo>
                    <a:pt x="87" y="22"/>
                  </a:lnTo>
                  <a:lnTo>
                    <a:pt x="87" y="22"/>
                  </a:lnTo>
                  <a:lnTo>
                    <a:pt x="85" y="16"/>
                  </a:lnTo>
                  <a:lnTo>
                    <a:pt x="82" y="13"/>
                  </a:lnTo>
                  <a:lnTo>
                    <a:pt x="78" y="11"/>
                  </a:lnTo>
                  <a:lnTo>
                    <a:pt x="75" y="9"/>
                  </a:lnTo>
                  <a:lnTo>
                    <a:pt x="67" y="8"/>
                  </a:lnTo>
                  <a:lnTo>
                    <a:pt x="61" y="8"/>
                  </a:lnTo>
                  <a:lnTo>
                    <a:pt x="60" y="8"/>
                  </a:lnTo>
                  <a:lnTo>
                    <a:pt x="35" y="95"/>
                  </a:lnTo>
                  <a:lnTo>
                    <a:pt x="35" y="95"/>
                  </a:lnTo>
                  <a:lnTo>
                    <a:pt x="32" y="110"/>
                  </a:lnTo>
                  <a:lnTo>
                    <a:pt x="32" y="114"/>
                  </a:lnTo>
                  <a:lnTo>
                    <a:pt x="34" y="117"/>
                  </a:lnTo>
                  <a:lnTo>
                    <a:pt x="34" y="118"/>
                  </a:lnTo>
                  <a:lnTo>
                    <a:pt x="0" y="118"/>
                  </a:lnTo>
                  <a:lnTo>
                    <a:pt x="0" y="117"/>
                  </a:lnTo>
                  <a:lnTo>
                    <a:pt x="0" y="117"/>
                  </a:lnTo>
                  <a:lnTo>
                    <a:pt x="4" y="114"/>
                  </a:lnTo>
                  <a:lnTo>
                    <a:pt x="6" y="110"/>
                  </a:lnTo>
                  <a:lnTo>
                    <a:pt x="8" y="104"/>
                  </a:lnTo>
                  <a:lnTo>
                    <a:pt x="11" y="95"/>
                  </a:lnTo>
                  <a:lnTo>
                    <a:pt x="36" y="8"/>
                  </a:lnTo>
                  <a:lnTo>
                    <a:pt x="33" y="8"/>
                  </a:lnTo>
                  <a:lnTo>
                    <a:pt x="33" y="8"/>
                  </a:lnTo>
                  <a:lnTo>
                    <a:pt x="26" y="8"/>
                  </a:lnTo>
                  <a:lnTo>
                    <a:pt x="19" y="9"/>
                  </a:lnTo>
                  <a:lnTo>
                    <a:pt x="15" y="11"/>
                  </a:lnTo>
                  <a:lnTo>
                    <a:pt x="11" y="13"/>
                  </a:lnTo>
                  <a:lnTo>
                    <a:pt x="7" y="16"/>
                  </a:lnTo>
                  <a:lnTo>
                    <a:pt x="3" y="22"/>
                  </a:lnTo>
                  <a:lnTo>
                    <a:pt x="1" y="22"/>
                  </a:lnTo>
                  <a:lnTo>
                    <a:pt x="1" y="22"/>
                  </a:lnTo>
                  <a:lnTo>
                    <a:pt x="8" y="0"/>
                  </a:lnTo>
                  <a:lnTo>
                    <a:pt x="9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3" name="Freeform 31"/>
            <p:cNvSpPr>
              <a:spLocks/>
            </p:cNvSpPr>
            <p:nvPr userDrawn="1"/>
          </p:nvSpPr>
          <p:spPr bwMode="auto">
            <a:xfrm>
              <a:off x="1447801" y="1789113"/>
              <a:ext cx="238125" cy="187325"/>
            </a:xfrm>
            <a:custGeom>
              <a:avLst/>
              <a:gdLst>
                <a:gd name="T0" fmla="*/ 150 w 150"/>
                <a:gd name="T1" fmla="*/ 1 h 118"/>
                <a:gd name="T2" fmla="*/ 150 w 150"/>
                <a:gd name="T3" fmla="*/ 1 h 118"/>
                <a:gd name="T4" fmla="*/ 147 w 150"/>
                <a:gd name="T5" fmla="*/ 5 h 118"/>
                <a:gd name="T6" fmla="*/ 144 w 150"/>
                <a:gd name="T7" fmla="*/ 9 h 118"/>
                <a:gd name="T8" fmla="*/ 136 w 150"/>
                <a:gd name="T9" fmla="*/ 23 h 118"/>
                <a:gd name="T10" fmla="*/ 136 w 150"/>
                <a:gd name="T11" fmla="*/ 23 h 118"/>
                <a:gd name="T12" fmla="*/ 108 w 150"/>
                <a:gd name="T13" fmla="*/ 76 h 118"/>
                <a:gd name="T14" fmla="*/ 87 w 150"/>
                <a:gd name="T15" fmla="*/ 118 h 118"/>
                <a:gd name="T16" fmla="*/ 74 w 150"/>
                <a:gd name="T17" fmla="*/ 118 h 118"/>
                <a:gd name="T18" fmla="*/ 67 w 150"/>
                <a:gd name="T19" fmla="*/ 44 h 118"/>
                <a:gd name="T20" fmla="*/ 66 w 150"/>
                <a:gd name="T21" fmla="*/ 44 h 118"/>
                <a:gd name="T22" fmla="*/ 26 w 150"/>
                <a:gd name="T23" fmla="*/ 118 h 118"/>
                <a:gd name="T24" fmla="*/ 15 w 150"/>
                <a:gd name="T25" fmla="*/ 118 h 118"/>
                <a:gd name="T26" fmla="*/ 5 w 150"/>
                <a:gd name="T27" fmla="*/ 24 h 118"/>
                <a:gd name="T28" fmla="*/ 5 w 150"/>
                <a:gd name="T29" fmla="*/ 24 h 118"/>
                <a:gd name="T30" fmla="*/ 4 w 150"/>
                <a:gd name="T31" fmla="*/ 9 h 118"/>
                <a:gd name="T32" fmla="*/ 2 w 150"/>
                <a:gd name="T33" fmla="*/ 5 h 118"/>
                <a:gd name="T34" fmla="*/ 0 w 150"/>
                <a:gd name="T35" fmla="*/ 1 h 118"/>
                <a:gd name="T36" fmla="*/ 0 w 150"/>
                <a:gd name="T37" fmla="*/ 0 h 118"/>
                <a:gd name="T38" fmla="*/ 33 w 150"/>
                <a:gd name="T39" fmla="*/ 0 h 118"/>
                <a:gd name="T40" fmla="*/ 33 w 150"/>
                <a:gd name="T41" fmla="*/ 1 h 118"/>
                <a:gd name="T42" fmla="*/ 33 w 150"/>
                <a:gd name="T43" fmla="*/ 1 h 118"/>
                <a:gd name="T44" fmla="*/ 31 w 150"/>
                <a:gd name="T45" fmla="*/ 5 h 118"/>
                <a:gd name="T46" fmla="*/ 29 w 150"/>
                <a:gd name="T47" fmla="*/ 9 h 118"/>
                <a:gd name="T48" fmla="*/ 29 w 150"/>
                <a:gd name="T49" fmla="*/ 14 h 118"/>
                <a:gd name="T50" fmla="*/ 29 w 150"/>
                <a:gd name="T51" fmla="*/ 23 h 118"/>
                <a:gd name="T52" fmla="*/ 35 w 150"/>
                <a:gd name="T53" fmla="*/ 79 h 118"/>
                <a:gd name="T54" fmla="*/ 35 w 150"/>
                <a:gd name="T55" fmla="*/ 79 h 118"/>
                <a:gd name="T56" fmla="*/ 77 w 150"/>
                <a:gd name="T57" fmla="*/ 1 h 118"/>
                <a:gd name="T58" fmla="*/ 86 w 150"/>
                <a:gd name="T59" fmla="*/ 1 h 118"/>
                <a:gd name="T60" fmla="*/ 93 w 150"/>
                <a:gd name="T61" fmla="*/ 79 h 118"/>
                <a:gd name="T62" fmla="*/ 94 w 150"/>
                <a:gd name="T63" fmla="*/ 79 h 118"/>
                <a:gd name="T64" fmla="*/ 94 w 150"/>
                <a:gd name="T65" fmla="*/ 79 h 118"/>
                <a:gd name="T66" fmla="*/ 124 w 150"/>
                <a:gd name="T67" fmla="*/ 21 h 118"/>
                <a:gd name="T68" fmla="*/ 124 w 150"/>
                <a:gd name="T69" fmla="*/ 21 h 118"/>
                <a:gd name="T70" fmla="*/ 128 w 150"/>
                <a:gd name="T71" fmla="*/ 12 h 118"/>
                <a:gd name="T72" fmla="*/ 129 w 150"/>
                <a:gd name="T73" fmla="*/ 6 h 118"/>
                <a:gd name="T74" fmla="*/ 129 w 150"/>
                <a:gd name="T75" fmla="*/ 3 h 118"/>
                <a:gd name="T76" fmla="*/ 128 w 150"/>
                <a:gd name="T77" fmla="*/ 1 h 118"/>
                <a:gd name="T78" fmla="*/ 128 w 150"/>
                <a:gd name="T79" fmla="*/ 0 h 118"/>
                <a:gd name="T80" fmla="*/ 150 w 150"/>
                <a:gd name="T81" fmla="*/ 0 h 118"/>
                <a:gd name="T82" fmla="*/ 150 w 150"/>
                <a:gd name="T83" fmla="*/ 1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0" h="118">
                  <a:moveTo>
                    <a:pt x="150" y="1"/>
                  </a:moveTo>
                  <a:lnTo>
                    <a:pt x="150" y="1"/>
                  </a:lnTo>
                  <a:lnTo>
                    <a:pt x="147" y="5"/>
                  </a:lnTo>
                  <a:lnTo>
                    <a:pt x="144" y="9"/>
                  </a:lnTo>
                  <a:lnTo>
                    <a:pt x="136" y="23"/>
                  </a:lnTo>
                  <a:lnTo>
                    <a:pt x="136" y="23"/>
                  </a:lnTo>
                  <a:lnTo>
                    <a:pt x="108" y="76"/>
                  </a:lnTo>
                  <a:lnTo>
                    <a:pt x="87" y="118"/>
                  </a:lnTo>
                  <a:lnTo>
                    <a:pt x="74" y="118"/>
                  </a:lnTo>
                  <a:lnTo>
                    <a:pt x="67" y="44"/>
                  </a:lnTo>
                  <a:lnTo>
                    <a:pt x="66" y="44"/>
                  </a:lnTo>
                  <a:lnTo>
                    <a:pt x="26" y="118"/>
                  </a:lnTo>
                  <a:lnTo>
                    <a:pt x="15" y="118"/>
                  </a:lnTo>
                  <a:lnTo>
                    <a:pt x="5" y="24"/>
                  </a:lnTo>
                  <a:lnTo>
                    <a:pt x="5" y="24"/>
                  </a:lnTo>
                  <a:lnTo>
                    <a:pt x="4" y="9"/>
                  </a:lnTo>
                  <a:lnTo>
                    <a:pt x="2" y="5"/>
                  </a:lnTo>
                  <a:lnTo>
                    <a:pt x="0" y="1"/>
                  </a:lnTo>
                  <a:lnTo>
                    <a:pt x="0" y="0"/>
                  </a:lnTo>
                  <a:lnTo>
                    <a:pt x="33" y="0"/>
                  </a:lnTo>
                  <a:lnTo>
                    <a:pt x="33" y="1"/>
                  </a:lnTo>
                  <a:lnTo>
                    <a:pt x="33" y="1"/>
                  </a:lnTo>
                  <a:lnTo>
                    <a:pt x="31" y="5"/>
                  </a:lnTo>
                  <a:lnTo>
                    <a:pt x="29" y="9"/>
                  </a:lnTo>
                  <a:lnTo>
                    <a:pt x="29" y="14"/>
                  </a:lnTo>
                  <a:lnTo>
                    <a:pt x="29" y="23"/>
                  </a:lnTo>
                  <a:lnTo>
                    <a:pt x="35" y="79"/>
                  </a:lnTo>
                  <a:lnTo>
                    <a:pt x="35" y="79"/>
                  </a:lnTo>
                  <a:lnTo>
                    <a:pt x="77" y="1"/>
                  </a:lnTo>
                  <a:lnTo>
                    <a:pt x="86" y="1"/>
                  </a:lnTo>
                  <a:lnTo>
                    <a:pt x="93" y="79"/>
                  </a:lnTo>
                  <a:lnTo>
                    <a:pt x="94" y="79"/>
                  </a:lnTo>
                  <a:lnTo>
                    <a:pt x="94" y="79"/>
                  </a:lnTo>
                  <a:lnTo>
                    <a:pt x="124" y="21"/>
                  </a:lnTo>
                  <a:lnTo>
                    <a:pt x="124" y="21"/>
                  </a:lnTo>
                  <a:lnTo>
                    <a:pt x="128" y="12"/>
                  </a:lnTo>
                  <a:lnTo>
                    <a:pt x="129" y="6"/>
                  </a:lnTo>
                  <a:lnTo>
                    <a:pt x="129" y="3"/>
                  </a:lnTo>
                  <a:lnTo>
                    <a:pt x="128" y="1"/>
                  </a:lnTo>
                  <a:lnTo>
                    <a:pt x="128" y="0"/>
                  </a:lnTo>
                  <a:lnTo>
                    <a:pt x="150" y="0"/>
                  </a:lnTo>
                  <a:lnTo>
                    <a:pt x="15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grpSp>
    </p:spTree>
    <p:extLst>
      <p:ext uri="{BB962C8B-B14F-4D97-AF65-F5344CB8AC3E}">
        <p14:creationId xmlns:p14="http://schemas.microsoft.com/office/powerpoint/2010/main" val="1164066177"/>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a:xfrm>
            <a:off x="9823251" y="5592196"/>
            <a:ext cx="762000" cy="228600"/>
          </a:xfrm>
        </p:spPr>
        <p:txBody>
          <a:bodyPr/>
          <a:lstStyle>
            <a:lvl1pPr algn="r">
              <a:defRPr/>
            </a:lvl1pPr>
          </a:lstStyle>
          <a:p>
            <a:fld id="{F17889F7-7963-4A16-ADF8-FEE4D97DC541}" type="slidenum">
              <a:rPr lang="en-GB" smtClean="0"/>
              <a:pPr/>
              <a:t>‹#›</a:t>
            </a:fld>
            <a:endParaRPr lang="en-GB" dirty="0"/>
          </a:p>
        </p:txBody>
      </p:sp>
      <p:sp>
        <p:nvSpPr>
          <p:cNvPr id="9" name="Rectangle 34"/>
          <p:cNvSpPr>
            <a:spLocks noGrp="1" noChangeArrowheads="1"/>
          </p:cNvSpPr>
          <p:nvPr>
            <p:ph type="title" hasCustomPrompt="1"/>
          </p:nvPr>
        </p:nvSpPr>
        <p:spPr bwMode="auto">
          <a:xfrm>
            <a:off x="287338" y="301625"/>
            <a:ext cx="8605142" cy="463798"/>
          </a:xfrm>
          <a:prstGeom prst="rect">
            <a:avLst/>
          </a:prstGeom>
          <a:noFill/>
          <a:ln w="9525">
            <a:noFill/>
            <a:miter lim="800000"/>
            <a:headEnd/>
            <a:tailEnd/>
          </a:ln>
          <a:effectLst/>
        </p:spPr>
        <p:txBody>
          <a:bodyPr vert="horz" wrap="square" lIns="107970" tIns="53985" rIns="107970" bIns="53985" numCol="1" anchor="t" anchorCtr="0" compatLnSpc="1">
            <a:prstTxWarp prst="textNoShape">
              <a:avLst/>
            </a:prstTxWarp>
          </a:bodyPr>
          <a:lstStyle>
            <a:lvl1pPr>
              <a:defRPr/>
            </a:lvl1pPr>
          </a:lstStyle>
          <a:p>
            <a:r>
              <a:rPr lang="en-US" kern="0" dirty="0"/>
              <a:t>Your title – keep it short, size can vary between 14pt and 24pt</a:t>
            </a:r>
            <a:endParaRPr lang="en-GB" kern="0" dirty="0"/>
          </a:p>
        </p:txBody>
      </p:sp>
      <p:sp>
        <p:nvSpPr>
          <p:cNvPr id="7" name="Footer Placeholder 3"/>
          <p:cNvSpPr>
            <a:spLocks noGrp="1"/>
          </p:cNvSpPr>
          <p:nvPr>
            <p:ph type="ftr" sz="quarter" idx="10"/>
          </p:nvPr>
        </p:nvSpPr>
        <p:spPr>
          <a:xfrm>
            <a:off x="658292" y="5592196"/>
            <a:ext cx="8918847" cy="228600"/>
          </a:xfrm>
        </p:spPr>
        <p:txBody>
          <a:bodyPr/>
          <a:lstStyle>
            <a:lvl1pPr>
              <a:defRPr>
                <a:solidFill>
                  <a:schemeClr val="tx2"/>
                </a:solidFill>
              </a:defRPr>
            </a:lvl1pPr>
          </a:lstStyle>
          <a:p>
            <a:r>
              <a:rPr lang="en-US"/>
              <a:t>Global webinar for third-party providers</a:t>
            </a:r>
            <a:endParaRPr lang="en-GB" dirty="0"/>
          </a:p>
        </p:txBody>
      </p:sp>
    </p:spTree>
    <p:extLst>
      <p:ext uri="{BB962C8B-B14F-4D97-AF65-F5344CB8AC3E}">
        <p14:creationId xmlns:p14="http://schemas.microsoft.com/office/powerpoint/2010/main" val="2402336617"/>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Divider or Highlight slide Purple">
    <p:spTree>
      <p:nvGrpSpPr>
        <p:cNvPr id="1" name=""/>
        <p:cNvGrpSpPr/>
        <p:nvPr/>
      </p:nvGrpSpPr>
      <p:grpSpPr>
        <a:xfrm>
          <a:off x="0" y="0"/>
          <a:ext cx="0" cy="0"/>
          <a:chOff x="0" y="0"/>
          <a:chExt cx="0" cy="0"/>
        </a:xfrm>
      </p:grpSpPr>
      <p:sp>
        <p:nvSpPr>
          <p:cNvPr id="6" name="Rectangle 5"/>
          <p:cNvSpPr/>
          <p:nvPr userDrawn="1"/>
        </p:nvSpPr>
        <p:spPr bwMode="auto">
          <a:xfrm>
            <a:off x="0" y="0"/>
            <a:ext cx="10801350" cy="6076950"/>
          </a:xfrm>
          <a:prstGeom prst="rect">
            <a:avLst/>
          </a:prstGeom>
          <a:solidFill>
            <a:srgbClr val="009BBB"/>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dirty="0">
              <a:ln>
                <a:noFill/>
              </a:ln>
              <a:solidFill>
                <a:schemeClr val="tx1"/>
              </a:solidFill>
              <a:effectLst/>
              <a:latin typeface="Arial" charset="0"/>
            </a:endParaRPr>
          </a:p>
        </p:txBody>
      </p:sp>
      <p:sp>
        <p:nvSpPr>
          <p:cNvPr id="5" name="Slide Number Placeholder 4"/>
          <p:cNvSpPr>
            <a:spLocks noGrp="1"/>
          </p:cNvSpPr>
          <p:nvPr>
            <p:ph type="sldNum" sz="quarter" idx="11"/>
          </p:nvPr>
        </p:nvSpPr>
        <p:spPr>
          <a:xfrm>
            <a:off x="9823251" y="5592196"/>
            <a:ext cx="762000" cy="228600"/>
          </a:xfrm>
        </p:spPr>
        <p:txBody>
          <a:bodyPr/>
          <a:lstStyle>
            <a:lvl1pPr algn="r">
              <a:defRPr>
                <a:solidFill>
                  <a:schemeClr val="bg1"/>
                </a:solidFill>
              </a:defRPr>
            </a:lvl1pPr>
          </a:lstStyle>
          <a:p>
            <a:fld id="{F17889F7-7963-4A16-ADF8-FEE4D97DC541}" type="slidenum">
              <a:rPr lang="en-GB" smtClean="0"/>
              <a:pPr/>
              <a:t>‹#›</a:t>
            </a:fld>
            <a:endParaRPr lang="en-GB" dirty="0"/>
          </a:p>
        </p:txBody>
      </p:sp>
      <p:grpSp>
        <p:nvGrpSpPr>
          <p:cNvPr id="15" name="Group 14"/>
          <p:cNvGrpSpPr/>
          <p:nvPr userDrawn="1"/>
        </p:nvGrpSpPr>
        <p:grpSpPr>
          <a:xfrm>
            <a:off x="286418" y="5558755"/>
            <a:ext cx="288363" cy="288873"/>
            <a:chOff x="1230313" y="1433513"/>
            <a:chExt cx="898525" cy="900113"/>
          </a:xfrm>
        </p:grpSpPr>
        <p:sp>
          <p:nvSpPr>
            <p:cNvPr id="16" name="Freeform 15"/>
            <p:cNvSpPr>
              <a:spLocks noEditPoints="1"/>
            </p:cNvSpPr>
            <p:nvPr userDrawn="1"/>
          </p:nvSpPr>
          <p:spPr bwMode="auto">
            <a:xfrm>
              <a:off x="1230313" y="1433513"/>
              <a:ext cx="898525" cy="900113"/>
            </a:xfrm>
            <a:custGeom>
              <a:avLst/>
              <a:gdLst>
                <a:gd name="T0" fmla="*/ 198 w 566"/>
                <a:gd name="T1" fmla="*/ 14 h 567"/>
                <a:gd name="T2" fmla="*/ 103 w 566"/>
                <a:gd name="T3" fmla="*/ 66 h 567"/>
                <a:gd name="T4" fmla="*/ 34 w 566"/>
                <a:gd name="T5" fmla="*/ 149 h 567"/>
                <a:gd name="T6" fmla="*/ 2 w 566"/>
                <a:gd name="T7" fmla="*/ 255 h 567"/>
                <a:gd name="T8" fmla="*/ 9 w 566"/>
                <a:gd name="T9" fmla="*/ 354 h 567"/>
                <a:gd name="T10" fmla="*/ 57 w 566"/>
                <a:gd name="T11" fmla="*/ 453 h 567"/>
                <a:gd name="T12" fmla="*/ 136 w 566"/>
                <a:gd name="T13" fmla="*/ 526 h 567"/>
                <a:gd name="T14" fmla="*/ 240 w 566"/>
                <a:gd name="T15" fmla="*/ 563 h 567"/>
                <a:gd name="T16" fmla="*/ 341 w 566"/>
                <a:gd name="T17" fmla="*/ 561 h 567"/>
                <a:gd name="T18" fmla="*/ 442 w 566"/>
                <a:gd name="T19" fmla="*/ 518 h 567"/>
                <a:gd name="T20" fmla="*/ 518 w 566"/>
                <a:gd name="T21" fmla="*/ 442 h 567"/>
                <a:gd name="T22" fmla="*/ 561 w 566"/>
                <a:gd name="T23" fmla="*/ 341 h 567"/>
                <a:gd name="T24" fmla="*/ 563 w 566"/>
                <a:gd name="T25" fmla="*/ 240 h 567"/>
                <a:gd name="T26" fmla="*/ 526 w 566"/>
                <a:gd name="T27" fmla="*/ 137 h 567"/>
                <a:gd name="T28" fmla="*/ 454 w 566"/>
                <a:gd name="T29" fmla="*/ 57 h 567"/>
                <a:gd name="T30" fmla="*/ 356 w 566"/>
                <a:gd name="T31" fmla="*/ 10 h 567"/>
                <a:gd name="T32" fmla="*/ 95 w 566"/>
                <a:gd name="T33" fmla="*/ 90 h 567"/>
                <a:gd name="T34" fmla="*/ 248 w 566"/>
                <a:gd name="T35" fmla="*/ 16 h 567"/>
                <a:gd name="T36" fmla="*/ 206 w 566"/>
                <a:gd name="T37" fmla="*/ 55 h 567"/>
                <a:gd name="T38" fmla="*/ 94 w 566"/>
                <a:gd name="T39" fmla="*/ 92 h 567"/>
                <a:gd name="T40" fmla="*/ 247 w 566"/>
                <a:gd name="T41" fmla="*/ 36 h 567"/>
                <a:gd name="T42" fmla="*/ 192 w 566"/>
                <a:gd name="T43" fmla="*/ 92 h 567"/>
                <a:gd name="T44" fmla="*/ 337 w 566"/>
                <a:gd name="T45" fmla="*/ 50 h 567"/>
                <a:gd name="T46" fmla="*/ 290 w 566"/>
                <a:gd name="T47" fmla="*/ 92 h 567"/>
                <a:gd name="T48" fmla="*/ 319 w 566"/>
                <a:gd name="T49" fmla="*/ 19 h 567"/>
                <a:gd name="T50" fmla="*/ 382 w 566"/>
                <a:gd name="T51" fmla="*/ 32 h 567"/>
                <a:gd name="T52" fmla="*/ 473 w 566"/>
                <a:gd name="T53" fmla="*/ 92 h 567"/>
                <a:gd name="T54" fmla="*/ 166 w 566"/>
                <a:gd name="T55" fmla="*/ 107 h 567"/>
                <a:gd name="T56" fmla="*/ 32 w 566"/>
                <a:gd name="T57" fmla="*/ 186 h 567"/>
                <a:gd name="T58" fmla="*/ 81 w 566"/>
                <a:gd name="T59" fmla="*/ 106 h 567"/>
                <a:gd name="T60" fmla="*/ 278 w 566"/>
                <a:gd name="T61" fmla="*/ 186 h 567"/>
                <a:gd name="T62" fmla="*/ 183 w 566"/>
                <a:gd name="T63" fmla="*/ 106 h 567"/>
                <a:gd name="T64" fmla="*/ 384 w 566"/>
                <a:gd name="T65" fmla="*/ 106 h 567"/>
                <a:gd name="T66" fmla="*/ 417 w 566"/>
                <a:gd name="T67" fmla="*/ 186 h 567"/>
                <a:gd name="T68" fmla="*/ 486 w 566"/>
                <a:gd name="T69" fmla="*/ 105 h 567"/>
                <a:gd name="T70" fmla="*/ 535 w 566"/>
                <a:gd name="T71" fmla="*/ 186 h 567"/>
                <a:gd name="T72" fmla="*/ 411 w 566"/>
                <a:gd name="T73" fmla="*/ 126 h 567"/>
                <a:gd name="T74" fmla="*/ 540 w 566"/>
                <a:gd name="T75" fmla="*/ 199 h 567"/>
                <a:gd name="T76" fmla="*/ 552 w 566"/>
                <a:gd name="T77" fmla="*/ 305 h 567"/>
                <a:gd name="T78" fmla="*/ 27 w 566"/>
                <a:gd name="T79" fmla="*/ 368 h 567"/>
                <a:gd name="T80" fmla="*/ 14 w 566"/>
                <a:gd name="T81" fmla="*/ 284 h 567"/>
                <a:gd name="T82" fmla="*/ 540 w 566"/>
                <a:gd name="T83" fmla="*/ 199 h 567"/>
                <a:gd name="T84" fmla="*/ 156 w 566"/>
                <a:gd name="T85" fmla="*/ 441 h 567"/>
                <a:gd name="T86" fmla="*/ 81 w 566"/>
                <a:gd name="T87" fmla="*/ 461 h 567"/>
                <a:gd name="T88" fmla="*/ 32 w 566"/>
                <a:gd name="T89" fmla="*/ 381 h 567"/>
                <a:gd name="T90" fmla="*/ 183 w 566"/>
                <a:gd name="T91" fmla="*/ 461 h 567"/>
                <a:gd name="T92" fmla="*/ 149 w 566"/>
                <a:gd name="T93" fmla="*/ 381 h 567"/>
                <a:gd name="T94" fmla="*/ 412 w 566"/>
                <a:gd name="T95" fmla="*/ 402 h 567"/>
                <a:gd name="T96" fmla="*/ 290 w 566"/>
                <a:gd name="T97" fmla="*/ 461 h 567"/>
                <a:gd name="T98" fmla="*/ 534 w 566"/>
                <a:gd name="T99" fmla="*/ 382 h 567"/>
                <a:gd name="T100" fmla="*/ 400 w 566"/>
                <a:gd name="T101" fmla="*/ 461 h 567"/>
                <a:gd name="T102" fmla="*/ 431 w 566"/>
                <a:gd name="T103" fmla="*/ 381 h 567"/>
                <a:gd name="T104" fmla="*/ 176 w 566"/>
                <a:gd name="T105" fmla="*/ 475 h 567"/>
                <a:gd name="T106" fmla="*/ 253 w 566"/>
                <a:gd name="T107" fmla="*/ 551 h 567"/>
                <a:gd name="T108" fmla="*/ 146 w 566"/>
                <a:gd name="T109" fmla="*/ 515 h 567"/>
                <a:gd name="T110" fmla="*/ 176 w 566"/>
                <a:gd name="T111" fmla="*/ 475 h 567"/>
                <a:gd name="T112" fmla="*/ 230 w 566"/>
                <a:gd name="T113" fmla="*/ 516 h 567"/>
                <a:gd name="T114" fmla="*/ 278 w 566"/>
                <a:gd name="T115" fmla="*/ 475 h 567"/>
                <a:gd name="T116" fmla="*/ 320 w 566"/>
                <a:gd name="T117" fmla="*/ 531 h 567"/>
                <a:gd name="T118" fmla="*/ 374 w 566"/>
                <a:gd name="T119" fmla="*/ 475 h 567"/>
                <a:gd name="T120" fmla="*/ 401 w 566"/>
                <a:gd name="T121" fmla="*/ 525 h 567"/>
                <a:gd name="T122" fmla="*/ 319 w 566"/>
                <a:gd name="T123" fmla="*/ 547 h 567"/>
                <a:gd name="T124" fmla="*/ 391 w 566"/>
                <a:gd name="T125" fmla="*/ 475 h 5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66" h="567">
                  <a:moveTo>
                    <a:pt x="282" y="0"/>
                  </a:moveTo>
                  <a:lnTo>
                    <a:pt x="282" y="0"/>
                  </a:lnTo>
                  <a:lnTo>
                    <a:pt x="268" y="1"/>
                  </a:lnTo>
                  <a:lnTo>
                    <a:pt x="252" y="2"/>
                  </a:lnTo>
                  <a:lnTo>
                    <a:pt x="238" y="4"/>
                  </a:lnTo>
                  <a:lnTo>
                    <a:pt x="225" y="7"/>
                  </a:lnTo>
                  <a:lnTo>
                    <a:pt x="211" y="10"/>
                  </a:lnTo>
                  <a:lnTo>
                    <a:pt x="198" y="14"/>
                  </a:lnTo>
                  <a:lnTo>
                    <a:pt x="185" y="18"/>
                  </a:lnTo>
                  <a:lnTo>
                    <a:pt x="172" y="23"/>
                  </a:lnTo>
                  <a:lnTo>
                    <a:pt x="159" y="29"/>
                  </a:lnTo>
                  <a:lnTo>
                    <a:pt x="147" y="35"/>
                  </a:lnTo>
                  <a:lnTo>
                    <a:pt x="136" y="42"/>
                  </a:lnTo>
                  <a:lnTo>
                    <a:pt x="124" y="49"/>
                  </a:lnTo>
                  <a:lnTo>
                    <a:pt x="113" y="57"/>
                  </a:lnTo>
                  <a:lnTo>
                    <a:pt x="103" y="66"/>
                  </a:lnTo>
                  <a:lnTo>
                    <a:pt x="92" y="75"/>
                  </a:lnTo>
                  <a:lnTo>
                    <a:pt x="83" y="84"/>
                  </a:lnTo>
                  <a:lnTo>
                    <a:pt x="73" y="94"/>
                  </a:lnTo>
                  <a:lnTo>
                    <a:pt x="65" y="104"/>
                  </a:lnTo>
                  <a:lnTo>
                    <a:pt x="56" y="115"/>
                  </a:lnTo>
                  <a:lnTo>
                    <a:pt x="48" y="126"/>
                  </a:lnTo>
                  <a:lnTo>
                    <a:pt x="41" y="137"/>
                  </a:lnTo>
                  <a:lnTo>
                    <a:pt x="34" y="149"/>
                  </a:lnTo>
                  <a:lnTo>
                    <a:pt x="28" y="161"/>
                  </a:lnTo>
                  <a:lnTo>
                    <a:pt x="22" y="174"/>
                  </a:lnTo>
                  <a:lnTo>
                    <a:pt x="17" y="186"/>
                  </a:lnTo>
                  <a:lnTo>
                    <a:pt x="13" y="199"/>
                  </a:lnTo>
                  <a:lnTo>
                    <a:pt x="9" y="213"/>
                  </a:lnTo>
                  <a:lnTo>
                    <a:pt x="6" y="226"/>
                  </a:lnTo>
                  <a:lnTo>
                    <a:pt x="4" y="240"/>
                  </a:lnTo>
                  <a:lnTo>
                    <a:pt x="2" y="255"/>
                  </a:lnTo>
                  <a:lnTo>
                    <a:pt x="1" y="270"/>
                  </a:lnTo>
                  <a:lnTo>
                    <a:pt x="0" y="284"/>
                  </a:lnTo>
                  <a:lnTo>
                    <a:pt x="0" y="284"/>
                  </a:lnTo>
                  <a:lnTo>
                    <a:pt x="1" y="298"/>
                  </a:lnTo>
                  <a:lnTo>
                    <a:pt x="2" y="313"/>
                  </a:lnTo>
                  <a:lnTo>
                    <a:pt x="4" y="327"/>
                  </a:lnTo>
                  <a:lnTo>
                    <a:pt x="6" y="341"/>
                  </a:lnTo>
                  <a:lnTo>
                    <a:pt x="9" y="354"/>
                  </a:lnTo>
                  <a:lnTo>
                    <a:pt x="13" y="368"/>
                  </a:lnTo>
                  <a:lnTo>
                    <a:pt x="18" y="381"/>
                  </a:lnTo>
                  <a:lnTo>
                    <a:pt x="23" y="394"/>
                  </a:lnTo>
                  <a:lnTo>
                    <a:pt x="28" y="406"/>
                  </a:lnTo>
                  <a:lnTo>
                    <a:pt x="34" y="418"/>
                  </a:lnTo>
                  <a:lnTo>
                    <a:pt x="41" y="430"/>
                  </a:lnTo>
                  <a:lnTo>
                    <a:pt x="49" y="442"/>
                  </a:lnTo>
                  <a:lnTo>
                    <a:pt x="57" y="453"/>
                  </a:lnTo>
                  <a:lnTo>
                    <a:pt x="65" y="464"/>
                  </a:lnTo>
                  <a:lnTo>
                    <a:pt x="74" y="474"/>
                  </a:lnTo>
                  <a:lnTo>
                    <a:pt x="83" y="484"/>
                  </a:lnTo>
                  <a:lnTo>
                    <a:pt x="93" y="493"/>
                  </a:lnTo>
                  <a:lnTo>
                    <a:pt x="103" y="502"/>
                  </a:lnTo>
                  <a:lnTo>
                    <a:pt x="114" y="510"/>
                  </a:lnTo>
                  <a:lnTo>
                    <a:pt x="125" y="518"/>
                  </a:lnTo>
                  <a:lnTo>
                    <a:pt x="136" y="526"/>
                  </a:lnTo>
                  <a:lnTo>
                    <a:pt x="148" y="532"/>
                  </a:lnTo>
                  <a:lnTo>
                    <a:pt x="160" y="539"/>
                  </a:lnTo>
                  <a:lnTo>
                    <a:pt x="173" y="544"/>
                  </a:lnTo>
                  <a:lnTo>
                    <a:pt x="186" y="549"/>
                  </a:lnTo>
                  <a:lnTo>
                    <a:pt x="199" y="554"/>
                  </a:lnTo>
                  <a:lnTo>
                    <a:pt x="212" y="558"/>
                  </a:lnTo>
                  <a:lnTo>
                    <a:pt x="226" y="561"/>
                  </a:lnTo>
                  <a:lnTo>
                    <a:pt x="240" y="563"/>
                  </a:lnTo>
                  <a:lnTo>
                    <a:pt x="254" y="565"/>
                  </a:lnTo>
                  <a:lnTo>
                    <a:pt x="269" y="566"/>
                  </a:lnTo>
                  <a:lnTo>
                    <a:pt x="284" y="567"/>
                  </a:lnTo>
                  <a:lnTo>
                    <a:pt x="284" y="567"/>
                  </a:lnTo>
                  <a:lnTo>
                    <a:pt x="298" y="566"/>
                  </a:lnTo>
                  <a:lnTo>
                    <a:pt x="313" y="565"/>
                  </a:lnTo>
                  <a:lnTo>
                    <a:pt x="327" y="563"/>
                  </a:lnTo>
                  <a:lnTo>
                    <a:pt x="341" y="561"/>
                  </a:lnTo>
                  <a:lnTo>
                    <a:pt x="354" y="558"/>
                  </a:lnTo>
                  <a:lnTo>
                    <a:pt x="368" y="554"/>
                  </a:lnTo>
                  <a:lnTo>
                    <a:pt x="381" y="549"/>
                  </a:lnTo>
                  <a:lnTo>
                    <a:pt x="394" y="544"/>
                  </a:lnTo>
                  <a:lnTo>
                    <a:pt x="406" y="539"/>
                  </a:lnTo>
                  <a:lnTo>
                    <a:pt x="418" y="532"/>
                  </a:lnTo>
                  <a:lnTo>
                    <a:pt x="430" y="526"/>
                  </a:lnTo>
                  <a:lnTo>
                    <a:pt x="442" y="518"/>
                  </a:lnTo>
                  <a:lnTo>
                    <a:pt x="453" y="510"/>
                  </a:lnTo>
                  <a:lnTo>
                    <a:pt x="463" y="502"/>
                  </a:lnTo>
                  <a:lnTo>
                    <a:pt x="474" y="493"/>
                  </a:lnTo>
                  <a:lnTo>
                    <a:pt x="484" y="484"/>
                  </a:lnTo>
                  <a:lnTo>
                    <a:pt x="493" y="474"/>
                  </a:lnTo>
                  <a:lnTo>
                    <a:pt x="502" y="464"/>
                  </a:lnTo>
                  <a:lnTo>
                    <a:pt x="510" y="453"/>
                  </a:lnTo>
                  <a:lnTo>
                    <a:pt x="518" y="442"/>
                  </a:lnTo>
                  <a:lnTo>
                    <a:pt x="525" y="430"/>
                  </a:lnTo>
                  <a:lnTo>
                    <a:pt x="532" y="418"/>
                  </a:lnTo>
                  <a:lnTo>
                    <a:pt x="538" y="406"/>
                  </a:lnTo>
                  <a:lnTo>
                    <a:pt x="544" y="394"/>
                  </a:lnTo>
                  <a:lnTo>
                    <a:pt x="549" y="381"/>
                  </a:lnTo>
                  <a:lnTo>
                    <a:pt x="554" y="368"/>
                  </a:lnTo>
                  <a:lnTo>
                    <a:pt x="557" y="354"/>
                  </a:lnTo>
                  <a:lnTo>
                    <a:pt x="561" y="341"/>
                  </a:lnTo>
                  <a:lnTo>
                    <a:pt x="563" y="327"/>
                  </a:lnTo>
                  <a:lnTo>
                    <a:pt x="565" y="313"/>
                  </a:lnTo>
                  <a:lnTo>
                    <a:pt x="566" y="298"/>
                  </a:lnTo>
                  <a:lnTo>
                    <a:pt x="566" y="284"/>
                  </a:lnTo>
                  <a:lnTo>
                    <a:pt x="566" y="284"/>
                  </a:lnTo>
                  <a:lnTo>
                    <a:pt x="566" y="270"/>
                  </a:lnTo>
                  <a:lnTo>
                    <a:pt x="565" y="255"/>
                  </a:lnTo>
                  <a:lnTo>
                    <a:pt x="563" y="240"/>
                  </a:lnTo>
                  <a:lnTo>
                    <a:pt x="561" y="226"/>
                  </a:lnTo>
                  <a:lnTo>
                    <a:pt x="558" y="213"/>
                  </a:lnTo>
                  <a:lnTo>
                    <a:pt x="554" y="199"/>
                  </a:lnTo>
                  <a:lnTo>
                    <a:pt x="549" y="186"/>
                  </a:lnTo>
                  <a:lnTo>
                    <a:pt x="544" y="174"/>
                  </a:lnTo>
                  <a:lnTo>
                    <a:pt x="539" y="161"/>
                  </a:lnTo>
                  <a:lnTo>
                    <a:pt x="532" y="149"/>
                  </a:lnTo>
                  <a:lnTo>
                    <a:pt x="526" y="137"/>
                  </a:lnTo>
                  <a:lnTo>
                    <a:pt x="518" y="126"/>
                  </a:lnTo>
                  <a:lnTo>
                    <a:pt x="511" y="115"/>
                  </a:lnTo>
                  <a:lnTo>
                    <a:pt x="502" y="104"/>
                  </a:lnTo>
                  <a:lnTo>
                    <a:pt x="493" y="94"/>
                  </a:lnTo>
                  <a:lnTo>
                    <a:pt x="484" y="84"/>
                  </a:lnTo>
                  <a:lnTo>
                    <a:pt x="474" y="75"/>
                  </a:lnTo>
                  <a:lnTo>
                    <a:pt x="464" y="66"/>
                  </a:lnTo>
                  <a:lnTo>
                    <a:pt x="454" y="57"/>
                  </a:lnTo>
                  <a:lnTo>
                    <a:pt x="443" y="49"/>
                  </a:lnTo>
                  <a:lnTo>
                    <a:pt x="431" y="42"/>
                  </a:lnTo>
                  <a:lnTo>
                    <a:pt x="419" y="35"/>
                  </a:lnTo>
                  <a:lnTo>
                    <a:pt x="407" y="29"/>
                  </a:lnTo>
                  <a:lnTo>
                    <a:pt x="395" y="23"/>
                  </a:lnTo>
                  <a:lnTo>
                    <a:pt x="382" y="18"/>
                  </a:lnTo>
                  <a:lnTo>
                    <a:pt x="369" y="14"/>
                  </a:lnTo>
                  <a:lnTo>
                    <a:pt x="356" y="10"/>
                  </a:lnTo>
                  <a:lnTo>
                    <a:pt x="342" y="7"/>
                  </a:lnTo>
                  <a:lnTo>
                    <a:pt x="328" y="4"/>
                  </a:lnTo>
                  <a:lnTo>
                    <a:pt x="314" y="2"/>
                  </a:lnTo>
                  <a:lnTo>
                    <a:pt x="300" y="1"/>
                  </a:lnTo>
                  <a:lnTo>
                    <a:pt x="286" y="0"/>
                  </a:lnTo>
                  <a:lnTo>
                    <a:pt x="282" y="0"/>
                  </a:lnTo>
                  <a:close/>
                  <a:moveTo>
                    <a:pt x="95" y="90"/>
                  </a:moveTo>
                  <a:lnTo>
                    <a:pt x="95" y="90"/>
                  </a:lnTo>
                  <a:lnTo>
                    <a:pt x="111" y="76"/>
                  </a:lnTo>
                  <a:lnTo>
                    <a:pt x="128" y="63"/>
                  </a:lnTo>
                  <a:lnTo>
                    <a:pt x="147" y="51"/>
                  </a:lnTo>
                  <a:lnTo>
                    <a:pt x="166" y="41"/>
                  </a:lnTo>
                  <a:lnTo>
                    <a:pt x="185" y="32"/>
                  </a:lnTo>
                  <a:lnTo>
                    <a:pt x="206" y="25"/>
                  </a:lnTo>
                  <a:lnTo>
                    <a:pt x="226" y="20"/>
                  </a:lnTo>
                  <a:lnTo>
                    <a:pt x="248" y="16"/>
                  </a:lnTo>
                  <a:lnTo>
                    <a:pt x="248" y="16"/>
                  </a:lnTo>
                  <a:lnTo>
                    <a:pt x="254" y="15"/>
                  </a:lnTo>
                  <a:lnTo>
                    <a:pt x="254" y="15"/>
                  </a:lnTo>
                  <a:lnTo>
                    <a:pt x="247" y="19"/>
                  </a:lnTo>
                  <a:lnTo>
                    <a:pt x="247" y="19"/>
                  </a:lnTo>
                  <a:lnTo>
                    <a:pt x="233" y="30"/>
                  </a:lnTo>
                  <a:lnTo>
                    <a:pt x="215" y="46"/>
                  </a:lnTo>
                  <a:lnTo>
                    <a:pt x="206" y="55"/>
                  </a:lnTo>
                  <a:lnTo>
                    <a:pt x="196" y="66"/>
                  </a:lnTo>
                  <a:lnTo>
                    <a:pt x="186" y="78"/>
                  </a:lnTo>
                  <a:lnTo>
                    <a:pt x="176" y="92"/>
                  </a:lnTo>
                  <a:lnTo>
                    <a:pt x="176" y="92"/>
                  </a:lnTo>
                  <a:lnTo>
                    <a:pt x="176" y="92"/>
                  </a:lnTo>
                  <a:lnTo>
                    <a:pt x="176" y="92"/>
                  </a:lnTo>
                  <a:lnTo>
                    <a:pt x="94" y="92"/>
                  </a:lnTo>
                  <a:lnTo>
                    <a:pt x="94" y="92"/>
                  </a:lnTo>
                  <a:lnTo>
                    <a:pt x="95" y="90"/>
                  </a:lnTo>
                  <a:lnTo>
                    <a:pt x="95" y="90"/>
                  </a:lnTo>
                  <a:close/>
                  <a:moveTo>
                    <a:pt x="194" y="90"/>
                  </a:moveTo>
                  <a:lnTo>
                    <a:pt x="194" y="90"/>
                  </a:lnTo>
                  <a:lnTo>
                    <a:pt x="203" y="79"/>
                  </a:lnTo>
                  <a:lnTo>
                    <a:pt x="212" y="69"/>
                  </a:lnTo>
                  <a:lnTo>
                    <a:pt x="230" y="50"/>
                  </a:lnTo>
                  <a:lnTo>
                    <a:pt x="247" y="36"/>
                  </a:lnTo>
                  <a:lnTo>
                    <a:pt x="262" y="25"/>
                  </a:lnTo>
                  <a:lnTo>
                    <a:pt x="262" y="25"/>
                  </a:lnTo>
                  <a:lnTo>
                    <a:pt x="278" y="15"/>
                  </a:lnTo>
                  <a:lnTo>
                    <a:pt x="278" y="15"/>
                  </a:lnTo>
                  <a:lnTo>
                    <a:pt x="278" y="92"/>
                  </a:lnTo>
                  <a:lnTo>
                    <a:pt x="278" y="92"/>
                  </a:lnTo>
                  <a:lnTo>
                    <a:pt x="192" y="92"/>
                  </a:lnTo>
                  <a:lnTo>
                    <a:pt x="192" y="92"/>
                  </a:lnTo>
                  <a:lnTo>
                    <a:pt x="194" y="90"/>
                  </a:lnTo>
                  <a:lnTo>
                    <a:pt x="194" y="90"/>
                  </a:lnTo>
                  <a:close/>
                  <a:moveTo>
                    <a:pt x="290" y="15"/>
                  </a:moveTo>
                  <a:lnTo>
                    <a:pt x="290" y="15"/>
                  </a:lnTo>
                  <a:lnTo>
                    <a:pt x="305" y="25"/>
                  </a:lnTo>
                  <a:lnTo>
                    <a:pt x="305" y="25"/>
                  </a:lnTo>
                  <a:lnTo>
                    <a:pt x="320" y="36"/>
                  </a:lnTo>
                  <a:lnTo>
                    <a:pt x="337" y="50"/>
                  </a:lnTo>
                  <a:lnTo>
                    <a:pt x="355" y="69"/>
                  </a:lnTo>
                  <a:lnTo>
                    <a:pt x="364" y="79"/>
                  </a:lnTo>
                  <a:lnTo>
                    <a:pt x="373" y="90"/>
                  </a:lnTo>
                  <a:lnTo>
                    <a:pt x="373" y="90"/>
                  </a:lnTo>
                  <a:lnTo>
                    <a:pt x="374" y="92"/>
                  </a:lnTo>
                  <a:lnTo>
                    <a:pt x="374" y="92"/>
                  </a:lnTo>
                  <a:lnTo>
                    <a:pt x="290" y="92"/>
                  </a:lnTo>
                  <a:lnTo>
                    <a:pt x="290" y="92"/>
                  </a:lnTo>
                  <a:lnTo>
                    <a:pt x="290" y="15"/>
                  </a:lnTo>
                  <a:lnTo>
                    <a:pt x="290" y="15"/>
                  </a:lnTo>
                  <a:close/>
                  <a:moveTo>
                    <a:pt x="391" y="92"/>
                  </a:moveTo>
                  <a:lnTo>
                    <a:pt x="391" y="92"/>
                  </a:lnTo>
                  <a:lnTo>
                    <a:pt x="376" y="72"/>
                  </a:lnTo>
                  <a:lnTo>
                    <a:pt x="359" y="53"/>
                  </a:lnTo>
                  <a:lnTo>
                    <a:pt x="340" y="35"/>
                  </a:lnTo>
                  <a:lnTo>
                    <a:pt x="319" y="19"/>
                  </a:lnTo>
                  <a:lnTo>
                    <a:pt x="319" y="19"/>
                  </a:lnTo>
                  <a:lnTo>
                    <a:pt x="314" y="16"/>
                  </a:lnTo>
                  <a:lnTo>
                    <a:pt x="314" y="16"/>
                  </a:lnTo>
                  <a:lnTo>
                    <a:pt x="320" y="16"/>
                  </a:lnTo>
                  <a:lnTo>
                    <a:pt x="320" y="16"/>
                  </a:lnTo>
                  <a:lnTo>
                    <a:pt x="341" y="20"/>
                  </a:lnTo>
                  <a:lnTo>
                    <a:pt x="362" y="25"/>
                  </a:lnTo>
                  <a:lnTo>
                    <a:pt x="382" y="32"/>
                  </a:lnTo>
                  <a:lnTo>
                    <a:pt x="402" y="41"/>
                  </a:lnTo>
                  <a:lnTo>
                    <a:pt x="420" y="51"/>
                  </a:lnTo>
                  <a:lnTo>
                    <a:pt x="438" y="63"/>
                  </a:lnTo>
                  <a:lnTo>
                    <a:pt x="455" y="76"/>
                  </a:lnTo>
                  <a:lnTo>
                    <a:pt x="471" y="90"/>
                  </a:lnTo>
                  <a:lnTo>
                    <a:pt x="471" y="90"/>
                  </a:lnTo>
                  <a:lnTo>
                    <a:pt x="473" y="92"/>
                  </a:lnTo>
                  <a:lnTo>
                    <a:pt x="473" y="92"/>
                  </a:lnTo>
                  <a:lnTo>
                    <a:pt x="391" y="92"/>
                  </a:lnTo>
                  <a:lnTo>
                    <a:pt x="391" y="92"/>
                  </a:lnTo>
                  <a:lnTo>
                    <a:pt x="391" y="92"/>
                  </a:lnTo>
                  <a:lnTo>
                    <a:pt x="391" y="92"/>
                  </a:lnTo>
                  <a:close/>
                  <a:moveTo>
                    <a:pt x="167" y="105"/>
                  </a:moveTo>
                  <a:lnTo>
                    <a:pt x="167" y="105"/>
                  </a:lnTo>
                  <a:lnTo>
                    <a:pt x="166" y="107"/>
                  </a:lnTo>
                  <a:lnTo>
                    <a:pt x="166" y="107"/>
                  </a:lnTo>
                  <a:lnTo>
                    <a:pt x="156" y="126"/>
                  </a:lnTo>
                  <a:lnTo>
                    <a:pt x="148" y="145"/>
                  </a:lnTo>
                  <a:lnTo>
                    <a:pt x="141" y="165"/>
                  </a:lnTo>
                  <a:lnTo>
                    <a:pt x="136" y="185"/>
                  </a:lnTo>
                  <a:lnTo>
                    <a:pt x="136" y="185"/>
                  </a:lnTo>
                  <a:lnTo>
                    <a:pt x="136" y="186"/>
                  </a:lnTo>
                  <a:lnTo>
                    <a:pt x="136" y="186"/>
                  </a:lnTo>
                  <a:lnTo>
                    <a:pt x="32" y="186"/>
                  </a:lnTo>
                  <a:lnTo>
                    <a:pt x="32" y="186"/>
                  </a:lnTo>
                  <a:lnTo>
                    <a:pt x="33" y="185"/>
                  </a:lnTo>
                  <a:lnTo>
                    <a:pt x="33" y="185"/>
                  </a:lnTo>
                  <a:lnTo>
                    <a:pt x="42" y="163"/>
                  </a:lnTo>
                  <a:lnTo>
                    <a:pt x="53" y="143"/>
                  </a:lnTo>
                  <a:lnTo>
                    <a:pt x="66" y="124"/>
                  </a:lnTo>
                  <a:lnTo>
                    <a:pt x="81" y="106"/>
                  </a:lnTo>
                  <a:lnTo>
                    <a:pt x="81" y="106"/>
                  </a:lnTo>
                  <a:lnTo>
                    <a:pt x="81" y="105"/>
                  </a:lnTo>
                  <a:lnTo>
                    <a:pt x="81" y="105"/>
                  </a:lnTo>
                  <a:lnTo>
                    <a:pt x="167" y="105"/>
                  </a:lnTo>
                  <a:lnTo>
                    <a:pt x="167" y="105"/>
                  </a:lnTo>
                  <a:close/>
                  <a:moveTo>
                    <a:pt x="278" y="105"/>
                  </a:moveTo>
                  <a:lnTo>
                    <a:pt x="278" y="105"/>
                  </a:lnTo>
                  <a:lnTo>
                    <a:pt x="278" y="186"/>
                  </a:lnTo>
                  <a:lnTo>
                    <a:pt x="278" y="186"/>
                  </a:lnTo>
                  <a:lnTo>
                    <a:pt x="149" y="186"/>
                  </a:lnTo>
                  <a:lnTo>
                    <a:pt x="149" y="186"/>
                  </a:lnTo>
                  <a:lnTo>
                    <a:pt x="150" y="185"/>
                  </a:lnTo>
                  <a:lnTo>
                    <a:pt x="150" y="185"/>
                  </a:lnTo>
                  <a:lnTo>
                    <a:pt x="155" y="164"/>
                  </a:lnTo>
                  <a:lnTo>
                    <a:pt x="162" y="144"/>
                  </a:lnTo>
                  <a:lnTo>
                    <a:pt x="172" y="125"/>
                  </a:lnTo>
                  <a:lnTo>
                    <a:pt x="183" y="106"/>
                  </a:lnTo>
                  <a:lnTo>
                    <a:pt x="183" y="106"/>
                  </a:lnTo>
                  <a:lnTo>
                    <a:pt x="183" y="105"/>
                  </a:lnTo>
                  <a:lnTo>
                    <a:pt x="183" y="105"/>
                  </a:lnTo>
                  <a:lnTo>
                    <a:pt x="278" y="105"/>
                  </a:lnTo>
                  <a:lnTo>
                    <a:pt x="278" y="105"/>
                  </a:lnTo>
                  <a:close/>
                  <a:moveTo>
                    <a:pt x="384" y="105"/>
                  </a:moveTo>
                  <a:lnTo>
                    <a:pt x="384" y="105"/>
                  </a:lnTo>
                  <a:lnTo>
                    <a:pt x="384" y="106"/>
                  </a:lnTo>
                  <a:lnTo>
                    <a:pt x="384" y="106"/>
                  </a:lnTo>
                  <a:lnTo>
                    <a:pt x="395" y="125"/>
                  </a:lnTo>
                  <a:lnTo>
                    <a:pt x="404" y="144"/>
                  </a:lnTo>
                  <a:lnTo>
                    <a:pt x="412" y="164"/>
                  </a:lnTo>
                  <a:lnTo>
                    <a:pt x="417" y="185"/>
                  </a:lnTo>
                  <a:lnTo>
                    <a:pt x="417" y="185"/>
                  </a:lnTo>
                  <a:lnTo>
                    <a:pt x="417" y="186"/>
                  </a:lnTo>
                  <a:lnTo>
                    <a:pt x="417" y="186"/>
                  </a:lnTo>
                  <a:lnTo>
                    <a:pt x="290" y="186"/>
                  </a:lnTo>
                  <a:lnTo>
                    <a:pt x="290" y="186"/>
                  </a:lnTo>
                  <a:lnTo>
                    <a:pt x="290" y="105"/>
                  </a:lnTo>
                  <a:lnTo>
                    <a:pt x="290" y="105"/>
                  </a:lnTo>
                  <a:lnTo>
                    <a:pt x="384" y="105"/>
                  </a:lnTo>
                  <a:lnTo>
                    <a:pt x="384" y="105"/>
                  </a:lnTo>
                  <a:close/>
                  <a:moveTo>
                    <a:pt x="486" y="105"/>
                  </a:moveTo>
                  <a:lnTo>
                    <a:pt x="486" y="105"/>
                  </a:lnTo>
                  <a:lnTo>
                    <a:pt x="486" y="106"/>
                  </a:lnTo>
                  <a:lnTo>
                    <a:pt x="486" y="106"/>
                  </a:lnTo>
                  <a:lnTo>
                    <a:pt x="501" y="124"/>
                  </a:lnTo>
                  <a:lnTo>
                    <a:pt x="514" y="143"/>
                  </a:lnTo>
                  <a:lnTo>
                    <a:pt x="525" y="163"/>
                  </a:lnTo>
                  <a:lnTo>
                    <a:pt x="534" y="185"/>
                  </a:lnTo>
                  <a:lnTo>
                    <a:pt x="534" y="185"/>
                  </a:lnTo>
                  <a:lnTo>
                    <a:pt x="535" y="186"/>
                  </a:lnTo>
                  <a:lnTo>
                    <a:pt x="535" y="186"/>
                  </a:lnTo>
                  <a:lnTo>
                    <a:pt x="431" y="186"/>
                  </a:lnTo>
                  <a:lnTo>
                    <a:pt x="431" y="186"/>
                  </a:lnTo>
                  <a:lnTo>
                    <a:pt x="431" y="185"/>
                  </a:lnTo>
                  <a:lnTo>
                    <a:pt x="431" y="185"/>
                  </a:lnTo>
                  <a:lnTo>
                    <a:pt x="426" y="165"/>
                  </a:lnTo>
                  <a:lnTo>
                    <a:pt x="419" y="145"/>
                  </a:lnTo>
                  <a:lnTo>
                    <a:pt x="411" y="126"/>
                  </a:lnTo>
                  <a:lnTo>
                    <a:pt x="400" y="107"/>
                  </a:lnTo>
                  <a:lnTo>
                    <a:pt x="400" y="107"/>
                  </a:lnTo>
                  <a:lnTo>
                    <a:pt x="400" y="105"/>
                  </a:lnTo>
                  <a:lnTo>
                    <a:pt x="400" y="105"/>
                  </a:lnTo>
                  <a:lnTo>
                    <a:pt x="486" y="105"/>
                  </a:lnTo>
                  <a:lnTo>
                    <a:pt x="486" y="105"/>
                  </a:lnTo>
                  <a:close/>
                  <a:moveTo>
                    <a:pt x="540" y="199"/>
                  </a:moveTo>
                  <a:lnTo>
                    <a:pt x="540" y="199"/>
                  </a:lnTo>
                  <a:lnTo>
                    <a:pt x="540" y="200"/>
                  </a:lnTo>
                  <a:lnTo>
                    <a:pt x="540" y="200"/>
                  </a:lnTo>
                  <a:lnTo>
                    <a:pt x="545" y="220"/>
                  </a:lnTo>
                  <a:lnTo>
                    <a:pt x="549" y="242"/>
                  </a:lnTo>
                  <a:lnTo>
                    <a:pt x="552" y="263"/>
                  </a:lnTo>
                  <a:lnTo>
                    <a:pt x="553" y="284"/>
                  </a:lnTo>
                  <a:lnTo>
                    <a:pt x="553" y="284"/>
                  </a:lnTo>
                  <a:lnTo>
                    <a:pt x="552" y="305"/>
                  </a:lnTo>
                  <a:lnTo>
                    <a:pt x="549" y="326"/>
                  </a:lnTo>
                  <a:lnTo>
                    <a:pt x="545" y="347"/>
                  </a:lnTo>
                  <a:lnTo>
                    <a:pt x="540" y="367"/>
                  </a:lnTo>
                  <a:lnTo>
                    <a:pt x="540" y="367"/>
                  </a:lnTo>
                  <a:lnTo>
                    <a:pt x="539" y="368"/>
                  </a:lnTo>
                  <a:lnTo>
                    <a:pt x="539" y="368"/>
                  </a:lnTo>
                  <a:lnTo>
                    <a:pt x="27" y="368"/>
                  </a:lnTo>
                  <a:lnTo>
                    <a:pt x="27" y="368"/>
                  </a:lnTo>
                  <a:lnTo>
                    <a:pt x="27" y="367"/>
                  </a:lnTo>
                  <a:lnTo>
                    <a:pt x="27" y="367"/>
                  </a:lnTo>
                  <a:lnTo>
                    <a:pt x="27" y="367"/>
                  </a:lnTo>
                  <a:lnTo>
                    <a:pt x="21" y="347"/>
                  </a:lnTo>
                  <a:lnTo>
                    <a:pt x="17" y="326"/>
                  </a:lnTo>
                  <a:lnTo>
                    <a:pt x="15" y="305"/>
                  </a:lnTo>
                  <a:lnTo>
                    <a:pt x="14" y="284"/>
                  </a:lnTo>
                  <a:lnTo>
                    <a:pt x="14" y="284"/>
                  </a:lnTo>
                  <a:lnTo>
                    <a:pt x="15" y="263"/>
                  </a:lnTo>
                  <a:lnTo>
                    <a:pt x="17" y="242"/>
                  </a:lnTo>
                  <a:lnTo>
                    <a:pt x="21" y="220"/>
                  </a:lnTo>
                  <a:lnTo>
                    <a:pt x="27" y="200"/>
                  </a:lnTo>
                  <a:lnTo>
                    <a:pt x="27" y="200"/>
                  </a:lnTo>
                  <a:lnTo>
                    <a:pt x="27" y="199"/>
                  </a:lnTo>
                  <a:lnTo>
                    <a:pt x="27" y="199"/>
                  </a:lnTo>
                  <a:lnTo>
                    <a:pt x="540" y="199"/>
                  </a:lnTo>
                  <a:lnTo>
                    <a:pt x="540" y="199"/>
                  </a:lnTo>
                  <a:close/>
                  <a:moveTo>
                    <a:pt x="136" y="381"/>
                  </a:moveTo>
                  <a:lnTo>
                    <a:pt x="136" y="381"/>
                  </a:lnTo>
                  <a:lnTo>
                    <a:pt x="136" y="381"/>
                  </a:lnTo>
                  <a:lnTo>
                    <a:pt x="136" y="381"/>
                  </a:lnTo>
                  <a:lnTo>
                    <a:pt x="141" y="402"/>
                  </a:lnTo>
                  <a:lnTo>
                    <a:pt x="148" y="421"/>
                  </a:lnTo>
                  <a:lnTo>
                    <a:pt x="156" y="441"/>
                  </a:lnTo>
                  <a:lnTo>
                    <a:pt x="166" y="460"/>
                  </a:lnTo>
                  <a:lnTo>
                    <a:pt x="166" y="460"/>
                  </a:lnTo>
                  <a:lnTo>
                    <a:pt x="167" y="461"/>
                  </a:lnTo>
                  <a:lnTo>
                    <a:pt x="167" y="461"/>
                  </a:lnTo>
                  <a:lnTo>
                    <a:pt x="81" y="461"/>
                  </a:lnTo>
                  <a:lnTo>
                    <a:pt x="81" y="461"/>
                  </a:lnTo>
                  <a:lnTo>
                    <a:pt x="81" y="461"/>
                  </a:lnTo>
                  <a:lnTo>
                    <a:pt x="81" y="461"/>
                  </a:lnTo>
                  <a:lnTo>
                    <a:pt x="81" y="461"/>
                  </a:lnTo>
                  <a:lnTo>
                    <a:pt x="66" y="443"/>
                  </a:lnTo>
                  <a:lnTo>
                    <a:pt x="53" y="423"/>
                  </a:lnTo>
                  <a:lnTo>
                    <a:pt x="42" y="403"/>
                  </a:lnTo>
                  <a:lnTo>
                    <a:pt x="33" y="382"/>
                  </a:lnTo>
                  <a:lnTo>
                    <a:pt x="33" y="382"/>
                  </a:lnTo>
                  <a:lnTo>
                    <a:pt x="32" y="381"/>
                  </a:lnTo>
                  <a:lnTo>
                    <a:pt x="32" y="381"/>
                  </a:lnTo>
                  <a:lnTo>
                    <a:pt x="136" y="381"/>
                  </a:lnTo>
                  <a:lnTo>
                    <a:pt x="136" y="381"/>
                  </a:lnTo>
                  <a:close/>
                  <a:moveTo>
                    <a:pt x="278" y="381"/>
                  </a:moveTo>
                  <a:lnTo>
                    <a:pt x="278" y="381"/>
                  </a:lnTo>
                  <a:lnTo>
                    <a:pt x="278" y="461"/>
                  </a:lnTo>
                  <a:lnTo>
                    <a:pt x="278" y="461"/>
                  </a:lnTo>
                  <a:lnTo>
                    <a:pt x="183" y="461"/>
                  </a:lnTo>
                  <a:lnTo>
                    <a:pt x="183" y="461"/>
                  </a:lnTo>
                  <a:lnTo>
                    <a:pt x="183" y="461"/>
                  </a:lnTo>
                  <a:lnTo>
                    <a:pt x="183" y="461"/>
                  </a:lnTo>
                  <a:lnTo>
                    <a:pt x="172" y="442"/>
                  </a:lnTo>
                  <a:lnTo>
                    <a:pt x="162" y="422"/>
                  </a:lnTo>
                  <a:lnTo>
                    <a:pt x="155" y="402"/>
                  </a:lnTo>
                  <a:lnTo>
                    <a:pt x="150" y="382"/>
                  </a:lnTo>
                  <a:lnTo>
                    <a:pt x="150" y="382"/>
                  </a:lnTo>
                  <a:lnTo>
                    <a:pt x="149" y="381"/>
                  </a:lnTo>
                  <a:lnTo>
                    <a:pt x="149" y="381"/>
                  </a:lnTo>
                  <a:lnTo>
                    <a:pt x="278" y="381"/>
                  </a:lnTo>
                  <a:lnTo>
                    <a:pt x="278" y="381"/>
                  </a:lnTo>
                  <a:close/>
                  <a:moveTo>
                    <a:pt x="417" y="381"/>
                  </a:moveTo>
                  <a:lnTo>
                    <a:pt x="417" y="381"/>
                  </a:lnTo>
                  <a:lnTo>
                    <a:pt x="417" y="382"/>
                  </a:lnTo>
                  <a:lnTo>
                    <a:pt x="417" y="382"/>
                  </a:lnTo>
                  <a:lnTo>
                    <a:pt x="412" y="402"/>
                  </a:lnTo>
                  <a:lnTo>
                    <a:pt x="404" y="422"/>
                  </a:lnTo>
                  <a:lnTo>
                    <a:pt x="395" y="442"/>
                  </a:lnTo>
                  <a:lnTo>
                    <a:pt x="384" y="461"/>
                  </a:lnTo>
                  <a:lnTo>
                    <a:pt x="384" y="461"/>
                  </a:lnTo>
                  <a:lnTo>
                    <a:pt x="384" y="461"/>
                  </a:lnTo>
                  <a:lnTo>
                    <a:pt x="384" y="461"/>
                  </a:lnTo>
                  <a:lnTo>
                    <a:pt x="290" y="461"/>
                  </a:lnTo>
                  <a:lnTo>
                    <a:pt x="290" y="461"/>
                  </a:lnTo>
                  <a:lnTo>
                    <a:pt x="290" y="381"/>
                  </a:lnTo>
                  <a:lnTo>
                    <a:pt x="290" y="381"/>
                  </a:lnTo>
                  <a:lnTo>
                    <a:pt x="417" y="381"/>
                  </a:lnTo>
                  <a:lnTo>
                    <a:pt x="417" y="381"/>
                  </a:lnTo>
                  <a:close/>
                  <a:moveTo>
                    <a:pt x="535" y="381"/>
                  </a:moveTo>
                  <a:lnTo>
                    <a:pt x="535" y="381"/>
                  </a:lnTo>
                  <a:lnTo>
                    <a:pt x="534" y="382"/>
                  </a:lnTo>
                  <a:lnTo>
                    <a:pt x="534" y="382"/>
                  </a:lnTo>
                  <a:lnTo>
                    <a:pt x="525" y="403"/>
                  </a:lnTo>
                  <a:lnTo>
                    <a:pt x="514" y="423"/>
                  </a:lnTo>
                  <a:lnTo>
                    <a:pt x="501" y="443"/>
                  </a:lnTo>
                  <a:lnTo>
                    <a:pt x="486" y="461"/>
                  </a:lnTo>
                  <a:lnTo>
                    <a:pt x="486" y="461"/>
                  </a:lnTo>
                  <a:lnTo>
                    <a:pt x="486" y="461"/>
                  </a:lnTo>
                  <a:lnTo>
                    <a:pt x="486" y="461"/>
                  </a:lnTo>
                  <a:lnTo>
                    <a:pt x="400" y="461"/>
                  </a:lnTo>
                  <a:lnTo>
                    <a:pt x="400" y="461"/>
                  </a:lnTo>
                  <a:lnTo>
                    <a:pt x="400" y="460"/>
                  </a:lnTo>
                  <a:lnTo>
                    <a:pt x="400" y="460"/>
                  </a:lnTo>
                  <a:lnTo>
                    <a:pt x="400" y="460"/>
                  </a:lnTo>
                  <a:lnTo>
                    <a:pt x="411" y="441"/>
                  </a:lnTo>
                  <a:lnTo>
                    <a:pt x="419" y="421"/>
                  </a:lnTo>
                  <a:lnTo>
                    <a:pt x="426" y="402"/>
                  </a:lnTo>
                  <a:lnTo>
                    <a:pt x="431" y="381"/>
                  </a:lnTo>
                  <a:lnTo>
                    <a:pt x="431" y="381"/>
                  </a:lnTo>
                  <a:lnTo>
                    <a:pt x="431" y="381"/>
                  </a:lnTo>
                  <a:lnTo>
                    <a:pt x="431" y="381"/>
                  </a:lnTo>
                  <a:lnTo>
                    <a:pt x="535" y="381"/>
                  </a:lnTo>
                  <a:lnTo>
                    <a:pt x="535" y="381"/>
                  </a:lnTo>
                  <a:close/>
                  <a:moveTo>
                    <a:pt x="176" y="475"/>
                  </a:moveTo>
                  <a:lnTo>
                    <a:pt x="176" y="475"/>
                  </a:lnTo>
                  <a:lnTo>
                    <a:pt x="176" y="475"/>
                  </a:lnTo>
                  <a:lnTo>
                    <a:pt x="176" y="475"/>
                  </a:lnTo>
                  <a:lnTo>
                    <a:pt x="191" y="495"/>
                  </a:lnTo>
                  <a:lnTo>
                    <a:pt x="208" y="513"/>
                  </a:lnTo>
                  <a:lnTo>
                    <a:pt x="227" y="531"/>
                  </a:lnTo>
                  <a:lnTo>
                    <a:pt x="247" y="548"/>
                  </a:lnTo>
                  <a:lnTo>
                    <a:pt x="247" y="548"/>
                  </a:lnTo>
                  <a:lnTo>
                    <a:pt x="253" y="551"/>
                  </a:lnTo>
                  <a:lnTo>
                    <a:pt x="253" y="551"/>
                  </a:lnTo>
                  <a:lnTo>
                    <a:pt x="247" y="550"/>
                  </a:lnTo>
                  <a:lnTo>
                    <a:pt x="247" y="550"/>
                  </a:lnTo>
                  <a:lnTo>
                    <a:pt x="247" y="550"/>
                  </a:lnTo>
                  <a:lnTo>
                    <a:pt x="226" y="546"/>
                  </a:lnTo>
                  <a:lnTo>
                    <a:pt x="205" y="541"/>
                  </a:lnTo>
                  <a:lnTo>
                    <a:pt x="185" y="534"/>
                  </a:lnTo>
                  <a:lnTo>
                    <a:pt x="165" y="525"/>
                  </a:lnTo>
                  <a:lnTo>
                    <a:pt x="146" y="515"/>
                  </a:lnTo>
                  <a:lnTo>
                    <a:pt x="129" y="504"/>
                  </a:lnTo>
                  <a:lnTo>
                    <a:pt x="111" y="491"/>
                  </a:lnTo>
                  <a:lnTo>
                    <a:pt x="95" y="476"/>
                  </a:lnTo>
                  <a:lnTo>
                    <a:pt x="95" y="476"/>
                  </a:lnTo>
                  <a:lnTo>
                    <a:pt x="94" y="475"/>
                  </a:lnTo>
                  <a:lnTo>
                    <a:pt x="94" y="475"/>
                  </a:lnTo>
                  <a:lnTo>
                    <a:pt x="176" y="475"/>
                  </a:lnTo>
                  <a:lnTo>
                    <a:pt x="176" y="475"/>
                  </a:lnTo>
                  <a:close/>
                  <a:moveTo>
                    <a:pt x="278" y="475"/>
                  </a:moveTo>
                  <a:lnTo>
                    <a:pt x="278" y="475"/>
                  </a:lnTo>
                  <a:lnTo>
                    <a:pt x="278" y="552"/>
                  </a:lnTo>
                  <a:lnTo>
                    <a:pt x="278" y="552"/>
                  </a:lnTo>
                  <a:lnTo>
                    <a:pt x="262" y="542"/>
                  </a:lnTo>
                  <a:lnTo>
                    <a:pt x="262" y="542"/>
                  </a:lnTo>
                  <a:lnTo>
                    <a:pt x="247" y="531"/>
                  </a:lnTo>
                  <a:lnTo>
                    <a:pt x="230" y="516"/>
                  </a:lnTo>
                  <a:lnTo>
                    <a:pt x="212" y="498"/>
                  </a:lnTo>
                  <a:lnTo>
                    <a:pt x="203" y="487"/>
                  </a:lnTo>
                  <a:lnTo>
                    <a:pt x="194" y="476"/>
                  </a:lnTo>
                  <a:lnTo>
                    <a:pt x="194" y="476"/>
                  </a:lnTo>
                  <a:lnTo>
                    <a:pt x="192" y="475"/>
                  </a:lnTo>
                  <a:lnTo>
                    <a:pt x="192" y="475"/>
                  </a:lnTo>
                  <a:lnTo>
                    <a:pt x="278" y="475"/>
                  </a:lnTo>
                  <a:lnTo>
                    <a:pt x="278" y="475"/>
                  </a:lnTo>
                  <a:close/>
                  <a:moveTo>
                    <a:pt x="374" y="475"/>
                  </a:moveTo>
                  <a:lnTo>
                    <a:pt x="374" y="475"/>
                  </a:lnTo>
                  <a:lnTo>
                    <a:pt x="373" y="476"/>
                  </a:lnTo>
                  <a:lnTo>
                    <a:pt x="373" y="476"/>
                  </a:lnTo>
                  <a:lnTo>
                    <a:pt x="364" y="487"/>
                  </a:lnTo>
                  <a:lnTo>
                    <a:pt x="355" y="498"/>
                  </a:lnTo>
                  <a:lnTo>
                    <a:pt x="337" y="516"/>
                  </a:lnTo>
                  <a:lnTo>
                    <a:pt x="320" y="531"/>
                  </a:lnTo>
                  <a:lnTo>
                    <a:pt x="305" y="542"/>
                  </a:lnTo>
                  <a:lnTo>
                    <a:pt x="305" y="542"/>
                  </a:lnTo>
                  <a:lnTo>
                    <a:pt x="290" y="552"/>
                  </a:lnTo>
                  <a:lnTo>
                    <a:pt x="290" y="552"/>
                  </a:lnTo>
                  <a:lnTo>
                    <a:pt x="290" y="475"/>
                  </a:lnTo>
                  <a:lnTo>
                    <a:pt x="290" y="475"/>
                  </a:lnTo>
                  <a:lnTo>
                    <a:pt x="374" y="475"/>
                  </a:lnTo>
                  <a:lnTo>
                    <a:pt x="374" y="475"/>
                  </a:lnTo>
                  <a:close/>
                  <a:moveTo>
                    <a:pt x="473" y="475"/>
                  </a:moveTo>
                  <a:lnTo>
                    <a:pt x="473" y="475"/>
                  </a:lnTo>
                  <a:lnTo>
                    <a:pt x="471" y="476"/>
                  </a:lnTo>
                  <a:lnTo>
                    <a:pt x="471" y="476"/>
                  </a:lnTo>
                  <a:lnTo>
                    <a:pt x="455" y="491"/>
                  </a:lnTo>
                  <a:lnTo>
                    <a:pt x="438" y="504"/>
                  </a:lnTo>
                  <a:lnTo>
                    <a:pt x="420" y="515"/>
                  </a:lnTo>
                  <a:lnTo>
                    <a:pt x="401" y="525"/>
                  </a:lnTo>
                  <a:lnTo>
                    <a:pt x="382" y="534"/>
                  </a:lnTo>
                  <a:lnTo>
                    <a:pt x="361" y="541"/>
                  </a:lnTo>
                  <a:lnTo>
                    <a:pt x="340" y="547"/>
                  </a:lnTo>
                  <a:lnTo>
                    <a:pt x="319" y="551"/>
                  </a:lnTo>
                  <a:lnTo>
                    <a:pt x="319" y="551"/>
                  </a:lnTo>
                  <a:lnTo>
                    <a:pt x="313" y="551"/>
                  </a:lnTo>
                  <a:lnTo>
                    <a:pt x="313" y="551"/>
                  </a:lnTo>
                  <a:lnTo>
                    <a:pt x="319" y="547"/>
                  </a:lnTo>
                  <a:lnTo>
                    <a:pt x="319" y="547"/>
                  </a:lnTo>
                  <a:lnTo>
                    <a:pt x="334" y="537"/>
                  </a:lnTo>
                  <a:lnTo>
                    <a:pt x="351" y="521"/>
                  </a:lnTo>
                  <a:lnTo>
                    <a:pt x="361" y="511"/>
                  </a:lnTo>
                  <a:lnTo>
                    <a:pt x="371" y="500"/>
                  </a:lnTo>
                  <a:lnTo>
                    <a:pt x="381" y="488"/>
                  </a:lnTo>
                  <a:lnTo>
                    <a:pt x="391" y="475"/>
                  </a:lnTo>
                  <a:lnTo>
                    <a:pt x="391" y="475"/>
                  </a:lnTo>
                  <a:lnTo>
                    <a:pt x="391" y="475"/>
                  </a:lnTo>
                  <a:lnTo>
                    <a:pt x="391" y="475"/>
                  </a:lnTo>
                  <a:lnTo>
                    <a:pt x="473" y="475"/>
                  </a:lnTo>
                  <a:lnTo>
                    <a:pt x="473" y="47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7" name="Freeform 27"/>
            <p:cNvSpPr>
              <a:spLocks/>
            </p:cNvSpPr>
            <p:nvPr userDrawn="1"/>
          </p:nvSpPr>
          <p:spPr bwMode="auto">
            <a:xfrm>
              <a:off x="1658938" y="1789113"/>
              <a:ext cx="107950" cy="187325"/>
            </a:xfrm>
            <a:custGeom>
              <a:avLst/>
              <a:gdLst>
                <a:gd name="T0" fmla="*/ 68 w 68"/>
                <a:gd name="T1" fmla="*/ 1 h 118"/>
                <a:gd name="T2" fmla="*/ 68 w 68"/>
                <a:gd name="T3" fmla="*/ 1 h 118"/>
                <a:gd name="T4" fmla="*/ 66 w 68"/>
                <a:gd name="T5" fmla="*/ 2 h 118"/>
                <a:gd name="T6" fmla="*/ 65 w 68"/>
                <a:gd name="T7" fmla="*/ 4 h 118"/>
                <a:gd name="T8" fmla="*/ 62 w 68"/>
                <a:gd name="T9" fmla="*/ 8 h 118"/>
                <a:gd name="T10" fmla="*/ 57 w 68"/>
                <a:gd name="T11" fmla="*/ 24 h 118"/>
                <a:gd name="T12" fmla="*/ 36 w 68"/>
                <a:gd name="T13" fmla="*/ 95 h 118"/>
                <a:gd name="T14" fmla="*/ 36 w 68"/>
                <a:gd name="T15" fmla="*/ 95 h 118"/>
                <a:gd name="T16" fmla="*/ 34 w 68"/>
                <a:gd name="T17" fmla="*/ 104 h 118"/>
                <a:gd name="T18" fmla="*/ 33 w 68"/>
                <a:gd name="T19" fmla="*/ 110 h 118"/>
                <a:gd name="T20" fmla="*/ 34 w 68"/>
                <a:gd name="T21" fmla="*/ 114 h 118"/>
                <a:gd name="T22" fmla="*/ 35 w 68"/>
                <a:gd name="T23" fmla="*/ 117 h 118"/>
                <a:gd name="T24" fmla="*/ 35 w 68"/>
                <a:gd name="T25" fmla="*/ 118 h 118"/>
                <a:gd name="T26" fmla="*/ 0 w 68"/>
                <a:gd name="T27" fmla="*/ 118 h 118"/>
                <a:gd name="T28" fmla="*/ 0 w 68"/>
                <a:gd name="T29" fmla="*/ 117 h 118"/>
                <a:gd name="T30" fmla="*/ 0 w 68"/>
                <a:gd name="T31" fmla="*/ 117 h 118"/>
                <a:gd name="T32" fmla="*/ 4 w 68"/>
                <a:gd name="T33" fmla="*/ 114 h 118"/>
                <a:gd name="T34" fmla="*/ 6 w 68"/>
                <a:gd name="T35" fmla="*/ 111 h 118"/>
                <a:gd name="T36" fmla="*/ 9 w 68"/>
                <a:gd name="T37" fmla="*/ 105 h 118"/>
                <a:gd name="T38" fmla="*/ 11 w 68"/>
                <a:gd name="T39" fmla="*/ 96 h 118"/>
                <a:gd name="T40" fmla="*/ 32 w 68"/>
                <a:gd name="T41" fmla="*/ 25 h 118"/>
                <a:gd name="T42" fmla="*/ 32 w 68"/>
                <a:gd name="T43" fmla="*/ 25 h 118"/>
                <a:gd name="T44" fmla="*/ 34 w 68"/>
                <a:gd name="T45" fmla="*/ 15 h 118"/>
                <a:gd name="T46" fmla="*/ 35 w 68"/>
                <a:gd name="T47" fmla="*/ 9 h 118"/>
                <a:gd name="T48" fmla="*/ 35 w 68"/>
                <a:gd name="T49" fmla="*/ 5 h 118"/>
                <a:gd name="T50" fmla="*/ 34 w 68"/>
                <a:gd name="T51" fmla="*/ 1 h 118"/>
                <a:gd name="T52" fmla="*/ 34 w 68"/>
                <a:gd name="T53" fmla="*/ 0 h 118"/>
                <a:gd name="T54" fmla="*/ 68 w 68"/>
                <a:gd name="T55" fmla="*/ 0 h 118"/>
                <a:gd name="T56" fmla="*/ 68 w 68"/>
                <a:gd name="T57" fmla="*/ 1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8" h="118">
                  <a:moveTo>
                    <a:pt x="68" y="1"/>
                  </a:moveTo>
                  <a:lnTo>
                    <a:pt x="68" y="1"/>
                  </a:lnTo>
                  <a:lnTo>
                    <a:pt x="66" y="2"/>
                  </a:lnTo>
                  <a:lnTo>
                    <a:pt x="65" y="4"/>
                  </a:lnTo>
                  <a:lnTo>
                    <a:pt x="62" y="8"/>
                  </a:lnTo>
                  <a:lnTo>
                    <a:pt x="57" y="24"/>
                  </a:lnTo>
                  <a:lnTo>
                    <a:pt x="36" y="95"/>
                  </a:lnTo>
                  <a:lnTo>
                    <a:pt x="36" y="95"/>
                  </a:lnTo>
                  <a:lnTo>
                    <a:pt x="34" y="104"/>
                  </a:lnTo>
                  <a:lnTo>
                    <a:pt x="33" y="110"/>
                  </a:lnTo>
                  <a:lnTo>
                    <a:pt x="34" y="114"/>
                  </a:lnTo>
                  <a:lnTo>
                    <a:pt x="35" y="117"/>
                  </a:lnTo>
                  <a:lnTo>
                    <a:pt x="35" y="118"/>
                  </a:lnTo>
                  <a:lnTo>
                    <a:pt x="0" y="118"/>
                  </a:lnTo>
                  <a:lnTo>
                    <a:pt x="0" y="117"/>
                  </a:lnTo>
                  <a:lnTo>
                    <a:pt x="0" y="117"/>
                  </a:lnTo>
                  <a:lnTo>
                    <a:pt x="4" y="114"/>
                  </a:lnTo>
                  <a:lnTo>
                    <a:pt x="6" y="111"/>
                  </a:lnTo>
                  <a:lnTo>
                    <a:pt x="9" y="105"/>
                  </a:lnTo>
                  <a:lnTo>
                    <a:pt x="11" y="96"/>
                  </a:lnTo>
                  <a:lnTo>
                    <a:pt x="32" y="25"/>
                  </a:lnTo>
                  <a:lnTo>
                    <a:pt x="32" y="25"/>
                  </a:lnTo>
                  <a:lnTo>
                    <a:pt x="34" y="15"/>
                  </a:lnTo>
                  <a:lnTo>
                    <a:pt x="35" y="9"/>
                  </a:lnTo>
                  <a:lnTo>
                    <a:pt x="35" y="5"/>
                  </a:lnTo>
                  <a:lnTo>
                    <a:pt x="34" y="1"/>
                  </a:lnTo>
                  <a:lnTo>
                    <a:pt x="34" y="0"/>
                  </a:lnTo>
                  <a:lnTo>
                    <a:pt x="68" y="0"/>
                  </a:lnTo>
                  <a:lnTo>
                    <a:pt x="68"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8" name="Freeform 28"/>
            <p:cNvSpPr>
              <a:spLocks/>
            </p:cNvSpPr>
            <p:nvPr userDrawn="1"/>
          </p:nvSpPr>
          <p:spPr bwMode="auto">
            <a:xfrm>
              <a:off x="1289051" y="1785938"/>
              <a:ext cx="138113" cy="193675"/>
            </a:xfrm>
            <a:custGeom>
              <a:avLst/>
              <a:gdLst>
                <a:gd name="T0" fmla="*/ 8 w 87"/>
                <a:gd name="T1" fmla="*/ 90 h 122"/>
                <a:gd name="T2" fmla="*/ 10 w 87"/>
                <a:gd name="T3" fmla="*/ 101 h 122"/>
                <a:gd name="T4" fmla="*/ 16 w 87"/>
                <a:gd name="T5" fmla="*/ 109 h 122"/>
                <a:gd name="T6" fmla="*/ 25 w 87"/>
                <a:gd name="T7" fmla="*/ 113 h 122"/>
                <a:gd name="T8" fmla="*/ 38 w 87"/>
                <a:gd name="T9" fmla="*/ 114 h 122"/>
                <a:gd name="T10" fmla="*/ 42 w 87"/>
                <a:gd name="T11" fmla="*/ 113 h 122"/>
                <a:gd name="T12" fmla="*/ 50 w 87"/>
                <a:gd name="T13" fmla="*/ 110 h 122"/>
                <a:gd name="T14" fmla="*/ 55 w 87"/>
                <a:gd name="T15" fmla="*/ 104 h 122"/>
                <a:gd name="T16" fmla="*/ 58 w 87"/>
                <a:gd name="T17" fmla="*/ 97 h 122"/>
                <a:gd name="T18" fmla="*/ 58 w 87"/>
                <a:gd name="T19" fmla="*/ 94 h 122"/>
                <a:gd name="T20" fmla="*/ 54 w 87"/>
                <a:gd name="T21" fmla="*/ 82 h 122"/>
                <a:gd name="T22" fmla="*/ 43 w 87"/>
                <a:gd name="T23" fmla="*/ 72 h 122"/>
                <a:gd name="T24" fmla="*/ 38 w 87"/>
                <a:gd name="T25" fmla="*/ 68 h 122"/>
                <a:gd name="T26" fmla="*/ 22 w 87"/>
                <a:gd name="T27" fmla="*/ 54 h 122"/>
                <a:gd name="T28" fmla="*/ 17 w 87"/>
                <a:gd name="T29" fmla="*/ 46 h 122"/>
                <a:gd name="T30" fmla="*/ 16 w 87"/>
                <a:gd name="T31" fmla="*/ 36 h 122"/>
                <a:gd name="T32" fmla="*/ 17 w 87"/>
                <a:gd name="T33" fmla="*/ 29 h 122"/>
                <a:gd name="T34" fmla="*/ 22 w 87"/>
                <a:gd name="T35" fmla="*/ 15 h 122"/>
                <a:gd name="T36" fmla="*/ 33 w 87"/>
                <a:gd name="T37" fmla="*/ 6 h 122"/>
                <a:gd name="T38" fmla="*/ 48 w 87"/>
                <a:gd name="T39" fmla="*/ 1 h 122"/>
                <a:gd name="T40" fmla="*/ 56 w 87"/>
                <a:gd name="T41" fmla="*/ 0 h 122"/>
                <a:gd name="T42" fmla="*/ 77 w 87"/>
                <a:gd name="T43" fmla="*/ 2 h 122"/>
                <a:gd name="T44" fmla="*/ 87 w 87"/>
                <a:gd name="T45" fmla="*/ 5 h 122"/>
                <a:gd name="T46" fmla="*/ 80 w 87"/>
                <a:gd name="T47" fmla="*/ 27 h 122"/>
                <a:gd name="T48" fmla="*/ 77 w 87"/>
                <a:gd name="T49" fmla="*/ 17 h 122"/>
                <a:gd name="T50" fmla="*/ 73 w 87"/>
                <a:gd name="T51" fmla="*/ 11 h 122"/>
                <a:gd name="T52" fmla="*/ 65 w 87"/>
                <a:gd name="T53" fmla="*/ 8 h 122"/>
                <a:gd name="T54" fmla="*/ 55 w 87"/>
                <a:gd name="T55" fmla="*/ 8 h 122"/>
                <a:gd name="T56" fmla="*/ 50 w 87"/>
                <a:gd name="T57" fmla="*/ 8 h 122"/>
                <a:gd name="T58" fmla="*/ 44 w 87"/>
                <a:gd name="T59" fmla="*/ 12 h 122"/>
                <a:gd name="T60" fmla="*/ 39 w 87"/>
                <a:gd name="T61" fmla="*/ 17 h 122"/>
                <a:gd name="T62" fmla="*/ 37 w 87"/>
                <a:gd name="T63" fmla="*/ 28 h 122"/>
                <a:gd name="T64" fmla="*/ 38 w 87"/>
                <a:gd name="T65" fmla="*/ 34 h 122"/>
                <a:gd name="T66" fmla="*/ 45 w 87"/>
                <a:gd name="T67" fmla="*/ 44 h 122"/>
                <a:gd name="T68" fmla="*/ 57 w 87"/>
                <a:gd name="T69" fmla="*/ 52 h 122"/>
                <a:gd name="T70" fmla="*/ 66 w 87"/>
                <a:gd name="T71" fmla="*/ 58 h 122"/>
                <a:gd name="T72" fmla="*/ 77 w 87"/>
                <a:gd name="T73" fmla="*/ 69 h 122"/>
                <a:gd name="T74" fmla="*/ 80 w 87"/>
                <a:gd name="T75" fmla="*/ 79 h 122"/>
                <a:gd name="T76" fmla="*/ 81 w 87"/>
                <a:gd name="T77" fmla="*/ 84 h 122"/>
                <a:gd name="T78" fmla="*/ 77 w 87"/>
                <a:gd name="T79" fmla="*/ 100 h 122"/>
                <a:gd name="T80" fmla="*/ 68 w 87"/>
                <a:gd name="T81" fmla="*/ 112 h 122"/>
                <a:gd name="T82" fmla="*/ 54 w 87"/>
                <a:gd name="T83" fmla="*/ 120 h 122"/>
                <a:gd name="T84" fmla="*/ 35 w 87"/>
                <a:gd name="T85" fmla="*/ 122 h 122"/>
                <a:gd name="T86" fmla="*/ 24 w 87"/>
                <a:gd name="T87" fmla="*/ 121 h 122"/>
                <a:gd name="T88" fmla="*/ 6 w 87"/>
                <a:gd name="T89" fmla="*/ 116 h 122"/>
                <a:gd name="T90" fmla="*/ 0 w 87"/>
                <a:gd name="T91" fmla="*/ 112 h 122"/>
                <a:gd name="T92" fmla="*/ 8 w 87"/>
                <a:gd name="T93" fmla="*/ 9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7" h="122">
                  <a:moveTo>
                    <a:pt x="8" y="90"/>
                  </a:moveTo>
                  <a:lnTo>
                    <a:pt x="8" y="90"/>
                  </a:lnTo>
                  <a:lnTo>
                    <a:pt x="9" y="96"/>
                  </a:lnTo>
                  <a:lnTo>
                    <a:pt x="10" y="101"/>
                  </a:lnTo>
                  <a:lnTo>
                    <a:pt x="13" y="106"/>
                  </a:lnTo>
                  <a:lnTo>
                    <a:pt x="16" y="109"/>
                  </a:lnTo>
                  <a:lnTo>
                    <a:pt x="20" y="112"/>
                  </a:lnTo>
                  <a:lnTo>
                    <a:pt x="25" y="113"/>
                  </a:lnTo>
                  <a:lnTo>
                    <a:pt x="31" y="114"/>
                  </a:lnTo>
                  <a:lnTo>
                    <a:pt x="38" y="114"/>
                  </a:lnTo>
                  <a:lnTo>
                    <a:pt x="38" y="114"/>
                  </a:lnTo>
                  <a:lnTo>
                    <a:pt x="42" y="113"/>
                  </a:lnTo>
                  <a:lnTo>
                    <a:pt x="46" y="112"/>
                  </a:lnTo>
                  <a:lnTo>
                    <a:pt x="50" y="110"/>
                  </a:lnTo>
                  <a:lnTo>
                    <a:pt x="53" y="107"/>
                  </a:lnTo>
                  <a:lnTo>
                    <a:pt x="55" y="104"/>
                  </a:lnTo>
                  <a:lnTo>
                    <a:pt x="57" y="101"/>
                  </a:lnTo>
                  <a:lnTo>
                    <a:pt x="58" y="97"/>
                  </a:lnTo>
                  <a:lnTo>
                    <a:pt x="58" y="94"/>
                  </a:lnTo>
                  <a:lnTo>
                    <a:pt x="58" y="94"/>
                  </a:lnTo>
                  <a:lnTo>
                    <a:pt x="57" y="88"/>
                  </a:lnTo>
                  <a:lnTo>
                    <a:pt x="54" y="82"/>
                  </a:lnTo>
                  <a:lnTo>
                    <a:pt x="50" y="77"/>
                  </a:lnTo>
                  <a:lnTo>
                    <a:pt x="43" y="72"/>
                  </a:lnTo>
                  <a:lnTo>
                    <a:pt x="38" y="68"/>
                  </a:lnTo>
                  <a:lnTo>
                    <a:pt x="38" y="68"/>
                  </a:lnTo>
                  <a:lnTo>
                    <a:pt x="29" y="62"/>
                  </a:lnTo>
                  <a:lnTo>
                    <a:pt x="22" y="54"/>
                  </a:lnTo>
                  <a:lnTo>
                    <a:pt x="20" y="51"/>
                  </a:lnTo>
                  <a:lnTo>
                    <a:pt x="17" y="46"/>
                  </a:lnTo>
                  <a:lnTo>
                    <a:pt x="16" y="41"/>
                  </a:lnTo>
                  <a:lnTo>
                    <a:pt x="16" y="36"/>
                  </a:lnTo>
                  <a:lnTo>
                    <a:pt x="16" y="36"/>
                  </a:lnTo>
                  <a:lnTo>
                    <a:pt x="17" y="29"/>
                  </a:lnTo>
                  <a:lnTo>
                    <a:pt x="19" y="22"/>
                  </a:lnTo>
                  <a:lnTo>
                    <a:pt x="22" y="15"/>
                  </a:lnTo>
                  <a:lnTo>
                    <a:pt x="27" y="10"/>
                  </a:lnTo>
                  <a:lnTo>
                    <a:pt x="33" y="6"/>
                  </a:lnTo>
                  <a:lnTo>
                    <a:pt x="40" y="3"/>
                  </a:lnTo>
                  <a:lnTo>
                    <a:pt x="48" y="1"/>
                  </a:lnTo>
                  <a:lnTo>
                    <a:pt x="56" y="0"/>
                  </a:lnTo>
                  <a:lnTo>
                    <a:pt x="56" y="0"/>
                  </a:lnTo>
                  <a:lnTo>
                    <a:pt x="67" y="0"/>
                  </a:lnTo>
                  <a:lnTo>
                    <a:pt x="77" y="2"/>
                  </a:lnTo>
                  <a:lnTo>
                    <a:pt x="77" y="2"/>
                  </a:lnTo>
                  <a:lnTo>
                    <a:pt x="87" y="5"/>
                  </a:lnTo>
                  <a:lnTo>
                    <a:pt x="82" y="27"/>
                  </a:lnTo>
                  <a:lnTo>
                    <a:pt x="80" y="27"/>
                  </a:lnTo>
                  <a:lnTo>
                    <a:pt x="80" y="27"/>
                  </a:lnTo>
                  <a:lnTo>
                    <a:pt x="77" y="17"/>
                  </a:lnTo>
                  <a:lnTo>
                    <a:pt x="75" y="14"/>
                  </a:lnTo>
                  <a:lnTo>
                    <a:pt x="73" y="11"/>
                  </a:lnTo>
                  <a:lnTo>
                    <a:pt x="70" y="9"/>
                  </a:lnTo>
                  <a:lnTo>
                    <a:pt x="65" y="8"/>
                  </a:lnTo>
                  <a:lnTo>
                    <a:pt x="61" y="7"/>
                  </a:lnTo>
                  <a:lnTo>
                    <a:pt x="55" y="8"/>
                  </a:lnTo>
                  <a:lnTo>
                    <a:pt x="55" y="8"/>
                  </a:lnTo>
                  <a:lnTo>
                    <a:pt x="50" y="8"/>
                  </a:lnTo>
                  <a:lnTo>
                    <a:pt x="47" y="10"/>
                  </a:lnTo>
                  <a:lnTo>
                    <a:pt x="44" y="12"/>
                  </a:lnTo>
                  <a:lnTo>
                    <a:pt x="41" y="14"/>
                  </a:lnTo>
                  <a:lnTo>
                    <a:pt x="39" y="17"/>
                  </a:lnTo>
                  <a:lnTo>
                    <a:pt x="38" y="21"/>
                  </a:lnTo>
                  <a:lnTo>
                    <a:pt x="37" y="28"/>
                  </a:lnTo>
                  <a:lnTo>
                    <a:pt x="37" y="28"/>
                  </a:lnTo>
                  <a:lnTo>
                    <a:pt x="38" y="34"/>
                  </a:lnTo>
                  <a:lnTo>
                    <a:pt x="40" y="39"/>
                  </a:lnTo>
                  <a:lnTo>
                    <a:pt x="45" y="44"/>
                  </a:lnTo>
                  <a:lnTo>
                    <a:pt x="52" y="48"/>
                  </a:lnTo>
                  <a:lnTo>
                    <a:pt x="57" y="52"/>
                  </a:lnTo>
                  <a:lnTo>
                    <a:pt x="57" y="52"/>
                  </a:lnTo>
                  <a:lnTo>
                    <a:pt x="66" y="58"/>
                  </a:lnTo>
                  <a:lnTo>
                    <a:pt x="74" y="65"/>
                  </a:lnTo>
                  <a:lnTo>
                    <a:pt x="77" y="69"/>
                  </a:lnTo>
                  <a:lnTo>
                    <a:pt x="79" y="74"/>
                  </a:lnTo>
                  <a:lnTo>
                    <a:pt x="80" y="79"/>
                  </a:lnTo>
                  <a:lnTo>
                    <a:pt x="81" y="84"/>
                  </a:lnTo>
                  <a:lnTo>
                    <a:pt x="81" y="84"/>
                  </a:lnTo>
                  <a:lnTo>
                    <a:pt x="80" y="93"/>
                  </a:lnTo>
                  <a:lnTo>
                    <a:pt x="77" y="100"/>
                  </a:lnTo>
                  <a:lnTo>
                    <a:pt x="73" y="107"/>
                  </a:lnTo>
                  <a:lnTo>
                    <a:pt x="68" y="112"/>
                  </a:lnTo>
                  <a:lnTo>
                    <a:pt x="62" y="116"/>
                  </a:lnTo>
                  <a:lnTo>
                    <a:pt x="54" y="120"/>
                  </a:lnTo>
                  <a:lnTo>
                    <a:pt x="45" y="122"/>
                  </a:lnTo>
                  <a:lnTo>
                    <a:pt x="35" y="122"/>
                  </a:lnTo>
                  <a:lnTo>
                    <a:pt x="35" y="122"/>
                  </a:lnTo>
                  <a:lnTo>
                    <a:pt x="24" y="121"/>
                  </a:lnTo>
                  <a:lnTo>
                    <a:pt x="14" y="119"/>
                  </a:lnTo>
                  <a:lnTo>
                    <a:pt x="6" y="116"/>
                  </a:lnTo>
                  <a:lnTo>
                    <a:pt x="0" y="112"/>
                  </a:lnTo>
                  <a:lnTo>
                    <a:pt x="0" y="112"/>
                  </a:lnTo>
                  <a:lnTo>
                    <a:pt x="6" y="90"/>
                  </a:lnTo>
                  <a:lnTo>
                    <a:pt x="8" y="9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9" name="Freeform 29"/>
            <p:cNvSpPr>
              <a:spLocks/>
            </p:cNvSpPr>
            <p:nvPr userDrawn="1"/>
          </p:nvSpPr>
          <p:spPr bwMode="auto">
            <a:xfrm>
              <a:off x="1760538" y="1789113"/>
              <a:ext cx="166688" cy="187325"/>
            </a:xfrm>
            <a:custGeom>
              <a:avLst/>
              <a:gdLst>
                <a:gd name="T0" fmla="*/ 105 w 105"/>
                <a:gd name="T1" fmla="*/ 0 h 118"/>
                <a:gd name="T2" fmla="*/ 105 w 105"/>
                <a:gd name="T3" fmla="*/ 0 h 118"/>
                <a:gd name="T4" fmla="*/ 98 w 105"/>
                <a:gd name="T5" fmla="*/ 22 h 118"/>
                <a:gd name="T6" fmla="*/ 97 w 105"/>
                <a:gd name="T7" fmla="*/ 22 h 118"/>
                <a:gd name="T8" fmla="*/ 97 w 105"/>
                <a:gd name="T9" fmla="*/ 22 h 118"/>
                <a:gd name="T10" fmla="*/ 95 w 105"/>
                <a:gd name="T11" fmla="*/ 16 h 118"/>
                <a:gd name="T12" fmla="*/ 92 w 105"/>
                <a:gd name="T13" fmla="*/ 13 h 118"/>
                <a:gd name="T14" fmla="*/ 88 w 105"/>
                <a:gd name="T15" fmla="*/ 10 h 118"/>
                <a:gd name="T16" fmla="*/ 84 w 105"/>
                <a:gd name="T17" fmla="*/ 9 h 118"/>
                <a:gd name="T18" fmla="*/ 76 w 105"/>
                <a:gd name="T19" fmla="*/ 8 h 118"/>
                <a:gd name="T20" fmla="*/ 69 w 105"/>
                <a:gd name="T21" fmla="*/ 8 h 118"/>
                <a:gd name="T22" fmla="*/ 68 w 105"/>
                <a:gd name="T23" fmla="*/ 8 h 118"/>
                <a:gd name="T24" fmla="*/ 68 w 105"/>
                <a:gd name="T25" fmla="*/ 8 h 118"/>
                <a:gd name="T26" fmla="*/ 64 w 105"/>
                <a:gd name="T27" fmla="*/ 9 h 118"/>
                <a:gd name="T28" fmla="*/ 61 w 105"/>
                <a:gd name="T29" fmla="*/ 10 h 118"/>
                <a:gd name="T30" fmla="*/ 59 w 105"/>
                <a:gd name="T31" fmla="*/ 12 h 118"/>
                <a:gd name="T32" fmla="*/ 58 w 105"/>
                <a:gd name="T33" fmla="*/ 16 h 118"/>
                <a:gd name="T34" fmla="*/ 48 w 105"/>
                <a:gd name="T35" fmla="*/ 55 h 118"/>
                <a:gd name="T36" fmla="*/ 51 w 105"/>
                <a:gd name="T37" fmla="*/ 55 h 118"/>
                <a:gd name="T38" fmla="*/ 51 w 105"/>
                <a:gd name="T39" fmla="*/ 55 h 118"/>
                <a:gd name="T40" fmla="*/ 62 w 105"/>
                <a:gd name="T41" fmla="*/ 55 h 118"/>
                <a:gd name="T42" fmla="*/ 71 w 105"/>
                <a:gd name="T43" fmla="*/ 55 h 118"/>
                <a:gd name="T44" fmla="*/ 78 w 105"/>
                <a:gd name="T45" fmla="*/ 53 h 118"/>
                <a:gd name="T46" fmla="*/ 81 w 105"/>
                <a:gd name="T47" fmla="*/ 52 h 118"/>
                <a:gd name="T48" fmla="*/ 83 w 105"/>
                <a:gd name="T49" fmla="*/ 50 h 118"/>
                <a:gd name="T50" fmla="*/ 84 w 105"/>
                <a:gd name="T51" fmla="*/ 50 h 118"/>
                <a:gd name="T52" fmla="*/ 78 w 105"/>
                <a:gd name="T53" fmla="*/ 71 h 118"/>
                <a:gd name="T54" fmla="*/ 77 w 105"/>
                <a:gd name="T55" fmla="*/ 71 h 118"/>
                <a:gd name="T56" fmla="*/ 77 w 105"/>
                <a:gd name="T57" fmla="*/ 71 h 118"/>
                <a:gd name="T58" fmla="*/ 75 w 105"/>
                <a:gd name="T59" fmla="*/ 68 h 118"/>
                <a:gd name="T60" fmla="*/ 73 w 105"/>
                <a:gd name="T61" fmla="*/ 66 h 118"/>
                <a:gd name="T62" fmla="*/ 70 w 105"/>
                <a:gd name="T63" fmla="*/ 65 h 118"/>
                <a:gd name="T64" fmla="*/ 67 w 105"/>
                <a:gd name="T65" fmla="*/ 64 h 118"/>
                <a:gd name="T66" fmla="*/ 58 w 105"/>
                <a:gd name="T67" fmla="*/ 63 h 118"/>
                <a:gd name="T68" fmla="*/ 48 w 105"/>
                <a:gd name="T69" fmla="*/ 63 h 118"/>
                <a:gd name="T70" fmla="*/ 45 w 105"/>
                <a:gd name="T71" fmla="*/ 63 h 118"/>
                <a:gd name="T72" fmla="*/ 36 w 105"/>
                <a:gd name="T73" fmla="*/ 95 h 118"/>
                <a:gd name="T74" fmla="*/ 36 w 105"/>
                <a:gd name="T75" fmla="*/ 95 h 118"/>
                <a:gd name="T76" fmla="*/ 34 w 105"/>
                <a:gd name="T77" fmla="*/ 103 h 118"/>
                <a:gd name="T78" fmla="*/ 32 w 105"/>
                <a:gd name="T79" fmla="*/ 109 h 118"/>
                <a:gd name="T80" fmla="*/ 33 w 105"/>
                <a:gd name="T81" fmla="*/ 114 h 118"/>
                <a:gd name="T82" fmla="*/ 34 w 105"/>
                <a:gd name="T83" fmla="*/ 117 h 118"/>
                <a:gd name="T84" fmla="*/ 34 w 105"/>
                <a:gd name="T85" fmla="*/ 118 h 118"/>
                <a:gd name="T86" fmla="*/ 0 w 105"/>
                <a:gd name="T87" fmla="*/ 118 h 118"/>
                <a:gd name="T88" fmla="*/ 0 w 105"/>
                <a:gd name="T89" fmla="*/ 117 h 118"/>
                <a:gd name="T90" fmla="*/ 0 w 105"/>
                <a:gd name="T91" fmla="*/ 117 h 118"/>
                <a:gd name="T92" fmla="*/ 3 w 105"/>
                <a:gd name="T93" fmla="*/ 114 h 118"/>
                <a:gd name="T94" fmla="*/ 6 w 105"/>
                <a:gd name="T95" fmla="*/ 110 h 118"/>
                <a:gd name="T96" fmla="*/ 8 w 105"/>
                <a:gd name="T97" fmla="*/ 104 h 118"/>
                <a:gd name="T98" fmla="*/ 11 w 105"/>
                <a:gd name="T99" fmla="*/ 96 h 118"/>
                <a:gd name="T100" fmla="*/ 32 w 105"/>
                <a:gd name="T101" fmla="*/ 24 h 118"/>
                <a:gd name="T102" fmla="*/ 32 w 105"/>
                <a:gd name="T103" fmla="*/ 24 h 118"/>
                <a:gd name="T104" fmla="*/ 34 w 105"/>
                <a:gd name="T105" fmla="*/ 15 h 118"/>
                <a:gd name="T106" fmla="*/ 35 w 105"/>
                <a:gd name="T107" fmla="*/ 9 h 118"/>
                <a:gd name="T108" fmla="*/ 35 w 105"/>
                <a:gd name="T109" fmla="*/ 5 h 118"/>
                <a:gd name="T110" fmla="*/ 33 w 105"/>
                <a:gd name="T111" fmla="*/ 1 h 118"/>
                <a:gd name="T112" fmla="*/ 33 w 105"/>
                <a:gd name="T113" fmla="*/ 0 h 118"/>
                <a:gd name="T114" fmla="*/ 105 w 105"/>
                <a:gd name="T115" fmla="*/ 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5" h="118">
                  <a:moveTo>
                    <a:pt x="105" y="0"/>
                  </a:moveTo>
                  <a:lnTo>
                    <a:pt x="105" y="0"/>
                  </a:lnTo>
                  <a:lnTo>
                    <a:pt x="98" y="22"/>
                  </a:lnTo>
                  <a:lnTo>
                    <a:pt x="97" y="22"/>
                  </a:lnTo>
                  <a:lnTo>
                    <a:pt x="97" y="22"/>
                  </a:lnTo>
                  <a:lnTo>
                    <a:pt x="95" y="16"/>
                  </a:lnTo>
                  <a:lnTo>
                    <a:pt x="92" y="13"/>
                  </a:lnTo>
                  <a:lnTo>
                    <a:pt x="88" y="10"/>
                  </a:lnTo>
                  <a:lnTo>
                    <a:pt x="84" y="9"/>
                  </a:lnTo>
                  <a:lnTo>
                    <a:pt x="76" y="8"/>
                  </a:lnTo>
                  <a:lnTo>
                    <a:pt x="69" y="8"/>
                  </a:lnTo>
                  <a:lnTo>
                    <a:pt x="68" y="8"/>
                  </a:lnTo>
                  <a:lnTo>
                    <a:pt x="68" y="8"/>
                  </a:lnTo>
                  <a:lnTo>
                    <a:pt x="64" y="9"/>
                  </a:lnTo>
                  <a:lnTo>
                    <a:pt x="61" y="10"/>
                  </a:lnTo>
                  <a:lnTo>
                    <a:pt x="59" y="12"/>
                  </a:lnTo>
                  <a:lnTo>
                    <a:pt x="58" y="16"/>
                  </a:lnTo>
                  <a:lnTo>
                    <a:pt x="48" y="55"/>
                  </a:lnTo>
                  <a:lnTo>
                    <a:pt x="51" y="55"/>
                  </a:lnTo>
                  <a:lnTo>
                    <a:pt x="51" y="55"/>
                  </a:lnTo>
                  <a:lnTo>
                    <a:pt x="62" y="55"/>
                  </a:lnTo>
                  <a:lnTo>
                    <a:pt x="71" y="55"/>
                  </a:lnTo>
                  <a:lnTo>
                    <a:pt x="78" y="53"/>
                  </a:lnTo>
                  <a:lnTo>
                    <a:pt x="81" y="52"/>
                  </a:lnTo>
                  <a:lnTo>
                    <a:pt x="83" y="50"/>
                  </a:lnTo>
                  <a:lnTo>
                    <a:pt x="84" y="50"/>
                  </a:lnTo>
                  <a:lnTo>
                    <a:pt x="78" y="71"/>
                  </a:lnTo>
                  <a:lnTo>
                    <a:pt x="77" y="71"/>
                  </a:lnTo>
                  <a:lnTo>
                    <a:pt x="77" y="71"/>
                  </a:lnTo>
                  <a:lnTo>
                    <a:pt x="75" y="68"/>
                  </a:lnTo>
                  <a:lnTo>
                    <a:pt x="73" y="66"/>
                  </a:lnTo>
                  <a:lnTo>
                    <a:pt x="70" y="65"/>
                  </a:lnTo>
                  <a:lnTo>
                    <a:pt x="67" y="64"/>
                  </a:lnTo>
                  <a:lnTo>
                    <a:pt x="58" y="63"/>
                  </a:lnTo>
                  <a:lnTo>
                    <a:pt x="48" y="63"/>
                  </a:lnTo>
                  <a:lnTo>
                    <a:pt x="45" y="63"/>
                  </a:lnTo>
                  <a:lnTo>
                    <a:pt x="36" y="95"/>
                  </a:lnTo>
                  <a:lnTo>
                    <a:pt x="36" y="95"/>
                  </a:lnTo>
                  <a:lnTo>
                    <a:pt x="34" y="103"/>
                  </a:lnTo>
                  <a:lnTo>
                    <a:pt x="32" y="109"/>
                  </a:lnTo>
                  <a:lnTo>
                    <a:pt x="33" y="114"/>
                  </a:lnTo>
                  <a:lnTo>
                    <a:pt x="34" y="117"/>
                  </a:lnTo>
                  <a:lnTo>
                    <a:pt x="34" y="118"/>
                  </a:lnTo>
                  <a:lnTo>
                    <a:pt x="0" y="118"/>
                  </a:lnTo>
                  <a:lnTo>
                    <a:pt x="0" y="117"/>
                  </a:lnTo>
                  <a:lnTo>
                    <a:pt x="0" y="117"/>
                  </a:lnTo>
                  <a:lnTo>
                    <a:pt x="3" y="114"/>
                  </a:lnTo>
                  <a:lnTo>
                    <a:pt x="6" y="110"/>
                  </a:lnTo>
                  <a:lnTo>
                    <a:pt x="8" y="104"/>
                  </a:lnTo>
                  <a:lnTo>
                    <a:pt x="11" y="96"/>
                  </a:lnTo>
                  <a:lnTo>
                    <a:pt x="32" y="24"/>
                  </a:lnTo>
                  <a:lnTo>
                    <a:pt x="32" y="24"/>
                  </a:lnTo>
                  <a:lnTo>
                    <a:pt x="34" y="15"/>
                  </a:lnTo>
                  <a:lnTo>
                    <a:pt x="35" y="9"/>
                  </a:lnTo>
                  <a:lnTo>
                    <a:pt x="35" y="5"/>
                  </a:lnTo>
                  <a:lnTo>
                    <a:pt x="33" y="1"/>
                  </a:lnTo>
                  <a:lnTo>
                    <a:pt x="33" y="0"/>
                  </a:lnTo>
                  <a:lnTo>
                    <a:pt x="10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20" name="Freeform 30"/>
            <p:cNvSpPr>
              <a:spLocks/>
            </p:cNvSpPr>
            <p:nvPr userDrawn="1"/>
          </p:nvSpPr>
          <p:spPr bwMode="auto">
            <a:xfrm>
              <a:off x="1925638" y="1789113"/>
              <a:ext cx="150813" cy="187325"/>
            </a:xfrm>
            <a:custGeom>
              <a:avLst/>
              <a:gdLst>
                <a:gd name="T0" fmla="*/ 95 w 95"/>
                <a:gd name="T1" fmla="*/ 0 h 118"/>
                <a:gd name="T2" fmla="*/ 95 w 95"/>
                <a:gd name="T3" fmla="*/ 0 h 118"/>
                <a:gd name="T4" fmla="*/ 89 w 95"/>
                <a:gd name="T5" fmla="*/ 22 h 118"/>
                <a:gd name="T6" fmla="*/ 87 w 95"/>
                <a:gd name="T7" fmla="*/ 22 h 118"/>
                <a:gd name="T8" fmla="*/ 87 w 95"/>
                <a:gd name="T9" fmla="*/ 22 h 118"/>
                <a:gd name="T10" fmla="*/ 85 w 95"/>
                <a:gd name="T11" fmla="*/ 16 h 118"/>
                <a:gd name="T12" fmla="*/ 82 w 95"/>
                <a:gd name="T13" fmla="*/ 13 h 118"/>
                <a:gd name="T14" fmla="*/ 78 w 95"/>
                <a:gd name="T15" fmla="*/ 11 h 118"/>
                <a:gd name="T16" fmla="*/ 75 w 95"/>
                <a:gd name="T17" fmla="*/ 9 h 118"/>
                <a:gd name="T18" fmla="*/ 67 w 95"/>
                <a:gd name="T19" fmla="*/ 8 h 118"/>
                <a:gd name="T20" fmla="*/ 61 w 95"/>
                <a:gd name="T21" fmla="*/ 8 h 118"/>
                <a:gd name="T22" fmla="*/ 60 w 95"/>
                <a:gd name="T23" fmla="*/ 8 h 118"/>
                <a:gd name="T24" fmla="*/ 35 w 95"/>
                <a:gd name="T25" fmla="*/ 95 h 118"/>
                <a:gd name="T26" fmla="*/ 35 w 95"/>
                <a:gd name="T27" fmla="*/ 95 h 118"/>
                <a:gd name="T28" fmla="*/ 32 w 95"/>
                <a:gd name="T29" fmla="*/ 110 h 118"/>
                <a:gd name="T30" fmla="*/ 32 w 95"/>
                <a:gd name="T31" fmla="*/ 114 h 118"/>
                <a:gd name="T32" fmla="*/ 34 w 95"/>
                <a:gd name="T33" fmla="*/ 117 h 118"/>
                <a:gd name="T34" fmla="*/ 34 w 95"/>
                <a:gd name="T35" fmla="*/ 118 h 118"/>
                <a:gd name="T36" fmla="*/ 0 w 95"/>
                <a:gd name="T37" fmla="*/ 118 h 118"/>
                <a:gd name="T38" fmla="*/ 0 w 95"/>
                <a:gd name="T39" fmla="*/ 117 h 118"/>
                <a:gd name="T40" fmla="*/ 0 w 95"/>
                <a:gd name="T41" fmla="*/ 117 h 118"/>
                <a:gd name="T42" fmla="*/ 4 w 95"/>
                <a:gd name="T43" fmla="*/ 114 h 118"/>
                <a:gd name="T44" fmla="*/ 6 w 95"/>
                <a:gd name="T45" fmla="*/ 110 h 118"/>
                <a:gd name="T46" fmla="*/ 8 w 95"/>
                <a:gd name="T47" fmla="*/ 104 h 118"/>
                <a:gd name="T48" fmla="*/ 11 w 95"/>
                <a:gd name="T49" fmla="*/ 95 h 118"/>
                <a:gd name="T50" fmla="*/ 36 w 95"/>
                <a:gd name="T51" fmla="*/ 8 h 118"/>
                <a:gd name="T52" fmla="*/ 33 w 95"/>
                <a:gd name="T53" fmla="*/ 8 h 118"/>
                <a:gd name="T54" fmla="*/ 33 w 95"/>
                <a:gd name="T55" fmla="*/ 8 h 118"/>
                <a:gd name="T56" fmla="*/ 26 w 95"/>
                <a:gd name="T57" fmla="*/ 8 h 118"/>
                <a:gd name="T58" fmla="*/ 19 w 95"/>
                <a:gd name="T59" fmla="*/ 9 h 118"/>
                <a:gd name="T60" fmla="*/ 15 w 95"/>
                <a:gd name="T61" fmla="*/ 11 h 118"/>
                <a:gd name="T62" fmla="*/ 11 w 95"/>
                <a:gd name="T63" fmla="*/ 13 h 118"/>
                <a:gd name="T64" fmla="*/ 7 w 95"/>
                <a:gd name="T65" fmla="*/ 16 h 118"/>
                <a:gd name="T66" fmla="*/ 3 w 95"/>
                <a:gd name="T67" fmla="*/ 22 h 118"/>
                <a:gd name="T68" fmla="*/ 1 w 95"/>
                <a:gd name="T69" fmla="*/ 22 h 118"/>
                <a:gd name="T70" fmla="*/ 1 w 95"/>
                <a:gd name="T71" fmla="*/ 22 h 118"/>
                <a:gd name="T72" fmla="*/ 8 w 95"/>
                <a:gd name="T73" fmla="*/ 0 h 118"/>
                <a:gd name="T74" fmla="*/ 95 w 95"/>
                <a:gd name="T75" fmla="*/ 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5" h="118">
                  <a:moveTo>
                    <a:pt x="95" y="0"/>
                  </a:moveTo>
                  <a:lnTo>
                    <a:pt x="95" y="0"/>
                  </a:lnTo>
                  <a:lnTo>
                    <a:pt x="89" y="22"/>
                  </a:lnTo>
                  <a:lnTo>
                    <a:pt x="87" y="22"/>
                  </a:lnTo>
                  <a:lnTo>
                    <a:pt x="87" y="22"/>
                  </a:lnTo>
                  <a:lnTo>
                    <a:pt x="85" y="16"/>
                  </a:lnTo>
                  <a:lnTo>
                    <a:pt x="82" y="13"/>
                  </a:lnTo>
                  <a:lnTo>
                    <a:pt x="78" y="11"/>
                  </a:lnTo>
                  <a:lnTo>
                    <a:pt x="75" y="9"/>
                  </a:lnTo>
                  <a:lnTo>
                    <a:pt x="67" y="8"/>
                  </a:lnTo>
                  <a:lnTo>
                    <a:pt x="61" y="8"/>
                  </a:lnTo>
                  <a:lnTo>
                    <a:pt x="60" y="8"/>
                  </a:lnTo>
                  <a:lnTo>
                    <a:pt x="35" y="95"/>
                  </a:lnTo>
                  <a:lnTo>
                    <a:pt x="35" y="95"/>
                  </a:lnTo>
                  <a:lnTo>
                    <a:pt x="32" y="110"/>
                  </a:lnTo>
                  <a:lnTo>
                    <a:pt x="32" y="114"/>
                  </a:lnTo>
                  <a:lnTo>
                    <a:pt x="34" y="117"/>
                  </a:lnTo>
                  <a:lnTo>
                    <a:pt x="34" y="118"/>
                  </a:lnTo>
                  <a:lnTo>
                    <a:pt x="0" y="118"/>
                  </a:lnTo>
                  <a:lnTo>
                    <a:pt x="0" y="117"/>
                  </a:lnTo>
                  <a:lnTo>
                    <a:pt x="0" y="117"/>
                  </a:lnTo>
                  <a:lnTo>
                    <a:pt x="4" y="114"/>
                  </a:lnTo>
                  <a:lnTo>
                    <a:pt x="6" y="110"/>
                  </a:lnTo>
                  <a:lnTo>
                    <a:pt x="8" y="104"/>
                  </a:lnTo>
                  <a:lnTo>
                    <a:pt x="11" y="95"/>
                  </a:lnTo>
                  <a:lnTo>
                    <a:pt x="36" y="8"/>
                  </a:lnTo>
                  <a:lnTo>
                    <a:pt x="33" y="8"/>
                  </a:lnTo>
                  <a:lnTo>
                    <a:pt x="33" y="8"/>
                  </a:lnTo>
                  <a:lnTo>
                    <a:pt x="26" y="8"/>
                  </a:lnTo>
                  <a:lnTo>
                    <a:pt x="19" y="9"/>
                  </a:lnTo>
                  <a:lnTo>
                    <a:pt x="15" y="11"/>
                  </a:lnTo>
                  <a:lnTo>
                    <a:pt x="11" y="13"/>
                  </a:lnTo>
                  <a:lnTo>
                    <a:pt x="7" y="16"/>
                  </a:lnTo>
                  <a:lnTo>
                    <a:pt x="3" y="22"/>
                  </a:lnTo>
                  <a:lnTo>
                    <a:pt x="1" y="22"/>
                  </a:lnTo>
                  <a:lnTo>
                    <a:pt x="1" y="22"/>
                  </a:lnTo>
                  <a:lnTo>
                    <a:pt x="8" y="0"/>
                  </a:lnTo>
                  <a:lnTo>
                    <a:pt x="9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21" name="Freeform 31"/>
            <p:cNvSpPr>
              <a:spLocks/>
            </p:cNvSpPr>
            <p:nvPr userDrawn="1"/>
          </p:nvSpPr>
          <p:spPr bwMode="auto">
            <a:xfrm>
              <a:off x="1447801" y="1789113"/>
              <a:ext cx="238125" cy="187325"/>
            </a:xfrm>
            <a:custGeom>
              <a:avLst/>
              <a:gdLst>
                <a:gd name="T0" fmla="*/ 150 w 150"/>
                <a:gd name="T1" fmla="*/ 1 h 118"/>
                <a:gd name="T2" fmla="*/ 150 w 150"/>
                <a:gd name="T3" fmla="*/ 1 h 118"/>
                <a:gd name="T4" fmla="*/ 147 w 150"/>
                <a:gd name="T5" fmla="*/ 5 h 118"/>
                <a:gd name="T6" fmla="*/ 144 w 150"/>
                <a:gd name="T7" fmla="*/ 9 h 118"/>
                <a:gd name="T8" fmla="*/ 136 w 150"/>
                <a:gd name="T9" fmla="*/ 23 h 118"/>
                <a:gd name="T10" fmla="*/ 136 w 150"/>
                <a:gd name="T11" fmla="*/ 23 h 118"/>
                <a:gd name="T12" fmla="*/ 108 w 150"/>
                <a:gd name="T13" fmla="*/ 76 h 118"/>
                <a:gd name="T14" fmla="*/ 87 w 150"/>
                <a:gd name="T15" fmla="*/ 118 h 118"/>
                <a:gd name="T16" fmla="*/ 74 w 150"/>
                <a:gd name="T17" fmla="*/ 118 h 118"/>
                <a:gd name="T18" fmla="*/ 67 w 150"/>
                <a:gd name="T19" fmla="*/ 44 h 118"/>
                <a:gd name="T20" fmla="*/ 66 w 150"/>
                <a:gd name="T21" fmla="*/ 44 h 118"/>
                <a:gd name="T22" fmla="*/ 26 w 150"/>
                <a:gd name="T23" fmla="*/ 118 h 118"/>
                <a:gd name="T24" fmla="*/ 15 w 150"/>
                <a:gd name="T25" fmla="*/ 118 h 118"/>
                <a:gd name="T26" fmla="*/ 5 w 150"/>
                <a:gd name="T27" fmla="*/ 24 h 118"/>
                <a:gd name="T28" fmla="*/ 5 w 150"/>
                <a:gd name="T29" fmla="*/ 24 h 118"/>
                <a:gd name="T30" fmla="*/ 4 w 150"/>
                <a:gd name="T31" fmla="*/ 9 h 118"/>
                <a:gd name="T32" fmla="*/ 2 w 150"/>
                <a:gd name="T33" fmla="*/ 5 h 118"/>
                <a:gd name="T34" fmla="*/ 0 w 150"/>
                <a:gd name="T35" fmla="*/ 1 h 118"/>
                <a:gd name="T36" fmla="*/ 0 w 150"/>
                <a:gd name="T37" fmla="*/ 0 h 118"/>
                <a:gd name="T38" fmla="*/ 33 w 150"/>
                <a:gd name="T39" fmla="*/ 0 h 118"/>
                <a:gd name="T40" fmla="*/ 33 w 150"/>
                <a:gd name="T41" fmla="*/ 1 h 118"/>
                <a:gd name="T42" fmla="*/ 33 w 150"/>
                <a:gd name="T43" fmla="*/ 1 h 118"/>
                <a:gd name="T44" fmla="*/ 31 w 150"/>
                <a:gd name="T45" fmla="*/ 5 h 118"/>
                <a:gd name="T46" fmla="*/ 29 w 150"/>
                <a:gd name="T47" fmla="*/ 9 h 118"/>
                <a:gd name="T48" fmla="*/ 29 w 150"/>
                <a:gd name="T49" fmla="*/ 14 h 118"/>
                <a:gd name="T50" fmla="*/ 29 w 150"/>
                <a:gd name="T51" fmla="*/ 23 h 118"/>
                <a:gd name="T52" fmla="*/ 35 w 150"/>
                <a:gd name="T53" fmla="*/ 79 h 118"/>
                <a:gd name="T54" fmla="*/ 35 w 150"/>
                <a:gd name="T55" fmla="*/ 79 h 118"/>
                <a:gd name="T56" fmla="*/ 77 w 150"/>
                <a:gd name="T57" fmla="*/ 1 h 118"/>
                <a:gd name="T58" fmla="*/ 86 w 150"/>
                <a:gd name="T59" fmla="*/ 1 h 118"/>
                <a:gd name="T60" fmla="*/ 93 w 150"/>
                <a:gd name="T61" fmla="*/ 79 h 118"/>
                <a:gd name="T62" fmla="*/ 94 w 150"/>
                <a:gd name="T63" fmla="*/ 79 h 118"/>
                <a:gd name="T64" fmla="*/ 94 w 150"/>
                <a:gd name="T65" fmla="*/ 79 h 118"/>
                <a:gd name="T66" fmla="*/ 124 w 150"/>
                <a:gd name="T67" fmla="*/ 21 h 118"/>
                <a:gd name="T68" fmla="*/ 124 w 150"/>
                <a:gd name="T69" fmla="*/ 21 h 118"/>
                <a:gd name="T70" fmla="*/ 128 w 150"/>
                <a:gd name="T71" fmla="*/ 12 h 118"/>
                <a:gd name="T72" fmla="*/ 129 w 150"/>
                <a:gd name="T73" fmla="*/ 6 h 118"/>
                <a:gd name="T74" fmla="*/ 129 w 150"/>
                <a:gd name="T75" fmla="*/ 3 h 118"/>
                <a:gd name="T76" fmla="*/ 128 w 150"/>
                <a:gd name="T77" fmla="*/ 1 h 118"/>
                <a:gd name="T78" fmla="*/ 128 w 150"/>
                <a:gd name="T79" fmla="*/ 0 h 118"/>
                <a:gd name="T80" fmla="*/ 150 w 150"/>
                <a:gd name="T81" fmla="*/ 0 h 118"/>
                <a:gd name="T82" fmla="*/ 150 w 150"/>
                <a:gd name="T83" fmla="*/ 1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0" h="118">
                  <a:moveTo>
                    <a:pt x="150" y="1"/>
                  </a:moveTo>
                  <a:lnTo>
                    <a:pt x="150" y="1"/>
                  </a:lnTo>
                  <a:lnTo>
                    <a:pt x="147" y="5"/>
                  </a:lnTo>
                  <a:lnTo>
                    <a:pt x="144" y="9"/>
                  </a:lnTo>
                  <a:lnTo>
                    <a:pt x="136" y="23"/>
                  </a:lnTo>
                  <a:lnTo>
                    <a:pt x="136" y="23"/>
                  </a:lnTo>
                  <a:lnTo>
                    <a:pt x="108" y="76"/>
                  </a:lnTo>
                  <a:lnTo>
                    <a:pt x="87" y="118"/>
                  </a:lnTo>
                  <a:lnTo>
                    <a:pt x="74" y="118"/>
                  </a:lnTo>
                  <a:lnTo>
                    <a:pt x="67" y="44"/>
                  </a:lnTo>
                  <a:lnTo>
                    <a:pt x="66" y="44"/>
                  </a:lnTo>
                  <a:lnTo>
                    <a:pt x="26" y="118"/>
                  </a:lnTo>
                  <a:lnTo>
                    <a:pt x="15" y="118"/>
                  </a:lnTo>
                  <a:lnTo>
                    <a:pt x="5" y="24"/>
                  </a:lnTo>
                  <a:lnTo>
                    <a:pt x="5" y="24"/>
                  </a:lnTo>
                  <a:lnTo>
                    <a:pt x="4" y="9"/>
                  </a:lnTo>
                  <a:lnTo>
                    <a:pt x="2" y="5"/>
                  </a:lnTo>
                  <a:lnTo>
                    <a:pt x="0" y="1"/>
                  </a:lnTo>
                  <a:lnTo>
                    <a:pt x="0" y="0"/>
                  </a:lnTo>
                  <a:lnTo>
                    <a:pt x="33" y="0"/>
                  </a:lnTo>
                  <a:lnTo>
                    <a:pt x="33" y="1"/>
                  </a:lnTo>
                  <a:lnTo>
                    <a:pt x="33" y="1"/>
                  </a:lnTo>
                  <a:lnTo>
                    <a:pt x="31" y="5"/>
                  </a:lnTo>
                  <a:lnTo>
                    <a:pt x="29" y="9"/>
                  </a:lnTo>
                  <a:lnTo>
                    <a:pt x="29" y="14"/>
                  </a:lnTo>
                  <a:lnTo>
                    <a:pt x="29" y="23"/>
                  </a:lnTo>
                  <a:lnTo>
                    <a:pt x="35" y="79"/>
                  </a:lnTo>
                  <a:lnTo>
                    <a:pt x="35" y="79"/>
                  </a:lnTo>
                  <a:lnTo>
                    <a:pt x="77" y="1"/>
                  </a:lnTo>
                  <a:lnTo>
                    <a:pt x="86" y="1"/>
                  </a:lnTo>
                  <a:lnTo>
                    <a:pt x="93" y="79"/>
                  </a:lnTo>
                  <a:lnTo>
                    <a:pt x="94" y="79"/>
                  </a:lnTo>
                  <a:lnTo>
                    <a:pt x="94" y="79"/>
                  </a:lnTo>
                  <a:lnTo>
                    <a:pt x="124" y="21"/>
                  </a:lnTo>
                  <a:lnTo>
                    <a:pt x="124" y="21"/>
                  </a:lnTo>
                  <a:lnTo>
                    <a:pt x="128" y="12"/>
                  </a:lnTo>
                  <a:lnTo>
                    <a:pt x="129" y="6"/>
                  </a:lnTo>
                  <a:lnTo>
                    <a:pt x="129" y="3"/>
                  </a:lnTo>
                  <a:lnTo>
                    <a:pt x="128" y="1"/>
                  </a:lnTo>
                  <a:lnTo>
                    <a:pt x="128" y="0"/>
                  </a:lnTo>
                  <a:lnTo>
                    <a:pt x="150" y="0"/>
                  </a:lnTo>
                  <a:lnTo>
                    <a:pt x="15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grpSp>
      <p:sp>
        <p:nvSpPr>
          <p:cNvPr id="14" name="Text Placeholder 2"/>
          <p:cNvSpPr>
            <a:spLocks noGrp="1"/>
          </p:cNvSpPr>
          <p:nvPr>
            <p:ph type="body" sz="quarter" idx="12" hasCustomPrompt="1"/>
          </p:nvPr>
        </p:nvSpPr>
        <p:spPr>
          <a:xfrm>
            <a:off x="283745" y="301625"/>
            <a:ext cx="10230268" cy="4897090"/>
          </a:xfrm>
        </p:spPr>
        <p:txBody>
          <a:bodyPr/>
          <a:lstStyle>
            <a:lvl1pPr marL="571500" indent="-571500">
              <a:buFont typeface="Arial" panose="020B0604020202020204" pitchFamily="34" charset="0"/>
              <a:buChar char="−"/>
              <a:defRPr sz="3600">
                <a:solidFill>
                  <a:schemeClr val="bg1"/>
                </a:solidFill>
              </a:defRPr>
            </a:lvl1pPr>
            <a:lvl2pPr>
              <a:defRPr sz="2800">
                <a:solidFill>
                  <a:schemeClr val="bg1"/>
                </a:solidFill>
              </a:defRPr>
            </a:lvl2pPr>
            <a:lvl3pPr marL="985807" indent="-457200">
              <a:buFont typeface="Arial" panose="020B0604020202020204" pitchFamily="34" charset="0"/>
              <a:buChar char="−"/>
              <a:defRPr sz="2800">
                <a:solidFill>
                  <a:schemeClr val="bg1"/>
                </a:solidFill>
              </a:defRPr>
            </a:lvl3pPr>
            <a:lvl4pPr>
              <a:defRPr sz="2800">
                <a:solidFill>
                  <a:schemeClr val="bg1"/>
                </a:solidFill>
              </a:defRPr>
            </a:lvl4pPr>
            <a:lvl5pPr>
              <a:defRPr sz="2400">
                <a:solidFill>
                  <a:schemeClr val="bg1"/>
                </a:solidFill>
              </a:defRPr>
            </a:lvl5pPr>
          </a:lstStyle>
          <a:p>
            <a:pPr lvl="0"/>
            <a:r>
              <a:rPr lang="en-US" dirty="0"/>
              <a:t>You can use it as divider or highlight slide. Make it short, clear and pretty. If used as a highlight slide, size of the text should be 35pt. If used as a divider slide, content can be much smaller – 18pt.</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23" name="Footer Placeholder 3"/>
          <p:cNvSpPr>
            <a:spLocks noGrp="1"/>
          </p:cNvSpPr>
          <p:nvPr>
            <p:ph type="ftr" sz="quarter" idx="10"/>
          </p:nvPr>
        </p:nvSpPr>
        <p:spPr>
          <a:xfrm>
            <a:off x="658292" y="5592196"/>
            <a:ext cx="8918847" cy="228600"/>
          </a:xfrm>
        </p:spPr>
        <p:txBody>
          <a:bodyPr/>
          <a:lstStyle>
            <a:lvl1pPr>
              <a:defRPr>
                <a:solidFill>
                  <a:schemeClr val="bg1"/>
                </a:solidFill>
              </a:defRPr>
            </a:lvl1pPr>
          </a:lstStyle>
          <a:p>
            <a:r>
              <a:rPr lang="en-US"/>
              <a:t>Global webinar for third-party providers</a:t>
            </a:r>
            <a:endParaRPr lang="en-US" dirty="0"/>
          </a:p>
        </p:txBody>
      </p:sp>
    </p:spTree>
    <p:extLst>
      <p:ext uri="{BB962C8B-B14F-4D97-AF65-F5344CB8AC3E}">
        <p14:creationId xmlns:p14="http://schemas.microsoft.com/office/powerpoint/2010/main" val="1576275087"/>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sp>
        <p:nvSpPr>
          <p:cNvPr id="2" name="Footer Placeholder 3"/>
          <p:cNvSpPr>
            <a:spLocks noGrp="1"/>
          </p:cNvSpPr>
          <p:nvPr>
            <p:ph type="ftr" sz="quarter" idx="3"/>
          </p:nvPr>
        </p:nvSpPr>
        <p:spPr>
          <a:xfrm>
            <a:off x="658292" y="5592196"/>
            <a:ext cx="5678487" cy="228600"/>
          </a:xfrm>
          <a:prstGeom prst="rect">
            <a:avLst/>
          </a:prstGeom>
        </p:spPr>
        <p:txBody>
          <a:bodyPr/>
          <a:lstStyle>
            <a:lvl1pPr>
              <a:defRPr sz="800">
                <a:solidFill>
                  <a:schemeClr val="tx2"/>
                </a:solidFill>
              </a:defRPr>
            </a:lvl1pPr>
          </a:lstStyle>
          <a:p>
            <a:r>
              <a:rPr lang="en-US"/>
              <a:t>Global webinar for third-party providers</a:t>
            </a:r>
            <a:endParaRPr lang="en-GB" dirty="0"/>
          </a:p>
        </p:txBody>
      </p:sp>
      <p:sp>
        <p:nvSpPr>
          <p:cNvPr id="3" name="Slide Number Placeholder 4"/>
          <p:cNvSpPr>
            <a:spLocks noGrp="1"/>
          </p:cNvSpPr>
          <p:nvPr>
            <p:ph type="sldNum" sz="quarter" idx="4"/>
          </p:nvPr>
        </p:nvSpPr>
        <p:spPr>
          <a:xfrm>
            <a:off x="9823251" y="5592196"/>
            <a:ext cx="762000" cy="228600"/>
          </a:xfrm>
          <a:prstGeom prst="rect">
            <a:avLst/>
          </a:prstGeom>
        </p:spPr>
        <p:txBody>
          <a:bodyPr/>
          <a:lstStyle>
            <a:lvl1pPr algn="r">
              <a:defRPr sz="800">
                <a:solidFill>
                  <a:schemeClr val="tx2"/>
                </a:solidFill>
              </a:defRPr>
            </a:lvl1pPr>
          </a:lstStyle>
          <a:p>
            <a:fld id="{F17889F7-7963-4A16-ADF8-FEE4D97DC541}" type="slidenum">
              <a:rPr lang="en-GB" smtClean="0"/>
              <a:pPr/>
              <a:t>‹#›</a:t>
            </a:fld>
            <a:endParaRPr lang="en-GB" dirty="0"/>
          </a:p>
        </p:txBody>
      </p:sp>
      <p:sp>
        <p:nvSpPr>
          <p:cNvPr id="4" name="Rectangle 3"/>
          <p:cNvSpPr/>
          <p:nvPr userDrawn="1"/>
        </p:nvSpPr>
        <p:spPr bwMode="auto">
          <a:xfrm>
            <a:off x="0" y="0"/>
            <a:ext cx="10801350" cy="6076950"/>
          </a:xfrm>
          <a:prstGeom prst="rect">
            <a:avLst/>
          </a:prstGeom>
          <a:solidFill>
            <a:srgbClr val="009BBB"/>
          </a:solidFill>
          <a:ln w="9525" cap="flat" cmpd="sng" algn="ctr">
            <a:noFill/>
            <a:prstDash val="solid"/>
            <a:round/>
            <a:headEnd type="none" w="med" len="med"/>
            <a:tailEnd type="none" w="med" len="med"/>
          </a:ln>
          <a:effectLst/>
        </p:spPr>
        <p:txBody>
          <a:bodyPr vert="horz" wrap="square" lIns="107970" tIns="53985" rIns="107970" bIns="53985" numCol="1" spcCol="0" rtlCol="0" anchor="t" anchorCtr="0" compatLnSpc="1">
            <a:prstTxWarp prst="textNoShape">
              <a:avLst/>
            </a:prstTxWarp>
          </a:bodyPr>
          <a:lstStyle/>
          <a:p>
            <a:pPr defTabSz="1079708"/>
            <a:endParaRPr lang="en-GB" dirty="0"/>
          </a:p>
        </p:txBody>
      </p:sp>
      <p:sp>
        <p:nvSpPr>
          <p:cNvPr id="5" name="TextBox 4"/>
          <p:cNvSpPr txBox="1"/>
          <p:nvPr userDrawn="1"/>
        </p:nvSpPr>
        <p:spPr>
          <a:xfrm>
            <a:off x="4790673" y="3902571"/>
            <a:ext cx="1220003" cy="276999"/>
          </a:xfrm>
          <a:prstGeom prst="rect">
            <a:avLst/>
          </a:prstGeom>
          <a:noFill/>
          <a:ln>
            <a:noFill/>
          </a:ln>
        </p:spPr>
        <p:txBody>
          <a:bodyPr wrap="square" rtlCol="0">
            <a:spAutoFit/>
          </a:bodyPr>
          <a:lstStyle/>
          <a:p>
            <a:pPr algn="ctr"/>
            <a:r>
              <a:rPr lang="en-GB" sz="1200" dirty="0">
                <a:solidFill>
                  <a:schemeClr val="bg1"/>
                </a:solidFill>
              </a:rPr>
              <a:t>www.swift.com</a:t>
            </a:r>
            <a:endParaRPr lang="en-GB" sz="1050" dirty="0">
              <a:solidFill>
                <a:schemeClr val="bg1"/>
              </a:solidFill>
            </a:endParaRPr>
          </a:p>
        </p:txBody>
      </p:sp>
      <p:grpSp>
        <p:nvGrpSpPr>
          <p:cNvPr id="14" name="Group 13"/>
          <p:cNvGrpSpPr/>
          <p:nvPr userDrawn="1"/>
        </p:nvGrpSpPr>
        <p:grpSpPr>
          <a:xfrm>
            <a:off x="4774949" y="2317121"/>
            <a:ext cx="1251449" cy="1253662"/>
            <a:chOff x="1230313" y="1433513"/>
            <a:chExt cx="898525" cy="900113"/>
          </a:xfrm>
        </p:grpSpPr>
        <p:sp>
          <p:nvSpPr>
            <p:cNvPr id="15" name="Freeform 14"/>
            <p:cNvSpPr>
              <a:spLocks noEditPoints="1"/>
            </p:cNvSpPr>
            <p:nvPr userDrawn="1"/>
          </p:nvSpPr>
          <p:spPr bwMode="auto">
            <a:xfrm>
              <a:off x="1230313" y="1433513"/>
              <a:ext cx="898525" cy="900113"/>
            </a:xfrm>
            <a:custGeom>
              <a:avLst/>
              <a:gdLst>
                <a:gd name="T0" fmla="*/ 198 w 566"/>
                <a:gd name="T1" fmla="*/ 14 h 567"/>
                <a:gd name="T2" fmla="*/ 103 w 566"/>
                <a:gd name="T3" fmla="*/ 66 h 567"/>
                <a:gd name="T4" fmla="*/ 34 w 566"/>
                <a:gd name="T5" fmla="*/ 149 h 567"/>
                <a:gd name="T6" fmla="*/ 2 w 566"/>
                <a:gd name="T7" fmla="*/ 255 h 567"/>
                <a:gd name="T8" fmla="*/ 9 w 566"/>
                <a:gd name="T9" fmla="*/ 354 h 567"/>
                <a:gd name="T10" fmla="*/ 57 w 566"/>
                <a:gd name="T11" fmla="*/ 453 h 567"/>
                <a:gd name="T12" fmla="*/ 136 w 566"/>
                <a:gd name="T13" fmla="*/ 526 h 567"/>
                <a:gd name="T14" fmla="*/ 240 w 566"/>
                <a:gd name="T15" fmla="*/ 563 h 567"/>
                <a:gd name="T16" fmla="*/ 341 w 566"/>
                <a:gd name="T17" fmla="*/ 561 h 567"/>
                <a:gd name="T18" fmla="*/ 442 w 566"/>
                <a:gd name="T19" fmla="*/ 518 h 567"/>
                <a:gd name="T20" fmla="*/ 518 w 566"/>
                <a:gd name="T21" fmla="*/ 442 h 567"/>
                <a:gd name="T22" fmla="*/ 561 w 566"/>
                <a:gd name="T23" fmla="*/ 341 h 567"/>
                <a:gd name="T24" fmla="*/ 563 w 566"/>
                <a:gd name="T25" fmla="*/ 240 h 567"/>
                <a:gd name="T26" fmla="*/ 526 w 566"/>
                <a:gd name="T27" fmla="*/ 137 h 567"/>
                <a:gd name="T28" fmla="*/ 454 w 566"/>
                <a:gd name="T29" fmla="*/ 57 h 567"/>
                <a:gd name="T30" fmla="*/ 356 w 566"/>
                <a:gd name="T31" fmla="*/ 10 h 567"/>
                <a:gd name="T32" fmla="*/ 95 w 566"/>
                <a:gd name="T33" fmla="*/ 90 h 567"/>
                <a:gd name="T34" fmla="*/ 248 w 566"/>
                <a:gd name="T35" fmla="*/ 16 h 567"/>
                <a:gd name="T36" fmla="*/ 206 w 566"/>
                <a:gd name="T37" fmla="*/ 55 h 567"/>
                <a:gd name="T38" fmla="*/ 94 w 566"/>
                <a:gd name="T39" fmla="*/ 92 h 567"/>
                <a:gd name="T40" fmla="*/ 247 w 566"/>
                <a:gd name="T41" fmla="*/ 36 h 567"/>
                <a:gd name="T42" fmla="*/ 192 w 566"/>
                <a:gd name="T43" fmla="*/ 92 h 567"/>
                <a:gd name="T44" fmla="*/ 337 w 566"/>
                <a:gd name="T45" fmla="*/ 50 h 567"/>
                <a:gd name="T46" fmla="*/ 290 w 566"/>
                <a:gd name="T47" fmla="*/ 92 h 567"/>
                <a:gd name="T48" fmla="*/ 319 w 566"/>
                <a:gd name="T49" fmla="*/ 19 h 567"/>
                <a:gd name="T50" fmla="*/ 382 w 566"/>
                <a:gd name="T51" fmla="*/ 32 h 567"/>
                <a:gd name="T52" fmla="*/ 473 w 566"/>
                <a:gd name="T53" fmla="*/ 92 h 567"/>
                <a:gd name="T54" fmla="*/ 166 w 566"/>
                <a:gd name="T55" fmla="*/ 107 h 567"/>
                <a:gd name="T56" fmla="*/ 32 w 566"/>
                <a:gd name="T57" fmla="*/ 186 h 567"/>
                <a:gd name="T58" fmla="*/ 81 w 566"/>
                <a:gd name="T59" fmla="*/ 106 h 567"/>
                <a:gd name="T60" fmla="*/ 278 w 566"/>
                <a:gd name="T61" fmla="*/ 186 h 567"/>
                <a:gd name="T62" fmla="*/ 183 w 566"/>
                <a:gd name="T63" fmla="*/ 106 h 567"/>
                <a:gd name="T64" fmla="*/ 384 w 566"/>
                <a:gd name="T65" fmla="*/ 106 h 567"/>
                <a:gd name="T66" fmla="*/ 417 w 566"/>
                <a:gd name="T67" fmla="*/ 186 h 567"/>
                <a:gd name="T68" fmla="*/ 486 w 566"/>
                <a:gd name="T69" fmla="*/ 105 h 567"/>
                <a:gd name="T70" fmla="*/ 535 w 566"/>
                <a:gd name="T71" fmla="*/ 186 h 567"/>
                <a:gd name="T72" fmla="*/ 411 w 566"/>
                <a:gd name="T73" fmla="*/ 126 h 567"/>
                <a:gd name="T74" fmla="*/ 540 w 566"/>
                <a:gd name="T75" fmla="*/ 199 h 567"/>
                <a:gd name="T76" fmla="*/ 552 w 566"/>
                <a:gd name="T77" fmla="*/ 305 h 567"/>
                <a:gd name="T78" fmla="*/ 27 w 566"/>
                <a:gd name="T79" fmla="*/ 368 h 567"/>
                <a:gd name="T80" fmla="*/ 14 w 566"/>
                <a:gd name="T81" fmla="*/ 284 h 567"/>
                <a:gd name="T82" fmla="*/ 540 w 566"/>
                <a:gd name="T83" fmla="*/ 199 h 567"/>
                <a:gd name="T84" fmla="*/ 156 w 566"/>
                <a:gd name="T85" fmla="*/ 441 h 567"/>
                <a:gd name="T86" fmla="*/ 81 w 566"/>
                <a:gd name="T87" fmla="*/ 461 h 567"/>
                <a:gd name="T88" fmla="*/ 32 w 566"/>
                <a:gd name="T89" fmla="*/ 381 h 567"/>
                <a:gd name="T90" fmla="*/ 183 w 566"/>
                <a:gd name="T91" fmla="*/ 461 h 567"/>
                <a:gd name="T92" fmla="*/ 149 w 566"/>
                <a:gd name="T93" fmla="*/ 381 h 567"/>
                <a:gd name="T94" fmla="*/ 412 w 566"/>
                <a:gd name="T95" fmla="*/ 402 h 567"/>
                <a:gd name="T96" fmla="*/ 290 w 566"/>
                <a:gd name="T97" fmla="*/ 461 h 567"/>
                <a:gd name="T98" fmla="*/ 534 w 566"/>
                <a:gd name="T99" fmla="*/ 382 h 567"/>
                <a:gd name="T100" fmla="*/ 400 w 566"/>
                <a:gd name="T101" fmla="*/ 461 h 567"/>
                <a:gd name="T102" fmla="*/ 431 w 566"/>
                <a:gd name="T103" fmla="*/ 381 h 567"/>
                <a:gd name="T104" fmla="*/ 176 w 566"/>
                <a:gd name="T105" fmla="*/ 475 h 567"/>
                <a:gd name="T106" fmla="*/ 253 w 566"/>
                <a:gd name="T107" fmla="*/ 551 h 567"/>
                <a:gd name="T108" fmla="*/ 146 w 566"/>
                <a:gd name="T109" fmla="*/ 515 h 567"/>
                <a:gd name="T110" fmla="*/ 176 w 566"/>
                <a:gd name="T111" fmla="*/ 475 h 567"/>
                <a:gd name="T112" fmla="*/ 230 w 566"/>
                <a:gd name="T113" fmla="*/ 516 h 567"/>
                <a:gd name="T114" fmla="*/ 278 w 566"/>
                <a:gd name="T115" fmla="*/ 475 h 567"/>
                <a:gd name="T116" fmla="*/ 320 w 566"/>
                <a:gd name="T117" fmla="*/ 531 h 567"/>
                <a:gd name="T118" fmla="*/ 374 w 566"/>
                <a:gd name="T119" fmla="*/ 475 h 567"/>
                <a:gd name="T120" fmla="*/ 401 w 566"/>
                <a:gd name="T121" fmla="*/ 525 h 567"/>
                <a:gd name="T122" fmla="*/ 319 w 566"/>
                <a:gd name="T123" fmla="*/ 547 h 567"/>
                <a:gd name="T124" fmla="*/ 391 w 566"/>
                <a:gd name="T125" fmla="*/ 475 h 5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66" h="567">
                  <a:moveTo>
                    <a:pt x="282" y="0"/>
                  </a:moveTo>
                  <a:lnTo>
                    <a:pt x="282" y="0"/>
                  </a:lnTo>
                  <a:lnTo>
                    <a:pt x="268" y="1"/>
                  </a:lnTo>
                  <a:lnTo>
                    <a:pt x="252" y="2"/>
                  </a:lnTo>
                  <a:lnTo>
                    <a:pt x="238" y="4"/>
                  </a:lnTo>
                  <a:lnTo>
                    <a:pt x="225" y="7"/>
                  </a:lnTo>
                  <a:lnTo>
                    <a:pt x="211" y="10"/>
                  </a:lnTo>
                  <a:lnTo>
                    <a:pt x="198" y="14"/>
                  </a:lnTo>
                  <a:lnTo>
                    <a:pt x="185" y="18"/>
                  </a:lnTo>
                  <a:lnTo>
                    <a:pt x="172" y="23"/>
                  </a:lnTo>
                  <a:lnTo>
                    <a:pt x="159" y="29"/>
                  </a:lnTo>
                  <a:lnTo>
                    <a:pt x="147" y="35"/>
                  </a:lnTo>
                  <a:lnTo>
                    <a:pt x="136" y="42"/>
                  </a:lnTo>
                  <a:lnTo>
                    <a:pt x="124" y="49"/>
                  </a:lnTo>
                  <a:lnTo>
                    <a:pt x="113" y="57"/>
                  </a:lnTo>
                  <a:lnTo>
                    <a:pt x="103" y="66"/>
                  </a:lnTo>
                  <a:lnTo>
                    <a:pt x="92" y="75"/>
                  </a:lnTo>
                  <a:lnTo>
                    <a:pt x="83" y="84"/>
                  </a:lnTo>
                  <a:lnTo>
                    <a:pt x="73" y="94"/>
                  </a:lnTo>
                  <a:lnTo>
                    <a:pt x="65" y="104"/>
                  </a:lnTo>
                  <a:lnTo>
                    <a:pt x="56" y="115"/>
                  </a:lnTo>
                  <a:lnTo>
                    <a:pt x="48" y="126"/>
                  </a:lnTo>
                  <a:lnTo>
                    <a:pt x="41" y="137"/>
                  </a:lnTo>
                  <a:lnTo>
                    <a:pt x="34" y="149"/>
                  </a:lnTo>
                  <a:lnTo>
                    <a:pt x="28" y="161"/>
                  </a:lnTo>
                  <a:lnTo>
                    <a:pt x="22" y="174"/>
                  </a:lnTo>
                  <a:lnTo>
                    <a:pt x="17" y="186"/>
                  </a:lnTo>
                  <a:lnTo>
                    <a:pt x="13" y="199"/>
                  </a:lnTo>
                  <a:lnTo>
                    <a:pt x="9" y="213"/>
                  </a:lnTo>
                  <a:lnTo>
                    <a:pt x="6" y="226"/>
                  </a:lnTo>
                  <a:lnTo>
                    <a:pt x="4" y="240"/>
                  </a:lnTo>
                  <a:lnTo>
                    <a:pt x="2" y="255"/>
                  </a:lnTo>
                  <a:lnTo>
                    <a:pt x="1" y="270"/>
                  </a:lnTo>
                  <a:lnTo>
                    <a:pt x="0" y="284"/>
                  </a:lnTo>
                  <a:lnTo>
                    <a:pt x="0" y="284"/>
                  </a:lnTo>
                  <a:lnTo>
                    <a:pt x="1" y="298"/>
                  </a:lnTo>
                  <a:lnTo>
                    <a:pt x="2" y="313"/>
                  </a:lnTo>
                  <a:lnTo>
                    <a:pt x="4" y="327"/>
                  </a:lnTo>
                  <a:lnTo>
                    <a:pt x="6" y="341"/>
                  </a:lnTo>
                  <a:lnTo>
                    <a:pt x="9" y="354"/>
                  </a:lnTo>
                  <a:lnTo>
                    <a:pt x="13" y="368"/>
                  </a:lnTo>
                  <a:lnTo>
                    <a:pt x="18" y="381"/>
                  </a:lnTo>
                  <a:lnTo>
                    <a:pt x="23" y="394"/>
                  </a:lnTo>
                  <a:lnTo>
                    <a:pt x="28" y="406"/>
                  </a:lnTo>
                  <a:lnTo>
                    <a:pt x="34" y="418"/>
                  </a:lnTo>
                  <a:lnTo>
                    <a:pt x="41" y="430"/>
                  </a:lnTo>
                  <a:lnTo>
                    <a:pt x="49" y="442"/>
                  </a:lnTo>
                  <a:lnTo>
                    <a:pt x="57" y="453"/>
                  </a:lnTo>
                  <a:lnTo>
                    <a:pt x="65" y="464"/>
                  </a:lnTo>
                  <a:lnTo>
                    <a:pt x="74" y="474"/>
                  </a:lnTo>
                  <a:lnTo>
                    <a:pt x="83" y="484"/>
                  </a:lnTo>
                  <a:lnTo>
                    <a:pt x="93" y="493"/>
                  </a:lnTo>
                  <a:lnTo>
                    <a:pt x="103" y="502"/>
                  </a:lnTo>
                  <a:lnTo>
                    <a:pt x="114" y="510"/>
                  </a:lnTo>
                  <a:lnTo>
                    <a:pt x="125" y="518"/>
                  </a:lnTo>
                  <a:lnTo>
                    <a:pt x="136" y="526"/>
                  </a:lnTo>
                  <a:lnTo>
                    <a:pt x="148" y="532"/>
                  </a:lnTo>
                  <a:lnTo>
                    <a:pt x="160" y="539"/>
                  </a:lnTo>
                  <a:lnTo>
                    <a:pt x="173" y="544"/>
                  </a:lnTo>
                  <a:lnTo>
                    <a:pt x="186" y="549"/>
                  </a:lnTo>
                  <a:lnTo>
                    <a:pt x="199" y="554"/>
                  </a:lnTo>
                  <a:lnTo>
                    <a:pt x="212" y="558"/>
                  </a:lnTo>
                  <a:lnTo>
                    <a:pt x="226" y="561"/>
                  </a:lnTo>
                  <a:lnTo>
                    <a:pt x="240" y="563"/>
                  </a:lnTo>
                  <a:lnTo>
                    <a:pt x="254" y="565"/>
                  </a:lnTo>
                  <a:lnTo>
                    <a:pt x="269" y="566"/>
                  </a:lnTo>
                  <a:lnTo>
                    <a:pt x="284" y="567"/>
                  </a:lnTo>
                  <a:lnTo>
                    <a:pt x="284" y="567"/>
                  </a:lnTo>
                  <a:lnTo>
                    <a:pt x="298" y="566"/>
                  </a:lnTo>
                  <a:lnTo>
                    <a:pt x="313" y="565"/>
                  </a:lnTo>
                  <a:lnTo>
                    <a:pt x="327" y="563"/>
                  </a:lnTo>
                  <a:lnTo>
                    <a:pt x="341" y="561"/>
                  </a:lnTo>
                  <a:lnTo>
                    <a:pt x="354" y="558"/>
                  </a:lnTo>
                  <a:lnTo>
                    <a:pt x="368" y="554"/>
                  </a:lnTo>
                  <a:lnTo>
                    <a:pt x="381" y="549"/>
                  </a:lnTo>
                  <a:lnTo>
                    <a:pt x="394" y="544"/>
                  </a:lnTo>
                  <a:lnTo>
                    <a:pt x="406" y="539"/>
                  </a:lnTo>
                  <a:lnTo>
                    <a:pt x="418" y="532"/>
                  </a:lnTo>
                  <a:lnTo>
                    <a:pt x="430" y="526"/>
                  </a:lnTo>
                  <a:lnTo>
                    <a:pt x="442" y="518"/>
                  </a:lnTo>
                  <a:lnTo>
                    <a:pt x="453" y="510"/>
                  </a:lnTo>
                  <a:lnTo>
                    <a:pt x="463" y="502"/>
                  </a:lnTo>
                  <a:lnTo>
                    <a:pt x="474" y="493"/>
                  </a:lnTo>
                  <a:lnTo>
                    <a:pt x="484" y="484"/>
                  </a:lnTo>
                  <a:lnTo>
                    <a:pt x="493" y="474"/>
                  </a:lnTo>
                  <a:lnTo>
                    <a:pt x="502" y="464"/>
                  </a:lnTo>
                  <a:lnTo>
                    <a:pt x="510" y="453"/>
                  </a:lnTo>
                  <a:lnTo>
                    <a:pt x="518" y="442"/>
                  </a:lnTo>
                  <a:lnTo>
                    <a:pt x="525" y="430"/>
                  </a:lnTo>
                  <a:lnTo>
                    <a:pt x="532" y="418"/>
                  </a:lnTo>
                  <a:lnTo>
                    <a:pt x="538" y="406"/>
                  </a:lnTo>
                  <a:lnTo>
                    <a:pt x="544" y="394"/>
                  </a:lnTo>
                  <a:lnTo>
                    <a:pt x="549" y="381"/>
                  </a:lnTo>
                  <a:lnTo>
                    <a:pt x="554" y="368"/>
                  </a:lnTo>
                  <a:lnTo>
                    <a:pt x="557" y="354"/>
                  </a:lnTo>
                  <a:lnTo>
                    <a:pt x="561" y="341"/>
                  </a:lnTo>
                  <a:lnTo>
                    <a:pt x="563" y="327"/>
                  </a:lnTo>
                  <a:lnTo>
                    <a:pt x="565" y="313"/>
                  </a:lnTo>
                  <a:lnTo>
                    <a:pt x="566" y="298"/>
                  </a:lnTo>
                  <a:lnTo>
                    <a:pt x="566" y="284"/>
                  </a:lnTo>
                  <a:lnTo>
                    <a:pt x="566" y="284"/>
                  </a:lnTo>
                  <a:lnTo>
                    <a:pt x="566" y="270"/>
                  </a:lnTo>
                  <a:lnTo>
                    <a:pt x="565" y="255"/>
                  </a:lnTo>
                  <a:lnTo>
                    <a:pt x="563" y="240"/>
                  </a:lnTo>
                  <a:lnTo>
                    <a:pt x="561" y="226"/>
                  </a:lnTo>
                  <a:lnTo>
                    <a:pt x="558" y="213"/>
                  </a:lnTo>
                  <a:lnTo>
                    <a:pt x="554" y="199"/>
                  </a:lnTo>
                  <a:lnTo>
                    <a:pt x="549" y="186"/>
                  </a:lnTo>
                  <a:lnTo>
                    <a:pt x="544" y="174"/>
                  </a:lnTo>
                  <a:lnTo>
                    <a:pt x="539" y="161"/>
                  </a:lnTo>
                  <a:lnTo>
                    <a:pt x="532" y="149"/>
                  </a:lnTo>
                  <a:lnTo>
                    <a:pt x="526" y="137"/>
                  </a:lnTo>
                  <a:lnTo>
                    <a:pt x="518" y="126"/>
                  </a:lnTo>
                  <a:lnTo>
                    <a:pt x="511" y="115"/>
                  </a:lnTo>
                  <a:lnTo>
                    <a:pt x="502" y="104"/>
                  </a:lnTo>
                  <a:lnTo>
                    <a:pt x="493" y="94"/>
                  </a:lnTo>
                  <a:lnTo>
                    <a:pt x="484" y="84"/>
                  </a:lnTo>
                  <a:lnTo>
                    <a:pt x="474" y="75"/>
                  </a:lnTo>
                  <a:lnTo>
                    <a:pt x="464" y="66"/>
                  </a:lnTo>
                  <a:lnTo>
                    <a:pt x="454" y="57"/>
                  </a:lnTo>
                  <a:lnTo>
                    <a:pt x="443" y="49"/>
                  </a:lnTo>
                  <a:lnTo>
                    <a:pt x="431" y="42"/>
                  </a:lnTo>
                  <a:lnTo>
                    <a:pt x="419" y="35"/>
                  </a:lnTo>
                  <a:lnTo>
                    <a:pt x="407" y="29"/>
                  </a:lnTo>
                  <a:lnTo>
                    <a:pt x="395" y="23"/>
                  </a:lnTo>
                  <a:lnTo>
                    <a:pt x="382" y="18"/>
                  </a:lnTo>
                  <a:lnTo>
                    <a:pt x="369" y="14"/>
                  </a:lnTo>
                  <a:lnTo>
                    <a:pt x="356" y="10"/>
                  </a:lnTo>
                  <a:lnTo>
                    <a:pt x="342" y="7"/>
                  </a:lnTo>
                  <a:lnTo>
                    <a:pt x="328" y="4"/>
                  </a:lnTo>
                  <a:lnTo>
                    <a:pt x="314" y="2"/>
                  </a:lnTo>
                  <a:lnTo>
                    <a:pt x="300" y="1"/>
                  </a:lnTo>
                  <a:lnTo>
                    <a:pt x="286" y="0"/>
                  </a:lnTo>
                  <a:lnTo>
                    <a:pt x="282" y="0"/>
                  </a:lnTo>
                  <a:close/>
                  <a:moveTo>
                    <a:pt x="95" y="90"/>
                  </a:moveTo>
                  <a:lnTo>
                    <a:pt x="95" y="90"/>
                  </a:lnTo>
                  <a:lnTo>
                    <a:pt x="111" y="76"/>
                  </a:lnTo>
                  <a:lnTo>
                    <a:pt x="128" y="63"/>
                  </a:lnTo>
                  <a:lnTo>
                    <a:pt x="147" y="51"/>
                  </a:lnTo>
                  <a:lnTo>
                    <a:pt x="166" y="41"/>
                  </a:lnTo>
                  <a:lnTo>
                    <a:pt x="185" y="32"/>
                  </a:lnTo>
                  <a:lnTo>
                    <a:pt x="206" y="25"/>
                  </a:lnTo>
                  <a:lnTo>
                    <a:pt x="226" y="20"/>
                  </a:lnTo>
                  <a:lnTo>
                    <a:pt x="248" y="16"/>
                  </a:lnTo>
                  <a:lnTo>
                    <a:pt x="248" y="16"/>
                  </a:lnTo>
                  <a:lnTo>
                    <a:pt x="254" y="15"/>
                  </a:lnTo>
                  <a:lnTo>
                    <a:pt x="254" y="15"/>
                  </a:lnTo>
                  <a:lnTo>
                    <a:pt x="247" y="19"/>
                  </a:lnTo>
                  <a:lnTo>
                    <a:pt x="247" y="19"/>
                  </a:lnTo>
                  <a:lnTo>
                    <a:pt x="233" y="30"/>
                  </a:lnTo>
                  <a:lnTo>
                    <a:pt x="215" y="46"/>
                  </a:lnTo>
                  <a:lnTo>
                    <a:pt x="206" y="55"/>
                  </a:lnTo>
                  <a:lnTo>
                    <a:pt x="196" y="66"/>
                  </a:lnTo>
                  <a:lnTo>
                    <a:pt x="186" y="78"/>
                  </a:lnTo>
                  <a:lnTo>
                    <a:pt x="176" y="92"/>
                  </a:lnTo>
                  <a:lnTo>
                    <a:pt x="176" y="92"/>
                  </a:lnTo>
                  <a:lnTo>
                    <a:pt x="176" y="92"/>
                  </a:lnTo>
                  <a:lnTo>
                    <a:pt x="176" y="92"/>
                  </a:lnTo>
                  <a:lnTo>
                    <a:pt x="94" y="92"/>
                  </a:lnTo>
                  <a:lnTo>
                    <a:pt x="94" y="92"/>
                  </a:lnTo>
                  <a:lnTo>
                    <a:pt x="95" y="90"/>
                  </a:lnTo>
                  <a:lnTo>
                    <a:pt x="95" y="90"/>
                  </a:lnTo>
                  <a:close/>
                  <a:moveTo>
                    <a:pt x="194" y="90"/>
                  </a:moveTo>
                  <a:lnTo>
                    <a:pt x="194" y="90"/>
                  </a:lnTo>
                  <a:lnTo>
                    <a:pt x="203" y="79"/>
                  </a:lnTo>
                  <a:lnTo>
                    <a:pt x="212" y="69"/>
                  </a:lnTo>
                  <a:lnTo>
                    <a:pt x="230" y="50"/>
                  </a:lnTo>
                  <a:lnTo>
                    <a:pt x="247" y="36"/>
                  </a:lnTo>
                  <a:lnTo>
                    <a:pt x="262" y="25"/>
                  </a:lnTo>
                  <a:lnTo>
                    <a:pt x="262" y="25"/>
                  </a:lnTo>
                  <a:lnTo>
                    <a:pt x="278" y="15"/>
                  </a:lnTo>
                  <a:lnTo>
                    <a:pt x="278" y="15"/>
                  </a:lnTo>
                  <a:lnTo>
                    <a:pt x="278" y="92"/>
                  </a:lnTo>
                  <a:lnTo>
                    <a:pt x="278" y="92"/>
                  </a:lnTo>
                  <a:lnTo>
                    <a:pt x="192" y="92"/>
                  </a:lnTo>
                  <a:lnTo>
                    <a:pt x="192" y="92"/>
                  </a:lnTo>
                  <a:lnTo>
                    <a:pt x="194" y="90"/>
                  </a:lnTo>
                  <a:lnTo>
                    <a:pt x="194" y="90"/>
                  </a:lnTo>
                  <a:close/>
                  <a:moveTo>
                    <a:pt x="290" y="15"/>
                  </a:moveTo>
                  <a:lnTo>
                    <a:pt x="290" y="15"/>
                  </a:lnTo>
                  <a:lnTo>
                    <a:pt x="305" y="25"/>
                  </a:lnTo>
                  <a:lnTo>
                    <a:pt x="305" y="25"/>
                  </a:lnTo>
                  <a:lnTo>
                    <a:pt x="320" y="36"/>
                  </a:lnTo>
                  <a:lnTo>
                    <a:pt x="337" y="50"/>
                  </a:lnTo>
                  <a:lnTo>
                    <a:pt x="355" y="69"/>
                  </a:lnTo>
                  <a:lnTo>
                    <a:pt x="364" y="79"/>
                  </a:lnTo>
                  <a:lnTo>
                    <a:pt x="373" y="90"/>
                  </a:lnTo>
                  <a:lnTo>
                    <a:pt x="373" y="90"/>
                  </a:lnTo>
                  <a:lnTo>
                    <a:pt x="374" y="92"/>
                  </a:lnTo>
                  <a:lnTo>
                    <a:pt x="374" y="92"/>
                  </a:lnTo>
                  <a:lnTo>
                    <a:pt x="290" y="92"/>
                  </a:lnTo>
                  <a:lnTo>
                    <a:pt x="290" y="92"/>
                  </a:lnTo>
                  <a:lnTo>
                    <a:pt x="290" y="15"/>
                  </a:lnTo>
                  <a:lnTo>
                    <a:pt x="290" y="15"/>
                  </a:lnTo>
                  <a:close/>
                  <a:moveTo>
                    <a:pt x="391" y="92"/>
                  </a:moveTo>
                  <a:lnTo>
                    <a:pt x="391" y="92"/>
                  </a:lnTo>
                  <a:lnTo>
                    <a:pt x="376" y="72"/>
                  </a:lnTo>
                  <a:lnTo>
                    <a:pt x="359" y="53"/>
                  </a:lnTo>
                  <a:lnTo>
                    <a:pt x="340" y="35"/>
                  </a:lnTo>
                  <a:lnTo>
                    <a:pt x="319" y="19"/>
                  </a:lnTo>
                  <a:lnTo>
                    <a:pt x="319" y="19"/>
                  </a:lnTo>
                  <a:lnTo>
                    <a:pt x="314" y="16"/>
                  </a:lnTo>
                  <a:lnTo>
                    <a:pt x="314" y="16"/>
                  </a:lnTo>
                  <a:lnTo>
                    <a:pt x="320" y="16"/>
                  </a:lnTo>
                  <a:lnTo>
                    <a:pt x="320" y="16"/>
                  </a:lnTo>
                  <a:lnTo>
                    <a:pt x="341" y="20"/>
                  </a:lnTo>
                  <a:lnTo>
                    <a:pt x="362" y="25"/>
                  </a:lnTo>
                  <a:lnTo>
                    <a:pt x="382" y="32"/>
                  </a:lnTo>
                  <a:lnTo>
                    <a:pt x="402" y="41"/>
                  </a:lnTo>
                  <a:lnTo>
                    <a:pt x="420" y="51"/>
                  </a:lnTo>
                  <a:lnTo>
                    <a:pt x="438" y="63"/>
                  </a:lnTo>
                  <a:lnTo>
                    <a:pt x="455" y="76"/>
                  </a:lnTo>
                  <a:lnTo>
                    <a:pt x="471" y="90"/>
                  </a:lnTo>
                  <a:lnTo>
                    <a:pt x="471" y="90"/>
                  </a:lnTo>
                  <a:lnTo>
                    <a:pt x="473" y="92"/>
                  </a:lnTo>
                  <a:lnTo>
                    <a:pt x="473" y="92"/>
                  </a:lnTo>
                  <a:lnTo>
                    <a:pt x="391" y="92"/>
                  </a:lnTo>
                  <a:lnTo>
                    <a:pt x="391" y="92"/>
                  </a:lnTo>
                  <a:lnTo>
                    <a:pt x="391" y="92"/>
                  </a:lnTo>
                  <a:lnTo>
                    <a:pt x="391" y="92"/>
                  </a:lnTo>
                  <a:close/>
                  <a:moveTo>
                    <a:pt x="167" y="105"/>
                  </a:moveTo>
                  <a:lnTo>
                    <a:pt x="167" y="105"/>
                  </a:lnTo>
                  <a:lnTo>
                    <a:pt x="166" y="107"/>
                  </a:lnTo>
                  <a:lnTo>
                    <a:pt x="166" y="107"/>
                  </a:lnTo>
                  <a:lnTo>
                    <a:pt x="156" y="126"/>
                  </a:lnTo>
                  <a:lnTo>
                    <a:pt x="148" y="145"/>
                  </a:lnTo>
                  <a:lnTo>
                    <a:pt x="141" y="165"/>
                  </a:lnTo>
                  <a:lnTo>
                    <a:pt x="136" y="185"/>
                  </a:lnTo>
                  <a:lnTo>
                    <a:pt x="136" y="185"/>
                  </a:lnTo>
                  <a:lnTo>
                    <a:pt x="136" y="186"/>
                  </a:lnTo>
                  <a:lnTo>
                    <a:pt x="136" y="186"/>
                  </a:lnTo>
                  <a:lnTo>
                    <a:pt x="32" y="186"/>
                  </a:lnTo>
                  <a:lnTo>
                    <a:pt x="32" y="186"/>
                  </a:lnTo>
                  <a:lnTo>
                    <a:pt x="33" y="185"/>
                  </a:lnTo>
                  <a:lnTo>
                    <a:pt x="33" y="185"/>
                  </a:lnTo>
                  <a:lnTo>
                    <a:pt x="42" y="163"/>
                  </a:lnTo>
                  <a:lnTo>
                    <a:pt x="53" y="143"/>
                  </a:lnTo>
                  <a:lnTo>
                    <a:pt x="66" y="124"/>
                  </a:lnTo>
                  <a:lnTo>
                    <a:pt x="81" y="106"/>
                  </a:lnTo>
                  <a:lnTo>
                    <a:pt x="81" y="106"/>
                  </a:lnTo>
                  <a:lnTo>
                    <a:pt x="81" y="105"/>
                  </a:lnTo>
                  <a:lnTo>
                    <a:pt x="81" y="105"/>
                  </a:lnTo>
                  <a:lnTo>
                    <a:pt x="167" y="105"/>
                  </a:lnTo>
                  <a:lnTo>
                    <a:pt x="167" y="105"/>
                  </a:lnTo>
                  <a:close/>
                  <a:moveTo>
                    <a:pt x="278" y="105"/>
                  </a:moveTo>
                  <a:lnTo>
                    <a:pt x="278" y="105"/>
                  </a:lnTo>
                  <a:lnTo>
                    <a:pt x="278" y="186"/>
                  </a:lnTo>
                  <a:lnTo>
                    <a:pt x="278" y="186"/>
                  </a:lnTo>
                  <a:lnTo>
                    <a:pt x="149" y="186"/>
                  </a:lnTo>
                  <a:lnTo>
                    <a:pt x="149" y="186"/>
                  </a:lnTo>
                  <a:lnTo>
                    <a:pt x="150" y="185"/>
                  </a:lnTo>
                  <a:lnTo>
                    <a:pt x="150" y="185"/>
                  </a:lnTo>
                  <a:lnTo>
                    <a:pt x="155" y="164"/>
                  </a:lnTo>
                  <a:lnTo>
                    <a:pt x="162" y="144"/>
                  </a:lnTo>
                  <a:lnTo>
                    <a:pt x="172" y="125"/>
                  </a:lnTo>
                  <a:lnTo>
                    <a:pt x="183" y="106"/>
                  </a:lnTo>
                  <a:lnTo>
                    <a:pt x="183" y="106"/>
                  </a:lnTo>
                  <a:lnTo>
                    <a:pt x="183" y="105"/>
                  </a:lnTo>
                  <a:lnTo>
                    <a:pt x="183" y="105"/>
                  </a:lnTo>
                  <a:lnTo>
                    <a:pt x="278" y="105"/>
                  </a:lnTo>
                  <a:lnTo>
                    <a:pt x="278" y="105"/>
                  </a:lnTo>
                  <a:close/>
                  <a:moveTo>
                    <a:pt x="384" y="105"/>
                  </a:moveTo>
                  <a:lnTo>
                    <a:pt x="384" y="105"/>
                  </a:lnTo>
                  <a:lnTo>
                    <a:pt x="384" y="106"/>
                  </a:lnTo>
                  <a:lnTo>
                    <a:pt x="384" y="106"/>
                  </a:lnTo>
                  <a:lnTo>
                    <a:pt x="395" y="125"/>
                  </a:lnTo>
                  <a:lnTo>
                    <a:pt x="404" y="144"/>
                  </a:lnTo>
                  <a:lnTo>
                    <a:pt x="412" y="164"/>
                  </a:lnTo>
                  <a:lnTo>
                    <a:pt x="417" y="185"/>
                  </a:lnTo>
                  <a:lnTo>
                    <a:pt x="417" y="185"/>
                  </a:lnTo>
                  <a:lnTo>
                    <a:pt x="417" y="186"/>
                  </a:lnTo>
                  <a:lnTo>
                    <a:pt x="417" y="186"/>
                  </a:lnTo>
                  <a:lnTo>
                    <a:pt x="290" y="186"/>
                  </a:lnTo>
                  <a:lnTo>
                    <a:pt x="290" y="186"/>
                  </a:lnTo>
                  <a:lnTo>
                    <a:pt x="290" y="105"/>
                  </a:lnTo>
                  <a:lnTo>
                    <a:pt x="290" y="105"/>
                  </a:lnTo>
                  <a:lnTo>
                    <a:pt x="384" y="105"/>
                  </a:lnTo>
                  <a:lnTo>
                    <a:pt x="384" y="105"/>
                  </a:lnTo>
                  <a:close/>
                  <a:moveTo>
                    <a:pt x="486" y="105"/>
                  </a:moveTo>
                  <a:lnTo>
                    <a:pt x="486" y="105"/>
                  </a:lnTo>
                  <a:lnTo>
                    <a:pt x="486" y="106"/>
                  </a:lnTo>
                  <a:lnTo>
                    <a:pt x="486" y="106"/>
                  </a:lnTo>
                  <a:lnTo>
                    <a:pt x="501" y="124"/>
                  </a:lnTo>
                  <a:lnTo>
                    <a:pt x="514" y="143"/>
                  </a:lnTo>
                  <a:lnTo>
                    <a:pt x="525" y="163"/>
                  </a:lnTo>
                  <a:lnTo>
                    <a:pt x="534" y="185"/>
                  </a:lnTo>
                  <a:lnTo>
                    <a:pt x="534" y="185"/>
                  </a:lnTo>
                  <a:lnTo>
                    <a:pt x="535" y="186"/>
                  </a:lnTo>
                  <a:lnTo>
                    <a:pt x="535" y="186"/>
                  </a:lnTo>
                  <a:lnTo>
                    <a:pt x="431" y="186"/>
                  </a:lnTo>
                  <a:lnTo>
                    <a:pt x="431" y="186"/>
                  </a:lnTo>
                  <a:lnTo>
                    <a:pt x="431" y="185"/>
                  </a:lnTo>
                  <a:lnTo>
                    <a:pt x="431" y="185"/>
                  </a:lnTo>
                  <a:lnTo>
                    <a:pt x="426" y="165"/>
                  </a:lnTo>
                  <a:lnTo>
                    <a:pt x="419" y="145"/>
                  </a:lnTo>
                  <a:lnTo>
                    <a:pt x="411" y="126"/>
                  </a:lnTo>
                  <a:lnTo>
                    <a:pt x="400" y="107"/>
                  </a:lnTo>
                  <a:lnTo>
                    <a:pt x="400" y="107"/>
                  </a:lnTo>
                  <a:lnTo>
                    <a:pt x="400" y="105"/>
                  </a:lnTo>
                  <a:lnTo>
                    <a:pt x="400" y="105"/>
                  </a:lnTo>
                  <a:lnTo>
                    <a:pt x="486" y="105"/>
                  </a:lnTo>
                  <a:lnTo>
                    <a:pt x="486" y="105"/>
                  </a:lnTo>
                  <a:close/>
                  <a:moveTo>
                    <a:pt x="540" y="199"/>
                  </a:moveTo>
                  <a:lnTo>
                    <a:pt x="540" y="199"/>
                  </a:lnTo>
                  <a:lnTo>
                    <a:pt x="540" y="200"/>
                  </a:lnTo>
                  <a:lnTo>
                    <a:pt x="540" y="200"/>
                  </a:lnTo>
                  <a:lnTo>
                    <a:pt x="545" y="220"/>
                  </a:lnTo>
                  <a:lnTo>
                    <a:pt x="549" y="242"/>
                  </a:lnTo>
                  <a:lnTo>
                    <a:pt x="552" y="263"/>
                  </a:lnTo>
                  <a:lnTo>
                    <a:pt x="553" y="284"/>
                  </a:lnTo>
                  <a:lnTo>
                    <a:pt x="553" y="284"/>
                  </a:lnTo>
                  <a:lnTo>
                    <a:pt x="552" y="305"/>
                  </a:lnTo>
                  <a:lnTo>
                    <a:pt x="549" y="326"/>
                  </a:lnTo>
                  <a:lnTo>
                    <a:pt x="545" y="347"/>
                  </a:lnTo>
                  <a:lnTo>
                    <a:pt x="540" y="367"/>
                  </a:lnTo>
                  <a:lnTo>
                    <a:pt x="540" y="367"/>
                  </a:lnTo>
                  <a:lnTo>
                    <a:pt x="539" y="368"/>
                  </a:lnTo>
                  <a:lnTo>
                    <a:pt x="539" y="368"/>
                  </a:lnTo>
                  <a:lnTo>
                    <a:pt x="27" y="368"/>
                  </a:lnTo>
                  <a:lnTo>
                    <a:pt x="27" y="368"/>
                  </a:lnTo>
                  <a:lnTo>
                    <a:pt x="27" y="367"/>
                  </a:lnTo>
                  <a:lnTo>
                    <a:pt x="27" y="367"/>
                  </a:lnTo>
                  <a:lnTo>
                    <a:pt x="27" y="367"/>
                  </a:lnTo>
                  <a:lnTo>
                    <a:pt x="21" y="347"/>
                  </a:lnTo>
                  <a:lnTo>
                    <a:pt x="17" y="326"/>
                  </a:lnTo>
                  <a:lnTo>
                    <a:pt x="15" y="305"/>
                  </a:lnTo>
                  <a:lnTo>
                    <a:pt x="14" y="284"/>
                  </a:lnTo>
                  <a:lnTo>
                    <a:pt x="14" y="284"/>
                  </a:lnTo>
                  <a:lnTo>
                    <a:pt x="15" y="263"/>
                  </a:lnTo>
                  <a:lnTo>
                    <a:pt x="17" y="242"/>
                  </a:lnTo>
                  <a:lnTo>
                    <a:pt x="21" y="220"/>
                  </a:lnTo>
                  <a:lnTo>
                    <a:pt x="27" y="200"/>
                  </a:lnTo>
                  <a:lnTo>
                    <a:pt x="27" y="200"/>
                  </a:lnTo>
                  <a:lnTo>
                    <a:pt x="27" y="199"/>
                  </a:lnTo>
                  <a:lnTo>
                    <a:pt x="27" y="199"/>
                  </a:lnTo>
                  <a:lnTo>
                    <a:pt x="540" y="199"/>
                  </a:lnTo>
                  <a:lnTo>
                    <a:pt x="540" y="199"/>
                  </a:lnTo>
                  <a:close/>
                  <a:moveTo>
                    <a:pt x="136" y="381"/>
                  </a:moveTo>
                  <a:lnTo>
                    <a:pt x="136" y="381"/>
                  </a:lnTo>
                  <a:lnTo>
                    <a:pt x="136" y="381"/>
                  </a:lnTo>
                  <a:lnTo>
                    <a:pt x="136" y="381"/>
                  </a:lnTo>
                  <a:lnTo>
                    <a:pt x="141" y="402"/>
                  </a:lnTo>
                  <a:lnTo>
                    <a:pt x="148" y="421"/>
                  </a:lnTo>
                  <a:lnTo>
                    <a:pt x="156" y="441"/>
                  </a:lnTo>
                  <a:lnTo>
                    <a:pt x="166" y="460"/>
                  </a:lnTo>
                  <a:lnTo>
                    <a:pt x="166" y="460"/>
                  </a:lnTo>
                  <a:lnTo>
                    <a:pt x="167" y="461"/>
                  </a:lnTo>
                  <a:lnTo>
                    <a:pt x="167" y="461"/>
                  </a:lnTo>
                  <a:lnTo>
                    <a:pt x="81" y="461"/>
                  </a:lnTo>
                  <a:lnTo>
                    <a:pt x="81" y="461"/>
                  </a:lnTo>
                  <a:lnTo>
                    <a:pt x="81" y="461"/>
                  </a:lnTo>
                  <a:lnTo>
                    <a:pt x="81" y="461"/>
                  </a:lnTo>
                  <a:lnTo>
                    <a:pt x="81" y="461"/>
                  </a:lnTo>
                  <a:lnTo>
                    <a:pt x="66" y="443"/>
                  </a:lnTo>
                  <a:lnTo>
                    <a:pt x="53" y="423"/>
                  </a:lnTo>
                  <a:lnTo>
                    <a:pt x="42" y="403"/>
                  </a:lnTo>
                  <a:lnTo>
                    <a:pt x="33" y="382"/>
                  </a:lnTo>
                  <a:lnTo>
                    <a:pt x="33" y="382"/>
                  </a:lnTo>
                  <a:lnTo>
                    <a:pt x="32" y="381"/>
                  </a:lnTo>
                  <a:lnTo>
                    <a:pt x="32" y="381"/>
                  </a:lnTo>
                  <a:lnTo>
                    <a:pt x="136" y="381"/>
                  </a:lnTo>
                  <a:lnTo>
                    <a:pt x="136" y="381"/>
                  </a:lnTo>
                  <a:close/>
                  <a:moveTo>
                    <a:pt x="278" y="381"/>
                  </a:moveTo>
                  <a:lnTo>
                    <a:pt x="278" y="381"/>
                  </a:lnTo>
                  <a:lnTo>
                    <a:pt x="278" y="461"/>
                  </a:lnTo>
                  <a:lnTo>
                    <a:pt x="278" y="461"/>
                  </a:lnTo>
                  <a:lnTo>
                    <a:pt x="183" y="461"/>
                  </a:lnTo>
                  <a:lnTo>
                    <a:pt x="183" y="461"/>
                  </a:lnTo>
                  <a:lnTo>
                    <a:pt x="183" y="461"/>
                  </a:lnTo>
                  <a:lnTo>
                    <a:pt x="183" y="461"/>
                  </a:lnTo>
                  <a:lnTo>
                    <a:pt x="172" y="442"/>
                  </a:lnTo>
                  <a:lnTo>
                    <a:pt x="162" y="422"/>
                  </a:lnTo>
                  <a:lnTo>
                    <a:pt x="155" y="402"/>
                  </a:lnTo>
                  <a:lnTo>
                    <a:pt x="150" y="382"/>
                  </a:lnTo>
                  <a:lnTo>
                    <a:pt x="150" y="382"/>
                  </a:lnTo>
                  <a:lnTo>
                    <a:pt x="149" y="381"/>
                  </a:lnTo>
                  <a:lnTo>
                    <a:pt x="149" y="381"/>
                  </a:lnTo>
                  <a:lnTo>
                    <a:pt x="278" y="381"/>
                  </a:lnTo>
                  <a:lnTo>
                    <a:pt x="278" y="381"/>
                  </a:lnTo>
                  <a:close/>
                  <a:moveTo>
                    <a:pt x="417" y="381"/>
                  </a:moveTo>
                  <a:lnTo>
                    <a:pt x="417" y="381"/>
                  </a:lnTo>
                  <a:lnTo>
                    <a:pt x="417" y="382"/>
                  </a:lnTo>
                  <a:lnTo>
                    <a:pt x="417" y="382"/>
                  </a:lnTo>
                  <a:lnTo>
                    <a:pt x="412" y="402"/>
                  </a:lnTo>
                  <a:lnTo>
                    <a:pt x="404" y="422"/>
                  </a:lnTo>
                  <a:lnTo>
                    <a:pt x="395" y="442"/>
                  </a:lnTo>
                  <a:lnTo>
                    <a:pt x="384" y="461"/>
                  </a:lnTo>
                  <a:lnTo>
                    <a:pt x="384" y="461"/>
                  </a:lnTo>
                  <a:lnTo>
                    <a:pt x="384" y="461"/>
                  </a:lnTo>
                  <a:lnTo>
                    <a:pt x="384" y="461"/>
                  </a:lnTo>
                  <a:lnTo>
                    <a:pt x="290" y="461"/>
                  </a:lnTo>
                  <a:lnTo>
                    <a:pt x="290" y="461"/>
                  </a:lnTo>
                  <a:lnTo>
                    <a:pt x="290" y="381"/>
                  </a:lnTo>
                  <a:lnTo>
                    <a:pt x="290" y="381"/>
                  </a:lnTo>
                  <a:lnTo>
                    <a:pt x="417" y="381"/>
                  </a:lnTo>
                  <a:lnTo>
                    <a:pt x="417" y="381"/>
                  </a:lnTo>
                  <a:close/>
                  <a:moveTo>
                    <a:pt x="535" y="381"/>
                  </a:moveTo>
                  <a:lnTo>
                    <a:pt x="535" y="381"/>
                  </a:lnTo>
                  <a:lnTo>
                    <a:pt x="534" y="382"/>
                  </a:lnTo>
                  <a:lnTo>
                    <a:pt x="534" y="382"/>
                  </a:lnTo>
                  <a:lnTo>
                    <a:pt x="525" y="403"/>
                  </a:lnTo>
                  <a:lnTo>
                    <a:pt x="514" y="423"/>
                  </a:lnTo>
                  <a:lnTo>
                    <a:pt x="501" y="443"/>
                  </a:lnTo>
                  <a:lnTo>
                    <a:pt x="486" y="461"/>
                  </a:lnTo>
                  <a:lnTo>
                    <a:pt x="486" y="461"/>
                  </a:lnTo>
                  <a:lnTo>
                    <a:pt x="486" y="461"/>
                  </a:lnTo>
                  <a:lnTo>
                    <a:pt x="486" y="461"/>
                  </a:lnTo>
                  <a:lnTo>
                    <a:pt x="400" y="461"/>
                  </a:lnTo>
                  <a:lnTo>
                    <a:pt x="400" y="461"/>
                  </a:lnTo>
                  <a:lnTo>
                    <a:pt x="400" y="460"/>
                  </a:lnTo>
                  <a:lnTo>
                    <a:pt x="400" y="460"/>
                  </a:lnTo>
                  <a:lnTo>
                    <a:pt x="400" y="460"/>
                  </a:lnTo>
                  <a:lnTo>
                    <a:pt x="411" y="441"/>
                  </a:lnTo>
                  <a:lnTo>
                    <a:pt x="419" y="421"/>
                  </a:lnTo>
                  <a:lnTo>
                    <a:pt x="426" y="402"/>
                  </a:lnTo>
                  <a:lnTo>
                    <a:pt x="431" y="381"/>
                  </a:lnTo>
                  <a:lnTo>
                    <a:pt x="431" y="381"/>
                  </a:lnTo>
                  <a:lnTo>
                    <a:pt x="431" y="381"/>
                  </a:lnTo>
                  <a:lnTo>
                    <a:pt x="431" y="381"/>
                  </a:lnTo>
                  <a:lnTo>
                    <a:pt x="535" y="381"/>
                  </a:lnTo>
                  <a:lnTo>
                    <a:pt x="535" y="381"/>
                  </a:lnTo>
                  <a:close/>
                  <a:moveTo>
                    <a:pt x="176" y="475"/>
                  </a:moveTo>
                  <a:lnTo>
                    <a:pt x="176" y="475"/>
                  </a:lnTo>
                  <a:lnTo>
                    <a:pt x="176" y="475"/>
                  </a:lnTo>
                  <a:lnTo>
                    <a:pt x="176" y="475"/>
                  </a:lnTo>
                  <a:lnTo>
                    <a:pt x="191" y="495"/>
                  </a:lnTo>
                  <a:lnTo>
                    <a:pt x="208" y="513"/>
                  </a:lnTo>
                  <a:lnTo>
                    <a:pt x="227" y="531"/>
                  </a:lnTo>
                  <a:lnTo>
                    <a:pt x="247" y="548"/>
                  </a:lnTo>
                  <a:lnTo>
                    <a:pt x="247" y="548"/>
                  </a:lnTo>
                  <a:lnTo>
                    <a:pt x="253" y="551"/>
                  </a:lnTo>
                  <a:lnTo>
                    <a:pt x="253" y="551"/>
                  </a:lnTo>
                  <a:lnTo>
                    <a:pt x="247" y="550"/>
                  </a:lnTo>
                  <a:lnTo>
                    <a:pt x="247" y="550"/>
                  </a:lnTo>
                  <a:lnTo>
                    <a:pt x="247" y="550"/>
                  </a:lnTo>
                  <a:lnTo>
                    <a:pt x="226" y="546"/>
                  </a:lnTo>
                  <a:lnTo>
                    <a:pt x="205" y="541"/>
                  </a:lnTo>
                  <a:lnTo>
                    <a:pt x="185" y="534"/>
                  </a:lnTo>
                  <a:lnTo>
                    <a:pt x="165" y="525"/>
                  </a:lnTo>
                  <a:lnTo>
                    <a:pt x="146" y="515"/>
                  </a:lnTo>
                  <a:lnTo>
                    <a:pt x="129" y="504"/>
                  </a:lnTo>
                  <a:lnTo>
                    <a:pt x="111" y="491"/>
                  </a:lnTo>
                  <a:lnTo>
                    <a:pt x="95" y="476"/>
                  </a:lnTo>
                  <a:lnTo>
                    <a:pt x="95" y="476"/>
                  </a:lnTo>
                  <a:lnTo>
                    <a:pt x="94" y="475"/>
                  </a:lnTo>
                  <a:lnTo>
                    <a:pt x="94" y="475"/>
                  </a:lnTo>
                  <a:lnTo>
                    <a:pt x="176" y="475"/>
                  </a:lnTo>
                  <a:lnTo>
                    <a:pt x="176" y="475"/>
                  </a:lnTo>
                  <a:close/>
                  <a:moveTo>
                    <a:pt x="278" y="475"/>
                  </a:moveTo>
                  <a:lnTo>
                    <a:pt x="278" y="475"/>
                  </a:lnTo>
                  <a:lnTo>
                    <a:pt x="278" y="552"/>
                  </a:lnTo>
                  <a:lnTo>
                    <a:pt x="278" y="552"/>
                  </a:lnTo>
                  <a:lnTo>
                    <a:pt x="262" y="542"/>
                  </a:lnTo>
                  <a:lnTo>
                    <a:pt x="262" y="542"/>
                  </a:lnTo>
                  <a:lnTo>
                    <a:pt x="247" y="531"/>
                  </a:lnTo>
                  <a:lnTo>
                    <a:pt x="230" y="516"/>
                  </a:lnTo>
                  <a:lnTo>
                    <a:pt x="212" y="498"/>
                  </a:lnTo>
                  <a:lnTo>
                    <a:pt x="203" y="487"/>
                  </a:lnTo>
                  <a:lnTo>
                    <a:pt x="194" y="476"/>
                  </a:lnTo>
                  <a:lnTo>
                    <a:pt x="194" y="476"/>
                  </a:lnTo>
                  <a:lnTo>
                    <a:pt x="192" y="475"/>
                  </a:lnTo>
                  <a:lnTo>
                    <a:pt x="192" y="475"/>
                  </a:lnTo>
                  <a:lnTo>
                    <a:pt x="278" y="475"/>
                  </a:lnTo>
                  <a:lnTo>
                    <a:pt x="278" y="475"/>
                  </a:lnTo>
                  <a:close/>
                  <a:moveTo>
                    <a:pt x="374" y="475"/>
                  </a:moveTo>
                  <a:lnTo>
                    <a:pt x="374" y="475"/>
                  </a:lnTo>
                  <a:lnTo>
                    <a:pt x="373" y="476"/>
                  </a:lnTo>
                  <a:lnTo>
                    <a:pt x="373" y="476"/>
                  </a:lnTo>
                  <a:lnTo>
                    <a:pt x="364" y="487"/>
                  </a:lnTo>
                  <a:lnTo>
                    <a:pt x="355" y="498"/>
                  </a:lnTo>
                  <a:lnTo>
                    <a:pt x="337" y="516"/>
                  </a:lnTo>
                  <a:lnTo>
                    <a:pt x="320" y="531"/>
                  </a:lnTo>
                  <a:lnTo>
                    <a:pt x="305" y="542"/>
                  </a:lnTo>
                  <a:lnTo>
                    <a:pt x="305" y="542"/>
                  </a:lnTo>
                  <a:lnTo>
                    <a:pt x="290" y="552"/>
                  </a:lnTo>
                  <a:lnTo>
                    <a:pt x="290" y="552"/>
                  </a:lnTo>
                  <a:lnTo>
                    <a:pt x="290" y="475"/>
                  </a:lnTo>
                  <a:lnTo>
                    <a:pt x="290" y="475"/>
                  </a:lnTo>
                  <a:lnTo>
                    <a:pt x="374" y="475"/>
                  </a:lnTo>
                  <a:lnTo>
                    <a:pt x="374" y="475"/>
                  </a:lnTo>
                  <a:close/>
                  <a:moveTo>
                    <a:pt x="473" y="475"/>
                  </a:moveTo>
                  <a:lnTo>
                    <a:pt x="473" y="475"/>
                  </a:lnTo>
                  <a:lnTo>
                    <a:pt x="471" y="476"/>
                  </a:lnTo>
                  <a:lnTo>
                    <a:pt x="471" y="476"/>
                  </a:lnTo>
                  <a:lnTo>
                    <a:pt x="455" y="491"/>
                  </a:lnTo>
                  <a:lnTo>
                    <a:pt x="438" y="504"/>
                  </a:lnTo>
                  <a:lnTo>
                    <a:pt x="420" y="515"/>
                  </a:lnTo>
                  <a:lnTo>
                    <a:pt x="401" y="525"/>
                  </a:lnTo>
                  <a:lnTo>
                    <a:pt x="382" y="534"/>
                  </a:lnTo>
                  <a:lnTo>
                    <a:pt x="361" y="541"/>
                  </a:lnTo>
                  <a:lnTo>
                    <a:pt x="340" y="547"/>
                  </a:lnTo>
                  <a:lnTo>
                    <a:pt x="319" y="551"/>
                  </a:lnTo>
                  <a:lnTo>
                    <a:pt x="319" y="551"/>
                  </a:lnTo>
                  <a:lnTo>
                    <a:pt x="313" y="551"/>
                  </a:lnTo>
                  <a:lnTo>
                    <a:pt x="313" y="551"/>
                  </a:lnTo>
                  <a:lnTo>
                    <a:pt x="319" y="547"/>
                  </a:lnTo>
                  <a:lnTo>
                    <a:pt x="319" y="547"/>
                  </a:lnTo>
                  <a:lnTo>
                    <a:pt x="334" y="537"/>
                  </a:lnTo>
                  <a:lnTo>
                    <a:pt x="351" y="521"/>
                  </a:lnTo>
                  <a:lnTo>
                    <a:pt x="361" y="511"/>
                  </a:lnTo>
                  <a:lnTo>
                    <a:pt x="371" y="500"/>
                  </a:lnTo>
                  <a:lnTo>
                    <a:pt x="381" y="488"/>
                  </a:lnTo>
                  <a:lnTo>
                    <a:pt x="391" y="475"/>
                  </a:lnTo>
                  <a:lnTo>
                    <a:pt x="391" y="475"/>
                  </a:lnTo>
                  <a:lnTo>
                    <a:pt x="391" y="475"/>
                  </a:lnTo>
                  <a:lnTo>
                    <a:pt x="391" y="475"/>
                  </a:lnTo>
                  <a:lnTo>
                    <a:pt x="473" y="475"/>
                  </a:lnTo>
                  <a:lnTo>
                    <a:pt x="473" y="47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6" name="Freeform 27"/>
            <p:cNvSpPr>
              <a:spLocks/>
            </p:cNvSpPr>
            <p:nvPr userDrawn="1"/>
          </p:nvSpPr>
          <p:spPr bwMode="auto">
            <a:xfrm>
              <a:off x="1658938" y="1789113"/>
              <a:ext cx="107950" cy="187325"/>
            </a:xfrm>
            <a:custGeom>
              <a:avLst/>
              <a:gdLst>
                <a:gd name="T0" fmla="*/ 68 w 68"/>
                <a:gd name="T1" fmla="*/ 1 h 118"/>
                <a:gd name="T2" fmla="*/ 68 w 68"/>
                <a:gd name="T3" fmla="*/ 1 h 118"/>
                <a:gd name="T4" fmla="*/ 66 w 68"/>
                <a:gd name="T5" fmla="*/ 2 h 118"/>
                <a:gd name="T6" fmla="*/ 65 w 68"/>
                <a:gd name="T7" fmla="*/ 4 h 118"/>
                <a:gd name="T8" fmla="*/ 62 w 68"/>
                <a:gd name="T9" fmla="*/ 8 h 118"/>
                <a:gd name="T10" fmla="*/ 57 w 68"/>
                <a:gd name="T11" fmla="*/ 24 h 118"/>
                <a:gd name="T12" fmla="*/ 36 w 68"/>
                <a:gd name="T13" fmla="*/ 95 h 118"/>
                <a:gd name="T14" fmla="*/ 36 w 68"/>
                <a:gd name="T15" fmla="*/ 95 h 118"/>
                <a:gd name="T16" fmla="*/ 34 w 68"/>
                <a:gd name="T17" fmla="*/ 104 h 118"/>
                <a:gd name="T18" fmla="*/ 33 w 68"/>
                <a:gd name="T19" fmla="*/ 110 h 118"/>
                <a:gd name="T20" fmla="*/ 34 w 68"/>
                <a:gd name="T21" fmla="*/ 114 h 118"/>
                <a:gd name="T22" fmla="*/ 35 w 68"/>
                <a:gd name="T23" fmla="*/ 117 h 118"/>
                <a:gd name="T24" fmla="*/ 35 w 68"/>
                <a:gd name="T25" fmla="*/ 118 h 118"/>
                <a:gd name="T26" fmla="*/ 0 w 68"/>
                <a:gd name="T27" fmla="*/ 118 h 118"/>
                <a:gd name="T28" fmla="*/ 0 w 68"/>
                <a:gd name="T29" fmla="*/ 117 h 118"/>
                <a:gd name="T30" fmla="*/ 0 w 68"/>
                <a:gd name="T31" fmla="*/ 117 h 118"/>
                <a:gd name="T32" fmla="*/ 4 w 68"/>
                <a:gd name="T33" fmla="*/ 114 h 118"/>
                <a:gd name="T34" fmla="*/ 6 w 68"/>
                <a:gd name="T35" fmla="*/ 111 h 118"/>
                <a:gd name="T36" fmla="*/ 9 w 68"/>
                <a:gd name="T37" fmla="*/ 105 h 118"/>
                <a:gd name="T38" fmla="*/ 11 w 68"/>
                <a:gd name="T39" fmla="*/ 96 h 118"/>
                <a:gd name="T40" fmla="*/ 32 w 68"/>
                <a:gd name="T41" fmla="*/ 25 h 118"/>
                <a:gd name="T42" fmla="*/ 32 w 68"/>
                <a:gd name="T43" fmla="*/ 25 h 118"/>
                <a:gd name="T44" fmla="*/ 34 w 68"/>
                <a:gd name="T45" fmla="*/ 15 h 118"/>
                <a:gd name="T46" fmla="*/ 35 w 68"/>
                <a:gd name="T47" fmla="*/ 9 h 118"/>
                <a:gd name="T48" fmla="*/ 35 w 68"/>
                <a:gd name="T49" fmla="*/ 5 h 118"/>
                <a:gd name="T50" fmla="*/ 34 w 68"/>
                <a:gd name="T51" fmla="*/ 1 h 118"/>
                <a:gd name="T52" fmla="*/ 34 w 68"/>
                <a:gd name="T53" fmla="*/ 0 h 118"/>
                <a:gd name="T54" fmla="*/ 68 w 68"/>
                <a:gd name="T55" fmla="*/ 0 h 118"/>
                <a:gd name="T56" fmla="*/ 68 w 68"/>
                <a:gd name="T57" fmla="*/ 1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8" h="118">
                  <a:moveTo>
                    <a:pt x="68" y="1"/>
                  </a:moveTo>
                  <a:lnTo>
                    <a:pt x="68" y="1"/>
                  </a:lnTo>
                  <a:lnTo>
                    <a:pt x="66" y="2"/>
                  </a:lnTo>
                  <a:lnTo>
                    <a:pt x="65" y="4"/>
                  </a:lnTo>
                  <a:lnTo>
                    <a:pt x="62" y="8"/>
                  </a:lnTo>
                  <a:lnTo>
                    <a:pt x="57" y="24"/>
                  </a:lnTo>
                  <a:lnTo>
                    <a:pt x="36" y="95"/>
                  </a:lnTo>
                  <a:lnTo>
                    <a:pt x="36" y="95"/>
                  </a:lnTo>
                  <a:lnTo>
                    <a:pt x="34" y="104"/>
                  </a:lnTo>
                  <a:lnTo>
                    <a:pt x="33" y="110"/>
                  </a:lnTo>
                  <a:lnTo>
                    <a:pt x="34" y="114"/>
                  </a:lnTo>
                  <a:lnTo>
                    <a:pt x="35" y="117"/>
                  </a:lnTo>
                  <a:lnTo>
                    <a:pt x="35" y="118"/>
                  </a:lnTo>
                  <a:lnTo>
                    <a:pt x="0" y="118"/>
                  </a:lnTo>
                  <a:lnTo>
                    <a:pt x="0" y="117"/>
                  </a:lnTo>
                  <a:lnTo>
                    <a:pt x="0" y="117"/>
                  </a:lnTo>
                  <a:lnTo>
                    <a:pt x="4" y="114"/>
                  </a:lnTo>
                  <a:lnTo>
                    <a:pt x="6" y="111"/>
                  </a:lnTo>
                  <a:lnTo>
                    <a:pt x="9" y="105"/>
                  </a:lnTo>
                  <a:lnTo>
                    <a:pt x="11" y="96"/>
                  </a:lnTo>
                  <a:lnTo>
                    <a:pt x="32" y="25"/>
                  </a:lnTo>
                  <a:lnTo>
                    <a:pt x="32" y="25"/>
                  </a:lnTo>
                  <a:lnTo>
                    <a:pt x="34" y="15"/>
                  </a:lnTo>
                  <a:lnTo>
                    <a:pt x="35" y="9"/>
                  </a:lnTo>
                  <a:lnTo>
                    <a:pt x="35" y="5"/>
                  </a:lnTo>
                  <a:lnTo>
                    <a:pt x="34" y="1"/>
                  </a:lnTo>
                  <a:lnTo>
                    <a:pt x="34" y="0"/>
                  </a:lnTo>
                  <a:lnTo>
                    <a:pt x="68" y="0"/>
                  </a:lnTo>
                  <a:lnTo>
                    <a:pt x="68"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7" name="Freeform 28"/>
            <p:cNvSpPr>
              <a:spLocks/>
            </p:cNvSpPr>
            <p:nvPr userDrawn="1"/>
          </p:nvSpPr>
          <p:spPr bwMode="auto">
            <a:xfrm>
              <a:off x="1289051" y="1785938"/>
              <a:ext cx="138113" cy="193675"/>
            </a:xfrm>
            <a:custGeom>
              <a:avLst/>
              <a:gdLst>
                <a:gd name="T0" fmla="*/ 8 w 87"/>
                <a:gd name="T1" fmla="*/ 90 h 122"/>
                <a:gd name="T2" fmla="*/ 10 w 87"/>
                <a:gd name="T3" fmla="*/ 101 h 122"/>
                <a:gd name="T4" fmla="*/ 16 w 87"/>
                <a:gd name="T5" fmla="*/ 109 h 122"/>
                <a:gd name="T6" fmla="*/ 25 w 87"/>
                <a:gd name="T7" fmla="*/ 113 h 122"/>
                <a:gd name="T8" fmla="*/ 38 w 87"/>
                <a:gd name="T9" fmla="*/ 114 h 122"/>
                <a:gd name="T10" fmla="*/ 42 w 87"/>
                <a:gd name="T11" fmla="*/ 113 h 122"/>
                <a:gd name="T12" fmla="*/ 50 w 87"/>
                <a:gd name="T13" fmla="*/ 110 h 122"/>
                <a:gd name="T14" fmla="*/ 55 w 87"/>
                <a:gd name="T15" fmla="*/ 104 h 122"/>
                <a:gd name="T16" fmla="*/ 58 w 87"/>
                <a:gd name="T17" fmla="*/ 97 h 122"/>
                <a:gd name="T18" fmla="*/ 58 w 87"/>
                <a:gd name="T19" fmla="*/ 94 h 122"/>
                <a:gd name="T20" fmla="*/ 54 w 87"/>
                <a:gd name="T21" fmla="*/ 82 h 122"/>
                <a:gd name="T22" fmla="*/ 43 w 87"/>
                <a:gd name="T23" fmla="*/ 72 h 122"/>
                <a:gd name="T24" fmla="*/ 38 w 87"/>
                <a:gd name="T25" fmla="*/ 68 h 122"/>
                <a:gd name="T26" fmla="*/ 22 w 87"/>
                <a:gd name="T27" fmla="*/ 54 h 122"/>
                <a:gd name="T28" fmla="*/ 17 w 87"/>
                <a:gd name="T29" fmla="*/ 46 h 122"/>
                <a:gd name="T30" fmla="*/ 16 w 87"/>
                <a:gd name="T31" fmla="*/ 36 h 122"/>
                <a:gd name="T32" fmla="*/ 17 w 87"/>
                <a:gd name="T33" fmla="*/ 29 h 122"/>
                <a:gd name="T34" fmla="*/ 22 w 87"/>
                <a:gd name="T35" fmla="*/ 15 h 122"/>
                <a:gd name="T36" fmla="*/ 33 w 87"/>
                <a:gd name="T37" fmla="*/ 6 h 122"/>
                <a:gd name="T38" fmla="*/ 48 w 87"/>
                <a:gd name="T39" fmla="*/ 1 h 122"/>
                <a:gd name="T40" fmla="*/ 56 w 87"/>
                <a:gd name="T41" fmla="*/ 0 h 122"/>
                <a:gd name="T42" fmla="*/ 77 w 87"/>
                <a:gd name="T43" fmla="*/ 2 h 122"/>
                <a:gd name="T44" fmla="*/ 87 w 87"/>
                <a:gd name="T45" fmla="*/ 5 h 122"/>
                <a:gd name="T46" fmla="*/ 80 w 87"/>
                <a:gd name="T47" fmla="*/ 27 h 122"/>
                <a:gd name="T48" fmla="*/ 77 w 87"/>
                <a:gd name="T49" fmla="*/ 17 h 122"/>
                <a:gd name="T50" fmla="*/ 73 w 87"/>
                <a:gd name="T51" fmla="*/ 11 h 122"/>
                <a:gd name="T52" fmla="*/ 65 w 87"/>
                <a:gd name="T53" fmla="*/ 8 h 122"/>
                <a:gd name="T54" fmla="*/ 55 w 87"/>
                <a:gd name="T55" fmla="*/ 8 h 122"/>
                <a:gd name="T56" fmla="*/ 50 w 87"/>
                <a:gd name="T57" fmla="*/ 8 h 122"/>
                <a:gd name="T58" fmla="*/ 44 w 87"/>
                <a:gd name="T59" fmla="*/ 12 h 122"/>
                <a:gd name="T60" fmla="*/ 39 w 87"/>
                <a:gd name="T61" fmla="*/ 17 h 122"/>
                <a:gd name="T62" fmla="*/ 37 w 87"/>
                <a:gd name="T63" fmla="*/ 28 h 122"/>
                <a:gd name="T64" fmla="*/ 38 w 87"/>
                <a:gd name="T65" fmla="*/ 34 h 122"/>
                <a:gd name="T66" fmla="*/ 45 w 87"/>
                <a:gd name="T67" fmla="*/ 44 h 122"/>
                <a:gd name="T68" fmla="*/ 57 w 87"/>
                <a:gd name="T69" fmla="*/ 52 h 122"/>
                <a:gd name="T70" fmla="*/ 66 w 87"/>
                <a:gd name="T71" fmla="*/ 58 h 122"/>
                <a:gd name="T72" fmla="*/ 77 w 87"/>
                <a:gd name="T73" fmla="*/ 69 h 122"/>
                <a:gd name="T74" fmla="*/ 80 w 87"/>
                <a:gd name="T75" fmla="*/ 79 h 122"/>
                <a:gd name="T76" fmla="*/ 81 w 87"/>
                <a:gd name="T77" fmla="*/ 84 h 122"/>
                <a:gd name="T78" fmla="*/ 77 w 87"/>
                <a:gd name="T79" fmla="*/ 100 h 122"/>
                <a:gd name="T80" fmla="*/ 68 w 87"/>
                <a:gd name="T81" fmla="*/ 112 h 122"/>
                <a:gd name="T82" fmla="*/ 54 w 87"/>
                <a:gd name="T83" fmla="*/ 120 h 122"/>
                <a:gd name="T84" fmla="*/ 35 w 87"/>
                <a:gd name="T85" fmla="*/ 122 h 122"/>
                <a:gd name="T86" fmla="*/ 24 w 87"/>
                <a:gd name="T87" fmla="*/ 121 h 122"/>
                <a:gd name="T88" fmla="*/ 6 w 87"/>
                <a:gd name="T89" fmla="*/ 116 h 122"/>
                <a:gd name="T90" fmla="*/ 0 w 87"/>
                <a:gd name="T91" fmla="*/ 112 h 122"/>
                <a:gd name="T92" fmla="*/ 8 w 87"/>
                <a:gd name="T93" fmla="*/ 9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7" h="122">
                  <a:moveTo>
                    <a:pt x="8" y="90"/>
                  </a:moveTo>
                  <a:lnTo>
                    <a:pt x="8" y="90"/>
                  </a:lnTo>
                  <a:lnTo>
                    <a:pt x="9" y="96"/>
                  </a:lnTo>
                  <a:lnTo>
                    <a:pt x="10" y="101"/>
                  </a:lnTo>
                  <a:lnTo>
                    <a:pt x="13" y="106"/>
                  </a:lnTo>
                  <a:lnTo>
                    <a:pt x="16" y="109"/>
                  </a:lnTo>
                  <a:lnTo>
                    <a:pt x="20" y="112"/>
                  </a:lnTo>
                  <a:lnTo>
                    <a:pt x="25" y="113"/>
                  </a:lnTo>
                  <a:lnTo>
                    <a:pt x="31" y="114"/>
                  </a:lnTo>
                  <a:lnTo>
                    <a:pt x="38" y="114"/>
                  </a:lnTo>
                  <a:lnTo>
                    <a:pt x="38" y="114"/>
                  </a:lnTo>
                  <a:lnTo>
                    <a:pt x="42" y="113"/>
                  </a:lnTo>
                  <a:lnTo>
                    <a:pt x="46" y="112"/>
                  </a:lnTo>
                  <a:lnTo>
                    <a:pt x="50" y="110"/>
                  </a:lnTo>
                  <a:lnTo>
                    <a:pt x="53" y="107"/>
                  </a:lnTo>
                  <a:lnTo>
                    <a:pt x="55" y="104"/>
                  </a:lnTo>
                  <a:lnTo>
                    <a:pt x="57" y="101"/>
                  </a:lnTo>
                  <a:lnTo>
                    <a:pt x="58" y="97"/>
                  </a:lnTo>
                  <a:lnTo>
                    <a:pt x="58" y="94"/>
                  </a:lnTo>
                  <a:lnTo>
                    <a:pt x="58" y="94"/>
                  </a:lnTo>
                  <a:lnTo>
                    <a:pt x="57" y="88"/>
                  </a:lnTo>
                  <a:lnTo>
                    <a:pt x="54" y="82"/>
                  </a:lnTo>
                  <a:lnTo>
                    <a:pt x="50" y="77"/>
                  </a:lnTo>
                  <a:lnTo>
                    <a:pt x="43" y="72"/>
                  </a:lnTo>
                  <a:lnTo>
                    <a:pt x="38" y="68"/>
                  </a:lnTo>
                  <a:lnTo>
                    <a:pt x="38" y="68"/>
                  </a:lnTo>
                  <a:lnTo>
                    <a:pt x="29" y="62"/>
                  </a:lnTo>
                  <a:lnTo>
                    <a:pt x="22" y="54"/>
                  </a:lnTo>
                  <a:lnTo>
                    <a:pt x="20" y="51"/>
                  </a:lnTo>
                  <a:lnTo>
                    <a:pt x="17" y="46"/>
                  </a:lnTo>
                  <a:lnTo>
                    <a:pt x="16" y="41"/>
                  </a:lnTo>
                  <a:lnTo>
                    <a:pt x="16" y="36"/>
                  </a:lnTo>
                  <a:lnTo>
                    <a:pt x="16" y="36"/>
                  </a:lnTo>
                  <a:lnTo>
                    <a:pt x="17" y="29"/>
                  </a:lnTo>
                  <a:lnTo>
                    <a:pt x="19" y="22"/>
                  </a:lnTo>
                  <a:lnTo>
                    <a:pt x="22" y="15"/>
                  </a:lnTo>
                  <a:lnTo>
                    <a:pt x="27" y="10"/>
                  </a:lnTo>
                  <a:lnTo>
                    <a:pt x="33" y="6"/>
                  </a:lnTo>
                  <a:lnTo>
                    <a:pt x="40" y="3"/>
                  </a:lnTo>
                  <a:lnTo>
                    <a:pt x="48" y="1"/>
                  </a:lnTo>
                  <a:lnTo>
                    <a:pt x="56" y="0"/>
                  </a:lnTo>
                  <a:lnTo>
                    <a:pt x="56" y="0"/>
                  </a:lnTo>
                  <a:lnTo>
                    <a:pt x="67" y="0"/>
                  </a:lnTo>
                  <a:lnTo>
                    <a:pt x="77" y="2"/>
                  </a:lnTo>
                  <a:lnTo>
                    <a:pt x="77" y="2"/>
                  </a:lnTo>
                  <a:lnTo>
                    <a:pt x="87" y="5"/>
                  </a:lnTo>
                  <a:lnTo>
                    <a:pt x="82" y="27"/>
                  </a:lnTo>
                  <a:lnTo>
                    <a:pt x="80" y="27"/>
                  </a:lnTo>
                  <a:lnTo>
                    <a:pt x="80" y="27"/>
                  </a:lnTo>
                  <a:lnTo>
                    <a:pt x="77" y="17"/>
                  </a:lnTo>
                  <a:lnTo>
                    <a:pt x="75" y="14"/>
                  </a:lnTo>
                  <a:lnTo>
                    <a:pt x="73" y="11"/>
                  </a:lnTo>
                  <a:lnTo>
                    <a:pt x="70" y="9"/>
                  </a:lnTo>
                  <a:lnTo>
                    <a:pt x="65" y="8"/>
                  </a:lnTo>
                  <a:lnTo>
                    <a:pt x="61" y="7"/>
                  </a:lnTo>
                  <a:lnTo>
                    <a:pt x="55" y="8"/>
                  </a:lnTo>
                  <a:lnTo>
                    <a:pt x="55" y="8"/>
                  </a:lnTo>
                  <a:lnTo>
                    <a:pt x="50" y="8"/>
                  </a:lnTo>
                  <a:lnTo>
                    <a:pt x="47" y="10"/>
                  </a:lnTo>
                  <a:lnTo>
                    <a:pt x="44" y="12"/>
                  </a:lnTo>
                  <a:lnTo>
                    <a:pt x="41" y="14"/>
                  </a:lnTo>
                  <a:lnTo>
                    <a:pt x="39" y="17"/>
                  </a:lnTo>
                  <a:lnTo>
                    <a:pt x="38" y="21"/>
                  </a:lnTo>
                  <a:lnTo>
                    <a:pt x="37" y="28"/>
                  </a:lnTo>
                  <a:lnTo>
                    <a:pt x="37" y="28"/>
                  </a:lnTo>
                  <a:lnTo>
                    <a:pt x="38" y="34"/>
                  </a:lnTo>
                  <a:lnTo>
                    <a:pt x="40" y="39"/>
                  </a:lnTo>
                  <a:lnTo>
                    <a:pt x="45" y="44"/>
                  </a:lnTo>
                  <a:lnTo>
                    <a:pt x="52" y="48"/>
                  </a:lnTo>
                  <a:lnTo>
                    <a:pt x="57" y="52"/>
                  </a:lnTo>
                  <a:lnTo>
                    <a:pt x="57" y="52"/>
                  </a:lnTo>
                  <a:lnTo>
                    <a:pt x="66" y="58"/>
                  </a:lnTo>
                  <a:lnTo>
                    <a:pt x="74" y="65"/>
                  </a:lnTo>
                  <a:lnTo>
                    <a:pt x="77" y="69"/>
                  </a:lnTo>
                  <a:lnTo>
                    <a:pt x="79" y="74"/>
                  </a:lnTo>
                  <a:lnTo>
                    <a:pt x="80" y="79"/>
                  </a:lnTo>
                  <a:lnTo>
                    <a:pt x="81" y="84"/>
                  </a:lnTo>
                  <a:lnTo>
                    <a:pt x="81" y="84"/>
                  </a:lnTo>
                  <a:lnTo>
                    <a:pt x="80" y="93"/>
                  </a:lnTo>
                  <a:lnTo>
                    <a:pt x="77" y="100"/>
                  </a:lnTo>
                  <a:lnTo>
                    <a:pt x="73" y="107"/>
                  </a:lnTo>
                  <a:lnTo>
                    <a:pt x="68" y="112"/>
                  </a:lnTo>
                  <a:lnTo>
                    <a:pt x="62" y="116"/>
                  </a:lnTo>
                  <a:lnTo>
                    <a:pt x="54" y="120"/>
                  </a:lnTo>
                  <a:lnTo>
                    <a:pt x="45" y="122"/>
                  </a:lnTo>
                  <a:lnTo>
                    <a:pt x="35" y="122"/>
                  </a:lnTo>
                  <a:lnTo>
                    <a:pt x="35" y="122"/>
                  </a:lnTo>
                  <a:lnTo>
                    <a:pt x="24" y="121"/>
                  </a:lnTo>
                  <a:lnTo>
                    <a:pt x="14" y="119"/>
                  </a:lnTo>
                  <a:lnTo>
                    <a:pt x="6" y="116"/>
                  </a:lnTo>
                  <a:lnTo>
                    <a:pt x="0" y="112"/>
                  </a:lnTo>
                  <a:lnTo>
                    <a:pt x="0" y="112"/>
                  </a:lnTo>
                  <a:lnTo>
                    <a:pt x="6" y="90"/>
                  </a:lnTo>
                  <a:lnTo>
                    <a:pt x="8" y="9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8" name="Freeform 29"/>
            <p:cNvSpPr>
              <a:spLocks/>
            </p:cNvSpPr>
            <p:nvPr userDrawn="1"/>
          </p:nvSpPr>
          <p:spPr bwMode="auto">
            <a:xfrm>
              <a:off x="1760538" y="1789113"/>
              <a:ext cx="166688" cy="187325"/>
            </a:xfrm>
            <a:custGeom>
              <a:avLst/>
              <a:gdLst>
                <a:gd name="T0" fmla="*/ 105 w 105"/>
                <a:gd name="T1" fmla="*/ 0 h 118"/>
                <a:gd name="T2" fmla="*/ 105 w 105"/>
                <a:gd name="T3" fmla="*/ 0 h 118"/>
                <a:gd name="T4" fmla="*/ 98 w 105"/>
                <a:gd name="T5" fmla="*/ 22 h 118"/>
                <a:gd name="T6" fmla="*/ 97 w 105"/>
                <a:gd name="T7" fmla="*/ 22 h 118"/>
                <a:gd name="T8" fmla="*/ 97 w 105"/>
                <a:gd name="T9" fmla="*/ 22 h 118"/>
                <a:gd name="T10" fmla="*/ 95 w 105"/>
                <a:gd name="T11" fmla="*/ 16 h 118"/>
                <a:gd name="T12" fmla="*/ 92 w 105"/>
                <a:gd name="T13" fmla="*/ 13 h 118"/>
                <a:gd name="T14" fmla="*/ 88 w 105"/>
                <a:gd name="T15" fmla="*/ 10 h 118"/>
                <a:gd name="T16" fmla="*/ 84 w 105"/>
                <a:gd name="T17" fmla="*/ 9 h 118"/>
                <a:gd name="T18" fmla="*/ 76 w 105"/>
                <a:gd name="T19" fmla="*/ 8 h 118"/>
                <a:gd name="T20" fmla="*/ 69 w 105"/>
                <a:gd name="T21" fmla="*/ 8 h 118"/>
                <a:gd name="T22" fmla="*/ 68 w 105"/>
                <a:gd name="T23" fmla="*/ 8 h 118"/>
                <a:gd name="T24" fmla="*/ 68 w 105"/>
                <a:gd name="T25" fmla="*/ 8 h 118"/>
                <a:gd name="T26" fmla="*/ 64 w 105"/>
                <a:gd name="T27" fmla="*/ 9 h 118"/>
                <a:gd name="T28" fmla="*/ 61 w 105"/>
                <a:gd name="T29" fmla="*/ 10 h 118"/>
                <a:gd name="T30" fmla="*/ 59 w 105"/>
                <a:gd name="T31" fmla="*/ 12 h 118"/>
                <a:gd name="T32" fmla="*/ 58 w 105"/>
                <a:gd name="T33" fmla="*/ 16 h 118"/>
                <a:gd name="T34" fmla="*/ 48 w 105"/>
                <a:gd name="T35" fmla="*/ 55 h 118"/>
                <a:gd name="T36" fmla="*/ 51 w 105"/>
                <a:gd name="T37" fmla="*/ 55 h 118"/>
                <a:gd name="T38" fmla="*/ 51 w 105"/>
                <a:gd name="T39" fmla="*/ 55 h 118"/>
                <a:gd name="T40" fmla="*/ 62 w 105"/>
                <a:gd name="T41" fmla="*/ 55 h 118"/>
                <a:gd name="T42" fmla="*/ 71 w 105"/>
                <a:gd name="T43" fmla="*/ 55 h 118"/>
                <a:gd name="T44" fmla="*/ 78 w 105"/>
                <a:gd name="T45" fmla="*/ 53 h 118"/>
                <a:gd name="T46" fmla="*/ 81 w 105"/>
                <a:gd name="T47" fmla="*/ 52 h 118"/>
                <a:gd name="T48" fmla="*/ 83 w 105"/>
                <a:gd name="T49" fmla="*/ 50 h 118"/>
                <a:gd name="T50" fmla="*/ 84 w 105"/>
                <a:gd name="T51" fmla="*/ 50 h 118"/>
                <a:gd name="T52" fmla="*/ 78 w 105"/>
                <a:gd name="T53" fmla="*/ 71 h 118"/>
                <a:gd name="T54" fmla="*/ 77 w 105"/>
                <a:gd name="T55" fmla="*/ 71 h 118"/>
                <a:gd name="T56" fmla="*/ 77 w 105"/>
                <a:gd name="T57" fmla="*/ 71 h 118"/>
                <a:gd name="T58" fmla="*/ 75 w 105"/>
                <a:gd name="T59" fmla="*/ 68 h 118"/>
                <a:gd name="T60" fmla="*/ 73 w 105"/>
                <a:gd name="T61" fmla="*/ 66 h 118"/>
                <a:gd name="T62" fmla="*/ 70 w 105"/>
                <a:gd name="T63" fmla="*/ 65 h 118"/>
                <a:gd name="T64" fmla="*/ 67 w 105"/>
                <a:gd name="T65" fmla="*/ 64 h 118"/>
                <a:gd name="T66" fmla="*/ 58 w 105"/>
                <a:gd name="T67" fmla="*/ 63 h 118"/>
                <a:gd name="T68" fmla="*/ 48 w 105"/>
                <a:gd name="T69" fmla="*/ 63 h 118"/>
                <a:gd name="T70" fmla="*/ 45 w 105"/>
                <a:gd name="T71" fmla="*/ 63 h 118"/>
                <a:gd name="T72" fmla="*/ 36 w 105"/>
                <a:gd name="T73" fmla="*/ 95 h 118"/>
                <a:gd name="T74" fmla="*/ 36 w 105"/>
                <a:gd name="T75" fmla="*/ 95 h 118"/>
                <a:gd name="T76" fmla="*/ 34 w 105"/>
                <a:gd name="T77" fmla="*/ 103 h 118"/>
                <a:gd name="T78" fmla="*/ 32 w 105"/>
                <a:gd name="T79" fmla="*/ 109 h 118"/>
                <a:gd name="T80" fmla="*/ 33 w 105"/>
                <a:gd name="T81" fmla="*/ 114 h 118"/>
                <a:gd name="T82" fmla="*/ 34 w 105"/>
                <a:gd name="T83" fmla="*/ 117 h 118"/>
                <a:gd name="T84" fmla="*/ 34 w 105"/>
                <a:gd name="T85" fmla="*/ 118 h 118"/>
                <a:gd name="T86" fmla="*/ 0 w 105"/>
                <a:gd name="T87" fmla="*/ 118 h 118"/>
                <a:gd name="T88" fmla="*/ 0 w 105"/>
                <a:gd name="T89" fmla="*/ 117 h 118"/>
                <a:gd name="T90" fmla="*/ 0 w 105"/>
                <a:gd name="T91" fmla="*/ 117 h 118"/>
                <a:gd name="T92" fmla="*/ 3 w 105"/>
                <a:gd name="T93" fmla="*/ 114 h 118"/>
                <a:gd name="T94" fmla="*/ 6 w 105"/>
                <a:gd name="T95" fmla="*/ 110 h 118"/>
                <a:gd name="T96" fmla="*/ 8 w 105"/>
                <a:gd name="T97" fmla="*/ 104 h 118"/>
                <a:gd name="T98" fmla="*/ 11 w 105"/>
                <a:gd name="T99" fmla="*/ 96 h 118"/>
                <a:gd name="T100" fmla="*/ 32 w 105"/>
                <a:gd name="T101" fmla="*/ 24 h 118"/>
                <a:gd name="T102" fmla="*/ 32 w 105"/>
                <a:gd name="T103" fmla="*/ 24 h 118"/>
                <a:gd name="T104" fmla="*/ 34 w 105"/>
                <a:gd name="T105" fmla="*/ 15 h 118"/>
                <a:gd name="T106" fmla="*/ 35 w 105"/>
                <a:gd name="T107" fmla="*/ 9 h 118"/>
                <a:gd name="T108" fmla="*/ 35 w 105"/>
                <a:gd name="T109" fmla="*/ 5 h 118"/>
                <a:gd name="T110" fmla="*/ 33 w 105"/>
                <a:gd name="T111" fmla="*/ 1 h 118"/>
                <a:gd name="T112" fmla="*/ 33 w 105"/>
                <a:gd name="T113" fmla="*/ 0 h 118"/>
                <a:gd name="T114" fmla="*/ 105 w 105"/>
                <a:gd name="T115" fmla="*/ 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5" h="118">
                  <a:moveTo>
                    <a:pt x="105" y="0"/>
                  </a:moveTo>
                  <a:lnTo>
                    <a:pt x="105" y="0"/>
                  </a:lnTo>
                  <a:lnTo>
                    <a:pt x="98" y="22"/>
                  </a:lnTo>
                  <a:lnTo>
                    <a:pt x="97" y="22"/>
                  </a:lnTo>
                  <a:lnTo>
                    <a:pt x="97" y="22"/>
                  </a:lnTo>
                  <a:lnTo>
                    <a:pt x="95" y="16"/>
                  </a:lnTo>
                  <a:lnTo>
                    <a:pt x="92" y="13"/>
                  </a:lnTo>
                  <a:lnTo>
                    <a:pt x="88" y="10"/>
                  </a:lnTo>
                  <a:lnTo>
                    <a:pt x="84" y="9"/>
                  </a:lnTo>
                  <a:lnTo>
                    <a:pt x="76" y="8"/>
                  </a:lnTo>
                  <a:lnTo>
                    <a:pt x="69" y="8"/>
                  </a:lnTo>
                  <a:lnTo>
                    <a:pt x="68" y="8"/>
                  </a:lnTo>
                  <a:lnTo>
                    <a:pt x="68" y="8"/>
                  </a:lnTo>
                  <a:lnTo>
                    <a:pt x="64" y="9"/>
                  </a:lnTo>
                  <a:lnTo>
                    <a:pt x="61" y="10"/>
                  </a:lnTo>
                  <a:lnTo>
                    <a:pt x="59" y="12"/>
                  </a:lnTo>
                  <a:lnTo>
                    <a:pt x="58" y="16"/>
                  </a:lnTo>
                  <a:lnTo>
                    <a:pt x="48" y="55"/>
                  </a:lnTo>
                  <a:lnTo>
                    <a:pt x="51" y="55"/>
                  </a:lnTo>
                  <a:lnTo>
                    <a:pt x="51" y="55"/>
                  </a:lnTo>
                  <a:lnTo>
                    <a:pt x="62" y="55"/>
                  </a:lnTo>
                  <a:lnTo>
                    <a:pt x="71" y="55"/>
                  </a:lnTo>
                  <a:lnTo>
                    <a:pt x="78" y="53"/>
                  </a:lnTo>
                  <a:lnTo>
                    <a:pt x="81" y="52"/>
                  </a:lnTo>
                  <a:lnTo>
                    <a:pt x="83" y="50"/>
                  </a:lnTo>
                  <a:lnTo>
                    <a:pt x="84" y="50"/>
                  </a:lnTo>
                  <a:lnTo>
                    <a:pt x="78" y="71"/>
                  </a:lnTo>
                  <a:lnTo>
                    <a:pt x="77" y="71"/>
                  </a:lnTo>
                  <a:lnTo>
                    <a:pt x="77" y="71"/>
                  </a:lnTo>
                  <a:lnTo>
                    <a:pt x="75" y="68"/>
                  </a:lnTo>
                  <a:lnTo>
                    <a:pt x="73" y="66"/>
                  </a:lnTo>
                  <a:lnTo>
                    <a:pt x="70" y="65"/>
                  </a:lnTo>
                  <a:lnTo>
                    <a:pt x="67" y="64"/>
                  </a:lnTo>
                  <a:lnTo>
                    <a:pt x="58" y="63"/>
                  </a:lnTo>
                  <a:lnTo>
                    <a:pt x="48" y="63"/>
                  </a:lnTo>
                  <a:lnTo>
                    <a:pt x="45" y="63"/>
                  </a:lnTo>
                  <a:lnTo>
                    <a:pt x="36" y="95"/>
                  </a:lnTo>
                  <a:lnTo>
                    <a:pt x="36" y="95"/>
                  </a:lnTo>
                  <a:lnTo>
                    <a:pt x="34" y="103"/>
                  </a:lnTo>
                  <a:lnTo>
                    <a:pt x="32" y="109"/>
                  </a:lnTo>
                  <a:lnTo>
                    <a:pt x="33" y="114"/>
                  </a:lnTo>
                  <a:lnTo>
                    <a:pt x="34" y="117"/>
                  </a:lnTo>
                  <a:lnTo>
                    <a:pt x="34" y="118"/>
                  </a:lnTo>
                  <a:lnTo>
                    <a:pt x="0" y="118"/>
                  </a:lnTo>
                  <a:lnTo>
                    <a:pt x="0" y="117"/>
                  </a:lnTo>
                  <a:lnTo>
                    <a:pt x="0" y="117"/>
                  </a:lnTo>
                  <a:lnTo>
                    <a:pt x="3" y="114"/>
                  </a:lnTo>
                  <a:lnTo>
                    <a:pt x="6" y="110"/>
                  </a:lnTo>
                  <a:lnTo>
                    <a:pt x="8" y="104"/>
                  </a:lnTo>
                  <a:lnTo>
                    <a:pt x="11" y="96"/>
                  </a:lnTo>
                  <a:lnTo>
                    <a:pt x="32" y="24"/>
                  </a:lnTo>
                  <a:lnTo>
                    <a:pt x="32" y="24"/>
                  </a:lnTo>
                  <a:lnTo>
                    <a:pt x="34" y="15"/>
                  </a:lnTo>
                  <a:lnTo>
                    <a:pt x="35" y="9"/>
                  </a:lnTo>
                  <a:lnTo>
                    <a:pt x="35" y="5"/>
                  </a:lnTo>
                  <a:lnTo>
                    <a:pt x="33" y="1"/>
                  </a:lnTo>
                  <a:lnTo>
                    <a:pt x="33" y="0"/>
                  </a:lnTo>
                  <a:lnTo>
                    <a:pt x="10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9" name="Freeform 30"/>
            <p:cNvSpPr>
              <a:spLocks/>
            </p:cNvSpPr>
            <p:nvPr userDrawn="1"/>
          </p:nvSpPr>
          <p:spPr bwMode="auto">
            <a:xfrm>
              <a:off x="1925638" y="1789113"/>
              <a:ext cx="150813" cy="187325"/>
            </a:xfrm>
            <a:custGeom>
              <a:avLst/>
              <a:gdLst>
                <a:gd name="T0" fmla="*/ 95 w 95"/>
                <a:gd name="T1" fmla="*/ 0 h 118"/>
                <a:gd name="T2" fmla="*/ 95 w 95"/>
                <a:gd name="T3" fmla="*/ 0 h 118"/>
                <a:gd name="T4" fmla="*/ 89 w 95"/>
                <a:gd name="T5" fmla="*/ 22 h 118"/>
                <a:gd name="T6" fmla="*/ 87 w 95"/>
                <a:gd name="T7" fmla="*/ 22 h 118"/>
                <a:gd name="T8" fmla="*/ 87 w 95"/>
                <a:gd name="T9" fmla="*/ 22 h 118"/>
                <a:gd name="T10" fmla="*/ 85 w 95"/>
                <a:gd name="T11" fmla="*/ 16 h 118"/>
                <a:gd name="T12" fmla="*/ 82 w 95"/>
                <a:gd name="T13" fmla="*/ 13 h 118"/>
                <a:gd name="T14" fmla="*/ 78 w 95"/>
                <a:gd name="T15" fmla="*/ 11 h 118"/>
                <a:gd name="T16" fmla="*/ 75 w 95"/>
                <a:gd name="T17" fmla="*/ 9 h 118"/>
                <a:gd name="T18" fmla="*/ 67 w 95"/>
                <a:gd name="T19" fmla="*/ 8 h 118"/>
                <a:gd name="T20" fmla="*/ 61 w 95"/>
                <a:gd name="T21" fmla="*/ 8 h 118"/>
                <a:gd name="T22" fmla="*/ 60 w 95"/>
                <a:gd name="T23" fmla="*/ 8 h 118"/>
                <a:gd name="T24" fmla="*/ 35 w 95"/>
                <a:gd name="T25" fmla="*/ 95 h 118"/>
                <a:gd name="T26" fmla="*/ 35 w 95"/>
                <a:gd name="T27" fmla="*/ 95 h 118"/>
                <a:gd name="T28" fmla="*/ 32 w 95"/>
                <a:gd name="T29" fmla="*/ 110 h 118"/>
                <a:gd name="T30" fmla="*/ 32 w 95"/>
                <a:gd name="T31" fmla="*/ 114 h 118"/>
                <a:gd name="T32" fmla="*/ 34 w 95"/>
                <a:gd name="T33" fmla="*/ 117 h 118"/>
                <a:gd name="T34" fmla="*/ 34 w 95"/>
                <a:gd name="T35" fmla="*/ 118 h 118"/>
                <a:gd name="T36" fmla="*/ 0 w 95"/>
                <a:gd name="T37" fmla="*/ 118 h 118"/>
                <a:gd name="T38" fmla="*/ 0 w 95"/>
                <a:gd name="T39" fmla="*/ 117 h 118"/>
                <a:gd name="T40" fmla="*/ 0 w 95"/>
                <a:gd name="T41" fmla="*/ 117 h 118"/>
                <a:gd name="T42" fmla="*/ 4 w 95"/>
                <a:gd name="T43" fmla="*/ 114 h 118"/>
                <a:gd name="T44" fmla="*/ 6 w 95"/>
                <a:gd name="T45" fmla="*/ 110 h 118"/>
                <a:gd name="T46" fmla="*/ 8 w 95"/>
                <a:gd name="T47" fmla="*/ 104 h 118"/>
                <a:gd name="T48" fmla="*/ 11 w 95"/>
                <a:gd name="T49" fmla="*/ 95 h 118"/>
                <a:gd name="T50" fmla="*/ 36 w 95"/>
                <a:gd name="T51" fmla="*/ 8 h 118"/>
                <a:gd name="T52" fmla="*/ 33 w 95"/>
                <a:gd name="T53" fmla="*/ 8 h 118"/>
                <a:gd name="T54" fmla="*/ 33 w 95"/>
                <a:gd name="T55" fmla="*/ 8 h 118"/>
                <a:gd name="T56" fmla="*/ 26 w 95"/>
                <a:gd name="T57" fmla="*/ 8 h 118"/>
                <a:gd name="T58" fmla="*/ 19 w 95"/>
                <a:gd name="T59" fmla="*/ 9 h 118"/>
                <a:gd name="T60" fmla="*/ 15 w 95"/>
                <a:gd name="T61" fmla="*/ 11 h 118"/>
                <a:gd name="T62" fmla="*/ 11 w 95"/>
                <a:gd name="T63" fmla="*/ 13 h 118"/>
                <a:gd name="T64" fmla="*/ 7 w 95"/>
                <a:gd name="T65" fmla="*/ 16 h 118"/>
                <a:gd name="T66" fmla="*/ 3 w 95"/>
                <a:gd name="T67" fmla="*/ 22 h 118"/>
                <a:gd name="T68" fmla="*/ 1 w 95"/>
                <a:gd name="T69" fmla="*/ 22 h 118"/>
                <a:gd name="T70" fmla="*/ 1 w 95"/>
                <a:gd name="T71" fmla="*/ 22 h 118"/>
                <a:gd name="T72" fmla="*/ 8 w 95"/>
                <a:gd name="T73" fmla="*/ 0 h 118"/>
                <a:gd name="T74" fmla="*/ 95 w 95"/>
                <a:gd name="T75" fmla="*/ 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5" h="118">
                  <a:moveTo>
                    <a:pt x="95" y="0"/>
                  </a:moveTo>
                  <a:lnTo>
                    <a:pt x="95" y="0"/>
                  </a:lnTo>
                  <a:lnTo>
                    <a:pt x="89" y="22"/>
                  </a:lnTo>
                  <a:lnTo>
                    <a:pt x="87" y="22"/>
                  </a:lnTo>
                  <a:lnTo>
                    <a:pt x="87" y="22"/>
                  </a:lnTo>
                  <a:lnTo>
                    <a:pt x="85" y="16"/>
                  </a:lnTo>
                  <a:lnTo>
                    <a:pt x="82" y="13"/>
                  </a:lnTo>
                  <a:lnTo>
                    <a:pt x="78" y="11"/>
                  </a:lnTo>
                  <a:lnTo>
                    <a:pt x="75" y="9"/>
                  </a:lnTo>
                  <a:lnTo>
                    <a:pt x="67" y="8"/>
                  </a:lnTo>
                  <a:lnTo>
                    <a:pt x="61" y="8"/>
                  </a:lnTo>
                  <a:lnTo>
                    <a:pt x="60" y="8"/>
                  </a:lnTo>
                  <a:lnTo>
                    <a:pt x="35" y="95"/>
                  </a:lnTo>
                  <a:lnTo>
                    <a:pt x="35" y="95"/>
                  </a:lnTo>
                  <a:lnTo>
                    <a:pt x="32" y="110"/>
                  </a:lnTo>
                  <a:lnTo>
                    <a:pt x="32" y="114"/>
                  </a:lnTo>
                  <a:lnTo>
                    <a:pt x="34" y="117"/>
                  </a:lnTo>
                  <a:lnTo>
                    <a:pt x="34" y="118"/>
                  </a:lnTo>
                  <a:lnTo>
                    <a:pt x="0" y="118"/>
                  </a:lnTo>
                  <a:lnTo>
                    <a:pt x="0" y="117"/>
                  </a:lnTo>
                  <a:lnTo>
                    <a:pt x="0" y="117"/>
                  </a:lnTo>
                  <a:lnTo>
                    <a:pt x="4" y="114"/>
                  </a:lnTo>
                  <a:lnTo>
                    <a:pt x="6" y="110"/>
                  </a:lnTo>
                  <a:lnTo>
                    <a:pt x="8" y="104"/>
                  </a:lnTo>
                  <a:lnTo>
                    <a:pt x="11" y="95"/>
                  </a:lnTo>
                  <a:lnTo>
                    <a:pt x="36" y="8"/>
                  </a:lnTo>
                  <a:lnTo>
                    <a:pt x="33" y="8"/>
                  </a:lnTo>
                  <a:lnTo>
                    <a:pt x="33" y="8"/>
                  </a:lnTo>
                  <a:lnTo>
                    <a:pt x="26" y="8"/>
                  </a:lnTo>
                  <a:lnTo>
                    <a:pt x="19" y="9"/>
                  </a:lnTo>
                  <a:lnTo>
                    <a:pt x="15" y="11"/>
                  </a:lnTo>
                  <a:lnTo>
                    <a:pt x="11" y="13"/>
                  </a:lnTo>
                  <a:lnTo>
                    <a:pt x="7" y="16"/>
                  </a:lnTo>
                  <a:lnTo>
                    <a:pt x="3" y="22"/>
                  </a:lnTo>
                  <a:lnTo>
                    <a:pt x="1" y="22"/>
                  </a:lnTo>
                  <a:lnTo>
                    <a:pt x="1" y="22"/>
                  </a:lnTo>
                  <a:lnTo>
                    <a:pt x="8" y="0"/>
                  </a:lnTo>
                  <a:lnTo>
                    <a:pt x="9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20" name="Freeform 31"/>
            <p:cNvSpPr>
              <a:spLocks/>
            </p:cNvSpPr>
            <p:nvPr userDrawn="1"/>
          </p:nvSpPr>
          <p:spPr bwMode="auto">
            <a:xfrm>
              <a:off x="1447801" y="1789113"/>
              <a:ext cx="238125" cy="187325"/>
            </a:xfrm>
            <a:custGeom>
              <a:avLst/>
              <a:gdLst>
                <a:gd name="T0" fmla="*/ 150 w 150"/>
                <a:gd name="T1" fmla="*/ 1 h 118"/>
                <a:gd name="T2" fmla="*/ 150 w 150"/>
                <a:gd name="T3" fmla="*/ 1 h 118"/>
                <a:gd name="T4" fmla="*/ 147 w 150"/>
                <a:gd name="T5" fmla="*/ 5 h 118"/>
                <a:gd name="T6" fmla="*/ 144 w 150"/>
                <a:gd name="T7" fmla="*/ 9 h 118"/>
                <a:gd name="T8" fmla="*/ 136 w 150"/>
                <a:gd name="T9" fmla="*/ 23 h 118"/>
                <a:gd name="T10" fmla="*/ 136 w 150"/>
                <a:gd name="T11" fmla="*/ 23 h 118"/>
                <a:gd name="T12" fmla="*/ 108 w 150"/>
                <a:gd name="T13" fmla="*/ 76 h 118"/>
                <a:gd name="T14" fmla="*/ 87 w 150"/>
                <a:gd name="T15" fmla="*/ 118 h 118"/>
                <a:gd name="T16" fmla="*/ 74 w 150"/>
                <a:gd name="T17" fmla="*/ 118 h 118"/>
                <a:gd name="T18" fmla="*/ 67 w 150"/>
                <a:gd name="T19" fmla="*/ 44 h 118"/>
                <a:gd name="T20" fmla="*/ 66 w 150"/>
                <a:gd name="T21" fmla="*/ 44 h 118"/>
                <a:gd name="T22" fmla="*/ 26 w 150"/>
                <a:gd name="T23" fmla="*/ 118 h 118"/>
                <a:gd name="T24" fmla="*/ 15 w 150"/>
                <a:gd name="T25" fmla="*/ 118 h 118"/>
                <a:gd name="T26" fmla="*/ 5 w 150"/>
                <a:gd name="T27" fmla="*/ 24 h 118"/>
                <a:gd name="T28" fmla="*/ 5 w 150"/>
                <a:gd name="T29" fmla="*/ 24 h 118"/>
                <a:gd name="T30" fmla="*/ 4 w 150"/>
                <a:gd name="T31" fmla="*/ 9 h 118"/>
                <a:gd name="T32" fmla="*/ 2 w 150"/>
                <a:gd name="T33" fmla="*/ 5 h 118"/>
                <a:gd name="T34" fmla="*/ 0 w 150"/>
                <a:gd name="T35" fmla="*/ 1 h 118"/>
                <a:gd name="T36" fmla="*/ 0 w 150"/>
                <a:gd name="T37" fmla="*/ 0 h 118"/>
                <a:gd name="T38" fmla="*/ 33 w 150"/>
                <a:gd name="T39" fmla="*/ 0 h 118"/>
                <a:gd name="T40" fmla="*/ 33 w 150"/>
                <a:gd name="T41" fmla="*/ 1 h 118"/>
                <a:gd name="T42" fmla="*/ 33 w 150"/>
                <a:gd name="T43" fmla="*/ 1 h 118"/>
                <a:gd name="T44" fmla="*/ 31 w 150"/>
                <a:gd name="T45" fmla="*/ 5 h 118"/>
                <a:gd name="T46" fmla="*/ 29 w 150"/>
                <a:gd name="T47" fmla="*/ 9 h 118"/>
                <a:gd name="T48" fmla="*/ 29 w 150"/>
                <a:gd name="T49" fmla="*/ 14 h 118"/>
                <a:gd name="T50" fmla="*/ 29 w 150"/>
                <a:gd name="T51" fmla="*/ 23 h 118"/>
                <a:gd name="T52" fmla="*/ 35 w 150"/>
                <a:gd name="T53" fmla="*/ 79 h 118"/>
                <a:gd name="T54" fmla="*/ 35 w 150"/>
                <a:gd name="T55" fmla="*/ 79 h 118"/>
                <a:gd name="T56" fmla="*/ 77 w 150"/>
                <a:gd name="T57" fmla="*/ 1 h 118"/>
                <a:gd name="T58" fmla="*/ 86 w 150"/>
                <a:gd name="T59" fmla="*/ 1 h 118"/>
                <a:gd name="T60" fmla="*/ 93 w 150"/>
                <a:gd name="T61" fmla="*/ 79 h 118"/>
                <a:gd name="T62" fmla="*/ 94 w 150"/>
                <a:gd name="T63" fmla="*/ 79 h 118"/>
                <a:gd name="T64" fmla="*/ 94 w 150"/>
                <a:gd name="T65" fmla="*/ 79 h 118"/>
                <a:gd name="T66" fmla="*/ 124 w 150"/>
                <a:gd name="T67" fmla="*/ 21 h 118"/>
                <a:gd name="T68" fmla="*/ 124 w 150"/>
                <a:gd name="T69" fmla="*/ 21 h 118"/>
                <a:gd name="T70" fmla="*/ 128 w 150"/>
                <a:gd name="T71" fmla="*/ 12 h 118"/>
                <a:gd name="T72" fmla="*/ 129 w 150"/>
                <a:gd name="T73" fmla="*/ 6 h 118"/>
                <a:gd name="T74" fmla="*/ 129 w 150"/>
                <a:gd name="T75" fmla="*/ 3 h 118"/>
                <a:gd name="T76" fmla="*/ 128 w 150"/>
                <a:gd name="T77" fmla="*/ 1 h 118"/>
                <a:gd name="T78" fmla="*/ 128 w 150"/>
                <a:gd name="T79" fmla="*/ 0 h 118"/>
                <a:gd name="T80" fmla="*/ 150 w 150"/>
                <a:gd name="T81" fmla="*/ 0 h 118"/>
                <a:gd name="T82" fmla="*/ 150 w 150"/>
                <a:gd name="T83" fmla="*/ 1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0" h="118">
                  <a:moveTo>
                    <a:pt x="150" y="1"/>
                  </a:moveTo>
                  <a:lnTo>
                    <a:pt x="150" y="1"/>
                  </a:lnTo>
                  <a:lnTo>
                    <a:pt x="147" y="5"/>
                  </a:lnTo>
                  <a:lnTo>
                    <a:pt x="144" y="9"/>
                  </a:lnTo>
                  <a:lnTo>
                    <a:pt x="136" y="23"/>
                  </a:lnTo>
                  <a:lnTo>
                    <a:pt x="136" y="23"/>
                  </a:lnTo>
                  <a:lnTo>
                    <a:pt x="108" y="76"/>
                  </a:lnTo>
                  <a:lnTo>
                    <a:pt x="87" y="118"/>
                  </a:lnTo>
                  <a:lnTo>
                    <a:pt x="74" y="118"/>
                  </a:lnTo>
                  <a:lnTo>
                    <a:pt x="67" y="44"/>
                  </a:lnTo>
                  <a:lnTo>
                    <a:pt x="66" y="44"/>
                  </a:lnTo>
                  <a:lnTo>
                    <a:pt x="26" y="118"/>
                  </a:lnTo>
                  <a:lnTo>
                    <a:pt x="15" y="118"/>
                  </a:lnTo>
                  <a:lnTo>
                    <a:pt x="5" y="24"/>
                  </a:lnTo>
                  <a:lnTo>
                    <a:pt x="5" y="24"/>
                  </a:lnTo>
                  <a:lnTo>
                    <a:pt x="4" y="9"/>
                  </a:lnTo>
                  <a:lnTo>
                    <a:pt x="2" y="5"/>
                  </a:lnTo>
                  <a:lnTo>
                    <a:pt x="0" y="1"/>
                  </a:lnTo>
                  <a:lnTo>
                    <a:pt x="0" y="0"/>
                  </a:lnTo>
                  <a:lnTo>
                    <a:pt x="33" y="0"/>
                  </a:lnTo>
                  <a:lnTo>
                    <a:pt x="33" y="1"/>
                  </a:lnTo>
                  <a:lnTo>
                    <a:pt x="33" y="1"/>
                  </a:lnTo>
                  <a:lnTo>
                    <a:pt x="31" y="5"/>
                  </a:lnTo>
                  <a:lnTo>
                    <a:pt x="29" y="9"/>
                  </a:lnTo>
                  <a:lnTo>
                    <a:pt x="29" y="14"/>
                  </a:lnTo>
                  <a:lnTo>
                    <a:pt x="29" y="23"/>
                  </a:lnTo>
                  <a:lnTo>
                    <a:pt x="35" y="79"/>
                  </a:lnTo>
                  <a:lnTo>
                    <a:pt x="35" y="79"/>
                  </a:lnTo>
                  <a:lnTo>
                    <a:pt x="77" y="1"/>
                  </a:lnTo>
                  <a:lnTo>
                    <a:pt x="86" y="1"/>
                  </a:lnTo>
                  <a:lnTo>
                    <a:pt x="93" y="79"/>
                  </a:lnTo>
                  <a:lnTo>
                    <a:pt x="94" y="79"/>
                  </a:lnTo>
                  <a:lnTo>
                    <a:pt x="94" y="79"/>
                  </a:lnTo>
                  <a:lnTo>
                    <a:pt x="124" y="21"/>
                  </a:lnTo>
                  <a:lnTo>
                    <a:pt x="124" y="21"/>
                  </a:lnTo>
                  <a:lnTo>
                    <a:pt x="128" y="12"/>
                  </a:lnTo>
                  <a:lnTo>
                    <a:pt x="129" y="6"/>
                  </a:lnTo>
                  <a:lnTo>
                    <a:pt x="129" y="3"/>
                  </a:lnTo>
                  <a:lnTo>
                    <a:pt x="128" y="1"/>
                  </a:lnTo>
                  <a:lnTo>
                    <a:pt x="128" y="0"/>
                  </a:lnTo>
                  <a:lnTo>
                    <a:pt x="150" y="0"/>
                  </a:lnTo>
                  <a:lnTo>
                    <a:pt x="15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grpSp>
    </p:spTree>
    <p:extLst>
      <p:ext uri="{BB962C8B-B14F-4D97-AF65-F5344CB8AC3E}">
        <p14:creationId xmlns:p14="http://schemas.microsoft.com/office/powerpoint/2010/main" val="3523020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Layout>
</file>

<file path=ppt/slideLayouts/slideLayout205.xml><?xml version="1.0" encoding="utf-8"?>
<p:sldLayout xmlns:a="http://schemas.openxmlformats.org/drawingml/2006/main" xmlns:r="http://schemas.openxmlformats.org/officeDocument/2006/relationships" xmlns:p="http://schemas.openxmlformats.org/presentationml/2006/main" userDrawn="1">
  <p:cSld name="Title and insert content zone">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r>
              <a:rPr lang="en-US"/>
              <a:t>Global webinar for third-party providers</a:t>
            </a:r>
            <a:endParaRPr lang="en-GB" dirty="0"/>
          </a:p>
        </p:txBody>
      </p:sp>
      <p:sp>
        <p:nvSpPr>
          <p:cNvPr id="5" name="Slide Number Placeholder 4"/>
          <p:cNvSpPr>
            <a:spLocks noGrp="1"/>
          </p:cNvSpPr>
          <p:nvPr>
            <p:ph type="sldNum" sz="quarter" idx="11"/>
          </p:nvPr>
        </p:nvSpPr>
        <p:spPr>
          <a:xfrm>
            <a:off x="9823251" y="5592196"/>
            <a:ext cx="762000" cy="228600"/>
          </a:xfrm>
        </p:spPr>
        <p:txBody>
          <a:bodyPr/>
          <a:lstStyle>
            <a:lvl1pPr algn="r">
              <a:defRPr/>
            </a:lvl1pPr>
          </a:lstStyle>
          <a:p>
            <a:fld id="{F17889F7-7963-4A16-ADF8-FEE4D97DC541}" type="slidenum">
              <a:rPr lang="en-GB" smtClean="0"/>
              <a:pPr/>
              <a:t>‹#›</a:t>
            </a:fld>
            <a:endParaRPr lang="en-GB" dirty="0"/>
          </a:p>
        </p:txBody>
      </p:sp>
      <p:sp>
        <p:nvSpPr>
          <p:cNvPr id="9" name="Rectangle 34"/>
          <p:cNvSpPr>
            <a:spLocks noGrp="1" noChangeArrowheads="1"/>
          </p:cNvSpPr>
          <p:nvPr>
            <p:ph type="title" hasCustomPrompt="1"/>
          </p:nvPr>
        </p:nvSpPr>
        <p:spPr bwMode="auto">
          <a:xfrm>
            <a:off x="287338" y="301625"/>
            <a:ext cx="8605142" cy="463798"/>
          </a:xfrm>
          <a:prstGeom prst="rect">
            <a:avLst/>
          </a:prstGeom>
          <a:noFill/>
          <a:ln w="9525">
            <a:noFill/>
            <a:miter lim="800000"/>
            <a:headEnd/>
            <a:tailEnd/>
          </a:ln>
          <a:effectLst/>
        </p:spPr>
        <p:txBody>
          <a:bodyPr vert="horz" wrap="square" lIns="106979" tIns="53496" rIns="106979" bIns="53496" numCol="1" anchor="t" anchorCtr="0" compatLnSpc="1">
            <a:prstTxWarp prst="textNoShape">
              <a:avLst/>
            </a:prstTxWarp>
          </a:bodyPr>
          <a:lstStyle>
            <a:lvl1pPr>
              <a:defRPr/>
            </a:lvl1pPr>
          </a:lstStyle>
          <a:p>
            <a:r>
              <a:rPr lang="en-US" kern="0" dirty="0"/>
              <a:t>Your title – keep it short, size can vary between 14pt and 24pt</a:t>
            </a:r>
            <a:endParaRPr lang="en-GB" kern="0" dirty="0"/>
          </a:p>
        </p:txBody>
      </p:sp>
      <p:sp>
        <p:nvSpPr>
          <p:cNvPr id="11" name="Content Placeholder 2"/>
          <p:cNvSpPr>
            <a:spLocks noGrp="1"/>
          </p:cNvSpPr>
          <p:nvPr>
            <p:ph sz="quarter" idx="12" hasCustomPrompt="1"/>
          </p:nvPr>
        </p:nvSpPr>
        <p:spPr>
          <a:xfrm>
            <a:off x="287338" y="1022251"/>
            <a:ext cx="8642350" cy="4175671"/>
          </a:xfrm>
        </p:spPr>
        <p:txBody>
          <a:bodyPr/>
          <a:lstStyle>
            <a:lvl1pPr>
              <a:defRPr b="1"/>
            </a:lvl1pPr>
          </a:lstStyle>
          <a:p>
            <a:r>
              <a:rPr lang="en-US" b="0" dirty="0"/>
              <a:t>SWIFT is a member-owned cooperative through which the financial world conducts its business operations with speed, certainty and confidence. More than 10,800 financial institutions and corporations in over 200 countries trust us every day to exchange millions of </a:t>
            </a:r>
            <a:r>
              <a:rPr lang="en-US" b="0" dirty="0" err="1"/>
              <a:t>standardised</a:t>
            </a:r>
            <a:r>
              <a:rPr lang="en-US" b="0" dirty="0"/>
              <a:t> financial messages.</a:t>
            </a:r>
          </a:p>
        </p:txBody>
      </p:sp>
    </p:spTree>
    <p:extLst>
      <p:ext uri="{BB962C8B-B14F-4D97-AF65-F5344CB8AC3E}">
        <p14:creationId xmlns:p14="http://schemas.microsoft.com/office/powerpoint/2010/main" val="1896399498"/>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Opening slide">
    <p:spTree>
      <p:nvGrpSpPr>
        <p:cNvPr id="1" name=""/>
        <p:cNvGrpSpPr/>
        <p:nvPr/>
      </p:nvGrpSpPr>
      <p:grpSpPr>
        <a:xfrm>
          <a:off x="0" y="0"/>
          <a:ext cx="0" cy="0"/>
          <a:chOff x="0" y="0"/>
          <a:chExt cx="0" cy="0"/>
        </a:xfrm>
      </p:grpSpPr>
      <p:sp>
        <p:nvSpPr>
          <p:cNvPr id="25" name="Rectangle 24"/>
          <p:cNvSpPr/>
          <p:nvPr userDrawn="1"/>
        </p:nvSpPr>
        <p:spPr bwMode="auto">
          <a:xfrm>
            <a:off x="-394" y="0"/>
            <a:ext cx="10801350" cy="6076950"/>
          </a:xfrm>
          <a:prstGeom prst="rect">
            <a:avLst/>
          </a:prstGeom>
          <a:solidFill>
            <a:srgbClr val="009BBB"/>
          </a:solidFill>
          <a:ln w="9525" cap="flat" cmpd="sng" algn="ctr">
            <a:noFill/>
            <a:prstDash val="solid"/>
            <a:round/>
            <a:headEnd type="none" w="med" len="med"/>
            <a:tailEnd type="none" w="med" len="med"/>
          </a:ln>
          <a:effectLst/>
        </p:spPr>
        <p:txBody>
          <a:bodyPr vert="horz" wrap="square" lIns="107967" tIns="53983" rIns="107967" bIns="53983" numCol="1" rtlCol="0" anchor="t" anchorCtr="0" compatLnSpc="1">
            <a:prstTxWarp prst="textNoShape">
              <a:avLst/>
            </a:prstTxWarp>
          </a:bodyPr>
          <a:lstStyle/>
          <a:p>
            <a:pPr defTabSz="1079676"/>
            <a:endParaRPr lang="en-GB" dirty="0"/>
          </a:p>
        </p:txBody>
      </p:sp>
      <p:sp>
        <p:nvSpPr>
          <p:cNvPr id="26" name="Title"/>
          <p:cNvSpPr>
            <a:spLocks noGrp="1" noChangeArrowheads="1"/>
          </p:cNvSpPr>
          <p:nvPr>
            <p:ph type="ctrTitle" hasCustomPrompt="1"/>
          </p:nvPr>
        </p:nvSpPr>
        <p:spPr>
          <a:xfrm>
            <a:off x="2598932" y="1484271"/>
            <a:ext cx="7053033" cy="2274284"/>
          </a:xfrm>
        </p:spPr>
        <p:txBody>
          <a:bodyPr/>
          <a:lstStyle>
            <a:lvl1pPr>
              <a:defRPr sz="4000" baseline="0">
                <a:solidFill>
                  <a:schemeClr val="bg1"/>
                </a:solidFill>
                <a:latin typeface="+mn-lt"/>
              </a:defRPr>
            </a:lvl1pPr>
          </a:lstStyle>
          <a:p>
            <a:r>
              <a:rPr lang="en-US" dirty="0"/>
              <a:t>Keep your title short </a:t>
            </a:r>
            <a:br>
              <a:rPr lang="en-US" dirty="0"/>
            </a:br>
            <a:r>
              <a:rPr lang="en-US" dirty="0"/>
              <a:t>and concise,</a:t>
            </a:r>
            <a:br>
              <a:rPr lang="en-US" dirty="0"/>
            </a:br>
            <a:r>
              <a:rPr lang="en-US" dirty="0"/>
              <a:t>maximum 3 lines</a:t>
            </a:r>
            <a:endParaRPr lang="en-GB" dirty="0"/>
          </a:p>
        </p:txBody>
      </p:sp>
      <p:sp>
        <p:nvSpPr>
          <p:cNvPr id="28" name="Text Placeholder 4"/>
          <p:cNvSpPr>
            <a:spLocks noGrp="1"/>
          </p:cNvSpPr>
          <p:nvPr>
            <p:ph type="body" sz="quarter" idx="12" hasCustomPrompt="1"/>
          </p:nvPr>
        </p:nvSpPr>
        <p:spPr>
          <a:xfrm>
            <a:off x="2592363" y="4898441"/>
            <a:ext cx="2666587" cy="406035"/>
          </a:xfrm>
        </p:spPr>
        <p:txBody>
          <a:bodyPr/>
          <a:lstStyle>
            <a:lvl1pPr>
              <a:defRPr sz="1200" b="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Date Month (written), Year</a:t>
            </a:r>
            <a:endParaRPr lang="en-GB" dirty="0"/>
          </a:p>
        </p:txBody>
      </p:sp>
      <p:sp>
        <p:nvSpPr>
          <p:cNvPr id="30" name="Text Placeholder 4"/>
          <p:cNvSpPr>
            <a:spLocks noGrp="1"/>
          </p:cNvSpPr>
          <p:nvPr>
            <p:ph type="body" sz="quarter" idx="13" hasCustomPrompt="1"/>
          </p:nvPr>
        </p:nvSpPr>
        <p:spPr>
          <a:xfrm>
            <a:off x="2592364" y="3818321"/>
            <a:ext cx="7059050" cy="622059"/>
          </a:xfrm>
        </p:spPr>
        <p:txBody>
          <a:bodyPr/>
          <a:lstStyle>
            <a:lvl1pPr>
              <a:defRPr sz="1800" b="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a:t>
            </a:r>
            <a:endParaRPr lang="en-GB" dirty="0"/>
          </a:p>
        </p:txBody>
      </p:sp>
      <p:grpSp>
        <p:nvGrpSpPr>
          <p:cNvPr id="7" name="Group 6"/>
          <p:cNvGrpSpPr/>
          <p:nvPr userDrawn="1"/>
        </p:nvGrpSpPr>
        <p:grpSpPr>
          <a:xfrm>
            <a:off x="953403" y="1382291"/>
            <a:ext cx="1027123" cy="1028938"/>
            <a:chOff x="1230313" y="1433513"/>
            <a:chExt cx="898525" cy="900113"/>
          </a:xfrm>
        </p:grpSpPr>
        <p:sp>
          <p:nvSpPr>
            <p:cNvPr id="8" name="Freeform 7"/>
            <p:cNvSpPr>
              <a:spLocks noEditPoints="1"/>
            </p:cNvSpPr>
            <p:nvPr userDrawn="1"/>
          </p:nvSpPr>
          <p:spPr bwMode="auto">
            <a:xfrm>
              <a:off x="1230313" y="1433513"/>
              <a:ext cx="898525" cy="900113"/>
            </a:xfrm>
            <a:custGeom>
              <a:avLst/>
              <a:gdLst>
                <a:gd name="T0" fmla="*/ 198 w 566"/>
                <a:gd name="T1" fmla="*/ 14 h 567"/>
                <a:gd name="T2" fmla="*/ 103 w 566"/>
                <a:gd name="T3" fmla="*/ 66 h 567"/>
                <a:gd name="T4" fmla="*/ 34 w 566"/>
                <a:gd name="T5" fmla="*/ 149 h 567"/>
                <a:gd name="T6" fmla="*/ 2 w 566"/>
                <a:gd name="T7" fmla="*/ 255 h 567"/>
                <a:gd name="T8" fmla="*/ 9 w 566"/>
                <a:gd name="T9" fmla="*/ 354 h 567"/>
                <a:gd name="T10" fmla="*/ 57 w 566"/>
                <a:gd name="T11" fmla="*/ 453 h 567"/>
                <a:gd name="T12" fmla="*/ 136 w 566"/>
                <a:gd name="T13" fmla="*/ 526 h 567"/>
                <a:gd name="T14" fmla="*/ 240 w 566"/>
                <a:gd name="T15" fmla="*/ 563 h 567"/>
                <a:gd name="T16" fmla="*/ 341 w 566"/>
                <a:gd name="T17" fmla="*/ 561 h 567"/>
                <a:gd name="T18" fmla="*/ 442 w 566"/>
                <a:gd name="T19" fmla="*/ 518 h 567"/>
                <a:gd name="T20" fmla="*/ 518 w 566"/>
                <a:gd name="T21" fmla="*/ 442 h 567"/>
                <a:gd name="T22" fmla="*/ 561 w 566"/>
                <a:gd name="T23" fmla="*/ 341 h 567"/>
                <a:gd name="T24" fmla="*/ 563 w 566"/>
                <a:gd name="T25" fmla="*/ 240 h 567"/>
                <a:gd name="T26" fmla="*/ 526 w 566"/>
                <a:gd name="T27" fmla="*/ 137 h 567"/>
                <a:gd name="T28" fmla="*/ 454 w 566"/>
                <a:gd name="T29" fmla="*/ 57 h 567"/>
                <a:gd name="T30" fmla="*/ 356 w 566"/>
                <a:gd name="T31" fmla="*/ 10 h 567"/>
                <a:gd name="T32" fmla="*/ 95 w 566"/>
                <a:gd name="T33" fmla="*/ 90 h 567"/>
                <a:gd name="T34" fmla="*/ 248 w 566"/>
                <a:gd name="T35" fmla="*/ 16 h 567"/>
                <a:gd name="T36" fmla="*/ 206 w 566"/>
                <a:gd name="T37" fmla="*/ 55 h 567"/>
                <a:gd name="T38" fmla="*/ 94 w 566"/>
                <a:gd name="T39" fmla="*/ 92 h 567"/>
                <a:gd name="T40" fmla="*/ 247 w 566"/>
                <a:gd name="T41" fmla="*/ 36 h 567"/>
                <a:gd name="T42" fmla="*/ 192 w 566"/>
                <a:gd name="T43" fmla="*/ 92 h 567"/>
                <a:gd name="T44" fmla="*/ 337 w 566"/>
                <a:gd name="T45" fmla="*/ 50 h 567"/>
                <a:gd name="T46" fmla="*/ 290 w 566"/>
                <a:gd name="T47" fmla="*/ 92 h 567"/>
                <a:gd name="T48" fmla="*/ 319 w 566"/>
                <a:gd name="T49" fmla="*/ 19 h 567"/>
                <a:gd name="T50" fmla="*/ 382 w 566"/>
                <a:gd name="T51" fmla="*/ 32 h 567"/>
                <a:gd name="T52" fmla="*/ 473 w 566"/>
                <a:gd name="T53" fmla="*/ 92 h 567"/>
                <a:gd name="T54" fmla="*/ 166 w 566"/>
                <a:gd name="T55" fmla="*/ 107 h 567"/>
                <a:gd name="T56" fmla="*/ 32 w 566"/>
                <a:gd name="T57" fmla="*/ 186 h 567"/>
                <a:gd name="T58" fmla="*/ 81 w 566"/>
                <a:gd name="T59" fmla="*/ 106 h 567"/>
                <a:gd name="T60" fmla="*/ 278 w 566"/>
                <a:gd name="T61" fmla="*/ 186 h 567"/>
                <a:gd name="T62" fmla="*/ 183 w 566"/>
                <a:gd name="T63" fmla="*/ 106 h 567"/>
                <a:gd name="T64" fmla="*/ 384 w 566"/>
                <a:gd name="T65" fmla="*/ 106 h 567"/>
                <a:gd name="T66" fmla="*/ 417 w 566"/>
                <a:gd name="T67" fmla="*/ 186 h 567"/>
                <a:gd name="T68" fmla="*/ 486 w 566"/>
                <a:gd name="T69" fmla="*/ 105 h 567"/>
                <a:gd name="T70" fmla="*/ 535 w 566"/>
                <a:gd name="T71" fmla="*/ 186 h 567"/>
                <a:gd name="T72" fmla="*/ 411 w 566"/>
                <a:gd name="T73" fmla="*/ 126 h 567"/>
                <a:gd name="T74" fmla="*/ 540 w 566"/>
                <a:gd name="T75" fmla="*/ 199 h 567"/>
                <a:gd name="T76" fmla="*/ 552 w 566"/>
                <a:gd name="T77" fmla="*/ 305 h 567"/>
                <a:gd name="T78" fmla="*/ 27 w 566"/>
                <a:gd name="T79" fmla="*/ 368 h 567"/>
                <a:gd name="T80" fmla="*/ 14 w 566"/>
                <a:gd name="T81" fmla="*/ 284 h 567"/>
                <a:gd name="T82" fmla="*/ 540 w 566"/>
                <a:gd name="T83" fmla="*/ 199 h 567"/>
                <a:gd name="T84" fmla="*/ 156 w 566"/>
                <a:gd name="T85" fmla="*/ 441 h 567"/>
                <a:gd name="T86" fmla="*/ 81 w 566"/>
                <a:gd name="T87" fmla="*/ 461 h 567"/>
                <a:gd name="T88" fmla="*/ 32 w 566"/>
                <a:gd name="T89" fmla="*/ 381 h 567"/>
                <a:gd name="T90" fmla="*/ 183 w 566"/>
                <a:gd name="T91" fmla="*/ 461 h 567"/>
                <a:gd name="T92" fmla="*/ 149 w 566"/>
                <a:gd name="T93" fmla="*/ 381 h 567"/>
                <a:gd name="T94" fmla="*/ 412 w 566"/>
                <a:gd name="T95" fmla="*/ 402 h 567"/>
                <a:gd name="T96" fmla="*/ 290 w 566"/>
                <a:gd name="T97" fmla="*/ 461 h 567"/>
                <a:gd name="T98" fmla="*/ 534 w 566"/>
                <a:gd name="T99" fmla="*/ 382 h 567"/>
                <a:gd name="T100" fmla="*/ 400 w 566"/>
                <a:gd name="T101" fmla="*/ 461 h 567"/>
                <a:gd name="T102" fmla="*/ 431 w 566"/>
                <a:gd name="T103" fmla="*/ 381 h 567"/>
                <a:gd name="T104" fmla="*/ 176 w 566"/>
                <a:gd name="T105" fmla="*/ 475 h 567"/>
                <a:gd name="T106" fmla="*/ 253 w 566"/>
                <a:gd name="T107" fmla="*/ 551 h 567"/>
                <a:gd name="T108" fmla="*/ 146 w 566"/>
                <a:gd name="T109" fmla="*/ 515 h 567"/>
                <a:gd name="T110" fmla="*/ 176 w 566"/>
                <a:gd name="T111" fmla="*/ 475 h 567"/>
                <a:gd name="T112" fmla="*/ 230 w 566"/>
                <a:gd name="T113" fmla="*/ 516 h 567"/>
                <a:gd name="T114" fmla="*/ 278 w 566"/>
                <a:gd name="T115" fmla="*/ 475 h 567"/>
                <a:gd name="T116" fmla="*/ 320 w 566"/>
                <a:gd name="T117" fmla="*/ 531 h 567"/>
                <a:gd name="T118" fmla="*/ 374 w 566"/>
                <a:gd name="T119" fmla="*/ 475 h 567"/>
                <a:gd name="T120" fmla="*/ 401 w 566"/>
                <a:gd name="T121" fmla="*/ 525 h 567"/>
                <a:gd name="T122" fmla="*/ 319 w 566"/>
                <a:gd name="T123" fmla="*/ 547 h 567"/>
                <a:gd name="T124" fmla="*/ 391 w 566"/>
                <a:gd name="T125" fmla="*/ 475 h 5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66" h="567">
                  <a:moveTo>
                    <a:pt x="282" y="0"/>
                  </a:moveTo>
                  <a:lnTo>
                    <a:pt x="282" y="0"/>
                  </a:lnTo>
                  <a:lnTo>
                    <a:pt x="268" y="1"/>
                  </a:lnTo>
                  <a:lnTo>
                    <a:pt x="252" y="2"/>
                  </a:lnTo>
                  <a:lnTo>
                    <a:pt x="238" y="4"/>
                  </a:lnTo>
                  <a:lnTo>
                    <a:pt x="225" y="7"/>
                  </a:lnTo>
                  <a:lnTo>
                    <a:pt x="211" y="10"/>
                  </a:lnTo>
                  <a:lnTo>
                    <a:pt x="198" y="14"/>
                  </a:lnTo>
                  <a:lnTo>
                    <a:pt x="185" y="18"/>
                  </a:lnTo>
                  <a:lnTo>
                    <a:pt x="172" y="23"/>
                  </a:lnTo>
                  <a:lnTo>
                    <a:pt x="159" y="29"/>
                  </a:lnTo>
                  <a:lnTo>
                    <a:pt x="147" y="35"/>
                  </a:lnTo>
                  <a:lnTo>
                    <a:pt x="136" y="42"/>
                  </a:lnTo>
                  <a:lnTo>
                    <a:pt x="124" y="49"/>
                  </a:lnTo>
                  <a:lnTo>
                    <a:pt x="113" y="57"/>
                  </a:lnTo>
                  <a:lnTo>
                    <a:pt x="103" y="66"/>
                  </a:lnTo>
                  <a:lnTo>
                    <a:pt x="92" y="75"/>
                  </a:lnTo>
                  <a:lnTo>
                    <a:pt x="83" y="84"/>
                  </a:lnTo>
                  <a:lnTo>
                    <a:pt x="73" y="94"/>
                  </a:lnTo>
                  <a:lnTo>
                    <a:pt x="65" y="104"/>
                  </a:lnTo>
                  <a:lnTo>
                    <a:pt x="56" y="115"/>
                  </a:lnTo>
                  <a:lnTo>
                    <a:pt x="48" y="126"/>
                  </a:lnTo>
                  <a:lnTo>
                    <a:pt x="41" y="137"/>
                  </a:lnTo>
                  <a:lnTo>
                    <a:pt x="34" y="149"/>
                  </a:lnTo>
                  <a:lnTo>
                    <a:pt x="28" y="161"/>
                  </a:lnTo>
                  <a:lnTo>
                    <a:pt x="22" y="174"/>
                  </a:lnTo>
                  <a:lnTo>
                    <a:pt x="17" y="186"/>
                  </a:lnTo>
                  <a:lnTo>
                    <a:pt x="13" y="199"/>
                  </a:lnTo>
                  <a:lnTo>
                    <a:pt x="9" y="213"/>
                  </a:lnTo>
                  <a:lnTo>
                    <a:pt x="6" y="226"/>
                  </a:lnTo>
                  <a:lnTo>
                    <a:pt x="4" y="240"/>
                  </a:lnTo>
                  <a:lnTo>
                    <a:pt x="2" y="255"/>
                  </a:lnTo>
                  <a:lnTo>
                    <a:pt x="1" y="270"/>
                  </a:lnTo>
                  <a:lnTo>
                    <a:pt x="0" y="284"/>
                  </a:lnTo>
                  <a:lnTo>
                    <a:pt x="0" y="284"/>
                  </a:lnTo>
                  <a:lnTo>
                    <a:pt x="1" y="298"/>
                  </a:lnTo>
                  <a:lnTo>
                    <a:pt x="2" y="313"/>
                  </a:lnTo>
                  <a:lnTo>
                    <a:pt x="4" y="327"/>
                  </a:lnTo>
                  <a:lnTo>
                    <a:pt x="6" y="341"/>
                  </a:lnTo>
                  <a:lnTo>
                    <a:pt x="9" y="354"/>
                  </a:lnTo>
                  <a:lnTo>
                    <a:pt x="13" y="368"/>
                  </a:lnTo>
                  <a:lnTo>
                    <a:pt x="18" y="381"/>
                  </a:lnTo>
                  <a:lnTo>
                    <a:pt x="23" y="394"/>
                  </a:lnTo>
                  <a:lnTo>
                    <a:pt x="28" y="406"/>
                  </a:lnTo>
                  <a:lnTo>
                    <a:pt x="34" y="418"/>
                  </a:lnTo>
                  <a:lnTo>
                    <a:pt x="41" y="430"/>
                  </a:lnTo>
                  <a:lnTo>
                    <a:pt x="49" y="442"/>
                  </a:lnTo>
                  <a:lnTo>
                    <a:pt x="57" y="453"/>
                  </a:lnTo>
                  <a:lnTo>
                    <a:pt x="65" y="464"/>
                  </a:lnTo>
                  <a:lnTo>
                    <a:pt x="74" y="474"/>
                  </a:lnTo>
                  <a:lnTo>
                    <a:pt x="83" y="484"/>
                  </a:lnTo>
                  <a:lnTo>
                    <a:pt x="93" y="493"/>
                  </a:lnTo>
                  <a:lnTo>
                    <a:pt x="103" y="502"/>
                  </a:lnTo>
                  <a:lnTo>
                    <a:pt x="114" y="510"/>
                  </a:lnTo>
                  <a:lnTo>
                    <a:pt x="125" y="518"/>
                  </a:lnTo>
                  <a:lnTo>
                    <a:pt x="136" y="526"/>
                  </a:lnTo>
                  <a:lnTo>
                    <a:pt x="148" y="532"/>
                  </a:lnTo>
                  <a:lnTo>
                    <a:pt x="160" y="539"/>
                  </a:lnTo>
                  <a:lnTo>
                    <a:pt x="173" y="544"/>
                  </a:lnTo>
                  <a:lnTo>
                    <a:pt x="186" y="549"/>
                  </a:lnTo>
                  <a:lnTo>
                    <a:pt x="199" y="554"/>
                  </a:lnTo>
                  <a:lnTo>
                    <a:pt x="212" y="558"/>
                  </a:lnTo>
                  <a:lnTo>
                    <a:pt x="226" y="561"/>
                  </a:lnTo>
                  <a:lnTo>
                    <a:pt x="240" y="563"/>
                  </a:lnTo>
                  <a:lnTo>
                    <a:pt x="254" y="565"/>
                  </a:lnTo>
                  <a:lnTo>
                    <a:pt x="269" y="566"/>
                  </a:lnTo>
                  <a:lnTo>
                    <a:pt x="284" y="567"/>
                  </a:lnTo>
                  <a:lnTo>
                    <a:pt x="284" y="567"/>
                  </a:lnTo>
                  <a:lnTo>
                    <a:pt x="298" y="566"/>
                  </a:lnTo>
                  <a:lnTo>
                    <a:pt x="313" y="565"/>
                  </a:lnTo>
                  <a:lnTo>
                    <a:pt x="327" y="563"/>
                  </a:lnTo>
                  <a:lnTo>
                    <a:pt x="341" y="561"/>
                  </a:lnTo>
                  <a:lnTo>
                    <a:pt x="354" y="558"/>
                  </a:lnTo>
                  <a:lnTo>
                    <a:pt x="368" y="554"/>
                  </a:lnTo>
                  <a:lnTo>
                    <a:pt x="381" y="549"/>
                  </a:lnTo>
                  <a:lnTo>
                    <a:pt x="394" y="544"/>
                  </a:lnTo>
                  <a:lnTo>
                    <a:pt x="406" y="539"/>
                  </a:lnTo>
                  <a:lnTo>
                    <a:pt x="418" y="532"/>
                  </a:lnTo>
                  <a:lnTo>
                    <a:pt x="430" y="526"/>
                  </a:lnTo>
                  <a:lnTo>
                    <a:pt x="442" y="518"/>
                  </a:lnTo>
                  <a:lnTo>
                    <a:pt x="453" y="510"/>
                  </a:lnTo>
                  <a:lnTo>
                    <a:pt x="463" y="502"/>
                  </a:lnTo>
                  <a:lnTo>
                    <a:pt x="474" y="493"/>
                  </a:lnTo>
                  <a:lnTo>
                    <a:pt x="484" y="484"/>
                  </a:lnTo>
                  <a:lnTo>
                    <a:pt x="493" y="474"/>
                  </a:lnTo>
                  <a:lnTo>
                    <a:pt x="502" y="464"/>
                  </a:lnTo>
                  <a:lnTo>
                    <a:pt x="510" y="453"/>
                  </a:lnTo>
                  <a:lnTo>
                    <a:pt x="518" y="442"/>
                  </a:lnTo>
                  <a:lnTo>
                    <a:pt x="525" y="430"/>
                  </a:lnTo>
                  <a:lnTo>
                    <a:pt x="532" y="418"/>
                  </a:lnTo>
                  <a:lnTo>
                    <a:pt x="538" y="406"/>
                  </a:lnTo>
                  <a:lnTo>
                    <a:pt x="544" y="394"/>
                  </a:lnTo>
                  <a:lnTo>
                    <a:pt x="549" y="381"/>
                  </a:lnTo>
                  <a:lnTo>
                    <a:pt x="554" y="368"/>
                  </a:lnTo>
                  <a:lnTo>
                    <a:pt x="557" y="354"/>
                  </a:lnTo>
                  <a:lnTo>
                    <a:pt x="561" y="341"/>
                  </a:lnTo>
                  <a:lnTo>
                    <a:pt x="563" y="327"/>
                  </a:lnTo>
                  <a:lnTo>
                    <a:pt x="565" y="313"/>
                  </a:lnTo>
                  <a:lnTo>
                    <a:pt x="566" y="298"/>
                  </a:lnTo>
                  <a:lnTo>
                    <a:pt x="566" y="284"/>
                  </a:lnTo>
                  <a:lnTo>
                    <a:pt x="566" y="284"/>
                  </a:lnTo>
                  <a:lnTo>
                    <a:pt x="566" y="270"/>
                  </a:lnTo>
                  <a:lnTo>
                    <a:pt x="565" y="255"/>
                  </a:lnTo>
                  <a:lnTo>
                    <a:pt x="563" y="240"/>
                  </a:lnTo>
                  <a:lnTo>
                    <a:pt x="561" y="226"/>
                  </a:lnTo>
                  <a:lnTo>
                    <a:pt x="558" y="213"/>
                  </a:lnTo>
                  <a:lnTo>
                    <a:pt x="554" y="199"/>
                  </a:lnTo>
                  <a:lnTo>
                    <a:pt x="549" y="186"/>
                  </a:lnTo>
                  <a:lnTo>
                    <a:pt x="544" y="174"/>
                  </a:lnTo>
                  <a:lnTo>
                    <a:pt x="539" y="161"/>
                  </a:lnTo>
                  <a:lnTo>
                    <a:pt x="532" y="149"/>
                  </a:lnTo>
                  <a:lnTo>
                    <a:pt x="526" y="137"/>
                  </a:lnTo>
                  <a:lnTo>
                    <a:pt x="518" y="126"/>
                  </a:lnTo>
                  <a:lnTo>
                    <a:pt x="511" y="115"/>
                  </a:lnTo>
                  <a:lnTo>
                    <a:pt x="502" y="104"/>
                  </a:lnTo>
                  <a:lnTo>
                    <a:pt x="493" y="94"/>
                  </a:lnTo>
                  <a:lnTo>
                    <a:pt x="484" y="84"/>
                  </a:lnTo>
                  <a:lnTo>
                    <a:pt x="474" y="75"/>
                  </a:lnTo>
                  <a:lnTo>
                    <a:pt x="464" y="66"/>
                  </a:lnTo>
                  <a:lnTo>
                    <a:pt x="454" y="57"/>
                  </a:lnTo>
                  <a:lnTo>
                    <a:pt x="443" y="49"/>
                  </a:lnTo>
                  <a:lnTo>
                    <a:pt x="431" y="42"/>
                  </a:lnTo>
                  <a:lnTo>
                    <a:pt x="419" y="35"/>
                  </a:lnTo>
                  <a:lnTo>
                    <a:pt x="407" y="29"/>
                  </a:lnTo>
                  <a:lnTo>
                    <a:pt x="395" y="23"/>
                  </a:lnTo>
                  <a:lnTo>
                    <a:pt x="382" y="18"/>
                  </a:lnTo>
                  <a:lnTo>
                    <a:pt x="369" y="14"/>
                  </a:lnTo>
                  <a:lnTo>
                    <a:pt x="356" y="10"/>
                  </a:lnTo>
                  <a:lnTo>
                    <a:pt x="342" y="7"/>
                  </a:lnTo>
                  <a:lnTo>
                    <a:pt x="328" y="4"/>
                  </a:lnTo>
                  <a:lnTo>
                    <a:pt x="314" y="2"/>
                  </a:lnTo>
                  <a:lnTo>
                    <a:pt x="300" y="1"/>
                  </a:lnTo>
                  <a:lnTo>
                    <a:pt x="286" y="0"/>
                  </a:lnTo>
                  <a:lnTo>
                    <a:pt x="282" y="0"/>
                  </a:lnTo>
                  <a:close/>
                  <a:moveTo>
                    <a:pt x="95" y="90"/>
                  </a:moveTo>
                  <a:lnTo>
                    <a:pt x="95" y="90"/>
                  </a:lnTo>
                  <a:lnTo>
                    <a:pt x="111" y="76"/>
                  </a:lnTo>
                  <a:lnTo>
                    <a:pt x="128" y="63"/>
                  </a:lnTo>
                  <a:lnTo>
                    <a:pt x="147" y="51"/>
                  </a:lnTo>
                  <a:lnTo>
                    <a:pt x="166" y="41"/>
                  </a:lnTo>
                  <a:lnTo>
                    <a:pt x="185" y="32"/>
                  </a:lnTo>
                  <a:lnTo>
                    <a:pt x="206" y="25"/>
                  </a:lnTo>
                  <a:lnTo>
                    <a:pt x="226" y="20"/>
                  </a:lnTo>
                  <a:lnTo>
                    <a:pt x="248" y="16"/>
                  </a:lnTo>
                  <a:lnTo>
                    <a:pt x="248" y="16"/>
                  </a:lnTo>
                  <a:lnTo>
                    <a:pt x="254" y="15"/>
                  </a:lnTo>
                  <a:lnTo>
                    <a:pt x="254" y="15"/>
                  </a:lnTo>
                  <a:lnTo>
                    <a:pt x="247" y="19"/>
                  </a:lnTo>
                  <a:lnTo>
                    <a:pt x="247" y="19"/>
                  </a:lnTo>
                  <a:lnTo>
                    <a:pt x="233" y="30"/>
                  </a:lnTo>
                  <a:lnTo>
                    <a:pt x="215" y="46"/>
                  </a:lnTo>
                  <a:lnTo>
                    <a:pt x="206" y="55"/>
                  </a:lnTo>
                  <a:lnTo>
                    <a:pt x="196" y="66"/>
                  </a:lnTo>
                  <a:lnTo>
                    <a:pt x="186" y="78"/>
                  </a:lnTo>
                  <a:lnTo>
                    <a:pt x="176" y="92"/>
                  </a:lnTo>
                  <a:lnTo>
                    <a:pt x="176" y="92"/>
                  </a:lnTo>
                  <a:lnTo>
                    <a:pt x="176" y="92"/>
                  </a:lnTo>
                  <a:lnTo>
                    <a:pt x="176" y="92"/>
                  </a:lnTo>
                  <a:lnTo>
                    <a:pt x="94" y="92"/>
                  </a:lnTo>
                  <a:lnTo>
                    <a:pt x="94" y="92"/>
                  </a:lnTo>
                  <a:lnTo>
                    <a:pt x="95" y="90"/>
                  </a:lnTo>
                  <a:lnTo>
                    <a:pt x="95" y="90"/>
                  </a:lnTo>
                  <a:close/>
                  <a:moveTo>
                    <a:pt x="194" y="90"/>
                  </a:moveTo>
                  <a:lnTo>
                    <a:pt x="194" y="90"/>
                  </a:lnTo>
                  <a:lnTo>
                    <a:pt x="203" y="79"/>
                  </a:lnTo>
                  <a:lnTo>
                    <a:pt x="212" y="69"/>
                  </a:lnTo>
                  <a:lnTo>
                    <a:pt x="230" y="50"/>
                  </a:lnTo>
                  <a:lnTo>
                    <a:pt x="247" y="36"/>
                  </a:lnTo>
                  <a:lnTo>
                    <a:pt x="262" y="25"/>
                  </a:lnTo>
                  <a:lnTo>
                    <a:pt x="262" y="25"/>
                  </a:lnTo>
                  <a:lnTo>
                    <a:pt x="278" y="15"/>
                  </a:lnTo>
                  <a:lnTo>
                    <a:pt x="278" y="15"/>
                  </a:lnTo>
                  <a:lnTo>
                    <a:pt x="278" y="92"/>
                  </a:lnTo>
                  <a:lnTo>
                    <a:pt x="278" y="92"/>
                  </a:lnTo>
                  <a:lnTo>
                    <a:pt x="192" y="92"/>
                  </a:lnTo>
                  <a:lnTo>
                    <a:pt x="192" y="92"/>
                  </a:lnTo>
                  <a:lnTo>
                    <a:pt x="194" y="90"/>
                  </a:lnTo>
                  <a:lnTo>
                    <a:pt x="194" y="90"/>
                  </a:lnTo>
                  <a:close/>
                  <a:moveTo>
                    <a:pt x="290" y="15"/>
                  </a:moveTo>
                  <a:lnTo>
                    <a:pt x="290" y="15"/>
                  </a:lnTo>
                  <a:lnTo>
                    <a:pt x="305" y="25"/>
                  </a:lnTo>
                  <a:lnTo>
                    <a:pt x="305" y="25"/>
                  </a:lnTo>
                  <a:lnTo>
                    <a:pt x="320" y="36"/>
                  </a:lnTo>
                  <a:lnTo>
                    <a:pt x="337" y="50"/>
                  </a:lnTo>
                  <a:lnTo>
                    <a:pt x="355" y="69"/>
                  </a:lnTo>
                  <a:lnTo>
                    <a:pt x="364" y="79"/>
                  </a:lnTo>
                  <a:lnTo>
                    <a:pt x="373" y="90"/>
                  </a:lnTo>
                  <a:lnTo>
                    <a:pt x="373" y="90"/>
                  </a:lnTo>
                  <a:lnTo>
                    <a:pt x="374" y="92"/>
                  </a:lnTo>
                  <a:lnTo>
                    <a:pt x="374" y="92"/>
                  </a:lnTo>
                  <a:lnTo>
                    <a:pt x="290" y="92"/>
                  </a:lnTo>
                  <a:lnTo>
                    <a:pt x="290" y="92"/>
                  </a:lnTo>
                  <a:lnTo>
                    <a:pt x="290" y="15"/>
                  </a:lnTo>
                  <a:lnTo>
                    <a:pt x="290" y="15"/>
                  </a:lnTo>
                  <a:close/>
                  <a:moveTo>
                    <a:pt x="391" y="92"/>
                  </a:moveTo>
                  <a:lnTo>
                    <a:pt x="391" y="92"/>
                  </a:lnTo>
                  <a:lnTo>
                    <a:pt x="376" y="72"/>
                  </a:lnTo>
                  <a:lnTo>
                    <a:pt x="359" y="53"/>
                  </a:lnTo>
                  <a:lnTo>
                    <a:pt x="340" y="35"/>
                  </a:lnTo>
                  <a:lnTo>
                    <a:pt x="319" y="19"/>
                  </a:lnTo>
                  <a:lnTo>
                    <a:pt x="319" y="19"/>
                  </a:lnTo>
                  <a:lnTo>
                    <a:pt x="314" y="16"/>
                  </a:lnTo>
                  <a:lnTo>
                    <a:pt x="314" y="16"/>
                  </a:lnTo>
                  <a:lnTo>
                    <a:pt x="320" y="16"/>
                  </a:lnTo>
                  <a:lnTo>
                    <a:pt x="320" y="16"/>
                  </a:lnTo>
                  <a:lnTo>
                    <a:pt x="341" y="20"/>
                  </a:lnTo>
                  <a:lnTo>
                    <a:pt x="362" y="25"/>
                  </a:lnTo>
                  <a:lnTo>
                    <a:pt x="382" y="32"/>
                  </a:lnTo>
                  <a:lnTo>
                    <a:pt x="402" y="41"/>
                  </a:lnTo>
                  <a:lnTo>
                    <a:pt x="420" y="51"/>
                  </a:lnTo>
                  <a:lnTo>
                    <a:pt x="438" y="63"/>
                  </a:lnTo>
                  <a:lnTo>
                    <a:pt x="455" y="76"/>
                  </a:lnTo>
                  <a:lnTo>
                    <a:pt x="471" y="90"/>
                  </a:lnTo>
                  <a:lnTo>
                    <a:pt x="471" y="90"/>
                  </a:lnTo>
                  <a:lnTo>
                    <a:pt x="473" y="92"/>
                  </a:lnTo>
                  <a:lnTo>
                    <a:pt x="473" y="92"/>
                  </a:lnTo>
                  <a:lnTo>
                    <a:pt x="391" y="92"/>
                  </a:lnTo>
                  <a:lnTo>
                    <a:pt x="391" y="92"/>
                  </a:lnTo>
                  <a:lnTo>
                    <a:pt x="391" y="92"/>
                  </a:lnTo>
                  <a:lnTo>
                    <a:pt x="391" y="92"/>
                  </a:lnTo>
                  <a:close/>
                  <a:moveTo>
                    <a:pt x="167" y="105"/>
                  </a:moveTo>
                  <a:lnTo>
                    <a:pt x="167" y="105"/>
                  </a:lnTo>
                  <a:lnTo>
                    <a:pt x="166" y="107"/>
                  </a:lnTo>
                  <a:lnTo>
                    <a:pt x="166" y="107"/>
                  </a:lnTo>
                  <a:lnTo>
                    <a:pt x="156" y="126"/>
                  </a:lnTo>
                  <a:lnTo>
                    <a:pt x="148" y="145"/>
                  </a:lnTo>
                  <a:lnTo>
                    <a:pt x="141" y="165"/>
                  </a:lnTo>
                  <a:lnTo>
                    <a:pt x="136" y="185"/>
                  </a:lnTo>
                  <a:lnTo>
                    <a:pt x="136" y="185"/>
                  </a:lnTo>
                  <a:lnTo>
                    <a:pt x="136" y="186"/>
                  </a:lnTo>
                  <a:lnTo>
                    <a:pt x="136" y="186"/>
                  </a:lnTo>
                  <a:lnTo>
                    <a:pt x="32" y="186"/>
                  </a:lnTo>
                  <a:lnTo>
                    <a:pt x="32" y="186"/>
                  </a:lnTo>
                  <a:lnTo>
                    <a:pt x="33" y="185"/>
                  </a:lnTo>
                  <a:lnTo>
                    <a:pt x="33" y="185"/>
                  </a:lnTo>
                  <a:lnTo>
                    <a:pt x="42" y="163"/>
                  </a:lnTo>
                  <a:lnTo>
                    <a:pt x="53" y="143"/>
                  </a:lnTo>
                  <a:lnTo>
                    <a:pt x="66" y="124"/>
                  </a:lnTo>
                  <a:lnTo>
                    <a:pt x="81" y="106"/>
                  </a:lnTo>
                  <a:lnTo>
                    <a:pt x="81" y="106"/>
                  </a:lnTo>
                  <a:lnTo>
                    <a:pt x="81" y="105"/>
                  </a:lnTo>
                  <a:lnTo>
                    <a:pt x="81" y="105"/>
                  </a:lnTo>
                  <a:lnTo>
                    <a:pt x="167" y="105"/>
                  </a:lnTo>
                  <a:lnTo>
                    <a:pt x="167" y="105"/>
                  </a:lnTo>
                  <a:close/>
                  <a:moveTo>
                    <a:pt x="278" y="105"/>
                  </a:moveTo>
                  <a:lnTo>
                    <a:pt x="278" y="105"/>
                  </a:lnTo>
                  <a:lnTo>
                    <a:pt x="278" y="186"/>
                  </a:lnTo>
                  <a:lnTo>
                    <a:pt x="278" y="186"/>
                  </a:lnTo>
                  <a:lnTo>
                    <a:pt x="149" y="186"/>
                  </a:lnTo>
                  <a:lnTo>
                    <a:pt x="149" y="186"/>
                  </a:lnTo>
                  <a:lnTo>
                    <a:pt x="150" y="185"/>
                  </a:lnTo>
                  <a:lnTo>
                    <a:pt x="150" y="185"/>
                  </a:lnTo>
                  <a:lnTo>
                    <a:pt x="155" y="164"/>
                  </a:lnTo>
                  <a:lnTo>
                    <a:pt x="162" y="144"/>
                  </a:lnTo>
                  <a:lnTo>
                    <a:pt x="172" y="125"/>
                  </a:lnTo>
                  <a:lnTo>
                    <a:pt x="183" y="106"/>
                  </a:lnTo>
                  <a:lnTo>
                    <a:pt x="183" y="106"/>
                  </a:lnTo>
                  <a:lnTo>
                    <a:pt x="183" y="105"/>
                  </a:lnTo>
                  <a:lnTo>
                    <a:pt x="183" y="105"/>
                  </a:lnTo>
                  <a:lnTo>
                    <a:pt x="278" y="105"/>
                  </a:lnTo>
                  <a:lnTo>
                    <a:pt x="278" y="105"/>
                  </a:lnTo>
                  <a:close/>
                  <a:moveTo>
                    <a:pt x="384" y="105"/>
                  </a:moveTo>
                  <a:lnTo>
                    <a:pt x="384" y="105"/>
                  </a:lnTo>
                  <a:lnTo>
                    <a:pt x="384" y="106"/>
                  </a:lnTo>
                  <a:lnTo>
                    <a:pt x="384" y="106"/>
                  </a:lnTo>
                  <a:lnTo>
                    <a:pt x="395" y="125"/>
                  </a:lnTo>
                  <a:lnTo>
                    <a:pt x="404" y="144"/>
                  </a:lnTo>
                  <a:lnTo>
                    <a:pt x="412" y="164"/>
                  </a:lnTo>
                  <a:lnTo>
                    <a:pt x="417" y="185"/>
                  </a:lnTo>
                  <a:lnTo>
                    <a:pt x="417" y="185"/>
                  </a:lnTo>
                  <a:lnTo>
                    <a:pt x="417" y="186"/>
                  </a:lnTo>
                  <a:lnTo>
                    <a:pt x="417" y="186"/>
                  </a:lnTo>
                  <a:lnTo>
                    <a:pt x="290" y="186"/>
                  </a:lnTo>
                  <a:lnTo>
                    <a:pt x="290" y="186"/>
                  </a:lnTo>
                  <a:lnTo>
                    <a:pt x="290" y="105"/>
                  </a:lnTo>
                  <a:lnTo>
                    <a:pt x="290" y="105"/>
                  </a:lnTo>
                  <a:lnTo>
                    <a:pt x="384" y="105"/>
                  </a:lnTo>
                  <a:lnTo>
                    <a:pt x="384" y="105"/>
                  </a:lnTo>
                  <a:close/>
                  <a:moveTo>
                    <a:pt x="486" y="105"/>
                  </a:moveTo>
                  <a:lnTo>
                    <a:pt x="486" y="105"/>
                  </a:lnTo>
                  <a:lnTo>
                    <a:pt x="486" y="106"/>
                  </a:lnTo>
                  <a:lnTo>
                    <a:pt x="486" y="106"/>
                  </a:lnTo>
                  <a:lnTo>
                    <a:pt x="501" y="124"/>
                  </a:lnTo>
                  <a:lnTo>
                    <a:pt x="514" y="143"/>
                  </a:lnTo>
                  <a:lnTo>
                    <a:pt x="525" y="163"/>
                  </a:lnTo>
                  <a:lnTo>
                    <a:pt x="534" y="185"/>
                  </a:lnTo>
                  <a:lnTo>
                    <a:pt x="534" y="185"/>
                  </a:lnTo>
                  <a:lnTo>
                    <a:pt x="535" y="186"/>
                  </a:lnTo>
                  <a:lnTo>
                    <a:pt x="535" y="186"/>
                  </a:lnTo>
                  <a:lnTo>
                    <a:pt x="431" y="186"/>
                  </a:lnTo>
                  <a:lnTo>
                    <a:pt x="431" y="186"/>
                  </a:lnTo>
                  <a:lnTo>
                    <a:pt x="431" y="185"/>
                  </a:lnTo>
                  <a:lnTo>
                    <a:pt x="431" y="185"/>
                  </a:lnTo>
                  <a:lnTo>
                    <a:pt x="426" y="165"/>
                  </a:lnTo>
                  <a:lnTo>
                    <a:pt x="419" y="145"/>
                  </a:lnTo>
                  <a:lnTo>
                    <a:pt x="411" y="126"/>
                  </a:lnTo>
                  <a:lnTo>
                    <a:pt x="400" y="107"/>
                  </a:lnTo>
                  <a:lnTo>
                    <a:pt x="400" y="107"/>
                  </a:lnTo>
                  <a:lnTo>
                    <a:pt x="400" y="105"/>
                  </a:lnTo>
                  <a:lnTo>
                    <a:pt x="400" y="105"/>
                  </a:lnTo>
                  <a:lnTo>
                    <a:pt x="486" y="105"/>
                  </a:lnTo>
                  <a:lnTo>
                    <a:pt x="486" y="105"/>
                  </a:lnTo>
                  <a:close/>
                  <a:moveTo>
                    <a:pt x="540" y="199"/>
                  </a:moveTo>
                  <a:lnTo>
                    <a:pt x="540" y="199"/>
                  </a:lnTo>
                  <a:lnTo>
                    <a:pt x="540" y="200"/>
                  </a:lnTo>
                  <a:lnTo>
                    <a:pt x="540" y="200"/>
                  </a:lnTo>
                  <a:lnTo>
                    <a:pt x="545" y="220"/>
                  </a:lnTo>
                  <a:lnTo>
                    <a:pt x="549" y="242"/>
                  </a:lnTo>
                  <a:lnTo>
                    <a:pt x="552" y="263"/>
                  </a:lnTo>
                  <a:lnTo>
                    <a:pt x="553" y="284"/>
                  </a:lnTo>
                  <a:lnTo>
                    <a:pt x="553" y="284"/>
                  </a:lnTo>
                  <a:lnTo>
                    <a:pt x="552" y="305"/>
                  </a:lnTo>
                  <a:lnTo>
                    <a:pt x="549" y="326"/>
                  </a:lnTo>
                  <a:lnTo>
                    <a:pt x="545" y="347"/>
                  </a:lnTo>
                  <a:lnTo>
                    <a:pt x="540" y="367"/>
                  </a:lnTo>
                  <a:lnTo>
                    <a:pt x="540" y="367"/>
                  </a:lnTo>
                  <a:lnTo>
                    <a:pt x="539" y="368"/>
                  </a:lnTo>
                  <a:lnTo>
                    <a:pt x="539" y="368"/>
                  </a:lnTo>
                  <a:lnTo>
                    <a:pt x="27" y="368"/>
                  </a:lnTo>
                  <a:lnTo>
                    <a:pt x="27" y="368"/>
                  </a:lnTo>
                  <a:lnTo>
                    <a:pt x="27" y="367"/>
                  </a:lnTo>
                  <a:lnTo>
                    <a:pt x="27" y="367"/>
                  </a:lnTo>
                  <a:lnTo>
                    <a:pt x="27" y="367"/>
                  </a:lnTo>
                  <a:lnTo>
                    <a:pt x="21" y="347"/>
                  </a:lnTo>
                  <a:lnTo>
                    <a:pt x="17" y="326"/>
                  </a:lnTo>
                  <a:lnTo>
                    <a:pt x="15" y="305"/>
                  </a:lnTo>
                  <a:lnTo>
                    <a:pt x="14" y="284"/>
                  </a:lnTo>
                  <a:lnTo>
                    <a:pt x="14" y="284"/>
                  </a:lnTo>
                  <a:lnTo>
                    <a:pt x="15" y="263"/>
                  </a:lnTo>
                  <a:lnTo>
                    <a:pt x="17" y="242"/>
                  </a:lnTo>
                  <a:lnTo>
                    <a:pt x="21" y="220"/>
                  </a:lnTo>
                  <a:lnTo>
                    <a:pt x="27" y="200"/>
                  </a:lnTo>
                  <a:lnTo>
                    <a:pt x="27" y="200"/>
                  </a:lnTo>
                  <a:lnTo>
                    <a:pt x="27" y="199"/>
                  </a:lnTo>
                  <a:lnTo>
                    <a:pt x="27" y="199"/>
                  </a:lnTo>
                  <a:lnTo>
                    <a:pt x="540" y="199"/>
                  </a:lnTo>
                  <a:lnTo>
                    <a:pt x="540" y="199"/>
                  </a:lnTo>
                  <a:close/>
                  <a:moveTo>
                    <a:pt x="136" y="381"/>
                  </a:moveTo>
                  <a:lnTo>
                    <a:pt x="136" y="381"/>
                  </a:lnTo>
                  <a:lnTo>
                    <a:pt x="136" y="381"/>
                  </a:lnTo>
                  <a:lnTo>
                    <a:pt x="136" y="381"/>
                  </a:lnTo>
                  <a:lnTo>
                    <a:pt x="141" y="402"/>
                  </a:lnTo>
                  <a:lnTo>
                    <a:pt x="148" y="421"/>
                  </a:lnTo>
                  <a:lnTo>
                    <a:pt x="156" y="441"/>
                  </a:lnTo>
                  <a:lnTo>
                    <a:pt x="166" y="460"/>
                  </a:lnTo>
                  <a:lnTo>
                    <a:pt x="166" y="460"/>
                  </a:lnTo>
                  <a:lnTo>
                    <a:pt x="167" y="461"/>
                  </a:lnTo>
                  <a:lnTo>
                    <a:pt x="167" y="461"/>
                  </a:lnTo>
                  <a:lnTo>
                    <a:pt x="81" y="461"/>
                  </a:lnTo>
                  <a:lnTo>
                    <a:pt x="81" y="461"/>
                  </a:lnTo>
                  <a:lnTo>
                    <a:pt x="81" y="461"/>
                  </a:lnTo>
                  <a:lnTo>
                    <a:pt x="81" y="461"/>
                  </a:lnTo>
                  <a:lnTo>
                    <a:pt x="81" y="461"/>
                  </a:lnTo>
                  <a:lnTo>
                    <a:pt x="66" y="443"/>
                  </a:lnTo>
                  <a:lnTo>
                    <a:pt x="53" y="423"/>
                  </a:lnTo>
                  <a:lnTo>
                    <a:pt x="42" y="403"/>
                  </a:lnTo>
                  <a:lnTo>
                    <a:pt x="33" y="382"/>
                  </a:lnTo>
                  <a:lnTo>
                    <a:pt x="33" y="382"/>
                  </a:lnTo>
                  <a:lnTo>
                    <a:pt x="32" y="381"/>
                  </a:lnTo>
                  <a:lnTo>
                    <a:pt x="32" y="381"/>
                  </a:lnTo>
                  <a:lnTo>
                    <a:pt x="136" y="381"/>
                  </a:lnTo>
                  <a:lnTo>
                    <a:pt x="136" y="381"/>
                  </a:lnTo>
                  <a:close/>
                  <a:moveTo>
                    <a:pt x="278" y="381"/>
                  </a:moveTo>
                  <a:lnTo>
                    <a:pt x="278" y="381"/>
                  </a:lnTo>
                  <a:lnTo>
                    <a:pt x="278" y="461"/>
                  </a:lnTo>
                  <a:lnTo>
                    <a:pt x="278" y="461"/>
                  </a:lnTo>
                  <a:lnTo>
                    <a:pt x="183" y="461"/>
                  </a:lnTo>
                  <a:lnTo>
                    <a:pt x="183" y="461"/>
                  </a:lnTo>
                  <a:lnTo>
                    <a:pt x="183" y="461"/>
                  </a:lnTo>
                  <a:lnTo>
                    <a:pt x="183" y="461"/>
                  </a:lnTo>
                  <a:lnTo>
                    <a:pt x="172" y="442"/>
                  </a:lnTo>
                  <a:lnTo>
                    <a:pt x="162" y="422"/>
                  </a:lnTo>
                  <a:lnTo>
                    <a:pt x="155" y="402"/>
                  </a:lnTo>
                  <a:lnTo>
                    <a:pt x="150" y="382"/>
                  </a:lnTo>
                  <a:lnTo>
                    <a:pt x="150" y="382"/>
                  </a:lnTo>
                  <a:lnTo>
                    <a:pt x="149" y="381"/>
                  </a:lnTo>
                  <a:lnTo>
                    <a:pt x="149" y="381"/>
                  </a:lnTo>
                  <a:lnTo>
                    <a:pt x="278" y="381"/>
                  </a:lnTo>
                  <a:lnTo>
                    <a:pt x="278" y="381"/>
                  </a:lnTo>
                  <a:close/>
                  <a:moveTo>
                    <a:pt x="417" y="381"/>
                  </a:moveTo>
                  <a:lnTo>
                    <a:pt x="417" y="381"/>
                  </a:lnTo>
                  <a:lnTo>
                    <a:pt x="417" y="382"/>
                  </a:lnTo>
                  <a:lnTo>
                    <a:pt x="417" y="382"/>
                  </a:lnTo>
                  <a:lnTo>
                    <a:pt x="412" y="402"/>
                  </a:lnTo>
                  <a:lnTo>
                    <a:pt x="404" y="422"/>
                  </a:lnTo>
                  <a:lnTo>
                    <a:pt x="395" y="442"/>
                  </a:lnTo>
                  <a:lnTo>
                    <a:pt x="384" y="461"/>
                  </a:lnTo>
                  <a:lnTo>
                    <a:pt x="384" y="461"/>
                  </a:lnTo>
                  <a:lnTo>
                    <a:pt x="384" y="461"/>
                  </a:lnTo>
                  <a:lnTo>
                    <a:pt x="384" y="461"/>
                  </a:lnTo>
                  <a:lnTo>
                    <a:pt x="290" y="461"/>
                  </a:lnTo>
                  <a:lnTo>
                    <a:pt x="290" y="461"/>
                  </a:lnTo>
                  <a:lnTo>
                    <a:pt x="290" y="381"/>
                  </a:lnTo>
                  <a:lnTo>
                    <a:pt x="290" y="381"/>
                  </a:lnTo>
                  <a:lnTo>
                    <a:pt x="417" y="381"/>
                  </a:lnTo>
                  <a:lnTo>
                    <a:pt x="417" y="381"/>
                  </a:lnTo>
                  <a:close/>
                  <a:moveTo>
                    <a:pt x="535" y="381"/>
                  </a:moveTo>
                  <a:lnTo>
                    <a:pt x="535" y="381"/>
                  </a:lnTo>
                  <a:lnTo>
                    <a:pt x="534" y="382"/>
                  </a:lnTo>
                  <a:lnTo>
                    <a:pt x="534" y="382"/>
                  </a:lnTo>
                  <a:lnTo>
                    <a:pt x="525" y="403"/>
                  </a:lnTo>
                  <a:lnTo>
                    <a:pt x="514" y="423"/>
                  </a:lnTo>
                  <a:lnTo>
                    <a:pt x="501" y="443"/>
                  </a:lnTo>
                  <a:lnTo>
                    <a:pt x="486" y="461"/>
                  </a:lnTo>
                  <a:lnTo>
                    <a:pt x="486" y="461"/>
                  </a:lnTo>
                  <a:lnTo>
                    <a:pt x="486" y="461"/>
                  </a:lnTo>
                  <a:lnTo>
                    <a:pt x="486" y="461"/>
                  </a:lnTo>
                  <a:lnTo>
                    <a:pt x="400" y="461"/>
                  </a:lnTo>
                  <a:lnTo>
                    <a:pt x="400" y="461"/>
                  </a:lnTo>
                  <a:lnTo>
                    <a:pt x="400" y="460"/>
                  </a:lnTo>
                  <a:lnTo>
                    <a:pt x="400" y="460"/>
                  </a:lnTo>
                  <a:lnTo>
                    <a:pt x="400" y="460"/>
                  </a:lnTo>
                  <a:lnTo>
                    <a:pt x="411" y="441"/>
                  </a:lnTo>
                  <a:lnTo>
                    <a:pt x="419" y="421"/>
                  </a:lnTo>
                  <a:lnTo>
                    <a:pt x="426" y="402"/>
                  </a:lnTo>
                  <a:lnTo>
                    <a:pt x="431" y="381"/>
                  </a:lnTo>
                  <a:lnTo>
                    <a:pt x="431" y="381"/>
                  </a:lnTo>
                  <a:lnTo>
                    <a:pt x="431" y="381"/>
                  </a:lnTo>
                  <a:lnTo>
                    <a:pt x="431" y="381"/>
                  </a:lnTo>
                  <a:lnTo>
                    <a:pt x="535" y="381"/>
                  </a:lnTo>
                  <a:lnTo>
                    <a:pt x="535" y="381"/>
                  </a:lnTo>
                  <a:close/>
                  <a:moveTo>
                    <a:pt x="176" y="475"/>
                  </a:moveTo>
                  <a:lnTo>
                    <a:pt x="176" y="475"/>
                  </a:lnTo>
                  <a:lnTo>
                    <a:pt x="176" y="475"/>
                  </a:lnTo>
                  <a:lnTo>
                    <a:pt x="176" y="475"/>
                  </a:lnTo>
                  <a:lnTo>
                    <a:pt x="191" y="495"/>
                  </a:lnTo>
                  <a:lnTo>
                    <a:pt x="208" y="513"/>
                  </a:lnTo>
                  <a:lnTo>
                    <a:pt x="227" y="531"/>
                  </a:lnTo>
                  <a:lnTo>
                    <a:pt x="247" y="548"/>
                  </a:lnTo>
                  <a:lnTo>
                    <a:pt x="247" y="548"/>
                  </a:lnTo>
                  <a:lnTo>
                    <a:pt x="253" y="551"/>
                  </a:lnTo>
                  <a:lnTo>
                    <a:pt x="253" y="551"/>
                  </a:lnTo>
                  <a:lnTo>
                    <a:pt x="247" y="550"/>
                  </a:lnTo>
                  <a:lnTo>
                    <a:pt x="247" y="550"/>
                  </a:lnTo>
                  <a:lnTo>
                    <a:pt x="247" y="550"/>
                  </a:lnTo>
                  <a:lnTo>
                    <a:pt x="226" y="546"/>
                  </a:lnTo>
                  <a:lnTo>
                    <a:pt x="205" y="541"/>
                  </a:lnTo>
                  <a:lnTo>
                    <a:pt x="185" y="534"/>
                  </a:lnTo>
                  <a:lnTo>
                    <a:pt x="165" y="525"/>
                  </a:lnTo>
                  <a:lnTo>
                    <a:pt x="146" y="515"/>
                  </a:lnTo>
                  <a:lnTo>
                    <a:pt x="129" y="504"/>
                  </a:lnTo>
                  <a:lnTo>
                    <a:pt x="111" y="491"/>
                  </a:lnTo>
                  <a:lnTo>
                    <a:pt x="95" y="476"/>
                  </a:lnTo>
                  <a:lnTo>
                    <a:pt x="95" y="476"/>
                  </a:lnTo>
                  <a:lnTo>
                    <a:pt x="94" y="475"/>
                  </a:lnTo>
                  <a:lnTo>
                    <a:pt x="94" y="475"/>
                  </a:lnTo>
                  <a:lnTo>
                    <a:pt x="176" y="475"/>
                  </a:lnTo>
                  <a:lnTo>
                    <a:pt x="176" y="475"/>
                  </a:lnTo>
                  <a:close/>
                  <a:moveTo>
                    <a:pt x="278" y="475"/>
                  </a:moveTo>
                  <a:lnTo>
                    <a:pt x="278" y="475"/>
                  </a:lnTo>
                  <a:lnTo>
                    <a:pt x="278" y="552"/>
                  </a:lnTo>
                  <a:lnTo>
                    <a:pt x="278" y="552"/>
                  </a:lnTo>
                  <a:lnTo>
                    <a:pt x="262" y="542"/>
                  </a:lnTo>
                  <a:lnTo>
                    <a:pt x="262" y="542"/>
                  </a:lnTo>
                  <a:lnTo>
                    <a:pt x="247" y="531"/>
                  </a:lnTo>
                  <a:lnTo>
                    <a:pt x="230" y="516"/>
                  </a:lnTo>
                  <a:lnTo>
                    <a:pt x="212" y="498"/>
                  </a:lnTo>
                  <a:lnTo>
                    <a:pt x="203" y="487"/>
                  </a:lnTo>
                  <a:lnTo>
                    <a:pt x="194" y="476"/>
                  </a:lnTo>
                  <a:lnTo>
                    <a:pt x="194" y="476"/>
                  </a:lnTo>
                  <a:lnTo>
                    <a:pt x="192" y="475"/>
                  </a:lnTo>
                  <a:lnTo>
                    <a:pt x="192" y="475"/>
                  </a:lnTo>
                  <a:lnTo>
                    <a:pt x="278" y="475"/>
                  </a:lnTo>
                  <a:lnTo>
                    <a:pt x="278" y="475"/>
                  </a:lnTo>
                  <a:close/>
                  <a:moveTo>
                    <a:pt x="374" y="475"/>
                  </a:moveTo>
                  <a:lnTo>
                    <a:pt x="374" y="475"/>
                  </a:lnTo>
                  <a:lnTo>
                    <a:pt x="373" y="476"/>
                  </a:lnTo>
                  <a:lnTo>
                    <a:pt x="373" y="476"/>
                  </a:lnTo>
                  <a:lnTo>
                    <a:pt x="364" y="487"/>
                  </a:lnTo>
                  <a:lnTo>
                    <a:pt x="355" y="498"/>
                  </a:lnTo>
                  <a:lnTo>
                    <a:pt x="337" y="516"/>
                  </a:lnTo>
                  <a:lnTo>
                    <a:pt x="320" y="531"/>
                  </a:lnTo>
                  <a:lnTo>
                    <a:pt x="305" y="542"/>
                  </a:lnTo>
                  <a:lnTo>
                    <a:pt x="305" y="542"/>
                  </a:lnTo>
                  <a:lnTo>
                    <a:pt x="290" y="552"/>
                  </a:lnTo>
                  <a:lnTo>
                    <a:pt x="290" y="552"/>
                  </a:lnTo>
                  <a:lnTo>
                    <a:pt x="290" y="475"/>
                  </a:lnTo>
                  <a:lnTo>
                    <a:pt x="290" y="475"/>
                  </a:lnTo>
                  <a:lnTo>
                    <a:pt x="374" y="475"/>
                  </a:lnTo>
                  <a:lnTo>
                    <a:pt x="374" y="475"/>
                  </a:lnTo>
                  <a:close/>
                  <a:moveTo>
                    <a:pt x="473" y="475"/>
                  </a:moveTo>
                  <a:lnTo>
                    <a:pt x="473" y="475"/>
                  </a:lnTo>
                  <a:lnTo>
                    <a:pt x="471" y="476"/>
                  </a:lnTo>
                  <a:lnTo>
                    <a:pt x="471" y="476"/>
                  </a:lnTo>
                  <a:lnTo>
                    <a:pt x="455" y="491"/>
                  </a:lnTo>
                  <a:lnTo>
                    <a:pt x="438" y="504"/>
                  </a:lnTo>
                  <a:lnTo>
                    <a:pt x="420" y="515"/>
                  </a:lnTo>
                  <a:lnTo>
                    <a:pt x="401" y="525"/>
                  </a:lnTo>
                  <a:lnTo>
                    <a:pt x="382" y="534"/>
                  </a:lnTo>
                  <a:lnTo>
                    <a:pt x="361" y="541"/>
                  </a:lnTo>
                  <a:lnTo>
                    <a:pt x="340" y="547"/>
                  </a:lnTo>
                  <a:lnTo>
                    <a:pt x="319" y="551"/>
                  </a:lnTo>
                  <a:lnTo>
                    <a:pt x="319" y="551"/>
                  </a:lnTo>
                  <a:lnTo>
                    <a:pt x="313" y="551"/>
                  </a:lnTo>
                  <a:lnTo>
                    <a:pt x="313" y="551"/>
                  </a:lnTo>
                  <a:lnTo>
                    <a:pt x="319" y="547"/>
                  </a:lnTo>
                  <a:lnTo>
                    <a:pt x="319" y="547"/>
                  </a:lnTo>
                  <a:lnTo>
                    <a:pt x="334" y="537"/>
                  </a:lnTo>
                  <a:lnTo>
                    <a:pt x="351" y="521"/>
                  </a:lnTo>
                  <a:lnTo>
                    <a:pt x="361" y="511"/>
                  </a:lnTo>
                  <a:lnTo>
                    <a:pt x="371" y="500"/>
                  </a:lnTo>
                  <a:lnTo>
                    <a:pt x="381" y="488"/>
                  </a:lnTo>
                  <a:lnTo>
                    <a:pt x="391" y="475"/>
                  </a:lnTo>
                  <a:lnTo>
                    <a:pt x="391" y="475"/>
                  </a:lnTo>
                  <a:lnTo>
                    <a:pt x="391" y="475"/>
                  </a:lnTo>
                  <a:lnTo>
                    <a:pt x="391" y="475"/>
                  </a:lnTo>
                  <a:lnTo>
                    <a:pt x="473" y="475"/>
                  </a:lnTo>
                  <a:lnTo>
                    <a:pt x="473" y="47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9" name="Freeform 27"/>
            <p:cNvSpPr>
              <a:spLocks/>
            </p:cNvSpPr>
            <p:nvPr userDrawn="1"/>
          </p:nvSpPr>
          <p:spPr bwMode="auto">
            <a:xfrm>
              <a:off x="1658938" y="1789113"/>
              <a:ext cx="107950" cy="187325"/>
            </a:xfrm>
            <a:custGeom>
              <a:avLst/>
              <a:gdLst>
                <a:gd name="T0" fmla="*/ 68 w 68"/>
                <a:gd name="T1" fmla="*/ 1 h 118"/>
                <a:gd name="T2" fmla="*/ 68 w 68"/>
                <a:gd name="T3" fmla="*/ 1 h 118"/>
                <a:gd name="T4" fmla="*/ 66 w 68"/>
                <a:gd name="T5" fmla="*/ 2 h 118"/>
                <a:gd name="T6" fmla="*/ 65 w 68"/>
                <a:gd name="T7" fmla="*/ 4 h 118"/>
                <a:gd name="T8" fmla="*/ 62 w 68"/>
                <a:gd name="T9" fmla="*/ 8 h 118"/>
                <a:gd name="T10" fmla="*/ 57 w 68"/>
                <a:gd name="T11" fmla="*/ 24 h 118"/>
                <a:gd name="T12" fmla="*/ 36 w 68"/>
                <a:gd name="T13" fmla="*/ 95 h 118"/>
                <a:gd name="T14" fmla="*/ 36 w 68"/>
                <a:gd name="T15" fmla="*/ 95 h 118"/>
                <a:gd name="T16" fmla="*/ 34 w 68"/>
                <a:gd name="T17" fmla="*/ 104 h 118"/>
                <a:gd name="T18" fmla="*/ 33 w 68"/>
                <a:gd name="T19" fmla="*/ 110 h 118"/>
                <a:gd name="T20" fmla="*/ 34 w 68"/>
                <a:gd name="T21" fmla="*/ 114 h 118"/>
                <a:gd name="T22" fmla="*/ 35 w 68"/>
                <a:gd name="T23" fmla="*/ 117 h 118"/>
                <a:gd name="T24" fmla="*/ 35 w 68"/>
                <a:gd name="T25" fmla="*/ 118 h 118"/>
                <a:gd name="T26" fmla="*/ 0 w 68"/>
                <a:gd name="T27" fmla="*/ 118 h 118"/>
                <a:gd name="T28" fmla="*/ 0 w 68"/>
                <a:gd name="T29" fmla="*/ 117 h 118"/>
                <a:gd name="T30" fmla="*/ 0 w 68"/>
                <a:gd name="T31" fmla="*/ 117 h 118"/>
                <a:gd name="T32" fmla="*/ 4 w 68"/>
                <a:gd name="T33" fmla="*/ 114 h 118"/>
                <a:gd name="T34" fmla="*/ 6 w 68"/>
                <a:gd name="T35" fmla="*/ 111 h 118"/>
                <a:gd name="T36" fmla="*/ 9 w 68"/>
                <a:gd name="T37" fmla="*/ 105 h 118"/>
                <a:gd name="T38" fmla="*/ 11 w 68"/>
                <a:gd name="T39" fmla="*/ 96 h 118"/>
                <a:gd name="T40" fmla="*/ 32 w 68"/>
                <a:gd name="T41" fmla="*/ 25 h 118"/>
                <a:gd name="T42" fmla="*/ 32 w 68"/>
                <a:gd name="T43" fmla="*/ 25 h 118"/>
                <a:gd name="T44" fmla="*/ 34 w 68"/>
                <a:gd name="T45" fmla="*/ 15 h 118"/>
                <a:gd name="T46" fmla="*/ 35 w 68"/>
                <a:gd name="T47" fmla="*/ 9 h 118"/>
                <a:gd name="T48" fmla="*/ 35 w 68"/>
                <a:gd name="T49" fmla="*/ 5 h 118"/>
                <a:gd name="T50" fmla="*/ 34 w 68"/>
                <a:gd name="T51" fmla="*/ 1 h 118"/>
                <a:gd name="T52" fmla="*/ 34 w 68"/>
                <a:gd name="T53" fmla="*/ 0 h 118"/>
                <a:gd name="T54" fmla="*/ 68 w 68"/>
                <a:gd name="T55" fmla="*/ 0 h 118"/>
                <a:gd name="T56" fmla="*/ 68 w 68"/>
                <a:gd name="T57" fmla="*/ 1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8" h="118">
                  <a:moveTo>
                    <a:pt x="68" y="1"/>
                  </a:moveTo>
                  <a:lnTo>
                    <a:pt x="68" y="1"/>
                  </a:lnTo>
                  <a:lnTo>
                    <a:pt x="66" y="2"/>
                  </a:lnTo>
                  <a:lnTo>
                    <a:pt x="65" y="4"/>
                  </a:lnTo>
                  <a:lnTo>
                    <a:pt x="62" y="8"/>
                  </a:lnTo>
                  <a:lnTo>
                    <a:pt x="57" y="24"/>
                  </a:lnTo>
                  <a:lnTo>
                    <a:pt x="36" y="95"/>
                  </a:lnTo>
                  <a:lnTo>
                    <a:pt x="36" y="95"/>
                  </a:lnTo>
                  <a:lnTo>
                    <a:pt x="34" y="104"/>
                  </a:lnTo>
                  <a:lnTo>
                    <a:pt x="33" y="110"/>
                  </a:lnTo>
                  <a:lnTo>
                    <a:pt x="34" y="114"/>
                  </a:lnTo>
                  <a:lnTo>
                    <a:pt x="35" y="117"/>
                  </a:lnTo>
                  <a:lnTo>
                    <a:pt x="35" y="118"/>
                  </a:lnTo>
                  <a:lnTo>
                    <a:pt x="0" y="118"/>
                  </a:lnTo>
                  <a:lnTo>
                    <a:pt x="0" y="117"/>
                  </a:lnTo>
                  <a:lnTo>
                    <a:pt x="0" y="117"/>
                  </a:lnTo>
                  <a:lnTo>
                    <a:pt x="4" y="114"/>
                  </a:lnTo>
                  <a:lnTo>
                    <a:pt x="6" y="111"/>
                  </a:lnTo>
                  <a:lnTo>
                    <a:pt x="9" y="105"/>
                  </a:lnTo>
                  <a:lnTo>
                    <a:pt x="11" y="96"/>
                  </a:lnTo>
                  <a:lnTo>
                    <a:pt x="32" y="25"/>
                  </a:lnTo>
                  <a:lnTo>
                    <a:pt x="32" y="25"/>
                  </a:lnTo>
                  <a:lnTo>
                    <a:pt x="34" y="15"/>
                  </a:lnTo>
                  <a:lnTo>
                    <a:pt x="35" y="9"/>
                  </a:lnTo>
                  <a:lnTo>
                    <a:pt x="35" y="5"/>
                  </a:lnTo>
                  <a:lnTo>
                    <a:pt x="34" y="1"/>
                  </a:lnTo>
                  <a:lnTo>
                    <a:pt x="34" y="0"/>
                  </a:lnTo>
                  <a:lnTo>
                    <a:pt x="68" y="0"/>
                  </a:lnTo>
                  <a:lnTo>
                    <a:pt x="68"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0" name="Freeform 28"/>
            <p:cNvSpPr>
              <a:spLocks/>
            </p:cNvSpPr>
            <p:nvPr userDrawn="1"/>
          </p:nvSpPr>
          <p:spPr bwMode="auto">
            <a:xfrm>
              <a:off x="1289051" y="1785938"/>
              <a:ext cx="138113" cy="193675"/>
            </a:xfrm>
            <a:custGeom>
              <a:avLst/>
              <a:gdLst>
                <a:gd name="T0" fmla="*/ 8 w 87"/>
                <a:gd name="T1" fmla="*/ 90 h 122"/>
                <a:gd name="T2" fmla="*/ 10 w 87"/>
                <a:gd name="T3" fmla="*/ 101 h 122"/>
                <a:gd name="T4" fmla="*/ 16 w 87"/>
                <a:gd name="T5" fmla="*/ 109 h 122"/>
                <a:gd name="T6" fmla="*/ 25 w 87"/>
                <a:gd name="T7" fmla="*/ 113 h 122"/>
                <a:gd name="T8" fmla="*/ 38 w 87"/>
                <a:gd name="T9" fmla="*/ 114 h 122"/>
                <a:gd name="T10" fmla="*/ 42 w 87"/>
                <a:gd name="T11" fmla="*/ 113 h 122"/>
                <a:gd name="T12" fmla="*/ 50 w 87"/>
                <a:gd name="T13" fmla="*/ 110 h 122"/>
                <a:gd name="T14" fmla="*/ 55 w 87"/>
                <a:gd name="T15" fmla="*/ 104 h 122"/>
                <a:gd name="T16" fmla="*/ 58 w 87"/>
                <a:gd name="T17" fmla="*/ 97 h 122"/>
                <a:gd name="T18" fmla="*/ 58 w 87"/>
                <a:gd name="T19" fmla="*/ 94 h 122"/>
                <a:gd name="T20" fmla="*/ 54 w 87"/>
                <a:gd name="T21" fmla="*/ 82 h 122"/>
                <a:gd name="T22" fmla="*/ 43 w 87"/>
                <a:gd name="T23" fmla="*/ 72 h 122"/>
                <a:gd name="T24" fmla="*/ 38 w 87"/>
                <a:gd name="T25" fmla="*/ 68 h 122"/>
                <a:gd name="T26" fmla="*/ 22 w 87"/>
                <a:gd name="T27" fmla="*/ 54 h 122"/>
                <a:gd name="T28" fmla="*/ 17 w 87"/>
                <a:gd name="T29" fmla="*/ 46 h 122"/>
                <a:gd name="T30" fmla="*/ 16 w 87"/>
                <a:gd name="T31" fmla="*/ 36 h 122"/>
                <a:gd name="T32" fmla="*/ 17 w 87"/>
                <a:gd name="T33" fmla="*/ 29 h 122"/>
                <a:gd name="T34" fmla="*/ 22 w 87"/>
                <a:gd name="T35" fmla="*/ 15 h 122"/>
                <a:gd name="T36" fmla="*/ 33 w 87"/>
                <a:gd name="T37" fmla="*/ 6 h 122"/>
                <a:gd name="T38" fmla="*/ 48 w 87"/>
                <a:gd name="T39" fmla="*/ 1 h 122"/>
                <a:gd name="T40" fmla="*/ 56 w 87"/>
                <a:gd name="T41" fmla="*/ 0 h 122"/>
                <a:gd name="T42" fmla="*/ 77 w 87"/>
                <a:gd name="T43" fmla="*/ 2 h 122"/>
                <a:gd name="T44" fmla="*/ 87 w 87"/>
                <a:gd name="T45" fmla="*/ 5 h 122"/>
                <a:gd name="T46" fmla="*/ 80 w 87"/>
                <a:gd name="T47" fmla="*/ 27 h 122"/>
                <a:gd name="T48" fmla="*/ 77 w 87"/>
                <a:gd name="T49" fmla="*/ 17 h 122"/>
                <a:gd name="T50" fmla="*/ 73 w 87"/>
                <a:gd name="T51" fmla="*/ 11 h 122"/>
                <a:gd name="T52" fmla="*/ 65 w 87"/>
                <a:gd name="T53" fmla="*/ 8 h 122"/>
                <a:gd name="T54" fmla="*/ 55 w 87"/>
                <a:gd name="T55" fmla="*/ 8 h 122"/>
                <a:gd name="T56" fmla="*/ 50 w 87"/>
                <a:gd name="T57" fmla="*/ 8 h 122"/>
                <a:gd name="T58" fmla="*/ 44 w 87"/>
                <a:gd name="T59" fmla="*/ 12 h 122"/>
                <a:gd name="T60" fmla="*/ 39 w 87"/>
                <a:gd name="T61" fmla="*/ 17 h 122"/>
                <a:gd name="T62" fmla="*/ 37 w 87"/>
                <a:gd name="T63" fmla="*/ 28 h 122"/>
                <a:gd name="T64" fmla="*/ 38 w 87"/>
                <a:gd name="T65" fmla="*/ 34 h 122"/>
                <a:gd name="T66" fmla="*/ 45 w 87"/>
                <a:gd name="T67" fmla="*/ 44 h 122"/>
                <a:gd name="T68" fmla="*/ 57 w 87"/>
                <a:gd name="T69" fmla="*/ 52 h 122"/>
                <a:gd name="T70" fmla="*/ 66 w 87"/>
                <a:gd name="T71" fmla="*/ 58 h 122"/>
                <a:gd name="T72" fmla="*/ 77 w 87"/>
                <a:gd name="T73" fmla="*/ 69 h 122"/>
                <a:gd name="T74" fmla="*/ 80 w 87"/>
                <a:gd name="T75" fmla="*/ 79 h 122"/>
                <a:gd name="T76" fmla="*/ 81 w 87"/>
                <a:gd name="T77" fmla="*/ 84 h 122"/>
                <a:gd name="T78" fmla="*/ 77 w 87"/>
                <a:gd name="T79" fmla="*/ 100 h 122"/>
                <a:gd name="T80" fmla="*/ 68 w 87"/>
                <a:gd name="T81" fmla="*/ 112 h 122"/>
                <a:gd name="T82" fmla="*/ 54 w 87"/>
                <a:gd name="T83" fmla="*/ 120 h 122"/>
                <a:gd name="T84" fmla="*/ 35 w 87"/>
                <a:gd name="T85" fmla="*/ 122 h 122"/>
                <a:gd name="T86" fmla="*/ 24 w 87"/>
                <a:gd name="T87" fmla="*/ 121 h 122"/>
                <a:gd name="T88" fmla="*/ 6 w 87"/>
                <a:gd name="T89" fmla="*/ 116 h 122"/>
                <a:gd name="T90" fmla="*/ 0 w 87"/>
                <a:gd name="T91" fmla="*/ 112 h 122"/>
                <a:gd name="T92" fmla="*/ 8 w 87"/>
                <a:gd name="T93" fmla="*/ 9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7" h="122">
                  <a:moveTo>
                    <a:pt x="8" y="90"/>
                  </a:moveTo>
                  <a:lnTo>
                    <a:pt x="8" y="90"/>
                  </a:lnTo>
                  <a:lnTo>
                    <a:pt x="9" y="96"/>
                  </a:lnTo>
                  <a:lnTo>
                    <a:pt x="10" y="101"/>
                  </a:lnTo>
                  <a:lnTo>
                    <a:pt x="13" y="106"/>
                  </a:lnTo>
                  <a:lnTo>
                    <a:pt x="16" y="109"/>
                  </a:lnTo>
                  <a:lnTo>
                    <a:pt x="20" y="112"/>
                  </a:lnTo>
                  <a:lnTo>
                    <a:pt x="25" y="113"/>
                  </a:lnTo>
                  <a:lnTo>
                    <a:pt x="31" y="114"/>
                  </a:lnTo>
                  <a:lnTo>
                    <a:pt x="38" y="114"/>
                  </a:lnTo>
                  <a:lnTo>
                    <a:pt x="38" y="114"/>
                  </a:lnTo>
                  <a:lnTo>
                    <a:pt x="42" y="113"/>
                  </a:lnTo>
                  <a:lnTo>
                    <a:pt x="46" y="112"/>
                  </a:lnTo>
                  <a:lnTo>
                    <a:pt x="50" y="110"/>
                  </a:lnTo>
                  <a:lnTo>
                    <a:pt x="53" y="107"/>
                  </a:lnTo>
                  <a:lnTo>
                    <a:pt x="55" y="104"/>
                  </a:lnTo>
                  <a:lnTo>
                    <a:pt x="57" y="101"/>
                  </a:lnTo>
                  <a:lnTo>
                    <a:pt x="58" y="97"/>
                  </a:lnTo>
                  <a:lnTo>
                    <a:pt x="58" y="94"/>
                  </a:lnTo>
                  <a:lnTo>
                    <a:pt x="58" y="94"/>
                  </a:lnTo>
                  <a:lnTo>
                    <a:pt x="57" y="88"/>
                  </a:lnTo>
                  <a:lnTo>
                    <a:pt x="54" y="82"/>
                  </a:lnTo>
                  <a:lnTo>
                    <a:pt x="50" y="77"/>
                  </a:lnTo>
                  <a:lnTo>
                    <a:pt x="43" y="72"/>
                  </a:lnTo>
                  <a:lnTo>
                    <a:pt x="38" y="68"/>
                  </a:lnTo>
                  <a:lnTo>
                    <a:pt x="38" y="68"/>
                  </a:lnTo>
                  <a:lnTo>
                    <a:pt x="29" y="62"/>
                  </a:lnTo>
                  <a:lnTo>
                    <a:pt x="22" y="54"/>
                  </a:lnTo>
                  <a:lnTo>
                    <a:pt x="20" y="51"/>
                  </a:lnTo>
                  <a:lnTo>
                    <a:pt x="17" y="46"/>
                  </a:lnTo>
                  <a:lnTo>
                    <a:pt x="16" y="41"/>
                  </a:lnTo>
                  <a:lnTo>
                    <a:pt x="16" y="36"/>
                  </a:lnTo>
                  <a:lnTo>
                    <a:pt x="16" y="36"/>
                  </a:lnTo>
                  <a:lnTo>
                    <a:pt x="17" y="29"/>
                  </a:lnTo>
                  <a:lnTo>
                    <a:pt x="19" y="22"/>
                  </a:lnTo>
                  <a:lnTo>
                    <a:pt x="22" y="15"/>
                  </a:lnTo>
                  <a:lnTo>
                    <a:pt x="27" y="10"/>
                  </a:lnTo>
                  <a:lnTo>
                    <a:pt x="33" y="6"/>
                  </a:lnTo>
                  <a:lnTo>
                    <a:pt x="40" y="3"/>
                  </a:lnTo>
                  <a:lnTo>
                    <a:pt x="48" y="1"/>
                  </a:lnTo>
                  <a:lnTo>
                    <a:pt x="56" y="0"/>
                  </a:lnTo>
                  <a:lnTo>
                    <a:pt x="56" y="0"/>
                  </a:lnTo>
                  <a:lnTo>
                    <a:pt x="67" y="0"/>
                  </a:lnTo>
                  <a:lnTo>
                    <a:pt x="77" y="2"/>
                  </a:lnTo>
                  <a:lnTo>
                    <a:pt x="77" y="2"/>
                  </a:lnTo>
                  <a:lnTo>
                    <a:pt x="87" y="5"/>
                  </a:lnTo>
                  <a:lnTo>
                    <a:pt x="82" y="27"/>
                  </a:lnTo>
                  <a:lnTo>
                    <a:pt x="80" y="27"/>
                  </a:lnTo>
                  <a:lnTo>
                    <a:pt x="80" y="27"/>
                  </a:lnTo>
                  <a:lnTo>
                    <a:pt x="77" y="17"/>
                  </a:lnTo>
                  <a:lnTo>
                    <a:pt x="75" y="14"/>
                  </a:lnTo>
                  <a:lnTo>
                    <a:pt x="73" y="11"/>
                  </a:lnTo>
                  <a:lnTo>
                    <a:pt x="70" y="9"/>
                  </a:lnTo>
                  <a:lnTo>
                    <a:pt x="65" y="8"/>
                  </a:lnTo>
                  <a:lnTo>
                    <a:pt x="61" y="7"/>
                  </a:lnTo>
                  <a:lnTo>
                    <a:pt x="55" y="8"/>
                  </a:lnTo>
                  <a:lnTo>
                    <a:pt x="55" y="8"/>
                  </a:lnTo>
                  <a:lnTo>
                    <a:pt x="50" y="8"/>
                  </a:lnTo>
                  <a:lnTo>
                    <a:pt x="47" y="10"/>
                  </a:lnTo>
                  <a:lnTo>
                    <a:pt x="44" y="12"/>
                  </a:lnTo>
                  <a:lnTo>
                    <a:pt x="41" y="14"/>
                  </a:lnTo>
                  <a:lnTo>
                    <a:pt x="39" y="17"/>
                  </a:lnTo>
                  <a:lnTo>
                    <a:pt x="38" y="21"/>
                  </a:lnTo>
                  <a:lnTo>
                    <a:pt x="37" y="28"/>
                  </a:lnTo>
                  <a:lnTo>
                    <a:pt x="37" y="28"/>
                  </a:lnTo>
                  <a:lnTo>
                    <a:pt x="38" y="34"/>
                  </a:lnTo>
                  <a:lnTo>
                    <a:pt x="40" y="39"/>
                  </a:lnTo>
                  <a:lnTo>
                    <a:pt x="45" y="44"/>
                  </a:lnTo>
                  <a:lnTo>
                    <a:pt x="52" y="48"/>
                  </a:lnTo>
                  <a:lnTo>
                    <a:pt x="57" y="52"/>
                  </a:lnTo>
                  <a:lnTo>
                    <a:pt x="57" y="52"/>
                  </a:lnTo>
                  <a:lnTo>
                    <a:pt x="66" y="58"/>
                  </a:lnTo>
                  <a:lnTo>
                    <a:pt x="74" y="65"/>
                  </a:lnTo>
                  <a:lnTo>
                    <a:pt x="77" y="69"/>
                  </a:lnTo>
                  <a:lnTo>
                    <a:pt x="79" y="74"/>
                  </a:lnTo>
                  <a:lnTo>
                    <a:pt x="80" y="79"/>
                  </a:lnTo>
                  <a:lnTo>
                    <a:pt x="81" y="84"/>
                  </a:lnTo>
                  <a:lnTo>
                    <a:pt x="81" y="84"/>
                  </a:lnTo>
                  <a:lnTo>
                    <a:pt x="80" y="93"/>
                  </a:lnTo>
                  <a:lnTo>
                    <a:pt x="77" y="100"/>
                  </a:lnTo>
                  <a:lnTo>
                    <a:pt x="73" y="107"/>
                  </a:lnTo>
                  <a:lnTo>
                    <a:pt x="68" y="112"/>
                  </a:lnTo>
                  <a:lnTo>
                    <a:pt x="62" y="116"/>
                  </a:lnTo>
                  <a:lnTo>
                    <a:pt x="54" y="120"/>
                  </a:lnTo>
                  <a:lnTo>
                    <a:pt x="45" y="122"/>
                  </a:lnTo>
                  <a:lnTo>
                    <a:pt x="35" y="122"/>
                  </a:lnTo>
                  <a:lnTo>
                    <a:pt x="35" y="122"/>
                  </a:lnTo>
                  <a:lnTo>
                    <a:pt x="24" y="121"/>
                  </a:lnTo>
                  <a:lnTo>
                    <a:pt x="14" y="119"/>
                  </a:lnTo>
                  <a:lnTo>
                    <a:pt x="6" y="116"/>
                  </a:lnTo>
                  <a:lnTo>
                    <a:pt x="0" y="112"/>
                  </a:lnTo>
                  <a:lnTo>
                    <a:pt x="0" y="112"/>
                  </a:lnTo>
                  <a:lnTo>
                    <a:pt x="6" y="90"/>
                  </a:lnTo>
                  <a:lnTo>
                    <a:pt x="8" y="9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1" name="Freeform 29"/>
            <p:cNvSpPr>
              <a:spLocks/>
            </p:cNvSpPr>
            <p:nvPr userDrawn="1"/>
          </p:nvSpPr>
          <p:spPr bwMode="auto">
            <a:xfrm>
              <a:off x="1760538" y="1789113"/>
              <a:ext cx="166688" cy="187325"/>
            </a:xfrm>
            <a:custGeom>
              <a:avLst/>
              <a:gdLst>
                <a:gd name="T0" fmla="*/ 105 w 105"/>
                <a:gd name="T1" fmla="*/ 0 h 118"/>
                <a:gd name="T2" fmla="*/ 105 w 105"/>
                <a:gd name="T3" fmla="*/ 0 h 118"/>
                <a:gd name="T4" fmla="*/ 98 w 105"/>
                <a:gd name="T5" fmla="*/ 22 h 118"/>
                <a:gd name="T6" fmla="*/ 97 w 105"/>
                <a:gd name="T7" fmla="*/ 22 h 118"/>
                <a:gd name="T8" fmla="*/ 97 w 105"/>
                <a:gd name="T9" fmla="*/ 22 h 118"/>
                <a:gd name="T10" fmla="*/ 95 w 105"/>
                <a:gd name="T11" fmla="*/ 16 h 118"/>
                <a:gd name="T12" fmla="*/ 92 w 105"/>
                <a:gd name="T13" fmla="*/ 13 h 118"/>
                <a:gd name="T14" fmla="*/ 88 w 105"/>
                <a:gd name="T15" fmla="*/ 10 h 118"/>
                <a:gd name="T16" fmla="*/ 84 w 105"/>
                <a:gd name="T17" fmla="*/ 9 h 118"/>
                <a:gd name="T18" fmla="*/ 76 w 105"/>
                <a:gd name="T19" fmla="*/ 8 h 118"/>
                <a:gd name="T20" fmla="*/ 69 w 105"/>
                <a:gd name="T21" fmla="*/ 8 h 118"/>
                <a:gd name="T22" fmla="*/ 68 w 105"/>
                <a:gd name="T23" fmla="*/ 8 h 118"/>
                <a:gd name="T24" fmla="*/ 68 w 105"/>
                <a:gd name="T25" fmla="*/ 8 h 118"/>
                <a:gd name="T26" fmla="*/ 64 w 105"/>
                <a:gd name="T27" fmla="*/ 9 h 118"/>
                <a:gd name="T28" fmla="*/ 61 w 105"/>
                <a:gd name="T29" fmla="*/ 10 h 118"/>
                <a:gd name="T30" fmla="*/ 59 w 105"/>
                <a:gd name="T31" fmla="*/ 12 h 118"/>
                <a:gd name="T32" fmla="*/ 58 w 105"/>
                <a:gd name="T33" fmla="*/ 16 h 118"/>
                <a:gd name="T34" fmla="*/ 48 w 105"/>
                <a:gd name="T35" fmla="*/ 55 h 118"/>
                <a:gd name="T36" fmla="*/ 51 w 105"/>
                <a:gd name="T37" fmla="*/ 55 h 118"/>
                <a:gd name="T38" fmla="*/ 51 w 105"/>
                <a:gd name="T39" fmla="*/ 55 h 118"/>
                <a:gd name="T40" fmla="*/ 62 w 105"/>
                <a:gd name="T41" fmla="*/ 55 h 118"/>
                <a:gd name="T42" fmla="*/ 71 w 105"/>
                <a:gd name="T43" fmla="*/ 55 h 118"/>
                <a:gd name="T44" fmla="*/ 78 w 105"/>
                <a:gd name="T45" fmla="*/ 53 h 118"/>
                <a:gd name="T46" fmla="*/ 81 w 105"/>
                <a:gd name="T47" fmla="*/ 52 h 118"/>
                <a:gd name="T48" fmla="*/ 83 w 105"/>
                <a:gd name="T49" fmla="*/ 50 h 118"/>
                <a:gd name="T50" fmla="*/ 84 w 105"/>
                <a:gd name="T51" fmla="*/ 50 h 118"/>
                <a:gd name="T52" fmla="*/ 78 w 105"/>
                <a:gd name="T53" fmla="*/ 71 h 118"/>
                <a:gd name="T54" fmla="*/ 77 w 105"/>
                <a:gd name="T55" fmla="*/ 71 h 118"/>
                <a:gd name="T56" fmla="*/ 77 w 105"/>
                <a:gd name="T57" fmla="*/ 71 h 118"/>
                <a:gd name="T58" fmla="*/ 75 w 105"/>
                <a:gd name="T59" fmla="*/ 68 h 118"/>
                <a:gd name="T60" fmla="*/ 73 w 105"/>
                <a:gd name="T61" fmla="*/ 66 h 118"/>
                <a:gd name="T62" fmla="*/ 70 w 105"/>
                <a:gd name="T63" fmla="*/ 65 h 118"/>
                <a:gd name="T64" fmla="*/ 67 w 105"/>
                <a:gd name="T65" fmla="*/ 64 h 118"/>
                <a:gd name="T66" fmla="*/ 58 w 105"/>
                <a:gd name="T67" fmla="*/ 63 h 118"/>
                <a:gd name="T68" fmla="*/ 48 w 105"/>
                <a:gd name="T69" fmla="*/ 63 h 118"/>
                <a:gd name="T70" fmla="*/ 45 w 105"/>
                <a:gd name="T71" fmla="*/ 63 h 118"/>
                <a:gd name="T72" fmla="*/ 36 w 105"/>
                <a:gd name="T73" fmla="*/ 95 h 118"/>
                <a:gd name="T74" fmla="*/ 36 w 105"/>
                <a:gd name="T75" fmla="*/ 95 h 118"/>
                <a:gd name="T76" fmla="*/ 34 w 105"/>
                <a:gd name="T77" fmla="*/ 103 h 118"/>
                <a:gd name="T78" fmla="*/ 32 w 105"/>
                <a:gd name="T79" fmla="*/ 109 h 118"/>
                <a:gd name="T80" fmla="*/ 33 w 105"/>
                <a:gd name="T81" fmla="*/ 114 h 118"/>
                <a:gd name="T82" fmla="*/ 34 w 105"/>
                <a:gd name="T83" fmla="*/ 117 h 118"/>
                <a:gd name="T84" fmla="*/ 34 w 105"/>
                <a:gd name="T85" fmla="*/ 118 h 118"/>
                <a:gd name="T86" fmla="*/ 0 w 105"/>
                <a:gd name="T87" fmla="*/ 118 h 118"/>
                <a:gd name="T88" fmla="*/ 0 w 105"/>
                <a:gd name="T89" fmla="*/ 117 h 118"/>
                <a:gd name="T90" fmla="*/ 0 w 105"/>
                <a:gd name="T91" fmla="*/ 117 h 118"/>
                <a:gd name="T92" fmla="*/ 3 w 105"/>
                <a:gd name="T93" fmla="*/ 114 h 118"/>
                <a:gd name="T94" fmla="*/ 6 w 105"/>
                <a:gd name="T95" fmla="*/ 110 h 118"/>
                <a:gd name="T96" fmla="*/ 8 w 105"/>
                <a:gd name="T97" fmla="*/ 104 h 118"/>
                <a:gd name="T98" fmla="*/ 11 w 105"/>
                <a:gd name="T99" fmla="*/ 96 h 118"/>
                <a:gd name="T100" fmla="*/ 32 w 105"/>
                <a:gd name="T101" fmla="*/ 24 h 118"/>
                <a:gd name="T102" fmla="*/ 32 w 105"/>
                <a:gd name="T103" fmla="*/ 24 h 118"/>
                <a:gd name="T104" fmla="*/ 34 w 105"/>
                <a:gd name="T105" fmla="*/ 15 h 118"/>
                <a:gd name="T106" fmla="*/ 35 w 105"/>
                <a:gd name="T107" fmla="*/ 9 h 118"/>
                <a:gd name="T108" fmla="*/ 35 w 105"/>
                <a:gd name="T109" fmla="*/ 5 h 118"/>
                <a:gd name="T110" fmla="*/ 33 w 105"/>
                <a:gd name="T111" fmla="*/ 1 h 118"/>
                <a:gd name="T112" fmla="*/ 33 w 105"/>
                <a:gd name="T113" fmla="*/ 0 h 118"/>
                <a:gd name="T114" fmla="*/ 105 w 105"/>
                <a:gd name="T115" fmla="*/ 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5" h="118">
                  <a:moveTo>
                    <a:pt x="105" y="0"/>
                  </a:moveTo>
                  <a:lnTo>
                    <a:pt x="105" y="0"/>
                  </a:lnTo>
                  <a:lnTo>
                    <a:pt x="98" y="22"/>
                  </a:lnTo>
                  <a:lnTo>
                    <a:pt x="97" y="22"/>
                  </a:lnTo>
                  <a:lnTo>
                    <a:pt x="97" y="22"/>
                  </a:lnTo>
                  <a:lnTo>
                    <a:pt x="95" y="16"/>
                  </a:lnTo>
                  <a:lnTo>
                    <a:pt x="92" y="13"/>
                  </a:lnTo>
                  <a:lnTo>
                    <a:pt x="88" y="10"/>
                  </a:lnTo>
                  <a:lnTo>
                    <a:pt x="84" y="9"/>
                  </a:lnTo>
                  <a:lnTo>
                    <a:pt x="76" y="8"/>
                  </a:lnTo>
                  <a:lnTo>
                    <a:pt x="69" y="8"/>
                  </a:lnTo>
                  <a:lnTo>
                    <a:pt x="68" y="8"/>
                  </a:lnTo>
                  <a:lnTo>
                    <a:pt x="68" y="8"/>
                  </a:lnTo>
                  <a:lnTo>
                    <a:pt x="64" y="9"/>
                  </a:lnTo>
                  <a:lnTo>
                    <a:pt x="61" y="10"/>
                  </a:lnTo>
                  <a:lnTo>
                    <a:pt x="59" y="12"/>
                  </a:lnTo>
                  <a:lnTo>
                    <a:pt x="58" y="16"/>
                  </a:lnTo>
                  <a:lnTo>
                    <a:pt x="48" y="55"/>
                  </a:lnTo>
                  <a:lnTo>
                    <a:pt x="51" y="55"/>
                  </a:lnTo>
                  <a:lnTo>
                    <a:pt x="51" y="55"/>
                  </a:lnTo>
                  <a:lnTo>
                    <a:pt x="62" y="55"/>
                  </a:lnTo>
                  <a:lnTo>
                    <a:pt x="71" y="55"/>
                  </a:lnTo>
                  <a:lnTo>
                    <a:pt x="78" y="53"/>
                  </a:lnTo>
                  <a:lnTo>
                    <a:pt x="81" y="52"/>
                  </a:lnTo>
                  <a:lnTo>
                    <a:pt x="83" y="50"/>
                  </a:lnTo>
                  <a:lnTo>
                    <a:pt x="84" y="50"/>
                  </a:lnTo>
                  <a:lnTo>
                    <a:pt x="78" y="71"/>
                  </a:lnTo>
                  <a:lnTo>
                    <a:pt x="77" y="71"/>
                  </a:lnTo>
                  <a:lnTo>
                    <a:pt x="77" y="71"/>
                  </a:lnTo>
                  <a:lnTo>
                    <a:pt x="75" y="68"/>
                  </a:lnTo>
                  <a:lnTo>
                    <a:pt x="73" y="66"/>
                  </a:lnTo>
                  <a:lnTo>
                    <a:pt x="70" y="65"/>
                  </a:lnTo>
                  <a:lnTo>
                    <a:pt x="67" y="64"/>
                  </a:lnTo>
                  <a:lnTo>
                    <a:pt x="58" y="63"/>
                  </a:lnTo>
                  <a:lnTo>
                    <a:pt x="48" y="63"/>
                  </a:lnTo>
                  <a:lnTo>
                    <a:pt x="45" y="63"/>
                  </a:lnTo>
                  <a:lnTo>
                    <a:pt x="36" y="95"/>
                  </a:lnTo>
                  <a:lnTo>
                    <a:pt x="36" y="95"/>
                  </a:lnTo>
                  <a:lnTo>
                    <a:pt x="34" y="103"/>
                  </a:lnTo>
                  <a:lnTo>
                    <a:pt x="32" y="109"/>
                  </a:lnTo>
                  <a:lnTo>
                    <a:pt x="33" y="114"/>
                  </a:lnTo>
                  <a:lnTo>
                    <a:pt x="34" y="117"/>
                  </a:lnTo>
                  <a:lnTo>
                    <a:pt x="34" y="118"/>
                  </a:lnTo>
                  <a:lnTo>
                    <a:pt x="0" y="118"/>
                  </a:lnTo>
                  <a:lnTo>
                    <a:pt x="0" y="117"/>
                  </a:lnTo>
                  <a:lnTo>
                    <a:pt x="0" y="117"/>
                  </a:lnTo>
                  <a:lnTo>
                    <a:pt x="3" y="114"/>
                  </a:lnTo>
                  <a:lnTo>
                    <a:pt x="6" y="110"/>
                  </a:lnTo>
                  <a:lnTo>
                    <a:pt x="8" y="104"/>
                  </a:lnTo>
                  <a:lnTo>
                    <a:pt x="11" y="96"/>
                  </a:lnTo>
                  <a:lnTo>
                    <a:pt x="32" y="24"/>
                  </a:lnTo>
                  <a:lnTo>
                    <a:pt x="32" y="24"/>
                  </a:lnTo>
                  <a:lnTo>
                    <a:pt x="34" y="15"/>
                  </a:lnTo>
                  <a:lnTo>
                    <a:pt x="35" y="9"/>
                  </a:lnTo>
                  <a:lnTo>
                    <a:pt x="35" y="5"/>
                  </a:lnTo>
                  <a:lnTo>
                    <a:pt x="33" y="1"/>
                  </a:lnTo>
                  <a:lnTo>
                    <a:pt x="33" y="0"/>
                  </a:lnTo>
                  <a:lnTo>
                    <a:pt x="10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2" name="Freeform 30"/>
            <p:cNvSpPr>
              <a:spLocks/>
            </p:cNvSpPr>
            <p:nvPr userDrawn="1"/>
          </p:nvSpPr>
          <p:spPr bwMode="auto">
            <a:xfrm>
              <a:off x="1925638" y="1789113"/>
              <a:ext cx="150813" cy="187325"/>
            </a:xfrm>
            <a:custGeom>
              <a:avLst/>
              <a:gdLst>
                <a:gd name="T0" fmla="*/ 95 w 95"/>
                <a:gd name="T1" fmla="*/ 0 h 118"/>
                <a:gd name="T2" fmla="*/ 95 w 95"/>
                <a:gd name="T3" fmla="*/ 0 h 118"/>
                <a:gd name="T4" fmla="*/ 89 w 95"/>
                <a:gd name="T5" fmla="*/ 22 h 118"/>
                <a:gd name="T6" fmla="*/ 87 w 95"/>
                <a:gd name="T7" fmla="*/ 22 h 118"/>
                <a:gd name="T8" fmla="*/ 87 w 95"/>
                <a:gd name="T9" fmla="*/ 22 h 118"/>
                <a:gd name="T10" fmla="*/ 85 w 95"/>
                <a:gd name="T11" fmla="*/ 16 h 118"/>
                <a:gd name="T12" fmla="*/ 82 w 95"/>
                <a:gd name="T13" fmla="*/ 13 h 118"/>
                <a:gd name="T14" fmla="*/ 78 w 95"/>
                <a:gd name="T15" fmla="*/ 11 h 118"/>
                <a:gd name="T16" fmla="*/ 75 w 95"/>
                <a:gd name="T17" fmla="*/ 9 h 118"/>
                <a:gd name="T18" fmla="*/ 67 w 95"/>
                <a:gd name="T19" fmla="*/ 8 h 118"/>
                <a:gd name="T20" fmla="*/ 61 w 95"/>
                <a:gd name="T21" fmla="*/ 8 h 118"/>
                <a:gd name="T22" fmla="*/ 60 w 95"/>
                <a:gd name="T23" fmla="*/ 8 h 118"/>
                <a:gd name="T24" fmla="*/ 35 w 95"/>
                <a:gd name="T25" fmla="*/ 95 h 118"/>
                <a:gd name="T26" fmla="*/ 35 w 95"/>
                <a:gd name="T27" fmla="*/ 95 h 118"/>
                <a:gd name="T28" fmla="*/ 32 w 95"/>
                <a:gd name="T29" fmla="*/ 110 h 118"/>
                <a:gd name="T30" fmla="*/ 32 w 95"/>
                <a:gd name="T31" fmla="*/ 114 h 118"/>
                <a:gd name="T32" fmla="*/ 34 w 95"/>
                <a:gd name="T33" fmla="*/ 117 h 118"/>
                <a:gd name="T34" fmla="*/ 34 w 95"/>
                <a:gd name="T35" fmla="*/ 118 h 118"/>
                <a:gd name="T36" fmla="*/ 0 w 95"/>
                <a:gd name="T37" fmla="*/ 118 h 118"/>
                <a:gd name="T38" fmla="*/ 0 w 95"/>
                <a:gd name="T39" fmla="*/ 117 h 118"/>
                <a:gd name="T40" fmla="*/ 0 w 95"/>
                <a:gd name="T41" fmla="*/ 117 h 118"/>
                <a:gd name="T42" fmla="*/ 4 w 95"/>
                <a:gd name="T43" fmla="*/ 114 h 118"/>
                <a:gd name="T44" fmla="*/ 6 w 95"/>
                <a:gd name="T45" fmla="*/ 110 h 118"/>
                <a:gd name="T46" fmla="*/ 8 w 95"/>
                <a:gd name="T47" fmla="*/ 104 h 118"/>
                <a:gd name="T48" fmla="*/ 11 w 95"/>
                <a:gd name="T49" fmla="*/ 95 h 118"/>
                <a:gd name="T50" fmla="*/ 36 w 95"/>
                <a:gd name="T51" fmla="*/ 8 h 118"/>
                <a:gd name="T52" fmla="*/ 33 w 95"/>
                <a:gd name="T53" fmla="*/ 8 h 118"/>
                <a:gd name="T54" fmla="*/ 33 w 95"/>
                <a:gd name="T55" fmla="*/ 8 h 118"/>
                <a:gd name="T56" fmla="*/ 26 w 95"/>
                <a:gd name="T57" fmla="*/ 8 h 118"/>
                <a:gd name="T58" fmla="*/ 19 w 95"/>
                <a:gd name="T59" fmla="*/ 9 h 118"/>
                <a:gd name="T60" fmla="*/ 15 w 95"/>
                <a:gd name="T61" fmla="*/ 11 h 118"/>
                <a:gd name="T62" fmla="*/ 11 w 95"/>
                <a:gd name="T63" fmla="*/ 13 h 118"/>
                <a:gd name="T64" fmla="*/ 7 w 95"/>
                <a:gd name="T65" fmla="*/ 16 h 118"/>
                <a:gd name="T66" fmla="*/ 3 w 95"/>
                <a:gd name="T67" fmla="*/ 22 h 118"/>
                <a:gd name="T68" fmla="*/ 1 w 95"/>
                <a:gd name="T69" fmla="*/ 22 h 118"/>
                <a:gd name="T70" fmla="*/ 1 w 95"/>
                <a:gd name="T71" fmla="*/ 22 h 118"/>
                <a:gd name="T72" fmla="*/ 8 w 95"/>
                <a:gd name="T73" fmla="*/ 0 h 118"/>
                <a:gd name="T74" fmla="*/ 95 w 95"/>
                <a:gd name="T75" fmla="*/ 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5" h="118">
                  <a:moveTo>
                    <a:pt x="95" y="0"/>
                  </a:moveTo>
                  <a:lnTo>
                    <a:pt x="95" y="0"/>
                  </a:lnTo>
                  <a:lnTo>
                    <a:pt x="89" y="22"/>
                  </a:lnTo>
                  <a:lnTo>
                    <a:pt x="87" y="22"/>
                  </a:lnTo>
                  <a:lnTo>
                    <a:pt x="87" y="22"/>
                  </a:lnTo>
                  <a:lnTo>
                    <a:pt x="85" y="16"/>
                  </a:lnTo>
                  <a:lnTo>
                    <a:pt x="82" y="13"/>
                  </a:lnTo>
                  <a:lnTo>
                    <a:pt x="78" y="11"/>
                  </a:lnTo>
                  <a:lnTo>
                    <a:pt x="75" y="9"/>
                  </a:lnTo>
                  <a:lnTo>
                    <a:pt x="67" y="8"/>
                  </a:lnTo>
                  <a:lnTo>
                    <a:pt x="61" y="8"/>
                  </a:lnTo>
                  <a:lnTo>
                    <a:pt x="60" y="8"/>
                  </a:lnTo>
                  <a:lnTo>
                    <a:pt x="35" y="95"/>
                  </a:lnTo>
                  <a:lnTo>
                    <a:pt x="35" y="95"/>
                  </a:lnTo>
                  <a:lnTo>
                    <a:pt x="32" y="110"/>
                  </a:lnTo>
                  <a:lnTo>
                    <a:pt x="32" y="114"/>
                  </a:lnTo>
                  <a:lnTo>
                    <a:pt x="34" y="117"/>
                  </a:lnTo>
                  <a:lnTo>
                    <a:pt x="34" y="118"/>
                  </a:lnTo>
                  <a:lnTo>
                    <a:pt x="0" y="118"/>
                  </a:lnTo>
                  <a:lnTo>
                    <a:pt x="0" y="117"/>
                  </a:lnTo>
                  <a:lnTo>
                    <a:pt x="0" y="117"/>
                  </a:lnTo>
                  <a:lnTo>
                    <a:pt x="4" y="114"/>
                  </a:lnTo>
                  <a:lnTo>
                    <a:pt x="6" y="110"/>
                  </a:lnTo>
                  <a:lnTo>
                    <a:pt x="8" y="104"/>
                  </a:lnTo>
                  <a:lnTo>
                    <a:pt x="11" y="95"/>
                  </a:lnTo>
                  <a:lnTo>
                    <a:pt x="36" y="8"/>
                  </a:lnTo>
                  <a:lnTo>
                    <a:pt x="33" y="8"/>
                  </a:lnTo>
                  <a:lnTo>
                    <a:pt x="33" y="8"/>
                  </a:lnTo>
                  <a:lnTo>
                    <a:pt x="26" y="8"/>
                  </a:lnTo>
                  <a:lnTo>
                    <a:pt x="19" y="9"/>
                  </a:lnTo>
                  <a:lnTo>
                    <a:pt x="15" y="11"/>
                  </a:lnTo>
                  <a:lnTo>
                    <a:pt x="11" y="13"/>
                  </a:lnTo>
                  <a:lnTo>
                    <a:pt x="7" y="16"/>
                  </a:lnTo>
                  <a:lnTo>
                    <a:pt x="3" y="22"/>
                  </a:lnTo>
                  <a:lnTo>
                    <a:pt x="1" y="22"/>
                  </a:lnTo>
                  <a:lnTo>
                    <a:pt x="1" y="22"/>
                  </a:lnTo>
                  <a:lnTo>
                    <a:pt x="8" y="0"/>
                  </a:lnTo>
                  <a:lnTo>
                    <a:pt x="9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3" name="Freeform 31"/>
            <p:cNvSpPr>
              <a:spLocks/>
            </p:cNvSpPr>
            <p:nvPr userDrawn="1"/>
          </p:nvSpPr>
          <p:spPr bwMode="auto">
            <a:xfrm>
              <a:off x="1447801" y="1789113"/>
              <a:ext cx="238125" cy="187325"/>
            </a:xfrm>
            <a:custGeom>
              <a:avLst/>
              <a:gdLst>
                <a:gd name="T0" fmla="*/ 150 w 150"/>
                <a:gd name="T1" fmla="*/ 1 h 118"/>
                <a:gd name="T2" fmla="*/ 150 w 150"/>
                <a:gd name="T3" fmla="*/ 1 h 118"/>
                <a:gd name="T4" fmla="*/ 147 w 150"/>
                <a:gd name="T5" fmla="*/ 5 h 118"/>
                <a:gd name="T6" fmla="*/ 144 w 150"/>
                <a:gd name="T7" fmla="*/ 9 h 118"/>
                <a:gd name="T8" fmla="*/ 136 w 150"/>
                <a:gd name="T9" fmla="*/ 23 h 118"/>
                <a:gd name="T10" fmla="*/ 136 w 150"/>
                <a:gd name="T11" fmla="*/ 23 h 118"/>
                <a:gd name="T12" fmla="*/ 108 w 150"/>
                <a:gd name="T13" fmla="*/ 76 h 118"/>
                <a:gd name="T14" fmla="*/ 87 w 150"/>
                <a:gd name="T15" fmla="*/ 118 h 118"/>
                <a:gd name="T16" fmla="*/ 74 w 150"/>
                <a:gd name="T17" fmla="*/ 118 h 118"/>
                <a:gd name="T18" fmla="*/ 67 w 150"/>
                <a:gd name="T19" fmla="*/ 44 h 118"/>
                <a:gd name="T20" fmla="*/ 66 w 150"/>
                <a:gd name="T21" fmla="*/ 44 h 118"/>
                <a:gd name="T22" fmla="*/ 26 w 150"/>
                <a:gd name="T23" fmla="*/ 118 h 118"/>
                <a:gd name="T24" fmla="*/ 15 w 150"/>
                <a:gd name="T25" fmla="*/ 118 h 118"/>
                <a:gd name="T26" fmla="*/ 5 w 150"/>
                <a:gd name="T27" fmla="*/ 24 h 118"/>
                <a:gd name="T28" fmla="*/ 5 w 150"/>
                <a:gd name="T29" fmla="*/ 24 h 118"/>
                <a:gd name="T30" fmla="*/ 4 w 150"/>
                <a:gd name="T31" fmla="*/ 9 h 118"/>
                <a:gd name="T32" fmla="*/ 2 w 150"/>
                <a:gd name="T33" fmla="*/ 5 h 118"/>
                <a:gd name="T34" fmla="*/ 0 w 150"/>
                <a:gd name="T35" fmla="*/ 1 h 118"/>
                <a:gd name="T36" fmla="*/ 0 w 150"/>
                <a:gd name="T37" fmla="*/ 0 h 118"/>
                <a:gd name="T38" fmla="*/ 33 w 150"/>
                <a:gd name="T39" fmla="*/ 0 h 118"/>
                <a:gd name="T40" fmla="*/ 33 w 150"/>
                <a:gd name="T41" fmla="*/ 1 h 118"/>
                <a:gd name="T42" fmla="*/ 33 w 150"/>
                <a:gd name="T43" fmla="*/ 1 h 118"/>
                <a:gd name="T44" fmla="*/ 31 w 150"/>
                <a:gd name="T45" fmla="*/ 5 h 118"/>
                <a:gd name="T46" fmla="*/ 29 w 150"/>
                <a:gd name="T47" fmla="*/ 9 h 118"/>
                <a:gd name="T48" fmla="*/ 29 w 150"/>
                <a:gd name="T49" fmla="*/ 14 h 118"/>
                <a:gd name="T50" fmla="*/ 29 w 150"/>
                <a:gd name="T51" fmla="*/ 23 h 118"/>
                <a:gd name="T52" fmla="*/ 35 w 150"/>
                <a:gd name="T53" fmla="*/ 79 h 118"/>
                <a:gd name="T54" fmla="*/ 35 w 150"/>
                <a:gd name="T55" fmla="*/ 79 h 118"/>
                <a:gd name="T56" fmla="*/ 77 w 150"/>
                <a:gd name="T57" fmla="*/ 1 h 118"/>
                <a:gd name="T58" fmla="*/ 86 w 150"/>
                <a:gd name="T59" fmla="*/ 1 h 118"/>
                <a:gd name="T60" fmla="*/ 93 w 150"/>
                <a:gd name="T61" fmla="*/ 79 h 118"/>
                <a:gd name="T62" fmla="*/ 94 w 150"/>
                <a:gd name="T63" fmla="*/ 79 h 118"/>
                <a:gd name="T64" fmla="*/ 94 w 150"/>
                <a:gd name="T65" fmla="*/ 79 h 118"/>
                <a:gd name="T66" fmla="*/ 124 w 150"/>
                <a:gd name="T67" fmla="*/ 21 h 118"/>
                <a:gd name="T68" fmla="*/ 124 w 150"/>
                <a:gd name="T69" fmla="*/ 21 h 118"/>
                <a:gd name="T70" fmla="*/ 128 w 150"/>
                <a:gd name="T71" fmla="*/ 12 h 118"/>
                <a:gd name="T72" fmla="*/ 129 w 150"/>
                <a:gd name="T73" fmla="*/ 6 h 118"/>
                <a:gd name="T74" fmla="*/ 129 w 150"/>
                <a:gd name="T75" fmla="*/ 3 h 118"/>
                <a:gd name="T76" fmla="*/ 128 w 150"/>
                <a:gd name="T77" fmla="*/ 1 h 118"/>
                <a:gd name="T78" fmla="*/ 128 w 150"/>
                <a:gd name="T79" fmla="*/ 0 h 118"/>
                <a:gd name="T80" fmla="*/ 150 w 150"/>
                <a:gd name="T81" fmla="*/ 0 h 118"/>
                <a:gd name="T82" fmla="*/ 150 w 150"/>
                <a:gd name="T83" fmla="*/ 1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0" h="118">
                  <a:moveTo>
                    <a:pt x="150" y="1"/>
                  </a:moveTo>
                  <a:lnTo>
                    <a:pt x="150" y="1"/>
                  </a:lnTo>
                  <a:lnTo>
                    <a:pt x="147" y="5"/>
                  </a:lnTo>
                  <a:lnTo>
                    <a:pt x="144" y="9"/>
                  </a:lnTo>
                  <a:lnTo>
                    <a:pt x="136" y="23"/>
                  </a:lnTo>
                  <a:lnTo>
                    <a:pt x="136" y="23"/>
                  </a:lnTo>
                  <a:lnTo>
                    <a:pt x="108" y="76"/>
                  </a:lnTo>
                  <a:lnTo>
                    <a:pt x="87" y="118"/>
                  </a:lnTo>
                  <a:lnTo>
                    <a:pt x="74" y="118"/>
                  </a:lnTo>
                  <a:lnTo>
                    <a:pt x="67" y="44"/>
                  </a:lnTo>
                  <a:lnTo>
                    <a:pt x="66" y="44"/>
                  </a:lnTo>
                  <a:lnTo>
                    <a:pt x="26" y="118"/>
                  </a:lnTo>
                  <a:lnTo>
                    <a:pt x="15" y="118"/>
                  </a:lnTo>
                  <a:lnTo>
                    <a:pt x="5" y="24"/>
                  </a:lnTo>
                  <a:lnTo>
                    <a:pt x="5" y="24"/>
                  </a:lnTo>
                  <a:lnTo>
                    <a:pt x="4" y="9"/>
                  </a:lnTo>
                  <a:lnTo>
                    <a:pt x="2" y="5"/>
                  </a:lnTo>
                  <a:lnTo>
                    <a:pt x="0" y="1"/>
                  </a:lnTo>
                  <a:lnTo>
                    <a:pt x="0" y="0"/>
                  </a:lnTo>
                  <a:lnTo>
                    <a:pt x="33" y="0"/>
                  </a:lnTo>
                  <a:lnTo>
                    <a:pt x="33" y="1"/>
                  </a:lnTo>
                  <a:lnTo>
                    <a:pt x="33" y="1"/>
                  </a:lnTo>
                  <a:lnTo>
                    <a:pt x="31" y="5"/>
                  </a:lnTo>
                  <a:lnTo>
                    <a:pt x="29" y="9"/>
                  </a:lnTo>
                  <a:lnTo>
                    <a:pt x="29" y="14"/>
                  </a:lnTo>
                  <a:lnTo>
                    <a:pt x="29" y="23"/>
                  </a:lnTo>
                  <a:lnTo>
                    <a:pt x="35" y="79"/>
                  </a:lnTo>
                  <a:lnTo>
                    <a:pt x="35" y="79"/>
                  </a:lnTo>
                  <a:lnTo>
                    <a:pt x="77" y="1"/>
                  </a:lnTo>
                  <a:lnTo>
                    <a:pt x="86" y="1"/>
                  </a:lnTo>
                  <a:lnTo>
                    <a:pt x="93" y="79"/>
                  </a:lnTo>
                  <a:lnTo>
                    <a:pt x="94" y="79"/>
                  </a:lnTo>
                  <a:lnTo>
                    <a:pt x="94" y="79"/>
                  </a:lnTo>
                  <a:lnTo>
                    <a:pt x="124" y="21"/>
                  </a:lnTo>
                  <a:lnTo>
                    <a:pt x="124" y="21"/>
                  </a:lnTo>
                  <a:lnTo>
                    <a:pt x="128" y="12"/>
                  </a:lnTo>
                  <a:lnTo>
                    <a:pt x="129" y="6"/>
                  </a:lnTo>
                  <a:lnTo>
                    <a:pt x="129" y="3"/>
                  </a:lnTo>
                  <a:lnTo>
                    <a:pt x="128" y="1"/>
                  </a:lnTo>
                  <a:lnTo>
                    <a:pt x="128" y="0"/>
                  </a:lnTo>
                  <a:lnTo>
                    <a:pt x="150" y="0"/>
                  </a:lnTo>
                  <a:lnTo>
                    <a:pt x="15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grpSp>
    </p:spTree>
    <p:extLst>
      <p:ext uri="{BB962C8B-B14F-4D97-AF65-F5344CB8AC3E}">
        <p14:creationId xmlns:p14="http://schemas.microsoft.com/office/powerpoint/2010/main" val="513671951"/>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a:xfrm>
            <a:off x="9823251" y="5592196"/>
            <a:ext cx="762000" cy="228600"/>
          </a:xfrm>
        </p:spPr>
        <p:txBody>
          <a:bodyPr/>
          <a:lstStyle>
            <a:lvl1pPr algn="r">
              <a:defRPr/>
            </a:lvl1pPr>
          </a:lstStyle>
          <a:p>
            <a:fld id="{F17889F7-7963-4A16-ADF8-FEE4D97DC541}" type="slidenum">
              <a:rPr lang="en-GB" smtClean="0"/>
              <a:pPr/>
              <a:t>‹#›</a:t>
            </a:fld>
            <a:endParaRPr lang="en-GB" dirty="0"/>
          </a:p>
        </p:txBody>
      </p:sp>
      <p:sp>
        <p:nvSpPr>
          <p:cNvPr id="9" name="Rectangle 34"/>
          <p:cNvSpPr>
            <a:spLocks noGrp="1" noChangeArrowheads="1"/>
          </p:cNvSpPr>
          <p:nvPr>
            <p:ph type="title" hasCustomPrompt="1"/>
          </p:nvPr>
        </p:nvSpPr>
        <p:spPr bwMode="auto">
          <a:xfrm>
            <a:off x="287338" y="301625"/>
            <a:ext cx="8605142" cy="463798"/>
          </a:xfrm>
          <a:prstGeom prst="rect">
            <a:avLst/>
          </a:prstGeom>
          <a:noFill/>
          <a:ln w="9525">
            <a:noFill/>
            <a:miter lim="800000"/>
            <a:headEnd/>
            <a:tailEnd/>
          </a:ln>
          <a:effectLst/>
        </p:spPr>
        <p:txBody>
          <a:bodyPr vert="horz" wrap="square" lIns="107970" tIns="53985" rIns="107970" bIns="53985" numCol="1" anchor="t" anchorCtr="0" compatLnSpc="1">
            <a:prstTxWarp prst="textNoShape">
              <a:avLst/>
            </a:prstTxWarp>
          </a:bodyPr>
          <a:lstStyle>
            <a:lvl1pPr>
              <a:defRPr/>
            </a:lvl1pPr>
          </a:lstStyle>
          <a:p>
            <a:r>
              <a:rPr lang="en-US" kern="0" dirty="0"/>
              <a:t>Your title – keep it short, size can vary between 14pt and 24pt</a:t>
            </a:r>
            <a:endParaRPr lang="en-GB" kern="0" dirty="0"/>
          </a:p>
        </p:txBody>
      </p:sp>
      <p:sp>
        <p:nvSpPr>
          <p:cNvPr id="7" name="Footer Placeholder 3"/>
          <p:cNvSpPr>
            <a:spLocks noGrp="1"/>
          </p:cNvSpPr>
          <p:nvPr>
            <p:ph type="ftr" sz="quarter" idx="10"/>
          </p:nvPr>
        </p:nvSpPr>
        <p:spPr>
          <a:xfrm>
            <a:off x="658292" y="5592196"/>
            <a:ext cx="8918847" cy="228600"/>
          </a:xfrm>
        </p:spPr>
        <p:txBody>
          <a:bodyPr/>
          <a:lstStyle>
            <a:lvl1pPr>
              <a:defRPr>
                <a:solidFill>
                  <a:schemeClr val="tx2"/>
                </a:solidFill>
              </a:defRPr>
            </a:lvl1pPr>
          </a:lstStyle>
          <a:p>
            <a:r>
              <a:rPr lang="en-US"/>
              <a:t>Global webinar for third-party providers</a:t>
            </a:r>
            <a:endParaRPr lang="en-GB" dirty="0"/>
          </a:p>
        </p:txBody>
      </p:sp>
    </p:spTree>
    <p:extLst>
      <p:ext uri="{BB962C8B-B14F-4D97-AF65-F5344CB8AC3E}">
        <p14:creationId xmlns:p14="http://schemas.microsoft.com/office/powerpoint/2010/main" val="3438811094"/>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Divider or Highlight slide Purple">
    <p:spTree>
      <p:nvGrpSpPr>
        <p:cNvPr id="1" name=""/>
        <p:cNvGrpSpPr/>
        <p:nvPr/>
      </p:nvGrpSpPr>
      <p:grpSpPr>
        <a:xfrm>
          <a:off x="0" y="0"/>
          <a:ext cx="0" cy="0"/>
          <a:chOff x="0" y="0"/>
          <a:chExt cx="0" cy="0"/>
        </a:xfrm>
      </p:grpSpPr>
      <p:sp>
        <p:nvSpPr>
          <p:cNvPr id="6" name="Rectangle 5"/>
          <p:cNvSpPr/>
          <p:nvPr userDrawn="1"/>
        </p:nvSpPr>
        <p:spPr bwMode="auto">
          <a:xfrm>
            <a:off x="0" y="0"/>
            <a:ext cx="10801350" cy="6076950"/>
          </a:xfrm>
          <a:prstGeom prst="rect">
            <a:avLst/>
          </a:prstGeom>
          <a:solidFill>
            <a:srgbClr val="009BBB"/>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dirty="0">
              <a:ln>
                <a:noFill/>
              </a:ln>
              <a:solidFill>
                <a:schemeClr val="tx1"/>
              </a:solidFill>
              <a:effectLst/>
              <a:latin typeface="Arial" charset="0"/>
            </a:endParaRPr>
          </a:p>
        </p:txBody>
      </p:sp>
      <p:sp>
        <p:nvSpPr>
          <p:cNvPr id="5" name="Slide Number Placeholder 4"/>
          <p:cNvSpPr>
            <a:spLocks noGrp="1"/>
          </p:cNvSpPr>
          <p:nvPr>
            <p:ph type="sldNum" sz="quarter" idx="11"/>
          </p:nvPr>
        </p:nvSpPr>
        <p:spPr>
          <a:xfrm>
            <a:off x="9823251" y="5592196"/>
            <a:ext cx="762000" cy="228600"/>
          </a:xfrm>
        </p:spPr>
        <p:txBody>
          <a:bodyPr/>
          <a:lstStyle>
            <a:lvl1pPr algn="r">
              <a:defRPr>
                <a:solidFill>
                  <a:schemeClr val="bg1"/>
                </a:solidFill>
              </a:defRPr>
            </a:lvl1pPr>
          </a:lstStyle>
          <a:p>
            <a:fld id="{F17889F7-7963-4A16-ADF8-FEE4D97DC541}" type="slidenum">
              <a:rPr lang="en-GB" smtClean="0"/>
              <a:pPr/>
              <a:t>‹#›</a:t>
            </a:fld>
            <a:endParaRPr lang="en-GB" dirty="0"/>
          </a:p>
        </p:txBody>
      </p:sp>
      <p:grpSp>
        <p:nvGrpSpPr>
          <p:cNvPr id="15" name="Group 14"/>
          <p:cNvGrpSpPr/>
          <p:nvPr userDrawn="1"/>
        </p:nvGrpSpPr>
        <p:grpSpPr>
          <a:xfrm>
            <a:off x="286418" y="5558755"/>
            <a:ext cx="288363" cy="288873"/>
            <a:chOff x="1230313" y="1433513"/>
            <a:chExt cx="898525" cy="900113"/>
          </a:xfrm>
        </p:grpSpPr>
        <p:sp>
          <p:nvSpPr>
            <p:cNvPr id="16" name="Freeform 15"/>
            <p:cNvSpPr>
              <a:spLocks noEditPoints="1"/>
            </p:cNvSpPr>
            <p:nvPr userDrawn="1"/>
          </p:nvSpPr>
          <p:spPr bwMode="auto">
            <a:xfrm>
              <a:off x="1230313" y="1433513"/>
              <a:ext cx="898525" cy="900113"/>
            </a:xfrm>
            <a:custGeom>
              <a:avLst/>
              <a:gdLst>
                <a:gd name="T0" fmla="*/ 198 w 566"/>
                <a:gd name="T1" fmla="*/ 14 h 567"/>
                <a:gd name="T2" fmla="*/ 103 w 566"/>
                <a:gd name="T3" fmla="*/ 66 h 567"/>
                <a:gd name="T4" fmla="*/ 34 w 566"/>
                <a:gd name="T5" fmla="*/ 149 h 567"/>
                <a:gd name="T6" fmla="*/ 2 w 566"/>
                <a:gd name="T7" fmla="*/ 255 h 567"/>
                <a:gd name="T8" fmla="*/ 9 w 566"/>
                <a:gd name="T9" fmla="*/ 354 h 567"/>
                <a:gd name="T10" fmla="*/ 57 w 566"/>
                <a:gd name="T11" fmla="*/ 453 h 567"/>
                <a:gd name="T12" fmla="*/ 136 w 566"/>
                <a:gd name="T13" fmla="*/ 526 h 567"/>
                <a:gd name="T14" fmla="*/ 240 w 566"/>
                <a:gd name="T15" fmla="*/ 563 h 567"/>
                <a:gd name="T16" fmla="*/ 341 w 566"/>
                <a:gd name="T17" fmla="*/ 561 h 567"/>
                <a:gd name="T18" fmla="*/ 442 w 566"/>
                <a:gd name="T19" fmla="*/ 518 h 567"/>
                <a:gd name="T20" fmla="*/ 518 w 566"/>
                <a:gd name="T21" fmla="*/ 442 h 567"/>
                <a:gd name="T22" fmla="*/ 561 w 566"/>
                <a:gd name="T23" fmla="*/ 341 h 567"/>
                <a:gd name="T24" fmla="*/ 563 w 566"/>
                <a:gd name="T25" fmla="*/ 240 h 567"/>
                <a:gd name="T26" fmla="*/ 526 w 566"/>
                <a:gd name="T27" fmla="*/ 137 h 567"/>
                <a:gd name="T28" fmla="*/ 454 w 566"/>
                <a:gd name="T29" fmla="*/ 57 h 567"/>
                <a:gd name="T30" fmla="*/ 356 w 566"/>
                <a:gd name="T31" fmla="*/ 10 h 567"/>
                <a:gd name="T32" fmla="*/ 95 w 566"/>
                <a:gd name="T33" fmla="*/ 90 h 567"/>
                <a:gd name="T34" fmla="*/ 248 w 566"/>
                <a:gd name="T35" fmla="*/ 16 h 567"/>
                <a:gd name="T36" fmla="*/ 206 w 566"/>
                <a:gd name="T37" fmla="*/ 55 h 567"/>
                <a:gd name="T38" fmla="*/ 94 w 566"/>
                <a:gd name="T39" fmla="*/ 92 h 567"/>
                <a:gd name="T40" fmla="*/ 247 w 566"/>
                <a:gd name="T41" fmla="*/ 36 h 567"/>
                <a:gd name="T42" fmla="*/ 192 w 566"/>
                <a:gd name="T43" fmla="*/ 92 h 567"/>
                <a:gd name="T44" fmla="*/ 337 w 566"/>
                <a:gd name="T45" fmla="*/ 50 h 567"/>
                <a:gd name="T46" fmla="*/ 290 w 566"/>
                <a:gd name="T47" fmla="*/ 92 h 567"/>
                <a:gd name="T48" fmla="*/ 319 w 566"/>
                <a:gd name="T49" fmla="*/ 19 h 567"/>
                <a:gd name="T50" fmla="*/ 382 w 566"/>
                <a:gd name="T51" fmla="*/ 32 h 567"/>
                <a:gd name="T52" fmla="*/ 473 w 566"/>
                <a:gd name="T53" fmla="*/ 92 h 567"/>
                <a:gd name="T54" fmla="*/ 166 w 566"/>
                <a:gd name="T55" fmla="*/ 107 h 567"/>
                <a:gd name="T56" fmla="*/ 32 w 566"/>
                <a:gd name="T57" fmla="*/ 186 h 567"/>
                <a:gd name="T58" fmla="*/ 81 w 566"/>
                <a:gd name="T59" fmla="*/ 106 h 567"/>
                <a:gd name="T60" fmla="*/ 278 w 566"/>
                <a:gd name="T61" fmla="*/ 186 h 567"/>
                <a:gd name="T62" fmla="*/ 183 w 566"/>
                <a:gd name="T63" fmla="*/ 106 h 567"/>
                <a:gd name="T64" fmla="*/ 384 w 566"/>
                <a:gd name="T65" fmla="*/ 106 h 567"/>
                <a:gd name="T66" fmla="*/ 417 w 566"/>
                <a:gd name="T67" fmla="*/ 186 h 567"/>
                <a:gd name="T68" fmla="*/ 486 w 566"/>
                <a:gd name="T69" fmla="*/ 105 h 567"/>
                <a:gd name="T70" fmla="*/ 535 w 566"/>
                <a:gd name="T71" fmla="*/ 186 h 567"/>
                <a:gd name="T72" fmla="*/ 411 w 566"/>
                <a:gd name="T73" fmla="*/ 126 h 567"/>
                <a:gd name="T74" fmla="*/ 540 w 566"/>
                <a:gd name="T75" fmla="*/ 199 h 567"/>
                <a:gd name="T76" fmla="*/ 552 w 566"/>
                <a:gd name="T77" fmla="*/ 305 h 567"/>
                <a:gd name="T78" fmla="*/ 27 w 566"/>
                <a:gd name="T79" fmla="*/ 368 h 567"/>
                <a:gd name="T80" fmla="*/ 14 w 566"/>
                <a:gd name="T81" fmla="*/ 284 h 567"/>
                <a:gd name="T82" fmla="*/ 540 w 566"/>
                <a:gd name="T83" fmla="*/ 199 h 567"/>
                <a:gd name="T84" fmla="*/ 156 w 566"/>
                <a:gd name="T85" fmla="*/ 441 h 567"/>
                <a:gd name="T86" fmla="*/ 81 w 566"/>
                <a:gd name="T87" fmla="*/ 461 h 567"/>
                <a:gd name="T88" fmla="*/ 32 w 566"/>
                <a:gd name="T89" fmla="*/ 381 h 567"/>
                <a:gd name="T90" fmla="*/ 183 w 566"/>
                <a:gd name="T91" fmla="*/ 461 h 567"/>
                <a:gd name="T92" fmla="*/ 149 w 566"/>
                <a:gd name="T93" fmla="*/ 381 h 567"/>
                <a:gd name="T94" fmla="*/ 412 w 566"/>
                <a:gd name="T95" fmla="*/ 402 h 567"/>
                <a:gd name="T96" fmla="*/ 290 w 566"/>
                <a:gd name="T97" fmla="*/ 461 h 567"/>
                <a:gd name="T98" fmla="*/ 534 w 566"/>
                <a:gd name="T99" fmla="*/ 382 h 567"/>
                <a:gd name="T100" fmla="*/ 400 w 566"/>
                <a:gd name="T101" fmla="*/ 461 h 567"/>
                <a:gd name="T102" fmla="*/ 431 w 566"/>
                <a:gd name="T103" fmla="*/ 381 h 567"/>
                <a:gd name="T104" fmla="*/ 176 w 566"/>
                <a:gd name="T105" fmla="*/ 475 h 567"/>
                <a:gd name="T106" fmla="*/ 253 w 566"/>
                <a:gd name="T107" fmla="*/ 551 h 567"/>
                <a:gd name="T108" fmla="*/ 146 w 566"/>
                <a:gd name="T109" fmla="*/ 515 h 567"/>
                <a:gd name="T110" fmla="*/ 176 w 566"/>
                <a:gd name="T111" fmla="*/ 475 h 567"/>
                <a:gd name="T112" fmla="*/ 230 w 566"/>
                <a:gd name="T113" fmla="*/ 516 h 567"/>
                <a:gd name="T114" fmla="*/ 278 w 566"/>
                <a:gd name="T115" fmla="*/ 475 h 567"/>
                <a:gd name="T116" fmla="*/ 320 w 566"/>
                <a:gd name="T117" fmla="*/ 531 h 567"/>
                <a:gd name="T118" fmla="*/ 374 w 566"/>
                <a:gd name="T119" fmla="*/ 475 h 567"/>
                <a:gd name="T120" fmla="*/ 401 w 566"/>
                <a:gd name="T121" fmla="*/ 525 h 567"/>
                <a:gd name="T122" fmla="*/ 319 w 566"/>
                <a:gd name="T123" fmla="*/ 547 h 567"/>
                <a:gd name="T124" fmla="*/ 391 w 566"/>
                <a:gd name="T125" fmla="*/ 475 h 5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66" h="567">
                  <a:moveTo>
                    <a:pt x="282" y="0"/>
                  </a:moveTo>
                  <a:lnTo>
                    <a:pt x="282" y="0"/>
                  </a:lnTo>
                  <a:lnTo>
                    <a:pt x="268" y="1"/>
                  </a:lnTo>
                  <a:lnTo>
                    <a:pt x="252" y="2"/>
                  </a:lnTo>
                  <a:lnTo>
                    <a:pt x="238" y="4"/>
                  </a:lnTo>
                  <a:lnTo>
                    <a:pt x="225" y="7"/>
                  </a:lnTo>
                  <a:lnTo>
                    <a:pt x="211" y="10"/>
                  </a:lnTo>
                  <a:lnTo>
                    <a:pt x="198" y="14"/>
                  </a:lnTo>
                  <a:lnTo>
                    <a:pt x="185" y="18"/>
                  </a:lnTo>
                  <a:lnTo>
                    <a:pt x="172" y="23"/>
                  </a:lnTo>
                  <a:lnTo>
                    <a:pt x="159" y="29"/>
                  </a:lnTo>
                  <a:lnTo>
                    <a:pt x="147" y="35"/>
                  </a:lnTo>
                  <a:lnTo>
                    <a:pt x="136" y="42"/>
                  </a:lnTo>
                  <a:lnTo>
                    <a:pt x="124" y="49"/>
                  </a:lnTo>
                  <a:lnTo>
                    <a:pt x="113" y="57"/>
                  </a:lnTo>
                  <a:lnTo>
                    <a:pt x="103" y="66"/>
                  </a:lnTo>
                  <a:lnTo>
                    <a:pt x="92" y="75"/>
                  </a:lnTo>
                  <a:lnTo>
                    <a:pt x="83" y="84"/>
                  </a:lnTo>
                  <a:lnTo>
                    <a:pt x="73" y="94"/>
                  </a:lnTo>
                  <a:lnTo>
                    <a:pt x="65" y="104"/>
                  </a:lnTo>
                  <a:lnTo>
                    <a:pt x="56" y="115"/>
                  </a:lnTo>
                  <a:lnTo>
                    <a:pt x="48" y="126"/>
                  </a:lnTo>
                  <a:lnTo>
                    <a:pt x="41" y="137"/>
                  </a:lnTo>
                  <a:lnTo>
                    <a:pt x="34" y="149"/>
                  </a:lnTo>
                  <a:lnTo>
                    <a:pt x="28" y="161"/>
                  </a:lnTo>
                  <a:lnTo>
                    <a:pt x="22" y="174"/>
                  </a:lnTo>
                  <a:lnTo>
                    <a:pt x="17" y="186"/>
                  </a:lnTo>
                  <a:lnTo>
                    <a:pt x="13" y="199"/>
                  </a:lnTo>
                  <a:lnTo>
                    <a:pt x="9" y="213"/>
                  </a:lnTo>
                  <a:lnTo>
                    <a:pt x="6" y="226"/>
                  </a:lnTo>
                  <a:lnTo>
                    <a:pt x="4" y="240"/>
                  </a:lnTo>
                  <a:lnTo>
                    <a:pt x="2" y="255"/>
                  </a:lnTo>
                  <a:lnTo>
                    <a:pt x="1" y="270"/>
                  </a:lnTo>
                  <a:lnTo>
                    <a:pt x="0" y="284"/>
                  </a:lnTo>
                  <a:lnTo>
                    <a:pt x="0" y="284"/>
                  </a:lnTo>
                  <a:lnTo>
                    <a:pt x="1" y="298"/>
                  </a:lnTo>
                  <a:lnTo>
                    <a:pt x="2" y="313"/>
                  </a:lnTo>
                  <a:lnTo>
                    <a:pt x="4" y="327"/>
                  </a:lnTo>
                  <a:lnTo>
                    <a:pt x="6" y="341"/>
                  </a:lnTo>
                  <a:lnTo>
                    <a:pt x="9" y="354"/>
                  </a:lnTo>
                  <a:lnTo>
                    <a:pt x="13" y="368"/>
                  </a:lnTo>
                  <a:lnTo>
                    <a:pt x="18" y="381"/>
                  </a:lnTo>
                  <a:lnTo>
                    <a:pt x="23" y="394"/>
                  </a:lnTo>
                  <a:lnTo>
                    <a:pt x="28" y="406"/>
                  </a:lnTo>
                  <a:lnTo>
                    <a:pt x="34" y="418"/>
                  </a:lnTo>
                  <a:lnTo>
                    <a:pt x="41" y="430"/>
                  </a:lnTo>
                  <a:lnTo>
                    <a:pt x="49" y="442"/>
                  </a:lnTo>
                  <a:lnTo>
                    <a:pt x="57" y="453"/>
                  </a:lnTo>
                  <a:lnTo>
                    <a:pt x="65" y="464"/>
                  </a:lnTo>
                  <a:lnTo>
                    <a:pt x="74" y="474"/>
                  </a:lnTo>
                  <a:lnTo>
                    <a:pt x="83" y="484"/>
                  </a:lnTo>
                  <a:lnTo>
                    <a:pt x="93" y="493"/>
                  </a:lnTo>
                  <a:lnTo>
                    <a:pt x="103" y="502"/>
                  </a:lnTo>
                  <a:lnTo>
                    <a:pt x="114" y="510"/>
                  </a:lnTo>
                  <a:lnTo>
                    <a:pt x="125" y="518"/>
                  </a:lnTo>
                  <a:lnTo>
                    <a:pt x="136" y="526"/>
                  </a:lnTo>
                  <a:lnTo>
                    <a:pt x="148" y="532"/>
                  </a:lnTo>
                  <a:lnTo>
                    <a:pt x="160" y="539"/>
                  </a:lnTo>
                  <a:lnTo>
                    <a:pt x="173" y="544"/>
                  </a:lnTo>
                  <a:lnTo>
                    <a:pt x="186" y="549"/>
                  </a:lnTo>
                  <a:lnTo>
                    <a:pt x="199" y="554"/>
                  </a:lnTo>
                  <a:lnTo>
                    <a:pt x="212" y="558"/>
                  </a:lnTo>
                  <a:lnTo>
                    <a:pt x="226" y="561"/>
                  </a:lnTo>
                  <a:lnTo>
                    <a:pt x="240" y="563"/>
                  </a:lnTo>
                  <a:lnTo>
                    <a:pt x="254" y="565"/>
                  </a:lnTo>
                  <a:lnTo>
                    <a:pt x="269" y="566"/>
                  </a:lnTo>
                  <a:lnTo>
                    <a:pt x="284" y="567"/>
                  </a:lnTo>
                  <a:lnTo>
                    <a:pt x="284" y="567"/>
                  </a:lnTo>
                  <a:lnTo>
                    <a:pt x="298" y="566"/>
                  </a:lnTo>
                  <a:lnTo>
                    <a:pt x="313" y="565"/>
                  </a:lnTo>
                  <a:lnTo>
                    <a:pt x="327" y="563"/>
                  </a:lnTo>
                  <a:lnTo>
                    <a:pt x="341" y="561"/>
                  </a:lnTo>
                  <a:lnTo>
                    <a:pt x="354" y="558"/>
                  </a:lnTo>
                  <a:lnTo>
                    <a:pt x="368" y="554"/>
                  </a:lnTo>
                  <a:lnTo>
                    <a:pt x="381" y="549"/>
                  </a:lnTo>
                  <a:lnTo>
                    <a:pt x="394" y="544"/>
                  </a:lnTo>
                  <a:lnTo>
                    <a:pt x="406" y="539"/>
                  </a:lnTo>
                  <a:lnTo>
                    <a:pt x="418" y="532"/>
                  </a:lnTo>
                  <a:lnTo>
                    <a:pt x="430" y="526"/>
                  </a:lnTo>
                  <a:lnTo>
                    <a:pt x="442" y="518"/>
                  </a:lnTo>
                  <a:lnTo>
                    <a:pt x="453" y="510"/>
                  </a:lnTo>
                  <a:lnTo>
                    <a:pt x="463" y="502"/>
                  </a:lnTo>
                  <a:lnTo>
                    <a:pt x="474" y="493"/>
                  </a:lnTo>
                  <a:lnTo>
                    <a:pt x="484" y="484"/>
                  </a:lnTo>
                  <a:lnTo>
                    <a:pt x="493" y="474"/>
                  </a:lnTo>
                  <a:lnTo>
                    <a:pt x="502" y="464"/>
                  </a:lnTo>
                  <a:lnTo>
                    <a:pt x="510" y="453"/>
                  </a:lnTo>
                  <a:lnTo>
                    <a:pt x="518" y="442"/>
                  </a:lnTo>
                  <a:lnTo>
                    <a:pt x="525" y="430"/>
                  </a:lnTo>
                  <a:lnTo>
                    <a:pt x="532" y="418"/>
                  </a:lnTo>
                  <a:lnTo>
                    <a:pt x="538" y="406"/>
                  </a:lnTo>
                  <a:lnTo>
                    <a:pt x="544" y="394"/>
                  </a:lnTo>
                  <a:lnTo>
                    <a:pt x="549" y="381"/>
                  </a:lnTo>
                  <a:lnTo>
                    <a:pt x="554" y="368"/>
                  </a:lnTo>
                  <a:lnTo>
                    <a:pt x="557" y="354"/>
                  </a:lnTo>
                  <a:lnTo>
                    <a:pt x="561" y="341"/>
                  </a:lnTo>
                  <a:lnTo>
                    <a:pt x="563" y="327"/>
                  </a:lnTo>
                  <a:lnTo>
                    <a:pt x="565" y="313"/>
                  </a:lnTo>
                  <a:lnTo>
                    <a:pt x="566" y="298"/>
                  </a:lnTo>
                  <a:lnTo>
                    <a:pt x="566" y="284"/>
                  </a:lnTo>
                  <a:lnTo>
                    <a:pt x="566" y="284"/>
                  </a:lnTo>
                  <a:lnTo>
                    <a:pt x="566" y="270"/>
                  </a:lnTo>
                  <a:lnTo>
                    <a:pt x="565" y="255"/>
                  </a:lnTo>
                  <a:lnTo>
                    <a:pt x="563" y="240"/>
                  </a:lnTo>
                  <a:lnTo>
                    <a:pt x="561" y="226"/>
                  </a:lnTo>
                  <a:lnTo>
                    <a:pt x="558" y="213"/>
                  </a:lnTo>
                  <a:lnTo>
                    <a:pt x="554" y="199"/>
                  </a:lnTo>
                  <a:lnTo>
                    <a:pt x="549" y="186"/>
                  </a:lnTo>
                  <a:lnTo>
                    <a:pt x="544" y="174"/>
                  </a:lnTo>
                  <a:lnTo>
                    <a:pt x="539" y="161"/>
                  </a:lnTo>
                  <a:lnTo>
                    <a:pt x="532" y="149"/>
                  </a:lnTo>
                  <a:lnTo>
                    <a:pt x="526" y="137"/>
                  </a:lnTo>
                  <a:lnTo>
                    <a:pt x="518" y="126"/>
                  </a:lnTo>
                  <a:lnTo>
                    <a:pt x="511" y="115"/>
                  </a:lnTo>
                  <a:lnTo>
                    <a:pt x="502" y="104"/>
                  </a:lnTo>
                  <a:lnTo>
                    <a:pt x="493" y="94"/>
                  </a:lnTo>
                  <a:lnTo>
                    <a:pt x="484" y="84"/>
                  </a:lnTo>
                  <a:lnTo>
                    <a:pt x="474" y="75"/>
                  </a:lnTo>
                  <a:lnTo>
                    <a:pt x="464" y="66"/>
                  </a:lnTo>
                  <a:lnTo>
                    <a:pt x="454" y="57"/>
                  </a:lnTo>
                  <a:lnTo>
                    <a:pt x="443" y="49"/>
                  </a:lnTo>
                  <a:lnTo>
                    <a:pt x="431" y="42"/>
                  </a:lnTo>
                  <a:lnTo>
                    <a:pt x="419" y="35"/>
                  </a:lnTo>
                  <a:lnTo>
                    <a:pt x="407" y="29"/>
                  </a:lnTo>
                  <a:lnTo>
                    <a:pt x="395" y="23"/>
                  </a:lnTo>
                  <a:lnTo>
                    <a:pt x="382" y="18"/>
                  </a:lnTo>
                  <a:lnTo>
                    <a:pt x="369" y="14"/>
                  </a:lnTo>
                  <a:lnTo>
                    <a:pt x="356" y="10"/>
                  </a:lnTo>
                  <a:lnTo>
                    <a:pt x="342" y="7"/>
                  </a:lnTo>
                  <a:lnTo>
                    <a:pt x="328" y="4"/>
                  </a:lnTo>
                  <a:lnTo>
                    <a:pt x="314" y="2"/>
                  </a:lnTo>
                  <a:lnTo>
                    <a:pt x="300" y="1"/>
                  </a:lnTo>
                  <a:lnTo>
                    <a:pt x="286" y="0"/>
                  </a:lnTo>
                  <a:lnTo>
                    <a:pt x="282" y="0"/>
                  </a:lnTo>
                  <a:close/>
                  <a:moveTo>
                    <a:pt x="95" y="90"/>
                  </a:moveTo>
                  <a:lnTo>
                    <a:pt x="95" y="90"/>
                  </a:lnTo>
                  <a:lnTo>
                    <a:pt x="111" y="76"/>
                  </a:lnTo>
                  <a:lnTo>
                    <a:pt x="128" y="63"/>
                  </a:lnTo>
                  <a:lnTo>
                    <a:pt x="147" y="51"/>
                  </a:lnTo>
                  <a:lnTo>
                    <a:pt x="166" y="41"/>
                  </a:lnTo>
                  <a:lnTo>
                    <a:pt x="185" y="32"/>
                  </a:lnTo>
                  <a:lnTo>
                    <a:pt x="206" y="25"/>
                  </a:lnTo>
                  <a:lnTo>
                    <a:pt x="226" y="20"/>
                  </a:lnTo>
                  <a:lnTo>
                    <a:pt x="248" y="16"/>
                  </a:lnTo>
                  <a:lnTo>
                    <a:pt x="248" y="16"/>
                  </a:lnTo>
                  <a:lnTo>
                    <a:pt x="254" y="15"/>
                  </a:lnTo>
                  <a:lnTo>
                    <a:pt x="254" y="15"/>
                  </a:lnTo>
                  <a:lnTo>
                    <a:pt x="247" y="19"/>
                  </a:lnTo>
                  <a:lnTo>
                    <a:pt x="247" y="19"/>
                  </a:lnTo>
                  <a:lnTo>
                    <a:pt x="233" y="30"/>
                  </a:lnTo>
                  <a:lnTo>
                    <a:pt x="215" y="46"/>
                  </a:lnTo>
                  <a:lnTo>
                    <a:pt x="206" y="55"/>
                  </a:lnTo>
                  <a:lnTo>
                    <a:pt x="196" y="66"/>
                  </a:lnTo>
                  <a:lnTo>
                    <a:pt x="186" y="78"/>
                  </a:lnTo>
                  <a:lnTo>
                    <a:pt x="176" y="92"/>
                  </a:lnTo>
                  <a:lnTo>
                    <a:pt x="176" y="92"/>
                  </a:lnTo>
                  <a:lnTo>
                    <a:pt x="176" y="92"/>
                  </a:lnTo>
                  <a:lnTo>
                    <a:pt x="176" y="92"/>
                  </a:lnTo>
                  <a:lnTo>
                    <a:pt x="94" y="92"/>
                  </a:lnTo>
                  <a:lnTo>
                    <a:pt x="94" y="92"/>
                  </a:lnTo>
                  <a:lnTo>
                    <a:pt x="95" y="90"/>
                  </a:lnTo>
                  <a:lnTo>
                    <a:pt x="95" y="90"/>
                  </a:lnTo>
                  <a:close/>
                  <a:moveTo>
                    <a:pt x="194" y="90"/>
                  </a:moveTo>
                  <a:lnTo>
                    <a:pt x="194" y="90"/>
                  </a:lnTo>
                  <a:lnTo>
                    <a:pt x="203" y="79"/>
                  </a:lnTo>
                  <a:lnTo>
                    <a:pt x="212" y="69"/>
                  </a:lnTo>
                  <a:lnTo>
                    <a:pt x="230" y="50"/>
                  </a:lnTo>
                  <a:lnTo>
                    <a:pt x="247" y="36"/>
                  </a:lnTo>
                  <a:lnTo>
                    <a:pt x="262" y="25"/>
                  </a:lnTo>
                  <a:lnTo>
                    <a:pt x="262" y="25"/>
                  </a:lnTo>
                  <a:lnTo>
                    <a:pt x="278" y="15"/>
                  </a:lnTo>
                  <a:lnTo>
                    <a:pt x="278" y="15"/>
                  </a:lnTo>
                  <a:lnTo>
                    <a:pt x="278" y="92"/>
                  </a:lnTo>
                  <a:lnTo>
                    <a:pt x="278" y="92"/>
                  </a:lnTo>
                  <a:lnTo>
                    <a:pt x="192" y="92"/>
                  </a:lnTo>
                  <a:lnTo>
                    <a:pt x="192" y="92"/>
                  </a:lnTo>
                  <a:lnTo>
                    <a:pt x="194" y="90"/>
                  </a:lnTo>
                  <a:lnTo>
                    <a:pt x="194" y="90"/>
                  </a:lnTo>
                  <a:close/>
                  <a:moveTo>
                    <a:pt x="290" y="15"/>
                  </a:moveTo>
                  <a:lnTo>
                    <a:pt x="290" y="15"/>
                  </a:lnTo>
                  <a:lnTo>
                    <a:pt x="305" y="25"/>
                  </a:lnTo>
                  <a:lnTo>
                    <a:pt x="305" y="25"/>
                  </a:lnTo>
                  <a:lnTo>
                    <a:pt x="320" y="36"/>
                  </a:lnTo>
                  <a:lnTo>
                    <a:pt x="337" y="50"/>
                  </a:lnTo>
                  <a:lnTo>
                    <a:pt x="355" y="69"/>
                  </a:lnTo>
                  <a:lnTo>
                    <a:pt x="364" y="79"/>
                  </a:lnTo>
                  <a:lnTo>
                    <a:pt x="373" y="90"/>
                  </a:lnTo>
                  <a:lnTo>
                    <a:pt x="373" y="90"/>
                  </a:lnTo>
                  <a:lnTo>
                    <a:pt x="374" y="92"/>
                  </a:lnTo>
                  <a:lnTo>
                    <a:pt x="374" y="92"/>
                  </a:lnTo>
                  <a:lnTo>
                    <a:pt x="290" y="92"/>
                  </a:lnTo>
                  <a:lnTo>
                    <a:pt x="290" y="92"/>
                  </a:lnTo>
                  <a:lnTo>
                    <a:pt x="290" y="15"/>
                  </a:lnTo>
                  <a:lnTo>
                    <a:pt x="290" y="15"/>
                  </a:lnTo>
                  <a:close/>
                  <a:moveTo>
                    <a:pt x="391" y="92"/>
                  </a:moveTo>
                  <a:lnTo>
                    <a:pt x="391" y="92"/>
                  </a:lnTo>
                  <a:lnTo>
                    <a:pt x="376" y="72"/>
                  </a:lnTo>
                  <a:lnTo>
                    <a:pt x="359" y="53"/>
                  </a:lnTo>
                  <a:lnTo>
                    <a:pt x="340" y="35"/>
                  </a:lnTo>
                  <a:lnTo>
                    <a:pt x="319" y="19"/>
                  </a:lnTo>
                  <a:lnTo>
                    <a:pt x="319" y="19"/>
                  </a:lnTo>
                  <a:lnTo>
                    <a:pt x="314" y="16"/>
                  </a:lnTo>
                  <a:lnTo>
                    <a:pt x="314" y="16"/>
                  </a:lnTo>
                  <a:lnTo>
                    <a:pt x="320" y="16"/>
                  </a:lnTo>
                  <a:lnTo>
                    <a:pt x="320" y="16"/>
                  </a:lnTo>
                  <a:lnTo>
                    <a:pt x="341" y="20"/>
                  </a:lnTo>
                  <a:lnTo>
                    <a:pt x="362" y="25"/>
                  </a:lnTo>
                  <a:lnTo>
                    <a:pt x="382" y="32"/>
                  </a:lnTo>
                  <a:lnTo>
                    <a:pt x="402" y="41"/>
                  </a:lnTo>
                  <a:lnTo>
                    <a:pt x="420" y="51"/>
                  </a:lnTo>
                  <a:lnTo>
                    <a:pt x="438" y="63"/>
                  </a:lnTo>
                  <a:lnTo>
                    <a:pt x="455" y="76"/>
                  </a:lnTo>
                  <a:lnTo>
                    <a:pt x="471" y="90"/>
                  </a:lnTo>
                  <a:lnTo>
                    <a:pt x="471" y="90"/>
                  </a:lnTo>
                  <a:lnTo>
                    <a:pt x="473" y="92"/>
                  </a:lnTo>
                  <a:lnTo>
                    <a:pt x="473" y="92"/>
                  </a:lnTo>
                  <a:lnTo>
                    <a:pt x="391" y="92"/>
                  </a:lnTo>
                  <a:lnTo>
                    <a:pt x="391" y="92"/>
                  </a:lnTo>
                  <a:lnTo>
                    <a:pt x="391" y="92"/>
                  </a:lnTo>
                  <a:lnTo>
                    <a:pt x="391" y="92"/>
                  </a:lnTo>
                  <a:close/>
                  <a:moveTo>
                    <a:pt x="167" y="105"/>
                  </a:moveTo>
                  <a:lnTo>
                    <a:pt x="167" y="105"/>
                  </a:lnTo>
                  <a:lnTo>
                    <a:pt x="166" y="107"/>
                  </a:lnTo>
                  <a:lnTo>
                    <a:pt x="166" y="107"/>
                  </a:lnTo>
                  <a:lnTo>
                    <a:pt x="156" y="126"/>
                  </a:lnTo>
                  <a:lnTo>
                    <a:pt x="148" y="145"/>
                  </a:lnTo>
                  <a:lnTo>
                    <a:pt x="141" y="165"/>
                  </a:lnTo>
                  <a:lnTo>
                    <a:pt x="136" y="185"/>
                  </a:lnTo>
                  <a:lnTo>
                    <a:pt x="136" y="185"/>
                  </a:lnTo>
                  <a:lnTo>
                    <a:pt x="136" y="186"/>
                  </a:lnTo>
                  <a:lnTo>
                    <a:pt x="136" y="186"/>
                  </a:lnTo>
                  <a:lnTo>
                    <a:pt x="32" y="186"/>
                  </a:lnTo>
                  <a:lnTo>
                    <a:pt x="32" y="186"/>
                  </a:lnTo>
                  <a:lnTo>
                    <a:pt x="33" y="185"/>
                  </a:lnTo>
                  <a:lnTo>
                    <a:pt x="33" y="185"/>
                  </a:lnTo>
                  <a:lnTo>
                    <a:pt x="42" y="163"/>
                  </a:lnTo>
                  <a:lnTo>
                    <a:pt x="53" y="143"/>
                  </a:lnTo>
                  <a:lnTo>
                    <a:pt x="66" y="124"/>
                  </a:lnTo>
                  <a:lnTo>
                    <a:pt x="81" y="106"/>
                  </a:lnTo>
                  <a:lnTo>
                    <a:pt x="81" y="106"/>
                  </a:lnTo>
                  <a:lnTo>
                    <a:pt x="81" y="105"/>
                  </a:lnTo>
                  <a:lnTo>
                    <a:pt x="81" y="105"/>
                  </a:lnTo>
                  <a:lnTo>
                    <a:pt x="167" y="105"/>
                  </a:lnTo>
                  <a:lnTo>
                    <a:pt x="167" y="105"/>
                  </a:lnTo>
                  <a:close/>
                  <a:moveTo>
                    <a:pt x="278" y="105"/>
                  </a:moveTo>
                  <a:lnTo>
                    <a:pt x="278" y="105"/>
                  </a:lnTo>
                  <a:lnTo>
                    <a:pt x="278" y="186"/>
                  </a:lnTo>
                  <a:lnTo>
                    <a:pt x="278" y="186"/>
                  </a:lnTo>
                  <a:lnTo>
                    <a:pt x="149" y="186"/>
                  </a:lnTo>
                  <a:lnTo>
                    <a:pt x="149" y="186"/>
                  </a:lnTo>
                  <a:lnTo>
                    <a:pt x="150" y="185"/>
                  </a:lnTo>
                  <a:lnTo>
                    <a:pt x="150" y="185"/>
                  </a:lnTo>
                  <a:lnTo>
                    <a:pt x="155" y="164"/>
                  </a:lnTo>
                  <a:lnTo>
                    <a:pt x="162" y="144"/>
                  </a:lnTo>
                  <a:lnTo>
                    <a:pt x="172" y="125"/>
                  </a:lnTo>
                  <a:lnTo>
                    <a:pt x="183" y="106"/>
                  </a:lnTo>
                  <a:lnTo>
                    <a:pt x="183" y="106"/>
                  </a:lnTo>
                  <a:lnTo>
                    <a:pt x="183" y="105"/>
                  </a:lnTo>
                  <a:lnTo>
                    <a:pt x="183" y="105"/>
                  </a:lnTo>
                  <a:lnTo>
                    <a:pt x="278" y="105"/>
                  </a:lnTo>
                  <a:lnTo>
                    <a:pt x="278" y="105"/>
                  </a:lnTo>
                  <a:close/>
                  <a:moveTo>
                    <a:pt x="384" y="105"/>
                  </a:moveTo>
                  <a:lnTo>
                    <a:pt x="384" y="105"/>
                  </a:lnTo>
                  <a:lnTo>
                    <a:pt x="384" y="106"/>
                  </a:lnTo>
                  <a:lnTo>
                    <a:pt x="384" y="106"/>
                  </a:lnTo>
                  <a:lnTo>
                    <a:pt x="395" y="125"/>
                  </a:lnTo>
                  <a:lnTo>
                    <a:pt x="404" y="144"/>
                  </a:lnTo>
                  <a:lnTo>
                    <a:pt x="412" y="164"/>
                  </a:lnTo>
                  <a:lnTo>
                    <a:pt x="417" y="185"/>
                  </a:lnTo>
                  <a:lnTo>
                    <a:pt x="417" y="185"/>
                  </a:lnTo>
                  <a:lnTo>
                    <a:pt x="417" y="186"/>
                  </a:lnTo>
                  <a:lnTo>
                    <a:pt x="417" y="186"/>
                  </a:lnTo>
                  <a:lnTo>
                    <a:pt x="290" y="186"/>
                  </a:lnTo>
                  <a:lnTo>
                    <a:pt x="290" y="186"/>
                  </a:lnTo>
                  <a:lnTo>
                    <a:pt x="290" y="105"/>
                  </a:lnTo>
                  <a:lnTo>
                    <a:pt x="290" y="105"/>
                  </a:lnTo>
                  <a:lnTo>
                    <a:pt x="384" y="105"/>
                  </a:lnTo>
                  <a:lnTo>
                    <a:pt x="384" y="105"/>
                  </a:lnTo>
                  <a:close/>
                  <a:moveTo>
                    <a:pt x="486" y="105"/>
                  </a:moveTo>
                  <a:lnTo>
                    <a:pt x="486" y="105"/>
                  </a:lnTo>
                  <a:lnTo>
                    <a:pt x="486" y="106"/>
                  </a:lnTo>
                  <a:lnTo>
                    <a:pt x="486" y="106"/>
                  </a:lnTo>
                  <a:lnTo>
                    <a:pt x="501" y="124"/>
                  </a:lnTo>
                  <a:lnTo>
                    <a:pt x="514" y="143"/>
                  </a:lnTo>
                  <a:lnTo>
                    <a:pt x="525" y="163"/>
                  </a:lnTo>
                  <a:lnTo>
                    <a:pt x="534" y="185"/>
                  </a:lnTo>
                  <a:lnTo>
                    <a:pt x="534" y="185"/>
                  </a:lnTo>
                  <a:lnTo>
                    <a:pt x="535" y="186"/>
                  </a:lnTo>
                  <a:lnTo>
                    <a:pt x="535" y="186"/>
                  </a:lnTo>
                  <a:lnTo>
                    <a:pt x="431" y="186"/>
                  </a:lnTo>
                  <a:lnTo>
                    <a:pt x="431" y="186"/>
                  </a:lnTo>
                  <a:lnTo>
                    <a:pt x="431" y="185"/>
                  </a:lnTo>
                  <a:lnTo>
                    <a:pt x="431" y="185"/>
                  </a:lnTo>
                  <a:lnTo>
                    <a:pt x="426" y="165"/>
                  </a:lnTo>
                  <a:lnTo>
                    <a:pt x="419" y="145"/>
                  </a:lnTo>
                  <a:lnTo>
                    <a:pt x="411" y="126"/>
                  </a:lnTo>
                  <a:lnTo>
                    <a:pt x="400" y="107"/>
                  </a:lnTo>
                  <a:lnTo>
                    <a:pt x="400" y="107"/>
                  </a:lnTo>
                  <a:lnTo>
                    <a:pt x="400" y="105"/>
                  </a:lnTo>
                  <a:lnTo>
                    <a:pt x="400" y="105"/>
                  </a:lnTo>
                  <a:lnTo>
                    <a:pt x="486" y="105"/>
                  </a:lnTo>
                  <a:lnTo>
                    <a:pt x="486" y="105"/>
                  </a:lnTo>
                  <a:close/>
                  <a:moveTo>
                    <a:pt x="540" y="199"/>
                  </a:moveTo>
                  <a:lnTo>
                    <a:pt x="540" y="199"/>
                  </a:lnTo>
                  <a:lnTo>
                    <a:pt x="540" y="200"/>
                  </a:lnTo>
                  <a:lnTo>
                    <a:pt x="540" y="200"/>
                  </a:lnTo>
                  <a:lnTo>
                    <a:pt x="545" y="220"/>
                  </a:lnTo>
                  <a:lnTo>
                    <a:pt x="549" y="242"/>
                  </a:lnTo>
                  <a:lnTo>
                    <a:pt x="552" y="263"/>
                  </a:lnTo>
                  <a:lnTo>
                    <a:pt x="553" y="284"/>
                  </a:lnTo>
                  <a:lnTo>
                    <a:pt x="553" y="284"/>
                  </a:lnTo>
                  <a:lnTo>
                    <a:pt x="552" y="305"/>
                  </a:lnTo>
                  <a:lnTo>
                    <a:pt x="549" y="326"/>
                  </a:lnTo>
                  <a:lnTo>
                    <a:pt x="545" y="347"/>
                  </a:lnTo>
                  <a:lnTo>
                    <a:pt x="540" y="367"/>
                  </a:lnTo>
                  <a:lnTo>
                    <a:pt x="540" y="367"/>
                  </a:lnTo>
                  <a:lnTo>
                    <a:pt x="539" y="368"/>
                  </a:lnTo>
                  <a:lnTo>
                    <a:pt x="539" y="368"/>
                  </a:lnTo>
                  <a:lnTo>
                    <a:pt x="27" y="368"/>
                  </a:lnTo>
                  <a:lnTo>
                    <a:pt x="27" y="368"/>
                  </a:lnTo>
                  <a:lnTo>
                    <a:pt x="27" y="367"/>
                  </a:lnTo>
                  <a:lnTo>
                    <a:pt x="27" y="367"/>
                  </a:lnTo>
                  <a:lnTo>
                    <a:pt x="27" y="367"/>
                  </a:lnTo>
                  <a:lnTo>
                    <a:pt x="21" y="347"/>
                  </a:lnTo>
                  <a:lnTo>
                    <a:pt x="17" y="326"/>
                  </a:lnTo>
                  <a:lnTo>
                    <a:pt x="15" y="305"/>
                  </a:lnTo>
                  <a:lnTo>
                    <a:pt x="14" y="284"/>
                  </a:lnTo>
                  <a:lnTo>
                    <a:pt x="14" y="284"/>
                  </a:lnTo>
                  <a:lnTo>
                    <a:pt x="15" y="263"/>
                  </a:lnTo>
                  <a:lnTo>
                    <a:pt x="17" y="242"/>
                  </a:lnTo>
                  <a:lnTo>
                    <a:pt x="21" y="220"/>
                  </a:lnTo>
                  <a:lnTo>
                    <a:pt x="27" y="200"/>
                  </a:lnTo>
                  <a:lnTo>
                    <a:pt x="27" y="200"/>
                  </a:lnTo>
                  <a:lnTo>
                    <a:pt x="27" y="199"/>
                  </a:lnTo>
                  <a:lnTo>
                    <a:pt x="27" y="199"/>
                  </a:lnTo>
                  <a:lnTo>
                    <a:pt x="540" y="199"/>
                  </a:lnTo>
                  <a:lnTo>
                    <a:pt x="540" y="199"/>
                  </a:lnTo>
                  <a:close/>
                  <a:moveTo>
                    <a:pt x="136" y="381"/>
                  </a:moveTo>
                  <a:lnTo>
                    <a:pt x="136" y="381"/>
                  </a:lnTo>
                  <a:lnTo>
                    <a:pt x="136" y="381"/>
                  </a:lnTo>
                  <a:lnTo>
                    <a:pt x="136" y="381"/>
                  </a:lnTo>
                  <a:lnTo>
                    <a:pt x="141" y="402"/>
                  </a:lnTo>
                  <a:lnTo>
                    <a:pt x="148" y="421"/>
                  </a:lnTo>
                  <a:lnTo>
                    <a:pt x="156" y="441"/>
                  </a:lnTo>
                  <a:lnTo>
                    <a:pt x="166" y="460"/>
                  </a:lnTo>
                  <a:lnTo>
                    <a:pt x="166" y="460"/>
                  </a:lnTo>
                  <a:lnTo>
                    <a:pt x="167" y="461"/>
                  </a:lnTo>
                  <a:lnTo>
                    <a:pt x="167" y="461"/>
                  </a:lnTo>
                  <a:lnTo>
                    <a:pt x="81" y="461"/>
                  </a:lnTo>
                  <a:lnTo>
                    <a:pt x="81" y="461"/>
                  </a:lnTo>
                  <a:lnTo>
                    <a:pt x="81" y="461"/>
                  </a:lnTo>
                  <a:lnTo>
                    <a:pt x="81" y="461"/>
                  </a:lnTo>
                  <a:lnTo>
                    <a:pt x="81" y="461"/>
                  </a:lnTo>
                  <a:lnTo>
                    <a:pt x="66" y="443"/>
                  </a:lnTo>
                  <a:lnTo>
                    <a:pt x="53" y="423"/>
                  </a:lnTo>
                  <a:lnTo>
                    <a:pt x="42" y="403"/>
                  </a:lnTo>
                  <a:lnTo>
                    <a:pt x="33" y="382"/>
                  </a:lnTo>
                  <a:lnTo>
                    <a:pt x="33" y="382"/>
                  </a:lnTo>
                  <a:lnTo>
                    <a:pt x="32" y="381"/>
                  </a:lnTo>
                  <a:lnTo>
                    <a:pt x="32" y="381"/>
                  </a:lnTo>
                  <a:lnTo>
                    <a:pt x="136" y="381"/>
                  </a:lnTo>
                  <a:lnTo>
                    <a:pt x="136" y="381"/>
                  </a:lnTo>
                  <a:close/>
                  <a:moveTo>
                    <a:pt x="278" y="381"/>
                  </a:moveTo>
                  <a:lnTo>
                    <a:pt x="278" y="381"/>
                  </a:lnTo>
                  <a:lnTo>
                    <a:pt x="278" y="461"/>
                  </a:lnTo>
                  <a:lnTo>
                    <a:pt x="278" y="461"/>
                  </a:lnTo>
                  <a:lnTo>
                    <a:pt x="183" y="461"/>
                  </a:lnTo>
                  <a:lnTo>
                    <a:pt x="183" y="461"/>
                  </a:lnTo>
                  <a:lnTo>
                    <a:pt x="183" y="461"/>
                  </a:lnTo>
                  <a:lnTo>
                    <a:pt x="183" y="461"/>
                  </a:lnTo>
                  <a:lnTo>
                    <a:pt x="172" y="442"/>
                  </a:lnTo>
                  <a:lnTo>
                    <a:pt x="162" y="422"/>
                  </a:lnTo>
                  <a:lnTo>
                    <a:pt x="155" y="402"/>
                  </a:lnTo>
                  <a:lnTo>
                    <a:pt x="150" y="382"/>
                  </a:lnTo>
                  <a:lnTo>
                    <a:pt x="150" y="382"/>
                  </a:lnTo>
                  <a:lnTo>
                    <a:pt x="149" y="381"/>
                  </a:lnTo>
                  <a:lnTo>
                    <a:pt x="149" y="381"/>
                  </a:lnTo>
                  <a:lnTo>
                    <a:pt x="278" y="381"/>
                  </a:lnTo>
                  <a:lnTo>
                    <a:pt x="278" y="381"/>
                  </a:lnTo>
                  <a:close/>
                  <a:moveTo>
                    <a:pt x="417" y="381"/>
                  </a:moveTo>
                  <a:lnTo>
                    <a:pt x="417" y="381"/>
                  </a:lnTo>
                  <a:lnTo>
                    <a:pt x="417" y="382"/>
                  </a:lnTo>
                  <a:lnTo>
                    <a:pt x="417" y="382"/>
                  </a:lnTo>
                  <a:lnTo>
                    <a:pt x="412" y="402"/>
                  </a:lnTo>
                  <a:lnTo>
                    <a:pt x="404" y="422"/>
                  </a:lnTo>
                  <a:lnTo>
                    <a:pt x="395" y="442"/>
                  </a:lnTo>
                  <a:lnTo>
                    <a:pt x="384" y="461"/>
                  </a:lnTo>
                  <a:lnTo>
                    <a:pt x="384" y="461"/>
                  </a:lnTo>
                  <a:lnTo>
                    <a:pt x="384" y="461"/>
                  </a:lnTo>
                  <a:lnTo>
                    <a:pt x="384" y="461"/>
                  </a:lnTo>
                  <a:lnTo>
                    <a:pt x="290" y="461"/>
                  </a:lnTo>
                  <a:lnTo>
                    <a:pt x="290" y="461"/>
                  </a:lnTo>
                  <a:lnTo>
                    <a:pt x="290" y="381"/>
                  </a:lnTo>
                  <a:lnTo>
                    <a:pt x="290" y="381"/>
                  </a:lnTo>
                  <a:lnTo>
                    <a:pt x="417" y="381"/>
                  </a:lnTo>
                  <a:lnTo>
                    <a:pt x="417" y="381"/>
                  </a:lnTo>
                  <a:close/>
                  <a:moveTo>
                    <a:pt x="535" y="381"/>
                  </a:moveTo>
                  <a:lnTo>
                    <a:pt x="535" y="381"/>
                  </a:lnTo>
                  <a:lnTo>
                    <a:pt x="534" y="382"/>
                  </a:lnTo>
                  <a:lnTo>
                    <a:pt x="534" y="382"/>
                  </a:lnTo>
                  <a:lnTo>
                    <a:pt x="525" y="403"/>
                  </a:lnTo>
                  <a:lnTo>
                    <a:pt x="514" y="423"/>
                  </a:lnTo>
                  <a:lnTo>
                    <a:pt x="501" y="443"/>
                  </a:lnTo>
                  <a:lnTo>
                    <a:pt x="486" y="461"/>
                  </a:lnTo>
                  <a:lnTo>
                    <a:pt x="486" y="461"/>
                  </a:lnTo>
                  <a:lnTo>
                    <a:pt x="486" y="461"/>
                  </a:lnTo>
                  <a:lnTo>
                    <a:pt x="486" y="461"/>
                  </a:lnTo>
                  <a:lnTo>
                    <a:pt x="400" y="461"/>
                  </a:lnTo>
                  <a:lnTo>
                    <a:pt x="400" y="461"/>
                  </a:lnTo>
                  <a:lnTo>
                    <a:pt x="400" y="460"/>
                  </a:lnTo>
                  <a:lnTo>
                    <a:pt x="400" y="460"/>
                  </a:lnTo>
                  <a:lnTo>
                    <a:pt x="400" y="460"/>
                  </a:lnTo>
                  <a:lnTo>
                    <a:pt x="411" y="441"/>
                  </a:lnTo>
                  <a:lnTo>
                    <a:pt x="419" y="421"/>
                  </a:lnTo>
                  <a:lnTo>
                    <a:pt x="426" y="402"/>
                  </a:lnTo>
                  <a:lnTo>
                    <a:pt x="431" y="381"/>
                  </a:lnTo>
                  <a:lnTo>
                    <a:pt x="431" y="381"/>
                  </a:lnTo>
                  <a:lnTo>
                    <a:pt x="431" y="381"/>
                  </a:lnTo>
                  <a:lnTo>
                    <a:pt x="431" y="381"/>
                  </a:lnTo>
                  <a:lnTo>
                    <a:pt x="535" y="381"/>
                  </a:lnTo>
                  <a:lnTo>
                    <a:pt x="535" y="381"/>
                  </a:lnTo>
                  <a:close/>
                  <a:moveTo>
                    <a:pt x="176" y="475"/>
                  </a:moveTo>
                  <a:lnTo>
                    <a:pt x="176" y="475"/>
                  </a:lnTo>
                  <a:lnTo>
                    <a:pt x="176" y="475"/>
                  </a:lnTo>
                  <a:lnTo>
                    <a:pt x="176" y="475"/>
                  </a:lnTo>
                  <a:lnTo>
                    <a:pt x="191" y="495"/>
                  </a:lnTo>
                  <a:lnTo>
                    <a:pt x="208" y="513"/>
                  </a:lnTo>
                  <a:lnTo>
                    <a:pt x="227" y="531"/>
                  </a:lnTo>
                  <a:lnTo>
                    <a:pt x="247" y="548"/>
                  </a:lnTo>
                  <a:lnTo>
                    <a:pt x="247" y="548"/>
                  </a:lnTo>
                  <a:lnTo>
                    <a:pt x="253" y="551"/>
                  </a:lnTo>
                  <a:lnTo>
                    <a:pt x="253" y="551"/>
                  </a:lnTo>
                  <a:lnTo>
                    <a:pt x="247" y="550"/>
                  </a:lnTo>
                  <a:lnTo>
                    <a:pt x="247" y="550"/>
                  </a:lnTo>
                  <a:lnTo>
                    <a:pt x="247" y="550"/>
                  </a:lnTo>
                  <a:lnTo>
                    <a:pt x="226" y="546"/>
                  </a:lnTo>
                  <a:lnTo>
                    <a:pt x="205" y="541"/>
                  </a:lnTo>
                  <a:lnTo>
                    <a:pt x="185" y="534"/>
                  </a:lnTo>
                  <a:lnTo>
                    <a:pt x="165" y="525"/>
                  </a:lnTo>
                  <a:lnTo>
                    <a:pt x="146" y="515"/>
                  </a:lnTo>
                  <a:lnTo>
                    <a:pt x="129" y="504"/>
                  </a:lnTo>
                  <a:lnTo>
                    <a:pt x="111" y="491"/>
                  </a:lnTo>
                  <a:lnTo>
                    <a:pt x="95" y="476"/>
                  </a:lnTo>
                  <a:lnTo>
                    <a:pt x="95" y="476"/>
                  </a:lnTo>
                  <a:lnTo>
                    <a:pt x="94" y="475"/>
                  </a:lnTo>
                  <a:lnTo>
                    <a:pt x="94" y="475"/>
                  </a:lnTo>
                  <a:lnTo>
                    <a:pt x="176" y="475"/>
                  </a:lnTo>
                  <a:lnTo>
                    <a:pt x="176" y="475"/>
                  </a:lnTo>
                  <a:close/>
                  <a:moveTo>
                    <a:pt x="278" y="475"/>
                  </a:moveTo>
                  <a:lnTo>
                    <a:pt x="278" y="475"/>
                  </a:lnTo>
                  <a:lnTo>
                    <a:pt x="278" y="552"/>
                  </a:lnTo>
                  <a:lnTo>
                    <a:pt x="278" y="552"/>
                  </a:lnTo>
                  <a:lnTo>
                    <a:pt x="262" y="542"/>
                  </a:lnTo>
                  <a:lnTo>
                    <a:pt x="262" y="542"/>
                  </a:lnTo>
                  <a:lnTo>
                    <a:pt x="247" y="531"/>
                  </a:lnTo>
                  <a:lnTo>
                    <a:pt x="230" y="516"/>
                  </a:lnTo>
                  <a:lnTo>
                    <a:pt x="212" y="498"/>
                  </a:lnTo>
                  <a:lnTo>
                    <a:pt x="203" y="487"/>
                  </a:lnTo>
                  <a:lnTo>
                    <a:pt x="194" y="476"/>
                  </a:lnTo>
                  <a:lnTo>
                    <a:pt x="194" y="476"/>
                  </a:lnTo>
                  <a:lnTo>
                    <a:pt x="192" y="475"/>
                  </a:lnTo>
                  <a:lnTo>
                    <a:pt x="192" y="475"/>
                  </a:lnTo>
                  <a:lnTo>
                    <a:pt x="278" y="475"/>
                  </a:lnTo>
                  <a:lnTo>
                    <a:pt x="278" y="475"/>
                  </a:lnTo>
                  <a:close/>
                  <a:moveTo>
                    <a:pt x="374" y="475"/>
                  </a:moveTo>
                  <a:lnTo>
                    <a:pt x="374" y="475"/>
                  </a:lnTo>
                  <a:lnTo>
                    <a:pt x="373" y="476"/>
                  </a:lnTo>
                  <a:lnTo>
                    <a:pt x="373" y="476"/>
                  </a:lnTo>
                  <a:lnTo>
                    <a:pt x="364" y="487"/>
                  </a:lnTo>
                  <a:lnTo>
                    <a:pt x="355" y="498"/>
                  </a:lnTo>
                  <a:lnTo>
                    <a:pt x="337" y="516"/>
                  </a:lnTo>
                  <a:lnTo>
                    <a:pt x="320" y="531"/>
                  </a:lnTo>
                  <a:lnTo>
                    <a:pt x="305" y="542"/>
                  </a:lnTo>
                  <a:lnTo>
                    <a:pt x="305" y="542"/>
                  </a:lnTo>
                  <a:lnTo>
                    <a:pt x="290" y="552"/>
                  </a:lnTo>
                  <a:lnTo>
                    <a:pt x="290" y="552"/>
                  </a:lnTo>
                  <a:lnTo>
                    <a:pt x="290" y="475"/>
                  </a:lnTo>
                  <a:lnTo>
                    <a:pt x="290" y="475"/>
                  </a:lnTo>
                  <a:lnTo>
                    <a:pt x="374" y="475"/>
                  </a:lnTo>
                  <a:lnTo>
                    <a:pt x="374" y="475"/>
                  </a:lnTo>
                  <a:close/>
                  <a:moveTo>
                    <a:pt x="473" y="475"/>
                  </a:moveTo>
                  <a:lnTo>
                    <a:pt x="473" y="475"/>
                  </a:lnTo>
                  <a:lnTo>
                    <a:pt x="471" y="476"/>
                  </a:lnTo>
                  <a:lnTo>
                    <a:pt x="471" y="476"/>
                  </a:lnTo>
                  <a:lnTo>
                    <a:pt x="455" y="491"/>
                  </a:lnTo>
                  <a:lnTo>
                    <a:pt x="438" y="504"/>
                  </a:lnTo>
                  <a:lnTo>
                    <a:pt x="420" y="515"/>
                  </a:lnTo>
                  <a:lnTo>
                    <a:pt x="401" y="525"/>
                  </a:lnTo>
                  <a:lnTo>
                    <a:pt x="382" y="534"/>
                  </a:lnTo>
                  <a:lnTo>
                    <a:pt x="361" y="541"/>
                  </a:lnTo>
                  <a:lnTo>
                    <a:pt x="340" y="547"/>
                  </a:lnTo>
                  <a:lnTo>
                    <a:pt x="319" y="551"/>
                  </a:lnTo>
                  <a:lnTo>
                    <a:pt x="319" y="551"/>
                  </a:lnTo>
                  <a:lnTo>
                    <a:pt x="313" y="551"/>
                  </a:lnTo>
                  <a:lnTo>
                    <a:pt x="313" y="551"/>
                  </a:lnTo>
                  <a:lnTo>
                    <a:pt x="319" y="547"/>
                  </a:lnTo>
                  <a:lnTo>
                    <a:pt x="319" y="547"/>
                  </a:lnTo>
                  <a:lnTo>
                    <a:pt x="334" y="537"/>
                  </a:lnTo>
                  <a:lnTo>
                    <a:pt x="351" y="521"/>
                  </a:lnTo>
                  <a:lnTo>
                    <a:pt x="361" y="511"/>
                  </a:lnTo>
                  <a:lnTo>
                    <a:pt x="371" y="500"/>
                  </a:lnTo>
                  <a:lnTo>
                    <a:pt x="381" y="488"/>
                  </a:lnTo>
                  <a:lnTo>
                    <a:pt x="391" y="475"/>
                  </a:lnTo>
                  <a:lnTo>
                    <a:pt x="391" y="475"/>
                  </a:lnTo>
                  <a:lnTo>
                    <a:pt x="391" y="475"/>
                  </a:lnTo>
                  <a:lnTo>
                    <a:pt x="391" y="475"/>
                  </a:lnTo>
                  <a:lnTo>
                    <a:pt x="473" y="475"/>
                  </a:lnTo>
                  <a:lnTo>
                    <a:pt x="473" y="47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7" name="Freeform 27"/>
            <p:cNvSpPr>
              <a:spLocks/>
            </p:cNvSpPr>
            <p:nvPr userDrawn="1"/>
          </p:nvSpPr>
          <p:spPr bwMode="auto">
            <a:xfrm>
              <a:off x="1658938" y="1789113"/>
              <a:ext cx="107950" cy="187325"/>
            </a:xfrm>
            <a:custGeom>
              <a:avLst/>
              <a:gdLst>
                <a:gd name="T0" fmla="*/ 68 w 68"/>
                <a:gd name="T1" fmla="*/ 1 h 118"/>
                <a:gd name="T2" fmla="*/ 68 w 68"/>
                <a:gd name="T3" fmla="*/ 1 h 118"/>
                <a:gd name="T4" fmla="*/ 66 w 68"/>
                <a:gd name="T5" fmla="*/ 2 h 118"/>
                <a:gd name="T6" fmla="*/ 65 w 68"/>
                <a:gd name="T7" fmla="*/ 4 h 118"/>
                <a:gd name="T8" fmla="*/ 62 w 68"/>
                <a:gd name="T9" fmla="*/ 8 h 118"/>
                <a:gd name="T10" fmla="*/ 57 w 68"/>
                <a:gd name="T11" fmla="*/ 24 h 118"/>
                <a:gd name="T12" fmla="*/ 36 w 68"/>
                <a:gd name="T13" fmla="*/ 95 h 118"/>
                <a:gd name="T14" fmla="*/ 36 w 68"/>
                <a:gd name="T15" fmla="*/ 95 h 118"/>
                <a:gd name="T16" fmla="*/ 34 w 68"/>
                <a:gd name="T17" fmla="*/ 104 h 118"/>
                <a:gd name="T18" fmla="*/ 33 w 68"/>
                <a:gd name="T19" fmla="*/ 110 h 118"/>
                <a:gd name="T20" fmla="*/ 34 w 68"/>
                <a:gd name="T21" fmla="*/ 114 h 118"/>
                <a:gd name="T22" fmla="*/ 35 w 68"/>
                <a:gd name="T23" fmla="*/ 117 h 118"/>
                <a:gd name="T24" fmla="*/ 35 w 68"/>
                <a:gd name="T25" fmla="*/ 118 h 118"/>
                <a:gd name="T26" fmla="*/ 0 w 68"/>
                <a:gd name="T27" fmla="*/ 118 h 118"/>
                <a:gd name="T28" fmla="*/ 0 w 68"/>
                <a:gd name="T29" fmla="*/ 117 h 118"/>
                <a:gd name="T30" fmla="*/ 0 w 68"/>
                <a:gd name="T31" fmla="*/ 117 h 118"/>
                <a:gd name="T32" fmla="*/ 4 w 68"/>
                <a:gd name="T33" fmla="*/ 114 h 118"/>
                <a:gd name="T34" fmla="*/ 6 w 68"/>
                <a:gd name="T35" fmla="*/ 111 h 118"/>
                <a:gd name="T36" fmla="*/ 9 w 68"/>
                <a:gd name="T37" fmla="*/ 105 h 118"/>
                <a:gd name="T38" fmla="*/ 11 w 68"/>
                <a:gd name="T39" fmla="*/ 96 h 118"/>
                <a:gd name="T40" fmla="*/ 32 w 68"/>
                <a:gd name="T41" fmla="*/ 25 h 118"/>
                <a:gd name="T42" fmla="*/ 32 w 68"/>
                <a:gd name="T43" fmla="*/ 25 h 118"/>
                <a:gd name="T44" fmla="*/ 34 w 68"/>
                <a:gd name="T45" fmla="*/ 15 h 118"/>
                <a:gd name="T46" fmla="*/ 35 w 68"/>
                <a:gd name="T47" fmla="*/ 9 h 118"/>
                <a:gd name="T48" fmla="*/ 35 w 68"/>
                <a:gd name="T49" fmla="*/ 5 h 118"/>
                <a:gd name="T50" fmla="*/ 34 w 68"/>
                <a:gd name="T51" fmla="*/ 1 h 118"/>
                <a:gd name="T52" fmla="*/ 34 w 68"/>
                <a:gd name="T53" fmla="*/ 0 h 118"/>
                <a:gd name="T54" fmla="*/ 68 w 68"/>
                <a:gd name="T55" fmla="*/ 0 h 118"/>
                <a:gd name="T56" fmla="*/ 68 w 68"/>
                <a:gd name="T57" fmla="*/ 1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8" h="118">
                  <a:moveTo>
                    <a:pt x="68" y="1"/>
                  </a:moveTo>
                  <a:lnTo>
                    <a:pt x="68" y="1"/>
                  </a:lnTo>
                  <a:lnTo>
                    <a:pt x="66" y="2"/>
                  </a:lnTo>
                  <a:lnTo>
                    <a:pt x="65" y="4"/>
                  </a:lnTo>
                  <a:lnTo>
                    <a:pt x="62" y="8"/>
                  </a:lnTo>
                  <a:lnTo>
                    <a:pt x="57" y="24"/>
                  </a:lnTo>
                  <a:lnTo>
                    <a:pt x="36" y="95"/>
                  </a:lnTo>
                  <a:lnTo>
                    <a:pt x="36" y="95"/>
                  </a:lnTo>
                  <a:lnTo>
                    <a:pt x="34" y="104"/>
                  </a:lnTo>
                  <a:lnTo>
                    <a:pt x="33" y="110"/>
                  </a:lnTo>
                  <a:lnTo>
                    <a:pt x="34" y="114"/>
                  </a:lnTo>
                  <a:lnTo>
                    <a:pt x="35" y="117"/>
                  </a:lnTo>
                  <a:lnTo>
                    <a:pt x="35" y="118"/>
                  </a:lnTo>
                  <a:lnTo>
                    <a:pt x="0" y="118"/>
                  </a:lnTo>
                  <a:lnTo>
                    <a:pt x="0" y="117"/>
                  </a:lnTo>
                  <a:lnTo>
                    <a:pt x="0" y="117"/>
                  </a:lnTo>
                  <a:lnTo>
                    <a:pt x="4" y="114"/>
                  </a:lnTo>
                  <a:lnTo>
                    <a:pt x="6" y="111"/>
                  </a:lnTo>
                  <a:lnTo>
                    <a:pt x="9" y="105"/>
                  </a:lnTo>
                  <a:lnTo>
                    <a:pt x="11" y="96"/>
                  </a:lnTo>
                  <a:lnTo>
                    <a:pt x="32" y="25"/>
                  </a:lnTo>
                  <a:lnTo>
                    <a:pt x="32" y="25"/>
                  </a:lnTo>
                  <a:lnTo>
                    <a:pt x="34" y="15"/>
                  </a:lnTo>
                  <a:lnTo>
                    <a:pt x="35" y="9"/>
                  </a:lnTo>
                  <a:lnTo>
                    <a:pt x="35" y="5"/>
                  </a:lnTo>
                  <a:lnTo>
                    <a:pt x="34" y="1"/>
                  </a:lnTo>
                  <a:lnTo>
                    <a:pt x="34" y="0"/>
                  </a:lnTo>
                  <a:lnTo>
                    <a:pt x="68" y="0"/>
                  </a:lnTo>
                  <a:lnTo>
                    <a:pt x="68"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8" name="Freeform 28"/>
            <p:cNvSpPr>
              <a:spLocks/>
            </p:cNvSpPr>
            <p:nvPr userDrawn="1"/>
          </p:nvSpPr>
          <p:spPr bwMode="auto">
            <a:xfrm>
              <a:off x="1289051" y="1785938"/>
              <a:ext cx="138113" cy="193675"/>
            </a:xfrm>
            <a:custGeom>
              <a:avLst/>
              <a:gdLst>
                <a:gd name="T0" fmla="*/ 8 w 87"/>
                <a:gd name="T1" fmla="*/ 90 h 122"/>
                <a:gd name="T2" fmla="*/ 10 w 87"/>
                <a:gd name="T3" fmla="*/ 101 h 122"/>
                <a:gd name="T4" fmla="*/ 16 w 87"/>
                <a:gd name="T5" fmla="*/ 109 h 122"/>
                <a:gd name="T6" fmla="*/ 25 w 87"/>
                <a:gd name="T7" fmla="*/ 113 h 122"/>
                <a:gd name="T8" fmla="*/ 38 w 87"/>
                <a:gd name="T9" fmla="*/ 114 h 122"/>
                <a:gd name="T10" fmla="*/ 42 w 87"/>
                <a:gd name="T11" fmla="*/ 113 h 122"/>
                <a:gd name="T12" fmla="*/ 50 w 87"/>
                <a:gd name="T13" fmla="*/ 110 h 122"/>
                <a:gd name="T14" fmla="*/ 55 w 87"/>
                <a:gd name="T15" fmla="*/ 104 h 122"/>
                <a:gd name="T16" fmla="*/ 58 w 87"/>
                <a:gd name="T17" fmla="*/ 97 h 122"/>
                <a:gd name="T18" fmla="*/ 58 w 87"/>
                <a:gd name="T19" fmla="*/ 94 h 122"/>
                <a:gd name="T20" fmla="*/ 54 w 87"/>
                <a:gd name="T21" fmla="*/ 82 h 122"/>
                <a:gd name="T22" fmla="*/ 43 w 87"/>
                <a:gd name="T23" fmla="*/ 72 h 122"/>
                <a:gd name="T24" fmla="*/ 38 w 87"/>
                <a:gd name="T25" fmla="*/ 68 h 122"/>
                <a:gd name="T26" fmla="*/ 22 w 87"/>
                <a:gd name="T27" fmla="*/ 54 h 122"/>
                <a:gd name="T28" fmla="*/ 17 w 87"/>
                <a:gd name="T29" fmla="*/ 46 h 122"/>
                <a:gd name="T30" fmla="*/ 16 w 87"/>
                <a:gd name="T31" fmla="*/ 36 h 122"/>
                <a:gd name="T32" fmla="*/ 17 w 87"/>
                <a:gd name="T33" fmla="*/ 29 h 122"/>
                <a:gd name="T34" fmla="*/ 22 w 87"/>
                <a:gd name="T35" fmla="*/ 15 h 122"/>
                <a:gd name="T36" fmla="*/ 33 w 87"/>
                <a:gd name="T37" fmla="*/ 6 h 122"/>
                <a:gd name="T38" fmla="*/ 48 w 87"/>
                <a:gd name="T39" fmla="*/ 1 h 122"/>
                <a:gd name="T40" fmla="*/ 56 w 87"/>
                <a:gd name="T41" fmla="*/ 0 h 122"/>
                <a:gd name="T42" fmla="*/ 77 w 87"/>
                <a:gd name="T43" fmla="*/ 2 h 122"/>
                <a:gd name="T44" fmla="*/ 87 w 87"/>
                <a:gd name="T45" fmla="*/ 5 h 122"/>
                <a:gd name="T46" fmla="*/ 80 w 87"/>
                <a:gd name="T47" fmla="*/ 27 h 122"/>
                <a:gd name="T48" fmla="*/ 77 w 87"/>
                <a:gd name="T49" fmla="*/ 17 h 122"/>
                <a:gd name="T50" fmla="*/ 73 w 87"/>
                <a:gd name="T51" fmla="*/ 11 h 122"/>
                <a:gd name="T52" fmla="*/ 65 w 87"/>
                <a:gd name="T53" fmla="*/ 8 h 122"/>
                <a:gd name="T54" fmla="*/ 55 w 87"/>
                <a:gd name="T55" fmla="*/ 8 h 122"/>
                <a:gd name="T56" fmla="*/ 50 w 87"/>
                <a:gd name="T57" fmla="*/ 8 h 122"/>
                <a:gd name="T58" fmla="*/ 44 w 87"/>
                <a:gd name="T59" fmla="*/ 12 h 122"/>
                <a:gd name="T60" fmla="*/ 39 w 87"/>
                <a:gd name="T61" fmla="*/ 17 h 122"/>
                <a:gd name="T62" fmla="*/ 37 w 87"/>
                <a:gd name="T63" fmla="*/ 28 h 122"/>
                <a:gd name="T64" fmla="*/ 38 w 87"/>
                <a:gd name="T65" fmla="*/ 34 h 122"/>
                <a:gd name="T66" fmla="*/ 45 w 87"/>
                <a:gd name="T67" fmla="*/ 44 h 122"/>
                <a:gd name="T68" fmla="*/ 57 w 87"/>
                <a:gd name="T69" fmla="*/ 52 h 122"/>
                <a:gd name="T70" fmla="*/ 66 w 87"/>
                <a:gd name="T71" fmla="*/ 58 h 122"/>
                <a:gd name="T72" fmla="*/ 77 w 87"/>
                <a:gd name="T73" fmla="*/ 69 h 122"/>
                <a:gd name="T74" fmla="*/ 80 w 87"/>
                <a:gd name="T75" fmla="*/ 79 h 122"/>
                <a:gd name="T76" fmla="*/ 81 w 87"/>
                <a:gd name="T77" fmla="*/ 84 h 122"/>
                <a:gd name="T78" fmla="*/ 77 w 87"/>
                <a:gd name="T79" fmla="*/ 100 h 122"/>
                <a:gd name="T80" fmla="*/ 68 w 87"/>
                <a:gd name="T81" fmla="*/ 112 h 122"/>
                <a:gd name="T82" fmla="*/ 54 w 87"/>
                <a:gd name="T83" fmla="*/ 120 h 122"/>
                <a:gd name="T84" fmla="*/ 35 w 87"/>
                <a:gd name="T85" fmla="*/ 122 h 122"/>
                <a:gd name="T86" fmla="*/ 24 w 87"/>
                <a:gd name="T87" fmla="*/ 121 h 122"/>
                <a:gd name="T88" fmla="*/ 6 w 87"/>
                <a:gd name="T89" fmla="*/ 116 h 122"/>
                <a:gd name="T90" fmla="*/ 0 w 87"/>
                <a:gd name="T91" fmla="*/ 112 h 122"/>
                <a:gd name="T92" fmla="*/ 8 w 87"/>
                <a:gd name="T93" fmla="*/ 9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7" h="122">
                  <a:moveTo>
                    <a:pt x="8" y="90"/>
                  </a:moveTo>
                  <a:lnTo>
                    <a:pt x="8" y="90"/>
                  </a:lnTo>
                  <a:lnTo>
                    <a:pt x="9" y="96"/>
                  </a:lnTo>
                  <a:lnTo>
                    <a:pt x="10" y="101"/>
                  </a:lnTo>
                  <a:lnTo>
                    <a:pt x="13" y="106"/>
                  </a:lnTo>
                  <a:lnTo>
                    <a:pt x="16" y="109"/>
                  </a:lnTo>
                  <a:lnTo>
                    <a:pt x="20" y="112"/>
                  </a:lnTo>
                  <a:lnTo>
                    <a:pt x="25" y="113"/>
                  </a:lnTo>
                  <a:lnTo>
                    <a:pt x="31" y="114"/>
                  </a:lnTo>
                  <a:lnTo>
                    <a:pt x="38" y="114"/>
                  </a:lnTo>
                  <a:lnTo>
                    <a:pt x="38" y="114"/>
                  </a:lnTo>
                  <a:lnTo>
                    <a:pt x="42" y="113"/>
                  </a:lnTo>
                  <a:lnTo>
                    <a:pt x="46" y="112"/>
                  </a:lnTo>
                  <a:lnTo>
                    <a:pt x="50" y="110"/>
                  </a:lnTo>
                  <a:lnTo>
                    <a:pt x="53" y="107"/>
                  </a:lnTo>
                  <a:lnTo>
                    <a:pt x="55" y="104"/>
                  </a:lnTo>
                  <a:lnTo>
                    <a:pt x="57" y="101"/>
                  </a:lnTo>
                  <a:lnTo>
                    <a:pt x="58" y="97"/>
                  </a:lnTo>
                  <a:lnTo>
                    <a:pt x="58" y="94"/>
                  </a:lnTo>
                  <a:lnTo>
                    <a:pt x="58" y="94"/>
                  </a:lnTo>
                  <a:lnTo>
                    <a:pt x="57" y="88"/>
                  </a:lnTo>
                  <a:lnTo>
                    <a:pt x="54" y="82"/>
                  </a:lnTo>
                  <a:lnTo>
                    <a:pt x="50" y="77"/>
                  </a:lnTo>
                  <a:lnTo>
                    <a:pt x="43" y="72"/>
                  </a:lnTo>
                  <a:lnTo>
                    <a:pt x="38" y="68"/>
                  </a:lnTo>
                  <a:lnTo>
                    <a:pt x="38" y="68"/>
                  </a:lnTo>
                  <a:lnTo>
                    <a:pt x="29" y="62"/>
                  </a:lnTo>
                  <a:lnTo>
                    <a:pt x="22" y="54"/>
                  </a:lnTo>
                  <a:lnTo>
                    <a:pt x="20" y="51"/>
                  </a:lnTo>
                  <a:lnTo>
                    <a:pt x="17" y="46"/>
                  </a:lnTo>
                  <a:lnTo>
                    <a:pt x="16" y="41"/>
                  </a:lnTo>
                  <a:lnTo>
                    <a:pt x="16" y="36"/>
                  </a:lnTo>
                  <a:lnTo>
                    <a:pt x="16" y="36"/>
                  </a:lnTo>
                  <a:lnTo>
                    <a:pt x="17" y="29"/>
                  </a:lnTo>
                  <a:lnTo>
                    <a:pt x="19" y="22"/>
                  </a:lnTo>
                  <a:lnTo>
                    <a:pt x="22" y="15"/>
                  </a:lnTo>
                  <a:lnTo>
                    <a:pt x="27" y="10"/>
                  </a:lnTo>
                  <a:lnTo>
                    <a:pt x="33" y="6"/>
                  </a:lnTo>
                  <a:lnTo>
                    <a:pt x="40" y="3"/>
                  </a:lnTo>
                  <a:lnTo>
                    <a:pt x="48" y="1"/>
                  </a:lnTo>
                  <a:lnTo>
                    <a:pt x="56" y="0"/>
                  </a:lnTo>
                  <a:lnTo>
                    <a:pt x="56" y="0"/>
                  </a:lnTo>
                  <a:lnTo>
                    <a:pt x="67" y="0"/>
                  </a:lnTo>
                  <a:lnTo>
                    <a:pt x="77" y="2"/>
                  </a:lnTo>
                  <a:lnTo>
                    <a:pt x="77" y="2"/>
                  </a:lnTo>
                  <a:lnTo>
                    <a:pt x="87" y="5"/>
                  </a:lnTo>
                  <a:lnTo>
                    <a:pt x="82" y="27"/>
                  </a:lnTo>
                  <a:lnTo>
                    <a:pt x="80" y="27"/>
                  </a:lnTo>
                  <a:lnTo>
                    <a:pt x="80" y="27"/>
                  </a:lnTo>
                  <a:lnTo>
                    <a:pt x="77" y="17"/>
                  </a:lnTo>
                  <a:lnTo>
                    <a:pt x="75" y="14"/>
                  </a:lnTo>
                  <a:lnTo>
                    <a:pt x="73" y="11"/>
                  </a:lnTo>
                  <a:lnTo>
                    <a:pt x="70" y="9"/>
                  </a:lnTo>
                  <a:lnTo>
                    <a:pt x="65" y="8"/>
                  </a:lnTo>
                  <a:lnTo>
                    <a:pt x="61" y="7"/>
                  </a:lnTo>
                  <a:lnTo>
                    <a:pt x="55" y="8"/>
                  </a:lnTo>
                  <a:lnTo>
                    <a:pt x="55" y="8"/>
                  </a:lnTo>
                  <a:lnTo>
                    <a:pt x="50" y="8"/>
                  </a:lnTo>
                  <a:lnTo>
                    <a:pt x="47" y="10"/>
                  </a:lnTo>
                  <a:lnTo>
                    <a:pt x="44" y="12"/>
                  </a:lnTo>
                  <a:lnTo>
                    <a:pt x="41" y="14"/>
                  </a:lnTo>
                  <a:lnTo>
                    <a:pt x="39" y="17"/>
                  </a:lnTo>
                  <a:lnTo>
                    <a:pt x="38" y="21"/>
                  </a:lnTo>
                  <a:lnTo>
                    <a:pt x="37" y="28"/>
                  </a:lnTo>
                  <a:lnTo>
                    <a:pt x="37" y="28"/>
                  </a:lnTo>
                  <a:lnTo>
                    <a:pt x="38" y="34"/>
                  </a:lnTo>
                  <a:lnTo>
                    <a:pt x="40" y="39"/>
                  </a:lnTo>
                  <a:lnTo>
                    <a:pt x="45" y="44"/>
                  </a:lnTo>
                  <a:lnTo>
                    <a:pt x="52" y="48"/>
                  </a:lnTo>
                  <a:lnTo>
                    <a:pt x="57" y="52"/>
                  </a:lnTo>
                  <a:lnTo>
                    <a:pt x="57" y="52"/>
                  </a:lnTo>
                  <a:lnTo>
                    <a:pt x="66" y="58"/>
                  </a:lnTo>
                  <a:lnTo>
                    <a:pt x="74" y="65"/>
                  </a:lnTo>
                  <a:lnTo>
                    <a:pt x="77" y="69"/>
                  </a:lnTo>
                  <a:lnTo>
                    <a:pt x="79" y="74"/>
                  </a:lnTo>
                  <a:lnTo>
                    <a:pt x="80" y="79"/>
                  </a:lnTo>
                  <a:lnTo>
                    <a:pt x="81" y="84"/>
                  </a:lnTo>
                  <a:lnTo>
                    <a:pt x="81" y="84"/>
                  </a:lnTo>
                  <a:lnTo>
                    <a:pt x="80" y="93"/>
                  </a:lnTo>
                  <a:lnTo>
                    <a:pt x="77" y="100"/>
                  </a:lnTo>
                  <a:lnTo>
                    <a:pt x="73" y="107"/>
                  </a:lnTo>
                  <a:lnTo>
                    <a:pt x="68" y="112"/>
                  </a:lnTo>
                  <a:lnTo>
                    <a:pt x="62" y="116"/>
                  </a:lnTo>
                  <a:lnTo>
                    <a:pt x="54" y="120"/>
                  </a:lnTo>
                  <a:lnTo>
                    <a:pt x="45" y="122"/>
                  </a:lnTo>
                  <a:lnTo>
                    <a:pt x="35" y="122"/>
                  </a:lnTo>
                  <a:lnTo>
                    <a:pt x="35" y="122"/>
                  </a:lnTo>
                  <a:lnTo>
                    <a:pt x="24" y="121"/>
                  </a:lnTo>
                  <a:lnTo>
                    <a:pt x="14" y="119"/>
                  </a:lnTo>
                  <a:lnTo>
                    <a:pt x="6" y="116"/>
                  </a:lnTo>
                  <a:lnTo>
                    <a:pt x="0" y="112"/>
                  </a:lnTo>
                  <a:lnTo>
                    <a:pt x="0" y="112"/>
                  </a:lnTo>
                  <a:lnTo>
                    <a:pt x="6" y="90"/>
                  </a:lnTo>
                  <a:lnTo>
                    <a:pt x="8" y="9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9" name="Freeform 29"/>
            <p:cNvSpPr>
              <a:spLocks/>
            </p:cNvSpPr>
            <p:nvPr userDrawn="1"/>
          </p:nvSpPr>
          <p:spPr bwMode="auto">
            <a:xfrm>
              <a:off x="1760538" y="1789113"/>
              <a:ext cx="166688" cy="187325"/>
            </a:xfrm>
            <a:custGeom>
              <a:avLst/>
              <a:gdLst>
                <a:gd name="T0" fmla="*/ 105 w 105"/>
                <a:gd name="T1" fmla="*/ 0 h 118"/>
                <a:gd name="T2" fmla="*/ 105 w 105"/>
                <a:gd name="T3" fmla="*/ 0 h 118"/>
                <a:gd name="T4" fmla="*/ 98 w 105"/>
                <a:gd name="T5" fmla="*/ 22 h 118"/>
                <a:gd name="T6" fmla="*/ 97 w 105"/>
                <a:gd name="T7" fmla="*/ 22 h 118"/>
                <a:gd name="T8" fmla="*/ 97 w 105"/>
                <a:gd name="T9" fmla="*/ 22 h 118"/>
                <a:gd name="T10" fmla="*/ 95 w 105"/>
                <a:gd name="T11" fmla="*/ 16 h 118"/>
                <a:gd name="T12" fmla="*/ 92 w 105"/>
                <a:gd name="T13" fmla="*/ 13 h 118"/>
                <a:gd name="T14" fmla="*/ 88 w 105"/>
                <a:gd name="T15" fmla="*/ 10 h 118"/>
                <a:gd name="T16" fmla="*/ 84 w 105"/>
                <a:gd name="T17" fmla="*/ 9 h 118"/>
                <a:gd name="T18" fmla="*/ 76 w 105"/>
                <a:gd name="T19" fmla="*/ 8 h 118"/>
                <a:gd name="T20" fmla="*/ 69 w 105"/>
                <a:gd name="T21" fmla="*/ 8 h 118"/>
                <a:gd name="T22" fmla="*/ 68 w 105"/>
                <a:gd name="T23" fmla="*/ 8 h 118"/>
                <a:gd name="T24" fmla="*/ 68 w 105"/>
                <a:gd name="T25" fmla="*/ 8 h 118"/>
                <a:gd name="T26" fmla="*/ 64 w 105"/>
                <a:gd name="T27" fmla="*/ 9 h 118"/>
                <a:gd name="T28" fmla="*/ 61 w 105"/>
                <a:gd name="T29" fmla="*/ 10 h 118"/>
                <a:gd name="T30" fmla="*/ 59 w 105"/>
                <a:gd name="T31" fmla="*/ 12 h 118"/>
                <a:gd name="T32" fmla="*/ 58 w 105"/>
                <a:gd name="T33" fmla="*/ 16 h 118"/>
                <a:gd name="T34" fmla="*/ 48 w 105"/>
                <a:gd name="T35" fmla="*/ 55 h 118"/>
                <a:gd name="T36" fmla="*/ 51 w 105"/>
                <a:gd name="T37" fmla="*/ 55 h 118"/>
                <a:gd name="T38" fmla="*/ 51 w 105"/>
                <a:gd name="T39" fmla="*/ 55 h 118"/>
                <a:gd name="T40" fmla="*/ 62 w 105"/>
                <a:gd name="T41" fmla="*/ 55 h 118"/>
                <a:gd name="T42" fmla="*/ 71 w 105"/>
                <a:gd name="T43" fmla="*/ 55 h 118"/>
                <a:gd name="T44" fmla="*/ 78 w 105"/>
                <a:gd name="T45" fmla="*/ 53 h 118"/>
                <a:gd name="T46" fmla="*/ 81 w 105"/>
                <a:gd name="T47" fmla="*/ 52 h 118"/>
                <a:gd name="T48" fmla="*/ 83 w 105"/>
                <a:gd name="T49" fmla="*/ 50 h 118"/>
                <a:gd name="T50" fmla="*/ 84 w 105"/>
                <a:gd name="T51" fmla="*/ 50 h 118"/>
                <a:gd name="T52" fmla="*/ 78 w 105"/>
                <a:gd name="T53" fmla="*/ 71 h 118"/>
                <a:gd name="T54" fmla="*/ 77 w 105"/>
                <a:gd name="T55" fmla="*/ 71 h 118"/>
                <a:gd name="T56" fmla="*/ 77 w 105"/>
                <a:gd name="T57" fmla="*/ 71 h 118"/>
                <a:gd name="T58" fmla="*/ 75 w 105"/>
                <a:gd name="T59" fmla="*/ 68 h 118"/>
                <a:gd name="T60" fmla="*/ 73 w 105"/>
                <a:gd name="T61" fmla="*/ 66 h 118"/>
                <a:gd name="T62" fmla="*/ 70 w 105"/>
                <a:gd name="T63" fmla="*/ 65 h 118"/>
                <a:gd name="T64" fmla="*/ 67 w 105"/>
                <a:gd name="T65" fmla="*/ 64 h 118"/>
                <a:gd name="T66" fmla="*/ 58 w 105"/>
                <a:gd name="T67" fmla="*/ 63 h 118"/>
                <a:gd name="T68" fmla="*/ 48 w 105"/>
                <a:gd name="T69" fmla="*/ 63 h 118"/>
                <a:gd name="T70" fmla="*/ 45 w 105"/>
                <a:gd name="T71" fmla="*/ 63 h 118"/>
                <a:gd name="T72" fmla="*/ 36 w 105"/>
                <a:gd name="T73" fmla="*/ 95 h 118"/>
                <a:gd name="T74" fmla="*/ 36 w 105"/>
                <a:gd name="T75" fmla="*/ 95 h 118"/>
                <a:gd name="T76" fmla="*/ 34 w 105"/>
                <a:gd name="T77" fmla="*/ 103 h 118"/>
                <a:gd name="T78" fmla="*/ 32 w 105"/>
                <a:gd name="T79" fmla="*/ 109 h 118"/>
                <a:gd name="T80" fmla="*/ 33 w 105"/>
                <a:gd name="T81" fmla="*/ 114 h 118"/>
                <a:gd name="T82" fmla="*/ 34 w 105"/>
                <a:gd name="T83" fmla="*/ 117 h 118"/>
                <a:gd name="T84" fmla="*/ 34 w 105"/>
                <a:gd name="T85" fmla="*/ 118 h 118"/>
                <a:gd name="T86" fmla="*/ 0 w 105"/>
                <a:gd name="T87" fmla="*/ 118 h 118"/>
                <a:gd name="T88" fmla="*/ 0 w 105"/>
                <a:gd name="T89" fmla="*/ 117 h 118"/>
                <a:gd name="T90" fmla="*/ 0 w 105"/>
                <a:gd name="T91" fmla="*/ 117 h 118"/>
                <a:gd name="T92" fmla="*/ 3 w 105"/>
                <a:gd name="T93" fmla="*/ 114 h 118"/>
                <a:gd name="T94" fmla="*/ 6 w 105"/>
                <a:gd name="T95" fmla="*/ 110 h 118"/>
                <a:gd name="T96" fmla="*/ 8 w 105"/>
                <a:gd name="T97" fmla="*/ 104 h 118"/>
                <a:gd name="T98" fmla="*/ 11 w 105"/>
                <a:gd name="T99" fmla="*/ 96 h 118"/>
                <a:gd name="T100" fmla="*/ 32 w 105"/>
                <a:gd name="T101" fmla="*/ 24 h 118"/>
                <a:gd name="T102" fmla="*/ 32 w 105"/>
                <a:gd name="T103" fmla="*/ 24 h 118"/>
                <a:gd name="T104" fmla="*/ 34 w 105"/>
                <a:gd name="T105" fmla="*/ 15 h 118"/>
                <a:gd name="T106" fmla="*/ 35 w 105"/>
                <a:gd name="T107" fmla="*/ 9 h 118"/>
                <a:gd name="T108" fmla="*/ 35 w 105"/>
                <a:gd name="T109" fmla="*/ 5 h 118"/>
                <a:gd name="T110" fmla="*/ 33 w 105"/>
                <a:gd name="T111" fmla="*/ 1 h 118"/>
                <a:gd name="T112" fmla="*/ 33 w 105"/>
                <a:gd name="T113" fmla="*/ 0 h 118"/>
                <a:gd name="T114" fmla="*/ 105 w 105"/>
                <a:gd name="T115" fmla="*/ 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5" h="118">
                  <a:moveTo>
                    <a:pt x="105" y="0"/>
                  </a:moveTo>
                  <a:lnTo>
                    <a:pt x="105" y="0"/>
                  </a:lnTo>
                  <a:lnTo>
                    <a:pt x="98" y="22"/>
                  </a:lnTo>
                  <a:lnTo>
                    <a:pt x="97" y="22"/>
                  </a:lnTo>
                  <a:lnTo>
                    <a:pt x="97" y="22"/>
                  </a:lnTo>
                  <a:lnTo>
                    <a:pt x="95" y="16"/>
                  </a:lnTo>
                  <a:lnTo>
                    <a:pt x="92" y="13"/>
                  </a:lnTo>
                  <a:lnTo>
                    <a:pt x="88" y="10"/>
                  </a:lnTo>
                  <a:lnTo>
                    <a:pt x="84" y="9"/>
                  </a:lnTo>
                  <a:lnTo>
                    <a:pt x="76" y="8"/>
                  </a:lnTo>
                  <a:lnTo>
                    <a:pt x="69" y="8"/>
                  </a:lnTo>
                  <a:lnTo>
                    <a:pt x="68" y="8"/>
                  </a:lnTo>
                  <a:lnTo>
                    <a:pt x="68" y="8"/>
                  </a:lnTo>
                  <a:lnTo>
                    <a:pt x="64" y="9"/>
                  </a:lnTo>
                  <a:lnTo>
                    <a:pt x="61" y="10"/>
                  </a:lnTo>
                  <a:lnTo>
                    <a:pt x="59" y="12"/>
                  </a:lnTo>
                  <a:lnTo>
                    <a:pt x="58" y="16"/>
                  </a:lnTo>
                  <a:lnTo>
                    <a:pt x="48" y="55"/>
                  </a:lnTo>
                  <a:lnTo>
                    <a:pt x="51" y="55"/>
                  </a:lnTo>
                  <a:lnTo>
                    <a:pt x="51" y="55"/>
                  </a:lnTo>
                  <a:lnTo>
                    <a:pt x="62" y="55"/>
                  </a:lnTo>
                  <a:lnTo>
                    <a:pt x="71" y="55"/>
                  </a:lnTo>
                  <a:lnTo>
                    <a:pt x="78" y="53"/>
                  </a:lnTo>
                  <a:lnTo>
                    <a:pt x="81" y="52"/>
                  </a:lnTo>
                  <a:lnTo>
                    <a:pt x="83" y="50"/>
                  </a:lnTo>
                  <a:lnTo>
                    <a:pt x="84" y="50"/>
                  </a:lnTo>
                  <a:lnTo>
                    <a:pt x="78" y="71"/>
                  </a:lnTo>
                  <a:lnTo>
                    <a:pt x="77" y="71"/>
                  </a:lnTo>
                  <a:lnTo>
                    <a:pt x="77" y="71"/>
                  </a:lnTo>
                  <a:lnTo>
                    <a:pt x="75" y="68"/>
                  </a:lnTo>
                  <a:lnTo>
                    <a:pt x="73" y="66"/>
                  </a:lnTo>
                  <a:lnTo>
                    <a:pt x="70" y="65"/>
                  </a:lnTo>
                  <a:lnTo>
                    <a:pt x="67" y="64"/>
                  </a:lnTo>
                  <a:lnTo>
                    <a:pt x="58" y="63"/>
                  </a:lnTo>
                  <a:lnTo>
                    <a:pt x="48" y="63"/>
                  </a:lnTo>
                  <a:lnTo>
                    <a:pt x="45" y="63"/>
                  </a:lnTo>
                  <a:lnTo>
                    <a:pt x="36" y="95"/>
                  </a:lnTo>
                  <a:lnTo>
                    <a:pt x="36" y="95"/>
                  </a:lnTo>
                  <a:lnTo>
                    <a:pt x="34" y="103"/>
                  </a:lnTo>
                  <a:lnTo>
                    <a:pt x="32" y="109"/>
                  </a:lnTo>
                  <a:lnTo>
                    <a:pt x="33" y="114"/>
                  </a:lnTo>
                  <a:lnTo>
                    <a:pt x="34" y="117"/>
                  </a:lnTo>
                  <a:lnTo>
                    <a:pt x="34" y="118"/>
                  </a:lnTo>
                  <a:lnTo>
                    <a:pt x="0" y="118"/>
                  </a:lnTo>
                  <a:lnTo>
                    <a:pt x="0" y="117"/>
                  </a:lnTo>
                  <a:lnTo>
                    <a:pt x="0" y="117"/>
                  </a:lnTo>
                  <a:lnTo>
                    <a:pt x="3" y="114"/>
                  </a:lnTo>
                  <a:lnTo>
                    <a:pt x="6" y="110"/>
                  </a:lnTo>
                  <a:lnTo>
                    <a:pt x="8" y="104"/>
                  </a:lnTo>
                  <a:lnTo>
                    <a:pt x="11" y="96"/>
                  </a:lnTo>
                  <a:lnTo>
                    <a:pt x="32" y="24"/>
                  </a:lnTo>
                  <a:lnTo>
                    <a:pt x="32" y="24"/>
                  </a:lnTo>
                  <a:lnTo>
                    <a:pt x="34" y="15"/>
                  </a:lnTo>
                  <a:lnTo>
                    <a:pt x="35" y="9"/>
                  </a:lnTo>
                  <a:lnTo>
                    <a:pt x="35" y="5"/>
                  </a:lnTo>
                  <a:lnTo>
                    <a:pt x="33" y="1"/>
                  </a:lnTo>
                  <a:lnTo>
                    <a:pt x="33" y="0"/>
                  </a:lnTo>
                  <a:lnTo>
                    <a:pt x="10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20" name="Freeform 30"/>
            <p:cNvSpPr>
              <a:spLocks/>
            </p:cNvSpPr>
            <p:nvPr userDrawn="1"/>
          </p:nvSpPr>
          <p:spPr bwMode="auto">
            <a:xfrm>
              <a:off x="1925638" y="1789113"/>
              <a:ext cx="150813" cy="187325"/>
            </a:xfrm>
            <a:custGeom>
              <a:avLst/>
              <a:gdLst>
                <a:gd name="T0" fmla="*/ 95 w 95"/>
                <a:gd name="T1" fmla="*/ 0 h 118"/>
                <a:gd name="T2" fmla="*/ 95 w 95"/>
                <a:gd name="T3" fmla="*/ 0 h 118"/>
                <a:gd name="T4" fmla="*/ 89 w 95"/>
                <a:gd name="T5" fmla="*/ 22 h 118"/>
                <a:gd name="T6" fmla="*/ 87 w 95"/>
                <a:gd name="T7" fmla="*/ 22 h 118"/>
                <a:gd name="T8" fmla="*/ 87 w 95"/>
                <a:gd name="T9" fmla="*/ 22 h 118"/>
                <a:gd name="T10" fmla="*/ 85 w 95"/>
                <a:gd name="T11" fmla="*/ 16 h 118"/>
                <a:gd name="T12" fmla="*/ 82 w 95"/>
                <a:gd name="T13" fmla="*/ 13 h 118"/>
                <a:gd name="T14" fmla="*/ 78 w 95"/>
                <a:gd name="T15" fmla="*/ 11 h 118"/>
                <a:gd name="T16" fmla="*/ 75 w 95"/>
                <a:gd name="T17" fmla="*/ 9 h 118"/>
                <a:gd name="T18" fmla="*/ 67 w 95"/>
                <a:gd name="T19" fmla="*/ 8 h 118"/>
                <a:gd name="T20" fmla="*/ 61 w 95"/>
                <a:gd name="T21" fmla="*/ 8 h 118"/>
                <a:gd name="T22" fmla="*/ 60 w 95"/>
                <a:gd name="T23" fmla="*/ 8 h 118"/>
                <a:gd name="T24" fmla="*/ 35 w 95"/>
                <a:gd name="T25" fmla="*/ 95 h 118"/>
                <a:gd name="T26" fmla="*/ 35 w 95"/>
                <a:gd name="T27" fmla="*/ 95 h 118"/>
                <a:gd name="T28" fmla="*/ 32 w 95"/>
                <a:gd name="T29" fmla="*/ 110 h 118"/>
                <a:gd name="T30" fmla="*/ 32 w 95"/>
                <a:gd name="T31" fmla="*/ 114 h 118"/>
                <a:gd name="T32" fmla="*/ 34 w 95"/>
                <a:gd name="T33" fmla="*/ 117 h 118"/>
                <a:gd name="T34" fmla="*/ 34 w 95"/>
                <a:gd name="T35" fmla="*/ 118 h 118"/>
                <a:gd name="T36" fmla="*/ 0 w 95"/>
                <a:gd name="T37" fmla="*/ 118 h 118"/>
                <a:gd name="T38" fmla="*/ 0 w 95"/>
                <a:gd name="T39" fmla="*/ 117 h 118"/>
                <a:gd name="T40" fmla="*/ 0 w 95"/>
                <a:gd name="T41" fmla="*/ 117 h 118"/>
                <a:gd name="T42" fmla="*/ 4 w 95"/>
                <a:gd name="T43" fmla="*/ 114 h 118"/>
                <a:gd name="T44" fmla="*/ 6 w 95"/>
                <a:gd name="T45" fmla="*/ 110 h 118"/>
                <a:gd name="T46" fmla="*/ 8 w 95"/>
                <a:gd name="T47" fmla="*/ 104 h 118"/>
                <a:gd name="T48" fmla="*/ 11 w 95"/>
                <a:gd name="T49" fmla="*/ 95 h 118"/>
                <a:gd name="T50" fmla="*/ 36 w 95"/>
                <a:gd name="T51" fmla="*/ 8 h 118"/>
                <a:gd name="T52" fmla="*/ 33 w 95"/>
                <a:gd name="T53" fmla="*/ 8 h 118"/>
                <a:gd name="T54" fmla="*/ 33 w 95"/>
                <a:gd name="T55" fmla="*/ 8 h 118"/>
                <a:gd name="T56" fmla="*/ 26 w 95"/>
                <a:gd name="T57" fmla="*/ 8 h 118"/>
                <a:gd name="T58" fmla="*/ 19 w 95"/>
                <a:gd name="T59" fmla="*/ 9 h 118"/>
                <a:gd name="T60" fmla="*/ 15 w 95"/>
                <a:gd name="T61" fmla="*/ 11 h 118"/>
                <a:gd name="T62" fmla="*/ 11 w 95"/>
                <a:gd name="T63" fmla="*/ 13 h 118"/>
                <a:gd name="T64" fmla="*/ 7 w 95"/>
                <a:gd name="T65" fmla="*/ 16 h 118"/>
                <a:gd name="T66" fmla="*/ 3 w 95"/>
                <a:gd name="T67" fmla="*/ 22 h 118"/>
                <a:gd name="T68" fmla="*/ 1 w 95"/>
                <a:gd name="T69" fmla="*/ 22 h 118"/>
                <a:gd name="T70" fmla="*/ 1 w 95"/>
                <a:gd name="T71" fmla="*/ 22 h 118"/>
                <a:gd name="T72" fmla="*/ 8 w 95"/>
                <a:gd name="T73" fmla="*/ 0 h 118"/>
                <a:gd name="T74" fmla="*/ 95 w 95"/>
                <a:gd name="T75" fmla="*/ 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5" h="118">
                  <a:moveTo>
                    <a:pt x="95" y="0"/>
                  </a:moveTo>
                  <a:lnTo>
                    <a:pt x="95" y="0"/>
                  </a:lnTo>
                  <a:lnTo>
                    <a:pt x="89" y="22"/>
                  </a:lnTo>
                  <a:lnTo>
                    <a:pt x="87" y="22"/>
                  </a:lnTo>
                  <a:lnTo>
                    <a:pt x="87" y="22"/>
                  </a:lnTo>
                  <a:lnTo>
                    <a:pt x="85" y="16"/>
                  </a:lnTo>
                  <a:lnTo>
                    <a:pt x="82" y="13"/>
                  </a:lnTo>
                  <a:lnTo>
                    <a:pt x="78" y="11"/>
                  </a:lnTo>
                  <a:lnTo>
                    <a:pt x="75" y="9"/>
                  </a:lnTo>
                  <a:lnTo>
                    <a:pt x="67" y="8"/>
                  </a:lnTo>
                  <a:lnTo>
                    <a:pt x="61" y="8"/>
                  </a:lnTo>
                  <a:lnTo>
                    <a:pt x="60" y="8"/>
                  </a:lnTo>
                  <a:lnTo>
                    <a:pt x="35" y="95"/>
                  </a:lnTo>
                  <a:lnTo>
                    <a:pt x="35" y="95"/>
                  </a:lnTo>
                  <a:lnTo>
                    <a:pt x="32" y="110"/>
                  </a:lnTo>
                  <a:lnTo>
                    <a:pt x="32" y="114"/>
                  </a:lnTo>
                  <a:lnTo>
                    <a:pt x="34" y="117"/>
                  </a:lnTo>
                  <a:lnTo>
                    <a:pt x="34" y="118"/>
                  </a:lnTo>
                  <a:lnTo>
                    <a:pt x="0" y="118"/>
                  </a:lnTo>
                  <a:lnTo>
                    <a:pt x="0" y="117"/>
                  </a:lnTo>
                  <a:lnTo>
                    <a:pt x="0" y="117"/>
                  </a:lnTo>
                  <a:lnTo>
                    <a:pt x="4" y="114"/>
                  </a:lnTo>
                  <a:lnTo>
                    <a:pt x="6" y="110"/>
                  </a:lnTo>
                  <a:lnTo>
                    <a:pt x="8" y="104"/>
                  </a:lnTo>
                  <a:lnTo>
                    <a:pt x="11" y="95"/>
                  </a:lnTo>
                  <a:lnTo>
                    <a:pt x="36" y="8"/>
                  </a:lnTo>
                  <a:lnTo>
                    <a:pt x="33" y="8"/>
                  </a:lnTo>
                  <a:lnTo>
                    <a:pt x="33" y="8"/>
                  </a:lnTo>
                  <a:lnTo>
                    <a:pt x="26" y="8"/>
                  </a:lnTo>
                  <a:lnTo>
                    <a:pt x="19" y="9"/>
                  </a:lnTo>
                  <a:lnTo>
                    <a:pt x="15" y="11"/>
                  </a:lnTo>
                  <a:lnTo>
                    <a:pt x="11" y="13"/>
                  </a:lnTo>
                  <a:lnTo>
                    <a:pt x="7" y="16"/>
                  </a:lnTo>
                  <a:lnTo>
                    <a:pt x="3" y="22"/>
                  </a:lnTo>
                  <a:lnTo>
                    <a:pt x="1" y="22"/>
                  </a:lnTo>
                  <a:lnTo>
                    <a:pt x="1" y="22"/>
                  </a:lnTo>
                  <a:lnTo>
                    <a:pt x="8" y="0"/>
                  </a:lnTo>
                  <a:lnTo>
                    <a:pt x="9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21" name="Freeform 31"/>
            <p:cNvSpPr>
              <a:spLocks/>
            </p:cNvSpPr>
            <p:nvPr userDrawn="1"/>
          </p:nvSpPr>
          <p:spPr bwMode="auto">
            <a:xfrm>
              <a:off x="1447801" y="1789113"/>
              <a:ext cx="238125" cy="187325"/>
            </a:xfrm>
            <a:custGeom>
              <a:avLst/>
              <a:gdLst>
                <a:gd name="T0" fmla="*/ 150 w 150"/>
                <a:gd name="T1" fmla="*/ 1 h 118"/>
                <a:gd name="T2" fmla="*/ 150 w 150"/>
                <a:gd name="T3" fmla="*/ 1 h 118"/>
                <a:gd name="T4" fmla="*/ 147 w 150"/>
                <a:gd name="T5" fmla="*/ 5 h 118"/>
                <a:gd name="T6" fmla="*/ 144 w 150"/>
                <a:gd name="T7" fmla="*/ 9 h 118"/>
                <a:gd name="T8" fmla="*/ 136 w 150"/>
                <a:gd name="T9" fmla="*/ 23 h 118"/>
                <a:gd name="T10" fmla="*/ 136 w 150"/>
                <a:gd name="T11" fmla="*/ 23 h 118"/>
                <a:gd name="T12" fmla="*/ 108 w 150"/>
                <a:gd name="T13" fmla="*/ 76 h 118"/>
                <a:gd name="T14" fmla="*/ 87 w 150"/>
                <a:gd name="T15" fmla="*/ 118 h 118"/>
                <a:gd name="T16" fmla="*/ 74 w 150"/>
                <a:gd name="T17" fmla="*/ 118 h 118"/>
                <a:gd name="T18" fmla="*/ 67 w 150"/>
                <a:gd name="T19" fmla="*/ 44 h 118"/>
                <a:gd name="T20" fmla="*/ 66 w 150"/>
                <a:gd name="T21" fmla="*/ 44 h 118"/>
                <a:gd name="T22" fmla="*/ 26 w 150"/>
                <a:gd name="T23" fmla="*/ 118 h 118"/>
                <a:gd name="T24" fmla="*/ 15 w 150"/>
                <a:gd name="T25" fmla="*/ 118 h 118"/>
                <a:gd name="T26" fmla="*/ 5 w 150"/>
                <a:gd name="T27" fmla="*/ 24 h 118"/>
                <a:gd name="T28" fmla="*/ 5 w 150"/>
                <a:gd name="T29" fmla="*/ 24 h 118"/>
                <a:gd name="T30" fmla="*/ 4 w 150"/>
                <a:gd name="T31" fmla="*/ 9 h 118"/>
                <a:gd name="T32" fmla="*/ 2 w 150"/>
                <a:gd name="T33" fmla="*/ 5 h 118"/>
                <a:gd name="T34" fmla="*/ 0 w 150"/>
                <a:gd name="T35" fmla="*/ 1 h 118"/>
                <a:gd name="T36" fmla="*/ 0 w 150"/>
                <a:gd name="T37" fmla="*/ 0 h 118"/>
                <a:gd name="T38" fmla="*/ 33 w 150"/>
                <a:gd name="T39" fmla="*/ 0 h 118"/>
                <a:gd name="T40" fmla="*/ 33 w 150"/>
                <a:gd name="T41" fmla="*/ 1 h 118"/>
                <a:gd name="T42" fmla="*/ 33 w 150"/>
                <a:gd name="T43" fmla="*/ 1 h 118"/>
                <a:gd name="T44" fmla="*/ 31 w 150"/>
                <a:gd name="T45" fmla="*/ 5 h 118"/>
                <a:gd name="T46" fmla="*/ 29 w 150"/>
                <a:gd name="T47" fmla="*/ 9 h 118"/>
                <a:gd name="T48" fmla="*/ 29 w 150"/>
                <a:gd name="T49" fmla="*/ 14 h 118"/>
                <a:gd name="T50" fmla="*/ 29 w 150"/>
                <a:gd name="T51" fmla="*/ 23 h 118"/>
                <a:gd name="T52" fmla="*/ 35 w 150"/>
                <a:gd name="T53" fmla="*/ 79 h 118"/>
                <a:gd name="T54" fmla="*/ 35 w 150"/>
                <a:gd name="T55" fmla="*/ 79 h 118"/>
                <a:gd name="T56" fmla="*/ 77 w 150"/>
                <a:gd name="T57" fmla="*/ 1 h 118"/>
                <a:gd name="T58" fmla="*/ 86 w 150"/>
                <a:gd name="T59" fmla="*/ 1 h 118"/>
                <a:gd name="T60" fmla="*/ 93 w 150"/>
                <a:gd name="T61" fmla="*/ 79 h 118"/>
                <a:gd name="T62" fmla="*/ 94 w 150"/>
                <a:gd name="T63" fmla="*/ 79 h 118"/>
                <a:gd name="T64" fmla="*/ 94 w 150"/>
                <a:gd name="T65" fmla="*/ 79 h 118"/>
                <a:gd name="T66" fmla="*/ 124 w 150"/>
                <a:gd name="T67" fmla="*/ 21 h 118"/>
                <a:gd name="T68" fmla="*/ 124 w 150"/>
                <a:gd name="T69" fmla="*/ 21 h 118"/>
                <a:gd name="T70" fmla="*/ 128 w 150"/>
                <a:gd name="T71" fmla="*/ 12 h 118"/>
                <a:gd name="T72" fmla="*/ 129 w 150"/>
                <a:gd name="T73" fmla="*/ 6 h 118"/>
                <a:gd name="T74" fmla="*/ 129 w 150"/>
                <a:gd name="T75" fmla="*/ 3 h 118"/>
                <a:gd name="T76" fmla="*/ 128 w 150"/>
                <a:gd name="T77" fmla="*/ 1 h 118"/>
                <a:gd name="T78" fmla="*/ 128 w 150"/>
                <a:gd name="T79" fmla="*/ 0 h 118"/>
                <a:gd name="T80" fmla="*/ 150 w 150"/>
                <a:gd name="T81" fmla="*/ 0 h 118"/>
                <a:gd name="T82" fmla="*/ 150 w 150"/>
                <a:gd name="T83" fmla="*/ 1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0" h="118">
                  <a:moveTo>
                    <a:pt x="150" y="1"/>
                  </a:moveTo>
                  <a:lnTo>
                    <a:pt x="150" y="1"/>
                  </a:lnTo>
                  <a:lnTo>
                    <a:pt x="147" y="5"/>
                  </a:lnTo>
                  <a:lnTo>
                    <a:pt x="144" y="9"/>
                  </a:lnTo>
                  <a:lnTo>
                    <a:pt x="136" y="23"/>
                  </a:lnTo>
                  <a:lnTo>
                    <a:pt x="136" y="23"/>
                  </a:lnTo>
                  <a:lnTo>
                    <a:pt x="108" y="76"/>
                  </a:lnTo>
                  <a:lnTo>
                    <a:pt x="87" y="118"/>
                  </a:lnTo>
                  <a:lnTo>
                    <a:pt x="74" y="118"/>
                  </a:lnTo>
                  <a:lnTo>
                    <a:pt x="67" y="44"/>
                  </a:lnTo>
                  <a:lnTo>
                    <a:pt x="66" y="44"/>
                  </a:lnTo>
                  <a:lnTo>
                    <a:pt x="26" y="118"/>
                  </a:lnTo>
                  <a:lnTo>
                    <a:pt x="15" y="118"/>
                  </a:lnTo>
                  <a:lnTo>
                    <a:pt x="5" y="24"/>
                  </a:lnTo>
                  <a:lnTo>
                    <a:pt x="5" y="24"/>
                  </a:lnTo>
                  <a:lnTo>
                    <a:pt x="4" y="9"/>
                  </a:lnTo>
                  <a:lnTo>
                    <a:pt x="2" y="5"/>
                  </a:lnTo>
                  <a:lnTo>
                    <a:pt x="0" y="1"/>
                  </a:lnTo>
                  <a:lnTo>
                    <a:pt x="0" y="0"/>
                  </a:lnTo>
                  <a:lnTo>
                    <a:pt x="33" y="0"/>
                  </a:lnTo>
                  <a:lnTo>
                    <a:pt x="33" y="1"/>
                  </a:lnTo>
                  <a:lnTo>
                    <a:pt x="33" y="1"/>
                  </a:lnTo>
                  <a:lnTo>
                    <a:pt x="31" y="5"/>
                  </a:lnTo>
                  <a:lnTo>
                    <a:pt x="29" y="9"/>
                  </a:lnTo>
                  <a:lnTo>
                    <a:pt x="29" y="14"/>
                  </a:lnTo>
                  <a:lnTo>
                    <a:pt x="29" y="23"/>
                  </a:lnTo>
                  <a:lnTo>
                    <a:pt x="35" y="79"/>
                  </a:lnTo>
                  <a:lnTo>
                    <a:pt x="35" y="79"/>
                  </a:lnTo>
                  <a:lnTo>
                    <a:pt x="77" y="1"/>
                  </a:lnTo>
                  <a:lnTo>
                    <a:pt x="86" y="1"/>
                  </a:lnTo>
                  <a:lnTo>
                    <a:pt x="93" y="79"/>
                  </a:lnTo>
                  <a:lnTo>
                    <a:pt x="94" y="79"/>
                  </a:lnTo>
                  <a:lnTo>
                    <a:pt x="94" y="79"/>
                  </a:lnTo>
                  <a:lnTo>
                    <a:pt x="124" y="21"/>
                  </a:lnTo>
                  <a:lnTo>
                    <a:pt x="124" y="21"/>
                  </a:lnTo>
                  <a:lnTo>
                    <a:pt x="128" y="12"/>
                  </a:lnTo>
                  <a:lnTo>
                    <a:pt x="129" y="6"/>
                  </a:lnTo>
                  <a:lnTo>
                    <a:pt x="129" y="3"/>
                  </a:lnTo>
                  <a:lnTo>
                    <a:pt x="128" y="1"/>
                  </a:lnTo>
                  <a:lnTo>
                    <a:pt x="128" y="0"/>
                  </a:lnTo>
                  <a:lnTo>
                    <a:pt x="150" y="0"/>
                  </a:lnTo>
                  <a:lnTo>
                    <a:pt x="15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grpSp>
      <p:sp>
        <p:nvSpPr>
          <p:cNvPr id="14" name="Text Placeholder 2"/>
          <p:cNvSpPr>
            <a:spLocks noGrp="1"/>
          </p:cNvSpPr>
          <p:nvPr>
            <p:ph type="body" sz="quarter" idx="12" hasCustomPrompt="1"/>
          </p:nvPr>
        </p:nvSpPr>
        <p:spPr>
          <a:xfrm>
            <a:off x="283745" y="301625"/>
            <a:ext cx="10230268" cy="4897090"/>
          </a:xfrm>
        </p:spPr>
        <p:txBody>
          <a:bodyPr/>
          <a:lstStyle>
            <a:lvl1pPr marL="571500" indent="-571500">
              <a:buFont typeface="Arial" panose="020B0604020202020204" pitchFamily="34" charset="0"/>
              <a:buChar char="−"/>
              <a:defRPr sz="3600">
                <a:solidFill>
                  <a:schemeClr val="bg1"/>
                </a:solidFill>
              </a:defRPr>
            </a:lvl1pPr>
            <a:lvl2pPr>
              <a:defRPr sz="2800">
                <a:solidFill>
                  <a:schemeClr val="bg1"/>
                </a:solidFill>
              </a:defRPr>
            </a:lvl2pPr>
            <a:lvl3pPr marL="985807" indent="-457200">
              <a:buFont typeface="Arial" panose="020B0604020202020204" pitchFamily="34" charset="0"/>
              <a:buChar char="−"/>
              <a:defRPr sz="2800">
                <a:solidFill>
                  <a:schemeClr val="bg1"/>
                </a:solidFill>
              </a:defRPr>
            </a:lvl3pPr>
            <a:lvl4pPr>
              <a:defRPr sz="2800">
                <a:solidFill>
                  <a:schemeClr val="bg1"/>
                </a:solidFill>
              </a:defRPr>
            </a:lvl4pPr>
            <a:lvl5pPr>
              <a:defRPr sz="2400">
                <a:solidFill>
                  <a:schemeClr val="bg1"/>
                </a:solidFill>
              </a:defRPr>
            </a:lvl5pPr>
          </a:lstStyle>
          <a:p>
            <a:pPr lvl="0"/>
            <a:r>
              <a:rPr lang="en-US" dirty="0"/>
              <a:t>You can use it as divider or highlight slide. Make it short, clear and pretty. If used as a highlight slide, size of the text should be 35pt. If used as a divider slide, content can be much smaller – 18pt.</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23" name="Footer Placeholder 3"/>
          <p:cNvSpPr>
            <a:spLocks noGrp="1"/>
          </p:cNvSpPr>
          <p:nvPr>
            <p:ph type="ftr" sz="quarter" idx="10"/>
          </p:nvPr>
        </p:nvSpPr>
        <p:spPr>
          <a:xfrm>
            <a:off x="658292" y="5592196"/>
            <a:ext cx="8918847" cy="228600"/>
          </a:xfrm>
        </p:spPr>
        <p:txBody>
          <a:bodyPr/>
          <a:lstStyle>
            <a:lvl1pPr>
              <a:defRPr>
                <a:solidFill>
                  <a:schemeClr val="bg1"/>
                </a:solidFill>
              </a:defRPr>
            </a:lvl1pPr>
          </a:lstStyle>
          <a:p>
            <a:r>
              <a:rPr lang="en-US"/>
              <a:t>Global webinar for third-party providers</a:t>
            </a:r>
            <a:endParaRPr lang="en-US" dirty="0"/>
          </a:p>
        </p:txBody>
      </p:sp>
    </p:spTree>
    <p:extLst>
      <p:ext uri="{BB962C8B-B14F-4D97-AF65-F5344CB8AC3E}">
        <p14:creationId xmlns:p14="http://schemas.microsoft.com/office/powerpoint/2010/main" val="1002277323"/>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sp>
        <p:nvSpPr>
          <p:cNvPr id="2" name="Footer Placeholder 3"/>
          <p:cNvSpPr>
            <a:spLocks noGrp="1"/>
          </p:cNvSpPr>
          <p:nvPr>
            <p:ph type="ftr" sz="quarter" idx="3"/>
          </p:nvPr>
        </p:nvSpPr>
        <p:spPr>
          <a:xfrm>
            <a:off x="658292" y="5592196"/>
            <a:ext cx="5678487" cy="228600"/>
          </a:xfrm>
          <a:prstGeom prst="rect">
            <a:avLst/>
          </a:prstGeom>
        </p:spPr>
        <p:txBody>
          <a:bodyPr/>
          <a:lstStyle>
            <a:lvl1pPr>
              <a:defRPr sz="800">
                <a:solidFill>
                  <a:schemeClr val="tx2"/>
                </a:solidFill>
              </a:defRPr>
            </a:lvl1pPr>
          </a:lstStyle>
          <a:p>
            <a:r>
              <a:rPr lang="en-US"/>
              <a:t>Global webinar for third-party providers</a:t>
            </a:r>
            <a:endParaRPr lang="en-GB" dirty="0"/>
          </a:p>
        </p:txBody>
      </p:sp>
      <p:sp>
        <p:nvSpPr>
          <p:cNvPr id="3" name="Slide Number Placeholder 4"/>
          <p:cNvSpPr>
            <a:spLocks noGrp="1"/>
          </p:cNvSpPr>
          <p:nvPr>
            <p:ph type="sldNum" sz="quarter" idx="4"/>
          </p:nvPr>
        </p:nvSpPr>
        <p:spPr>
          <a:xfrm>
            <a:off x="9823251" y="5592196"/>
            <a:ext cx="762000" cy="228600"/>
          </a:xfrm>
          <a:prstGeom prst="rect">
            <a:avLst/>
          </a:prstGeom>
        </p:spPr>
        <p:txBody>
          <a:bodyPr/>
          <a:lstStyle>
            <a:lvl1pPr algn="r">
              <a:defRPr sz="800">
                <a:solidFill>
                  <a:schemeClr val="tx2"/>
                </a:solidFill>
              </a:defRPr>
            </a:lvl1pPr>
          </a:lstStyle>
          <a:p>
            <a:fld id="{F17889F7-7963-4A16-ADF8-FEE4D97DC541}" type="slidenum">
              <a:rPr lang="en-GB" smtClean="0"/>
              <a:pPr/>
              <a:t>‹#›</a:t>
            </a:fld>
            <a:endParaRPr lang="en-GB" dirty="0"/>
          </a:p>
        </p:txBody>
      </p:sp>
      <p:sp>
        <p:nvSpPr>
          <p:cNvPr id="4" name="Rectangle 3"/>
          <p:cNvSpPr/>
          <p:nvPr userDrawn="1"/>
        </p:nvSpPr>
        <p:spPr bwMode="auto">
          <a:xfrm>
            <a:off x="0" y="0"/>
            <a:ext cx="10801350" cy="6076950"/>
          </a:xfrm>
          <a:prstGeom prst="rect">
            <a:avLst/>
          </a:prstGeom>
          <a:solidFill>
            <a:srgbClr val="009BBB"/>
          </a:solidFill>
          <a:ln w="9525" cap="flat" cmpd="sng" algn="ctr">
            <a:noFill/>
            <a:prstDash val="solid"/>
            <a:round/>
            <a:headEnd type="none" w="med" len="med"/>
            <a:tailEnd type="none" w="med" len="med"/>
          </a:ln>
          <a:effectLst/>
        </p:spPr>
        <p:txBody>
          <a:bodyPr vert="horz" wrap="square" lIns="107970" tIns="53985" rIns="107970" bIns="53985" numCol="1" spcCol="0" rtlCol="0" anchor="t" anchorCtr="0" compatLnSpc="1">
            <a:prstTxWarp prst="textNoShape">
              <a:avLst/>
            </a:prstTxWarp>
          </a:bodyPr>
          <a:lstStyle/>
          <a:p>
            <a:pPr defTabSz="1079708"/>
            <a:endParaRPr lang="en-GB" dirty="0"/>
          </a:p>
        </p:txBody>
      </p:sp>
      <p:sp>
        <p:nvSpPr>
          <p:cNvPr id="5" name="TextBox 4"/>
          <p:cNvSpPr txBox="1"/>
          <p:nvPr userDrawn="1"/>
        </p:nvSpPr>
        <p:spPr>
          <a:xfrm>
            <a:off x="4790673" y="3902571"/>
            <a:ext cx="1220003" cy="276999"/>
          </a:xfrm>
          <a:prstGeom prst="rect">
            <a:avLst/>
          </a:prstGeom>
          <a:noFill/>
          <a:ln>
            <a:noFill/>
          </a:ln>
        </p:spPr>
        <p:txBody>
          <a:bodyPr wrap="square" rtlCol="0">
            <a:spAutoFit/>
          </a:bodyPr>
          <a:lstStyle/>
          <a:p>
            <a:pPr algn="ctr"/>
            <a:r>
              <a:rPr lang="en-GB" sz="1200" dirty="0">
                <a:solidFill>
                  <a:schemeClr val="bg1"/>
                </a:solidFill>
              </a:rPr>
              <a:t>www.swift.com</a:t>
            </a:r>
            <a:endParaRPr lang="en-GB" sz="1050" dirty="0">
              <a:solidFill>
                <a:schemeClr val="bg1"/>
              </a:solidFill>
            </a:endParaRPr>
          </a:p>
        </p:txBody>
      </p:sp>
      <p:grpSp>
        <p:nvGrpSpPr>
          <p:cNvPr id="14" name="Group 13"/>
          <p:cNvGrpSpPr/>
          <p:nvPr userDrawn="1"/>
        </p:nvGrpSpPr>
        <p:grpSpPr>
          <a:xfrm>
            <a:off x="4774949" y="2317121"/>
            <a:ext cx="1251449" cy="1253662"/>
            <a:chOff x="1230313" y="1433513"/>
            <a:chExt cx="898525" cy="900113"/>
          </a:xfrm>
        </p:grpSpPr>
        <p:sp>
          <p:nvSpPr>
            <p:cNvPr id="15" name="Freeform 14"/>
            <p:cNvSpPr>
              <a:spLocks noEditPoints="1"/>
            </p:cNvSpPr>
            <p:nvPr userDrawn="1"/>
          </p:nvSpPr>
          <p:spPr bwMode="auto">
            <a:xfrm>
              <a:off x="1230313" y="1433513"/>
              <a:ext cx="898525" cy="900113"/>
            </a:xfrm>
            <a:custGeom>
              <a:avLst/>
              <a:gdLst>
                <a:gd name="T0" fmla="*/ 198 w 566"/>
                <a:gd name="T1" fmla="*/ 14 h 567"/>
                <a:gd name="T2" fmla="*/ 103 w 566"/>
                <a:gd name="T3" fmla="*/ 66 h 567"/>
                <a:gd name="T4" fmla="*/ 34 w 566"/>
                <a:gd name="T5" fmla="*/ 149 h 567"/>
                <a:gd name="T6" fmla="*/ 2 w 566"/>
                <a:gd name="T7" fmla="*/ 255 h 567"/>
                <a:gd name="T8" fmla="*/ 9 w 566"/>
                <a:gd name="T9" fmla="*/ 354 h 567"/>
                <a:gd name="T10" fmla="*/ 57 w 566"/>
                <a:gd name="T11" fmla="*/ 453 h 567"/>
                <a:gd name="T12" fmla="*/ 136 w 566"/>
                <a:gd name="T13" fmla="*/ 526 h 567"/>
                <a:gd name="T14" fmla="*/ 240 w 566"/>
                <a:gd name="T15" fmla="*/ 563 h 567"/>
                <a:gd name="T16" fmla="*/ 341 w 566"/>
                <a:gd name="T17" fmla="*/ 561 h 567"/>
                <a:gd name="T18" fmla="*/ 442 w 566"/>
                <a:gd name="T19" fmla="*/ 518 h 567"/>
                <a:gd name="T20" fmla="*/ 518 w 566"/>
                <a:gd name="T21" fmla="*/ 442 h 567"/>
                <a:gd name="T22" fmla="*/ 561 w 566"/>
                <a:gd name="T23" fmla="*/ 341 h 567"/>
                <a:gd name="T24" fmla="*/ 563 w 566"/>
                <a:gd name="T25" fmla="*/ 240 h 567"/>
                <a:gd name="T26" fmla="*/ 526 w 566"/>
                <a:gd name="T27" fmla="*/ 137 h 567"/>
                <a:gd name="T28" fmla="*/ 454 w 566"/>
                <a:gd name="T29" fmla="*/ 57 h 567"/>
                <a:gd name="T30" fmla="*/ 356 w 566"/>
                <a:gd name="T31" fmla="*/ 10 h 567"/>
                <a:gd name="T32" fmla="*/ 95 w 566"/>
                <a:gd name="T33" fmla="*/ 90 h 567"/>
                <a:gd name="T34" fmla="*/ 248 w 566"/>
                <a:gd name="T35" fmla="*/ 16 h 567"/>
                <a:gd name="T36" fmla="*/ 206 w 566"/>
                <a:gd name="T37" fmla="*/ 55 h 567"/>
                <a:gd name="T38" fmla="*/ 94 w 566"/>
                <a:gd name="T39" fmla="*/ 92 h 567"/>
                <a:gd name="T40" fmla="*/ 247 w 566"/>
                <a:gd name="T41" fmla="*/ 36 h 567"/>
                <a:gd name="T42" fmla="*/ 192 w 566"/>
                <a:gd name="T43" fmla="*/ 92 h 567"/>
                <a:gd name="T44" fmla="*/ 337 w 566"/>
                <a:gd name="T45" fmla="*/ 50 h 567"/>
                <a:gd name="T46" fmla="*/ 290 w 566"/>
                <a:gd name="T47" fmla="*/ 92 h 567"/>
                <a:gd name="T48" fmla="*/ 319 w 566"/>
                <a:gd name="T49" fmla="*/ 19 h 567"/>
                <a:gd name="T50" fmla="*/ 382 w 566"/>
                <a:gd name="T51" fmla="*/ 32 h 567"/>
                <a:gd name="T52" fmla="*/ 473 w 566"/>
                <a:gd name="T53" fmla="*/ 92 h 567"/>
                <a:gd name="T54" fmla="*/ 166 w 566"/>
                <a:gd name="T55" fmla="*/ 107 h 567"/>
                <a:gd name="T56" fmla="*/ 32 w 566"/>
                <a:gd name="T57" fmla="*/ 186 h 567"/>
                <a:gd name="T58" fmla="*/ 81 w 566"/>
                <a:gd name="T59" fmla="*/ 106 h 567"/>
                <a:gd name="T60" fmla="*/ 278 w 566"/>
                <a:gd name="T61" fmla="*/ 186 h 567"/>
                <a:gd name="T62" fmla="*/ 183 w 566"/>
                <a:gd name="T63" fmla="*/ 106 h 567"/>
                <a:gd name="T64" fmla="*/ 384 w 566"/>
                <a:gd name="T65" fmla="*/ 106 h 567"/>
                <a:gd name="T66" fmla="*/ 417 w 566"/>
                <a:gd name="T67" fmla="*/ 186 h 567"/>
                <a:gd name="T68" fmla="*/ 486 w 566"/>
                <a:gd name="T69" fmla="*/ 105 h 567"/>
                <a:gd name="T70" fmla="*/ 535 w 566"/>
                <a:gd name="T71" fmla="*/ 186 h 567"/>
                <a:gd name="T72" fmla="*/ 411 w 566"/>
                <a:gd name="T73" fmla="*/ 126 h 567"/>
                <a:gd name="T74" fmla="*/ 540 w 566"/>
                <a:gd name="T75" fmla="*/ 199 h 567"/>
                <a:gd name="T76" fmla="*/ 552 w 566"/>
                <a:gd name="T77" fmla="*/ 305 h 567"/>
                <a:gd name="T78" fmla="*/ 27 w 566"/>
                <a:gd name="T79" fmla="*/ 368 h 567"/>
                <a:gd name="T80" fmla="*/ 14 w 566"/>
                <a:gd name="T81" fmla="*/ 284 h 567"/>
                <a:gd name="T82" fmla="*/ 540 w 566"/>
                <a:gd name="T83" fmla="*/ 199 h 567"/>
                <a:gd name="T84" fmla="*/ 156 w 566"/>
                <a:gd name="T85" fmla="*/ 441 h 567"/>
                <a:gd name="T86" fmla="*/ 81 w 566"/>
                <a:gd name="T87" fmla="*/ 461 h 567"/>
                <a:gd name="T88" fmla="*/ 32 w 566"/>
                <a:gd name="T89" fmla="*/ 381 h 567"/>
                <a:gd name="T90" fmla="*/ 183 w 566"/>
                <a:gd name="T91" fmla="*/ 461 h 567"/>
                <a:gd name="T92" fmla="*/ 149 w 566"/>
                <a:gd name="T93" fmla="*/ 381 h 567"/>
                <a:gd name="T94" fmla="*/ 412 w 566"/>
                <a:gd name="T95" fmla="*/ 402 h 567"/>
                <a:gd name="T96" fmla="*/ 290 w 566"/>
                <a:gd name="T97" fmla="*/ 461 h 567"/>
                <a:gd name="T98" fmla="*/ 534 w 566"/>
                <a:gd name="T99" fmla="*/ 382 h 567"/>
                <a:gd name="T100" fmla="*/ 400 w 566"/>
                <a:gd name="T101" fmla="*/ 461 h 567"/>
                <a:gd name="T102" fmla="*/ 431 w 566"/>
                <a:gd name="T103" fmla="*/ 381 h 567"/>
                <a:gd name="T104" fmla="*/ 176 w 566"/>
                <a:gd name="T105" fmla="*/ 475 h 567"/>
                <a:gd name="T106" fmla="*/ 253 w 566"/>
                <a:gd name="T107" fmla="*/ 551 h 567"/>
                <a:gd name="T108" fmla="*/ 146 w 566"/>
                <a:gd name="T109" fmla="*/ 515 h 567"/>
                <a:gd name="T110" fmla="*/ 176 w 566"/>
                <a:gd name="T111" fmla="*/ 475 h 567"/>
                <a:gd name="T112" fmla="*/ 230 w 566"/>
                <a:gd name="T113" fmla="*/ 516 h 567"/>
                <a:gd name="T114" fmla="*/ 278 w 566"/>
                <a:gd name="T115" fmla="*/ 475 h 567"/>
                <a:gd name="T116" fmla="*/ 320 w 566"/>
                <a:gd name="T117" fmla="*/ 531 h 567"/>
                <a:gd name="T118" fmla="*/ 374 w 566"/>
                <a:gd name="T119" fmla="*/ 475 h 567"/>
                <a:gd name="T120" fmla="*/ 401 w 566"/>
                <a:gd name="T121" fmla="*/ 525 h 567"/>
                <a:gd name="T122" fmla="*/ 319 w 566"/>
                <a:gd name="T123" fmla="*/ 547 h 567"/>
                <a:gd name="T124" fmla="*/ 391 w 566"/>
                <a:gd name="T125" fmla="*/ 475 h 5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66" h="567">
                  <a:moveTo>
                    <a:pt x="282" y="0"/>
                  </a:moveTo>
                  <a:lnTo>
                    <a:pt x="282" y="0"/>
                  </a:lnTo>
                  <a:lnTo>
                    <a:pt x="268" y="1"/>
                  </a:lnTo>
                  <a:lnTo>
                    <a:pt x="252" y="2"/>
                  </a:lnTo>
                  <a:lnTo>
                    <a:pt x="238" y="4"/>
                  </a:lnTo>
                  <a:lnTo>
                    <a:pt x="225" y="7"/>
                  </a:lnTo>
                  <a:lnTo>
                    <a:pt x="211" y="10"/>
                  </a:lnTo>
                  <a:lnTo>
                    <a:pt x="198" y="14"/>
                  </a:lnTo>
                  <a:lnTo>
                    <a:pt x="185" y="18"/>
                  </a:lnTo>
                  <a:lnTo>
                    <a:pt x="172" y="23"/>
                  </a:lnTo>
                  <a:lnTo>
                    <a:pt x="159" y="29"/>
                  </a:lnTo>
                  <a:lnTo>
                    <a:pt x="147" y="35"/>
                  </a:lnTo>
                  <a:lnTo>
                    <a:pt x="136" y="42"/>
                  </a:lnTo>
                  <a:lnTo>
                    <a:pt x="124" y="49"/>
                  </a:lnTo>
                  <a:lnTo>
                    <a:pt x="113" y="57"/>
                  </a:lnTo>
                  <a:lnTo>
                    <a:pt x="103" y="66"/>
                  </a:lnTo>
                  <a:lnTo>
                    <a:pt x="92" y="75"/>
                  </a:lnTo>
                  <a:lnTo>
                    <a:pt x="83" y="84"/>
                  </a:lnTo>
                  <a:lnTo>
                    <a:pt x="73" y="94"/>
                  </a:lnTo>
                  <a:lnTo>
                    <a:pt x="65" y="104"/>
                  </a:lnTo>
                  <a:lnTo>
                    <a:pt x="56" y="115"/>
                  </a:lnTo>
                  <a:lnTo>
                    <a:pt x="48" y="126"/>
                  </a:lnTo>
                  <a:lnTo>
                    <a:pt x="41" y="137"/>
                  </a:lnTo>
                  <a:lnTo>
                    <a:pt x="34" y="149"/>
                  </a:lnTo>
                  <a:lnTo>
                    <a:pt x="28" y="161"/>
                  </a:lnTo>
                  <a:lnTo>
                    <a:pt x="22" y="174"/>
                  </a:lnTo>
                  <a:lnTo>
                    <a:pt x="17" y="186"/>
                  </a:lnTo>
                  <a:lnTo>
                    <a:pt x="13" y="199"/>
                  </a:lnTo>
                  <a:lnTo>
                    <a:pt x="9" y="213"/>
                  </a:lnTo>
                  <a:lnTo>
                    <a:pt x="6" y="226"/>
                  </a:lnTo>
                  <a:lnTo>
                    <a:pt x="4" y="240"/>
                  </a:lnTo>
                  <a:lnTo>
                    <a:pt x="2" y="255"/>
                  </a:lnTo>
                  <a:lnTo>
                    <a:pt x="1" y="270"/>
                  </a:lnTo>
                  <a:lnTo>
                    <a:pt x="0" y="284"/>
                  </a:lnTo>
                  <a:lnTo>
                    <a:pt x="0" y="284"/>
                  </a:lnTo>
                  <a:lnTo>
                    <a:pt x="1" y="298"/>
                  </a:lnTo>
                  <a:lnTo>
                    <a:pt x="2" y="313"/>
                  </a:lnTo>
                  <a:lnTo>
                    <a:pt x="4" y="327"/>
                  </a:lnTo>
                  <a:lnTo>
                    <a:pt x="6" y="341"/>
                  </a:lnTo>
                  <a:lnTo>
                    <a:pt x="9" y="354"/>
                  </a:lnTo>
                  <a:lnTo>
                    <a:pt x="13" y="368"/>
                  </a:lnTo>
                  <a:lnTo>
                    <a:pt x="18" y="381"/>
                  </a:lnTo>
                  <a:lnTo>
                    <a:pt x="23" y="394"/>
                  </a:lnTo>
                  <a:lnTo>
                    <a:pt x="28" y="406"/>
                  </a:lnTo>
                  <a:lnTo>
                    <a:pt x="34" y="418"/>
                  </a:lnTo>
                  <a:lnTo>
                    <a:pt x="41" y="430"/>
                  </a:lnTo>
                  <a:lnTo>
                    <a:pt x="49" y="442"/>
                  </a:lnTo>
                  <a:lnTo>
                    <a:pt x="57" y="453"/>
                  </a:lnTo>
                  <a:lnTo>
                    <a:pt x="65" y="464"/>
                  </a:lnTo>
                  <a:lnTo>
                    <a:pt x="74" y="474"/>
                  </a:lnTo>
                  <a:lnTo>
                    <a:pt x="83" y="484"/>
                  </a:lnTo>
                  <a:lnTo>
                    <a:pt x="93" y="493"/>
                  </a:lnTo>
                  <a:lnTo>
                    <a:pt x="103" y="502"/>
                  </a:lnTo>
                  <a:lnTo>
                    <a:pt x="114" y="510"/>
                  </a:lnTo>
                  <a:lnTo>
                    <a:pt x="125" y="518"/>
                  </a:lnTo>
                  <a:lnTo>
                    <a:pt x="136" y="526"/>
                  </a:lnTo>
                  <a:lnTo>
                    <a:pt x="148" y="532"/>
                  </a:lnTo>
                  <a:lnTo>
                    <a:pt x="160" y="539"/>
                  </a:lnTo>
                  <a:lnTo>
                    <a:pt x="173" y="544"/>
                  </a:lnTo>
                  <a:lnTo>
                    <a:pt x="186" y="549"/>
                  </a:lnTo>
                  <a:lnTo>
                    <a:pt x="199" y="554"/>
                  </a:lnTo>
                  <a:lnTo>
                    <a:pt x="212" y="558"/>
                  </a:lnTo>
                  <a:lnTo>
                    <a:pt x="226" y="561"/>
                  </a:lnTo>
                  <a:lnTo>
                    <a:pt x="240" y="563"/>
                  </a:lnTo>
                  <a:lnTo>
                    <a:pt x="254" y="565"/>
                  </a:lnTo>
                  <a:lnTo>
                    <a:pt x="269" y="566"/>
                  </a:lnTo>
                  <a:lnTo>
                    <a:pt x="284" y="567"/>
                  </a:lnTo>
                  <a:lnTo>
                    <a:pt x="284" y="567"/>
                  </a:lnTo>
                  <a:lnTo>
                    <a:pt x="298" y="566"/>
                  </a:lnTo>
                  <a:lnTo>
                    <a:pt x="313" y="565"/>
                  </a:lnTo>
                  <a:lnTo>
                    <a:pt x="327" y="563"/>
                  </a:lnTo>
                  <a:lnTo>
                    <a:pt x="341" y="561"/>
                  </a:lnTo>
                  <a:lnTo>
                    <a:pt x="354" y="558"/>
                  </a:lnTo>
                  <a:lnTo>
                    <a:pt x="368" y="554"/>
                  </a:lnTo>
                  <a:lnTo>
                    <a:pt x="381" y="549"/>
                  </a:lnTo>
                  <a:lnTo>
                    <a:pt x="394" y="544"/>
                  </a:lnTo>
                  <a:lnTo>
                    <a:pt x="406" y="539"/>
                  </a:lnTo>
                  <a:lnTo>
                    <a:pt x="418" y="532"/>
                  </a:lnTo>
                  <a:lnTo>
                    <a:pt x="430" y="526"/>
                  </a:lnTo>
                  <a:lnTo>
                    <a:pt x="442" y="518"/>
                  </a:lnTo>
                  <a:lnTo>
                    <a:pt x="453" y="510"/>
                  </a:lnTo>
                  <a:lnTo>
                    <a:pt x="463" y="502"/>
                  </a:lnTo>
                  <a:lnTo>
                    <a:pt x="474" y="493"/>
                  </a:lnTo>
                  <a:lnTo>
                    <a:pt x="484" y="484"/>
                  </a:lnTo>
                  <a:lnTo>
                    <a:pt x="493" y="474"/>
                  </a:lnTo>
                  <a:lnTo>
                    <a:pt x="502" y="464"/>
                  </a:lnTo>
                  <a:lnTo>
                    <a:pt x="510" y="453"/>
                  </a:lnTo>
                  <a:lnTo>
                    <a:pt x="518" y="442"/>
                  </a:lnTo>
                  <a:lnTo>
                    <a:pt x="525" y="430"/>
                  </a:lnTo>
                  <a:lnTo>
                    <a:pt x="532" y="418"/>
                  </a:lnTo>
                  <a:lnTo>
                    <a:pt x="538" y="406"/>
                  </a:lnTo>
                  <a:lnTo>
                    <a:pt x="544" y="394"/>
                  </a:lnTo>
                  <a:lnTo>
                    <a:pt x="549" y="381"/>
                  </a:lnTo>
                  <a:lnTo>
                    <a:pt x="554" y="368"/>
                  </a:lnTo>
                  <a:lnTo>
                    <a:pt x="557" y="354"/>
                  </a:lnTo>
                  <a:lnTo>
                    <a:pt x="561" y="341"/>
                  </a:lnTo>
                  <a:lnTo>
                    <a:pt x="563" y="327"/>
                  </a:lnTo>
                  <a:lnTo>
                    <a:pt x="565" y="313"/>
                  </a:lnTo>
                  <a:lnTo>
                    <a:pt x="566" y="298"/>
                  </a:lnTo>
                  <a:lnTo>
                    <a:pt x="566" y="284"/>
                  </a:lnTo>
                  <a:lnTo>
                    <a:pt x="566" y="284"/>
                  </a:lnTo>
                  <a:lnTo>
                    <a:pt x="566" y="270"/>
                  </a:lnTo>
                  <a:lnTo>
                    <a:pt x="565" y="255"/>
                  </a:lnTo>
                  <a:lnTo>
                    <a:pt x="563" y="240"/>
                  </a:lnTo>
                  <a:lnTo>
                    <a:pt x="561" y="226"/>
                  </a:lnTo>
                  <a:lnTo>
                    <a:pt x="558" y="213"/>
                  </a:lnTo>
                  <a:lnTo>
                    <a:pt x="554" y="199"/>
                  </a:lnTo>
                  <a:lnTo>
                    <a:pt x="549" y="186"/>
                  </a:lnTo>
                  <a:lnTo>
                    <a:pt x="544" y="174"/>
                  </a:lnTo>
                  <a:lnTo>
                    <a:pt x="539" y="161"/>
                  </a:lnTo>
                  <a:lnTo>
                    <a:pt x="532" y="149"/>
                  </a:lnTo>
                  <a:lnTo>
                    <a:pt x="526" y="137"/>
                  </a:lnTo>
                  <a:lnTo>
                    <a:pt x="518" y="126"/>
                  </a:lnTo>
                  <a:lnTo>
                    <a:pt x="511" y="115"/>
                  </a:lnTo>
                  <a:lnTo>
                    <a:pt x="502" y="104"/>
                  </a:lnTo>
                  <a:lnTo>
                    <a:pt x="493" y="94"/>
                  </a:lnTo>
                  <a:lnTo>
                    <a:pt x="484" y="84"/>
                  </a:lnTo>
                  <a:lnTo>
                    <a:pt x="474" y="75"/>
                  </a:lnTo>
                  <a:lnTo>
                    <a:pt x="464" y="66"/>
                  </a:lnTo>
                  <a:lnTo>
                    <a:pt x="454" y="57"/>
                  </a:lnTo>
                  <a:lnTo>
                    <a:pt x="443" y="49"/>
                  </a:lnTo>
                  <a:lnTo>
                    <a:pt x="431" y="42"/>
                  </a:lnTo>
                  <a:lnTo>
                    <a:pt x="419" y="35"/>
                  </a:lnTo>
                  <a:lnTo>
                    <a:pt x="407" y="29"/>
                  </a:lnTo>
                  <a:lnTo>
                    <a:pt x="395" y="23"/>
                  </a:lnTo>
                  <a:lnTo>
                    <a:pt x="382" y="18"/>
                  </a:lnTo>
                  <a:lnTo>
                    <a:pt x="369" y="14"/>
                  </a:lnTo>
                  <a:lnTo>
                    <a:pt x="356" y="10"/>
                  </a:lnTo>
                  <a:lnTo>
                    <a:pt x="342" y="7"/>
                  </a:lnTo>
                  <a:lnTo>
                    <a:pt x="328" y="4"/>
                  </a:lnTo>
                  <a:lnTo>
                    <a:pt x="314" y="2"/>
                  </a:lnTo>
                  <a:lnTo>
                    <a:pt x="300" y="1"/>
                  </a:lnTo>
                  <a:lnTo>
                    <a:pt x="286" y="0"/>
                  </a:lnTo>
                  <a:lnTo>
                    <a:pt x="282" y="0"/>
                  </a:lnTo>
                  <a:close/>
                  <a:moveTo>
                    <a:pt x="95" y="90"/>
                  </a:moveTo>
                  <a:lnTo>
                    <a:pt x="95" y="90"/>
                  </a:lnTo>
                  <a:lnTo>
                    <a:pt x="111" y="76"/>
                  </a:lnTo>
                  <a:lnTo>
                    <a:pt x="128" y="63"/>
                  </a:lnTo>
                  <a:lnTo>
                    <a:pt x="147" y="51"/>
                  </a:lnTo>
                  <a:lnTo>
                    <a:pt x="166" y="41"/>
                  </a:lnTo>
                  <a:lnTo>
                    <a:pt x="185" y="32"/>
                  </a:lnTo>
                  <a:lnTo>
                    <a:pt x="206" y="25"/>
                  </a:lnTo>
                  <a:lnTo>
                    <a:pt x="226" y="20"/>
                  </a:lnTo>
                  <a:lnTo>
                    <a:pt x="248" y="16"/>
                  </a:lnTo>
                  <a:lnTo>
                    <a:pt x="248" y="16"/>
                  </a:lnTo>
                  <a:lnTo>
                    <a:pt x="254" y="15"/>
                  </a:lnTo>
                  <a:lnTo>
                    <a:pt x="254" y="15"/>
                  </a:lnTo>
                  <a:lnTo>
                    <a:pt x="247" y="19"/>
                  </a:lnTo>
                  <a:lnTo>
                    <a:pt x="247" y="19"/>
                  </a:lnTo>
                  <a:lnTo>
                    <a:pt x="233" y="30"/>
                  </a:lnTo>
                  <a:lnTo>
                    <a:pt x="215" y="46"/>
                  </a:lnTo>
                  <a:lnTo>
                    <a:pt x="206" y="55"/>
                  </a:lnTo>
                  <a:lnTo>
                    <a:pt x="196" y="66"/>
                  </a:lnTo>
                  <a:lnTo>
                    <a:pt x="186" y="78"/>
                  </a:lnTo>
                  <a:lnTo>
                    <a:pt x="176" y="92"/>
                  </a:lnTo>
                  <a:lnTo>
                    <a:pt x="176" y="92"/>
                  </a:lnTo>
                  <a:lnTo>
                    <a:pt x="176" y="92"/>
                  </a:lnTo>
                  <a:lnTo>
                    <a:pt x="176" y="92"/>
                  </a:lnTo>
                  <a:lnTo>
                    <a:pt x="94" y="92"/>
                  </a:lnTo>
                  <a:lnTo>
                    <a:pt x="94" y="92"/>
                  </a:lnTo>
                  <a:lnTo>
                    <a:pt x="95" y="90"/>
                  </a:lnTo>
                  <a:lnTo>
                    <a:pt x="95" y="90"/>
                  </a:lnTo>
                  <a:close/>
                  <a:moveTo>
                    <a:pt x="194" y="90"/>
                  </a:moveTo>
                  <a:lnTo>
                    <a:pt x="194" y="90"/>
                  </a:lnTo>
                  <a:lnTo>
                    <a:pt x="203" y="79"/>
                  </a:lnTo>
                  <a:lnTo>
                    <a:pt x="212" y="69"/>
                  </a:lnTo>
                  <a:lnTo>
                    <a:pt x="230" y="50"/>
                  </a:lnTo>
                  <a:lnTo>
                    <a:pt x="247" y="36"/>
                  </a:lnTo>
                  <a:lnTo>
                    <a:pt x="262" y="25"/>
                  </a:lnTo>
                  <a:lnTo>
                    <a:pt x="262" y="25"/>
                  </a:lnTo>
                  <a:lnTo>
                    <a:pt x="278" y="15"/>
                  </a:lnTo>
                  <a:lnTo>
                    <a:pt x="278" y="15"/>
                  </a:lnTo>
                  <a:lnTo>
                    <a:pt x="278" y="92"/>
                  </a:lnTo>
                  <a:lnTo>
                    <a:pt x="278" y="92"/>
                  </a:lnTo>
                  <a:lnTo>
                    <a:pt x="192" y="92"/>
                  </a:lnTo>
                  <a:lnTo>
                    <a:pt x="192" y="92"/>
                  </a:lnTo>
                  <a:lnTo>
                    <a:pt x="194" y="90"/>
                  </a:lnTo>
                  <a:lnTo>
                    <a:pt x="194" y="90"/>
                  </a:lnTo>
                  <a:close/>
                  <a:moveTo>
                    <a:pt x="290" y="15"/>
                  </a:moveTo>
                  <a:lnTo>
                    <a:pt x="290" y="15"/>
                  </a:lnTo>
                  <a:lnTo>
                    <a:pt x="305" y="25"/>
                  </a:lnTo>
                  <a:lnTo>
                    <a:pt x="305" y="25"/>
                  </a:lnTo>
                  <a:lnTo>
                    <a:pt x="320" y="36"/>
                  </a:lnTo>
                  <a:lnTo>
                    <a:pt x="337" y="50"/>
                  </a:lnTo>
                  <a:lnTo>
                    <a:pt x="355" y="69"/>
                  </a:lnTo>
                  <a:lnTo>
                    <a:pt x="364" y="79"/>
                  </a:lnTo>
                  <a:lnTo>
                    <a:pt x="373" y="90"/>
                  </a:lnTo>
                  <a:lnTo>
                    <a:pt x="373" y="90"/>
                  </a:lnTo>
                  <a:lnTo>
                    <a:pt x="374" y="92"/>
                  </a:lnTo>
                  <a:lnTo>
                    <a:pt x="374" y="92"/>
                  </a:lnTo>
                  <a:lnTo>
                    <a:pt x="290" y="92"/>
                  </a:lnTo>
                  <a:lnTo>
                    <a:pt x="290" y="92"/>
                  </a:lnTo>
                  <a:lnTo>
                    <a:pt x="290" y="15"/>
                  </a:lnTo>
                  <a:lnTo>
                    <a:pt x="290" y="15"/>
                  </a:lnTo>
                  <a:close/>
                  <a:moveTo>
                    <a:pt x="391" y="92"/>
                  </a:moveTo>
                  <a:lnTo>
                    <a:pt x="391" y="92"/>
                  </a:lnTo>
                  <a:lnTo>
                    <a:pt x="376" y="72"/>
                  </a:lnTo>
                  <a:lnTo>
                    <a:pt x="359" y="53"/>
                  </a:lnTo>
                  <a:lnTo>
                    <a:pt x="340" y="35"/>
                  </a:lnTo>
                  <a:lnTo>
                    <a:pt x="319" y="19"/>
                  </a:lnTo>
                  <a:lnTo>
                    <a:pt x="319" y="19"/>
                  </a:lnTo>
                  <a:lnTo>
                    <a:pt x="314" y="16"/>
                  </a:lnTo>
                  <a:lnTo>
                    <a:pt x="314" y="16"/>
                  </a:lnTo>
                  <a:lnTo>
                    <a:pt x="320" y="16"/>
                  </a:lnTo>
                  <a:lnTo>
                    <a:pt x="320" y="16"/>
                  </a:lnTo>
                  <a:lnTo>
                    <a:pt x="341" y="20"/>
                  </a:lnTo>
                  <a:lnTo>
                    <a:pt x="362" y="25"/>
                  </a:lnTo>
                  <a:lnTo>
                    <a:pt x="382" y="32"/>
                  </a:lnTo>
                  <a:lnTo>
                    <a:pt x="402" y="41"/>
                  </a:lnTo>
                  <a:lnTo>
                    <a:pt x="420" y="51"/>
                  </a:lnTo>
                  <a:lnTo>
                    <a:pt x="438" y="63"/>
                  </a:lnTo>
                  <a:lnTo>
                    <a:pt x="455" y="76"/>
                  </a:lnTo>
                  <a:lnTo>
                    <a:pt x="471" y="90"/>
                  </a:lnTo>
                  <a:lnTo>
                    <a:pt x="471" y="90"/>
                  </a:lnTo>
                  <a:lnTo>
                    <a:pt x="473" y="92"/>
                  </a:lnTo>
                  <a:lnTo>
                    <a:pt x="473" y="92"/>
                  </a:lnTo>
                  <a:lnTo>
                    <a:pt x="391" y="92"/>
                  </a:lnTo>
                  <a:lnTo>
                    <a:pt x="391" y="92"/>
                  </a:lnTo>
                  <a:lnTo>
                    <a:pt x="391" y="92"/>
                  </a:lnTo>
                  <a:lnTo>
                    <a:pt x="391" y="92"/>
                  </a:lnTo>
                  <a:close/>
                  <a:moveTo>
                    <a:pt x="167" y="105"/>
                  </a:moveTo>
                  <a:lnTo>
                    <a:pt x="167" y="105"/>
                  </a:lnTo>
                  <a:lnTo>
                    <a:pt x="166" y="107"/>
                  </a:lnTo>
                  <a:lnTo>
                    <a:pt x="166" y="107"/>
                  </a:lnTo>
                  <a:lnTo>
                    <a:pt x="156" y="126"/>
                  </a:lnTo>
                  <a:lnTo>
                    <a:pt x="148" y="145"/>
                  </a:lnTo>
                  <a:lnTo>
                    <a:pt x="141" y="165"/>
                  </a:lnTo>
                  <a:lnTo>
                    <a:pt x="136" y="185"/>
                  </a:lnTo>
                  <a:lnTo>
                    <a:pt x="136" y="185"/>
                  </a:lnTo>
                  <a:lnTo>
                    <a:pt x="136" y="186"/>
                  </a:lnTo>
                  <a:lnTo>
                    <a:pt x="136" y="186"/>
                  </a:lnTo>
                  <a:lnTo>
                    <a:pt x="32" y="186"/>
                  </a:lnTo>
                  <a:lnTo>
                    <a:pt x="32" y="186"/>
                  </a:lnTo>
                  <a:lnTo>
                    <a:pt x="33" y="185"/>
                  </a:lnTo>
                  <a:lnTo>
                    <a:pt x="33" y="185"/>
                  </a:lnTo>
                  <a:lnTo>
                    <a:pt x="42" y="163"/>
                  </a:lnTo>
                  <a:lnTo>
                    <a:pt x="53" y="143"/>
                  </a:lnTo>
                  <a:lnTo>
                    <a:pt x="66" y="124"/>
                  </a:lnTo>
                  <a:lnTo>
                    <a:pt x="81" y="106"/>
                  </a:lnTo>
                  <a:lnTo>
                    <a:pt x="81" y="106"/>
                  </a:lnTo>
                  <a:lnTo>
                    <a:pt x="81" y="105"/>
                  </a:lnTo>
                  <a:lnTo>
                    <a:pt x="81" y="105"/>
                  </a:lnTo>
                  <a:lnTo>
                    <a:pt x="167" y="105"/>
                  </a:lnTo>
                  <a:lnTo>
                    <a:pt x="167" y="105"/>
                  </a:lnTo>
                  <a:close/>
                  <a:moveTo>
                    <a:pt x="278" y="105"/>
                  </a:moveTo>
                  <a:lnTo>
                    <a:pt x="278" y="105"/>
                  </a:lnTo>
                  <a:lnTo>
                    <a:pt x="278" y="186"/>
                  </a:lnTo>
                  <a:lnTo>
                    <a:pt x="278" y="186"/>
                  </a:lnTo>
                  <a:lnTo>
                    <a:pt x="149" y="186"/>
                  </a:lnTo>
                  <a:lnTo>
                    <a:pt x="149" y="186"/>
                  </a:lnTo>
                  <a:lnTo>
                    <a:pt x="150" y="185"/>
                  </a:lnTo>
                  <a:lnTo>
                    <a:pt x="150" y="185"/>
                  </a:lnTo>
                  <a:lnTo>
                    <a:pt x="155" y="164"/>
                  </a:lnTo>
                  <a:lnTo>
                    <a:pt x="162" y="144"/>
                  </a:lnTo>
                  <a:lnTo>
                    <a:pt x="172" y="125"/>
                  </a:lnTo>
                  <a:lnTo>
                    <a:pt x="183" y="106"/>
                  </a:lnTo>
                  <a:lnTo>
                    <a:pt x="183" y="106"/>
                  </a:lnTo>
                  <a:lnTo>
                    <a:pt x="183" y="105"/>
                  </a:lnTo>
                  <a:lnTo>
                    <a:pt x="183" y="105"/>
                  </a:lnTo>
                  <a:lnTo>
                    <a:pt x="278" y="105"/>
                  </a:lnTo>
                  <a:lnTo>
                    <a:pt x="278" y="105"/>
                  </a:lnTo>
                  <a:close/>
                  <a:moveTo>
                    <a:pt x="384" y="105"/>
                  </a:moveTo>
                  <a:lnTo>
                    <a:pt x="384" y="105"/>
                  </a:lnTo>
                  <a:lnTo>
                    <a:pt x="384" y="106"/>
                  </a:lnTo>
                  <a:lnTo>
                    <a:pt x="384" y="106"/>
                  </a:lnTo>
                  <a:lnTo>
                    <a:pt x="395" y="125"/>
                  </a:lnTo>
                  <a:lnTo>
                    <a:pt x="404" y="144"/>
                  </a:lnTo>
                  <a:lnTo>
                    <a:pt x="412" y="164"/>
                  </a:lnTo>
                  <a:lnTo>
                    <a:pt x="417" y="185"/>
                  </a:lnTo>
                  <a:lnTo>
                    <a:pt x="417" y="185"/>
                  </a:lnTo>
                  <a:lnTo>
                    <a:pt x="417" y="186"/>
                  </a:lnTo>
                  <a:lnTo>
                    <a:pt x="417" y="186"/>
                  </a:lnTo>
                  <a:lnTo>
                    <a:pt x="290" y="186"/>
                  </a:lnTo>
                  <a:lnTo>
                    <a:pt x="290" y="186"/>
                  </a:lnTo>
                  <a:lnTo>
                    <a:pt x="290" y="105"/>
                  </a:lnTo>
                  <a:lnTo>
                    <a:pt x="290" y="105"/>
                  </a:lnTo>
                  <a:lnTo>
                    <a:pt x="384" y="105"/>
                  </a:lnTo>
                  <a:lnTo>
                    <a:pt x="384" y="105"/>
                  </a:lnTo>
                  <a:close/>
                  <a:moveTo>
                    <a:pt x="486" y="105"/>
                  </a:moveTo>
                  <a:lnTo>
                    <a:pt x="486" y="105"/>
                  </a:lnTo>
                  <a:lnTo>
                    <a:pt x="486" y="106"/>
                  </a:lnTo>
                  <a:lnTo>
                    <a:pt x="486" y="106"/>
                  </a:lnTo>
                  <a:lnTo>
                    <a:pt x="501" y="124"/>
                  </a:lnTo>
                  <a:lnTo>
                    <a:pt x="514" y="143"/>
                  </a:lnTo>
                  <a:lnTo>
                    <a:pt x="525" y="163"/>
                  </a:lnTo>
                  <a:lnTo>
                    <a:pt x="534" y="185"/>
                  </a:lnTo>
                  <a:lnTo>
                    <a:pt x="534" y="185"/>
                  </a:lnTo>
                  <a:lnTo>
                    <a:pt x="535" y="186"/>
                  </a:lnTo>
                  <a:lnTo>
                    <a:pt x="535" y="186"/>
                  </a:lnTo>
                  <a:lnTo>
                    <a:pt x="431" y="186"/>
                  </a:lnTo>
                  <a:lnTo>
                    <a:pt x="431" y="186"/>
                  </a:lnTo>
                  <a:lnTo>
                    <a:pt x="431" y="185"/>
                  </a:lnTo>
                  <a:lnTo>
                    <a:pt x="431" y="185"/>
                  </a:lnTo>
                  <a:lnTo>
                    <a:pt x="426" y="165"/>
                  </a:lnTo>
                  <a:lnTo>
                    <a:pt x="419" y="145"/>
                  </a:lnTo>
                  <a:lnTo>
                    <a:pt x="411" y="126"/>
                  </a:lnTo>
                  <a:lnTo>
                    <a:pt x="400" y="107"/>
                  </a:lnTo>
                  <a:lnTo>
                    <a:pt x="400" y="107"/>
                  </a:lnTo>
                  <a:lnTo>
                    <a:pt x="400" y="105"/>
                  </a:lnTo>
                  <a:lnTo>
                    <a:pt x="400" y="105"/>
                  </a:lnTo>
                  <a:lnTo>
                    <a:pt x="486" y="105"/>
                  </a:lnTo>
                  <a:lnTo>
                    <a:pt x="486" y="105"/>
                  </a:lnTo>
                  <a:close/>
                  <a:moveTo>
                    <a:pt x="540" y="199"/>
                  </a:moveTo>
                  <a:lnTo>
                    <a:pt x="540" y="199"/>
                  </a:lnTo>
                  <a:lnTo>
                    <a:pt x="540" y="200"/>
                  </a:lnTo>
                  <a:lnTo>
                    <a:pt x="540" y="200"/>
                  </a:lnTo>
                  <a:lnTo>
                    <a:pt x="545" y="220"/>
                  </a:lnTo>
                  <a:lnTo>
                    <a:pt x="549" y="242"/>
                  </a:lnTo>
                  <a:lnTo>
                    <a:pt x="552" y="263"/>
                  </a:lnTo>
                  <a:lnTo>
                    <a:pt x="553" y="284"/>
                  </a:lnTo>
                  <a:lnTo>
                    <a:pt x="553" y="284"/>
                  </a:lnTo>
                  <a:lnTo>
                    <a:pt x="552" y="305"/>
                  </a:lnTo>
                  <a:lnTo>
                    <a:pt x="549" y="326"/>
                  </a:lnTo>
                  <a:lnTo>
                    <a:pt x="545" y="347"/>
                  </a:lnTo>
                  <a:lnTo>
                    <a:pt x="540" y="367"/>
                  </a:lnTo>
                  <a:lnTo>
                    <a:pt x="540" y="367"/>
                  </a:lnTo>
                  <a:lnTo>
                    <a:pt x="539" y="368"/>
                  </a:lnTo>
                  <a:lnTo>
                    <a:pt x="539" y="368"/>
                  </a:lnTo>
                  <a:lnTo>
                    <a:pt x="27" y="368"/>
                  </a:lnTo>
                  <a:lnTo>
                    <a:pt x="27" y="368"/>
                  </a:lnTo>
                  <a:lnTo>
                    <a:pt x="27" y="367"/>
                  </a:lnTo>
                  <a:lnTo>
                    <a:pt x="27" y="367"/>
                  </a:lnTo>
                  <a:lnTo>
                    <a:pt x="27" y="367"/>
                  </a:lnTo>
                  <a:lnTo>
                    <a:pt x="21" y="347"/>
                  </a:lnTo>
                  <a:lnTo>
                    <a:pt x="17" y="326"/>
                  </a:lnTo>
                  <a:lnTo>
                    <a:pt x="15" y="305"/>
                  </a:lnTo>
                  <a:lnTo>
                    <a:pt x="14" y="284"/>
                  </a:lnTo>
                  <a:lnTo>
                    <a:pt x="14" y="284"/>
                  </a:lnTo>
                  <a:lnTo>
                    <a:pt x="15" y="263"/>
                  </a:lnTo>
                  <a:lnTo>
                    <a:pt x="17" y="242"/>
                  </a:lnTo>
                  <a:lnTo>
                    <a:pt x="21" y="220"/>
                  </a:lnTo>
                  <a:lnTo>
                    <a:pt x="27" y="200"/>
                  </a:lnTo>
                  <a:lnTo>
                    <a:pt x="27" y="200"/>
                  </a:lnTo>
                  <a:lnTo>
                    <a:pt x="27" y="199"/>
                  </a:lnTo>
                  <a:lnTo>
                    <a:pt x="27" y="199"/>
                  </a:lnTo>
                  <a:lnTo>
                    <a:pt x="540" y="199"/>
                  </a:lnTo>
                  <a:lnTo>
                    <a:pt x="540" y="199"/>
                  </a:lnTo>
                  <a:close/>
                  <a:moveTo>
                    <a:pt x="136" y="381"/>
                  </a:moveTo>
                  <a:lnTo>
                    <a:pt x="136" y="381"/>
                  </a:lnTo>
                  <a:lnTo>
                    <a:pt x="136" y="381"/>
                  </a:lnTo>
                  <a:lnTo>
                    <a:pt x="136" y="381"/>
                  </a:lnTo>
                  <a:lnTo>
                    <a:pt x="141" y="402"/>
                  </a:lnTo>
                  <a:lnTo>
                    <a:pt x="148" y="421"/>
                  </a:lnTo>
                  <a:lnTo>
                    <a:pt x="156" y="441"/>
                  </a:lnTo>
                  <a:lnTo>
                    <a:pt x="166" y="460"/>
                  </a:lnTo>
                  <a:lnTo>
                    <a:pt x="166" y="460"/>
                  </a:lnTo>
                  <a:lnTo>
                    <a:pt x="167" y="461"/>
                  </a:lnTo>
                  <a:lnTo>
                    <a:pt x="167" y="461"/>
                  </a:lnTo>
                  <a:lnTo>
                    <a:pt x="81" y="461"/>
                  </a:lnTo>
                  <a:lnTo>
                    <a:pt x="81" y="461"/>
                  </a:lnTo>
                  <a:lnTo>
                    <a:pt x="81" y="461"/>
                  </a:lnTo>
                  <a:lnTo>
                    <a:pt x="81" y="461"/>
                  </a:lnTo>
                  <a:lnTo>
                    <a:pt x="81" y="461"/>
                  </a:lnTo>
                  <a:lnTo>
                    <a:pt x="66" y="443"/>
                  </a:lnTo>
                  <a:lnTo>
                    <a:pt x="53" y="423"/>
                  </a:lnTo>
                  <a:lnTo>
                    <a:pt x="42" y="403"/>
                  </a:lnTo>
                  <a:lnTo>
                    <a:pt x="33" y="382"/>
                  </a:lnTo>
                  <a:lnTo>
                    <a:pt x="33" y="382"/>
                  </a:lnTo>
                  <a:lnTo>
                    <a:pt x="32" y="381"/>
                  </a:lnTo>
                  <a:lnTo>
                    <a:pt x="32" y="381"/>
                  </a:lnTo>
                  <a:lnTo>
                    <a:pt x="136" y="381"/>
                  </a:lnTo>
                  <a:lnTo>
                    <a:pt x="136" y="381"/>
                  </a:lnTo>
                  <a:close/>
                  <a:moveTo>
                    <a:pt x="278" y="381"/>
                  </a:moveTo>
                  <a:lnTo>
                    <a:pt x="278" y="381"/>
                  </a:lnTo>
                  <a:lnTo>
                    <a:pt x="278" y="461"/>
                  </a:lnTo>
                  <a:lnTo>
                    <a:pt x="278" y="461"/>
                  </a:lnTo>
                  <a:lnTo>
                    <a:pt x="183" y="461"/>
                  </a:lnTo>
                  <a:lnTo>
                    <a:pt x="183" y="461"/>
                  </a:lnTo>
                  <a:lnTo>
                    <a:pt x="183" y="461"/>
                  </a:lnTo>
                  <a:lnTo>
                    <a:pt x="183" y="461"/>
                  </a:lnTo>
                  <a:lnTo>
                    <a:pt x="172" y="442"/>
                  </a:lnTo>
                  <a:lnTo>
                    <a:pt x="162" y="422"/>
                  </a:lnTo>
                  <a:lnTo>
                    <a:pt x="155" y="402"/>
                  </a:lnTo>
                  <a:lnTo>
                    <a:pt x="150" y="382"/>
                  </a:lnTo>
                  <a:lnTo>
                    <a:pt x="150" y="382"/>
                  </a:lnTo>
                  <a:lnTo>
                    <a:pt x="149" y="381"/>
                  </a:lnTo>
                  <a:lnTo>
                    <a:pt x="149" y="381"/>
                  </a:lnTo>
                  <a:lnTo>
                    <a:pt x="278" y="381"/>
                  </a:lnTo>
                  <a:lnTo>
                    <a:pt x="278" y="381"/>
                  </a:lnTo>
                  <a:close/>
                  <a:moveTo>
                    <a:pt x="417" y="381"/>
                  </a:moveTo>
                  <a:lnTo>
                    <a:pt x="417" y="381"/>
                  </a:lnTo>
                  <a:lnTo>
                    <a:pt x="417" y="382"/>
                  </a:lnTo>
                  <a:lnTo>
                    <a:pt x="417" y="382"/>
                  </a:lnTo>
                  <a:lnTo>
                    <a:pt x="412" y="402"/>
                  </a:lnTo>
                  <a:lnTo>
                    <a:pt x="404" y="422"/>
                  </a:lnTo>
                  <a:lnTo>
                    <a:pt x="395" y="442"/>
                  </a:lnTo>
                  <a:lnTo>
                    <a:pt x="384" y="461"/>
                  </a:lnTo>
                  <a:lnTo>
                    <a:pt x="384" y="461"/>
                  </a:lnTo>
                  <a:lnTo>
                    <a:pt x="384" y="461"/>
                  </a:lnTo>
                  <a:lnTo>
                    <a:pt x="384" y="461"/>
                  </a:lnTo>
                  <a:lnTo>
                    <a:pt x="290" y="461"/>
                  </a:lnTo>
                  <a:lnTo>
                    <a:pt x="290" y="461"/>
                  </a:lnTo>
                  <a:lnTo>
                    <a:pt x="290" y="381"/>
                  </a:lnTo>
                  <a:lnTo>
                    <a:pt x="290" y="381"/>
                  </a:lnTo>
                  <a:lnTo>
                    <a:pt x="417" y="381"/>
                  </a:lnTo>
                  <a:lnTo>
                    <a:pt x="417" y="381"/>
                  </a:lnTo>
                  <a:close/>
                  <a:moveTo>
                    <a:pt x="535" y="381"/>
                  </a:moveTo>
                  <a:lnTo>
                    <a:pt x="535" y="381"/>
                  </a:lnTo>
                  <a:lnTo>
                    <a:pt x="534" y="382"/>
                  </a:lnTo>
                  <a:lnTo>
                    <a:pt x="534" y="382"/>
                  </a:lnTo>
                  <a:lnTo>
                    <a:pt x="525" y="403"/>
                  </a:lnTo>
                  <a:lnTo>
                    <a:pt x="514" y="423"/>
                  </a:lnTo>
                  <a:lnTo>
                    <a:pt x="501" y="443"/>
                  </a:lnTo>
                  <a:lnTo>
                    <a:pt x="486" y="461"/>
                  </a:lnTo>
                  <a:lnTo>
                    <a:pt x="486" y="461"/>
                  </a:lnTo>
                  <a:lnTo>
                    <a:pt x="486" y="461"/>
                  </a:lnTo>
                  <a:lnTo>
                    <a:pt x="486" y="461"/>
                  </a:lnTo>
                  <a:lnTo>
                    <a:pt x="400" y="461"/>
                  </a:lnTo>
                  <a:lnTo>
                    <a:pt x="400" y="461"/>
                  </a:lnTo>
                  <a:lnTo>
                    <a:pt x="400" y="460"/>
                  </a:lnTo>
                  <a:lnTo>
                    <a:pt x="400" y="460"/>
                  </a:lnTo>
                  <a:lnTo>
                    <a:pt x="400" y="460"/>
                  </a:lnTo>
                  <a:lnTo>
                    <a:pt x="411" y="441"/>
                  </a:lnTo>
                  <a:lnTo>
                    <a:pt x="419" y="421"/>
                  </a:lnTo>
                  <a:lnTo>
                    <a:pt x="426" y="402"/>
                  </a:lnTo>
                  <a:lnTo>
                    <a:pt x="431" y="381"/>
                  </a:lnTo>
                  <a:lnTo>
                    <a:pt x="431" y="381"/>
                  </a:lnTo>
                  <a:lnTo>
                    <a:pt x="431" y="381"/>
                  </a:lnTo>
                  <a:lnTo>
                    <a:pt x="431" y="381"/>
                  </a:lnTo>
                  <a:lnTo>
                    <a:pt x="535" y="381"/>
                  </a:lnTo>
                  <a:lnTo>
                    <a:pt x="535" y="381"/>
                  </a:lnTo>
                  <a:close/>
                  <a:moveTo>
                    <a:pt x="176" y="475"/>
                  </a:moveTo>
                  <a:lnTo>
                    <a:pt x="176" y="475"/>
                  </a:lnTo>
                  <a:lnTo>
                    <a:pt x="176" y="475"/>
                  </a:lnTo>
                  <a:lnTo>
                    <a:pt x="176" y="475"/>
                  </a:lnTo>
                  <a:lnTo>
                    <a:pt x="191" y="495"/>
                  </a:lnTo>
                  <a:lnTo>
                    <a:pt x="208" y="513"/>
                  </a:lnTo>
                  <a:lnTo>
                    <a:pt x="227" y="531"/>
                  </a:lnTo>
                  <a:lnTo>
                    <a:pt x="247" y="548"/>
                  </a:lnTo>
                  <a:lnTo>
                    <a:pt x="247" y="548"/>
                  </a:lnTo>
                  <a:lnTo>
                    <a:pt x="253" y="551"/>
                  </a:lnTo>
                  <a:lnTo>
                    <a:pt x="253" y="551"/>
                  </a:lnTo>
                  <a:lnTo>
                    <a:pt x="247" y="550"/>
                  </a:lnTo>
                  <a:lnTo>
                    <a:pt x="247" y="550"/>
                  </a:lnTo>
                  <a:lnTo>
                    <a:pt x="247" y="550"/>
                  </a:lnTo>
                  <a:lnTo>
                    <a:pt x="226" y="546"/>
                  </a:lnTo>
                  <a:lnTo>
                    <a:pt x="205" y="541"/>
                  </a:lnTo>
                  <a:lnTo>
                    <a:pt x="185" y="534"/>
                  </a:lnTo>
                  <a:lnTo>
                    <a:pt x="165" y="525"/>
                  </a:lnTo>
                  <a:lnTo>
                    <a:pt x="146" y="515"/>
                  </a:lnTo>
                  <a:lnTo>
                    <a:pt x="129" y="504"/>
                  </a:lnTo>
                  <a:lnTo>
                    <a:pt x="111" y="491"/>
                  </a:lnTo>
                  <a:lnTo>
                    <a:pt x="95" y="476"/>
                  </a:lnTo>
                  <a:lnTo>
                    <a:pt x="95" y="476"/>
                  </a:lnTo>
                  <a:lnTo>
                    <a:pt x="94" y="475"/>
                  </a:lnTo>
                  <a:lnTo>
                    <a:pt x="94" y="475"/>
                  </a:lnTo>
                  <a:lnTo>
                    <a:pt x="176" y="475"/>
                  </a:lnTo>
                  <a:lnTo>
                    <a:pt x="176" y="475"/>
                  </a:lnTo>
                  <a:close/>
                  <a:moveTo>
                    <a:pt x="278" y="475"/>
                  </a:moveTo>
                  <a:lnTo>
                    <a:pt x="278" y="475"/>
                  </a:lnTo>
                  <a:lnTo>
                    <a:pt x="278" y="552"/>
                  </a:lnTo>
                  <a:lnTo>
                    <a:pt x="278" y="552"/>
                  </a:lnTo>
                  <a:lnTo>
                    <a:pt x="262" y="542"/>
                  </a:lnTo>
                  <a:lnTo>
                    <a:pt x="262" y="542"/>
                  </a:lnTo>
                  <a:lnTo>
                    <a:pt x="247" y="531"/>
                  </a:lnTo>
                  <a:lnTo>
                    <a:pt x="230" y="516"/>
                  </a:lnTo>
                  <a:lnTo>
                    <a:pt x="212" y="498"/>
                  </a:lnTo>
                  <a:lnTo>
                    <a:pt x="203" y="487"/>
                  </a:lnTo>
                  <a:lnTo>
                    <a:pt x="194" y="476"/>
                  </a:lnTo>
                  <a:lnTo>
                    <a:pt x="194" y="476"/>
                  </a:lnTo>
                  <a:lnTo>
                    <a:pt x="192" y="475"/>
                  </a:lnTo>
                  <a:lnTo>
                    <a:pt x="192" y="475"/>
                  </a:lnTo>
                  <a:lnTo>
                    <a:pt x="278" y="475"/>
                  </a:lnTo>
                  <a:lnTo>
                    <a:pt x="278" y="475"/>
                  </a:lnTo>
                  <a:close/>
                  <a:moveTo>
                    <a:pt x="374" y="475"/>
                  </a:moveTo>
                  <a:lnTo>
                    <a:pt x="374" y="475"/>
                  </a:lnTo>
                  <a:lnTo>
                    <a:pt x="373" y="476"/>
                  </a:lnTo>
                  <a:lnTo>
                    <a:pt x="373" y="476"/>
                  </a:lnTo>
                  <a:lnTo>
                    <a:pt x="364" y="487"/>
                  </a:lnTo>
                  <a:lnTo>
                    <a:pt x="355" y="498"/>
                  </a:lnTo>
                  <a:lnTo>
                    <a:pt x="337" y="516"/>
                  </a:lnTo>
                  <a:lnTo>
                    <a:pt x="320" y="531"/>
                  </a:lnTo>
                  <a:lnTo>
                    <a:pt x="305" y="542"/>
                  </a:lnTo>
                  <a:lnTo>
                    <a:pt x="305" y="542"/>
                  </a:lnTo>
                  <a:lnTo>
                    <a:pt x="290" y="552"/>
                  </a:lnTo>
                  <a:lnTo>
                    <a:pt x="290" y="552"/>
                  </a:lnTo>
                  <a:lnTo>
                    <a:pt x="290" y="475"/>
                  </a:lnTo>
                  <a:lnTo>
                    <a:pt x="290" y="475"/>
                  </a:lnTo>
                  <a:lnTo>
                    <a:pt x="374" y="475"/>
                  </a:lnTo>
                  <a:lnTo>
                    <a:pt x="374" y="475"/>
                  </a:lnTo>
                  <a:close/>
                  <a:moveTo>
                    <a:pt x="473" y="475"/>
                  </a:moveTo>
                  <a:lnTo>
                    <a:pt x="473" y="475"/>
                  </a:lnTo>
                  <a:lnTo>
                    <a:pt x="471" y="476"/>
                  </a:lnTo>
                  <a:lnTo>
                    <a:pt x="471" y="476"/>
                  </a:lnTo>
                  <a:lnTo>
                    <a:pt x="455" y="491"/>
                  </a:lnTo>
                  <a:lnTo>
                    <a:pt x="438" y="504"/>
                  </a:lnTo>
                  <a:lnTo>
                    <a:pt x="420" y="515"/>
                  </a:lnTo>
                  <a:lnTo>
                    <a:pt x="401" y="525"/>
                  </a:lnTo>
                  <a:lnTo>
                    <a:pt x="382" y="534"/>
                  </a:lnTo>
                  <a:lnTo>
                    <a:pt x="361" y="541"/>
                  </a:lnTo>
                  <a:lnTo>
                    <a:pt x="340" y="547"/>
                  </a:lnTo>
                  <a:lnTo>
                    <a:pt x="319" y="551"/>
                  </a:lnTo>
                  <a:lnTo>
                    <a:pt x="319" y="551"/>
                  </a:lnTo>
                  <a:lnTo>
                    <a:pt x="313" y="551"/>
                  </a:lnTo>
                  <a:lnTo>
                    <a:pt x="313" y="551"/>
                  </a:lnTo>
                  <a:lnTo>
                    <a:pt x="319" y="547"/>
                  </a:lnTo>
                  <a:lnTo>
                    <a:pt x="319" y="547"/>
                  </a:lnTo>
                  <a:lnTo>
                    <a:pt x="334" y="537"/>
                  </a:lnTo>
                  <a:lnTo>
                    <a:pt x="351" y="521"/>
                  </a:lnTo>
                  <a:lnTo>
                    <a:pt x="361" y="511"/>
                  </a:lnTo>
                  <a:lnTo>
                    <a:pt x="371" y="500"/>
                  </a:lnTo>
                  <a:lnTo>
                    <a:pt x="381" y="488"/>
                  </a:lnTo>
                  <a:lnTo>
                    <a:pt x="391" y="475"/>
                  </a:lnTo>
                  <a:lnTo>
                    <a:pt x="391" y="475"/>
                  </a:lnTo>
                  <a:lnTo>
                    <a:pt x="391" y="475"/>
                  </a:lnTo>
                  <a:lnTo>
                    <a:pt x="391" y="475"/>
                  </a:lnTo>
                  <a:lnTo>
                    <a:pt x="473" y="475"/>
                  </a:lnTo>
                  <a:lnTo>
                    <a:pt x="473" y="47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6" name="Freeform 27"/>
            <p:cNvSpPr>
              <a:spLocks/>
            </p:cNvSpPr>
            <p:nvPr userDrawn="1"/>
          </p:nvSpPr>
          <p:spPr bwMode="auto">
            <a:xfrm>
              <a:off x="1658938" y="1789113"/>
              <a:ext cx="107950" cy="187325"/>
            </a:xfrm>
            <a:custGeom>
              <a:avLst/>
              <a:gdLst>
                <a:gd name="T0" fmla="*/ 68 w 68"/>
                <a:gd name="T1" fmla="*/ 1 h 118"/>
                <a:gd name="T2" fmla="*/ 68 w 68"/>
                <a:gd name="T3" fmla="*/ 1 h 118"/>
                <a:gd name="T4" fmla="*/ 66 w 68"/>
                <a:gd name="T5" fmla="*/ 2 h 118"/>
                <a:gd name="T6" fmla="*/ 65 w 68"/>
                <a:gd name="T7" fmla="*/ 4 h 118"/>
                <a:gd name="T8" fmla="*/ 62 w 68"/>
                <a:gd name="T9" fmla="*/ 8 h 118"/>
                <a:gd name="T10" fmla="*/ 57 w 68"/>
                <a:gd name="T11" fmla="*/ 24 h 118"/>
                <a:gd name="T12" fmla="*/ 36 w 68"/>
                <a:gd name="T13" fmla="*/ 95 h 118"/>
                <a:gd name="T14" fmla="*/ 36 w 68"/>
                <a:gd name="T15" fmla="*/ 95 h 118"/>
                <a:gd name="T16" fmla="*/ 34 w 68"/>
                <a:gd name="T17" fmla="*/ 104 h 118"/>
                <a:gd name="T18" fmla="*/ 33 w 68"/>
                <a:gd name="T19" fmla="*/ 110 h 118"/>
                <a:gd name="T20" fmla="*/ 34 w 68"/>
                <a:gd name="T21" fmla="*/ 114 h 118"/>
                <a:gd name="T22" fmla="*/ 35 w 68"/>
                <a:gd name="T23" fmla="*/ 117 h 118"/>
                <a:gd name="T24" fmla="*/ 35 w 68"/>
                <a:gd name="T25" fmla="*/ 118 h 118"/>
                <a:gd name="T26" fmla="*/ 0 w 68"/>
                <a:gd name="T27" fmla="*/ 118 h 118"/>
                <a:gd name="T28" fmla="*/ 0 w 68"/>
                <a:gd name="T29" fmla="*/ 117 h 118"/>
                <a:gd name="T30" fmla="*/ 0 w 68"/>
                <a:gd name="T31" fmla="*/ 117 h 118"/>
                <a:gd name="T32" fmla="*/ 4 w 68"/>
                <a:gd name="T33" fmla="*/ 114 h 118"/>
                <a:gd name="T34" fmla="*/ 6 w 68"/>
                <a:gd name="T35" fmla="*/ 111 h 118"/>
                <a:gd name="T36" fmla="*/ 9 w 68"/>
                <a:gd name="T37" fmla="*/ 105 h 118"/>
                <a:gd name="T38" fmla="*/ 11 w 68"/>
                <a:gd name="T39" fmla="*/ 96 h 118"/>
                <a:gd name="T40" fmla="*/ 32 w 68"/>
                <a:gd name="T41" fmla="*/ 25 h 118"/>
                <a:gd name="T42" fmla="*/ 32 w 68"/>
                <a:gd name="T43" fmla="*/ 25 h 118"/>
                <a:gd name="T44" fmla="*/ 34 w 68"/>
                <a:gd name="T45" fmla="*/ 15 h 118"/>
                <a:gd name="T46" fmla="*/ 35 w 68"/>
                <a:gd name="T47" fmla="*/ 9 h 118"/>
                <a:gd name="T48" fmla="*/ 35 w 68"/>
                <a:gd name="T49" fmla="*/ 5 h 118"/>
                <a:gd name="T50" fmla="*/ 34 w 68"/>
                <a:gd name="T51" fmla="*/ 1 h 118"/>
                <a:gd name="T52" fmla="*/ 34 w 68"/>
                <a:gd name="T53" fmla="*/ 0 h 118"/>
                <a:gd name="T54" fmla="*/ 68 w 68"/>
                <a:gd name="T55" fmla="*/ 0 h 118"/>
                <a:gd name="T56" fmla="*/ 68 w 68"/>
                <a:gd name="T57" fmla="*/ 1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8" h="118">
                  <a:moveTo>
                    <a:pt x="68" y="1"/>
                  </a:moveTo>
                  <a:lnTo>
                    <a:pt x="68" y="1"/>
                  </a:lnTo>
                  <a:lnTo>
                    <a:pt x="66" y="2"/>
                  </a:lnTo>
                  <a:lnTo>
                    <a:pt x="65" y="4"/>
                  </a:lnTo>
                  <a:lnTo>
                    <a:pt x="62" y="8"/>
                  </a:lnTo>
                  <a:lnTo>
                    <a:pt x="57" y="24"/>
                  </a:lnTo>
                  <a:lnTo>
                    <a:pt x="36" y="95"/>
                  </a:lnTo>
                  <a:lnTo>
                    <a:pt x="36" y="95"/>
                  </a:lnTo>
                  <a:lnTo>
                    <a:pt x="34" y="104"/>
                  </a:lnTo>
                  <a:lnTo>
                    <a:pt x="33" y="110"/>
                  </a:lnTo>
                  <a:lnTo>
                    <a:pt x="34" y="114"/>
                  </a:lnTo>
                  <a:lnTo>
                    <a:pt x="35" y="117"/>
                  </a:lnTo>
                  <a:lnTo>
                    <a:pt x="35" y="118"/>
                  </a:lnTo>
                  <a:lnTo>
                    <a:pt x="0" y="118"/>
                  </a:lnTo>
                  <a:lnTo>
                    <a:pt x="0" y="117"/>
                  </a:lnTo>
                  <a:lnTo>
                    <a:pt x="0" y="117"/>
                  </a:lnTo>
                  <a:lnTo>
                    <a:pt x="4" y="114"/>
                  </a:lnTo>
                  <a:lnTo>
                    <a:pt x="6" y="111"/>
                  </a:lnTo>
                  <a:lnTo>
                    <a:pt x="9" y="105"/>
                  </a:lnTo>
                  <a:lnTo>
                    <a:pt x="11" y="96"/>
                  </a:lnTo>
                  <a:lnTo>
                    <a:pt x="32" y="25"/>
                  </a:lnTo>
                  <a:lnTo>
                    <a:pt x="32" y="25"/>
                  </a:lnTo>
                  <a:lnTo>
                    <a:pt x="34" y="15"/>
                  </a:lnTo>
                  <a:lnTo>
                    <a:pt x="35" y="9"/>
                  </a:lnTo>
                  <a:lnTo>
                    <a:pt x="35" y="5"/>
                  </a:lnTo>
                  <a:lnTo>
                    <a:pt x="34" y="1"/>
                  </a:lnTo>
                  <a:lnTo>
                    <a:pt x="34" y="0"/>
                  </a:lnTo>
                  <a:lnTo>
                    <a:pt x="68" y="0"/>
                  </a:lnTo>
                  <a:lnTo>
                    <a:pt x="68"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7" name="Freeform 28"/>
            <p:cNvSpPr>
              <a:spLocks/>
            </p:cNvSpPr>
            <p:nvPr userDrawn="1"/>
          </p:nvSpPr>
          <p:spPr bwMode="auto">
            <a:xfrm>
              <a:off x="1289051" y="1785938"/>
              <a:ext cx="138113" cy="193675"/>
            </a:xfrm>
            <a:custGeom>
              <a:avLst/>
              <a:gdLst>
                <a:gd name="T0" fmla="*/ 8 w 87"/>
                <a:gd name="T1" fmla="*/ 90 h 122"/>
                <a:gd name="T2" fmla="*/ 10 w 87"/>
                <a:gd name="T3" fmla="*/ 101 h 122"/>
                <a:gd name="T4" fmla="*/ 16 w 87"/>
                <a:gd name="T5" fmla="*/ 109 h 122"/>
                <a:gd name="T6" fmla="*/ 25 w 87"/>
                <a:gd name="T7" fmla="*/ 113 h 122"/>
                <a:gd name="T8" fmla="*/ 38 w 87"/>
                <a:gd name="T9" fmla="*/ 114 h 122"/>
                <a:gd name="T10" fmla="*/ 42 w 87"/>
                <a:gd name="T11" fmla="*/ 113 h 122"/>
                <a:gd name="T12" fmla="*/ 50 w 87"/>
                <a:gd name="T13" fmla="*/ 110 h 122"/>
                <a:gd name="T14" fmla="*/ 55 w 87"/>
                <a:gd name="T15" fmla="*/ 104 h 122"/>
                <a:gd name="T16" fmla="*/ 58 w 87"/>
                <a:gd name="T17" fmla="*/ 97 h 122"/>
                <a:gd name="T18" fmla="*/ 58 w 87"/>
                <a:gd name="T19" fmla="*/ 94 h 122"/>
                <a:gd name="T20" fmla="*/ 54 w 87"/>
                <a:gd name="T21" fmla="*/ 82 h 122"/>
                <a:gd name="T22" fmla="*/ 43 w 87"/>
                <a:gd name="T23" fmla="*/ 72 h 122"/>
                <a:gd name="T24" fmla="*/ 38 w 87"/>
                <a:gd name="T25" fmla="*/ 68 h 122"/>
                <a:gd name="T26" fmla="*/ 22 w 87"/>
                <a:gd name="T27" fmla="*/ 54 h 122"/>
                <a:gd name="T28" fmla="*/ 17 w 87"/>
                <a:gd name="T29" fmla="*/ 46 h 122"/>
                <a:gd name="T30" fmla="*/ 16 w 87"/>
                <a:gd name="T31" fmla="*/ 36 h 122"/>
                <a:gd name="T32" fmla="*/ 17 w 87"/>
                <a:gd name="T33" fmla="*/ 29 h 122"/>
                <a:gd name="T34" fmla="*/ 22 w 87"/>
                <a:gd name="T35" fmla="*/ 15 h 122"/>
                <a:gd name="T36" fmla="*/ 33 w 87"/>
                <a:gd name="T37" fmla="*/ 6 h 122"/>
                <a:gd name="T38" fmla="*/ 48 w 87"/>
                <a:gd name="T39" fmla="*/ 1 h 122"/>
                <a:gd name="T40" fmla="*/ 56 w 87"/>
                <a:gd name="T41" fmla="*/ 0 h 122"/>
                <a:gd name="T42" fmla="*/ 77 w 87"/>
                <a:gd name="T43" fmla="*/ 2 h 122"/>
                <a:gd name="T44" fmla="*/ 87 w 87"/>
                <a:gd name="T45" fmla="*/ 5 h 122"/>
                <a:gd name="T46" fmla="*/ 80 w 87"/>
                <a:gd name="T47" fmla="*/ 27 h 122"/>
                <a:gd name="T48" fmla="*/ 77 w 87"/>
                <a:gd name="T49" fmla="*/ 17 h 122"/>
                <a:gd name="T50" fmla="*/ 73 w 87"/>
                <a:gd name="T51" fmla="*/ 11 h 122"/>
                <a:gd name="T52" fmla="*/ 65 w 87"/>
                <a:gd name="T53" fmla="*/ 8 h 122"/>
                <a:gd name="T54" fmla="*/ 55 w 87"/>
                <a:gd name="T55" fmla="*/ 8 h 122"/>
                <a:gd name="T56" fmla="*/ 50 w 87"/>
                <a:gd name="T57" fmla="*/ 8 h 122"/>
                <a:gd name="T58" fmla="*/ 44 w 87"/>
                <a:gd name="T59" fmla="*/ 12 h 122"/>
                <a:gd name="T60" fmla="*/ 39 w 87"/>
                <a:gd name="T61" fmla="*/ 17 h 122"/>
                <a:gd name="T62" fmla="*/ 37 w 87"/>
                <a:gd name="T63" fmla="*/ 28 h 122"/>
                <a:gd name="T64" fmla="*/ 38 w 87"/>
                <a:gd name="T65" fmla="*/ 34 h 122"/>
                <a:gd name="T66" fmla="*/ 45 w 87"/>
                <a:gd name="T67" fmla="*/ 44 h 122"/>
                <a:gd name="T68" fmla="*/ 57 w 87"/>
                <a:gd name="T69" fmla="*/ 52 h 122"/>
                <a:gd name="T70" fmla="*/ 66 w 87"/>
                <a:gd name="T71" fmla="*/ 58 h 122"/>
                <a:gd name="T72" fmla="*/ 77 w 87"/>
                <a:gd name="T73" fmla="*/ 69 h 122"/>
                <a:gd name="T74" fmla="*/ 80 w 87"/>
                <a:gd name="T75" fmla="*/ 79 h 122"/>
                <a:gd name="T76" fmla="*/ 81 w 87"/>
                <a:gd name="T77" fmla="*/ 84 h 122"/>
                <a:gd name="T78" fmla="*/ 77 w 87"/>
                <a:gd name="T79" fmla="*/ 100 h 122"/>
                <a:gd name="T80" fmla="*/ 68 w 87"/>
                <a:gd name="T81" fmla="*/ 112 h 122"/>
                <a:gd name="T82" fmla="*/ 54 w 87"/>
                <a:gd name="T83" fmla="*/ 120 h 122"/>
                <a:gd name="T84" fmla="*/ 35 w 87"/>
                <a:gd name="T85" fmla="*/ 122 h 122"/>
                <a:gd name="T86" fmla="*/ 24 w 87"/>
                <a:gd name="T87" fmla="*/ 121 h 122"/>
                <a:gd name="T88" fmla="*/ 6 w 87"/>
                <a:gd name="T89" fmla="*/ 116 h 122"/>
                <a:gd name="T90" fmla="*/ 0 w 87"/>
                <a:gd name="T91" fmla="*/ 112 h 122"/>
                <a:gd name="T92" fmla="*/ 8 w 87"/>
                <a:gd name="T93" fmla="*/ 9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7" h="122">
                  <a:moveTo>
                    <a:pt x="8" y="90"/>
                  </a:moveTo>
                  <a:lnTo>
                    <a:pt x="8" y="90"/>
                  </a:lnTo>
                  <a:lnTo>
                    <a:pt x="9" y="96"/>
                  </a:lnTo>
                  <a:lnTo>
                    <a:pt x="10" y="101"/>
                  </a:lnTo>
                  <a:lnTo>
                    <a:pt x="13" y="106"/>
                  </a:lnTo>
                  <a:lnTo>
                    <a:pt x="16" y="109"/>
                  </a:lnTo>
                  <a:lnTo>
                    <a:pt x="20" y="112"/>
                  </a:lnTo>
                  <a:lnTo>
                    <a:pt x="25" y="113"/>
                  </a:lnTo>
                  <a:lnTo>
                    <a:pt x="31" y="114"/>
                  </a:lnTo>
                  <a:lnTo>
                    <a:pt x="38" y="114"/>
                  </a:lnTo>
                  <a:lnTo>
                    <a:pt x="38" y="114"/>
                  </a:lnTo>
                  <a:lnTo>
                    <a:pt x="42" y="113"/>
                  </a:lnTo>
                  <a:lnTo>
                    <a:pt x="46" y="112"/>
                  </a:lnTo>
                  <a:lnTo>
                    <a:pt x="50" y="110"/>
                  </a:lnTo>
                  <a:lnTo>
                    <a:pt x="53" y="107"/>
                  </a:lnTo>
                  <a:lnTo>
                    <a:pt x="55" y="104"/>
                  </a:lnTo>
                  <a:lnTo>
                    <a:pt x="57" y="101"/>
                  </a:lnTo>
                  <a:lnTo>
                    <a:pt x="58" y="97"/>
                  </a:lnTo>
                  <a:lnTo>
                    <a:pt x="58" y="94"/>
                  </a:lnTo>
                  <a:lnTo>
                    <a:pt x="58" y="94"/>
                  </a:lnTo>
                  <a:lnTo>
                    <a:pt x="57" y="88"/>
                  </a:lnTo>
                  <a:lnTo>
                    <a:pt x="54" y="82"/>
                  </a:lnTo>
                  <a:lnTo>
                    <a:pt x="50" y="77"/>
                  </a:lnTo>
                  <a:lnTo>
                    <a:pt x="43" y="72"/>
                  </a:lnTo>
                  <a:lnTo>
                    <a:pt x="38" y="68"/>
                  </a:lnTo>
                  <a:lnTo>
                    <a:pt x="38" y="68"/>
                  </a:lnTo>
                  <a:lnTo>
                    <a:pt x="29" y="62"/>
                  </a:lnTo>
                  <a:lnTo>
                    <a:pt x="22" y="54"/>
                  </a:lnTo>
                  <a:lnTo>
                    <a:pt x="20" y="51"/>
                  </a:lnTo>
                  <a:lnTo>
                    <a:pt x="17" y="46"/>
                  </a:lnTo>
                  <a:lnTo>
                    <a:pt x="16" y="41"/>
                  </a:lnTo>
                  <a:lnTo>
                    <a:pt x="16" y="36"/>
                  </a:lnTo>
                  <a:lnTo>
                    <a:pt x="16" y="36"/>
                  </a:lnTo>
                  <a:lnTo>
                    <a:pt x="17" y="29"/>
                  </a:lnTo>
                  <a:lnTo>
                    <a:pt x="19" y="22"/>
                  </a:lnTo>
                  <a:lnTo>
                    <a:pt x="22" y="15"/>
                  </a:lnTo>
                  <a:lnTo>
                    <a:pt x="27" y="10"/>
                  </a:lnTo>
                  <a:lnTo>
                    <a:pt x="33" y="6"/>
                  </a:lnTo>
                  <a:lnTo>
                    <a:pt x="40" y="3"/>
                  </a:lnTo>
                  <a:lnTo>
                    <a:pt x="48" y="1"/>
                  </a:lnTo>
                  <a:lnTo>
                    <a:pt x="56" y="0"/>
                  </a:lnTo>
                  <a:lnTo>
                    <a:pt x="56" y="0"/>
                  </a:lnTo>
                  <a:lnTo>
                    <a:pt x="67" y="0"/>
                  </a:lnTo>
                  <a:lnTo>
                    <a:pt x="77" y="2"/>
                  </a:lnTo>
                  <a:lnTo>
                    <a:pt x="77" y="2"/>
                  </a:lnTo>
                  <a:lnTo>
                    <a:pt x="87" y="5"/>
                  </a:lnTo>
                  <a:lnTo>
                    <a:pt x="82" y="27"/>
                  </a:lnTo>
                  <a:lnTo>
                    <a:pt x="80" y="27"/>
                  </a:lnTo>
                  <a:lnTo>
                    <a:pt x="80" y="27"/>
                  </a:lnTo>
                  <a:lnTo>
                    <a:pt x="77" y="17"/>
                  </a:lnTo>
                  <a:lnTo>
                    <a:pt x="75" y="14"/>
                  </a:lnTo>
                  <a:lnTo>
                    <a:pt x="73" y="11"/>
                  </a:lnTo>
                  <a:lnTo>
                    <a:pt x="70" y="9"/>
                  </a:lnTo>
                  <a:lnTo>
                    <a:pt x="65" y="8"/>
                  </a:lnTo>
                  <a:lnTo>
                    <a:pt x="61" y="7"/>
                  </a:lnTo>
                  <a:lnTo>
                    <a:pt x="55" y="8"/>
                  </a:lnTo>
                  <a:lnTo>
                    <a:pt x="55" y="8"/>
                  </a:lnTo>
                  <a:lnTo>
                    <a:pt x="50" y="8"/>
                  </a:lnTo>
                  <a:lnTo>
                    <a:pt x="47" y="10"/>
                  </a:lnTo>
                  <a:lnTo>
                    <a:pt x="44" y="12"/>
                  </a:lnTo>
                  <a:lnTo>
                    <a:pt x="41" y="14"/>
                  </a:lnTo>
                  <a:lnTo>
                    <a:pt x="39" y="17"/>
                  </a:lnTo>
                  <a:lnTo>
                    <a:pt x="38" y="21"/>
                  </a:lnTo>
                  <a:lnTo>
                    <a:pt x="37" y="28"/>
                  </a:lnTo>
                  <a:lnTo>
                    <a:pt x="37" y="28"/>
                  </a:lnTo>
                  <a:lnTo>
                    <a:pt x="38" y="34"/>
                  </a:lnTo>
                  <a:lnTo>
                    <a:pt x="40" y="39"/>
                  </a:lnTo>
                  <a:lnTo>
                    <a:pt x="45" y="44"/>
                  </a:lnTo>
                  <a:lnTo>
                    <a:pt x="52" y="48"/>
                  </a:lnTo>
                  <a:lnTo>
                    <a:pt x="57" y="52"/>
                  </a:lnTo>
                  <a:lnTo>
                    <a:pt x="57" y="52"/>
                  </a:lnTo>
                  <a:lnTo>
                    <a:pt x="66" y="58"/>
                  </a:lnTo>
                  <a:lnTo>
                    <a:pt x="74" y="65"/>
                  </a:lnTo>
                  <a:lnTo>
                    <a:pt x="77" y="69"/>
                  </a:lnTo>
                  <a:lnTo>
                    <a:pt x="79" y="74"/>
                  </a:lnTo>
                  <a:lnTo>
                    <a:pt x="80" y="79"/>
                  </a:lnTo>
                  <a:lnTo>
                    <a:pt x="81" y="84"/>
                  </a:lnTo>
                  <a:lnTo>
                    <a:pt x="81" y="84"/>
                  </a:lnTo>
                  <a:lnTo>
                    <a:pt x="80" y="93"/>
                  </a:lnTo>
                  <a:lnTo>
                    <a:pt x="77" y="100"/>
                  </a:lnTo>
                  <a:lnTo>
                    <a:pt x="73" y="107"/>
                  </a:lnTo>
                  <a:lnTo>
                    <a:pt x="68" y="112"/>
                  </a:lnTo>
                  <a:lnTo>
                    <a:pt x="62" y="116"/>
                  </a:lnTo>
                  <a:lnTo>
                    <a:pt x="54" y="120"/>
                  </a:lnTo>
                  <a:lnTo>
                    <a:pt x="45" y="122"/>
                  </a:lnTo>
                  <a:lnTo>
                    <a:pt x="35" y="122"/>
                  </a:lnTo>
                  <a:lnTo>
                    <a:pt x="35" y="122"/>
                  </a:lnTo>
                  <a:lnTo>
                    <a:pt x="24" y="121"/>
                  </a:lnTo>
                  <a:lnTo>
                    <a:pt x="14" y="119"/>
                  </a:lnTo>
                  <a:lnTo>
                    <a:pt x="6" y="116"/>
                  </a:lnTo>
                  <a:lnTo>
                    <a:pt x="0" y="112"/>
                  </a:lnTo>
                  <a:lnTo>
                    <a:pt x="0" y="112"/>
                  </a:lnTo>
                  <a:lnTo>
                    <a:pt x="6" y="90"/>
                  </a:lnTo>
                  <a:lnTo>
                    <a:pt x="8" y="9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8" name="Freeform 29"/>
            <p:cNvSpPr>
              <a:spLocks/>
            </p:cNvSpPr>
            <p:nvPr userDrawn="1"/>
          </p:nvSpPr>
          <p:spPr bwMode="auto">
            <a:xfrm>
              <a:off x="1760538" y="1789113"/>
              <a:ext cx="166688" cy="187325"/>
            </a:xfrm>
            <a:custGeom>
              <a:avLst/>
              <a:gdLst>
                <a:gd name="T0" fmla="*/ 105 w 105"/>
                <a:gd name="T1" fmla="*/ 0 h 118"/>
                <a:gd name="T2" fmla="*/ 105 w 105"/>
                <a:gd name="T3" fmla="*/ 0 h 118"/>
                <a:gd name="T4" fmla="*/ 98 w 105"/>
                <a:gd name="T5" fmla="*/ 22 h 118"/>
                <a:gd name="T6" fmla="*/ 97 w 105"/>
                <a:gd name="T7" fmla="*/ 22 h 118"/>
                <a:gd name="T8" fmla="*/ 97 w 105"/>
                <a:gd name="T9" fmla="*/ 22 h 118"/>
                <a:gd name="T10" fmla="*/ 95 w 105"/>
                <a:gd name="T11" fmla="*/ 16 h 118"/>
                <a:gd name="T12" fmla="*/ 92 w 105"/>
                <a:gd name="T13" fmla="*/ 13 h 118"/>
                <a:gd name="T14" fmla="*/ 88 w 105"/>
                <a:gd name="T15" fmla="*/ 10 h 118"/>
                <a:gd name="T16" fmla="*/ 84 w 105"/>
                <a:gd name="T17" fmla="*/ 9 h 118"/>
                <a:gd name="T18" fmla="*/ 76 w 105"/>
                <a:gd name="T19" fmla="*/ 8 h 118"/>
                <a:gd name="T20" fmla="*/ 69 w 105"/>
                <a:gd name="T21" fmla="*/ 8 h 118"/>
                <a:gd name="T22" fmla="*/ 68 w 105"/>
                <a:gd name="T23" fmla="*/ 8 h 118"/>
                <a:gd name="T24" fmla="*/ 68 w 105"/>
                <a:gd name="T25" fmla="*/ 8 h 118"/>
                <a:gd name="T26" fmla="*/ 64 w 105"/>
                <a:gd name="T27" fmla="*/ 9 h 118"/>
                <a:gd name="T28" fmla="*/ 61 w 105"/>
                <a:gd name="T29" fmla="*/ 10 h 118"/>
                <a:gd name="T30" fmla="*/ 59 w 105"/>
                <a:gd name="T31" fmla="*/ 12 h 118"/>
                <a:gd name="T32" fmla="*/ 58 w 105"/>
                <a:gd name="T33" fmla="*/ 16 h 118"/>
                <a:gd name="T34" fmla="*/ 48 w 105"/>
                <a:gd name="T35" fmla="*/ 55 h 118"/>
                <a:gd name="T36" fmla="*/ 51 w 105"/>
                <a:gd name="T37" fmla="*/ 55 h 118"/>
                <a:gd name="T38" fmla="*/ 51 w 105"/>
                <a:gd name="T39" fmla="*/ 55 h 118"/>
                <a:gd name="T40" fmla="*/ 62 w 105"/>
                <a:gd name="T41" fmla="*/ 55 h 118"/>
                <a:gd name="T42" fmla="*/ 71 w 105"/>
                <a:gd name="T43" fmla="*/ 55 h 118"/>
                <a:gd name="T44" fmla="*/ 78 w 105"/>
                <a:gd name="T45" fmla="*/ 53 h 118"/>
                <a:gd name="T46" fmla="*/ 81 w 105"/>
                <a:gd name="T47" fmla="*/ 52 h 118"/>
                <a:gd name="T48" fmla="*/ 83 w 105"/>
                <a:gd name="T49" fmla="*/ 50 h 118"/>
                <a:gd name="T50" fmla="*/ 84 w 105"/>
                <a:gd name="T51" fmla="*/ 50 h 118"/>
                <a:gd name="T52" fmla="*/ 78 w 105"/>
                <a:gd name="T53" fmla="*/ 71 h 118"/>
                <a:gd name="T54" fmla="*/ 77 w 105"/>
                <a:gd name="T55" fmla="*/ 71 h 118"/>
                <a:gd name="T56" fmla="*/ 77 w 105"/>
                <a:gd name="T57" fmla="*/ 71 h 118"/>
                <a:gd name="T58" fmla="*/ 75 w 105"/>
                <a:gd name="T59" fmla="*/ 68 h 118"/>
                <a:gd name="T60" fmla="*/ 73 w 105"/>
                <a:gd name="T61" fmla="*/ 66 h 118"/>
                <a:gd name="T62" fmla="*/ 70 w 105"/>
                <a:gd name="T63" fmla="*/ 65 h 118"/>
                <a:gd name="T64" fmla="*/ 67 w 105"/>
                <a:gd name="T65" fmla="*/ 64 h 118"/>
                <a:gd name="T66" fmla="*/ 58 w 105"/>
                <a:gd name="T67" fmla="*/ 63 h 118"/>
                <a:gd name="T68" fmla="*/ 48 w 105"/>
                <a:gd name="T69" fmla="*/ 63 h 118"/>
                <a:gd name="T70" fmla="*/ 45 w 105"/>
                <a:gd name="T71" fmla="*/ 63 h 118"/>
                <a:gd name="T72" fmla="*/ 36 w 105"/>
                <a:gd name="T73" fmla="*/ 95 h 118"/>
                <a:gd name="T74" fmla="*/ 36 w 105"/>
                <a:gd name="T75" fmla="*/ 95 h 118"/>
                <a:gd name="T76" fmla="*/ 34 w 105"/>
                <a:gd name="T77" fmla="*/ 103 h 118"/>
                <a:gd name="T78" fmla="*/ 32 w 105"/>
                <a:gd name="T79" fmla="*/ 109 h 118"/>
                <a:gd name="T80" fmla="*/ 33 w 105"/>
                <a:gd name="T81" fmla="*/ 114 h 118"/>
                <a:gd name="T82" fmla="*/ 34 w 105"/>
                <a:gd name="T83" fmla="*/ 117 h 118"/>
                <a:gd name="T84" fmla="*/ 34 w 105"/>
                <a:gd name="T85" fmla="*/ 118 h 118"/>
                <a:gd name="T86" fmla="*/ 0 w 105"/>
                <a:gd name="T87" fmla="*/ 118 h 118"/>
                <a:gd name="T88" fmla="*/ 0 w 105"/>
                <a:gd name="T89" fmla="*/ 117 h 118"/>
                <a:gd name="T90" fmla="*/ 0 w 105"/>
                <a:gd name="T91" fmla="*/ 117 h 118"/>
                <a:gd name="T92" fmla="*/ 3 w 105"/>
                <a:gd name="T93" fmla="*/ 114 h 118"/>
                <a:gd name="T94" fmla="*/ 6 w 105"/>
                <a:gd name="T95" fmla="*/ 110 h 118"/>
                <a:gd name="T96" fmla="*/ 8 w 105"/>
                <a:gd name="T97" fmla="*/ 104 h 118"/>
                <a:gd name="T98" fmla="*/ 11 w 105"/>
                <a:gd name="T99" fmla="*/ 96 h 118"/>
                <a:gd name="T100" fmla="*/ 32 w 105"/>
                <a:gd name="T101" fmla="*/ 24 h 118"/>
                <a:gd name="T102" fmla="*/ 32 w 105"/>
                <a:gd name="T103" fmla="*/ 24 h 118"/>
                <a:gd name="T104" fmla="*/ 34 w 105"/>
                <a:gd name="T105" fmla="*/ 15 h 118"/>
                <a:gd name="T106" fmla="*/ 35 w 105"/>
                <a:gd name="T107" fmla="*/ 9 h 118"/>
                <a:gd name="T108" fmla="*/ 35 w 105"/>
                <a:gd name="T109" fmla="*/ 5 h 118"/>
                <a:gd name="T110" fmla="*/ 33 w 105"/>
                <a:gd name="T111" fmla="*/ 1 h 118"/>
                <a:gd name="T112" fmla="*/ 33 w 105"/>
                <a:gd name="T113" fmla="*/ 0 h 118"/>
                <a:gd name="T114" fmla="*/ 105 w 105"/>
                <a:gd name="T115" fmla="*/ 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5" h="118">
                  <a:moveTo>
                    <a:pt x="105" y="0"/>
                  </a:moveTo>
                  <a:lnTo>
                    <a:pt x="105" y="0"/>
                  </a:lnTo>
                  <a:lnTo>
                    <a:pt x="98" y="22"/>
                  </a:lnTo>
                  <a:lnTo>
                    <a:pt x="97" y="22"/>
                  </a:lnTo>
                  <a:lnTo>
                    <a:pt x="97" y="22"/>
                  </a:lnTo>
                  <a:lnTo>
                    <a:pt x="95" y="16"/>
                  </a:lnTo>
                  <a:lnTo>
                    <a:pt x="92" y="13"/>
                  </a:lnTo>
                  <a:lnTo>
                    <a:pt x="88" y="10"/>
                  </a:lnTo>
                  <a:lnTo>
                    <a:pt x="84" y="9"/>
                  </a:lnTo>
                  <a:lnTo>
                    <a:pt x="76" y="8"/>
                  </a:lnTo>
                  <a:lnTo>
                    <a:pt x="69" y="8"/>
                  </a:lnTo>
                  <a:lnTo>
                    <a:pt x="68" y="8"/>
                  </a:lnTo>
                  <a:lnTo>
                    <a:pt x="68" y="8"/>
                  </a:lnTo>
                  <a:lnTo>
                    <a:pt x="64" y="9"/>
                  </a:lnTo>
                  <a:lnTo>
                    <a:pt x="61" y="10"/>
                  </a:lnTo>
                  <a:lnTo>
                    <a:pt x="59" y="12"/>
                  </a:lnTo>
                  <a:lnTo>
                    <a:pt x="58" y="16"/>
                  </a:lnTo>
                  <a:lnTo>
                    <a:pt x="48" y="55"/>
                  </a:lnTo>
                  <a:lnTo>
                    <a:pt x="51" y="55"/>
                  </a:lnTo>
                  <a:lnTo>
                    <a:pt x="51" y="55"/>
                  </a:lnTo>
                  <a:lnTo>
                    <a:pt x="62" y="55"/>
                  </a:lnTo>
                  <a:lnTo>
                    <a:pt x="71" y="55"/>
                  </a:lnTo>
                  <a:lnTo>
                    <a:pt x="78" y="53"/>
                  </a:lnTo>
                  <a:lnTo>
                    <a:pt x="81" y="52"/>
                  </a:lnTo>
                  <a:lnTo>
                    <a:pt x="83" y="50"/>
                  </a:lnTo>
                  <a:lnTo>
                    <a:pt x="84" y="50"/>
                  </a:lnTo>
                  <a:lnTo>
                    <a:pt x="78" y="71"/>
                  </a:lnTo>
                  <a:lnTo>
                    <a:pt x="77" y="71"/>
                  </a:lnTo>
                  <a:lnTo>
                    <a:pt x="77" y="71"/>
                  </a:lnTo>
                  <a:lnTo>
                    <a:pt x="75" y="68"/>
                  </a:lnTo>
                  <a:lnTo>
                    <a:pt x="73" y="66"/>
                  </a:lnTo>
                  <a:lnTo>
                    <a:pt x="70" y="65"/>
                  </a:lnTo>
                  <a:lnTo>
                    <a:pt x="67" y="64"/>
                  </a:lnTo>
                  <a:lnTo>
                    <a:pt x="58" y="63"/>
                  </a:lnTo>
                  <a:lnTo>
                    <a:pt x="48" y="63"/>
                  </a:lnTo>
                  <a:lnTo>
                    <a:pt x="45" y="63"/>
                  </a:lnTo>
                  <a:lnTo>
                    <a:pt x="36" y="95"/>
                  </a:lnTo>
                  <a:lnTo>
                    <a:pt x="36" y="95"/>
                  </a:lnTo>
                  <a:lnTo>
                    <a:pt x="34" y="103"/>
                  </a:lnTo>
                  <a:lnTo>
                    <a:pt x="32" y="109"/>
                  </a:lnTo>
                  <a:lnTo>
                    <a:pt x="33" y="114"/>
                  </a:lnTo>
                  <a:lnTo>
                    <a:pt x="34" y="117"/>
                  </a:lnTo>
                  <a:lnTo>
                    <a:pt x="34" y="118"/>
                  </a:lnTo>
                  <a:lnTo>
                    <a:pt x="0" y="118"/>
                  </a:lnTo>
                  <a:lnTo>
                    <a:pt x="0" y="117"/>
                  </a:lnTo>
                  <a:lnTo>
                    <a:pt x="0" y="117"/>
                  </a:lnTo>
                  <a:lnTo>
                    <a:pt x="3" y="114"/>
                  </a:lnTo>
                  <a:lnTo>
                    <a:pt x="6" y="110"/>
                  </a:lnTo>
                  <a:lnTo>
                    <a:pt x="8" y="104"/>
                  </a:lnTo>
                  <a:lnTo>
                    <a:pt x="11" y="96"/>
                  </a:lnTo>
                  <a:lnTo>
                    <a:pt x="32" y="24"/>
                  </a:lnTo>
                  <a:lnTo>
                    <a:pt x="32" y="24"/>
                  </a:lnTo>
                  <a:lnTo>
                    <a:pt x="34" y="15"/>
                  </a:lnTo>
                  <a:lnTo>
                    <a:pt x="35" y="9"/>
                  </a:lnTo>
                  <a:lnTo>
                    <a:pt x="35" y="5"/>
                  </a:lnTo>
                  <a:lnTo>
                    <a:pt x="33" y="1"/>
                  </a:lnTo>
                  <a:lnTo>
                    <a:pt x="33" y="0"/>
                  </a:lnTo>
                  <a:lnTo>
                    <a:pt x="10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9" name="Freeform 30"/>
            <p:cNvSpPr>
              <a:spLocks/>
            </p:cNvSpPr>
            <p:nvPr userDrawn="1"/>
          </p:nvSpPr>
          <p:spPr bwMode="auto">
            <a:xfrm>
              <a:off x="1925638" y="1789113"/>
              <a:ext cx="150813" cy="187325"/>
            </a:xfrm>
            <a:custGeom>
              <a:avLst/>
              <a:gdLst>
                <a:gd name="T0" fmla="*/ 95 w 95"/>
                <a:gd name="T1" fmla="*/ 0 h 118"/>
                <a:gd name="T2" fmla="*/ 95 w 95"/>
                <a:gd name="T3" fmla="*/ 0 h 118"/>
                <a:gd name="T4" fmla="*/ 89 w 95"/>
                <a:gd name="T5" fmla="*/ 22 h 118"/>
                <a:gd name="T6" fmla="*/ 87 w 95"/>
                <a:gd name="T7" fmla="*/ 22 h 118"/>
                <a:gd name="T8" fmla="*/ 87 w 95"/>
                <a:gd name="T9" fmla="*/ 22 h 118"/>
                <a:gd name="T10" fmla="*/ 85 w 95"/>
                <a:gd name="T11" fmla="*/ 16 h 118"/>
                <a:gd name="T12" fmla="*/ 82 w 95"/>
                <a:gd name="T13" fmla="*/ 13 h 118"/>
                <a:gd name="T14" fmla="*/ 78 w 95"/>
                <a:gd name="T15" fmla="*/ 11 h 118"/>
                <a:gd name="T16" fmla="*/ 75 w 95"/>
                <a:gd name="T17" fmla="*/ 9 h 118"/>
                <a:gd name="T18" fmla="*/ 67 w 95"/>
                <a:gd name="T19" fmla="*/ 8 h 118"/>
                <a:gd name="T20" fmla="*/ 61 w 95"/>
                <a:gd name="T21" fmla="*/ 8 h 118"/>
                <a:gd name="T22" fmla="*/ 60 w 95"/>
                <a:gd name="T23" fmla="*/ 8 h 118"/>
                <a:gd name="T24" fmla="*/ 35 w 95"/>
                <a:gd name="T25" fmla="*/ 95 h 118"/>
                <a:gd name="T26" fmla="*/ 35 w 95"/>
                <a:gd name="T27" fmla="*/ 95 h 118"/>
                <a:gd name="T28" fmla="*/ 32 w 95"/>
                <a:gd name="T29" fmla="*/ 110 h 118"/>
                <a:gd name="T30" fmla="*/ 32 w 95"/>
                <a:gd name="T31" fmla="*/ 114 h 118"/>
                <a:gd name="T32" fmla="*/ 34 w 95"/>
                <a:gd name="T33" fmla="*/ 117 h 118"/>
                <a:gd name="T34" fmla="*/ 34 w 95"/>
                <a:gd name="T35" fmla="*/ 118 h 118"/>
                <a:gd name="T36" fmla="*/ 0 w 95"/>
                <a:gd name="T37" fmla="*/ 118 h 118"/>
                <a:gd name="T38" fmla="*/ 0 w 95"/>
                <a:gd name="T39" fmla="*/ 117 h 118"/>
                <a:gd name="T40" fmla="*/ 0 w 95"/>
                <a:gd name="T41" fmla="*/ 117 h 118"/>
                <a:gd name="T42" fmla="*/ 4 w 95"/>
                <a:gd name="T43" fmla="*/ 114 h 118"/>
                <a:gd name="T44" fmla="*/ 6 w 95"/>
                <a:gd name="T45" fmla="*/ 110 h 118"/>
                <a:gd name="T46" fmla="*/ 8 w 95"/>
                <a:gd name="T47" fmla="*/ 104 h 118"/>
                <a:gd name="T48" fmla="*/ 11 w 95"/>
                <a:gd name="T49" fmla="*/ 95 h 118"/>
                <a:gd name="T50" fmla="*/ 36 w 95"/>
                <a:gd name="T51" fmla="*/ 8 h 118"/>
                <a:gd name="T52" fmla="*/ 33 w 95"/>
                <a:gd name="T53" fmla="*/ 8 h 118"/>
                <a:gd name="T54" fmla="*/ 33 w 95"/>
                <a:gd name="T55" fmla="*/ 8 h 118"/>
                <a:gd name="T56" fmla="*/ 26 w 95"/>
                <a:gd name="T57" fmla="*/ 8 h 118"/>
                <a:gd name="T58" fmla="*/ 19 w 95"/>
                <a:gd name="T59" fmla="*/ 9 h 118"/>
                <a:gd name="T60" fmla="*/ 15 w 95"/>
                <a:gd name="T61" fmla="*/ 11 h 118"/>
                <a:gd name="T62" fmla="*/ 11 w 95"/>
                <a:gd name="T63" fmla="*/ 13 h 118"/>
                <a:gd name="T64" fmla="*/ 7 w 95"/>
                <a:gd name="T65" fmla="*/ 16 h 118"/>
                <a:gd name="T66" fmla="*/ 3 w 95"/>
                <a:gd name="T67" fmla="*/ 22 h 118"/>
                <a:gd name="T68" fmla="*/ 1 w 95"/>
                <a:gd name="T69" fmla="*/ 22 h 118"/>
                <a:gd name="T70" fmla="*/ 1 w 95"/>
                <a:gd name="T71" fmla="*/ 22 h 118"/>
                <a:gd name="T72" fmla="*/ 8 w 95"/>
                <a:gd name="T73" fmla="*/ 0 h 118"/>
                <a:gd name="T74" fmla="*/ 95 w 95"/>
                <a:gd name="T75" fmla="*/ 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5" h="118">
                  <a:moveTo>
                    <a:pt x="95" y="0"/>
                  </a:moveTo>
                  <a:lnTo>
                    <a:pt x="95" y="0"/>
                  </a:lnTo>
                  <a:lnTo>
                    <a:pt x="89" y="22"/>
                  </a:lnTo>
                  <a:lnTo>
                    <a:pt x="87" y="22"/>
                  </a:lnTo>
                  <a:lnTo>
                    <a:pt x="87" y="22"/>
                  </a:lnTo>
                  <a:lnTo>
                    <a:pt x="85" y="16"/>
                  </a:lnTo>
                  <a:lnTo>
                    <a:pt x="82" y="13"/>
                  </a:lnTo>
                  <a:lnTo>
                    <a:pt x="78" y="11"/>
                  </a:lnTo>
                  <a:lnTo>
                    <a:pt x="75" y="9"/>
                  </a:lnTo>
                  <a:lnTo>
                    <a:pt x="67" y="8"/>
                  </a:lnTo>
                  <a:lnTo>
                    <a:pt x="61" y="8"/>
                  </a:lnTo>
                  <a:lnTo>
                    <a:pt x="60" y="8"/>
                  </a:lnTo>
                  <a:lnTo>
                    <a:pt x="35" y="95"/>
                  </a:lnTo>
                  <a:lnTo>
                    <a:pt x="35" y="95"/>
                  </a:lnTo>
                  <a:lnTo>
                    <a:pt x="32" y="110"/>
                  </a:lnTo>
                  <a:lnTo>
                    <a:pt x="32" y="114"/>
                  </a:lnTo>
                  <a:lnTo>
                    <a:pt x="34" y="117"/>
                  </a:lnTo>
                  <a:lnTo>
                    <a:pt x="34" y="118"/>
                  </a:lnTo>
                  <a:lnTo>
                    <a:pt x="0" y="118"/>
                  </a:lnTo>
                  <a:lnTo>
                    <a:pt x="0" y="117"/>
                  </a:lnTo>
                  <a:lnTo>
                    <a:pt x="0" y="117"/>
                  </a:lnTo>
                  <a:lnTo>
                    <a:pt x="4" y="114"/>
                  </a:lnTo>
                  <a:lnTo>
                    <a:pt x="6" y="110"/>
                  </a:lnTo>
                  <a:lnTo>
                    <a:pt x="8" y="104"/>
                  </a:lnTo>
                  <a:lnTo>
                    <a:pt x="11" y="95"/>
                  </a:lnTo>
                  <a:lnTo>
                    <a:pt x="36" y="8"/>
                  </a:lnTo>
                  <a:lnTo>
                    <a:pt x="33" y="8"/>
                  </a:lnTo>
                  <a:lnTo>
                    <a:pt x="33" y="8"/>
                  </a:lnTo>
                  <a:lnTo>
                    <a:pt x="26" y="8"/>
                  </a:lnTo>
                  <a:lnTo>
                    <a:pt x="19" y="9"/>
                  </a:lnTo>
                  <a:lnTo>
                    <a:pt x="15" y="11"/>
                  </a:lnTo>
                  <a:lnTo>
                    <a:pt x="11" y="13"/>
                  </a:lnTo>
                  <a:lnTo>
                    <a:pt x="7" y="16"/>
                  </a:lnTo>
                  <a:lnTo>
                    <a:pt x="3" y="22"/>
                  </a:lnTo>
                  <a:lnTo>
                    <a:pt x="1" y="22"/>
                  </a:lnTo>
                  <a:lnTo>
                    <a:pt x="1" y="22"/>
                  </a:lnTo>
                  <a:lnTo>
                    <a:pt x="8" y="0"/>
                  </a:lnTo>
                  <a:lnTo>
                    <a:pt x="9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20" name="Freeform 31"/>
            <p:cNvSpPr>
              <a:spLocks/>
            </p:cNvSpPr>
            <p:nvPr userDrawn="1"/>
          </p:nvSpPr>
          <p:spPr bwMode="auto">
            <a:xfrm>
              <a:off x="1447801" y="1789113"/>
              <a:ext cx="238125" cy="187325"/>
            </a:xfrm>
            <a:custGeom>
              <a:avLst/>
              <a:gdLst>
                <a:gd name="T0" fmla="*/ 150 w 150"/>
                <a:gd name="T1" fmla="*/ 1 h 118"/>
                <a:gd name="T2" fmla="*/ 150 w 150"/>
                <a:gd name="T3" fmla="*/ 1 h 118"/>
                <a:gd name="T4" fmla="*/ 147 w 150"/>
                <a:gd name="T5" fmla="*/ 5 h 118"/>
                <a:gd name="T6" fmla="*/ 144 w 150"/>
                <a:gd name="T7" fmla="*/ 9 h 118"/>
                <a:gd name="T8" fmla="*/ 136 w 150"/>
                <a:gd name="T9" fmla="*/ 23 h 118"/>
                <a:gd name="T10" fmla="*/ 136 w 150"/>
                <a:gd name="T11" fmla="*/ 23 h 118"/>
                <a:gd name="T12" fmla="*/ 108 w 150"/>
                <a:gd name="T13" fmla="*/ 76 h 118"/>
                <a:gd name="T14" fmla="*/ 87 w 150"/>
                <a:gd name="T15" fmla="*/ 118 h 118"/>
                <a:gd name="T16" fmla="*/ 74 w 150"/>
                <a:gd name="T17" fmla="*/ 118 h 118"/>
                <a:gd name="T18" fmla="*/ 67 w 150"/>
                <a:gd name="T19" fmla="*/ 44 h 118"/>
                <a:gd name="T20" fmla="*/ 66 w 150"/>
                <a:gd name="T21" fmla="*/ 44 h 118"/>
                <a:gd name="T22" fmla="*/ 26 w 150"/>
                <a:gd name="T23" fmla="*/ 118 h 118"/>
                <a:gd name="T24" fmla="*/ 15 w 150"/>
                <a:gd name="T25" fmla="*/ 118 h 118"/>
                <a:gd name="T26" fmla="*/ 5 w 150"/>
                <a:gd name="T27" fmla="*/ 24 h 118"/>
                <a:gd name="T28" fmla="*/ 5 w 150"/>
                <a:gd name="T29" fmla="*/ 24 h 118"/>
                <a:gd name="T30" fmla="*/ 4 w 150"/>
                <a:gd name="T31" fmla="*/ 9 h 118"/>
                <a:gd name="T32" fmla="*/ 2 w 150"/>
                <a:gd name="T33" fmla="*/ 5 h 118"/>
                <a:gd name="T34" fmla="*/ 0 w 150"/>
                <a:gd name="T35" fmla="*/ 1 h 118"/>
                <a:gd name="T36" fmla="*/ 0 w 150"/>
                <a:gd name="T37" fmla="*/ 0 h 118"/>
                <a:gd name="T38" fmla="*/ 33 w 150"/>
                <a:gd name="T39" fmla="*/ 0 h 118"/>
                <a:gd name="T40" fmla="*/ 33 w 150"/>
                <a:gd name="T41" fmla="*/ 1 h 118"/>
                <a:gd name="T42" fmla="*/ 33 w 150"/>
                <a:gd name="T43" fmla="*/ 1 h 118"/>
                <a:gd name="T44" fmla="*/ 31 w 150"/>
                <a:gd name="T45" fmla="*/ 5 h 118"/>
                <a:gd name="T46" fmla="*/ 29 w 150"/>
                <a:gd name="T47" fmla="*/ 9 h 118"/>
                <a:gd name="T48" fmla="*/ 29 w 150"/>
                <a:gd name="T49" fmla="*/ 14 h 118"/>
                <a:gd name="T50" fmla="*/ 29 w 150"/>
                <a:gd name="T51" fmla="*/ 23 h 118"/>
                <a:gd name="T52" fmla="*/ 35 w 150"/>
                <a:gd name="T53" fmla="*/ 79 h 118"/>
                <a:gd name="T54" fmla="*/ 35 w 150"/>
                <a:gd name="T55" fmla="*/ 79 h 118"/>
                <a:gd name="T56" fmla="*/ 77 w 150"/>
                <a:gd name="T57" fmla="*/ 1 h 118"/>
                <a:gd name="T58" fmla="*/ 86 w 150"/>
                <a:gd name="T59" fmla="*/ 1 h 118"/>
                <a:gd name="T60" fmla="*/ 93 w 150"/>
                <a:gd name="T61" fmla="*/ 79 h 118"/>
                <a:gd name="T62" fmla="*/ 94 w 150"/>
                <a:gd name="T63" fmla="*/ 79 h 118"/>
                <a:gd name="T64" fmla="*/ 94 w 150"/>
                <a:gd name="T65" fmla="*/ 79 h 118"/>
                <a:gd name="T66" fmla="*/ 124 w 150"/>
                <a:gd name="T67" fmla="*/ 21 h 118"/>
                <a:gd name="T68" fmla="*/ 124 w 150"/>
                <a:gd name="T69" fmla="*/ 21 h 118"/>
                <a:gd name="T70" fmla="*/ 128 w 150"/>
                <a:gd name="T71" fmla="*/ 12 h 118"/>
                <a:gd name="T72" fmla="*/ 129 w 150"/>
                <a:gd name="T73" fmla="*/ 6 h 118"/>
                <a:gd name="T74" fmla="*/ 129 w 150"/>
                <a:gd name="T75" fmla="*/ 3 h 118"/>
                <a:gd name="T76" fmla="*/ 128 w 150"/>
                <a:gd name="T77" fmla="*/ 1 h 118"/>
                <a:gd name="T78" fmla="*/ 128 w 150"/>
                <a:gd name="T79" fmla="*/ 0 h 118"/>
                <a:gd name="T80" fmla="*/ 150 w 150"/>
                <a:gd name="T81" fmla="*/ 0 h 118"/>
                <a:gd name="T82" fmla="*/ 150 w 150"/>
                <a:gd name="T83" fmla="*/ 1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0" h="118">
                  <a:moveTo>
                    <a:pt x="150" y="1"/>
                  </a:moveTo>
                  <a:lnTo>
                    <a:pt x="150" y="1"/>
                  </a:lnTo>
                  <a:lnTo>
                    <a:pt x="147" y="5"/>
                  </a:lnTo>
                  <a:lnTo>
                    <a:pt x="144" y="9"/>
                  </a:lnTo>
                  <a:lnTo>
                    <a:pt x="136" y="23"/>
                  </a:lnTo>
                  <a:lnTo>
                    <a:pt x="136" y="23"/>
                  </a:lnTo>
                  <a:lnTo>
                    <a:pt x="108" y="76"/>
                  </a:lnTo>
                  <a:lnTo>
                    <a:pt x="87" y="118"/>
                  </a:lnTo>
                  <a:lnTo>
                    <a:pt x="74" y="118"/>
                  </a:lnTo>
                  <a:lnTo>
                    <a:pt x="67" y="44"/>
                  </a:lnTo>
                  <a:lnTo>
                    <a:pt x="66" y="44"/>
                  </a:lnTo>
                  <a:lnTo>
                    <a:pt x="26" y="118"/>
                  </a:lnTo>
                  <a:lnTo>
                    <a:pt x="15" y="118"/>
                  </a:lnTo>
                  <a:lnTo>
                    <a:pt x="5" y="24"/>
                  </a:lnTo>
                  <a:lnTo>
                    <a:pt x="5" y="24"/>
                  </a:lnTo>
                  <a:lnTo>
                    <a:pt x="4" y="9"/>
                  </a:lnTo>
                  <a:lnTo>
                    <a:pt x="2" y="5"/>
                  </a:lnTo>
                  <a:lnTo>
                    <a:pt x="0" y="1"/>
                  </a:lnTo>
                  <a:lnTo>
                    <a:pt x="0" y="0"/>
                  </a:lnTo>
                  <a:lnTo>
                    <a:pt x="33" y="0"/>
                  </a:lnTo>
                  <a:lnTo>
                    <a:pt x="33" y="1"/>
                  </a:lnTo>
                  <a:lnTo>
                    <a:pt x="33" y="1"/>
                  </a:lnTo>
                  <a:lnTo>
                    <a:pt x="31" y="5"/>
                  </a:lnTo>
                  <a:lnTo>
                    <a:pt x="29" y="9"/>
                  </a:lnTo>
                  <a:lnTo>
                    <a:pt x="29" y="14"/>
                  </a:lnTo>
                  <a:lnTo>
                    <a:pt x="29" y="23"/>
                  </a:lnTo>
                  <a:lnTo>
                    <a:pt x="35" y="79"/>
                  </a:lnTo>
                  <a:lnTo>
                    <a:pt x="35" y="79"/>
                  </a:lnTo>
                  <a:lnTo>
                    <a:pt x="77" y="1"/>
                  </a:lnTo>
                  <a:lnTo>
                    <a:pt x="86" y="1"/>
                  </a:lnTo>
                  <a:lnTo>
                    <a:pt x="93" y="79"/>
                  </a:lnTo>
                  <a:lnTo>
                    <a:pt x="94" y="79"/>
                  </a:lnTo>
                  <a:lnTo>
                    <a:pt x="94" y="79"/>
                  </a:lnTo>
                  <a:lnTo>
                    <a:pt x="124" y="21"/>
                  </a:lnTo>
                  <a:lnTo>
                    <a:pt x="124" y="21"/>
                  </a:lnTo>
                  <a:lnTo>
                    <a:pt x="128" y="12"/>
                  </a:lnTo>
                  <a:lnTo>
                    <a:pt x="129" y="6"/>
                  </a:lnTo>
                  <a:lnTo>
                    <a:pt x="129" y="3"/>
                  </a:lnTo>
                  <a:lnTo>
                    <a:pt x="128" y="1"/>
                  </a:lnTo>
                  <a:lnTo>
                    <a:pt x="128" y="0"/>
                  </a:lnTo>
                  <a:lnTo>
                    <a:pt x="150" y="0"/>
                  </a:lnTo>
                  <a:lnTo>
                    <a:pt x="15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grpSp>
    </p:spTree>
    <p:extLst>
      <p:ext uri="{BB962C8B-B14F-4D97-AF65-F5344CB8AC3E}">
        <p14:creationId xmlns:p14="http://schemas.microsoft.com/office/powerpoint/2010/main" val="4166795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c slide">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a:xfrm>
            <a:off x="9823251" y="5592196"/>
            <a:ext cx="762000" cy="228600"/>
          </a:xfrm>
        </p:spPr>
        <p:txBody>
          <a:bodyPr/>
          <a:lstStyle>
            <a:lvl1pPr algn="r">
              <a:defRPr/>
            </a:lvl1pPr>
          </a:lstStyle>
          <a:p>
            <a:fld id="{F17889F7-7963-4A16-ADF8-FEE4D97DC541}" type="slidenum">
              <a:rPr lang="en-GB" smtClean="0"/>
              <a:pPr/>
              <a:t>‹#›</a:t>
            </a:fld>
            <a:endParaRPr lang="en-GB"/>
          </a:p>
        </p:txBody>
      </p:sp>
      <p:sp>
        <p:nvSpPr>
          <p:cNvPr id="7" name="Footer Placeholder 3"/>
          <p:cNvSpPr>
            <a:spLocks noGrp="1"/>
          </p:cNvSpPr>
          <p:nvPr>
            <p:ph type="ftr" sz="quarter" idx="10"/>
          </p:nvPr>
        </p:nvSpPr>
        <p:spPr>
          <a:xfrm>
            <a:off x="658292" y="5592196"/>
            <a:ext cx="8918847" cy="228600"/>
          </a:xfrm>
        </p:spPr>
        <p:txBody>
          <a:bodyPr/>
          <a:lstStyle>
            <a:lvl1pPr>
              <a:defRPr>
                <a:solidFill>
                  <a:schemeClr val="tx2"/>
                </a:solidFill>
              </a:defRPr>
            </a:lvl1pPr>
          </a:lstStyle>
          <a:p>
            <a:r>
              <a:rPr lang="en-US"/>
              <a:t>Global webinar for third-party providers</a:t>
            </a:r>
            <a:endParaRPr lang="en-GB" dirty="0"/>
          </a:p>
        </p:txBody>
      </p:sp>
    </p:spTree>
    <p:extLst>
      <p:ext uri="{BB962C8B-B14F-4D97-AF65-F5344CB8AC3E}">
        <p14:creationId xmlns:p14="http://schemas.microsoft.com/office/powerpoint/2010/main" val="3555202415"/>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userDrawn="1">
  <p:cSld name="Title and insert content zone">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r>
              <a:rPr lang="en-US"/>
              <a:t>Global webinar for third-party providers</a:t>
            </a:r>
            <a:endParaRPr lang="en-GB" dirty="0"/>
          </a:p>
        </p:txBody>
      </p:sp>
      <p:sp>
        <p:nvSpPr>
          <p:cNvPr id="5" name="Slide Number Placeholder 4"/>
          <p:cNvSpPr>
            <a:spLocks noGrp="1"/>
          </p:cNvSpPr>
          <p:nvPr>
            <p:ph type="sldNum" sz="quarter" idx="11"/>
          </p:nvPr>
        </p:nvSpPr>
        <p:spPr>
          <a:xfrm>
            <a:off x="9823251" y="5592196"/>
            <a:ext cx="762000" cy="228600"/>
          </a:xfrm>
        </p:spPr>
        <p:txBody>
          <a:bodyPr/>
          <a:lstStyle>
            <a:lvl1pPr algn="r">
              <a:defRPr/>
            </a:lvl1pPr>
          </a:lstStyle>
          <a:p>
            <a:fld id="{F17889F7-7963-4A16-ADF8-FEE4D97DC541}" type="slidenum">
              <a:rPr lang="en-GB" smtClean="0"/>
              <a:pPr/>
              <a:t>‹#›</a:t>
            </a:fld>
            <a:endParaRPr lang="en-GB" dirty="0"/>
          </a:p>
        </p:txBody>
      </p:sp>
      <p:sp>
        <p:nvSpPr>
          <p:cNvPr id="9" name="Rectangle 34"/>
          <p:cNvSpPr>
            <a:spLocks noGrp="1" noChangeArrowheads="1"/>
          </p:cNvSpPr>
          <p:nvPr>
            <p:ph type="title" hasCustomPrompt="1"/>
          </p:nvPr>
        </p:nvSpPr>
        <p:spPr bwMode="auto">
          <a:xfrm>
            <a:off x="287338" y="301625"/>
            <a:ext cx="8605142" cy="463798"/>
          </a:xfrm>
          <a:prstGeom prst="rect">
            <a:avLst/>
          </a:prstGeom>
          <a:noFill/>
          <a:ln w="9525">
            <a:noFill/>
            <a:miter lim="800000"/>
            <a:headEnd/>
            <a:tailEnd/>
          </a:ln>
          <a:effectLst/>
        </p:spPr>
        <p:txBody>
          <a:bodyPr vert="horz" wrap="square" lIns="106979" tIns="53496" rIns="106979" bIns="53496" numCol="1" anchor="t" anchorCtr="0" compatLnSpc="1">
            <a:prstTxWarp prst="textNoShape">
              <a:avLst/>
            </a:prstTxWarp>
          </a:bodyPr>
          <a:lstStyle>
            <a:lvl1pPr>
              <a:defRPr/>
            </a:lvl1pPr>
          </a:lstStyle>
          <a:p>
            <a:r>
              <a:rPr lang="en-US" kern="0" dirty="0"/>
              <a:t>Your title – keep it short, size can vary between 14pt and 24pt</a:t>
            </a:r>
            <a:endParaRPr lang="en-GB" kern="0" dirty="0"/>
          </a:p>
        </p:txBody>
      </p:sp>
      <p:sp>
        <p:nvSpPr>
          <p:cNvPr id="11" name="Content Placeholder 2"/>
          <p:cNvSpPr>
            <a:spLocks noGrp="1"/>
          </p:cNvSpPr>
          <p:nvPr>
            <p:ph sz="quarter" idx="12" hasCustomPrompt="1"/>
          </p:nvPr>
        </p:nvSpPr>
        <p:spPr>
          <a:xfrm>
            <a:off x="287338" y="1022251"/>
            <a:ext cx="8642350" cy="4175671"/>
          </a:xfrm>
        </p:spPr>
        <p:txBody>
          <a:bodyPr/>
          <a:lstStyle>
            <a:lvl1pPr>
              <a:defRPr b="1"/>
            </a:lvl1pPr>
          </a:lstStyle>
          <a:p>
            <a:r>
              <a:rPr lang="en-US" b="0" dirty="0"/>
              <a:t>SWIFT is a member-owned cooperative through which the financial world conducts its business operations with speed, certainty and confidence. More than 10,800 financial institutions and corporations in over 200 countries trust us every day to exchange millions of </a:t>
            </a:r>
            <a:r>
              <a:rPr lang="en-US" b="0" dirty="0" err="1"/>
              <a:t>standardised</a:t>
            </a:r>
            <a:r>
              <a:rPr lang="en-US" b="0" dirty="0"/>
              <a:t> financial messages.</a:t>
            </a:r>
          </a:p>
        </p:txBody>
      </p:sp>
    </p:spTree>
    <p:extLst>
      <p:ext uri="{BB962C8B-B14F-4D97-AF65-F5344CB8AC3E}">
        <p14:creationId xmlns:p14="http://schemas.microsoft.com/office/powerpoint/2010/main" val="365375581"/>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showMasterSp="0" preserve="1" userDrawn="1">
  <p:cSld name="Opening slide">
    <p:spTree>
      <p:nvGrpSpPr>
        <p:cNvPr id="1" name=""/>
        <p:cNvGrpSpPr/>
        <p:nvPr/>
      </p:nvGrpSpPr>
      <p:grpSpPr>
        <a:xfrm>
          <a:off x="0" y="0"/>
          <a:ext cx="0" cy="0"/>
          <a:chOff x="0" y="0"/>
          <a:chExt cx="0" cy="0"/>
        </a:xfrm>
      </p:grpSpPr>
      <p:sp>
        <p:nvSpPr>
          <p:cNvPr id="25" name="Rectangle 24"/>
          <p:cNvSpPr/>
          <p:nvPr userDrawn="1"/>
        </p:nvSpPr>
        <p:spPr bwMode="auto">
          <a:xfrm>
            <a:off x="-394" y="0"/>
            <a:ext cx="10801350" cy="6076950"/>
          </a:xfrm>
          <a:prstGeom prst="rect">
            <a:avLst/>
          </a:prstGeom>
          <a:solidFill>
            <a:schemeClr val="tx2"/>
          </a:solidFill>
          <a:ln w="9525" cap="flat" cmpd="sng" algn="ctr">
            <a:noFill/>
            <a:prstDash val="solid"/>
            <a:round/>
            <a:headEnd type="none" w="med" len="med"/>
            <a:tailEnd type="none" w="med" len="med"/>
          </a:ln>
          <a:effectLst/>
        </p:spPr>
        <p:txBody>
          <a:bodyPr vert="horz" wrap="square" lIns="107946" tIns="53972" rIns="107946" bIns="53972" numCol="1" rtlCol="0" anchor="t" anchorCtr="0" compatLnSpc="1">
            <a:prstTxWarp prst="textNoShape">
              <a:avLst/>
            </a:prstTxWarp>
          </a:bodyPr>
          <a:lstStyle/>
          <a:p>
            <a:pPr defTabSz="1079393"/>
            <a:endParaRPr lang="en-GB" sz="1799" dirty="0"/>
          </a:p>
        </p:txBody>
      </p:sp>
      <p:sp>
        <p:nvSpPr>
          <p:cNvPr id="26" name="Title"/>
          <p:cNvSpPr>
            <a:spLocks noGrp="1" noChangeArrowheads="1"/>
          </p:cNvSpPr>
          <p:nvPr>
            <p:ph type="ctrTitle" hasCustomPrompt="1"/>
          </p:nvPr>
        </p:nvSpPr>
        <p:spPr>
          <a:xfrm>
            <a:off x="2598933" y="1484271"/>
            <a:ext cx="7053033" cy="2274284"/>
          </a:xfrm>
        </p:spPr>
        <p:txBody>
          <a:bodyPr/>
          <a:lstStyle>
            <a:lvl1pPr>
              <a:defRPr sz="3999" baseline="0">
                <a:solidFill>
                  <a:schemeClr val="bg1"/>
                </a:solidFill>
                <a:latin typeface="+mn-lt"/>
              </a:defRPr>
            </a:lvl1pPr>
          </a:lstStyle>
          <a:p>
            <a:r>
              <a:rPr lang="en-US" dirty="0"/>
              <a:t>Keep your title short </a:t>
            </a:r>
            <a:br>
              <a:rPr lang="en-US" dirty="0"/>
            </a:br>
            <a:r>
              <a:rPr lang="en-US" dirty="0"/>
              <a:t>and concise,</a:t>
            </a:r>
            <a:br>
              <a:rPr lang="en-US" dirty="0"/>
            </a:br>
            <a:r>
              <a:rPr lang="en-US" dirty="0"/>
              <a:t>maximum 3 lines</a:t>
            </a:r>
            <a:endParaRPr lang="en-GB" dirty="0"/>
          </a:p>
        </p:txBody>
      </p:sp>
      <p:sp>
        <p:nvSpPr>
          <p:cNvPr id="28" name="Text Placeholder 4"/>
          <p:cNvSpPr>
            <a:spLocks noGrp="1"/>
          </p:cNvSpPr>
          <p:nvPr>
            <p:ph type="body" sz="quarter" idx="12" hasCustomPrompt="1"/>
          </p:nvPr>
        </p:nvSpPr>
        <p:spPr>
          <a:xfrm>
            <a:off x="2592364" y="4898442"/>
            <a:ext cx="2666587" cy="406035"/>
          </a:xfrm>
        </p:spPr>
        <p:txBody>
          <a:bodyPr/>
          <a:lstStyle>
            <a:lvl1pPr>
              <a:defRPr sz="1200" b="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Date Month (written), Year</a:t>
            </a:r>
            <a:endParaRPr lang="en-GB" dirty="0"/>
          </a:p>
        </p:txBody>
      </p:sp>
      <p:sp>
        <p:nvSpPr>
          <p:cNvPr id="30" name="Text Placeholder 4"/>
          <p:cNvSpPr>
            <a:spLocks noGrp="1"/>
          </p:cNvSpPr>
          <p:nvPr>
            <p:ph type="body" sz="quarter" idx="13" hasCustomPrompt="1"/>
          </p:nvPr>
        </p:nvSpPr>
        <p:spPr>
          <a:xfrm>
            <a:off x="2592364" y="3818322"/>
            <a:ext cx="7059050" cy="622059"/>
          </a:xfrm>
        </p:spPr>
        <p:txBody>
          <a:bodyPr/>
          <a:lstStyle>
            <a:lvl1pPr>
              <a:defRPr sz="1799" b="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a:t>
            </a:r>
            <a:endParaRPr lang="en-GB" dirty="0"/>
          </a:p>
        </p:txBody>
      </p:sp>
      <p:grpSp>
        <p:nvGrpSpPr>
          <p:cNvPr id="7" name="Group 6"/>
          <p:cNvGrpSpPr/>
          <p:nvPr userDrawn="1"/>
        </p:nvGrpSpPr>
        <p:grpSpPr>
          <a:xfrm>
            <a:off x="953404" y="1382291"/>
            <a:ext cx="1027123" cy="1028938"/>
            <a:chOff x="1230313" y="1433513"/>
            <a:chExt cx="898525" cy="900113"/>
          </a:xfrm>
        </p:grpSpPr>
        <p:sp>
          <p:nvSpPr>
            <p:cNvPr id="8" name="Freeform 7"/>
            <p:cNvSpPr>
              <a:spLocks noEditPoints="1"/>
            </p:cNvSpPr>
            <p:nvPr userDrawn="1"/>
          </p:nvSpPr>
          <p:spPr bwMode="auto">
            <a:xfrm>
              <a:off x="1230313" y="1433513"/>
              <a:ext cx="898525" cy="900113"/>
            </a:xfrm>
            <a:custGeom>
              <a:avLst/>
              <a:gdLst>
                <a:gd name="T0" fmla="*/ 198 w 566"/>
                <a:gd name="T1" fmla="*/ 14 h 567"/>
                <a:gd name="T2" fmla="*/ 103 w 566"/>
                <a:gd name="T3" fmla="*/ 66 h 567"/>
                <a:gd name="T4" fmla="*/ 34 w 566"/>
                <a:gd name="T5" fmla="*/ 149 h 567"/>
                <a:gd name="T6" fmla="*/ 2 w 566"/>
                <a:gd name="T7" fmla="*/ 255 h 567"/>
                <a:gd name="T8" fmla="*/ 9 w 566"/>
                <a:gd name="T9" fmla="*/ 354 h 567"/>
                <a:gd name="T10" fmla="*/ 57 w 566"/>
                <a:gd name="T11" fmla="*/ 453 h 567"/>
                <a:gd name="T12" fmla="*/ 136 w 566"/>
                <a:gd name="T13" fmla="*/ 526 h 567"/>
                <a:gd name="T14" fmla="*/ 240 w 566"/>
                <a:gd name="T15" fmla="*/ 563 h 567"/>
                <a:gd name="T16" fmla="*/ 341 w 566"/>
                <a:gd name="T17" fmla="*/ 561 h 567"/>
                <a:gd name="T18" fmla="*/ 442 w 566"/>
                <a:gd name="T19" fmla="*/ 518 h 567"/>
                <a:gd name="T20" fmla="*/ 518 w 566"/>
                <a:gd name="T21" fmla="*/ 442 h 567"/>
                <a:gd name="T22" fmla="*/ 561 w 566"/>
                <a:gd name="T23" fmla="*/ 341 h 567"/>
                <a:gd name="T24" fmla="*/ 563 w 566"/>
                <a:gd name="T25" fmla="*/ 240 h 567"/>
                <a:gd name="T26" fmla="*/ 526 w 566"/>
                <a:gd name="T27" fmla="*/ 137 h 567"/>
                <a:gd name="T28" fmla="*/ 454 w 566"/>
                <a:gd name="T29" fmla="*/ 57 h 567"/>
                <a:gd name="T30" fmla="*/ 356 w 566"/>
                <a:gd name="T31" fmla="*/ 10 h 567"/>
                <a:gd name="T32" fmla="*/ 95 w 566"/>
                <a:gd name="T33" fmla="*/ 90 h 567"/>
                <a:gd name="T34" fmla="*/ 248 w 566"/>
                <a:gd name="T35" fmla="*/ 16 h 567"/>
                <a:gd name="T36" fmla="*/ 206 w 566"/>
                <a:gd name="T37" fmla="*/ 55 h 567"/>
                <a:gd name="T38" fmla="*/ 94 w 566"/>
                <a:gd name="T39" fmla="*/ 92 h 567"/>
                <a:gd name="T40" fmla="*/ 247 w 566"/>
                <a:gd name="T41" fmla="*/ 36 h 567"/>
                <a:gd name="T42" fmla="*/ 192 w 566"/>
                <a:gd name="T43" fmla="*/ 92 h 567"/>
                <a:gd name="T44" fmla="*/ 337 w 566"/>
                <a:gd name="T45" fmla="*/ 50 h 567"/>
                <a:gd name="T46" fmla="*/ 290 w 566"/>
                <a:gd name="T47" fmla="*/ 92 h 567"/>
                <a:gd name="T48" fmla="*/ 319 w 566"/>
                <a:gd name="T49" fmla="*/ 19 h 567"/>
                <a:gd name="T50" fmla="*/ 382 w 566"/>
                <a:gd name="T51" fmla="*/ 32 h 567"/>
                <a:gd name="T52" fmla="*/ 473 w 566"/>
                <a:gd name="T53" fmla="*/ 92 h 567"/>
                <a:gd name="T54" fmla="*/ 166 w 566"/>
                <a:gd name="T55" fmla="*/ 107 h 567"/>
                <a:gd name="T56" fmla="*/ 32 w 566"/>
                <a:gd name="T57" fmla="*/ 186 h 567"/>
                <a:gd name="T58" fmla="*/ 81 w 566"/>
                <a:gd name="T59" fmla="*/ 106 h 567"/>
                <a:gd name="T60" fmla="*/ 278 w 566"/>
                <a:gd name="T61" fmla="*/ 186 h 567"/>
                <a:gd name="T62" fmla="*/ 183 w 566"/>
                <a:gd name="T63" fmla="*/ 106 h 567"/>
                <a:gd name="T64" fmla="*/ 384 w 566"/>
                <a:gd name="T65" fmla="*/ 106 h 567"/>
                <a:gd name="T66" fmla="*/ 417 w 566"/>
                <a:gd name="T67" fmla="*/ 186 h 567"/>
                <a:gd name="T68" fmla="*/ 486 w 566"/>
                <a:gd name="T69" fmla="*/ 105 h 567"/>
                <a:gd name="T70" fmla="*/ 535 w 566"/>
                <a:gd name="T71" fmla="*/ 186 h 567"/>
                <a:gd name="T72" fmla="*/ 411 w 566"/>
                <a:gd name="T73" fmla="*/ 126 h 567"/>
                <a:gd name="T74" fmla="*/ 540 w 566"/>
                <a:gd name="T75" fmla="*/ 199 h 567"/>
                <a:gd name="T76" fmla="*/ 552 w 566"/>
                <a:gd name="T77" fmla="*/ 305 h 567"/>
                <a:gd name="T78" fmla="*/ 27 w 566"/>
                <a:gd name="T79" fmla="*/ 368 h 567"/>
                <a:gd name="T80" fmla="*/ 14 w 566"/>
                <a:gd name="T81" fmla="*/ 284 h 567"/>
                <a:gd name="T82" fmla="*/ 540 w 566"/>
                <a:gd name="T83" fmla="*/ 199 h 567"/>
                <a:gd name="T84" fmla="*/ 156 w 566"/>
                <a:gd name="T85" fmla="*/ 441 h 567"/>
                <a:gd name="T86" fmla="*/ 81 w 566"/>
                <a:gd name="T87" fmla="*/ 461 h 567"/>
                <a:gd name="T88" fmla="*/ 32 w 566"/>
                <a:gd name="T89" fmla="*/ 381 h 567"/>
                <a:gd name="T90" fmla="*/ 183 w 566"/>
                <a:gd name="T91" fmla="*/ 461 h 567"/>
                <a:gd name="T92" fmla="*/ 149 w 566"/>
                <a:gd name="T93" fmla="*/ 381 h 567"/>
                <a:gd name="T94" fmla="*/ 412 w 566"/>
                <a:gd name="T95" fmla="*/ 402 h 567"/>
                <a:gd name="T96" fmla="*/ 290 w 566"/>
                <a:gd name="T97" fmla="*/ 461 h 567"/>
                <a:gd name="T98" fmla="*/ 534 w 566"/>
                <a:gd name="T99" fmla="*/ 382 h 567"/>
                <a:gd name="T100" fmla="*/ 400 w 566"/>
                <a:gd name="T101" fmla="*/ 461 h 567"/>
                <a:gd name="T102" fmla="*/ 431 w 566"/>
                <a:gd name="T103" fmla="*/ 381 h 567"/>
                <a:gd name="T104" fmla="*/ 176 w 566"/>
                <a:gd name="T105" fmla="*/ 475 h 567"/>
                <a:gd name="T106" fmla="*/ 253 w 566"/>
                <a:gd name="T107" fmla="*/ 551 h 567"/>
                <a:gd name="T108" fmla="*/ 146 w 566"/>
                <a:gd name="T109" fmla="*/ 515 h 567"/>
                <a:gd name="T110" fmla="*/ 176 w 566"/>
                <a:gd name="T111" fmla="*/ 475 h 567"/>
                <a:gd name="T112" fmla="*/ 230 w 566"/>
                <a:gd name="T113" fmla="*/ 516 h 567"/>
                <a:gd name="T114" fmla="*/ 278 w 566"/>
                <a:gd name="T115" fmla="*/ 475 h 567"/>
                <a:gd name="T116" fmla="*/ 320 w 566"/>
                <a:gd name="T117" fmla="*/ 531 h 567"/>
                <a:gd name="T118" fmla="*/ 374 w 566"/>
                <a:gd name="T119" fmla="*/ 475 h 567"/>
                <a:gd name="T120" fmla="*/ 401 w 566"/>
                <a:gd name="T121" fmla="*/ 525 h 567"/>
                <a:gd name="T122" fmla="*/ 319 w 566"/>
                <a:gd name="T123" fmla="*/ 547 h 567"/>
                <a:gd name="T124" fmla="*/ 391 w 566"/>
                <a:gd name="T125" fmla="*/ 475 h 5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66" h="567">
                  <a:moveTo>
                    <a:pt x="282" y="0"/>
                  </a:moveTo>
                  <a:lnTo>
                    <a:pt x="282" y="0"/>
                  </a:lnTo>
                  <a:lnTo>
                    <a:pt x="268" y="1"/>
                  </a:lnTo>
                  <a:lnTo>
                    <a:pt x="252" y="2"/>
                  </a:lnTo>
                  <a:lnTo>
                    <a:pt x="238" y="4"/>
                  </a:lnTo>
                  <a:lnTo>
                    <a:pt x="225" y="7"/>
                  </a:lnTo>
                  <a:lnTo>
                    <a:pt x="211" y="10"/>
                  </a:lnTo>
                  <a:lnTo>
                    <a:pt x="198" y="14"/>
                  </a:lnTo>
                  <a:lnTo>
                    <a:pt x="185" y="18"/>
                  </a:lnTo>
                  <a:lnTo>
                    <a:pt x="172" y="23"/>
                  </a:lnTo>
                  <a:lnTo>
                    <a:pt x="159" y="29"/>
                  </a:lnTo>
                  <a:lnTo>
                    <a:pt x="147" y="35"/>
                  </a:lnTo>
                  <a:lnTo>
                    <a:pt x="136" y="42"/>
                  </a:lnTo>
                  <a:lnTo>
                    <a:pt x="124" y="49"/>
                  </a:lnTo>
                  <a:lnTo>
                    <a:pt x="113" y="57"/>
                  </a:lnTo>
                  <a:lnTo>
                    <a:pt x="103" y="66"/>
                  </a:lnTo>
                  <a:lnTo>
                    <a:pt x="92" y="75"/>
                  </a:lnTo>
                  <a:lnTo>
                    <a:pt x="83" y="84"/>
                  </a:lnTo>
                  <a:lnTo>
                    <a:pt x="73" y="94"/>
                  </a:lnTo>
                  <a:lnTo>
                    <a:pt x="65" y="104"/>
                  </a:lnTo>
                  <a:lnTo>
                    <a:pt x="56" y="115"/>
                  </a:lnTo>
                  <a:lnTo>
                    <a:pt x="48" y="126"/>
                  </a:lnTo>
                  <a:lnTo>
                    <a:pt x="41" y="137"/>
                  </a:lnTo>
                  <a:lnTo>
                    <a:pt x="34" y="149"/>
                  </a:lnTo>
                  <a:lnTo>
                    <a:pt x="28" y="161"/>
                  </a:lnTo>
                  <a:lnTo>
                    <a:pt x="22" y="174"/>
                  </a:lnTo>
                  <a:lnTo>
                    <a:pt x="17" y="186"/>
                  </a:lnTo>
                  <a:lnTo>
                    <a:pt x="13" y="199"/>
                  </a:lnTo>
                  <a:lnTo>
                    <a:pt x="9" y="213"/>
                  </a:lnTo>
                  <a:lnTo>
                    <a:pt x="6" y="226"/>
                  </a:lnTo>
                  <a:lnTo>
                    <a:pt x="4" y="240"/>
                  </a:lnTo>
                  <a:lnTo>
                    <a:pt x="2" y="255"/>
                  </a:lnTo>
                  <a:lnTo>
                    <a:pt x="1" y="270"/>
                  </a:lnTo>
                  <a:lnTo>
                    <a:pt x="0" y="284"/>
                  </a:lnTo>
                  <a:lnTo>
                    <a:pt x="0" y="284"/>
                  </a:lnTo>
                  <a:lnTo>
                    <a:pt x="1" y="298"/>
                  </a:lnTo>
                  <a:lnTo>
                    <a:pt x="2" y="313"/>
                  </a:lnTo>
                  <a:lnTo>
                    <a:pt x="4" y="327"/>
                  </a:lnTo>
                  <a:lnTo>
                    <a:pt x="6" y="341"/>
                  </a:lnTo>
                  <a:lnTo>
                    <a:pt x="9" y="354"/>
                  </a:lnTo>
                  <a:lnTo>
                    <a:pt x="13" y="368"/>
                  </a:lnTo>
                  <a:lnTo>
                    <a:pt x="18" y="381"/>
                  </a:lnTo>
                  <a:lnTo>
                    <a:pt x="23" y="394"/>
                  </a:lnTo>
                  <a:lnTo>
                    <a:pt x="28" y="406"/>
                  </a:lnTo>
                  <a:lnTo>
                    <a:pt x="34" y="418"/>
                  </a:lnTo>
                  <a:lnTo>
                    <a:pt x="41" y="430"/>
                  </a:lnTo>
                  <a:lnTo>
                    <a:pt x="49" y="442"/>
                  </a:lnTo>
                  <a:lnTo>
                    <a:pt x="57" y="453"/>
                  </a:lnTo>
                  <a:lnTo>
                    <a:pt x="65" y="464"/>
                  </a:lnTo>
                  <a:lnTo>
                    <a:pt x="74" y="474"/>
                  </a:lnTo>
                  <a:lnTo>
                    <a:pt x="83" y="484"/>
                  </a:lnTo>
                  <a:lnTo>
                    <a:pt x="93" y="493"/>
                  </a:lnTo>
                  <a:lnTo>
                    <a:pt x="103" y="502"/>
                  </a:lnTo>
                  <a:lnTo>
                    <a:pt x="114" y="510"/>
                  </a:lnTo>
                  <a:lnTo>
                    <a:pt x="125" y="518"/>
                  </a:lnTo>
                  <a:lnTo>
                    <a:pt x="136" y="526"/>
                  </a:lnTo>
                  <a:lnTo>
                    <a:pt x="148" y="532"/>
                  </a:lnTo>
                  <a:lnTo>
                    <a:pt x="160" y="539"/>
                  </a:lnTo>
                  <a:lnTo>
                    <a:pt x="173" y="544"/>
                  </a:lnTo>
                  <a:lnTo>
                    <a:pt x="186" y="549"/>
                  </a:lnTo>
                  <a:lnTo>
                    <a:pt x="199" y="554"/>
                  </a:lnTo>
                  <a:lnTo>
                    <a:pt x="212" y="558"/>
                  </a:lnTo>
                  <a:lnTo>
                    <a:pt x="226" y="561"/>
                  </a:lnTo>
                  <a:lnTo>
                    <a:pt x="240" y="563"/>
                  </a:lnTo>
                  <a:lnTo>
                    <a:pt x="254" y="565"/>
                  </a:lnTo>
                  <a:lnTo>
                    <a:pt x="269" y="566"/>
                  </a:lnTo>
                  <a:lnTo>
                    <a:pt x="284" y="567"/>
                  </a:lnTo>
                  <a:lnTo>
                    <a:pt x="284" y="567"/>
                  </a:lnTo>
                  <a:lnTo>
                    <a:pt x="298" y="566"/>
                  </a:lnTo>
                  <a:lnTo>
                    <a:pt x="313" y="565"/>
                  </a:lnTo>
                  <a:lnTo>
                    <a:pt x="327" y="563"/>
                  </a:lnTo>
                  <a:lnTo>
                    <a:pt x="341" y="561"/>
                  </a:lnTo>
                  <a:lnTo>
                    <a:pt x="354" y="558"/>
                  </a:lnTo>
                  <a:lnTo>
                    <a:pt x="368" y="554"/>
                  </a:lnTo>
                  <a:lnTo>
                    <a:pt x="381" y="549"/>
                  </a:lnTo>
                  <a:lnTo>
                    <a:pt x="394" y="544"/>
                  </a:lnTo>
                  <a:lnTo>
                    <a:pt x="406" y="539"/>
                  </a:lnTo>
                  <a:lnTo>
                    <a:pt x="418" y="532"/>
                  </a:lnTo>
                  <a:lnTo>
                    <a:pt x="430" y="526"/>
                  </a:lnTo>
                  <a:lnTo>
                    <a:pt x="442" y="518"/>
                  </a:lnTo>
                  <a:lnTo>
                    <a:pt x="453" y="510"/>
                  </a:lnTo>
                  <a:lnTo>
                    <a:pt x="463" y="502"/>
                  </a:lnTo>
                  <a:lnTo>
                    <a:pt x="474" y="493"/>
                  </a:lnTo>
                  <a:lnTo>
                    <a:pt x="484" y="484"/>
                  </a:lnTo>
                  <a:lnTo>
                    <a:pt x="493" y="474"/>
                  </a:lnTo>
                  <a:lnTo>
                    <a:pt x="502" y="464"/>
                  </a:lnTo>
                  <a:lnTo>
                    <a:pt x="510" y="453"/>
                  </a:lnTo>
                  <a:lnTo>
                    <a:pt x="518" y="442"/>
                  </a:lnTo>
                  <a:lnTo>
                    <a:pt x="525" y="430"/>
                  </a:lnTo>
                  <a:lnTo>
                    <a:pt x="532" y="418"/>
                  </a:lnTo>
                  <a:lnTo>
                    <a:pt x="538" y="406"/>
                  </a:lnTo>
                  <a:lnTo>
                    <a:pt x="544" y="394"/>
                  </a:lnTo>
                  <a:lnTo>
                    <a:pt x="549" y="381"/>
                  </a:lnTo>
                  <a:lnTo>
                    <a:pt x="554" y="368"/>
                  </a:lnTo>
                  <a:lnTo>
                    <a:pt x="557" y="354"/>
                  </a:lnTo>
                  <a:lnTo>
                    <a:pt x="561" y="341"/>
                  </a:lnTo>
                  <a:lnTo>
                    <a:pt x="563" y="327"/>
                  </a:lnTo>
                  <a:lnTo>
                    <a:pt x="565" y="313"/>
                  </a:lnTo>
                  <a:lnTo>
                    <a:pt x="566" y="298"/>
                  </a:lnTo>
                  <a:lnTo>
                    <a:pt x="566" y="284"/>
                  </a:lnTo>
                  <a:lnTo>
                    <a:pt x="566" y="284"/>
                  </a:lnTo>
                  <a:lnTo>
                    <a:pt x="566" y="270"/>
                  </a:lnTo>
                  <a:lnTo>
                    <a:pt x="565" y="255"/>
                  </a:lnTo>
                  <a:lnTo>
                    <a:pt x="563" y="240"/>
                  </a:lnTo>
                  <a:lnTo>
                    <a:pt x="561" y="226"/>
                  </a:lnTo>
                  <a:lnTo>
                    <a:pt x="558" y="213"/>
                  </a:lnTo>
                  <a:lnTo>
                    <a:pt x="554" y="199"/>
                  </a:lnTo>
                  <a:lnTo>
                    <a:pt x="549" y="186"/>
                  </a:lnTo>
                  <a:lnTo>
                    <a:pt x="544" y="174"/>
                  </a:lnTo>
                  <a:lnTo>
                    <a:pt x="539" y="161"/>
                  </a:lnTo>
                  <a:lnTo>
                    <a:pt x="532" y="149"/>
                  </a:lnTo>
                  <a:lnTo>
                    <a:pt x="526" y="137"/>
                  </a:lnTo>
                  <a:lnTo>
                    <a:pt x="518" y="126"/>
                  </a:lnTo>
                  <a:lnTo>
                    <a:pt x="511" y="115"/>
                  </a:lnTo>
                  <a:lnTo>
                    <a:pt x="502" y="104"/>
                  </a:lnTo>
                  <a:lnTo>
                    <a:pt x="493" y="94"/>
                  </a:lnTo>
                  <a:lnTo>
                    <a:pt x="484" y="84"/>
                  </a:lnTo>
                  <a:lnTo>
                    <a:pt x="474" y="75"/>
                  </a:lnTo>
                  <a:lnTo>
                    <a:pt x="464" y="66"/>
                  </a:lnTo>
                  <a:lnTo>
                    <a:pt x="454" y="57"/>
                  </a:lnTo>
                  <a:lnTo>
                    <a:pt x="443" y="49"/>
                  </a:lnTo>
                  <a:lnTo>
                    <a:pt x="431" y="42"/>
                  </a:lnTo>
                  <a:lnTo>
                    <a:pt x="419" y="35"/>
                  </a:lnTo>
                  <a:lnTo>
                    <a:pt x="407" y="29"/>
                  </a:lnTo>
                  <a:lnTo>
                    <a:pt x="395" y="23"/>
                  </a:lnTo>
                  <a:lnTo>
                    <a:pt x="382" y="18"/>
                  </a:lnTo>
                  <a:lnTo>
                    <a:pt x="369" y="14"/>
                  </a:lnTo>
                  <a:lnTo>
                    <a:pt x="356" y="10"/>
                  </a:lnTo>
                  <a:lnTo>
                    <a:pt x="342" y="7"/>
                  </a:lnTo>
                  <a:lnTo>
                    <a:pt x="328" y="4"/>
                  </a:lnTo>
                  <a:lnTo>
                    <a:pt x="314" y="2"/>
                  </a:lnTo>
                  <a:lnTo>
                    <a:pt x="300" y="1"/>
                  </a:lnTo>
                  <a:lnTo>
                    <a:pt x="286" y="0"/>
                  </a:lnTo>
                  <a:lnTo>
                    <a:pt x="282" y="0"/>
                  </a:lnTo>
                  <a:close/>
                  <a:moveTo>
                    <a:pt x="95" y="90"/>
                  </a:moveTo>
                  <a:lnTo>
                    <a:pt x="95" y="90"/>
                  </a:lnTo>
                  <a:lnTo>
                    <a:pt x="111" y="76"/>
                  </a:lnTo>
                  <a:lnTo>
                    <a:pt x="128" y="63"/>
                  </a:lnTo>
                  <a:lnTo>
                    <a:pt x="147" y="51"/>
                  </a:lnTo>
                  <a:lnTo>
                    <a:pt x="166" y="41"/>
                  </a:lnTo>
                  <a:lnTo>
                    <a:pt x="185" y="32"/>
                  </a:lnTo>
                  <a:lnTo>
                    <a:pt x="206" y="25"/>
                  </a:lnTo>
                  <a:lnTo>
                    <a:pt x="226" y="20"/>
                  </a:lnTo>
                  <a:lnTo>
                    <a:pt x="248" y="16"/>
                  </a:lnTo>
                  <a:lnTo>
                    <a:pt x="248" y="16"/>
                  </a:lnTo>
                  <a:lnTo>
                    <a:pt x="254" y="15"/>
                  </a:lnTo>
                  <a:lnTo>
                    <a:pt x="254" y="15"/>
                  </a:lnTo>
                  <a:lnTo>
                    <a:pt x="247" y="19"/>
                  </a:lnTo>
                  <a:lnTo>
                    <a:pt x="247" y="19"/>
                  </a:lnTo>
                  <a:lnTo>
                    <a:pt x="233" y="30"/>
                  </a:lnTo>
                  <a:lnTo>
                    <a:pt x="215" y="46"/>
                  </a:lnTo>
                  <a:lnTo>
                    <a:pt x="206" y="55"/>
                  </a:lnTo>
                  <a:lnTo>
                    <a:pt x="196" y="66"/>
                  </a:lnTo>
                  <a:lnTo>
                    <a:pt x="186" y="78"/>
                  </a:lnTo>
                  <a:lnTo>
                    <a:pt x="176" y="92"/>
                  </a:lnTo>
                  <a:lnTo>
                    <a:pt x="176" y="92"/>
                  </a:lnTo>
                  <a:lnTo>
                    <a:pt x="176" y="92"/>
                  </a:lnTo>
                  <a:lnTo>
                    <a:pt x="176" y="92"/>
                  </a:lnTo>
                  <a:lnTo>
                    <a:pt x="94" y="92"/>
                  </a:lnTo>
                  <a:lnTo>
                    <a:pt x="94" y="92"/>
                  </a:lnTo>
                  <a:lnTo>
                    <a:pt x="95" y="90"/>
                  </a:lnTo>
                  <a:lnTo>
                    <a:pt x="95" y="90"/>
                  </a:lnTo>
                  <a:close/>
                  <a:moveTo>
                    <a:pt x="194" y="90"/>
                  </a:moveTo>
                  <a:lnTo>
                    <a:pt x="194" y="90"/>
                  </a:lnTo>
                  <a:lnTo>
                    <a:pt x="203" y="79"/>
                  </a:lnTo>
                  <a:lnTo>
                    <a:pt x="212" y="69"/>
                  </a:lnTo>
                  <a:lnTo>
                    <a:pt x="230" y="50"/>
                  </a:lnTo>
                  <a:lnTo>
                    <a:pt x="247" y="36"/>
                  </a:lnTo>
                  <a:lnTo>
                    <a:pt x="262" y="25"/>
                  </a:lnTo>
                  <a:lnTo>
                    <a:pt x="262" y="25"/>
                  </a:lnTo>
                  <a:lnTo>
                    <a:pt x="278" y="15"/>
                  </a:lnTo>
                  <a:lnTo>
                    <a:pt x="278" y="15"/>
                  </a:lnTo>
                  <a:lnTo>
                    <a:pt x="278" y="92"/>
                  </a:lnTo>
                  <a:lnTo>
                    <a:pt x="278" y="92"/>
                  </a:lnTo>
                  <a:lnTo>
                    <a:pt x="192" y="92"/>
                  </a:lnTo>
                  <a:lnTo>
                    <a:pt x="192" y="92"/>
                  </a:lnTo>
                  <a:lnTo>
                    <a:pt x="194" y="90"/>
                  </a:lnTo>
                  <a:lnTo>
                    <a:pt x="194" y="90"/>
                  </a:lnTo>
                  <a:close/>
                  <a:moveTo>
                    <a:pt x="290" y="15"/>
                  </a:moveTo>
                  <a:lnTo>
                    <a:pt x="290" y="15"/>
                  </a:lnTo>
                  <a:lnTo>
                    <a:pt x="305" y="25"/>
                  </a:lnTo>
                  <a:lnTo>
                    <a:pt x="305" y="25"/>
                  </a:lnTo>
                  <a:lnTo>
                    <a:pt x="320" y="36"/>
                  </a:lnTo>
                  <a:lnTo>
                    <a:pt x="337" y="50"/>
                  </a:lnTo>
                  <a:lnTo>
                    <a:pt x="355" y="69"/>
                  </a:lnTo>
                  <a:lnTo>
                    <a:pt x="364" y="79"/>
                  </a:lnTo>
                  <a:lnTo>
                    <a:pt x="373" y="90"/>
                  </a:lnTo>
                  <a:lnTo>
                    <a:pt x="373" y="90"/>
                  </a:lnTo>
                  <a:lnTo>
                    <a:pt x="374" y="92"/>
                  </a:lnTo>
                  <a:lnTo>
                    <a:pt x="374" y="92"/>
                  </a:lnTo>
                  <a:lnTo>
                    <a:pt x="290" y="92"/>
                  </a:lnTo>
                  <a:lnTo>
                    <a:pt x="290" y="92"/>
                  </a:lnTo>
                  <a:lnTo>
                    <a:pt x="290" y="15"/>
                  </a:lnTo>
                  <a:lnTo>
                    <a:pt x="290" y="15"/>
                  </a:lnTo>
                  <a:close/>
                  <a:moveTo>
                    <a:pt x="391" y="92"/>
                  </a:moveTo>
                  <a:lnTo>
                    <a:pt x="391" y="92"/>
                  </a:lnTo>
                  <a:lnTo>
                    <a:pt x="376" y="72"/>
                  </a:lnTo>
                  <a:lnTo>
                    <a:pt x="359" y="53"/>
                  </a:lnTo>
                  <a:lnTo>
                    <a:pt x="340" y="35"/>
                  </a:lnTo>
                  <a:lnTo>
                    <a:pt x="319" y="19"/>
                  </a:lnTo>
                  <a:lnTo>
                    <a:pt x="319" y="19"/>
                  </a:lnTo>
                  <a:lnTo>
                    <a:pt x="314" y="16"/>
                  </a:lnTo>
                  <a:lnTo>
                    <a:pt x="314" y="16"/>
                  </a:lnTo>
                  <a:lnTo>
                    <a:pt x="320" y="16"/>
                  </a:lnTo>
                  <a:lnTo>
                    <a:pt x="320" y="16"/>
                  </a:lnTo>
                  <a:lnTo>
                    <a:pt x="341" y="20"/>
                  </a:lnTo>
                  <a:lnTo>
                    <a:pt x="362" y="25"/>
                  </a:lnTo>
                  <a:lnTo>
                    <a:pt x="382" y="32"/>
                  </a:lnTo>
                  <a:lnTo>
                    <a:pt x="402" y="41"/>
                  </a:lnTo>
                  <a:lnTo>
                    <a:pt x="420" y="51"/>
                  </a:lnTo>
                  <a:lnTo>
                    <a:pt x="438" y="63"/>
                  </a:lnTo>
                  <a:lnTo>
                    <a:pt x="455" y="76"/>
                  </a:lnTo>
                  <a:lnTo>
                    <a:pt x="471" y="90"/>
                  </a:lnTo>
                  <a:lnTo>
                    <a:pt x="471" y="90"/>
                  </a:lnTo>
                  <a:lnTo>
                    <a:pt x="473" y="92"/>
                  </a:lnTo>
                  <a:lnTo>
                    <a:pt x="473" y="92"/>
                  </a:lnTo>
                  <a:lnTo>
                    <a:pt x="391" y="92"/>
                  </a:lnTo>
                  <a:lnTo>
                    <a:pt x="391" y="92"/>
                  </a:lnTo>
                  <a:lnTo>
                    <a:pt x="391" y="92"/>
                  </a:lnTo>
                  <a:lnTo>
                    <a:pt x="391" y="92"/>
                  </a:lnTo>
                  <a:close/>
                  <a:moveTo>
                    <a:pt x="167" y="105"/>
                  </a:moveTo>
                  <a:lnTo>
                    <a:pt x="167" y="105"/>
                  </a:lnTo>
                  <a:lnTo>
                    <a:pt x="166" y="107"/>
                  </a:lnTo>
                  <a:lnTo>
                    <a:pt x="166" y="107"/>
                  </a:lnTo>
                  <a:lnTo>
                    <a:pt x="156" y="126"/>
                  </a:lnTo>
                  <a:lnTo>
                    <a:pt x="148" y="145"/>
                  </a:lnTo>
                  <a:lnTo>
                    <a:pt x="141" y="165"/>
                  </a:lnTo>
                  <a:lnTo>
                    <a:pt x="136" y="185"/>
                  </a:lnTo>
                  <a:lnTo>
                    <a:pt x="136" y="185"/>
                  </a:lnTo>
                  <a:lnTo>
                    <a:pt x="136" y="186"/>
                  </a:lnTo>
                  <a:lnTo>
                    <a:pt x="136" y="186"/>
                  </a:lnTo>
                  <a:lnTo>
                    <a:pt x="32" y="186"/>
                  </a:lnTo>
                  <a:lnTo>
                    <a:pt x="32" y="186"/>
                  </a:lnTo>
                  <a:lnTo>
                    <a:pt x="33" y="185"/>
                  </a:lnTo>
                  <a:lnTo>
                    <a:pt x="33" y="185"/>
                  </a:lnTo>
                  <a:lnTo>
                    <a:pt x="42" y="163"/>
                  </a:lnTo>
                  <a:lnTo>
                    <a:pt x="53" y="143"/>
                  </a:lnTo>
                  <a:lnTo>
                    <a:pt x="66" y="124"/>
                  </a:lnTo>
                  <a:lnTo>
                    <a:pt x="81" y="106"/>
                  </a:lnTo>
                  <a:lnTo>
                    <a:pt x="81" y="106"/>
                  </a:lnTo>
                  <a:lnTo>
                    <a:pt x="81" y="105"/>
                  </a:lnTo>
                  <a:lnTo>
                    <a:pt x="81" y="105"/>
                  </a:lnTo>
                  <a:lnTo>
                    <a:pt x="167" y="105"/>
                  </a:lnTo>
                  <a:lnTo>
                    <a:pt x="167" y="105"/>
                  </a:lnTo>
                  <a:close/>
                  <a:moveTo>
                    <a:pt x="278" y="105"/>
                  </a:moveTo>
                  <a:lnTo>
                    <a:pt x="278" y="105"/>
                  </a:lnTo>
                  <a:lnTo>
                    <a:pt x="278" y="186"/>
                  </a:lnTo>
                  <a:lnTo>
                    <a:pt x="278" y="186"/>
                  </a:lnTo>
                  <a:lnTo>
                    <a:pt x="149" y="186"/>
                  </a:lnTo>
                  <a:lnTo>
                    <a:pt x="149" y="186"/>
                  </a:lnTo>
                  <a:lnTo>
                    <a:pt x="150" y="185"/>
                  </a:lnTo>
                  <a:lnTo>
                    <a:pt x="150" y="185"/>
                  </a:lnTo>
                  <a:lnTo>
                    <a:pt x="155" y="164"/>
                  </a:lnTo>
                  <a:lnTo>
                    <a:pt x="162" y="144"/>
                  </a:lnTo>
                  <a:lnTo>
                    <a:pt x="172" y="125"/>
                  </a:lnTo>
                  <a:lnTo>
                    <a:pt x="183" y="106"/>
                  </a:lnTo>
                  <a:lnTo>
                    <a:pt x="183" y="106"/>
                  </a:lnTo>
                  <a:lnTo>
                    <a:pt x="183" y="105"/>
                  </a:lnTo>
                  <a:lnTo>
                    <a:pt x="183" y="105"/>
                  </a:lnTo>
                  <a:lnTo>
                    <a:pt x="278" y="105"/>
                  </a:lnTo>
                  <a:lnTo>
                    <a:pt x="278" y="105"/>
                  </a:lnTo>
                  <a:close/>
                  <a:moveTo>
                    <a:pt x="384" y="105"/>
                  </a:moveTo>
                  <a:lnTo>
                    <a:pt x="384" y="105"/>
                  </a:lnTo>
                  <a:lnTo>
                    <a:pt x="384" y="106"/>
                  </a:lnTo>
                  <a:lnTo>
                    <a:pt x="384" y="106"/>
                  </a:lnTo>
                  <a:lnTo>
                    <a:pt x="395" y="125"/>
                  </a:lnTo>
                  <a:lnTo>
                    <a:pt x="404" y="144"/>
                  </a:lnTo>
                  <a:lnTo>
                    <a:pt x="412" y="164"/>
                  </a:lnTo>
                  <a:lnTo>
                    <a:pt x="417" y="185"/>
                  </a:lnTo>
                  <a:lnTo>
                    <a:pt x="417" y="185"/>
                  </a:lnTo>
                  <a:lnTo>
                    <a:pt x="417" y="186"/>
                  </a:lnTo>
                  <a:lnTo>
                    <a:pt x="417" y="186"/>
                  </a:lnTo>
                  <a:lnTo>
                    <a:pt x="290" y="186"/>
                  </a:lnTo>
                  <a:lnTo>
                    <a:pt x="290" y="186"/>
                  </a:lnTo>
                  <a:lnTo>
                    <a:pt x="290" y="105"/>
                  </a:lnTo>
                  <a:lnTo>
                    <a:pt x="290" y="105"/>
                  </a:lnTo>
                  <a:lnTo>
                    <a:pt x="384" y="105"/>
                  </a:lnTo>
                  <a:lnTo>
                    <a:pt x="384" y="105"/>
                  </a:lnTo>
                  <a:close/>
                  <a:moveTo>
                    <a:pt x="486" y="105"/>
                  </a:moveTo>
                  <a:lnTo>
                    <a:pt x="486" y="105"/>
                  </a:lnTo>
                  <a:lnTo>
                    <a:pt x="486" y="106"/>
                  </a:lnTo>
                  <a:lnTo>
                    <a:pt x="486" y="106"/>
                  </a:lnTo>
                  <a:lnTo>
                    <a:pt x="501" y="124"/>
                  </a:lnTo>
                  <a:lnTo>
                    <a:pt x="514" y="143"/>
                  </a:lnTo>
                  <a:lnTo>
                    <a:pt x="525" y="163"/>
                  </a:lnTo>
                  <a:lnTo>
                    <a:pt x="534" y="185"/>
                  </a:lnTo>
                  <a:lnTo>
                    <a:pt x="534" y="185"/>
                  </a:lnTo>
                  <a:lnTo>
                    <a:pt x="535" y="186"/>
                  </a:lnTo>
                  <a:lnTo>
                    <a:pt x="535" y="186"/>
                  </a:lnTo>
                  <a:lnTo>
                    <a:pt x="431" y="186"/>
                  </a:lnTo>
                  <a:lnTo>
                    <a:pt x="431" y="186"/>
                  </a:lnTo>
                  <a:lnTo>
                    <a:pt x="431" y="185"/>
                  </a:lnTo>
                  <a:lnTo>
                    <a:pt x="431" y="185"/>
                  </a:lnTo>
                  <a:lnTo>
                    <a:pt x="426" y="165"/>
                  </a:lnTo>
                  <a:lnTo>
                    <a:pt x="419" y="145"/>
                  </a:lnTo>
                  <a:lnTo>
                    <a:pt x="411" y="126"/>
                  </a:lnTo>
                  <a:lnTo>
                    <a:pt x="400" y="107"/>
                  </a:lnTo>
                  <a:lnTo>
                    <a:pt x="400" y="107"/>
                  </a:lnTo>
                  <a:lnTo>
                    <a:pt x="400" y="105"/>
                  </a:lnTo>
                  <a:lnTo>
                    <a:pt x="400" y="105"/>
                  </a:lnTo>
                  <a:lnTo>
                    <a:pt x="486" y="105"/>
                  </a:lnTo>
                  <a:lnTo>
                    <a:pt x="486" y="105"/>
                  </a:lnTo>
                  <a:close/>
                  <a:moveTo>
                    <a:pt x="540" y="199"/>
                  </a:moveTo>
                  <a:lnTo>
                    <a:pt x="540" y="199"/>
                  </a:lnTo>
                  <a:lnTo>
                    <a:pt x="540" y="200"/>
                  </a:lnTo>
                  <a:lnTo>
                    <a:pt x="540" y="200"/>
                  </a:lnTo>
                  <a:lnTo>
                    <a:pt x="545" y="220"/>
                  </a:lnTo>
                  <a:lnTo>
                    <a:pt x="549" y="242"/>
                  </a:lnTo>
                  <a:lnTo>
                    <a:pt x="552" y="263"/>
                  </a:lnTo>
                  <a:lnTo>
                    <a:pt x="553" y="284"/>
                  </a:lnTo>
                  <a:lnTo>
                    <a:pt x="553" y="284"/>
                  </a:lnTo>
                  <a:lnTo>
                    <a:pt x="552" y="305"/>
                  </a:lnTo>
                  <a:lnTo>
                    <a:pt x="549" y="326"/>
                  </a:lnTo>
                  <a:lnTo>
                    <a:pt x="545" y="347"/>
                  </a:lnTo>
                  <a:lnTo>
                    <a:pt x="540" y="367"/>
                  </a:lnTo>
                  <a:lnTo>
                    <a:pt x="540" y="367"/>
                  </a:lnTo>
                  <a:lnTo>
                    <a:pt x="539" y="368"/>
                  </a:lnTo>
                  <a:lnTo>
                    <a:pt x="539" y="368"/>
                  </a:lnTo>
                  <a:lnTo>
                    <a:pt x="27" y="368"/>
                  </a:lnTo>
                  <a:lnTo>
                    <a:pt x="27" y="368"/>
                  </a:lnTo>
                  <a:lnTo>
                    <a:pt x="27" y="367"/>
                  </a:lnTo>
                  <a:lnTo>
                    <a:pt x="27" y="367"/>
                  </a:lnTo>
                  <a:lnTo>
                    <a:pt x="27" y="367"/>
                  </a:lnTo>
                  <a:lnTo>
                    <a:pt x="21" y="347"/>
                  </a:lnTo>
                  <a:lnTo>
                    <a:pt x="17" y="326"/>
                  </a:lnTo>
                  <a:lnTo>
                    <a:pt x="15" y="305"/>
                  </a:lnTo>
                  <a:lnTo>
                    <a:pt x="14" y="284"/>
                  </a:lnTo>
                  <a:lnTo>
                    <a:pt x="14" y="284"/>
                  </a:lnTo>
                  <a:lnTo>
                    <a:pt x="15" y="263"/>
                  </a:lnTo>
                  <a:lnTo>
                    <a:pt x="17" y="242"/>
                  </a:lnTo>
                  <a:lnTo>
                    <a:pt x="21" y="220"/>
                  </a:lnTo>
                  <a:lnTo>
                    <a:pt x="27" y="200"/>
                  </a:lnTo>
                  <a:lnTo>
                    <a:pt x="27" y="200"/>
                  </a:lnTo>
                  <a:lnTo>
                    <a:pt x="27" y="199"/>
                  </a:lnTo>
                  <a:lnTo>
                    <a:pt x="27" y="199"/>
                  </a:lnTo>
                  <a:lnTo>
                    <a:pt x="540" y="199"/>
                  </a:lnTo>
                  <a:lnTo>
                    <a:pt x="540" y="199"/>
                  </a:lnTo>
                  <a:close/>
                  <a:moveTo>
                    <a:pt x="136" y="381"/>
                  </a:moveTo>
                  <a:lnTo>
                    <a:pt x="136" y="381"/>
                  </a:lnTo>
                  <a:lnTo>
                    <a:pt x="136" y="381"/>
                  </a:lnTo>
                  <a:lnTo>
                    <a:pt x="136" y="381"/>
                  </a:lnTo>
                  <a:lnTo>
                    <a:pt x="141" y="402"/>
                  </a:lnTo>
                  <a:lnTo>
                    <a:pt x="148" y="421"/>
                  </a:lnTo>
                  <a:lnTo>
                    <a:pt x="156" y="441"/>
                  </a:lnTo>
                  <a:lnTo>
                    <a:pt x="166" y="460"/>
                  </a:lnTo>
                  <a:lnTo>
                    <a:pt x="166" y="460"/>
                  </a:lnTo>
                  <a:lnTo>
                    <a:pt x="167" y="461"/>
                  </a:lnTo>
                  <a:lnTo>
                    <a:pt x="167" y="461"/>
                  </a:lnTo>
                  <a:lnTo>
                    <a:pt x="81" y="461"/>
                  </a:lnTo>
                  <a:lnTo>
                    <a:pt x="81" y="461"/>
                  </a:lnTo>
                  <a:lnTo>
                    <a:pt x="81" y="461"/>
                  </a:lnTo>
                  <a:lnTo>
                    <a:pt x="81" y="461"/>
                  </a:lnTo>
                  <a:lnTo>
                    <a:pt x="81" y="461"/>
                  </a:lnTo>
                  <a:lnTo>
                    <a:pt x="66" y="443"/>
                  </a:lnTo>
                  <a:lnTo>
                    <a:pt x="53" y="423"/>
                  </a:lnTo>
                  <a:lnTo>
                    <a:pt x="42" y="403"/>
                  </a:lnTo>
                  <a:lnTo>
                    <a:pt x="33" y="382"/>
                  </a:lnTo>
                  <a:lnTo>
                    <a:pt x="33" y="382"/>
                  </a:lnTo>
                  <a:lnTo>
                    <a:pt x="32" y="381"/>
                  </a:lnTo>
                  <a:lnTo>
                    <a:pt x="32" y="381"/>
                  </a:lnTo>
                  <a:lnTo>
                    <a:pt x="136" y="381"/>
                  </a:lnTo>
                  <a:lnTo>
                    <a:pt x="136" y="381"/>
                  </a:lnTo>
                  <a:close/>
                  <a:moveTo>
                    <a:pt x="278" y="381"/>
                  </a:moveTo>
                  <a:lnTo>
                    <a:pt x="278" y="381"/>
                  </a:lnTo>
                  <a:lnTo>
                    <a:pt x="278" y="461"/>
                  </a:lnTo>
                  <a:lnTo>
                    <a:pt x="278" y="461"/>
                  </a:lnTo>
                  <a:lnTo>
                    <a:pt x="183" y="461"/>
                  </a:lnTo>
                  <a:lnTo>
                    <a:pt x="183" y="461"/>
                  </a:lnTo>
                  <a:lnTo>
                    <a:pt x="183" y="461"/>
                  </a:lnTo>
                  <a:lnTo>
                    <a:pt x="183" y="461"/>
                  </a:lnTo>
                  <a:lnTo>
                    <a:pt x="172" y="442"/>
                  </a:lnTo>
                  <a:lnTo>
                    <a:pt x="162" y="422"/>
                  </a:lnTo>
                  <a:lnTo>
                    <a:pt x="155" y="402"/>
                  </a:lnTo>
                  <a:lnTo>
                    <a:pt x="150" y="382"/>
                  </a:lnTo>
                  <a:lnTo>
                    <a:pt x="150" y="382"/>
                  </a:lnTo>
                  <a:lnTo>
                    <a:pt x="149" y="381"/>
                  </a:lnTo>
                  <a:lnTo>
                    <a:pt x="149" y="381"/>
                  </a:lnTo>
                  <a:lnTo>
                    <a:pt x="278" y="381"/>
                  </a:lnTo>
                  <a:lnTo>
                    <a:pt x="278" y="381"/>
                  </a:lnTo>
                  <a:close/>
                  <a:moveTo>
                    <a:pt x="417" y="381"/>
                  </a:moveTo>
                  <a:lnTo>
                    <a:pt x="417" y="381"/>
                  </a:lnTo>
                  <a:lnTo>
                    <a:pt x="417" y="382"/>
                  </a:lnTo>
                  <a:lnTo>
                    <a:pt x="417" y="382"/>
                  </a:lnTo>
                  <a:lnTo>
                    <a:pt x="412" y="402"/>
                  </a:lnTo>
                  <a:lnTo>
                    <a:pt x="404" y="422"/>
                  </a:lnTo>
                  <a:lnTo>
                    <a:pt x="395" y="442"/>
                  </a:lnTo>
                  <a:lnTo>
                    <a:pt x="384" y="461"/>
                  </a:lnTo>
                  <a:lnTo>
                    <a:pt x="384" y="461"/>
                  </a:lnTo>
                  <a:lnTo>
                    <a:pt x="384" y="461"/>
                  </a:lnTo>
                  <a:lnTo>
                    <a:pt x="384" y="461"/>
                  </a:lnTo>
                  <a:lnTo>
                    <a:pt x="290" y="461"/>
                  </a:lnTo>
                  <a:lnTo>
                    <a:pt x="290" y="461"/>
                  </a:lnTo>
                  <a:lnTo>
                    <a:pt x="290" y="381"/>
                  </a:lnTo>
                  <a:lnTo>
                    <a:pt x="290" y="381"/>
                  </a:lnTo>
                  <a:lnTo>
                    <a:pt x="417" y="381"/>
                  </a:lnTo>
                  <a:lnTo>
                    <a:pt x="417" y="381"/>
                  </a:lnTo>
                  <a:close/>
                  <a:moveTo>
                    <a:pt x="535" y="381"/>
                  </a:moveTo>
                  <a:lnTo>
                    <a:pt x="535" y="381"/>
                  </a:lnTo>
                  <a:lnTo>
                    <a:pt x="534" y="382"/>
                  </a:lnTo>
                  <a:lnTo>
                    <a:pt x="534" y="382"/>
                  </a:lnTo>
                  <a:lnTo>
                    <a:pt x="525" y="403"/>
                  </a:lnTo>
                  <a:lnTo>
                    <a:pt x="514" y="423"/>
                  </a:lnTo>
                  <a:lnTo>
                    <a:pt x="501" y="443"/>
                  </a:lnTo>
                  <a:lnTo>
                    <a:pt x="486" y="461"/>
                  </a:lnTo>
                  <a:lnTo>
                    <a:pt x="486" y="461"/>
                  </a:lnTo>
                  <a:lnTo>
                    <a:pt x="486" y="461"/>
                  </a:lnTo>
                  <a:lnTo>
                    <a:pt x="486" y="461"/>
                  </a:lnTo>
                  <a:lnTo>
                    <a:pt x="400" y="461"/>
                  </a:lnTo>
                  <a:lnTo>
                    <a:pt x="400" y="461"/>
                  </a:lnTo>
                  <a:lnTo>
                    <a:pt x="400" y="460"/>
                  </a:lnTo>
                  <a:lnTo>
                    <a:pt x="400" y="460"/>
                  </a:lnTo>
                  <a:lnTo>
                    <a:pt x="400" y="460"/>
                  </a:lnTo>
                  <a:lnTo>
                    <a:pt x="411" y="441"/>
                  </a:lnTo>
                  <a:lnTo>
                    <a:pt x="419" y="421"/>
                  </a:lnTo>
                  <a:lnTo>
                    <a:pt x="426" y="402"/>
                  </a:lnTo>
                  <a:lnTo>
                    <a:pt x="431" y="381"/>
                  </a:lnTo>
                  <a:lnTo>
                    <a:pt x="431" y="381"/>
                  </a:lnTo>
                  <a:lnTo>
                    <a:pt x="431" y="381"/>
                  </a:lnTo>
                  <a:lnTo>
                    <a:pt x="431" y="381"/>
                  </a:lnTo>
                  <a:lnTo>
                    <a:pt x="535" y="381"/>
                  </a:lnTo>
                  <a:lnTo>
                    <a:pt x="535" y="381"/>
                  </a:lnTo>
                  <a:close/>
                  <a:moveTo>
                    <a:pt x="176" y="475"/>
                  </a:moveTo>
                  <a:lnTo>
                    <a:pt x="176" y="475"/>
                  </a:lnTo>
                  <a:lnTo>
                    <a:pt x="176" y="475"/>
                  </a:lnTo>
                  <a:lnTo>
                    <a:pt x="176" y="475"/>
                  </a:lnTo>
                  <a:lnTo>
                    <a:pt x="191" y="495"/>
                  </a:lnTo>
                  <a:lnTo>
                    <a:pt x="208" y="513"/>
                  </a:lnTo>
                  <a:lnTo>
                    <a:pt x="227" y="531"/>
                  </a:lnTo>
                  <a:lnTo>
                    <a:pt x="247" y="548"/>
                  </a:lnTo>
                  <a:lnTo>
                    <a:pt x="247" y="548"/>
                  </a:lnTo>
                  <a:lnTo>
                    <a:pt x="253" y="551"/>
                  </a:lnTo>
                  <a:lnTo>
                    <a:pt x="253" y="551"/>
                  </a:lnTo>
                  <a:lnTo>
                    <a:pt x="247" y="550"/>
                  </a:lnTo>
                  <a:lnTo>
                    <a:pt x="247" y="550"/>
                  </a:lnTo>
                  <a:lnTo>
                    <a:pt x="247" y="550"/>
                  </a:lnTo>
                  <a:lnTo>
                    <a:pt x="226" y="546"/>
                  </a:lnTo>
                  <a:lnTo>
                    <a:pt x="205" y="541"/>
                  </a:lnTo>
                  <a:lnTo>
                    <a:pt x="185" y="534"/>
                  </a:lnTo>
                  <a:lnTo>
                    <a:pt x="165" y="525"/>
                  </a:lnTo>
                  <a:lnTo>
                    <a:pt x="146" y="515"/>
                  </a:lnTo>
                  <a:lnTo>
                    <a:pt x="129" y="504"/>
                  </a:lnTo>
                  <a:lnTo>
                    <a:pt x="111" y="491"/>
                  </a:lnTo>
                  <a:lnTo>
                    <a:pt x="95" y="476"/>
                  </a:lnTo>
                  <a:lnTo>
                    <a:pt x="95" y="476"/>
                  </a:lnTo>
                  <a:lnTo>
                    <a:pt x="94" y="475"/>
                  </a:lnTo>
                  <a:lnTo>
                    <a:pt x="94" y="475"/>
                  </a:lnTo>
                  <a:lnTo>
                    <a:pt x="176" y="475"/>
                  </a:lnTo>
                  <a:lnTo>
                    <a:pt x="176" y="475"/>
                  </a:lnTo>
                  <a:close/>
                  <a:moveTo>
                    <a:pt x="278" y="475"/>
                  </a:moveTo>
                  <a:lnTo>
                    <a:pt x="278" y="475"/>
                  </a:lnTo>
                  <a:lnTo>
                    <a:pt x="278" y="552"/>
                  </a:lnTo>
                  <a:lnTo>
                    <a:pt x="278" y="552"/>
                  </a:lnTo>
                  <a:lnTo>
                    <a:pt x="262" y="542"/>
                  </a:lnTo>
                  <a:lnTo>
                    <a:pt x="262" y="542"/>
                  </a:lnTo>
                  <a:lnTo>
                    <a:pt x="247" y="531"/>
                  </a:lnTo>
                  <a:lnTo>
                    <a:pt x="230" y="516"/>
                  </a:lnTo>
                  <a:lnTo>
                    <a:pt x="212" y="498"/>
                  </a:lnTo>
                  <a:lnTo>
                    <a:pt x="203" y="487"/>
                  </a:lnTo>
                  <a:lnTo>
                    <a:pt x="194" y="476"/>
                  </a:lnTo>
                  <a:lnTo>
                    <a:pt x="194" y="476"/>
                  </a:lnTo>
                  <a:lnTo>
                    <a:pt x="192" y="475"/>
                  </a:lnTo>
                  <a:lnTo>
                    <a:pt x="192" y="475"/>
                  </a:lnTo>
                  <a:lnTo>
                    <a:pt x="278" y="475"/>
                  </a:lnTo>
                  <a:lnTo>
                    <a:pt x="278" y="475"/>
                  </a:lnTo>
                  <a:close/>
                  <a:moveTo>
                    <a:pt x="374" y="475"/>
                  </a:moveTo>
                  <a:lnTo>
                    <a:pt x="374" y="475"/>
                  </a:lnTo>
                  <a:lnTo>
                    <a:pt x="373" y="476"/>
                  </a:lnTo>
                  <a:lnTo>
                    <a:pt x="373" y="476"/>
                  </a:lnTo>
                  <a:lnTo>
                    <a:pt x="364" y="487"/>
                  </a:lnTo>
                  <a:lnTo>
                    <a:pt x="355" y="498"/>
                  </a:lnTo>
                  <a:lnTo>
                    <a:pt x="337" y="516"/>
                  </a:lnTo>
                  <a:lnTo>
                    <a:pt x="320" y="531"/>
                  </a:lnTo>
                  <a:lnTo>
                    <a:pt x="305" y="542"/>
                  </a:lnTo>
                  <a:lnTo>
                    <a:pt x="305" y="542"/>
                  </a:lnTo>
                  <a:lnTo>
                    <a:pt x="290" y="552"/>
                  </a:lnTo>
                  <a:lnTo>
                    <a:pt x="290" y="552"/>
                  </a:lnTo>
                  <a:lnTo>
                    <a:pt x="290" y="475"/>
                  </a:lnTo>
                  <a:lnTo>
                    <a:pt x="290" y="475"/>
                  </a:lnTo>
                  <a:lnTo>
                    <a:pt x="374" y="475"/>
                  </a:lnTo>
                  <a:lnTo>
                    <a:pt x="374" y="475"/>
                  </a:lnTo>
                  <a:close/>
                  <a:moveTo>
                    <a:pt x="473" y="475"/>
                  </a:moveTo>
                  <a:lnTo>
                    <a:pt x="473" y="475"/>
                  </a:lnTo>
                  <a:lnTo>
                    <a:pt x="471" y="476"/>
                  </a:lnTo>
                  <a:lnTo>
                    <a:pt x="471" y="476"/>
                  </a:lnTo>
                  <a:lnTo>
                    <a:pt x="455" y="491"/>
                  </a:lnTo>
                  <a:lnTo>
                    <a:pt x="438" y="504"/>
                  </a:lnTo>
                  <a:lnTo>
                    <a:pt x="420" y="515"/>
                  </a:lnTo>
                  <a:lnTo>
                    <a:pt x="401" y="525"/>
                  </a:lnTo>
                  <a:lnTo>
                    <a:pt x="382" y="534"/>
                  </a:lnTo>
                  <a:lnTo>
                    <a:pt x="361" y="541"/>
                  </a:lnTo>
                  <a:lnTo>
                    <a:pt x="340" y="547"/>
                  </a:lnTo>
                  <a:lnTo>
                    <a:pt x="319" y="551"/>
                  </a:lnTo>
                  <a:lnTo>
                    <a:pt x="319" y="551"/>
                  </a:lnTo>
                  <a:lnTo>
                    <a:pt x="313" y="551"/>
                  </a:lnTo>
                  <a:lnTo>
                    <a:pt x="313" y="551"/>
                  </a:lnTo>
                  <a:lnTo>
                    <a:pt x="319" y="547"/>
                  </a:lnTo>
                  <a:lnTo>
                    <a:pt x="319" y="547"/>
                  </a:lnTo>
                  <a:lnTo>
                    <a:pt x="334" y="537"/>
                  </a:lnTo>
                  <a:lnTo>
                    <a:pt x="351" y="521"/>
                  </a:lnTo>
                  <a:lnTo>
                    <a:pt x="361" y="511"/>
                  </a:lnTo>
                  <a:lnTo>
                    <a:pt x="371" y="500"/>
                  </a:lnTo>
                  <a:lnTo>
                    <a:pt x="381" y="488"/>
                  </a:lnTo>
                  <a:lnTo>
                    <a:pt x="391" y="475"/>
                  </a:lnTo>
                  <a:lnTo>
                    <a:pt x="391" y="475"/>
                  </a:lnTo>
                  <a:lnTo>
                    <a:pt x="391" y="475"/>
                  </a:lnTo>
                  <a:lnTo>
                    <a:pt x="391" y="475"/>
                  </a:lnTo>
                  <a:lnTo>
                    <a:pt x="473" y="475"/>
                  </a:lnTo>
                  <a:lnTo>
                    <a:pt x="473" y="47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799" dirty="0"/>
            </a:p>
          </p:txBody>
        </p:sp>
        <p:sp>
          <p:nvSpPr>
            <p:cNvPr id="9" name="Freeform 27"/>
            <p:cNvSpPr>
              <a:spLocks/>
            </p:cNvSpPr>
            <p:nvPr userDrawn="1"/>
          </p:nvSpPr>
          <p:spPr bwMode="auto">
            <a:xfrm>
              <a:off x="1658938" y="1789113"/>
              <a:ext cx="107950" cy="187325"/>
            </a:xfrm>
            <a:custGeom>
              <a:avLst/>
              <a:gdLst>
                <a:gd name="T0" fmla="*/ 68 w 68"/>
                <a:gd name="T1" fmla="*/ 1 h 118"/>
                <a:gd name="T2" fmla="*/ 68 w 68"/>
                <a:gd name="T3" fmla="*/ 1 h 118"/>
                <a:gd name="T4" fmla="*/ 66 w 68"/>
                <a:gd name="T5" fmla="*/ 2 h 118"/>
                <a:gd name="T6" fmla="*/ 65 w 68"/>
                <a:gd name="T7" fmla="*/ 4 h 118"/>
                <a:gd name="T8" fmla="*/ 62 w 68"/>
                <a:gd name="T9" fmla="*/ 8 h 118"/>
                <a:gd name="T10" fmla="*/ 57 w 68"/>
                <a:gd name="T11" fmla="*/ 24 h 118"/>
                <a:gd name="T12" fmla="*/ 36 w 68"/>
                <a:gd name="T13" fmla="*/ 95 h 118"/>
                <a:gd name="T14" fmla="*/ 36 w 68"/>
                <a:gd name="T15" fmla="*/ 95 h 118"/>
                <a:gd name="T16" fmla="*/ 34 w 68"/>
                <a:gd name="T17" fmla="*/ 104 h 118"/>
                <a:gd name="T18" fmla="*/ 33 w 68"/>
                <a:gd name="T19" fmla="*/ 110 h 118"/>
                <a:gd name="T20" fmla="*/ 34 w 68"/>
                <a:gd name="T21" fmla="*/ 114 h 118"/>
                <a:gd name="T22" fmla="*/ 35 w 68"/>
                <a:gd name="T23" fmla="*/ 117 h 118"/>
                <a:gd name="T24" fmla="*/ 35 w 68"/>
                <a:gd name="T25" fmla="*/ 118 h 118"/>
                <a:gd name="T26" fmla="*/ 0 w 68"/>
                <a:gd name="T27" fmla="*/ 118 h 118"/>
                <a:gd name="T28" fmla="*/ 0 w 68"/>
                <a:gd name="T29" fmla="*/ 117 h 118"/>
                <a:gd name="T30" fmla="*/ 0 w 68"/>
                <a:gd name="T31" fmla="*/ 117 h 118"/>
                <a:gd name="T32" fmla="*/ 4 w 68"/>
                <a:gd name="T33" fmla="*/ 114 h 118"/>
                <a:gd name="T34" fmla="*/ 6 w 68"/>
                <a:gd name="T35" fmla="*/ 111 h 118"/>
                <a:gd name="T36" fmla="*/ 9 w 68"/>
                <a:gd name="T37" fmla="*/ 105 h 118"/>
                <a:gd name="T38" fmla="*/ 11 w 68"/>
                <a:gd name="T39" fmla="*/ 96 h 118"/>
                <a:gd name="T40" fmla="*/ 32 w 68"/>
                <a:gd name="T41" fmla="*/ 25 h 118"/>
                <a:gd name="T42" fmla="*/ 32 w 68"/>
                <a:gd name="T43" fmla="*/ 25 h 118"/>
                <a:gd name="T44" fmla="*/ 34 w 68"/>
                <a:gd name="T45" fmla="*/ 15 h 118"/>
                <a:gd name="T46" fmla="*/ 35 w 68"/>
                <a:gd name="T47" fmla="*/ 9 h 118"/>
                <a:gd name="T48" fmla="*/ 35 w 68"/>
                <a:gd name="T49" fmla="*/ 5 h 118"/>
                <a:gd name="T50" fmla="*/ 34 w 68"/>
                <a:gd name="T51" fmla="*/ 1 h 118"/>
                <a:gd name="T52" fmla="*/ 34 w 68"/>
                <a:gd name="T53" fmla="*/ 0 h 118"/>
                <a:gd name="T54" fmla="*/ 68 w 68"/>
                <a:gd name="T55" fmla="*/ 0 h 118"/>
                <a:gd name="T56" fmla="*/ 68 w 68"/>
                <a:gd name="T57" fmla="*/ 1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8" h="118">
                  <a:moveTo>
                    <a:pt x="68" y="1"/>
                  </a:moveTo>
                  <a:lnTo>
                    <a:pt x="68" y="1"/>
                  </a:lnTo>
                  <a:lnTo>
                    <a:pt x="66" y="2"/>
                  </a:lnTo>
                  <a:lnTo>
                    <a:pt x="65" y="4"/>
                  </a:lnTo>
                  <a:lnTo>
                    <a:pt x="62" y="8"/>
                  </a:lnTo>
                  <a:lnTo>
                    <a:pt x="57" y="24"/>
                  </a:lnTo>
                  <a:lnTo>
                    <a:pt x="36" y="95"/>
                  </a:lnTo>
                  <a:lnTo>
                    <a:pt x="36" y="95"/>
                  </a:lnTo>
                  <a:lnTo>
                    <a:pt x="34" y="104"/>
                  </a:lnTo>
                  <a:lnTo>
                    <a:pt x="33" y="110"/>
                  </a:lnTo>
                  <a:lnTo>
                    <a:pt x="34" y="114"/>
                  </a:lnTo>
                  <a:lnTo>
                    <a:pt x="35" y="117"/>
                  </a:lnTo>
                  <a:lnTo>
                    <a:pt x="35" y="118"/>
                  </a:lnTo>
                  <a:lnTo>
                    <a:pt x="0" y="118"/>
                  </a:lnTo>
                  <a:lnTo>
                    <a:pt x="0" y="117"/>
                  </a:lnTo>
                  <a:lnTo>
                    <a:pt x="0" y="117"/>
                  </a:lnTo>
                  <a:lnTo>
                    <a:pt x="4" y="114"/>
                  </a:lnTo>
                  <a:lnTo>
                    <a:pt x="6" y="111"/>
                  </a:lnTo>
                  <a:lnTo>
                    <a:pt x="9" y="105"/>
                  </a:lnTo>
                  <a:lnTo>
                    <a:pt x="11" y="96"/>
                  </a:lnTo>
                  <a:lnTo>
                    <a:pt x="32" y="25"/>
                  </a:lnTo>
                  <a:lnTo>
                    <a:pt x="32" y="25"/>
                  </a:lnTo>
                  <a:lnTo>
                    <a:pt x="34" y="15"/>
                  </a:lnTo>
                  <a:lnTo>
                    <a:pt x="35" y="9"/>
                  </a:lnTo>
                  <a:lnTo>
                    <a:pt x="35" y="5"/>
                  </a:lnTo>
                  <a:lnTo>
                    <a:pt x="34" y="1"/>
                  </a:lnTo>
                  <a:lnTo>
                    <a:pt x="34" y="0"/>
                  </a:lnTo>
                  <a:lnTo>
                    <a:pt x="68" y="0"/>
                  </a:lnTo>
                  <a:lnTo>
                    <a:pt x="68"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799" dirty="0"/>
            </a:p>
          </p:txBody>
        </p:sp>
        <p:sp>
          <p:nvSpPr>
            <p:cNvPr id="10" name="Freeform 28"/>
            <p:cNvSpPr>
              <a:spLocks/>
            </p:cNvSpPr>
            <p:nvPr userDrawn="1"/>
          </p:nvSpPr>
          <p:spPr bwMode="auto">
            <a:xfrm>
              <a:off x="1289051" y="1785938"/>
              <a:ext cx="138113" cy="193675"/>
            </a:xfrm>
            <a:custGeom>
              <a:avLst/>
              <a:gdLst>
                <a:gd name="T0" fmla="*/ 8 w 87"/>
                <a:gd name="T1" fmla="*/ 90 h 122"/>
                <a:gd name="T2" fmla="*/ 10 w 87"/>
                <a:gd name="T3" fmla="*/ 101 h 122"/>
                <a:gd name="T4" fmla="*/ 16 w 87"/>
                <a:gd name="T5" fmla="*/ 109 h 122"/>
                <a:gd name="T6" fmla="*/ 25 w 87"/>
                <a:gd name="T7" fmla="*/ 113 h 122"/>
                <a:gd name="T8" fmla="*/ 38 w 87"/>
                <a:gd name="T9" fmla="*/ 114 h 122"/>
                <a:gd name="T10" fmla="*/ 42 w 87"/>
                <a:gd name="T11" fmla="*/ 113 h 122"/>
                <a:gd name="T12" fmla="*/ 50 w 87"/>
                <a:gd name="T13" fmla="*/ 110 h 122"/>
                <a:gd name="T14" fmla="*/ 55 w 87"/>
                <a:gd name="T15" fmla="*/ 104 h 122"/>
                <a:gd name="T16" fmla="*/ 58 w 87"/>
                <a:gd name="T17" fmla="*/ 97 h 122"/>
                <a:gd name="T18" fmla="*/ 58 w 87"/>
                <a:gd name="T19" fmla="*/ 94 h 122"/>
                <a:gd name="T20" fmla="*/ 54 w 87"/>
                <a:gd name="T21" fmla="*/ 82 h 122"/>
                <a:gd name="T22" fmla="*/ 43 w 87"/>
                <a:gd name="T23" fmla="*/ 72 h 122"/>
                <a:gd name="T24" fmla="*/ 38 w 87"/>
                <a:gd name="T25" fmla="*/ 68 h 122"/>
                <a:gd name="T26" fmla="*/ 22 w 87"/>
                <a:gd name="T27" fmla="*/ 54 h 122"/>
                <a:gd name="T28" fmla="*/ 17 w 87"/>
                <a:gd name="T29" fmla="*/ 46 h 122"/>
                <a:gd name="T30" fmla="*/ 16 w 87"/>
                <a:gd name="T31" fmla="*/ 36 h 122"/>
                <a:gd name="T32" fmla="*/ 17 w 87"/>
                <a:gd name="T33" fmla="*/ 29 h 122"/>
                <a:gd name="T34" fmla="*/ 22 w 87"/>
                <a:gd name="T35" fmla="*/ 15 h 122"/>
                <a:gd name="T36" fmla="*/ 33 w 87"/>
                <a:gd name="T37" fmla="*/ 6 h 122"/>
                <a:gd name="T38" fmla="*/ 48 w 87"/>
                <a:gd name="T39" fmla="*/ 1 h 122"/>
                <a:gd name="T40" fmla="*/ 56 w 87"/>
                <a:gd name="T41" fmla="*/ 0 h 122"/>
                <a:gd name="T42" fmla="*/ 77 w 87"/>
                <a:gd name="T43" fmla="*/ 2 h 122"/>
                <a:gd name="T44" fmla="*/ 87 w 87"/>
                <a:gd name="T45" fmla="*/ 5 h 122"/>
                <a:gd name="T46" fmla="*/ 80 w 87"/>
                <a:gd name="T47" fmla="*/ 27 h 122"/>
                <a:gd name="T48" fmla="*/ 77 w 87"/>
                <a:gd name="T49" fmla="*/ 17 h 122"/>
                <a:gd name="T50" fmla="*/ 73 w 87"/>
                <a:gd name="T51" fmla="*/ 11 h 122"/>
                <a:gd name="T52" fmla="*/ 65 w 87"/>
                <a:gd name="T53" fmla="*/ 8 h 122"/>
                <a:gd name="T54" fmla="*/ 55 w 87"/>
                <a:gd name="T55" fmla="*/ 8 h 122"/>
                <a:gd name="T56" fmla="*/ 50 w 87"/>
                <a:gd name="T57" fmla="*/ 8 h 122"/>
                <a:gd name="T58" fmla="*/ 44 w 87"/>
                <a:gd name="T59" fmla="*/ 12 h 122"/>
                <a:gd name="T60" fmla="*/ 39 w 87"/>
                <a:gd name="T61" fmla="*/ 17 h 122"/>
                <a:gd name="T62" fmla="*/ 37 w 87"/>
                <a:gd name="T63" fmla="*/ 28 h 122"/>
                <a:gd name="T64" fmla="*/ 38 w 87"/>
                <a:gd name="T65" fmla="*/ 34 h 122"/>
                <a:gd name="T66" fmla="*/ 45 w 87"/>
                <a:gd name="T67" fmla="*/ 44 h 122"/>
                <a:gd name="T68" fmla="*/ 57 w 87"/>
                <a:gd name="T69" fmla="*/ 52 h 122"/>
                <a:gd name="T70" fmla="*/ 66 w 87"/>
                <a:gd name="T71" fmla="*/ 58 h 122"/>
                <a:gd name="T72" fmla="*/ 77 w 87"/>
                <a:gd name="T73" fmla="*/ 69 h 122"/>
                <a:gd name="T74" fmla="*/ 80 w 87"/>
                <a:gd name="T75" fmla="*/ 79 h 122"/>
                <a:gd name="T76" fmla="*/ 81 w 87"/>
                <a:gd name="T77" fmla="*/ 84 h 122"/>
                <a:gd name="T78" fmla="*/ 77 w 87"/>
                <a:gd name="T79" fmla="*/ 100 h 122"/>
                <a:gd name="T80" fmla="*/ 68 w 87"/>
                <a:gd name="T81" fmla="*/ 112 h 122"/>
                <a:gd name="T82" fmla="*/ 54 w 87"/>
                <a:gd name="T83" fmla="*/ 120 h 122"/>
                <a:gd name="T84" fmla="*/ 35 w 87"/>
                <a:gd name="T85" fmla="*/ 122 h 122"/>
                <a:gd name="T86" fmla="*/ 24 w 87"/>
                <a:gd name="T87" fmla="*/ 121 h 122"/>
                <a:gd name="T88" fmla="*/ 6 w 87"/>
                <a:gd name="T89" fmla="*/ 116 h 122"/>
                <a:gd name="T90" fmla="*/ 0 w 87"/>
                <a:gd name="T91" fmla="*/ 112 h 122"/>
                <a:gd name="T92" fmla="*/ 8 w 87"/>
                <a:gd name="T93" fmla="*/ 9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7" h="122">
                  <a:moveTo>
                    <a:pt x="8" y="90"/>
                  </a:moveTo>
                  <a:lnTo>
                    <a:pt x="8" y="90"/>
                  </a:lnTo>
                  <a:lnTo>
                    <a:pt x="9" y="96"/>
                  </a:lnTo>
                  <a:lnTo>
                    <a:pt x="10" y="101"/>
                  </a:lnTo>
                  <a:lnTo>
                    <a:pt x="13" y="106"/>
                  </a:lnTo>
                  <a:lnTo>
                    <a:pt x="16" y="109"/>
                  </a:lnTo>
                  <a:lnTo>
                    <a:pt x="20" y="112"/>
                  </a:lnTo>
                  <a:lnTo>
                    <a:pt x="25" y="113"/>
                  </a:lnTo>
                  <a:lnTo>
                    <a:pt x="31" y="114"/>
                  </a:lnTo>
                  <a:lnTo>
                    <a:pt x="38" y="114"/>
                  </a:lnTo>
                  <a:lnTo>
                    <a:pt x="38" y="114"/>
                  </a:lnTo>
                  <a:lnTo>
                    <a:pt x="42" y="113"/>
                  </a:lnTo>
                  <a:lnTo>
                    <a:pt x="46" y="112"/>
                  </a:lnTo>
                  <a:lnTo>
                    <a:pt x="50" y="110"/>
                  </a:lnTo>
                  <a:lnTo>
                    <a:pt x="53" y="107"/>
                  </a:lnTo>
                  <a:lnTo>
                    <a:pt x="55" y="104"/>
                  </a:lnTo>
                  <a:lnTo>
                    <a:pt x="57" y="101"/>
                  </a:lnTo>
                  <a:lnTo>
                    <a:pt x="58" y="97"/>
                  </a:lnTo>
                  <a:lnTo>
                    <a:pt x="58" y="94"/>
                  </a:lnTo>
                  <a:lnTo>
                    <a:pt x="58" y="94"/>
                  </a:lnTo>
                  <a:lnTo>
                    <a:pt x="57" y="88"/>
                  </a:lnTo>
                  <a:lnTo>
                    <a:pt x="54" y="82"/>
                  </a:lnTo>
                  <a:lnTo>
                    <a:pt x="50" y="77"/>
                  </a:lnTo>
                  <a:lnTo>
                    <a:pt x="43" y="72"/>
                  </a:lnTo>
                  <a:lnTo>
                    <a:pt x="38" y="68"/>
                  </a:lnTo>
                  <a:lnTo>
                    <a:pt x="38" y="68"/>
                  </a:lnTo>
                  <a:lnTo>
                    <a:pt x="29" y="62"/>
                  </a:lnTo>
                  <a:lnTo>
                    <a:pt x="22" y="54"/>
                  </a:lnTo>
                  <a:lnTo>
                    <a:pt x="20" y="51"/>
                  </a:lnTo>
                  <a:lnTo>
                    <a:pt x="17" y="46"/>
                  </a:lnTo>
                  <a:lnTo>
                    <a:pt x="16" y="41"/>
                  </a:lnTo>
                  <a:lnTo>
                    <a:pt x="16" y="36"/>
                  </a:lnTo>
                  <a:lnTo>
                    <a:pt x="16" y="36"/>
                  </a:lnTo>
                  <a:lnTo>
                    <a:pt x="17" y="29"/>
                  </a:lnTo>
                  <a:lnTo>
                    <a:pt x="19" y="22"/>
                  </a:lnTo>
                  <a:lnTo>
                    <a:pt x="22" y="15"/>
                  </a:lnTo>
                  <a:lnTo>
                    <a:pt x="27" y="10"/>
                  </a:lnTo>
                  <a:lnTo>
                    <a:pt x="33" y="6"/>
                  </a:lnTo>
                  <a:lnTo>
                    <a:pt x="40" y="3"/>
                  </a:lnTo>
                  <a:lnTo>
                    <a:pt x="48" y="1"/>
                  </a:lnTo>
                  <a:lnTo>
                    <a:pt x="56" y="0"/>
                  </a:lnTo>
                  <a:lnTo>
                    <a:pt x="56" y="0"/>
                  </a:lnTo>
                  <a:lnTo>
                    <a:pt x="67" y="0"/>
                  </a:lnTo>
                  <a:lnTo>
                    <a:pt x="77" y="2"/>
                  </a:lnTo>
                  <a:lnTo>
                    <a:pt x="77" y="2"/>
                  </a:lnTo>
                  <a:lnTo>
                    <a:pt x="87" y="5"/>
                  </a:lnTo>
                  <a:lnTo>
                    <a:pt x="82" y="27"/>
                  </a:lnTo>
                  <a:lnTo>
                    <a:pt x="80" y="27"/>
                  </a:lnTo>
                  <a:lnTo>
                    <a:pt x="80" y="27"/>
                  </a:lnTo>
                  <a:lnTo>
                    <a:pt x="77" y="17"/>
                  </a:lnTo>
                  <a:lnTo>
                    <a:pt x="75" y="14"/>
                  </a:lnTo>
                  <a:lnTo>
                    <a:pt x="73" y="11"/>
                  </a:lnTo>
                  <a:lnTo>
                    <a:pt x="70" y="9"/>
                  </a:lnTo>
                  <a:lnTo>
                    <a:pt x="65" y="8"/>
                  </a:lnTo>
                  <a:lnTo>
                    <a:pt x="61" y="7"/>
                  </a:lnTo>
                  <a:lnTo>
                    <a:pt x="55" y="8"/>
                  </a:lnTo>
                  <a:lnTo>
                    <a:pt x="55" y="8"/>
                  </a:lnTo>
                  <a:lnTo>
                    <a:pt x="50" y="8"/>
                  </a:lnTo>
                  <a:lnTo>
                    <a:pt x="47" y="10"/>
                  </a:lnTo>
                  <a:lnTo>
                    <a:pt x="44" y="12"/>
                  </a:lnTo>
                  <a:lnTo>
                    <a:pt x="41" y="14"/>
                  </a:lnTo>
                  <a:lnTo>
                    <a:pt x="39" y="17"/>
                  </a:lnTo>
                  <a:lnTo>
                    <a:pt x="38" y="21"/>
                  </a:lnTo>
                  <a:lnTo>
                    <a:pt x="37" y="28"/>
                  </a:lnTo>
                  <a:lnTo>
                    <a:pt x="37" y="28"/>
                  </a:lnTo>
                  <a:lnTo>
                    <a:pt x="38" y="34"/>
                  </a:lnTo>
                  <a:lnTo>
                    <a:pt x="40" y="39"/>
                  </a:lnTo>
                  <a:lnTo>
                    <a:pt x="45" y="44"/>
                  </a:lnTo>
                  <a:lnTo>
                    <a:pt x="52" y="48"/>
                  </a:lnTo>
                  <a:lnTo>
                    <a:pt x="57" y="52"/>
                  </a:lnTo>
                  <a:lnTo>
                    <a:pt x="57" y="52"/>
                  </a:lnTo>
                  <a:lnTo>
                    <a:pt x="66" y="58"/>
                  </a:lnTo>
                  <a:lnTo>
                    <a:pt x="74" y="65"/>
                  </a:lnTo>
                  <a:lnTo>
                    <a:pt x="77" y="69"/>
                  </a:lnTo>
                  <a:lnTo>
                    <a:pt x="79" y="74"/>
                  </a:lnTo>
                  <a:lnTo>
                    <a:pt x="80" y="79"/>
                  </a:lnTo>
                  <a:lnTo>
                    <a:pt x="81" y="84"/>
                  </a:lnTo>
                  <a:lnTo>
                    <a:pt x="81" y="84"/>
                  </a:lnTo>
                  <a:lnTo>
                    <a:pt x="80" y="93"/>
                  </a:lnTo>
                  <a:lnTo>
                    <a:pt x="77" y="100"/>
                  </a:lnTo>
                  <a:lnTo>
                    <a:pt x="73" y="107"/>
                  </a:lnTo>
                  <a:lnTo>
                    <a:pt x="68" y="112"/>
                  </a:lnTo>
                  <a:lnTo>
                    <a:pt x="62" y="116"/>
                  </a:lnTo>
                  <a:lnTo>
                    <a:pt x="54" y="120"/>
                  </a:lnTo>
                  <a:lnTo>
                    <a:pt x="45" y="122"/>
                  </a:lnTo>
                  <a:lnTo>
                    <a:pt x="35" y="122"/>
                  </a:lnTo>
                  <a:lnTo>
                    <a:pt x="35" y="122"/>
                  </a:lnTo>
                  <a:lnTo>
                    <a:pt x="24" y="121"/>
                  </a:lnTo>
                  <a:lnTo>
                    <a:pt x="14" y="119"/>
                  </a:lnTo>
                  <a:lnTo>
                    <a:pt x="6" y="116"/>
                  </a:lnTo>
                  <a:lnTo>
                    <a:pt x="0" y="112"/>
                  </a:lnTo>
                  <a:lnTo>
                    <a:pt x="0" y="112"/>
                  </a:lnTo>
                  <a:lnTo>
                    <a:pt x="6" y="90"/>
                  </a:lnTo>
                  <a:lnTo>
                    <a:pt x="8" y="9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799" dirty="0"/>
            </a:p>
          </p:txBody>
        </p:sp>
        <p:sp>
          <p:nvSpPr>
            <p:cNvPr id="11" name="Freeform 29"/>
            <p:cNvSpPr>
              <a:spLocks/>
            </p:cNvSpPr>
            <p:nvPr userDrawn="1"/>
          </p:nvSpPr>
          <p:spPr bwMode="auto">
            <a:xfrm>
              <a:off x="1760538" y="1789113"/>
              <a:ext cx="166688" cy="187325"/>
            </a:xfrm>
            <a:custGeom>
              <a:avLst/>
              <a:gdLst>
                <a:gd name="T0" fmla="*/ 105 w 105"/>
                <a:gd name="T1" fmla="*/ 0 h 118"/>
                <a:gd name="T2" fmla="*/ 105 w 105"/>
                <a:gd name="T3" fmla="*/ 0 h 118"/>
                <a:gd name="T4" fmla="*/ 98 w 105"/>
                <a:gd name="T5" fmla="*/ 22 h 118"/>
                <a:gd name="T6" fmla="*/ 97 w 105"/>
                <a:gd name="T7" fmla="*/ 22 h 118"/>
                <a:gd name="T8" fmla="*/ 97 w 105"/>
                <a:gd name="T9" fmla="*/ 22 h 118"/>
                <a:gd name="T10" fmla="*/ 95 w 105"/>
                <a:gd name="T11" fmla="*/ 16 h 118"/>
                <a:gd name="T12" fmla="*/ 92 w 105"/>
                <a:gd name="T13" fmla="*/ 13 h 118"/>
                <a:gd name="T14" fmla="*/ 88 w 105"/>
                <a:gd name="T15" fmla="*/ 10 h 118"/>
                <a:gd name="T16" fmla="*/ 84 w 105"/>
                <a:gd name="T17" fmla="*/ 9 h 118"/>
                <a:gd name="T18" fmla="*/ 76 w 105"/>
                <a:gd name="T19" fmla="*/ 8 h 118"/>
                <a:gd name="T20" fmla="*/ 69 w 105"/>
                <a:gd name="T21" fmla="*/ 8 h 118"/>
                <a:gd name="T22" fmla="*/ 68 w 105"/>
                <a:gd name="T23" fmla="*/ 8 h 118"/>
                <a:gd name="T24" fmla="*/ 68 w 105"/>
                <a:gd name="T25" fmla="*/ 8 h 118"/>
                <a:gd name="T26" fmla="*/ 64 w 105"/>
                <a:gd name="T27" fmla="*/ 9 h 118"/>
                <a:gd name="T28" fmla="*/ 61 w 105"/>
                <a:gd name="T29" fmla="*/ 10 h 118"/>
                <a:gd name="T30" fmla="*/ 59 w 105"/>
                <a:gd name="T31" fmla="*/ 12 h 118"/>
                <a:gd name="T32" fmla="*/ 58 w 105"/>
                <a:gd name="T33" fmla="*/ 16 h 118"/>
                <a:gd name="T34" fmla="*/ 48 w 105"/>
                <a:gd name="T35" fmla="*/ 55 h 118"/>
                <a:gd name="T36" fmla="*/ 51 w 105"/>
                <a:gd name="T37" fmla="*/ 55 h 118"/>
                <a:gd name="T38" fmla="*/ 51 w 105"/>
                <a:gd name="T39" fmla="*/ 55 h 118"/>
                <a:gd name="T40" fmla="*/ 62 w 105"/>
                <a:gd name="T41" fmla="*/ 55 h 118"/>
                <a:gd name="T42" fmla="*/ 71 w 105"/>
                <a:gd name="T43" fmla="*/ 55 h 118"/>
                <a:gd name="T44" fmla="*/ 78 w 105"/>
                <a:gd name="T45" fmla="*/ 53 h 118"/>
                <a:gd name="T46" fmla="*/ 81 w 105"/>
                <a:gd name="T47" fmla="*/ 52 h 118"/>
                <a:gd name="T48" fmla="*/ 83 w 105"/>
                <a:gd name="T49" fmla="*/ 50 h 118"/>
                <a:gd name="T50" fmla="*/ 84 w 105"/>
                <a:gd name="T51" fmla="*/ 50 h 118"/>
                <a:gd name="T52" fmla="*/ 78 w 105"/>
                <a:gd name="T53" fmla="*/ 71 h 118"/>
                <a:gd name="T54" fmla="*/ 77 w 105"/>
                <a:gd name="T55" fmla="*/ 71 h 118"/>
                <a:gd name="T56" fmla="*/ 77 w 105"/>
                <a:gd name="T57" fmla="*/ 71 h 118"/>
                <a:gd name="T58" fmla="*/ 75 w 105"/>
                <a:gd name="T59" fmla="*/ 68 h 118"/>
                <a:gd name="T60" fmla="*/ 73 w 105"/>
                <a:gd name="T61" fmla="*/ 66 h 118"/>
                <a:gd name="T62" fmla="*/ 70 w 105"/>
                <a:gd name="T63" fmla="*/ 65 h 118"/>
                <a:gd name="T64" fmla="*/ 67 w 105"/>
                <a:gd name="T65" fmla="*/ 64 h 118"/>
                <a:gd name="T66" fmla="*/ 58 w 105"/>
                <a:gd name="T67" fmla="*/ 63 h 118"/>
                <a:gd name="T68" fmla="*/ 48 w 105"/>
                <a:gd name="T69" fmla="*/ 63 h 118"/>
                <a:gd name="T70" fmla="*/ 45 w 105"/>
                <a:gd name="T71" fmla="*/ 63 h 118"/>
                <a:gd name="T72" fmla="*/ 36 w 105"/>
                <a:gd name="T73" fmla="*/ 95 h 118"/>
                <a:gd name="T74" fmla="*/ 36 w 105"/>
                <a:gd name="T75" fmla="*/ 95 h 118"/>
                <a:gd name="T76" fmla="*/ 34 w 105"/>
                <a:gd name="T77" fmla="*/ 103 h 118"/>
                <a:gd name="T78" fmla="*/ 32 w 105"/>
                <a:gd name="T79" fmla="*/ 109 h 118"/>
                <a:gd name="T80" fmla="*/ 33 w 105"/>
                <a:gd name="T81" fmla="*/ 114 h 118"/>
                <a:gd name="T82" fmla="*/ 34 w 105"/>
                <a:gd name="T83" fmla="*/ 117 h 118"/>
                <a:gd name="T84" fmla="*/ 34 w 105"/>
                <a:gd name="T85" fmla="*/ 118 h 118"/>
                <a:gd name="T86" fmla="*/ 0 w 105"/>
                <a:gd name="T87" fmla="*/ 118 h 118"/>
                <a:gd name="T88" fmla="*/ 0 w 105"/>
                <a:gd name="T89" fmla="*/ 117 h 118"/>
                <a:gd name="T90" fmla="*/ 0 w 105"/>
                <a:gd name="T91" fmla="*/ 117 h 118"/>
                <a:gd name="T92" fmla="*/ 3 w 105"/>
                <a:gd name="T93" fmla="*/ 114 h 118"/>
                <a:gd name="T94" fmla="*/ 6 w 105"/>
                <a:gd name="T95" fmla="*/ 110 h 118"/>
                <a:gd name="T96" fmla="*/ 8 w 105"/>
                <a:gd name="T97" fmla="*/ 104 h 118"/>
                <a:gd name="T98" fmla="*/ 11 w 105"/>
                <a:gd name="T99" fmla="*/ 96 h 118"/>
                <a:gd name="T100" fmla="*/ 32 w 105"/>
                <a:gd name="T101" fmla="*/ 24 h 118"/>
                <a:gd name="T102" fmla="*/ 32 w 105"/>
                <a:gd name="T103" fmla="*/ 24 h 118"/>
                <a:gd name="T104" fmla="*/ 34 w 105"/>
                <a:gd name="T105" fmla="*/ 15 h 118"/>
                <a:gd name="T106" fmla="*/ 35 w 105"/>
                <a:gd name="T107" fmla="*/ 9 h 118"/>
                <a:gd name="T108" fmla="*/ 35 w 105"/>
                <a:gd name="T109" fmla="*/ 5 h 118"/>
                <a:gd name="T110" fmla="*/ 33 w 105"/>
                <a:gd name="T111" fmla="*/ 1 h 118"/>
                <a:gd name="T112" fmla="*/ 33 w 105"/>
                <a:gd name="T113" fmla="*/ 0 h 118"/>
                <a:gd name="T114" fmla="*/ 105 w 105"/>
                <a:gd name="T115" fmla="*/ 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5" h="118">
                  <a:moveTo>
                    <a:pt x="105" y="0"/>
                  </a:moveTo>
                  <a:lnTo>
                    <a:pt x="105" y="0"/>
                  </a:lnTo>
                  <a:lnTo>
                    <a:pt x="98" y="22"/>
                  </a:lnTo>
                  <a:lnTo>
                    <a:pt x="97" y="22"/>
                  </a:lnTo>
                  <a:lnTo>
                    <a:pt x="97" y="22"/>
                  </a:lnTo>
                  <a:lnTo>
                    <a:pt x="95" y="16"/>
                  </a:lnTo>
                  <a:lnTo>
                    <a:pt x="92" y="13"/>
                  </a:lnTo>
                  <a:lnTo>
                    <a:pt x="88" y="10"/>
                  </a:lnTo>
                  <a:lnTo>
                    <a:pt x="84" y="9"/>
                  </a:lnTo>
                  <a:lnTo>
                    <a:pt x="76" y="8"/>
                  </a:lnTo>
                  <a:lnTo>
                    <a:pt x="69" y="8"/>
                  </a:lnTo>
                  <a:lnTo>
                    <a:pt x="68" y="8"/>
                  </a:lnTo>
                  <a:lnTo>
                    <a:pt x="68" y="8"/>
                  </a:lnTo>
                  <a:lnTo>
                    <a:pt x="64" y="9"/>
                  </a:lnTo>
                  <a:lnTo>
                    <a:pt x="61" y="10"/>
                  </a:lnTo>
                  <a:lnTo>
                    <a:pt x="59" y="12"/>
                  </a:lnTo>
                  <a:lnTo>
                    <a:pt x="58" y="16"/>
                  </a:lnTo>
                  <a:lnTo>
                    <a:pt x="48" y="55"/>
                  </a:lnTo>
                  <a:lnTo>
                    <a:pt x="51" y="55"/>
                  </a:lnTo>
                  <a:lnTo>
                    <a:pt x="51" y="55"/>
                  </a:lnTo>
                  <a:lnTo>
                    <a:pt x="62" y="55"/>
                  </a:lnTo>
                  <a:lnTo>
                    <a:pt x="71" y="55"/>
                  </a:lnTo>
                  <a:lnTo>
                    <a:pt x="78" y="53"/>
                  </a:lnTo>
                  <a:lnTo>
                    <a:pt x="81" y="52"/>
                  </a:lnTo>
                  <a:lnTo>
                    <a:pt x="83" y="50"/>
                  </a:lnTo>
                  <a:lnTo>
                    <a:pt x="84" y="50"/>
                  </a:lnTo>
                  <a:lnTo>
                    <a:pt x="78" y="71"/>
                  </a:lnTo>
                  <a:lnTo>
                    <a:pt x="77" y="71"/>
                  </a:lnTo>
                  <a:lnTo>
                    <a:pt x="77" y="71"/>
                  </a:lnTo>
                  <a:lnTo>
                    <a:pt x="75" y="68"/>
                  </a:lnTo>
                  <a:lnTo>
                    <a:pt x="73" y="66"/>
                  </a:lnTo>
                  <a:lnTo>
                    <a:pt x="70" y="65"/>
                  </a:lnTo>
                  <a:lnTo>
                    <a:pt x="67" y="64"/>
                  </a:lnTo>
                  <a:lnTo>
                    <a:pt x="58" y="63"/>
                  </a:lnTo>
                  <a:lnTo>
                    <a:pt x="48" y="63"/>
                  </a:lnTo>
                  <a:lnTo>
                    <a:pt x="45" y="63"/>
                  </a:lnTo>
                  <a:lnTo>
                    <a:pt x="36" y="95"/>
                  </a:lnTo>
                  <a:lnTo>
                    <a:pt x="36" y="95"/>
                  </a:lnTo>
                  <a:lnTo>
                    <a:pt x="34" y="103"/>
                  </a:lnTo>
                  <a:lnTo>
                    <a:pt x="32" y="109"/>
                  </a:lnTo>
                  <a:lnTo>
                    <a:pt x="33" y="114"/>
                  </a:lnTo>
                  <a:lnTo>
                    <a:pt x="34" y="117"/>
                  </a:lnTo>
                  <a:lnTo>
                    <a:pt x="34" y="118"/>
                  </a:lnTo>
                  <a:lnTo>
                    <a:pt x="0" y="118"/>
                  </a:lnTo>
                  <a:lnTo>
                    <a:pt x="0" y="117"/>
                  </a:lnTo>
                  <a:lnTo>
                    <a:pt x="0" y="117"/>
                  </a:lnTo>
                  <a:lnTo>
                    <a:pt x="3" y="114"/>
                  </a:lnTo>
                  <a:lnTo>
                    <a:pt x="6" y="110"/>
                  </a:lnTo>
                  <a:lnTo>
                    <a:pt x="8" y="104"/>
                  </a:lnTo>
                  <a:lnTo>
                    <a:pt x="11" y="96"/>
                  </a:lnTo>
                  <a:lnTo>
                    <a:pt x="32" y="24"/>
                  </a:lnTo>
                  <a:lnTo>
                    <a:pt x="32" y="24"/>
                  </a:lnTo>
                  <a:lnTo>
                    <a:pt x="34" y="15"/>
                  </a:lnTo>
                  <a:lnTo>
                    <a:pt x="35" y="9"/>
                  </a:lnTo>
                  <a:lnTo>
                    <a:pt x="35" y="5"/>
                  </a:lnTo>
                  <a:lnTo>
                    <a:pt x="33" y="1"/>
                  </a:lnTo>
                  <a:lnTo>
                    <a:pt x="33" y="0"/>
                  </a:lnTo>
                  <a:lnTo>
                    <a:pt x="10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799" dirty="0"/>
            </a:p>
          </p:txBody>
        </p:sp>
        <p:sp>
          <p:nvSpPr>
            <p:cNvPr id="12" name="Freeform 30"/>
            <p:cNvSpPr>
              <a:spLocks/>
            </p:cNvSpPr>
            <p:nvPr userDrawn="1"/>
          </p:nvSpPr>
          <p:spPr bwMode="auto">
            <a:xfrm>
              <a:off x="1925638" y="1789113"/>
              <a:ext cx="150813" cy="187325"/>
            </a:xfrm>
            <a:custGeom>
              <a:avLst/>
              <a:gdLst>
                <a:gd name="T0" fmla="*/ 95 w 95"/>
                <a:gd name="T1" fmla="*/ 0 h 118"/>
                <a:gd name="T2" fmla="*/ 95 w 95"/>
                <a:gd name="T3" fmla="*/ 0 h 118"/>
                <a:gd name="T4" fmla="*/ 89 w 95"/>
                <a:gd name="T5" fmla="*/ 22 h 118"/>
                <a:gd name="T6" fmla="*/ 87 w 95"/>
                <a:gd name="T7" fmla="*/ 22 h 118"/>
                <a:gd name="T8" fmla="*/ 87 w 95"/>
                <a:gd name="T9" fmla="*/ 22 h 118"/>
                <a:gd name="T10" fmla="*/ 85 w 95"/>
                <a:gd name="T11" fmla="*/ 16 h 118"/>
                <a:gd name="T12" fmla="*/ 82 w 95"/>
                <a:gd name="T13" fmla="*/ 13 h 118"/>
                <a:gd name="T14" fmla="*/ 78 w 95"/>
                <a:gd name="T15" fmla="*/ 11 h 118"/>
                <a:gd name="T16" fmla="*/ 75 w 95"/>
                <a:gd name="T17" fmla="*/ 9 h 118"/>
                <a:gd name="T18" fmla="*/ 67 w 95"/>
                <a:gd name="T19" fmla="*/ 8 h 118"/>
                <a:gd name="T20" fmla="*/ 61 w 95"/>
                <a:gd name="T21" fmla="*/ 8 h 118"/>
                <a:gd name="T22" fmla="*/ 60 w 95"/>
                <a:gd name="T23" fmla="*/ 8 h 118"/>
                <a:gd name="T24" fmla="*/ 35 w 95"/>
                <a:gd name="T25" fmla="*/ 95 h 118"/>
                <a:gd name="T26" fmla="*/ 35 w 95"/>
                <a:gd name="T27" fmla="*/ 95 h 118"/>
                <a:gd name="T28" fmla="*/ 32 w 95"/>
                <a:gd name="T29" fmla="*/ 110 h 118"/>
                <a:gd name="T30" fmla="*/ 32 w 95"/>
                <a:gd name="T31" fmla="*/ 114 h 118"/>
                <a:gd name="T32" fmla="*/ 34 w 95"/>
                <a:gd name="T33" fmla="*/ 117 h 118"/>
                <a:gd name="T34" fmla="*/ 34 w 95"/>
                <a:gd name="T35" fmla="*/ 118 h 118"/>
                <a:gd name="T36" fmla="*/ 0 w 95"/>
                <a:gd name="T37" fmla="*/ 118 h 118"/>
                <a:gd name="T38" fmla="*/ 0 w 95"/>
                <a:gd name="T39" fmla="*/ 117 h 118"/>
                <a:gd name="T40" fmla="*/ 0 w 95"/>
                <a:gd name="T41" fmla="*/ 117 h 118"/>
                <a:gd name="T42" fmla="*/ 4 w 95"/>
                <a:gd name="T43" fmla="*/ 114 h 118"/>
                <a:gd name="T44" fmla="*/ 6 w 95"/>
                <a:gd name="T45" fmla="*/ 110 h 118"/>
                <a:gd name="T46" fmla="*/ 8 w 95"/>
                <a:gd name="T47" fmla="*/ 104 h 118"/>
                <a:gd name="T48" fmla="*/ 11 w 95"/>
                <a:gd name="T49" fmla="*/ 95 h 118"/>
                <a:gd name="T50" fmla="*/ 36 w 95"/>
                <a:gd name="T51" fmla="*/ 8 h 118"/>
                <a:gd name="T52" fmla="*/ 33 w 95"/>
                <a:gd name="T53" fmla="*/ 8 h 118"/>
                <a:gd name="T54" fmla="*/ 33 w 95"/>
                <a:gd name="T55" fmla="*/ 8 h 118"/>
                <a:gd name="T56" fmla="*/ 26 w 95"/>
                <a:gd name="T57" fmla="*/ 8 h 118"/>
                <a:gd name="T58" fmla="*/ 19 w 95"/>
                <a:gd name="T59" fmla="*/ 9 h 118"/>
                <a:gd name="T60" fmla="*/ 15 w 95"/>
                <a:gd name="T61" fmla="*/ 11 h 118"/>
                <a:gd name="T62" fmla="*/ 11 w 95"/>
                <a:gd name="T63" fmla="*/ 13 h 118"/>
                <a:gd name="T64" fmla="*/ 7 w 95"/>
                <a:gd name="T65" fmla="*/ 16 h 118"/>
                <a:gd name="T66" fmla="*/ 3 w 95"/>
                <a:gd name="T67" fmla="*/ 22 h 118"/>
                <a:gd name="T68" fmla="*/ 1 w 95"/>
                <a:gd name="T69" fmla="*/ 22 h 118"/>
                <a:gd name="T70" fmla="*/ 1 w 95"/>
                <a:gd name="T71" fmla="*/ 22 h 118"/>
                <a:gd name="T72" fmla="*/ 8 w 95"/>
                <a:gd name="T73" fmla="*/ 0 h 118"/>
                <a:gd name="T74" fmla="*/ 95 w 95"/>
                <a:gd name="T75" fmla="*/ 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5" h="118">
                  <a:moveTo>
                    <a:pt x="95" y="0"/>
                  </a:moveTo>
                  <a:lnTo>
                    <a:pt x="95" y="0"/>
                  </a:lnTo>
                  <a:lnTo>
                    <a:pt x="89" y="22"/>
                  </a:lnTo>
                  <a:lnTo>
                    <a:pt x="87" y="22"/>
                  </a:lnTo>
                  <a:lnTo>
                    <a:pt x="87" y="22"/>
                  </a:lnTo>
                  <a:lnTo>
                    <a:pt x="85" y="16"/>
                  </a:lnTo>
                  <a:lnTo>
                    <a:pt x="82" y="13"/>
                  </a:lnTo>
                  <a:lnTo>
                    <a:pt x="78" y="11"/>
                  </a:lnTo>
                  <a:lnTo>
                    <a:pt x="75" y="9"/>
                  </a:lnTo>
                  <a:lnTo>
                    <a:pt x="67" y="8"/>
                  </a:lnTo>
                  <a:lnTo>
                    <a:pt x="61" y="8"/>
                  </a:lnTo>
                  <a:lnTo>
                    <a:pt x="60" y="8"/>
                  </a:lnTo>
                  <a:lnTo>
                    <a:pt x="35" y="95"/>
                  </a:lnTo>
                  <a:lnTo>
                    <a:pt x="35" y="95"/>
                  </a:lnTo>
                  <a:lnTo>
                    <a:pt x="32" y="110"/>
                  </a:lnTo>
                  <a:lnTo>
                    <a:pt x="32" y="114"/>
                  </a:lnTo>
                  <a:lnTo>
                    <a:pt x="34" y="117"/>
                  </a:lnTo>
                  <a:lnTo>
                    <a:pt x="34" y="118"/>
                  </a:lnTo>
                  <a:lnTo>
                    <a:pt x="0" y="118"/>
                  </a:lnTo>
                  <a:lnTo>
                    <a:pt x="0" y="117"/>
                  </a:lnTo>
                  <a:lnTo>
                    <a:pt x="0" y="117"/>
                  </a:lnTo>
                  <a:lnTo>
                    <a:pt x="4" y="114"/>
                  </a:lnTo>
                  <a:lnTo>
                    <a:pt x="6" y="110"/>
                  </a:lnTo>
                  <a:lnTo>
                    <a:pt x="8" y="104"/>
                  </a:lnTo>
                  <a:lnTo>
                    <a:pt x="11" y="95"/>
                  </a:lnTo>
                  <a:lnTo>
                    <a:pt x="36" y="8"/>
                  </a:lnTo>
                  <a:lnTo>
                    <a:pt x="33" y="8"/>
                  </a:lnTo>
                  <a:lnTo>
                    <a:pt x="33" y="8"/>
                  </a:lnTo>
                  <a:lnTo>
                    <a:pt x="26" y="8"/>
                  </a:lnTo>
                  <a:lnTo>
                    <a:pt x="19" y="9"/>
                  </a:lnTo>
                  <a:lnTo>
                    <a:pt x="15" y="11"/>
                  </a:lnTo>
                  <a:lnTo>
                    <a:pt x="11" y="13"/>
                  </a:lnTo>
                  <a:lnTo>
                    <a:pt x="7" y="16"/>
                  </a:lnTo>
                  <a:lnTo>
                    <a:pt x="3" y="22"/>
                  </a:lnTo>
                  <a:lnTo>
                    <a:pt x="1" y="22"/>
                  </a:lnTo>
                  <a:lnTo>
                    <a:pt x="1" y="22"/>
                  </a:lnTo>
                  <a:lnTo>
                    <a:pt x="8" y="0"/>
                  </a:lnTo>
                  <a:lnTo>
                    <a:pt x="9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799" dirty="0"/>
            </a:p>
          </p:txBody>
        </p:sp>
        <p:sp>
          <p:nvSpPr>
            <p:cNvPr id="13" name="Freeform 31"/>
            <p:cNvSpPr>
              <a:spLocks/>
            </p:cNvSpPr>
            <p:nvPr userDrawn="1"/>
          </p:nvSpPr>
          <p:spPr bwMode="auto">
            <a:xfrm>
              <a:off x="1447801" y="1789113"/>
              <a:ext cx="238125" cy="187325"/>
            </a:xfrm>
            <a:custGeom>
              <a:avLst/>
              <a:gdLst>
                <a:gd name="T0" fmla="*/ 150 w 150"/>
                <a:gd name="T1" fmla="*/ 1 h 118"/>
                <a:gd name="T2" fmla="*/ 150 w 150"/>
                <a:gd name="T3" fmla="*/ 1 h 118"/>
                <a:gd name="T4" fmla="*/ 147 w 150"/>
                <a:gd name="T5" fmla="*/ 5 h 118"/>
                <a:gd name="T6" fmla="*/ 144 w 150"/>
                <a:gd name="T7" fmla="*/ 9 h 118"/>
                <a:gd name="T8" fmla="*/ 136 w 150"/>
                <a:gd name="T9" fmla="*/ 23 h 118"/>
                <a:gd name="T10" fmla="*/ 136 w 150"/>
                <a:gd name="T11" fmla="*/ 23 h 118"/>
                <a:gd name="T12" fmla="*/ 108 w 150"/>
                <a:gd name="T13" fmla="*/ 76 h 118"/>
                <a:gd name="T14" fmla="*/ 87 w 150"/>
                <a:gd name="T15" fmla="*/ 118 h 118"/>
                <a:gd name="T16" fmla="*/ 74 w 150"/>
                <a:gd name="T17" fmla="*/ 118 h 118"/>
                <a:gd name="T18" fmla="*/ 67 w 150"/>
                <a:gd name="T19" fmla="*/ 44 h 118"/>
                <a:gd name="T20" fmla="*/ 66 w 150"/>
                <a:gd name="T21" fmla="*/ 44 h 118"/>
                <a:gd name="T22" fmla="*/ 26 w 150"/>
                <a:gd name="T23" fmla="*/ 118 h 118"/>
                <a:gd name="T24" fmla="*/ 15 w 150"/>
                <a:gd name="T25" fmla="*/ 118 h 118"/>
                <a:gd name="T26" fmla="*/ 5 w 150"/>
                <a:gd name="T27" fmla="*/ 24 h 118"/>
                <a:gd name="T28" fmla="*/ 5 w 150"/>
                <a:gd name="T29" fmla="*/ 24 h 118"/>
                <a:gd name="T30" fmla="*/ 4 w 150"/>
                <a:gd name="T31" fmla="*/ 9 h 118"/>
                <a:gd name="T32" fmla="*/ 2 w 150"/>
                <a:gd name="T33" fmla="*/ 5 h 118"/>
                <a:gd name="T34" fmla="*/ 0 w 150"/>
                <a:gd name="T35" fmla="*/ 1 h 118"/>
                <a:gd name="T36" fmla="*/ 0 w 150"/>
                <a:gd name="T37" fmla="*/ 0 h 118"/>
                <a:gd name="T38" fmla="*/ 33 w 150"/>
                <a:gd name="T39" fmla="*/ 0 h 118"/>
                <a:gd name="T40" fmla="*/ 33 w 150"/>
                <a:gd name="T41" fmla="*/ 1 h 118"/>
                <a:gd name="T42" fmla="*/ 33 w 150"/>
                <a:gd name="T43" fmla="*/ 1 h 118"/>
                <a:gd name="T44" fmla="*/ 31 w 150"/>
                <a:gd name="T45" fmla="*/ 5 h 118"/>
                <a:gd name="T46" fmla="*/ 29 w 150"/>
                <a:gd name="T47" fmla="*/ 9 h 118"/>
                <a:gd name="T48" fmla="*/ 29 w 150"/>
                <a:gd name="T49" fmla="*/ 14 h 118"/>
                <a:gd name="T50" fmla="*/ 29 w 150"/>
                <a:gd name="T51" fmla="*/ 23 h 118"/>
                <a:gd name="T52" fmla="*/ 35 w 150"/>
                <a:gd name="T53" fmla="*/ 79 h 118"/>
                <a:gd name="T54" fmla="*/ 35 w 150"/>
                <a:gd name="T55" fmla="*/ 79 h 118"/>
                <a:gd name="T56" fmla="*/ 77 w 150"/>
                <a:gd name="T57" fmla="*/ 1 h 118"/>
                <a:gd name="T58" fmla="*/ 86 w 150"/>
                <a:gd name="T59" fmla="*/ 1 h 118"/>
                <a:gd name="T60" fmla="*/ 93 w 150"/>
                <a:gd name="T61" fmla="*/ 79 h 118"/>
                <a:gd name="T62" fmla="*/ 94 w 150"/>
                <a:gd name="T63" fmla="*/ 79 h 118"/>
                <a:gd name="T64" fmla="*/ 94 w 150"/>
                <a:gd name="T65" fmla="*/ 79 h 118"/>
                <a:gd name="T66" fmla="*/ 124 w 150"/>
                <a:gd name="T67" fmla="*/ 21 h 118"/>
                <a:gd name="T68" fmla="*/ 124 w 150"/>
                <a:gd name="T69" fmla="*/ 21 h 118"/>
                <a:gd name="T70" fmla="*/ 128 w 150"/>
                <a:gd name="T71" fmla="*/ 12 h 118"/>
                <a:gd name="T72" fmla="*/ 129 w 150"/>
                <a:gd name="T73" fmla="*/ 6 h 118"/>
                <a:gd name="T74" fmla="*/ 129 w 150"/>
                <a:gd name="T75" fmla="*/ 3 h 118"/>
                <a:gd name="T76" fmla="*/ 128 w 150"/>
                <a:gd name="T77" fmla="*/ 1 h 118"/>
                <a:gd name="T78" fmla="*/ 128 w 150"/>
                <a:gd name="T79" fmla="*/ 0 h 118"/>
                <a:gd name="T80" fmla="*/ 150 w 150"/>
                <a:gd name="T81" fmla="*/ 0 h 118"/>
                <a:gd name="T82" fmla="*/ 150 w 150"/>
                <a:gd name="T83" fmla="*/ 1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0" h="118">
                  <a:moveTo>
                    <a:pt x="150" y="1"/>
                  </a:moveTo>
                  <a:lnTo>
                    <a:pt x="150" y="1"/>
                  </a:lnTo>
                  <a:lnTo>
                    <a:pt x="147" y="5"/>
                  </a:lnTo>
                  <a:lnTo>
                    <a:pt x="144" y="9"/>
                  </a:lnTo>
                  <a:lnTo>
                    <a:pt x="136" y="23"/>
                  </a:lnTo>
                  <a:lnTo>
                    <a:pt x="136" y="23"/>
                  </a:lnTo>
                  <a:lnTo>
                    <a:pt x="108" y="76"/>
                  </a:lnTo>
                  <a:lnTo>
                    <a:pt x="87" y="118"/>
                  </a:lnTo>
                  <a:lnTo>
                    <a:pt x="74" y="118"/>
                  </a:lnTo>
                  <a:lnTo>
                    <a:pt x="67" y="44"/>
                  </a:lnTo>
                  <a:lnTo>
                    <a:pt x="66" y="44"/>
                  </a:lnTo>
                  <a:lnTo>
                    <a:pt x="26" y="118"/>
                  </a:lnTo>
                  <a:lnTo>
                    <a:pt x="15" y="118"/>
                  </a:lnTo>
                  <a:lnTo>
                    <a:pt x="5" y="24"/>
                  </a:lnTo>
                  <a:lnTo>
                    <a:pt x="5" y="24"/>
                  </a:lnTo>
                  <a:lnTo>
                    <a:pt x="4" y="9"/>
                  </a:lnTo>
                  <a:lnTo>
                    <a:pt x="2" y="5"/>
                  </a:lnTo>
                  <a:lnTo>
                    <a:pt x="0" y="1"/>
                  </a:lnTo>
                  <a:lnTo>
                    <a:pt x="0" y="0"/>
                  </a:lnTo>
                  <a:lnTo>
                    <a:pt x="33" y="0"/>
                  </a:lnTo>
                  <a:lnTo>
                    <a:pt x="33" y="1"/>
                  </a:lnTo>
                  <a:lnTo>
                    <a:pt x="33" y="1"/>
                  </a:lnTo>
                  <a:lnTo>
                    <a:pt x="31" y="5"/>
                  </a:lnTo>
                  <a:lnTo>
                    <a:pt x="29" y="9"/>
                  </a:lnTo>
                  <a:lnTo>
                    <a:pt x="29" y="14"/>
                  </a:lnTo>
                  <a:lnTo>
                    <a:pt x="29" y="23"/>
                  </a:lnTo>
                  <a:lnTo>
                    <a:pt x="35" y="79"/>
                  </a:lnTo>
                  <a:lnTo>
                    <a:pt x="35" y="79"/>
                  </a:lnTo>
                  <a:lnTo>
                    <a:pt x="77" y="1"/>
                  </a:lnTo>
                  <a:lnTo>
                    <a:pt x="86" y="1"/>
                  </a:lnTo>
                  <a:lnTo>
                    <a:pt x="93" y="79"/>
                  </a:lnTo>
                  <a:lnTo>
                    <a:pt x="94" y="79"/>
                  </a:lnTo>
                  <a:lnTo>
                    <a:pt x="94" y="79"/>
                  </a:lnTo>
                  <a:lnTo>
                    <a:pt x="124" y="21"/>
                  </a:lnTo>
                  <a:lnTo>
                    <a:pt x="124" y="21"/>
                  </a:lnTo>
                  <a:lnTo>
                    <a:pt x="128" y="12"/>
                  </a:lnTo>
                  <a:lnTo>
                    <a:pt x="129" y="6"/>
                  </a:lnTo>
                  <a:lnTo>
                    <a:pt x="129" y="3"/>
                  </a:lnTo>
                  <a:lnTo>
                    <a:pt x="128" y="1"/>
                  </a:lnTo>
                  <a:lnTo>
                    <a:pt x="128" y="0"/>
                  </a:lnTo>
                  <a:lnTo>
                    <a:pt x="150" y="0"/>
                  </a:lnTo>
                  <a:lnTo>
                    <a:pt x="15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799" dirty="0"/>
            </a:p>
          </p:txBody>
        </p:sp>
      </p:grpSp>
    </p:spTree>
    <p:extLst>
      <p:ext uri="{BB962C8B-B14F-4D97-AF65-F5344CB8AC3E}">
        <p14:creationId xmlns:p14="http://schemas.microsoft.com/office/powerpoint/2010/main" val="1153719519"/>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Agenda slide">
    <p:spTree>
      <p:nvGrpSpPr>
        <p:cNvPr id="1" name=""/>
        <p:cNvGrpSpPr/>
        <p:nvPr/>
      </p:nvGrpSpPr>
      <p:grpSpPr>
        <a:xfrm>
          <a:off x="0" y="0"/>
          <a:ext cx="0" cy="0"/>
          <a:chOff x="0" y="0"/>
          <a:chExt cx="0" cy="0"/>
        </a:xfrm>
      </p:grpSpPr>
      <p:sp>
        <p:nvSpPr>
          <p:cNvPr id="14" name="Slide Number Placeholder 4"/>
          <p:cNvSpPr>
            <a:spLocks noGrp="1"/>
          </p:cNvSpPr>
          <p:nvPr>
            <p:ph type="sldNum" sz="quarter" idx="11"/>
          </p:nvPr>
        </p:nvSpPr>
        <p:spPr>
          <a:xfrm>
            <a:off x="9823251" y="5592196"/>
            <a:ext cx="762000" cy="228600"/>
          </a:xfrm>
        </p:spPr>
        <p:txBody>
          <a:bodyPr/>
          <a:lstStyle>
            <a:lvl1pPr algn="r">
              <a:defRPr/>
            </a:lvl1pPr>
          </a:lstStyle>
          <a:p>
            <a:fld id="{F17889F7-7963-4A16-ADF8-FEE4D97DC541}" type="slidenum">
              <a:rPr lang="en-GB" smtClean="0"/>
              <a:pPr/>
              <a:t>‹#›</a:t>
            </a:fld>
            <a:endParaRPr lang="en-GB" dirty="0"/>
          </a:p>
        </p:txBody>
      </p:sp>
      <p:sp>
        <p:nvSpPr>
          <p:cNvPr id="3" name="Text Placeholder 2"/>
          <p:cNvSpPr>
            <a:spLocks noGrp="1"/>
          </p:cNvSpPr>
          <p:nvPr>
            <p:ph type="body" sz="quarter" idx="13" hasCustomPrompt="1"/>
          </p:nvPr>
        </p:nvSpPr>
        <p:spPr>
          <a:xfrm>
            <a:off x="287339" y="301625"/>
            <a:ext cx="8066087" cy="4681538"/>
          </a:xfrm>
        </p:spPr>
        <p:txBody>
          <a:bodyPr/>
          <a:lstStyle>
            <a:lvl1pPr marL="342811" indent="-342811">
              <a:buFont typeface="Arial" panose="020B0604020202020204" pitchFamily="34" charset="0"/>
              <a:buChar char="−"/>
              <a:defRPr sz="1999"/>
            </a:lvl1pPr>
            <a:lvl2pPr>
              <a:defRPr sz="1600" baseline="0"/>
            </a:lvl2pPr>
            <a:lvl3pPr marL="528469" indent="0">
              <a:buFont typeface="Arial" panose="020B0604020202020204" pitchFamily="34" charset="0"/>
              <a:buNone/>
              <a:defRPr sz="1600" baseline="0"/>
            </a:lvl3pPr>
            <a:lvl4pPr>
              <a:defRPr sz="1600"/>
            </a:lvl4pPr>
            <a:lvl5pPr>
              <a:defRPr sz="1400"/>
            </a:lvl5pPr>
          </a:lstStyle>
          <a:p>
            <a:r>
              <a:rPr lang="en-US" dirty="0"/>
              <a:t>This slide can help you create an at a glance slide that can be a summary of your complete presentation. It is equivalent to the table of contents. Make sure you stay clear and short and use from 2 to 7 points.</a:t>
            </a:r>
          </a:p>
          <a:p>
            <a:pPr lvl="1"/>
            <a:r>
              <a:rPr lang="en-US" dirty="0"/>
              <a:t>Point second level</a:t>
            </a:r>
          </a:p>
          <a:p>
            <a:pPr lvl="2"/>
            <a:r>
              <a:rPr lang="en-US" dirty="0"/>
              <a:t>Point third level</a:t>
            </a:r>
          </a:p>
          <a:p>
            <a:pPr lvl="3"/>
            <a:r>
              <a:rPr lang="en-US" dirty="0"/>
              <a:t>Point fourth level</a:t>
            </a:r>
          </a:p>
          <a:p>
            <a:pPr lvl="4"/>
            <a:r>
              <a:rPr lang="en-US" dirty="0"/>
              <a:t>Point fifth level</a:t>
            </a:r>
            <a:endParaRPr lang="en-GB" dirty="0"/>
          </a:p>
        </p:txBody>
      </p:sp>
      <p:sp>
        <p:nvSpPr>
          <p:cNvPr id="16" name="Footer Placeholder 3"/>
          <p:cNvSpPr>
            <a:spLocks noGrp="1"/>
          </p:cNvSpPr>
          <p:nvPr>
            <p:ph type="ftr" sz="quarter" idx="10"/>
          </p:nvPr>
        </p:nvSpPr>
        <p:spPr>
          <a:xfrm>
            <a:off x="658293" y="5592196"/>
            <a:ext cx="8918847" cy="228600"/>
          </a:xfrm>
        </p:spPr>
        <p:txBody>
          <a:bodyPr/>
          <a:lstStyle>
            <a:lvl1pPr>
              <a:defRPr>
                <a:solidFill>
                  <a:schemeClr val="tx2"/>
                </a:solidFill>
              </a:defRPr>
            </a:lvl1pPr>
          </a:lstStyle>
          <a:p>
            <a:r>
              <a:rPr lang="en-US"/>
              <a:t>Global webinar for third-party providers</a:t>
            </a:r>
            <a:endParaRPr lang="en-GB" dirty="0"/>
          </a:p>
        </p:txBody>
      </p:sp>
    </p:spTree>
    <p:extLst>
      <p:ext uri="{BB962C8B-B14F-4D97-AF65-F5344CB8AC3E}">
        <p14:creationId xmlns:p14="http://schemas.microsoft.com/office/powerpoint/2010/main" val="1780067948"/>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Title and insert content zone">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a:xfrm>
            <a:off x="9823251" y="5592196"/>
            <a:ext cx="762000" cy="228600"/>
          </a:xfrm>
        </p:spPr>
        <p:txBody>
          <a:bodyPr/>
          <a:lstStyle>
            <a:lvl1pPr algn="r">
              <a:defRPr/>
            </a:lvl1pPr>
          </a:lstStyle>
          <a:p>
            <a:fld id="{F17889F7-7963-4A16-ADF8-FEE4D97DC541}" type="slidenum">
              <a:rPr lang="en-GB" smtClean="0"/>
              <a:pPr/>
              <a:t>‹#›</a:t>
            </a:fld>
            <a:endParaRPr lang="en-GB" dirty="0"/>
          </a:p>
        </p:txBody>
      </p:sp>
      <p:sp>
        <p:nvSpPr>
          <p:cNvPr id="9" name="Rectangle 34"/>
          <p:cNvSpPr>
            <a:spLocks noGrp="1" noChangeArrowheads="1"/>
          </p:cNvSpPr>
          <p:nvPr>
            <p:ph type="title" hasCustomPrompt="1"/>
          </p:nvPr>
        </p:nvSpPr>
        <p:spPr bwMode="auto">
          <a:xfrm>
            <a:off x="287338" y="301625"/>
            <a:ext cx="8605142" cy="463798"/>
          </a:xfrm>
          <a:prstGeom prst="rect">
            <a:avLst/>
          </a:prstGeom>
          <a:noFill/>
          <a:ln w="9525">
            <a:noFill/>
            <a:miter lim="800000"/>
            <a:headEnd/>
            <a:tailEnd/>
          </a:ln>
          <a:effectLst/>
        </p:spPr>
        <p:txBody>
          <a:bodyPr vert="horz" wrap="square" lIns="107970" tIns="53985" rIns="107970" bIns="53985" numCol="1" anchor="t" anchorCtr="0" compatLnSpc="1">
            <a:prstTxWarp prst="textNoShape">
              <a:avLst/>
            </a:prstTxWarp>
          </a:bodyPr>
          <a:lstStyle>
            <a:lvl1pPr>
              <a:defRPr/>
            </a:lvl1pPr>
          </a:lstStyle>
          <a:p>
            <a:r>
              <a:rPr lang="en-US" kern="0" dirty="0"/>
              <a:t>Your title – keep it short, size can vary between 14pt and 24pt</a:t>
            </a:r>
            <a:endParaRPr lang="en-GB" kern="0" dirty="0"/>
          </a:p>
        </p:txBody>
      </p:sp>
      <p:sp>
        <p:nvSpPr>
          <p:cNvPr id="11" name="Content Placeholder 2"/>
          <p:cNvSpPr>
            <a:spLocks noGrp="1"/>
          </p:cNvSpPr>
          <p:nvPr>
            <p:ph sz="quarter" idx="12" hasCustomPrompt="1"/>
          </p:nvPr>
        </p:nvSpPr>
        <p:spPr>
          <a:xfrm>
            <a:off x="287338" y="1022251"/>
            <a:ext cx="8642350" cy="4175671"/>
          </a:xfrm>
        </p:spPr>
        <p:txBody>
          <a:bodyPr/>
          <a:lstStyle>
            <a:lvl1pPr>
              <a:defRPr b="1"/>
            </a:lvl1pPr>
          </a:lstStyle>
          <a:p>
            <a:r>
              <a:rPr lang="en-US" b="0" dirty="0"/>
              <a:t>SWIFT is a member-owned cooperative through which the financial world conducts its business operations with speed, certainty and confidence. More than 10,800 financial institutions and corporations in over 200 countries trust us every day to exchange millions of </a:t>
            </a:r>
            <a:r>
              <a:rPr lang="en-US" b="0" dirty="0" err="1"/>
              <a:t>standardised</a:t>
            </a:r>
            <a:r>
              <a:rPr lang="en-US" b="0" dirty="0"/>
              <a:t> financial messages.</a:t>
            </a:r>
          </a:p>
        </p:txBody>
      </p:sp>
      <p:sp>
        <p:nvSpPr>
          <p:cNvPr id="7" name="Footer Placeholder 3"/>
          <p:cNvSpPr>
            <a:spLocks noGrp="1"/>
          </p:cNvSpPr>
          <p:nvPr>
            <p:ph type="ftr" sz="quarter" idx="10"/>
          </p:nvPr>
        </p:nvSpPr>
        <p:spPr>
          <a:xfrm>
            <a:off x="658293" y="5592196"/>
            <a:ext cx="8918847" cy="228600"/>
          </a:xfrm>
        </p:spPr>
        <p:txBody>
          <a:bodyPr/>
          <a:lstStyle>
            <a:lvl1pPr>
              <a:defRPr>
                <a:solidFill>
                  <a:schemeClr val="tx2"/>
                </a:solidFill>
              </a:defRPr>
            </a:lvl1pPr>
          </a:lstStyle>
          <a:p>
            <a:r>
              <a:rPr lang="en-US"/>
              <a:t>Global webinar for third-party providers</a:t>
            </a:r>
            <a:endParaRPr lang="en-GB" dirty="0"/>
          </a:p>
        </p:txBody>
      </p:sp>
    </p:spTree>
    <p:extLst>
      <p:ext uri="{BB962C8B-B14F-4D97-AF65-F5344CB8AC3E}">
        <p14:creationId xmlns:p14="http://schemas.microsoft.com/office/powerpoint/2010/main" val="3167098799"/>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a:xfrm>
            <a:off x="9823251" y="5592196"/>
            <a:ext cx="762000" cy="228600"/>
          </a:xfrm>
        </p:spPr>
        <p:txBody>
          <a:bodyPr/>
          <a:lstStyle>
            <a:lvl1pPr algn="r">
              <a:defRPr/>
            </a:lvl1pPr>
          </a:lstStyle>
          <a:p>
            <a:fld id="{F17889F7-7963-4A16-ADF8-FEE4D97DC541}" type="slidenum">
              <a:rPr lang="en-GB" smtClean="0"/>
              <a:pPr/>
              <a:t>‹#›</a:t>
            </a:fld>
            <a:endParaRPr lang="en-GB" dirty="0"/>
          </a:p>
        </p:txBody>
      </p:sp>
      <p:sp>
        <p:nvSpPr>
          <p:cNvPr id="9" name="Rectangle 34"/>
          <p:cNvSpPr>
            <a:spLocks noGrp="1" noChangeArrowheads="1"/>
          </p:cNvSpPr>
          <p:nvPr>
            <p:ph type="title" hasCustomPrompt="1"/>
          </p:nvPr>
        </p:nvSpPr>
        <p:spPr bwMode="auto">
          <a:xfrm>
            <a:off x="287338" y="301625"/>
            <a:ext cx="8605142" cy="463798"/>
          </a:xfrm>
          <a:prstGeom prst="rect">
            <a:avLst/>
          </a:prstGeom>
          <a:noFill/>
          <a:ln w="9525">
            <a:noFill/>
            <a:miter lim="800000"/>
            <a:headEnd/>
            <a:tailEnd/>
          </a:ln>
          <a:effectLst/>
        </p:spPr>
        <p:txBody>
          <a:bodyPr vert="horz" wrap="square" lIns="107970" tIns="53985" rIns="107970" bIns="53985" numCol="1" anchor="t" anchorCtr="0" compatLnSpc="1">
            <a:prstTxWarp prst="textNoShape">
              <a:avLst/>
            </a:prstTxWarp>
          </a:bodyPr>
          <a:lstStyle>
            <a:lvl1pPr>
              <a:defRPr/>
            </a:lvl1pPr>
          </a:lstStyle>
          <a:p>
            <a:r>
              <a:rPr lang="en-US" kern="0" dirty="0"/>
              <a:t>Your title – keep it short, size can vary between 14pt and 24pt</a:t>
            </a:r>
            <a:endParaRPr lang="en-GB" kern="0" dirty="0"/>
          </a:p>
        </p:txBody>
      </p:sp>
      <p:sp>
        <p:nvSpPr>
          <p:cNvPr id="7" name="Footer Placeholder 3"/>
          <p:cNvSpPr>
            <a:spLocks noGrp="1"/>
          </p:cNvSpPr>
          <p:nvPr>
            <p:ph type="ftr" sz="quarter" idx="10"/>
          </p:nvPr>
        </p:nvSpPr>
        <p:spPr>
          <a:xfrm>
            <a:off x="658293" y="5592196"/>
            <a:ext cx="8918847" cy="228600"/>
          </a:xfrm>
        </p:spPr>
        <p:txBody>
          <a:bodyPr/>
          <a:lstStyle>
            <a:lvl1pPr>
              <a:defRPr>
                <a:solidFill>
                  <a:schemeClr val="tx2"/>
                </a:solidFill>
              </a:defRPr>
            </a:lvl1pPr>
          </a:lstStyle>
          <a:p>
            <a:r>
              <a:rPr lang="en-US"/>
              <a:t>Global webinar for third-party providers</a:t>
            </a:r>
            <a:endParaRPr lang="en-GB" dirty="0"/>
          </a:p>
        </p:txBody>
      </p:sp>
    </p:spTree>
    <p:extLst>
      <p:ext uri="{BB962C8B-B14F-4D97-AF65-F5344CB8AC3E}">
        <p14:creationId xmlns:p14="http://schemas.microsoft.com/office/powerpoint/2010/main" val="209253510"/>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Blanc slide">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a:xfrm>
            <a:off x="9823251" y="5592196"/>
            <a:ext cx="762000" cy="228600"/>
          </a:xfrm>
        </p:spPr>
        <p:txBody>
          <a:bodyPr/>
          <a:lstStyle>
            <a:lvl1pPr algn="r">
              <a:defRPr/>
            </a:lvl1pPr>
          </a:lstStyle>
          <a:p>
            <a:fld id="{F17889F7-7963-4A16-ADF8-FEE4D97DC541}" type="slidenum">
              <a:rPr lang="en-GB" smtClean="0"/>
              <a:pPr/>
              <a:t>‹#›</a:t>
            </a:fld>
            <a:endParaRPr lang="en-GB" dirty="0"/>
          </a:p>
        </p:txBody>
      </p:sp>
      <p:sp>
        <p:nvSpPr>
          <p:cNvPr id="7" name="Footer Placeholder 3"/>
          <p:cNvSpPr>
            <a:spLocks noGrp="1"/>
          </p:cNvSpPr>
          <p:nvPr>
            <p:ph type="ftr" sz="quarter" idx="10"/>
          </p:nvPr>
        </p:nvSpPr>
        <p:spPr>
          <a:xfrm>
            <a:off x="658293" y="5592196"/>
            <a:ext cx="8918847" cy="228600"/>
          </a:xfrm>
        </p:spPr>
        <p:txBody>
          <a:bodyPr/>
          <a:lstStyle>
            <a:lvl1pPr>
              <a:defRPr>
                <a:solidFill>
                  <a:schemeClr val="tx2"/>
                </a:solidFill>
              </a:defRPr>
            </a:lvl1pPr>
          </a:lstStyle>
          <a:p>
            <a:r>
              <a:rPr lang="en-US"/>
              <a:t>Global webinar for third-party providers</a:t>
            </a:r>
            <a:endParaRPr lang="en-GB" dirty="0"/>
          </a:p>
        </p:txBody>
      </p:sp>
    </p:spTree>
    <p:extLst>
      <p:ext uri="{BB962C8B-B14F-4D97-AF65-F5344CB8AC3E}">
        <p14:creationId xmlns:p14="http://schemas.microsoft.com/office/powerpoint/2010/main" val="932598092"/>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Title and big message">
    <p:spTree>
      <p:nvGrpSpPr>
        <p:cNvPr id="1" name=""/>
        <p:cNvGrpSpPr/>
        <p:nvPr/>
      </p:nvGrpSpPr>
      <p:grpSpPr>
        <a:xfrm>
          <a:off x="0" y="0"/>
          <a:ext cx="0" cy="0"/>
          <a:chOff x="0" y="0"/>
          <a:chExt cx="0" cy="0"/>
        </a:xfrm>
      </p:grpSpPr>
      <p:sp>
        <p:nvSpPr>
          <p:cNvPr id="14" name="Slide Number Placeholder 4"/>
          <p:cNvSpPr>
            <a:spLocks noGrp="1"/>
          </p:cNvSpPr>
          <p:nvPr>
            <p:ph type="sldNum" sz="quarter" idx="11"/>
          </p:nvPr>
        </p:nvSpPr>
        <p:spPr>
          <a:xfrm>
            <a:off x="9823251" y="5592196"/>
            <a:ext cx="762000" cy="228600"/>
          </a:xfrm>
        </p:spPr>
        <p:txBody>
          <a:bodyPr/>
          <a:lstStyle>
            <a:lvl1pPr algn="r">
              <a:defRPr/>
            </a:lvl1pPr>
          </a:lstStyle>
          <a:p>
            <a:fld id="{F17889F7-7963-4A16-ADF8-FEE4D97DC541}" type="slidenum">
              <a:rPr lang="en-GB" smtClean="0"/>
              <a:pPr/>
              <a:t>‹#›</a:t>
            </a:fld>
            <a:endParaRPr lang="en-GB" dirty="0"/>
          </a:p>
        </p:txBody>
      </p:sp>
      <p:sp>
        <p:nvSpPr>
          <p:cNvPr id="9" name="Rectangle 34"/>
          <p:cNvSpPr>
            <a:spLocks noGrp="1" noChangeArrowheads="1"/>
          </p:cNvSpPr>
          <p:nvPr>
            <p:ph type="title" hasCustomPrompt="1"/>
          </p:nvPr>
        </p:nvSpPr>
        <p:spPr bwMode="auto">
          <a:xfrm>
            <a:off x="287338" y="301625"/>
            <a:ext cx="8605142" cy="463798"/>
          </a:xfrm>
          <a:prstGeom prst="rect">
            <a:avLst/>
          </a:prstGeom>
          <a:noFill/>
          <a:ln w="9525">
            <a:noFill/>
            <a:miter lim="800000"/>
            <a:headEnd/>
            <a:tailEnd/>
          </a:ln>
          <a:effectLst/>
        </p:spPr>
        <p:txBody>
          <a:bodyPr vert="horz" wrap="square" lIns="107970" tIns="53985" rIns="107970" bIns="53985" numCol="1" anchor="t" anchorCtr="0" compatLnSpc="1">
            <a:prstTxWarp prst="textNoShape">
              <a:avLst/>
            </a:prstTxWarp>
          </a:bodyPr>
          <a:lstStyle>
            <a:lvl1pPr>
              <a:defRPr sz="1799"/>
            </a:lvl1pPr>
          </a:lstStyle>
          <a:p>
            <a:r>
              <a:rPr lang="en-US" kern="0" dirty="0"/>
              <a:t>Your title – keep it short, size can vary between 14pt and 24pt</a:t>
            </a:r>
            <a:endParaRPr lang="en-GB" kern="0" dirty="0"/>
          </a:p>
        </p:txBody>
      </p:sp>
      <p:sp>
        <p:nvSpPr>
          <p:cNvPr id="12" name="Text Placeholder 2"/>
          <p:cNvSpPr>
            <a:spLocks noGrp="1"/>
          </p:cNvSpPr>
          <p:nvPr>
            <p:ph type="body" sz="quarter" idx="12" hasCustomPrompt="1"/>
          </p:nvPr>
        </p:nvSpPr>
        <p:spPr>
          <a:xfrm>
            <a:off x="287339" y="1022251"/>
            <a:ext cx="8641729" cy="4176464"/>
          </a:xfrm>
        </p:spPr>
        <p:txBody>
          <a:bodyPr/>
          <a:lstStyle>
            <a:lvl1pPr>
              <a:defRPr sz="3199"/>
            </a:lvl1pPr>
          </a:lstStyle>
          <a:p>
            <a:pPr lvl="0"/>
            <a:r>
              <a:rPr lang="en-US" dirty="0"/>
              <a:t>SWIFT is a member-owned cooperative through which the financial world conducts its business operations with speed, certainty and confidence. More than 10,800 financial institutions and corporations in over 200 countries trust us every day to exchange millions of </a:t>
            </a:r>
            <a:r>
              <a:rPr lang="en-US" dirty="0" err="1"/>
              <a:t>standardised</a:t>
            </a:r>
            <a:r>
              <a:rPr lang="en-US" dirty="0"/>
              <a:t> financial messages. </a:t>
            </a:r>
          </a:p>
        </p:txBody>
      </p:sp>
      <p:sp>
        <p:nvSpPr>
          <p:cNvPr id="7" name="Footer Placeholder 3"/>
          <p:cNvSpPr>
            <a:spLocks noGrp="1"/>
          </p:cNvSpPr>
          <p:nvPr>
            <p:ph type="ftr" sz="quarter" idx="10"/>
          </p:nvPr>
        </p:nvSpPr>
        <p:spPr>
          <a:xfrm>
            <a:off x="658293" y="5592196"/>
            <a:ext cx="8918847" cy="228600"/>
          </a:xfrm>
        </p:spPr>
        <p:txBody>
          <a:bodyPr/>
          <a:lstStyle>
            <a:lvl1pPr>
              <a:defRPr>
                <a:solidFill>
                  <a:schemeClr val="tx2"/>
                </a:solidFill>
              </a:defRPr>
            </a:lvl1pPr>
          </a:lstStyle>
          <a:p>
            <a:r>
              <a:rPr lang="en-US"/>
              <a:t>Global webinar for third-party providers</a:t>
            </a:r>
            <a:endParaRPr lang="en-GB" dirty="0"/>
          </a:p>
        </p:txBody>
      </p:sp>
    </p:spTree>
    <p:extLst>
      <p:ext uri="{BB962C8B-B14F-4D97-AF65-F5344CB8AC3E}">
        <p14:creationId xmlns:p14="http://schemas.microsoft.com/office/powerpoint/2010/main" val="508906081"/>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14" name="Slide Number Placeholder 4"/>
          <p:cNvSpPr>
            <a:spLocks noGrp="1"/>
          </p:cNvSpPr>
          <p:nvPr>
            <p:ph type="sldNum" sz="quarter" idx="11"/>
          </p:nvPr>
        </p:nvSpPr>
        <p:spPr>
          <a:xfrm>
            <a:off x="9823251" y="5592196"/>
            <a:ext cx="762000" cy="228600"/>
          </a:xfrm>
        </p:spPr>
        <p:txBody>
          <a:bodyPr/>
          <a:lstStyle>
            <a:lvl1pPr algn="r">
              <a:defRPr/>
            </a:lvl1pPr>
          </a:lstStyle>
          <a:p>
            <a:fld id="{F17889F7-7963-4A16-ADF8-FEE4D97DC541}" type="slidenum">
              <a:rPr lang="en-GB" smtClean="0"/>
              <a:pPr/>
              <a:t>‹#›</a:t>
            </a:fld>
            <a:endParaRPr lang="en-GB" dirty="0"/>
          </a:p>
        </p:txBody>
      </p:sp>
      <p:sp>
        <p:nvSpPr>
          <p:cNvPr id="5" name="Text Placeholder 4"/>
          <p:cNvSpPr>
            <a:spLocks noGrp="1"/>
          </p:cNvSpPr>
          <p:nvPr>
            <p:ph type="body" sz="quarter" idx="12" hasCustomPrompt="1"/>
          </p:nvPr>
        </p:nvSpPr>
        <p:spPr>
          <a:xfrm>
            <a:off x="658292" y="517525"/>
            <a:ext cx="8064500" cy="3961110"/>
          </a:xfrm>
        </p:spPr>
        <p:txBody>
          <a:bodyPr/>
          <a:lstStyle>
            <a:lvl1pPr>
              <a:defRPr sz="3599" b="0">
                <a:latin typeface="+mj-lt"/>
              </a:defRPr>
            </a:lvl1pPr>
            <a:lvl2pPr>
              <a:defRPr sz="3999" b="1"/>
            </a:lvl2pPr>
            <a:lvl3pPr>
              <a:defRPr sz="3999" b="1"/>
            </a:lvl3pPr>
            <a:lvl4pPr>
              <a:defRPr sz="3999" b="1"/>
            </a:lvl4pPr>
            <a:lvl5pPr>
              <a:defRPr sz="3599" b="1"/>
            </a:lvl5pPr>
          </a:lstStyle>
          <a:p>
            <a:pPr lvl="0"/>
            <a:r>
              <a:rPr lang="en-US" dirty="0"/>
              <a:t>It is change, continuing change, inevitable change, that is the dominant factor in society today. No sensible decision can be made any longer without taking into account not only the world as it is, but the world as it will be.</a:t>
            </a:r>
          </a:p>
        </p:txBody>
      </p:sp>
      <p:sp>
        <p:nvSpPr>
          <p:cNvPr id="3" name="Text Placeholder 2"/>
          <p:cNvSpPr>
            <a:spLocks noGrp="1"/>
          </p:cNvSpPr>
          <p:nvPr>
            <p:ph type="body" sz="quarter" idx="13" hasCustomPrompt="1"/>
          </p:nvPr>
        </p:nvSpPr>
        <p:spPr>
          <a:xfrm>
            <a:off x="658293" y="4622800"/>
            <a:ext cx="8066088" cy="503238"/>
          </a:xfrm>
        </p:spPr>
        <p:txBody>
          <a:bodyPr/>
          <a:lstStyle>
            <a:lvl1pPr marL="285675" indent="-285675">
              <a:buFont typeface="Arial" panose="020B0604020202020204" pitchFamily="34" charset="0"/>
              <a:buChar char="̶"/>
              <a:defRPr b="0"/>
            </a:lvl1pPr>
          </a:lstStyle>
          <a:p>
            <a:pPr lvl="0"/>
            <a:r>
              <a:rPr lang="en-US" dirty="0"/>
              <a:t>Isaac Asimov</a:t>
            </a:r>
            <a:endParaRPr lang="en-GB" dirty="0"/>
          </a:p>
        </p:txBody>
      </p:sp>
      <p:sp>
        <p:nvSpPr>
          <p:cNvPr id="7" name="Footer Placeholder 3"/>
          <p:cNvSpPr>
            <a:spLocks noGrp="1"/>
          </p:cNvSpPr>
          <p:nvPr>
            <p:ph type="ftr" sz="quarter" idx="10"/>
          </p:nvPr>
        </p:nvSpPr>
        <p:spPr>
          <a:xfrm>
            <a:off x="658293" y="5592196"/>
            <a:ext cx="8918847" cy="228600"/>
          </a:xfrm>
        </p:spPr>
        <p:txBody>
          <a:bodyPr/>
          <a:lstStyle>
            <a:lvl1pPr>
              <a:defRPr>
                <a:solidFill>
                  <a:schemeClr val="tx2"/>
                </a:solidFill>
              </a:defRPr>
            </a:lvl1pPr>
          </a:lstStyle>
          <a:p>
            <a:r>
              <a:rPr lang="en-US"/>
              <a:t>Global webinar for third-party providers</a:t>
            </a:r>
            <a:endParaRPr lang="en-GB" dirty="0"/>
          </a:p>
        </p:txBody>
      </p:sp>
    </p:spTree>
    <p:extLst>
      <p:ext uri="{BB962C8B-B14F-4D97-AF65-F5344CB8AC3E}">
        <p14:creationId xmlns:p14="http://schemas.microsoft.com/office/powerpoint/2010/main" val="2319150493"/>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Title and 2 columns">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a:xfrm>
            <a:off x="9823251" y="5592196"/>
            <a:ext cx="762000" cy="228600"/>
          </a:xfrm>
        </p:spPr>
        <p:txBody>
          <a:bodyPr/>
          <a:lstStyle>
            <a:lvl1pPr algn="r">
              <a:defRPr/>
            </a:lvl1pPr>
          </a:lstStyle>
          <a:p>
            <a:fld id="{F17889F7-7963-4A16-ADF8-FEE4D97DC541}" type="slidenum">
              <a:rPr lang="en-GB" smtClean="0"/>
              <a:pPr/>
              <a:t>‹#›</a:t>
            </a:fld>
            <a:endParaRPr lang="en-GB" dirty="0"/>
          </a:p>
        </p:txBody>
      </p:sp>
      <p:sp>
        <p:nvSpPr>
          <p:cNvPr id="12" name="Rectangle 34"/>
          <p:cNvSpPr>
            <a:spLocks noGrp="1" noChangeArrowheads="1"/>
          </p:cNvSpPr>
          <p:nvPr>
            <p:ph type="title" hasCustomPrompt="1"/>
          </p:nvPr>
        </p:nvSpPr>
        <p:spPr bwMode="auto">
          <a:xfrm>
            <a:off x="287338" y="301625"/>
            <a:ext cx="8605142" cy="463798"/>
          </a:xfrm>
          <a:prstGeom prst="rect">
            <a:avLst/>
          </a:prstGeom>
          <a:noFill/>
          <a:ln w="9525">
            <a:noFill/>
            <a:miter lim="800000"/>
            <a:headEnd/>
            <a:tailEnd/>
          </a:ln>
          <a:effectLst/>
        </p:spPr>
        <p:txBody>
          <a:bodyPr vert="horz" wrap="square" lIns="107970" tIns="53985" rIns="107970" bIns="53985" numCol="1" anchor="t" anchorCtr="0" compatLnSpc="1">
            <a:prstTxWarp prst="textNoShape">
              <a:avLst/>
            </a:prstTxWarp>
          </a:bodyPr>
          <a:lstStyle>
            <a:lvl1pPr>
              <a:defRPr/>
            </a:lvl1pPr>
          </a:lstStyle>
          <a:p>
            <a:r>
              <a:rPr lang="en-US" kern="0" dirty="0"/>
              <a:t>Your title – keep it short, size can vary between 14pt and 24pt</a:t>
            </a:r>
            <a:endParaRPr lang="en-GB" kern="0" dirty="0"/>
          </a:p>
        </p:txBody>
      </p:sp>
      <p:sp>
        <p:nvSpPr>
          <p:cNvPr id="3" name="Text Placeholder 2"/>
          <p:cNvSpPr>
            <a:spLocks noGrp="1"/>
          </p:cNvSpPr>
          <p:nvPr>
            <p:ph type="body" sz="quarter" idx="14" hasCustomPrompt="1"/>
          </p:nvPr>
        </p:nvSpPr>
        <p:spPr>
          <a:xfrm>
            <a:off x="287339" y="1022350"/>
            <a:ext cx="4105275" cy="4032250"/>
          </a:xfrm>
        </p:spPr>
        <p:txBody>
          <a:bodyPr/>
          <a:lstStyle>
            <a:lvl1pPr>
              <a:defRPr sz="1400" b="1"/>
            </a:lvl1pPr>
            <a:lvl2pPr>
              <a:defRPr b="0"/>
            </a:lvl2pPr>
            <a:lvl3pPr marL="743979" indent="-215510">
              <a:buFont typeface="Arial" panose="020B0604020202020204" pitchFamily="34" charset="0"/>
              <a:buChar char="−"/>
              <a:defRPr b="0"/>
            </a:lvl3pPr>
            <a:lvl4pPr>
              <a:defRPr b="0" baseline="0"/>
            </a:lvl4pPr>
            <a:lvl5pPr>
              <a:defRPr b="0"/>
            </a:lvl5pPr>
          </a:lstStyle>
          <a:p>
            <a:r>
              <a:rPr lang="en-US" b="0" dirty="0"/>
              <a:t>SWIFT is a member-owned cooperative through which the financial world conducts its business operations with speed, certainty and confidence. More than 10,800 financial institutions and corporations in over 200 countries trust us every day to exchange millions of </a:t>
            </a:r>
            <a:r>
              <a:rPr lang="en-US" b="0" dirty="0" err="1"/>
              <a:t>standardised</a:t>
            </a:r>
            <a:r>
              <a:rPr lang="en-US" b="0" dirty="0"/>
              <a:t> financial messages.</a:t>
            </a:r>
          </a:p>
          <a:p>
            <a:pPr lvl="1"/>
            <a:r>
              <a:rPr lang="en-US" dirty="0"/>
              <a:t>Point second level</a:t>
            </a:r>
          </a:p>
          <a:p>
            <a:pPr lvl="2"/>
            <a:r>
              <a:rPr lang="en-US" dirty="0"/>
              <a:t>Point third level</a:t>
            </a:r>
          </a:p>
          <a:p>
            <a:pPr lvl="3"/>
            <a:r>
              <a:rPr lang="en-US" dirty="0"/>
              <a:t>Point fourth level</a:t>
            </a:r>
          </a:p>
          <a:p>
            <a:pPr lvl="4"/>
            <a:r>
              <a:rPr lang="en-US" dirty="0"/>
              <a:t>Point fifth level</a:t>
            </a:r>
            <a:endParaRPr lang="en-GB" dirty="0"/>
          </a:p>
        </p:txBody>
      </p:sp>
      <p:sp>
        <p:nvSpPr>
          <p:cNvPr id="13" name="Text Placeholder 2"/>
          <p:cNvSpPr>
            <a:spLocks noGrp="1"/>
          </p:cNvSpPr>
          <p:nvPr>
            <p:ph type="body" sz="quarter" idx="15" hasCustomPrompt="1"/>
          </p:nvPr>
        </p:nvSpPr>
        <p:spPr>
          <a:xfrm>
            <a:off x="4787255" y="1022251"/>
            <a:ext cx="4105275" cy="4032250"/>
          </a:xfrm>
        </p:spPr>
        <p:txBody>
          <a:bodyPr/>
          <a:lstStyle>
            <a:lvl1pPr>
              <a:defRPr sz="1400"/>
            </a:lvl1pPr>
            <a:lvl3pPr marL="743979" indent="-215510">
              <a:buFont typeface="Arial" panose="020B0604020202020204" pitchFamily="34" charset="0"/>
              <a:buChar char="−"/>
              <a:defRPr/>
            </a:lvl3pPr>
          </a:lstStyle>
          <a:p>
            <a:r>
              <a:rPr lang="en-US" b="0" dirty="0"/>
              <a:t>SWIFT is a member-owned cooperative through which the financial world conducts its business operations with speed, certainty and confidence. More than 10,800 financial institutions and corporations in over 200 countries trust us every day to exchange millions of </a:t>
            </a:r>
            <a:r>
              <a:rPr lang="en-US" b="0" dirty="0" err="1"/>
              <a:t>standardised</a:t>
            </a:r>
            <a:r>
              <a:rPr lang="en-US" b="0" dirty="0"/>
              <a:t> financial messages.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5" name="Footer Placeholder 3"/>
          <p:cNvSpPr>
            <a:spLocks noGrp="1"/>
          </p:cNvSpPr>
          <p:nvPr>
            <p:ph type="ftr" sz="quarter" idx="10"/>
          </p:nvPr>
        </p:nvSpPr>
        <p:spPr>
          <a:xfrm>
            <a:off x="658293" y="5592196"/>
            <a:ext cx="8918847" cy="228600"/>
          </a:xfrm>
        </p:spPr>
        <p:txBody>
          <a:bodyPr/>
          <a:lstStyle>
            <a:lvl1pPr>
              <a:defRPr>
                <a:solidFill>
                  <a:schemeClr val="tx2"/>
                </a:solidFill>
              </a:defRPr>
            </a:lvl1pPr>
          </a:lstStyle>
          <a:p>
            <a:r>
              <a:rPr lang="en-US"/>
              <a:t>Global webinar for third-party providers</a:t>
            </a:r>
            <a:endParaRPr lang="en-GB" dirty="0"/>
          </a:p>
        </p:txBody>
      </p:sp>
    </p:spTree>
    <p:extLst>
      <p:ext uri="{BB962C8B-B14F-4D97-AF65-F5344CB8AC3E}">
        <p14:creationId xmlns:p14="http://schemas.microsoft.com/office/powerpoint/2010/main" val="2671555450"/>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Title and 3 columns">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a:xfrm>
            <a:off x="9823251" y="5592196"/>
            <a:ext cx="762000" cy="228600"/>
          </a:xfrm>
        </p:spPr>
        <p:txBody>
          <a:bodyPr/>
          <a:lstStyle>
            <a:lvl1pPr algn="r">
              <a:defRPr/>
            </a:lvl1pPr>
          </a:lstStyle>
          <a:p>
            <a:fld id="{F17889F7-7963-4A16-ADF8-FEE4D97DC541}" type="slidenum">
              <a:rPr lang="en-GB" smtClean="0"/>
              <a:pPr/>
              <a:t>‹#›</a:t>
            </a:fld>
            <a:endParaRPr lang="en-GB" dirty="0"/>
          </a:p>
        </p:txBody>
      </p:sp>
      <p:sp>
        <p:nvSpPr>
          <p:cNvPr id="12" name="Rectangle 34"/>
          <p:cNvSpPr>
            <a:spLocks noGrp="1" noChangeArrowheads="1"/>
          </p:cNvSpPr>
          <p:nvPr>
            <p:ph type="title" hasCustomPrompt="1"/>
          </p:nvPr>
        </p:nvSpPr>
        <p:spPr bwMode="auto">
          <a:xfrm>
            <a:off x="287338" y="302171"/>
            <a:ext cx="8605142" cy="463798"/>
          </a:xfrm>
          <a:prstGeom prst="rect">
            <a:avLst/>
          </a:prstGeom>
          <a:noFill/>
          <a:ln w="9525">
            <a:noFill/>
            <a:miter lim="800000"/>
            <a:headEnd/>
            <a:tailEnd/>
          </a:ln>
          <a:effectLst/>
        </p:spPr>
        <p:txBody>
          <a:bodyPr vert="horz" wrap="square" lIns="107970" tIns="53985" rIns="107970" bIns="53985" numCol="1" anchor="t" anchorCtr="0" compatLnSpc="1">
            <a:prstTxWarp prst="textNoShape">
              <a:avLst/>
            </a:prstTxWarp>
          </a:bodyPr>
          <a:lstStyle>
            <a:lvl1pPr>
              <a:defRPr/>
            </a:lvl1pPr>
          </a:lstStyle>
          <a:p>
            <a:r>
              <a:rPr lang="en-US" kern="0" dirty="0"/>
              <a:t>Your title – keep it short, size can vary between 14pt and 24pt</a:t>
            </a:r>
            <a:endParaRPr lang="en-GB" kern="0" dirty="0"/>
          </a:p>
        </p:txBody>
      </p:sp>
      <p:sp>
        <p:nvSpPr>
          <p:cNvPr id="11" name="Text Placeholder 2"/>
          <p:cNvSpPr>
            <a:spLocks noGrp="1"/>
          </p:cNvSpPr>
          <p:nvPr>
            <p:ph type="body" sz="quarter" idx="15" hasCustomPrompt="1"/>
          </p:nvPr>
        </p:nvSpPr>
        <p:spPr>
          <a:xfrm>
            <a:off x="287339" y="1022350"/>
            <a:ext cx="3097113" cy="4032250"/>
          </a:xfrm>
        </p:spPr>
        <p:txBody>
          <a:bodyPr/>
          <a:lstStyle>
            <a:lvl1pPr>
              <a:defRPr sz="1400"/>
            </a:lvl1pPr>
            <a:lvl3pPr marL="743979" indent="-215510">
              <a:buFont typeface="Arial" panose="020B0604020202020204" pitchFamily="34" charset="0"/>
              <a:buChar char="−"/>
              <a:defRPr/>
            </a:lvl3pPr>
          </a:lstStyle>
          <a:p>
            <a:r>
              <a:rPr lang="en-US" b="0" dirty="0"/>
              <a:t>SWIFT is a member-owned cooperative through which the financial world conducts its business operations with speed, certainty and confidence. More than 10,800 financial institutions and corporations in over 200 countries trust us every day to exchange millions of </a:t>
            </a:r>
            <a:r>
              <a:rPr lang="en-US" b="0" dirty="0" err="1"/>
              <a:t>standardised</a:t>
            </a:r>
            <a:r>
              <a:rPr lang="en-US" b="0" dirty="0"/>
              <a:t> financial messages.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3" name="Text Placeholder 2"/>
          <p:cNvSpPr>
            <a:spLocks noGrp="1"/>
          </p:cNvSpPr>
          <p:nvPr>
            <p:ph type="body" sz="quarter" idx="16" hasCustomPrompt="1"/>
          </p:nvPr>
        </p:nvSpPr>
        <p:spPr>
          <a:xfrm>
            <a:off x="3816500" y="1022251"/>
            <a:ext cx="3097113" cy="4032250"/>
          </a:xfrm>
        </p:spPr>
        <p:txBody>
          <a:bodyPr/>
          <a:lstStyle>
            <a:lvl1pPr>
              <a:defRPr sz="1400"/>
            </a:lvl1pPr>
            <a:lvl3pPr marL="743979" indent="-215510">
              <a:buFont typeface="Arial" panose="020B0604020202020204" pitchFamily="34" charset="0"/>
              <a:buChar char="−"/>
              <a:defRPr/>
            </a:lvl3pPr>
          </a:lstStyle>
          <a:p>
            <a:r>
              <a:rPr lang="en-US" b="0" dirty="0"/>
              <a:t>SWIFT is a member-owned cooperative through which the financial world conducts its business operations with speed, certainty and confidence. More than 10,800 financial institutions and corporations in over 200 countries trust us every day to exchange millions of </a:t>
            </a:r>
            <a:r>
              <a:rPr lang="en-US" b="0" dirty="0" err="1"/>
              <a:t>standardised</a:t>
            </a:r>
            <a:r>
              <a:rPr lang="en-US" b="0" dirty="0"/>
              <a:t> financial messages.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4" name="Text Placeholder 2"/>
          <p:cNvSpPr>
            <a:spLocks noGrp="1"/>
          </p:cNvSpPr>
          <p:nvPr>
            <p:ph type="body" sz="quarter" idx="17" hasCustomPrompt="1"/>
          </p:nvPr>
        </p:nvSpPr>
        <p:spPr>
          <a:xfrm>
            <a:off x="7399790" y="1022251"/>
            <a:ext cx="3097113" cy="4032250"/>
          </a:xfrm>
        </p:spPr>
        <p:txBody>
          <a:bodyPr/>
          <a:lstStyle>
            <a:lvl1pPr>
              <a:defRPr sz="1400"/>
            </a:lvl1pPr>
            <a:lvl3pPr marL="743979" indent="-215510">
              <a:buFont typeface="Arial" panose="020B0604020202020204" pitchFamily="34" charset="0"/>
              <a:buChar char="−"/>
              <a:defRPr/>
            </a:lvl3pPr>
          </a:lstStyle>
          <a:p>
            <a:r>
              <a:rPr lang="en-US" b="0" dirty="0"/>
              <a:t>SWIFT is a member-owned cooperative through which the financial world conducts its business operations with speed, certainty and confidence. More than 10,800 financial institutions and corporations in over 200 countries trust us every day to exchange millions of </a:t>
            </a:r>
            <a:r>
              <a:rPr lang="en-US" b="0" dirty="0" err="1"/>
              <a:t>standardised</a:t>
            </a:r>
            <a:r>
              <a:rPr lang="en-US" b="0" dirty="0"/>
              <a:t> financial messages.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6" name="Footer Placeholder 3"/>
          <p:cNvSpPr>
            <a:spLocks noGrp="1"/>
          </p:cNvSpPr>
          <p:nvPr>
            <p:ph type="ftr" sz="quarter" idx="10"/>
          </p:nvPr>
        </p:nvSpPr>
        <p:spPr>
          <a:xfrm>
            <a:off x="658293" y="5592196"/>
            <a:ext cx="8918847" cy="228600"/>
          </a:xfrm>
        </p:spPr>
        <p:txBody>
          <a:bodyPr/>
          <a:lstStyle>
            <a:lvl1pPr>
              <a:defRPr>
                <a:solidFill>
                  <a:schemeClr val="tx2"/>
                </a:solidFill>
              </a:defRPr>
            </a:lvl1pPr>
          </a:lstStyle>
          <a:p>
            <a:r>
              <a:rPr lang="en-US"/>
              <a:t>Global webinar for third-party providers</a:t>
            </a:r>
            <a:endParaRPr lang="en-GB" dirty="0"/>
          </a:p>
        </p:txBody>
      </p:sp>
    </p:spTree>
    <p:extLst>
      <p:ext uri="{BB962C8B-B14F-4D97-AF65-F5344CB8AC3E}">
        <p14:creationId xmlns:p14="http://schemas.microsoft.com/office/powerpoint/2010/main" val="203453472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big message">
    <p:spTree>
      <p:nvGrpSpPr>
        <p:cNvPr id="1" name=""/>
        <p:cNvGrpSpPr/>
        <p:nvPr/>
      </p:nvGrpSpPr>
      <p:grpSpPr>
        <a:xfrm>
          <a:off x="0" y="0"/>
          <a:ext cx="0" cy="0"/>
          <a:chOff x="0" y="0"/>
          <a:chExt cx="0" cy="0"/>
        </a:xfrm>
      </p:grpSpPr>
      <p:sp>
        <p:nvSpPr>
          <p:cNvPr id="14" name="Slide Number Placeholder 4"/>
          <p:cNvSpPr>
            <a:spLocks noGrp="1"/>
          </p:cNvSpPr>
          <p:nvPr>
            <p:ph type="sldNum" sz="quarter" idx="11"/>
          </p:nvPr>
        </p:nvSpPr>
        <p:spPr>
          <a:xfrm>
            <a:off x="9823251" y="5592196"/>
            <a:ext cx="762000" cy="228600"/>
          </a:xfrm>
        </p:spPr>
        <p:txBody>
          <a:bodyPr/>
          <a:lstStyle>
            <a:lvl1pPr algn="r">
              <a:defRPr/>
            </a:lvl1pPr>
          </a:lstStyle>
          <a:p>
            <a:fld id="{F17889F7-7963-4A16-ADF8-FEE4D97DC541}" type="slidenum">
              <a:rPr lang="en-GB" smtClean="0"/>
              <a:pPr/>
              <a:t>‹#›</a:t>
            </a:fld>
            <a:endParaRPr lang="en-GB"/>
          </a:p>
        </p:txBody>
      </p:sp>
      <p:sp>
        <p:nvSpPr>
          <p:cNvPr id="9" name="Rectangle 34"/>
          <p:cNvSpPr>
            <a:spLocks noGrp="1" noChangeArrowheads="1"/>
          </p:cNvSpPr>
          <p:nvPr>
            <p:ph type="title" hasCustomPrompt="1"/>
          </p:nvPr>
        </p:nvSpPr>
        <p:spPr bwMode="auto">
          <a:xfrm>
            <a:off x="287338" y="301625"/>
            <a:ext cx="8605142" cy="463798"/>
          </a:xfrm>
          <a:prstGeom prst="rect">
            <a:avLst/>
          </a:prstGeom>
          <a:noFill/>
          <a:ln w="9525">
            <a:noFill/>
            <a:miter lim="800000"/>
            <a:headEnd/>
            <a:tailEnd/>
          </a:ln>
          <a:effectLst/>
        </p:spPr>
        <p:txBody>
          <a:bodyPr vert="horz" wrap="square" lIns="107970" tIns="53985" rIns="107970" bIns="53985" numCol="1" anchor="t" anchorCtr="0" compatLnSpc="1">
            <a:prstTxWarp prst="textNoShape">
              <a:avLst/>
            </a:prstTxWarp>
          </a:bodyPr>
          <a:lstStyle>
            <a:lvl1pPr>
              <a:defRPr sz="1800"/>
            </a:lvl1pPr>
          </a:lstStyle>
          <a:p>
            <a:r>
              <a:rPr lang="en-US" kern="0" dirty="0"/>
              <a:t>Your title – keep it short, size can vary between 14pt and 24pt</a:t>
            </a:r>
            <a:endParaRPr lang="en-GB" kern="0" dirty="0"/>
          </a:p>
        </p:txBody>
      </p:sp>
      <p:sp>
        <p:nvSpPr>
          <p:cNvPr id="12" name="Text Placeholder 2"/>
          <p:cNvSpPr>
            <a:spLocks noGrp="1"/>
          </p:cNvSpPr>
          <p:nvPr>
            <p:ph type="body" sz="quarter" idx="12" hasCustomPrompt="1"/>
          </p:nvPr>
        </p:nvSpPr>
        <p:spPr>
          <a:xfrm>
            <a:off x="287338" y="1022251"/>
            <a:ext cx="8641729" cy="4176464"/>
          </a:xfrm>
        </p:spPr>
        <p:txBody>
          <a:bodyPr/>
          <a:lstStyle>
            <a:lvl1pPr>
              <a:defRPr sz="3200"/>
            </a:lvl1pPr>
          </a:lstStyle>
          <a:p>
            <a:pPr lvl="0"/>
            <a:r>
              <a:rPr lang="en-US" dirty="0"/>
              <a:t>SWIFT is a member-owned cooperative through which the financial world conducts its business operations with speed, certainty and confidence. More than 10,800 financial institutions and corporations in over 200 countries trust us every day to exchange millions of </a:t>
            </a:r>
            <a:r>
              <a:rPr lang="en-US" dirty="0" err="1"/>
              <a:t>standardised</a:t>
            </a:r>
            <a:r>
              <a:rPr lang="en-US" dirty="0"/>
              <a:t> financial messages. </a:t>
            </a:r>
          </a:p>
        </p:txBody>
      </p:sp>
      <p:sp>
        <p:nvSpPr>
          <p:cNvPr id="7" name="Footer Placeholder 3"/>
          <p:cNvSpPr>
            <a:spLocks noGrp="1"/>
          </p:cNvSpPr>
          <p:nvPr>
            <p:ph type="ftr" sz="quarter" idx="10"/>
          </p:nvPr>
        </p:nvSpPr>
        <p:spPr>
          <a:xfrm>
            <a:off x="658292" y="5592196"/>
            <a:ext cx="8918847" cy="228600"/>
          </a:xfrm>
        </p:spPr>
        <p:txBody>
          <a:bodyPr/>
          <a:lstStyle>
            <a:lvl1pPr>
              <a:defRPr>
                <a:solidFill>
                  <a:schemeClr val="tx2"/>
                </a:solidFill>
              </a:defRPr>
            </a:lvl1pPr>
          </a:lstStyle>
          <a:p>
            <a:r>
              <a:rPr lang="en-US"/>
              <a:t>Global webinar for third-party providers</a:t>
            </a:r>
            <a:endParaRPr lang="en-GB" dirty="0"/>
          </a:p>
        </p:txBody>
      </p:sp>
    </p:spTree>
    <p:extLst>
      <p:ext uri="{BB962C8B-B14F-4D97-AF65-F5344CB8AC3E}">
        <p14:creationId xmlns:p14="http://schemas.microsoft.com/office/powerpoint/2010/main" val="38705276"/>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Title and 4 columns">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a:xfrm>
            <a:off x="9823251" y="5592196"/>
            <a:ext cx="762000" cy="228600"/>
          </a:xfrm>
        </p:spPr>
        <p:txBody>
          <a:bodyPr/>
          <a:lstStyle>
            <a:lvl1pPr algn="r">
              <a:defRPr/>
            </a:lvl1pPr>
          </a:lstStyle>
          <a:p>
            <a:fld id="{F17889F7-7963-4A16-ADF8-FEE4D97DC541}" type="slidenum">
              <a:rPr lang="en-GB" smtClean="0"/>
              <a:pPr/>
              <a:t>‹#›</a:t>
            </a:fld>
            <a:endParaRPr lang="en-GB" dirty="0"/>
          </a:p>
        </p:txBody>
      </p:sp>
      <p:sp>
        <p:nvSpPr>
          <p:cNvPr id="12" name="Rectangle 34"/>
          <p:cNvSpPr>
            <a:spLocks noGrp="1" noChangeArrowheads="1"/>
          </p:cNvSpPr>
          <p:nvPr>
            <p:ph type="title" hasCustomPrompt="1"/>
          </p:nvPr>
        </p:nvSpPr>
        <p:spPr bwMode="auto">
          <a:xfrm>
            <a:off x="287338" y="301625"/>
            <a:ext cx="8605142" cy="463798"/>
          </a:xfrm>
          <a:prstGeom prst="rect">
            <a:avLst/>
          </a:prstGeom>
          <a:noFill/>
          <a:ln w="9525">
            <a:noFill/>
            <a:miter lim="800000"/>
            <a:headEnd/>
            <a:tailEnd/>
          </a:ln>
          <a:effectLst/>
        </p:spPr>
        <p:txBody>
          <a:bodyPr vert="horz" wrap="square" lIns="107970" tIns="53985" rIns="107970" bIns="53985" numCol="1" anchor="t" anchorCtr="0" compatLnSpc="1">
            <a:prstTxWarp prst="textNoShape">
              <a:avLst/>
            </a:prstTxWarp>
          </a:bodyPr>
          <a:lstStyle>
            <a:lvl1pPr>
              <a:defRPr/>
            </a:lvl1pPr>
          </a:lstStyle>
          <a:p>
            <a:r>
              <a:rPr lang="en-US" kern="0" dirty="0"/>
              <a:t>Your title – keep it short, size can vary between 14pt and 24pt</a:t>
            </a:r>
            <a:endParaRPr lang="en-GB" kern="0" dirty="0"/>
          </a:p>
        </p:txBody>
      </p:sp>
      <p:sp>
        <p:nvSpPr>
          <p:cNvPr id="16" name="Text Placeholder 2"/>
          <p:cNvSpPr>
            <a:spLocks noGrp="1"/>
          </p:cNvSpPr>
          <p:nvPr>
            <p:ph type="body" sz="quarter" idx="17" hasCustomPrompt="1"/>
          </p:nvPr>
        </p:nvSpPr>
        <p:spPr>
          <a:xfrm>
            <a:off x="287339" y="1022350"/>
            <a:ext cx="2407256" cy="4032250"/>
          </a:xfrm>
        </p:spPr>
        <p:txBody>
          <a:bodyPr/>
          <a:lstStyle>
            <a:lvl1pPr>
              <a:defRPr sz="1400"/>
            </a:lvl1pPr>
            <a:lvl3pPr marL="743979" indent="-215510">
              <a:buFont typeface="Arial" panose="020B0604020202020204" pitchFamily="34" charset="0"/>
              <a:buChar char="−"/>
              <a:defRPr/>
            </a:lvl3pPr>
          </a:lstStyle>
          <a:p>
            <a:r>
              <a:rPr lang="en-US" b="0" dirty="0"/>
              <a:t>SWIFT is a member-owned cooperative through which the financial world conducts its business operations with speed, certainty and confidence. More than 10,800 financial institutions and corporations in over 200 countries trust us every day to exchange millions of </a:t>
            </a:r>
            <a:r>
              <a:rPr lang="en-US" b="0" dirty="0" err="1"/>
              <a:t>standardised</a:t>
            </a:r>
            <a:r>
              <a:rPr lang="en-US" b="0" dirty="0"/>
              <a:t> financial messages.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8" name="Text Placeholder 2"/>
          <p:cNvSpPr>
            <a:spLocks noGrp="1"/>
          </p:cNvSpPr>
          <p:nvPr>
            <p:ph type="body" sz="quarter" idx="18" hasCustomPrompt="1"/>
          </p:nvPr>
        </p:nvSpPr>
        <p:spPr>
          <a:xfrm>
            <a:off x="2907997" y="1022251"/>
            <a:ext cx="2407256" cy="4032250"/>
          </a:xfrm>
        </p:spPr>
        <p:txBody>
          <a:bodyPr/>
          <a:lstStyle>
            <a:lvl1pPr>
              <a:defRPr sz="1400"/>
            </a:lvl1pPr>
            <a:lvl3pPr marL="743979" indent="-215510">
              <a:buFont typeface="Arial" panose="020B0604020202020204" pitchFamily="34" charset="0"/>
              <a:buChar char="−"/>
              <a:defRPr/>
            </a:lvl3pPr>
          </a:lstStyle>
          <a:p>
            <a:r>
              <a:rPr lang="en-US" b="0" dirty="0"/>
              <a:t>SWIFT is a member-owned cooperative through which the financial world conducts its business operations with speed, certainty and confidence. More than 10,800 financial institutions and corporations in over 200 countries trust us every day to exchange millions of </a:t>
            </a:r>
            <a:r>
              <a:rPr lang="en-US" b="0" dirty="0" err="1"/>
              <a:t>standardised</a:t>
            </a:r>
            <a:r>
              <a:rPr lang="en-US" b="0" dirty="0"/>
              <a:t> financial messages.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9" name="Text Placeholder 2"/>
          <p:cNvSpPr>
            <a:spLocks noGrp="1"/>
          </p:cNvSpPr>
          <p:nvPr>
            <p:ph type="body" sz="quarter" idx="19" hasCustomPrompt="1"/>
          </p:nvPr>
        </p:nvSpPr>
        <p:spPr>
          <a:xfrm>
            <a:off x="5527886" y="1022251"/>
            <a:ext cx="2407256" cy="4032250"/>
          </a:xfrm>
        </p:spPr>
        <p:txBody>
          <a:bodyPr/>
          <a:lstStyle>
            <a:lvl1pPr>
              <a:defRPr sz="1400"/>
            </a:lvl1pPr>
            <a:lvl3pPr marL="743979" indent="-215510">
              <a:buFont typeface="Arial" panose="020B0604020202020204" pitchFamily="34" charset="0"/>
              <a:buChar char="−"/>
              <a:defRPr/>
            </a:lvl3pPr>
          </a:lstStyle>
          <a:p>
            <a:r>
              <a:rPr lang="en-US" b="0" dirty="0"/>
              <a:t>SWIFT is a member-owned cooperative through which the financial world conducts its business operations with speed, certainty and confidence. More than 10,800 financial institutions and corporations in over 200 countries trust us every day to exchange millions of </a:t>
            </a:r>
            <a:r>
              <a:rPr lang="en-US" b="0" dirty="0" err="1"/>
              <a:t>standardised</a:t>
            </a:r>
            <a:r>
              <a:rPr lang="en-US" b="0" dirty="0"/>
              <a:t> financial messages.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22" name="Text Placeholder 2"/>
          <p:cNvSpPr>
            <a:spLocks noGrp="1"/>
          </p:cNvSpPr>
          <p:nvPr>
            <p:ph type="body" sz="quarter" idx="20" hasCustomPrompt="1"/>
          </p:nvPr>
        </p:nvSpPr>
        <p:spPr>
          <a:xfrm>
            <a:off x="8106758" y="1022251"/>
            <a:ext cx="2407256" cy="4032250"/>
          </a:xfrm>
        </p:spPr>
        <p:txBody>
          <a:bodyPr/>
          <a:lstStyle>
            <a:lvl1pPr>
              <a:defRPr sz="1400"/>
            </a:lvl1pPr>
            <a:lvl3pPr marL="743979" indent="-215510">
              <a:buFont typeface="Arial" panose="020B0604020202020204" pitchFamily="34" charset="0"/>
              <a:buChar char="−"/>
              <a:defRPr/>
            </a:lvl3pPr>
          </a:lstStyle>
          <a:p>
            <a:r>
              <a:rPr lang="en-US" b="0" dirty="0"/>
              <a:t>SWIFT is a member-owned cooperative through which the financial world conducts its business operations with speed, certainty and confidence. More than 10,800 financial institutions and corporations in over 200 countries trust us every day to exchange millions of </a:t>
            </a:r>
            <a:r>
              <a:rPr lang="en-US" b="0" dirty="0" err="1"/>
              <a:t>standardised</a:t>
            </a:r>
            <a:r>
              <a:rPr lang="en-US" b="0" dirty="0"/>
              <a:t> financial messages.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24" name="Footer Placeholder 3"/>
          <p:cNvSpPr>
            <a:spLocks noGrp="1"/>
          </p:cNvSpPr>
          <p:nvPr>
            <p:ph type="ftr" sz="quarter" idx="10"/>
          </p:nvPr>
        </p:nvSpPr>
        <p:spPr>
          <a:xfrm>
            <a:off x="658293" y="5592196"/>
            <a:ext cx="8918847" cy="228600"/>
          </a:xfrm>
        </p:spPr>
        <p:txBody>
          <a:bodyPr/>
          <a:lstStyle>
            <a:lvl1pPr>
              <a:defRPr>
                <a:solidFill>
                  <a:schemeClr val="tx2"/>
                </a:solidFill>
              </a:defRPr>
            </a:lvl1pPr>
          </a:lstStyle>
          <a:p>
            <a:r>
              <a:rPr lang="en-US"/>
              <a:t>Global webinar for third-party providers</a:t>
            </a:r>
            <a:endParaRPr lang="en-GB" dirty="0"/>
          </a:p>
        </p:txBody>
      </p:sp>
    </p:spTree>
    <p:extLst>
      <p:ext uri="{BB962C8B-B14F-4D97-AF65-F5344CB8AC3E}">
        <p14:creationId xmlns:p14="http://schemas.microsoft.com/office/powerpoint/2010/main" val="2748836259"/>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Divider or Highlight slide Green">
    <p:bg>
      <p:bgPr>
        <a:solidFill>
          <a:schemeClr val="tx2"/>
        </a:solid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a:xfrm>
            <a:off x="9823251" y="5592196"/>
            <a:ext cx="762000" cy="228600"/>
          </a:xfrm>
        </p:spPr>
        <p:txBody>
          <a:bodyPr/>
          <a:lstStyle>
            <a:lvl1pPr algn="r">
              <a:defRPr>
                <a:solidFill>
                  <a:schemeClr val="bg1"/>
                </a:solidFill>
              </a:defRPr>
            </a:lvl1pPr>
          </a:lstStyle>
          <a:p>
            <a:fld id="{F17889F7-7963-4A16-ADF8-FEE4D97DC541}" type="slidenum">
              <a:rPr lang="en-GB" smtClean="0"/>
              <a:pPr/>
              <a:t>‹#›</a:t>
            </a:fld>
            <a:endParaRPr lang="en-GB" dirty="0"/>
          </a:p>
        </p:txBody>
      </p:sp>
      <p:grpSp>
        <p:nvGrpSpPr>
          <p:cNvPr id="8" name="Group 7"/>
          <p:cNvGrpSpPr/>
          <p:nvPr userDrawn="1"/>
        </p:nvGrpSpPr>
        <p:grpSpPr>
          <a:xfrm>
            <a:off x="286419" y="5558756"/>
            <a:ext cx="288363" cy="288873"/>
            <a:chOff x="1230313" y="1433513"/>
            <a:chExt cx="898525" cy="900113"/>
          </a:xfrm>
        </p:grpSpPr>
        <p:sp>
          <p:nvSpPr>
            <p:cNvPr id="9" name="Freeform 8"/>
            <p:cNvSpPr>
              <a:spLocks noEditPoints="1"/>
            </p:cNvSpPr>
            <p:nvPr userDrawn="1"/>
          </p:nvSpPr>
          <p:spPr bwMode="auto">
            <a:xfrm>
              <a:off x="1230313" y="1433513"/>
              <a:ext cx="898525" cy="900113"/>
            </a:xfrm>
            <a:custGeom>
              <a:avLst/>
              <a:gdLst>
                <a:gd name="T0" fmla="*/ 198 w 566"/>
                <a:gd name="T1" fmla="*/ 14 h 567"/>
                <a:gd name="T2" fmla="*/ 103 w 566"/>
                <a:gd name="T3" fmla="*/ 66 h 567"/>
                <a:gd name="T4" fmla="*/ 34 w 566"/>
                <a:gd name="T5" fmla="*/ 149 h 567"/>
                <a:gd name="T6" fmla="*/ 2 w 566"/>
                <a:gd name="T7" fmla="*/ 255 h 567"/>
                <a:gd name="T8" fmla="*/ 9 w 566"/>
                <a:gd name="T9" fmla="*/ 354 h 567"/>
                <a:gd name="T10" fmla="*/ 57 w 566"/>
                <a:gd name="T11" fmla="*/ 453 h 567"/>
                <a:gd name="T12" fmla="*/ 136 w 566"/>
                <a:gd name="T13" fmla="*/ 526 h 567"/>
                <a:gd name="T14" fmla="*/ 240 w 566"/>
                <a:gd name="T15" fmla="*/ 563 h 567"/>
                <a:gd name="T16" fmla="*/ 341 w 566"/>
                <a:gd name="T17" fmla="*/ 561 h 567"/>
                <a:gd name="T18" fmla="*/ 442 w 566"/>
                <a:gd name="T19" fmla="*/ 518 h 567"/>
                <a:gd name="T20" fmla="*/ 518 w 566"/>
                <a:gd name="T21" fmla="*/ 442 h 567"/>
                <a:gd name="T22" fmla="*/ 561 w 566"/>
                <a:gd name="T23" fmla="*/ 341 h 567"/>
                <a:gd name="T24" fmla="*/ 563 w 566"/>
                <a:gd name="T25" fmla="*/ 240 h 567"/>
                <a:gd name="T26" fmla="*/ 526 w 566"/>
                <a:gd name="T27" fmla="*/ 137 h 567"/>
                <a:gd name="T28" fmla="*/ 454 w 566"/>
                <a:gd name="T29" fmla="*/ 57 h 567"/>
                <a:gd name="T30" fmla="*/ 356 w 566"/>
                <a:gd name="T31" fmla="*/ 10 h 567"/>
                <a:gd name="T32" fmla="*/ 95 w 566"/>
                <a:gd name="T33" fmla="*/ 90 h 567"/>
                <a:gd name="T34" fmla="*/ 248 w 566"/>
                <a:gd name="T35" fmla="*/ 16 h 567"/>
                <a:gd name="T36" fmla="*/ 206 w 566"/>
                <a:gd name="T37" fmla="*/ 55 h 567"/>
                <a:gd name="T38" fmla="*/ 94 w 566"/>
                <a:gd name="T39" fmla="*/ 92 h 567"/>
                <a:gd name="T40" fmla="*/ 247 w 566"/>
                <a:gd name="T41" fmla="*/ 36 h 567"/>
                <a:gd name="T42" fmla="*/ 192 w 566"/>
                <a:gd name="T43" fmla="*/ 92 h 567"/>
                <a:gd name="T44" fmla="*/ 337 w 566"/>
                <a:gd name="T45" fmla="*/ 50 h 567"/>
                <a:gd name="T46" fmla="*/ 290 w 566"/>
                <a:gd name="T47" fmla="*/ 92 h 567"/>
                <a:gd name="T48" fmla="*/ 319 w 566"/>
                <a:gd name="T49" fmla="*/ 19 h 567"/>
                <a:gd name="T50" fmla="*/ 382 w 566"/>
                <a:gd name="T51" fmla="*/ 32 h 567"/>
                <a:gd name="T52" fmla="*/ 473 w 566"/>
                <a:gd name="T53" fmla="*/ 92 h 567"/>
                <a:gd name="T54" fmla="*/ 166 w 566"/>
                <a:gd name="T55" fmla="*/ 107 h 567"/>
                <a:gd name="T56" fmla="*/ 32 w 566"/>
                <a:gd name="T57" fmla="*/ 186 h 567"/>
                <a:gd name="T58" fmla="*/ 81 w 566"/>
                <a:gd name="T59" fmla="*/ 106 h 567"/>
                <a:gd name="T60" fmla="*/ 278 w 566"/>
                <a:gd name="T61" fmla="*/ 186 h 567"/>
                <a:gd name="T62" fmla="*/ 183 w 566"/>
                <a:gd name="T63" fmla="*/ 106 h 567"/>
                <a:gd name="T64" fmla="*/ 384 w 566"/>
                <a:gd name="T65" fmla="*/ 106 h 567"/>
                <a:gd name="T66" fmla="*/ 417 w 566"/>
                <a:gd name="T67" fmla="*/ 186 h 567"/>
                <a:gd name="T68" fmla="*/ 486 w 566"/>
                <a:gd name="T69" fmla="*/ 105 h 567"/>
                <a:gd name="T70" fmla="*/ 535 w 566"/>
                <a:gd name="T71" fmla="*/ 186 h 567"/>
                <a:gd name="T72" fmla="*/ 411 w 566"/>
                <a:gd name="T73" fmla="*/ 126 h 567"/>
                <a:gd name="T74" fmla="*/ 540 w 566"/>
                <a:gd name="T75" fmla="*/ 199 h 567"/>
                <a:gd name="T76" fmla="*/ 552 w 566"/>
                <a:gd name="T77" fmla="*/ 305 h 567"/>
                <a:gd name="T78" fmla="*/ 27 w 566"/>
                <a:gd name="T79" fmla="*/ 368 h 567"/>
                <a:gd name="T80" fmla="*/ 14 w 566"/>
                <a:gd name="T81" fmla="*/ 284 h 567"/>
                <a:gd name="T82" fmla="*/ 540 w 566"/>
                <a:gd name="T83" fmla="*/ 199 h 567"/>
                <a:gd name="T84" fmla="*/ 156 w 566"/>
                <a:gd name="T85" fmla="*/ 441 h 567"/>
                <a:gd name="T86" fmla="*/ 81 w 566"/>
                <a:gd name="T87" fmla="*/ 461 h 567"/>
                <a:gd name="T88" fmla="*/ 32 w 566"/>
                <a:gd name="T89" fmla="*/ 381 h 567"/>
                <a:gd name="T90" fmla="*/ 183 w 566"/>
                <a:gd name="T91" fmla="*/ 461 h 567"/>
                <a:gd name="T92" fmla="*/ 149 w 566"/>
                <a:gd name="T93" fmla="*/ 381 h 567"/>
                <a:gd name="T94" fmla="*/ 412 w 566"/>
                <a:gd name="T95" fmla="*/ 402 h 567"/>
                <a:gd name="T96" fmla="*/ 290 w 566"/>
                <a:gd name="T97" fmla="*/ 461 h 567"/>
                <a:gd name="T98" fmla="*/ 534 w 566"/>
                <a:gd name="T99" fmla="*/ 382 h 567"/>
                <a:gd name="T100" fmla="*/ 400 w 566"/>
                <a:gd name="T101" fmla="*/ 461 h 567"/>
                <a:gd name="T102" fmla="*/ 431 w 566"/>
                <a:gd name="T103" fmla="*/ 381 h 567"/>
                <a:gd name="T104" fmla="*/ 176 w 566"/>
                <a:gd name="T105" fmla="*/ 475 h 567"/>
                <a:gd name="T106" fmla="*/ 253 w 566"/>
                <a:gd name="T107" fmla="*/ 551 h 567"/>
                <a:gd name="T108" fmla="*/ 146 w 566"/>
                <a:gd name="T109" fmla="*/ 515 h 567"/>
                <a:gd name="T110" fmla="*/ 176 w 566"/>
                <a:gd name="T111" fmla="*/ 475 h 567"/>
                <a:gd name="T112" fmla="*/ 230 w 566"/>
                <a:gd name="T113" fmla="*/ 516 h 567"/>
                <a:gd name="T114" fmla="*/ 278 w 566"/>
                <a:gd name="T115" fmla="*/ 475 h 567"/>
                <a:gd name="T116" fmla="*/ 320 w 566"/>
                <a:gd name="T117" fmla="*/ 531 h 567"/>
                <a:gd name="T118" fmla="*/ 374 w 566"/>
                <a:gd name="T119" fmla="*/ 475 h 567"/>
                <a:gd name="T120" fmla="*/ 401 w 566"/>
                <a:gd name="T121" fmla="*/ 525 h 567"/>
                <a:gd name="T122" fmla="*/ 319 w 566"/>
                <a:gd name="T123" fmla="*/ 547 h 567"/>
                <a:gd name="T124" fmla="*/ 391 w 566"/>
                <a:gd name="T125" fmla="*/ 475 h 5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66" h="567">
                  <a:moveTo>
                    <a:pt x="282" y="0"/>
                  </a:moveTo>
                  <a:lnTo>
                    <a:pt x="282" y="0"/>
                  </a:lnTo>
                  <a:lnTo>
                    <a:pt x="268" y="1"/>
                  </a:lnTo>
                  <a:lnTo>
                    <a:pt x="252" y="2"/>
                  </a:lnTo>
                  <a:lnTo>
                    <a:pt x="238" y="4"/>
                  </a:lnTo>
                  <a:lnTo>
                    <a:pt x="225" y="7"/>
                  </a:lnTo>
                  <a:lnTo>
                    <a:pt x="211" y="10"/>
                  </a:lnTo>
                  <a:lnTo>
                    <a:pt x="198" y="14"/>
                  </a:lnTo>
                  <a:lnTo>
                    <a:pt x="185" y="18"/>
                  </a:lnTo>
                  <a:lnTo>
                    <a:pt x="172" y="23"/>
                  </a:lnTo>
                  <a:lnTo>
                    <a:pt x="159" y="29"/>
                  </a:lnTo>
                  <a:lnTo>
                    <a:pt x="147" y="35"/>
                  </a:lnTo>
                  <a:lnTo>
                    <a:pt x="136" y="42"/>
                  </a:lnTo>
                  <a:lnTo>
                    <a:pt x="124" y="49"/>
                  </a:lnTo>
                  <a:lnTo>
                    <a:pt x="113" y="57"/>
                  </a:lnTo>
                  <a:lnTo>
                    <a:pt x="103" y="66"/>
                  </a:lnTo>
                  <a:lnTo>
                    <a:pt x="92" y="75"/>
                  </a:lnTo>
                  <a:lnTo>
                    <a:pt x="83" y="84"/>
                  </a:lnTo>
                  <a:lnTo>
                    <a:pt x="73" y="94"/>
                  </a:lnTo>
                  <a:lnTo>
                    <a:pt x="65" y="104"/>
                  </a:lnTo>
                  <a:lnTo>
                    <a:pt x="56" y="115"/>
                  </a:lnTo>
                  <a:lnTo>
                    <a:pt x="48" y="126"/>
                  </a:lnTo>
                  <a:lnTo>
                    <a:pt x="41" y="137"/>
                  </a:lnTo>
                  <a:lnTo>
                    <a:pt x="34" y="149"/>
                  </a:lnTo>
                  <a:lnTo>
                    <a:pt x="28" y="161"/>
                  </a:lnTo>
                  <a:lnTo>
                    <a:pt x="22" y="174"/>
                  </a:lnTo>
                  <a:lnTo>
                    <a:pt x="17" y="186"/>
                  </a:lnTo>
                  <a:lnTo>
                    <a:pt x="13" y="199"/>
                  </a:lnTo>
                  <a:lnTo>
                    <a:pt x="9" y="213"/>
                  </a:lnTo>
                  <a:lnTo>
                    <a:pt x="6" y="226"/>
                  </a:lnTo>
                  <a:lnTo>
                    <a:pt x="4" y="240"/>
                  </a:lnTo>
                  <a:lnTo>
                    <a:pt x="2" y="255"/>
                  </a:lnTo>
                  <a:lnTo>
                    <a:pt x="1" y="270"/>
                  </a:lnTo>
                  <a:lnTo>
                    <a:pt x="0" y="284"/>
                  </a:lnTo>
                  <a:lnTo>
                    <a:pt x="0" y="284"/>
                  </a:lnTo>
                  <a:lnTo>
                    <a:pt x="1" y="298"/>
                  </a:lnTo>
                  <a:lnTo>
                    <a:pt x="2" y="313"/>
                  </a:lnTo>
                  <a:lnTo>
                    <a:pt x="4" y="327"/>
                  </a:lnTo>
                  <a:lnTo>
                    <a:pt x="6" y="341"/>
                  </a:lnTo>
                  <a:lnTo>
                    <a:pt x="9" y="354"/>
                  </a:lnTo>
                  <a:lnTo>
                    <a:pt x="13" y="368"/>
                  </a:lnTo>
                  <a:lnTo>
                    <a:pt x="18" y="381"/>
                  </a:lnTo>
                  <a:lnTo>
                    <a:pt x="23" y="394"/>
                  </a:lnTo>
                  <a:lnTo>
                    <a:pt x="28" y="406"/>
                  </a:lnTo>
                  <a:lnTo>
                    <a:pt x="34" y="418"/>
                  </a:lnTo>
                  <a:lnTo>
                    <a:pt x="41" y="430"/>
                  </a:lnTo>
                  <a:lnTo>
                    <a:pt x="49" y="442"/>
                  </a:lnTo>
                  <a:lnTo>
                    <a:pt x="57" y="453"/>
                  </a:lnTo>
                  <a:lnTo>
                    <a:pt x="65" y="464"/>
                  </a:lnTo>
                  <a:lnTo>
                    <a:pt x="74" y="474"/>
                  </a:lnTo>
                  <a:lnTo>
                    <a:pt x="83" y="484"/>
                  </a:lnTo>
                  <a:lnTo>
                    <a:pt x="93" y="493"/>
                  </a:lnTo>
                  <a:lnTo>
                    <a:pt x="103" y="502"/>
                  </a:lnTo>
                  <a:lnTo>
                    <a:pt x="114" y="510"/>
                  </a:lnTo>
                  <a:lnTo>
                    <a:pt x="125" y="518"/>
                  </a:lnTo>
                  <a:lnTo>
                    <a:pt x="136" y="526"/>
                  </a:lnTo>
                  <a:lnTo>
                    <a:pt x="148" y="532"/>
                  </a:lnTo>
                  <a:lnTo>
                    <a:pt x="160" y="539"/>
                  </a:lnTo>
                  <a:lnTo>
                    <a:pt x="173" y="544"/>
                  </a:lnTo>
                  <a:lnTo>
                    <a:pt x="186" y="549"/>
                  </a:lnTo>
                  <a:lnTo>
                    <a:pt x="199" y="554"/>
                  </a:lnTo>
                  <a:lnTo>
                    <a:pt x="212" y="558"/>
                  </a:lnTo>
                  <a:lnTo>
                    <a:pt x="226" y="561"/>
                  </a:lnTo>
                  <a:lnTo>
                    <a:pt x="240" y="563"/>
                  </a:lnTo>
                  <a:lnTo>
                    <a:pt x="254" y="565"/>
                  </a:lnTo>
                  <a:lnTo>
                    <a:pt x="269" y="566"/>
                  </a:lnTo>
                  <a:lnTo>
                    <a:pt x="284" y="567"/>
                  </a:lnTo>
                  <a:lnTo>
                    <a:pt x="284" y="567"/>
                  </a:lnTo>
                  <a:lnTo>
                    <a:pt x="298" y="566"/>
                  </a:lnTo>
                  <a:lnTo>
                    <a:pt x="313" y="565"/>
                  </a:lnTo>
                  <a:lnTo>
                    <a:pt x="327" y="563"/>
                  </a:lnTo>
                  <a:lnTo>
                    <a:pt x="341" y="561"/>
                  </a:lnTo>
                  <a:lnTo>
                    <a:pt x="354" y="558"/>
                  </a:lnTo>
                  <a:lnTo>
                    <a:pt x="368" y="554"/>
                  </a:lnTo>
                  <a:lnTo>
                    <a:pt x="381" y="549"/>
                  </a:lnTo>
                  <a:lnTo>
                    <a:pt x="394" y="544"/>
                  </a:lnTo>
                  <a:lnTo>
                    <a:pt x="406" y="539"/>
                  </a:lnTo>
                  <a:lnTo>
                    <a:pt x="418" y="532"/>
                  </a:lnTo>
                  <a:lnTo>
                    <a:pt x="430" y="526"/>
                  </a:lnTo>
                  <a:lnTo>
                    <a:pt x="442" y="518"/>
                  </a:lnTo>
                  <a:lnTo>
                    <a:pt x="453" y="510"/>
                  </a:lnTo>
                  <a:lnTo>
                    <a:pt x="463" y="502"/>
                  </a:lnTo>
                  <a:lnTo>
                    <a:pt x="474" y="493"/>
                  </a:lnTo>
                  <a:lnTo>
                    <a:pt x="484" y="484"/>
                  </a:lnTo>
                  <a:lnTo>
                    <a:pt x="493" y="474"/>
                  </a:lnTo>
                  <a:lnTo>
                    <a:pt x="502" y="464"/>
                  </a:lnTo>
                  <a:lnTo>
                    <a:pt x="510" y="453"/>
                  </a:lnTo>
                  <a:lnTo>
                    <a:pt x="518" y="442"/>
                  </a:lnTo>
                  <a:lnTo>
                    <a:pt x="525" y="430"/>
                  </a:lnTo>
                  <a:lnTo>
                    <a:pt x="532" y="418"/>
                  </a:lnTo>
                  <a:lnTo>
                    <a:pt x="538" y="406"/>
                  </a:lnTo>
                  <a:lnTo>
                    <a:pt x="544" y="394"/>
                  </a:lnTo>
                  <a:lnTo>
                    <a:pt x="549" y="381"/>
                  </a:lnTo>
                  <a:lnTo>
                    <a:pt x="554" y="368"/>
                  </a:lnTo>
                  <a:lnTo>
                    <a:pt x="557" y="354"/>
                  </a:lnTo>
                  <a:lnTo>
                    <a:pt x="561" y="341"/>
                  </a:lnTo>
                  <a:lnTo>
                    <a:pt x="563" y="327"/>
                  </a:lnTo>
                  <a:lnTo>
                    <a:pt x="565" y="313"/>
                  </a:lnTo>
                  <a:lnTo>
                    <a:pt x="566" y="298"/>
                  </a:lnTo>
                  <a:lnTo>
                    <a:pt x="566" y="284"/>
                  </a:lnTo>
                  <a:lnTo>
                    <a:pt x="566" y="284"/>
                  </a:lnTo>
                  <a:lnTo>
                    <a:pt x="566" y="270"/>
                  </a:lnTo>
                  <a:lnTo>
                    <a:pt x="565" y="255"/>
                  </a:lnTo>
                  <a:lnTo>
                    <a:pt x="563" y="240"/>
                  </a:lnTo>
                  <a:lnTo>
                    <a:pt x="561" y="226"/>
                  </a:lnTo>
                  <a:lnTo>
                    <a:pt x="558" y="213"/>
                  </a:lnTo>
                  <a:lnTo>
                    <a:pt x="554" y="199"/>
                  </a:lnTo>
                  <a:lnTo>
                    <a:pt x="549" y="186"/>
                  </a:lnTo>
                  <a:lnTo>
                    <a:pt x="544" y="174"/>
                  </a:lnTo>
                  <a:lnTo>
                    <a:pt x="539" y="161"/>
                  </a:lnTo>
                  <a:lnTo>
                    <a:pt x="532" y="149"/>
                  </a:lnTo>
                  <a:lnTo>
                    <a:pt x="526" y="137"/>
                  </a:lnTo>
                  <a:lnTo>
                    <a:pt x="518" y="126"/>
                  </a:lnTo>
                  <a:lnTo>
                    <a:pt x="511" y="115"/>
                  </a:lnTo>
                  <a:lnTo>
                    <a:pt x="502" y="104"/>
                  </a:lnTo>
                  <a:lnTo>
                    <a:pt x="493" y="94"/>
                  </a:lnTo>
                  <a:lnTo>
                    <a:pt x="484" y="84"/>
                  </a:lnTo>
                  <a:lnTo>
                    <a:pt x="474" y="75"/>
                  </a:lnTo>
                  <a:lnTo>
                    <a:pt x="464" y="66"/>
                  </a:lnTo>
                  <a:lnTo>
                    <a:pt x="454" y="57"/>
                  </a:lnTo>
                  <a:lnTo>
                    <a:pt x="443" y="49"/>
                  </a:lnTo>
                  <a:lnTo>
                    <a:pt x="431" y="42"/>
                  </a:lnTo>
                  <a:lnTo>
                    <a:pt x="419" y="35"/>
                  </a:lnTo>
                  <a:lnTo>
                    <a:pt x="407" y="29"/>
                  </a:lnTo>
                  <a:lnTo>
                    <a:pt x="395" y="23"/>
                  </a:lnTo>
                  <a:lnTo>
                    <a:pt x="382" y="18"/>
                  </a:lnTo>
                  <a:lnTo>
                    <a:pt x="369" y="14"/>
                  </a:lnTo>
                  <a:lnTo>
                    <a:pt x="356" y="10"/>
                  </a:lnTo>
                  <a:lnTo>
                    <a:pt x="342" y="7"/>
                  </a:lnTo>
                  <a:lnTo>
                    <a:pt x="328" y="4"/>
                  </a:lnTo>
                  <a:lnTo>
                    <a:pt x="314" y="2"/>
                  </a:lnTo>
                  <a:lnTo>
                    <a:pt x="300" y="1"/>
                  </a:lnTo>
                  <a:lnTo>
                    <a:pt x="286" y="0"/>
                  </a:lnTo>
                  <a:lnTo>
                    <a:pt x="282" y="0"/>
                  </a:lnTo>
                  <a:close/>
                  <a:moveTo>
                    <a:pt x="95" y="90"/>
                  </a:moveTo>
                  <a:lnTo>
                    <a:pt x="95" y="90"/>
                  </a:lnTo>
                  <a:lnTo>
                    <a:pt x="111" y="76"/>
                  </a:lnTo>
                  <a:lnTo>
                    <a:pt x="128" y="63"/>
                  </a:lnTo>
                  <a:lnTo>
                    <a:pt x="147" y="51"/>
                  </a:lnTo>
                  <a:lnTo>
                    <a:pt x="166" y="41"/>
                  </a:lnTo>
                  <a:lnTo>
                    <a:pt x="185" y="32"/>
                  </a:lnTo>
                  <a:lnTo>
                    <a:pt x="206" y="25"/>
                  </a:lnTo>
                  <a:lnTo>
                    <a:pt x="226" y="20"/>
                  </a:lnTo>
                  <a:lnTo>
                    <a:pt x="248" y="16"/>
                  </a:lnTo>
                  <a:lnTo>
                    <a:pt x="248" y="16"/>
                  </a:lnTo>
                  <a:lnTo>
                    <a:pt x="254" y="15"/>
                  </a:lnTo>
                  <a:lnTo>
                    <a:pt x="254" y="15"/>
                  </a:lnTo>
                  <a:lnTo>
                    <a:pt x="247" y="19"/>
                  </a:lnTo>
                  <a:lnTo>
                    <a:pt x="247" y="19"/>
                  </a:lnTo>
                  <a:lnTo>
                    <a:pt x="233" y="30"/>
                  </a:lnTo>
                  <a:lnTo>
                    <a:pt x="215" y="46"/>
                  </a:lnTo>
                  <a:lnTo>
                    <a:pt x="206" y="55"/>
                  </a:lnTo>
                  <a:lnTo>
                    <a:pt x="196" y="66"/>
                  </a:lnTo>
                  <a:lnTo>
                    <a:pt x="186" y="78"/>
                  </a:lnTo>
                  <a:lnTo>
                    <a:pt x="176" y="92"/>
                  </a:lnTo>
                  <a:lnTo>
                    <a:pt x="176" y="92"/>
                  </a:lnTo>
                  <a:lnTo>
                    <a:pt x="176" y="92"/>
                  </a:lnTo>
                  <a:lnTo>
                    <a:pt x="176" y="92"/>
                  </a:lnTo>
                  <a:lnTo>
                    <a:pt x="94" y="92"/>
                  </a:lnTo>
                  <a:lnTo>
                    <a:pt x="94" y="92"/>
                  </a:lnTo>
                  <a:lnTo>
                    <a:pt x="95" y="90"/>
                  </a:lnTo>
                  <a:lnTo>
                    <a:pt x="95" y="90"/>
                  </a:lnTo>
                  <a:close/>
                  <a:moveTo>
                    <a:pt x="194" y="90"/>
                  </a:moveTo>
                  <a:lnTo>
                    <a:pt x="194" y="90"/>
                  </a:lnTo>
                  <a:lnTo>
                    <a:pt x="203" y="79"/>
                  </a:lnTo>
                  <a:lnTo>
                    <a:pt x="212" y="69"/>
                  </a:lnTo>
                  <a:lnTo>
                    <a:pt x="230" y="50"/>
                  </a:lnTo>
                  <a:lnTo>
                    <a:pt x="247" y="36"/>
                  </a:lnTo>
                  <a:lnTo>
                    <a:pt x="262" y="25"/>
                  </a:lnTo>
                  <a:lnTo>
                    <a:pt x="262" y="25"/>
                  </a:lnTo>
                  <a:lnTo>
                    <a:pt x="278" y="15"/>
                  </a:lnTo>
                  <a:lnTo>
                    <a:pt x="278" y="15"/>
                  </a:lnTo>
                  <a:lnTo>
                    <a:pt x="278" y="92"/>
                  </a:lnTo>
                  <a:lnTo>
                    <a:pt x="278" y="92"/>
                  </a:lnTo>
                  <a:lnTo>
                    <a:pt x="192" y="92"/>
                  </a:lnTo>
                  <a:lnTo>
                    <a:pt x="192" y="92"/>
                  </a:lnTo>
                  <a:lnTo>
                    <a:pt x="194" y="90"/>
                  </a:lnTo>
                  <a:lnTo>
                    <a:pt x="194" y="90"/>
                  </a:lnTo>
                  <a:close/>
                  <a:moveTo>
                    <a:pt x="290" y="15"/>
                  </a:moveTo>
                  <a:lnTo>
                    <a:pt x="290" y="15"/>
                  </a:lnTo>
                  <a:lnTo>
                    <a:pt x="305" y="25"/>
                  </a:lnTo>
                  <a:lnTo>
                    <a:pt x="305" y="25"/>
                  </a:lnTo>
                  <a:lnTo>
                    <a:pt x="320" y="36"/>
                  </a:lnTo>
                  <a:lnTo>
                    <a:pt x="337" y="50"/>
                  </a:lnTo>
                  <a:lnTo>
                    <a:pt x="355" y="69"/>
                  </a:lnTo>
                  <a:lnTo>
                    <a:pt x="364" y="79"/>
                  </a:lnTo>
                  <a:lnTo>
                    <a:pt x="373" y="90"/>
                  </a:lnTo>
                  <a:lnTo>
                    <a:pt x="373" y="90"/>
                  </a:lnTo>
                  <a:lnTo>
                    <a:pt x="374" y="92"/>
                  </a:lnTo>
                  <a:lnTo>
                    <a:pt x="374" y="92"/>
                  </a:lnTo>
                  <a:lnTo>
                    <a:pt x="290" y="92"/>
                  </a:lnTo>
                  <a:lnTo>
                    <a:pt x="290" y="92"/>
                  </a:lnTo>
                  <a:lnTo>
                    <a:pt x="290" y="15"/>
                  </a:lnTo>
                  <a:lnTo>
                    <a:pt x="290" y="15"/>
                  </a:lnTo>
                  <a:close/>
                  <a:moveTo>
                    <a:pt x="391" y="92"/>
                  </a:moveTo>
                  <a:lnTo>
                    <a:pt x="391" y="92"/>
                  </a:lnTo>
                  <a:lnTo>
                    <a:pt x="376" y="72"/>
                  </a:lnTo>
                  <a:lnTo>
                    <a:pt x="359" y="53"/>
                  </a:lnTo>
                  <a:lnTo>
                    <a:pt x="340" y="35"/>
                  </a:lnTo>
                  <a:lnTo>
                    <a:pt x="319" y="19"/>
                  </a:lnTo>
                  <a:lnTo>
                    <a:pt x="319" y="19"/>
                  </a:lnTo>
                  <a:lnTo>
                    <a:pt x="314" y="16"/>
                  </a:lnTo>
                  <a:lnTo>
                    <a:pt x="314" y="16"/>
                  </a:lnTo>
                  <a:lnTo>
                    <a:pt x="320" y="16"/>
                  </a:lnTo>
                  <a:lnTo>
                    <a:pt x="320" y="16"/>
                  </a:lnTo>
                  <a:lnTo>
                    <a:pt x="341" y="20"/>
                  </a:lnTo>
                  <a:lnTo>
                    <a:pt x="362" y="25"/>
                  </a:lnTo>
                  <a:lnTo>
                    <a:pt x="382" y="32"/>
                  </a:lnTo>
                  <a:lnTo>
                    <a:pt x="402" y="41"/>
                  </a:lnTo>
                  <a:lnTo>
                    <a:pt x="420" y="51"/>
                  </a:lnTo>
                  <a:lnTo>
                    <a:pt x="438" y="63"/>
                  </a:lnTo>
                  <a:lnTo>
                    <a:pt x="455" y="76"/>
                  </a:lnTo>
                  <a:lnTo>
                    <a:pt x="471" y="90"/>
                  </a:lnTo>
                  <a:lnTo>
                    <a:pt x="471" y="90"/>
                  </a:lnTo>
                  <a:lnTo>
                    <a:pt x="473" y="92"/>
                  </a:lnTo>
                  <a:lnTo>
                    <a:pt x="473" y="92"/>
                  </a:lnTo>
                  <a:lnTo>
                    <a:pt x="391" y="92"/>
                  </a:lnTo>
                  <a:lnTo>
                    <a:pt x="391" y="92"/>
                  </a:lnTo>
                  <a:lnTo>
                    <a:pt x="391" y="92"/>
                  </a:lnTo>
                  <a:lnTo>
                    <a:pt x="391" y="92"/>
                  </a:lnTo>
                  <a:close/>
                  <a:moveTo>
                    <a:pt x="167" y="105"/>
                  </a:moveTo>
                  <a:lnTo>
                    <a:pt x="167" y="105"/>
                  </a:lnTo>
                  <a:lnTo>
                    <a:pt x="166" y="107"/>
                  </a:lnTo>
                  <a:lnTo>
                    <a:pt x="166" y="107"/>
                  </a:lnTo>
                  <a:lnTo>
                    <a:pt x="156" y="126"/>
                  </a:lnTo>
                  <a:lnTo>
                    <a:pt x="148" y="145"/>
                  </a:lnTo>
                  <a:lnTo>
                    <a:pt x="141" y="165"/>
                  </a:lnTo>
                  <a:lnTo>
                    <a:pt x="136" y="185"/>
                  </a:lnTo>
                  <a:lnTo>
                    <a:pt x="136" y="185"/>
                  </a:lnTo>
                  <a:lnTo>
                    <a:pt x="136" y="186"/>
                  </a:lnTo>
                  <a:lnTo>
                    <a:pt x="136" y="186"/>
                  </a:lnTo>
                  <a:lnTo>
                    <a:pt x="32" y="186"/>
                  </a:lnTo>
                  <a:lnTo>
                    <a:pt x="32" y="186"/>
                  </a:lnTo>
                  <a:lnTo>
                    <a:pt x="33" y="185"/>
                  </a:lnTo>
                  <a:lnTo>
                    <a:pt x="33" y="185"/>
                  </a:lnTo>
                  <a:lnTo>
                    <a:pt x="42" y="163"/>
                  </a:lnTo>
                  <a:lnTo>
                    <a:pt x="53" y="143"/>
                  </a:lnTo>
                  <a:lnTo>
                    <a:pt x="66" y="124"/>
                  </a:lnTo>
                  <a:lnTo>
                    <a:pt x="81" y="106"/>
                  </a:lnTo>
                  <a:lnTo>
                    <a:pt x="81" y="106"/>
                  </a:lnTo>
                  <a:lnTo>
                    <a:pt x="81" y="105"/>
                  </a:lnTo>
                  <a:lnTo>
                    <a:pt x="81" y="105"/>
                  </a:lnTo>
                  <a:lnTo>
                    <a:pt x="167" y="105"/>
                  </a:lnTo>
                  <a:lnTo>
                    <a:pt x="167" y="105"/>
                  </a:lnTo>
                  <a:close/>
                  <a:moveTo>
                    <a:pt x="278" y="105"/>
                  </a:moveTo>
                  <a:lnTo>
                    <a:pt x="278" y="105"/>
                  </a:lnTo>
                  <a:lnTo>
                    <a:pt x="278" y="186"/>
                  </a:lnTo>
                  <a:lnTo>
                    <a:pt x="278" y="186"/>
                  </a:lnTo>
                  <a:lnTo>
                    <a:pt x="149" y="186"/>
                  </a:lnTo>
                  <a:lnTo>
                    <a:pt x="149" y="186"/>
                  </a:lnTo>
                  <a:lnTo>
                    <a:pt x="150" y="185"/>
                  </a:lnTo>
                  <a:lnTo>
                    <a:pt x="150" y="185"/>
                  </a:lnTo>
                  <a:lnTo>
                    <a:pt x="155" y="164"/>
                  </a:lnTo>
                  <a:lnTo>
                    <a:pt x="162" y="144"/>
                  </a:lnTo>
                  <a:lnTo>
                    <a:pt x="172" y="125"/>
                  </a:lnTo>
                  <a:lnTo>
                    <a:pt x="183" y="106"/>
                  </a:lnTo>
                  <a:lnTo>
                    <a:pt x="183" y="106"/>
                  </a:lnTo>
                  <a:lnTo>
                    <a:pt x="183" y="105"/>
                  </a:lnTo>
                  <a:lnTo>
                    <a:pt x="183" y="105"/>
                  </a:lnTo>
                  <a:lnTo>
                    <a:pt x="278" y="105"/>
                  </a:lnTo>
                  <a:lnTo>
                    <a:pt x="278" y="105"/>
                  </a:lnTo>
                  <a:close/>
                  <a:moveTo>
                    <a:pt x="384" y="105"/>
                  </a:moveTo>
                  <a:lnTo>
                    <a:pt x="384" y="105"/>
                  </a:lnTo>
                  <a:lnTo>
                    <a:pt x="384" y="106"/>
                  </a:lnTo>
                  <a:lnTo>
                    <a:pt x="384" y="106"/>
                  </a:lnTo>
                  <a:lnTo>
                    <a:pt x="395" y="125"/>
                  </a:lnTo>
                  <a:lnTo>
                    <a:pt x="404" y="144"/>
                  </a:lnTo>
                  <a:lnTo>
                    <a:pt x="412" y="164"/>
                  </a:lnTo>
                  <a:lnTo>
                    <a:pt x="417" y="185"/>
                  </a:lnTo>
                  <a:lnTo>
                    <a:pt x="417" y="185"/>
                  </a:lnTo>
                  <a:lnTo>
                    <a:pt x="417" y="186"/>
                  </a:lnTo>
                  <a:lnTo>
                    <a:pt x="417" y="186"/>
                  </a:lnTo>
                  <a:lnTo>
                    <a:pt x="290" y="186"/>
                  </a:lnTo>
                  <a:lnTo>
                    <a:pt x="290" y="186"/>
                  </a:lnTo>
                  <a:lnTo>
                    <a:pt x="290" y="105"/>
                  </a:lnTo>
                  <a:lnTo>
                    <a:pt x="290" y="105"/>
                  </a:lnTo>
                  <a:lnTo>
                    <a:pt x="384" y="105"/>
                  </a:lnTo>
                  <a:lnTo>
                    <a:pt x="384" y="105"/>
                  </a:lnTo>
                  <a:close/>
                  <a:moveTo>
                    <a:pt x="486" y="105"/>
                  </a:moveTo>
                  <a:lnTo>
                    <a:pt x="486" y="105"/>
                  </a:lnTo>
                  <a:lnTo>
                    <a:pt x="486" y="106"/>
                  </a:lnTo>
                  <a:lnTo>
                    <a:pt x="486" y="106"/>
                  </a:lnTo>
                  <a:lnTo>
                    <a:pt x="501" y="124"/>
                  </a:lnTo>
                  <a:lnTo>
                    <a:pt x="514" y="143"/>
                  </a:lnTo>
                  <a:lnTo>
                    <a:pt x="525" y="163"/>
                  </a:lnTo>
                  <a:lnTo>
                    <a:pt x="534" y="185"/>
                  </a:lnTo>
                  <a:lnTo>
                    <a:pt x="534" y="185"/>
                  </a:lnTo>
                  <a:lnTo>
                    <a:pt x="535" y="186"/>
                  </a:lnTo>
                  <a:lnTo>
                    <a:pt x="535" y="186"/>
                  </a:lnTo>
                  <a:lnTo>
                    <a:pt x="431" y="186"/>
                  </a:lnTo>
                  <a:lnTo>
                    <a:pt x="431" y="186"/>
                  </a:lnTo>
                  <a:lnTo>
                    <a:pt x="431" y="185"/>
                  </a:lnTo>
                  <a:lnTo>
                    <a:pt x="431" y="185"/>
                  </a:lnTo>
                  <a:lnTo>
                    <a:pt x="426" y="165"/>
                  </a:lnTo>
                  <a:lnTo>
                    <a:pt x="419" y="145"/>
                  </a:lnTo>
                  <a:lnTo>
                    <a:pt x="411" y="126"/>
                  </a:lnTo>
                  <a:lnTo>
                    <a:pt x="400" y="107"/>
                  </a:lnTo>
                  <a:lnTo>
                    <a:pt x="400" y="107"/>
                  </a:lnTo>
                  <a:lnTo>
                    <a:pt x="400" y="105"/>
                  </a:lnTo>
                  <a:lnTo>
                    <a:pt x="400" y="105"/>
                  </a:lnTo>
                  <a:lnTo>
                    <a:pt x="486" y="105"/>
                  </a:lnTo>
                  <a:lnTo>
                    <a:pt x="486" y="105"/>
                  </a:lnTo>
                  <a:close/>
                  <a:moveTo>
                    <a:pt x="540" y="199"/>
                  </a:moveTo>
                  <a:lnTo>
                    <a:pt x="540" y="199"/>
                  </a:lnTo>
                  <a:lnTo>
                    <a:pt x="540" y="200"/>
                  </a:lnTo>
                  <a:lnTo>
                    <a:pt x="540" y="200"/>
                  </a:lnTo>
                  <a:lnTo>
                    <a:pt x="545" y="220"/>
                  </a:lnTo>
                  <a:lnTo>
                    <a:pt x="549" y="242"/>
                  </a:lnTo>
                  <a:lnTo>
                    <a:pt x="552" y="263"/>
                  </a:lnTo>
                  <a:lnTo>
                    <a:pt x="553" y="284"/>
                  </a:lnTo>
                  <a:lnTo>
                    <a:pt x="553" y="284"/>
                  </a:lnTo>
                  <a:lnTo>
                    <a:pt x="552" y="305"/>
                  </a:lnTo>
                  <a:lnTo>
                    <a:pt x="549" y="326"/>
                  </a:lnTo>
                  <a:lnTo>
                    <a:pt x="545" y="347"/>
                  </a:lnTo>
                  <a:lnTo>
                    <a:pt x="540" y="367"/>
                  </a:lnTo>
                  <a:lnTo>
                    <a:pt x="540" y="367"/>
                  </a:lnTo>
                  <a:lnTo>
                    <a:pt x="539" y="368"/>
                  </a:lnTo>
                  <a:lnTo>
                    <a:pt x="539" y="368"/>
                  </a:lnTo>
                  <a:lnTo>
                    <a:pt x="27" y="368"/>
                  </a:lnTo>
                  <a:lnTo>
                    <a:pt x="27" y="368"/>
                  </a:lnTo>
                  <a:lnTo>
                    <a:pt x="27" y="367"/>
                  </a:lnTo>
                  <a:lnTo>
                    <a:pt x="27" y="367"/>
                  </a:lnTo>
                  <a:lnTo>
                    <a:pt x="27" y="367"/>
                  </a:lnTo>
                  <a:lnTo>
                    <a:pt x="21" y="347"/>
                  </a:lnTo>
                  <a:lnTo>
                    <a:pt x="17" y="326"/>
                  </a:lnTo>
                  <a:lnTo>
                    <a:pt x="15" y="305"/>
                  </a:lnTo>
                  <a:lnTo>
                    <a:pt x="14" y="284"/>
                  </a:lnTo>
                  <a:lnTo>
                    <a:pt x="14" y="284"/>
                  </a:lnTo>
                  <a:lnTo>
                    <a:pt x="15" y="263"/>
                  </a:lnTo>
                  <a:lnTo>
                    <a:pt x="17" y="242"/>
                  </a:lnTo>
                  <a:lnTo>
                    <a:pt x="21" y="220"/>
                  </a:lnTo>
                  <a:lnTo>
                    <a:pt x="27" y="200"/>
                  </a:lnTo>
                  <a:lnTo>
                    <a:pt x="27" y="200"/>
                  </a:lnTo>
                  <a:lnTo>
                    <a:pt x="27" y="199"/>
                  </a:lnTo>
                  <a:lnTo>
                    <a:pt x="27" y="199"/>
                  </a:lnTo>
                  <a:lnTo>
                    <a:pt x="540" y="199"/>
                  </a:lnTo>
                  <a:lnTo>
                    <a:pt x="540" y="199"/>
                  </a:lnTo>
                  <a:close/>
                  <a:moveTo>
                    <a:pt x="136" y="381"/>
                  </a:moveTo>
                  <a:lnTo>
                    <a:pt x="136" y="381"/>
                  </a:lnTo>
                  <a:lnTo>
                    <a:pt x="136" y="381"/>
                  </a:lnTo>
                  <a:lnTo>
                    <a:pt x="136" y="381"/>
                  </a:lnTo>
                  <a:lnTo>
                    <a:pt x="141" y="402"/>
                  </a:lnTo>
                  <a:lnTo>
                    <a:pt x="148" y="421"/>
                  </a:lnTo>
                  <a:lnTo>
                    <a:pt x="156" y="441"/>
                  </a:lnTo>
                  <a:lnTo>
                    <a:pt x="166" y="460"/>
                  </a:lnTo>
                  <a:lnTo>
                    <a:pt x="166" y="460"/>
                  </a:lnTo>
                  <a:lnTo>
                    <a:pt x="167" y="461"/>
                  </a:lnTo>
                  <a:lnTo>
                    <a:pt x="167" y="461"/>
                  </a:lnTo>
                  <a:lnTo>
                    <a:pt x="81" y="461"/>
                  </a:lnTo>
                  <a:lnTo>
                    <a:pt x="81" y="461"/>
                  </a:lnTo>
                  <a:lnTo>
                    <a:pt x="81" y="461"/>
                  </a:lnTo>
                  <a:lnTo>
                    <a:pt x="81" y="461"/>
                  </a:lnTo>
                  <a:lnTo>
                    <a:pt x="81" y="461"/>
                  </a:lnTo>
                  <a:lnTo>
                    <a:pt x="66" y="443"/>
                  </a:lnTo>
                  <a:lnTo>
                    <a:pt x="53" y="423"/>
                  </a:lnTo>
                  <a:lnTo>
                    <a:pt x="42" y="403"/>
                  </a:lnTo>
                  <a:lnTo>
                    <a:pt x="33" y="382"/>
                  </a:lnTo>
                  <a:lnTo>
                    <a:pt x="33" y="382"/>
                  </a:lnTo>
                  <a:lnTo>
                    <a:pt x="32" y="381"/>
                  </a:lnTo>
                  <a:lnTo>
                    <a:pt x="32" y="381"/>
                  </a:lnTo>
                  <a:lnTo>
                    <a:pt x="136" y="381"/>
                  </a:lnTo>
                  <a:lnTo>
                    <a:pt x="136" y="381"/>
                  </a:lnTo>
                  <a:close/>
                  <a:moveTo>
                    <a:pt x="278" y="381"/>
                  </a:moveTo>
                  <a:lnTo>
                    <a:pt x="278" y="381"/>
                  </a:lnTo>
                  <a:lnTo>
                    <a:pt x="278" y="461"/>
                  </a:lnTo>
                  <a:lnTo>
                    <a:pt x="278" y="461"/>
                  </a:lnTo>
                  <a:lnTo>
                    <a:pt x="183" y="461"/>
                  </a:lnTo>
                  <a:lnTo>
                    <a:pt x="183" y="461"/>
                  </a:lnTo>
                  <a:lnTo>
                    <a:pt x="183" y="461"/>
                  </a:lnTo>
                  <a:lnTo>
                    <a:pt x="183" y="461"/>
                  </a:lnTo>
                  <a:lnTo>
                    <a:pt x="172" y="442"/>
                  </a:lnTo>
                  <a:lnTo>
                    <a:pt x="162" y="422"/>
                  </a:lnTo>
                  <a:lnTo>
                    <a:pt x="155" y="402"/>
                  </a:lnTo>
                  <a:lnTo>
                    <a:pt x="150" y="382"/>
                  </a:lnTo>
                  <a:lnTo>
                    <a:pt x="150" y="382"/>
                  </a:lnTo>
                  <a:lnTo>
                    <a:pt x="149" y="381"/>
                  </a:lnTo>
                  <a:lnTo>
                    <a:pt x="149" y="381"/>
                  </a:lnTo>
                  <a:lnTo>
                    <a:pt x="278" y="381"/>
                  </a:lnTo>
                  <a:lnTo>
                    <a:pt x="278" y="381"/>
                  </a:lnTo>
                  <a:close/>
                  <a:moveTo>
                    <a:pt x="417" y="381"/>
                  </a:moveTo>
                  <a:lnTo>
                    <a:pt x="417" y="381"/>
                  </a:lnTo>
                  <a:lnTo>
                    <a:pt x="417" y="382"/>
                  </a:lnTo>
                  <a:lnTo>
                    <a:pt x="417" y="382"/>
                  </a:lnTo>
                  <a:lnTo>
                    <a:pt x="412" y="402"/>
                  </a:lnTo>
                  <a:lnTo>
                    <a:pt x="404" y="422"/>
                  </a:lnTo>
                  <a:lnTo>
                    <a:pt x="395" y="442"/>
                  </a:lnTo>
                  <a:lnTo>
                    <a:pt x="384" y="461"/>
                  </a:lnTo>
                  <a:lnTo>
                    <a:pt x="384" y="461"/>
                  </a:lnTo>
                  <a:lnTo>
                    <a:pt x="384" y="461"/>
                  </a:lnTo>
                  <a:lnTo>
                    <a:pt x="384" y="461"/>
                  </a:lnTo>
                  <a:lnTo>
                    <a:pt x="290" y="461"/>
                  </a:lnTo>
                  <a:lnTo>
                    <a:pt x="290" y="461"/>
                  </a:lnTo>
                  <a:lnTo>
                    <a:pt x="290" y="381"/>
                  </a:lnTo>
                  <a:lnTo>
                    <a:pt x="290" y="381"/>
                  </a:lnTo>
                  <a:lnTo>
                    <a:pt x="417" y="381"/>
                  </a:lnTo>
                  <a:lnTo>
                    <a:pt x="417" y="381"/>
                  </a:lnTo>
                  <a:close/>
                  <a:moveTo>
                    <a:pt x="535" y="381"/>
                  </a:moveTo>
                  <a:lnTo>
                    <a:pt x="535" y="381"/>
                  </a:lnTo>
                  <a:lnTo>
                    <a:pt x="534" y="382"/>
                  </a:lnTo>
                  <a:lnTo>
                    <a:pt x="534" y="382"/>
                  </a:lnTo>
                  <a:lnTo>
                    <a:pt x="525" y="403"/>
                  </a:lnTo>
                  <a:lnTo>
                    <a:pt x="514" y="423"/>
                  </a:lnTo>
                  <a:lnTo>
                    <a:pt x="501" y="443"/>
                  </a:lnTo>
                  <a:lnTo>
                    <a:pt x="486" y="461"/>
                  </a:lnTo>
                  <a:lnTo>
                    <a:pt x="486" y="461"/>
                  </a:lnTo>
                  <a:lnTo>
                    <a:pt x="486" y="461"/>
                  </a:lnTo>
                  <a:lnTo>
                    <a:pt x="486" y="461"/>
                  </a:lnTo>
                  <a:lnTo>
                    <a:pt x="400" y="461"/>
                  </a:lnTo>
                  <a:lnTo>
                    <a:pt x="400" y="461"/>
                  </a:lnTo>
                  <a:lnTo>
                    <a:pt x="400" y="460"/>
                  </a:lnTo>
                  <a:lnTo>
                    <a:pt x="400" y="460"/>
                  </a:lnTo>
                  <a:lnTo>
                    <a:pt x="400" y="460"/>
                  </a:lnTo>
                  <a:lnTo>
                    <a:pt x="411" y="441"/>
                  </a:lnTo>
                  <a:lnTo>
                    <a:pt x="419" y="421"/>
                  </a:lnTo>
                  <a:lnTo>
                    <a:pt x="426" y="402"/>
                  </a:lnTo>
                  <a:lnTo>
                    <a:pt x="431" y="381"/>
                  </a:lnTo>
                  <a:lnTo>
                    <a:pt x="431" y="381"/>
                  </a:lnTo>
                  <a:lnTo>
                    <a:pt x="431" y="381"/>
                  </a:lnTo>
                  <a:lnTo>
                    <a:pt x="431" y="381"/>
                  </a:lnTo>
                  <a:lnTo>
                    <a:pt x="535" y="381"/>
                  </a:lnTo>
                  <a:lnTo>
                    <a:pt x="535" y="381"/>
                  </a:lnTo>
                  <a:close/>
                  <a:moveTo>
                    <a:pt x="176" y="475"/>
                  </a:moveTo>
                  <a:lnTo>
                    <a:pt x="176" y="475"/>
                  </a:lnTo>
                  <a:lnTo>
                    <a:pt x="176" y="475"/>
                  </a:lnTo>
                  <a:lnTo>
                    <a:pt x="176" y="475"/>
                  </a:lnTo>
                  <a:lnTo>
                    <a:pt x="191" y="495"/>
                  </a:lnTo>
                  <a:lnTo>
                    <a:pt x="208" y="513"/>
                  </a:lnTo>
                  <a:lnTo>
                    <a:pt x="227" y="531"/>
                  </a:lnTo>
                  <a:lnTo>
                    <a:pt x="247" y="548"/>
                  </a:lnTo>
                  <a:lnTo>
                    <a:pt x="247" y="548"/>
                  </a:lnTo>
                  <a:lnTo>
                    <a:pt x="253" y="551"/>
                  </a:lnTo>
                  <a:lnTo>
                    <a:pt x="253" y="551"/>
                  </a:lnTo>
                  <a:lnTo>
                    <a:pt x="247" y="550"/>
                  </a:lnTo>
                  <a:lnTo>
                    <a:pt x="247" y="550"/>
                  </a:lnTo>
                  <a:lnTo>
                    <a:pt x="247" y="550"/>
                  </a:lnTo>
                  <a:lnTo>
                    <a:pt x="226" y="546"/>
                  </a:lnTo>
                  <a:lnTo>
                    <a:pt x="205" y="541"/>
                  </a:lnTo>
                  <a:lnTo>
                    <a:pt x="185" y="534"/>
                  </a:lnTo>
                  <a:lnTo>
                    <a:pt x="165" y="525"/>
                  </a:lnTo>
                  <a:lnTo>
                    <a:pt x="146" y="515"/>
                  </a:lnTo>
                  <a:lnTo>
                    <a:pt x="129" y="504"/>
                  </a:lnTo>
                  <a:lnTo>
                    <a:pt x="111" y="491"/>
                  </a:lnTo>
                  <a:lnTo>
                    <a:pt x="95" y="476"/>
                  </a:lnTo>
                  <a:lnTo>
                    <a:pt x="95" y="476"/>
                  </a:lnTo>
                  <a:lnTo>
                    <a:pt x="94" y="475"/>
                  </a:lnTo>
                  <a:lnTo>
                    <a:pt x="94" y="475"/>
                  </a:lnTo>
                  <a:lnTo>
                    <a:pt x="176" y="475"/>
                  </a:lnTo>
                  <a:lnTo>
                    <a:pt x="176" y="475"/>
                  </a:lnTo>
                  <a:close/>
                  <a:moveTo>
                    <a:pt x="278" y="475"/>
                  </a:moveTo>
                  <a:lnTo>
                    <a:pt x="278" y="475"/>
                  </a:lnTo>
                  <a:lnTo>
                    <a:pt x="278" y="552"/>
                  </a:lnTo>
                  <a:lnTo>
                    <a:pt x="278" y="552"/>
                  </a:lnTo>
                  <a:lnTo>
                    <a:pt x="262" y="542"/>
                  </a:lnTo>
                  <a:lnTo>
                    <a:pt x="262" y="542"/>
                  </a:lnTo>
                  <a:lnTo>
                    <a:pt x="247" y="531"/>
                  </a:lnTo>
                  <a:lnTo>
                    <a:pt x="230" y="516"/>
                  </a:lnTo>
                  <a:lnTo>
                    <a:pt x="212" y="498"/>
                  </a:lnTo>
                  <a:lnTo>
                    <a:pt x="203" y="487"/>
                  </a:lnTo>
                  <a:lnTo>
                    <a:pt x="194" y="476"/>
                  </a:lnTo>
                  <a:lnTo>
                    <a:pt x="194" y="476"/>
                  </a:lnTo>
                  <a:lnTo>
                    <a:pt x="192" y="475"/>
                  </a:lnTo>
                  <a:lnTo>
                    <a:pt x="192" y="475"/>
                  </a:lnTo>
                  <a:lnTo>
                    <a:pt x="278" y="475"/>
                  </a:lnTo>
                  <a:lnTo>
                    <a:pt x="278" y="475"/>
                  </a:lnTo>
                  <a:close/>
                  <a:moveTo>
                    <a:pt x="374" y="475"/>
                  </a:moveTo>
                  <a:lnTo>
                    <a:pt x="374" y="475"/>
                  </a:lnTo>
                  <a:lnTo>
                    <a:pt x="373" y="476"/>
                  </a:lnTo>
                  <a:lnTo>
                    <a:pt x="373" y="476"/>
                  </a:lnTo>
                  <a:lnTo>
                    <a:pt x="364" y="487"/>
                  </a:lnTo>
                  <a:lnTo>
                    <a:pt x="355" y="498"/>
                  </a:lnTo>
                  <a:lnTo>
                    <a:pt x="337" y="516"/>
                  </a:lnTo>
                  <a:lnTo>
                    <a:pt x="320" y="531"/>
                  </a:lnTo>
                  <a:lnTo>
                    <a:pt x="305" y="542"/>
                  </a:lnTo>
                  <a:lnTo>
                    <a:pt x="305" y="542"/>
                  </a:lnTo>
                  <a:lnTo>
                    <a:pt x="290" y="552"/>
                  </a:lnTo>
                  <a:lnTo>
                    <a:pt x="290" y="552"/>
                  </a:lnTo>
                  <a:lnTo>
                    <a:pt x="290" y="475"/>
                  </a:lnTo>
                  <a:lnTo>
                    <a:pt x="290" y="475"/>
                  </a:lnTo>
                  <a:lnTo>
                    <a:pt x="374" y="475"/>
                  </a:lnTo>
                  <a:lnTo>
                    <a:pt x="374" y="475"/>
                  </a:lnTo>
                  <a:close/>
                  <a:moveTo>
                    <a:pt x="473" y="475"/>
                  </a:moveTo>
                  <a:lnTo>
                    <a:pt x="473" y="475"/>
                  </a:lnTo>
                  <a:lnTo>
                    <a:pt x="471" y="476"/>
                  </a:lnTo>
                  <a:lnTo>
                    <a:pt x="471" y="476"/>
                  </a:lnTo>
                  <a:lnTo>
                    <a:pt x="455" y="491"/>
                  </a:lnTo>
                  <a:lnTo>
                    <a:pt x="438" y="504"/>
                  </a:lnTo>
                  <a:lnTo>
                    <a:pt x="420" y="515"/>
                  </a:lnTo>
                  <a:lnTo>
                    <a:pt x="401" y="525"/>
                  </a:lnTo>
                  <a:lnTo>
                    <a:pt x="382" y="534"/>
                  </a:lnTo>
                  <a:lnTo>
                    <a:pt x="361" y="541"/>
                  </a:lnTo>
                  <a:lnTo>
                    <a:pt x="340" y="547"/>
                  </a:lnTo>
                  <a:lnTo>
                    <a:pt x="319" y="551"/>
                  </a:lnTo>
                  <a:lnTo>
                    <a:pt x="319" y="551"/>
                  </a:lnTo>
                  <a:lnTo>
                    <a:pt x="313" y="551"/>
                  </a:lnTo>
                  <a:lnTo>
                    <a:pt x="313" y="551"/>
                  </a:lnTo>
                  <a:lnTo>
                    <a:pt x="319" y="547"/>
                  </a:lnTo>
                  <a:lnTo>
                    <a:pt x="319" y="547"/>
                  </a:lnTo>
                  <a:lnTo>
                    <a:pt x="334" y="537"/>
                  </a:lnTo>
                  <a:lnTo>
                    <a:pt x="351" y="521"/>
                  </a:lnTo>
                  <a:lnTo>
                    <a:pt x="361" y="511"/>
                  </a:lnTo>
                  <a:lnTo>
                    <a:pt x="371" y="500"/>
                  </a:lnTo>
                  <a:lnTo>
                    <a:pt x="381" y="488"/>
                  </a:lnTo>
                  <a:lnTo>
                    <a:pt x="391" y="475"/>
                  </a:lnTo>
                  <a:lnTo>
                    <a:pt x="391" y="475"/>
                  </a:lnTo>
                  <a:lnTo>
                    <a:pt x="391" y="475"/>
                  </a:lnTo>
                  <a:lnTo>
                    <a:pt x="391" y="475"/>
                  </a:lnTo>
                  <a:lnTo>
                    <a:pt x="473" y="475"/>
                  </a:lnTo>
                  <a:lnTo>
                    <a:pt x="473" y="47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799" dirty="0"/>
            </a:p>
          </p:txBody>
        </p:sp>
        <p:sp>
          <p:nvSpPr>
            <p:cNvPr id="10" name="Freeform 27"/>
            <p:cNvSpPr>
              <a:spLocks/>
            </p:cNvSpPr>
            <p:nvPr userDrawn="1"/>
          </p:nvSpPr>
          <p:spPr bwMode="auto">
            <a:xfrm>
              <a:off x="1658938" y="1789113"/>
              <a:ext cx="107950" cy="187325"/>
            </a:xfrm>
            <a:custGeom>
              <a:avLst/>
              <a:gdLst>
                <a:gd name="T0" fmla="*/ 68 w 68"/>
                <a:gd name="T1" fmla="*/ 1 h 118"/>
                <a:gd name="T2" fmla="*/ 68 w 68"/>
                <a:gd name="T3" fmla="*/ 1 h 118"/>
                <a:gd name="T4" fmla="*/ 66 w 68"/>
                <a:gd name="T5" fmla="*/ 2 h 118"/>
                <a:gd name="T6" fmla="*/ 65 w 68"/>
                <a:gd name="T7" fmla="*/ 4 h 118"/>
                <a:gd name="T8" fmla="*/ 62 w 68"/>
                <a:gd name="T9" fmla="*/ 8 h 118"/>
                <a:gd name="T10" fmla="*/ 57 w 68"/>
                <a:gd name="T11" fmla="*/ 24 h 118"/>
                <a:gd name="T12" fmla="*/ 36 w 68"/>
                <a:gd name="T13" fmla="*/ 95 h 118"/>
                <a:gd name="T14" fmla="*/ 36 w 68"/>
                <a:gd name="T15" fmla="*/ 95 h 118"/>
                <a:gd name="T16" fmla="*/ 34 w 68"/>
                <a:gd name="T17" fmla="*/ 104 h 118"/>
                <a:gd name="T18" fmla="*/ 33 w 68"/>
                <a:gd name="T19" fmla="*/ 110 h 118"/>
                <a:gd name="T20" fmla="*/ 34 w 68"/>
                <a:gd name="T21" fmla="*/ 114 h 118"/>
                <a:gd name="T22" fmla="*/ 35 w 68"/>
                <a:gd name="T23" fmla="*/ 117 h 118"/>
                <a:gd name="T24" fmla="*/ 35 w 68"/>
                <a:gd name="T25" fmla="*/ 118 h 118"/>
                <a:gd name="T26" fmla="*/ 0 w 68"/>
                <a:gd name="T27" fmla="*/ 118 h 118"/>
                <a:gd name="T28" fmla="*/ 0 w 68"/>
                <a:gd name="T29" fmla="*/ 117 h 118"/>
                <a:gd name="T30" fmla="*/ 0 w 68"/>
                <a:gd name="T31" fmla="*/ 117 h 118"/>
                <a:gd name="T32" fmla="*/ 4 w 68"/>
                <a:gd name="T33" fmla="*/ 114 h 118"/>
                <a:gd name="T34" fmla="*/ 6 w 68"/>
                <a:gd name="T35" fmla="*/ 111 h 118"/>
                <a:gd name="T36" fmla="*/ 9 w 68"/>
                <a:gd name="T37" fmla="*/ 105 h 118"/>
                <a:gd name="T38" fmla="*/ 11 w 68"/>
                <a:gd name="T39" fmla="*/ 96 h 118"/>
                <a:gd name="T40" fmla="*/ 32 w 68"/>
                <a:gd name="T41" fmla="*/ 25 h 118"/>
                <a:gd name="T42" fmla="*/ 32 w 68"/>
                <a:gd name="T43" fmla="*/ 25 h 118"/>
                <a:gd name="T44" fmla="*/ 34 w 68"/>
                <a:gd name="T45" fmla="*/ 15 h 118"/>
                <a:gd name="T46" fmla="*/ 35 w 68"/>
                <a:gd name="T47" fmla="*/ 9 h 118"/>
                <a:gd name="T48" fmla="*/ 35 w 68"/>
                <a:gd name="T49" fmla="*/ 5 h 118"/>
                <a:gd name="T50" fmla="*/ 34 w 68"/>
                <a:gd name="T51" fmla="*/ 1 h 118"/>
                <a:gd name="T52" fmla="*/ 34 w 68"/>
                <a:gd name="T53" fmla="*/ 0 h 118"/>
                <a:gd name="T54" fmla="*/ 68 w 68"/>
                <a:gd name="T55" fmla="*/ 0 h 118"/>
                <a:gd name="T56" fmla="*/ 68 w 68"/>
                <a:gd name="T57" fmla="*/ 1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8" h="118">
                  <a:moveTo>
                    <a:pt x="68" y="1"/>
                  </a:moveTo>
                  <a:lnTo>
                    <a:pt x="68" y="1"/>
                  </a:lnTo>
                  <a:lnTo>
                    <a:pt x="66" y="2"/>
                  </a:lnTo>
                  <a:lnTo>
                    <a:pt x="65" y="4"/>
                  </a:lnTo>
                  <a:lnTo>
                    <a:pt x="62" y="8"/>
                  </a:lnTo>
                  <a:lnTo>
                    <a:pt x="57" y="24"/>
                  </a:lnTo>
                  <a:lnTo>
                    <a:pt x="36" y="95"/>
                  </a:lnTo>
                  <a:lnTo>
                    <a:pt x="36" y="95"/>
                  </a:lnTo>
                  <a:lnTo>
                    <a:pt x="34" y="104"/>
                  </a:lnTo>
                  <a:lnTo>
                    <a:pt x="33" y="110"/>
                  </a:lnTo>
                  <a:lnTo>
                    <a:pt x="34" y="114"/>
                  </a:lnTo>
                  <a:lnTo>
                    <a:pt x="35" y="117"/>
                  </a:lnTo>
                  <a:lnTo>
                    <a:pt x="35" y="118"/>
                  </a:lnTo>
                  <a:lnTo>
                    <a:pt x="0" y="118"/>
                  </a:lnTo>
                  <a:lnTo>
                    <a:pt x="0" y="117"/>
                  </a:lnTo>
                  <a:lnTo>
                    <a:pt x="0" y="117"/>
                  </a:lnTo>
                  <a:lnTo>
                    <a:pt x="4" y="114"/>
                  </a:lnTo>
                  <a:lnTo>
                    <a:pt x="6" y="111"/>
                  </a:lnTo>
                  <a:lnTo>
                    <a:pt x="9" y="105"/>
                  </a:lnTo>
                  <a:lnTo>
                    <a:pt x="11" y="96"/>
                  </a:lnTo>
                  <a:lnTo>
                    <a:pt x="32" y="25"/>
                  </a:lnTo>
                  <a:lnTo>
                    <a:pt x="32" y="25"/>
                  </a:lnTo>
                  <a:lnTo>
                    <a:pt x="34" y="15"/>
                  </a:lnTo>
                  <a:lnTo>
                    <a:pt x="35" y="9"/>
                  </a:lnTo>
                  <a:lnTo>
                    <a:pt x="35" y="5"/>
                  </a:lnTo>
                  <a:lnTo>
                    <a:pt x="34" y="1"/>
                  </a:lnTo>
                  <a:lnTo>
                    <a:pt x="34" y="0"/>
                  </a:lnTo>
                  <a:lnTo>
                    <a:pt x="68" y="0"/>
                  </a:lnTo>
                  <a:lnTo>
                    <a:pt x="68"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799" dirty="0"/>
            </a:p>
          </p:txBody>
        </p:sp>
        <p:sp>
          <p:nvSpPr>
            <p:cNvPr id="11" name="Freeform 28"/>
            <p:cNvSpPr>
              <a:spLocks/>
            </p:cNvSpPr>
            <p:nvPr userDrawn="1"/>
          </p:nvSpPr>
          <p:spPr bwMode="auto">
            <a:xfrm>
              <a:off x="1289051" y="1785938"/>
              <a:ext cx="138113" cy="193675"/>
            </a:xfrm>
            <a:custGeom>
              <a:avLst/>
              <a:gdLst>
                <a:gd name="T0" fmla="*/ 8 w 87"/>
                <a:gd name="T1" fmla="*/ 90 h 122"/>
                <a:gd name="T2" fmla="*/ 10 w 87"/>
                <a:gd name="T3" fmla="*/ 101 h 122"/>
                <a:gd name="T4" fmla="*/ 16 w 87"/>
                <a:gd name="T5" fmla="*/ 109 h 122"/>
                <a:gd name="T6" fmla="*/ 25 w 87"/>
                <a:gd name="T7" fmla="*/ 113 h 122"/>
                <a:gd name="T8" fmla="*/ 38 w 87"/>
                <a:gd name="T9" fmla="*/ 114 h 122"/>
                <a:gd name="T10" fmla="*/ 42 w 87"/>
                <a:gd name="T11" fmla="*/ 113 h 122"/>
                <a:gd name="T12" fmla="*/ 50 w 87"/>
                <a:gd name="T13" fmla="*/ 110 h 122"/>
                <a:gd name="T14" fmla="*/ 55 w 87"/>
                <a:gd name="T15" fmla="*/ 104 h 122"/>
                <a:gd name="T16" fmla="*/ 58 w 87"/>
                <a:gd name="T17" fmla="*/ 97 h 122"/>
                <a:gd name="T18" fmla="*/ 58 w 87"/>
                <a:gd name="T19" fmla="*/ 94 h 122"/>
                <a:gd name="T20" fmla="*/ 54 w 87"/>
                <a:gd name="T21" fmla="*/ 82 h 122"/>
                <a:gd name="T22" fmla="*/ 43 w 87"/>
                <a:gd name="T23" fmla="*/ 72 h 122"/>
                <a:gd name="T24" fmla="*/ 38 w 87"/>
                <a:gd name="T25" fmla="*/ 68 h 122"/>
                <a:gd name="T26" fmla="*/ 22 w 87"/>
                <a:gd name="T27" fmla="*/ 54 h 122"/>
                <a:gd name="T28" fmla="*/ 17 w 87"/>
                <a:gd name="T29" fmla="*/ 46 h 122"/>
                <a:gd name="T30" fmla="*/ 16 w 87"/>
                <a:gd name="T31" fmla="*/ 36 h 122"/>
                <a:gd name="T32" fmla="*/ 17 w 87"/>
                <a:gd name="T33" fmla="*/ 29 h 122"/>
                <a:gd name="T34" fmla="*/ 22 w 87"/>
                <a:gd name="T35" fmla="*/ 15 h 122"/>
                <a:gd name="T36" fmla="*/ 33 w 87"/>
                <a:gd name="T37" fmla="*/ 6 h 122"/>
                <a:gd name="T38" fmla="*/ 48 w 87"/>
                <a:gd name="T39" fmla="*/ 1 h 122"/>
                <a:gd name="T40" fmla="*/ 56 w 87"/>
                <a:gd name="T41" fmla="*/ 0 h 122"/>
                <a:gd name="T42" fmla="*/ 77 w 87"/>
                <a:gd name="T43" fmla="*/ 2 h 122"/>
                <a:gd name="T44" fmla="*/ 87 w 87"/>
                <a:gd name="T45" fmla="*/ 5 h 122"/>
                <a:gd name="T46" fmla="*/ 80 w 87"/>
                <a:gd name="T47" fmla="*/ 27 h 122"/>
                <a:gd name="T48" fmla="*/ 77 w 87"/>
                <a:gd name="T49" fmla="*/ 17 h 122"/>
                <a:gd name="T50" fmla="*/ 73 w 87"/>
                <a:gd name="T51" fmla="*/ 11 h 122"/>
                <a:gd name="T52" fmla="*/ 65 w 87"/>
                <a:gd name="T53" fmla="*/ 8 h 122"/>
                <a:gd name="T54" fmla="*/ 55 w 87"/>
                <a:gd name="T55" fmla="*/ 8 h 122"/>
                <a:gd name="T56" fmla="*/ 50 w 87"/>
                <a:gd name="T57" fmla="*/ 8 h 122"/>
                <a:gd name="T58" fmla="*/ 44 w 87"/>
                <a:gd name="T59" fmla="*/ 12 h 122"/>
                <a:gd name="T60" fmla="*/ 39 w 87"/>
                <a:gd name="T61" fmla="*/ 17 h 122"/>
                <a:gd name="T62" fmla="*/ 37 w 87"/>
                <a:gd name="T63" fmla="*/ 28 h 122"/>
                <a:gd name="T64" fmla="*/ 38 w 87"/>
                <a:gd name="T65" fmla="*/ 34 h 122"/>
                <a:gd name="T66" fmla="*/ 45 w 87"/>
                <a:gd name="T67" fmla="*/ 44 h 122"/>
                <a:gd name="T68" fmla="*/ 57 w 87"/>
                <a:gd name="T69" fmla="*/ 52 h 122"/>
                <a:gd name="T70" fmla="*/ 66 w 87"/>
                <a:gd name="T71" fmla="*/ 58 h 122"/>
                <a:gd name="T72" fmla="*/ 77 w 87"/>
                <a:gd name="T73" fmla="*/ 69 h 122"/>
                <a:gd name="T74" fmla="*/ 80 w 87"/>
                <a:gd name="T75" fmla="*/ 79 h 122"/>
                <a:gd name="T76" fmla="*/ 81 w 87"/>
                <a:gd name="T77" fmla="*/ 84 h 122"/>
                <a:gd name="T78" fmla="*/ 77 w 87"/>
                <a:gd name="T79" fmla="*/ 100 h 122"/>
                <a:gd name="T80" fmla="*/ 68 w 87"/>
                <a:gd name="T81" fmla="*/ 112 h 122"/>
                <a:gd name="T82" fmla="*/ 54 w 87"/>
                <a:gd name="T83" fmla="*/ 120 h 122"/>
                <a:gd name="T84" fmla="*/ 35 w 87"/>
                <a:gd name="T85" fmla="*/ 122 h 122"/>
                <a:gd name="T86" fmla="*/ 24 w 87"/>
                <a:gd name="T87" fmla="*/ 121 h 122"/>
                <a:gd name="T88" fmla="*/ 6 w 87"/>
                <a:gd name="T89" fmla="*/ 116 h 122"/>
                <a:gd name="T90" fmla="*/ 0 w 87"/>
                <a:gd name="T91" fmla="*/ 112 h 122"/>
                <a:gd name="T92" fmla="*/ 8 w 87"/>
                <a:gd name="T93" fmla="*/ 9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7" h="122">
                  <a:moveTo>
                    <a:pt x="8" y="90"/>
                  </a:moveTo>
                  <a:lnTo>
                    <a:pt x="8" y="90"/>
                  </a:lnTo>
                  <a:lnTo>
                    <a:pt x="9" y="96"/>
                  </a:lnTo>
                  <a:lnTo>
                    <a:pt x="10" y="101"/>
                  </a:lnTo>
                  <a:lnTo>
                    <a:pt x="13" y="106"/>
                  </a:lnTo>
                  <a:lnTo>
                    <a:pt x="16" y="109"/>
                  </a:lnTo>
                  <a:lnTo>
                    <a:pt x="20" y="112"/>
                  </a:lnTo>
                  <a:lnTo>
                    <a:pt x="25" y="113"/>
                  </a:lnTo>
                  <a:lnTo>
                    <a:pt x="31" y="114"/>
                  </a:lnTo>
                  <a:lnTo>
                    <a:pt x="38" y="114"/>
                  </a:lnTo>
                  <a:lnTo>
                    <a:pt x="38" y="114"/>
                  </a:lnTo>
                  <a:lnTo>
                    <a:pt x="42" y="113"/>
                  </a:lnTo>
                  <a:lnTo>
                    <a:pt x="46" y="112"/>
                  </a:lnTo>
                  <a:lnTo>
                    <a:pt x="50" y="110"/>
                  </a:lnTo>
                  <a:lnTo>
                    <a:pt x="53" y="107"/>
                  </a:lnTo>
                  <a:lnTo>
                    <a:pt x="55" y="104"/>
                  </a:lnTo>
                  <a:lnTo>
                    <a:pt x="57" y="101"/>
                  </a:lnTo>
                  <a:lnTo>
                    <a:pt x="58" y="97"/>
                  </a:lnTo>
                  <a:lnTo>
                    <a:pt x="58" y="94"/>
                  </a:lnTo>
                  <a:lnTo>
                    <a:pt x="58" y="94"/>
                  </a:lnTo>
                  <a:lnTo>
                    <a:pt x="57" y="88"/>
                  </a:lnTo>
                  <a:lnTo>
                    <a:pt x="54" y="82"/>
                  </a:lnTo>
                  <a:lnTo>
                    <a:pt x="50" y="77"/>
                  </a:lnTo>
                  <a:lnTo>
                    <a:pt x="43" y="72"/>
                  </a:lnTo>
                  <a:lnTo>
                    <a:pt x="38" y="68"/>
                  </a:lnTo>
                  <a:lnTo>
                    <a:pt x="38" y="68"/>
                  </a:lnTo>
                  <a:lnTo>
                    <a:pt x="29" y="62"/>
                  </a:lnTo>
                  <a:lnTo>
                    <a:pt x="22" y="54"/>
                  </a:lnTo>
                  <a:lnTo>
                    <a:pt x="20" y="51"/>
                  </a:lnTo>
                  <a:lnTo>
                    <a:pt x="17" y="46"/>
                  </a:lnTo>
                  <a:lnTo>
                    <a:pt x="16" y="41"/>
                  </a:lnTo>
                  <a:lnTo>
                    <a:pt x="16" y="36"/>
                  </a:lnTo>
                  <a:lnTo>
                    <a:pt x="16" y="36"/>
                  </a:lnTo>
                  <a:lnTo>
                    <a:pt x="17" y="29"/>
                  </a:lnTo>
                  <a:lnTo>
                    <a:pt x="19" y="22"/>
                  </a:lnTo>
                  <a:lnTo>
                    <a:pt x="22" y="15"/>
                  </a:lnTo>
                  <a:lnTo>
                    <a:pt x="27" y="10"/>
                  </a:lnTo>
                  <a:lnTo>
                    <a:pt x="33" y="6"/>
                  </a:lnTo>
                  <a:lnTo>
                    <a:pt x="40" y="3"/>
                  </a:lnTo>
                  <a:lnTo>
                    <a:pt x="48" y="1"/>
                  </a:lnTo>
                  <a:lnTo>
                    <a:pt x="56" y="0"/>
                  </a:lnTo>
                  <a:lnTo>
                    <a:pt x="56" y="0"/>
                  </a:lnTo>
                  <a:lnTo>
                    <a:pt x="67" y="0"/>
                  </a:lnTo>
                  <a:lnTo>
                    <a:pt x="77" y="2"/>
                  </a:lnTo>
                  <a:lnTo>
                    <a:pt x="77" y="2"/>
                  </a:lnTo>
                  <a:lnTo>
                    <a:pt x="87" y="5"/>
                  </a:lnTo>
                  <a:lnTo>
                    <a:pt x="82" y="27"/>
                  </a:lnTo>
                  <a:lnTo>
                    <a:pt x="80" y="27"/>
                  </a:lnTo>
                  <a:lnTo>
                    <a:pt x="80" y="27"/>
                  </a:lnTo>
                  <a:lnTo>
                    <a:pt x="77" y="17"/>
                  </a:lnTo>
                  <a:lnTo>
                    <a:pt x="75" y="14"/>
                  </a:lnTo>
                  <a:lnTo>
                    <a:pt x="73" y="11"/>
                  </a:lnTo>
                  <a:lnTo>
                    <a:pt x="70" y="9"/>
                  </a:lnTo>
                  <a:lnTo>
                    <a:pt x="65" y="8"/>
                  </a:lnTo>
                  <a:lnTo>
                    <a:pt x="61" y="7"/>
                  </a:lnTo>
                  <a:lnTo>
                    <a:pt x="55" y="8"/>
                  </a:lnTo>
                  <a:lnTo>
                    <a:pt x="55" y="8"/>
                  </a:lnTo>
                  <a:lnTo>
                    <a:pt x="50" y="8"/>
                  </a:lnTo>
                  <a:lnTo>
                    <a:pt x="47" y="10"/>
                  </a:lnTo>
                  <a:lnTo>
                    <a:pt x="44" y="12"/>
                  </a:lnTo>
                  <a:lnTo>
                    <a:pt x="41" y="14"/>
                  </a:lnTo>
                  <a:lnTo>
                    <a:pt x="39" y="17"/>
                  </a:lnTo>
                  <a:lnTo>
                    <a:pt x="38" y="21"/>
                  </a:lnTo>
                  <a:lnTo>
                    <a:pt x="37" y="28"/>
                  </a:lnTo>
                  <a:lnTo>
                    <a:pt x="37" y="28"/>
                  </a:lnTo>
                  <a:lnTo>
                    <a:pt x="38" y="34"/>
                  </a:lnTo>
                  <a:lnTo>
                    <a:pt x="40" y="39"/>
                  </a:lnTo>
                  <a:lnTo>
                    <a:pt x="45" y="44"/>
                  </a:lnTo>
                  <a:lnTo>
                    <a:pt x="52" y="48"/>
                  </a:lnTo>
                  <a:lnTo>
                    <a:pt x="57" y="52"/>
                  </a:lnTo>
                  <a:lnTo>
                    <a:pt x="57" y="52"/>
                  </a:lnTo>
                  <a:lnTo>
                    <a:pt x="66" y="58"/>
                  </a:lnTo>
                  <a:lnTo>
                    <a:pt x="74" y="65"/>
                  </a:lnTo>
                  <a:lnTo>
                    <a:pt x="77" y="69"/>
                  </a:lnTo>
                  <a:lnTo>
                    <a:pt x="79" y="74"/>
                  </a:lnTo>
                  <a:lnTo>
                    <a:pt x="80" y="79"/>
                  </a:lnTo>
                  <a:lnTo>
                    <a:pt x="81" y="84"/>
                  </a:lnTo>
                  <a:lnTo>
                    <a:pt x="81" y="84"/>
                  </a:lnTo>
                  <a:lnTo>
                    <a:pt x="80" y="93"/>
                  </a:lnTo>
                  <a:lnTo>
                    <a:pt x="77" y="100"/>
                  </a:lnTo>
                  <a:lnTo>
                    <a:pt x="73" y="107"/>
                  </a:lnTo>
                  <a:lnTo>
                    <a:pt x="68" y="112"/>
                  </a:lnTo>
                  <a:lnTo>
                    <a:pt x="62" y="116"/>
                  </a:lnTo>
                  <a:lnTo>
                    <a:pt x="54" y="120"/>
                  </a:lnTo>
                  <a:lnTo>
                    <a:pt x="45" y="122"/>
                  </a:lnTo>
                  <a:lnTo>
                    <a:pt x="35" y="122"/>
                  </a:lnTo>
                  <a:lnTo>
                    <a:pt x="35" y="122"/>
                  </a:lnTo>
                  <a:lnTo>
                    <a:pt x="24" y="121"/>
                  </a:lnTo>
                  <a:lnTo>
                    <a:pt x="14" y="119"/>
                  </a:lnTo>
                  <a:lnTo>
                    <a:pt x="6" y="116"/>
                  </a:lnTo>
                  <a:lnTo>
                    <a:pt x="0" y="112"/>
                  </a:lnTo>
                  <a:lnTo>
                    <a:pt x="0" y="112"/>
                  </a:lnTo>
                  <a:lnTo>
                    <a:pt x="6" y="90"/>
                  </a:lnTo>
                  <a:lnTo>
                    <a:pt x="8" y="9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799" dirty="0"/>
            </a:p>
          </p:txBody>
        </p:sp>
        <p:sp>
          <p:nvSpPr>
            <p:cNvPr id="12" name="Freeform 29"/>
            <p:cNvSpPr>
              <a:spLocks/>
            </p:cNvSpPr>
            <p:nvPr userDrawn="1"/>
          </p:nvSpPr>
          <p:spPr bwMode="auto">
            <a:xfrm>
              <a:off x="1760538" y="1789113"/>
              <a:ext cx="166688" cy="187325"/>
            </a:xfrm>
            <a:custGeom>
              <a:avLst/>
              <a:gdLst>
                <a:gd name="T0" fmla="*/ 105 w 105"/>
                <a:gd name="T1" fmla="*/ 0 h 118"/>
                <a:gd name="T2" fmla="*/ 105 w 105"/>
                <a:gd name="T3" fmla="*/ 0 h 118"/>
                <a:gd name="T4" fmla="*/ 98 w 105"/>
                <a:gd name="T5" fmla="*/ 22 h 118"/>
                <a:gd name="T6" fmla="*/ 97 w 105"/>
                <a:gd name="T7" fmla="*/ 22 h 118"/>
                <a:gd name="T8" fmla="*/ 97 w 105"/>
                <a:gd name="T9" fmla="*/ 22 h 118"/>
                <a:gd name="T10" fmla="*/ 95 w 105"/>
                <a:gd name="T11" fmla="*/ 16 h 118"/>
                <a:gd name="T12" fmla="*/ 92 w 105"/>
                <a:gd name="T13" fmla="*/ 13 h 118"/>
                <a:gd name="T14" fmla="*/ 88 w 105"/>
                <a:gd name="T15" fmla="*/ 10 h 118"/>
                <a:gd name="T16" fmla="*/ 84 w 105"/>
                <a:gd name="T17" fmla="*/ 9 h 118"/>
                <a:gd name="T18" fmla="*/ 76 w 105"/>
                <a:gd name="T19" fmla="*/ 8 h 118"/>
                <a:gd name="T20" fmla="*/ 69 w 105"/>
                <a:gd name="T21" fmla="*/ 8 h 118"/>
                <a:gd name="T22" fmla="*/ 68 w 105"/>
                <a:gd name="T23" fmla="*/ 8 h 118"/>
                <a:gd name="T24" fmla="*/ 68 w 105"/>
                <a:gd name="T25" fmla="*/ 8 h 118"/>
                <a:gd name="T26" fmla="*/ 64 w 105"/>
                <a:gd name="T27" fmla="*/ 9 h 118"/>
                <a:gd name="T28" fmla="*/ 61 w 105"/>
                <a:gd name="T29" fmla="*/ 10 h 118"/>
                <a:gd name="T30" fmla="*/ 59 w 105"/>
                <a:gd name="T31" fmla="*/ 12 h 118"/>
                <a:gd name="T32" fmla="*/ 58 w 105"/>
                <a:gd name="T33" fmla="*/ 16 h 118"/>
                <a:gd name="T34" fmla="*/ 48 w 105"/>
                <a:gd name="T35" fmla="*/ 55 h 118"/>
                <a:gd name="T36" fmla="*/ 51 w 105"/>
                <a:gd name="T37" fmla="*/ 55 h 118"/>
                <a:gd name="T38" fmla="*/ 51 w 105"/>
                <a:gd name="T39" fmla="*/ 55 h 118"/>
                <a:gd name="T40" fmla="*/ 62 w 105"/>
                <a:gd name="T41" fmla="*/ 55 h 118"/>
                <a:gd name="T42" fmla="*/ 71 w 105"/>
                <a:gd name="T43" fmla="*/ 55 h 118"/>
                <a:gd name="T44" fmla="*/ 78 w 105"/>
                <a:gd name="T45" fmla="*/ 53 h 118"/>
                <a:gd name="T46" fmla="*/ 81 w 105"/>
                <a:gd name="T47" fmla="*/ 52 h 118"/>
                <a:gd name="T48" fmla="*/ 83 w 105"/>
                <a:gd name="T49" fmla="*/ 50 h 118"/>
                <a:gd name="T50" fmla="*/ 84 w 105"/>
                <a:gd name="T51" fmla="*/ 50 h 118"/>
                <a:gd name="T52" fmla="*/ 78 w 105"/>
                <a:gd name="T53" fmla="*/ 71 h 118"/>
                <a:gd name="T54" fmla="*/ 77 w 105"/>
                <a:gd name="T55" fmla="*/ 71 h 118"/>
                <a:gd name="T56" fmla="*/ 77 w 105"/>
                <a:gd name="T57" fmla="*/ 71 h 118"/>
                <a:gd name="T58" fmla="*/ 75 w 105"/>
                <a:gd name="T59" fmla="*/ 68 h 118"/>
                <a:gd name="T60" fmla="*/ 73 w 105"/>
                <a:gd name="T61" fmla="*/ 66 h 118"/>
                <a:gd name="T62" fmla="*/ 70 w 105"/>
                <a:gd name="T63" fmla="*/ 65 h 118"/>
                <a:gd name="T64" fmla="*/ 67 w 105"/>
                <a:gd name="T65" fmla="*/ 64 h 118"/>
                <a:gd name="T66" fmla="*/ 58 w 105"/>
                <a:gd name="T67" fmla="*/ 63 h 118"/>
                <a:gd name="T68" fmla="*/ 48 w 105"/>
                <a:gd name="T69" fmla="*/ 63 h 118"/>
                <a:gd name="T70" fmla="*/ 45 w 105"/>
                <a:gd name="T71" fmla="*/ 63 h 118"/>
                <a:gd name="T72" fmla="*/ 36 w 105"/>
                <a:gd name="T73" fmla="*/ 95 h 118"/>
                <a:gd name="T74" fmla="*/ 36 w 105"/>
                <a:gd name="T75" fmla="*/ 95 h 118"/>
                <a:gd name="T76" fmla="*/ 34 w 105"/>
                <a:gd name="T77" fmla="*/ 103 h 118"/>
                <a:gd name="T78" fmla="*/ 32 w 105"/>
                <a:gd name="T79" fmla="*/ 109 h 118"/>
                <a:gd name="T80" fmla="*/ 33 w 105"/>
                <a:gd name="T81" fmla="*/ 114 h 118"/>
                <a:gd name="T82" fmla="*/ 34 w 105"/>
                <a:gd name="T83" fmla="*/ 117 h 118"/>
                <a:gd name="T84" fmla="*/ 34 w 105"/>
                <a:gd name="T85" fmla="*/ 118 h 118"/>
                <a:gd name="T86" fmla="*/ 0 w 105"/>
                <a:gd name="T87" fmla="*/ 118 h 118"/>
                <a:gd name="T88" fmla="*/ 0 w 105"/>
                <a:gd name="T89" fmla="*/ 117 h 118"/>
                <a:gd name="T90" fmla="*/ 0 w 105"/>
                <a:gd name="T91" fmla="*/ 117 h 118"/>
                <a:gd name="T92" fmla="*/ 3 w 105"/>
                <a:gd name="T93" fmla="*/ 114 h 118"/>
                <a:gd name="T94" fmla="*/ 6 w 105"/>
                <a:gd name="T95" fmla="*/ 110 h 118"/>
                <a:gd name="T96" fmla="*/ 8 w 105"/>
                <a:gd name="T97" fmla="*/ 104 h 118"/>
                <a:gd name="T98" fmla="*/ 11 w 105"/>
                <a:gd name="T99" fmla="*/ 96 h 118"/>
                <a:gd name="T100" fmla="*/ 32 w 105"/>
                <a:gd name="T101" fmla="*/ 24 h 118"/>
                <a:gd name="T102" fmla="*/ 32 w 105"/>
                <a:gd name="T103" fmla="*/ 24 h 118"/>
                <a:gd name="T104" fmla="*/ 34 w 105"/>
                <a:gd name="T105" fmla="*/ 15 h 118"/>
                <a:gd name="T106" fmla="*/ 35 w 105"/>
                <a:gd name="T107" fmla="*/ 9 h 118"/>
                <a:gd name="T108" fmla="*/ 35 w 105"/>
                <a:gd name="T109" fmla="*/ 5 h 118"/>
                <a:gd name="T110" fmla="*/ 33 w 105"/>
                <a:gd name="T111" fmla="*/ 1 h 118"/>
                <a:gd name="T112" fmla="*/ 33 w 105"/>
                <a:gd name="T113" fmla="*/ 0 h 118"/>
                <a:gd name="T114" fmla="*/ 105 w 105"/>
                <a:gd name="T115" fmla="*/ 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5" h="118">
                  <a:moveTo>
                    <a:pt x="105" y="0"/>
                  </a:moveTo>
                  <a:lnTo>
                    <a:pt x="105" y="0"/>
                  </a:lnTo>
                  <a:lnTo>
                    <a:pt x="98" y="22"/>
                  </a:lnTo>
                  <a:lnTo>
                    <a:pt x="97" y="22"/>
                  </a:lnTo>
                  <a:lnTo>
                    <a:pt x="97" y="22"/>
                  </a:lnTo>
                  <a:lnTo>
                    <a:pt x="95" y="16"/>
                  </a:lnTo>
                  <a:lnTo>
                    <a:pt x="92" y="13"/>
                  </a:lnTo>
                  <a:lnTo>
                    <a:pt x="88" y="10"/>
                  </a:lnTo>
                  <a:lnTo>
                    <a:pt x="84" y="9"/>
                  </a:lnTo>
                  <a:lnTo>
                    <a:pt x="76" y="8"/>
                  </a:lnTo>
                  <a:lnTo>
                    <a:pt x="69" y="8"/>
                  </a:lnTo>
                  <a:lnTo>
                    <a:pt x="68" y="8"/>
                  </a:lnTo>
                  <a:lnTo>
                    <a:pt x="68" y="8"/>
                  </a:lnTo>
                  <a:lnTo>
                    <a:pt x="64" y="9"/>
                  </a:lnTo>
                  <a:lnTo>
                    <a:pt x="61" y="10"/>
                  </a:lnTo>
                  <a:lnTo>
                    <a:pt x="59" y="12"/>
                  </a:lnTo>
                  <a:lnTo>
                    <a:pt x="58" y="16"/>
                  </a:lnTo>
                  <a:lnTo>
                    <a:pt x="48" y="55"/>
                  </a:lnTo>
                  <a:lnTo>
                    <a:pt x="51" y="55"/>
                  </a:lnTo>
                  <a:lnTo>
                    <a:pt x="51" y="55"/>
                  </a:lnTo>
                  <a:lnTo>
                    <a:pt x="62" y="55"/>
                  </a:lnTo>
                  <a:lnTo>
                    <a:pt x="71" y="55"/>
                  </a:lnTo>
                  <a:lnTo>
                    <a:pt x="78" y="53"/>
                  </a:lnTo>
                  <a:lnTo>
                    <a:pt x="81" y="52"/>
                  </a:lnTo>
                  <a:lnTo>
                    <a:pt x="83" y="50"/>
                  </a:lnTo>
                  <a:lnTo>
                    <a:pt x="84" y="50"/>
                  </a:lnTo>
                  <a:lnTo>
                    <a:pt x="78" y="71"/>
                  </a:lnTo>
                  <a:lnTo>
                    <a:pt x="77" y="71"/>
                  </a:lnTo>
                  <a:lnTo>
                    <a:pt x="77" y="71"/>
                  </a:lnTo>
                  <a:lnTo>
                    <a:pt x="75" y="68"/>
                  </a:lnTo>
                  <a:lnTo>
                    <a:pt x="73" y="66"/>
                  </a:lnTo>
                  <a:lnTo>
                    <a:pt x="70" y="65"/>
                  </a:lnTo>
                  <a:lnTo>
                    <a:pt x="67" y="64"/>
                  </a:lnTo>
                  <a:lnTo>
                    <a:pt x="58" y="63"/>
                  </a:lnTo>
                  <a:lnTo>
                    <a:pt x="48" y="63"/>
                  </a:lnTo>
                  <a:lnTo>
                    <a:pt x="45" y="63"/>
                  </a:lnTo>
                  <a:lnTo>
                    <a:pt x="36" y="95"/>
                  </a:lnTo>
                  <a:lnTo>
                    <a:pt x="36" y="95"/>
                  </a:lnTo>
                  <a:lnTo>
                    <a:pt x="34" y="103"/>
                  </a:lnTo>
                  <a:lnTo>
                    <a:pt x="32" y="109"/>
                  </a:lnTo>
                  <a:lnTo>
                    <a:pt x="33" y="114"/>
                  </a:lnTo>
                  <a:lnTo>
                    <a:pt x="34" y="117"/>
                  </a:lnTo>
                  <a:lnTo>
                    <a:pt x="34" y="118"/>
                  </a:lnTo>
                  <a:lnTo>
                    <a:pt x="0" y="118"/>
                  </a:lnTo>
                  <a:lnTo>
                    <a:pt x="0" y="117"/>
                  </a:lnTo>
                  <a:lnTo>
                    <a:pt x="0" y="117"/>
                  </a:lnTo>
                  <a:lnTo>
                    <a:pt x="3" y="114"/>
                  </a:lnTo>
                  <a:lnTo>
                    <a:pt x="6" y="110"/>
                  </a:lnTo>
                  <a:lnTo>
                    <a:pt x="8" y="104"/>
                  </a:lnTo>
                  <a:lnTo>
                    <a:pt x="11" y="96"/>
                  </a:lnTo>
                  <a:lnTo>
                    <a:pt x="32" y="24"/>
                  </a:lnTo>
                  <a:lnTo>
                    <a:pt x="32" y="24"/>
                  </a:lnTo>
                  <a:lnTo>
                    <a:pt x="34" y="15"/>
                  </a:lnTo>
                  <a:lnTo>
                    <a:pt x="35" y="9"/>
                  </a:lnTo>
                  <a:lnTo>
                    <a:pt x="35" y="5"/>
                  </a:lnTo>
                  <a:lnTo>
                    <a:pt x="33" y="1"/>
                  </a:lnTo>
                  <a:lnTo>
                    <a:pt x="33" y="0"/>
                  </a:lnTo>
                  <a:lnTo>
                    <a:pt x="10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799" dirty="0"/>
            </a:p>
          </p:txBody>
        </p:sp>
        <p:sp>
          <p:nvSpPr>
            <p:cNvPr id="13" name="Freeform 30"/>
            <p:cNvSpPr>
              <a:spLocks/>
            </p:cNvSpPr>
            <p:nvPr userDrawn="1"/>
          </p:nvSpPr>
          <p:spPr bwMode="auto">
            <a:xfrm>
              <a:off x="1925638" y="1789113"/>
              <a:ext cx="150813" cy="187325"/>
            </a:xfrm>
            <a:custGeom>
              <a:avLst/>
              <a:gdLst>
                <a:gd name="T0" fmla="*/ 95 w 95"/>
                <a:gd name="T1" fmla="*/ 0 h 118"/>
                <a:gd name="T2" fmla="*/ 95 w 95"/>
                <a:gd name="T3" fmla="*/ 0 h 118"/>
                <a:gd name="T4" fmla="*/ 89 w 95"/>
                <a:gd name="T5" fmla="*/ 22 h 118"/>
                <a:gd name="T6" fmla="*/ 87 w 95"/>
                <a:gd name="T7" fmla="*/ 22 h 118"/>
                <a:gd name="T8" fmla="*/ 87 w 95"/>
                <a:gd name="T9" fmla="*/ 22 h 118"/>
                <a:gd name="T10" fmla="*/ 85 w 95"/>
                <a:gd name="T11" fmla="*/ 16 h 118"/>
                <a:gd name="T12" fmla="*/ 82 w 95"/>
                <a:gd name="T13" fmla="*/ 13 h 118"/>
                <a:gd name="T14" fmla="*/ 78 w 95"/>
                <a:gd name="T15" fmla="*/ 11 h 118"/>
                <a:gd name="T16" fmla="*/ 75 w 95"/>
                <a:gd name="T17" fmla="*/ 9 h 118"/>
                <a:gd name="T18" fmla="*/ 67 w 95"/>
                <a:gd name="T19" fmla="*/ 8 h 118"/>
                <a:gd name="T20" fmla="*/ 61 w 95"/>
                <a:gd name="T21" fmla="*/ 8 h 118"/>
                <a:gd name="T22" fmla="*/ 60 w 95"/>
                <a:gd name="T23" fmla="*/ 8 h 118"/>
                <a:gd name="T24" fmla="*/ 35 w 95"/>
                <a:gd name="T25" fmla="*/ 95 h 118"/>
                <a:gd name="T26" fmla="*/ 35 w 95"/>
                <a:gd name="T27" fmla="*/ 95 h 118"/>
                <a:gd name="T28" fmla="*/ 32 w 95"/>
                <a:gd name="T29" fmla="*/ 110 h 118"/>
                <a:gd name="T30" fmla="*/ 32 w 95"/>
                <a:gd name="T31" fmla="*/ 114 h 118"/>
                <a:gd name="T32" fmla="*/ 34 w 95"/>
                <a:gd name="T33" fmla="*/ 117 h 118"/>
                <a:gd name="T34" fmla="*/ 34 w 95"/>
                <a:gd name="T35" fmla="*/ 118 h 118"/>
                <a:gd name="T36" fmla="*/ 0 w 95"/>
                <a:gd name="T37" fmla="*/ 118 h 118"/>
                <a:gd name="T38" fmla="*/ 0 w 95"/>
                <a:gd name="T39" fmla="*/ 117 h 118"/>
                <a:gd name="T40" fmla="*/ 0 w 95"/>
                <a:gd name="T41" fmla="*/ 117 h 118"/>
                <a:gd name="T42" fmla="*/ 4 w 95"/>
                <a:gd name="T43" fmla="*/ 114 h 118"/>
                <a:gd name="T44" fmla="*/ 6 w 95"/>
                <a:gd name="T45" fmla="*/ 110 h 118"/>
                <a:gd name="T46" fmla="*/ 8 w 95"/>
                <a:gd name="T47" fmla="*/ 104 h 118"/>
                <a:gd name="T48" fmla="*/ 11 w 95"/>
                <a:gd name="T49" fmla="*/ 95 h 118"/>
                <a:gd name="T50" fmla="*/ 36 w 95"/>
                <a:gd name="T51" fmla="*/ 8 h 118"/>
                <a:gd name="T52" fmla="*/ 33 w 95"/>
                <a:gd name="T53" fmla="*/ 8 h 118"/>
                <a:gd name="T54" fmla="*/ 33 w 95"/>
                <a:gd name="T55" fmla="*/ 8 h 118"/>
                <a:gd name="T56" fmla="*/ 26 w 95"/>
                <a:gd name="T57" fmla="*/ 8 h 118"/>
                <a:gd name="T58" fmla="*/ 19 w 95"/>
                <a:gd name="T59" fmla="*/ 9 h 118"/>
                <a:gd name="T60" fmla="*/ 15 w 95"/>
                <a:gd name="T61" fmla="*/ 11 h 118"/>
                <a:gd name="T62" fmla="*/ 11 w 95"/>
                <a:gd name="T63" fmla="*/ 13 h 118"/>
                <a:gd name="T64" fmla="*/ 7 w 95"/>
                <a:gd name="T65" fmla="*/ 16 h 118"/>
                <a:gd name="T66" fmla="*/ 3 w 95"/>
                <a:gd name="T67" fmla="*/ 22 h 118"/>
                <a:gd name="T68" fmla="*/ 1 w 95"/>
                <a:gd name="T69" fmla="*/ 22 h 118"/>
                <a:gd name="T70" fmla="*/ 1 w 95"/>
                <a:gd name="T71" fmla="*/ 22 h 118"/>
                <a:gd name="T72" fmla="*/ 8 w 95"/>
                <a:gd name="T73" fmla="*/ 0 h 118"/>
                <a:gd name="T74" fmla="*/ 95 w 95"/>
                <a:gd name="T75" fmla="*/ 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5" h="118">
                  <a:moveTo>
                    <a:pt x="95" y="0"/>
                  </a:moveTo>
                  <a:lnTo>
                    <a:pt x="95" y="0"/>
                  </a:lnTo>
                  <a:lnTo>
                    <a:pt x="89" y="22"/>
                  </a:lnTo>
                  <a:lnTo>
                    <a:pt x="87" y="22"/>
                  </a:lnTo>
                  <a:lnTo>
                    <a:pt x="87" y="22"/>
                  </a:lnTo>
                  <a:lnTo>
                    <a:pt x="85" y="16"/>
                  </a:lnTo>
                  <a:lnTo>
                    <a:pt x="82" y="13"/>
                  </a:lnTo>
                  <a:lnTo>
                    <a:pt x="78" y="11"/>
                  </a:lnTo>
                  <a:lnTo>
                    <a:pt x="75" y="9"/>
                  </a:lnTo>
                  <a:lnTo>
                    <a:pt x="67" y="8"/>
                  </a:lnTo>
                  <a:lnTo>
                    <a:pt x="61" y="8"/>
                  </a:lnTo>
                  <a:lnTo>
                    <a:pt x="60" y="8"/>
                  </a:lnTo>
                  <a:lnTo>
                    <a:pt x="35" y="95"/>
                  </a:lnTo>
                  <a:lnTo>
                    <a:pt x="35" y="95"/>
                  </a:lnTo>
                  <a:lnTo>
                    <a:pt x="32" y="110"/>
                  </a:lnTo>
                  <a:lnTo>
                    <a:pt x="32" y="114"/>
                  </a:lnTo>
                  <a:lnTo>
                    <a:pt x="34" y="117"/>
                  </a:lnTo>
                  <a:lnTo>
                    <a:pt x="34" y="118"/>
                  </a:lnTo>
                  <a:lnTo>
                    <a:pt x="0" y="118"/>
                  </a:lnTo>
                  <a:lnTo>
                    <a:pt x="0" y="117"/>
                  </a:lnTo>
                  <a:lnTo>
                    <a:pt x="0" y="117"/>
                  </a:lnTo>
                  <a:lnTo>
                    <a:pt x="4" y="114"/>
                  </a:lnTo>
                  <a:lnTo>
                    <a:pt x="6" y="110"/>
                  </a:lnTo>
                  <a:lnTo>
                    <a:pt x="8" y="104"/>
                  </a:lnTo>
                  <a:lnTo>
                    <a:pt x="11" y="95"/>
                  </a:lnTo>
                  <a:lnTo>
                    <a:pt x="36" y="8"/>
                  </a:lnTo>
                  <a:lnTo>
                    <a:pt x="33" y="8"/>
                  </a:lnTo>
                  <a:lnTo>
                    <a:pt x="33" y="8"/>
                  </a:lnTo>
                  <a:lnTo>
                    <a:pt x="26" y="8"/>
                  </a:lnTo>
                  <a:lnTo>
                    <a:pt x="19" y="9"/>
                  </a:lnTo>
                  <a:lnTo>
                    <a:pt x="15" y="11"/>
                  </a:lnTo>
                  <a:lnTo>
                    <a:pt x="11" y="13"/>
                  </a:lnTo>
                  <a:lnTo>
                    <a:pt x="7" y="16"/>
                  </a:lnTo>
                  <a:lnTo>
                    <a:pt x="3" y="22"/>
                  </a:lnTo>
                  <a:lnTo>
                    <a:pt x="1" y="22"/>
                  </a:lnTo>
                  <a:lnTo>
                    <a:pt x="1" y="22"/>
                  </a:lnTo>
                  <a:lnTo>
                    <a:pt x="8" y="0"/>
                  </a:lnTo>
                  <a:lnTo>
                    <a:pt x="9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799" dirty="0"/>
            </a:p>
          </p:txBody>
        </p:sp>
        <p:sp>
          <p:nvSpPr>
            <p:cNvPr id="14" name="Freeform 31"/>
            <p:cNvSpPr>
              <a:spLocks/>
            </p:cNvSpPr>
            <p:nvPr userDrawn="1"/>
          </p:nvSpPr>
          <p:spPr bwMode="auto">
            <a:xfrm>
              <a:off x="1447801" y="1789113"/>
              <a:ext cx="238125" cy="187325"/>
            </a:xfrm>
            <a:custGeom>
              <a:avLst/>
              <a:gdLst>
                <a:gd name="T0" fmla="*/ 150 w 150"/>
                <a:gd name="T1" fmla="*/ 1 h 118"/>
                <a:gd name="T2" fmla="*/ 150 w 150"/>
                <a:gd name="T3" fmla="*/ 1 h 118"/>
                <a:gd name="T4" fmla="*/ 147 w 150"/>
                <a:gd name="T5" fmla="*/ 5 h 118"/>
                <a:gd name="T6" fmla="*/ 144 w 150"/>
                <a:gd name="T7" fmla="*/ 9 h 118"/>
                <a:gd name="T8" fmla="*/ 136 w 150"/>
                <a:gd name="T9" fmla="*/ 23 h 118"/>
                <a:gd name="T10" fmla="*/ 136 w 150"/>
                <a:gd name="T11" fmla="*/ 23 h 118"/>
                <a:gd name="T12" fmla="*/ 108 w 150"/>
                <a:gd name="T13" fmla="*/ 76 h 118"/>
                <a:gd name="T14" fmla="*/ 87 w 150"/>
                <a:gd name="T15" fmla="*/ 118 h 118"/>
                <a:gd name="T16" fmla="*/ 74 w 150"/>
                <a:gd name="T17" fmla="*/ 118 h 118"/>
                <a:gd name="T18" fmla="*/ 67 w 150"/>
                <a:gd name="T19" fmla="*/ 44 h 118"/>
                <a:gd name="T20" fmla="*/ 66 w 150"/>
                <a:gd name="T21" fmla="*/ 44 h 118"/>
                <a:gd name="T22" fmla="*/ 26 w 150"/>
                <a:gd name="T23" fmla="*/ 118 h 118"/>
                <a:gd name="T24" fmla="*/ 15 w 150"/>
                <a:gd name="T25" fmla="*/ 118 h 118"/>
                <a:gd name="T26" fmla="*/ 5 w 150"/>
                <a:gd name="T27" fmla="*/ 24 h 118"/>
                <a:gd name="T28" fmla="*/ 5 w 150"/>
                <a:gd name="T29" fmla="*/ 24 h 118"/>
                <a:gd name="T30" fmla="*/ 4 w 150"/>
                <a:gd name="T31" fmla="*/ 9 h 118"/>
                <a:gd name="T32" fmla="*/ 2 w 150"/>
                <a:gd name="T33" fmla="*/ 5 h 118"/>
                <a:gd name="T34" fmla="*/ 0 w 150"/>
                <a:gd name="T35" fmla="*/ 1 h 118"/>
                <a:gd name="T36" fmla="*/ 0 w 150"/>
                <a:gd name="T37" fmla="*/ 0 h 118"/>
                <a:gd name="T38" fmla="*/ 33 w 150"/>
                <a:gd name="T39" fmla="*/ 0 h 118"/>
                <a:gd name="T40" fmla="*/ 33 w 150"/>
                <a:gd name="T41" fmla="*/ 1 h 118"/>
                <a:gd name="T42" fmla="*/ 33 w 150"/>
                <a:gd name="T43" fmla="*/ 1 h 118"/>
                <a:gd name="T44" fmla="*/ 31 w 150"/>
                <a:gd name="T45" fmla="*/ 5 h 118"/>
                <a:gd name="T46" fmla="*/ 29 w 150"/>
                <a:gd name="T47" fmla="*/ 9 h 118"/>
                <a:gd name="T48" fmla="*/ 29 w 150"/>
                <a:gd name="T49" fmla="*/ 14 h 118"/>
                <a:gd name="T50" fmla="*/ 29 w 150"/>
                <a:gd name="T51" fmla="*/ 23 h 118"/>
                <a:gd name="T52" fmla="*/ 35 w 150"/>
                <a:gd name="T53" fmla="*/ 79 h 118"/>
                <a:gd name="T54" fmla="*/ 35 w 150"/>
                <a:gd name="T55" fmla="*/ 79 h 118"/>
                <a:gd name="T56" fmla="*/ 77 w 150"/>
                <a:gd name="T57" fmla="*/ 1 h 118"/>
                <a:gd name="T58" fmla="*/ 86 w 150"/>
                <a:gd name="T59" fmla="*/ 1 h 118"/>
                <a:gd name="T60" fmla="*/ 93 w 150"/>
                <a:gd name="T61" fmla="*/ 79 h 118"/>
                <a:gd name="T62" fmla="*/ 94 w 150"/>
                <a:gd name="T63" fmla="*/ 79 h 118"/>
                <a:gd name="T64" fmla="*/ 94 w 150"/>
                <a:gd name="T65" fmla="*/ 79 h 118"/>
                <a:gd name="T66" fmla="*/ 124 w 150"/>
                <a:gd name="T67" fmla="*/ 21 h 118"/>
                <a:gd name="T68" fmla="*/ 124 w 150"/>
                <a:gd name="T69" fmla="*/ 21 h 118"/>
                <a:gd name="T70" fmla="*/ 128 w 150"/>
                <a:gd name="T71" fmla="*/ 12 h 118"/>
                <a:gd name="T72" fmla="*/ 129 w 150"/>
                <a:gd name="T73" fmla="*/ 6 h 118"/>
                <a:gd name="T74" fmla="*/ 129 w 150"/>
                <a:gd name="T75" fmla="*/ 3 h 118"/>
                <a:gd name="T76" fmla="*/ 128 w 150"/>
                <a:gd name="T77" fmla="*/ 1 h 118"/>
                <a:gd name="T78" fmla="*/ 128 w 150"/>
                <a:gd name="T79" fmla="*/ 0 h 118"/>
                <a:gd name="T80" fmla="*/ 150 w 150"/>
                <a:gd name="T81" fmla="*/ 0 h 118"/>
                <a:gd name="T82" fmla="*/ 150 w 150"/>
                <a:gd name="T83" fmla="*/ 1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0" h="118">
                  <a:moveTo>
                    <a:pt x="150" y="1"/>
                  </a:moveTo>
                  <a:lnTo>
                    <a:pt x="150" y="1"/>
                  </a:lnTo>
                  <a:lnTo>
                    <a:pt x="147" y="5"/>
                  </a:lnTo>
                  <a:lnTo>
                    <a:pt x="144" y="9"/>
                  </a:lnTo>
                  <a:lnTo>
                    <a:pt x="136" y="23"/>
                  </a:lnTo>
                  <a:lnTo>
                    <a:pt x="136" y="23"/>
                  </a:lnTo>
                  <a:lnTo>
                    <a:pt x="108" y="76"/>
                  </a:lnTo>
                  <a:lnTo>
                    <a:pt x="87" y="118"/>
                  </a:lnTo>
                  <a:lnTo>
                    <a:pt x="74" y="118"/>
                  </a:lnTo>
                  <a:lnTo>
                    <a:pt x="67" y="44"/>
                  </a:lnTo>
                  <a:lnTo>
                    <a:pt x="66" y="44"/>
                  </a:lnTo>
                  <a:lnTo>
                    <a:pt x="26" y="118"/>
                  </a:lnTo>
                  <a:lnTo>
                    <a:pt x="15" y="118"/>
                  </a:lnTo>
                  <a:lnTo>
                    <a:pt x="5" y="24"/>
                  </a:lnTo>
                  <a:lnTo>
                    <a:pt x="5" y="24"/>
                  </a:lnTo>
                  <a:lnTo>
                    <a:pt x="4" y="9"/>
                  </a:lnTo>
                  <a:lnTo>
                    <a:pt x="2" y="5"/>
                  </a:lnTo>
                  <a:lnTo>
                    <a:pt x="0" y="1"/>
                  </a:lnTo>
                  <a:lnTo>
                    <a:pt x="0" y="0"/>
                  </a:lnTo>
                  <a:lnTo>
                    <a:pt x="33" y="0"/>
                  </a:lnTo>
                  <a:lnTo>
                    <a:pt x="33" y="1"/>
                  </a:lnTo>
                  <a:lnTo>
                    <a:pt x="33" y="1"/>
                  </a:lnTo>
                  <a:lnTo>
                    <a:pt x="31" y="5"/>
                  </a:lnTo>
                  <a:lnTo>
                    <a:pt x="29" y="9"/>
                  </a:lnTo>
                  <a:lnTo>
                    <a:pt x="29" y="14"/>
                  </a:lnTo>
                  <a:lnTo>
                    <a:pt x="29" y="23"/>
                  </a:lnTo>
                  <a:lnTo>
                    <a:pt x="35" y="79"/>
                  </a:lnTo>
                  <a:lnTo>
                    <a:pt x="35" y="79"/>
                  </a:lnTo>
                  <a:lnTo>
                    <a:pt x="77" y="1"/>
                  </a:lnTo>
                  <a:lnTo>
                    <a:pt x="86" y="1"/>
                  </a:lnTo>
                  <a:lnTo>
                    <a:pt x="93" y="79"/>
                  </a:lnTo>
                  <a:lnTo>
                    <a:pt x="94" y="79"/>
                  </a:lnTo>
                  <a:lnTo>
                    <a:pt x="94" y="79"/>
                  </a:lnTo>
                  <a:lnTo>
                    <a:pt x="124" y="21"/>
                  </a:lnTo>
                  <a:lnTo>
                    <a:pt x="124" y="21"/>
                  </a:lnTo>
                  <a:lnTo>
                    <a:pt x="128" y="12"/>
                  </a:lnTo>
                  <a:lnTo>
                    <a:pt x="129" y="6"/>
                  </a:lnTo>
                  <a:lnTo>
                    <a:pt x="129" y="3"/>
                  </a:lnTo>
                  <a:lnTo>
                    <a:pt x="128" y="1"/>
                  </a:lnTo>
                  <a:lnTo>
                    <a:pt x="128" y="0"/>
                  </a:lnTo>
                  <a:lnTo>
                    <a:pt x="150" y="0"/>
                  </a:lnTo>
                  <a:lnTo>
                    <a:pt x="15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799" dirty="0"/>
            </a:p>
          </p:txBody>
        </p:sp>
      </p:grpSp>
      <p:sp>
        <p:nvSpPr>
          <p:cNvPr id="3" name="Text Placeholder 2"/>
          <p:cNvSpPr>
            <a:spLocks noGrp="1"/>
          </p:cNvSpPr>
          <p:nvPr>
            <p:ph type="body" sz="quarter" idx="12" hasCustomPrompt="1"/>
          </p:nvPr>
        </p:nvSpPr>
        <p:spPr>
          <a:xfrm>
            <a:off x="283745" y="301626"/>
            <a:ext cx="10230268" cy="4897090"/>
          </a:xfrm>
        </p:spPr>
        <p:txBody>
          <a:bodyPr/>
          <a:lstStyle>
            <a:lvl1pPr marL="571351" indent="-571351">
              <a:buFont typeface="Arial" panose="020B0604020202020204" pitchFamily="34" charset="0"/>
              <a:buChar char="−"/>
              <a:defRPr sz="3599">
                <a:solidFill>
                  <a:schemeClr val="bg1"/>
                </a:solidFill>
              </a:defRPr>
            </a:lvl1pPr>
            <a:lvl2pPr>
              <a:defRPr sz="2799">
                <a:solidFill>
                  <a:schemeClr val="bg1"/>
                </a:solidFill>
              </a:defRPr>
            </a:lvl2pPr>
            <a:lvl3pPr marL="985549" indent="-457080">
              <a:buFont typeface="Arial" panose="020B0604020202020204" pitchFamily="34" charset="0"/>
              <a:buChar char="−"/>
              <a:defRPr sz="2799">
                <a:solidFill>
                  <a:schemeClr val="bg1"/>
                </a:solidFill>
              </a:defRPr>
            </a:lvl3pPr>
            <a:lvl4pPr>
              <a:defRPr sz="2799">
                <a:solidFill>
                  <a:schemeClr val="bg1"/>
                </a:solidFill>
              </a:defRPr>
            </a:lvl4pPr>
            <a:lvl5pPr>
              <a:defRPr sz="2399">
                <a:solidFill>
                  <a:schemeClr val="bg1"/>
                </a:solidFill>
              </a:defRPr>
            </a:lvl5pPr>
          </a:lstStyle>
          <a:p>
            <a:pPr lvl="0"/>
            <a:r>
              <a:rPr lang="en-US" dirty="0"/>
              <a:t>You can use it as divider or highlight slide. Make it short, clear and pretty. If used as a highlight slide, size of the text should be 35pt. If used as a divider slide, content can be much smaller – 18pt.</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8" name="Footer Placeholder 3"/>
          <p:cNvSpPr>
            <a:spLocks noGrp="1"/>
          </p:cNvSpPr>
          <p:nvPr>
            <p:ph type="ftr" sz="quarter" idx="10"/>
          </p:nvPr>
        </p:nvSpPr>
        <p:spPr>
          <a:xfrm>
            <a:off x="658293" y="5592196"/>
            <a:ext cx="8918847" cy="228600"/>
          </a:xfrm>
        </p:spPr>
        <p:txBody>
          <a:bodyPr/>
          <a:lstStyle>
            <a:lvl1pPr>
              <a:defRPr>
                <a:solidFill>
                  <a:schemeClr val="bg1"/>
                </a:solidFill>
              </a:defRPr>
            </a:lvl1pPr>
          </a:lstStyle>
          <a:p>
            <a:r>
              <a:rPr lang="en-US"/>
              <a:t>Global webinar for third-party providers</a:t>
            </a:r>
            <a:endParaRPr lang="en-GB" dirty="0"/>
          </a:p>
        </p:txBody>
      </p:sp>
    </p:spTree>
    <p:extLst>
      <p:ext uri="{BB962C8B-B14F-4D97-AF65-F5344CB8AC3E}">
        <p14:creationId xmlns:p14="http://schemas.microsoft.com/office/powerpoint/2010/main" val="2086642053"/>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Divider or Highlight slide Purple">
    <p:spTree>
      <p:nvGrpSpPr>
        <p:cNvPr id="1" name=""/>
        <p:cNvGrpSpPr/>
        <p:nvPr/>
      </p:nvGrpSpPr>
      <p:grpSpPr>
        <a:xfrm>
          <a:off x="0" y="0"/>
          <a:ext cx="0" cy="0"/>
          <a:chOff x="0" y="0"/>
          <a:chExt cx="0" cy="0"/>
        </a:xfrm>
      </p:grpSpPr>
      <p:sp>
        <p:nvSpPr>
          <p:cNvPr id="6" name="Rectangle 5"/>
          <p:cNvSpPr/>
          <p:nvPr userDrawn="1"/>
        </p:nvSpPr>
        <p:spPr bwMode="auto">
          <a:xfrm>
            <a:off x="0" y="0"/>
            <a:ext cx="10801350" cy="6076950"/>
          </a:xfrm>
          <a:prstGeom prst="rect">
            <a:avLst/>
          </a:prstGeom>
          <a:solidFill>
            <a:schemeClr val="accent1"/>
          </a:solidFill>
          <a:ln w="9525" cap="flat" cmpd="sng" algn="ctr">
            <a:noFill/>
            <a:prstDash val="solid"/>
            <a:round/>
            <a:headEnd type="none" w="med" len="med"/>
            <a:tailEnd type="none" w="med" len="med"/>
          </a:ln>
          <a:effectLst/>
        </p:spPr>
        <p:txBody>
          <a:bodyPr vert="horz" wrap="square" lIns="91422" tIns="45711" rIns="91422" bIns="45711" numCol="1" rtlCol="0" anchor="t" anchorCtr="0" compatLnSpc="1">
            <a:prstTxWarp prst="textNoShape">
              <a:avLst/>
            </a:prstTxWarp>
          </a:bodyPr>
          <a:lstStyle/>
          <a:p>
            <a:pPr marL="0" marR="0" indent="0" algn="l" defTabSz="914160" rtl="0" eaLnBrk="0" fontAlgn="base" latinLnBrk="0" hangingPunct="0">
              <a:lnSpc>
                <a:spcPct val="100000"/>
              </a:lnSpc>
              <a:spcBef>
                <a:spcPct val="0"/>
              </a:spcBef>
              <a:spcAft>
                <a:spcPct val="0"/>
              </a:spcAft>
              <a:buClrTx/>
              <a:buSzTx/>
              <a:buFontTx/>
              <a:buNone/>
              <a:tabLst/>
            </a:pPr>
            <a:endParaRPr kumimoji="0" lang="en-GB" sz="2399" b="0" i="0" u="none" strike="noStrike" cap="none" normalizeH="0" baseline="0" dirty="0">
              <a:ln>
                <a:noFill/>
              </a:ln>
              <a:solidFill>
                <a:schemeClr val="tx1"/>
              </a:solidFill>
              <a:effectLst/>
              <a:latin typeface="Arial" charset="0"/>
            </a:endParaRPr>
          </a:p>
        </p:txBody>
      </p:sp>
      <p:sp>
        <p:nvSpPr>
          <p:cNvPr id="5" name="Slide Number Placeholder 4"/>
          <p:cNvSpPr>
            <a:spLocks noGrp="1"/>
          </p:cNvSpPr>
          <p:nvPr>
            <p:ph type="sldNum" sz="quarter" idx="11"/>
          </p:nvPr>
        </p:nvSpPr>
        <p:spPr>
          <a:xfrm>
            <a:off x="9823251" y="5592196"/>
            <a:ext cx="762000" cy="228600"/>
          </a:xfrm>
        </p:spPr>
        <p:txBody>
          <a:bodyPr/>
          <a:lstStyle>
            <a:lvl1pPr algn="r">
              <a:defRPr>
                <a:solidFill>
                  <a:schemeClr val="bg1"/>
                </a:solidFill>
              </a:defRPr>
            </a:lvl1pPr>
          </a:lstStyle>
          <a:p>
            <a:fld id="{F17889F7-7963-4A16-ADF8-FEE4D97DC541}" type="slidenum">
              <a:rPr lang="en-GB" smtClean="0"/>
              <a:pPr/>
              <a:t>‹#›</a:t>
            </a:fld>
            <a:endParaRPr lang="en-GB" dirty="0"/>
          </a:p>
        </p:txBody>
      </p:sp>
      <p:grpSp>
        <p:nvGrpSpPr>
          <p:cNvPr id="15" name="Group 14"/>
          <p:cNvGrpSpPr/>
          <p:nvPr userDrawn="1"/>
        </p:nvGrpSpPr>
        <p:grpSpPr>
          <a:xfrm>
            <a:off x="286419" y="5558756"/>
            <a:ext cx="288363" cy="288873"/>
            <a:chOff x="1230313" y="1433513"/>
            <a:chExt cx="898525" cy="900113"/>
          </a:xfrm>
        </p:grpSpPr>
        <p:sp>
          <p:nvSpPr>
            <p:cNvPr id="16" name="Freeform 15"/>
            <p:cNvSpPr>
              <a:spLocks noEditPoints="1"/>
            </p:cNvSpPr>
            <p:nvPr userDrawn="1"/>
          </p:nvSpPr>
          <p:spPr bwMode="auto">
            <a:xfrm>
              <a:off x="1230313" y="1433513"/>
              <a:ext cx="898525" cy="900113"/>
            </a:xfrm>
            <a:custGeom>
              <a:avLst/>
              <a:gdLst>
                <a:gd name="T0" fmla="*/ 198 w 566"/>
                <a:gd name="T1" fmla="*/ 14 h 567"/>
                <a:gd name="T2" fmla="*/ 103 w 566"/>
                <a:gd name="T3" fmla="*/ 66 h 567"/>
                <a:gd name="T4" fmla="*/ 34 w 566"/>
                <a:gd name="T5" fmla="*/ 149 h 567"/>
                <a:gd name="T6" fmla="*/ 2 w 566"/>
                <a:gd name="T7" fmla="*/ 255 h 567"/>
                <a:gd name="T8" fmla="*/ 9 w 566"/>
                <a:gd name="T9" fmla="*/ 354 h 567"/>
                <a:gd name="T10" fmla="*/ 57 w 566"/>
                <a:gd name="T11" fmla="*/ 453 h 567"/>
                <a:gd name="T12" fmla="*/ 136 w 566"/>
                <a:gd name="T13" fmla="*/ 526 h 567"/>
                <a:gd name="T14" fmla="*/ 240 w 566"/>
                <a:gd name="T15" fmla="*/ 563 h 567"/>
                <a:gd name="T16" fmla="*/ 341 w 566"/>
                <a:gd name="T17" fmla="*/ 561 h 567"/>
                <a:gd name="T18" fmla="*/ 442 w 566"/>
                <a:gd name="T19" fmla="*/ 518 h 567"/>
                <a:gd name="T20" fmla="*/ 518 w 566"/>
                <a:gd name="T21" fmla="*/ 442 h 567"/>
                <a:gd name="T22" fmla="*/ 561 w 566"/>
                <a:gd name="T23" fmla="*/ 341 h 567"/>
                <a:gd name="T24" fmla="*/ 563 w 566"/>
                <a:gd name="T25" fmla="*/ 240 h 567"/>
                <a:gd name="T26" fmla="*/ 526 w 566"/>
                <a:gd name="T27" fmla="*/ 137 h 567"/>
                <a:gd name="T28" fmla="*/ 454 w 566"/>
                <a:gd name="T29" fmla="*/ 57 h 567"/>
                <a:gd name="T30" fmla="*/ 356 w 566"/>
                <a:gd name="T31" fmla="*/ 10 h 567"/>
                <a:gd name="T32" fmla="*/ 95 w 566"/>
                <a:gd name="T33" fmla="*/ 90 h 567"/>
                <a:gd name="T34" fmla="*/ 248 w 566"/>
                <a:gd name="T35" fmla="*/ 16 h 567"/>
                <a:gd name="T36" fmla="*/ 206 w 566"/>
                <a:gd name="T37" fmla="*/ 55 h 567"/>
                <a:gd name="T38" fmla="*/ 94 w 566"/>
                <a:gd name="T39" fmla="*/ 92 h 567"/>
                <a:gd name="T40" fmla="*/ 247 w 566"/>
                <a:gd name="T41" fmla="*/ 36 h 567"/>
                <a:gd name="T42" fmla="*/ 192 w 566"/>
                <a:gd name="T43" fmla="*/ 92 h 567"/>
                <a:gd name="T44" fmla="*/ 337 w 566"/>
                <a:gd name="T45" fmla="*/ 50 h 567"/>
                <a:gd name="T46" fmla="*/ 290 w 566"/>
                <a:gd name="T47" fmla="*/ 92 h 567"/>
                <a:gd name="T48" fmla="*/ 319 w 566"/>
                <a:gd name="T49" fmla="*/ 19 h 567"/>
                <a:gd name="T50" fmla="*/ 382 w 566"/>
                <a:gd name="T51" fmla="*/ 32 h 567"/>
                <a:gd name="T52" fmla="*/ 473 w 566"/>
                <a:gd name="T53" fmla="*/ 92 h 567"/>
                <a:gd name="T54" fmla="*/ 166 w 566"/>
                <a:gd name="T55" fmla="*/ 107 h 567"/>
                <a:gd name="T56" fmla="*/ 32 w 566"/>
                <a:gd name="T57" fmla="*/ 186 h 567"/>
                <a:gd name="T58" fmla="*/ 81 w 566"/>
                <a:gd name="T59" fmla="*/ 106 h 567"/>
                <a:gd name="T60" fmla="*/ 278 w 566"/>
                <a:gd name="T61" fmla="*/ 186 h 567"/>
                <a:gd name="T62" fmla="*/ 183 w 566"/>
                <a:gd name="T63" fmla="*/ 106 h 567"/>
                <a:gd name="T64" fmla="*/ 384 w 566"/>
                <a:gd name="T65" fmla="*/ 106 h 567"/>
                <a:gd name="T66" fmla="*/ 417 w 566"/>
                <a:gd name="T67" fmla="*/ 186 h 567"/>
                <a:gd name="T68" fmla="*/ 486 w 566"/>
                <a:gd name="T69" fmla="*/ 105 h 567"/>
                <a:gd name="T70" fmla="*/ 535 w 566"/>
                <a:gd name="T71" fmla="*/ 186 h 567"/>
                <a:gd name="T72" fmla="*/ 411 w 566"/>
                <a:gd name="T73" fmla="*/ 126 h 567"/>
                <a:gd name="T74" fmla="*/ 540 w 566"/>
                <a:gd name="T75" fmla="*/ 199 h 567"/>
                <a:gd name="T76" fmla="*/ 552 w 566"/>
                <a:gd name="T77" fmla="*/ 305 h 567"/>
                <a:gd name="T78" fmla="*/ 27 w 566"/>
                <a:gd name="T79" fmla="*/ 368 h 567"/>
                <a:gd name="T80" fmla="*/ 14 w 566"/>
                <a:gd name="T81" fmla="*/ 284 h 567"/>
                <a:gd name="T82" fmla="*/ 540 w 566"/>
                <a:gd name="T83" fmla="*/ 199 h 567"/>
                <a:gd name="T84" fmla="*/ 156 w 566"/>
                <a:gd name="T85" fmla="*/ 441 h 567"/>
                <a:gd name="T86" fmla="*/ 81 w 566"/>
                <a:gd name="T87" fmla="*/ 461 h 567"/>
                <a:gd name="T88" fmla="*/ 32 w 566"/>
                <a:gd name="T89" fmla="*/ 381 h 567"/>
                <a:gd name="T90" fmla="*/ 183 w 566"/>
                <a:gd name="T91" fmla="*/ 461 h 567"/>
                <a:gd name="T92" fmla="*/ 149 w 566"/>
                <a:gd name="T93" fmla="*/ 381 h 567"/>
                <a:gd name="T94" fmla="*/ 412 w 566"/>
                <a:gd name="T95" fmla="*/ 402 h 567"/>
                <a:gd name="T96" fmla="*/ 290 w 566"/>
                <a:gd name="T97" fmla="*/ 461 h 567"/>
                <a:gd name="T98" fmla="*/ 534 w 566"/>
                <a:gd name="T99" fmla="*/ 382 h 567"/>
                <a:gd name="T100" fmla="*/ 400 w 566"/>
                <a:gd name="T101" fmla="*/ 461 h 567"/>
                <a:gd name="T102" fmla="*/ 431 w 566"/>
                <a:gd name="T103" fmla="*/ 381 h 567"/>
                <a:gd name="T104" fmla="*/ 176 w 566"/>
                <a:gd name="T105" fmla="*/ 475 h 567"/>
                <a:gd name="T106" fmla="*/ 253 w 566"/>
                <a:gd name="T107" fmla="*/ 551 h 567"/>
                <a:gd name="T108" fmla="*/ 146 w 566"/>
                <a:gd name="T109" fmla="*/ 515 h 567"/>
                <a:gd name="T110" fmla="*/ 176 w 566"/>
                <a:gd name="T111" fmla="*/ 475 h 567"/>
                <a:gd name="T112" fmla="*/ 230 w 566"/>
                <a:gd name="T113" fmla="*/ 516 h 567"/>
                <a:gd name="T114" fmla="*/ 278 w 566"/>
                <a:gd name="T115" fmla="*/ 475 h 567"/>
                <a:gd name="T116" fmla="*/ 320 w 566"/>
                <a:gd name="T117" fmla="*/ 531 h 567"/>
                <a:gd name="T118" fmla="*/ 374 w 566"/>
                <a:gd name="T119" fmla="*/ 475 h 567"/>
                <a:gd name="T120" fmla="*/ 401 w 566"/>
                <a:gd name="T121" fmla="*/ 525 h 567"/>
                <a:gd name="T122" fmla="*/ 319 w 566"/>
                <a:gd name="T123" fmla="*/ 547 h 567"/>
                <a:gd name="T124" fmla="*/ 391 w 566"/>
                <a:gd name="T125" fmla="*/ 475 h 5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66" h="567">
                  <a:moveTo>
                    <a:pt x="282" y="0"/>
                  </a:moveTo>
                  <a:lnTo>
                    <a:pt x="282" y="0"/>
                  </a:lnTo>
                  <a:lnTo>
                    <a:pt x="268" y="1"/>
                  </a:lnTo>
                  <a:lnTo>
                    <a:pt x="252" y="2"/>
                  </a:lnTo>
                  <a:lnTo>
                    <a:pt x="238" y="4"/>
                  </a:lnTo>
                  <a:lnTo>
                    <a:pt x="225" y="7"/>
                  </a:lnTo>
                  <a:lnTo>
                    <a:pt x="211" y="10"/>
                  </a:lnTo>
                  <a:lnTo>
                    <a:pt x="198" y="14"/>
                  </a:lnTo>
                  <a:lnTo>
                    <a:pt x="185" y="18"/>
                  </a:lnTo>
                  <a:lnTo>
                    <a:pt x="172" y="23"/>
                  </a:lnTo>
                  <a:lnTo>
                    <a:pt x="159" y="29"/>
                  </a:lnTo>
                  <a:lnTo>
                    <a:pt x="147" y="35"/>
                  </a:lnTo>
                  <a:lnTo>
                    <a:pt x="136" y="42"/>
                  </a:lnTo>
                  <a:lnTo>
                    <a:pt x="124" y="49"/>
                  </a:lnTo>
                  <a:lnTo>
                    <a:pt x="113" y="57"/>
                  </a:lnTo>
                  <a:lnTo>
                    <a:pt x="103" y="66"/>
                  </a:lnTo>
                  <a:lnTo>
                    <a:pt x="92" y="75"/>
                  </a:lnTo>
                  <a:lnTo>
                    <a:pt x="83" y="84"/>
                  </a:lnTo>
                  <a:lnTo>
                    <a:pt x="73" y="94"/>
                  </a:lnTo>
                  <a:lnTo>
                    <a:pt x="65" y="104"/>
                  </a:lnTo>
                  <a:lnTo>
                    <a:pt x="56" y="115"/>
                  </a:lnTo>
                  <a:lnTo>
                    <a:pt x="48" y="126"/>
                  </a:lnTo>
                  <a:lnTo>
                    <a:pt x="41" y="137"/>
                  </a:lnTo>
                  <a:lnTo>
                    <a:pt x="34" y="149"/>
                  </a:lnTo>
                  <a:lnTo>
                    <a:pt x="28" y="161"/>
                  </a:lnTo>
                  <a:lnTo>
                    <a:pt x="22" y="174"/>
                  </a:lnTo>
                  <a:lnTo>
                    <a:pt x="17" y="186"/>
                  </a:lnTo>
                  <a:lnTo>
                    <a:pt x="13" y="199"/>
                  </a:lnTo>
                  <a:lnTo>
                    <a:pt x="9" y="213"/>
                  </a:lnTo>
                  <a:lnTo>
                    <a:pt x="6" y="226"/>
                  </a:lnTo>
                  <a:lnTo>
                    <a:pt x="4" y="240"/>
                  </a:lnTo>
                  <a:lnTo>
                    <a:pt x="2" y="255"/>
                  </a:lnTo>
                  <a:lnTo>
                    <a:pt x="1" y="270"/>
                  </a:lnTo>
                  <a:lnTo>
                    <a:pt x="0" y="284"/>
                  </a:lnTo>
                  <a:lnTo>
                    <a:pt x="0" y="284"/>
                  </a:lnTo>
                  <a:lnTo>
                    <a:pt x="1" y="298"/>
                  </a:lnTo>
                  <a:lnTo>
                    <a:pt x="2" y="313"/>
                  </a:lnTo>
                  <a:lnTo>
                    <a:pt x="4" y="327"/>
                  </a:lnTo>
                  <a:lnTo>
                    <a:pt x="6" y="341"/>
                  </a:lnTo>
                  <a:lnTo>
                    <a:pt x="9" y="354"/>
                  </a:lnTo>
                  <a:lnTo>
                    <a:pt x="13" y="368"/>
                  </a:lnTo>
                  <a:lnTo>
                    <a:pt x="18" y="381"/>
                  </a:lnTo>
                  <a:lnTo>
                    <a:pt x="23" y="394"/>
                  </a:lnTo>
                  <a:lnTo>
                    <a:pt x="28" y="406"/>
                  </a:lnTo>
                  <a:lnTo>
                    <a:pt x="34" y="418"/>
                  </a:lnTo>
                  <a:lnTo>
                    <a:pt x="41" y="430"/>
                  </a:lnTo>
                  <a:lnTo>
                    <a:pt x="49" y="442"/>
                  </a:lnTo>
                  <a:lnTo>
                    <a:pt x="57" y="453"/>
                  </a:lnTo>
                  <a:lnTo>
                    <a:pt x="65" y="464"/>
                  </a:lnTo>
                  <a:lnTo>
                    <a:pt x="74" y="474"/>
                  </a:lnTo>
                  <a:lnTo>
                    <a:pt x="83" y="484"/>
                  </a:lnTo>
                  <a:lnTo>
                    <a:pt x="93" y="493"/>
                  </a:lnTo>
                  <a:lnTo>
                    <a:pt x="103" y="502"/>
                  </a:lnTo>
                  <a:lnTo>
                    <a:pt x="114" y="510"/>
                  </a:lnTo>
                  <a:lnTo>
                    <a:pt x="125" y="518"/>
                  </a:lnTo>
                  <a:lnTo>
                    <a:pt x="136" y="526"/>
                  </a:lnTo>
                  <a:lnTo>
                    <a:pt x="148" y="532"/>
                  </a:lnTo>
                  <a:lnTo>
                    <a:pt x="160" y="539"/>
                  </a:lnTo>
                  <a:lnTo>
                    <a:pt x="173" y="544"/>
                  </a:lnTo>
                  <a:lnTo>
                    <a:pt x="186" y="549"/>
                  </a:lnTo>
                  <a:lnTo>
                    <a:pt x="199" y="554"/>
                  </a:lnTo>
                  <a:lnTo>
                    <a:pt x="212" y="558"/>
                  </a:lnTo>
                  <a:lnTo>
                    <a:pt x="226" y="561"/>
                  </a:lnTo>
                  <a:lnTo>
                    <a:pt x="240" y="563"/>
                  </a:lnTo>
                  <a:lnTo>
                    <a:pt x="254" y="565"/>
                  </a:lnTo>
                  <a:lnTo>
                    <a:pt x="269" y="566"/>
                  </a:lnTo>
                  <a:lnTo>
                    <a:pt x="284" y="567"/>
                  </a:lnTo>
                  <a:lnTo>
                    <a:pt x="284" y="567"/>
                  </a:lnTo>
                  <a:lnTo>
                    <a:pt x="298" y="566"/>
                  </a:lnTo>
                  <a:lnTo>
                    <a:pt x="313" y="565"/>
                  </a:lnTo>
                  <a:lnTo>
                    <a:pt x="327" y="563"/>
                  </a:lnTo>
                  <a:lnTo>
                    <a:pt x="341" y="561"/>
                  </a:lnTo>
                  <a:lnTo>
                    <a:pt x="354" y="558"/>
                  </a:lnTo>
                  <a:lnTo>
                    <a:pt x="368" y="554"/>
                  </a:lnTo>
                  <a:lnTo>
                    <a:pt x="381" y="549"/>
                  </a:lnTo>
                  <a:lnTo>
                    <a:pt x="394" y="544"/>
                  </a:lnTo>
                  <a:lnTo>
                    <a:pt x="406" y="539"/>
                  </a:lnTo>
                  <a:lnTo>
                    <a:pt x="418" y="532"/>
                  </a:lnTo>
                  <a:lnTo>
                    <a:pt x="430" y="526"/>
                  </a:lnTo>
                  <a:lnTo>
                    <a:pt x="442" y="518"/>
                  </a:lnTo>
                  <a:lnTo>
                    <a:pt x="453" y="510"/>
                  </a:lnTo>
                  <a:lnTo>
                    <a:pt x="463" y="502"/>
                  </a:lnTo>
                  <a:lnTo>
                    <a:pt x="474" y="493"/>
                  </a:lnTo>
                  <a:lnTo>
                    <a:pt x="484" y="484"/>
                  </a:lnTo>
                  <a:lnTo>
                    <a:pt x="493" y="474"/>
                  </a:lnTo>
                  <a:lnTo>
                    <a:pt x="502" y="464"/>
                  </a:lnTo>
                  <a:lnTo>
                    <a:pt x="510" y="453"/>
                  </a:lnTo>
                  <a:lnTo>
                    <a:pt x="518" y="442"/>
                  </a:lnTo>
                  <a:lnTo>
                    <a:pt x="525" y="430"/>
                  </a:lnTo>
                  <a:lnTo>
                    <a:pt x="532" y="418"/>
                  </a:lnTo>
                  <a:lnTo>
                    <a:pt x="538" y="406"/>
                  </a:lnTo>
                  <a:lnTo>
                    <a:pt x="544" y="394"/>
                  </a:lnTo>
                  <a:lnTo>
                    <a:pt x="549" y="381"/>
                  </a:lnTo>
                  <a:lnTo>
                    <a:pt x="554" y="368"/>
                  </a:lnTo>
                  <a:lnTo>
                    <a:pt x="557" y="354"/>
                  </a:lnTo>
                  <a:lnTo>
                    <a:pt x="561" y="341"/>
                  </a:lnTo>
                  <a:lnTo>
                    <a:pt x="563" y="327"/>
                  </a:lnTo>
                  <a:lnTo>
                    <a:pt x="565" y="313"/>
                  </a:lnTo>
                  <a:lnTo>
                    <a:pt x="566" y="298"/>
                  </a:lnTo>
                  <a:lnTo>
                    <a:pt x="566" y="284"/>
                  </a:lnTo>
                  <a:lnTo>
                    <a:pt x="566" y="284"/>
                  </a:lnTo>
                  <a:lnTo>
                    <a:pt x="566" y="270"/>
                  </a:lnTo>
                  <a:lnTo>
                    <a:pt x="565" y="255"/>
                  </a:lnTo>
                  <a:lnTo>
                    <a:pt x="563" y="240"/>
                  </a:lnTo>
                  <a:lnTo>
                    <a:pt x="561" y="226"/>
                  </a:lnTo>
                  <a:lnTo>
                    <a:pt x="558" y="213"/>
                  </a:lnTo>
                  <a:lnTo>
                    <a:pt x="554" y="199"/>
                  </a:lnTo>
                  <a:lnTo>
                    <a:pt x="549" y="186"/>
                  </a:lnTo>
                  <a:lnTo>
                    <a:pt x="544" y="174"/>
                  </a:lnTo>
                  <a:lnTo>
                    <a:pt x="539" y="161"/>
                  </a:lnTo>
                  <a:lnTo>
                    <a:pt x="532" y="149"/>
                  </a:lnTo>
                  <a:lnTo>
                    <a:pt x="526" y="137"/>
                  </a:lnTo>
                  <a:lnTo>
                    <a:pt x="518" y="126"/>
                  </a:lnTo>
                  <a:lnTo>
                    <a:pt x="511" y="115"/>
                  </a:lnTo>
                  <a:lnTo>
                    <a:pt x="502" y="104"/>
                  </a:lnTo>
                  <a:lnTo>
                    <a:pt x="493" y="94"/>
                  </a:lnTo>
                  <a:lnTo>
                    <a:pt x="484" y="84"/>
                  </a:lnTo>
                  <a:lnTo>
                    <a:pt x="474" y="75"/>
                  </a:lnTo>
                  <a:lnTo>
                    <a:pt x="464" y="66"/>
                  </a:lnTo>
                  <a:lnTo>
                    <a:pt x="454" y="57"/>
                  </a:lnTo>
                  <a:lnTo>
                    <a:pt x="443" y="49"/>
                  </a:lnTo>
                  <a:lnTo>
                    <a:pt x="431" y="42"/>
                  </a:lnTo>
                  <a:lnTo>
                    <a:pt x="419" y="35"/>
                  </a:lnTo>
                  <a:lnTo>
                    <a:pt x="407" y="29"/>
                  </a:lnTo>
                  <a:lnTo>
                    <a:pt x="395" y="23"/>
                  </a:lnTo>
                  <a:lnTo>
                    <a:pt x="382" y="18"/>
                  </a:lnTo>
                  <a:lnTo>
                    <a:pt x="369" y="14"/>
                  </a:lnTo>
                  <a:lnTo>
                    <a:pt x="356" y="10"/>
                  </a:lnTo>
                  <a:lnTo>
                    <a:pt x="342" y="7"/>
                  </a:lnTo>
                  <a:lnTo>
                    <a:pt x="328" y="4"/>
                  </a:lnTo>
                  <a:lnTo>
                    <a:pt x="314" y="2"/>
                  </a:lnTo>
                  <a:lnTo>
                    <a:pt x="300" y="1"/>
                  </a:lnTo>
                  <a:lnTo>
                    <a:pt x="286" y="0"/>
                  </a:lnTo>
                  <a:lnTo>
                    <a:pt x="282" y="0"/>
                  </a:lnTo>
                  <a:close/>
                  <a:moveTo>
                    <a:pt x="95" y="90"/>
                  </a:moveTo>
                  <a:lnTo>
                    <a:pt x="95" y="90"/>
                  </a:lnTo>
                  <a:lnTo>
                    <a:pt x="111" y="76"/>
                  </a:lnTo>
                  <a:lnTo>
                    <a:pt x="128" y="63"/>
                  </a:lnTo>
                  <a:lnTo>
                    <a:pt x="147" y="51"/>
                  </a:lnTo>
                  <a:lnTo>
                    <a:pt x="166" y="41"/>
                  </a:lnTo>
                  <a:lnTo>
                    <a:pt x="185" y="32"/>
                  </a:lnTo>
                  <a:lnTo>
                    <a:pt x="206" y="25"/>
                  </a:lnTo>
                  <a:lnTo>
                    <a:pt x="226" y="20"/>
                  </a:lnTo>
                  <a:lnTo>
                    <a:pt x="248" y="16"/>
                  </a:lnTo>
                  <a:lnTo>
                    <a:pt x="248" y="16"/>
                  </a:lnTo>
                  <a:lnTo>
                    <a:pt x="254" y="15"/>
                  </a:lnTo>
                  <a:lnTo>
                    <a:pt x="254" y="15"/>
                  </a:lnTo>
                  <a:lnTo>
                    <a:pt x="247" y="19"/>
                  </a:lnTo>
                  <a:lnTo>
                    <a:pt x="247" y="19"/>
                  </a:lnTo>
                  <a:lnTo>
                    <a:pt x="233" y="30"/>
                  </a:lnTo>
                  <a:lnTo>
                    <a:pt x="215" y="46"/>
                  </a:lnTo>
                  <a:lnTo>
                    <a:pt x="206" y="55"/>
                  </a:lnTo>
                  <a:lnTo>
                    <a:pt x="196" y="66"/>
                  </a:lnTo>
                  <a:lnTo>
                    <a:pt x="186" y="78"/>
                  </a:lnTo>
                  <a:lnTo>
                    <a:pt x="176" y="92"/>
                  </a:lnTo>
                  <a:lnTo>
                    <a:pt x="176" y="92"/>
                  </a:lnTo>
                  <a:lnTo>
                    <a:pt x="176" y="92"/>
                  </a:lnTo>
                  <a:lnTo>
                    <a:pt x="176" y="92"/>
                  </a:lnTo>
                  <a:lnTo>
                    <a:pt x="94" y="92"/>
                  </a:lnTo>
                  <a:lnTo>
                    <a:pt x="94" y="92"/>
                  </a:lnTo>
                  <a:lnTo>
                    <a:pt x="95" y="90"/>
                  </a:lnTo>
                  <a:lnTo>
                    <a:pt x="95" y="90"/>
                  </a:lnTo>
                  <a:close/>
                  <a:moveTo>
                    <a:pt x="194" y="90"/>
                  </a:moveTo>
                  <a:lnTo>
                    <a:pt x="194" y="90"/>
                  </a:lnTo>
                  <a:lnTo>
                    <a:pt x="203" y="79"/>
                  </a:lnTo>
                  <a:lnTo>
                    <a:pt x="212" y="69"/>
                  </a:lnTo>
                  <a:lnTo>
                    <a:pt x="230" y="50"/>
                  </a:lnTo>
                  <a:lnTo>
                    <a:pt x="247" y="36"/>
                  </a:lnTo>
                  <a:lnTo>
                    <a:pt x="262" y="25"/>
                  </a:lnTo>
                  <a:lnTo>
                    <a:pt x="262" y="25"/>
                  </a:lnTo>
                  <a:lnTo>
                    <a:pt x="278" y="15"/>
                  </a:lnTo>
                  <a:lnTo>
                    <a:pt x="278" y="15"/>
                  </a:lnTo>
                  <a:lnTo>
                    <a:pt x="278" y="92"/>
                  </a:lnTo>
                  <a:lnTo>
                    <a:pt x="278" y="92"/>
                  </a:lnTo>
                  <a:lnTo>
                    <a:pt x="192" y="92"/>
                  </a:lnTo>
                  <a:lnTo>
                    <a:pt x="192" y="92"/>
                  </a:lnTo>
                  <a:lnTo>
                    <a:pt x="194" y="90"/>
                  </a:lnTo>
                  <a:lnTo>
                    <a:pt x="194" y="90"/>
                  </a:lnTo>
                  <a:close/>
                  <a:moveTo>
                    <a:pt x="290" y="15"/>
                  </a:moveTo>
                  <a:lnTo>
                    <a:pt x="290" y="15"/>
                  </a:lnTo>
                  <a:lnTo>
                    <a:pt x="305" y="25"/>
                  </a:lnTo>
                  <a:lnTo>
                    <a:pt x="305" y="25"/>
                  </a:lnTo>
                  <a:lnTo>
                    <a:pt x="320" y="36"/>
                  </a:lnTo>
                  <a:lnTo>
                    <a:pt x="337" y="50"/>
                  </a:lnTo>
                  <a:lnTo>
                    <a:pt x="355" y="69"/>
                  </a:lnTo>
                  <a:lnTo>
                    <a:pt x="364" y="79"/>
                  </a:lnTo>
                  <a:lnTo>
                    <a:pt x="373" y="90"/>
                  </a:lnTo>
                  <a:lnTo>
                    <a:pt x="373" y="90"/>
                  </a:lnTo>
                  <a:lnTo>
                    <a:pt x="374" y="92"/>
                  </a:lnTo>
                  <a:lnTo>
                    <a:pt x="374" y="92"/>
                  </a:lnTo>
                  <a:lnTo>
                    <a:pt x="290" y="92"/>
                  </a:lnTo>
                  <a:lnTo>
                    <a:pt x="290" y="92"/>
                  </a:lnTo>
                  <a:lnTo>
                    <a:pt x="290" y="15"/>
                  </a:lnTo>
                  <a:lnTo>
                    <a:pt x="290" y="15"/>
                  </a:lnTo>
                  <a:close/>
                  <a:moveTo>
                    <a:pt x="391" y="92"/>
                  </a:moveTo>
                  <a:lnTo>
                    <a:pt x="391" y="92"/>
                  </a:lnTo>
                  <a:lnTo>
                    <a:pt x="376" y="72"/>
                  </a:lnTo>
                  <a:lnTo>
                    <a:pt x="359" y="53"/>
                  </a:lnTo>
                  <a:lnTo>
                    <a:pt x="340" y="35"/>
                  </a:lnTo>
                  <a:lnTo>
                    <a:pt x="319" y="19"/>
                  </a:lnTo>
                  <a:lnTo>
                    <a:pt x="319" y="19"/>
                  </a:lnTo>
                  <a:lnTo>
                    <a:pt x="314" y="16"/>
                  </a:lnTo>
                  <a:lnTo>
                    <a:pt x="314" y="16"/>
                  </a:lnTo>
                  <a:lnTo>
                    <a:pt x="320" y="16"/>
                  </a:lnTo>
                  <a:lnTo>
                    <a:pt x="320" y="16"/>
                  </a:lnTo>
                  <a:lnTo>
                    <a:pt x="341" y="20"/>
                  </a:lnTo>
                  <a:lnTo>
                    <a:pt x="362" y="25"/>
                  </a:lnTo>
                  <a:lnTo>
                    <a:pt x="382" y="32"/>
                  </a:lnTo>
                  <a:lnTo>
                    <a:pt x="402" y="41"/>
                  </a:lnTo>
                  <a:lnTo>
                    <a:pt x="420" y="51"/>
                  </a:lnTo>
                  <a:lnTo>
                    <a:pt x="438" y="63"/>
                  </a:lnTo>
                  <a:lnTo>
                    <a:pt x="455" y="76"/>
                  </a:lnTo>
                  <a:lnTo>
                    <a:pt x="471" y="90"/>
                  </a:lnTo>
                  <a:lnTo>
                    <a:pt x="471" y="90"/>
                  </a:lnTo>
                  <a:lnTo>
                    <a:pt x="473" y="92"/>
                  </a:lnTo>
                  <a:lnTo>
                    <a:pt x="473" y="92"/>
                  </a:lnTo>
                  <a:lnTo>
                    <a:pt x="391" y="92"/>
                  </a:lnTo>
                  <a:lnTo>
                    <a:pt x="391" y="92"/>
                  </a:lnTo>
                  <a:lnTo>
                    <a:pt x="391" y="92"/>
                  </a:lnTo>
                  <a:lnTo>
                    <a:pt x="391" y="92"/>
                  </a:lnTo>
                  <a:close/>
                  <a:moveTo>
                    <a:pt x="167" y="105"/>
                  </a:moveTo>
                  <a:lnTo>
                    <a:pt x="167" y="105"/>
                  </a:lnTo>
                  <a:lnTo>
                    <a:pt x="166" y="107"/>
                  </a:lnTo>
                  <a:lnTo>
                    <a:pt x="166" y="107"/>
                  </a:lnTo>
                  <a:lnTo>
                    <a:pt x="156" y="126"/>
                  </a:lnTo>
                  <a:lnTo>
                    <a:pt x="148" y="145"/>
                  </a:lnTo>
                  <a:lnTo>
                    <a:pt x="141" y="165"/>
                  </a:lnTo>
                  <a:lnTo>
                    <a:pt x="136" y="185"/>
                  </a:lnTo>
                  <a:lnTo>
                    <a:pt x="136" y="185"/>
                  </a:lnTo>
                  <a:lnTo>
                    <a:pt x="136" y="186"/>
                  </a:lnTo>
                  <a:lnTo>
                    <a:pt x="136" y="186"/>
                  </a:lnTo>
                  <a:lnTo>
                    <a:pt x="32" y="186"/>
                  </a:lnTo>
                  <a:lnTo>
                    <a:pt x="32" y="186"/>
                  </a:lnTo>
                  <a:lnTo>
                    <a:pt x="33" y="185"/>
                  </a:lnTo>
                  <a:lnTo>
                    <a:pt x="33" y="185"/>
                  </a:lnTo>
                  <a:lnTo>
                    <a:pt x="42" y="163"/>
                  </a:lnTo>
                  <a:lnTo>
                    <a:pt x="53" y="143"/>
                  </a:lnTo>
                  <a:lnTo>
                    <a:pt x="66" y="124"/>
                  </a:lnTo>
                  <a:lnTo>
                    <a:pt x="81" y="106"/>
                  </a:lnTo>
                  <a:lnTo>
                    <a:pt x="81" y="106"/>
                  </a:lnTo>
                  <a:lnTo>
                    <a:pt x="81" y="105"/>
                  </a:lnTo>
                  <a:lnTo>
                    <a:pt x="81" y="105"/>
                  </a:lnTo>
                  <a:lnTo>
                    <a:pt x="167" y="105"/>
                  </a:lnTo>
                  <a:lnTo>
                    <a:pt x="167" y="105"/>
                  </a:lnTo>
                  <a:close/>
                  <a:moveTo>
                    <a:pt x="278" y="105"/>
                  </a:moveTo>
                  <a:lnTo>
                    <a:pt x="278" y="105"/>
                  </a:lnTo>
                  <a:lnTo>
                    <a:pt x="278" y="186"/>
                  </a:lnTo>
                  <a:lnTo>
                    <a:pt x="278" y="186"/>
                  </a:lnTo>
                  <a:lnTo>
                    <a:pt x="149" y="186"/>
                  </a:lnTo>
                  <a:lnTo>
                    <a:pt x="149" y="186"/>
                  </a:lnTo>
                  <a:lnTo>
                    <a:pt x="150" y="185"/>
                  </a:lnTo>
                  <a:lnTo>
                    <a:pt x="150" y="185"/>
                  </a:lnTo>
                  <a:lnTo>
                    <a:pt x="155" y="164"/>
                  </a:lnTo>
                  <a:lnTo>
                    <a:pt x="162" y="144"/>
                  </a:lnTo>
                  <a:lnTo>
                    <a:pt x="172" y="125"/>
                  </a:lnTo>
                  <a:lnTo>
                    <a:pt x="183" y="106"/>
                  </a:lnTo>
                  <a:lnTo>
                    <a:pt x="183" y="106"/>
                  </a:lnTo>
                  <a:lnTo>
                    <a:pt x="183" y="105"/>
                  </a:lnTo>
                  <a:lnTo>
                    <a:pt x="183" y="105"/>
                  </a:lnTo>
                  <a:lnTo>
                    <a:pt x="278" y="105"/>
                  </a:lnTo>
                  <a:lnTo>
                    <a:pt x="278" y="105"/>
                  </a:lnTo>
                  <a:close/>
                  <a:moveTo>
                    <a:pt x="384" y="105"/>
                  </a:moveTo>
                  <a:lnTo>
                    <a:pt x="384" y="105"/>
                  </a:lnTo>
                  <a:lnTo>
                    <a:pt x="384" y="106"/>
                  </a:lnTo>
                  <a:lnTo>
                    <a:pt x="384" y="106"/>
                  </a:lnTo>
                  <a:lnTo>
                    <a:pt x="395" y="125"/>
                  </a:lnTo>
                  <a:lnTo>
                    <a:pt x="404" y="144"/>
                  </a:lnTo>
                  <a:lnTo>
                    <a:pt x="412" y="164"/>
                  </a:lnTo>
                  <a:lnTo>
                    <a:pt x="417" y="185"/>
                  </a:lnTo>
                  <a:lnTo>
                    <a:pt x="417" y="185"/>
                  </a:lnTo>
                  <a:lnTo>
                    <a:pt x="417" y="186"/>
                  </a:lnTo>
                  <a:lnTo>
                    <a:pt x="417" y="186"/>
                  </a:lnTo>
                  <a:lnTo>
                    <a:pt x="290" y="186"/>
                  </a:lnTo>
                  <a:lnTo>
                    <a:pt x="290" y="186"/>
                  </a:lnTo>
                  <a:lnTo>
                    <a:pt x="290" y="105"/>
                  </a:lnTo>
                  <a:lnTo>
                    <a:pt x="290" y="105"/>
                  </a:lnTo>
                  <a:lnTo>
                    <a:pt x="384" y="105"/>
                  </a:lnTo>
                  <a:lnTo>
                    <a:pt x="384" y="105"/>
                  </a:lnTo>
                  <a:close/>
                  <a:moveTo>
                    <a:pt x="486" y="105"/>
                  </a:moveTo>
                  <a:lnTo>
                    <a:pt x="486" y="105"/>
                  </a:lnTo>
                  <a:lnTo>
                    <a:pt x="486" y="106"/>
                  </a:lnTo>
                  <a:lnTo>
                    <a:pt x="486" y="106"/>
                  </a:lnTo>
                  <a:lnTo>
                    <a:pt x="501" y="124"/>
                  </a:lnTo>
                  <a:lnTo>
                    <a:pt x="514" y="143"/>
                  </a:lnTo>
                  <a:lnTo>
                    <a:pt x="525" y="163"/>
                  </a:lnTo>
                  <a:lnTo>
                    <a:pt x="534" y="185"/>
                  </a:lnTo>
                  <a:lnTo>
                    <a:pt x="534" y="185"/>
                  </a:lnTo>
                  <a:lnTo>
                    <a:pt x="535" y="186"/>
                  </a:lnTo>
                  <a:lnTo>
                    <a:pt x="535" y="186"/>
                  </a:lnTo>
                  <a:lnTo>
                    <a:pt x="431" y="186"/>
                  </a:lnTo>
                  <a:lnTo>
                    <a:pt x="431" y="186"/>
                  </a:lnTo>
                  <a:lnTo>
                    <a:pt x="431" y="185"/>
                  </a:lnTo>
                  <a:lnTo>
                    <a:pt x="431" y="185"/>
                  </a:lnTo>
                  <a:lnTo>
                    <a:pt x="426" y="165"/>
                  </a:lnTo>
                  <a:lnTo>
                    <a:pt x="419" y="145"/>
                  </a:lnTo>
                  <a:lnTo>
                    <a:pt x="411" y="126"/>
                  </a:lnTo>
                  <a:lnTo>
                    <a:pt x="400" y="107"/>
                  </a:lnTo>
                  <a:lnTo>
                    <a:pt x="400" y="107"/>
                  </a:lnTo>
                  <a:lnTo>
                    <a:pt x="400" y="105"/>
                  </a:lnTo>
                  <a:lnTo>
                    <a:pt x="400" y="105"/>
                  </a:lnTo>
                  <a:lnTo>
                    <a:pt x="486" y="105"/>
                  </a:lnTo>
                  <a:lnTo>
                    <a:pt x="486" y="105"/>
                  </a:lnTo>
                  <a:close/>
                  <a:moveTo>
                    <a:pt x="540" y="199"/>
                  </a:moveTo>
                  <a:lnTo>
                    <a:pt x="540" y="199"/>
                  </a:lnTo>
                  <a:lnTo>
                    <a:pt x="540" y="200"/>
                  </a:lnTo>
                  <a:lnTo>
                    <a:pt x="540" y="200"/>
                  </a:lnTo>
                  <a:lnTo>
                    <a:pt x="545" y="220"/>
                  </a:lnTo>
                  <a:lnTo>
                    <a:pt x="549" y="242"/>
                  </a:lnTo>
                  <a:lnTo>
                    <a:pt x="552" y="263"/>
                  </a:lnTo>
                  <a:lnTo>
                    <a:pt x="553" y="284"/>
                  </a:lnTo>
                  <a:lnTo>
                    <a:pt x="553" y="284"/>
                  </a:lnTo>
                  <a:lnTo>
                    <a:pt x="552" y="305"/>
                  </a:lnTo>
                  <a:lnTo>
                    <a:pt x="549" y="326"/>
                  </a:lnTo>
                  <a:lnTo>
                    <a:pt x="545" y="347"/>
                  </a:lnTo>
                  <a:lnTo>
                    <a:pt x="540" y="367"/>
                  </a:lnTo>
                  <a:lnTo>
                    <a:pt x="540" y="367"/>
                  </a:lnTo>
                  <a:lnTo>
                    <a:pt x="539" y="368"/>
                  </a:lnTo>
                  <a:lnTo>
                    <a:pt x="539" y="368"/>
                  </a:lnTo>
                  <a:lnTo>
                    <a:pt x="27" y="368"/>
                  </a:lnTo>
                  <a:lnTo>
                    <a:pt x="27" y="368"/>
                  </a:lnTo>
                  <a:lnTo>
                    <a:pt x="27" y="367"/>
                  </a:lnTo>
                  <a:lnTo>
                    <a:pt x="27" y="367"/>
                  </a:lnTo>
                  <a:lnTo>
                    <a:pt x="27" y="367"/>
                  </a:lnTo>
                  <a:lnTo>
                    <a:pt x="21" y="347"/>
                  </a:lnTo>
                  <a:lnTo>
                    <a:pt x="17" y="326"/>
                  </a:lnTo>
                  <a:lnTo>
                    <a:pt x="15" y="305"/>
                  </a:lnTo>
                  <a:lnTo>
                    <a:pt x="14" y="284"/>
                  </a:lnTo>
                  <a:lnTo>
                    <a:pt x="14" y="284"/>
                  </a:lnTo>
                  <a:lnTo>
                    <a:pt x="15" y="263"/>
                  </a:lnTo>
                  <a:lnTo>
                    <a:pt x="17" y="242"/>
                  </a:lnTo>
                  <a:lnTo>
                    <a:pt x="21" y="220"/>
                  </a:lnTo>
                  <a:lnTo>
                    <a:pt x="27" y="200"/>
                  </a:lnTo>
                  <a:lnTo>
                    <a:pt x="27" y="200"/>
                  </a:lnTo>
                  <a:lnTo>
                    <a:pt x="27" y="199"/>
                  </a:lnTo>
                  <a:lnTo>
                    <a:pt x="27" y="199"/>
                  </a:lnTo>
                  <a:lnTo>
                    <a:pt x="540" y="199"/>
                  </a:lnTo>
                  <a:lnTo>
                    <a:pt x="540" y="199"/>
                  </a:lnTo>
                  <a:close/>
                  <a:moveTo>
                    <a:pt x="136" y="381"/>
                  </a:moveTo>
                  <a:lnTo>
                    <a:pt x="136" y="381"/>
                  </a:lnTo>
                  <a:lnTo>
                    <a:pt x="136" y="381"/>
                  </a:lnTo>
                  <a:lnTo>
                    <a:pt x="136" y="381"/>
                  </a:lnTo>
                  <a:lnTo>
                    <a:pt x="141" y="402"/>
                  </a:lnTo>
                  <a:lnTo>
                    <a:pt x="148" y="421"/>
                  </a:lnTo>
                  <a:lnTo>
                    <a:pt x="156" y="441"/>
                  </a:lnTo>
                  <a:lnTo>
                    <a:pt x="166" y="460"/>
                  </a:lnTo>
                  <a:lnTo>
                    <a:pt x="166" y="460"/>
                  </a:lnTo>
                  <a:lnTo>
                    <a:pt x="167" y="461"/>
                  </a:lnTo>
                  <a:lnTo>
                    <a:pt x="167" y="461"/>
                  </a:lnTo>
                  <a:lnTo>
                    <a:pt x="81" y="461"/>
                  </a:lnTo>
                  <a:lnTo>
                    <a:pt x="81" y="461"/>
                  </a:lnTo>
                  <a:lnTo>
                    <a:pt x="81" y="461"/>
                  </a:lnTo>
                  <a:lnTo>
                    <a:pt x="81" y="461"/>
                  </a:lnTo>
                  <a:lnTo>
                    <a:pt x="81" y="461"/>
                  </a:lnTo>
                  <a:lnTo>
                    <a:pt x="66" y="443"/>
                  </a:lnTo>
                  <a:lnTo>
                    <a:pt x="53" y="423"/>
                  </a:lnTo>
                  <a:lnTo>
                    <a:pt x="42" y="403"/>
                  </a:lnTo>
                  <a:lnTo>
                    <a:pt x="33" y="382"/>
                  </a:lnTo>
                  <a:lnTo>
                    <a:pt x="33" y="382"/>
                  </a:lnTo>
                  <a:lnTo>
                    <a:pt x="32" y="381"/>
                  </a:lnTo>
                  <a:lnTo>
                    <a:pt x="32" y="381"/>
                  </a:lnTo>
                  <a:lnTo>
                    <a:pt x="136" y="381"/>
                  </a:lnTo>
                  <a:lnTo>
                    <a:pt x="136" y="381"/>
                  </a:lnTo>
                  <a:close/>
                  <a:moveTo>
                    <a:pt x="278" y="381"/>
                  </a:moveTo>
                  <a:lnTo>
                    <a:pt x="278" y="381"/>
                  </a:lnTo>
                  <a:lnTo>
                    <a:pt x="278" y="461"/>
                  </a:lnTo>
                  <a:lnTo>
                    <a:pt x="278" y="461"/>
                  </a:lnTo>
                  <a:lnTo>
                    <a:pt x="183" y="461"/>
                  </a:lnTo>
                  <a:lnTo>
                    <a:pt x="183" y="461"/>
                  </a:lnTo>
                  <a:lnTo>
                    <a:pt x="183" y="461"/>
                  </a:lnTo>
                  <a:lnTo>
                    <a:pt x="183" y="461"/>
                  </a:lnTo>
                  <a:lnTo>
                    <a:pt x="172" y="442"/>
                  </a:lnTo>
                  <a:lnTo>
                    <a:pt x="162" y="422"/>
                  </a:lnTo>
                  <a:lnTo>
                    <a:pt x="155" y="402"/>
                  </a:lnTo>
                  <a:lnTo>
                    <a:pt x="150" y="382"/>
                  </a:lnTo>
                  <a:lnTo>
                    <a:pt x="150" y="382"/>
                  </a:lnTo>
                  <a:lnTo>
                    <a:pt x="149" y="381"/>
                  </a:lnTo>
                  <a:lnTo>
                    <a:pt x="149" y="381"/>
                  </a:lnTo>
                  <a:lnTo>
                    <a:pt x="278" y="381"/>
                  </a:lnTo>
                  <a:lnTo>
                    <a:pt x="278" y="381"/>
                  </a:lnTo>
                  <a:close/>
                  <a:moveTo>
                    <a:pt x="417" y="381"/>
                  </a:moveTo>
                  <a:lnTo>
                    <a:pt x="417" y="381"/>
                  </a:lnTo>
                  <a:lnTo>
                    <a:pt x="417" y="382"/>
                  </a:lnTo>
                  <a:lnTo>
                    <a:pt x="417" y="382"/>
                  </a:lnTo>
                  <a:lnTo>
                    <a:pt x="412" y="402"/>
                  </a:lnTo>
                  <a:lnTo>
                    <a:pt x="404" y="422"/>
                  </a:lnTo>
                  <a:lnTo>
                    <a:pt x="395" y="442"/>
                  </a:lnTo>
                  <a:lnTo>
                    <a:pt x="384" y="461"/>
                  </a:lnTo>
                  <a:lnTo>
                    <a:pt x="384" y="461"/>
                  </a:lnTo>
                  <a:lnTo>
                    <a:pt x="384" y="461"/>
                  </a:lnTo>
                  <a:lnTo>
                    <a:pt x="384" y="461"/>
                  </a:lnTo>
                  <a:lnTo>
                    <a:pt x="290" y="461"/>
                  </a:lnTo>
                  <a:lnTo>
                    <a:pt x="290" y="461"/>
                  </a:lnTo>
                  <a:lnTo>
                    <a:pt x="290" y="381"/>
                  </a:lnTo>
                  <a:lnTo>
                    <a:pt x="290" y="381"/>
                  </a:lnTo>
                  <a:lnTo>
                    <a:pt x="417" y="381"/>
                  </a:lnTo>
                  <a:lnTo>
                    <a:pt x="417" y="381"/>
                  </a:lnTo>
                  <a:close/>
                  <a:moveTo>
                    <a:pt x="535" y="381"/>
                  </a:moveTo>
                  <a:lnTo>
                    <a:pt x="535" y="381"/>
                  </a:lnTo>
                  <a:lnTo>
                    <a:pt x="534" y="382"/>
                  </a:lnTo>
                  <a:lnTo>
                    <a:pt x="534" y="382"/>
                  </a:lnTo>
                  <a:lnTo>
                    <a:pt x="525" y="403"/>
                  </a:lnTo>
                  <a:lnTo>
                    <a:pt x="514" y="423"/>
                  </a:lnTo>
                  <a:lnTo>
                    <a:pt x="501" y="443"/>
                  </a:lnTo>
                  <a:lnTo>
                    <a:pt x="486" y="461"/>
                  </a:lnTo>
                  <a:lnTo>
                    <a:pt x="486" y="461"/>
                  </a:lnTo>
                  <a:lnTo>
                    <a:pt x="486" y="461"/>
                  </a:lnTo>
                  <a:lnTo>
                    <a:pt x="486" y="461"/>
                  </a:lnTo>
                  <a:lnTo>
                    <a:pt x="400" y="461"/>
                  </a:lnTo>
                  <a:lnTo>
                    <a:pt x="400" y="461"/>
                  </a:lnTo>
                  <a:lnTo>
                    <a:pt x="400" y="460"/>
                  </a:lnTo>
                  <a:lnTo>
                    <a:pt x="400" y="460"/>
                  </a:lnTo>
                  <a:lnTo>
                    <a:pt x="400" y="460"/>
                  </a:lnTo>
                  <a:lnTo>
                    <a:pt x="411" y="441"/>
                  </a:lnTo>
                  <a:lnTo>
                    <a:pt x="419" y="421"/>
                  </a:lnTo>
                  <a:lnTo>
                    <a:pt x="426" y="402"/>
                  </a:lnTo>
                  <a:lnTo>
                    <a:pt x="431" y="381"/>
                  </a:lnTo>
                  <a:lnTo>
                    <a:pt x="431" y="381"/>
                  </a:lnTo>
                  <a:lnTo>
                    <a:pt x="431" y="381"/>
                  </a:lnTo>
                  <a:lnTo>
                    <a:pt x="431" y="381"/>
                  </a:lnTo>
                  <a:lnTo>
                    <a:pt x="535" y="381"/>
                  </a:lnTo>
                  <a:lnTo>
                    <a:pt x="535" y="381"/>
                  </a:lnTo>
                  <a:close/>
                  <a:moveTo>
                    <a:pt x="176" y="475"/>
                  </a:moveTo>
                  <a:lnTo>
                    <a:pt x="176" y="475"/>
                  </a:lnTo>
                  <a:lnTo>
                    <a:pt x="176" y="475"/>
                  </a:lnTo>
                  <a:lnTo>
                    <a:pt x="176" y="475"/>
                  </a:lnTo>
                  <a:lnTo>
                    <a:pt x="191" y="495"/>
                  </a:lnTo>
                  <a:lnTo>
                    <a:pt x="208" y="513"/>
                  </a:lnTo>
                  <a:lnTo>
                    <a:pt x="227" y="531"/>
                  </a:lnTo>
                  <a:lnTo>
                    <a:pt x="247" y="548"/>
                  </a:lnTo>
                  <a:lnTo>
                    <a:pt x="247" y="548"/>
                  </a:lnTo>
                  <a:lnTo>
                    <a:pt x="253" y="551"/>
                  </a:lnTo>
                  <a:lnTo>
                    <a:pt x="253" y="551"/>
                  </a:lnTo>
                  <a:lnTo>
                    <a:pt x="247" y="550"/>
                  </a:lnTo>
                  <a:lnTo>
                    <a:pt x="247" y="550"/>
                  </a:lnTo>
                  <a:lnTo>
                    <a:pt x="247" y="550"/>
                  </a:lnTo>
                  <a:lnTo>
                    <a:pt x="226" y="546"/>
                  </a:lnTo>
                  <a:lnTo>
                    <a:pt x="205" y="541"/>
                  </a:lnTo>
                  <a:lnTo>
                    <a:pt x="185" y="534"/>
                  </a:lnTo>
                  <a:lnTo>
                    <a:pt x="165" y="525"/>
                  </a:lnTo>
                  <a:lnTo>
                    <a:pt x="146" y="515"/>
                  </a:lnTo>
                  <a:lnTo>
                    <a:pt x="129" y="504"/>
                  </a:lnTo>
                  <a:lnTo>
                    <a:pt x="111" y="491"/>
                  </a:lnTo>
                  <a:lnTo>
                    <a:pt x="95" y="476"/>
                  </a:lnTo>
                  <a:lnTo>
                    <a:pt x="95" y="476"/>
                  </a:lnTo>
                  <a:lnTo>
                    <a:pt x="94" y="475"/>
                  </a:lnTo>
                  <a:lnTo>
                    <a:pt x="94" y="475"/>
                  </a:lnTo>
                  <a:lnTo>
                    <a:pt x="176" y="475"/>
                  </a:lnTo>
                  <a:lnTo>
                    <a:pt x="176" y="475"/>
                  </a:lnTo>
                  <a:close/>
                  <a:moveTo>
                    <a:pt x="278" y="475"/>
                  </a:moveTo>
                  <a:lnTo>
                    <a:pt x="278" y="475"/>
                  </a:lnTo>
                  <a:lnTo>
                    <a:pt x="278" y="552"/>
                  </a:lnTo>
                  <a:lnTo>
                    <a:pt x="278" y="552"/>
                  </a:lnTo>
                  <a:lnTo>
                    <a:pt x="262" y="542"/>
                  </a:lnTo>
                  <a:lnTo>
                    <a:pt x="262" y="542"/>
                  </a:lnTo>
                  <a:lnTo>
                    <a:pt x="247" y="531"/>
                  </a:lnTo>
                  <a:lnTo>
                    <a:pt x="230" y="516"/>
                  </a:lnTo>
                  <a:lnTo>
                    <a:pt x="212" y="498"/>
                  </a:lnTo>
                  <a:lnTo>
                    <a:pt x="203" y="487"/>
                  </a:lnTo>
                  <a:lnTo>
                    <a:pt x="194" y="476"/>
                  </a:lnTo>
                  <a:lnTo>
                    <a:pt x="194" y="476"/>
                  </a:lnTo>
                  <a:lnTo>
                    <a:pt x="192" y="475"/>
                  </a:lnTo>
                  <a:lnTo>
                    <a:pt x="192" y="475"/>
                  </a:lnTo>
                  <a:lnTo>
                    <a:pt x="278" y="475"/>
                  </a:lnTo>
                  <a:lnTo>
                    <a:pt x="278" y="475"/>
                  </a:lnTo>
                  <a:close/>
                  <a:moveTo>
                    <a:pt x="374" y="475"/>
                  </a:moveTo>
                  <a:lnTo>
                    <a:pt x="374" y="475"/>
                  </a:lnTo>
                  <a:lnTo>
                    <a:pt x="373" y="476"/>
                  </a:lnTo>
                  <a:lnTo>
                    <a:pt x="373" y="476"/>
                  </a:lnTo>
                  <a:lnTo>
                    <a:pt x="364" y="487"/>
                  </a:lnTo>
                  <a:lnTo>
                    <a:pt x="355" y="498"/>
                  </a:lnTo>
                  <a:lnTo>
                    <a:pt x="337" y="516"/>
                  </a:lnTo>
                  <a:lnTo>
                    <a:pt x="320" y="531"/>
                  </a:lnTo>
                  <a:lnTo>
                    <a:pt x="305" y="542"/>
                  </a:lnTo>
                  <a:lnTo>
                    <a:pt x="305" y="542"/>
                  </a:lnTo>
                  <a:lnTo>
                    <a:pt x="290" y="552"/>
                  </a:lnTo>
                  <a:lnTo>
                    <a:pt x="290" y="552"/>
                  </a:lnTo>
                  <a:lnTo>
                    <a:pt x="290" y="475"/>
                  </a:lnTo>
                  <a:lnTo>
                    <a:pt x="290" y="475"/>
                  </a:lnTo>
                  <a:lnTo>
                    <a:pt x="374" y="475"/>
                  </a:lnTo>
                  <a:lnTo>
                    <a:pt x="374" y="475"/>
                  </a:lnTo>
                  <a:close/>
                  <a:moveTo>
                    <a:pt x="473" y="475"/>
                  </a:moveTo>
                  <a:lnTo>
                    <a:pt x="473" y="475"/>
                  </a:lnTo>
                  <a:lnTo>
                    <a:pt x="471" y="476"/>
                  </a:lnTo>
                  <a:lnTo>
                    <a:pt x="471" y="476"/>
                  </a:lnTo>
                  <a:lnTo>
                    <a:pt x="455" y="491"/>
                  </a:lnTo>
                  <a:lnTo>
                    <a:pt x="438" y="504"/>
                  </a:lnTo>
                  <a:lnTo>
                    <a:pt x="420" y="515"/>
                  </a:lnTo>
                  <a:lnTo>
                    <a:pt x="401" y="525"/>
                  </a:lnTo>
                  <a:lnTo>
                    <a:pt x="382" y="534"/>
                  </a:lnTo>
                  <a:lnTo>
                    <a:pt x="361" y="541"/>
                  </a:lnTo>
                  <a:lnTo>
                    <a:pt x="340" y="547"/>
                  </a:lnTo>
                  <a:lnTo>
                    <a:pt x="319" y="551"/>
                  </a:lnTo>
                  <a:lnTo>
                    <a:pt x="319" y="551"/>
                  </a:lnTo>
                  <a:lnTo>
                    <a:pt x="313" y="551"/>
                  </a:lnTo>
                  <a:lnTo>
                    <a:pt x="313" y="551"/>
                  </a:lnTo>
                  <a:lnTo>
                    <a:pt x="319" y="547"/>
                  </a:lnTo>
                  <a:lnTo>
                    <a:pt x="319" y="547"/>
                  </a:lnTo>
                  <a:lnTo>
                    <a:pt x="334" y="537"/>
                  </a:lnTo>
                  <a:lnTo>
                    <a:pt x="351" y="521"/>
                  </a:lnTo>
                  <a:lnTo>
                    <a:pt x="361" y="511"/>
                  </a:lnTo>
                  <a:lnTo>
                    <a:pt x="371" y="500"/>
                  </a:lnTo>
                  <a:lnTo>
                    <a:pt x="381" y="488"/>
                  </a:lnTo>
                  <a:lnTo>
                    <a:pt x="391" y="475"/>
                  </a:lnTo>
                  <a:lnTo>
                    <a:pt x="391" y="475"/>
                  </a:lnTo>
                  <a:lnTo>
                    <a:pt x="391" y="475"/>
                  </a:lnTo>
                  <a:lnTo>
                    <a:pt x="391" y="475"/>
                  </a:lnTo>
                  <a:lnTo>
                    <a:pt x="473" y="475"/>
                  </a:lnTo>
                  <a:lnTo>
                    <a:pt x="473" y="47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799" dirty="0"/>
            </a:p>
          </p:txBody>
        </p:sp>
        <p:sp>
          <p:nvSpPr>
            <p:cNvPr id="17" name="Freeform 27"/>
            <p:cNvSpPr>
              <a:spLocks/>
            </p:cNvSpPr>
            <p:nvPr userDrawn="1"/>
          </p:nvSpPr>
          <p:spPr bwMode="auto">
            <a:xfrm>
              <a:off x="1658938" y="1789113"/>
              <a:ext cx="107950" cy="187325"/>
            </a:xfrm>
            <a:custGeom>
              <a:avLst/>
              <a:gdLst>
                <a:gd name="T0" fmla="*/ 68 w 68"/>
                <a:gd name="T1" fmla="*/ 1 h 118"/>
                <a:gd name="T2" fmla="*/ 68 w 68"/>
                <a:gd name="T3" fmla="*/ 1 h 118"/>
                <a:gd name="T4" fmla="*/ 66 w 68"/>
                <a:gd name="T5" fmla="*/ 2 h 118"/>
                <a:gd name="T6" fmla="*/ 65 w 68"/>
                <a:gd name="T7" fmla="*/ 4 h 118"/>
                <a:gd name="T8" fmla="*/ 62 w 68"/>
                <a:gd name="T9" fmla="*/ 8 h 118"/>
                <a:gd name="T10" fmla="*/ 57 w 68"/>
                <a:gd name="T11" fmla="*/ 24 h 118"/>
                <a:gd name="T12" fmla="*/ 36 w 68"/>
                <a:gd name="T13" fmla="*/ 95 h 118"/>
                <a:gd name="T14" fmla="*/ 36 w 68"/>
                <a:gd name="T15" fmla="*/ 95 h 118"/>
                <a:gd name="T16" fmla="*/ 34 w 68"/>
                <a:gd name="T17" fmla="*/ 104 h 118"/>
                <a:gd name="T18" fmla="*/ 33 w 68"/>
                <a:gd name="T19" fmla="*/ 110 h 118"/>
                <a:gd name="T20" fmla="*/ 34 w 68"/>
                <a:gd name="T21" fmla="*/ 114 h 118"/>
                <a:gd name="T22" fmla="*/ 35 w 68"/>
                <a:gd name="T23" fmla="*/ 117 h 118"/>
                <a:gd name="T24" fmla="*/ 35 w 68"/>
                <a:gd name="T25" fmla="*/ 118 h 118"/>
                <a:gd name="T26" fmla="*/ 0 w 68"/>
                <a:gd name="T27" fmla="*/ 118 h 118"/>
                <a:gd name="T28" fmla="*/ 0 w 68"/>
                <a:gd name="T29" fmla="*/ 117 h 118"/>
                <a:gd name="T30" fmla="*/ 0 w 68"/>
                <a:gd name="T31" fmla="*/ 117 h 118"/>
                <a:gd name="T32" fmla="*/ 4 w 68"/>
                <a:gd name="T33" fmla="*/ 114 h 118"/>
                <a:gd name="T34" fmla="*/ 6 w 68"/>
                <a:gd name="T35" fmla="*/ 111 h 118"/>
                <a:gd name="T36" fmla="*/ 9 w 68"/>
                <a:gd name="T37" fmla="*/ 105 h 118"/>
                <a:gd name="T38" fmla="*/ 11 w 68"/>
                <a:gd name="T39" fmla="*/ 96 h 118"/>
                <a:gd name="T40" fmla="*/ 32 w 68"/>
                <a:gd name="T41" fmla="*/ 25 h 118"/>
                <a:gd name="T42" fmla="*/ 32 w 68"/>
                <a:gd name="T43" fmla="*/ 25 h 118"/>
                <a:gd name="T44" fmla="*/ 34 w 68"/>
                <a:gd name="T45" fmla="*/ 15 h 118"/>
                <a:gd name="T46" fmla="*/ 35 w 68"/>
                <a:gd name="T47" fmla="*/ 9 h 118"/>
                <a:gd name="T48" fmla="*/ 35 w 68"/>
                <a:gd name="T49" fmla="*/ 5 h 118"/>
                <a:gd name="T50" fmla="*/ 34 w 68"/>
                <a:gd name="T51" fmla="*/ 1 h 118"/>
                <a:gd name="T52" fmla="*/ 34 w 68"/>
                <a:gd name="T53" fmla="*/ 0 h 118"/>
                <a:gd name="T54" fmla="*/ 68 w 68"/>
                <a:gd name="T55" fmla="*/ 0 h 118"/>
                <a:gd name="T56" fmla="*/ 68 w 68"/>
                <a:gd name="T57" fmla="*/ 1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8" h="118">
                  <a:moveTo>
                    <a:pt x="68" y="1"/>
                  </a:moveTo>
                  <a:lnTo>
                    <a:pt x="68" y="1"/>
                  </a:lnTo>
                  <a:lnTo>
                    <a:pt x="66" y="2"/>
                  </a:lnTo>
                  <a:lnTo>
                    <a:pt x="65" y="4"/>
                  </a:lnTo>
                  <a:lnTo>
                    <a:pt x="62" y="8"/>
                  </a:lnTo>
                  <a:lnTo>
                    <a:pt x="57" y="24"/>
                  </a:lnTo>
                  <a:lnTo>
                    <a:pt x="36" y="95"/>
                  </a:lnTo>
                  <a:lnTo>
                    <a:pt x="36" y="95"/>
                  </a:lnTo>
                  <a:lnTo>
                    <a:pt x="34" y="104"/>
                  </a:lnTo>
                  <a:lnTo>
                    <a:pt x="33" y="110"/>
                  </a:lnTo>
                  <a:lnTo>
                    <a:pt x="34" y="114"/>
                  </a:lnTo>
                  <a:lnTo>
                    <a:pt x="35" y="117"/>
                  </a:lnTo>
                  <a:lnTo>
                    <a:pt x="35" y="118"/>
                  </a:lnTo>
                  <a:lnTo>
                    <a:pt x="0" y="118"/>
                  </a:lnTo>
                  <a:lnTo>
                    <a:pt x="0" y="117"/>
                  </a:lnTo>
                  <a:lnTo>
                    <a:pt x="0" y="117"/>
                  </a:lnTo>
                  <a:lnTo>
                    <a:pt x="4" y="114"/>
                  </a:lnTo>
                  <a:lnTo>
                    <a:pt x="6" y="111"/>
                  </a:lnTo>
                  <a:lnTo>
                    <a:pt x="9" y="105"/>
                  </a:lnTo>
                  <a:lnTo>
                    <a:pt x="11" y="96"/>
                  </a:lnTo>
                  <a:lnTo>
                    <a:pt x="32" y="25"/>
                  </a:lnTo>
                  <a:lnTo>
                    <a:pt x="32" y="25"/>
                  </a:lnTo>
                  <a:lnTo>
                    <a:pt x="34" y="15"/>
                  </a:lnTo>
                  <a:lnTo>
                    <a:pt x="35" y="9"/>
                  </a:lnTo>
                  <a:lnTo>
                    <a:pt x="35" y="5"/>
                  </a:lnTo>
                  <a:lnTo>
                    <a:pt x="34" y="1"/>
                  </a:lnTo>
                  <a:lnTo>
                    <a:pt x="34" y="0"/>
                  </a:lnTo>
                  <a:lnTo>
                    <a:pt x="68" y="0"/>
                  </a:lnTo>
                  <a:lnTo>
                    <a:pt x="68"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799" dirty="0"/>
            </a:p>
          </p:txBody>
        </p:sp>
        <p:sp>
          <p:nvSpPr>
            <p:cNvPr id="18" name="Freeform 28"/>
            <p:cNvSpPr>
              <a:spLocks/>
            </p:cNvSpPr>
            <p:nvPr userDrawn="1"/>
          </p:nvSpPr>
          <p:spPr bwMode="auto">
            <a:xfrm>
              <a:off x="1289051" y="1785938"/>
              <a:ext cx="138113" cy="193675"/>
            </a:xfrm>
            <a:custGeom>
              <a:avLst/>
              <a:gdLst>
                <a:gd name="T0" fmla="*/ 8 w 87"/>
                <a:gd name="T1" fmla="*/ 90 h 122"/>
                <a:gd name="T2" fmla="*/ 10 w 87"/>
                <a:gd name="T3" fmla="*/ 101 h 122"/>
                <a:gd name="T4" fmla="*/ 16 w 87"/>
                <a:gd name="T5" fmla="*/ 109 h 122"/>
                <a:gd name="T6" fmla="*/ 25 w 87"/>
                <a:gd name="T7" fmla="*/ 113 h 122"/>
                <a:gd name="T8" fmla="*/ 38 w 87"/>
                <a:gd name="T9" fmla="*/ 114 h 122"/>
                <a:gd name="T10" fmla="*/ 42 w 87"/>
                <a:gd name="T11" fmla="*/ 113 h 122"/>
                <a:gd name="T12" fmla="*/ 50 w 87"/>
                <a:gd name="T13" fmla="*/ 110 h 122"/>
                <a:gd name="T14" fmla="*/ 55 w 87"/>
                <a:gd name="T15" fmla="*/ 104 h 122"/>
                <a:gd name="T16" fmla="*/ 58 w 87"/>
                <a:gd name="T17" fmla="*/ 97 h 122"/>
                <a:gd name="T18" fmla="*/ 58 w 87"/>
                <a:gd name="T19" fmla="*/ 94 h 122"/>
                <a:gd name="T20" fmla="*/ 54 w 87"/>
                <a:gd name="T21" fmla="*/ 82 h 122"/>
                <a:gd name="T22" fmla="*/ 43 w 87"/>
                <a:gd name="T23" fmla="*/ 72 h 122"/>
                <a:gd name="T24" fmla="*/ 38 w 87"/>
                <a:gd name="T25" fmla="*/ 68 h 122"/>
                <a:gd name="T26" fmla="*/ 22 w 87"/>
                <a:gd name="T27" fmla="*/ 54 h 122"/>
                <a:gd name="T28" fmla="*/ 17 w 87"/>
                <a:gd name="T29" fmla="*/ 46 h 122"/>
                <a:gd name="T30" fmla="*/ 16 w 87"/>
                <a:gd name="T31" fmla="*/ 36 h 122"/>
                <a:gd name="T32" fmla="*/ 17 w 87"/>
                <a:gd name="T33" fmla="*/ 29 h 122"/>
                <a:gd name="T34" fmla="*/ 22 w 87"/>
                <a:gd name="T35" fmla="*/ 15 h 122"/>
                <a:gd name="T36" fmla="*/ 33 w 87"/>
                <a:gd name="T37" fmla="*/ 6 h 122"/>
                <a:gd name="T38" fmla="*/ 48 w 87"/>
                <a:gd name="T39" fmla="*/ 1 h 122"/>
                <a:gd name="T40" fmla="*/ 56 w 87"/>
                <a:gd name="T41" fmla="*/ 0 h 122"/>
                <a:gd name="T42" fmla="*/ 77 w 87"/>
                <a:gd name="T43" fmla="*/ 2 h 122"/>
                <a:gd name="T44" fmla="*/ 87 w 87"/>
                <a:gd name="T45" fmla="*/ 5 h 122"/>
                <a:gd name="T46" fmla="*/ 80 w 87"/>
                <a:gd name="T47" fmla="*/ 27 h 122"/>
                <a:gd name="T48" fmla="*/ 77 w 87"/>
                <a:gd name="T49" fmla="*/ 17 h 122"/>
                <a:gd name="T50" fmla="*/ 73 w 87"/>
                <a:gd name="T51" fmla="*/ 11 h 122"/>
                <a:gd name="T52" fmla="*/ 65 w 87"/>
                <a:gd name="T53" fmla="*/ 8 h 122"/>
                <a:gd name="T54" fmla="*/ 55 w 87"/>
                <a:gd name="T55" fmla="*/ 8 h 122"/>
                <a:gd name="T56" fmla="*/ 50 w 87"/>
                <a:gd name="T57" fmla="*/ 8 h 122"/>
                <a:gd name="T58" fmla="*/ 44 w 87"/>
                <a:gd name="T59" fmla="*/ 12 h 122"/>
                <a:gd name="T60" fmla="*/ 39 w 87"/>
                <a:gd name="T61" fmla="*/ 17 h 122"/>
                <a:gd name="T62" fmla="*/ 37 w 87"/>
                <a:gd name="T63" fmla="*/ 28 h 122"/>
                <a:gd name="T64" fmla="*/ 38 w 87"/>
                <a:gd name="T65" fmla="*/ 34 h 122"/>
                <a:gd name="T66" fmla="*/ 45 w 87"/>
                <a:gd name="T67" fmla="*/ 44 h 122"/>
                <a:gd name="T68" fmla="*/ 57 w 87"/>
                <a:gd name="T69" fmla="*/ 52 h 122"/>
                <a:gd name="T70" fmla="*/ 66 w 87"/>
                <a:gd name="T71" fmla="*/ 58 h 122"/>
                <a:gd name="T72" fmla="*/ 77 w 87"/>
                <a:gd name="T73" fmla="*/ 69 h 122"/>
                <a:gd name="T74" fmla="*/ 80 w 87"/>
                <a:gd name="T75" fmla="*/ 79 h 122"/>
                <a:gd name="T76" fmla="*/ 81 w 87"/>
                <a:gd name="T77" fmla="*/ 84 h 122"/>
                <a:gd name="T78" fmla="*/ 77 w 87"/>
                <a:gd name="T79" fmla="*/ 100 h 122"/>
                <a:gd name="T80" fmla="*/ 68 w 87"/>
                <a:gd name="T81" fmla="*/ 112 h 122"/>
                <a:gd name="T82" fmla="*/ 54 w 87"/>
                <a:gd name="T83" fmla="*/ 120 h 122"/>
                <a:gd name="T84" fmla="*/ 35 w 87"/>
                <a:gd name="T85" fmla="*/ 122 h 122"/>
                <a:gd name="T86" fmla="*/ 24 w 87"/>
                <a:gd name="T87" fmla="*/ 121 h 122"/>
                <a:gd name="T88" fmla="*/ 6 w 87"/>
                <a:gd name="T89" fmla="*/ 116 h 122"/>
                <a:gd name="T90" fmla="*/ 0 w 87"/>
                <a:gd name="T91" fmla="*/ 112 h 122"/>
                <a:gd name="T92" fmla="*/ 8 w 87"/>
                <a:gd name="T93" fmla="*/ 9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7" h="122">
                  <a:moveTo>
                    <a:pt x="8" y="90"/>
                  </a:moveTo>
                  <a:lnTo>
                    <a:pt x="8" y="90"/>
                  </a:lnTo>
                  <a:lnTo>
                    <a:pt x="9" y="96"/>
                  </a:lnTo>
                  <a:lnTo>
                    <a:pt x="10" y="101"/>
                  </a:lnTo>
                  <a:lnTo>
                    <a:pt x="13" y="106"/>
                  </a:lnTo>
                  <a:lnTo>
                    <a:pt x="16" y="109"/>
                  </a:lnTo>
                  <a:lnTo>
                    <a:pt x="20" y="112"/>
                  </a:lnTo>
                  <a:lnTo>
                    <a:pt x="25" y="113"/>
                  </a:lnTo>
                  <a:lnTo>
                    <a:pt x="31" y="114"/>
                  </a:lnTo>
                  <a:lnTo>
                    <a:pt x="38" y="114"/>
                  </a:lnTo>
                  <a:lnTo>
                    <a:pt x="38" y="114"/>
                  </a:lnTo>
                  <a:lnTo>
                    <a:pt x="42" y="113"/>
                  </a:lnTo>
                  <a:lnTo>
                    <a:pt x="46" y="112"/>
                  </a:lnTo>
                  <a:lnTo>
                    <a:pt x="50" y="110"/>
                  </a:lnTo>
                  <a:lnTo>
                    <a:pt x="53" y="107"/>
                  </a:lnTo>
                  <a:lnTo>
                    <a:pt x="55" y="104"/>
                  </a:lnTo>
                  <a:lnTo>
                    <a:pt x="57" y="101"/>
                  </a:lnTo>
                  <a:lnTo>
                    <a:pt x="58" y="97"/>
                  </a:lnTo>
                  <a:lnTo>
                    <a:pt x="58" y="94"/>
                  </a:lnTo>
                  <a:lnTo>
                    <a:pt x="58" y="94"/>
                  </a:lnTo>
                  <a:lnTo>
                    <a:pt x="57" y="88"/>
                  </a:lnTo>
                  <a:lnTo>
                    <a:pt x="54" y="82"/>
                  </a:lnTo>
                  <a:lnTo>
                    <a:pt x="50" y="77"/>
                  </a:lnTo>
                  <a:lnTo>
                    <a:pt x="43" y="72"/>
                  </a:lnTo>
                  <a:lnTo>
                    <a:pt x="38" y="68"/>
                  </a:lnTo>
                  <a:lnTo>
                    <a:pt x="38" y="68"/>
                  </a:lnTo>
                  <a:lnTo>
                    <a:pt x="29" y="62"/>
                  </a:lnTo>
                  <a:lnTo>
                    <a:pt x="22" y="54"/>
                  </a:lnTo>
                  <a:lnTo>
                    <a:pt x="20" y="51"/>
                  </a:lnTo>
                  <a:lnTo>
                    <a:pt x="17" y="46"/>
                  </a:lnTo>
                  <a:lnTo>
                    <a:pt x="16" y="41"/>
                  </a:lnTo>
                  <a:lnTo>
                    <a:pt x="16" y="36"/>
                  </a:lnTo>
                  <a:lnTo>
                    <a:pt x="16" y="36"/>
                  </a:lnTo>
                  <a:lnTo>
                    <a:pt x="17" y="29"/>
                  </a:lnTo>
                  <a:lnTo>
                    <a:pt x="19" y="22"/>
                  </a:lnTo>
                  <a:lnTo>
                    <a:pt x="22" y="15"/>
                  </a:lnTo>
                  <a:lnTo>
                    <a:pt x="27" y="10"/>
                  </a:lnTo>
                  <a:lnTo>
                    <a:pt x="33" y="6"/>
                  </a:lnTo>
                  <a:lnTo>
                    <a:pt x="40" y="3"/>
                  </a:lnTo>
                  <a:lnTo>
                    <a:pt x="48" y="1"/>
                  </a:lnTo>
                  <a:lnTo>
                    <a:pt x="56" y="0"/>
                  </a:lnTo>
                  <a:lnTo>
                    <a:pt x="56" y="0"/>
                  </a:lnTo>
                  <a:lnTo>
                    <a:pt x="67" y="0"/>
                  </a:lnTo>
                  <a:lnTo>
                    <a:pt x="77" y="2"/>
                  </a:lnTo>
                  <a:lnTo>
                    <a:pt x="77" y="2"/>
                  </a:lnTo>
                  <a:lnTo>
                    <a:pt x="87" y="5"/>
                  </a:lnTo>
                  <a:lnTo>
                    <a:pt x="82" y="27"/>
                  </a:lnTo>
                  <a:lnTo>
                    <a:pt x="80" y="27"/>
                  </a:lnTo>
                  <a:lnTo>
                    <a:pt x="80" y="27"/>
                  </a:lnTo>
                  <a:lnTo>
                    <a:pt x="77" y="17"/>
                  </a:lnTo>
                  <a:lnTo>
                    <a:pt x="75" y="14"/>
                  </a:lnTo>
                  <a:lnTo>
                    <a:pt x="73" y="11"/>
                  </a:lnTo>
                  <a:lnTo>
                    <a:pt x="70" y="9"/>
                  </a:lnTo>
                  <a:lnTo>
                    <a:pt x="65" y="8"/>
                  </a:lnTo>
                  <a:lnTo>
                    <a:pt x="61" y="7"/>
                  </a:lnTo>
                  <a:lnTo>
                    <a:pt x="55" y="8"/>
                  </a:lnTo>
                  <a:lnTo>
                    <a:pt x="55" y="8"/>
                  </a:lnTo>
                  <a:lnTo>
                    <a:pt x="50" y="8"/>
                  </a:lnTo>
                  <a:lnTo>
                    <a:pt x="47" y="10"/>
                  </a:lnTo>
                  <a:lnTo>
                    <a:pt x="44" y="12"/>
                  </a:lnTo>
                  <a:lnTo>
                    <a:pt x="41" y="14"/>
                  </a:lnTo>
                  <a:lnTo>
                    <a:pt x="39" y="17"/>
                  </a:lnTo>
                  <a:lnTo>
                    <a:pt x="38" y="21"/>
                  </a:lnTo>
                  <a:lnTo>
                    <a:pt x="37" y="28"/>
                  </a:lnTo>
                  <a:lnTo>
                    <a:pt x="37" y="28"/>
                  </a:lnTo>
                  <a:lnTo>
                    <a:pt x="38" y="34"/>
                  </a:lnTo>
                  <a:lnTo>
                    <a:pt x="40" y="39"/>
                  </a:lnTo>
                  <a:lnTo>
                    <a:pt x="45" y="44"/>
                  </a:lnTo>
                  <a:lnTo>
                    <a:pt x="52" y="48"/>
                  </a:lnTo>
                  <a:lnTo>
                    <a:pt x="57" y="52"/>
                  </a:lnTo>
                  <a:lnTo>
                    <a:pt x="57" y="52"/>
                  </a:lnTo>
                  <a:lnTo>
                    <a:pt x="66" y="58"/>
                  </a:lnTo>
                  <a:lnTo>
                    <a:pt x="74" y="65"/>
                  </a:lnTo>
                  <a:lnTo>
                    <a:pt x="77" y="69"/>
                  </a:lnTo>
                  <a:lnTo>
                    <a:pt x="79" y="74"/>
                  </a:lnTo>
                  <a:lnTo>
                    <a:pt x="80" y="79"/>
                  </a:lnTo>
                  <a:lnTo>
                    <a:pt x="81" y="84"/>
                  </a:lnTo>
                  <a:lnTo>
                    <a:pt x="81" y="84"/>
                  </a:lnTo>
                  <a:lnTo>
                    <a:pt x="80" y="93"/>
                  </a:lnTo>
                  <a:lnTo>
                    <a:pt x="77" y="100"/>
                  </a:lnTo>
                  <a:lnTo>
                    <a:pt x="73" y="107"/>
                  </a:lnTo>
                  <a:lnTo>
                    <a:pt x="68" y="112"/>
                  </a:lnTo>
                  <a:lnTo>
                    <a:pt x="62" y="116"/>
                  </a:lnTo>
                  <a:lnTo>
                    <a:pt x="54" y="120"/>
                  </a:lnTo>
                  <a:lnTo>
                    <a:pt x="45" y="122"/>
                  </a:lnTo>
                  <a:lnTo>
                    <a:pt x="35" y="122"/>
                  </a:lnTo>
                  <a:lnTo>
                    <a:pt x="35" y="122"/>
                  </a:lnTo>
                  <a:lnTo>
                    <a:pt x="24" y="121"/>
                  </a:lnTo>
                  <a:lnTo>
                    <a:pt x="14" y="119"/>
                  </a:lnTo>
                  <a:lnTo>
                    <a:pt x="6" y="116"/>
                  </a:lnTo>
                  <a:lnTo>
                    <a:pt x="0" y="112"/>
                  </a:lnTo>
                  <a:lnTo>
                    <a:pt x="0" y="112"/>
                  </a:lnTo>
                  <a:lnTo>
                    <a:pt x="6" y="90"/>
                  </a:lnTo>
                  <a:lnTo>
                    <a:pt x="8" y="9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799" dirty="0"/>
            </a:p>
          </p:txBody>
        </p:sp>
        <p:sp>
          <p:nvSpPr>
            <p:cNvPr id="19" name="Freeform 29"/>
            <p:cNvSpPr>
              <a:spLocks/>
            </p:cNvSpPr>
            <p:nvPr userDrawn="1"/>
          </p:nvSpPr>
          <p:spPr bwMode="auto">
            <a:xfrm>
              <a:off x="1760538" y="1789113"/>
              <a:ext cx="166688" cy="187325"/>
            </a:xfrm>
            <a:custGeom>
              <a:avLst/>
              <a:gdLst>
                <a:gd name="T0" fmla="*/ 105 w 105"/>
                <a:gd name="T1" fmla="*/ 0 h 118"/>
                <a:gd name="T2" fmla="*/ 105 w 105"/>
                <a:gd name="T3" fmla="*/ 0 h 118"/>
                <a:gd name="T4" fmla="*/ 98 w 105"/>
                <a:gd name="T5" fmla="*/ 22 h 118"/>
                <a:gd name="T6" fmla="*/ 97 w 105"/>
                <a:gd name="T7" fmla="*/ 22 h 118"/>
                <a:gd name="T8" fmla="*/ 97 w 105"/>
                <a:gd name="T9" fmla="*/ 22 h 118"/>
                <a:gd name="T10" fmla="*/ 95 w 105"/>
                <a:gd name="T11" fmla="*/ 16 h 118"/>
                <a:gd name="T12" fmla="*/ 92 w 105"/>
                <a:gd name="T13" fmla="*/ 13 h 118"/>
                <a:gd name="T14" fmla="*/ 88 w 105"/>
                <a:gd name="T15" fmla="*/ 10 h 118"/>
                <a:gd name="T16" fmla="*/ 84 w 105"/>
                <a:gd name="T17" fmla="*/ 9 h 118"/>
                <a:gd name="T18" fmla="*/ 76 w 105"/>
                <a:gd name="T19" fmla="*/ 8 h 118"/>
                <a:gd name="T20" fmla="*/ 69 w 105"/>
                <a:gd name="T21" fmla="*/ 8 h 118"/>
                <a:gd name="T22" fmla="*/ 68 w 105"/>
                <a:gd name="T23" fmla="*/ 8 h 118"/>
                <a:gd name="T24" fmla="*/ 68 w 105"/>
                <a:gd name="T25" fmla="*/ 8 h 118"/>
                <a:gd name="T26" fmla="*/ 64 w 105"/>
                <a:gd name="T27" fmla="*/ 9 h 118"/>
                <a:gd name="T28" fmla="*/ 61 w 105"/>
                <a:gd name="T29" fmla="*/ 10 h 118"/>
                <a:gd name="T30" fmla="*/ 59 w 105"/>
                <a:gd name="T31" fmla="*/ 12 h 118"/>
                <a:gd name="T32" fmla="*/ 58 w 105"/>
                <a:gd name="T33" fmla="*/ 16 h 118"/>
                <a:gd name="T34" fmla="*/ 48 w 105"/>
                <a:gd name="T35" fmla="*/ 55 h 118"/>
                <a:gd name="T36" fmla="*/ 51 w 105"/>
                <a:gd name="T37" fmla="*/ 55 h 118"/>
                <a:gd name="T38" fmla="*/ 51 w 105"/>
                <a:gd name="T39" fmla="*/ 55 h 118"/>
                <a:gd name="T40" fmla="*/ 62 w 105"/>
                <a:gd name="T41" fmla="*/ 55 h 118"/>
                <a:gd name="T42" fmla="*/ 71 w 105"/>
                <a:gd name="T43" fmla="*/ 55 h 118"/>
                <a:gd name="T44" fmla="*/ 78 w 105"/>
                <a:gd name="T45" fmla="*/ 53 h 118"/>
                <a:gd name="T46" fmla="*/ 81 w 105"/>
                <a:gd name="T47" fmla="*/ 52 h 118"/>
                <a:gd name="T48" fmla="*/ 83 w 105"/>
                <a:gd name="T49" fmla="*/ 50 h 118"/>
                <a:gd name="T50" fmla="*/ 84 w 105"/>
                <a:gd name="T51" fmla="*/ 50 h 118"/>
                <a:gd name="T52" fmla="*/ 78 w 105"/>
                <a:gd name="T53" fmla="*/ 71 h 118"/>
                <a:gd name="T54" fmla="*/ 77 w 105"/>
                <a:gd name="T55" fmla="*/ 71 h 118"/>
                <a:gd name="T56" fmla="*/ 77 w 105"/>
                <a:gd name="T57" fmla="*/ 71 h 118"/>
                <a:gd name="T58" fmla="*/ 75 w 105"/>
                <a:gd name="T59" fmla="*/ 68 h 118"/>
                <a:gd name="T60" fmla="*/ 73 w 105"/>
                <a:gd name="T61" fmla="*/ 66 h 118"/>
                <a:gd name="T62" fmla="*/ 70 w 105"/>
                <a:gd name="T63" fmla="*/ 65 h 118"/>
                <a:gd name="T64" fmla="*/ 67 w 105"/>
                <a:gd name="T65" fmla="*/ 64 h 118"/>
                <a:gd name="T66" fmla="*/ 58 w 105"/>
                <a:gd name="T67" fmla="*/ 63 h 118"/>
                <a:gd name="T68" fmla="*/ 48 w 105"/>
                <a:gd name="T69" fmla="*/ 63 h 118"/>
                <a:gd name="T70" fmla="*/ 45 w 105"/>
                <a:gd name="T71" fmla="*/ 63 h 118"/>
                <a:gd name="T72" fmla="*/ 36 w 105"/>
                <a:gd name="T73" fmla="*/ 95 h 118"/>
                <a:gd name="T74" fmla="*/ 36 w 105"/>
                <a:gd name="T75" fmla="*/ 95 h 118"/>
                <a:gd name="T76" fmla="*/ 34 w 105"/>
                <a:gd name="T77" fmla="*/ 103 h 118"/>
                <a:gd name="T78" fmla="*/ 32 w 105"/>
                <a:gd name="T79" fmla="*/ 109 h 118"/>
                <a:gd name="T80" fmla="*/ 33 w 105"/>
                <a:gd name="T81" fmla="*/ 114 h 118"/>
                <a:gd name="T82" fmla="*/ 34 w 105"/>
                <a:gd name="T83" fmla="*/ 117 h 118"/>
                <a:gd name="T84" fmla="*/ 34 w 105"/>
                <a:gd name="T85" fmla="*/ 118 h 118"/>
                <a:gd name="T86" fmla="*/ 0 w 105"/>
                <a:gd name="T87" fmla="*/ 118 h 118"/>
                <a:gd name="T88" fmla="*/ 0 w 105"/>
                <a:gd name="T89" fmla="*/ 117 h 118"/>
                <a:gd name="T90" fmla="*/ 0 w 105"/>
                <a:gd name="T91" fmla="*/ 117 h 118"/>
                <a:gd name="T92" fmla="*/ 3 w 105"/>
                <a:gd name="T93" fmla="*/ 114 h 118"/>
                <a:gd name="T94" fmla="*/ 6 w 105"/>
                <a:gd name="T95" fmla="*/ 110 h 118"/>
                <a:gd name="T96" fmla="*/ 8 w 105"/>
                <a:gd name="T97" fmla="*/ 104 h 118"/>
                <a:gd name="T98" fmla="*/ 11 w 105"/>
                <a:gd name="T99" fmla="*/ 96 h 118"/>
                <a:gd name="T100" fmla="*/ 32 w 105"/>
                <a:gd name="T101" fmla="*/ 24 h 118"/>
                <a:gd name="T102" fmla="*/ 32 w 105"/>
                <a:gd name="T103" fmla="*/ 24 h 118"/>
                <a:gd name="T104" fmla="*/ 34 w 105"/>
                <a:gd name="T105" fmla="*/ 15 h 118"/>
                <a:gd name="T106" fmla="*/ 35 w 105"/>
                <a:gd name="T107" fmla="*/ 9 h 118"/>
                <a:gd name="T108" fmla="*/ 35 w 105"/>
                <a:gd name="T109" fmla="*/ 5 h 118"/>
                <a:gd name="T110" fmla="*/ 33 w 105"/>
                <a:gd name="T111" fmla="*/ 1 h 118"/>
                <a:gd name="T112" fmla="*/ 33 w 105"/>
                <a:gd name="T113" fmla="*/ 0 h 118"/>
                <a:gd name="T114" fmla="*/ 105 w 105"/>
                <a:gd name="T115" fmla="*/ 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5" h="118">
                  <a:moveTo>
                    <a:pt x="105" y="0"/>
                  </a:moveTo>
                  <a:lnTo>
                    <a:pt x="105" y="0"/>
                  </a:lnTo>
                  <a:lnTo>
                    <a:pt x="98" y="22"/>
                  </a:lnTo>
                  <a:lnTo>
                    <a:pt x="97" y="22"/>
                  </a:lnTo>
                  <a:lnTo>
                    <a:pt x="97" y="22"/>
                  </a:lnTo>
                  <a:lnTo>
                    <a:pt x="95" y="16"/>
                  </a:lnTo>
                  <a:lnTo>
                    <a:pt x="92" y="13"/>
                  </a:lnTo>
                  <a:lnTo>
                    <a:pt x="88" y="10"/>
                  </a:lnTo>
                  <a:lnTo>
                    <a:pt x="84" y="9"/>
                  </a:lnTo>
                  <a:lnTo>
                    <a:pt x="76" y="8"/>
                  </a:lnTo>
                  <a:lnTo>
                    <a:pt x="69" y="8"/>
                  </a:lnTo>
                  <a:lnTo>
                    <a:pt x="68" y="8"/>
                  </a:lnTo>
                  <a:lnTo>
                    <a:pt x="68" y="8"/>
                  </a:lnTo>
                  <a:lnTo>
                    <a:pt x="64" y="9"/>
                  </a:lnTo>
                  <a:lnTo>
                    <a:pt x="61" y="10"/>
                  </a:lnTo>
                  <a:lnTo>
                    <a:pt x="59" y="12"/>
                  </a:lnTo>
                  <a:lnTo>
                    <a:pt x="58" y="16"/>
                  </a:lnTo>
                  <a:lnTo>
                    <a:pt x="48" y="55"/>
                  </a:lnTo>
                  <a:lnTo>
                    <a:pt x="51" y="55"/>
                  </a:lnTo>
                  <a:lnTo>
                    <a:pt x="51" y="55"/>
                  </a:lnTo>
                  <a:lnTo>
                    <a:pt x="62" y="55"/>
                  </a:lnTo>
                  <a:lnTo>
                    <a:pt x="71" y="55"/>
                  </a:lnTo>
                  <a:lnTo>
                    <a:pt x="78" y="53"/>
                  </a:lnTo>
                  <a:lnTo>
                    <a:pt x="81" y="52"/>
                  </a:lnTo>
                  <a:lnTo>
                    <a:pt x="83" y="50"/>
                  </a:lnTo>
                  <a:lnTo>
                    <a:pt x="84" y="50"/>
                  </a:lnTo>
                  <a:lnTo>
                    <a:pt x="78" y="71"/>
                  </a:lnTo>
                  <a:lnTo>
                    <a:pt x="77" y="71"/>
                  </a:lnTo>
                  <a:lnTo>
                    <a:pt x="77" y="71"/>
                  </a:lnTo>
                  <a:lnTo>
                    <a:pt x="75" y="68"/>
                  </a:lnTo>
                  <a:lnTo>
                    <a:pt x="73" y="66"/>
                  </a:lnTo>
                  <a:lnTo>
                    <a:pt x="70" y="65"/>
                  </a:lnTo>
                  <a:lnTo>
                    <a:pt x="67" y="64"/>
                  </a:lnTo>
                  <a:lnTo>
                    <a:pt x="58" y="63"/>
                  </a:lnTo>
                  <a:lnTo>
                    <a:pt x="48" y="63"/>
                  </a:lnTo>
                  <a:lnTo>
                    <a:pt x="45" y="63"/>
                  </a:lnTo>
                  <a:lnTo>
                    <a:pt x="36" y="95"/>
                  </a:lnTo>
                  <a:lnTo>
                    <a:pt x="36" y="95"/>
                  </a:lnTo>
                  <a:lnTo>
                    <a:pt x="34" y="103"/>
                  </a:lnTo>
                  <a:lnTo>
                    <a:pt x="32" y="109"/>
                  </a:lnTo>
                  <a:lnTo>
                    <a:pt x="33" y="114"/>
                  </a:lnTo>
                  <a:lnTo>
                    <a:pt x="34" y="117"/>
                  </a:lnTo>
                  <a:lnTo>
                    <a:pt x="34" y="118"/>
                  </a:lnTo>
                  <a:lnTo>
                    <a:pt x="0" y="118"/>
                  </a:lnTo>
                  <a:lnTo>
                    <a:pt x="0" y="117"/>
                  </a:lnTo>
                  <a:lnTo>
                    <a:pt x="0" y="117"/>
                  </a:lnTo>
                  <a:lnTo>
                    <a:pt x="3" y="114"/>
                  </a:lnTo>
                  <a:lnTo>
                    <a:pt x="6" y="110"/>
                  </a:lnTo>
                  <a:lnTo>
                    <a:pt x="8" y="104"/>
                  </a:lnTo>
                  <a:lnTo>
                    <a:pt x="11" y="96"/>
                  </a:lnTo>
                  <a:lnTo>
                    <a:pt x="32" y="24"/>
                  </a:lnTo>
                  <a:lnTo>
                    <a:pt x="32" y="24"/>
                  </a:lnTo>
                  <a:lnTo>
                    <a:pt x="34" y="15"/>
                  </a:lnTo>
                  <a:lnTo>
                    <a:pt x="35" y="9"/>
                  </a:lnTo>
                  <a:lnTo>
                    <a:pt x="35" y="5"/>
                  </a:lnTo>
                  <a:lnTo>
                    <a:pt x="33" y="1"/>
                  </a:lnTo>
                  <a:lnTo>
                    <a:pt x="33" y="0"/>
                  </a:lnTo>
                  <a:lnTo>
                    <a:pt x="10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799" dirty="0"/>
            </a:p>
          </p:txBody>
        </p:sp>
        <p:sp>
          <p:nvSpPr>
            <p:cNvPr id="20" name="Freeform 30"/>
            <p:cNvSpPr>
              <a:spLocks/>
            </p:cNvSpPr>
            <p:nvPr userDrawn="1"/>
          </p:nvSpPr>
          <p:spPr bwMode="auto">
            <a:xfrm>
              <a:off x="1925638" y="1789113"/>
              <a:ext cx="150813" cy="187325"/>
            </a:xfrm>
            <a:custGeom>
              <a:avLst/>
              <a:gdLst>
                <a:gd name="T0" fmla="*/ 95 w 95"/>
                <a:gd name="T1" fmla="*/ 0 h 118"/>
                <a:gd name="T2" fmla="*/ 95 w 95"/>
                <a:gd name="T3" fmla="*/ 0 h 118"/>
                <a:gd name="T4" fmla="*/ 89 w 95"/>
                <a:gd name="T5" fmla="*/ 22 h 118"/>
                <a:gd name="T6" fmla="*/ 87 w 95"/>
                <a:gd name="T7" fmla="*/ 22 h 118"/>
                <a:gd name="T8" fmla="*/ 87 w 95"/>
                <a:gd name="T9" fmla="*/ 22 h 118"/>
                <a:gd name="T10" fmla="*/ 85 w 95"/>
                <a:gd name="T11" fmla="*/ 16 h 118"/>
                <a:gd name="T12" fmla="*/ 82 w 95"/>
                <a:gd name="T13" fmla="*/ 13 h 118"/>
                <a:gd name="T14" fmla="*/ 78 w 95"/>
                <a:gd name="T15" fmla="*/ 11 h 118"/>
                <a:gd name="T16" fmla="*/ 75 w 95"/>
                <a:gd name="T17" fmla="*/ 9 h 118"/>
                <a:gd name="T18" fmla="*/ 67 w 95"/>
                <a:gd name="T19" fmla="*/ 8 h 118"/>
                <a:gd name="T20" fmla="*/ 61 w 95"/>
                <a:gd name="T21" fmla="*/ 8 h 118"/>
                <a:gd name="T22" fmla="*/ 60 w 95"/>
                <a:gd name="T23" fmla="*/ 8 h 118"/>
                <a:gd name="T24" fmla="*/ 35 w 95"/>
                <a:gd name="T25" fmla="*/ 95 h 118"/>
                <a:gd name="T26" fmla="*/ 35 w 95"/>
                <a:gd name="T27" fmla="*/ 95 h 118"/>
                <a:gd name="T28" fmla="*/ 32 w 95"/>
                <a:gd name="T29" fmla="*/ 110 h 118"/>
                <a:gd name="T30" fmla="*/ 32 w 95"/>
                <a:gd name="T31" fmla="*/ 114 h 118"/>
                <a:gd name="T32" fmla="*/ 34 w 95"/>
                <a:gd name="T33" fmla="*/ 117 h 118"/>
                <a:gd name="T34" fmla="*/ 34 w 95"/>
                <a:gd name="T35" fmla="*/ 118 h 118"/>
                <a:gd name="T36" fmla="*/ 0 w 95"/>
                <a:gd name="T37" fmla="*/ 118 h 118"/>
                <a:gd name="T38" fmla="*/ 0 w 95"/>
                <a:gd name="T39" fmla="*/ 117 h 118"/>
                <a:gd name="T40" fmla="*/ 0 w 95"/>
                <a:gd name="T41" fmla="*/ 117 h 118"/>
                <a:gd name="T42" fmla="*/ 4 w 95"/>
                <a:gd name="T43" fmla="*/ 114 h 118"/>
                <a:gd name="T44" fmla="*/ 6 w 95"/>
                <a:gd name="T45" fmla="*/ 110 h 118"/>
                <a:gd name="T46" fmla="*/ 8 w 95"/>
                <a:gd name="T47" fmla="*/ 104 h 118"/>
                <a:gd name="T48" fmla="*/ 11 w 95"/>
                <a:gd name="T49" fmla="*/ 95 h 118"/>
                <a:gd name="T50" fmla="*/ 36 w 95"/>
                <a:gd name="T51" fmla="*/ 8 h 118"/>
                <a:gd name="T52" fmla="*/ 33 w 95"/>
                <a:gd name="T53" fmla="*/ 8 h 118"/>
                <a:gd name="T54" fmla="*/ 33 w 95"/>
                <a:gd name="T55" fmla="*/ 8 h 118"/>
                <a:gd name="T56" fmla="*/ 26 w 95"/>
                <a:gd name="T57" fmla="*/ 8 h 118"/>
                <a:gd name="T58" fmla="*/ 19 w 95"/>
                <a:gd name="T59" fmla="*/ 9 h 118"/>
                <a:gd name="T60" fmla="*/ 15 w 95"/>
                <a:gd name="T61" fmla="*/ 11 h 118"/>
                <a:gd name="T62" fmla="*/ 11 w 95"/>
                <a:gd name="T63" fmla="*/ 13 h 118"/>
                <a:gd name="T64" fmla="*/ 7 w 95"/>
                <a:gd name="T65" fmla="*/ 16 h 118"/>
                <a:gd name="T66" fmla="*/ 3 w 95"/>
                <a:gd name="T67" fmla="*/ 22 h 118"/>
                <a:gd name="T68" fmla="*/ 1 w 95"/>
                <a:gd name="T69" fmla="*/ 22 h 118"/>
                <a:gd name="T70" fmla="*/ 1 w 95"/>
                <a:gd name="T71" fmla="*/ 22 h 118"/>
                <a:gd name="T72" fmla="*/ 8 w 95"/>
                <a:gd name="T73" fmla="*/ 0 h 118"/>
                <a:gd name="T74" fmla="*/ 95 w 95"/>
                <a:gd name="T75" fmla="*/ 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5" h="118">
                  <a:moveTo>
                    <a:pt x="95" y="0"/>
                  </a:moveTo>
                  <a:lnTo>
                    <a:pt x="95" y="0"/>
                  </a:lnTo>
                  <a:lnTo>
                    <a:pt x="89" y="22"/>
                  </a:lnTo>
                  <a:lnTo>
                    <a:pt x="87" y="22"/>
                  </a:lnTo>
                  <a:lnTo>
                    <a:pt x="87" y="22"/>
                  </a:lnTo>
                  <a:lnTo>
                    <a:pt x="85" y="16"/>
                  </a:lnTo>
                  <a:lnTo>
                    <a:pt x="82" y="13"/>
                  </a:lnTo>
                  <a:lnTo>
                    <a:pt x="78" y="11"/>
                  </a:lnTo>
                  <a:lnTo>
                    <a:pt x="75" y="9"/>
                  </a:lnTo>
                  <a:lnTo>
                    <a:pt x="67" y="8"/>
                  </a:lnTo>
                  <a:lnTo>
                    <a:pt x="61" y="8"/>
                  </a:lnTo>
                  <a:lnTo>
                    <a:pt x="60" y="8"/>
                  </a:lnTo>
                  <a:lnTo>
                    <a:pt x="35" y="95"/>
                  </a:lnTo>
                  <a:lnTo>
                    <a:pt x="35" y="95"/>
                  </a:lnTo>
                  <a:lnTo>
                    <a:pt x="32" y="110"/>
                  </a:lnTo>
                  <a:lnTo>
                    <a:pt x="32" y="114"/>
                  </a:lnTo>
                  <a:lnTo>
                    <a:pt x="34" y="117"/>
                  </a:lnTo>
                  <a:lnTo>
                    <a:pt x="34" y="118"/>
                  </a:lnTo>
                  <a:lnTo>
                    <a:pt x="0" y="118"/>
                  </a:lnTo>
                  <a:lnTo>
                    <a:pt x="0" y="117"/>
                  </a:lnTo>
                  <a:lnTo>
                    <a:pt x="0" y="117"/>
                  </a:lnTo>
                  <a:lnTo>
                    <a:pt x="4" y="114"/>
                  </a:lnTo>
                  <a:lnTo>
                    <a:pt x="6" y="110"/>
                  </a:lnTo>
                  <a:lnTo>
                    <a:pt x="8" y="104"/>
                  </a:lnTo>
                  <a:lnTo>
                    <a:pt x="11" y="95"/>
                  </a:lnTo>
                  <a:lnTo>
                    <a:pt x="36" y="8"/>
                  </a:lnTo>
                  <a:lnTo>
                    <a:pt x="33" y="8"/>
                  </a:lnTo>
                  <a:lnTo>
                    <a:pt x="33" y="8"/>
                  </a:lnTo>
                  <a:lnTo>
                    <a:pt x="26" y="8"/>
                  </a:lnTo>
                  <a:lnTo>
                    <a:pt x="19" y="9"/>
                  </a:lnTo>
                  <a:lnTo>
                    <a:pt x="15" y="11"/>
                  </a:lnTo>
                  <a:lnTo>
                    <a:pt x="11" y="13"/>
                  </a:lnTo>
                  <a:lnTo>
                    <a:pt x="7" y="16"/>
                  </a:lnTo>
                  <a:lnTo>
                    <a:pt x="3" y="22"/>
                  </a:lnTo>
                  <a:lnTo>
                    <a:pt x="1" y="22"/>
                  </a:lnTo>
                  <a:lnTo>
                    <a:pt x="1" y="22"/>
                  </a:lnTo>
                  <a:lnTo>
                    <a:pt x="8" y="0"/>
                  </a:lnTo>
                  <a:lnTo>
                    <a:pt x="9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799" dirty="0"/>
            </a:p>
          </p:txBody>
        </p:sp>
        <p:sp>
          <p:nvSpPr>
            <p:cNvPr id="21" name="Freeform 31"/>
            <p:cNvSpPr>
              <a:spLocks/>
            </p:cNvSpPr>
            <p:nvPr userDrawn="1"/>
          </p:nvSpPr>
          <p:spPr bwMode="auto">
            <a:xfrm>
              <a:off x="1447801" y="1789113"/>
              <a:ext cx="238125" cy="187325"/>
            </a:xfrm>
            <a:custGeom>
              <a:avLst/>
              <a:gdLst>
                <a:gd name="T0" fmla="*/ 150 w 150"/>
                <a:gd name="T1" fmla="*/ 1 h 118"/>
                <a:gd name="T2" fmla="*/ 150 w 150"/>
                <a:gd name="T3" fmla="*/ 1 h 118"/>
                <a:gd name="T4" fmla="*/ 147 w 150"/>
                <a:gd name="T5" fmla="*/ 5 h 118"/>
                <a:gd name="T6" fmla="*/ 144 w 150"/>
                <a:gd name="T7" fmla="*/ 9 h 118"/>
                <a:gd name="T8" fmla="*/ 136 w 150"/>
                <a:gd name="T9" fmla="*/ 23 h 118"/>
                <a:gd name="T10" fmla="*/ 136 w 150"/>
                <a:gd name="T11" fmla="*/ 23 h 118"/>
                <a:gd name="T12" fmla="*/ 108 w 150"/>
                <a:gd name="T13" fmla="*/ 76 h 118"/>
                <a:gd name="T14" fmla="*/ 87 w 150"/>
                <a:gd name="T15" fmla="*/ 118 h 118"/>
                <a:gd name="T16" fmla="*/ 74 w 150"/>
                <a:gd name="T17" fmla="*/ 118 h 118"/>
                <a:gd name="T18" fmla="*/ 67 w 150"/>
                <a:gd name="T19" fmla="*/ 44 h 118"/>
                <a:gd name="T20" fmla="*/ 66 w 150"/>
                <a:gd name="T21" fmla="*/ 44 h 118"/>
                <a:gd name="T22" fmla="*/ 26 w 150"/>
                <a:gd name="T23" fmla="*/ 118 h 118"/>
                <a:gd name="T24" fmla="*/ 15 w 150"/>
                <a:gd name="T25" fmla="*/ 118 h 118"/>
                <a:gd name="T26" fmla="*/ 5 w 150"/>
                <a:gd name="T27" fmla="*/ 24 h 118"/>
                <a:gd name="T28" fmla="*/ 5 w 150"/>
                <a:gd name="T29" fmla="*/ 24 h 118"/>
                <a:gd name="T30" fmla="*/ 4 w 150"/>
                <a:gd name="T31" fmla="*/ 9 h 118"/>
                <a:gd name="T32" fmla="*/ 2 w 150"/>
                <a:gd name="T33" fmla="*/ 5 h 118"/>
                <a:gd name="T34" fmla="*/ 0 w 150"/>
                <a:gd name="T35" fmla="*/ 1 h 118"/>
                <a:gd name="T36" fmla="*/ 0 w 150"/>
                <a:gd name="T37" fmla="*/ 0 h 118"/>
                <a:gd name="T38" fmla="*/ 33 w 150"/>
                <a:gd name="T39" fmla="*/ 0 h 118"/>
                <a:gd name="T40" fmla="*/ 33 w 150"/>
                <a:gd name="T41" fmla="*/ 1 h 118"/>
                <a:gd name="T42" fmla="*/ 33 w 150"/>
                <a:gd name="T43" fmla="*/ 1 h 118"/>
                <a:gd name="T44" fmla="*/ 31 w 150"/>
                <a:gd name="T45" fmla="*/ 5 h 118"/>
                <a:gd name="T46" fmla="*/ 29 w 150"/>
                <a:gd name="T47" fmla="*/ 9 h 118"/>
                <a:gd name="T48" fmla="*/ 29 w 150"/>
                <a:gd name="T49" fmla="*/ 14 h 118"/>
                <a:gd name="T50" fmla="*/ 29 w 150"/>
                <a:gd name="T51" fmla="*/ 23 h 118"/>
                <a:gd name="T52" fmla="*/ 35 w 150"/>
                <a:gd name="T53" fmla="*/ 79 h 118"/>
                <a:gd name="T54" fmla="*/ 35 w 150"/>
                <a:gd name="T55" fmla="*/ 79 h 118"/>
                <a:gd name="T56" fmla="*/ 77 w 150"/>
                <a:gd name="T57" fmla="*/ 1 h 118"/>
                <a:gd name="T58" fmla="*/ 86 w 150"/>
                <a:gd name="T59" fmla="*/ 1 h 118"/>
                <a:gd name="T60" fmla="*/ 93 w 150"/>
                <a:gd name="T61" fmla="*/ 79 h 118"/>
                <a:gd name="T62" fmla="*/ 94 w 150"/>
                <a:gd name="T63" fmla="*/ 79 h 118"/>
                <a:gd name="T64" fmla="*/ 94 w 150"/>
                <a:gd name="T65" fmla="*/ 79 h 118"/>
                <a:gd name="T66" fmla="*/ 124 w 150"/>
                <a:gd name="T67" fmla="*/ 21 h 118"/>
                <a:gd name="T68" fmla="*/ 124 w 150"/>
                <a:gd name="T69" fmla="*/ 21 h 118"/>
                <a:gd name="T70" fmla="*/ 128 w 150"/>
                <a:gd name="T71" fmla="*/ 12 h 118"/>
                <a:gd name="T72" fmla="*/ 129 w 150"/>
                <a:gd name="T73" fmla="*/ 6 h 118"/>
                <a:gd name="T74" fmla="*/ 129 w 150"/>
                <a:gd name="T75" fmla="*/ 3 h 118"/>
                <a:gd name="T76" fmla="*/ 128 w 150"/>
                <a:gd name="T77" fmla="*/ 1 h 118"/>
                <a:gd name="T78" fmla="*/ 128 w 150"/>
                <a:gd name="T79" fmla="*/ 0 h 118"/>
                <a:gd name="T80" fmla="*/ 150 w 150"/>
                <a:gd name="T81" fmla="*/ 0 h 118"/>
                <a:gd name="T82" fmla="*/ 150 w 150"/>
                <a:gd name="T83" fmla="*/ 1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0" h="118">
                  <a:moveTo>
                    <a:pt x="150" y="1"/>
                  </a:moveTo>
                  <a:lnTo>
                    <a:pt x="150" y="1"/>
                  </a:lnTo>
                  <a:lnTo>
                    <a:pt x="147" y="5"/>
                  </a:lnTo>
                  <a:lnTo>
                    <a:pt x="144" y="9"/>
                  </a:lnTo>
                  <a:lnTo>
                    <a:pt x="136" y="23"/>
                  </a:lnTo>
                  <a:lnTo>
                    <a:pt x="136" y="23"/>
                  </a:lnTo>
                  <a:lnTo>
                    <a:pt x="108" y="76"/>
                  </a:lnTo>
                  <a:lnTo>
                    <a:pt x="87" y="118"/>
                  </a:lnTo>
                  <a:lnTo>
                    <a:pt x="74" y="118"/>
                  </a:lnTo>
                  <a:lnTo>
                    <a:pt x="67" y="44"/>
                  </a:lnTo>
                  <a:lnTo>
                    <a:pt x="66" y="44"/>
                  </a:lnTo>
                  <a:lnTo>
                    <a:pt x="26" y="118"/>
                  </a:lnTo>
                  <a:lnTo>
                    <a:pt x="15" y="118"/>
                  </a:lnTo>
                  <a:lnTo>
                    <a:pt x="5" y="24"/>
                  </a:lnTo>
                  <a:lnTo>
                    <a:pt x="5" y="24"/>
                  </a:lnTo>
                  <a:lnTo>
                    <a:pt x="4" y="9"/>
                  </a:lnTo>
                  <a:lnTo>
                    <a:pt x="2" y="5"/>
                  </a:lnTo>
                  <a:lnTo>
                    <a:pt x="0" y="1"/>
                  </a:lnTo>
                  <a:lnTo>
                    <a:pt x="0" y="0"/>
                  </a:lnTo>
                  <a:lnTo>
                    <a:pt x="33" y="0"/>
                  </a:lnTo>
                  <a:lnTo>
                    <a:pt x="33" y="1"/>
                  </a:lnTo>
                  <a:lnTo>
                    <a:pt x="33" y="1"/>
                  </a:lnTo>
                  <a:lnTo>
                    <a:pt x="31" y="5"/>
                  </a:lnTo>
                  <a:lnTo>
                    <a:pt x="29" y="9"/>
                  </a:lnTo>
                  <a:lnTo>
                    <a:pt x="29" y="14"/>
                  </a:lnTo>
                  <a:lnTo>
                    <a:pt x="29" y="23"/>
                  </a:lnTo>
                  <a:lnTo>
                    <a:pt x="35" y="79"/>
                  </a:lnTo>
                  <a:lnTo>
                    <a:pt x="35" y="79"/>
                  </a:lnTo>
                  <a:lnTo>
                    <a:pt x="77" y="1"/>
                  </a:lnTo>
                  <a:lnTo>
                    <a:pt x="86" y="1"/>
                  </a:lnTo>
                  <a:lnTo>
                    <a:pt x="93" y="79"/>
                  </a:lnTo>
                  <a:lnTo>
                    <a:pt x="94" y="79"/>
                  </a:lnTo>
                  <a:lnTo>
                    <a:pt x="94" y="79"/>
                  </a:lnTo>
                  <a:lnTo>
                    <a:pt x="124" y="21"/>
                  </a:lnTo>
                  <a:lnTo>
                    <a:pt x="124" y="21"/>
                  </a:lnTo>
                  <a:lnTo>
                    <a:pt x="128" y="12"/>
                  </a:lnTo>
                  <a:lnTo>
                    <a:pt x="129" y="6"/>
                  </a:lnTo>
                  <a:lnTo>
                    <a:pt x="129" y="3"/>
                  </a:lnTo>
                  <a:lnTo>
                    <a:pt x="128" y="1"/>
                  </a:lnTo>
                  <a:lnTo>
                    <a:pt x="128" y="0"/>
                  </a:lnTo>
                  <a:lnTo>
                    <a:pt x="150" y="0"/>
                  </a:lnTo>
                  <a:lnTo>
                    <a:pt x="15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799" dirty="0"/>
            </a:p>
          </p:txBody>
        </p:sp>
      </p:grpSp>
      <p:sp>
        <p:nvSpPr>
          <p:cNvPr id="14" name="Text Placeholder 2"/>
          <p:cNvSpPr>
            <a:spLocks noGrp="1"/>
          </p:cNvSpPr>
          <p:nvPr>
            <p:ph type="body" sz="quarter" idx="12" hasCustomPrompt="1"/>
          </p:nvPr>
        </p:nvSpPr>
        <p:spPr>
          <a:xfrm>
            <a:off x="283745" y="301626"/>
            <a:ext cx="10230268" cy="4897090"/>
          </a:xfrm>
        </p:spPr>
        <p:txBody>
          <a:bodyPr/>
          <a:lstStyle>
            <a:lvl1pPr marL="571351" indent="-571351">
              <a:buFont typeface="Arial" panose="020B0604020202020204" pitchFamily="34" charset="0"/>
              <a:buChar char="−"/>
              <a:defRPr sz="3599">
                <a:solidFill>
                  <a:schemeClr val="bg1"/>
                </a:solidFill>
              </a:defRPr>
            </a:lvl1pPr>
            <a:lvl2pPr>
              <a:defRPr sz="2799">
                <a:solidFill>
                  <a:schemeClr val="bg1"/>
                </a:solidFill>
              </a:defRPr>
            </a:lvl2pPr>
            <a:lvl3pPr marL="985549" indent="-457080">
              <a:buFont typeface="Arial" panose="020B0604020202020204" pitchFamily="34" charset="0"/>
              <a:buChar char="−"/>
              <a:defRPr sz="2799">
                <a:solidFill>
                  <a:schemeClr val="bg1"/>
                </a:solidFill>
              </a:defRPr>
            </a:lvl3pPr>
            <a:lvl4pPr>
              <a:defRPr sz="2799">
                <a:solidFill>
                  <a:schemeClr val="bg1"/>
                </a:solidFill>
              </a:defRPr>
            </a:lvl4pPr>
            <a:lvl5pPr>
              <a:defRPr sz="2399">
                <a:solidFill>
                  <a:schemeClr val="bg1"/>
                </a:solidFill>
              </a:defRPr>
            </a:lvl5pPr>
          </a:lstStyle>
          <a:p>
            <a:pPr lvl="0"/>
            <a:r>
              <a:rPr lang="en-US" dirty="0"/>
              <a:t>You can use it as divider or highlight slide. Make it short, clear and pretty. If used as a highlight slide, size of the text should be 35pt. If used as a divider slide, content can be much smaller – 18pt.</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23" name="Footer Placeholder 3"/>
          <p:cNvSpPr>
            <a:spLocks noGrp="1"/>
          </p:cNvSpPr>
          <p:nvPr>
            <p:ph type="ftr" sz="quarter" idx="10"/>
          </p:nvPr>
        </p:nvSpPr>
        <p:spPr>
          <a:xfrm>
            <a:off x="658293" y="5592196"/>
            <a:ext cx="8918847" cy="228600"/>
          </a:xfrm>
        </p:spPr>
        <p:txBody>
          <a:bodyPr/>
          <a:lstStyle>
            <a:lvl1pPr>
              <a:defRPr>
                <a:solidFill>
                  <a:schemeClr val="bg1"/>
                </a:solidFill>
              </a:defRPr>
            </a:lvl1pPr>
          </a:lstStyle>
          <a:p>
            <a:r>
              <a:rPr lang="en-US"/>
              <a:t>Global webinar for third-party providers</a:t>
            </a:r>
            <a:endParaRPr lang="en-GB" dirty="0"/>
          </a:p>
        </p:txBody>
      </p:sp>
    </p:spTree>
    <p:extLst>
      <p:ext uri="{BB962C8B-B14F-4D97-AF65-F5344CB8AC3E}">
        <p14:creationId xmlns:p14="http://schemas.microsoft.com/office/powerpoint/2010/main" val="4034318295"/>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Divider or Highlight slide Orange">
    <p:spTree>
      <p:nvGrpSpPr>
        <p:cNvPr id="1" name=""/>
        <p:cNvGrpSpPr/>
        <p:nvPr/>
      </p:nvGrpSpPr>
      <p:grpSpPr>
        <a:xfrm>
          <a:off x="0" y="0"/>
          <a:ext cx="0" cy="0"/>
          <a:chOff x="0" y="0"/>
          <a:chExt cx="0" cy="0"/>
        </a:xfrm>
      </p:grpSpPr>
      <p:sp>
        <p:nvSpPr>
          <p:cNvPr id="6" name="Rectangle 5"/>
          <p:cNvSpPr/>
          <p:nvPr userDrawn="1"/>
        </p:nvSpPr>
        <p:spPr bwMode="auto">
          <a:xfrm>
            <a:off x="0" y="0"/>
            <a:ext cx="10801350" cy="6076950"/>
          </a:xfrm>
          <a:prstGeom prst="rect">
            <a:avLst/>
          </a:prstGeom>
          <a:solidFill>
            <a:schemeClr val="accent5"/>
          </a:solidFill>
          <a:ln w="9525" cap="flat" cmpd="sng" algn="ctr">
            <a:noFill/>
            <a:prstDash val="solid"/>
            <a:round/>
            <a:headEnd type="none" w="med" len="med"/>
            <a:tailEnd type="none" w="med" len="med"/>
          </a:ln>
          <a:effectLst/>
        </p:spPr>
        <p:txBody>
          <a:bodyPr vert="horz" wrap="square" lIns="91422" tIns="45711" rIns="91422" bIns="45711" numCol="1" rtlCol="0" anchor="t" anchorCtr="0" compatLnSpc="1">
            <a:prstTxWarp prst="textNoShape">
              <a:avLst/>
            </a:prstTxWarp>
          </a:bodyPr>
          <a:lstStyle/>
          <a:p>
            <a:pPr marL="0" marR="0" indent="0" algn="l" defTabSz="914160" rtl="0" eaLnBrk="0" fontAlgn="base" latinLnBrk="0" hangingPunct="0">
              <a:lnSpc>
                <a:spcPct val="100000"/>
              </a:lnSpc>
              <a:spcBef>
                <a:spcPct val="0"/>
              </a:spcBef>
              <a:spcAft>
                <a:spcPct val="0"/>
              </a:spcAft>
              <a:buClrTx/>
              <a:buSzTx/>
              <a:buFontTx/>
              <a:buNone/>
              <a:tabLst/>
            </a:pPr>
            <a:endParaRPr kumimoji="0" lang="en-GB" sz="2399" b="0" i="0" u="none" strike="noStrike" cap="none" normalizeH="0" baseline="0" dirty="0">
              <a:ln>
                <a:noFill/>
              </a:ln>
              <a:solidFill>
                <a:schemeClr val="tx1"/>
              </a:solidFill>
              <a:effectLst/>
              <a:latin typeface="Arial" charset="0"/>
            </a:endParaRPr>
          </a:p>
        </p:txBody>
      </p:sp>
      <p:sp>
        <p:nvSpPr>
          <p:cNvPr id="4" name="Footer Placeholder 3"/>
          <p:cNvSpPr>
            <a:spLocks noGrp="1"/>
          </p:cNvSpPr>
          <p:nvPr>
            <p:ph type="ftr" sz="quarter" idx="10"/>
          </p:nvPr>
        </p:nvSpPr>
        <p:spPr>
          <a:xfrm>
            <a:off x="658293" y="5592196"/>
            <a:ext cx="8918847" cy="228600"/>
          </a:xfrm>
        </p:spPr>
        <p:txBody>
          <a:bodyPr/>
          <a:lstStyle>
            <a:lvl1pPr>
              <a:defRPr>
                <a:solidFill>
                  <a:schemeClr val="bg1"/>
                </a:solidFill>
              </a:defRPr>
            </a:lvl1pPr>
          </a:lstStyle>
          <a:p>
            <a:r>
              <a:rPr lang="en-US"/>
              <a:t>Global webinar for third-party providers</a:t>
            </a:r>
            <a:endParaRPr lang="en-GB" dirty="0"/>
          </a:p>
        </p:txBody>
      </p:sp>
      <p:sp>
        <p:nvSpPr>
          <p:cNvPr id="5" name="Slide Number Placeholder 4"/>
          <p:cNvSpPr>
            <a:spLocks noGrp="1"/>
          </p:cNvSpPr>
          <p:nvPr>
            <p:ph type="sldNum" sz="quarter" idx="11"/>
          </p:nvPr>
        </p:nvSpPr>
        <p:spPr>
          <a:xfrm>
            <a:off x="9823251" y="5592196"/>
            <a:ext cx="762000" cy="228600"/>
          </a:xfrm>
        </p:spPr>
        <p:txBody>
          <a:bodyPr/>
          <a:lstStyle>
            <a:lvl1pPr algn="r">
              <a:defRPr>
                <a:solidFill>
                  <a:schemeClr val="bg1"/>
                </a:solidFill>
              </a:defRPr>
            </a:lvl1pPr>
          </a:lstStyle>
          <a:p>
            <a:fld id="{F17889F7-7963-4A16-ADF8-FEE4D97DC541}" type="slidenum">
              <a:rPr lang="en-GB" smtClean="0"/>
              <a:pPr/>
              <a:t>‹#›</a:t>
            </a:fld>
            <a:endParaRPr lang="en-GB" dirty="0"/>
          </a:p>
        </p:txBody>
      </p:sp>
      <p:grpSp>
        <p:nvGrpSpPr>
          <p:cNvPr id="29" name="Group 28"/>
          <p:cNvGrpSpPr/>
          <p:nvPr userDrawn="1"/>
        </p:nvGrpSpPr>
        <p:grpSpPr>
          <a:xfrm>
            <a:off x="286419" y="5558756"/>
            <a:ext cx="288363" cy="288873"/>
            <a:chOff x="1230313" y="1433513"/>
            <a:chExt cx="898525" cy="900113"/>
          </a:xfrm>
        </p:grpSpPr>
        <p:sp>
          <p:nvSpPr>
            <p:cNvPr id="30" name="Freeform 29"/>
            <p:cNvSpPr>
              <a:spLocks noEditPoints="1"/>
            </p:cNvSpPr>
            <p:nvPr userDrawn="1"/>
          </p:nvSpPr>
          <p:spPr bwMode="auto">
            <a:xfrm>
              <a:off x="1230313" y="1433513"/>
              <a:ext cx="898525" cy="900113"/>
            </a:xfrm>
            <a:custGeom>
              <a:avLst/>
              <a:gdLst>
                <a:gd name="T0" fmla="*/ 198 w 566"/>
                <a:gd name="T1" fmla="*/ 14 h 567"/>
                <a:gd name="T2" fmla="*/ 103 w 566"/>
                <a:gd name="T3" fmla="*/ 66 h 567"/>
                <a:gd name="T4" fmla="*/ 34 w 566"/>
                <a:gd name="T5" fmla="*/ 149 h 567"/>
                <a:gd name="T6" fmla="*/ 2 w 566"/>
                <a:gd name="T7" fmla="*/ 255 h 567"/>
                <a:gd name="T8" fmla="*/ 9 w 566"/>
                <a:gd name="T9" fmla="*/ 354 h 567"/>
                <a:gd name="T10" fmla="*/ 57 w 566"/>
                <a:gd name="T11" fmla="*/ 453 h 567"/>
                <a:gd name="T12" fmla="*/ 136 w 566"/>
                <a:gd name="T13" fmla="*/ 526 h 567"/>
                <a:gd name="T14" fmla="*/ 240 w 566"/>
                <a:gd name="T15" fmla="*/ 563 h 567"/>
                <a:gd name="T16" fmla="*/ 341 w 566"/>
                <a:gd name="T17" fmla="*/ 561 h 567"/>
                <a:gd name="T18" fmla="*/ 442 w 566"/>
                <a:gd name="T19" fmla="*/ 518 h 567"/>
                <a:gd name="T20" fmla="*/ 518 w 566"/>
                <a:gd name="T21" fmla="*/ 442 h 567"/>
                <a:gd name="T22" fmla="*/ 561 w 566"/>
                <a:gd name="T23" fmla="*/ 341 h 567"/>
                <a:gd name="T24" fmla="*/ 563 w 566"/>
                <a:gd name="T25" fmla="*/ 240 h 567"/>
                <a:gd name="T26" fmla="*/ 526 w 566"/>
                <a:gd name="T27" fmla="*/ 137 h 567"/>
                <a:gd name="T28" fmla="*/ 454 w 566"/>
                <a:gd name="T29" fmla="*/ 57 h 567"/>
                <a:gd name="T30" fmla="*/ 356 w 566"/>
                <a:gd name="T31" fmla="*/ 10 h 567"/>
                <a:gd name="T32" fmla="*/ 95 w 566"/>
                <a:gd name="T33" fmla="*/ 90 h 567"/>
                <a:gd name="T34" fmla="*/ 248 w 566"/>
                <a:gd name="T35" fmla="*/ 16 h 567"/>
                <a:gd name="T36" fmla="*/ 206 w 566"/>
                <a:gd name="T37" fmla="*/ 55 h 567"/>
                <a:gd name="T38" fmla="*/ 94 w 566"/>
                <a:gd name="T39" fmla="*/ 92 h 567"/>
                <a:gd name="T40" fmla="*/ 247 w 566"/>
                <a:gd name="T41" fmla="*/ 36 h 567"/>
                <a:gd name="T42" fmla="*/ 192 w 566"/>
                <a:gd name="T43" fmla="*/ 92 h 567"/>
                <a:gd name="T44" fmla="*/ 337 w 566"/>
                <a:gd name="T45" fmla="*/ 50 h 567"/>
                <a:gd name="T46" fmla="*/ 290 w 566"/>
                <a:gd name="T47" fmla="*/ 92 h 567"/>
                <a:gd name="T48" fmla="*/ 319 w 566"/>
                <a:gd name="T49" fmla="*/ 19 h 567"/>
                <a:gd name="T50" fmla="*/ 382 w 566"/>
                <a:gd name="T51" fmla="*/ 32 h 567"/>
                <a:gd name="T52" fmla="*/ 473 w 566"/>
                <a:gd name="T53" fmla="*/ 92 h 567"/>
                <a:gd name="T54" fmla="*/ 166 w 566"/>
                <a:gd name="T55" fmla="*/ 107 h 567"/>
                <a:gd name="T56" fmla="*/ 32 w 566"/>
                <a:gd name="T57" fmla="*/ 186 h 567"/>
                <a:gd name="T58" fmla="*/ 81 w 566"/>
                <a:gd name="T59" fmla="*/ 106 h 567"/>
                <a:gd name="T60" fmla="*/ 278 w 566"/>
                <a:gd name="T61" fmla="*/ 186 h 567"/>
                <a:gd name="T62" fmla="*/ 183 w 566"/>
                <a:gd name="T63" fmla="*/ 106 h 567"/>
                <a:gd name="T64" fmla="*/ 384 w 566"/>
                <a:gd name="T65" fmla="*/ 106 h 567"/>
                <a:gd name="T66" fmla="*/ 417 w 566"/>
                <a:gd name="T67" fmla="*/ 186 h 567"/>
                <a:gd name="T68" fmla="*/ 486 w 566"/>
                <a:gd name="T69" fmla="*/ 105 h 567"/>
                <a:gd name="T70" fmla="*/ 535 w 566"/>
                <a:gd name="T71" fmla="*/ 186 h 567"/>
                <a:gd name="T72" fmla="*/ 411 w 566"/>
                <a:gd name="T73" fmla="*/ 126 h 567"/>
                <a:gd name="T74" fmla="*/ 540 w 566"/>
                <a:gd name="T75" fmla="*/ 199 h 567"/>
                <a:gd name="T76" fmla="*/ 552 w 566"/>
                <a:gd name="T77" fmla="*/ 305 h 567"/>
                <a:gd name="T78" fmla="*/ 27 w 566"/>
                <a:gd name="T79" fmla="*/ 368 h 567"/>
                <a:gd name="T80" fmla="*/ 14 w 566"/>
                <a:gd name="T81" fmla="*/ 284 h 567"/>
                <a:gd name="T82" fmla="*/ 540 w 566"/>
                <a:gd name="T83" fmla="*/ 199 h 567"/>
                <a:gd name="T84" fmla="*/ 156 w 566"/>
                <a:gd name="T85" fmla="*/ 441 h 567"/>
                <a:gd name="T86" fmla="*/ 81 w 566"/>
                <a:gd name="T87" fmla="*/ 461 h 567"/>
                <a:gd name="T88" fmla="*/ 32 w 566"/>
                <a:gd name="T89" fmla="*/ 381 h 567"/>
                <a:gd name="T90" fmla="*/ 183 w 566"/>
                <a:gd name="T91" fmla="*/ 461 h 567"/>
                <a:gd name="T92" fmla="*/ 149 w 566"/>
                <a:gd name="T93" fmla="*/ 381 h 567"/>
                <a:gd name="T94" fmla="*/ 412 w 566"/>
                <a:gd name="T95" fmla="*/ 402 h 567"/>
                <a:gd name="T96" fmla="*/ 290 w 566"/>
                <a:gd name="T97" fmla="*/ 461 h 567"/>
                <a:gd name="T98" fmla="*/ 534 w 566"/>
                <a:gd name="T99" fmla="*/ 382 h 567"/>
                <a:gd name="T100" fmla="*/ 400 w 566"/>
                <a:gd name="T101" fmla="*/ 461 h 567"/>
                <a:gd name="T102" fmla="*/ 431 w 566"/>
                <a:gd name="T103" fmla="*/ 381 h 567"/>
                <a:gd name="T104" fmla="*/ 176 w 566"/>
                <a:gd name="T105" fmla="*/ 475 h 567"/>
                <a:gd name="T106" fmla="*/ 253 w 566"/>
                <a:gd name="T107" fmla="*/ 551 h 567"/>
                <a:gd name="T108" fmla="*/ 146 w 566"/>
                <a:gd name="T109" fmla="*/ 515 h 567"/>
                <a:gd name="T110" fmla="*/ 176 w 566"/>
                <a:gd name="T111" fmla="*/ 475 h 567"/>
                <a:gd name="T112" fmla="*/ 230 w 566"/>
                <a:gd name="T113" fmla="*/ 516 h 567"/>
                <a:gd name="T114" fmla="*/ 278 w 566"/>
                <a:gd name="T115" fmla="*/ 475 h 567"/>
                <a:gd name="T116" fmla="*/ 320 w 566"/>
                <a:gd name="T117" fmla="*/ 531 h 567"/>
                <a:gd name="T118" fmla="*/ 374 w 566"/>
                <a:gd name="T119" fmla="*/ 475 h 567"/>
                <a:gd name="T120" fmla="*/ 401 w 566"/>
                <a:gd name="T121" fmla="*/ 525 h 567"/>
                <a:gd name="T122" fmla="*/ 319 w 566"/>
                <a:gd name="T123" fmla="*/ 547 h 567"/>
                <a:gd name="T124" fmla="*/ 391 w 566"/>
                <a:gd name="T125" fmla="*/ 475 h 5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66" h="567">
                  <a:moveTo>
                    <a:pt x="282" y="0"/>
                  </a:moveTo>
                  <a:lnTo>
                    <a:pt x="282" y="0"/>
                  </a:lnTo>
                  <a:lnTo>
                    <a:pt x="268" y="1"/>
                  </a:lnTo>
                  <a:lnTo>
                    <a:pt x="252" y="2"/>
                  </a:lnTo>
                  <a:lnTo>
                    <a:pt x="238" y="4"/>
                  </a:lnTo>
                  <a:lnTo>
                    <a:pt x="225" y="7"/>
                  </a:lnTo>
                  <a:lnTo>
                    <a:pt x="211" y="10"/>
                  </a:lnTo>
                  <a:lnTo>
                    <a:pt x="198" y="14"/>
                  </a:lnTo>
                  <a:lnTo>
                    <a:pt x="185" y="18"/>
                  </a:lnTo>
                  <a:lnTo>
                    <a:pt x="172" y="23"/>
                  </a:lnTo>
                  <a:lnTo>
                    <a:pt x="159" y="29"/>
                  </a:lnTo>
                  <a:lnTo>
                    <a:pt x="147" y="35"/>
                  </a:lnTo>
                  <a:lnTo>
                    <a:pt x="136" y="42"/>
                  </a:lnTo>
                  <a:lnTo>
                    <a:pt x="124" y="49"/>
                  </a:lnTo>
                  <a:lnTo>
                    <a:pt x="113" y="57"/>
                  </a:lnTo>
                  <a:lnTo>
                    <a:pt x="103" y="66"/>
                  </a:lnTo>
                  <a:lnTo>
                    <a:pt x="92" y="75"/>
                  </a:lnTo>
                  <a:lnTo>
                    <a:pt x="83" y="84"/>
                  </a:lnTo>
                  <a:lnTo>
                    <a:pt x="73" y="94"/>
                  </a:lnTo>
                  <a:lnTo>
                    <a:pt x="65" y="104"/>
                  </a:lnTo>
                  <a:lnTo>
                    <a:pt x="56" y="115"/>
                  </a:lnTo>
                  <a:lnTo>
                    <a:pt x="48" y="126"/>
                  </a:lnTo>
                  <a:lnTo>
                    <a:pt x="41" y="137"/>
                  </a:lnTo>
                  <a:lnTo>
                    <a:pt x="34" y="149"/>
                  </a:lnTo>
                  <a:lnTo>
                    <a:pt x="28" y="161"/>
                  </a:lnTo>
                  <a:lnTo>
                    <a:pt x="22" y="174"/>
                  </a:lnTo>
                  <a:lnTo>
                    <a:pt x="17" y="186"/>
                  </a:lnTo>
                  <a:lnTo>
                    <a:pt x="13" y="199"/>
                  </a:lnTo>
                  <a:lnTo>
                    <a:pt x="9" y="213"/>
                  </a:lnTo>
                  <a:lnTo>
                    <a:pt x="6" y="226"/>
                  </a:lnTo>
                  <a:lnTo>
                    <a:pt x="4" y="240"/>
                  </a:lnTo>
                  <a:lnTo>
                    <a:pt x="2" y="255"/>
                  </a:lnTo>
                  <a:lnTo>
                    <a:pt x="1" y="270"/>
                  </a:lnTo>
                  <a:lnTo>
                    <a:pt x="0" y="284"/>
                  </a:lnTo>
                  <a:lnTo>
                    <a:pt x="0" y="284"/>
                  </a:lnTo>
                  <a:lnTo>
                    <a:pt x="1" y="298"/>
                  </a:lnTo>
                  <a:lnTo>
                    <a:pt x="2" y="313"/>
                  </a:lnTo>
                  <a:lnTo>
                    <a:pt x="4" y="327"/>
                  </a:lnTo>
                  <a:lnTo>
                    <a:pt x="6" y="341"/>
                  </a:lnTo>
                  <a:lnTo>
                    <a:pt x="9" y="354"/>
                  </a:lnTo>
                  <a:lnTo>
                    <a:pt x="13" y="368"/>
                  </a:lnTo>
                  <a:lnTo>
                    <a:pt x="18" y="381"/>
                  </a:lnTo>
                  <a:lnTo>
                    <a:pt x="23" y="394"/>
                  </a:lnTo>
                  <a:lnTo>
                    <a:pt x="28" y="406"/>
                  </a:lnTo>
                  <a:lnTo>
                    <a:pt x="34" y="418"/>
                  </a:lnTo>
                  <a:lnTo>
                    <a:pt x="41" y="430"/>
                  </a:lnTo>
                  <a:lnTo>
                    <a:pt x="49" y="442"/>
                  </a:lnTo>
                  <a:lnTo>
                    <a:pt x="57" y="453"/>
                  </a:lnTo>
                  <a:lnTo>
                    <a:pt x="65" y="464"/>
                  </a:lnTo>
                  <a:lnTo>
                    <a:pt x="74" y="474"/>
                  </a:lnTo>
                  <a:lnTo>
                    <a:pt x="83" y="484"/>
                  </a:lnTo>
                  <a:lnTo>
                    <a:pt x="93" y="493"/>
                  </a:lnTo>
                  <a:lnTo>
                    <a:pt x="103" y="502"/>
                  </a:lnTo>
                  <a:lnTo>
                    <a:pt x="114" y="510"/>
                  </a:lnTo>
                  <a:lnTo>
                    <a:pt x="125" y="518"/>
                  </a:lnTo>
                  <a:lnTo>
                    <a:pt x="136" y="526"/>
                  </a:lnTo>
                  <a:lnTo>
                    <a:pt x="148" y="532"/>
                  </a:lnTo>
                  <a:lnTo>
                    <a:pt x="160" y="539"/>
                  </a:lnTo>
                  <a:lnTo>
                    <a:pt x="173" y="544"/>
                  </a:lnTo>
                  <a:lnTo>
                    <a:pt x="186" y="549"/>
                  </a:lnTo>
                  <a:lnTo>
                    <a:pt x="199" y="554"/>
                  </a:lnTo>
                  <a:lnTo>
                    <a:pt x="212" y="558"/>
                  </a:lnTo>
                  <a:lnTo>
                    <a:pt x="226" y="561"/>
                  </a:lnTo>
                  <a:lnTo>
                    <a:pt x="240" y="563"/>
                  </a:lnTo>
                  <a:lnTo>
                    <a:pt x="254" y="565"/>
                  </a:lnTo>
                  <a:lnTo>
                    <a:pt x="269" y="566"/>
                  </a:lnTo>
                  <a:lnTo>
                    <a:pt x="284" y="567"/>
                  </a:lnTo>
                  <a:lnTo>
                    <a:pt x="284" y="567"/>
                  </a:lnTo>
                  <a:lnTo>
                    <a:pt x="298" y="566"/>
                  </a:lnTo>
                  <a:lnTo>
                    <a:pt x="313" y="565"/>
                  </a:lnTo>
                  <a:lnTo>
                    <a:pt x="327" y="563"/>
                  </a:lnTo>
                  <a:lnTo>
                    <a:pt x="341" y="561"/>
                  </a:lnTo>
                  <a:lnTo>
                    <a:pt x="354" y="558"/>
                  </a:lnTo>
                  <a:lnTo>
                    <a:pt x="368" y="554"/>
                  </a:lnTo>
                  <a:lnTo>
                    <a:pt x="381" y="549"/>
                  </a:lnTo>
                  <a:lnTo>
                    <a:pt x="394" y="544"/>
                  </a:lnTo>
                  <a:lnTo>
                    <a:pt x="406" y="539"/>
                  </a:lnTo>
                  <a:lnTo>
                    <a:pt x="418" y="532"/>
                  </a:lnTo>
                  <a:lnTo>
                    <a:pt x="430" y="526"/>
                  </a:lnTo>
                  <a:lnTo>
                    <a:pt x="442" y="518"/>
                  </a:lnTo>
                  <a:lnTo>
                    <a:pt x="453" y="510"/>
                  </a:lnTo>
                  <a:lnTo>
                    <a:pt x="463" y="502"/>
                  </a:lnTo>
                  <a:lnTo>
                    <a:pt x="474" y="493"/>
                  </a:lnTo>
                  <a:lnTo>
                    <a:pt x="484" y="484"/>
                  </a:lnTo>
                  <a:lnTo>
                    <a:pt x="493" y="474"/>
                  </a:lnTo>
                  <a:lnTo>
                    <a:pt x="502" y="464"/>
                  </a:lnTo>
                  <a:lnTo>
                    <a:pt x="510" y="453"/>
                  </a:lnTo>
                  <a:lnTo>
                    <a:pt x="518" y="442"/>
                  </a:lnTo>
                  <a:lnTo>
                    <a:pt x="525" y="430"/>
                  </a:lnTo>
                  <a:lnTo>
                    <a:pt x="532" y="418"/>
                  </a:lnTo>
                  <a:lnTo>
                    <a:pt x="538" y="406"/>
                  </a:lnTo>
                  <a:lnTo>
                    <a:pt x="544" y="394"/>
                  </a:lnTo>
                  <a:lnTo>
                    <a:pt x="549" y="381"/>
                  </a:lnTo>
                  <a:lnTo>
                    <a:pt x="554" y="368"/>
                  </a:lnTo>
                  <a:lnTo>
                    <a:pt x="557" y="354"/>
                  </a:lnTo>
                  <a:lnTo>
                    <a:pt x="561" y="341"/>
                  </a:lnTo>
                  <a:lnTo>
                    <a:pt x="563" y="327"/>
                  </a:lnTo>
                  <a:lnTo>
                    <a:pt x="565" y="313"/>
                  </a:lnTo>
                  <a:lnTo>
                    <a:pt x="566" y="298"/>
                  </a:lnTo>
                  <a:lnTo>
                    <a:pt x="566" y="284"/>
                  </a:lnTo>
                  <a:lnTo>
                    <a:pt x="566" y="284"/>
                  </a:lnTo>
                  <a:lnTo>
                    <a:pt x="566" y="270"/>
                  </a:lnTo>
                  <a:lnTo>
                    <a:pt x="565" y="255"/>
                  </a:lnTo>
                  <a:lnTo>
                    <a:pt x="563" y="240"/>
                  </a:lnTo>
                  <a:lnTo>
                    <a:pt x="561" y="226"/>
                  </a:lnTo>
                  <a:lnTo>
                    <a:pt x="558" y="213"/>
                  </a:lnTo>
                  <a:lnTo>
                    <a:pt x="554" y="199"/>
                  </a:lnTo>
                  <a:lnTo>
                    <a:pt x="549" y="186"/>
                  </a:lnTo>
                  <a:lnTo>
                    <a:pt x="544" y="174"/>
                  </a:lnTo>
                  <a:lnTo>
                    <a:pt x="539" y="161"/>
                  </a:lnTo>
                  <a:lnTo>
                    <a:pt x="532" y="149"/>
                  </a:lnTo>
                  <a:lnTo>
                    <a:pt x="526" y="137"/>
                  </a:lnTo>
                  <a:lnTo>
                    <a:pt x="518" y="126"/>
                  </a:lnTo>
                  <a:lnTo>
                    <a:pt x="511" y="115"/>
                  </a:lnTo>
                  <a:lnTo>
                    <a:pt x="502" y="104"/>
                  </a:lnTo>
                  <a:lnTo>
                    <a:pt x="493" y="94"/>
                  </a:lnTo>
                  <a:lnTo>
                    <a:pt x="484" y="84"/>
                  </a:lnTo>
                  <a:lnTo>
                    <a:pt x="474" y="75"/>
                  </a:lnTo>
                  <a:lnTo>
                    <a:pt x="464" y="66"/>
                  </a:lnTo>
                  <a:lnTo>
                    <a:pt x="454" y="57"/>
                  </a:lnTo>
                  <a:lnTo>
                    <a:pt x="443" y="49"/>
                  </a:lnTo>
                  <a:lnTo>
                    <a:pt x="431" y="42"/>
                  </a:lnTo>
                  <a:lnTo>
                    <a:pt x="419" y="35"/>
                  </a:lnTo>
                  <a:lnTo>
                    <a:pt x="407" y="29"/>
                  </a:lnTo>
                  <a:lnTo>
                    <a:pt x="395" y="23"/>
                  </a:lnTo>
                  <a:lnTo>
                    <a:pt x="382" y="18"/>
                  </a:lnTo>
                  <a:lnTo>
                    <a:pt x="369" y="14"/>
                  </a:lnTo>
                  <a:lnTo>
                    <a:pt x="356" y="10"/>
                  </a:lnTo>
                  <a:lnTo>
                    <a:pt x="342" y="7"/>
                  </a:lnTo>
                  <a:lnTo>
                    <a:pt x="328" y="4"/>
                  </a:lnTo>
                  <a:lnTo>
                    <a:pt x="314" y="2"/>
                  </a:lnTo>
                  <a:lnTo>
                    <a:pt x="300" y="1"/>
                  </a:lnTo>
                  <a:lnTo>
                    <a:pt x="286" y="0"/>
                  </a:lnTo>
                  <a:lnTo>
                    <a:pt x="282" y="0"/>
                  </a:lnTo>
                  <a:close/>
                  <a:moveTo>
                    <a:pt x="95" y="90"/>
                  </a:moveTo>
                  <a:lnTo>
                    <a:pt x="95" y="90"/>
                  </a:lnTo>
                  <a:lnTo>
                    <a:pt x="111" y="76"/>
                  </a:lnTo>
                  <a:lnTo>
                    <a:pt x="128" y="63"/>
                  </a:lnTo>
                  <a:lnTo>
                    <a:pt x="147" y="51"/>
                  </a:lnTo>
                  <a:lnTo>
                    <a:pt x="166" y="41"/>
                  </a:lnTo>
                  <a:lnTo>
                    <a:pt x="185" y="32"/>
                  </a:lnTo>
                  <a:lnTo>
                    <a:pt x="206" y="25"/>
                  </a:lnTo>
                  <a:lnTo>
                    <a:pt x="226" y="20"/>
                  </a:lnTo>
                  <a:lnTo>
                    <a:pt x="248" y="16"/>
                  </a:lnTo>
                  <a:lnTo>
                    <a:pt x="248" y="16"/>
                  </a:lnTo>
                  <a:lnTo>
                    <a:pt x="254" y="15"/>
                  </a:lnTo>
                  <a:lnTo>
                    <a:pt x="254" y="15"/>
                  </a:lnTo>
                  <a:lnTo>
                    <a:pt x="247" y="19"/>
                  </a:lnTo>
                  <a:lnTo>
                    <a:pt x="247" y="19"/>
                  </a:lnTo>
                  <a:lnTo>
                    <a:pt x="233" y="30"/>
                  </a:lnTo>
                  <a:lnTo>
                    <a:pt x="215" y="46"/>
                  </a:lnTo>
                  <a:lnTo>
                    <a:pt x="206" y="55"/>
                  </a:lnTo>
                  <a:lnTo>
                    <a:pt x="196" y="66"/>
                  </a:lnTo>
                  <a:lnTo>
                    <a:pt x="186" y="78"/>
                  </a:lnTo>
                  <a:lnTo>
                    <a:pt x="176" y="92"/>
                  </a:lnTo>
                  <a:lnTo>
                    <a:pt x="176" y="92"/>
                  </a:lnTo>
                  <a:lnTo>
                    <a:pt x="176" y="92"/>
                  </a:lnTo>
                  <a:lnTo>
                    <a:pt x="176" y="92"/>
                  </a:lnTo>
                  <a:lnTo>
                    <a:pt x="94" y="92"/>
                  </a:lnTo>
                  <a:lnTo>
                    <a:pt x="94" y="92"/>
                  </a:lnTo>
                  <a:lnTo>
                    <a:pt x="95" y="90"/>
                  </a:lnTo>
                  <a:lnTo>
                    <a:pt x="95" y="90"/>
                  </a:lnTo>
                  <a:close/>
                  <a:moveTo>
                    <a:pt x="194" y="90"/>
                  </a:moveTo>
                  <a:lnTo>
                    <a:pt x="194" y="90"/>
                  </a:lnTo>
                  <a:lnTo>
                    <a:pt x="203" y="79"/>
                  </a:lnTo>
                  <a:lnTo>
                    <a:pt x="212" y="69"/>
                  </a:lnTo>
                  <a:lnTo>
                    <a:pt x="230" y="50"/>
                  </a:lnTo>
                  <a:lnTo>
                    <a:pt x="247" y="36"/>
                  </a:lnTo>
                  <a:lnTo>
                    <a:pt x="262" y="25"/>
                  </a:lnTo>
                  <a:lnTo>
                    <a:pt x="262" y="25"/>
                  </a:lnTo>
                  <a:lnTo>
                    <a:pt x="278" y="15"/>
                  </a:lnTo>
                  <a:lnTo>
                    <a:pt x="278" y="15"/>
                  </a:lnTo>
                  <a:lnTo>
                    <a:pt x="278" y="92"/>
                  </a:lnTo>
                  <a:lnTo>
                    <a:pt x="278" y="92"/>
                  </a:lnTo>
                  <a:lnTo>
                    <a:pt x="192" y="92"/>
                  </a:lnTo>
                  <a:lnTo>
                    <a:pt x="192" y="92"/>
                  </a:lnTo>
                  <a:lnTo>
                    <a:pt x="194" y="90"/>
                  </a:lnTo>
                  <a:lnTo>
                    <a:pt x="194" y="90"/>
                  </a:lnTo>
                  <a:close/>
                  <a:moveTo>
                    <a:pt x="290" y="15"/>
                  </a:moveTo>
                  <a:lnTo>
                    <a:pt x="290" y="15"/>
                  </a:lnTo>
                  <a:lnTo>
                    <a:pt x="305" y="25"/>
                  </a:lnTo>
                  <a:lnTo>
                    <a:pt x="305" y="25"/>
                  </a:lnTo>
                  <a:lnTo>
                    <a:pt x="320" y="36"/>
                  </a:lnTo>
                  <a:lnTo>
                    <a:pt x="337" y="50"/>
                  </a:lnTo>
                  <a:lnTo>
                    <a:pt x="355" y="69"/>
                  </a:lnTo>
                  <a:lnTo>
                    <a:pt x="364" y="79"/>
                  </a:lnTo>
                  <a:lnTo>
                    <a:pt x="373" y="90"/>
                  </a:lnTo>
                  <a:lnTo>
                    <a:pt x="373" y="90"/>
                  </a:lnTo>
                  <a:lnTo>
                    <a:pt x="374" y="92"/>
                  </a:lnTo>
                  <a:lnTo>
                    <a:pt x="374" y="92"/>
                  </a:lnTo>
                  <a:lnTo>
                    <a:pt x="290" y="92"/>
                  </a:lnTo>
                  <a:lnTo>
                    <a:pt x="290" y="92"/>
                  </a:lnTo>
                  <a:lnTo>
                    <a:pt x="290" y="15"/>
                  </a:lnTo>
                  <a:lnTo>
                    <a:pt x="290" y="15"/>
                  </a:lnTo>
                  <a:close/>
                  <a:moveTo>
                    <a:pt x="391" y="92"/>
                  </a:moveTo>
                  <a:lnTo>
                    <a:pt x="391" y="92"/>
                  </a:lnTo>
                  <a:lnTo>
                    <a:pt x="376" y="72"/>
                  </a:lnTo>
                  <a:lnTo>
                    <a:pt x="359" y="53"/>
                  </a:lnTo>
                  <a:lnTo>
                    <a:pt x="340" y="35"/>
                  </a:lnTo>
                  <a:lnTo>
                    <a:pt x="319" y="19"/>
                  </a:lnTo>
                  <a:lnTo>
                    <a:pt x="319" y="19"/>
                  </a:lnTo>
                  <a:lnTo>
                    <a:pt x="314" y="16"/>
                  </a:lnTo>
                  <a:lnTo>
                    <a:pt x="314" y="16"/>
                  </a:lnTo>
                  <a:lnTo>
                    <a:pt x="320" y="16"/>
                  </a:lnTo>
                  <a:lnTo>
                    <a:pt x="320" y="16"/>
                  </a:lnTo>
                  <a:lnTo>
                    <a:pt x="341" y="20"/>
                  </a:lnTo>
                  <a:lnTo>
                    <a:pt x="362" y="25"/>
                  </a:lnTo>
                  <a:lnTo>
                    <a:pt x="382" y="32"/>
                  </a:lnTo>
                  <a:lnTo>
                    <a:pt x="402" y="41"/>
                  </a:lnTo>
                  <a:lnTo>
                    <a:pt x="420" y="51"/>
                  </a:lnTo>
                  <a:lnTo>
                    <a:pt x="438" y="63"/>
                  </a:lnTo>
                  <a:lnTo>
                    <a:pt x="455" y="76"/>
                  </a:lnTo>
                  <a:lnTo>
                    <a:pt x="471" y="90"/>
                  </a:lnTo>
                  <a:lnTo>
                    <a:pt x="471" y="90"/>
                  </a:lnTo>
                  <a:lnTo>
                    <a:pt x="473" y="92"/>
                  </a:lnTo>
                  <a:lnTo>
                    <a:pt x="473" y="92"/>
                  </a:lnTo>
                  <a:lnTo>
                    <a:pt x="391" y="92"/>
                  </a:lnTo>
                  <a:lnTo>
                    <a:pt x="391" y="92"/>
                  </a:lnTo>
                  <a:lnTo>
                    <a:pt x="391" y="92"/>
                  </a:lnTo>
                  <a:lnTo>
                    <a:pt x="391" y="92"/>
                  </a:lnTo>
                  <a:close/>
                  <a:moveTo>
                    <a:pt x="167" y="105"/>
                  </a:moveTo>
                  <a:lnTo>
                    <a:pt x="167" y="105"/>
                  </a:lnTo>
                  <a:lnTo>
                    <a:pt x="166" y="107"/>
                  </a:lnTo>
                  <a:lnTo>
                    <a:pt x="166" y="107"/>
                  </a:lnTo>
                  <a:lnTo>
                    <a:pt x="156" y="126"/>
                  </a:lnTo>
                  <a:lnTo>
                    <a:pt x="148" y="145"/>
                  </a:lnTo>
                  <a:lnTo>
                    <a:pt x="141" y="165"/>
                  </a:lnTo>
                  <a:lnTo>
                    <a:pt x="136" y="185"/>
                  </a:lnTo>
                  <a:lnTo>
                    <a:pt x="136" y="185"/>
                  </a:lnTo>
                  <a:lnTo>
                    <a:pt x="136" y="186"/>
                  </a:lnTo>
                  <a:lnTo>
                    <a:pt x="136" y="186"/>
                  </a:lnTo>
                  <a:lnTo>
                    <a:pt x="32" y="186"/>
                  </a:lnTo>
                  <a:lnTo>
                    <a:pt x="32" y="186"/>
                  </a:lnTo>
                  <a:lnTo>
                    <a:pt x="33" y="185"/>
                  </a:lnTo>
                  <a:lnTo>
                    <a:pt x="33" y="185"/>
                  </a:lnTo>
                  <a:lnTo>
                    <a:pt x="42" y="163"/>
                  </a:lnTo>
                  <a:lnTo>
                    <a:pt x="53" y="143"/>
                  </a:lnTo>
                  <a:lnTo>
                    <a:pt x="66" y="124"/>
                  </a:lnTo>
                  <a:lnTo>
                    <a:pt x="81" y="106"/>
                  </a:lnTo>
                  <a:lnTo>
                    <a:pt x="81" y="106"/>
                  </a:lnTo>
                  <a:lnTo>
                    <a:pt x="81" y="105"/>
                  </a:lnTo>
                  <a:lnTo>
                    <a:pt x="81" y="105"/>
                  </a:lnTo>
                  <a:lnTo>
                    <a:pt x="167" y="105"/>
                  </a:lnTo>
                  <a:lnTo>
                    <a:pt x="167" y="105"/>
                  </a:lnTo>
                  <a:close/>
                  <a:moveTo>
                    <a:pt x="278" y="105"/>
                  </a:moveTo>
                  <a:lnTo>
                    <a:pt x="278" y="105"/>
                  </a:lnTo>
                  <a:lnTo>
                    <a:pt x="278" y="186"/>
                  </a:lnTo>
                  <a:lnTo>
                    <a:pt x="278" y="186"/>
                  </a:lnTo>
                  <a:lnTo>
                    <a:pt x="149" y="186"/>
                  </a:lnTo>
                  <a:lnTo>
                    <a:pt x="149" y="186"/>
                  </a:lnTo>
                  <a:lnTo>
                    <a:pt x="150" y="185"/>
                  </a:lnTo>
                  <a:lnTo>
                    <a:pt x="150" y="185"/>
                  </a:lnTo>
                  <a:lnTo>
                    <a:pt x="155" y="164"/>
                  </a:lnTo>
                  <a:lnTo>
                    <a:pt x="162" y="144"/>
                  </a:lnTo>
                  <a:lnTo>
                    <a:pt x="172" y="125"/>
                  </a:lnTo>
                  <a:lnTo>
                    <a:pt x="183" y="106"/>
                  </a:lnTo>
                  <a:lnTo>
                    <a:pt x="183" y="106"/>
                  </a:lnTo>
                  <a:lnTo>
                    <a:pt x="183" y="105"/>
                  </a:lnTo>
                  <a:lnTo>
                    <a:pt x="183" y="105"/>
                  </a:lnTo>
                  <a:lnTo>
                    <a:pt x="278" y="105"/>
                  </a:lnTo>
                  <a:lnTo>
                    <a:pt x="278" y="105"/>
                  </a:lnTo>
                  <a:close/>
                  <a:moveTo>
                    <a:pt x="384" y="105"/>
                  </a:moveTo>
                  <a:lnTo>
                    <a:pt x="384" y="105"/>
                  </a:lnTo>
                  <a:lnTo>
                    <a:pt x="384" y="106"/>
                  </a:lnTo>
                  <a:lnTo>
                    <a:pt x="384" y="106"/>
                  </a:lnTo>
                  <a:lnTo>
                    <a:pt x="395" y="125"/>
                  </a:lnTo>
                  <a:lnTo>
                    <a:pt x="404" y="144"/>
                  </a:lnTo>
                  <a:lnTo>
                    <a:pt x="412" y="164"/>
                  </a:lnTo>
                  <a:lnTo>
                    <a:pt x="417" y="185"/>
                  </a:lnTo>
                  <a:lnTo>
                    <a:pt x="417" y="185"/>
                  </a:lnTo>
                  <a:lnTo>
                    <a:pt x="417" y="186"/>
                  </a:lnTo>
                  <a:lnTo>
                    <a:pt x="417" y="186"/>
                  </a:lnTo>
                  <a:lnTo>
                    <a:pt x="290" y="186"/>
                  </a:lnTo>
                  <a:lnTo>
                    <a:pt x="290" y="186"/>
                  </a:lnTo>
                  <a:lnTo>
                    <a:pt x="290" y="105"/>
                  </a:lnTo>
                  <a:lnTo>
                    <a:pt x="290" y="105"/>
                  </a:lnTo>
                  <a:lnTo>
                    <a:pt x="384" y="105"/>
                  </a:lnTo>
                  <a:lnTo>
                    <a:pt x="384" y="105"/>
                  </a:lnTo>
                  <a:close/>
                  <a:moveTo>
                    <a:pt x="486" y="105"/>
                  </a:moveTo>
                  <a:lnTo>
                    <a:pt x="486" y="105"/>
                  </a:lnTo>
                  <a:lnTo>
                    <a:pt x="486" y="106"/>
                  </a:lnTo>
                  <a:lnTo>
                    <a:pt x="486" y="106"/>
                  </a:lnTo>
                  <a:lnTo>
                    <a:pt x="501" y="124"/>
                  </a:lnTo>
                  <a:lnTo>
                    <a:pt x="514" y="143"/>
                  </a:lnTo>
                  <a:lnTo>
                    <a:pt x="525" y="163"/>
                  </a:lnTo>
                  <a:lnTo>
                    <a:pt x="534" y="185"/>
                  </a:lnTo>
                  <a:lnTo>
                    <a:pt x="534" y="185"/>
                  </a:lnTo>
                  <a:lnTo>
                    <a:pt x="535" y="186"/>
                  </a:lnTo>
                  <a:lnTo>
                    <a:pt x="535" y="186"/>
                  </a:lnTo>
                  <a:lnTo>
                    <a:pt x="431" y="186"/>
                  </a:lnTo>
                  <a:lnTo>
                    <a:pt x="431" y="186"/>
                  </a:lnTo>
                  <a:lnTo>
                    <a:pt x="431" y="185"/>
                  </a:lnTo>
                  <a:lnTo>
                    <a:pt x="431" y="185"/>
                  </a:lnTo>
                  <a:lnTo>
                    <a:pt x="426" y="165"/>
                  </a:lnTo>
                  <a:lnTo>
                    <a:pt x="419" y="145"/>
                  </a:lnTo>
                  <a:lnTo>
                    <a:pt x="411" y="126"/>
                  </a:lnTo>
                  <a:lnTo>
                    <a:pt x="400" y="107"/>
                  </a:lnTo>
                  <a:lnTo>
                    <a:pt x="400" y="107"/>
                  </a:lnTo>
                  <a:lnTo>
                    <a:pt x="400" y="105"/>
                  </a:lnTo>
                  <a:lnTo>
                    <a:pt x="400" y="105"/>
                  </a:lnTo>
                  <a:lnTo>
                    <a:pt x="486" y="105"/>
                  </a:lnTo>
                  <a:lnTo>
                    <a:pt x="486" y="105"/>
                  </a:lnTo>
                  <a:close/>
                  <a:moveTo>
                    <a:pt x="540" y="199"/>
                  </a:moveTo>
                  <a:lnTo>
                    <a:pt x="540" y="199"/>
                  </a:lnTo>
                  <a:lnTo>
                    <a:pt x="540" y="200"/>
                  </a:lnTo>
                  <a:lnTo>
                    <a:pt x="540" y="200"/>
                  </a:lnTo>
                  <a:lnTo>
                    <a:pt x="545" y="220"/>
                  </a:lnTo>
                  <a:lnTo>
                    <a:pt x="549" y="242"/>
                  </a:lnTo>
                  <a:lnTo>
                    <a:pt x="552" y="263"/>
                  </a:lnTo>
                  <a:lnTo>
                    <a:pt x="553" y="284"/>
                  </a:lnTo>
                  <a:lnTo>
                    <a:pt x="553" y="284"/>
                  </a:lnTo>
                  <a:lnTo>
                    <a:pt x="552" y="305"/>
                  </a:lnTo>
                  <a:lnTo>
                    <a:pt x="549" y="326"/>
                  </a:lnTo>
                  <a:lnTo>
                    <a:pt x="545" y="347"/>
                  </a:lnTo>
                  <a:lnTo>
                    <a:pt x="540" y="367"/>
                  </a:lnTo>
                  <a:lnTo>
                    <a:pt x="540" y="367"/>
                  </a:lnTo>
                  <a:lnTo>
                    <a:pt x="539" y="368"/>
                  </a:lnTo>
                  <a:lnTo>
                    <a:pt x="539" y="368"/>
                  </a:lnTo>
                  <a:lnTo>
                    <a:pt x="27" y="368"/>
                  </a:lnTo>
                  <a:lnTo>
                    <a:pt x="27" y="368"/>
                  </a:lnTo>
                  <a:lnTo>
                    <a:pt x="27" y="367"/>
                  </a:lnTo>
                  <a:lnTo>
                    <a:pt x="27" y="367"/>
                  </a:lnTo>
                  <a:lnTo>
                    <a:pt x="27" y="367"/>
                  </a:lnTo>
                  <a:lnTo>
                    <a:pt x="21" y="347"/>
                  </a:lnTo>
                  <a:lnTo>
                    <a:pt x="17" y="326"/>
                  </a:lnTo>
                  <a:lnTo>
                    <a:pt x="15" y="305"/>
                  </a:lnTo>
                  <a:lnTo>
                    <a:pt x="14" y="284"/>
                  </a:lnTo>
                  <a:lnTo>
                    <a:pt x="14" y="284"/>
                  </a:lnTo>
                  <a:lnTo>
                    <a:pt x="15" y="263"/>
                  </a:lnTo>
                  <a:lnTo>
                    <a:pt x="17" y="242"/>
                  </a:lnTo>
                  <a:lnTo>
                    <a:pt x="21" y="220"/>
                  </a:lnTo>
                  <a:lnTo>
                    <a:pt x="27" y="200"/>
                  </a:lnTo>
                  <a:lnTo>
                    <a:pt x="27" y="200"/>
                  </a:lnTo>
                  <a:lnTo>
                    <a:pt x="27" y="199"/>
                  </a:lnTo>
                  <a:lnTo>
                    <a:pt x="27" y="199"/>
                  </a:lnTo>
                  <a:lnTo>
                    <a:pt x="540" y="199"/>
                  </a:lnTo>
                  <a:lnTo>
                    <a:pt x="540" y="199"/>
                  </a:lnTo>
                  <a:close/>
                  <a:moveTo>
                    <a:pt x="136" y="381"/>
                  </a:moveTo>
                  <a:lnTo>
                    <a:pt x="136" y="381"/>
                  </a:lnTo>
                  <a:lnTo>
                    <a:pt x="136" y="381"/>
                  </a:lnTo>
                  <a:lnTo>
                    <a:pt x="136" y="381"/>
                  </a:lnTo>
                  <a:lnTo>
                    <a:pt x="141" y="402"/>
                  </a:lnTo>
                  <a:lnTo>
                    <a:pt x="148" y="421"/>
                  </a:lnTo>
                  <a:lnTo>
                    <a:pt x="156" y="441"/>
                  </a:lnTo>
                  <a:lnTo>
                    <a:pt x="166" y="460"/>
                  </a:lnTo>
                  <a:lnTo>
                    <a:pt x="166" y="460"/>
                  </a:lnTo>
                  <a:lnTo>
                    <a:pt x="167" y="461"/>
                  </a:lnTo>
                  <a:lnTo>
                    <a:pt x="167" y="461"/>
                  </a:lnTo>
                  <a:lnTo>
                    <a:pt x="81" y="461"/>
                  </a:lnTo>
                  <a:lnTo>
                    <a:pt x="81" y="461"/>
                  </a:lnTo>
                  <a:lnTo>
                    <a:pt x="81" y="461"/>
                  </a:lnTo>
                  <a:lnTo>
                    <a:pt x="81" y="461"/>
                  </a:lnTo>
                  <a:lnTo>
                    <a:pt x="81" y="461"/>
                  </a:lnTo>
                  <a:lnTo>
                    <a:pt x="66" y="443"/>
                  </a:lnTo>
                  <a:lnTo>
                    <a:pt x="53" y="423"/>
                  </a:lnTo>
                  <a:lnTo>
                    <a:pt x="42" y="403"/>
                  </a:lnTo>
                  <a:lnTo>
                    <a:pt x="33" y="382"/>
                  </a:lnTo>
                  <a:lnTo>
                    <a:pt x="33" y="382"/>
                  </a:lnTo>
                  <a:lnTo>
                    <a:pt x="32" y="381"/>
                  </a:lnTo>
                  <a:lnTo>
                    <a:pt x="32" y="381"/>
                  </a:lnTo>
                  <a:lnTo>
                    <a:pt x="136" y="381"/>
                  </a:lnTo>
                  <a:lnTo>
                    <a:pt x="136" y="381"/>
                  </a:lnTo>
                  <a:close/>
                  <a:moveTo>
                    <a:pt x="278" y="381"/>
                  </a:moveTo>
                  <a:lnTo>
                    <a:pt x="278" y="381"/>
                  </a:lnTo>
                  <a:lnTo>
                    <a:pt x="278" y="461"/>
                  </a:lnTo>
                  <a:lnTo>
                    <a:pt x="278" y="461"/>
                  </a:lnTo>
                  <a:lnTo>
                    <a:pt x="183" y="461"/>
                  </a:lnTo>
                  <a:lnTo>
                    <a:pt x="183" y="461"/>
                  </a:lnTo>
                  <a:lnTo>
                    <a:pt x="183" y="461"/>
                  </a:lnTo>
                  <a:lnTo>
                    <a:pt x="183" y="461"/>
                  </a:lnTo>
                  <a:lnTo>
                    <a:pt x="172" y="442"/>
                  </a:lnTo>
                  <a:lnTo>
                    <a:pt x="162" y="422"/>
                  </a:lnTo>
                  <a:lnTo>
                    <a:pt x="155" y="402"/>
                  </a:lnTo>
                  <a:lnTo>
                    <a:pt x="150" y="382"/>
                  </a:lnTo>
                  <a:lnTo>
                    <a:pt x="150" y="382"/>
                  </a:lnTo>
                  <a:lnTo>
                    <a:pt x="149" y="381"/>
                  </a:lnTo>
                  <a:lnTo>
                    <a:pt x="149" y="381"/>
                  </a:lnTo>
                  <a:lnTo>
                    <a:pt x="278" y="381"/>
                  </a:lnTo>
                  <a:lnTo>
                    <a:pt x="278" y="381"/>
                  </a:lnTo>
                  <a:close/>
                  <a:moveTo>
                    <a:pt x="417" y="381"/>
                  </a:moveTo>
                  <a:lnTo>
                    <a:pt x="417" y="381"/>
                  </a:lnTo>
                  <a:lnTo>
                    <a:pt x="417" y="382"/>
                  </a:lnTo>
                  <a:lnTo>
                    <a:pt x="417" y="382"/>
                  </a:lnTo>
                  <a:lnTo>
                    <a:pt x="412" y="402"/>
                  </a:lnTo>
                  <a:lnTo>
                    <a:pt x="404" y="422"/>
                  </a:lnTo>
                  <a:lnTo>
                    <a:pt x="395" y="442"/>
                  </a:lnTo>
                  <a:lnTo>
                    <a:pt x="384" y="461"/>
                  </a:lnTo>
                  <a:lnTo>
                    <a:pt x="384" y="461"/>
                  </a:lnTo>
                  <a:lnTo>
                    <a:pt x="384" y="461"/>
                  </a:lnTo>
                  <a:lnTo>
                    <a:pt x="384" y="461"/>
                  </a:lnTo>
                  <a:lnTo>
                    <a:pt x="290" y="461"/>
                  </a:lnTo>
                  <a:lnTo>
                    <a:pt x="290" y="461"/>
                  </a:lnTo>
                  <a:lnTo>
                    <a:pt x="290" y="381"/>
                  </a:lnTo>
                  <a:lnTo>
                    <a:pt x="290" y="381"/>
                  </a:lnTo>
                  <a:lnTo>
                    <a:pt x="417" y="381"/>
                  </a:lnTo>
                  <a:lnTo>
                    <a:pt x="417" y="381"/>
                  </a:lnTo>
                  <a:close/>
                  <a:moveTo>
                    <a:pt x="535" y="381"/>
                  </a:moveTo>
                  <a:lnTo>
                    <a:pt x="535" y="381"/>
                  </a:lnTo>
                  <a:lnTo>
                    <a:pt x="534" y="382"/>
                  </a:lnTo>
                  <a:lnTo>
                    <a:pt x="534" y="382"/>
                  </a:lnTo>
                  <a:lnTo>
                    <a:pt x="525" y="403"/>
                  </a:lnTo>
                  <a:lnTo>
                    <a:pt x="514" y="423"/>
                  </a:lnTo>
                  <a:lnTo>
                    <a:pt x="501" y="443"/>
                  </a:lnTo>
                  <a:lnTo>
                    <a:pt x="486" y="461"/>
                  </a:lnTo>
                  <a:lnTo>
                    <a:pt x="486" y="461"/>
                  </a:lnTo>
                  <a:lnTo>
                    <a:pt x="486" y="461"/>
                  </a:lnTo>
                  <a:lnTo>
                    <a:pt x="486" y="461"/>
                  </a:lnTo>
                  <a:lnTo>
                    <a:pt x="400" y="461"/>
                  </a:lnTo>
                  <a:lnTo>
                    <a:pt x="400" y="461"/>
                  </a:lnTo>
                  <a:lnTo>
                    <a:pt x="400" y="460"/>
                  </a:lnTo>
                  <a:lnTo>
                    <a:pt x="400" y="460"/>
                  </a:lnTo>
                  <a:lnTo>
                    <a:pt x="400" y="460"/>
                  </a:lnTo>
                  <a:lnTo>
                    <a:pt x="411" y="441"/>
                  </a:lnTo>
                  <a:lnTo>
                    <a:pt x="419" y="421"/>
                  </a:lnTo>
                  <a:lnTo>
                    <a:pt x="426" y="402"/>
                  </a:lnTo>
                  <a:lnTo>
                    <a:pt x="431" y="381"/>
                  </a:lnTo>
                  <a:lnTo>
                    <a:pt x="431" y="381"/>
                  </a:lnTo>
                  <a:lnTo>
                    <a:pt x="431" y="381"/>
                  </a:lnTo>
                  <a:lnTo>
                    <a:pt x="431" y="381"/>
                  </a:lnTo>
                  <a:lnTo>
                    <a:pt x="535" y="381"/>
                  </a:lnTo>
                  <a:lnTo>
                    <a:pt x="535" y="381"/>
                  </a:lnTo>
                  <a:close/>
                  <a:moveTo>
                    <a:pt x="176" y="475"/>
                  </a:moveTo>
                  <a:lnTo>
                    <a:pt x="176" y="475"/>
                  </a:lnTo>
                  <a:lnTo>
                    <a:pt x="176" y="475"/>
                  </a:lnTo>
                  <a:lnTo>
                    <a:pt x="176" y="475"/>
                  </a:lnTo>
                  <a:lnTo>
                    <a:pt x="191" y="495"/>
                  </a:lnTo>
                  <a:lnTo>
                    <a:pt x="208" y="513"/>
                  </a:lnTo>
                  <a:lnTo>
                    <a:pt x="227" y="531"/>
                  </a:lnTo>
                  <a:lnTo>
                    <a:pt x="247" y="548"/>
                  </a:lnTo>
                  <a:lnTo>
                    <a:pt x="247" y="548"/>
                  </a:lnTo>
                  <a:lnTo>
                    <a:pt x="253" y="551"/>
                  </a:lnTo>
                  <a:lnTo>
                    <a:pt x="253" y="551"/>
                  </a:lnTo>
                  <a:lnTo>
                    <a:pt x="247" y="550"/>
                  </a:lnTo>
                  <a:lnTo>
                    <a:pt x="247" y="550"/>
                  </a:lnTo>
                  <a:lnTo>
                    <a:pt x="247" y="550"/>
                  </a:lnTo>
                  <a:lnTo>
                    <a:pt x="226" y="546"/>
                  </a:lnTo>
                  <a:lnTo>
                    <a:pt x="205" y="541"/>
                  </a:lnTo>
                  <a:lnTo>
                    <a:pt x="185" y="534"/>
                  </a:lnTo>
                  <a:lnTo>
                    <a:pt x="165" y="525"/>
                  </a:lnTo>
                  <a:lnTo>
                    <a:pt x="146" y="515"/>
                  </a:lnTo>
                  <a:lnTo>
                    <a:pt x="129" y="504"/>
                  </a:lnTo>
                  <a:lnTo>
                    <a:pt x="111" y="491"/>
                  </a:lnTo>
                  <a:lnTo>
                    <a:pt x="95" y="476"/>
                  </a:lnTo>
                  <a:lnTo>
                    <a:pt x="95" y="476"/>
                  </a:lnTo>
                  <a:lnTo>
                    <a:pt x="94" y="475"/>
                  </a:lnTo>
                  <a:lnTo>
                    <a:pt x="94" y="475"/>
                  </a:lnTo>
                  <a:lnTo>
                    <a:pt x="176" y="475"/>
                  </a:lnTo>
                  <a:lnTo>
                    <a:pt x="176" y="475"/>
                  </a:lnTo>
                  <a:close/>
                  <a:moveTo>
                    <a:pt x="278" y="475"/>
                  </a:moveTo>
                  <a:lnTo>
                    <a:pt x="278" y="475"/>
                  </a:lnTo>
                  <a:lnTo>
                    <a:pt x="278" y="552"/>
                  </a:lnTo>
                  <a:lnTo>
                    <a:pt x="278" y="552"/>
                  </a:lnTo>
                  <a:lnTo>
                    <a:pt x="262" y="542"/>
                  </a:lnTo>
                  <a:lnTo>
                    <a:pt x="262" y="542"/>
                  </a:lnTo>
                  <a:lnTo>
                    <a:pt x="247" y="531"/>
                  </a:lnTo>
                  <a:lnTo>
                    <a:pt x="230" y="516"/>
                  </a:lnTo>
                  <a:lnTo>
                    <a:pt x="212" y="498"/>
                  </a:lnTo>
                  <a:lnTo>
                    <a:pt x="203" y="487"/>
                  </a:lnTo>
                  <a:lnTo>
                    <a:pt x="194" y="476"/>
                  </a:lnTo>
                  <a:lnTo>
                    <a:pt x="194" y="476"/>
                  </a:lnTo>
                  <a:lnTo>
                    <a:pt x="192" y="475"/>
                  </a:lnTo>
                  <a:lnTo>
                    <a:pt x="192" y="475"/>
                  </a:lnTo>
                  <a:lnTo>
                    <a:pt x="278" y="475"/>
                  </a:lnTo>
                  <a:lnTo>
                    <a:pt x="278" y="475"/>
                  </a:lnTo>
                  <a:close/>
                  <a:moveTo>
                    <a:pt x="374" y="475"/>
                  </a:moveTo>
                  <a:lnTo>
                    <a:pt x="374" y="475"/>
                  </a:lnTo>
                  <a:lnTo>
                    <a:pt x="373" y="476"/>
                  </a:lnTo>
                  <a:lnTo>
                    <a:pt x="373" y="476"/>
                  </a:lnTo>
                  <a:lnTo>
                    <a:pt x="364" y="487"/>
                  </a:lnTo>
                  <a:lnTo>
                    <a:pt x="355" y="498"/>
                  </a:lnTo>
                  <a:lnTo>
                    <a:pt x="337" y="516"/>
                  </a:lnTo>
                  <a:lnTo>
                    <a:pt x="320" y="531"/>
                  </a:lnTo>
                  <a:lnTo>
                    <a:pt x="305" y="542"/>
                  </a:lnTo>
                  <a:lnTo>
                    <a:pt x="305" y="542"/>
                  </a:lnTo>
                  <a:lnTo>
                    <a:pt x="290" y="552"/>
                  </a:lnTo>
                  <a:lnTo>
                    <a:pt x="290" y="552"/>
                  </a:lnTo>
                  <a:lnTo>
                    <a:pt x="290" y="475"/>
                  </a:lnTo>
                  <a:lnTo>
                    <a:pt x="290" y="475"/>
                  </a:lnTo>
                  <a:lnTo>
                    <a:pt x="374" y="475"/>
                  </a:lnTo>
                  <a:lnTo>
                    <a:pt x="374" y="475"/>
                  </a:lnTo>
                  <a:close/>
                  <a:moveTo>
                    <a:pt x="473" y="475"/>
                  </a:moveTo>
                  <a:lnTo>
                    <a:pt x="473" y="475"/>
                  </a:lnTo>
                  <a:lnTo>
                    <a:pt x="471" y="476"/>
                  </a:lnTo>
                  <a:lnTo>
                    <a:pt x="471" y="476"/>
                  </a:lnTo>
                  <a:lnTo>
                    <a:pt x="455" y="491"/>
                  </a:lnTo>
                  <a:lnTo>
                    <a:pt x="438" y="504"/>
                  </a:lnTo>
                  <a:lnTo>
                    <a:pt x="420" y="515"/>
                  </a:lnTo>
                  <a:lnTo>
                    <a:pt x="401" y="525"/>
                  </a:lnTo>
                  <a:lnTo>
                    <a:pt x="382" y="534"/>
                  </a:lnTo>
                  <a:lnTo>
                    <a:pt x="361" y="541"/>
                  </a:lnTo>
                  <a:lnTo>
                    <a:pt x="340" y="547"/>
                  </a:lnTo>
                  <a:lnTo>
                    <a:pt x="319" y="551"/>
                  </a:lnTo>
                  <a:lnTo>
                    <a:pt x="319" y="551"/>
                  </a:lnTo>
                  <a:lnTo>
                    <a:pt x="313" y="551"/>
                  </a:lnTo>
                  <a:lnTo>
                    <a:pt x="313" y="551"/>
                  </a:lnTo>
                  <a:lnTo>
                    <a:pt x="319" y="547"/>
                  </a:lnTo>
                  <a:lnTo>
                    <a:pt x="319" y="547"/>
                  </a:lnTo>
                  <a:lnTo>
                    <a:pt x="334" y="537"/>
                  </a:lnTo>
                  <a:lnTo>
                    <a:pt x="351" y="521"/>
                  </a:lnTo>
                  <a:lnTo>
                    <a:pt x="361" y="511"/>
                  </a:lnTo>
                  <a:lnTo>
                    <a:pt x="371" y="500"/>
                  </a:lnTo>
                  <a:lnTo>
                    <a:pt x="381" y="488"/>
                  </a:lnTo>
                  <a:lnTo>
                    <a:pt x="391" y="475"/>
                  </a:lnTo>
                  <a:lnTo>
                    <a:pt x="391" y="475"/>
                  </a:lnTo>
                  <a:lnTo>
                    <a:pt x="391" y="475"/>
                  </a:lnTo>
                  <a:lnTo>
                    <a:pt x="391" y="475"/>
                  </a:lnTo>
                  <a:lnTo>
                    <a:pt x="473" y="475"/>
                  </a:lnTo>
                  <a:lnTo>
                    <a:pt x="473" y="47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799" dirty="0"/>
            </a:p>
          </p:txBody>
        </p:sp>
        <p:sp>
          <p:nvSpPr>
            <p:cNvPr id="31" name="Freeform 27"/>
            <p:cNvSpPr>
              <a:spLocks/>
            </p:cNvSpPr>
            <p:nvPr userDrawn="1"/>
          </p:nvSpPr>
          <p:spPr bwMode="auto">
            <a:xfrm>
              <a:off x="1658938" y="1789113"/>
              <a:ext cx="107950" cy="187325"/>
            </a:xfrm>
            <a:custGeom>
              <a:avLst/>
              <a:gdLst>
                <a:gd name="T0" fmla="*/ 68 w 68"/>
                <a:gd name="T1" fmla="*/ 1 h 118"/>
                <a:gd name="T2" fmla="*/ 68 w 68"/>
                <a:gd name="T3" fmla="*/ 1 h 118"/>
                <a:gd name="T4" fmla="*/ 66 w 68"/>
                <a:gd name="T5" fmla="*/ 2 h 118"/>
                <a:gd name="T6" fmla="*/ 65 w 68"/>
                <a:gd name="T7" fmla="*/ 4 h 118"/>
                <a:gd name="T8" fmla="*/ 62 w 68"/>
                <a:gd name="T9" fmla="*/ 8 h 118"/>
                <a:gd name="T10" fmla="*/ 57 w 68"/>
                <a:gd name="T11" fmla="*/ 24 h 118"/>
                <a:gd name="T12" fmla="*/ 36 w 68"/>
                <a:gd name="T13" fmla="*/ 95 h 118"/>
                <a:gd name="T14" fmla="*/ 36 w 68"/>
                <a:gd name="T15" fmla="*/ 95 h 118"/>
                <a:gd name="T16" fmla="*/ 34 w 68"/>
                <a:gd name="T17" fmla="*/ 104 h 118"/>
                <a:gd name="T18" fmla="*/ 33 w 68"/>
                <a:gd name="T19" fmla="*/ 110 h 118"/>
                <a:gd name="T20" fmla="*/ 34 w 68"/>
                <a:gd name="T21" fmla="*/ 114 h 118"/>
                <a:gd name="T22" fmla="*/ 35 w 68"/>
                <a:gd name="T23" fmla="*/ 117 h 118"/>
                <a:gd name="T24" fmla="*/ 35 w 68"/>
                <a:gd name="T25" fmla="*/ 118 h 118"/>
                <a:gd name="T26" fmla="*/ 0 w 68"/>
                <a:gd name="T27" fmla="*/ 118 h 118"/>
                <a:gd name="T28" fmla="*/ 0 w 68"/>
                <a:gd name="T29" fmla="*/ 117 h 118"/>
                <a:gd name="T30" fmla="*/ 0 w 68"/>
                <a:gd name="T31" fmla="*/ 117 h 118"/>
                <a:gd name="T32" fmla="*/ 4 w 68"/>
                <a:gd name="T33" fmla="*/ 114 h 118"/>
                <a:gd name="T34" fmla="*/ 6 w 68"/>
                <a:gd name="T35" fmla="*/ 111 h 118"/>
                <a:gd name="T36" fmla="*/ 9 w 68"/>
                <a:gd name="T37" fmla="*/ 105 h 118"/>
                <a:gd name="T38" fmla="*/ 11 w 68"/>
                <a:gd name="T39" fmla="*/ 96 h 118"/>
                <a:gd name="T40" fmla="*/ 32 w 68"/>
                <a:gd name="T41" fmla="*/ 25 h 118"/>
                <a:gd name="T42" fmla="*/ 32 w 68"/>
                <a:gd name="T43" fmla="*/ 25 h 118"/>
                <a:gd name="T44" fmla="*/ 34 w 68"/>
                <a:gd name="T45" fmla="*/ 15 h 118"/>
                <a:gd name="T46" fmla="*/ 35 w 68"/>
                <a:gd name="T47" fmla="*/ 9 h 118"/>
                <a:gd name="T48" fmla="*/ 35 w 68"/>
                <a:gd name="T49" fmla="*/ 5 h 118"/>
                <a:gd name="T50" fmla="*/ 34 w 68"/>
                <a:gd name="T51" fmla="*/ 1 h 118"/>
                <a:gd name="T52" fmla="*/ 34 w 68"/>
                <a:gd name="T53" fmla="*/ 0 h 118"/>
                <a:gd name="T54" fmla="*/ 68 w 68"/>
                <a:gd name="T55" fmla="*/ 0 h 118"/>
                <a:gd name="T56" fmla="*/ 68 w 68"/>
                <a:gd name="T57" fmla="*/ 1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8" h="118">
                  <a:moveTo>
                    <a:pt x="68" y="1"/>
                  </a:moveTo>
                  <a:lnTo>
                    <a:pt x="68" y="1"/>
                  </a:lnTo>
                  <a:lnTo>
                    <a:pt x="66" y="2"/>
                  </a:lnTo>
                  <a:lnTo>
                    <a:pt x="65" y="4"/>
                  </a:lnTo>
                  <a:lnTo>
                    <a:pt x="62" y="8"/>
                  </a:lnTo>
                  <a:lnTo>
                    <a:pt x="57" y="24"/>
                  </a:lnTo>
                  <a:lnTo>
                    <a:pt x="36" y="95"/>
                  </a:lnTo>
                  <a:lnTo>
                    <a:pt x="36" y="95"/>
                  </a:lnTo>
                  <a:lnTo>
                    <a:pt x="34" y="104"/>
                  </a:lnTo>
                  <a:lnTo>
                    <a:pt x="33" y="110"/>
                  </a:lnTo>
                  <a:lnTo>
                    <a:pt x="34" y="114"/>
                  </a:lnTo>
                  <a:lnTo>
                    <a:pt x="35" y="117"/>
                  </a:lnTo>
                  <a:lnTo>
                    <a:pt x="35" y="118"/>
                  </a:lnTo>
                  <a:lnTo>
                    <a:pt x="0" y="118"/>
                  </a:lnTo>
                  <a:lnTo>
                    <a:pt x="0" y="117"/>
                  </a:lnTo>
                  <a:lnTo>
                    <a:pt x="0" y="117"/>
                  </a:lnTo>
                  <a:lnTo>
                    <a:pt x="4" y="114"/>
                  </a:lnTo>
                  <a:lnTo>
                    <a:pt x="6" y="111"/>
                  </a:lnTo>
                  <a:lnTo>
                    <a:pt x="9" y="105"/>
                  </a:lnTo>
                  <a:lnTo>
                    <a:pt x="11" y="96"/>
                  </a:lnTo>
                  <a:lnTo>
                    <a:pt x="32" y="25"/>
                  </a:lnTo>
                  <a:lnTo>
                    <a:pt x="32" y="25"/>
                  </a:lnTo>
                  <a:lnTo>
                    <a:pt x="34" y="15"/>
                  </a:lnTo>
                  <a:lnTo>
                    <a:pt x="35" y="9"/>
                  </a:lnTo>
                  <a:lnTo>
                    <a:pt x="35" y="5"/>
                  </a:lnTo>
                  <a:lnTo>
                    <a:pt x="34" y="1"/>
                  </a:lnTo>
                  <a:lnTo>
                    <a:pt x="34" y="0"/>
                  </a:lnTo>
                  <a:lnTo>
                    <a:pt x="68" y="0"/>
                  </a:lnTo>
                  <a:lnTo>
                    <a:pt x="68"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799" dirty="0"/>
            </a:p>
          </p:txBody>
        </p:sp>
        <p:sp>
          <p:nvSpPr>
            <p:cNvPr id="32" name="Freeform 28"/>
            <p:cNvSpPr>
              <a:spLocks/>
            </p:cNvSpPr>
            <p:nvPr userDrawn="1"/>
          </p:nvSpPr>
          <p:spPr bwMode="auto">
            <a:xfrm>
              <a:off x="1289051" y="1785938"/>
              <a:ext cx="138113" cy="193675"/>
            </a:xfrm>
            <a:custGeom>
              <a:avLst/>
              <a:gdLst>
                <a:gd name="T0" fmla="*/ 8 w 87"/>
                <a:gd name="T1" fmla="*/ 90 h 122"/>
                <a:gd name="T2" fmla="*/ 10 w 87"/>
                <a:gd name="T3" fmla="*/ 101 h 122"/>
                <a:gd name="T4" fmla="*/ 16 w 87"/>
                <a:gd name="T5" fmla="*/ 109 h 122"/>
                <a:gd name="T6" fmla="*/ 25 w 87"/>
                <a:gd name="T7" fmla="*/ 113 h 122"/>
                <a:gd name="T8" fmla="*/ 38 w 87"/>
                <a:gd name="T9" fmla="*/ 114 h 122"/>
                <a:gd name="T10" fmla="*/ 42 w 87"/>
                <a:gd name="T11" fmla="*/ 113 h 122"/>
                <a:gd name="T12" fmla="*/ 50 w 87"/>
                <a:gd name="T13" fmla="*/ 110 h 122"/>
                <a:gd name="T14" fmla="*/ 55 w 87"/>
                <a:gd name="T15" fmla="*/ 104 h 122"/>
                <a:gd name="T16" fmla="*/ 58 w 87"/>
                <a:gd name="T17" fmla="*/ 97 h 122"/>
                <a:gd name="T18" fmla="*/ 58 w 87"/>
                <a:gd name="T19" fmla="*/ 94 h 122"/>
                <a:gd name="T20" fmla="*/ 54 w 87"/>
                <a:gd name="T21" fmla="*/ 82 h 122"/>
                <a:gd name="T22" fmla="*/ 43 w 87"/>
                <a:gd name="T23" fmla="*/ 72 h 122"/>
                <a:gd name="T24" fmla="*/ 38 w 87"/>
                <a:gd name="T25" fmla="*/ 68 h 122"/>
                <a:gd name="T26" fmla="*/ 22 w 87"/>
                <a:gd name="T27" fmla="*/ 54 h 122"/>
                <a:gd name="T28" fmla="*/ 17 w 87"/>
                <a:gd name="T29" fmla="*/ 46 h 122"/>
                <a:gd name="T30" fmla="*/ 16 w 87"/>
                <a:gd name="T31" fmla="*/ 36 h 122"/>
                <a:gd name="T32" fmla="*/ 17 w 87"/>
                <a:gd name="T33" fmla="*/ 29 h 122"/>
                <a:gd name="T34" fmla="*/ 22 w 87"/>
                <a:gd name="T35" fmla="*/ 15 h 122"/>
                <a:gd name="T36" fmla="*/ 33 w 87"/>
                <a:gd name="T37" fmla="*/ 6 h 122"/>
                <a:gd name="T38" fmla="*/ 48 w 87"/>
                <a:gd name="T39" fmla="*/ 1 h 122"/>
                <a:gd name="T40" fmla="*/ 56 w 87"/>
                <a:gd name="T41" fmla="*/ 0 h 122"/>
                <a:gd name="T42" fmla="*/ 77 w 87"/>
                <a:gd name="T43" fmla="*/ 2 h 122"/>
                <a:gd name="T44" fmla="*/ 87 w 87"/>
                <a:gd name="T45" fmla="*/ 5 h 122"/>
                <a:gd name="T46" fmla="*/ 80 w 87"/>
                <a:gd name="T47" fmla="*/ 27 h 122"/>
                <a:gd name="T48" fmla="*/ 77 w 87"/>
                <a:gd name="T49" fmla="*/ 17 h 122"/>
                <a:gd name="T50" fmla="*/ 73 w 87"/>
                <a:gd name="T51" fmla="*/ 11 h 122"/>
                <a:gd name="T52" fmla="*/ 65 w 87"/>
                <a:gd name="T53" fmla="*/ 8 h 122"/>
                <a:gd name="T54" fmla="*/ 55 w 87"/>
                <a:gd name="T55" fmla="*/ 8 h 122"/>
                <a:gd name="T56" fmla="*/ 50 w 87"/>
                <a:gd name="T57" fmla="*/ 8 h 122"/>
                <a:gd name="T58" fmla="*/ 44 w 87"/>
                <a:gd name="T59" fmla="*/ 12 h 122"/>
                <a:gd name="T60" fmla="*/ 39 w 87"/>
                <a:gd name="T61" fmla="*/ 17 h 122"/>
                <a:gd name="T62" fmla="*/ 37 w 87"/>
                <a:gd name="T63" fmla="*/ 28 h 122"/>
                <a:gd name="T64" fmla="*/ 38 w 87"/>
                <a:gd name="T65" fmla="*/ 34 h 122"/>
                <a:gd name="T66" fmla="*/ 45 w 87"/>
                <a:gd name="T67" fmla="*/ 44 h 122"/>
                <a:gd name="T68" fmla="*/ 57 w 87"/>
                <a:gd name="T69" fmla="*/ 52 h 122"/>
                <a:gd name="T70" fmla="*/ 66 w 87"/>
                <a:gd name="T71" fmla="*/ 58 h 122"/>
                <a:gd name="T72" fmla="*/ 77 w 87"/>
                <a:gd name="T73" fmla="*/ 69 h 122"/>
                <a:gd name="T74" fmla="*/ 80 w 87"/>
                <a:gd name="T75" fmla="*/ 79 h 122"/>
                <a:gd name="T76" fmla="*/ 81 w 87"/>
                <a:gd name="T77" fmla="*/ 84 h 122"/>
                <a:gd name="T78" fmla="*/ 77 w 87"/>
                <a:gd name="T79" fmla="*/ 100 h 122"/>
                <a:gd name="T80" fmla="*/ 68 w 87"/>
                <a:gd name="T81" fmla="*/ 112 h 122"/>
                <a:gd name="T82" fmla="*/ 54 w 87"/>
                <a:gd name="T83" fmla="*/ 120 h 122"/>
                <a:gd name="T84" fmla="*/ 35 w 87"/>
                <a:gd name="T85" fmla="*/ 122 h 122"/>
                <a:gd name="T86" fmla="*/ 24 w 87"/>
                <a:gd name="T87" fmla="*/ 121 h 122"/>
                <a:gd name="T88" fmla="*/ 6 w 87"/>
                <a:gd name="T89" fmla="*/ 116 h 122"/>
                <a:gd name="T90" fmla="*/ 0 w 87"/>
                <a:gd name="T91" fmla="*/ 112 h 122"/>
                <a:gd name="T92" fmla="*/ 8 w 87"/>
                <a:gd name="T93" fmla="*/ 9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7" h="122">
                  <a:moveTo>
                    <a:pt x="8" y="90"/>
                  </a:moveTo>
                  <a:lnTo>
                    <a:pt x="8" y="90"/>
                  </a:lnTo>
                  <a:lnTo>
                    <a:pt x="9" y="96"/>
                  </a:lnTo>
                  <a:lnTo>
                    <a:pt x="10" y="101"/>
                  </a:lnTo>
                  <a:lnTo>
                    <a:pt x="13" y="106"/>
                  </a:lnTo>
                  <a:lnTo>
                    <a:pt x="16" y="109"/>
                  </a:lnTo>
                  <a:lnTo>
                    <a:pt x="20" y="112"/>
                  </a:lnTo>
                  <a:lnTo>
                    <a:pt x="25" y="113"/>
                  </a:lnTo>
                  <a:lnTo>
                    <a:pt x="31" y="114"/>
                  </a:lnTo>
                  <a:lnTo>
                    <a:pt x="38" y="114"/>
                  </a:lnTo>
                  <a:lnTo>
                    <a:pt x="38" y="114"/>
                  </a:lnTo>
                  <a:lnTo>
                    <a:pt x="42" y="113"/>
                  </a:lnTo>
                  <a:lnTo>
                    <a:pt x="46" y="112"/>
                  </a:lnTo>
                  <a:lnTo>
                    <a:pt x="50" y="110"/>
                  </a:lnTo>
                  <a:lnTo>
                    <a:pt x="53" y="107"/>
                  </a:lnTo>
                  <a:lnTo>
                    <a:pt x="55" y="104"/>
                  </a:lnTo>
                  <a:lnTo>
                    <a:pt x="57" y="101"/>
                  </a:lnTo>
                  <a:lnTo>
                    <a:pt x="58" y="97"/>
                  </a:lnTo>
                  <a:lnTo>
                    <a:pt x="58" y="94"/>
                  </a:lnTo>
                  <a:lnTo>
                    <a:pt x="58" y="94"/>
                  </a:lnTo>
                  <a:lnTo>
                    <a:pt x="57" y="88"/>
                  </a:lnTo>
                  <a:lnTo>
                    <a:pt x="54" y="82"/>
                  </a:lnTo>
                  <a:lnTo>
                    <a:pt x="50" y="77"/>
                  </a:lnTo>
                  <a:lnTo>
                    <a:pt x="43" y="72"/>
                  </a:lnTo>
                  <a:lnTo>
                    <a:pt x="38" y="68"/>
                  </a:lnTo>
                  <a:lnTo>
                    <a:pt x="38" y="68"/>
                  </a:lnTo>
                  <a:lnTo>
                    <a:pt x="29" y="62"/>
                  </a:lnTo>
                  <a:lnTo>
                    <a:pt x="22" y="54"/>
                  </a:lnTo>
                  <a:lnTo>
                    <a:pt x="20" y="51"/>
                  </a:lnTo>
                  <a:lnTo>
                    <a:pt x="17" y="46"/>
                  </a:lnTo>
                  <a:lnTo>
                    <a:pt x="16" y="41"/>
                  </a:lnTo>
                  <a:lnTo>
                    <a:pt x="16" y="36"/>
                  </a:lnTo>
                  <a:lnTo>
                    <a:pt x="16" y="36"/>
                  </a:lnTo>
                  <a:lnTo>
                    <a:pt x="17" y="29"/>
                  </a:lnTo>
                  <a:lnTo>
                    <a:pt x="19" y="22"/>
                  </a:lnTo>
                  <a:lnTo>
                    <a:pt x="22" y="15"/>
                  </a:lnTo>
                  <a:lnTo>
                    <a:pt x="27" y="10"/>
                  </a:lnTo>
                  <a:lnTo>
                    <a:pt x="33" y="6"/>
                  </a:lnTo>
                  <a:lnTo>
                    <a:pt x="40" y="3"/>
                  </a:lnTo>
                  <a:lnTo>
                    <a:pt x="48" y="1"/>
                  </a:lnTo>
                  <a:lnTo>
                    <a:pt x="56" y="0"/>
                  </a:lnTo>
                  <a:lnTo>
                    <a:pt x="56" y="0"/>
                  </a:lnTo>
                  <a:lnTo>
                    <a:pt x="67" y="0"/>
                  </a:lnTo>
                  <a:lnTo>
                    <a:pt x="77" y="2"/>
                  </a:lnTo>
                  <a:lnTo>
                    <a:pt x="77" y="2"/>
                  </a:lnTo>
                  <a:lnTo>
                    <a:pt x="87" y="5"/>
                  </a:lnTo>
                  <a:lnTo>
                    <a:pt x="82" y="27"/>
                  </a:lnTo>
                  <a:lnTo>
                    <a:pt x="80" y="27"/>
                  </a:lnTo>
                  <a:lnTo>
                    <a:pt x="80" y="27"/>
                  </a:lnTo>
                  <a:lnTo>
                    <a:pt x="77" y="17"/>
                  </a:lnTo>
                  <a:lnTo>
                    <a:pt x="75" y="14"/>
                  </a:lnTo>
                  <a:lnTo>
                    <a:pt x="73" y="11"/>
                  </a:lnTo>
                  <a:lnTo>
                    <a:pt x="70" y="9"/>
                  </a:lnTo>
                  <a:lnTo>
                    <a:pt x="65" y="8"/>
                  </a:lnTo>
                  <a:lnTo>
                    <a:pt x="61" y="7"/>
                  </a:lnTo>
                  <a:lnTo>
                    <a:pt x="55" y="8"/>
                  </a:lnTo>
                  <a:lnTo>
                    <a:pt x="55" y="8"/>
                  </a:lnTo>
                  <a:lnTo>
                    <a:pt x="50" y="8"/>
                  </a:lnTo>
                  <a:lnTo>
                    <a:pt x="47" y="10"/>
                  </a:lnTo>
                  <a:lnTo>
                    <a:pt x="44" y="12"/>
                  </a:lnTo>
                  <a:lnTo>
                    <a:pt x="41" y="14"/>
                  </a:lnTo>
                  <a:lnTo>
                    <a:pt x="39" y="17"/>
                  </a:lnTo>
                  <a:lnTo>
                    <a:pt x="38" y="21"/>
                  </a:lnTo>
                  <a:lnTo>
                    <a:pt x="37" y="28"/>
                  </a:lnTo>
                  <a:lnTo>
                    <a:pt x="37" y="28"/>
                  </a:lnTo>
                  <a:lnTo>
                    <a:pt x="38" y="34"/>
                  </a:lnTo>
                  <a:lnTo>
                    <a:pt x="40" y="39"/>
                  </a:lnTo>
                  <a:lnTo>
                    <a:pt x="45" y="44"/>
                  </a:lnTo>
                  <a:lnTo>
                    <a:pt x="52" y="48"/>
                  </a:lnTo>
                  <a:lnTo>
                    <a:pt x="57" y="52"/>
                  </a:lnTo>
                  <a:lnTo>
                    <a:pt x="57" y="52"/>
                  </a:lnTo>
                  <a:lnTo>
                    <a:pt x="66" y="58"/>
                  </a:lnTo>
                  <a:lnTo>
                    <a:pt x="74" y="65"/>
                  </a:lnTo>
                  <a:lnTo>
                    <a:pt x="77" y="69"/>
                  </a:lnTo>
                  <a:lnTo>
                    <a:pt x="79" y="74"/>
                  </a:lnTo>
                  <a:lnTo>
                    <a:pt x="80" y="79"/>
                  </a:lnTo>
                  <a:lnTo>
                    <a:pt x="81" y="84"/>
                  </a:lnTo>
                  <a:lnTo>
                    <a:pt x="81" y="84"/>
                  </a:lnTo>
                  <a:lnTo>
                    <a:pt x="80" y="93"/>
                  </a:lnTo>
                  <a:lnTo>
                    <a:pt x="77" y="100"/>
                  </a:lnTo>
                  <a:lnTo>
                    <a:pt x="73" y="107"/>
                  </a:lnTo>
                  <a:lnTo>
                    <a:pt x="68" y="112"/>
                  </a:lnTo>
                  <a:lnTo>
                    <a:pt x="62" y="116"/>
                  </a:lnTo>
                  <a:lnTo>
                    <a:pt x="54" y="120"/>
                  </a:lnTo>
                  <a:lnTo>
                    <a:pt x="45" y="122"/>
                  </a:lnTo>
                  <a:lnTo>
                    <a:pt x="35" y="122"/>
                  </a:lnTo>
                  <a:lnTo>
                    <a:pt x="35" y="122"/>
                  </a:lnTo>
                  <a:lnTo>
                    <a:pt x="24" y="121"/>
                  </a:lnTo>
                  <a:lnTo>
                    <a:pt x="14" y="119"/>
                  </a:lnTo>
                  <a:lnTo>
                    <a:pt x="6" y="116"/>
                  </a:lnTo>
                  <a:lnTo>
                    <a:pt x="0" y="112"/>
                  </a:lnTo>
                  <a:lnTo>
                    <a:pt x="0" y="112"/>
                  </a:lnTo>
                  <a:lnTo>
                    <a:pt x="6" y="90"/>
                  </a:lnTo>
                  <a:lnTo>
                    <a:pt x="8" y="9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799" dirty="0"/>
            </a:p>
          </p:txBody>
        </p:sp>
        <p:sp>
          <p:nvSpPr>
            <p:cNvPr id="33" name="Freeform 29"/>
            <p:cNvSpPr>
              <a:spLocks/>
            </p:cNvSpPr>
            <p:nvPr userDrawn="1"/>
          </p:nvSpPr>
          <p:spPr bwMode="auto">
            <a:xfrm>
              <a:off x="1760538" y="1789113"/>
              <a:ext cx="166688" cy="187325"/>
            </a:xfrm>
            <a:custGeom>
              <a:avLst/>
              <a:gdLst>
                <a:gd name="T0" fmla="*/ 105 w 105"/>
                <a:gd name="T1" fmla="*/ 0 h 118"/>
                <a:gd name="T2" fmla="*/ 105 w 105"/>
                <a:gd name="T3" fmla="*/ 0 h 118"/>
                <a:gd name="T4" fmla="*/ 98 w 105"/>
                <a:gd name="T5" fmla="*/ 22 h 118"/>
                <a:gd name="T6" fmla="*/ 97 w 105"/>
                <a:gd name="T7" fmla="*/ 22 h 118"/>
                <a:gd name="T8" fmla="*/ 97 w 105"/>
                <a:gd name="T9" fmla="*/ 22 h 118"/>
                <a:gd name="T10" fmla="*/ 95 w 105"/>
                <a:gd name="T11" fmla="*/ 16 h 118"/>
                <a:gd name="T12" fmla="*/ 92 w 105"/>
                <a:gd name="T13" fmla="*/ 13 h 118"/>
                <a:gd name="T14" fmla="*/ 88 w 105"/>
                <a:gd name="T15" fmla="*/ 10 h 118"/>
                <a:gd name="T16" fmla="*/ 84 w 105"/>
                <a:gd name="T17" fmla="*/ 9 h 118"/>
                <a:gd name="T18" fmla="*/ 76 w 105"/>
                <a:gd name="T19" fmla="*/ 8 h 118"/>
                <a:gd name="T20" fmla="*/ 69 w 105"/>
                <a:gd name="T21" fmla="*/ 8 h 118"/>
                <a:gd name="T22" fmla="*/ 68 w 105"/>
                <a:gd name="T23" fmla="*/ 8 h 118"/>
                <a:gd name="T24" fmla="*/ 68 w 105"/>
                <a:gd name="T25" fmla="*/ 8 h 118"/>
                <a:gd name="T26" fmla="*/ 64 w 105"/>
                <a:gd name="T27" fmla="*/ 9 h 118"/>
                <a:gd name="T28" fmla="*/ 61 w 105"/>
                <a:gd name="T29" fmla="*/ 10 h 118"/>
                <a:gd name="T30" fmla="*/ 59 w 105"/>
                <a:gd name="T31" fmla="*/ 12 h 118"/>
                <a:gd name="T32" fmla="*/ 58 w 105"/>
                <a:gd name="T33" fmla="*/ 16 h 118"/>
                <a:gd name="T34" fmla="*/ 48 w 105"/>
                <a:gd name="T35" fmla="*/ 55 h 118"/>
                <a:gd name="T36" fmla="*/ 51 w 105"/>
                <a:gd name="T37" fmla="*/ 55 h 118"/>
                <a:gd name="T38" fmla="*/ 51 w 105"/>
                <a:gd name="T39" fmla="*/ 55 h 118"/>
                <a:gd name="T40" fmla="*/ 62 w 105"/>
                <a:gd name="T41" fmla="*/ 55 h 118"/>
                <a:gd name="T42" fmla="*/ 71 w 105"/>
                <a:gd name="T43" fmla="*/ 55 h 118"/>
                <a:gd name="T44" fmla="*/ 78 w 105"/>
                <a:gd name="T45" fmla="*/ 53 h 118"/>
                <a:gd name="T46" fmla="*/ 81 w 105"/>
                <a:gd name="T47" fmla="*/ 52 h 118"/>
                <a:gd name="T48" fmla="*/ 83 w 105"/>
                <a:gd name="T49" fmla="*/ 50 h 118"/>
                <a:gd name="T50" fmla="*/ 84 w 105"/>
                <a:gd name="T51" fmla="*/ 50 h 118"/>
                <a:gd name="T52" fmla="*/ 78 w 105"/>
                <a:gd name="T53" fmla="*/ 71 h 118"/>
                <a:gd name="T54" fmla="*/ 77 w 105"/>
                <a:gd name="T55" fmla="*/ 71 h 118"/>
                <a:gd name="T56" fmla="*/ 77 w 105"/>
                <a:gd name="T57" fmla="*/ 71 h 118"/>
                <a:gd name="T58" fmla="*/ 75 w 105"/>
                <a:gd name="T59" fmla="*/ 68 h 118"/>
                <a:gd name="T60" fmla="*/ 73 w 105"/>
                <a:gd name="T61" fmla="*/ 66 h 118"/>
                <a:gd name="T62" fmla="*/ 70 w 105"/>
                <a:gd name="T63" fmla="*/ 65 h 118"/>
                <a:gd name="T64" fmla="*/ 67 w 105"/>
                <a:gd name="T65" fmla="*/ 64 h 118"/>
                <a:gd name="T66" fmla="*/ 58 w 105"/>
                <a:gd name="T67" fmla="*/ 63 h 118"/>
                <a:gd name="T68" fmla="*/ 48 w 105"/>
                <a:gd name="T69" fmla="*/ 63 h 118"/>
                <a:gd name="T70" fmla="*/ 45 w 105"/>
                <a:gd name="T71" fmla="*/ 63 h 118"/>
                <a:gd name="T72" fmla="*/ 36 w 105"/>
                <a:gd name="T73" fmla="*/ 95 h 118"/>
                <a:gd name="T74" fmla="*/ 36 w 105"/>
                <a:gd name="T75" fmla="*/ 95 h 118"/>
                <a:gd name="T76" fmla="*/ 34 w 105"/>
                <a:gd name="T77" fmla="*/ 103 h 118"/>
                <a:gd name="T78" fmla="*/ 32 w 105"/>
                <a:gd name="T79" fmla="*/ 109 h 118"/>
                <a:gd name="T80" fmla="*/ 33 w 105"/>
                <a:gd name="T81" fmla="*/ 114 h 118"/>
                <a:gd name="T82" fmla="*/ 34 w 105"/>
                <a:gd name="T83" fmla="*/ 117 h 118"/>
                <a:gd name="T84" fmla="*/ 34 w 105"/>
                <a:gd name="T85" fmla="*/ 118 h 118"/>
                <a:gd name="T86" fmla="*/ 0 w 105"/>
                <a:gd name="T87" fmla="*/ 118 h 118"/>
                <a:gd name="T88" fmla="*/ 0 w 105"/>
                <a:gd name="T89" fmla="*/ 117 h 118"/>
                <a:gd name="T90" fmla="*/ 0 w 105"/>
                <a:gd name="T91" fmla="*/ 117 h 118"/>
                <a:gd name="T92" fmla="*/ 3 w 105"/>
                <a:gd name="T93" fmla="*/ 114 h 118"/>
                <a:gd name="T94" fmla="*/ 6 w 105"/>
                <a:gd name="T95" fmla="*/ 110 h 118"/>
                <a:gd name="T96" fmla="*/ 8 w 105"/>
                <a:gd name="T97" fmla="*/ 104 h 118"/>
                <a:gd name="T98" fmla="*/ 11 w 105"/>
                <a:gd name="T99" fmla="*/ 96 h 118"/>
                <a:gd name="T100" fmla="*/ 32 w 105"/>
                <a:gd name="T101" fmla="*/ 24 h 118"/>
                <a:gd name="T102" fmla="*/ 32 w 105"/>
                <a:gd name="T103" fmla="*/ 24 h 118"/>
                <a:gd name="T104" fmla="*/ 34 w 105"/>
                <a:gd name="T105" fmla="*/ 15 h 118"/>
                <a:gd name="T106" fmla="*/ 35 w 105"/>
                <a:gd name="T107" fmla="*/ 9 h 118"/>
                <a:gd name="T108" fmla="*/ 35 w 105"/>
                <a:gd name="T109" fmla="*/ 5 h 118"/>
                <a:gd name="T110" fmla="*/ 33 w 105"/>
                <a:gd name="T111" fmla="*/ 1 h 118"/>
                <a:gd name="T112" fmla="*/ 33 w 105"/>
                <a:gd name="T113" fmla="*/ 0 h 118"/>
                <a:gd name="T114" fmla="*/ 105 w 105"/>
                <a:gd name="T115" fmla="*/ 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5" h="118">
                  <a:moveTo>
                    <a:pt x="105" y="0"/>
                  </a:moveTo>
                  <a:lnTo>
                    <a:pt x="105" y="0"/>
                  </a:lnTo>
                  <a:lnTo>
                    <a:pt x="98" y="22"/>
                  </a:lnTo>
                  <a:lnTo>
                    <a:pt x="97" y="22"/>
                  </a:lnTo>
                  <a:lnTo>
                    <a:pt x="97" y="22"/>
                  </a:lnTo>
                  <a:lnTo>
                    <a:pt x="95" y="16"/>
                  </a:lnTo>
                  <a:lnTo>
                    <a:pt x="92" y="13"/>
                  </a:lnTo>
                  <a:lnTo>
                    <a:pt x="88" y="10"/>
                  </a:lnTo>
                  <a:lnTo>
                    <a:pt x="84" y="9"/>
                  </a:lnTo>
                  <a:lnTo>
                    <a:pt x="76" y="8"/>
                  </a:lnTo>
                  <a:lnTo>
                    <a:pt x="69" y="8"/>
                  </a:lnTo>
                  <a:lnTo>
                    <a:pt x="68" y="8"/>
                  </a:lnTo>
                  <a:lnTo>
                    <a:pt x="68" y="8"/>
                  </a:lnTo>
                  <a:lnTo>
                    <a:pt x="64" y="9"/>
                  </a:lnTo>
                  <a:lnTo>
                    <a:pt x="61" y="10"/>
                  </a:lnTo>
                  <a:lnTo>
                    <a:pt x="59" y="12"/>
                  </a:lnTo>
                  <a:lnTo>
                    <a:pt x="58" y="16"/>
                  </a:lnTo>
                  <a:lnTo>
                    <a:pt x="48" y="55"/>
                  </a:lnTo>
                  <a:lnTo>
                    <a:pt x="51" y="55"/>
                  </a:lnTo>
                  <a:lnTo>
                    <a:pt x="51" y="55"/>
                  </a:lnTo>
                  <a:lnTo>
                    <a:pt x="62" y="55"/>
                  </a:lnTo>
                  <a:lnTo>
                    <a:pt x="71" y="55"/>
                  </a:lnTo>
                  <a:lnTo>
                    <a:pt x="78" y="53"/>
                  </a:lnTo>
                  <a:lnTo>
                    <a:pt x="81" y="52"/>
                  </a:lnTo>
                  <a:lnTo>
                    <a:pt x="83" y="50"/>
                  </a:lnTo>
                  <a:lnTo>
                    <a:pt x="84" y="50"/>
                  </a:lnTo>
                  <a:lnTo>
                    <a:pt x="78" y="71"/>
                  </a:lnTo>
                  <a:lnTo>
                    <a:pt x="77" y="71"/>
                  </a:lnTo>
                  <a:lnTo>
                    <a:pt x="77" y="71"/>
                  </a:lnTo>
                  <a:lnTo>
                    <a:pt x="75" y="68"/>
                  </a:lnTo>
                  <a:lnTo>
                    <a:pt x="73" y="66"/>
                  </a:lnTo>
                  <a:lnTo>
                    <a:pt x="70" y="65"/>
                  </a:lnTo>
                  <a:lnTo>
                    <a:pt x="67" y="64"/>
                  </a:lnTo>
                  <a:lnTo>
                    <a:pt x="58" y="63"/>
                  </a:lnTo>
                  <a:lnTo>
                    <a:pt x="48" y="63"/>
                  </a:lnTo>
                  <a:lnTo>
                    <a:pt x="45" y="63"/>
                  </a:lnTo>
                  <a:lnTo>
                    <a:pt x="36" y="95"/>
                  </a:lnTo>
                  <a:lnTo>
                    <a:pt x="36" y="95"/>
                  </a:lnTo>
                  <a:lnTo>
                    <a:pt x="34" y="103"/>
                  </a:lnTo>
                  <a:lnTo>
                    <a:pt x="32" y="109"/>
                  </a:lnTo>
                  <a:lnTo>
                    <a:pt x="33" y="114"/>
                  </a:lnTo>
                  <a:lnTo>
                    <a:pt x="34" y="117"/>
                  </a:lnTo>
                  <a:lnTo>
                    <a:pt x="34" y="118"/>
                  </a:lnTo>
                  <a:lnTo>
                    <a:pt x="0" y="118"/>
                  </a:lnTo>
                  <a:lnTo>
                    <a:pt x="0" y="117"/>
                  </a:lnTo>
                  <a:lnTo>
                    <a:pt x="0" y="117"/>
                  </a:lnTo>
                  <a:lnTo>
                    <a:pt x="3" y="114"/>
                  </a:lnTo>
                  <a:lnTo>
                    <a:pt x="6" y="110"/>
                  </a:lnTo>
                  <a:lnTo>
                    <a:pt x="8" y="104"/>
                  </a:lnTo>
                  <a:lnTo>
                    <a:pt x="11" y="96"/>
                  </a:lnTo>
                  <a:lnTo>
                    <a:pt x="32" y="24"/>
                  </a:lnTo>
                  <a:lnTo>
                    <a:pt x="32" y="24"/>
                  </a:lnTo>
                  <a:lnTo>
                    <a:pt x="34" y="15"/>
                  </a:lnTo>
                  <a:lnTo>
                    <a:pt x="35" y="9"/>
                  </a:lnTo>
                  <a:lnTo>
                    <a:pt x="35" y="5"/>
                  </a:lnTo>
                  <a:lnTo>
                    <a:pt x="33" y="1"/>
                  </a:lnTo>
                  <a:lnTo>
                    <a:pt x="33" y="0"/>
                  </a:lnTo>
                  <a:lnTo>
                    <a:pt x="10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799" dirty="0"/>
            </a:p>
          </p:txBody>
        </p:sp>
        <p:sp>
          <p:nvSpPr>
            <p:cNvPr id="34" name="Freeform 30"/>
            <p:cNvSpPr>
              <a:spLocks/>
            </p:cNvSpPr>
            <p:nvPr userDrawn="1"/>
          </p:nvSpPr>
          <p:spPr bwMode="auto">
            <a:xfrm>
              <a:off x="1925638" y="1789113"/>
              <a:ext cx="150813" cy="187325"/>
            </a:xfrm>
            <a:custGeom>
              <a:avLst/>
              <a:gdLst>
                <a:gd name="T0" fmla="*/ 95 w 95"/>
                <a:gd name="T1" fmla="*/ 0 h 118"/>
                <a:gd name="T2" fmla="*/ 95 w 95"/>
                <a:gd name="T3" fmla="*/ 0 h 118"/>
                <a:gd name="T4" fmla="*/ 89 w 95"/>
                <a:gd name="T5" fmla="*/ 22 h 118"/>
                <a:gd name="T6" fmla="*/ 87 w 95"/>
                <a:gd name="T7" fmla="*/ 22 h 118"/>
                <a:gd name="T8" fmla="*/ 87 w 95"/>
                <a:gd name="T9" fmla="*/ 22 h 118"/>
                <a:gd name="T10" fmla="*/ 85 w 95"/>
                <a:gd name="T11" fmla="*/ 16 h 118"/>
                <a:gd name="T12" fmla="*/ 82 w 95"/>
                <a:gd name="T13" fmla="*/ 13 h 118"/>
                <a:gd name="T14" fmla="*/ 78 w 95"/>
                <a:gd name="T15" fmla="*/ 11 h 118"/>
                <a:gd name="T16" fmla="*/ 75 w 95"/>
                <a:gd name="T17" fmla="*/ 9 h 118"/>
                <a:gd name="T18" fmla="*/ 67 w 95"/>
                <a:gd name="T19" fmla="*/ 8 h 118"/>
                <a:gd name="T20" fmla="*/ 61 w 95"/>
                <a:gd name="T21" fmla="*/ 8 h 118"/>
                <a:gd name="T22" fmla="*/ 60 w 95"/>
                <a:gd name="T23" fmla="*/ 8 h 118"/>
                <a:gd name="T24" fmla="*/ 35 w 95"/>
                <a:gd name="T25" fmla="*/ 95 h 118"/>
                <a:gd name="T26" fmla="*/ 35 w 95"/>
                <a:gd name="T27" fmla="*/ 95 h 118"/>
                <a:gd name="T28" fmla="*/ 32 w 95"/>
                <a:gd name="T29" fmla="*/ 110 h 118"/>
                <a:gd name="T30" fmla="*/ 32 w 95"/>
                <a:gd name="T31" fmla="*/ 114 h 118"/>
                <a:gd name="T32" fmla="*/ 34 w 95"/>
                <a:gd name="T33" fmla="*/ 117 h 118"/>
                <a:gd name="T34" fmla="*/ 34 w 95"/>
                <a:gd name="T35" fmla="*/ 118 h 118"/>
                <a:gd name="T36" fmla="*/ 0 w 95"/>
                <a:gd name="T37" fmla="*/ 118 h 118"/>
                <a:gd name="T38" fmla="*/ 0 w 95"/>
                <a:gd name="T39" fmla="*/ 117 h 118"/>
                <a:gd name="T40" fmla="*/ 0 w 95"/>
                <a:gd name="T41" fmla="*/ 117 h 118"/>
                <a:gd name="T42" fmla="*/ 4 w 95"/>
                <a:gd name="T43" fmla="*/ 114 h 118"/>
                <a:gd name="T44" fmla="*/ 6 w 95"/>
                <a:gd name="T45" fmla="*/ 110 h 118"/>
                <a:gd name="T46" fmla="*/ 8 w 95"/>
                <a:gd name="T47" fmla="*/ 104 h 118"/>
                <a:gd name="T48" fmla="*/ 11 w 95"/>
                <a:gd name="T49" fmla="*/ 95 h 118"/>
                <a:gd name="T50" fmla="*/ 36 w 95"/>
                <a:gd name="T51" fmla="*/ 8 h 118"/>
                <a:gd name="T52" fmla="*/ 33 w 95"/>
                <a:gd name="T53" fmla="*/ 8 h 118"/>
                <a:gd name="T54" fmla="*/ 33 w 95"/>
                <a:gd name="T55" fmla="*/ 8 h 118"/>
                <a:gd name="T56" fmla="*/ 26 w 95"/>
                <a:gd name="T57" fmla="*/ 8 h 118"/>
                <a:gd name="T58" fmla="*/ 19 w 95"/>
                <a:gd name="T59" fmla="*/ 9 h 118"/>
                <a:gd name="T60" fmla="*/ 15 w 95"/>
                <a:gd name="T61" fmla="*/ 11 h 118"/>
                <a:gd name="T62" fmla="*/ 11 w 95"/>
                <a:gd name="T63" fmla="*/ 13 h 118"/>
                <a:gd name="T64" fmla="*/ 7 w 95"/>
                <a:gd name="T65" fmla="*/ 16 h 118"/>
                <a:gd name="T66" fmla="*/ 3 w 95"/>
                <a:gd name="T67" fmla="*/ 22 h 118"/>
                <a:gd name="T68" fmla="*/ 1 w 95"/>
                <a:gd name="T69" fmla="*/ 22 h 118"/>
                <a:gd name="T70" fmla="*/ 1 w 95"/>
                <a:gd name="T71" fmla="*/ 22 h 118"/>
                <a:gd name="T72" fmla="*/ 8 w 95"/>
                <a:gd name="T73" fmla="*/ 0 h 118"/>
                <a:gd name="T74" fmla="*/ 95 w 95"/>
                <a:gd name="T75" fmla="*/ 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5" h="118">
                  <a:moveTo>
                    <a:pt x="95" y="0"/>
                  </a:moveTo>
                  <a:lnTo>
                    <a:pt x="95" y="0"/>
                  </a:lnTo>
                  <a:lnTo>
                    <a:pt x="89" y="22"/>
                  </a:lnTo>
                  <a:lnTo>
                    <a:pt x="87" y="22"/>
                  </a:lnTo>
                  <a:lnTo>
                    <a:pt x="87" y="22"/>
                  </a:lnTo>
                  <a:lnTo>
                    <a:pt x="85" y="16"/>
                  </a:lnTo>
                  <a:lnTo>
                    <a:pt x="82" y="13"/>
                  </a:lnTo>
                  <a:lnTo>
                    <a:pt x="78" y="11"/>
                  </a:lnTo>
                  <a:lnTo>
                    <a:pt x="75" y="9"/>
                  </a:lnTo>
                  <a:lnTo>
                    <a:pt x="67" y="8"/>
                  </a:lnTo>
                  <a:lnTo>
                    <a:pt x="61" y="8"/>
                  </a:lnTo>
                  <a:lnTo>
                    <a:pt x="60" y="8"/>
                  </a:lnTo>
                  <a:lnTo>
                    <a:pt x="35" y="95"/>
                  </a:lnTo>
                  <a:lnTo>
                    <a:pt x="35" y="95"/>
                  </a:lnTo>
                  <a:lnTo>
                    <a:pt x="32" y="110"/>
                  </a:lnTo>
                  <a:lnTo>
                    <a:pt x="32" y="114"/>
                  </a:lnTo>
                  <a:lnTo>
                    <a:pt x="34" y="117"/>
                  </a:lnTo>
                  <a:lnTo>
                    <a:pt x="34" y="118"/>
                  </a:lnTo>
                  <a:lnTo>
                    <a:pt x="0" y="118"/>
                  </a:lnTo>
                  <a:lnTo>
                    <a:pt x="0" y="117"/>
                  </a:lnTo>
                  <a:lnTo>
                    <a:pt x="0" y="117"/>
                  </a:lnTo>
                  <a:lnTo>
                    <a:pt x="4" y="114"/>
                  </a:lnTo>
                  <a:lnTo>
                    <a:pt x="6" y="110"/>
                  </a:lnTo>
                  <a:lnTo>
                    <a:pt x="8" y="104"/>
                  </a:lnTo>
                  <a:lnTo>
                    <a:pt x="11" y="95"/>
                  </a:lnTo>
                  <a:lnTo>
                    <a:pt x="36" y="8"/>
                  </a:lnTo>
                  <a:lnTo>
                    <a:pt x="33" y="8"/>
                  </a:lnTo>
                  <a:lnTo>
                    <a:pt x="33" y="8"/>
                  </a:lnTo>
                  <a:lnTo>
                    <a:pt x="26" y="8"/>
                  </a:lnTo>
                  <a:lnTo>
                    <a:pt x="19" y="9"/>
                  </a:lnTo>
                  <a:lnTo>
                    <a:pt x="15" y="11"/>
                  </a:lnTo>
                  <a:lnTo>
                    <a:pt x="11" y="13"/>
                  </a:lnTo>
                  <a:lnTo>
                    <a:pt x="7" y="16"/>
                  </a:lnTo>
                  <a:lnTo>
                    <a:pt x="3" y="22"/>
                  </a:lnTo>
                  <a:lnTo>
                    <a:pt x="1" y="22"/>
                  </a:lnTo>
                  <a:lnTo>
                    <a:pt x="1" y="22"/>
                  </a:lnTo>
                  <a:lnTo>
                    <a:pt x="8" y="0"/>
                  </a:lnTo>
                  <a:lnTo>
                    <a:pt x="9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799" dirty="0"/>
            </a:p>
          </p:txBody>
        </p:sp>
        <p:sp>
          <p:nvSpPr>
            <p:cNvPr id="35" name="Freeform 31"/>
            <p:cNvSpPr>
              <a:spLocks/>
            </p:cNvSpPr>
            <p:nvPr userDrawn="1"/>
          </p:nvSpPr>
          <p:spPr bwMode="auto">
            <a:xfrm>
              <a:off x="1447801" y="1789113"/>
              <a:ext cx="238125" cy="187325"/>
            </a:xfrm>
            <a:custGeom>
              <a:avLst/>
              <a:gdLst>
                <a:gd name="T0" fmla="*/ 150 w 150"/>
                <a:gd name="T1" fmla="*/ 1 h 118"/>
                <a:gd name="T2" fmla="*/ 150 w 150"/>
                <a:gd name="T3" fmla="*/ 1 h 118"/>
                <a:gd name="T4" fmla="*/ 147 w 150"/>
                <a:gd name="T5" fmla="*/ 5 h 118"/>
                <a:gd name="T6" fmla="*/ 144 w 150"/>
                <a:gd name="T7" fmla="*/ 9 h 118"/>
                <a:gd name="T8" fmla="*/ 136 w 150"/>
                <a:gd name="T9" fmla="*/ 23 h 118"/>
                <a:gd name="T10" fmla="*/ 136 w 150"/>
                <a:gd name="T11" fmla="*/ 23 h 118"/>
                <a:gd name="T12" fmla="*/ 108 w 150"/>
                <a:gd name="T13" fmla="*/ 76 h 118"/>
                <a:gd name="T14" fmla="*/ 87 w 150"/>
                <a:gd name="T15" fmla="*/ 118 h 118"/>
                <a:gd name="T16" fmla="*/ 74 w 150"/>
                <a:gd name="T17" fmla="*/ 118 h 118"/>
                <a:gd name="T18" fmla="*/ 67 w 150"/>
                <a:gd name="T19" fmla="*/ 44 h 118"/>
                <a:gd name="T20" fmla="*/ 66 w 150"/>
                <a:gd name="T21" fmla="*/ 44 h 118"/>
                <a:gd name="T22" fmla="*/ 26 w 150"/>
                <a:gd name="T23" fmla="*/ 118 h 118"/>
                <a:gd name="T24" fmla="*/ 15 w 150"/>
                <a:gd name="T25" fmla="*/ 118 h 118"/>
                <a:gd name="T26" fmla="*/ 5 w 150"/>
                <a:gd name="T27" fmla="*/ 24 h 118"/>
                <a:gd name="T28" fmla="*/ 5 w 150"/>
                <a:gd name="T29" fmla="*/ 24 h 118"/>
                <a:gd name="T30" fmla="*/ 4 w 150"/>
                <a:gd name="T31" fmla="*/ 9 h 118"/>
                <a:gd name="T32" fmla="*/ 2 w 150"/>
                <a:gd name="T33" fmla="*/ 5 h 118"/>
                <a:gd name="T34" fmla="*/ 0 w 150"/>
                <a:gd name="T35" fmla="*/ 1 h 118"/>
                <a:gd name="T36" fmla="*/ 0 w 150"/>
                <a:gd name="T37" fmla="*/ 0 h 118"/>
                <a:gd name="T38" fmla="*/ 33 w 150"/>
                <a:gd name="T39" fmla="*/ 0 h 118"/>
                <a:gd name="T40" fmla="*/ 33 w 150"/>
                <a:gd name="T41" fmla="*/ 1 h 118"/>
                <a:gd name="T42" fmla="*/ 33 w 150"/>
                <a:gd name="T43" fmla="*/ 1 h 118"/>
                <a:gd name="T44" fmla="*/ 31 w 150"/>
                <a:gd name="T45" fmla="*/ 5 h 118"/>
                <a:gd name="T46" fmla="*/ 29 w 150"/>
                <a:gd name="T47" fmla="*/ 9 h 118"/>
                <a:gd name="T48" fmla="*/ 29 w 150"/>
                <a:gd name="T49" fmla="*/ 14 h 118"/>
                <a:gd name="T50" fmla="*/ 29 w 150"/>
                <a:gd name="T51" fmla="*/ 23 h 118"/>
                <a:gd name="T52" fmla="*/ 35 w 150"/>
                <a:gd name="T53" fmla="*/ 79 h 118"/>
                <a:gd name="T54" fmla="*/ 35 w 150"/>
                <a:gd name="T55" fmla="*/ 79 h 118"/>
                <a:gd name="T56" fmla="*/ 77 w 150"/>
                <a:gd name="T57" fmla="*/ 1 h 118"/>
                <a:gd name="T58" fmla="*/ 86 w 150"/>
                <a:gd name="T59" fmla="*/ 1 h 118"/>
                <a:gd name="T60" fmla="*/ 93 w 150"/>
                <a:gd name="T61" fmla="*/ 79 h 118"/>
                <a:gd name="T62" fmla="*/ 94 w 150"/>
                <a:gd name="T63" fmla="*/ 79 h 118"/>
                <a:gd name="T64" fmla="*/ 94 w 150"/>
                <a:gd name="T65" fmla="*/ 79 h 118"/>
                <a:gd name="T66" fmla="*/ 124 w 150"/>
                <a:gd name="T67" fmla="*/ 21 h 118"/>
                <a:gd name="T68" fmla="*/ 124 w 150"/>
                <a:gd name="T69" fmla="*/ 21 h 118"/>
                <a:gd name="T70" fmla="*/ 128 w 150"/>
                <a:gd name="T71" fmla="*/ 12 h 118"/>
                <a:gd name="T72" fmla="*/ 129 w 150"/>
                <a:gd name="T73" fmla="*/ 6 h 118"/>
                <a:gd name="T74" fmla="*/ 129 w 150"/>
                <a:gd name="T75" fmla="*/ 3 h 118"/>
                <a:gd name="T76" fmla="*/ 128 w 150"/>
                <a:gd name="T77" fmla="*/ 1 h 118"/>
                <a:gd name="T78" fmla="*/ 128 w 150"/>
                <a:gd name="T79" fmla="*/ 0 h 118"/>
                <a:gd name="T80" fmla="*/ 150 w 150"/>
                <a:gd name="T81" fmla="*/ 0 h 118"/>
                <a:gd name="T82" fmla="*/ 150 w 150"/>
                <a:gd name="T83" fmla="*/ 1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0" h="118">
                  <a:moveTo>
                    <a:pt x="150" y="1"/>
                  </a:moveTo>
                  <a:lnTo>
                    <a:pt x="150" y="1"/>
                  </a:lnTo>
                  <a:lnTo>
                    <a:pt x="147" y="5"/>
                  </a:lnTo>
                  <a:lnTo>
                    <a:pt x="144" y="9"/>
                  </a:lnTo>
                  <a:lnTo>
                    <a:pt x="136" y="23"/>
                  </a:lnTo>
                  <a:lnTo>
                    <a:pt x="136" y="23"/>
                  </a:lnTo>
                  <a:lnTo>
                    <a:pt x="108" y="76"/>
                  </a:lnTo>
                  <a:lnTo>
                    <a:pt x="87" y="118"/>
                  </a:lnTo>
                  <a:lnTo>
                    <a:pt x="74" y="118"/>
                  </a:lnTo>
                  <a:lnTo>
                    <a:pt x="67" y="44"/>
                  </a:lnTo>
                  <a:lnTo>
                    <a:pt x="66" y="44"/>
                  </a:lnTo>
                  <a:lnTo>
                    <a:pt x="26" y="118"/>
                  </a:lnTo>
                  <a:lnTo>
                    <a:pt x="15" y="118"/>
                  </a:lnTo>
                  <a:lnTo>
                    <a:pt x="5" y="24"/>
                  </a:lnTo>
                  <a:lnTo>
                    <a:pt x="5" y="24"/>
                  </a:lnTo>
                  <a:lnTo>
                    <a:pt x="4" y="9"/>
                  </a:lnTo>
                  <a:lnTo>
                    <a:pt x="2" y="5"/>
                  </a:lnTo>
                  <a:lnTo>
                    <a:pt x="0" y="1"/>
                  </a:lnTo>
                  <a:lnTo>
                    <a:pt x="0" y="0"/>
                  </a:lnTo>
                  <a:lnTo>
                    <a:pt x="33" y="0"/>
                  </a:lnTo>
                  <a:lnTo>
                    <a:pt x="33" y="1"/>
                  </a:lnTo>
                  <a:lnTo>
                    <a:pt x="33" y="1"/>
                  </a:lnTo>
                  <a:lnTo>
                    <a:pt x="31" y="5"/>
                  </a:lnTo>
                  <a:lnTo>
                    <a:pt x="29" y="9"/>
                  </a:lnTo>
                  <a:lnTo>
                    <a:pt x="29" y="14"/>
                  </a:lnTo>
                  <a:lnTo>
                    <a:pt x="29" y="23"/>
                  </a:lnTo>
                  <a:lnTo>
                    <a:pt x="35" y="79"/>
                  </a:lnTo>
                  <a:lnTo>
                    <a:pt x="35" y="79"/>
                  </a:lnTo>
                  <a:lnTo>
                    <a:pt x="77" y="1"/>
                  </a:lnTo>
                  <a:lnTo>
                    <a:pt x="86" y="1"/>
                  </a:lnTo>
                  <a:lnTo>
                    <a:pt x="93" y="79"/>
                  </a:lnTo>
                  <a:lnTo>
                    <a:pt x="94" y="79"/>
                  </a:lnTo>
                  <a:lnTo>
                    <a:pt x="94" y="79"/>
                  </a:lnTo>
                  <a:lnTo>
                    <a:pt x="124" y="21"/>
                  </a:lnTo>
                  <a:lnTo>
                    <a:pt x="124" y="21"/>
                  </a:lnTo>
                  <a:lnTo>
                    <a:pt x="128" y="12"/>
                  </a:lnTo>
                  <a:lnTo>
                    <a:pt x="129" y="6"/>
                  </a:lnTo>
                  <a:lnTo>
                    <a:pt x="129" y="3"/>
                  </a:lnTo>
                  <a:lnTo>
                    <a:pt x="128" y="1"/>
                  </a:lnTo>
                  <a:lnTo>
                    <a:pt x="128" y="0"/>
                  </a:lnTo>
                  <a:lnTo>
                    <a:pt x="150" y="0"/>
                  </a:lnTo>
                  <a:lnTo>
                    <a:pt x="15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799" dirty="0"/>
            </a:p>
          </p:txBody>
        </p:sp>
      </p:grpSp>
      <p:sp>
        <p:nvSpPr>
          <p:cNvPr id="14" name="Text Placeholder 2"/>
          <p:cNvSpPr>
            <a:spLocks noGrp="1"/>
          </p:cNvSpPr>
          <p:nvPr>
            <p:ph type="body" sz="quarter" idx="12" hasCustomPrompt="1"/>
          </p:nvPr>
        </p:nvSpPr>
        <p:spPr>
          <a:xfrm>
            <a:off x="283745" y="301626"/>
            <a:ext cx="10230268" cy="4897090"/>
          </a:xfrm>
        </p:spPr>
        <p:txBody>
          <a:bodyPr/>
          <a:lstStyle>
            <a:lvl1pPr marL="571351" indent="-571351">
              <a:buFont typeface="Arial" panose="020B0604020202020204" pitchFamily="34" charset="0"/>
              <a:buChar char="−"/>
              <a:defRPr sz="3599">
                <a:solidFill>
                  <a:schemeClr val="bg1"/>
                </a:solidFill>
              </a:defRPr>
            </a:lvl1pPr>
            <a:lvl2pPr>
              <a:defRPr sz="2799">
                <a:solidFill>
                  <a:schemeClr val="bg1"/>
                </a:solidFill>
              </a:defRPr>
            </a:lvl2pPr>
            <a:lvl3pPr marL="985549" indent="-457080">
              <a:buFont typeface="Arial" panose="020B0604020202020204" pitchFamily="34" charset="0"/>
              <a:buChar char="−"/>
              <a:defRPr sz="2799">
                <a:solidFill>
                  <a:schemeClr val="bg1"/>
                </a:solidFill>
              </a:defRPr>
            </a:lvl3pPr>
            <a:lvl4pPr>
              <a:defRPr sz="2799">
                <a:solidFill>
                  <a:schemeClr val="bg1"/>
                </a:solidFill>
              </a:defRPr>
            </a:lvl4pPr>
            <a:lvl5pPr>
              <a:defRPr sz="2399">
                <a:solidFill>
                  <a:schemeClr val="bg1"/>
                </a:solidFill>
              </a:defRPr>
            </a:lvl5pPr>
          </a:lstStyle>
          <a:p>
            <a:pPr lvl="0"/>
            <a:r>
              <a:rPr lang="en-US" dirty="0"/>
              <a:t>You can use it as divider or highlight slide. Make it short, clear and pretty. If used as a highlight slide, size of the text should be 35pt. If used as a divider slide, content can be much smaller – 18pt.</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3934347604"/>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sp>
        <p:nvSpPr>
          <p:cNvPr id="2" name="Footer Placeholder 3"/>
          <p:cNvSpPr>
            <a:spLocks noGrp="1"/>
          </p:cNvSpPr>
          <p:nvPr>
            <p:ph type="ftr" sz="quarter" idx="3"/>
          </p:nvPr>
        </p:nvSpPr>
        <p:spPr>
          <a:xfrm>
            <a:off x="658292" y="5592196"/>
            <a:ext cx="5678487" cy="228600"/>
          </a:xfrm>
          <a:prstGeom prst="rect">
            <a:avLst/>
          </a:prstGeom>
        </p:spPr>
        <p:txBody>
          <a:bodyPr/>
          <a:lstStyle>
            <a:lvl1pPr>
              <a:defRPr sz="800">
                <a:solidFill>
                  <a:schemeClr val="tx2"/>
                </a:solidFill>
              </a:defRPr>
            </a:lvl1pPr>
          </a:lstStyle>
          <a:p>
            <a:r>
              <a:rPr lang="en-US"/>
              <a:t>Global webinar for third-party providers</a:t>
            </a:r>
            <a:endParaRPr lang="en-GB" dirty="0"/>
          </a:p>
        </p:txBody>
      </p:sp>
      <p:sp>
        <p:nvSpPr>
          <p:cNvPr id="3" name="Slide Number Placeholder 4"/>
          <p:cNvSpPr>
            <a:spLocks noGrp="1"/>
          </p:cNvSpPr>
          <p:nvPr>
            <p:ph type="sldNum" sz="quarter" idx="4"/>
          </p:nvPr>
        </p:nvSpPr>
        <p:spPr>
          <a:xfrm>
            <a:off x="9823251" y="5592196"/>
            <a:ext cx="762000" cy="228600"/>
          </a:xfrm>
          <a:prstGeom prst="rect">
            <a:avLst/>
          </a:prstGeom>
        </p:spPr>
        <p:txBody>
          <a:bodyPr/>
          <a:lstStyle>
            <a:lvl1pPr algn="r">
              <a:defRPr sz="800">
                <a:solidFill>
                  <a:schemeClr val="tx2"/>
                </a:solidFill>
              </a:defRPr>
            </a:lvl1pPr>
          </a:lstStyle>
          <a:p>
            <a:fld id="{F17889F7-7963-4A16-ADF8-FEE4D97DC541}" type="slidenum">
              <a:rPr lang="en-GB" smtClean="0"/>
              <a:pPr/>
              <a:t>‹#›</a:t>
            </a:fld>
            <a:endParaRPr lang="en-GB" dirty="0"/>
          </a:p>
        </p:txBody>
      </p:sp>
      <p:sp>
        <p:nvSpPr>
          <p:cNvPr id="4" name="Rectangle 3"/>
          <p:cNvSpPr/>
          <p:nvPr userDrawn="1"/>
        </p:nvSpPr>
        <p:spPr bwMode="auto">
          <a:xfrm>
            <a:off x="0" y="0"/>
            <a:ext cx="10801350" cy="6076950"/>
          </a:xfrm>
          <a:prstGeom prst="rect">
            <a:avLst/>
          </a:prstGeom>
          <a:solidFill>
            <a:schemeClr val="tx2"/>
          </a:solidFill>
          <a:ln w="9525" cap="flat" cmpd="sng" algn="ctr">
            <a:noFill/>
            <a:prstDash val="solid"/>
            <a:round/>
            <a:headEnd type="none" w="med" len="med"/>
            <a:tailEnd type="none" w="med" len="med"/>
          </a:ln>
          <a:effectLst/>
        </p:spPr>
        <p:txBody>
          <a:bodyPr vert="horz" wrap="square" lIns="107949" tIns="53975" rIns="107949" bIns="53975" numCol="1" spcCol="0" rtlCol="0" anchor="t" anchorCtr="0" compatLnSpc="1">
            <a:prstTxWarp prst="textNoShape">
              <a:avLst/>
            </a:prstTxWarp>
          </a:bodyPr>
          <a:lstStyle/>
          <a:p>
            <a:pPr defTabSz="1079425"/>
            <a:endParaRPr lang="en-GB" sz="1799" dirty="0"/>
          </a:p>
        </p:txBody>
      </p:sp>
      <p:sp>
        <p:nvSpPr>
          <p:cNvPr id="5" name="TextBox 4"/>
          <p:cNvSpPr txBox="1"/>
          <p:nvPr userDrawn="1"/>
        </p:nvSpPr>
        <p:spPr>
          <a:xfrm>
            <a:off x="4790674" y="3902571"/>
            <a:ext cx="1220003" cy="276999"/>
          </a:xfrm>
          <a:prstGeom prst="rect">
            <a:avLst/>
          </a:prstGeom>
          <a:noFill/>
          <a:ln>
            <a:noFill/>
          </a:ln>
        </p:spPr>
        <p:txBody>
          <a:bodyPr wrap="square" rtlCol="0">
            <a:spAutoFit/>
          </a:bodyPr>
          <a:lstStyle/>
          <a:p>
            <a:pPr algn="ctr"/>
            <a:r>
              <a:rPr lang="en-GB" sz="1200" dirty="0">
                <a:solidFill>
                  <a:schemeClr val="bg1"/>
                </a:solidFill>
              </a:rPr>
              <a:t>www.swift.com</a:t>
            </a:r>
            <a:endParaRPr lang="en-GB" sz="1050" dirty="0">
              <a:solidFill>
                <a:schemeClr val="bg1"/>
              </a:solidFill>
            </a:endParaRPr>
          </a:p>
        </p:txBody>
      </p:sp>
      <p:grpSp>
        <p:nvGrpSpPr>
          <p:cNvPr id="14" name="Group 13"/>
          <p:cNvGrpSpPr/>
          <p:nvPr userDrawn="1"/>
        </p:nvGrpSpPr>
        <p:grpSpPr>
          <a:xfrm>
            <a:off x="4774950" y="2317122"/>
            <a:ext cx="1251449" cy="1253662"/>
            <a:chOff x="1230313" y="1433513"/>
            <a:chExt cx="898525" cy="900113"/>
          </a:xfrm>
        </p:grpSpPr>
        <p:sp>
          <p:nvSpPr>
            <p:cNvPr id="15" name="Freeform 14"/>
            <p:cNvSpPr>
              <a:spLocks noEditPoints="1"/>
            </p:cNvSpPr>
            <p:nvPr userDrawn="1"/>
          </p:nvSpPr>
          <p:spPr bwMode="auto">
            <a:xfrm>
              <a:off x="1230313" y="1433513"/>
              <a:ext cx="898525" cy="900113"/>
            </a:xfrm>
            <a:custGeom>
              <a:avLst/>
              <a:gdLst>
                <a:gd name="T0" fmla="*/ 198 w 566"/>
                <a:gd name="T1" fmla="*/ 14 h 567"/>
                <a:gd name="T2" fmla="*/ 103 w 566"/>
                <a:gd name="T3" fmla="*/ 66 h 567"/>
                <a:gd name="T4" fmla="*/ 34 w 566"/>
                <a:gd name="T5" fmla="*/ 149 h 567"/>
                <a:gd name="T6" fmla="*/ 2 w 566"/>
                <a:gd name="T7" fmla="*/ 255 h 567"/>
                <a:gd name="T8" fmla="*/ 9 w 566"/>
                <a:gd name="T9" fmla="*/ 354 h 567"/>
                <a:gd name="T10" fmla="*/ 57 w 566"/>
                <a:gd name="T11" fmla="*/ 453 h 567"/>
                <a:gd name="T12" fmla="*/ 136 w 566"/>
                <a:gd name="T13" fmla="*/ 526 h 567"/>
                <a:gd name="T14" fmla="*/ 240 w 566"/>
                <a:gd name="T15" fmla="*/ 563 h 567"/>
                <a:gd name="T16" fmla="*/ 341 w 566"/>
                <a:gd name="T17" fmla="*/ 561 h 567"/>
                <a:gd name="T18" fmla="*/ 442 w 566"/>
                <a:gd name="T19" fmla="*/ 518 h 567"/>
                <a:gd name="T20" fmla="*/ 518 w 566"/>
                <a:gd name="T21" fmla="*/ 442 h 567"/>
                <a:gd name="T22" fmla="*/ 561 w 566"/>
                <a:gd name="T23" fmla="*/ 341 h 567"/>
                <a:gd name="T24" fmla="*/ 563 w 566"/>
                <a:gd name="T25" fmla="*/ 240 h 567"/>
                <a:gd name="T26" fmla="*/ 526 w 566"/>
                <a:gd name="T27" fmla="*/ 137 h 567"/>
                <a:gd name="T28" fmla="*/ 454 w 566"/>
                <a:gd name="T29" fmla="*/ 57 h 567"/>
                <a:gd name="T30" fmla="*/ 356 w 566"/>
                <a:gd name="T31" fmla="*/ 10 h 567"/>
                <a:gd name="T32" fmla="*/ 95 w 566"/>
                <a:gd name="T33" fmla="*/ 90 h 567"/>
                <a:gd name="T34" fmla="*/ 248 w 566"/>
                <a:gd name="T35" fmla="*/ 16 h 567"/>
                <a:gd name="T36" fmla="*/ 206 w 566"/>
                <a:gd name="T37" fmla="*/ 55 h 567"/>
                <a:gd name="T38" fmla="*/ 94 w 566"/>
                <a:gd name="T39" fmla="*/ 92 h 567"/>
                <a:gd name="T40" fmla="*/ 247 w 566"/>
                <a:gd name="T41" fmla="*/ 36 h 567"/>
                <a:gd name="T42" fmla="*/ 192 w 566"/>
                <a:gd name="T43" fmla="*/ 92 h 567"/>
                <a:gd name="T44" fmla="*/ 337 w 566"/>
                <a:gd name="T45" fmla="*/ 50 h 567"/>
                <a:gd name="T46" fmla="*/ 290 w 566"/>
                <a:gd name="T47" fmla="*/ 92 h 567"/>
                <a:gd name="T48" fmla="*/ 319 w 566"/>
                <a:gd name="T49" fmla="*/ 19 h 567"/>
                <a:gd name="T50" fmla="*/ 382 w 566"/>
                <a:gd name="T51" fmla="*/ 32 h 567"/>
                <a:gd name="T52" fmla="*/ 473 w 566"/>
                <a:gd name="T53" fmla="*/ 92 h 567"/>
                <a:gd name="T54" fmla="*/ 166 w 566"/>
                <a:gd name="T55" fmla="*/ 107 h 567"/>
                <a:gd name="T56" fmla="*/ 32 w 566"/>
                <a:gd name="T57" fmla="*/ 186 h 567"/>
                <a:gd name="T58" fmla="*/ 81 w 566"/>
                <a:gd name="T59" fmla="*/ 106 h 567"/>
                <a:gd name="T60" fmla="*/ 278 w 566"/>
                <a:gd name="T61" fmla="*/ 186 h 567"/>
                <a:gd name="T62" fmla="*/ 183 w 566"/>
                <a:gd name="T63" fmla="*/ 106 h 567"/>
                <a:gd name="T64" fmla="*/ 384 w 566"/>
                <a:gd name="T65" fmla="*/ 106 h 567"/>
                <a:gd name="T66" fmla="*/ 417 w 566"/>
                <a:gd name="T67" fmla="*/ 186 h 567"/>
                <a:gd name="T68" fmla="*/ 486 w 566"/>
                <a:gd name="T69" fmla="*/ 105 h 567"/>
                <a:gd name="T70" fmla="*/ 535 w 566"/>
                <a:gd name="T71" fmla="*/ 186 h 567"/>
                <a:gd name="T72" fmla="*/ 411 w 566"/>
                <a:gd name="T73" fmla="*/ 126 h 567"/>
                <a:gd name="T74" fmla="*/ 540 w 566"/>
                <a:gd name="T75" fmla="*/ 199 h 567"/>
                <a:gd name="T76" fmla="*/ 552 w 566"/>
                <a:gd name="T77" fmla="*/ 305 h 567"/>
                <a:gd name="T78" fmla="*/ 27 w 566"/>
                <a:gd name="T79" fmla="*/ 368 h 567"/>
                <a:gd name="T80" fmla="*/ 14 w 566"/>
                <a:gd name="T81" fmla="*/ 284 h 567"/>
                <a:gd name="T82" fmla="*/ 540 w 566"/>
                <a:gd name="T83" fmla="*/ 199 h 567"/>
                <a:gd name="T84" fmla="*/ 156 w 566"/>
                <a:gd name="T85" fmla="*/ 441 h 567"/>
                <a:gd name="T86" fmla="*/ 81 w 566"/>
                <a:gd name="T87" fmla="*/ 461 h 567"/>
                <a:gd name="T88" fmla="*/ 32 w 566"/>
                <a:gd name="T89" fmla="*/ 381 h 567"/>
                <a:gd name="T90" fmla="*/ 183 w 566"/>
                <a:gd name="T91" fmla="*/ 461 h 567"/>
                <a:gd name="T92" fmla="*/ 149 w 566"/>
                <a:gd name="T93" fmla="*/ 381 h 567"/>
                <a:gd name="T94" fmla="*/ 412 w 566"/>
                <a:gd name="T95" fmla="*/ 402 h 567"/>
                <a:gd name="T96" fmla="*/ 290 w 566"/>
                <a:gd name="T97" fmla="*/ 461 h 567"/>
                <a:gd name="T98" fmla="*/ 534 w 566"/>
                <a:gd name="T99" fmla="*/ 382 h 567"/>
                <a:gd name="T100" fmla="*/ 400 w 566"/>
                <a:gd name="T101" fmla="*/ 461 h 567"/>
                <a:gd name="T102" fmla="*/ 431 w 566"/>
                <a:gd name="T103" fmla="*/ 381 h 567"/>
                <a:gd name="T104" fmla="*/ 176 w 566"/>
                <a:gd name="T105" fmla="*/ 475 h 567"/>
                <a:gd name="T106" fmla="*/ 253 w 566"/>
                <a:gd name="T107" fmla="*/ 551 h 567"/>
                <a:gd name="T108" fmla="*/ 146 w 566"/>
                <a:gd name="T109" fmla="*/ 515 h 567"/>
                <a:gd name="T110" fmla="*/ 176 w 566"/>
                <a:gd name="T111" fmla="*/ 475 h 567"/>
                <a:gd name="T112" fmla="*/ 230 w 566"/>
                <a:gd name="T113" fmla="*/ 516 h 567"/>
                <a:gd name="T114" fmla="*/ 278 w 566"/>
                <a:gd name="T115" fmla="*/ 475 h 567"/>
                <a:gd name="T116" fmla="*/ 320 w 566"/>
                <a:gd name="T117" fmla="*/ 531 h 567"/>
                <a:gd name="T118" fmla="*/ 374 w 566"/>
                <a:gd name="T119" fmla="*/ 475 h 567"/>
                <a:gd name="T120" fmla="*/ 401 w 566"/>
                <a:gd name="T121" fmla="*/ 525 h 567"/>
                <a:gd name="T122" fmla="*/ 319 w 566"/>
                <a:gd name="T123" fmla="*/ 547 h 567"/>
                <a:gd name="T124" fmla="*/ 391 w 566"/>
                <a:gd name="T125" fmla="*/ 475 h 5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66" h="567">
                  <a:moveTo>
                    <a:pt x="282" y="0"/>
                  </a:moveTo>
                  <a:lnTo>
                    <a:pt x="282" y="0"/>
                  </a:lnTo>
                  <a:lnTo>
                    <a:pt x="268" y="1"/>
                  </a:lnTo>
                  <a:lnTo>
                    <a:pt x="252" y="2"/>
                  </a:lnTo>
                  <a:lnTo>
                    <a:pt x="238" y="4"/>
                  </a:lnTo>
                  <a:lnTo>
                    <a:pt x="225" y="7"/>
                  </a:lnTo>
                  <a:lnTo>
                    <a:pt x="211" y="10"/>
                  </a:lnTo>
                  <a:lnTo>
                    <a:pt x="198" y="14"/>
                  </a:lnTo>
                  <a:lnTo>
                    <a:pt x="185" y="18"/>
                  </a:lnTo>
                  <a:lnTo>
                    <a:pt x="172" y="23"/>
                  </a:lnTo>
                  <a:lnTo>
                    <a:pt x="159" y="29"/>
                  </a:lnTo>
                  <a:lnTo>
                    <a:pt x="147" y="35"/>
                  </a:lnTo>
                  <a:lnTo>
                    <a:pt x="136" y="42"/>
                  </a:lnTo>
                  <a:lnTo>
                    <a:pt x="124" y="49"/>
                  </a:lnTo>
                  <a:lnTo>
                    <a:pt x="113" y="57"/>
                  </a:lnTo>
                  <a:lnTo>
                    <a:pt x="103" y="66"/>
                  </a:lnTo>
                  <a:lnTo>
                    <a:pt x="92" y="75"/>
                  </a:lnTo>
                  <a:lnTo>
                    <a:pt x="83" y="84"/>
                  </a:lnTo>
                  <a:lnTo>
                    <a:pt x="73" y="94"/>
                  </a:lnTo>
                  <a:lnTo>
                    <a:pt x="65" y="104"/>
                  </a:lnTo>
                  <a:lnTo>
                    <a:pt x="56" y="115"/>
                  </a:lnTo>
                  <a:lnTo>
                    <a:pt x="48" y="126"/>
                  </a:lnTo>
                  <a:lnTo>
                    <a:pt x="41" y="137"/>
                  </a:lnTo>
                  <a:lnTo>
                    <a:pt x="34" y="149"/>
                  </a:lnTo>
                  <a:lnTo>
                    <a:pt x="28" y="161"/>
                  </a:lnTo>
                  <a:lnTo>
                    <a:pt x="22" y="174"/>
                  </a:lnTo>
                  <a:lnTo>
                    <a:pt x="17" y="186"/>
                  </a:lnTo>
                  <a:lnTo>
                    <a:pt x="13" y="199"/>
                  </a:lnTo>
                  <a:lnTo>
                    <a:pt x="9" y="213"/>
                  </a:lnTo>
                  <a:lnTo>
                    <a:pt x="6" y="226"/>
                  </a:lnTo>
                  <a:lnTo>
                    <a:pt x="4" y="240"/>
                  </a:lnTo>
                  <a:lnTo>
                    <a:pt x="2" y="255"/>
                  </a:lnTo>
                  <a:lnTo>
                    <a:pt x="1" y="270"/>
                  </a:lnTo>
                  <a:lnTo>
                    <a:pt x="0" y="284"/>
                  </a:lnTo>
                  <a:lnTo>
                    <a:pt x="0" y="284"/>
                  </a:lnTo>
                  <a:lnTo>
                    <a:pt x="1" y="298"/>
                  </a:lnTo>
                  <a:lnTo>
                    <a:pt x="2" y="313"/>
                  </a:lnTo>
                  <a:lnTo>
                    <a:pt x="4" y="327"/>
                  </a:lnTo>
                  <a:lnTo>
                    <a:pt x="6" y="341"/>
                  </a:lnTo>
                  <a:lnTo>
                    <a:pt x="9" y="354"/>
                  </a:lnTo>
                  <a:lnTo>
                    <a:pt x="13" y="368"/>
                  </a:lnTo>
                  <a:lnTo>
                    <a:pt x="18" y="381"/>
                  </a:lnTo>
                  <a:lnTo>
                    <a:pt x="23" y="394"/>
                  </a:lnTo>
                  <a:lnTo>
                    <a:pt x="28" y="406"/>
                  </a:lnTo>
                  <a:lnTo>
                    <a:pt x="34" y="418"/>
                  </a:lnTo>
                  <a:lnTo>
                    <a:pt x="41" y="430"/>
                  </a:lnTo>
                  <a:lnTo>
                    <a:pt x="49" y="442"/>
                  </a:lnTo>
                  <a:lnTo>
                    <a:pt x="57" y="453"/>
                  </a:lnTo>
                  <a:lnTo>
                    <a:pt x="65" y="464"/>
                  </a:lnTo>
                  <a:lnTo>
                    <a:pt x="74" y="474"/>
                  </a:lnTo>
                  <a:lnTo>
                    <a:pt x="83" y="484"/>
                  </a:lnTo>
                  <a:lnTo>
                    <a:pt x="93" y="493"/>
                  </a:lnTo>
                  <a:lnTo>
                    <a:pt x="103" y="502"/>
                  </a:lnTo>
                  <a:lnTo>
                    <a:pt x="114" y="510"/>
                  </a:lnTo>
                  <a:lnTo>
                    <a:pt x="125" y="518"/>
                  </a:lnTo>
                  <a:lnTo>
                    <a:pt x="136" y="526"/>
                  </a:lnTo>
                  <a:lnTo>
                    <a:pt x="148" y="532"/>
                  </a:lnTo>
                  <a:lnTo>
                    <a:pt x="160" y="539"/>
                  </a:lnTo>
                  <a:lnTo>
                    <a:pt x="173" y="544"/>
                  </a:lnTo>
                  <a:lnTo>
                    <a:pt x="186" y="549"/>
                  </a:lnTo>
                  <a:lnTo>
                    <a:pt x="199" y="554"/>
                  </a:lnTo>
                  <a:lnTo>
                    <a:pt x="212" y="558"/>
                  </a:lnTo>
                  <a:lnTo>
                    <a:pt x="226" y="561"/>
                  </a:lnTo>
                  <a:lnTo>
                    <a:pt x="240" y="563"/>
                  </a:lnTo>
                  <a:lnTo>
                    <a:pt x="254" y="565"/>
                  </a:lnTo>
                  <a:lnTo>
                    <a:pt x="269" y="566"/>
                  </a:lnTo>
                  <a:lnTo>
                    <a:pt x="284" y="567"/>
                  </a:lnTo>
                  <a:lnTo>
                    <a:pt x="284" y="567"/>
                  </a:lnTo>
                  <a:lnTo>
                    <a:pt x="298" y="566"/>
                  </a:lnTo>
                  <a:lnTo>
                    <a:pt x="313" y="565"/>
                  </a:lnTo>
                  <a:lnTo>
                    <a:pt x="327" y="563"/>
                  </a:lnTo>
                  <a:lnTo>
                    <a:pt x="341" y="561"/>
                  </a:lnTo>
                  <a:lnTo>
                    <a:pt x="354" y="558"/>
                  </a:lnTo>
                  <a:lnTo>
                    <a:pt x="368" y="554"/>
                  </a:lnTo>
                  <a:lnTo>
                    <a:pt x="381" y="549"/>
                  </a:lnTo>
                  <a:lnTo>
                    <a:pt x="394" y="544"/>
                  </a:lnTo>
                  <a:lnTo>
                    <a:pt x="406" y="539"/>
                  </a:lnTo>
                  <a:lnTo>
                    <a:pt x="418" y="532"/>
                  </a:lnTo>
                  <a:lnTo>
                    <a:pt x="430" y="526"/>
                  </a:lnTo>
                  <a:lnTo>
                    <a:pt x="442" y="518"/>
                  </a:lnTo>
                  <a:lnTo>
                    <a:pt x="453" y="510"/>
                  </a:lnTo>
                  <a:lnTo>
                    <a:pt x="463" y="502"/>
                  </a:lnTo>
                  <a:lnTo>
                    <a:pt x="474" y="493"/>
                  </a:lnTo>
                  <a:lnTo>
                    <a:pt x="484" y="484"/>
                  </a:lnTo>
                  <a:lnTo>
                    <a:pt x="493" y="474"/>
                  </a:lnTo>
                  <a:lnTo>
                    <a:pt x="502" y="464"/>
                  </a:lnTo>
                  <a:lnTo>
                    <a:pt x="510" y="453"/>
                  </a:lnTo>
                  <a:lnTo>
                    <a:pt x="518" y="442"/>
                  </a:lnTo>
                  <a:lnTo>
                    <a:pt x="525" y="430"/>
                  </a:lnTo>
                  <a:lnTo>
                    <a:pt x="532" y="418"/>
                  </a:lnTo>
                  <a:lnTo>
                    <a:pt x="538" y="406"/>
                  </a:lnTo>
                  <a:lnTo>
                    <a:pt x="544" y="394"/>
                  </a:lnTo>
                  <a:lnTo>
                    <a:pt x="549" y="381"/>
                  </a:lnTo>
                  <a:lnTo>
                    <a:pt x="554" y="368"/>
                  </a:lnTo>
                  <a:lnTo>
                    <a:pt x="557" y="354"/>
                  </a:lnTo>
                  <a:lnTo>
                    <a:pt x="561" y="341"/>
                  </a:lnTo>
                  <a:lnTo>
                    <a:pt x="563" y="327"/>
                  </a:lnTo>
                  <a:lnTo>
                    <a:pt x="565" y="313"/>
                  </a:lnTo>
                  <a:lnTo>
                    <a:pt x="566" y="298"/>
                  </a:lnTo>
                  <a:lnTo>
                    <a:pt x="566" y="284"/>
                  </a:lnTo>
                  <a:lnTo>
                    <a:pt x="566" y="284"/>
                  </a:lnTo>
                  <a:lnTo>
                    <a:pt x="566" y="270"/>
                  </a:lnTo>
                  <a:lnTo>
                    <a:pt x="565" y="255"/>
                  </a:lnTo>
                  <a:lnTo>
                    <a:pt x="563" y="240"/>
                  </a:lnTo>
                  <a:lnTo>
                    <a:pt x="561" y="226"/>
                  </a:lnTo>
                  <a:lnTo>
                    <a:pt x="558" y="213"/>
                  </a:lnTo>
                  <a:lnTo>
                    <a:pt x="554" y="199"/>
                  </a:lnTo>
                  <a:lnTo>
                    <a:pt x="549" y="186"/>
                  </a:lnTo>
                  <a:lnTo>
                    <a:pt x="544" y="174"/>
                  </a:lnTo>
                  <a:lnTo>
                    <a:pt x="539" y="161"/>
                  </a:lnTo>
                  <a:lnTo>
                    <a:pt x="532" y="149"/>
                  </a:lnTo>
                  <a:lnTo>
                    <a:pt x="526" y="137"/>
                  </a:lnTo>
                  <a:lnTo>
                    <a:pt x="518" y="126"/>
                  </a:lnTo>
                  <a:lnTo>
                    <a:pt x="511" y="115"/>
                  </a:lnTo>
                  <a:lnTo>
                    <a:pt x="502" y="104"/>
                  </a:lnTo>
                  <a:lnTo>
                    <a:pt x="493" y="94"/>
                  </a:lnTo>
                  <a:lnTo>
                    <a:pt x="484" y="84"/>
                  </a:lnTo>
                  <a:lnTo>
                    <a:pt x="474" y="75"/>
                  </a:lnTo>
                  <a:lnTo>
                    <a:pt x="464" y="66"/>
                  </a:lnTo>
                  <a:lnTo>
                    <a:pt x="454" y="57"/>
                  </a:lnTo>
                  <a:lnTo>
                    <a:pt x="443" y="49"/>
                  </a:lnTo>
                  <a:lnTo>
                    <a:pt x="431" y="42"/>
                  </a:lnTo>
                  <a:lnTo>
                    <a:pt x="419" y="35"/>
                  </a:lnTo>
                  <a:lnTo>
                    <a:pt x="407" y="29"/>
                  </a:lnTo>
                  <a:lnTo>
                    <a:pt x="395" y="23"/>
                  </a:lnTo>
                  <a:lnTo>
                    <a:pt x="382" y="18"/>
                  </a:lnTo>
                  <a:lnTo>
                    <a:pt x="369" y="14"/>
                  </a:lnTo>
                  <a:lnTo>
                    <a:pt x="356" y="10"/>
                  </a:lnTo>
                  <a:lnTo>
                    <a:pt x="342" y="7"/>
                  </a:lnTo>
                  <a:lnTo>
                    <a:pt x="328" y="4"/>
                  </a:lnTo>
                  <a:lnTo>
                    <a:pt x="314" y="2"/>
                  </a:lnTo>
                  <a:lnTo>
                    <a:pt x="300" y="1"/>
                  </a:lnTo>
                  <a:lnTo>
                    <a:pt x="286" y="0"/>
                  </a:lnTo>
                  <a:lnTo>
                    <a:pt x="282" y="0"/>
                  </a:lnTo>
                  <a:close/>
                  <a:moveTo>
                    <a:pt x="95" y="90"/>
                  </a:moveTo>
                  <a:lnTo>
                    <a:pt x="95" y="90"/>
                  </a:lnTo>
                  <a:lnTo>
                    <a:pt x="111" y="76"/>
                  </a:lnTo>
                  <a:lnTo>
                    <a:pt x="128" y="63"/>
                  </a:lnTo>
                  <a:lnTo>
                    <a:pt x="147" y="51"/>
                  </a:lnTo>
                  <a:lnTo>
                    <a:pt x="166" y="41"/>
                  </a:lnTo>
                  <a:lnTo>
                    <a:pt x="185" y="32"/>
                  </a:lnTo>
                  <a:lnTo>
                    <a:pt x="206" y="25"/>
                  </a:lnTo>
                  <a:lnTo>
                    <a:pt x="226" y="20"/>
                  </a:lnTo>
                  <a:lnTo>
                    <a:pt x="248" y="16"/>
                  </a:lnTo>
                  <a:lnTo>
                    <a:pt x="248" y="16"/>
                  </a:lnTo>
                  <a:lnTo>
                    <a:pt x="254" y="15"/>
                  </a:lnTo>
                  <a:lnTo>
                    <a:pt x="254" y="15"/>
                  </a:lnTo>
                  <a:lnTo>
                    <a:pt x="247" y="19"/>
                  </a:lnTo>
                  <a:lnTo>
                    <a:pt x="247" y="19"/>
                  </a:lnTo>
                  <a:lnTo>
                    <a:pt x="233" y="30"/>
                  </a:lnTo>
                  <a:lnTo>
                    <a:pt x="215" y="46"/>
                  </a:lnTo>
                  <a:lnTo>
                    <a:pt x="206" y="55"/>
                  </a:lnTo>
                  <a:lnTo>
                    <a:pt x="196" y="66"/>
                  </a:lnTo>
                  <a:lnTo>
                    <a:pt x="186" y="78"/>
                  </a:lnTo>
                  <a:lnTo>
                    <a:pt x="176" y="92"/>
                  </a:lnTo>
                  <a:lnTo>
                    <a:pt x="176" y="92"/>
                  </a:lnTo>
                  <a:lnTo>
                    <a:pt x="176" y="92"/>
                  </a:lnTo>
                  <a:lnTo>
                    <a:pt x="176" y="92"/>
                  </a:lnTo>
                  <a:lnTo>
                    <a:pt x="94" y="92"/>
                  </a:lnTo>
                  <a:lnTo>
                    <a:pt x="94" y="92"/>
                  </a:lnTo>
                  <a:lnTo>
                    <a:pt x="95" y="90"/>
                  </a:lnTo>
                  <a:lnTo>
                    <a:pt x="95" y="90"/>
                  </a:lnTo>
                  <a:close/>
                  <a:moveTo>
                    <a:pt x="194" y="90"/>
                  </a:moveTo>
                  <a:lnTo>
                    <a:pt x="194" y="90"/>
                  </a:lnTo>
                  <a:lnTo>
                    <a:pt x="203" y="79"/>
                  </a:lnTo>
                  <a:lnTo>
                    <a:pt x="212" y="69"/>
                  </a:lnTo>
                  <a:lnTo>
                    <a:pt x="230" y="50"/>
                  </a:lnTo>
                  <a:lnTo>
                    <a:pt x="247" y="36"/>
                  </a:lnTo>
                  <a:lnTo>
                    <a:pt x="262" y="25"/>
                  </a:lnTo>
                  <a:lnTo>
                    <a:pt x="262" y="25"/>
                  </a:lnTo>
                  <a:lnTo>
                    <a:pt x="278" y="15"/>
                  </a:lnTo>
                  <a:lnTo>
                    <a:pt x="278" y="15"/>
                  </a:lnTo>
                  <a:lnTo>
                    <a:pt x="278" y="92"/>
                  </a:lnTo>
                  <a:lnTo>
                    <a:pt x="278" y="92"/>
                  </a:lnTo>
                  <a:lnTo>
                    <a:pt x="192" y="92"/>
                  </a:lnTo>
                  <a:lnTo>
                    <a:pt x="192" y="92"/>
                  </a:lnTo>
                  <a:lnTo>
                    <a:pt x="194" y="90"/>
                  </a:lnTo>
                  <a:lnTo>
                    <a:pt x="194" y="90"/>
                  </a:lnTo>
                  <a:close/>
                  <a:moveTo>
                    <a:pt x="290" y="15"/>
                  </a:moveTo>
                  <a:lnTo>
                    <a:pt x="290" y="15"/>
                  </a:lnTo>
                  <a:lnTo>
                    <a:pt x="305" y="25"/>
                  </a:lnTo>
                  <a:lnTo>
                    <a:pt x="305" y="25"/>
                  </a:lnTo>
                  <a:lnTo>
                    <a:pt x="320" y="36"/>
                  </a:lnTo>
                  <a:lnTo>
                    <a:pt x="337" y="50"/>
                  </a:lnTo>
                  <a:lnTo>
                    <a:pt x="355" y="69"/>
                  </a:lnTo>
                  <a:lnTo>
                    <a:pt x="364" y="79"/>
                  </a:lnTo>
                  <a:lnTo>
                    <a:pt x="373" y="90"/>
                  </a:lnTo>
                  <a:lnTo>
                    <a:pt x="373" y="90"/>
                  </a:lnTo>
                  <a:lnTo>
                    <a:pt x="374" y="92"/>
                  </a:lnTo>
                  <a:lnTo>
                    <a:pt x="374" y="92"/>
                  </a:lnTo>
                  <a:lnTo>
                    <a:pt x="290" y="92"/>
                  </a:lnTo>
                  <a:lnTo>
                    <a:pt x="290" y="92"/>
                  </a:lnTo>
                  <a:lnTo>
                    <a:pt x="290" y="15"/>
                  </a:lnTo>
                  <a:lnTo>
                    <a:pt x="290" y="15"/>
                  </a:lnTo>
                  <a:close/>
                  <a:moveTo>
                    <a:pt x="391" y="92"/>
                  </a:moveTo>
                  <a:lnTo>
                    <a:pt x="391" y="92"/>
                  </a:lnTo>
                  <a:lnTo>
                    <a:pt x="376" y="72"/>
                  </a:lnTo>
                  <a:lnTo>
                    <a:pt x="359" y="53"/>
                  </a:lnTo>
                  <a:lnTo>
                    <a:pt x="340" y="35"/>
                  </a:lnTo>
                  <a:lnTo>
                    <a:pt x="319" y="19"/>
                  </a:lnTo>
                  <a:lnTo>
                    <a:pt x="319" y="19"/>
                  </a:lnTo>
                  <a:lnTo>
                    <a:pt x="314" y="16"/>
                  </a:lnTo>
                  <a:lnTo>
                    <a:pt x="314" y="16"/>
                  </a:lnTo>
                  <a:lnTo>
                    <a:pt x="320" y="16"/>
                  </a:lnTo>
                  <a:lnTo>
                    <a:pt x="320" y="16"/>
                  </a:lnTo>
                  <a:lnTo>
                    <a:pt x="341" y="20"/>
                  </a:lnTo>
                  <a:lnTo>
                    <a:pt x="362" y="25"/>
                  </a:lnTo>
                  <a:lnTo>
                    <a:pt x="382" y="32"/>
                  </a:lnTo>
                  <a:lnTo>
                    <a:pt x="402" y="41"/>
                  </a:lnTo>
                  <a:lnTo>
                    <a:pt x="420" y="51"/>
                  </a:lnTo>
                  <a:lnTo>
                    <a:pt x="438" y="63"/>
                  </a:lnTo>
                  <a:lnTo>
                    <a:pt x="455" y="76"/>
                  </a:lnTo>
                  <a:lnTo>
                    <a:pt x="471" y="90"/>
                  </a:lnTo>
                  <a:lnTo>
                    <a:pt x="471" y="90"/>
                  </a:lnTo>
                  <a:lnTo>
                    <a:pt x="473" y="92"/>
                  </a:lnTo>
                  <a:lnTo>
                    <a:pt x="473" y="92"/>
                  </a:lnTo>
                  <a:lnTo>
                    <a:pt x="391" y="92"/>
                  </a:lnTo>
                  <a:lnTo>
                    <a:pt x="391" y="92"/>
                  </a:lnTo>
                  <a:lnTo>
                    <a:pt x="391" y="92"/>
                  </a:lnTo>
                  <a:lnTo>
                    <a:pt x="391" y="92"/>
                  </a:lnTo>
                  <a:close/>
                  <a:moveTo>
                    <a:pt x="167" y="105"/>
                  </a:moveTo>
                  <a:lnTo>
                    <a:pt x="167" y="105"/>
                  </a:lnTo>
                  <a:lnTo>
                    <a:pt x="166" y="107"/>
                  </a:lnTo>
                  <a:lnTo>
                    <a:pt x="166" y="107"/>
                  </a:lnTo>
                  <a:lnTo>
                    <a:pt x="156" y="126"/>
                  </a:lnTo>
                  <a:lnTo>
                    <a:pt x="148" y="145"/>
                  </a:lnTo>
                  <a:lnTo>
                    <a:pt x="141" y="165"/>
                  </a:lnTo>
                  <a:lnTo>
                    <a:pt x="136" y="185"/>
                  </a:lnTo>
                  <a:lnTo>
                    <a:pt x="136" y="185"/>
                  </a:lnTo>
                  <a:lnTo>
                    <a:pt x="136" y="186"/>
                  </a:lnTo>
                  <a:lnTo>
                    <a:pt x="136" y="186"/>
                  </a:lnTo>
                  <a:lnTo>
                    <a:pt x="32" y="186"/>
                  </a:lnTo>
                  <a:lnTo>
                    <a:pt x="32" y="186"/>
                  </a:lnTo>
                  <a:lnTo>
                    <a:pt x="33" y="185"/>
                  </a:lnTo>
                  <a:lnTo>
                    <a:pt x="33" y="185"/>
                  </a:lnTo>
                  <a:lnTo>
                    <a:pt x="42" y="163"/>
                  </a:lnTo>
                  <a:lnTo>
                    <a:pt x="53" y="143"/>
                  </a:lnTo>
                  <a:lnTo>
                    <a:pt x="66" y="124"/>
                  </a:lnTo>
                  <a:lnTo>
                    <a:pt x="81" y="106"/>
                  </a:lnTo>
                  <a:lnTo>
                    <a:pt x="81" y="106"/>
                  </a:lnTo>
                  <a:lnTo>
                    <a:pt x="81" y="105"/>
                  </a:lnTo>
                  <a:lnTo>
                    <a:pt x="81" y="105"/>
                  </a:lnTo>
                  <a:lnTo>
                    <a:pt x="167" y="105"/>
                  </a:lnTo>
                  <a:lnTo>
                    <a:pt x="167" y="105"/>
                  </a:lnTo>
                  <a:close/>
                  <a:moveTo>
                    <a:pt x="278" y="105"/>
                  </a:moveTo>
                  <a:lnTo>
                    <a:pt x="278" y="105"/>
                  </a:lnTo>
                  <a:lnTo>
                    <a:pt x="278" y="186"/>
                  </a:lnTo>
                  <a:lnTo>
                    <a:pt x="278" y="186"/>
                  </a:lnTo>
                  <a:lnTo>
                    <a:pt x="149" y="186"/>
                  </a:lnTo>
                  <a:lnTo>
                    <a:pt x="149" y="186"/>
                  </a:lnTo>
                  <a:lnTo>
                    <a:pt x="150" y="185"/>
                  </a:lnTo>
                  <a:lnTo>
                    <a:pt x="150" y="185"/>
                  </a:lnTo>
                  <a:lnTo>
                    <a:pt x="155" y="164"/>
                  </a:lnTo>
                  <a:lnTo>
                    <a:pt x="162" y="144"/>
                  </a:lnTo>
                  <a:lnTo>
                    <a:pt x="172" y="125"/>
                  </a:lnTo>
                  <a:lnTo>
                    <a:pt x="183" y="106"/>
                  </a:lnTo>
                  <a:lnTo>
                    <a:pt x="183" y="106"/>
                  </a:lnTo>
                  <a:lnTo>
                    <a:pt x="183" y="105"/>
                  </a:lnTo>
                  <a:lnTo>
                    <a:pt x="183" y="105"/>
                  </a:lnTo>
                  <a:lnTo>
                    <a:pt x="278" y="105"/>
                  </a:lnTo>
                  <a:lnTo>
                    <a:pt x="278" y="105"/>
                  </a:lnTo>
                  <a:close/>
                  <a:moveTo>
                    <a:pt x="384" y="105"/>
                  </a:moveTo>
                  <a:lnTo>
                    <a:pt x="384" y="105"/>
                  </a:lnTo>
                  <a:lnTo>
                    <a:pt x="384" y="106"/>
                  </a:lnTo>
                  <a:lnTo>
                    <a:pt x="384" y="106"/>
                  </a:lnTo>
                  <a:lnTo>
                    <a:pt x="395" y="125"/>
                  </a:lnTo>
                  <a:lnTo>
                    <a:pt x="404" y="144"/>
                  </a:lnTo>
                  <a:lnTo>
                    <a:pt x="412" y="164"/>
                  </a:lnTo>
                  <a:lnTo>
                    <a:pt x="417" y="185"/>
                  </a:lnTo>
                  <a:lnTo>
                    <a:pt x="417" y="185"/>
                  </a:lnTo>
                  <a:lnTo>
                    <a:pt x="417" y="186"/>
                  </a:lnTo>
                  <a:lnTo>
                    <a:pt x="417" y="186"/>
                  </a:lnTo>
                  <a:lnTo>
                    <a:pt x="290" y="186"/>
                  </a:lnTo>
                  <a:lnTo>
                    <a:pt x="290" y="186"/>
                  </a:lnTo>
                  <a:lnTo>
                    <a:pt x="290" y="105"/>
                  </a:lnTo>
                  <a:lnTo>
                    <a:pt x="290" y="105"/>
                  </a:lnTo>
                  <a:lnTo>
                    <a:pt x="384" y="105"/>
                  </a:lnTo>
                  <a:lnTo>
                    <a:pt x="384" y="105"/>
                  </a:lnTo>
                  <a:close/>
                  <a:moveTo>
                    <a:pt x="486" y="105"/>
                  </a:moveTo>
                  <a:lnTo>
                    <a:pt x="486" y="105"/>
                  </a:lnTo>
                  <a:lnTo>
                    <a:pt x="486" y="106"/>
                  </a:lnTo>
                  <a:lnTo>
                    <a:pt x="486" y="106"/>
                  </a:lnTo>
                  <a:lnTo>
                    <a:pt x="501" y="124"/>
                  </a:lnTo>
                  <a:lnTo>
                    <a:pt x="514" y="143"/>
                  </a:lnTo>
                  <a:lnTo>
                    <a:pt x="525" y="163"/>
                  </a:lnTo>
                  <a:lnTo>
                    <a:pt x="534" y="185"/>
                  </a:lnTo>
                  <a:lnTo>
                    <a:pt x="534" y="185"/>
                  </a:lnTo>
                  <a:lnTo>
                    <a:pt x="535" y="186"/>
                  </a:lnTo>
                  <a:lnTo>
                    <a:pt x="535" y="186"/>
                  </a:lnTo>
                  <a:lnTo>
                    <a:pt x="431" y="186"/>
                  </a:lnTo>
                  <a:lnTo>
                    <a:pt x="431" y="186"/>
                  </a:lnTo>
                  <a:lnTo>
                    <a:pt x="431" y="185"/>
                  </a:lnTo>
                  <a:lnTo>
                    <a:pt x="431" y="185"/>
                  </a:lnTo>
                  <a:lnTo>
                    <a:pt x="426" y="165"/>
                  </a:lnTo>
                  <a:lnTo>
                    <a:pt x="419" y="145"/>
                  </a:lnTo>
                  <a:lnTo>
                    <a:pt x="411" y="126"/>
                  </a:lnTo>
                  <a:lnTo>
                    <a:pt x="400" y="107"/>
                  </a:lnTo>
                  <a:lnTo>
                    <a:pt x="400" y="107"/>
                  </a:lnTo>
                  <a:lnTo>
                    <a:pt x="400" y="105"/>
                  </a:lnTo>
                  <a:lnTo>
                    <a:pt x="400" y="105"/>
                  </a:lnTo>
                  <a:lnTo>
                    <a:pt x="486" y="105"/>
                  </a:lnTo>
                  <a:lnTo>
                    <a:pt x="486" y="105"/>
                  </a:lnTo>
                  <a:close/>
                  <a:moveTo>
                    <a:pt x="540" y="199"/>
                  </a:moveTo>
                  <a:lnTo>
                    <a:pt x="540" y="199"/>
                  </a:lnTo>
                  <a:lnTo>
                    <a:pt x="540" y="200"/>
                  </a:lnTo>
                  <a:lnTo>
                    <a:pt x="540" y="200"/>
                  </a:lnTo>
                  <a:lnTo>
                    <a:pt x="545" y="220"/>
                  </a:lnTo>
                  <a:lnTo>
                    <a:pt x="549" y="242"/>
                  </a:lnTo>
                  <a:lnTo>
                    <a:pt x="552" y="263"/>
                  </a:lnTo>
                  <a:lnTo>
                    <a:pt x="553" y="284"/>
                  </a:lnTo>
                  <a:lnTo>
                    <a:pt x="553" y="284"/>
                  </a:lnTo>
                  <a:lnTo>
                    <a:pt x="552" y="305"/>
                  </a:lnTo>
                  <a:lnTo>
                    <a:pt x="549" y="326"/>
                  </a:lnTo>
                  <a:lnTo>
                    <a:pt x="545" y="347"/>
                  </a:lnTo>
                  <a:lnTo>
                    <a:pt x="540" y="367"/>
                  </a:lnTo>
                  <a:lnTo>
                    <a:pt x="540" y="367"/>
                  </a:lnTo>
                  <a:lnTo>
                    <a:pt x="539" y="368"/>
                  </a:lnTo>
                  <a:lnTo>
                    <a:pt x="539" y="368"/>
                  </a:lnTo>
                  <a:lnTo>
                    <a:pt x="27" y="368"/>
                  </a:lnTo>
                  <a:lnTo>
                    <a:pt x="27" y="368"/>
                  </a:lnTo>
                  <a:lnTo>
                    <a:pt x="27" y="367"/>
                  </a:lnTo>
                  <a:lnTo>
                    <a:pt x="27" y="367"/>
                  </a:lnTo>
                  <a:lnTo>
                    <a:pt x="27" y="367"/>
                  </a:lnTo>
                  <a:lnTo>
                    <a:pt x="21" y="347"/>
                  </a:lnTo>
                  <a:lnTo>
                    <a:pt x="17" y="326"/>
                  </a:lnTo>
                  <a:lnTo>
                    <a:pt x="15" y="305"/>
                  </a:lnTo>
                  <a:lnTo>
                    <a:pt x="14" y="284"/>
                  </a:lnTo>
                  <a:lnTo>
                    <a:pt x="14" y="284"/>
                  </a:lnTo>
                  <a:lnTo>
                    <a:pt x="15" y="263"/>
                  </a:lnTo>
                  <a:lnTo>
                    <a:pt x="17" y="242"/>
                  </a:lnTo>
                  <a:lnTo>
                    <a:pt x="21" y="220"/>
                  </a:lnTo>
                  <a:lnTo>
                    <a:pt x="27" y="200"/>
                  </a:lnTo>
                  <a:lnTo>
                    <a:pt x="27" y="200"/>
                  </a:lnTo>
                  <a:lnTo>
                    <a:pt x="27" y="199"/>
                  </a:lnTo>
                  <a:lnTo>
                    <a:pt x="27" y="199"/>
                  </a:lnTo>
                  <a:lnTo>
                    <a:pt x="540" y="199"/>
                  </a:lnTo>
                  <a:lnTo>
                    <a:pt x="540" y="199"/>
                  </a:lnTo>
                  <a:close/>
                  <a:moveTo>
                    <a:pt x="136" y="381"/>
                  </a:moveTo>
                  <a:lnTo>
                    <a:pt x="136" y="381"/>
                  </a:lnTo>
                  <a:lnTo>
                    <a:pt x="136" y="381"/>
                  </a:lnTo>
                  <a:lnTo>
                    <a:pt x="136" y="381"/>
                  </a:lnTo>
                  <a:lnTo>
                    <a:pt x="141" y="402"/>
                  </a:lnTo>
                  <a:lnTo>
                    <a:pt x="148" y="421"/>
                  </a:lnTo>
                  <a:lnTo>
                    <a:pt x="156" y="441"/>
                  </a:lnTo>
                  <a:lnTo>
                    <a:pt x="166" y="460"/>
                  </a:lnTo>
                  <a:lnTo>
                    <a:pt x="166" y="460"/>
                  </a:lnTo>
                  <a:lnTo>
                    <a:pt x="167" y="461"/>
                  </a:lnTo>
                  <a:lnTo>
                    <a:pt x="167" y="461"/>
                  </a:lnTo>
                  <a:lnTo>
                    <a:pt x="81" y="461"/>
                  </a:lnTo>
                  <a:lnTo>
                    <a:pt x="81" y="461"/>
                  </a:lnTo>
                  <a:lnTo>
                    <a:pt x="81" y="461"/>
                  </a:lnTo>
                  <a:lnTo>
                    <a:pt x="81" y="461"/>
                  </a:lnTo>
                  <a:lnTo>
                    <a:pt x="81" y="461"/>
                  </a:lnTo>
                  <a:lnTo>
                    <a:pt x="66" y="443"/>
                  </a:lnTo>
                  <a:lnTo>
                    <a:pt x="53" y="423"/>
                  </a:lnTo>
                  <a:lnTo>
                    <a:pt x="42" y="403"/>
                  </a:lnTo>
                  <a:lnTo>
                    <a:pt x="33" y="382"/>
                  </a:lnTo>
                  <a:lnTo>
                    <a:pt x="33" y="382"/>
                  </a:lnTo>
                  <a:lnTo>
                    <a:pt x="32" y="381"/>
                  </a:lnTo>
                  <a:lnTo>
                    <a:pt x="32" y="381"/>
                  </a:lnTo>
                  <a:lnTo>
                    <a:pt x="136" y="381"/>
                  </a:lnTo>
                  <a:lnTo>
                    <a:pt x="136" y="381"/>
                  </a:lnTo>
                  <a:close/>
                  <a:moveTo>
                    <a:pt x="278" y="381"/>
                  </a:moveTo>
                  <a:lnTo>
                    <a:pt x="278" y="381"/>
                  </a:lnTo>
                  <a:lnTo>
                    <a:pt x="278" y="461"/>
                  </a:lnTo>
                  <a:lnTo>
                    <a:pt x="278" y="461"/>
                  </a:lnTo>
                  <a:lnTo>
                    <a:pt x="183" y="461"/>
                  </a:lnTo>
                  <a:lnTo>
                    <a:pt x="183" y="461"/>
                  </a:lnTo>
                  <a:lnTo>
                    <a:pt x="183" y="461"/>
                  </a:lnTo>
                  <a:lnTo>
                    <a:pt x="183" y="461"/>
                  </a:lnTo>
                  <a:lnTo>
                    <a:pt x="172" y="442"/>
                  </a:lnTo>
                  <a:lnTo>
                    <a:pt x="162" y="422"/>
                  </a:lnTo>
                  <a:lnTo>
                    <a:pt x="155" y="402"/>
                  </a:lnTo>
                  <a:lnTo>
                    <a:pt x="150" y="382"/>
                  </a:lnTo>
                  <a:lnTo>
                    <a:pt x="150" y="382"/>
                  </a:lnTo>
                  <a:lnTo>
                    <a:pt x="149" y="381"/>
                  </a:lnTo>
                  <a:lnTo>
                    <a:pt x="149" y="381"/>
                  </a:lnTo>
                  <a:lnTo>
                    <a:pt x="278" y="381"/>
                  </a:lnTo>
                  <a:lnTo>
                    <a:pt x="278" y="381"/>
                  </a:lnTo>
                  <a:close/>
                  <a:moveTo>
                    <a:pt x="417" y="381"/>
                  </a:moveTo>
                  <a:lnTo>
                    <a:pt x="417" y="381"/>
                  </a:lnTo>
                  <a:lnTo>
                    <a:pt x="417" y="382"/>
                  </a:lnTo>
                  <a:lnTo>
                    <a:pt x="417" y="382"/>
                  </a:lnTo>
                  <a:lnTo>
                    <a:pt x="412" y="402"/>
                  </a:lnTo>
                  <a:lnTo>
                    <a:pt x="404" y="422"/>
                  </a:lnTo>
                  <a:lnTo>
                    <a:pt x="395" y="442"/>
                  </a:lnTo>
                  <a:lnTo>
                    <a:pt x="384" y="461"/>
                  </a:lnTo>
                  <a:lnTo>
                    <a:pt x="384" y="461"/>
                  </a:lnTo>
                  <a:lnTo>
                    <a:pt x="384" y="461"/>
                  </a:lnTo>
                  <a:lnTo>
                    <a:pt x="384" y="461"/>
                  </a:lnTo>
                  <a:lnTo>
                    <a:pt x="290" y="461"/>
                  </a:lnTo>
                  <a:lnTo>
                    <a:pt x="290" y="461"/>
                  </a:lnTo>
                  <a:lnTo>
                    <a:pt x="290" y="381"/>
                  </a:lnTo>
                  <a:lnTo>
                    <a:pt x="290" y="381"/>
                  </a:lnTo>
                  <a:lnTo>
                    <a:pt x="417" y="381"/>
                  </a:lnTo>
                  <a:lnTo>
                    <a:pt x="417" y="381"/>
                  </a:lnTo>
                  <a:close/>
                  <a:moveTo>
                    <a:pt x="535" y="381"/>
                  </a:moveTo>
                  <a:lnTo>
                    <a:pt x="535" y="381"/>
                  </a:lnTo>
                  <a:lnTo>
                    <a:pt x="534" y="382"/>
                  </a:lnTo>
                  <a:lnTo>
                    <a:pt x="534" y="382"/>
                  </a:lnTo>
                  <a:lnTo>
                    <a:pt x="525" y="403"/>
                  </a:lnTo>
                  <a:lnTo>
                    <a:pt x="514" y="423"/>
                  </a:lnTo>
                  <a:lnTo>
                    <a:pt x="501" y="443"/>
                  </a:lnTo>
                  <a:lnTo>
                    <a:pt x="486" y="461"/>
                  </a:lnTo>
                  <a:lnTo>
                    <a:pt x="486" y="461"/>
                  </a:lnTo>
                  <a:lnTo>
                    <a:pt x="486" y="461"/>
                  </a:lnTo>
                  <a:lnTo>
                    <a:pt x="486" y="461"/>
                  </a:lnTo>
                  <a:lnTo>
                    <a:pt x="400" y="461"/>
                  </a:lnTo>
                  <a:lnTo>
                    <a:pt x="400" y="461"/>
                  </a:lnTo>
                  <a:lnTo>
                    <a:pt x="400" y="460"/>
                  </a:lnTo>
                  <a:lnTo>
                    <a:pt x="400" y="460"/>
                  </a:lnTo>
                  <a:lnTo>
                    <a:pt x="400" y="460"/>
                  </a:lnTo>
                  <a:lnTo>
                    <a:pt x="411" y="441"/>
                  </a:lnTo>
                  <a:lnTo>
                    <a:pt x="419" y="421"/>
                  </a:lnTo>
                  <a:lnTo>
                    <a:pt x="426" y="402"/>
                  </a:lnTo>
                  <a:lnTo>
                    <a:pt x="431" y="381"/>
                  </a:lnTo>
                  <a:lnTo>
                    <a:pt x="431" y="381"/>
                  </a:lnTo>
                  <a:lnTo>
                    <a:pt x="431" y="381"/>
                  </a:lnTo>
                  <a:lnTo>
                    <a:pt x="431" y="381"/>
                  </a:lnTo>
                  <a:lnTo>
                    <a:pt x="535" y="381"/>
                  </a:lnTo>
                  <a:lnTo>
                    <a:pt x="535" y="381"/>
                  </a:lnTo>
                  <a:close/>
                  <a:moveTo>
                    <a:pt x="176" y="475"/>
                  </a:moveTo>
                  <a:lnTo>
                    <a:pt x="176" y="475"/>
                  </a:lnTo>
                  <a:lnTo>
                    <a:pt x="176" y="475"/>
                  </a:lnTo>
                  <a:lnTo>
                    <a:pt x="176" y="475"/>
                  </a:lnTo>
                  <a:lnTo>
                    <a:pt x="191" y="495"/>
                  </a:lnTo>
                  <a:lnTo>
                    <a:pt x="208" y="513"/>
                  </a:lnTo>
                  <a:lnTo>
                    <a:pt x="227" y="531"/>
                  </a:lnTo>
                  <a:lnTo>
                    <a:pt x="247" y="548"/>
                  </a:lnTo>
                  <a:lnTo>
                    <a:pt x="247" y="548"/>
                  </a:lnTo>
                  <a:lnTo>
                    <a:pt x="253" y="551"/>
                  </a:lnTo>
                  <a:lnTo>
                    <a:pt x="253" y="551"/>
                  </a:lnTo>
                  <a:lnTo>
                    <a:pt x="247" y="550"/>
                  </a:lnTo>
                  <a:lnTo>
                    <a:pt x="247" y="550"/>
                  </a:lnTo>
                  <a:lnTo>
                    <a:pt x="247" y="550"/>
                  </a:lnTo>
                  <a:lnTo>
                    <a:pt x="226" y="546"/>
                  </a:lnTo>
                  <a:lnTo>
                    <a:pt x="205" y="541"/>
                  </a:lnTo>
                  <a:lnTo>
                    <a:pt x="185" y="534"/>
                  </a:lnTo>
                  <a:lnTo>
                    <a:pt x="165" y="525"/>
                  </a:lnTo>
                  <a:lnTo>
                    <a:pt x="146" y="515"/>
                  </a:lnTo>
                  <a:lnTo>
                    <a:pt x="129" y="504"/>
                  </a:lnTo>
                  <a:lnTo>
                    <a:pt x="111" y="491"/>
                  </a:lnTo>
                  <a:lnTo>
                    <a:pt x="95" y="476"/>
                  </a:lnTo>
                  <a:lnTo>
                    <a:pt x="95" y="476"/>
                  </a:lnTo>
                  <a:lnTo>
                    <a:pt x="94" y="475"/>
                  </a:lnTo>
                  <a:lnTo>
                    <a:pt x="94" y="475"/>
                  </a:lnTo>
                  <a:lnTo>
                    <a:pt x="176" y="475"/>
                  </a:lnTo>
                  <a:lnTo>
                    <a:pt x="176" y="475"/>
                  </a:lnTo>
                  <a:close/>
                  <a:moveTo>
                    <a:pt x="278" y="475"/>
                  </a:moveTo>
                  <a:lnTo>
                    <a:pt x="278" y="475"/>
                  </a:lnTo>
                  <a:lnTo>
                    <a:pt x="278" y="552"/>
                  </a:lnTo>
                  <a:lnTo>
                    <a:pt x="278" y="552"/>
                  </a:lnTo>
                  <a:lnTo>
                    <a:pt x="262" y="542"/>
                  </a:lnTo>
                  <a:lnTo>
                    <a:pt x="262" y="542"/>
                  </a:lnTo>
                  <a:lnTo>
                    <a:pt x="247" y="531"/>
                  </a:lnTo>
                  <a:lnTo>
                    <a:pt x="230" y="516"/>
                  </a:lnTo>
                  <a:lnTo>
                    <a:pt x="212" y="498"/>
                  </a:lnTo>
                  <a:lnTo>
                    <a:pt x="203" y="487"/>
                  </a:lnTo>
                  <a:lnTo>
                    <a:pt x="194" y="476"/>
                  </a:lnTo>
                  <a:lnTo>
                    <a:pt x="194" y="476"/>
                  </a:lnTo>
                  <a:lnTo>
                    <a:pt x="192" y="475"/>
                  </a:lnTo>
                  <a:lnTo>
                    <a:pt x="192" y="475"/>
                  </a:lnTo>
                  <a:lnTo>
                    <a:pt x="278" y="475"/>
                  </a:lnTo>
                  <a:lnTo>
                    <a:pt x="278" y="475"/>
                  </a:lnTo>
                  <a:close/>
                  <a:moveTo>
                    <a:pt x="374" y="475"/>
                  </a:moveTo>
                  <a:lnTo>
                    <a:pt x="374" y="475"/>
                  </a:lnTo>
                  <a:lnTo>
                    <a:pt x="373" y="476"/>
                  </a:lnTo>
                  <a:lnTo>
                    <a:pt x="373" y="476"/>
                  </a:lnTo>
                  <a:lnTo>
                    <a:pt x="364" y="487"/>
                  </a:lnTo>
                  <a:lnTo>
                    <a:pt x="355" y="498"/>
                  </a:lnTo>
                  <a:lnTo>
                    <a:pt x="337" y="516"/>
                  </a:lnTo>
                  <a:lnTo>
                    <a:pt x="320" y="531"/>
                  </a:lnTo>
                  <a:lnTo>
                    <a:pt x="305" y="542"/>
                  </a:lnTo>
                  <a:lnTo>
                    <a:pt x="305" y="542"/>
                  </a:lnTo>
                  <a:lnTo>
                    <a:pt x="290" y="552"/>
                  </a:lnTo>
                  <a:lnTo>
                    <a:pt x="290" y="552"/>
                  </a:lnTo>
                  <a:lnTo>
                    <a:pt x="290" y="475"/>
                  </a:lnTo>
                  <a:lnTo>
                    <a:pt x="290" y="475"/>
                  </a:lnTo>
                  <a:lnTo>
                    <a:pt x="374" y="475"/>
                  </a:lnTo>
                  <a:lnTo>
                    <a:pt x="374" y="475"/>
                  </a:lnTo>
                  <a:close/>
                  <a:moveTo>
                    <a:pt x="473" y="475"/>
                  </a:moveTo>
                  <a:lnTo>
                    <a:pt x="473" y="475"/>
                  </a:lnTo>
                  <a:lnTo>
                    <a:pt x="471" y="476"/>
                  </a:lnTo>
                  <a:lnTo>
                    <a:pt x="471" y="476"/>
                  </a:lnTo>
                  <a:lnTo>
                    <a:pt x="455" y="491"/>
                  </a:lnTo>
                  <a:lnTo>
                    <a:pt x="438" y="504"/>
                  </a:lnTo>
                  <a:lnTo>
                    <a:pt x="420" y="515"/>
                  </a:lnTo>
                  <a:lnTo>
                    <a:pt x="401" y="525"/>
                  </a:lnTo>
                  <a:lnTo>
                    <a:pt x="382" y="534"/>
                  </a:lnTo>
                  <a:lnTo>
                    <a:pt x="361" y="541"/>
                  </a:lnTo>
                  <a:lnTo>
                    <a:pt x="340" y="547"/>
                  </a:lnTo>
                  <a:lnTo>
                    <a:pt x="319" y="551"/>
                  </a:lnTo>
                  <a:lnTo>
                    <a:pt x="319" y="551"/>
                  </a:lnTo>
                  <a:lnTo>
                    <a:pt x="313" y="551"/>
                  </a:lnTo>
                  <a:lnTo>
                    <a:pt x="313" y="551"/>
                  </a:lnTo>
                  <a:lnTo>
                    <a:pt x="319" y="547"/>
                  </a:lnTo>
                  <a:lnTo>
                    <a:pt x="319" y="547"/>
                  </a:lnTo>
                  <a:lnTo>
                    <a:pt x="334" y="537"/>
                  </a:lnTo>
                  <a:lnTo>
                    <a:pt x="351" y="521"/>
                  </a:lnTo>
                  <a:lnTo>
                    <a:pt x="361" y="511"/>
                  </a:lnTo>
                  <a:lnTo>
                    <a:pt x="371" y="500"/>
                  </a:lnTo>
                  <a:lnTo>
                    <a:pt x="381" y="488"/>
                  </a:lnTo>
                  <a:lnTo>
                    <a:pt x="391" y="475"/>
                  </a:lnTo>
                  <a:lnTo>
                    <a:pt x="391" y="475"/>
                  </a:lnTo>
                  <a:lnTo>
                    <a:pt x="391" y="475"/>
                  </a:lnTo>
                  <a:lnTo>
                    <a:pt x="391" y="475"/>
                  </a:lnTo>
                  <a:lnTo>
                    <a:pt x="473" y="475"/>
                  </a:lnTo>
                  <a:lnTo>
                    <a:pt x="473" y="47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799" dirty="0"/>
            </a:p>
          </p:txBody>
        </p:sp>
        <p:sp>
          <p:nvSpPr>
            <p:cNvPr id="16" name="Freeform 27"/>
            <p:cNvSpPr>
              <a:spLocks/>
            </p:cNvSpPr>
            <p:nvPr userDrawn="1"/>
          </p:nvSpPr>
          <p:spPr bwMode="auto">
            <a:xfrm>
              <a:off x="1658938" y="1789113"/>
              <a:ext cx="107950" cy="187325"/>
            </a:xfrm>
            <a:custGeom>
              <a:avLst/>
              <a:gdLst>
                <a:gd name="T0" fmla="*/ 68 w 68"/>
                <a:gd name="T1" fmla="*/ 1 h 118"/>
                <a:gd name="T2" fmla="*/ 68 w 68"/>
                <a:gd name="T3" fmla="*/ 1 h 118"/>
                <a:gd name="T4" fmla="*/ 66 w 68"/>
                <a:gd name="T5" fmla="*/ 2 h 118"/>
                <a:gd name="T6" fmla="*/ 65 w 68"/>
                <a:gd name="T7" fmla="*/ 4 h 118"/>
                <a:gd name="T8" fmla="*/ 62 w 68"/>
                <a:gd name="T9" fmla="*/ 8 h 118"/>
                <a:gd name="T10" fmla="*/ 57 w 68"/>
                <a:gd name="T11" fmla="*/ 24 h 118"/>
                <a:gd name="T12" fmla="*/ 36 w 68"/>
                <a:gd name="T13" fmla="*/ 95 h 118"/>
                <a:gd name="T14" fmla="*/ 36 w 68"/>
                <a:gd name="T15" fmla="*/ 95 h 118"/>
                <a:gd name="T16" fmla="*/ 34 w 68"/>
                <a:gd name="T17" fmla="*/ 104 h 118"/>
                <a:gd name="T18" fmla="*/ 33 w 68"/>
                <a:gd name="T19" fmla="*/ 110 h 118"/>
                <a:gd name="T20" fmla="*/ 34 w 68"/>
                <a:gd name="T21" fmla="*/ 114 h 118"/>
                <a:gd name="T22" fmla="*/ 35 w 68"/>
                <a:gd name="T23" fmla="*/ 117 h 118"/>
                <a:gd name="T24" fmla="*/ 35 w 68"/>
                <a:gd name="T25" fmla="*/ 118 h 118"/>
                <a:gd name="T26" fmla="*/ 0 w 68"/>
                <a:gd name="T27" fmla="*/ 118 h 118"/>
                <a:gd name="T28" fmla="*/ 0 w 68"/>
                <a:gd name="T29" fmla="*/ 117 h 118"/>
                <a:gd name="T30" fmla="*/ 0 w 68"/>
                <a:gd name="T31" fmla="*/ 117 h 118"/>
                <a:gd name="T32" fmla="*/ 4 w 68"/>
                <a:gd name="T33" fmla="*/ 114 h 118"/>
                <a:gd name="T34" fmla="*/ 6 w 68"/>
                <a:gd name="T35" fmla="*/ 111 h 118"/>
                <a:gd name="T36" fmla="*/ 9 w 68"/>
                <a:gd name="T37" fmla="*/ 105 h 118"/>
                <a:gd name="T38" fmla="*/ 11 w 68"/>
                <a:gd name="T39" fmla="*/ 96 h 118"/>
                <a:gd name="T40" fmla="*/ 32 w 68"/>
                <a:gd name="T41" fmla="*/ 25 h 118"/>
                <a:gd name="T42" fmla="*/ 32 w 68"/>
                <a:gd name="T43" fmla="*/ 25 h 118"/>
                <a:gd name="T44" fmla="*/ 34 w 68"/>
                <a:gd name="T45" fmla="*/ 15 h 118"/>
                <a:gd name="T46" fmla="*/ 35 w 68"/>
                <a:gd name="T47" fmla="*/ 9 h 118"/>
                <a:gd name="T48" fmla="*/ 35 w 68"/>
                <a:gd name="T49" fmla="*/ 5 h 118"/>
                <a:gd name="T50" fmla="*/ 34 w 68"/>
                <a:gd name="T51" fmla="*/ 1 h 118"/>
                <a:gd name="T52" fmla="*/ 34 w 68"/>
                <a:gd name="T53" fmla="*/ 0 h 118"/>
                <a:gd name="T54" fmla="*/ 68 w 68"/>
                <a:gd name="T55" fmla="*/ 0 h 118"/>
                <a:gd name="T56" fmla="*/ 68 w 68"/>
                <a:gd name="T57" fmla="*/ 1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8" h="118">
                  <a:moveTo>
                    <a:pt x="68" y="1"/>
                  </a:moveTo>
                  <a:lnTo>
                    <a:pt x="68" y="1"/>
                  </a:lnTo>
                  <a:lnTo>
                    <a:pt x="66" y="2"/>
                  </a:lnTo>
                  <a:lnTo>
                    <a:pt x="65" y="4"/>
                  </a:lnTo>
                  <a:lnTo>
                    <a:pt x="62" y="8"/>
                  </a:lnTo>
                  <a:lnTo>
                    <a:pt x="57" y="24"/>
                  </a:lnTo>
                  <a:lnTo>
                    <a:pt x="36" y="95"/>
                  </a:lnTo>
                  <a:lnTo>
                    <a:pt x="36" y="95"/>
                  </a:lnTo>
                  <a:lnTo>
                    <a:pt x="34" y="104"/>
                  </a:lnTo>
                  <a:lnTo>
                    <a:pt x="33" y="110"/>
                  </a:lnTo>
                  <a:lnTo>
                    <a:pt x="34" y="114"/>
                  </a:lnTo>
                  <a:lnTo>
                    <a:pt x="35" y="117"/>
                  </a:lnTo>
                  <a:lnTo>
                    <a:pt x="35" y="118"/>
                  </a:lnTo>
                  <a:lnTo>
                    <a:pt x="0" y="118"/>
                  </a:lnTo>
                  <a:lnTo>
                    <a:pt x="0" y="117"/>
                  </a:lnTo>
                  <a:lnTo>
                    <a:pt x="0" y="117"/>
                  </a:lnTo>
                  <a:lnTo>
                    <a:pt x="4" y="114"/>
                  </a:lnTo>
                  <a:lnTo>
                    <a:pt x="6" y="111"/>
                  </a:lnTo>
                  <a:lnTo>
                    <a:pt x="9" y="105"/>
                  </a:lnTo>
                  <a:lnTo>
                    <a:pt x="11" y="96"/>
                  </a:lnTo>
                  <a:lnTo>
                    <a:pt x="32" y="25"/>
                  </a:lnTo>
                  <a:lnTo>
                    <a:pt x="32" y="25"/>
                  </a:lnTo>
                  <a:lnTo>
                    <a:pt x="34" y="15"/>
                  </a:lnTo>
                  <a:lnTo>
                    <a:pt x="35" y="9"/>
                  </a:lnTo>
                  <a:lnTo>
                    <a:pt x="35" y="5"/>
                  </a:lnTo>
                  <a:lnTo>
                    <a:pt x="34" y="1"/>
                  </a:lnTo>
                  <a:lnTo>
                    <a:pt x="34" y="0"/>
                  </a:lnTo>
                  <a:lnTo>
                    <a:pt x="68" y="0"/>
                  </a:lnTo>
                  <a:lnTo>
                    <a:pt x="68"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799" dirty="0"/>
            </a:p>
          </p:txBody>
        </p:sp>
        <p:sp>
          <p:nvSpPr>
            <p:cNvPr id="17" name="Freeform 28"/>
            <p:cNvSpPr>
              <a:spLocks/>
            </p:cNvSpPr>
            <p:nvPr userDrawn="1"/>
          </p:nvSpPr>
          <p:spPr bwMode="auto">
            <a:xfrm>
              <a:off x="1289051" y="1785938"/>
              <a:ext cx="138113" cy="193675"/>
            </a:xfrm>
            <a:custGeom>
              <a:avLst/>
              <a:gdLst>
                <a:gd name="T0" fmla="*/ 8 w 87"/>
                <a:gd name="T1" fmla="*/ 90 h 122"/>
                <a:gd name="T2" fmla="*/ 10 w 87"/>
                <a:gd name="T3" fmla="*/ 101 h 122"/>
                <a:gd name="T4" fmla="*/ 16 w 87"/>
                <a:gd name="T5" fmla="*/ 109 h 122"/>
                <a:gd name="T6" fmla="*/ 25 w 87"/>
                <a:gd name="T7" fmla="*/ 113 h 122"/>
                <a:gd name="T8" fmla="*/ 38 w 87"/>
                <a:gd name="T9" fmla="*/ 114 h 122"/>
                <a:gd name="T10" fmla="*/ 42 w 87"/>
                <a:gd name="T11" fmla="*/ 113 h 122"/>
                <a:gd name="T12" fmla="*/ 50 w 87"/>
                <a:gd name="T13" fmla="*/ 110 h 122"/>
                <a:gd name="T14" fmla="*/ 55 w 87"/>
                <a:gd name="T15" fmla="*/ 104 h 122"/>
                <a:gd name="T16" fmla="*/ 58 w 87"/>
                <a:gd name="T17" fmla="*/ 97 h 122"/>
                <a:gd name="T18" fmla="*/ 58 w 87"/>
                <a:gd name="T19" fmla="*/ 94 h 122"/>
                <a:gd name="T20" fmla="*/ 54 w 87"/>
                <a:gd name="T21" fmla="*/ 82 h 122"/>
                <a:gd name="T22" fmla="*/ 43 w 87"/>
                <a:gd name="T23" fmla="*/ 72 h 122"/>
                <a:gd name="T24" fmla="*/ 38 w 87"/>
                <a:gd name="T25" fmla="*/ 68 h 122"/>
                <a:gd name="T26" fmla="*/ 22 w 87"/>
                <a:gd name="T27" fmla="*/ 54 h 122"/>
                <a:gd name="T28" fmla="*/ 17 w 87"/>
                <a:gd name="T29" fmla="*/ 46 h 122"/>
                <a:gd name="T30" fmla="*/ 16 w 87"/>
                <a:gd name="T31" fmla="*/ 36 h 122"/>
                <a:gd name="T32" fmla="*/ 17 w 87"/>
                <a:gd name="T33" fmla="*/ 29 h 122"/>
                <a:gd name="T34" fmla="*/ 22 w 87"/>
                <a:gd name="T35" fmla="*/ 15 h 122"/>
                <a:gd name="T36" fmla="*/ 33 w 87"/>
                <a:gd name="T37" fmla="*/ 6 h 122"/>
                <a:gd name="T38" fmla="*/ 48 w 87"/>
                <a:gd name="T39" fmla="*/ 1 h 122"/>
                <a:gd name="T40" fmla="*/ 56 w 87"/>
                <a:gd name="T41" fmla="*/ 0 h 122"/>
                <a:gd name="T42" fmla="*/ 77 w 87"/>
                <a:gd name="T43" fmla="*/ 2 h 122"/>
                <a:gd name="T44" fmla="*/ 87 w 87"/>
                <a:gd name="T45" fmla="*/ 5 h 122"/>
                <a:gd name="T46" fmla="*/ 80 w 87"/>
                <a:gd name="T47" fmla="*/ 27 h 122"/>
                <a:gd name="T48" fmla="*/ 77 w 87"/>
                <a:gd name="T49" fmla="*/ 17 h 122"/>
                <a:gd name="T50" fmla="*/ 73 w 87"/>
                <a:gd name="T51" fmla="*/ 11 h 122"/>
                <a:gd name="T52" fmla="*/ 65 w 87"/>
                <a:gd name="T53" fmla="*/ 8 h 122"/>
                <a:gd name="T54" fmla="*/ 55 w 87"/>
                <a:gd name="T55" fmla="*/ 8 h 122"/>
                <a:gd name="T56" fmla="*/ 50 w 87"/>
                <a:gd name="T57" fmla="*/ 8 h 122"/>
                <a:gd name="T58" fmla="*/ 44 w 87"/>
                <a:gd name="T59" fmla="*/ 12 h 122"/>
                <a:gd name="T60" fmla="*/ 39 w 87"/>
                <a:gd name="T61" fmla="*/ 17 h 122"/>
                <a:gd name="T62" fmla="*/ 37 w 87"/>
                <a:gd name="T63" fmla="*/ 28 h 122"/>
                <a:gd name="T64" fmla="*/ 38 w 87"/>
                <a:gd name="T65" fmla="*/ 34 h 122"/>
                <a:gd name="T66" fmla="*/ 45 w 87"/>
                <a:gd name="T67" fmla="*/ 44 h 122"/>
                <a:gd name="T68" fmla="*/ 57 w 87"/>
                <a:gd name="T69" fmla="*/ 52 h 122"/>
                <a:gd name="T70" fmla="*/ 66 w 87"/>
                <a:gd name="T71" fmla="*/ 58 h 122"/>
                <a:gd name="T72" fmla="*/ 77 w 87"/>
                <a:gd name="T73" fmla="*/ 69 h 122"/>
                <a:gd name="T74" fmla="*/ 80 w 87"/>
                <a:gd name="T75" fmla="*/ 79 h 122"/>
                <a:gd name="T76" fmla="*/ 81 w 87"/>
                <a:gd name="T77" fmla="*/ 84 h 122"/>
                <a:gd name="T78" fmla="*/ 77 w 87"/>
                <a:gd name="T79" fmla="*/ 100 h 122"/>
                <a:gd name="T80" fmla="*/ 68 w 87"/>
                <a:gd name="T81" fmla="*/ 112 h 122"/>
                <a:gd name="T82" fmla="*/ 54 w 87"/>
                <a:gd name="T83" fmla="*/ 120 h 122"/>
                <a:gd name="T84" fmla="*/ 35 w 87"/>
                <a:gd name="T85" fmla="*/ 122 h 122"/>
                <a:gd name="T86" fmla="*/ 24 w 87"/>
                <a:gd name="T87" fmla="*/ 121 h 122"/>
                <a:gd name="T88" fmla="*/ 6 w 87"/>
                <a:gd name="T89" fmla="*/ 116 h 122"/>
                <a:gd name="T90" fmla="*/ 0 w 87"/>
                <a:gd name="T91" fmla="*/ 112 h 122"/>
                <a:gd name="T92" fmla="*/ 8 w 87"/>
                <a:gd name="T93" fmla="*/ 9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7" h="122">
                  <a:moveTo>
                    <a:pt x="8" y="90"/>
                  </a:moveTo>
                  <a:lnTo>
                    <a:pt x="8" y="90"/>
                  </a:lnTo>
                  <a:lnTo>
                    <a:pt x="9" y="96"/>
                  </a:lnTo>
                  <a:lnTo>
                    <a:pt x="10" y="101"/>
                  </a:lnTo>
                  <a:lnTo>
                    <a:pt x="13" y="106"/>
                  </a:lnTo>
                  <a:lnTo>
                    <a:pt x="16" y="109"/>
                  </a:lnTo>
                  <a:lnTo>
                    <a:pt x="20" y="112"/>
                  </a:lnTo>
                  <a:lnTo>
                    <a:pt x="25" y="113"/>
                  </a:lnTo>
                  <a:lnTo>
                    <a:pt x="31" y="114"/>
                  </a:lnTo>
                  <a:lnTo>
                    <a:pt x="38" y="114"/>
                  </a:lnTo>
                  <a:lnTo>
                    <a:pt x="38" y="114"/>
                  </a:lnTo>
                  <a:lnTo>
                    <a:pt x="42" y="113"/>
                  </a:lnTo>
                  <a:lnTo>
                    <a:pt x="46" y="112"/>
                  </a:lnTo>
                  <a:lnTo>
                    <a:pt x="50" y="110"/>
                  </a:lnTo>
                  <a:lnTo>
                    <a:pt x="53" y="107"/>
                  </a:lnTo>
                  <a:lnTo>
                    <a:pt x="55" y="104"/>
                  </a:lnTo>
                  <a:lnTo>
                    <a:pt x="57" y="101"/>
                  </a:lnTo>
                  <a:lnTo>
                    <a:pt x="58" y="97"/>
                  </a:lnTo>
                  <a:lnTo>
                    <a:pt x="58" y="94"/>
                  </a:lnTo>
                  <a:lnTo>
                    <a:pt x="58" y="94"/>
                  </a:lnTo>
                  <a:lnTo>
                    <a:pt x="57" y="88"/>
                  </a:lnTo>
                  <a:lnTo>
                    <a:pt x="54" y="82"/>
                  </a:lnTo>
                  <a:lnTo>
                    <a:pt x="50" y="77"/>
                  </a:lnTo>
                  <a:lnTo>
                    <a:pt x="43" y="72"/>
                  </a:lnTo>
                  <a:lnTo>
                    <a:pt x="38" y="68"/>
                  </a:lnTo>
                  <a:lnTo>
                    <a:pt x="38" y="68"/>
                  </a:lnTo>
                  <a:lnTo>
                    <a:pt x="29" y="62"/>
                  </a:lnTo>
                  <a:lnTo>
                    <a:pt x="22" y="54"/>
                  </a:lnTo>
                  <a:lnTo>
                    <a:pt x="20" y="51"/>
                  </a:lnTo>
                  <a:lnTo>
                    <a:pt x="17" y="46"/>
                  </a:lnTo>
                  <a:lnTo>
                    <a:pt x="16" y="41"/>
                  </a:lnTo>
                  <a:lnTo>
                    <a:pt x="16" y="36"/>
                  </a:lnTo>
                  <a:lnTo>
                    <a:pt x="16" y="36"/>
                  </a:lnTo>
                  <a:lnTo>
                    <a:pt x="17" y="29"/>
                  </a:lnTo>
                  <a:lnTo>
                    <a:pt x="19" y="22"/>
                  </a:lnTo>
                  <a:lnTo>
                    <a:pt x="22" y="15"/>
                  </a:lnTo>
                  <a:lnTo>
                    <a:pt x="27" y="10"/>
                  </a:lnTo>
                  <a:lnTo>
                    <a:pt x="33" y="6"/>
                  </a:lnTo>
                  <a:lnTo>
                    <a:pt x="40" y="3"/>
                  </a:lnTo>
                  <a:lnTo>
                    <a:pt x="48" y="1"/>
                  </a:lnTo>
                  <a:lnTo>
                    <a:pt x="56" y="0"/>
                  </a:lnTo>
                  <a:lnTo>
                    <a:pt x="56" y="0"/>
                  </a:lnTo>
                  <a:lnTo>
                    <a:pt x="67" y="0"/>
                  </a:lnTo>
                  <a:lnTo>
                    <a:pt x="77" y="2"/>
                  </a:lnTo>
                  <a:lnTo>
                    <a:pt x="77" y="2"/>
                  </a:lnTo>
                  <a:lnTo>
                    <a:pt x="87" y="5"/>
                  </a:lnTo>
                  <a:lnTo>
                    <a:pt x="82" y="27"/>
                  </a:lnTo>
                  <a:lnTo>
                    <a:pt x="80" y="27"/>
                  </a:lnTo>
                  <a:lnTo>
                    <a:pt x="80" y="27"/>
                  </a:lnTo>
                  <a:lnTo>
                    <a:pt x="77" y="17"/>
                  </a:lnTo>
                  <a:lnTo>
                    <a:pt x="75" y="14"/>
                  </a:lnTo>
                  <a:lnTo>
                    <a:pt x="73" y="11"/>
                  </a:lnTo>
                  <a:lnTo>
                    <a:pt x="70" y="9"/>
                  </a:lnTo>
                  <a:lnTo>
                    <a:pt x="65" y="8"/>
                  </a:lnTo>
                  <a:lnTo>
                    <a:pt x="61" y="7"/>
                  </a:lnTo>
                  <a:lnTo>
                    <a:pt x="55" y="8"/>
                  </a:lnTo>
                  <a:lnTo>
                    <a:pt x="55" y="8"/>
                  </a:lnTo>
                  <a:lnTo>
                    <a:pt x="50" y="8"/>
                  </a:lnTo>
                  <a:lnTo>
                    <a:pt x="47" y="10"/>
                  </a:lnTo>
                  <a:lnTo>
                    <a:pt x="44" y="12"/>
                  </a:lnTo>
                  <a:lnTo>
                    <a:pt x="41" y="14"/>
                  </a:lnTo>
                  <a:lnTo>
                    <a:pt x="39" y="17"/>
                  </a:lnTo>
                  <a:lnTo>
                    <a:pt x="38" y="21"/>
                  </a:lnTo>
                  <a:lnTo>
                    <a:pt x="37" y="28"/>
                  </a:lnTo>
                  <a:lnTo>
                    <a:pt x="37" y="28"/>
                  </a:lnTo>
                  <a:lnTo>
                    <a:pt x="38" y="34"/>
                  </a:lnTo>
                  <a:lnTo>
                    <a:pt x="40" y="39"/>
                  </a:lnTo>
                  <a:lnTo>
                    <a:pt x="45" y="44"/>
                  </a:lnTo>
                  <a:lnTo>
                    <a:pt x="52" y="48"/>
                  </a:lnTo>
                  <a:lnTo>
                    <a:pt x="57" y="52"/>
                  </a:lnTo>
                  <a:lnTo>
                    <a:pt x="57" y="52"/>
                  </a:lnTo>
                  <a:lnTo>
                    <a:pt x="66" y="58"/>
                  </a:lnTo>
                  <a:lnTo>
                    <a:pt x="74" y="65"/>
                  </a:lnTo>
                  <a:lnTo>
                    <a:pt x="77" y="69"/>
                  </a:lnTo>
                  <a:lnTo>
                    <a:pt x="79" y="74"/>
                  </a:lnTo>
                  <a:lnTo>
                    <a:pt x="80" y="79"/>
                  </a:lnTo>
                  <a:lnTo>
                    <a:pt x="81" y="84"/>
                  </a:lnTo>
                  <a:lnTo>
                    <a:pt x="81" y="84"/>
                  </a:lnTo>
                  <a:lnTo>
                    <a:pt x="80" y="93"/>
                  </a:lnTo>
                  <a:lnTo>
                    <a:pt x="77" y="100"/>
                  </a:lnTo>
                  <a:lnTo>
                    <a:pt x="73" y="107"/>
                  </a:lnTo>
                  <a:lnTo>
                    <a:pt x="68" y="112"/>
                  </a:lnTo>
                  <a:lnTo>
                    <a:pt x="62" y="116"/>
                  </a:lnTo>
                  <a:lnTo>
                    <a:pt x="54" y="120"/>
                  </a:lnTo>
                  <a:lnTo>
                    <a:pt x="45" y="122"/>
                  </a:lnTo>
                  <a:lnTo>
                    <a:pt x="35" y="122"/>
                  </a:lnTo>
                  <a:lnTo>
                    <a:pt x="35" y="122"/>
                  </a:lnTo>
                  <a:lnTo>
                    <a:pt x="24" y="121"/>
                  </a:lnTo>
                  <a:lnTo>
                    <a:pt x="14" y="119"/>
                  </a:lnTo>
                  <a:lnTo>
                    <a:pt x="6" y="116"/>
                  </a:lnTo>
                  <a:lnTo>
                    <a:pt x="0" y="112"/>
                  </a:lnTo>
                  <a:lnTo>
                    <a:pt x="0" y="112"/>
                  </a:lnTo>
                  <a:lnTo>
                    <a:pt x="6" y="90"/>
                  </a:lnTo>
                  <a:lnTo>
                    <a:pt x="8" y="9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799" dirty="0"/>
            </a:p>
          </p:txBody>
        </p:sp>
        <p:sp>
          <p:nvSpPr>
            <p:cNvPr id="18" name="Freeform 29"/>
            <p:cNvSpPr>
              <a:spLocks/>
            </p:cNvSpPr>
            <p:nvPr userDrawn="1"/>
          </p:nvSpPr>
          <p:spPr bwMode="auto">
            <a:xfrm>
              <a:off x="1760538" y="1789113"/>
              <a:ext cx="166688" cy="187325"/>
            </a:xfrm>
            <a:custGeom>
              <a:avLst/>
              <a:gdLst>
                <a:gd name="T0" fmla="*/ 105 w 105"/>
                <a:gd name="T1" fmla="*/ 0 h 118"/>
                <a:gd name="T2" fmla="*/ 105 w 105"/>
                <a:gd name="T3" fmla="*/ 0 h 118"/>
                <a:gd name="T4" fmla="*/ 98 w 105"/>
                <a:gd name="T5" fmla="*/ 22 h 118"/>
                <a:gd name="T6" fmla="*/ 97 w 105"/>
                <a:gd name="T7" fmla="*/ 22 h 118"/>
                <a:gd name="T8" fmla="*/ 97 w 105"/>
                <a:gd name="T9" fmla="*/ 22 h 118"/>
                <a:gd name="T10" fmla="*/ 95 w 105"/>
                <a:gd name="T11" fmla="*/ 16 h 118"/>
                <a:gd name="T12" fmla="*/ 92 w 105"/>
                <a:gd name="T13" fmla="*/ 13 h 118"/>
                <a:gd name="T14" fmla="*/ 88 w 105"/>
                <a:gd name="T15" fmla="*/ 10 h 118"/>
                <a:gd name="T16" fmla="*/ 84 w 105"/>
                <a:gd name="T17" fmla="*/ 9 h 118"/>
                <a:gd name="T18" fmla="*/ 76 w 105"/>
                <a:gd name="T19" fmla="*/ 8 h 118"/>
                <a:gd name="T20" fmla="*/ 69 w 105"/>
                <a:gd name="T21" fmla="*/ 8 h 118"/>
                <a:gd name="T22" fmla="*/ 68 w 105"/>
                <a:gd name="T23" fmla="*/ 8 h 118"/>
                <a:gd name="T24" fmla="*/ 68 w 105"/>
                <a:gd name="T25" fmla="*/ 8 h 118"/>
                <a:gd name="T26" fmla="*/ 64 w 105"/>
                <a:gd name="T27" fmla="*/ 9 h 118"/>
                <a:gd name="T28" fmla="*/ 61 w 105"/>
                <a:gd name="T29" fmla="*/ 10 h 118"/>
                <a:gd name="T30" fmla="*/ 59 w 105"/>
                <a:gd name="T31" fmla="*/ 12 h 118"/>
                <a:gd name="T32" fmla="*/ 58 w 105"/>
                <a:gd name="T33" fmla="*/ 16 h 118"/>
                <a:gd name="T34" fmla="*/ 48 w 105"/>
                <a:gd name="T35" fmla="*/ 55 h 118"/>
                <a:gd name="T36" fmla="*/ 51 w 105"/>
                <a:gd name="T37" fmla="*/ 55 h 118"/>
                <a:gd name="T38" fmla="*/ 51 w 105"/>
                <a:gd name="T39" fmla="*/ 55 h 118"/>
                <a:gd name="T40" fmla="*/ 62 w 105"/>
                <a:gd name="T41" fmla="*/ 55 h 118"/>
                <a:gd name="T42" fmla="*/ 71 w 105"/>
                <a:gd name="T43" fmla="*/ 55 h 118"/>
                <a:gd name="T44" fmla="*/ 78 w 105"/>
                <a:gd name="T45" fmla="*/ 53 h 118"/>
                <a:gd name="T46" fmla="*/ 81 w 105"/>
                <a:gd name="T47" fmla="*/ 52 h 118"/>
                <a:gd name="T48" fmla="*/ 83 w 105"/>
                <a:gd name="T49" fmla="*/ 50 h 118"/>
                <a:gd name="T50" fmla="*/ 84 w 105"/>
                <a:gd name="T51" fmla="*/ 50 h 118"/>
                <a:gd name="T52" fmla="*/ 78 w 105"/>
                <a:gd name="T53" fmla="*/ 71 h 118"/>
                <a:gd name="T54" fmla="*/ 77 w 105"/>
                <a:gd name="T55" fmla="*/ 71 h 118"/>
                <a:gd name="T56" fmla="*/ 77 w 105"/>
                <a:gd name="T57" fmla="*/ 71 h 118"/>
                <a:gd name="T58" fmla="*/ 75 w 105"/>
                <a:gd name="T59" fmla="*/ 68 h 118"/>
                <a:gd name="T60" fmla="*/ 73 w 105"/>
                <a:gd name="T61" fmla="*/ 66 h 118"/>
                <a:gd name="T62" fmla="*/ 70 w 105"/>
                <a:gd name="T63" fmla="*/ 65 h 118"/>
                <a:gd name="T64" fmla="*/ 67 w 105"/>
                <a:gd name="T65" fmla="*/ 64 h 118"/>
                <a:gd name="T66" fmla="*/ 58 w 105"/>
                <a:gd name="T67" fmla="*/ 63 h 118"/>
                <a:gd name="T68" fmla="*/ 48 w 105"/>
                <a:gd name="T69" fmla="*/ 63 h 118"/>
                <a:gd name="T70" fmla="*/ 45 w 105"/>
                <a:gd name="T71" fmla="*/ 63 h 118"/>
                <a:gd name="T72" fmla="*/ 36 w 105"/>
                <a:gd name="T73" fmla="*/ 95 h 118"/>
                <a:gd name="T74" fmla="*/ 36 w 105"/>
                <a:gd name="T75" fmla="*/ 95 h 118"/>
                <a:gd name="T76" fmla="*/ 34 w 105"/>
                <a:gd name="T77" fmla="*/ 103 h 118"/>
                <a:gd name="T78" fmla="*/ 32 w 105"/>
                <a:gd name="T79" fmla="*/ 109 h 118"/>
                <a:gd name="T80" fmla="*/ 33 w 105"/>
                <a:gd name="T81" fmla="*/ 114 h 118"/>
                <a:gd name="T82" fmla="*/ 34 w 105"/>
                <a:gd name="T83" fmla="*/ 117 h 118"/>
                <a:gd name="T84" fmla="*/ 34 w 105"/>
                <a:gd name="T85" fmla="*/ 118 h 118"/>
                <a:gd name="T86" fmla="*/ 0 w 105"/>
                <a:gd name="T87" fmla="*/ 118 h 118"/>
                <a:gd name="T88" fmla="*/ 0 w 105"/>
                <a:gd name="T89" fmla="*/ 117 h 118"/>
                <a:gd name="T90" fmla="*/ 0 w 105"/>
                <a:gd name="T91" fmla="*/ 117 h 118"/>
                <a:gd name="T92" fmla="*/ 3 w 105"/>
                <a:gd name="T93" fmla="*/ 114 h 118"/>
                <a:gd name="T94" fmla="*/ 6 w 105"/>
                <a:gd name="T95" fmla="*/ 110 h 118"/>
                <a:gd name="T96" fmla="*/ 8 w 105"/>
                <a:gd name="T97" fmla="*/ 104 h 118"/>
                <a:gd name="T98" fmla="*/ 11 w 105"/>
                <a:gd name="T99" fmla="*/ 96 h 118"/>
                <a:gd name="T100" fmla="*/ 32 w 105"/>
                <a:gd name="T101" fmla="*/ 24 h 118"/>
                <a:gd name="T102" fmla="*/ 32 w 105"/>
                <a:gd name="T103" fmla="*/ 24 h 118"/>
                <a:gd name="T104" fmla="*/ 34 w 105"/>
                <a:gd name="T105" fmla="*/ 15 h 118"/>
                <a:gd name="T106" fmla="*/ 35 w 105"/>
                <a:gd name="T107" fmla="*/ 9 h 118"/>
                <a:gd name="T108" fmla="*/ 35 w 105"/>
                <a:gd name="T109" fmla="*/ 5 h 118"/>
                <a:gd name="T110" fmla="*/ 33 w 105"/>
                <a:gd name="T111" fmla="*/ 1 h 118"/>
                <a:gd name="T112" fmla="*/ 33 w 105"/>
                <a:gd name="T113" fmla="*/ 0 h 118"/>
                <a:gd name="T114" fmla="*/ 105 w 105"/>
                <a:gd name="T115" fmla="*/ 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5" h="118">
                  <a:moveTo>
                    <a:pt x="105" y="0"/>
                  </a:moveTo>
                  <a:lnTo>
                    <a:pt x="105" y="0"/>
                  </a:lnTo>
                  <a:lnTo>
                    <a:pt x="98" y="22"/>
                  </a:lnTo>
                  <a:lnTo>
                    <a:pt x="97" y="22"/>
                  </a:lnTo>
                  <a:lnTo>
                    <a:pt x="97" y="22"/>
                  </a:lnTo>
                  <a:lnTo>
                    <a:pt x="95" y="16"/>
                  </a:lnTo>
                  <a:lnTo>
                    <a:pt x="92" y="13"/>
                  </a:lnTo>
                  <a:lnTo>
                    <a:pt x="88" y="10"/>
                  </a:lnTo>
                  <a:lnTo>
                    <a:pt x="84" y="9"/>
                  </a:lnTo>
                  <a:lnTo>
                    <a:pt x="76" y="8"/>
                  </a:lnTo>
                  <a:lnTo>
                    <a:pt x="69" y="8"/>
                  </a:lnTo>
                  <a:lnTo>
                    <a:pt x="68" y="8"/>
                  </a:lnTo>
                  <a:lnTo>
                    <a:pt x="68" y="8"/>
                  </a:lnTo>
                  <a:lnTo>
                    <a:pt x="64" y="9"/>
                  </a:lnTo>
                  <a:lnTo>
                    <a:pt x="61" y="10"/>
                  </a:lnTo>
                  <a:lnTo>
                    <a:pt x="59" y="12"/>
                  </a:lnTo>
                  <a:lnTo>
                    <a:pt x="58" y="16"/>
                  </a:lnTo>
                  <a:lnTo>
                    <a:pt x="48" y="55"/>
                  </a:lnTo>
                  <a:lnTo>
                    <a:pt x="51" y="55"/>
                  </a:lnTo>
                  <a:lnTo>
                    <a:pt x="51" y="55"/>
                  </a:lnTo>
                  <a:lnTo>
                    <a:pt x="62" y="55"/>
                  </a:lnTo>
                  <a:lnTo>
                    <a:pt x="71" y="55"/>
                  </a:lnTo>
                  <a:lnTo>
                    <a:pt x="78" y="53"/>
                  </a:lnTo>
                  <a:lnTo>
                    <a:pt x="81" y="52"/>
                  </a:lnTo>
                  <a:lnTo>
                    <a:pt x="83" y="50"/>
                  </a:lnTo>
                  <a:lnTo>
                    <a:pt x="84" y="50"/>
                  </a:lnTo>
                  <a:lnTo>
                    <a:pt x="78" y="71"/>
                  </a:lnTo>
                  <a:lnTo>
                    <a:pt x="77" y="71"/>
                  </a:lnTo>
                  <a:lnTo>
                    <a:pt x="77" y="71"/>
                  </a:lnTo>
                  <a:lnTo>
                    <a:pt x="75" y="68"/>
                  </a:lnTo>
                  <a:lnTo>
                    <a:pt x="73" y="66"/>
                  </a:lnTo>
                  <a:lnTo>
                    <a:pt x="70" y="65"/>
                  </a:lnTo>
                  <a:lnTo>
                    <a:pt x="67" y="64"/>
                  </a:lnTo>
                  <a:lnTo>
                    <a:pt x="58" y="63"/>
                  </a:lnTo>
                  <a:lnTo>
                    <a:pt x="48" y="63"/>
                  </a:lnTo>
                  <a:lnTo>
                    <a:pt x="45" y="63"/>
                  </a:lnTo>
                  <a:lnTo>
                    <a:pt x="36" y="95"/>
                  </a:lnTo>
                  <a:lnTo>
                    <a:pt x="36" y="95"/>
                  </a:lnTo>
                  <a:lnTo>
                    <a:pt x="34" y="103"/>
                  </a:lnTo>
                  <a:lnTo>
                    <a:pt x="32" y="109"/>
                  </a:lnTo>
                  <a:lnTo>
                    <a:pt x="33" y="114"/>
                  </a:lnTo>
                  <a:lnTo>
                    <a:pt x="34" y="117"/>
                  </a:lnTo>
                  <a:lnTo>
                    <a:pt x="34" y="118"/>
                  </a:lnTo>
                  <a:lnTo>
                    <a:pt x="0" y="118"/>
                  </a:lnTo>
                  <a:lnTo>
                    <a:pt x="0" y="117"/>
                  </a:lnTo>
                  <a:lnTo>
                    <a:pt x="0" y="117"/>
                  </a:lnTo>
                  <a:lnTo>
                    <a:pt x="3" y="114"/>
                  </a:lnTo>
                  <a:lnTo>
                    <a:pt x="6" y="110"/>
                  </a:lnTo>
                  <a:lnTo>
                    <a:pt x="8" y="104"/>
                  </a:lnTo>
                  <a:lnTo>
                    <a:pt x="11" y="96"/>
                  </a:lnTo>
                  <a:lnTo>
                    <a:pt x="32" y="24"/>
                  </a:lnTo>
                  <a:lnTo>
                    <a:pt x="32" y="24"/>
                  </a:lnTo>
                  <a:lnTo>
                    <a:pt x="34" y="15"/>
                  </a:lnTo>
                  <a:lnTo>
                    <a:pt x="35" y="9"/>
                  </a:lnTo>
                  <a:lnTo>
                    <a:pt x="35" y="5"/>
                  </a:lnTo>
                  <a:lnTo>
                    <a:pt x="33" y="1"/>
                  </a:lnTo>
                  <a:lnTo>
                    <a:pt x="33" y="0"/>
                  </a:lnTo>
                  <a:lnTo>
                    <a:pt x="10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799" dirty="0"/>
            </a:p>
          </p:txBody>
        </p:sp>
        <p:sp>
          <p:nvSpPr>
            <p:cNvPr id="19" name="Freeform 30"/>
            <p:cNvSpPr>
              <a:spLocks/>
            </p:cNvSpPr>
            <p:nvPr userDrawn="1"/>
          </p:nvSpPr>
          <p:spPr bwMode="auto">
            <a:xfrm>
              <a:off x="1925638" y="1789113"/>
              <a:ext cx="150813" cy="187325"/>
            </a:xfrm>
            <a:custGeom>
              <a:avLst/>
              <a:gdLst>
                <a:gd name="T0" fmla="*/ 95 w 95"/>
                <a:gd name="T1" fmla="*/ 0 h 118"/>
                <a:gd name="T2" fmla="*/ 95 w 95"/>
                <a:gd name="T3" fmla="*/ 0 h 118"/>
                <a:gd name="T4" fmla="*/ 89 w 95"/>
                <a:gd name="T5" fmla="*/ 22 h 118"/>
                <a:gd name="T6" fmla="*/ 87 w 95"/>
                <a:gd name="T7" fmla="*/ 22 h 118"/>
                <a:gd name="T8" fmla="*/ 87 w 95"/>
                <a:gd name="T9" fmla="*/ 22 h 118"/>
                <a:gd name="T10" fmla="*/ 85 w 95"/>
                <a:gd name="T11" fmla="*/ 16 h 118"/>
                <a:gd name="T12" fmla="*/ 82 w 95"/>
                <a:gd name="T13" fmla="*/ 13 h 118"/>
                <a:gd name="T14" fmla="*/ 78 w 95"/>
                <a:gd name="T15" fmla="*/ 11 h 118"/>
                <a:gd name="T16" fmla="*/ 75 w 95"/>
                <a:gd name="T17" fmla="*/ 9 h 118"/>
                <a:gd name="T18" fmla="*/ 67 w 95"/>
                <a:gd name="T19" fmla="*/ 8 h 118"/>
                <a:gd name="T20" fmla="*/ 61 w 95"/>
                <a:gd name="T21" fmla="*/ 8 h 118"/>
                <a:gd name="T22" fmla="*/ 60 w 95"/>
                <a:gd name="T23" fmla="*/ 8 h 118"/>
                <a:gd name="T24" fmla="*/ 35 w 95"/>
                <a:gd name="T25" fmla="*/ 95 h 118"/>
                <a:gd name="T26" fmla="*/ 35 w 95"/>
                <a:gd name="T27" fmla="*/ 95 h 118"/>
                <a:gd name="T28" fmla="*/ 32 w 95"/>
                <a:gd name="T29" fmla="*/ 110 h 118"/>
                <a:gd name="T30" fmla="*/ 32 w 95"/>
                <a:gd name="T31" fmla="*/ 114 h 118"/>
                <a:gd name="T32" fmla="*/ 34 w 95"/>
                <a:gd name="T33" fmla="*/ 117 h 118"/>
                <a:gd name="T34" fmla="*/ 34 w 95"/>
                <a:gd name="T35" fmla="*/ 118 h 118"/>
                <a:gd name="T36" fmla="*/ 0 w 95"/>
                <a:gd name="T37" fmla="*/ 118 h 118"/>
                <a:gd name="T38" fmla="*/ 0 w 95"/>
                <a:gd name="T39" fmla="*/ 117 h 118"/>
                <a:gd name="T40" fmla="*/ 0 w 95"/>
                <a:gd name="T41" fmla="*/ 117 h 118"/>
                <a:gd name="T42" fmla="*/ 4 w 95"/>
                <a:gd name="T43" fmla="*/ 114 h 118"/>
                <a:gd name="T44" fmla="*/ 6 w 95"/>
                <a:gd name="T45" fmla="*/ 110 h 118"/>
                <a:gd name="T46" fmla="*/ 8 w 95"/>
                <a:gd name="T47" fmla="*/ 104 h 118"/>
                <a:gd name="T48" fmla="*/ 11 w 95"/>
                <a:gd name="T49" fmla="*/ 95 h 118"/>
                <a:gd name="T50" fmla="*/ 36 w 95"/>
                <a:gd name="T51" fmla="*/ 8 h 118"/>
                <a:gd name="T52" fmla="*/ 33 w 95"/>
                <a:gd name="T53" fmla="*/ 8 h 118"/>
                <a:gd name="T54" fmla="*/ 33 w 95"/>
                <a:gd name="T55" fmla="*/ 8 h 118"/>
                <a:gd name="T56" fmla="*/ 26 w 95"/>
                <a:gd name="T57" fmla="*/ 8 h 118"/>
                <a:gd name="T58" fmla="*/ 19 w 95"/>
                <a:gd name="T59" fmla="*/ 9 h 118"/>
                <a:gd name="T60" fmla="*/ 15 w 95"/>
                <a:gd name="T61" fmla="*/ 11 h 118"/>
                <a:gd name="T62" fmla="*/ 11 w 95"/>
                <a:gd name="T63" fmla="*/ 13 h 118"/>
                <a:gd name="T64" fmla="*/ 7 w 95"/>
                <a:gd name="T65" fmla="*/ 16 h 118"/>
                <a:gd name="T66" fmla="*/ 3 w 95"/>
                <a:gd name="T67" fmla="*/ 22 h 118"/>
                <a:gd name="T68" fmla="*/ 1 w 95"/>
                <a:gd name="T69" fmla="*/ 22 h 118"/>
                <a:gd name="T70" fmla="*/ 1 w 95"/>
                <a:gd name="T71" fmla="*/ 22 h 118"/>
                <a:gd name="T72" fmla="*/ 8 w 95"/>
                <a:gd name="T73" fmla="*/ 0 h 118"/>
                <a:gd name="T74" fmla="*/ 95 w 95"/>
                <a:gd name="T75" fmla="*/ 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5" h="118">
                  <a:moveTo>
                    <a:pt x="95" y="0"/>
                  </a:moveTo>
                  <a:lnTo>
                    <a:pt x="95" y="0"/>
                  </a:lnTo>
                  <a:lnTo>
                    <a:pt x="89" y="22"/>
                  </a:lnTo>
                  <a:lnTo>
                    <a:pt x="87" y="22"/>
                  </a:lnTo>
                  <a:lnTo>
                    <a:pt x="87" y="22"/>
                  </a:lnTo>
                  <a:lnTo>
                    <a:pt x="85" y="16"/>
                  </a:lnTo>
                  <a:lnTo>
                    <a:pt x="82" y="13"/>
                  </a:lnTo>
                  <a:lnTo>
                    <a:pt x="78" y="11"/>
                  </a:lnTo>
                  <a:lnTo>
                    <a:pt x="75" y="9"/>
                  </a:lnTo>
                  <a:lnTo>
                    <a:pt x="67" y="8"/>
                  </a:lnTo>
                  <a:lnTo>
                    <a:pt x="61" y="8"/>
                  </a:lnTo>
                  <a:lnTo>
                    <a:pt x="60" y="8"/>
                  </a:lnTo>
                  <a:lnTo>
                    <a:pt x="35" y="95"/>
                  </a:lnTo>
                  <a:lnTo>
                    <a:pt x="35" y="95"/>
                  </a:lnTo>
                  <a:lnTo>
                    <a:pt x="32" y="110"/>
                  </a:lnTo>
                  <a:lnTo>
                    <a:pt x="32" y="114"/>
                  </a:lnTo>
                  <a:lnTo>
                    <a:pt x="34" y="117"/>
                  </a:lnTo>
                  <a:lnTo>
                    <a:pt x="34" y="118"/>
                  </a:lnTo>
                  <a:lnTo>
                    <a:pt x="0" y="118"/>
                  </a:lnTo>
                  <a:lnTo>
                    <a:pt x="0" y="117"/>
                  </a:lnTo>
                  <a:lnTo>
                    <a:pt x="0" y="117"/>
                  </a:lnTo>
                  <a:lnTo>
                    <a:pt x="4" y="114"/>
                  </a:lnTo>
                  <a:lnTo>
                    <a:pt x="6" y="110"/>
                  </a:lnTo>
                  <a:lnTo>
                    <a:pt x="8" y="104"/>
                  </a:lnTo>
                  <a:lnTo>
                    <a:pt x="11" y="95"/>
                  </a:lnTo>
                  <a:lnTo>
                    <a:pt x="36" y="8"/>
                  </a:lnTo>
                  <a:lnTo>
                    <a:pt x="33" y="8"/>
                  </a:lnTo>
                  <a:lnTo>
                    <a:pt x="33" y="8"/>
                  </a:lnTo>
                  <a:lnTo>
                    <a:pt x="26" y="8"/>
                  </a:lnTo>
                  <a:lnTo>
                    <a:pt x="19" y="9"/>
                  </a:lnTo>
                  <a:lnTo>
                    <a:pt x="15" y="11"/>
                  </a:lnTo>
                  <a:lnTo>
                    <a:pt x="11" y="13"/>
                  </a:lnTo>
                  <a:lnTo>
                    <a:pt x="7" y="16"/>
                  </a:lnTo>
                  <a:lnTo>
                    <a:pt x="3" y="22"/>
                  </a:lnTo>
                  <a:lnTo>
                    <a:pt x="1" y="22"/>
                  </a:lnTo>
                  <a:lnTo>
                    <a:pt x="1" y="22"/>
                  </a:lnTo>
                  <a:lnTo>
                    <a:pt x="8" y="0"/>
                  </a:lnTo>
                  <a:lnTo>
                    <a:pt x="9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799" dirty="0"/>
            </a:p>
          </p:txBody>
        </p:sp>
        <p:sp>
          <p:nvSpPr>
            <p:cNvPr id="20" name="Freeform 31"/>
            <p:cNvSpPr>
              <a:spLocks/>
            </p:cNvSpPr>
            <p:nvPr userDrawn="1"/>
          </p:nvSpPr>
          <p:spPr bwMode="auto">
            <a:xfrm>
              <a:off x="1447801" y="1789113"/>
              <a:ext cx="238125" cy="187325"/>
            </a:xfrm>
            <a:custGeom>
              <a:avLst/>
              <a:gdLst>
                <a:gd name="T0" fmla="*/ 150 w 150"/>
                <a:gd name="T1" fmla="*/ 1 h 118"/>
                <a:gd name="T2" fmla="*/ 150 w 150"/>
                <a:gd name="T3" fmla="*/ 1 h 118"/>
                <a:gd name="T4" fmla="*/ 147 w 150"/>
                <a:gd name="T5" fmla="*/ 5 h 118"/>
                <a:gd name="T6" fmla="*/ 144 w 150"/>
                <a:gd name="T7" fmla="*/ 9 h 118"/>
                <a:gd name="T8" fmla="*/ 136 w 150"/>
                <a:gd name="T9" fmla="*/ 23 h 118"/>
                <a:gd name="T10" fmla="*/ 136 w 150"/>
                <a:gd name="T11" fmla="*/ 23 h 118"/>
                <a:gd name="T12" fmla="*/ 108 w 150"/>
                <a:gd name="T13" fmla="*/ 76 h 118"/>
                <a:gd name="T14" fmla="*/ 87 w 150"/>
                <a:gd name="T15" fmla="*/ 118 h 118"/>
                <a:gd name="T16" fmla="*/ 74 w 150"/>
                <a:gd name="T17" fmla="*/ 118 h 118"/>
                <a:gd name="T18" fmla="*/ 67 w 150"/>
                <a:gd name="T19" fmla="*/ 44 h 118"/>
                <a:gd name="T20" fmla="*/ 66 w 150"/>
                <a:gd name="T21" fmla="*/ 44 h 118"/>
                <a:gd name="T22" fmla="*/ 26 w 150"/>
                <a:gd name="T23" fmla="*/ 118 h 118"/>
                <a:gd name="T24" fmla="*/ 15 w 150"/>
                <a:gd name="T25" fmla="*/ 118 h 118"/>
                <a:gd name="T26" fmla="*/ 5 w 150"/>
                <a:gd name="T27" fmla="*/ 24 h 118"/>
                <a:gd name="T28" fmla="*/ 5 w 150"/>
                <a:gd name="T29" fmla="*/ 24 h 118"/>
                <a:gd name="T30" fmla="*/ 4 w 150"/>
                <a:gd name="T31" fmla="*/ 9 h 118"/>
                <a:gd name="T32" fmla="*/ 2 w 150"/>
                <a:gd name="T33" fmla="*/ 5 h 118"/>
                <a:gd name="T34" fmla="*/ 0 w 150"/>
                <a:gd name="T35" fmla="*/ 1 h 118"/>
                <a:gd name="T36" fmla="*/ 0 w 150"/>
                <a:gd name="T37" fmla="*/ 0 h 118"/>
                <a:gd name="T38" fmla="*/ 33 w 150"/>
                <a:gd name="T39" fmla="*/ 0 h 118"/>
                <a:gd name="T40" fmla="*/ 33 w 150"/>
                <a:gd name="T41" fmla="*/ 1 h 118"/>
                <a:gd name="T42" fmla="*/ 33 w 150"/>
                <a:gd name="T43" fmla="*/ 1 h 118"/>
                <a:gd name="T44" fmla="*/ 31 w 150"/>
                <a:gd name="T45" fmla="*/ 5 h 118"/>
                <a:gd name="T46" fmla="*/ 29 w 150"/>
                <a:gd name="T47" fmla="*/ 9 h 118"/>
                <a:gd name="T48" fmla="*/ 29 w 150"/>
                <a:gd name="T49" fmla="*/ 14 h 118"/>
                <a:gd name="T50" fmla="*/ 29 w 150"/>
                <a:gd name="T51" fmla="*/ 23 h 118"/>
                <a:gd name="T52" fmla="*/ 35 w 150"/>
                <a:gd name="T53" fmla="*/ 79 h 118"/>
                <a:gd name="T54" fmla="*/ 35 w 150"/>
                <a:gd name="T55" fmla="*/ 79 h 118"/>
                <a:gd name="T56" fmla="*/ 77 w 150"/>
                <a:gd name="T57" fmla="*/ 1 h 118"/>
                <a:gd name="T58" fmla="*/ 86 w 150"/>
                <a:gd name="T59" fmla="*/ 1 h 118"/>
                <a:gd name="T60" fmla="*/ 93 w 150"/>
                <a:gd name="T61" fmla="*/ 79 h 118"/>
                <a:gd name="T62" fmla="*/ 94 w 150"/>
                <a:gd name="T63" fmla="*/ 79 h 118"/>
                <a:gd name="T64" fmla="*/ 94 w 150"/>
                <a:gd name="T65" fmla="*/ 79 h 118"/>
                <a:gd name="T66" fmla="*/ 124 w 150"/>
                <a:gd name="T67" fmla="*/ 21 h 118"/>
                <a:gd name="T68" fmla="*/ 124 w 150"/>
                <a:gd name="T69" fmla="*/ 21 h 118"/>
                <a:gd name="T70" fmla="*/ 128 w 150"/>
                <a:gd name="T71" fmla="*/ 12 h 118"/>
                <a:gd name="T72" fmla="*/ 129 w 150"/>
                <a:gd name="T73" fmla="*/ 6 h 118"/>
                <a:gd name="T74" fmla="*/ 129 w 150"/>
                <a:gd name="T75" fmla="*/ 3 h 118"/>
                <a:gd name="T76" fmla="*/ 128 w 150"/>
                <a:gd name="T77" fmla="*/ 1 h 118"/>
                <a:gd name="T78" fmla="*/ 128 w 150"/>
                <a:gd name="T79" fmla="*/ 0 h 118"/>
                <a:gd name="T80" fmla="*/ 150 w 150"/>
                <a:gd name="T81" fmla="*/ 0 h 118"/>
                <a:gd name="T82" fmla="*/ 150 w 150"/>
                <a:gd name="T83" fmla="*/ 1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0" h="118">
                  <a:moveTo>
                    <a:pt x="150" y="1"/>
                  </a:moveTo>
                  <a:lnTo>
                    <a:pt x="150" y="1"/>
                  </a:lnTo>
                  <a:lnTo>
                    <a:pt x="147" y="5"/>
                  </a:lnTo>
                  <a:lnTo>
                    <a:pt x="144" y="9"/>
                  </a:lnTo>
                  <a:lnTo>
                    <a:pt x="136" y="23"/>
                  </a:lnTo>
                  <a:lnTo>
                    <a:pt x="136" y="23"/>
                  </a:lnTo>
                  <a:lnTo>
                    <a:pt x="108" y="76"/>
                  </a:lnTo>
                  <a:lnTo>
                    <a:pt x="87" y="118"/>
                  </a:lnTo>
                  <a:lnTo>
                    <a:pt x="74" y="118"/>
                  </a:lnTo>
                  <a:lnTo>
                    <a:pt x="67" y="44"/>
                  </a:lnTo>
                  <a:lnTo>
                    <a:pt x="66" y="44"/>
                  </a:lnTo>
                  <a:lnTo>
                    <a:pt x="26" y="118"/>
                  </a:lnTo>
                  <a:lnTo>
                    <a:pt x="15" y="118"/>
                  </a:lnTo>
                  <a:lnTo>
                    <a:pt x="5" y="24"/>
                  </a:lnTo>
                  <a:lnTo>
                    <a:pt x="5" y="24"/>
                  </a:lnTo>
                  <a:lnTo>
                    <a:pt x="4" y="9"/>
                  </a:lnTo>
                  <a:lnTo>
                    <a:pt x="2" y="5"/>
                  </a:lnTo>
                  <a:lnTo>
                    <a:pt x="0" y="1"/>
                  </a:lnTo>
                  <a:lnTo>
                    <a:pt x="0" y="0"/>
                  </a:lnTo>
                  <a:lnTo>
                    <a:pt x="33" y="0"/>
                  </a:lnTo>
                  <a:lnTo>
                    <a:pt x="33" y="1"/>
                  </a:lnTo>
                  <a:lnTo>
                    <a:pt x="33" y="1"/>
                  </a:lnTo>
                  <a:lnTo>
                    <a:pt x="31" y="5"/>
                  </a:lnTo>
                  <a:lnTo>
                    <a:pt x="29" y="9"/>
                  </a:lnTo>
                  <a:lnTo>
                    <a:pt x="29" y="14"/>
                  </a:lnTo>
                  <a:lnTo>
                    <a:pt x="29" y="23"/>
                  </a:lnTo>
                  <a:lnTo>
                    <a:pt x="35" y="79"/>
                  </a:lnTo>
                  <a:lnTo>
                    <a:pt x="35" y="79"/>
                  </a:lnTo>
                  <a:lnTo>
                    <a:pt x="77" y="1"/>
                  </a:lnTo>
                  <a:lnTo>
                    <a:pt x="86" y="1"/>
                  </a:lnTo>
                  <a:lnTo>
                    <a:pt x="93" y="79"/>
                  </a:lnTo>
                  <a:lnTo>
                    <a:pt x="94" y="79"/>
                  </a:lnTo>
                  <a:lnTo>
                    <a:pt x="94" y="79"/>
                  </a:lnTo>
                  <a:lnTo>
                    <a:pt x="124" y="21"/>
                  </a:lnTo>
                  <a:lnTo>
                    <a:pt x="124" y="21"/>
                  </a:lnTo>
                  <a:lnTo>
                    <a:pt x="128" y="12"/>
                  </a:lnTo>
                  <a:lnTo>
                    <a:pt x="129" y="6"/>
                  </a:lnTo>
                  <a:lnTo>
                    <a:pt x="129" y="3"/>
                  </a:lnTo>
                  <a:lnTo>
                    <a:pt x="128" y="1"/>
                  </a:lnTo>
                  <a:lnTo>
                    <a:pt x="128" y="0"/>
                  </a:lnTo>
                  <a:lnTo>
                    <a:pt x="150" y="0"/>
                  </a:lnTo>
                  <a:lnTo>
                    <a:pt x="15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799" dirty="0"/>
            </a:p>
          </p:txBody>
        </p:sp>
      </p:grpSp>
    </p:spTree>
    <p:extLst>
      <p:ext uri="{BB962C8B-B14F-4D97-AF65-F5344CB8AC3E}">
        <p14:creationId xmlns:p14="http://schemas.microsoft.com/office/powerpoint/2010/main" val="2522358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Layout>
</file>

<file path=ppt/slideLayouts/slideLayout225.xml><?xml version="1.0" encoding="utf-8"?>
<p:sldLayout xmlns:a="http://schemas.openxmlformats.org/drawingml/2006/main" xmlns:r="http://schemas.openxmlformats.org/officeDocument/2006/relationships" xmlns:p="http://schemas.openxmlformats.org/presentationml/2006/main" showMasterSp="0" preserve="1" userDrawn="1">
  <p:cSld name="Opening slide">
    <p:spTree>
      <p:nvGrpSpPr>
        <p:cNvPr id="1" name=""/>
        <p:cNvGrpSpPr/>
        <p:nvPr/>
      </p:nvGrpSpPr>
      <p:grpSpPr>
        <a:xfrm>
          <a:off x="0" y="0"/>
          <a:ext cx="0" cy="0"/>
          <a:chOff x="0" y="0"/>
          <a:chExt cx="0" cy="0"/>
        </a:xfrm>
      </p:grpSpPr>
      <p:sp>
        <p:nvSpPr>
          <p:cNvPr id="25" name="Rectangle 24"/>
          <p:cNvSpPr/>
          <p:nvPr userDrawn="1"/>
        </p:nvSpPr>
        <p:spPr bwMode="auto">
          <a:xfrm>
            <a:off x="-394" y="0"/>
            <a:ext cx="10801350" cy="6076950"/>
          </a:xfrm>
          <a:prstGeom prst="rect">
            <a:avLst/>
          </a:prstGeom>
          <a:solidFill>
            <a:schemeClr val="tx2"/>
          </a:solidFill>
          <a:ln w="9525" cap="flat" cmpd="sng" algn="ctr">
            <a:noFill/>
            <a:prstDash val="solid"/>
            <a:round/>
            <a:headEnd type="none" w="med" len="med"/>
            <a:tailEnd type="none" w="med" len="med"/>
          </a:ln>
          <a:effectLst/>
        </p:spPr>
        <p:txBody>
          <a:bodyPr vert="horz" wrap="square" lIns="107967" tIns="53983" rIns="107967" bIns="53983" numCol="1" rtlCol="0" anchor="t" anchorCtr="0" compatLnSpc="1">
            <a:prstTxWarp prst="textNoShape">
              <a:avLst/>
            </a:prstTxWarp>
          </a:bodyPr>
          <a:lstStyle/>
          <a:p>
            <a:pPr defTabSz="1079676"/>
            <a:endParaRPr lang="en-GB"/>
          </a:p>
        </p:txBody>
      </p:sp>
      <p:sp>
        <p:nvSpPr>
          <p:cNvPr id="26" name="Title"/>
          <p:cNvSpPr>
            <a:spLocks noGrp="1" noChangeArrowheads="1"/>
          </p:cNvSpPr>
          <p:nvPr>
            <p:ph type="ctrTitle" hasCustomPrompt="1"/>
          </p:nvPr>
        </p:nvSpPr>
        <p:spPr>
          <a:xfrm>
            <a:off x="2598932" y="1484271"/>
            <a:ext cx="7053033" cy="2274284"/>
          </a:xfrm>
        </p:spPr>
        <p:txBody>
          <a:bodyPr/>
          <a:lstStyle>
            <a:lvl1pPr>
              <a:defRPr sz="4000" baseline="0">
                <a:solidFill>
                  <a:schemeClr val="bg1"/>
                </a:solidFill>
                <a:latin typeface="+mn-lt"/>
              </a:defRPr>
            </a:lvl1pPr>
          </a:lstStyle>
          <a:p>
            <a:r>
              <a:rPr lang="en-US" dirty="0"/>
              <a:t>Keep your title short </a:t>
            </a:r>
            <a:br>
              <a:rPr lang="en-US" dirty="0"/>
            </a:br>
            <a:r>
              <a:rPr lang="en-US" dirty="0"/>
              <a:t>and concise,</a:t>
            </a:r>
            <a:br>
              <a:rPr lang="en-US" dirty="0"/>
            </a:br>
            <a:r>
              <a:rPr lang="en-US" dirty="0"/>
              <a:t>maximum 3 lines</a:t>
            </a:r>
            <a:endParaRPr lang="en-GB" dirty="0"/>
          </a:p>
        </p:txBody>
      </p:sp>
      <p:sp>
        <p:nvSpPr>
          <p:cNvPr id="28" name="Text Placeholder 4"/>
          <p:cNvSpPr>
            <a:spLocks noGrp="1"/>
          </p:cNvSpPr>
          <p:nvPr>
            <p:ph type="body" sz="quarter" idx="12" hasCustomPrompt="1"/>
          </p:nvPr>
        </p:nvSpPr>
        <p:spPr>
          <a:xfrm>
            <a:off x="2592363" y="4898441"/>
            <a:ext cx="2666587" cy="406035"/>
          </a:xfrm>
        </p:spPr>
        <p:txBody>
          <a:bodyPr/>
          <a:lstStyle>
            <a:lvl1pPr>
              <a:defRPr sz="1200" b="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Date Month (written), Year</a:t>
            </a:r>
            <a:endParaRPr lang="en-GB" dirty="0"/>
          </a:p>
        </p:txBody>
      </p:sp>
      <p:sp>
        <p:nvSpPr>
          <p:cNvPr id="30" name="Text Placeholder 4"/>
          <p:cNvSpPr>
            <a:spLocks noGrp="1"/>
          </p:cNvSpPr>
          <p:nvPr>
            <p:ph type="body" sz="quarter" idx="13" hasCustomPrompt="1"/>
          </p:nvPr>
        </p:nvSpPr>
        <p:spPr>
          <a:xfrm>
            <a:off x="2592364" y="3818321"/>
            <a:ext cx="7059050" cy="622059"/>
          </a:xfrm>
        </p:spPr>
        <p:txBody>
          <a:bodyPr/>
          <a:lstStyle>
            <a:lvl1pPr>
              <a:defRPr sz="1800" b="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a:t>
            </a:r>
            <a:endParaRPr lang="en-GB" dirty="0"/>
          </a:p>
        </p:txBody>
      </p:sp>
      <p:grpSp>
        <p:nvGrpSpPr>
          <p:cNvPr id="7" name="Group 6"/>
          <p:cNvGrpSpPr/>
          <p:nvPr userDrawn="1"/>
        </p:nvGrpSpPr>
        <p:grpSpPr>
          <a:xfrm>
            <a:off x="953403" y="1382291"/>
            <a:ext cx="1027123" cy="1028938"/>
            <a:chOff x="1230313" y="1433513"/>
            <a:chExt cx="898525" cy="900113"/>
          </a:xfrm>
        </p:grpSpPr>
        <p:sp>
          <p:nvSpPr>
            <p:cNvPr id="8" name="Freeform 7"/>
            <p:cNvSpPr>
              <a:spLocks noEditPoints="1"/>
            </p:cNvSpPr>
            <p:nvPr userDrawn="1"/>
          </p:nvSpPr>
          <p:spPr bwMode="auto">
            <a:xfrm>
              <a:off x="1230313" y="1433513"/>
              <a:ext cx="898525" cy="900113"/>
            </a:xfrm>
            <a:custGeom>
              <a:avLst/>
              <a:gdLst>
                <a:gd name="T0" fmla="*/ 198 w 566"/>
                <a:gd name="T1" fmla="*/ 14 h 567"/>
                <a:gd name="T2" fmla="*/ 103 w 566"/>
                <a:gd name="T3" fmla="*/ 66 h 567"/>
                <a:gd name="T4" fmla="*/ 34 w 566"/>
                <a:gd name="T5" fmla="*/ 149 h 567"/>
                <a:gd name="T6" fmla="*/ 2 w 566"/>
                <a:gd name="T7" fmla="*/ 255 h 567"/>
                <a:gd name="T8" fmla="*/ 9 w 566"/>
                <a:gd name="T9" fmla="*/ 354 h 567"/>
                <a:gd name="T10" fmla="*/ 57 w 566"/>
                <a:gd name="T11" fmla="*/ 453 h 567"/>
                <a:gd name="T12" fmla="*/ 136 w 566"/>
                <a:gd name="T13" fmla="*/ 526 h 567"/>
                <a:gd name="T14" fmla="*/ 240 w 566"/>
                <a:gd name="T15" fmla="*/ 563 h 567"/>
                <a:gd name="T16" fmla="*/ 341 w 566"/>
                <a:gd name="T17" fmla="*/ 561 h 567"/>
                <a:gd name="T18" fmla="*/ 442 w 566"/>
                <a:gd name="T19" fmla="*/ 518 h 567"/>
                <a:gd name="T20" fmla="*/ 518 w 566"/>
                <a:gd name="T21" fmla="*/ 442 h 567"/>
                <a:gd name="T22" fmla="*/ 561 w 566"/>
                <a:gd name="T23" fmla="*/ 341 h 567"/>
                <a:gd name="T24" fmla="*/ 563 w 566"/>
                <a:gd name="T25" fmla="*/ 240 h 567"/>
                <a:gd name="T26" fmla="*/ 526 w 566"/>
                <a:gd name="T27" fmla="*/ 137 h 567"/>
                <a:gd name="T28" fmla="*/ 454 w 566"/>
                <a:gd name="T29" fmla="*/ 57 h 567"/>
                <a:gd name="T30" fmla="*/ 356 w 566"/>
                <a:gd name="T31" fmla="*/ 10 h 567"/>
                <a:gd name="T32" fmla="*/ 95 w 566"/>
                <a:gd name="T33" fmla="*/ 90 h 567"/>
                <a:gd name="T34" fmla="*/ 248 w 566"/>
                <a:gd name="T35" fmla="*/ 16 h 567"/>
                <a:gd name="T36" fmla="*/ 206 w 566"/>
                <a:gd name="T37" fmla="*/ 55 h 567"/>
                <a:gd name="T38" fmla="*/ 94 w 566"/>
                <a:gd name="T39" fmla="*/ 92 h 567"/>
                <a:gd name="T40" fmla="*/ 247 w 566"/>
                <a:gd name="T41" fmla="*/ 36 h 567"/>
                <a:gd name="T42" fmla="*/ 192 w 566"/>
                <a:gd name="T43" fmla="*/ 92 h 567"/>
                <a:gd name="T44" fmla="*/ 337 w 566"/>
                <a:gd name="T45" fmla="*/ 50 h 567"/>
                <a:gd name="T46" fmla="*/ 290 w 566"/>
                <a:gd name="T47" fmla="*/ 92 h 567"/>
                <a:gd name="T48" fmla="*/ 319 w 566"/>
                <a:gd name="T49" fmla="*/ 19 h 567"/>
                <a:gd name="T50" fmla="*/ 382 w 566"/>
                <a:gd name="T51" fmla="*/ 32 h 567"/>
                <a:gd name="T52" fmla="*/ 473 w 566"/>
                <a:gd name="T53" fmla="*/ 92 h 567"/>
                <a:gd name="T54" fmla="*/ 166 w 566"/>
                <a:gd name="T55" fmla="*/ 107 h 567"/>
                <a:gd name="T56" fmla="*/ 32 w 566"/>
                <a:gd name="T57" fmla="*/ 186 h 567"/>
                <a:gd name="T58" fmla="*/ 81 w 566"/>
                <a:gd name="T59" fmla="*/ 106 h 567"/>
                <a:gd name="T60" fmla="*/ 278 w 566"/>
                <a:gd name="T61" fmla="*/ 186 h 567"/>
                <a:gd name="T62" fmla="*/ 183 w 566"/>
                <a:gd name="T63" fmla="*/ 106 h 567"/>
                <a:gd name="T64" fmla="*/ 384 w 566"/>
                <a:gd name="T65" fmla="*/ 106 h 567"/>
                <a:gd name="T66" fmla="*/ 417 w 566"/>
                <a:gd name="T67" fmla="*/ 186 h 567"/>
                <a:gd name="T68" fmla="*/ 486 w 566"/>
                <a:gd name="T69" fmla="*/ 105 h 567"/>
                <a:gd name="T70" fmla="*/ 535 w 566"/>
                <a:gd name="T71" fmla="*/ 186 h 567"/>
                <a:gd name="T72" fmla="*/ 411 w 566"/>
                <a:gd name="T73" fmla="*/ 126 h 567"/>
                <a:gd name="T74" fmla="*/ 540 w 566"/>
                <a:gd name="T75" fmla="*/ 199 h 567"/>
                <a:gd name="T76" fmla="*/ 552 w 566"/>
                <a:gd name="T77" fmla="*/ 305 h 567"/>
                <a:gd name="T78" fmla="*/ 27 w 566"/>
                <a:gd name="T79" fmla="*/ 368 h 567"/>
                <a:gd name="T80" fmla="*/ 14 w 566"/>
                <a:gd name="T81" fmla="*/ 284 h 567"/>
                <a:gd name="T82" fmla="*/ 540 w 566"/>
                <a:gd name="T83" fmla="*/ 199 h 567"/>
                <a:gd name="T84" fmla="*/ 156 w 566"/>
                <a:gd name="T85" fmla="*/ 441 h 567"/>
                <a:gd name="T86" fmla="*/ 81 w 566"/>
                <a:gd name="T87" fmla="*/ 461 h 567"/>
                <a:gd name="T88" fmla="*/ 32 w 566"/>
                <a:gd name="T89" fmla="*/ 381 h 567"/>
                <a:gd name="T90" fmla="*/ 183 w 566"/>
                <a:gd name="T91" fmla="*/ 461 h 567"/>
                <a:gd name="T92" fmla="*/ 149 w 566"/>
                <a:gd name="T93" fmla="*/ 381 h 567"/>
                <a:gd name="T94" fmla="*/ 412 w 566"/>
                <a:gd name="T95" fmla="*/ 402 h 567"/>
                <a:gd name="T96" fmla="*/ 290 w 566"/>
                <a:gd name="T97" fmla="*/ 461 h 567"/>
                <a:gd name="T98" fmla="*/ 534 w 566"/>
                <a:gd name="T99" fmla="*/ 382 h 567"/>
                <a:gd name="T100" fmla="*/ 400 w 566"/>
                <a:gd name="T101" fmla="*/ 461 h 567"/>
                <a:gd name="T102" fmla="*/ 431 w 566"/>
                <a:gd name="T103" fmla="*/ 381 h 567"/>
                <a:gd name="T104" fmla="*/ 176 w 566"/>
                <a:gd name="T105" fmla="*/ 475 h 567"/>
                <a:gd name="T106" fmla="*/ 253 w 566"/>
                <a:gd name="T107" fmla="*/ 551 h 567"/>
                <a:gd name="T108" fmla="*/ 146 w 566"/>
                <a:gd name="T109" fmla="*/ 515 h 567"/>
                <a:gd name="T110" fmla="*/ 176 w 566"/>
                <a:gd name="T111" fmla="*/ 475 h 567"/>
                <a:gd name="T112" fmla="*/ 230 w 566"/>
                <a:gd name="T113" fmla="*/ 516 h 567"/>
                <a:gd name="T114" fmla="*/ 278 w 566"/>
                <a:gd name="T115" fmla="*/ 475 h 567"/>
                <a:gd name="T116" fmla="*/ 320 w 566"/>
                <a:gd name="T117" fmla="*/ 531 h 567"/>
                <a:gd name="T118" fmla="*/ 374 w 566"/>
                <a:gd name="T119" fmla="*/ 475 h 567"/>
                <a:gd name="T120" fmla="*/ 401 w 566"/>
                <a:gd name="T121" fmla="*/ 525 h 567"/>
                <a:gd name="T122" fmla="*/ 319 w 566"/>
                <a:gd name="T123" fmla="*/ 547 h 567"/>
                <a:gd name="T124" fmla="*/ 391 w 566"/>
                <a:gd name="T125" fmla="*/ 475 h 5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66" h="567">
                  <a:moveTo>
                    <a:pt x="282" y="0"/>
                  </a:moveTo>
                  <a:lnTo>
                    <a:pt x="282" y="0"/>
                  </a:lnTo>
                  <a:lnTo>
                    <a:pt x="268" y="1"/>
                  </a:lnTo>
                  <a:lnTo>
                    <a:pt x="252" y="2"/>
                  </a:lnTo>
                  <a:lnTo>
                    <a:pt x="238" y="4"/>
                  </a:lnTo>
                  <a:lnTo>
                    <a:pt x="225" y="7"/>
                  </a:lnTo>
                  <a:lnTo>
                    <a:pt x="211" y="10"/>
                  </a:lnTo>
                  <a:lnTo>
                    <a:pt x="198" y="14"/>
                  </a:lnTo>
                  <a:lnTo>
                    <a:pt x="185" y="18"/>
                  </a:lnTo>
                  <a:lnTo>
                    <a:pt x="172" y="23"/>
                  </a:lnTo>
                  <a:lnTo>
                    <a:pt x="159" y="29"/>
                  </a:lnTo>
                  <a:lnTo>
                    <a:pt x="147" y="35"/>
                  </a:lnTo>
                  <a:lnTo>
                    <a:pt x="136" y="42"/>
                  </a:lnTo>
                  <a:lnTo>
                    <a:pt x="124" y="49"/>
                  </a:lnTo>
                  <a:lnTo>
                    <a:pt x="113" y="57"/>
                  </a:lnTo>
                  <a:lnTo>
                    <a:pt x="103" y="66"/>
                  </a:lnTo>
                  <a:lnTo>
                    <a:pt x="92" y="75"/>
                  </a:lnTo>
                  <a:lnTo>
                    <a:pt x="83" y="84"/>
                  </a:lnTo>
                  <a:lnTo>
                    <a:pt x="73" y="94"/>
                  </a:lnTo>
                  <a:lnTo>
                    <a:pt x="65" y="104"/>
                  </a:lnTo>
                  <a:lnTo>
                    <a:pt x="56" y="115"/>
                  </a:lnTo>
                  <a:lnTo>
                    <a:pt x="48" y="126"/>
                  </a:lnTo>
                  <a:lnTo>
                    <a:pt x="41" y="137"/>
                  </a:lnTo>
                  <a:lnTo>
                    <a:pt x="34" y="149"/>
                  </a:lnTo>
                  <a:lnTo>
                    <a:pt x="28" y="161"/>
                  </a:lnTo>
                  <a:lnTo>
                    <a:pt x="22" y="174"/>
                  </a:lnTo>
                  <a:lnTo>
                    <a:pt x="17" y="186"/>
                  </a:lnTo>
                  <a:lnTo>
                    <a:pt x="13" y="199"/>
                  </a:lnTo>
                  <a:lnTo>
                    <a:pt x="9" y="213"/>
                  </a:lnTo>
                  <a:lnTo>
                    <a:pt x="6" y="226"/>
                  </a:lnTo>
                  <a:lnTo>
                    <a:pt x="4" y="240"/>
                  </a:lnTo>
                  <a:lnTo>
                    <a:pt x="2" y="255"/>
                  </a:lnTo>
                  <a:lnTo>
                    <a:pt x="1" y="270"/>
                  </a:lnTo>
                  <a:lnTo>
                    <a:pt x="0" y="284"/>
                  </a:lnTo>
                  <a:lnTo>
                    <a:pt x="0" y="284"/>
                  </a:lnTo>
                  <a:lnTo>
                    <a:pt x="1" y="298"/>
                  </a:lnTo>
                  <a:lnTo>
                    <a:pt x="2" y="313"/>
                  </a:lnTo>
                  <a:lnTo>
                    <a:pt x="4" y="327"/>
                  </a:lnTo>
                  <a:lnTo>
                    <a:pt x="6" y="341"/>
                  </a:lnTo>
                  <a:lnTo>
                    <a:pt x="9" y="354"/>
                  </a:lnTo>
                  <a:lnTo>
                    <a:pt x="13" y="368"/>
                  </a:lnTo>
                  <a:lnTo>
                    <a:pt x="18" y="381"/>
                  </a:lnTo>
                  <a:lnTo>
                    <a:pt x="23" y="394"/>
                  </a:lnTo>
                  <a:lnTo>
                    <a:pt x="28" y="406"/>
                  </a:lnTo>
                  <a:lnTo>
                    <a:pt x="34" y="418"/>
                  </a:lnTo>
                  <a:lnTo>
                    <a:pt x="41" y="430"/>
                  </a:lnTo>
                  <a:lnTo>
                    <a:pt x="49" y="442"/>
                  </a:lnTo>
                  <a:lnTo>
                    <a:pt x="57" y="453"/>
                  </a:lnTo>
                  <a:lnTo>
                    <a:pt x="65" y="464"/>
                  </a:lnTo>
                  <a:lnTo>
                    <a:pt x="74" y="474"/>
                  </a:lnTo>
                  <a:lnTo>
                    <a:pt x="83" y="484"/>
                  </a:lnTo>
                  <a:lnTo>
                    <a:pt x="93" y="493"/>
                  </a:lnTo>
                  <a:lnTo>
                    <a:pt x="103" y="502"/>
                  </a:lnTo>
                  <a:lnTo>
                    <a:pt x="114" y="510"/>
                  </a:lnTo>
                  <a:lnTo>
                    <a:pt x="125" y="518"/>
                  </a:lnTo>
                  <a:lnTo>
                    <a:pt x="136" y="526"/>
                  </a:lnTo>
                  <a:lnTo>
                    <a:pt x="148" y="532"/>
                  </a:lnTo>
                  <a:lnTo>
                    <a:pt x="160" y="539"/>
                  </a:lnTo>
                  <a:lnTo>
                    <a:pt x="173" y="544"/>
                  </a:lnTo>
                  <a:lnTo>
                    <a:pt x="186" y="549"/>
                  </a:lnTo>
                  <a:lnTo>
                    <a:pt x="199" y="554"/>
                  </a:lnTo>
                  <a:lnTo>
                    <a:pt x="212" y="558"/>
                  </a:lnTo>
                  <a:lnTo>
                    <a:pt x="226" y="561"/>
                  </a:lnTo>
                  <a:lnTo>
                    <a:pt x="240" y="563"/>
                  </a:lnTo>
                  <a:lnTo>
                    <a:pt x="254" y="565"/>
                  </a:lnTo>
                  <a:lnTo>
                    <a:pt x="269" y="566"/>
                  </a:lnTo>
                  <a:lnTo>
                    <a:pt x="284" y="567"/>
                  </a:lnTo>
                  <a:lnTo>
                    <a:pt x="284" y="567"/>
                  </a:lnTo>
                  <a:lnTo>
                    <a:pt x="298" y="566"/>
                  </a:lnTo>
                  <a:lnTo>
                    <a:pt x="313" y="565"/>
                  </a:lnTo>
                  <a:lnTo>
                    <a:pt x="327" y="563"/>
                  </a:lnTo>
                  <a:lnTo>
                    <a:pt x="341" y="561"/>
                  </a:lnTo>
                  <a:lnTo>
                    <a:pt x="354" y="558"/>
                  </a:lnTo>
                  <a:lnTo>
                    <a:pt x="368" y="554"/>
                  </a:lnTo>
                  <a:lnTo>
                    <a:pt x="381" y="549"/>
                  </a:lnTo>
                  <a:lnTo>
                    <a:pt x="394" y="544"/>
                  </a:lnTo>
                  <a:lnTo>
                    <a:pt x="406" y="539"/>
                  </a:lnTo>
                  <a:lnTo>
                    <a:pt x="418" y="532"/>
                  </a:lnTo>
                  <a:lnTo>
                    <a:pt x="430" y="526"/>
                  </a:lnTo>
                  <a:lnTo>
                    <a:pt x="442" y="518"/>
                  </a:lnTo>
                  <a:lnTo>
                    <a:pt x="453" y="510"/>
                  </a:lnTo>
                  <a:lnTo>
                    <a:pt x="463" y="502"/>
                  </a:lnTo>
                  <a:lnTo>
                    <a:pt x="474" y="493"/>
                  </a:lnTo>
                  <a:lnTo>
                    <a:pt x="484" y="484"/>
                  </a:lnTo>
                  <a:lnTo>
                    <a:pt x="493" y="474"/>
                  </a:lnTo>
                  <a:lnTo>
                    <a:pt x="502" y="464"/>
                  </a:lnTo>
                  <a:lnTo>
                    <a:pt x="510" y="453"/>
                  </a:lnTo>
                  <a:lnTo>
                    <a:pt x="518" y="442"/>
                  </a:lnTo>
                  <a:lnTo>
                    <a:pt x="525" y="430"/>
                  </a:lnTo>
                  <a:lnTo>
                    <a:pt x="532" y="418"/>
                  </a:lnTo>
                  <a:lnTo>
                    <a:pt x="538" y="406"/>
                  </a:lnTo>
                  <a:lnTo>
                    <a:pt x="544" y="394"/>
                  </a:lnTo>
                  <a:lnTo>
                    <a:pt x="549" y="381"/>
                  </a:lnTo>
                  <a:lnTo>
                    <a:pt x="554" y="368"/>
                  </a:lnTo>
                  <a:lnTo>
                    <a:pt x="557" y="354"/>
                  </a:lnTo>
                  <a:lnTo>
                    <a:pt x="561" y="341"/>
                  </a:lnTo>
                  <a:lnTo>
                    <a:pt x="563" y="327"/>
                  </a:lnTo>
                  <a:lnTo>
                    <a:pt x="565" y="313"/>
                  </a:lnTo>
                  <a:lnTo>
                    <a:pt x="566" y="298"/>
                  </a:lnTo>
                  <a:lnTo>
                    <a:pt x="566" y="284"/>
                  </a:lnTo>
                  <a:lnTo>
                    <a:pt x="566" y="284"/>
                  </a:lnTo>
                  <a:lnTo>
                    <a:pt x="566" y="270"/>
                  </a:lnTo>
                  <a:lnTo>
                    <a:pt x="565" y="255"/>
                  </a:lnTo>
                  <a:lnTo>
                    <a:pt x="563" y="240"/>
                  </a:lnTo>
                  <a:lnTo>
                    <a:pt x="561" y="226"/>
                  </a:lnTo>
                  <a:lnTo>
                    <a:pt x="558" y="213"/>
                  </a:lnTo>
                  <a:lnTo>
                    <a:pt x="554" y="199"/>
                  </a:lnTo>
                  <a:lnTo>
                    <a:pt x="549" y="186"/>
                  </a:lnTo>
                  <a:lnTo>
                    <a:pt x="544" y="174"/>
                  </a:lnTo>
                  <a:lnTo>
                    <a:pt x="539" y="161"/>
                  </a:lnTo>
                  <a:lnTo>
                    <a:pt x="532" y="149"/>
                  </a:lnTo>
                  <a:lnTo>
                    <a:pt x="526" y="137"/>
                  </a:lnTo>
                  <a:lnTo>
                    <a:pt x="518" y="126"/>
                  </a:lnTo>
                  <a:lnTo>
                    <a:pt x="511" y="115"/>
                  </a:lnTo>
                  <a:lnTo>
                    <a:pt x="502" y="104"/>
                  </a:lnTo>
                  <a:lnTo>
                    <a:pt x="493" y="94"/>
                  </a:lnTo>
                  <a:lnTo>
                    <a:pt x="484" y="84"/>
                  </a:lnTo>
                  <a:lnTo>
                    <a:pt x="474" y="75"/>
                  </a:lnTo>
                  <a:lnTo>
                    <a:pt x="464" y="66"/>
                  </a:lnTo>
                  <a:lnTo>
                    <a:pt x="454" y="57"/>
                  </a:lnTo>
                  <a:lnTo>
                    <a:pt x="443" y="49"/>
                  </a:lnTo>
                  <a:lnTo>
                    <a:pt x="431" y="42"/>
                  </a:lnTo>
                  <a:lnTo>
                    <a:pt x="419" y="35"/>
                  </a:lnTo>
                  <a:lnTo>
                    <a:pt x="407" y="29"/>
                  </a:lnTo>
                  <a:lnTo>
                    <a:pt x="395" y="23"/>
                  </a:lnTo>
                  <a:lnTo>
                    <a:pt x="382" y="18"/>
                  </a:lnTo>
                  <a:lnTo>
                    <a:pt x="369" y="14"/>
                  </a:lnTo>
                  <a:lnTo>
                    <a:pt x="356" y="10"/>
                  </a:lnTo>
                  <a:lnTo>
                    <a:pt x="342" y="7"/>
                  </a:lnTo>
                  <a:lnTo>
                    <a:pt x="328" y="4"/>
                  </a:lnTo>
                  <a:lnTo>
                    <a:pt x="314" y="2"/>
                  </a:lnTo>
                  <a:lnTo>
                    <a:pt x="300" y="1"/>
                  </a:lnTo>
                  <a:lnTo>
                    <a:pt x="286" y="0"/>
                  </a:lnTo>
                  <a:lnTo>
                    <a:pt x="282" y="0"/>
                  </a:lnTo>
                  <a:close/>
                  <a:moveTo>
                    <a:pt x="95" y="90"/>
                  </a:moveTo>
                  <a:lnTo>
                    <a:pt x="95" y="90"/>
                  </a:lnTo>
                  <a:lnTo>
                    <a:pt x="111" y="76"/>
                  </a:lnTo>
                  <a:lnTo>
                    <a:pt x="128" y="63"/>
                  </a:lnTo>
                  <a:lnTo>
                    <a:pt x="147" y="51"/>
                  </a:lnTo>
                  <a:lnTo>
                    <a:pt x="166" y="41"/>
                  </a:lnTo>
                  <a:lnTo>
                    <a:pt x="185" y="32"/>
                  </a:lnTo>
                  <a:lnTo>
                    <a:pt x="206" y="25"/>
                  </a:lnTo>
                  <a:lnTo>
                    <a:pt x="226" y="20"/>
                  </a:lnTo>
                  <a:lnTo>
                    <a:pt x="248" y="16"/>
                  </a:lnTo>
                  <a:lnTo>
                    <a:pt x="248" y="16"/>
                  </a:lnTo>
                  <a:lnTo>
                    <a:pt x="254" y="15"/>
                  </a:lnTo>
                  <a:lnTo>
                    <a:pt x="254" y="15"/>
                  </a:lnTo>
                  <a:lnTo>
                    <a:pt x="247" y="19"/>
                  </a:lnTo>
                  <a:lnTo>
                    <a:pt x="247" y="19"/>
                  </a:lnTo>
                  <a:lnTo>
                    <a:pt x="233" y="30"/>
                  </a:lnTo>
                  <a:lnTo>
                    <a:pt x="215" y="46"/>
                  </a:lnTo>
                  <a:lnTo>
                    <a:pt x="206" y="55"/>
                  </a:lnTo>
                  <a:lnTo>
                    <a:pt x="196" y="66"/>
                  </a:lnTo>
                  <a:lnTo>
                    <a:pt x="186" y="78"/>
                  </a:lnTo>
                  <a:lnTo>
                    <a:pt x="176" y="92"/>
                  </a:lnTo>
                  <a:lnTo>
                    <a:pt x="176" y="92"/>
                  </a:lnTo>
                  <a:lnTo>
                    <a:pt x="176" y="92"/>
                  </a:lnTo>
                  <a:lnTo>
                    <a:pt x="176" y="92"/>
                  </a:lnTo>
                  <a:lnTo>
                    <a:pt x="94" y="92"/>
                  </a:lnTo>
                  <a:lnTo>
                    <a:pt x="94" y="92"/>
                  </a:lnTo>
                  <a:lnTo>
                    <a:pt x="95" y="90"/>
                  </a:lnTo>
                  <a:lnTo>
                    <a:pt x="95" y="90"/>
                  </a:lnTo>
                  <a:close/>
                  <a:moveTo>
                    <a:pt x="194" y="90"/>
                  </a:moveTo>
                  <a:lnTo>
                    <a:pt x="194" y="90"/>
                  </a:lnTo>
                  <a:lnTo>
                    <a:pt x="203" y="79"/>
                  </a:lnTo>
                  <a:lnTo>
                    <a:pt x="212" y="69"/>
                  </a:lnTo>
                  <a:lnTo>
                    <a:pt x="230" y="50"/>
                  </a:lnTo>
                  <a:lnTo>
                    <a:pt x="247" y="36"/>
                  </a:lnTo>
                  <a:lnTo>
                    <a:pt x="262" y="25"/>
                  </a:lnTo>
                  <a:lnTo>
                    <a:pt x="262" y="25"/>
                  </a:lnTo>
                  <a:lnTo>
                    <a:pt x="278" y="15"/>
                  </a:lnTo>
                  <a:lnTo>
                    <a:pt x="278" y="15"/>
                  </a:lnTo>
                  <a:lnTo>
                    <a:pt x="278" y="92"/>
                  </a:lnTo>
                  <a:lnTo>
                    <a:pt x="278" y="92"/>
                  </a:lnTo>
                  <a:lnTo>
                    <a:pt x="192" y="92"/>
                  </a:lnTo>
                  <a:lnTo>
                    <a:pt x="192" y="92"/>
                  </a:lnTo>
                  <a:lnTo>
                    <a:pt x="194" y="90"/>
                  </a:lnTo>
                  <a:lnTo>
                    <a:pt x="194" y="90"/>
                  </a:lnTo>
                  <a:close/>
                  <a:moveTo>
                    <a:pt x="290" y="15"/>
                  </a:moveTo>
                  <a:lnTo>
                    <a:pt x="290" y="15"/>
                  </a:lnTo>
                  <a:lnTo>
                    <a:pt x="305" y="25"/>
                  </a:lnTo>
                  <a:lnTo>
                    <a:pt x="305" y="25"/>
                  </a:lnTo>
                  <a:lnTo>
                    <a:pt x="320" y="36"/>
                  </a:lnTo>
                  <a:lnTo>
                    <a:pt x="337" y="50"/>
                  </a:lnTo>
                  <a:lnTo>
                    <a:pt x="355" y="69"/>
                  </a:lnTo>
                  <a:lnTo>
                    <a:pt x="364" y="79"/>
                  </a:lnTo>
                  <a:lnTo>
                    <a:pt x="373" y="90"/>
                  </a:lnTo>
                  <a:lnTo>
                    <a:pt x="373" y="90"/>
                  </a:lnTo>
                  <a:lnTo>
                    <a:pt x="374" y="92"/>
                  </a:lnTo>
                  <a:lnTo>
                    <a:pt x="374" y="92"/>
                  </a:lnTo>
                  <a:lnTo>
                    <a:pt x="290" y="92"/>
                  </a:lnTo>
                  <a:lnTo>
                    <a:pt x="290" y="92"/>
                  </a:lnTo>
                  <a:lnTo>
                    <a:pt x="290" y="15"/>
                  </a:lnTo>
                  <a:lnTo>
                    <a:pt x="290" y="15"/>
                  </a:lnTo>
                  <a:close/>
                  <a:moveTo>
                    <a:pt x="391" y="92"/>
                  </a:moveTo>
                  <a:lnTo>
                    <a:pt x="391" y="92"/>
                  </a:lnTo>
                  <a:lnTo>
                    <a:pt x="376" y="72"/>
                  </a:lnTo>
                  <a:lnTo>
                    <a:pt x="359" y="53"/>
                  </a:lnTo>
                  <a:lnTo>
                    <a:pt x="340" y="35"/>
                  </a:lnTo>
                  <a:lnTo>
                    <a:pt x="319" y="19"/>
                  </a:lnTo>
                  <a:lnTo>
                    <a:pt x="319" y="19"/>
                  </a:lnTo>
                  <a:lnTo>
                    <a:pt x="314" y="16"/>
                  </a:lnTo>
                  <a:lnTo>
                    <a:pt x="314" y="16"/>
                  </a:lnTo>
                  <a:lnTo>
                    <a:pt x="320" y="16"/>
                  </a:lnTo>
                  <a:lnTo>
                    <a:pt x="320" y="16"/>
                  </a:lnTo>
                  <a:lnTo>
                    <a:pt x="341" y="20"/>
                  </a:lnTo>
                  <a:lnTo>
                    <a:pt x="362" y="25"/>
                  </a:lnTo>
                  <a:lnTo>
                    <a:pt x="382" y="32"/>
                  </a:lnTo>
                  <a:lnTo>
                    <a:pt x="402" y="41"/>
                  </a:lnTo>
                  <a:lnTo>
                    <a:pt x="420" y="51"/>
                  </a:lnTo>
                  <a:lnTo>
                    <a:pt x="438" y="63"/>
                  </a:lnTo>
                  <a:lnTo>
                    <a:pt x="455" y="76"/>
                  </a:lnTo>
                  <a:lnTo>
                    <a:pt x="471" y="90"/>
                  </a:lnTo>
                  <a:lnTo>
                    <a:pt x="471" y="90"/>
                  </a:lnTo>
                  <a:lnTo>
                    <a:pt x="473" y="92"/>
                  </a:lnTo>
                  <a:lnTo>
                    <a:pt x="473" y="92"/>
                  </a:lnTo>
                  <a:lnTo>
                    <a:pt x="391" y="92"/>
                  </a:lnTo>
                  <a:lnTo>
                    <a:pt x="391" y="92"/>
                  </a:lnTo>
                  <a:lnTo>
                    <a:pt x="391" y="92"/>
                  </a:lnTo>
                  <a:lnTo>
                    <a:pt x="391" y="92"/>
                  </a:lnTo>
                  <a:close/>
                  <a:moveTo>
                    <a:pt x="167" y="105"/>
                  </a:moveTo>
                  <a:lnTo>
                    <a:pt x="167" y="105"/>
                  </a:lnTo>
                  <a:lnTo>
                    <a:pt x="166" y="107"/>
                  </a:lnTo>
                  <a:lnTo>
                    <a:pt x="166" y="107"/>
                  </a:lnTo>
                  <a:lnTo>
                    <a:pt x="156" y="126"/>
                  </a:lnTo>
                  <a:lnTo>
                    <a:pt x="148" y="145"/>
                  </a:lnTo>
                  <a:lnTo>
                    <a:pt x="141" y="165"/>
                  </a:lnTo>
                  <a:lnTo>
                    <a:pt x="136" y="185"/>
                  </a:lnTo>
                  <a:lnTo>
                    <a:pt x="136" y="185"/>
                  </a:lnTo>
                  <a:lnTo>
                    <a:pt x="136" y="186"/>
                  </a:lnTo>
                  <a:lnTo>
                    <a:pt x="136" y="186"/>
                  </a:lnTo>
                  <a:lnTo>
                    <a:pt x="32" y="186"/>
                  </a:lnTo>
                  <a:lnTo>
                    <a:pt x="32" y="186"/>
                  </a:lnTo>
                  <a:lnTo>
                    <a:pt x="33" y="185"/>
                  </a:lnTo>
                  <a:lnTo>
                    <a:pt x="33" y="185"/>
                  </a:lnTo>
                  <a:lnTo>
                    <a:pt x="42" y="163"/>
                  </a:lnTo>
                  <a:lnTo>
                    <a:pt x="53" y="143"/>
                  </a:lnTo>
                  <a:lnTo>
                    <a:pt x="66" y="124"/>
                  </a:lnTo>
                  <a:lnTo>
                    <a:pt x="81" y="106"/>
                  </a:lnTo>
                  <a:lnTo>
                    <a:pt x="81" y="106"/>
                  </a:lnTo>
                  <a:lnTo>
                    <a:pt x="81" y="105"/>
                  </a:lnTo>
                  <a:lnTo>
                    <a:pt x="81" y="105"/>
                  </a:lnTo>
                  <a:lnTo>
                    <a:pt x="167" y="105"/>
                  </a:lnTo>
                  <a:lnTo>
                    <a:pt x="167" y="105"/>
                  </a:lnTo>
                  <a:close/>
                  <a:moveTo>
                    <a:pt x="278" y="105"/>
                  </a:moveTo>
                  <a:lnTo>
                    <a:pt x="278" y="105"/>
                  </a:lnTo>
                  <a:lnTo>
                    <a:pt x="278" y="186"/>
                  </a:lnTo>
                  <a:lnTo>
                    <a:pt x="278" y="186"/>
                  </a:lnTo>
                  <a:lnTo>
                    <a:pt x="149" y="186"/>
                  </a:lnTo>
                  <a:lnTo>
                    <a:pt x="149" y="186"/>
                  </a:lnTo>
                  <a:lnTo>
                    <a:pt x="150" y="185"/>
                  </a:lnTo>
                  <a:lnTo>
                    <a:pt x="150" y="185"/>
                  </a:lnTo>
                  <a:lnTo>
                    <a:pt x="155" y="164"/>
                  </a:lnTo>
                  <a:lnTo>
                    <a:pt x="162" y="144"/>
                  </a:lnTo>
                  <a:lnTo>
                    <a:pt x="172" y="125"/>
                  </a:lnTo>
                  <a:lnTo>
                    <a:pt x="183" y="106"/>
                  </a:lnTo>
                  <a:lnTo>
                    <a:pt x="183" y="106"/>
                  </a:lnTo>
                  <a:lnTo>
                    <a:pt x="183" y="105"/>
                  </a:lnTo>
                  <a:lnTo>
                    <a:pt x="183" y="105"/>
                  </a:lnTo>
                  <a:lnTo>
                    <a:pt x="278" y="105"/>
                  </a:lnTo>
                  <a:lnTo>
                    <a:pt x="278" y="105"/>
                  </a:lnTo>
                  <a:close/>
                  <a:moveTo>
                    <a:pt x="384" y="105"/>
                  </a:moveTo>
                  <a:lnTo>
                    <a:pt x="384" y="105"/>
                  </a:lnTo>
                  <a:lnTo>
                    <a:pt x="384" y="106"/>
                  </a:lnTo>
                  <a:lnTo>
                    <a:pt x="384" y="106"/>
                  </a:lnTo>
                  <a:lnTo>
                    <a:pt x="395" y="125"/>
                  </a:lnTo>
                  <a:lnTo>
                    <a:pt x="404" y="144"/>
                  </a:lnTo>
                  <a:lnTo>
                    <a:pt x="412" y="164"/>
                  </a:lnTo>
                  <a:lnTo>
                    <a:pt x="417" y="185"/>
                  </a:lnTo>
                  <a:lnTo>
                    <a:pt x="417" y="185"/>
                  </a:lnTo>
                  <a:lnTo>
                    <a:pt x="417" y="186"/>
                  </a:lnTo>
                  <a:lnTo>
                    <a:pt x="417" y="186"/>
                  </a:lnTo>
                  <a:lnTo>
                    <a:pt x="290" y="186"/>
                  </a:lnTo>
                  <a:lnTo>
                    <a:pt x="290" y="186"/>
                  </a:lnTo>
                  <a:lnTo>
                    <a:pt x="290" y="105"/>
                  </a:lnTo>
                  <a:lnTo>
                    <a:pt x="290" y="105"/>
                  </a:lnTo>
                  <a:lnTo>
                    <a:pt x="384" y="105"/>
                  </a:lnTo>
                  <a:lnTo>
                    <a:pt x="384" y="105"/>
                  </a:lnTo>
                  <a:close/>
                  <a:moveTo>
                    <a:pt x="486" y="105"/>
                  </a:moveTo>
                  <a:lnTo>
                    <a:pt x="486" y="105"/>
                  </a:lnTo>
                  <a:lnTo>
                    <a:pt x="486" y="106"/>
                  </a:lnTo>
                  <a:lnTo>
                    <a:pt x="486" y="106"/>
                  </a:lnTo>
                  <a:lnTo>
                    <a:pt x="501" y="124"/>
                  </a:lnTo>
                  <a:lnTo>
                    <a:pt x="514" y="143"/>
                  </a:lnTo>
                  <a:lnTo>
                    <a:pt x="525" y="163"/>
                  </a:lnTo>
                  <a:lnTo>
                    <a:pt x="534" y="185"/>
                  </a:lnTo>
                  <a:lnTo>
                    <a:pt x="534" y="185"/>
                  </a:lnTo>
                  <a:lnTo>
                    <a:pt x="535" y="186"/>
                  </a:lnTo>
                  <a:lnTo>
                    <a:pt x="535" y="186"/>
                  </a:lnTo>
                  <a:lnTo>
                    <a:pt x="431" y="186"/>
                  </a:lnTo>
                  <a:lnTo>
                    <a:pt x="431" y="186"/>
                  </a:lnTo>
                  <a:lnTo>
                    <a:pt x="431" y="185"/>
                  </a:lnTo>
                  <a:lnTo>
                    <a:pt x="431" y="185"/>
                  </a:lnTo>
                  <a:lnTo>
                    <a:pt x="426" y="165"/>
                  </a:lnTo>
                  <a:lnTo>
                    <a:pt x="419" y="145"/>
                  </a:lnTo>
                  <a:lnTo>
                    <a:pt x="411" y="126"/>
                  </a:lnTo>
                  <a:lnTo>
                    <a:pt x="400" y="107"/>
                  </a:lnTo>
                  <a:lnTo>
                    <a:pt x="400" y="107"/>
                  </a:lnTo>
                  <a:lnTo>
                    <a:pt x="400" y="105"/>
                  </a:lnTo>
                  <a:lnTo>
                    <a:pt x="400" y="105"/>
                  </a:lnTo>
                  <a:lnTo>
                    <a:pt x="486" y="105"/>
                  </a:lnTo>
                  <a:lnTo>
                    <a:pt x="486" y="105"/>
                  </a:lnTo>
                  <a:close/>
                  <a:moveTo>
                    <a:pt x="540" y="199"/>
                  </a:moveTo>
                  <a:lnTo>
                    <a:pt x="540" y="199"/>
                  </a:lnTo>
                  <a:lnTo>
                    <a:pt x="540" y="200"/>
                  </a:lnTo>
                  <a:lnTo>
                    <a:pt x="540" y="200"/>
                  </a:lnTo>
                  <a:lnTo>
                    <a:pt x="545" y="220"/>
                  </a:lnTo>
                  <a:lnTo>
                    <a:pt x="549" y="242"/>
                  </a:lnTo>
                  <a:lnTo>
                    <a:pt x="552" y="263"/>
                  </a:lnTo>
                  <a:lnTo>
                    <a:pt x="553" y="284"/>
                  </a:lnTo>
                  <a:lnTo>
                    <a:pt x="553" y="284"/>
                  </a:lnTo>
                  <a:lnTo>
                    <a:pt x="552" y="305"/>
                  </a:lnTo>
                  <a:lnTo>
                    <a:pt x="549" y="326"/>
                  </a:lnTo>
                  <a:lnTo>
                    <a:pt x="545" y="347"/>
                  </a:lnTo>
                  <a:lnTo>
                    <a:pt x="540" y="367"/>
                  </a:lnTo>
                  <a:lnTo>
                    <a:pt x="540" y="367"/>
                  </a:lnTo>
                  <a:lnTo>
                    <a:pt x="539" y="368"/>
                  </a:lnTo>
                  <a:lnTo>
                    <a:pt x="539" y="368"/>
                  </a:lnTo>
                  <a:lnTo>
                    <a:pt x="27" y="368"/>
                  </a:lnTo>
                  <a:lnTo>
                    <a:pt x="27" y="368"/>
                  </a:lnTo>
                  <a:lnTo>
                    <a:pt x="27" y="367"/>
                  </a:lnTo>
                  <a:lnTo>
                    <a:pt x="27" y="367"/>
                  </a:lnTo>
                  <a:lnTo>
                    <a:pt x="27" y="367"/>
                  </a:lnTo>
                  <a:lnTo>
                    <a:pt x="21" y="347"/>
                  </a:lnTo>
                  <a:lnTo>
                    <a:pt x="17" y="326"/>
                  </a:lnTo>
                  <a:lnTo>
                    <a:pt x="15" y="305"/>
                  </a:lnTo>
                  <a:lnTo>
                    <a:pt x="14" y="284"/>
                  </a:lnTo>
                  <a:lnTo>
                    <a:pt x="14" y="284"/>
                  </a:lnTo>
                  <a:lnTo>
                    <a:pt x="15" y="263"/>
                  </a:lnTo>
                  <a:lnTo>
                    <a:pt x="17" y="242"/>
                  </a:lnTo>
                  <a:lnTo>
                    <a:pt x="21" y="220"/>
                  </a:lnTo>
                  <a:lnTo>
                    <a:pt x="27" y="200"/>
                  </a:lnTo>
                  <a:lnTo>
                    <a:pt x="27" y="200"/>
                  </a:lnTo>
                  <a:lnTo>
                    <a:pt x="27" y="199"/>
                  </a:lnTo>
                  <a:lnTo>
                    <a:pt x="27" y="199"/>
                  </a:lnTo>
                  <a:lnTo>
                    <a:pt x="540" y="199"/>
                  </a:lnTo>
                  <a:lnTo>
                    <a:pt x="540" y="199"/>
                  </a:lnTo>
                  <a:close/>
                  <a:moveTo>
                    <a:pt x="136" y="381"/>
                  </a:moveTo>
                  <a:lnTo>
                    <a:pt x="136" y="381"/>
                  </a:lnTo>
                  <a:lnTo>
                    <a:pt x="136" y="381"/>
                  </a:lnTo>
                  <a:lnTo>
                    <a:pt x="136" y="381"/>
                  </a:lnTo>
                  <a:lnTo>
                    <a:pt x="141" y="402"/>
                  </a:lnTo>
                  <a:lnTo>
                    <a:pt x="148" y="421"/>
                  </a:lnTo>
                  <a:lnTo>
                    <a:pt x="156" y="441"/>
                  </a:lnTo>
                  <a:lnTo>
                    <a:pt x="166" y="460"/>
                  </a:lnTo>
                  <a:lnTo>
                    <a:pt x="166" y="460"/>
                  </a:lnTo>
                  <a:lnTo>
                    <a:pt x="167" y="461"/>
                  </a:lnTo>
                  <a:lnTo>
                    <a:pt x="167" y="461"/>
                  </a:lnTo>
                  <a:lnTo>
                    <a:pt x="81" y="461"/>
                  </a:lnTo>
                  <a:lnTo>
                    <a:pt x="81" y="461"/>
                  </a:lnTo>
                  <a:lnTo>
                    <a:pt x="81" y="461"/>
                  </a:lnTo>
                  <a:lnTo>
                    <a:pt x="81" y="461"/>
                  </a:lnTo>
                  <a:lnTo>
                    <a:pt x="81" y="461"/>
                  </a:lnTo>
                  <a:lnTo>
                    <a:pt x="66" y="443"/>
                  </a:lnTo>
                  <a:lnTo>
                    <a:pt x="53" y="423"/>
                  </a:lnTo>
                  <a:lnTo>
                    <a:pt x="42" y="403"/>
                  </a:lnTo>
                  <a:lnTo>
                    <a:pt x="33" y="382"/>
                  </a:lnTo>
                  <a:lnTo>
                    <a:pt x="33" y="382"/>
                  </a:lnTo>
                  <a:lnTo>
                    <a:pt x="32" y="381"/>
                  </a:lnTo>
                  <a:lnTo>
                    <a:pt x="32" y="381"/>
                  </a:lnTo>
                  <a:lnTo>
                    <a:pt x="136" y="381"/>
                  </a:lnTo>
                  <a:lnTo>
                    <a:pt x="136" y="381"/>
                  </a:lnTo>
                  <a:close/>
                  <a:moveTo>
                    <a:pt x="278" y="381"/>
                  </a:moveTo>
                  <a:lnTo>
                    <a:pt x="278" y="381"/>
                  </a:lnTo>
                  <a:lnTo>
                    <a:pt x="278" y="461"/>
                  </a:lnTo>
                  <a:lnTo>
                    <a:pt x="278" y="461"/>
                  </a:lnTo>
                  <a:lnTo>
                    <a:pt x="183" y="461"/>
                  </a:lnTo>
                  <a:lnTo>
                    <a:pt x="183" y="461"/>
                  </a:lnTo>
                  <a:lnTo>
                    <a:pt x="183" y="461"/>
                  </a:lnTo>
                  <a:lnTo>
                    <a:pt x="183" y="461"/>
                  </a:lnTo>
                  <a:lnTo>
                    <a:pt x="172" y="442"/>
                  </a:lnTo>
                  <a:lnTo>
                    <a:pt x="162" y="422"/>
                  </a:lnTo>
                  <a:lnTo>
                    <a:pt x="155" y="402"/>
                  </a:lnTo>
                  <a:lnTo>
                    <a:pt x="150" y="382"/>
                  </a:lnTo>
                  <a:lnTo>
                    <a:pt x="150" y="382"/>
                  </a:lnTo>
                  <a:lnTo>
                    <a:pt x="149" y="381"/>
                  </a:lnTo>
                  <a:lnTo>
                    <a:pt x="149" y="381"/>
                  </a:lnTo>
                  <a:lnTo>
                    <a:pt x="278" y="381"/>
                  </a:lnTo>
                  <a:lnTo>
                    <a:pt x="278" y="381"/>
                  </a:lnTo>
                  <a:close/>
                  <a:moveTo>
                    <a:pt x="417" y="381"/>
                  </a:moveTo>
                  <a:lnTo>
                    <a:pt x="417" y="381"/>
                  </a:lnTo>
                  <a:lnTo>
                    <a:pt x="417" y="382"/>
                  </a:lnTo>
                  <a:lnTo>
                    <a:pt x="417" y="382"/>
                  </a:lnTo>
                  <a:lnTo>
                    <a:pt x="412" y="402"/>
                  </a:lnTo>
                  <a:lnTo>
                    <a:pt x="404" y="422"/>
                  </a:lnTo>
                  <a:lnTo>
                    <a:pt x="395" y="442"/>
                  </a:lnTo>
                  <a:lnTo>
                    <a:pt x="384" y="461"/>
                  </a:lnTo>
                  <a:lnTo>
                    <a:pt x="384" y="461"/>
                  </a:lnTo>
                  <a:lnTo>
                    <a:pt x="384" y="461"/>
                  </a:lnTo>
                  <a:lnTo>
                    <a:pt x="384" y="461"/>
                  </a:lnTo>
                  <a:lnTo>
                    <a:pt x="290" y="461"/>
                  </a:lnTo>
                  <a:lnTo>
                    <a:pt x="290" y="461"/>
                  </a:lnTo>
                  <a:lnTo>
                    <a:pt x="290" y="381"/>
                  </a:lnTo>
                  <a:lnTo>
                    <a:pt x="290" y="381"/>
                  </a:lnTo>
                  <a:lnTo>
                    <a:pt x="417" y="381"/>
                  </a:lnTo>
                  <a:lnTo>
                    <a:pt x="417" y="381"/>
                  </a:lnTo>
                  <a:close/>
                  <a:moveTo>
                    <a:pt x="535" y="381"/>
                  </a:moveTo>
                  <a:lnTo>
                    <a:pt x="535" y="381"/>
                  </a:lnTo>
                  <a:lnTo>
                    <a:pt x="534" y="382"/>
                  </a:lnTo>
                  <a:lnTo>
                    <a:pt x="534" y="382"/>
                  </a:lnTo>
                  <a:lnTo>
                    <a:pt x="525" y="403"/>
                  </a:lnTo>
                  <a:lnTo>
                    <a:pt x="514" y="423"/>
                  </a:lnTo>
                  <a:lnTo>
                    <a:pt x="501" y="443"/>
                  </a:lnTo>
                  <a:lnTo>
                    <a:pt x="486" y="461"/>
                  </a:lnTo>
                  <a:lnTo>
                    <a:pt x="486" y="461"/>
                  </a:lnTo>
                  <a:lnTo>
                    <a:pt x="486" y="461"/>
                  </a:lnTo>
                  <a:lnTo>
                    <a:pt x="486" y="461"/>
                  </a:lnTo>
                  <a:lnTo>
                    <a:pt x="400" y="461"/>
                  </a:lnTo>
                  <a:lnTo>
                    <a:pt x="400" y="461"/>
                  </a:lnTo>
                  <a:lnTo>
                    <a:pt x="400" y="460"/>
                  </a:lnTo>
                  <a:lnTo>
                    <a:pt x="400" y="460"/>
                  </a:lnTo>
                  <a:lnTo>
                    <a:pt x="400" y="460"/>
                  </a:lnTo>
                  <a:lnTo>
                    <a:pt x="411" y="441"/>
                  </a:lnTo>
                  <a:lnTo>
                    <a:pt x="419" y="421"/>
                  </a:lnTo>
                  <a:lnTo>
                    <a:pt x="426" y="402"/>
                  </a:lnTo>
                  <a:lnTo>
                    <a:pt x="431" y="381"/>
                  </a:lnTo>
                  <a:lnTo>
                    <a:pt x="431" y="381"/>
                  </a:lnTo>
                  <a:lnTo>
                    <a:pt x="431" y="381"/>
                  </a:lnTo>
                  <a:lnTo>
                    <a:pt x="431" y="381"/>
                  </a:lnTo>
                  <a:lnTo>
                    <a:pt x="535" y="381"/>
                  </a:lnTo>
                  <a:lnTo>
                    <a:pt x="535" y="381"/>
                  </a:lnTo>
                  <a:close/>
                  <a:moveTo>
                    <a:pt x="176" y="475"/>
                  </a:moveTo>
                  <a:lnTo>
                    <a:pt x="176" y="475"/>
                  </a:lnTo>
                  <a:lnTo>
                    <a:pt x="176" y="475"/>
                  </a:lnTo>
                  <a:lnTo>
                    <a:pt x="176" y="475"/>
                  </a:lnTo>
                  <a:lnTo>
                    <a:pt x="191" y="495"/>
                  </a:lnTo>
                  <a:lnTo>
                    <a:pt x="208" y="513"/>
                  </a:lnTo>
                  <a:lnTo>
                    <a:pt x="227" y="531"/>
                  </a:lnTo>
                  <a:lnTo>
                    <a:pt x="247" y="548"/>
                  </a:lnTo>
                  <a:lnTo>
                    <a:pt x="247" y="548"/>
                  </a:lnTo>
                  <a:lnTo>
                    <a:pt x="253" y="551"/>
                  </a:lnTo>
                  <a:lnTo>
                    <a:pt x="253" y="551"/>
                  </a:lnTo>
                  <a:lnTo>
                    <a:pt x="247" y="550"/>
                  </a:lnTo>
                  <a:lnTo>
                    <a:pt x="247" y="550"/>
                  </a:lnTo>
                  <a:lnTo>
                    <a:pt x="247" y="550"/>
                  </a:lnTo>
                  <a:lnTo>
                    <a:pt x="226" y="546"/>
                  </a:lnTo>
                  <a:lnTo>
                    <a:pt x="205" y="541"/>
                  </a:lnTo>
                  <a:lnTo>
                    <a:pt x="185" y="534"/>
                  </a:lnTo>
                  <a:lnTo>
                    <a:pt x="165" y="525"/>
                  </a:lnTo>
                  <a:lnTo>
                    <a:pt x="146" y="515"/>
                  </a:lnTo>
                  <a:lnTo>
                    <a:pt x="129" y="504"/>
                  </a:lnTo>
                  <a:lnTo>
                    <a:pt x="111" y="491"/>
                  </a:lnTo>
                  <a:lnTo>
                    <a:pt x="95" y="476"/>
                  </a:lnTo>
                  <a:lnTo>
                    <a:pt x="95" y="476"/>
                  </a:lnTo>
                  <a:lnTo>
                    <a:pt x="94" y="475"/>
                  </a:lnTo>
                  <a:lnTo>
                    <a:pt x="94" y="475"/>
                  </a:lnTo>
                  <a:lnTo>
                    <a:pt x="176" y="475"/>
                  </a:lnTo>
                  <a:lnTo>
                    <a:pt x="176" y="475"/>
                  </a:lnTo>
                  <a:close/>
                  <a:moveTo>
                    <a:pt x="278" y="475"/>
                  </a:moveTo>
                  <a:lnTo>
                    <a:pt x="278" y="475"/>
                  </a:lnTo>
                  <a:lnTo>
                    <a:pt x="278" y="552"/>
                  </a:lnTo>
                  <a:lnTo>
                    <a:pt x="278" y="552"/>
                  </a:lnTo>
                  <a:lnTo>
                    <a:pt x="262" y="542"/>
                  </a:lnTo>
                  <a:lnTo>
                    <a:pt x="262" y="542"/>
                  </a:lnTo>
                  <a:lnTo>
                    <a:pt x="247" y="531"/>
                  </a:lnTo>
                  <a:lnTo>
                    <a:pt x="230" y="516"/>
                  </a:lnTo>
                  <a:lnTo>
                    <a:pt x="212" y="498"/>
                  </a:lnTo>
                  <a:lnTo>
                    <a:pt x="203" y="487"/>
                  </a:lnTo>
                  <a:lnTo>
                    <a:pt x="194" y="476"/>
                  </a:lnTo>
                  <a:lnTo>
                    <a:pt x="194" y="476"/>
                  </a:lnTo>
                  <a:lnTo>
                    <a:pt x="192" y="475"/>
                  </a:lnTo>
                  <a:lnTo>
                    <a:pt x="192" y="475"/>
                  </a:lnTo>
                  <a:lnTo>
                    <a:pt x="278" y="475"/>
                  </a:lnTo>
                  <a:lnTo>
                    <a:pt x="278" y="475"/>
                  </a:lnTo>
                  <a:close/>
                  <a:moveTo>
                    <a:pt x="374" y="475"/>
                  </a:moveTo>
                  <a:lnTo>
                    <a:pt x="374" y="475"/>
                  </a:lnTo>
                  <a:lnTo>
                    <a:pt x="373" y="476"/>
                  </a:lnTo>
                  <a:lnTo>
                    <a:pt x="373" y="476"/>
                  </a:lnTo>
                  <a:lnTo>
                    <a:pt x="364" y="487"/>
                  </a:lnTo>
                  <a:lnTo>
                    <a:pt x="355" y="498"/>
                  </a:lnTo>
                  <a:lnTo>
                    <a:pt x="337" y="516"/>
                  </a:lnTo>
                  <a:lnTo>
                    <a:pt x="320" y="531"/>
                  </a:lnTo>
                  <a:lnTo>
                    <a:pt x="305" y="542"/>
                  </a:lnTo>
                  <a:lnTo>
                    <a:pt x="305" y="542"/>
                  </a:lnTo>
                  <a:lnTo>
                    <a:pt x="290" y="552"/>
                  </a:lnTo>
                  <a:lnTo>
                    <a:pt x="290" y="552"/>
                  </a:lnTo>
                  <a:lnTo>
                    <a:pt x="290" y="475"/>
                  </a:lnTo>
                  <a:lnTo>
                    <a:pt x="290" y="475"/>
                  </a:lnTo>
                  <a:lnTo>
                    <a:pt x="374" y="475"/>
                  </a:lnTo>
                  <a:lnTo>
                    <a:pt x="374" y="475"/>
                  </a:lnTo>
                  <a:close/>
                  <a:moveTo>
                    <a:pt x="473" y="475"/>
                  </a:moveTo>
                  <a:lnTo>
                    <a:pt x="473" y="475"/>
                  </a:lnTo>
                  <a:lnTo>
                    <a:pt x="471" y="476"/>
                  </a:lnTo>
                  <a:lnTo>
                    <a:pt x="471" y="476"/>
                  </a:lnTo>
                  <a:lnTo>
                    <a:pt x="455" y="491"/>
                  </a:lnTo>
                  <a:lnTo>
                    <a:pt x="438" y="504"/>
                  </a:lnTo>
                  <a:lnTo>
                    <a:pt x="420" y="515"/>
                  </a:lnTo>
                  <a:lnTo>
                    <a:pt x="401" y="525"/>
                  </a:lnTo>
                  <a:lnTo>
                    <a:pt x="382" y="534"/>
                  </a:lnTo>
                  <a:lnTo>
                    <a:pt x="361" y="541"/>
                  </a:lnTo>
                  <a:lnTo>
                    <a:pt x="340" y="547"/>
                  </a:lnTo>
                  <a:lnTo>
                    <a:pt x="319" y="551"/>
                  </a:lnTo>
                  <a:lnTo>
                    <a:pt x="319" y="551"/>
                  </a:lnTo>
                  <a:lnTo>
                    <a:pt x="313" y="551"/>
                  </a:lnTo>
                  <a:lnTo>
                    <a:pt x="313" y="551"/>
                  </a:lnTo>
                  <a:lnTo>
                    <a:pt x="319" y="547"/>
                  </a:lnTo>
                  <a:lnTo>
                    <a:pt x="319" y="547"/>
                  </a:lnTo>
                  <a:lnTo>
                    <a:pt x="334" y="537"/>
                  </a:lnTo>
                  <a:lnTo>
                    <a:pt x="351" y="521"/>
                  </a:lnTo>
                  <a:lnTo>
                    <a:pt x="361" y="511"/>
                  </a:lnTo>
                  <a:lnTo>
                    <a:pt x="371" y="500"/>
                  </a:lnTo>
                  <a:lnTo>
                    <a:pt x="381" y="488"/>
                  </a:lnTo>
                  <a:lnTo>
                    <a:pt x="391" y="475"/>
                  </a:lnTo>
                  <a:lnTo>
                    <a:pt x="391" y="475"/>
                  </a:lnTo>
                  <a:lnTo>
                    <a:pt x="391" y="475"/>
                  </a:lnTo>
                  <a:lnTo>
                    <a:pt x="391" y="475"/>
                  </a:lnTo>
                  <a:lnTo>
                    <a:pt x="473" y="475"/>
                  </a:lnTo>
                  <a:lnTo>
                    <a:pt x="473" y="47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 name="Freeform 27"/>
            <p:cNvSpPr>
              <a:spLocks/>
            </p:cNvSpPr>
            <p:nvPr userDrawn="1"/>
          </p:nvSpPr>
          <p:spPr bwMode="auto">
            <a:xfrm>
              <a:off x="1658938" y="1789113"/>
              <a:ext cx="107950" cy="187325"/>
            </a:xfrm>
            <a:custGeom>
              <a:avLst/>
              <a:gdLst>
                <a:gd name="T0" fmla="*/ 68 w 68"/>
                <a:gd name="T1" fmla="*/ 1 h 118"/>
                <a:gd name="T2" fmla="*/ 68 w 68"/>
                <a:gd name="T3" fmla="*/ 1 h 118"/>
                <a:gd name="T4" fmla="*/ 66 w 68"/>
                <a:gd name="T5" fmla="*/ 2 h 118"/>
                <a:gd name="T6" fmla="*/ 65 w 68"/>
                <a:gd name="T7" fmla="*/ 4 h 118"/>
                <a:gd name="T8" fmla="*/ 62 w 68"/>
                <a:gd name="T9" fmla="*/ 8 h 118"/>
                <a:gd name="T10" fmla="*/ 57 w 68"/>
                <a:gd name="T11" fmla="*/ 24 h 118"/>
                <a:gd name="T12" fmla="*/ 36 w 68"/>
                <a:gd name="T13" fmla="*/ 95 h 118"/>
                <a:gd name="T14" fmla="*/ 36 w 68"/>
                <a:gd name="T15" fmla="*/ 95 h 118"/>
                <a:gd name="T16" fmla="*/ 34 w 68"/>
                <a:gd name="T17" fmla="*/ 104 h 118"/>
                <a:gd name="T18" fmla="*/ 33 w 68"/>
                <a:gd name="T19" fmla="*/ 110 h 118"/>
                <a:gd name="T20" fmla="*/ 34 w 68"/>
                <a:gd name="T21" fmla="*/ 114 h 118"/>
                <a:gd name="T22" fmla="*/ 35 w 68"/>
                <a:gd name="T23" fmla="*/ 117 h 118"/>
                <a:gd name="T24" fmla="*/ 35 w 68"/>
                <a:gd name="T25" fmla="*/ 118 h 118"/>
                <a:gd name="T26" fmla="*/ 0 w 68"/>
                <a:gd name="T27" fmla="*/ 118 h 118"/>
                <a:gd name="T28" fmla="*/ 0 w 68"/>
                <a:gd name="T29" fmla="*/ 117 h 118"/>
                <a:gd name="T30" fmla="*/ 0 w 68"/>
                <a:gd name="T31" fmla="*/ 117 h 118"/>
                <a:gd name="T32" fmla="*/ 4 w 68"/>
                <a:gd name="T33" fmla="*/ 114 h 118"/>
                <a:gd name="T34" fmla="*/ 6 w 68"/>
                <a:gd name="T35" fmla="*/ 111 h 118"/>
                <a:gd name="T36" fmla="*/ 9 w 68"/>
                <a:gd name="T37" fmla="*/ 105 h 118"/>
                <a:gd name="T38" fmla="*/ 11 w 68"/>
                <a:gd name="T39" fmla="*/ 96 h 118"/>
                <a:gd name="T40" fmla="*/ 32 w 68"/>
                <a:gd name="T41" fmla="*/ 25 h 118"/>
                <a:gd name="T42" fmla="*/ 32 w 68"/>
                <a:gd name="T43" fmla="*/ 25 h 118"/>
                <a:gd name="T44" fmla="*/ 34 w 68"/>
                <a:gd name="T45" fmla="*/ 15 h 118"/>
                <a:gd name="T46" fmla="*/ 35 w 68"/>
                <a:gd name="T47" fmla="*/ 9 h 118"/>
                <a:gd name="T48" fmla="*/ 35 w 68"/>
                <a:gd name="T49" fmla="*/ 5 h 118"/>
                <a:gd name="T50" fmla="*/ 34 w 68"/>
                <a:gd name="T51" fmla="*/ 1 h 118"/>
                <a:gd name="T52" fmla="*/ 34 w 68"/>
                <a:gd name="T53" fmla="*/ 0 h 118"/>
                <a:gd name="T54" fmla="*/ 68 w 68"/>
                <a:gd name="T55" fmla="*/ 0 h 118"/>
                <a:gd name="T56" fmla="*/ 68 w 68"/>
                <a:gd name="T57" fmla="*/ 1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8" h="118">
                  <a:moveTo>
                    <a:pt x="68" y="1"/>
                  </a:moveTo>
                  <a:lnTo>
                    <a:pt x="68" y="1"/>
                  </a:lnTo>
                  <a:lnTo>
                    <a:pt x="66" y="2"/>
                  </a:lnTo>
                  <a:lnTo>
                    <a:pt x="65" y="4"/>
                  </a:lnTo>
                  <a:lnTo>
                    <a:pt x="62" y="8"/>
                  </a:lnTo>
                  <a:lnTo>
                    <a:pt x="57" y="24"/>
                  </a:lnTo>
                  <a:lnTo>
                    <a:pt x="36" y="95"/>
                  </a:lnTo>
                  <a:lnTo>
                    <a:pt x="36" y="95"/>
                  </a:lnTo>
                  <a:lnTo>
                    <a:pt x="34" y="104"/>
                  </a:lnTo>
                  <a:lnTo>
                    <a:pt x="33" y="110"/>
                  </a:lnTo>
                  <a:lnTo>
                    <a:pt x="34" y="114"/>
                  </a:lnTo>
                  <a:lnTo>
                    <a:pt x="35" y="117"/>
                  </a:lnTo>
                  <a:lnTo>
                    <a:pt x="35" y="118"/>
                  </a:lnTo>
                  <a:lnTo>
                    <a:pt x="0" y="118"/>
                  </a:lnTo>
                  <a:lnTo>
                    <a:pt x="0" y="117"/>
                  </a:lnTo>
                  <a:lnTo>
                    <a:pt x="0" y="117"/>
                  </a:lnTo>
                  <a:lnTo>
                    <a:pt x="4" y="114"/>
                  </a:lnTo>
                  <a:lnTo>
                    <a:pt x="6" y="111"/>
                  </a:lnTo>
                  <a:lnTo>
                    <a:pt x="9" y="105"/>
                  </a:lnTo>
                  <a:lnTo>
                    <a:pt x="11" y="96"/>
                  </a:lnTo>
                  <a:lnTo>
                    <a:pt x="32" y="25"/>
                  </a:lnTo>
                  <a:lnTo>
                    <a:pt x="32" y="25"/>
                  </a:lnTo>
                  <a:lnTo>
                    <a:pt x="34" y="15"/>
                  </a:lnTo>
                  <a:lnTo>
                    <a:pt x="35" y="9"/>
                  </a:lnTo>
                  <a:lnTo>
                    <a:pt x="35" y="5"/>
                  </a:lnTo>
                  <a:lnTo>
                    <a:pt x="34" y="1"/>
                  </a:lnTo>
                  <a:lnTo>
                    <a:pt x="34" y="0"/>
                  </a:lnTo>
                  <a:lnTo>
                    <a:pt x="68" y="0"/>
                  </a:lnTo>
                  <a:lnTo>
                    <a:pt x="68"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 name="Freeform 28"/>
            <p:cNvSpPr>
              <a:spLocks/>
            </p:cNvSpPr>
            <p:nvPr userDrawn="1"/>
          </p:nvSpPr>
          <p:spPr bwMode="auto">
            <a:xfrm>
              <a:off x="1289051" y="1785938"/>
              <a:ext cx="138113" cy="193675"/>
            </a:xfrm>
            <a:custGeom>
              <a:avLst/>
              <a:gdLst>
                <a:gd name="T0" fmla="*/ 8 w 87"/>
                <a:gd name="T1" fmla="*/ 90 h 122"/>
                <a:gd name="T2" fmla="*/ 10 w 87"/>
                <a:gd name="T3" fmla="*/ 101 h 122"/>
                <a:gd name="T4" fmla="*/ 16 w 87"/>
                <a:gd name="T5" fmla="*/ 109 h 122"/>
                <a:gd name="T6" fmla="*/ 25 w 87"/>
                <a:gd name="T7" fmla="*/ 113 h 122"/>
                <a:gd name="T8" fmla="*/ 38 w 87"/>
                <a:gd name="T9" fmla="*/ 114 h 122"/>
                <a:gd name="T10" fmla="*/ 42 w 87"/>
                <a:gd name="T11" fmla="*/ 113 h 122"/>
                <a:gd name="T12" fmla="*/ 50 w 87"/>
                <a:gd name="T13" fmla="*/ 110 h 122"/>
                <a:gd name="T14" fmla="*/ 55 w 87"/>
                <a:gd name="T15" fmla="*/ 104 h 122"/>
                <a:gd name="T16" fmla="*/ 58 w 87"/>
                <a:gd name="T17" fmla="*/ 97 h 122"/>
                <a:gd name="T18" fmla="*/ 58 w 87"/>
                <a:gd name="T19" fmla="*/ 94 h 122"/>
                <a:gd name="T20" fmla="*/ 54 w 87"/>
                <a:gd name="T21" fmla="*/ 82 h 122"/>
                <a:gd name="T22" fmla="*/ 43 w 87"/>
                <a:gd name="T23" fmla="*/ 72 h 122"/>
                <a:gd name="T24" fmla="*/ 38 w 87"/>
                <a:gd name="T25" fmla="*/ 68 h 122"/>
                <a:gd name="T26" fmla="*/ 22 w 87"/>
                <a:gd name="T27" fmla="*/ 54 h 122"/>
                <a:gd name="T28" fmla="*/ 17 w 87"/>
                <a:gd name="T29" fmla="*/ 46 h 122"/>
                <a:gd name="T30" fmla="*/ 16 w 87"/>
                <a:gd name="T31" fmla="*/ 36 h 122"/>
                <a:gd name="T32" fmla="*/ 17 w 87"/>
                <a:gd name="T33" fmla="*/ 29 h 122"/>
                <a:gd name="T34" fmla="*/ 22 w 87"/>
                <a:gd name="T35" fmla="*/ 15 h 122"/>
                <a:gd name="T36" fmla="*/ 33 w 87"/>
                <a:gd name="T37" fmla="*/ 6 h 122"/>
                <a:gd name="T38" fmla="*/ 48 w 87"/>
                <a:gd name="T39" fmla="*/ 1 h 122"/>
                <a:gd name="T40" fmla="*/ 56 w 87"/>
                <a:gd name="T41" fmla="*/ 0 h 122"/>
                <a:gd name="T42" fmla="*/ 77 w 87"/>
                <a:gd name="T43" fmla="*/ 2 h 122"/>
                <a:gd name="T44" fmla="*/ 87 w 87"/>
                <a:gd name="T45" fmla="*/ 5 h 122"/>
                <a:gd name="T46" fmla="*/ 80 w 87"/>
                <a:gd name="T47" fmla="*/ 27 h 122"/>
                <a:gd name="T48" fmla="*/ 77 w 87"/>
                <a:gd name="T49" fmla="*/ 17 h 122"/>
                <a:gd name="T50" fmla="*/ 73 w 87"/>
                <a:gd name="T51" fmla="*/ 11 h 122"/>
                <a:gd name="T52" fmla="*/ 65 w 87"/>
                <a:gd name="T53" fmla="*/ 8 h 122"/>
                <a:gd name="T54" fmla="*/ 55 w 87"/>
                <a:gd name="T55" fmla="*/ 8 h 122"/>
                <a:gd name="T56" fmla="*/ 50 w 87"/>
                <a:gd name="T57" fmla="*/ 8 h 122"/>
                <a:gd name="T58" fmla="*/ 44 w 87"/>
                <a:gd name="T59" fmla="*/ 12 h 122"/>
                <a:gd name="T60" fmla="*/ 39 w 87"/>
                <a:gd name="T61" fmla="*/ 17 h 122"/>
                <a:gd name="T62" fmla="*/ 37 w 87"/>
                <a:gd name="T63" fmla="*/ 28 h 122"/>
                <a:gd name="T64" fmla="*/ 38 w 87"/>
                <a:gd name="T65" fmla="*/ 34 h 122"/>
                <a:gd name="T66" fmla="*/ 45 w 87"/>
                <a:gd name="T67" fmla="*/ 44 h 122"/>
                <a:gd name="T68" fmla="*/ 57 w 87"/>
                <a:gd name="T69" fmla="*/ 52 h 122"/>
                <a:gd name="T70" fmla="*/ 66 w 87"/>
                <a:gd name="T71" fmla="*/ 58 h 122"/>
                <a:gd name="T72" fmla="*/ 77 w 87"/>
                <a:gd name="T73" fmla="*/ 69 h 122"/>
                <a:gd name="T74" fmla="*/ 80 w 87"/>
                <a:gd name="T75" fmla="*/ 79 h 122"/>
                <a:gd name="T76" fmla="*/ 81 w 87"/>
                <a:gd name="T77" fmla="*/ 84 h 122"/>
                <a:gd name="T78" fmla="*/ 77 w 87"/>
                <a:gd name="T79" fmla="*/ 100 h 122"/>
                <a:gd name="T80" fmla="*/ 68 w 87"/>
                <a:gd name="T81" fmla="*/ 112 h 122"/>
                <a:gd name="T82" fmla="*/ 54 w 87"/>
                <a:gd name="T83" fmla="*/ 120 h 122"/>
                <a:gd name="T84" fmla="*/ 35 w 87"/>
                <a:gd name="T85" fmla="*/ 122 h 122"/>
                <a:gd name="T86" fmla="*/ 24 w 87"/>
                <a:gd name="T87" fmla="*/ 121 h 122"/>
                <a:gd name="T88" fmla="*/ 6 w 87"/>
                <a:gd name="T89" fmla="*/ 116 h 122"/>
                <a:gd name="T90" fmla="*/ 0 w 87"/>
                <a:gd name="T91" fmla="*/ 112 h 122"/>
                <a:gd name="T92" fmla="*/ 8 w 87"/>
                <a:gd name="T93" fmla="*/ 9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7" h="122">
                  <a:moveTo>
                    <a:pt x="8" y="90"/>
                  </a:moveTo>
                  <a:lnTo>
                    <a:pt x="8" y="90"/>
                  </a:lnTo>
                  <a:lnTo>
                    <a:pt x="9" y="96"/>
                  </a:lnTo>
                  <a:lnTo>
                    <a:pt x="10" y="101"/>
                  </a:lnTo>
                  <a:lnTo>
                    <a:pt x="13" y="106"/>
                  </a:lnTo>
                  <a:lnTo>
                    <a:pt x="16" y="109"/>
                  </a:lnTo>
                  <a:lnTo>
                    <a:pt x="20" y="112"/>
                  </a:lnTo>
                  <a:lnTo>
                    <a:pt x="25" y="113"/>
                  </a:lnTo>
                  <a:lnTo>
                    <a:pt x="31" y="114"/>
                  </a:lnTo>
                  <a:lnTo>
                    <a:pt x="38" y="114"/>
                  </a:lnTo>
                  <a:lnTo>
                    <a:pt x="38" y="114"/>
                  </a:lnTo>
                  <a:lnTo>
                    <a:pt x="42" y="113"/>
                  </a:lnTo>
                  <a:lnTo>
                    <a:pt x="46" y="112"/>
                  </a:lnTo>
                  <a:lnTo>
                    <a:pt x="50" y="110"/>
                  </a:lnTo>
                  <a:lnTo>
                    <a:pt x="53" y="107"/>
                  </a:lnTo>
                  <a:lnTo>
                    <a:pt x="55" y="104"/>
                  </a:lnTo>
                  <a:lnTo>
                    <a:pt x="57" y="101"/>
                  </a:lnTo>
                  <a:lnTo>
                    <a:pt x="58" y="97"/>
                  </a:lnTo>
                  <a:lnTo>
                    <a:pt x="58" y="94"/>
                  </a:lnTo>
                  <a:lnTo>
                    <a:pt x="58" y="94"/>
                  </a:lnTo>
                  <a:lnTo>
                    <a:pt x="57" y="88"/>
                  </a:lnTo>
                  <a:lnTo>
                    <a:pt x="54" y="82"/>
                  </a:lnTo>
                  <a:lnTo>
                    <a:pt x="50" y="77"/>
                  </a:lnTo>
                  <a:lnTo>
                    <a:pt x="43" y="72"/>
                  </a:lnTo>
                  <a:lnTo>
                    <a:pt x="38" y="68"/>
                  </a:lnTo>
                  <a:lnTo>
                    <a:pt x="38" y="68"/>
                  </a:lnTo>
                  <a:lnTo>
                    <a:pt x="29" y="62"/>
                  </a:lnTo>
                  <a:lnTo>
                    <a:pt x="22" y="54"/>
                  </a:lnTo>
                  <a:lnTo>
                    <a:pt x="20" y="51"/>
                  </a:lnTo>
                  <a:lnTo>
                    <a:pt x="17" y="46"/>
                  </a:lnTo>
                  <a:lnTo>
                    <a:pt x="16" y="41"/>
                  </a:lnTo>
                  <a:lnTo>
                    <a:pt x="16" y="36"/>
                  </a:lnTo>
                  <a:lnTo>
                    <a:pt x="16" y="36"/>
                  </a:lnTo>
                  <a:lnTo>
                    <a:pt x="17" y="29"/>
                  </a:lnTo>
                  <a:lnTo>
                    <a:pt x="19" y="22"/>
                  </a:lnTo>
                  <a:lnTo>
                    <a:pt x="22" y="15"/>
                  </a:lnTo>
                  <a:lnTo>
                    <a:pt x="27" y="10"/>
                  </a:lnTo>
                  <a:lnTo>
                    <a:pt x="33" y="6"/>
                  </a:lnTo>
                  <a:lnTo>
                    <a:pt x="40" y="3"/>
                  </a:lnTo>
                  <a:lnTo>
                    <a:pt x="48" y="1"/>
                  </a:lnTo>
                  <a:lnTo>
                    <a:pt x="56" y="0"/>
                  </a:lnTo>
                  <a:lnTo>
                    <a:pt x="56" y="0"/>
                  </a:lnTo>
                  <a:lnTo>
                    <a:pt x="67" y="0"/>
                  </a:lnTo>
                  <a:lnTo>
                    <a:pt x="77" y="2"/>
                  </a:lnTo>
                  <a:lnTo>
                    <a:pt x="77" y="2"/>
                  </a:lnTo>
                  <a:lnTo>
                    <a:pt x="87" y="5"/>
                  </a:lnTo>
                  <a:lnTo>
                    <a:pt x="82" y="27"/>
                  </a:lnTo>
                  <a:lnTo>
                    <a:pt x="80" y="27"/>
                  </a:lnTo>
                  <a:lnTo>
                    <a:pt x="80" y="27"/>
                  </a:lnTo>
                  <a:lnTo>
                    <a:pt x="77" y="17"/>
                  </a:lnTo>
                  <a:lnTo>
                    <a:pt x="75" y="14"/>
                  </a:lnTo>
                  <a:lnTo>
                    <a:pt x="73" y="11"/>
                  </a:lnTo>
                  <a:lnTo>
                    <a:pt x="70" y="9"/>
                  </a:lnTo>
                  <a:lnTo>
                    <a:pt x="65" y="8"/>
                  </a:lnTo>
                  <a:lnTo>
                    <a:pt x="61" y="7"/>
                  </a:lnTo>
                  <a:lnTo>
                    <a:pt x="55" y="8"/>
                  </a:lnTo>
                  <a:lnTo>
                    <a:pt x="55" y="8"/>
                  </a:lnTo>
                  <a:lnTo>
                    <a:pt x="50" y="8"/>
                  </a:lnTo>
                  <a:lnTo>
                    <a:pt x="47" y="10"/>
                  </a:lnTo>
                  <a:lnTo>
                    <a:pt x="44" y="12"/>
                  </a:lnTo>
                  <a:lnTo>
                    <a:pt x="41" y="14"/>
                  </a:lnTo>
                  <a:lnTo>
                    <a:pt x="39" y="17"/>
                  </a:lnTo>
                  <a:lnTo>
                    <a:pt x="38" y="21"/>
                  </a:lnTo>
                  <a:lnTo>
                    <a:pt x="37" y="28"/>
                  </a:lnTo>
                  <a:lnTo>
                    <a:pt x="37" y="28"/>
                  </a:lnTo>
                  <a:lnTo>
                    <a:pt x="38" y="34"/>
                  </a:lnTo>
                  <a:lnTo>
                    <a:pt x="40" y="39"/>
                  </a:lnTo>
                  <a:lnTo>
                    <a:pt x="45" y="44"/>
                  </a:lnTo>
                  <a:lnTo>
                    <a:pt x="52" y="48"/>
                  </a:lnTo>
                  <a:lnTo>
                    <a:pt x="57" y="52"/>
                  </a:lnTo>
                  <a:lnTo>
                    <a:pt x="57" y="52"/>
                  </a:lnTo>
                  <a:lnTo>
                    <a:pt x="66" y="58"/>
                  </a:lnTo>
                  <a:lnTo>
                    <a:pt x="74" y="65"/>
                  </a:lnTo>
                  <a:lnTo>
                    <a:pt x="77" y="69"/>
                  </a:lnTo>
                  <a:lnTo>
                    <a:pt x="79" y="74"/>
                  </a:lnTo>
                  <a:lnTo>
                    <a:pt x="80" y="79"/>
                  </a:lnTo>
                  <a:lnTo>
                    <a:pt x="81" y="84"/>
                  </a:lnTo>
                  <a:lnTo>
                    <a:pt x="81" y="84"/>
                  </a:lnTo>
                  <a:lnTo>
                    <a:pt x="80" y="93"/>
                  </a:lnTo>
                  <a:lnTo>
                    <a:pt x="77" y="100"/>
                  </a:lnTo>
                  <a:lnTo>
                    <a:pt x="73" y="107"/>
                  </a:lnTo>
                  <a:lnTo>
                    <a:pt x="68" y="112"/>
                  </a:lnTo>
                  <a:lnTo>
                    <a:pt x="62" y="116"/>
                  </a:lnTo>
                  <a:lnTo>
                    <a:pt x="54" y="120"/>
                  </a:lnTo>
                  <a:lnTo>
                    <a:pt x="45" y="122"/>
                  </a:lnTo>
                  <a:lnTo>
                    <a:pt x="35" y="122"/>
                  </a:lnTo>
                  <a:lnTo>
                    <a:pt x="35" y="122"/>
                  </a:lnTo>
                  <a:lnTo>
                    <a:pt x="24" y="121"/>
                  </a:lnTo>
                  <a:lnTo>
                    <a:pt x="14" y="119"/>
                  </a:lnTo>
                  <a:lnTo>
                    <a:pt x="6" y="116"/>
                  </a:lnTo>
                  <a:lnTo>
                    <a:pt x="0" y="112"/>
                  </a:lnTo>
                  <a:lnTo>
                    <a:pt x="0" y="112"/>
                  </a:lnTo>
                  <a:lnTo>
                    <a:pt x="6" y="90"/>
                  </a:lnTo>
                  <a:lnTo>
                    <a:pt x="8" y="9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 name="Freeform 29"/>
            <p:cNvSpPr>
              <a:spLocks/>
            </p:cNvSpPr>
            <p:nvPr userDrawn="1"/>
          </p:nvSpPr>
          <p:spPr bwMode="auto">
            <a:xfrm>
              <a:off x="1760538" y="1789113"/>
              <a:ext cx="166688" cy="187325"/>
            </a:xfrm>
            <a:custGeom>
              <a:avLst/>
              <a:gdLst>
                <a:gd name="T0" fmla="*/ 105 w 105"/>
                <a:gd name="T1" fmla="*/ 0 h 118"/>
                <a:gd name="T2" fmla="*/ 105 w 105"/>
                <a:gd name="T3" fmla="*/ 0 h 118"/>
                <a:gd name="T4" fmla="*/ 98 w 105"/>
                <a:gd name="T5" fmla="*/ 22 h 118"/>
                <a:gd name="T6" fmla="*/ 97 w 105"/>
                <a:gd name="T7" fmla="*/ 22 h 118"/>
                <a:gd name="T8" fmla="*/ 97 w 105"/>
                <a:gd name="T9" fmla="*/ 22 h 118"/>
                <a:gd name="T10" fmla="*/ 95 w 105"/>
                <a:gd name="T11" fmla="*/ 16 h 118"/>
                <a:gd name="T12" fmla="*/ 92 w 105"/>
                <a:gd name="T13" fmla="*/ 13 h 118"/>
                <a:gd name="T14" fmla="*/ 88 w 105"/>
                <a:gd name="T15" fmla="*/ 10 h 118"/>
                <a:gd name="T16" fmla="*/ 84 w 105"/>
                <a:gd name="T17" fmla="*/ 9 h 118"/>
                <a:gd name="T18" fmla="*/ 76 w 105"/>
                <a:gd name="T19" fmla="*/ 8 h 118"/>
                <a:gd name="T20" fmla="*/ 69 w 105"/>
                <a:gd name="T21" fmla="*/ 8 h 118"/>
                <a:gd name="T22" fmla="*/ 68 w 105"/>
                <a:gd name="T23" fmla="*/ 8 h 118"/>
                <a:gd name="T24" fmla="*/ 68 w 105"/>
                <a:gd name="T25" fmla="*/ 8 h 118"/>
                <a:gd name="T26" fmla="*/ 64 w 105"/>
                <a:gd name="T27" fmla="*/ 9 h 118"/>
                <a:gd name="T28" fmla="*/ 61 w 105"/>
                <a:gd name="T29" fmla="*/ 10 h 118"/>
                <a:gd name="T30" fmla="*/ 59 w 105"/>
                <a:gd name="T31" fmla="*/ 12 h 118"/>
                <a:gd name="T32" fmla="*/ 58 w 105"/>
                <a:gd name="T33" fmla="*/ 16 h 118"/>
                <a:gd name="T34" fmla="*/ 48 w 105"/>
                <a:gd name="T35" fmla="*/ 55 h 118"/>
                <a:gd name="T36" fmla="*/ 51 w 105"/>
                <a:gd name="T37" fmla="*/ 55 h 118"/>
                <a:gd name="T38" fmla="*/ 51 w 105"/>
                <a:gd name="T39" fmla="*/ 55 h 118"/>
                <a:gd name="T40" fmla="*/ 62 w 105"/>
                <a:gd name="T41" fmla="*/ 55 h 118"/>
                <a:gd name="T42" fmla="*/ 71 w 105"/>
                <a:gd name="T43" fmla="*/ 55 h 118"/>
                <a:gd name="T44" fmla="*/ 78 w 105"/>
                <a:gd name="T45" fmla="*/ 53 h 118"/>
                <a:gd name="T46" fmla="*/ 81 w 105"/>
                <a:gd name="T47" fmla="*/ 52 h 118"/>
                <a:gd name="T48" fmla="*/ 83 w 105"/>
                <a:gd name="T49" fmla="*/ 50 h 118"/>
                <a:gd name="T50" fmla="*/ 84 w 105"/>
                <a:gd name="T51" fmla="*/ 50 h 118"/>
                <a:gd name="T52" fmla="*/ 78 w 105"/>
                <a:gd name="T53" fmla="*/ 71 h 118"/>
                <a:gd name="T54" fmla="*/ 77 w 105"/>
                <a:gd name="T55" fmla="*/ 71 h 118"/>
                <a:gd name="T56" fmla="*/ 77 w 105"/>
                <a:gd name="T57" fmla="*/ 71 h 118"/>
                <a:gd name="T58" fmla="*/ 75 w 105"/>
                <a:gd name="T59" fmla="*/ 68 h 118"/>
                <a:gd name="T60" fmla="*/ 73 w 105"/>
                <a:gd name="T61" fmla="*/ 66 h 118"/>
                <a:gd name="T62" fmla="*/ 70 w 105"/>
                <a:gd name="T63" fmla="*/ 65 h 118"/>
                <a:gd name="T64" fmla="*/ 67 w 105"/>
                <a:gd name="T65" fmla="*/ 64 h 118"/>
                <a:gd name="T66" fmla="*/ 58 w 105"/>
                <a:gd name="T67" fmla="*/ 63 h 118"/>
                <a:gd name="T68" fmla="*/ 48 w 105"/>
                <a:gd name="T69" fmla="*/ 63 h 118"/>
                <a:gd name="T70" fmla="*/ 45 w 105"/>
                <a:gd name="T71" fmla="*/ 63 h 118"/>
                <a:gd name="T72" fmla="*/ 36 w 105"/>
                <a:gd name="T73" fmla="*/ 95 h 118"/>
                <a:gd name="T74" fmla="*/ 36 w 105"/>
                <a:gd name="T75" fmla="*/ 95 h 118"/>
                <a:gd name="T76" fmla="*/ 34 w 105"/>
                <a:gd name="T77" fmla="*/ 103 h 118"/>
                <a:gd name="T78" fmla="*/ 32 w 105"/>
                <a:gd name="T79" fmla="*/ 109 h 118"/>
                <a:gd name="T80" fmla="*/ 33 w 105"/>
                <a:gd name="T81" fmla="*/ 114 h 118"/>
                <a:gd name="T82" fmla="*/ 34 w 105"/>
                <a:gd name="T83" fmla="*/ 117 h 118"/>
                <a:gd name="T84" fmla="*/ 34 w 105"/>
                <a:gd name="T85" fmla="*/ 118 h 118"/>
                <a:gd name="T86" fmla="*/ 0 w 105"/>
                <a:gd name="T87" fmla="*/ 118 h 118"/>
                <a:gd name="T88" fmla="*/ 0 w 105"/>
                <a:gd name="T89" fmla="*/ 117 h 118"/>
                <a:gd name="T90" fmla="*/ 0 w 105"/>
                <a:gd name="T91" fmla="*/ 117 h 118"/>
                <a:gd name="T92" fmla="*/ 3 w 105"/>
                <a:gd name="T93" fmla="*/ 114 h 118"/>
                <a:gd name="T94" fmla="*/ 6 w 105"/>
                <a:gd name="T95" fmla="*/ 110 h 118"/>
                <a:gd name="T96" fmla="*/ 8 w 105"/>
                <a:gd name="T97" fmla="*/ 104 h 118"/>
                <a:gd name="T98" fmla="*/ 11 w 105"/>
                <a:gd name="T99" fmla="*/ 96 h 118"/>
                <a:gd name="T100" fmla="*/ 32 w 105"/>
                <a:gd name="T101" fmla="*/ 24 h 118"/>
                <a:gd name="T102" fmla="*/ 32 w 105"/>
                <a:gd name="T103" fmla="*/ 24 h 118"/>
                <a:gd name="T104" fmla="*/ 34 w 105"/>
                <a:gd name="T105" fmla="*/ 15 h 118"/>
                <a:gd name="T106" fmla="*/ 35 w 105"/>
                <a:gd name="T107" fmla="*/ 9 h 118"/>
                <a:gd name="T108" fmla="*/ 35 w 105"/>
                <a:gd name="T109" fmla="*/ 5 h 118"/>
                <a:gd name="T110" fmla="*/ 33 w 105"/>
                <a:gd name="T111" fmla="*/ 1 h 118"/>
                <a:gd name="T112" fmla="*/ 33 w 105"/>
                <a:gd name="T113" fmla="*/ 0 h 118"/>
                <a:gd name="T114" fmla="*/ 105 w 105"/>
                <a:gd name="T115" fmla="*/ 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5" h="118">
                  <a:moveTo>
                    <a:pt x="105" y="0"/>
                  </a:moveTo>
                  <a:lnTo>
                    <a:pt x="105" y="0"/>
                  </a:lnTo>
                  <a:lnTo>
                    <a:pt x="98" y="22"/>
                  </a:lnTo>
                  <a:lnTo>
                    <a:pt x="97" y="22"/>
                  </a:lnTo>
                  <a:lnTo>
                    <a:pt x="97" y="22"/>
                  </a:lnTo>
                  <a:lnTo>
                    <a:pt x="95" y="16"/>
                  </a:lnTo>
                  <a:lnTo>
                    <a:pt x="92" y="13"/>
                  </a:lnTo>
                  <a:lnTo>
                    <a:pt x="88" y="10"/>
                  </a:lnTo>
                  <a:lnTo>
                    <a:pt x="84" y="9"/>
                  </a:lnTo>
                  <a:lnTo>
                    <a:pt x="76" y="8"/>
                  </a:lnTo>
                  <a:lnTo>
                    <a:pt x="69" y="8"/>
                  </a:lnTo>
                  <a:lnTo>
                    <a:pt x="68" y="8"/>
                  </a:lnTo>
                  <a:lnTo>
                    <a:pt x="68" y="8"/>
                  </a:lnTo>
                  <a:lnTo>
                    <a:pt x="64" y="9"/>
                  </a:lnTo>
                  <a:lnTo>
                    <a:pt x="61" y="10"/>
                  </a:lnTo>
                  <a:lnTo>
                    <a:pt x="59" y="12"/>
                  </a:lnTo>
                  <a:lnTo>
                    <a:pt x="58" y="16"/>
                  </a:lnTo>
                  <a:lnTo>
                    <a:pt x="48" y="55"/>
                  </a:lnTo>
                  <a:lnTo>
                    <a:pt x="51" y="55"/>
                  </a:lnTo>
                  <a:lnTo>
                    <a:pt x="51" y="55"/>
                  </a:lnTo>
                  <a:lnTo>
                    <a:pt x="62" y="55"/>
                  </a:lnTo>
                  <a:lnTo>
                    <a:pt x="71" y="55"/>
                  </a:lnTo>
                  <a:lnTo>
                    <a:pt x="78" y="53"/>
                  </a:lnTo>
                  <a:lnTo>
                    <a:pt x="81" y="52"/>
                  </a:lnTo>
                  <a:lnTo>
                    <a:pt x="83" y="50"/>
                  </a:lnTo>
                  <a:lnTo>
                    <a:pt x="84" y="50"/>
                  </a:lnTo>
                  <a:lnTo>
                    <a:pt x="78" y="71"/>
                  </a:lnTo>
                  <a:lnTo>
                    <a:pt x="77" y="71"/>
                  </a:lnTo>
                  <a:lnTo>
                    <a:pt x="77" y="71"/>
                  </a:lnTo>
                  <a:lnTo>
                    <a:pt x="75" y="68"/>
                  </a:lnTo>
                  <a:lnTo>
                    <a:pt x="73" y="66"/>
                  </a:lnTo>
                  <a:lnTo>
                    <a:pt x="70" y="65"/>
                  </a:lnTo>
                  <a:lnTo>
                    <a:pt x="67" y="64"/>
                  </a:lnTo>
                  <a:lnTo>
                    <a:pt x="58" y="63"/>
                  </a:lnTo>
                  <a:lnTo>
                    <a:pt x="48" y="63"/>
                  </a:lnTo>
                  <a:lnTo>
                    <a:pt x="45" y="63"/>
                  </a:lnTo>
                  <a:lnTo>
                    <a:pt x="36" y="95"/>
                  </a:lnTo>
                  <a:lnTo>
                    <a:pt x="36" y="95"/>
                  </a:lnTo>
                  <a:lnTo>
                    <a:pt x="34" y="103"/>
                  </a:lnTo>
                  <a:lnTo>
                    <a:pt x="32" y="109"/>
                  </a:lnTo>
                  <a:lnTo>
                    <a:pt x="33" y="114"/>
                  </a:lnTo>
                  <a:lnTo>
                    <a:pt x="34" y="117"/>
                  </a:lnTo>
                  <a:lnTo>
                    <a:pt x="34" y="118"/>
                  </a:lnTo>
                  <a:lnTo>
                    <a:pt x="0" y="118"/>
                  </a:lnTo>
                  <a:lnTo>
                    <a:pt x="0" y="117"/>
                  </a:lnTo>
                  <a:lnTo>
                    <a:pt x="0" y="117"/>
                  </a:lnTo>
                  <a:lnTo>
                    <a:pt x="3" y="114"/>
                  </a:lnTo>
                  <a:lnTo>
                    <a:pt x="6" y="110"/>
                  </a:lnTo>
                  <a:lnTo>
                    <a:pt x="8" y="104"/>
                  </a:lnTo>
                  <a:lnTo>
                    <a:pt x="11" y="96"/>
                  </a:lnTo>
                  <a:lnTo>
                    <a:pt x="32" y="24"/>
                  </a:lnTo>
                  <a:lnTo>
                    <a:pt x="32" y="24"/>
                  </a:lnTo>
                  <a:lnTo>
                    <a:pt x="34" y="15"/>
                  </a:lnTo>
                  <a:lnTo>
                    <a:pt x="35" y="9"/>
                  </a:lnTo>
                  <a:lnTo>
                    <a:pt x="35" y="5"/>
                  </a:lnTo>
                  <a:lnTo>
                    <a:pt x="33" y="1"/>
                  </a:lnTo>
                  <a:lnTo>
                    <a:pt x="33" y="0"/>
                  </a:lnTo>
                  <a:lnTo>
                    <a:pt x="10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2" name="Freeform 30"/>
            <p:cNvSpPr>
              <a:spLocks/>
            </p:cNvSpPr>
            <p:nvPr userDrawn="1"/>
          </p:nvSpPr>
          <p:spPr bwMode="auto">
            <a:xfrm>
              <a:off x="1925638" y="1789113"/>
              <a:ext cx="150813" cy="187325"/>
            </a:xfrm>
            <a:custGeom>
              <a:avLst/>
              <a:gdLst>
                <a:gd name="T0" fmla="*/ 95 w 95"/>
                <a:gd name="T1" fmla="*/ 0 h 118"/>
                <a:gd name="T2" fmla="*/ 95 w 95"/>
                <a:gd name="T3" fmla="*/ 0 h 118"/>
                <a:gd name="T4" fmla="*/ 89 w 95"/>
                <a:gd name="T5" fmla="*/ 22 h 118"/>
                <a:gd name="T6" fmla="*/ 87 w 95"/>
                <a:gd name="T7" fmla="*/ 22 h 118"/>
                <a:gd name="T8" fmla="*/ 87 w 95"/>
                <a:gd name="T9" fmla="*/ 22 h 118"/>
                <a:gd name="T10" fmla="*/ 85 w 95"/>
                <a:gd name="T11" fmla="*/ 16 h 118"/>
                <a:gd name="T12" fmla="*/ 82 w 95"/>
                <a:gd name="T13" fmla="*/ 13 h 118"/>
                <a:gd name="T14" fmla="*/ 78 w 95"/>
                <a:gd name="T15" fmla="*/ 11 h 118"/>
                <a:gd name="T16" fmla="*/ 75 w 95"/>
                <a:gd name="T17" fmla="*/ 9 h 118"/>
                <a:gd name="T18" fmla="*/ 67 w 95"/>
                <a:gd name="T19" fmla="*/ 8 h 118"/>
                <a:gd name="T20" fmla="*/ 61 w 95"/>
                <a:gd name="T21" fmla="*/ 8 h 118"/>
                <a:gd name="T22" fmla="*/ 60 w 95"/>
                <a:gd name="T23" fmla="*/ 8 h 118"/>
                <a:gd name="T24" fmla="*/ 35 w 95"/>
                <a:gd name="T25" fmla="*/ 95 h 118"/>
                <a:gd name="T26" fmla="*/ 35 w 95"/>
                <a:gd name="T27" fmla="*/ 95 h 118"/>
                <a:gd name="T28" fmla="*/ 32 w 95"/>
                <a:gd name="T29" fmla="*/ 110 h 118"/>
                <a:gd name="T30" fmla="*/ 32 w 95"/>
                <a:gd name="T31" fmla="*/ 114 h 118"/>
                <a:gd name="T32" fmla="*/ 34 w 95"/>
                <a:gd name="T33" fmla="*/ 117 h 118"/>
                <a:gd name="T34" fmla="*/ 34 w 95"/>
                <a:gd name="T35" fmla="*/ 118 h 118"/>
                <a:gd name="T36" fmla="*/ 0 w 95"/>
                <a:gd name="T37" fmla="*/ 118 h 118"/>
                <a:gd name="T38" fmla="*/ 0 w 95"/>
                <a:gd name="T39" fmla="*/ 117 h 118"/>
                <a:gd name="T40" fmla="*/ 0 w 95"/>
                <a:gd name="T41" fmla="*/ 117 h 118"/>
                <a:gd name="T42" fmla="*/ 4 w 95"/>
                <a:gd name="T43" fmla="*/ 114 h 118"/>
                <a:gd name="T44" fmla="*/ 6 w 95"/>
                <a:gd name="T45" fmla="*/ 110 h 118"/>
                <a:gd name="T46" fmla="*/ 8 w 95"/>
                <a:gd name="T47" fmla="*/ 104 h 118"/>
                <a:gd name="T48" fmla="*/ 11 w 95"/>
                <a:gd name="T49" fmla="*/ 95 h 118"/>
                <a:gd name="T50" fmla="*/ 36 w 95"/>
                <a:gd name="T51" fmla="*/ 8 h 118"/>
                <a:gd name="T52" fmla="*/ 33 w 95"/>
                <a:gd name="T53" fmla="*/ 8 h 118"/>
                <a:gd name="T54" fmla="*/ 33 w 95"/>
                <a:gd name="T55" fmla="*/ 8 h 118"/>
                <a:gd name="T56" fmla="*/ 26 w 95"/>
                <a:gd name="T57" fmla="*/ 8 h 118"/>
                <a:gd name="T58" fmla="*/ 19 w 95"/>
                <a:gd name="T59" fmla="*/ 9 h 118"/>
                <a:gd name="T60" fmla="*/ 15 w 95"/>
                <a:gd name="T61" fmla="*/ 11 h 118"/>
                <a:gd name="T62" fmla="*/ 11 w 95"/>
                <a:gd name="T63" fmla="*/ 13 h 118"/>
                <a:gd name="T64" fmla="*/ 7 w 95"/>
                <a:gd name="T65" fmla="*/ 16 h 118"/>
                <a:gd name="T66" fmla="*/ 3 w 95"/>
                <a:gd name="T67" fmla="*/ 22 h 118"/>
                <a:gd name="T68" fmla="*/ 1 w 95"/>
                <a:gd name="T69" fmla="*/ 22 h 118"/>
                <a:gd name="T70" fmla="*/ 1 w 95"/>
                <a:gd name="T71" fmla="*/ 22 h 118"/>
                <a:gd name="T72" fmla="*/ 8 w 95"/>
                <a:gd name="T73" fmla="*/ 0 h 118"/>
                <a:gd name="T74" fmla="*/ 95 w 95"/>
                <a:gd name="T75" fmla="*/ 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5" h="118">
                  <a:moveTo>
                    <a:pt x="95" y="0"/>
                  </a:moveTo>
                  <a:lnTo>
                    <a:pt x="95" y="0"/>
                  </a:lnTo>
                  <a:lnTo>
                    <a:pt x="89" y="22"/>
                  </a:lnTo>
                  <a:lnTo>
                    <a:pt x="87" y="22"/>
                  </a:lnTo>
                  <a:lnTo>
                    <a:pt x="87" y="22"/>
                  </a:lnTo>
                  <a:lnTo>
                    <a:pt x="85" y="16"/>
                  </a:lnTo>
                  <a:lnTo>
                    <a:pt x="82" y="13"/>
                  </a:lnTo>
                  <a:lnTo>
                    <a:pt x="78" y="11"/>
                  </a:lnTo>
                  <a:lnTo>
                    <a:pt x="75" y="9"/>
                  </a:lnTo>
                  <a:lnTo>
                    <a:pt x="67" y="8"/>
                  </a:lnTo>
                  <a:lnTo>
                    <a:pt x="61" y="8"/>
                  </a:lnTo>
                  <a:lnTo>
                    <a:pt x="60" y="8"/>
                  </a:lnTo>
                  <a:lnTo>
                    <a:pt x="35" y="95"/>
                  </a:lnTo>
                  <a:lnTo>
                    <a:pt x="35" y="95"/>
                  </a:lnTo>
                  <a:lnTo>
                    <a:pt x="32" y="110"/>
                  </a:lnTo>
                  <a:lnTo>
                    <a:pt x="32" y="114"/>
                  </a:lnTo>
                  <a:lnTo>
                    <a:pt x="34" y="117"/>
                  </a:lnTo>
                  <a:lnTo>
                    <a:pt x="34" y="118"/>
                  </a:lnTo>
                  <a:lnTo>
                    <a:pt x="0" y="118"/>
                  </a:lnTo>
                  <a:lnTo>
                    <a:pt x="0" y="117"/>
                  </a:lnTo>
                  <a:lnTo>
                    <a:pt x="0" y="117"/>
                  </a:lnTo>
                  <a:lnTo>
                    <a:pt x="4" y="114"/>
                  </a:lnTo>
                  <a:lnTo>
                    <a:pt x="6" y="110"/>
                  </a:lnTo>
                  <a:lnTo>
                    <a:pt x="8" y="104"/>
                  </a:lnTo>
                  <a:lnTo>
                    <a:pt x="11" y="95"/>
                  </a:lnTo>
                  <a:lnTo>
                    <a:pt x="36" y="8"/>
                  </a:lnTo>
                  <a:lnTo>
                    <a:pt x="33" y="8"/>
                  </a:lnTo>
                  <a:lnTo>
                    <a:pt x="33" y="8"/>
                  </a:lnTo>
                  <a:lnTo>
                    <a:pt x="26" y="8"/>
                  </a:lnTo>
                  <a:lnTo>
                    <a:pt x="19" y="9"/>
                  </a:lnTo>
                  <a:lnTo>
                    <a:pt x="15" y="11"/>
                  </a:lnTo>
                  <a:lnTo>
                    <a:pt x="11" y="13"/>
                  </a:lnTo>
                  <a:lnTo>
                    <a:pt x="7" y="16"/>
                  </a:lnTo>
                  <a:lnTo>
                    <a:pt x="3" y="22"/>
                  </a:lnTo>
                  <a:lnTo>
                    <a:pt x="1" y="22"/>
                  </a:lnTo>
                  <a:lnTo>
                    <a:pt x="1" y="22"/>
                  </a:lnTo>
                  <a:lnTo>
                    <a:pt x="8" y="0"/>
                  </a:lnTo>
                  <a:lnTo>
                    <a:pt x="9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3" name="Freeform 31"/>
            <p:cNvSpPr>
              <a:spLocks/>
            </p:cNvSpPr>
            <p:nvPr userDrawn="1"/>
          </p:nvSpPr>
          <p:spPr bwMode="auto">
            <a:xfrm>
              <a:off x="1447801" y="1789113"/>
              <a:ext cx="238125" cy="187325"/>
            </a:xfrm>
            <a:custGeom>
              <a:avLst/>
              <a:gdLst>
                <a:gd name="T0" fmla="*/ 150 w 150"/>
                <a:gd name="T1" fmla="*/ 1 h 118"/>
                <a:gd name="T2" fmla="*/ 150 w 150"/>
                <a:gd name="T3" fmla="*/ 1 h 118"/>
                <a:gd name="T4" fmla="*/ 147 w 150"/>
                <a:gd name="T5" fmla="*/ 5 h 118"/>
                <a:gd name="T6" fmla="*/ 144 w 150"/>
                <a:gd name="T7" fmla="*/ 9 h 118"/>
                <a:gd name="T8" fmla="*/ 136 w 150"/>
                <a:gd name="T9" fmla="*/ 23 h 118"/>
                <a:gd name="T10" fmla="*/ 136 w 150"/>
                <a:gd name="T11" fmla="*/ 23 h 118"/>
                <a:gd name="T12" fmla="*/ 108 w 150"/>
                <a:gd name="T13" fmla="*/ 76 h 118"/>
                <a:gd name="T14" fmla="*/ 87 w 150"/>
                <a:gd name="T15" fmla="*/ 118 h 118"/>
                <a:gd name="T16" fmla="*/ 74 w 150"/>
                <a:gd name="T17" fmla="*/ 118 h 118"/>
                <a:gd name="T18" fmla="*/ 67 w 150"/>
                <a:gd name="T19" fmla="*/ 44 h 118"/>
                <a:gd name="T20" fmla="*/ 66 w 150"/>
                <a:gd name="T21" fmla="*/ 44 h 118"/>
                <a:gd name="T22" fmla="*/ 26 w 150"/>
                <a:gd name="T23" fmla="*/ 118 h 118"/>
                <a:gd name="T24" fmla="*/ 15 w 150"/>
                <a:gd name="T25" fmla="*/ 118 h 118"/>
                <a:gd name="T26" fmla="*/ 5 w 150"/>
                <a:gd name="T27" fmla="*/ 24 h 118"/>
                <a:gd name="T28" fmla="*/ 5 w 150"/>
                <a:gd name="T29" fmla="*/ 24 h 118"/>
                <a:gd name="T30" fmla="*/ 4 w 150"/>
                <a:gd name="T31" fmla="*/ 9 h 118"/>
                <a:gd name="T32" fmla="*/ 2 w 150"/>
                <a:gd name="T33" fmla="*/ 5 h 118"/>
                <a:gd name="T34" fmla="*/ 0 w 150"/>
                <a:gd name="T35" fmla="*/ 1 h 118"/>
                <a:gd name="T36" fmla="*/ 0 w 150"/>
                <a:gd name="T37" fmla="*/ 0 h 118"/>
                <a:gd name="T38" fmla="*/ 33 w 150"/>
                <a:gd name="T39" fmla="*/ 0 h 118"/>
                <a:gd name="T40" fmla="*/ 33 w 150"/>
                <a:gd name="T41" fmla="*/ 1 h 118"/>
                <a:gd name="T42" fmla="*/ 33 w 150"/>
                <a:gd name="T43" fmla="*/ 1 h 118"/>
                <a:gd name="T44" fmla="*/ 31 w 150"/>
                <a:gd name="T45" fmla="*/ 5 h 118"/>
                <a:gd name="T46" fmla="*/ 29 w 150"/>
                <a:gd name="T47" fmla="*/ 9 h 118"/>
                <a:gd name="T48" fmla="*/ 29 w 150"/>
                <a:gd name="T49" fmla="*/ 14 h 118"/>
                <a:gd name="T50" fmla="*/ 29 w 150"/>
                <a:gd name="T51" fmla="*/ 23 h 118"/>
                <a:gd name="T52" fmla="*/ 35 w 150"/>
                <a:gd name="T53" fmla="*/ 79 h 118"/>
                <a:gd name="T54" fmla="*/ 35 w 150"/>
                <a:gd name="T55" fmla="*/ 79 h 118"/>
                <a:gd name="T56" fmla="*/ 77 w 150"/>
                <a:gd name="T57" fmla="*/ 1 h 118"/>
                <a:gd name="T58" fmla="*/ 86 w 150"/>
                <a:gd name="T59" fmla="*/ 1 h 118"/>
                <a:gd name="T60" fmla="*/ 93 w 150"/>
                <a:gd name="T61" fmla="*/ 79 h 118"/>
                <a:gd name="T62" fmla="*/ 94 w 150"/>
                <a:gd name="T63" fmla="*/ 79 h 118"/>
                <a:gd name="T64" fmla="*/ 94 w 150"/>
                <a:gd name="T65" fmla="*/ 79 h 118"/>
                <a:gd name="T66" fmla="*/ 124 w 150"/>
                <a:gd name="T67" fmla="*/ 21 h 118"/>
                <a:gd name="T68" fmla="*/ 124 w 150"/>
                <a:gd name="T69" fmla="*/ 21 h 118"/>
                <a:gd name="T70" fmla="*/ 128 w 150"/>
                <a:gd name="T71" fmla="*/ 12 h 118"/>
                <a:gd name="T72" fmla="*/ 129 w 150"/>
                <a:gd name="T73" fmla="*/ 6 h 118"/>
                <a:gd name="T74" fmla="*/ 129 w 150"/>
                <a:gd name="T75" fmla="*/ 3 h 118"/>
                <a:gd name="T76" fmla="*/ 128 w 150"/>
                <a:gd name="T77" fmla="*/ 1 h 118"/>
                <a:gd name="T78" fmla="*/ 128 w 150"/>
                <a:gd name="T79" fmla="*/ 0 h 118"/>
                <a:gd name="T80" fmla="*/ 150 w 150"/>
                <a:gd name="T81" fmla="*/ 0 h 118"/>
                <a:gd name="T82" fmla="*/ 150 w 150"/>
                <a:gd name="T83" fmla="*/ 1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0" h="118">
                  <a:moveTo>
                    <a:pt x="150" y="1"/>
                  </a:moveTo>
                  <a:lnTo>
                    <a:pt x="150" y="1"/>
                  </a:lnTo>
                  <a:lnTo>
                    <a:pt x="147" y="5"/>
                  </a:lnTo>
                  <a:lnTo>
                    <a:pt x="144" y="9"/>
                  </a:lnTo>
                  <a:lnTo>
                    <a:pt x="136" y="23"/>
                  </a:lnTo>
                  <a:lnTo>
                    <a:pt x="136" y="23"/>
                  </a:lnTo>
                  <a:lnTo>
                    <a:pt x="108" y="76"/>
                  </a:lnTo>
                  <a:lnTo>
                    <a:pt x="87" y="118"/>
                  </a:lnTo>
                  <a:lnTo>
                    <a:pt x="74" y="118"/>
                  </a:lnTo>
                  <a:lnTo>
                    <a:pt x="67" y="44"/>
                  </a:lnTo>
                  <a:lnTo>
                    <a:pt x="66" y="44"/>
                  </a:lnTo>
                  <a:lnTo>
                    <a:pt x="26" y="118"/>
                  </a:lnTo>
                  <a:lnTo>
                    <a:pt x="15" y="118"/>
                  </a:lnTo>
                  <a:lnTo>
                    <a:pt x="5" y="24"/>
                  </a:lnTo>
                  <a:lnTo>
                    <a:pt x="5" y="24"/>
                  </a:lnTo>
                  <a:lnTo>
                    <a:pt x="4" y="9"/>
                  </a:lnTo>
                  <a:lnTo>
                    <a:pt x="2" y="5"/>
                  </a:lnTo>
                  <a:lnTo>
                    <a:pt x="0" y="1"/>
                  </a:lnTo>
                  <a:lnTo>
                    <a:pt x="0" y="0"/>
                  </a:lnTo>
                  <a:lnTo>
                    <a:pt x="33" y="0"/>
                  </a:lnTo>
                  <a:lnTo>
                    <a:pt x="33" y="1"/>
                  </a:lnTo>
                  <a:lnTo>
                    <a:pt x="33" y="1"/>
                  </a:lnTo>
                  <a:lnTo>
                    <a:pt x="31" y="5"/>
                  </a:lnTo>
                  <a:lnTo>
                    <a:pt x="29" y="9"/>
                  </a:lnTo>
                  <a:lnTo>
                    <a:pt x="29" y="14"/>
                  </a:lnTo>
                  <a:lnTo>
                    <a:pt x="29" y="23"/>
                  </a:lnTo>
                  <a:lnTo>
                    <a:pt x="35" y="79"/>
                  </a:lnTo>
                  <a:lnTo>
                    <a:pt x="35" y="79"/>
                  </a:lnTo>
                  <a:lnTo>
                    <a:pt x="77" y="1"/>
                  </a:lnTo>
                  <a:lnTo>
                    <a:pt x="86" y="1"/>
                  </a:lnTo>
                  <a:lnTo>
                    <a:pt x="93" y="79"/>
                  </a:lnTo>
                  <a:lnTo>
                    <a:pt x="94" y="79"/>
                  </a:lnTo>
                  <a:lnTo>
                    <a:pt x="94" y="79"/>
                  </a:lnTo>
                  <a:lnTo>
                    <a:pt x="124" y="21"/>
                  </a:lnTo>
                  <a:lnTo>
                    <a:pt x="124" y="21"/>
                  </a:lnTo>
                  <a:lnTo>
                    <a:pt x="128" y="12"/>
                  </a:lnTo>
                  <a:lnTo>
                    <a:pt x="129" y="6"/>
                  </a:lnTo>
                  <a:lnTo>
                    <a:pt x="129" y="3"/>
                  </a:lnTo>
                  <a:lnTo>
                    <a:pt x="128" y="1"/>
                  </a:lnTo>
                  <a:lnTo>
                    <a:pt x="128" y="0"/>
                  </a:lnTo>
                  <a:lnTo>
                    <a:pt x="150" y="0"/>
                  </a:lnTo>
                  <a:lnTo>
                    <a:pt x="15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Tree>
    <p:extLst>
      <p:ext uri="{BB962C8B-B14F-4D97-AF65-F5344CB8AC3E}">
        <p14:creationId xmlns:p14="http://schemas.microsoft.com/office/powerpoint/2010/main" val="1149276757"/>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Agenda slide">
    <p:spTree>
      <p:nvGrpSpPr>
        <p:cNvPr id="1" name=""/>
        <p:cNvGrpSpPr/>
        <p:nvPr/>
      </p:nvGrpSpPr>
      <p:grpSpPr>
        <a:xfrm>
          <a:off x="0" y="0"/>
          <a:ext cx="0" cy="0"/>
          <a:chOff x="0" y="0"/>
          <a:chExt cx="0" cy="0"/>
        </a:xfrm>
      </p:grpSpPr>
      <p:sp>
        <p:nvSpPr>
          <p:cNvPr id="14" name="Slide Number Placeholder 4"/>
          <p:cNvSpPr>
            <a:spLocks noGrp="1"/>
          </p:cNvSpPr>
          <p:nvPr>
            <p:ph type="sldNum" sz="quarter" idx="11"/>
          </p:nvPr>
        </p:nvSpPr>
        <p:spPr>
          <a:xfrm>
            <a:off x="9823251" y="5592196"/>
            <a:ext cx="762000" cy="228600"/>
          </a:xfrm>
        </p:spPr>
        <p:txBody>
          <a:bodyPr/>
          <a:lstStyle>
            <a:lvl1pPr algn="r">
              <a:defRPr/>
            </a:lvl1pPr>
          </a:lstStyle>
          <a:p>
            <a:fld id="{F17889F7-7963-4A16-ADF8-FEE4D97DC541}" type="slidenum">
              <a:rPr lang="en-GB" smtClean="0"/>
              <a:pPr/>
              <a:t>‹#›</a:t>
            </a:fld>
            <a:endParaRPr lang="en-GB"/>
          </a:p>
        </p:txBody>
      </p:sp>
      <p:sp>
        <p:nvSpPr>
          <p:cNvPr id="3" name="Text Placeholder 2"/>
          <p:cNvSpPr>
            <a:spLocks noGrp="1"/>
          </p:cNvSpPr>
          <p:nvPr>
            <p:ph type="body" sz="quarter" idx="13" hasCustomPrompt="1"/>
          </p:nvPr>
        </p:nvSpPr>
        <p:spPr>
          <a:xfrm>
            <a:off x="287338" y="301625"/>
            <a:ext cx="8066087" cy="4681538"/>
          </a:xfrm>
        </p:spPr>
        <p:txBody>
          <a:bodyPr/>
          <a:lstStyle>
            <a:lvl1pPr marL="342900" indent="-342900">
              <a:buFont typeface="Arial" panose="020B0604020202020204" pitchFamily="34" charset="0"/>
              <a:buChar char="−"/>
              <a:defRPr sz="2000"/>
            </a:lvl1pPr>
            <a:lvl2pPr>
              <a:defRPr sz="1600" baseline="0"/>
            </a:lvl2pPr>
            <a:lvl3pPr marL="528607" indent="0">
              <a:buFont typeface="Arial" panose="020B0604020202020204" pitchFamily="34" charset="0"/>
              <a:buNone/>
              <a:defRPr sz="1600" baseline="0"/>
            </a:lvl3pPr>
            <a:lvl4pPr>
              <a:defRPr sz="1600"/>
            </a:lvl4pPr>
            <a:lvl5pPr>
              <a:defRPr sz="1400"/>
            </a:lvl5pPr>
          </a:lstStyle>
          <a:p>
            <a:r>
              <a:rPr lang="en-US" dirty="0"/>
              <a:t>This slide can help you create an at a glance slide that can be a summary of your complete presentation. It is equivalent to the table of contents. Make sure you stay clear and short and use from 2 to 7 points.</a:t>
            </a:r>
          </a:p>
          <a:p>
            <a:pPr lvl="1"/>
            <a:r>
              <a:rPr lang="en-US" dirty="0"/>
              <a:t>Point second level</a:t>
            </a:r>
          </a:p>
          <a:p>
            <a:pPr lvl="2"/>
            <a:r>
              <a:rPr lang="en-US" dirty="0"/>
              <a:t>Point third level</a:t>
            </a:r>
          </a:p>
          <a:p>
            <a:pPr lvl="3"/>
            <a:r>
              <a:rPr lang="en-US" dirty="0"/>
              <a:t>Point fourth level</a:t>
            </a:r>
          </a:p>
          <a:p>
            <a:pPr lvl="4"/>
            <a:r>
              <a:rPr lang="en-US" dirty="0"/>
              <a:t>Point fifth level</a:t>
            </a:r>
            <a:endParaRPr lang="en-GB" dirty="0"/>
          </a:p>
        </p:txBody>
      </p:sp>
      <p:sp>
        <p:nvSpPr>
          <p:cNvPr id="16" name="Footer Placeholder 3"/>
          <p:cNvSpPr>
            <a:spLocks noGrp="1"/>
          </p:cNvSpPr>
          <p:nvPr>
            <p:ph type="ftr" sz="quarter" idx="10"/>
          </p:nvPr>
        </p:nvSpPr>
        <p:spPr>
          <a:xfrm>
            <a:off x="658292" y="5592196"/>
            <a:ext cx="8918847" cy="228600"/>
          </a:xfrm>
        </p:spPr>
        <p:txBody>
          <a:bodyPr/>
          <a:lstStyle>
            <a:lvl1pPr>
              <a:defRPr>
                <a:solidFill>
                  <a:schemeClr val="tx2"/>
                </a:solidFill>
              </a:defRPr>
            </a:lvl1pPr>
          </a:lstStyle>
          <a:p>
            <a:r>
              <a:rPr lang="en-US"/>
              <a:t>Global webinar for third-party providers</a:t>
            </a:r>
            <a:endParaRPr lang="en-GB" dirty="0"/>
          </a:p>
        </p:txBody>
      </p:sp>
    </p:spTree>
    <p:extLst>
      <p:ext uri="{BB962C8B-B14F-4D97-AF65-F5344CB8AC3E}">
        <p14:creationId xmlns:p14="http://schemas.microsoft.com/office/powerpoint/2010/main" val="202112083"/>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Title and insert content zone">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a:xfrm>
            <a:off x="9823251" y="5592196"/>
            <a:ext cx="762000" cy="228600"/>
          </a:xfrm>
        </p:spPr>
        <p:txBody>
          <a:bodyPr/>
          <a:lstStyle>
            <a:lvl1pPr algn="r">
              <a:defRPr/>
            </a:lvl1pPr>
          </a:lstStyle>
          <a:p>
            <a:fld id="{F17889F7-7963-4A16-ADF8-FEE4D97DC541}" type="slidenum">
              <a:rPr lang="en-GB" smtClean="0"/>
              <a:pPr/>
              <a:t>‹#›</a:t>
            </a:fld>
            <a:endParaRPr lang="en-GB"/>
          </a:p>
        </p:txBody>
      </p:sp>
      <p:sp>
        <p:nvSpPr>
          <p:cNvPr id="9" name="Rectangle 34"/>
          <p:cNvSpPr>
            <a:spLocks noGrp="1" noChangeArrowheads="1"/>
          </p:cNvSpPr>
          <p:nvPr>
            <p:ph type="title" hasCustomPrompt="1"/>
          </p:nvPr>
        </p:nvSpPr>
        <p:spPr bwMode="auto">
          <a:xfrm>
            <a:off x="287338" y="301625"/>
            <a:ext cx="8605142" cy="463798"/>
          </a:xfrm>
          <a:prstGeom prst="rect">
            <a:avLst/>
          </a:prstGeom>
          <a:noFill/>
          <a:ln w="9525">
            <a:noFill/>
            <a:miter lim="800000"/>
            <a:headEnd/>
            <a:tailEnd/>
          </a:ln>
          <a:effectLst/>
        </p:spPr>
        <p:txBody>
          <a:bodyPr vert="horz" wrap="square" lIns="107970" tIns="53985" rIns="107970" bIns="53985" numCol="1" anchor="t" anchorCtr="0" compatLnSpc="1">
            <a:prstTxWarp prst="textNoShape">
              <a:avLst/>
            </a:prstTxWarp>
          </a:bodyPr>
          <a:lstStyle>
            <a:lvl1pPr>
              <a:defRPr/>
            </a:lvl1pPr>
          </a:lstStyle>
          <a:p>
            <a:r>
              <a:rPr lang="en-US" kern="0" dirty="0"/>
              <a:t>Your title – keep it short, size can vary between 14pt and 24pt</a:t>
            </a:r>
            <a:endParaRPr lang="en-GB" kern="0" dirty="0"/>
          </a:p>
        </p:txBody>
      </p:sp>
      <p:sp>
        <p:nvSpPr>
          <p:cNvPr id="11" name="Content Placeholder 2"/>
          <p:cNvSpPr>
            <a:spLocks noGrp="1"/>
          </p:cNvSpPr>
          <p:nvPr>
            <p:ph sz="quarter" idx="12" hasCustomPrompt="1"/>
          </p:nvPr>
        </p:nvSpPr>
        <p:spPr>
          <a:xfrm>
            <a:off x="287338" y="1022251"/>
            <a:ext cx="8642350" cy="4175671"/>
          </a:xfrm>
        </p:spPr>
        <p:txBody>
          <a:bodyPr/>
          <a:lstStyle>
            <a:lvl1pPr>
              <a:defRPr b="1"/>
            </a:lvl1pPr>
          </a:lstStyle>
          <a:p>
            <a:r>
              <a:rPr lang="en-US" b="0" dirty="0"/>
              <a:t>SWIFT is a member-owned cooperative through which the financial world conducts its business operations with speed, certainty and confidence. More than 10,800 financial institutions and corporations in over 200 countries trust us every day to exchange millions of </a:t>
            </a:r>
            <a:r>
              <a:rPr lang="en-US" b="0" dirty="0" err="1"/>
              <a:t>standardised</a:t>
            </a:r>
            <a:r>
              <a:rPr lang="en-US" b="0" dirty="0"/>
              <a:t> financial messages.</a:t>
            </a:r>
          </a:p>
        </p:txBody>
      </p:sp>
      <p:sp>
        <p:nvSpPr>
          <p:cNvPr id="7" name="Footer Placeholder 3"/>
          <p:cNvSpPr>
            <a:spLocks noGrp="1"/>
          </p:cNvSpPr>
          <p:nvPr>
            <p:ph type="ftr" sz="quarter" idx="10"/>
          </p:nvPr>
        </p:nvSpPr>
        <p:spPr>
          <a:xfrm>
            <a:off x="658292" y="5592196"/>
            <a:ext cx="8918847" cy="228600"/>
          </a:xfrm>
        </p:spPr>
        <p:txBody>
          <a:bodyPr/>
          <a:lstStyle>
            <a:lvl1pPr>
              <a:defRPr>
                <a:solidFill>
                  <a:schemeClr val="tx2"/>
                </a:solidFill>
              </a:defRPr>
            </a:lvl1pPr>
          </a:lstStyle>
          <a:p>
            <a:r>
              <a:rPr lang="en-US"/>
              <a:t>Global webinar for third-party providers</a:t>
            </a:r>
            <a:endParaRPr lang="en-GB" dirty="0"/>
          </a:p>
        </p:txBody>
      </p:sp>
    </p:spTree>
    <p:extLst>
      <p:ext uri="{BB962C8B-B14F-4D97-AF65-F5344CB8AC3E}">
        <p14:creationId xmlns:p14="http://schemas.microsoft.com/office/powerpoint/2010/main" val="2051922193"/>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a:xfrm>
            <a:off x="9823251" y="5592196"/>
            <a:ext cx="762000" cy="228600"/>
          </a:xfrm>
        </p:spPr>
        <p:txBody>
          <a:bodyPr/>
          <a:lstStyle>
            <a:lvl1pPr algn="r">
              <a:defRPr/>
            </a:lvl1pPr>
          </a:lstStyle>
          <a:p>
            <a:fld id="{F17889F7-7963-4A16-ADF8-FEE4D97DC541}" type="slidenum">
              <a:rPr lang="en-GB" smtClean="0"/>
              <a:pPr/>
              <a:t>‹#›</a:t>
            </a:fld>
            <a:endParaRPr lang="en-GB"/>
          </a:p>
        </p:txBody>
      </p:sp>
      <p:sp>
        <p:nvSpPr>
          <p:cNvPr id="9" name="Rectangle 34"/>
          <p:cNvSpPr>
            <a:spLocks noGrp="1" noChangeArrowheads="1"/>
          </p:cNvSpPr>
          <p:nvPr>
            <p:ph type="title" hasCustomPrompt="1"/>
          </p:nvPr>
        </p:nvSpPr>
        <p:spPr bwMode="auto">
          <a:xfrm>
            <a:off x="287338" y="301625"/>
            <a:ext cx="8605142" cy="463798"/>
          </a:xfrm>
          <a:prstGeom prst="rect">
            <a:avLst/>
          </a:prstGeom>
          <a:noFill/>
          <a:ln w="9525">
            <a:noFill/>
            <a:miter lim="800000"/>
            <a:headEnd/>
            <a:tailEnd/>
          </a:ln>
          <a:effectLst/>
        </p:spPr>
        <p:txBody>
          <a:bodyPr vert="horz" wrap="square" lIns="107970" tIns="53985" rIns="107970" bIns="53985" numCol="1" anchor="t" anchorCtr="0" compatLnSpc="1">
            <a:prstTxWarp prst="textNoShape">
              <a:avLst/>
            </a:prstTxWarp>
          </a:bodyPr>
          <a:lstStyle>
            <a:lvl1pPr>
              <a:defRPr/>
            </a:lvl1pPr>
          </a:lstStyle>
          <a:p>
            <a:r>
              <a:rPr lang="en-US" kern="0" dirty="0"/>
              <a:t>Your title – keep it short, size can vary between 14pt and 24pt</a:t>
            </a:r>
            <a:endParaRPr lang="en-GB" kern="0" dirty="0"/>
          </a:p>
        </p:txBody>
      </p:sp>
      <p:sp>
        <p:nvSpPr>
          <p:cNvPr id="7" name="Footer Placeholder 3"/>
          <p:cNvSpPr>
            <a:spLocks noGrp="1"/>
          </p:cNvSpPr>
          <p:nvPr>
            <p:ph type="ftr" sz="quarter" idx="10"/>
          </p:nvPr>
        </p:nvSpPr>
        <p:spPr>
          <a:xfrm>
            <a:off x="658292" y="5592196"/>
            <a:ext cx="8918847" cy="228600"/>
          </a:xfrm>
        </p:spPr>
        <p:txBody>
          <a:bodyPr/>
          <a:lstStyle>
            <a:lvl1pPr>
              <a:defRPr>
                <a:solidFill>
                  <a:schemeClr val="tx2"/>
                </a:solidFill>
              </a:defRPr>
            </a:lvl1pPr>
          </a:lstStyle>
          <a:p>
            <a:r>
              <a:rPr lang="en-US"/>
              <a:t>Global webinar for third-party providers</a:t>
            </a:r>
            <a:endParaRPr lang="en-GB" dirty="0"/>
          </a:p>
        </p:txBody>
      </p:sp>
    </p:spTree>
    <p:extLst>
      <p:ext uri="{BB962C8B-B14F-4D97-AF65-F5344CB8AC3E}">
        <p14:creationId xmlns:p14="http://schemas.microsoft.com/office/powerpoint/2010/main" val="4195796545"/>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Blanc slide">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a:xfrm>
            <a:off x="9823251" y="5592196"/>
            <a:ext cx="762000" cy="228600"/>
          </a:xfrm>
        </p:spPr>
        <p:txBody>
          <a:bodyPr/>
          <a:lstStyle>
            <a:lvl1pPr algn="r">
              <a:defRPr/>
            </a:lvl1pPr>
          </a:lstStyle>
          <a:p>
            <a:fld id="{F17889F7-7963-4A16-ADF8-FEE4D97DC541}" type="slidenum">
              <a:rPr lang="en-GB" smtClean="0"/>
              <a:pPr/>
              <a:t>‹#›</a:t>
            </a:fld>
            <a:endParaRPr lang="en-GB"/>
          </a:p>
        </p:txBody>
      </p:sp>
      <p:sp>
        <p:nvSpPr>
          <p:cNvPr id="7" name="Footer Placeholder 3"/>
          <p:cNvSpPr>
            <a:spLocks noGrp="1"/>
          </p:cNvSpPr>
          <p:nvPr>
            <p:ph type="ftr" sz="quarter" idx="10"/>
          </p:nvPr>
        </p:nvSpPr>
        <p:spPr>
          <a:xfrm>
            <a:off x="658292" y="5592196"/>
            <a:ext cx="8918847" cy="228600"/>
          </a:xfrm>
        </p:spPr>
        <p:txBody>
          <a:bodyPr/>
          <a:lstStyle>
            <a:lvl1pPr>
              <a:defRPr>
                <a:solidFill>
                  <a:schemeClr val="tx2"/>
                </a:solidFill>
              </a:defRPr>
            </a:lvl1pPr>
          </a:lstStyle>
          <a:p>
            <a:r>
              <a:rPr lang="en-US"/>
              <a:t>Global webinar for third-party providers</a:t>
            </a:r>
            <a:endParaRPr lang="en-GB" dirty="0"/>
          </a:p>
        </p:txBody>
      </p:sp>
    </p:spTree>
    <p:extLst>
      <p:ext uri="{BB962C8B-B14F-4D97-AF65-F5344CB8AC3E}">
        <p14:creationId xmlns:p14="http://schemas.microsoft.com/office/powerpoint/2010/main" val="403873952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14" name="Slide Number Placeholder 4"/>
          <p:cNvSpPr>
            <a:spLocks noGrp="1"/>
          </p:cNvSpPr>
          <p:nvPr>
            <p:ph type="sldNum" sz="quarter" idx="11"/>
          </p:nvPr>
        </p:nvSpPr>
        <p:spPr>
          <a:xfrm>
            <a:off x="9823251" y="5592196"/>
            <a:ext cx="762000" cy="228600"/>
          </a:xfrm>
        </p:spPr>
        <p:txBody>
          <a:bodyPr/>
          <a:lstStyle>
            <a:lvl1pPr algn="r">
              <a:defRPr/>
            </a:lvl1pPr>
          </a:lstStyle>
          <a:p>
            <a:fld id="{F17889F7-7963-4A16-ADF8-FEE4D97DC541}" type="slidenum">
              <a:rPr lang="en-GB" smtClean="0"/>
              <a:pPr/>
              <a:t>‹#›</a:t>
            </a:fld>
            <a:endParaRPr lang="en-GB"/>
          </a:p>
        </p:txBody>
      </p:sp>
      <p:sp>
        <p:nvSpPr>
          <p:cNvPr id="5" name="Text Placeholder 4"/>
          <p:cNvSpPr>
            <a:spLocks noGrp="1"/>
          </p:cNvSpPr>
          <p:nvPr>
            <p:ph type="body" sz="quarter" idx="12" hasCustomPrompt="1"/>
          </p:nvPr>
        </p:nvSpPr>
        <p:spPr>
          <a:xfrm>
            <a:off x="658292" y="517525"/>
            <a:ext cx="8064500" cy="3961110"/>
          </a:xfrm>
        </p:spPr>
        <p:txBody>
          <a:bodyPr/>
          <a:lstStyle>
            <a:lvl1pPr>
              <a:defRPr sz="3600" b="0">
                <a:latin typeface="+mj-lt"/>
              </a:defRPr>
            </a:lvl1pPr>
            <a:lvl2pPr>
              <a:defRPr sz="4000" b="1"/>
            </a:lvl2pPr>
            <a:lvl3pPr>
              <a:defRPr sz="4000" b="1"/>
            </a:lvl3pPr>
            <a:lvl4pPr>
              <a:defRPr sz="4000" b="1"/>
            </a:lvl4pPr>
            <a:lvl5pPr>
              <a:defRPr sz="3600" b="1"/>
            </a:lvl5pPr>
          </a:lstStyle>
          <a:p>
            <a:pPr lvl="0"/>
            <a:r>
              <a:rPr lang="en-US" dirty="0"/>
              <a:t>It is change, continuing change, inevitable change, that is the dominant factor in society today. No sensible decision can be made any longer without taking into account not only the world as it is, but the world as it will be.</a:t>
            </a:r>
          </a:p>
        </p:txBody>
      </p:sp>
      <p:sp>
        <p:nvSpPr>
          <p:cNvPr id="3" name="Text Placeholder 2"/>
          <p:cNvSpPr>
            <a:spLocks noGrp="1"/>
          </p:cNvSpPr>
          <p:nvPr>
            <p:ph type="body" sz="quarter" idx="13" hasCustomPrompt="1"/>
          </p:nvPr>
        </p:nvSpPr>
        <p:spPr>
          <a:xfrm>
            <a:off x="658292" y="4622800"/>
            <a:ext cx="8066088" cy="503238"/>
          </a:xfrm>
        </p:spPr>
        <p:txBody>
          <a:bodyPr/>
          <a:lstStyle>
            <a:lvl1pPr marL="285750" indent="-285750">
              <a:buFont typeface="Arial" panose="020B0604020202020204" pitchFamily="34" charset="0"/>
              <a:buChar char="̶"/>
              <a:defRPr b="0"/>
            </a:lvl1pPr>
          </a:lstStyle>
          <a:p>
            <a:pPr lvl="0"/>
            <a:r>
              <a:rPr lang="en-US" dirty="0"/>
              <a:t>Isaac Asimov</a:t>
            </a:r>
            <a:endParaRPr lang="en-GB" dirty="0"/>
          </a:p>
        </p:txBody>
      </p:sp>
      <p:sp>
        <p:nvSpPr>
          <p:cNvPr id="7" name="Footer Placeholder 3"/>
          <p:cNvSpPr>
            <a:spLocks noGrp="1"/>
          </p:cNvSpPr>
          <p:nvPr>
            <p:ph type="ftr" sz="quarter" idx="10"/>
          </p:nvPr>
        </p:nvSpPr>
        <p:spPr>
          <a:xfrm>
            <a:off x="658292" y="5592196"/>
            <a:ext cx="8918847" cy="228600"/>
          </a:xfrm>
        </p:spPr>
        <p:txBody>
          <a:bodyPr/>
          <a:lstStyle>
            <a:lvl1pPr>
              <a:defRPr>
                <a:solidFill>
                  <a:schemeClr val="tx2"/>
                </a:solidFill>
              </a:defRPr>
            </a:lvl1pPr>
          </a:lstStyle>
          <a:p>
            <a:r>
              <a:rPr lang="en-US"/>
              <a:t>Global webinar for third-party providers</a:t>
            </a:r>
            <a:endParaRPr lang="en-GB" dirty="0"/>
          </a:p>
        </p:txBody>
      </p:sp>
    </p:spTree>
    <p:extLst>
      <p:ext uri="{BB962C8B-B14F-4D97-AF65-F5344CB8AC3E}">
        <p14:creationId xmlns:p14="http://schemas.microsoft.com/office/powerpoint/2010/main" val="3445564745"/>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Title and big message">
    <p:spTree>
      <p:nvGrpSpPr>
        <p:cNvPr id="1" name=""/>
        <p:cNvGrpSpPr/>
        <p:nvPr/>
      </p:nvGrpSpPr>
      <p:grpSpPr>
        <a:xfrm>
          <a:off x="0" y="0"/>
          <a:ext cx="0" cy="0"/>
          <a:chOff x="0" y="0"/>
          <a:chExt cx="0" cy="0"/>
        </a:xfrm>
      </p:grpSpPr>
      <p:sp>
        <p:nvSpPr>
          <p:cNvPr id="14" name="Slide Number Placeholder 4"/>
          <p:cNvSpPr>
            <a:spLocks noGrp="1"/>
          </p:cNvSpPr>
          <p:nvPr>
            <p:ph type="sldNum" sz="quarter" idx="11"/>
          </p:nvPr>
        </p:nvSpPr>
        <p:spPr>
          <a:xfrm>
            <a:off x="9823251" y="5592196"/>
            <a:ext cx="762000" cy="228600"/>
          </a:xfrm>
        </p:spPr>
        <p:txBody>
          <a:bodyPr/>
          <a:lstStyle>
            <a:lvl1pPr algn="r">
              <a:defRPr/>
            </a:lvl1pPr>
          </a:lstStyle>
          <a:p>
            <a:fld id="{F17889F7-7963-4A16-ADF8-FEE4D97DC541}" type="slidenum">
              <a:rPr lang="en-GB" smtClean="0"/>
              <a:pPr/>
              <a:t>‹#›</a:t>
            </a:fld>
            <a:endParaRPr lang="en-GB"/>
          </a:p>
        </p:txBody>
      </p:sp>
      <p:sp>
        <p:nvSpPr>
          <p:cNvPr id="9" name="Rectangle 34"/>
          <p:cNvSpPr>
            <a:spLocks noGrp="1" noChangeArrowheads="1"/>
          </p:cNvSpPr>
          <p:nvPr>
            <p:ph type="title" hasCustomPrompt="1"/>
          </p:nvPr>
        </p:nvSpPr>
        <p:spPr bwMode="auto">
          <a:xfrm>
            <a:off x="287338" y="301625"/>
            <a:ext cx="8605142" cy="463798"/>
          </a:xfrm>
          <a:prstGeom prst="rect">
            <a:avLst/>
          </a:prstGeom>
          <a:noFill/>
          <a:ln w="9525">
            <a:noFill/>
            <a:miter lim="800000"/>
            <a:headEnd/>
            <a:tailEnd/>
          </a:ln>
          <a:effectLst/>
        </p:spPr>
        <p:txBody>
          <a:bodyPr vert="horz" wrap="square" lIns="107970" tIns="53985" rIns="107970" bIns="53985" numCol="1" anchor="t" anchorCtr="0" compatLnSpc="1">
            <a:prstTxWarp prst="textNoShape">
              <a:avLst/>
            </a:prstTxWarp>
          </a:bodyPr>
          <a:lstStyle>
            <a:lvl1pPr>
              <a:defRPr sz="1800"/>
            </a:lvl1pPr>
          </a:lstStyle>
          <a:p>
            <a:r>
              <a:rPr lang="en-US" kern="0" dirty="0"/>
              <a:t>Your title – keep it short, size can vary between 14pt and 24pt</a:t>
            </a:r>
            <a:endParaRPr lang="en-GB" kern="0" dirty="0"/>
          </a:p>
        </p:txBody>
      </p:sp>
      <p:sp>
        <p:nvSpPr>
          <p:cNvPr id="12" name="Text Placeholder 2"/>
          <p:cNvSpPr>
            <a:spLocks noGrp="1"/>
          </p:cNvSpPr>
          <p:nvPr>
            <p:ph type="body" sz="quarter" idx="12" hasCustomPrompt="1"/>
          </p:nvPr>
        </p:nvSpPr>
        <p:spPr>
          <a:xfrm>
            <a:off x="287338" y="1022251"/>
            <a:ext cx="8641729" cy="4176464"/>
          </a:xfrm>
        </p:spPr>
        <p:txBody>
          <a:bodyPr/>
          <a:lstStyle>
            <a:lvl1pPr>
              <a:defRPr sz="3200"/>
            </a:lvl1pPr>
          </a:lstStyle>
          <a:p>
            <a:pPr lvl="0"/>
            <a:r>
              <a:rPr lang="en-US" dirty="0"/>
              <a:t>SWIFT is a member-owned cooperative through which the financial world conducts its business operations with speed, certainty and confidence. More than 10,800 financial institutions and corporations in over 200 countries trust us every day to exchange millions of </a:t>
            </a:r>
            <a:r>
              <a:rPr lang="en-US" dirty="0" err="1"/>
              <a:t>standardised</a:t>
            </a:r>
            <a:r>
              <a:rPr lang="en-US" dirty="0"/>
              <a:t> financial messages. </a:t>
            </a:r>
          </a:p>
        </p:txBody>
      </p:sp>
      <p:sp>
        <p:nvSpPr>
          <p:cNvPr id="7" name="Footer Placeholder 3"/>
          <p:cNvSpPr>
            <a:spLocks noGrp="1"/>
          </p:cNvSpPr>
          <p:nvPr>
            <p:ph type="ftr" sz="quarter" idx="10"/>
          </p:nvPr>
        </p:nvSpPr>
        <p:spPr>
          <a:xfrm>
            <a:off x="658292" y="5592196"/>
            <a:ext cx="8918847" cy="228600"/>
          </a:xfrm>
        </p:spPr>
        <p:txBody>
          <a:bodyPr/>
          <a:lstStyle>
            <a:lvl1pPr>
              <a:defRPr>
                <a:solidFill>
                  <a:schemeClr val="tx2"/>
                </a:solidFill>
              </a:defRPr>
            </a:lvl1pPr>
          </a:lstStyle>
          <a:p>
            <a:r>
              <a:rPr lang="en-US"/>
              <a:t>Global webinar for third-party providers</a:t>
            </a:r>
            <a:endParaRPr lang="en-GB" dirty="0"/>
          </a:p>
        </p:txBody>
      </p:sp>
    </p:spTree>
    <p:extLst>
      <p:ext uri="{BB962C8B-B14F-4D97-AF65-F5344CB8AC3E}">
        <p14:creationId xmlns:p14="http://schemas.microsoft.com/office/powerpoint/2010/main" val="2960621474"/>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14" name="Slide Number Placeholder 4"/>
          <p:cNvSpPr>
            <a:spLocks noGrp="1"/>
          </p:cNvSpPr>
          <p:nvPr>
            <p:ph type="sldNum" sz="quarter" idx="11"/>
          </p:nvPr>
        </p:nvSpPr>
        <p:spPr>
          <a:xfrm>
            <a:off x="9823251" y="5592196"/>
            <a:ext cx="762000" cy="228600"/>
          </a:xfrm>
        </p:spPr>
        <p:txBody>
          <a:bodyPr/>
          <a:lstStyle>
            <a:lvl1pPr algn="r">
              <a:defRPr/>
            </a:lvl1pPr>
          </a:lstStyle>
          <a:p>
            <a:fld id="{F17889F7-7963-4A16-ADF8-FEE4D97DC541}" type="slidenum">
              <a:rPr lang="en-GB" smtClean="0"/>
              <a:pPr/>
              <a:t>‹#›</a:t>
            </a:fld>
            <a:endParaRPr lang="en-GB"/>
          </a:p>
        </p:txBody>
      </p:sp>
      <p:sp>
        <p:nvSpPr>
          <p:cNvPr id="5" name="Text Placeholder 4"/>
          <p:cNvSpPr>
            <a:spLocks noGrp="1"/>
          </p:cNvSpPr>
          <p:nvPr>
            <p:ph type="body" sz="quarter" idx="12" hasCustomPrompt="1"/>
          </p:nvPr>
        </p:nvSpPr>
        <p:spPr>
          <a:xfrm>
            <a:off x="658292" y="517525"/>
            <a:ext cx="8064500" cy="3961110"/>
          </a:xfrm>
        </p:spPr>
        <p:txBody>
          <a:bodyPr/>
          <a:lstStyle>
            <a:lvl1pPr>
              <a:defRPr sz="3600" b="0">
                <a:latin typeface="+mj-lt"/>
              </a:defRPr>
            </a:lvl1pPr>
            <a:lvl2pPr>
              <a:defRPr sz="4000" b="1"/>
            </a:lvl2pPr>
            <a:lvl3pPr>
              <a:defRPr sz="4000" b="1"/>
            </a:lvl3pPr>
            <a:lvl4pPr>
              <a:defRPr sz="4000" b="1"/>
            </a:lvl4pPr>
            <a:lvl5pPr>
              <a:defRPr sz="3600" b="1"/>
            </a:lvl5pPr>
          </a:lstStyle>
          <a:p>
            <a:pPr lvl="0"/>
            <a:r>
              <a:rPr lang="en-US" dirty="0"/>
              <a:t>It is change, continuing change, inevitable change, that is the dominant factor in society today. No sensible decision can be made any longer without taking into account not only the world as it is, but the world as it will be.</a:t>
            </a:r>
          </a:p>
        </p:txBody>
      </p:sp>
      <p:sp>
        <p:nvSpPr>
          <p:cNvPr id="3" name="Text Placeholder 2"/>
          <p:cNvSpPr>
            <a:spLocks noGrp="1"/>
          </p:cNvSpPr>
          <p:nvPr>
            <p:ph type="body" sz="quarter" idx="13" hasCustomPrompt="1"/>
          </p:nvPr>
        </p:nvSpPr>
        <p:spPr>
          <a:xfrm>
            <a:off x="658292" y="4622800"/>
            <a:ext cx="8066088" cy="503238"/>
          </a:xfrm>
        </p:spPr>
        <p:txBody>
          <a:bodyPr/>
          <a:lstStyle>
            <a:lvl1pPr marL="285750" indent="-285750">
              <a:buFont typeface="Arial" panose="020B0604020202020204" pitchFamily="34" charset="0"/>
              <a:buChar char="̶"/>
              <a:defRPr b="0"/>
            </a:lvl1pPr>
          </a:lstStyle>
          <a:p>
            <a:pPr lvl="0"/>
            <a:r>
              <a:rPr lang="en-US" dirty="0"/>
              <a:t>Isaac Asimov</a:t>
            </a:r>
            <a:endParaRPr lang="en-GB" dirty="0"/>
          </a:p>
        </p:txBody>
      </p:sp>
      <p:sp>
        <p:nvSpPr>
          <p:cNvPr id="7" name="Footer Placeholder 3"/>
          <p:cNvSpPr>
            <a:spLocks noGrp="1"/>
          </p:cNvSpPr>
          <p:nvPr>
            <p:ph type="ftr" sz="quarter" idx="10"/>
          </p:nvPr>
        </p:nvSpPr>
        <p:spPr>
          <a:xfrm>
            <a:off x="658292" y="5592196"/>
            <a:ext cx="8918847" cy="228600"/>
          </a:xfrm>
        </p:spPr>
        <p:txBody>
          <a:bodyPr/>
          <a:lstStyle>
            <a:lvl1pPr>
              <a:defRPr>
                <a:solidFill>
                  <a:schemeClr val="tx2"/>
                </a:solidFill>
              </a:defRPr>
            </a:lvl1pPr>
          </a:lstStyle>
          <a:p>
            <a:r>
              <a:rPr lang="en-US"/>
              <a:t>Global webinar for third-party providers</a:t>
            </a:r>
            <a:endParaRPr lang="en-GB" dirty="0"/>
          </a:p>
        </p:txBody>
      </p:sp>
    </p:spTree>
    <p:extLst>
      <p:ext uri="{BB962C8B-B14F-4D97-AF65-F5344CB8AC3E}">
        <p14:creationId xmlns:p14="http://schemas.microsoft.com/office/powerpoint/2010/main" val="1196047933"/>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Title and 2 columns">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a:xfrm>
            <a:off x="9823251" y="5592196"/>
            <a:ext cx="762000" cy="228600"/>
          </a:xfrm>
        </p:spPr>
        <p:txBody>
          <a:bodyPr/>
          <a:lstStyle>
            <a:lvl1pPr algn="r">
              <a:defRPr/>
            </a:lvl1pPr>
          </a:lstStyle>
          <a:p>
            <a:fld id="{F17889F7-7963-4A16-ADF8-FEE4D97DC541}" type="slidenum">
              <a:rPr lang="en-GB" smtClean="0"/>
              <a:pPr/>
              <a:t>‹#›</a:t>
            </a:fld>
            <a:endParaRPr lang="en-GB"/>
          </a:p>
        </p:txBody>
      </p:sp>
      <p:sp>
        <p:nvSpPr>
          <p:cNvPr id="12" name="Rectangle 34"/>
          <p:cNvSpPr>
            <a:spLocks noGrp="1" noChangeArrowheads="1"/>
          </p:cNvSpPr>
          <p:nvPr>
            <p:ph type="title" hasCustomPrompt="1"/>
          </p:nvPr>
        </p:nvSpPr>
        <p:spPr bwMode="auto">
          <a:xfrm>
            <a:off x="287338" y="301625"/>
            <a:ext cx="8605142" cy="463798"/>
          </a:xfrm>
          <a:prstGeom prst="rect">
            <a:avLst/>
          </a:prstGeom>
          <a:noFill/>
          <a:ln w="9525">
            <a:noFill/>
            <a:miter lim="800000"/>
            <a:headEnd/>
            <a:tailEnd/>
          </a:ln>
          <a:effectLst/>
        </p:spPr>
        <p:txBody>
          <a:bodyPr vert="horz" wrap="square" lIns="107970" tIns="53985" rIns="107970" bIns="53985" numCol="1" anchor="t" anchorCtr="0" compatLnSpc="1">
            <a:prstTxWarp prst="textNoShape">
              <a:avLst/>
            </a:prstTxWarp>
          </a:bodyPr>
          <a:lstStyle>
            <a:lvl1pPr>
              <a:defRPr/>
            </a:lvl1pPr>
          </a:lstStyle>
          <a:p>
            <a:r>
              <a:rPr lang="en-US" kern="0" dirty="0"/>
              <a:t>Your title – keep it short, size can vary between 14pt and 24pt</a:t>
            </a:r>
            <a:endParaRPr lang="en-GB" kern="0" dirty="0"/>
          </a:p>
        </p:txBody>
      </p:sp>
      <p:sp>
        <p:nvSpPr>
          <p:cNvPr id="3" name="Text Placeholder 2"/>
          <p:cNvSpPr>
            <a:spLocks noGrp="1"/>
          </p:cNvSpPr>
          <p:nvPr>
            <p:ph type="body" sz="quarter" idx="14" hasCustomPrompt="1"/>
          </p:nvPr>
        </p:nvSpPr>
        <p:spPr>
          <a:xfrm>
            <a:off x="287338" y="1022350"/>
            <a:ext cx="4105275" cy="4032250"/>
          </a:xfrm>
        </p:spPr>
        <p:txBody>
          <a:bodyPr/>
          <a:lstStyle>
            <a:lvl1pPr>
              <a:defRPr sz="1400" b="1"/>
            </a:lvl1pPr>
            <a:lvl2pPr>
              <a:defRPr b="0"/>
            </a:lvl2pPr>
            <a:lvl3pPr marL="744174" indent="-215567">
              <a:buFont typeface="Arial" panose="020B0604020202020204" pitchFamily="34" charset="0"/>
              <a:buChar char="−"/>
              <a:defRPr b="0"/>
            </a:lvl3pPr>
            <a:lvl4pPr>
              <a:defRPr b="0" baseline="0"/>
            </a:lvl4pPr>
            <a:lvl5pPr>
              <a:defRPr b="0"/>
            </a:lvl5pPr>
          </a:lstStyle>
          <a:p>
            <a:r>
              <a:rPr lang="en-US" b="0" dirty="0"/>
              <a:t>SWIFT is a member-owned cooperative through which the financial world conducts its business operations with speed, certainty and confidence. More than 10,800 financial institutions and corporations in over 200 countries trust us every day to exchange millions of </a:t>
            </a:r>
            <a:r>
              <a:rPr lang="en-US" b="0" dirty="0" err="1"/>
              <a:t>standardised</a:t>
            </a:r>
            <a:r>
              <a:rPr lang="en-US" b="0" dirty="0"/>
              <a:t> financial messages.</a:t>
            </a:r>
          </a:p>
          <a:p>
            <a:pPr lvl="1"/>
            <a:r>
              <a:rPr lang="en-US" dirty="0"/>
              <a:t>Point second level</a:t>
            </a:r>
          </a:p>
          <a:p>
            <a:pPr lvl="2"/>
            <a:r>
              <a:rPr lang="en-US" dirty="0"/>
              <a:t>Point third level</a:t>
            </a:r>
          </a:p>
          <a:p>
            <a:pPr lvl="3"/>
            <a:r>
              <a:rPr lang="en-US" dirty="0"/>
              <a:t>Point fourth level</a:t>
            </a:r>
          </a:p>
          <a:p>
            <a:pPr lvl="4"/>
            <a:r>
              <a:rPr lang="en-US" dirty="0"/>
              <a:t>Point fifth level</a:t>
            </a:r>
            <a:endParaRPr lang="en-GB" dirty="0"/>
          </a:p>
        </p:txBody>
      </p:sp>
      <p:sp>
        <p:nvSpPr>
          <p:cNvPr id="13" name="Text Placeholder 2"/>
          <p:cNvSpPr>
            <a:spLocks noGrp="1"/>
          </p:cNvSpPr>
          <p:nvPr>
            <p:ph type="body" sz="quarter" idx="15" hasCustomPrompt="1"/>
          </p:nvPr>
        </p:nvSpPr>
        <p:spPr>
          <a:xfrm>
            <a:off x="4787255" y="1022251"/>
            <a:ext cx="4105275" cy="4032250"/>
          </a:xfrm>
        </p:spPr>
        <p:txBody>
          <a:bodyPr/>
          <a:lstStyle>
            <a:lvl1pPr>
              <a:defRPr sz="1400"/>
            </a:lvl1pPr>
            <a:lvl3pPr marL="744174" indent="-215567">
              <a:buFont typeface="Arial" panose="020B0604020202020204" pitchFamily="34" charset="0"/>
              <a:buChar char="−"/>
              <a:defRPr/>
            </a:lvl3pPr>
          </a:lstStyle>
          <a:p>
            <a:r>
              <a:rPr lang="en-US" b="0" dirty="0"/>
              <a:t>SWIFT is a member-owned cooperative through which the financial world conducts its business operations with speed, certainty and confidence. More than 10,800 financial institutions and corporations in over 200 countries trust us every day to exchange millions of </a:t>
            </a:r>
            <a:r>
              <a:rPr lang="en-US" b="0" dirty="0" err="1"/>
              <a:t>standardised</a:t>
            </a:r>
            <a:r>
              <a:rPr lang="en-US" b="0" dirty="0"/>
              <a:t> financial messages.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5" name="Footer Placeholder 3"/>
          <p:cNvSpPr>
            <a:spLocks noGrp="1"/>
          </p:cNvSpPr>
          <p:nvPr>
            <p:ph type="ftr" sz="quarter" idx="10"/>
          </p:nvPr>
        </p:nvSpPr>
        <p:spPr>
          <a:xfrm>
            <a:off x="658292" y="5592196"/>
            <a:ext cx="8918847" cy="228600"/>
          </a:xfrm>
        </p:spPr>
        <p:txBody>
          <a:bodyPr/>
          <a:lstStyle>
            <a:lvl1pPr>
              <a:defRPr>
                <a:solidFill>
                  <a:schemeClr val="tx2"/>
                </a:solidFill>
              </a:defRPr>
            </a:lvl1pPr>
          </a:lstStyle>
          <a:p>
            <a:r>
              <a:rPr lang="en-US"/>
              <a:t>Global webinar for third-party providers</a:t>
            </a:r>
            <a:endParaRPr lang="en-GB" dirty="0"/>
          </a:p>
        </p:txBody>
      </p:sp>
    </p:spTree>
    <p:extLst>
      <p:ext uri="{BB962C8B-B14F-4D97-AF65-F5344CB8AC3E}">
        <p14:creationId xmlns:p14="http://schemas.microsoft.com/office/powerpoint/2010/main" val="2722002590"/>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Title and 3 columns">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a:xfrm>
            <a:off x="9823251" y="5592196"/>
            <a:ext cx="762000" cy="228600"/>
          </a:xfrm>
        </p:spPr>
        <p:txBody>
          <a:bodyPr/>
          <a:lstStyle>
            <a:lvl1pPr algn="r">
              <a:defRPr/>
            </a:lvl1pPr>
          </a:lstStyle>
          <a:p>
            <a:fld id="{F17889F7-7963-4A16-ADF8-FEE4D97DC541}" type="slidenum">
              <a:rPr lang="en-GB" smtClean="0"/>
              <a:pPr/>
              <a:t>‹#›</a:t>
            </a:fld>
            <a:endParaRPr lang="en-GB"/>
          </a:p>
        </p:txBody>
      </p:sp>
      <p:sp>
        <p:nvSpPr>
          <p:cNvPr id="12" name="Rectangle 34"/>
          <p:cNvSpPr>
            <a:spLocks noGrp="1" noChangeArrowheads="1"/>
          </p:cNvSpPr>
          <p:nvPr>
            <p:ph type="title" hasCustomPrompt="1"/>
          </p:nvPr>
        </p:nvSpPr>
        <p:spPr bwMode="auto">
          <a:xfrm>
            <a:off x="287338" y="302171"/>
            <a:ext cx="8605142" cy="463798"/>
          </a:xfrm>
          <a:prstGeom prst="rect">
            <a:avLst/>
          </a:prstGeom>
          <a:noFill/>
          <a:ln w="9525">
            <a:noFill/>
            <a:miter lim="800000"/>
            <a:headEnd/>
            <a:tailEnd/>
          </a:ln>
          <a:effectLst/>
        </p:spPr>
        <p:txBody>
          <a:bodyPr vert="horz" wrap="square" lIns="107970" tIns="53985" rIns="107970" bIns="53985" numCol="1" anchor="t" anchorCtr="0" compatLnSpc="1">
            <a:prstTxWarp prst="textNoShape">
              <a:avLst/>
            </a:prstTxWarp>
          </a:bodyPr>
          <a:lstStyle>
            <a:lvl1pPr>
              <a:defRPr/>
            </a:lvl1pPr>
          </a:lstStyle>
          <a:p>
            <a:r>
              <a:rPr lang="en-US" kern="0" dirty="0"/>
              <a:t>Your title – keep it short, size can vary between 14pt and 24pt</a:t>
            </a:r>
            <a:endParaRPr lang="en-GB" kern="0" dirty="0"/>
          </a:p>
        </p:txBody>
      </p:sp>
      <p:sp>
        <p:nvSpPr>
          <p:cNvPr id="11" name="Text Placeholder 2"/>
          <p:cNvSpPr>
            <a:spLocks noGrp="1"/>
          </p:cNvSpPr>
          <p:nvPr>
            <p:ph type="body" sz="quarter" idx="15" hasCustomPrompt="1"/>
          </p:nvPr>
        </p:nvSpPr>
        <p:spPr>
          <a:xfrm>
            <a:off x="287338" y="1022350"/>
            <a:ext cx="3097113" cy="4032250"/>
          </a:xfrm>
        </p:spPr>
        <p:txBody>
          <a:bodyPr/>
          <a:lstStyle>
            <a:lvl1pPr>
              <a:defRPr sz="1400"/>
            </a:lvl1pPr>
            <a:lvl3pPr marL="744174" indent="-215567">
              <a:buFont typeface="Arial" panose="020B0604020202020204" pitchFamily="34" charset="0"/>
              <a:buChar char="−"/>
              <a:defRPr/>
            </a:lvl3pPr>
          </a:lstStyle>
          <a:p>
            <a:r>
              <a:rPr lang="en-US" b="0" dirty="0"/>
              <a:t>SWIFT is a member-owned cooperative through which the financial world conducts its business operations with speed, certainty and confidence. More than 10,800 financial institutions and corporations in over 200 countries trust us every day to exchange millions of </a:t>
            </a:r>
            <a:r>
              <a:rPr lang="en-US" b="0" dirty="0" err="1"/>
              <a:t>standardised</a:t>
            </a:r>
            <a:r>
              <a:rPr lang="en-US" b="0" dirty="0"/>
              <a:t> financial messages.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3" name="Text Placeholder 2"/>
          <p:cNvSpPr>
            <a:spLocks noGrp="1"/>
          </p:cNvSpPr>
          <p:nvPr>
            <p:ph type="body" sz="quarter" idx="16" hasCustomPrompt="1"/>
          </p:nvPr>
        </p:nvSpPr>
        <p:spPr>
          <a:xfrm>
            <a:off x="3816499" y="1022251"/>
            <a:ext cx="3097113" cy="4032250"/>
          </a:xfrm>
        </p:spPr>
        <p:txBody>
          <a:bodyPr/>
          <a:lstStyle>
            <a:lvl1pPr>
              <a:defRPr sz="1400"/>
            </a:lvl1pPr>
            <a:lvl3pPr marL="744174" indent="-215567">
              <a:buFont typeface="Arial" panose="020B0604020202020204" pitchFamily="34" charset="0"/>
              <a:buChar char="−"/>
              <a:defRPr/>
            </a:lvl3pPr>
          </a:lstStyle>
          <a:p>
            <a:r>
              <a:rPr lang="en-US" b="0" dirty="0"/>
              <a:t>SWIFT is a member-owned cooperative through which the financial world conducts its business operations with speed, certainty and confidence. More than 10,800 financial institutions and corporations in over 200 countries trust us every day to exchange millions of </a:t>
            </a:r>
            <a:r>
              <a:rPr lang="en-US" b="0" dirty="0" err="1"/>
              <a:t>standardised</a:t>
            </a:r>
            <a:r>
              <a:rPr lang="en-US" b="0" dirty="0"/>
              <a:t> financial messages.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4" name="Text Placeholder 2"/>
          <p:cNvSpPr>
            <a:spLocks noGrp="1"/>
          </p:cNvSpPr>
          <p:nvPr>
            <p:ph type="body" sz="quarter" idx="17" hasCustomPrompt="1"/>
          </p:nvPr>
        </p:nvSpPr>
        <p:spPr>
          <a:xfrm>
            <a:off x="7399789" y="1022251"/>
            <a:ext cx="3097113" cy="4032250"/>
          </a:xfrm>
        </p:spPr>
        <p:txBody>
          <a:bodyPr/>
          <a:lstStyle>
            <a:lvl1pPr>
              <a:defRPr sz="1400"/>
            </a:lvl1pPr>
            <a:lvl3pPr marL="744174" indent="-215567">
              <a:buFont typeface="Arial" panose="020B0604020202020204" pitchFamily="34" charset="0"/>
              <a:buChar char="−"/>
              <a:defRPr/>
            </a:lvl3pPr>
          </a:lstStyle>
          <a:p>
            <a:r>
              <a:rPr lang="en-US" b="0" dirty="0"/>
              <a:t>SWIFT is a member-owned cooperative through which the financial world conducts its business operations with speed, certainty and confidence. More than 10,800 financial institutions and corporations in over 200 countries trust us every day to exchange millions of </a:t>
            </a:r>
            <a:r>
              <a:rPr lang="en-US" b="0" dirty="0" err="1"/>
              <a:t>standardised</a:t>
            </a:r>
            <a:r>
              <a:rPr lang="en-US" b="0" dirty="0"/>
              <a:t> financial messages.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6" name="Footer Placeholder 3"/>
          <p:cNvSpPr>
            <a:spLocks noGrp="1"/>
          </p:cNvSpPr>
          <p:nvPr>
            <p:ph type="ftr" sz="quarter" idx="10"/>
          </p:nvPr>
        </p:nvSpPr>
        <p:spPr>
          <a:xfrm>
            <a:off x="658292" y="5592196"/>
            <a:ext cx="8918847" cy="228600"/>
          </a:xfrm>
        </p:spPr>
        <p:txBody>
          <a:bodyPr/>
          <a:lstStyle>
            <a:lvl1pPr>
              <a:defRPr>
                <a:solidFill>
                  <a:schemeClr val="tx2"/>
                </a:solidFill>
              </a:defRPr>
            </a:lvl1pPr>
          </a:lstStyle>
          <a:p>
            <a:r>
              <a:rPr lang="en-US"/>
              <a:t>Global webinar for third-party providers</a:t>
            </a:r>
            <a:endParaRPr lang="en-GB" dirty="0"/>
          </a:p>
        </p:txBody>
      </p:sp>
    </p:spTree>
    <p:extLst>
      <p:ext uri="{BB962C8B-B14F-4D97-AF65-F5344CB8AC3E}">
        <p14:creationId xmlns:p14="http://schemas.microsoft.com/office/powerpoint/2010/main" val="1779038017"/>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Title and 4 columns">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a:xfrm>
            <a:off x="9823251" y="5592196"/>
            <a:ext cx="762000" cy="228600"/>
          </a:xfrm>
        </p:spPr>
        <p:txBody>
          <a:bodyPr/>
          <a:lstStyle>
            <a:lvl1pPr algn="r">
              <a:defRPr/>
            </a:lvl1pPr>
          </a:lstStyle>
          <a:p>
            <a:fld id="{F17889F7-7963-4A16-ADF8-FEE4D97DC541}" type="slidenum">
              <a:rPr lang="en-GB" smtClean="0"/>
              <a:pPr/>
              <a:t>‹#›</a:t>
            </a:fld>
            <a:endParaRPr lang="en-GB"/>
          </a:p>
        </p:txBody>
      </p:sp>
      <p:sp>
        <p:nvSpPr>
          <p:cNvPr id="12" name="Rectangle 34"/>
          <p:cNvSpPr>
            <a:spLocks noGrp="1" noChangeArrowheads="1"/>
          </p:cNvSpPr>
          <p:nvPr>
            <p:ph type="title" hasCustomPrompt="1"/>
          </p:nvPr>
        </p:nvSpPr>
        <p:spPr bwMode="auto">
          <a:xfrm>
            <a:off x="287338" y="301625"/>
            <a:ext cx="8605142" cy="463798"/>
          </a:xfrm>
          <a:prstGeom prst="rect">
            <a:avLst/>
          </a:prstGeom>
          <a:noFill/>
          <a:ln w="9525">
            <a:noFill/>
            <a:miter lim="800000"/>
            <a:headEnd/>
            <a:tailEnd/>
          </a:ln>
          <a:effectLst/>
        </p:spPr>
        <p:txBody>
          <a:bodyPr vert="horz" wrap="square" lIns="107970" tIns="53985" rIns="107970" bIns="53985" numCol="1" anchor="t" anchorCtr="0" compatLnSpc="1">
            <a:prstTxWarp prst="textNoShape">
              <a:avLst/>
            </a:prstTxWarp>
          </a:bodyPr>
          <a:lstStyle>
            <a:lvl1pPr>
              <a:defRPr/>
            </a:lvl1pPr>
          </a:lstStyle>
          <a:p>
            <a:r>
              <a:rPr lang="en-US" kern="0" dirty="0"/>
              <a:t>Your title – keep it short, size can vary between 14pt and 24pt</a:t>
            </a:r>
            <a:endParaRPr lang="en-GB" kern="0" dirty="0"/>
          </a:p>
        </p:txBody>
      </p:sp>
      <p:sp>
        <p:nvSpPr>
          <p:cNvPr id="16" name="Text Placeholder 2"/>
          <p:cNvSpPr>
            <a:spLocks noGrp="1"/>
          </p:cNvSpPr>
          <p:nvPr>
            <p:ph type="body" sz="quarter" idx="17" hasCustomPrompt="1"/>
          </p:nvPr>
        </p:nvSpPr>
        <p:spPr>
          <a:xfrm>
            <a:off x="287339" y="1022350"/>
            <a:ext cx="2407256" cy="4032250"/>
          </a:xfrm>
        </p:spPr>
        <p:txBody>
          <a:bodyPr/>
          <a:lstStyle>
            <a:lvl1pPr>
              <a:defRPr sz="1400"/>
            </a:lvl1pPr>
            <a:lvl3pPr marL="744174" indent="-215567">
              <a:buFont typeface="Arial" panose="020B0604020202020204" pitchFamily="34" charset="0"/>
              <a:buChar char="−"/>
              <a:defRPr/>
            </a:lvl3pPr>
          </a:lstStyle>
          <a:p>
            <a:r>
              <a:rPr lang="en-US" b="0" dirty="0"/>
              <a:t>SWIFT is a member-owned cooperative through which the financial world conducts its business operations with speed, certainty and confidence. More than 10,800 financial institutions and corporations in over 200 countries trust us every day to exchange millions of </a:t>
            </a:r>
            <a:r>
              <a:rPr lang="en-US" b="0" dirty="0" err="1"/>
              <a:t>standardised</a:t>
            </a:r>
            <a:r>
              <a:rPr lang="en-US" b="0" dirty="0"/>
              <a:t> financial messages.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8" name="Text Placeholder 2"/>
          <p:cNvSpPr>
            <a:spLocks noGrp="1"/>
          </p:cNvSpPr>
          <p:nvPr>
            <p:ph type="body" sz="quarter" idx="18" hasCustomPrompt="1"/>
          </p:nvPr>
        </p:nvSpPr>
        <p:spPr>
          <a:xfrm>
            <a:off x="2907997" y="1022251"/>
            <a:ext cx="2407256" cy="4032250"/>
          </a:xfrm>
        </p:spPr>
        <p:txBody>
          <a:bodyPr/>
          <a:lstStyle>
            <a:lvl1pPr>
              <a:defRPr sz="1400"/>
            </a:lvl1pPr>
            <a:lvl3pPr marL="744174" indent="-215567">
              <a:buFont typeface="Arial" panose="020B0604020202020204" pitchFamily="34" charset="0"/>
              <a:buChar char="−"/>
              <a:defRPr/>
            </a:lvl3pPr>
          </a:lstStyle>
          <a:p>
            <a:r>
              <a:rPr lang="en-US" b="0" dirty="0"/>
              <a:t>SWIFT is a member-owned cooperative through which the financial world conducts its business operations with speed, certainty and confidence. More than 10,800 financial institutions and corporations in over 200 countries trust us every day to exchange millions of </a:t>
            </a:r>
            <a:r>
              <a:rPr lang="en-US" b="0" dirty="0" err="1"/>
              <a:t>standardised</a:t>
            </a:r>
            <a:r>
              <a:rPr lang="en-US" b="0" dirty="0"/>
              <a:t> financial messages.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9" name="Text Placeholder 2"/>
          <p:cNvSpPr>
            <a:spLocks noGrp="1"/>
          </p:cNvSpPr>
          <p:nvPr>
            <p:ph type="body" sz="quarter" idx="19" hasCustomPrompt="1"/>
          </p:nvPr>
        </p:nvSpPr>
        <p:spPr>
          <a:xfrm>
            <a:off x="5527886" y="1022251"/>
            <a:ext cx="2407256" cy="4032250"/>
          </a:xfrm>
        </p:spPr>
        <p:txBody>
          <a:bodyPr/>
          <a:lstStyle>
            <a:lvl1pPr>
              <a:defRPr sz="1400"/>
            </a:lvl1pPr>
            <a:lvl3pPr marL="744174" indent="-215567">
              <a:buFont typeface="Arial" panose="020B0604020202020204" pitchFamily="34" charset="0"/>
              <a:buChar char="−"/>
              <a:defRPr/>
            </a:lvl3pPr>
          </a:lstStyle>
          <a:p>
            <a:r>
              <a:rPr lang="en-US" b="0" dirty="0"/>
              <a:t>SWIFT is a member-owned cooperative through which the financial world conducts its business operations with speed, certainty and confidence. More than 10,800 financial institutions and corporations in over 200 countries trust us every day to exchange millions of </a:t>
            </a:r>
            <a:r>
              <a:rPr lang="en-US" b="0" dirty="0" err="1"/>
              <a:t>standardised</a:t>
            </a:r>
            <a:r>
              <a:rPr lang="en-US" b="0" dirty="0"/>
              <a:t> financial messages.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22" name="Text Placeholder 2"/>
          <p:cNvSpPr>
            <a:spLocks noGrp="1"/>
          </p:cNvSpPr>
          <p:nvPr>
            <p:ph type="body" sz="quarter" idx="20" hasCustomPrompt="1"/>
          </p:nvPr>
        </p:nvSpPr>
        <p:spPr>
          <a:xfrm>
            <a:off x="8106758" y="1022251"/>
            <a:ext cx="2407256" cy="4032250"/>
          </a:xfrm>
        </p:spPr>
        <p:txBody>
          <a:bodyPr/>
          <a:lstStyle>
            <a:lvl1pPr>
              <a:defRPr sz="1400"/>
            </a:lvl1pPr>
            <a:lvl3pPr marL="744174" indent="-215567">
              <a:buFont typeface="Arial" panose="020B0604020202020204" pitchFamily="34" charset="0"/>
              <a:buChar char="−"/>
              <a:defRPr/>
            </a:lvl3pPr>
          </a:lstStyle>
          <a:p>
            <a:r>
              <a:rPr lang="en-US" b="0" dirty="0"/>
              <a:t>SWIFT is a member-owned cooperative through which the financial world conducts its business operations with speed, certainty and confidence. More than 10,800 financial institutions and corporations in over 200 countries trust us every day to exchange millions of </a:t>
            </a:r>
            <a:r>
              <a:rPr lang="en-US" b="0" dirty="0" err="1"/>
              <a:t>standardised</a:t>
            </a:r>
            <a:r>
              <a:rPr lang="en-US" b="0" dirty="0"/>
              <a:t> financial messages.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24" name="Footer Placeholder 3"/>
          <p:cNvSpPr>
            <a:spLocks noGrp="1"/>
          </p:cNvSpPr>
          <p:nvPr>
            <p:ph type="ftr" sz="quarter" idx="10"/>
          </p:nvPr>
        </p:nvSpPr>
        <p:spPr>
          <a:xfrm>
            <a:off x="658292" y="5592196"/>
            <a:ext cx="8918847" cy="228600"/>
          </a:xfrm>
        </p:spPr>
        <p:txBody>
          <a:bodyPr/>
          <a:lstStyle>
            <a:lvl1pPr>
              <a:defRPr>
                <a:solidFill>
                  <a:schemeClr val="tx2"/>
                </a:solidFill>
              </a:defRPr>
            </a:lvl1pPr>
          </a:lstStyle>
          <a:p>
            <a:r>
              <a:rPr lang="en-US"/>
              <a:t>Global webinar for third-party providers</a:t>
            </a:r>
            <a:endParaRPr lang="en-GB" dirty="0"/>
          </a:p>
        </p:txBody>
      </p:sp>
    </p:spTree>
    <p:extLst>
      <p:ext uri="{BB962C8B-B14F-4D97-AF65-F5344CB8AC3E}">
        <p14:creationId xmlns:p14="http://schemas.microsoft.com/office/powerpoint/2010/main" val="3462614435"/>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Divider or Highlight slide Green">
    <p:bg>
      <p:bgPr>
        <a:solidFill>
          <a:schemeClr val="tx2"/>
        </a:solid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a:xfrm>
            <a:off x="9823251" y="5592196"/>
            <a:ext cx="762000" cy="228600"/>
          </a:xfrm>
        </p:spPr>
        <p:txBody>
          <a:bodyPr/>
          <a:lstStyle>
            <a:lvl1pPr algn="r">
              <a:defRPr>
                <a:solidFill>
                  <a:schemeClr val="bg1"/>
                </a:solidFill>
              </a:defRPr>
            </a:lvl1pPr>
          </a:lstStyle>
          <a:p>
            <a:fld id="{F17889F7-7963-4A16-ADF8-FEE4D97DC541}" type="slidenum">
              <a:rPr lang="en-GB" smtClean="0"/>
              <a:pPr/>
              <a:t>‹#›</a:t>
            </a:fld>
            <a:endParaRPr lang="en-GB"/>
          </a:p>
        </p:txBody>
      </p:sp>
      <p:grpSp>
        <p:nvGrpSpPr>
          <p:cNvPr id="8" name="Group 7"/>
          <p:cNvGrpSpPr/>
          <p:nvPr userDrawn="1"/>
        </p:nvGrpSpPr>
        <p:grpSpPr>
          <a:xfrm>
            <a:off x="286418" y="5558755"/>
            <a:ext cx="288363" cy="288873"/>
            <a:chOff x="1230313" y="1433513"/>
            <a:chExt cx="898525" cy="900113"/>
          </a:xfrm>
        </p:grpSpPr>
        <p:sp>
          <p:nvSpPr>
            <p:cNvPr id="9" name="Freeform 8"/>
            <p:cNvSpPr>
              <a:spLocks noEditPoints="1"/>
            </p:cNvSpPr>
            <p:nvPr userDrawn="1"/>
          </p:nvSpPr>
          <p:spPr bwMode="auto">
            <a:xfrm>
              <a:off x="1230313" y="1433513"/>
              <a:ext cx="898525" cy="900113"/>
            </a:xfrm>
            <a:custGeom>
              <a:avLst/>
              <a:gdLst>
                <a:gd name="T0" fmla="*/ 198 w 566"/>
                <a:gd name="T1" fmla="*/ 14 h 567"/>
                <a:gd name="T2" fmla="*/ 103 w 566"/>
                <a:gd name="T3" fmla="*/ 66 h 567"/>
                <a:gd name="T4" fmla="*/ 34 w 566"/>
                <a:gd name="T5" fmla="*/ 149 h 567"/>
                <a:gd name="T6" fmla="*/ 2 w 566"/>
                <a:gd name="T7" fmla="*/ 255 h 567"/>
                <a:gd name="T8" fmla="*/ 9 w 566"/>
                <a:gd name="T9" fmla="*/ 354 h 567"/>
                <a:gd name="T10" fmla="*/ 57 w 566"/>
                <a:gd name="T11" fmla="*/ 453 h 567"/>
                <a:gd name="T12" fmla="*/ 136 w 566"/>
                <a:gd name="T13" fmla="*/ 526 h 567"/>
                <a:gd name="T14" fmla="*/ 240 w 566"/>
                <a:gd name="T15" fmla="*/ 563 h 567"/>
                <a:gd name="T16" fmla="*/ 341 w 566"/>
                <a:gd name="T17" fmla="*/ 561 h 567"/>
                <a:gd name="T18" fmla="*/ 442 w 566"/>
                <a:gd name="T19" fmla="*/ 518 h 567"/>
                <a:gd name="T20" fmla="*/ 518 w 566"/>
                <a:gd name="T21" fmla="*/ 442 h 567"/>
                <a:gd name="T22" fmla="*/ 561 w 566"/>
                <a:gd name="T23" fmla="*/ 341 h 567"/>
                <a:gd name="T24" fmla="*/ 563 w 566"/>
                <a:gd name="T25" fmla="*/ 240 h 567"/>
                <a:gd name="T26" fmla="*/ 526 w 566"/>
                <a:gd name="T27" fmla="*/ 137 h 567"/>
                <a:gd name="T28" fmla="*/ 454 w 566"/>
                <a:gd name="T29" fmla="*/ 57 h 567"/>
                <a:gd name="T30" fmla="*/ 356 w 566"/>
                <a:gd name="T31" fmla="*/ 10 h 567"/>
                <a:gd name="T32" fmla="*/ 95 w 566"/>
                <a:gd name="T33" fmla="*/ 90 h 567"/>
                <a:gd name="T34" fmla="*/ 248 w 566"/>
                <a:gd name="T35" fmla="*/ 16 h 567"/>
                <a:gd name="T36" fmla="*/ 206 w 566"/>
                <a:gd name="T37" fmla="*/ 55 h 567"/>
                <a:gd name="T38" fmla="*/ 94 w 566"/>
                <a:gd name="T39" fmla="*/ 92 h 567"/>
                <a:gd name="T40" fmla="*/ 247 w 566"/>
                <a:gd name="T41" fmla="*/ 36 h 567"/>
                <a:gd name="T42" fmla="*/ 192 w 566"/>
                <a:gd name="T43" fmla="*/ 92 h 567"/>
                <a:gd name="T44" fmla="*/ 337 w 566"/>
                <a:gd name="T45" fmla="*/ 50 h 567"/>
                <a:gd name="T46" fmla="*/ 290 w 566"/>
                <a:gd name="T47" fmla="*/ 92 h 567"/>
                <a:gd name="T48" fmla="*/ 319 w 566"/>
                <a:gd name="T49" fmla="*/ 19 h 567"/>
                <a:gd name="T50" fmla="*/ 382 w 566"/>
                <a:gd name="T51" fmla="*/ 32 h 567"/>
                <a:gd name="T52" fmla="*/ 473 w 566"/>
                <a:gd name="T53" fmla="*/ 92 h 567"/>
                <a:gd name="T54" fmla="*/ 166 w 566"/>
                <a:gd name="T55" fmla="*/ 107 h 567"/>
                <a:gd name="T56" fmla="*/ 32 w 566"/>
                <a:gd name="T57" fmla="*/ 186 h 567"/>
                <a:gd name="T58" fmla="*/ 81 w 566"/>
                <a:gd name="T59" fmla="*/ 106 h 567"/>
                <a:gd name="T60" fmla="*/ 278 w 566"/>
                <a:gd name="T61" fmla="*/ 186 h 567"/>
                <a:gd name="T62" fmla="*/ 183 w 566"/>
                <a:gd name="T63" fmla="*/ 106 h 567"/>
                <a:gd name="T64" fmla="*/ 384 w 566"/>
                <a:gd name="T65" fmla="*/ 106 h 567"/>
                <a:gd name="T66" fmla="*/ 417 w 566"/>
                <a:gd name="T67" fmla="*/ 186 h 567"/>
                <a:gd name="T68" fmla="*/ 486 w 566"/>
                <a:gd name="T69" fmla="*/ 105 h 567"/>
                <a:gd name="T70" fmla="*/ 535 w 566"/>
                <a:gd name="T71" fmla="*/ 186 h 567"/>
                <a:gd name="T72" fmla="*/ 411 w 566"/>
                <a:gd name="T73" fmla="*/ 126 h 567"/>
                <a:gd name="T74" fmla="*/ 540 w 566"/>
                <a:gd name="T75" fmla="*/ 199 h 567"/>
                <a:gd name="T76" fmla="*/ 552 w 566"/>
                <a:gd name="T77" fmla="*/ 305 h 567"/>
                <a:gd name="T78" fmla="*/ 27 w 566"/>
                <a:gd name="T79" fmla="*/ 368 h 567"/>
                <a:gd name="T80" fmla="*/ 14 w 566"/>
                <a:gd name="T81" fmla="*/ 284 h 567"/>
                <a:gd name="T82" fmla="*/ 540 w 566"/>
                <a:gd name="T83" fmla="*/ 199 h 567"/>
                <a:gd name="T84" fmla="*/ 156 w 566"/>
                <a:gd name="T85" fmla="*/ 441 h 567"/>
                <a:gd name="T86" fmla="*/ 81 w 566"/>
                <a:gd name="T87" fmla="*/ 461 h 567"/>
                <a:gd name="T88" fmla="*/ 32 w 566"/>
                <a:gd name="T89" fmla="*/ 381 h 567"/>
                <a:gd name="T90" fmla="*/ 183 w 566"/>
                <a:gd name="T91" fmla="*/ 461 h 567"/>
                <a:gd name="T92" fmla="*/ 149 w 566"/>
                <a:gd name="T93" fmla="*/ 381 h 567"/>
                <a:gd name="T94" fmla="*/ 412 w 566"/>
                <a:gd name="T95" fmla="*/ 402 h 567"/>
                <a:gd name="T96" fmla="*/ 290 w 566"/>
                <a:gd name="T97" fmla="*/ 461 h 567"/>
                <a:gd name="T98" fmla="*/ 534 w 566"/>
                <a:gd name="T99" fmla="*/ 382 h 567"/>
                <a:gd name="T100" fmla="*/ 400 w 566"/>
                <a:gd name="T101" fmla="*/ 461 h 567"/>
                <a:gd name="T102" fmla="*/ 431 w 566"/>
                <a:gd name="T103" fmla="*/ 381 h 567"/>
                <a:gd name="T104" fmla="*/ 176 w 566"/>
                <a:gd name="T105" fmla="*/ 475 h 567"/>
                <a:gd name="T106" fmla="*/ 253 w 566"/>
                <a:gd name="T107" fmla="*/ 551 h 567"/>
                <a:gd name="T108" fmla="*/ 146 w 566"/>
                <a:gd name="T109" fmla="*/ 515 h 567"/>
                <a:gd name="T110" fmla="*/ 176 w 566"/>
                <a:gd name="T111" fmla="*/ 475 h 567"/>
                <a:gd name="T112" fmla="*/ 230 w 566"/>
                <a:gd name="T113" fmla="*/ 516 h 567"/>
                <a:gd name="T114" fmla="*/ 278 w 566"/>
                <a:gd name="T115" fmla="*/ 475 h 567"/>
                <a:gd name="T116" fmla="*/ 320 w 566"/>
                <a:gd name="T117" fmla="*/ 531 h 567"/>
                <a:gd name="T118" fmla="*/ 374 w 566"/>
                <a:gd name="T119" fmla="*/ 475 h 567"/>
                <a:gd name="T120" fmla="*/ 401 w 566"/>
                <a:gd name="T121" fmla="*/ 525 h 567"/>
                <a:gd name="T122" fmla="*/ 319 w 566"/>
                <a:gd name="T123" fmla="*/ 547 h 567"/>
                <a:gd name="T124" fmla="*/ 391 w 566"/>
                <a:gd name="T125" fmla="*/ 475 h 5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66" h="567">
                  <a:moveTo>
                    <a:pt x="282" y="0"/>
                  </a:moveTo>
                  <a:lnTo>
                    <a:pt x="282" y="0"/>
                  </a:lnTo>
                  <a:lnTo>
                    <a:pt x="268" y="1"/>
                  </a:lnTo>
                  <a:lnTo>
                    <a:pt x="252" y="2"/>
                  </a:lnTo>
                  <a:lnTo>
                    <a:pt x="238" y="4"/>
                  </a:lnTo>
                  <a:lnTo>
                    <a:pt x="225" y="7"/>
                  </a:lnTo>
                  <a:lnTo>
                    <a:pt x="211" y="10"/>
                  </a:lnTo>
                  <a:lnTo>
                    <a:pt x="198" y="14"/>
                  </a:lnTo>
                  <a:lnTo>
                    <a:pt x="185" y="18"/>
                  </a:lnTo>
                  <a:lnTo>
                    <a:pt x="172" y="23"/>
                  </a:lnTo>
                  <a:lnTo>
                    <a:pt x="159" y="29"/>
                  </a:lnTo>
                  <a:lnTo>
                    <a:pt x="147" y="35"/>
                  </a:lnTo>
                  <a:lnTo>
                    <a:pt x="136" y="42"/>
                  </a:lnTo>
                  <a:lnTo>
                    <a:pt x="124" y="49"/>
                  </a:lnTo>
                  <a:lnTo>
                    <a:pt x="113" y="57"/>
                  </a:lnTo>
                  <a:lnTo>
                    <a:pt x="103" y="66"/>
                  </a:lnTo>
                  <a:lnTo>
                    <a:pt x="92" y="75"/>
                  </a:lnTo>
                  <a:lnTo>
                    <a:pt x="83" y="84"/>
                  </a:lnTo>
                  <a:lnTo>
                    <a:pt x="73" y="94"/>
                  </a:lnTo>
                  <a:lnTo>
                    <a:pt x="65" y="104"/>
                  </a:lnTo>
                  <a:lnTo>
                    <a:pt x="56" y="115"/>
                  </a:lnTo>
                  <a:lnTo>
                    <a:pt x="48" y="126"/>
                  </a:lnTo>
                  <a:lnTo>
                    <a:pt x="41" y="137"/>
                  </a:lnTo>
                  <a:lnTo>
                    <a:pt x="34" y="149"/>
                  </a:lnTo>
                  <a:lnTo>
                    <a:pt x="28" y="161"/>
                  </a:lnTo>
                  <a:lnTo>
                    <a:pt x="22" y="174"/>
                  </a:lnTo>
                  <a:lnTo>
                    <a:pt x="17" y="186"/>
                  </a:lnTo>
                  <a:lnTo>
                    <a:pt x="13" y="199"/>
                  </a:lnTo>
                  <a:lnTo>
                    <a:pt x="9" y="213"/>
                  </a:lnTo>
                  <a:lnTo>
                    <a:pt x="6" y="226"/>
                  </a:lnTo>
                  <a:lnTo>
                    <a:pt x="4" y="240"/>
                  </a:lnTo>
                  <a:lnTo>
                    <a:pt x="2" y="255"/>
                  </a:lnTo>
                  <a:lnTo>
                    <a:pt x="1" y="270"/>
                  </a:lnTo>
                  <a:lnTo>
                    <a:pt x="0" y="284"/>
                  </a:lnTo>
                  <a:lnTo>
                    <a:pt x="0" y="284"/>
                  </a:lnTo>
                  <a:lnTo>
                    <a:pt x="1" y="298"/>
                  </a:lnTo>
                  <a:lnTo>
                    <a:pt x="2" y="313"/>
                  </a:lnTo>
                  <a:lnTo>
                    <a:pt x="4" y="327"/>
                  </a:lnTo>
                  <a:lnTo>
                    <a:pt x="6" y="341"/>
                  </a:lnTo>
                  <a:lnTo>
                    <a:pt x="9" y="354"/>
                  </a:lnTo>
                  <a:lnTo>
                    <a:pt x="13" y="368"/>
                  </a:lnTo>
                  <a:lnTo>
                    <a:pt x="18" y="381"/>
                  </a:lnTo>
                  <a:lnTo>
                    <a:pt x="23" y="394"/>
                  </a:lnTo>
                  <a:lnTo>
                    <a:pt x="28" y="406"/>
                  </a:lnTo>
                  <a:lnTo>
                    <a:pt x="34" y="418"/>
                  </a:lnTo>
                  <a:lnTo>
                    <a:pt x="41" y="430"/>
                  </a:lnTo>
                  <a:lnTo>
                    <a:pt x="49" y="442"/>
                  </a:lnTo>
                  <a:lnTo>
                    <a:pt x="57" y="453"/>
                  </a:lnTo>
                  <a:lnTo>
                    <a:pt x="65" y="464"/>
                  </a:lnTo>
                  <a:lnTo>
                    <a:pt x="74" y="474"/>
                  </a:lnTo>
                  <a:lnTo>
                    <a:pt x="83" y="484"/>
                  </a:lnTo>
                  <a:lnTo>
                    <a:pt x="93" y="493"/>
                  </a:lnTo>
                  <a:lnTo>
                    <a:pt x="103" y="502"/>
                  </a:lnTo>
                  <a:lnTo>
                    <a:pt x="114" y="510"/>
                  </a:lnTo>
                  <a:lnTo>
                    <a:pt x="125" y="518"/>
                  </a:lnTo>
                  <a:lnTo>
                    <a:pt x="136" y="526"/>
                  </a:lnTo>
                  <a:lnTo>
                    <a:pt x="148" y="532"/>
                  </a:lnTo>
                  <a:lnTo>
                    <a:pt x="160" y="539"/>
                  </a:lnTo>
                  <a:lnTo>
                    <a:pt x="173" y="544"/>
                  </a:lnTo>
                  <a:lnTo>
                    <a:pt x="186" y="549"/>
                  </a:lnTo>
                  <a:lnTo>
                    <a:pt x="199" y="554"/>
                  </a:lnTo>
                  <a:lnTo>
                    <a:pt x="212" y="558"/>
                  </a:lnTo>
                  <a:lnTo>
                    <a:pt x="226" y="561"/>
                  </a:lnTo>
                  <a:lnTo>
                    <a:pt x="240" y="563"/>
                  </a:lnTo>
                  <a:lnTo>
                    <a:pt x="254" y="565"/>
                  </a:lnTo>
                  <a:lnTo>
                    <a:pt x="269" y="566"/>
                  </a:lnTo>
                  <a:lnTo>
                    <a:pt x="284" y="567"/>
                  </a:lnTo>
                  <a:lnTo>
                    <a:pt x="284" y="567"/>
                  </a:lnTo>
                  <a:lnTo>
                    <a:pt x="298" y="566"/>
                  </a:lnTo>
                  <a:lnTo>
                    <a:pt x="313" y="565"/>
                  </a:lnTo>
                  <a:lnTo>
                    <a:pt x="327" y="563"/>
                  </a:lnTo>
                  <a:lnTo>
                    <a:pt x="341" y="561"/>
                  </a:lnTo>
                  <a:lnTo>
                    <a:pt x="354" y="558"/>
                  </a:lnTo>
                  <a:lnTo>
                    <a:pt x="368" y="554"/>
                  </a:lnTo>
                  <a:lnTo>
                    <a:pt x="381" y="549"/>
                  </a:lnTo>
                  <a:lnTo>
                    <a:pt x="394" y="544"/>
                  </a:lnTo>
                  <a:lnTo>
                    <a:pt x="406" y="539"/>
                  </a:lnTo>
                  <a:lnTo>
                    <a:pt x="418" y="532"/>
                  </a:lnTo>
                  <a:lnTo>
                    <a:pt x="430" y="526"/>
                  </a:lnTo>
                  <a:lnTo>
                    <a:pt x="442" y="518"/>
                  </a:lnTo>
                  <a:lnTo>
                    <a:pt x="453" y="510"/>
                  </a:lnTo>
                  <a:lnTo>
                    <a:pt x="463" y="502"/>
                  </a:lnTo>
                  <a:lnTo>
                    <a:pt x="474" y="493"/>
                  </a:lnTo>
                  <a:lnTo>
                    <a:pt x="484" y="484"/>
                  </a:lnTo>
                  <a:lnTo>
                    <a:pt x="493" y="474"/>
                  </a:lnTo>
                  <a:lnTo>
                    <a:pt x="502" y="464"/>
                  </a:lnTo>
                  <a:lnTo>
                    <a:pt x="510" y="453"/>
                  </a:lnTo>
                  <a:lnTo>
                    <a:pt x="518" y="442"/>
                  </a:lnTo>
                  <a:lnTo>
                    <a:pt x="525" y="430"/>
                  </a:lnTo>
                  <a:lnTo>
                    <a:pt x="532" y="418"/>
                  </a:lnTo>
                  <a:lnTo>
                    <a:pt x="538" y="406"/>
                  </a:lnTo>
                  <a:lnTo>
                    <a:pt x="544" y="394"/>
                  </a:lnTo>
                  <a:lnTo>
                    <a:pt x="549" y="381"/>
                  </a:lnTo>
                  <a:lnTo>
                    <a:pt x="554" y="368"/>
                  </a:lnTo>
                  <a:lnTo>
                    <a:pt x="557" y="354"/>
                  </a:lnTo>
                  <a:lnTo>
                    <a:pt x="561" y="341"/>
                  </a:lnTo>
                  <a:lnTo>
                    <a:pt x="563" y="327"/>
                  </a:lnTo>
                  <a:lnTo>
                    <a:pt x="565" y="313"/>
                  </a:lnTo>
                  <a:lnTo>
                    <a:pt x="566" y="298"/>
                  </a:lnTo>
                  <a:lnTo>
                    <a:pt x="566" y="284"/>
                  </a:lnTo>
                  <a:lnTo>
                    <a:pt x="566" y="284"/>
                  </a:lnTo>
                  <a:lnTo>
                    <a:pt x="566" y="270"/>
                  </a:lnTo>
                  <a:lnTo>
                    <a:pt x="565" y="255"/>
                  </a:lnTo>
                  <a:lnTo>
                    <a:pt x="563" y="240"/>
                  </a:lnTo>
                  <a:lnTo>
                    <a:pt x="561" y="226"/>
                  </a:lnTo>
                  <a:lnTo>
                    <a:pt x="558" y="213"/>
                  </a:lnTo>
                  <a:lnTo>
                    <a:pt x="554" y="199"/>
                  </a:lnTo>
                  <a:lnTo>
                    <a:pt x="549" y="186"/>
                  </a:lnTo>
                  <a:lnTo>
                    <a:pt x="544" y="174"/>
                  </a:lnTo>
                  <a:lnTo>
                    <a:pt x="539" y="161"/>
                  </a:lnTo>
                  <a:lnTo>
                    <a:pt x="532" y="149"/>
                  </a:lnTo>
                  <a:lnTo>
                    <a:pt x="526" y="137"/>
                  </a:lnTo>
                  <a:lnTo>
                    <a:pt x="518" y="126"/>
                  </a:lnTo>
                  <a:lnTo>
                    <a:pt x="511" y="115"/>
                  </a:lnTo>
                  <a:lnTo>
                    <a:pt x="502" y="104"/>
                  </a:lnTo>
                  <a:lnTo>
                    <a:pt x="493" y="94"/>
                  </a:lnTo>
                  <a:lnTo>
                    <a:pt x="484" y="84"/>
                  </a:lnTo>
                  <a:lnTo>
                    <a:pt x="474" y="75"/>
                  </a:lnTo>
                  <a:lnTo>
                    <a:pt x="464" y="66"/>
                  </a:lnTo>
                  <a:lnTo>
                    <a:pt x="454" y="57"/>
                  </a:lnTo>
                  <a:lnTo>
                    <a:pt x="443" y="49"/>
                  </a:lnTo>
                  <a:lnTo>
                    <a:pt x="431" y="42"/>
                  </a:lnTo>
                  <a:lnTo>
                    <a:pt x="419" y="35"/>
                  </a:lnTo>
                  <a:lnTo>
                    <a:pt x="407" y="29"/>
                  </a:lnTo>
                  <a:lnTo>
                    <a:pt x="395" y="23"/>
                  </a:lnTo>
                  <a:lnTo>
                    <a:pt x="382" y="18"/>
                  </a:lnTo>
                  <a:lnTo>
                    <a:pt x="369" y="14"/>
                  </a:lnTo>
                  <a:lnTo>
                    <a:pt x="356" y="10"/>
                  </a:lnTo>
                  <a:lnTo>
                    <a:pt x="342" y="7"/>
                  </a:lnTo>
                  <a:lnTo>
                    <a:pt x="328" y="4"/>
                  </a:lnTo>
                  <a:lnTo>
                    <a:pt x="314" y="2"/>
                  </a:lnTo>
                  <a:lnTo>
                    <a:pt x="300" y="1"/>
                  </a:lnTo>
                  <a:lnTo>
                    <a:pt x="286" y="0"/>
                  </a:lnTo>
                  <a:lnTo>
                    <a:pt x="282" y="0"/>
                  </a:lnTo>
                  <a:close/>
                  <a:moveTo>
                    <a:pt x="95" y="90"/>
                  </a:moveTo>
                  <a:lnTo>
                    <a:pt x="95" y="90"/>
                  </a:lnTo>
                  <a:lnTo>
                    <a:pt x="111" y="76"/>
                  </a:lnTo>
                  <a:lnTo>
                    <a:pt x="128" y="63"/>
                  </a:lnTo>
                  <a:lnTo>
                    <a:pt x="147" y="51"/>
                  </a:lnTo>
                  <a:lnTo>
                    <a:pt x="166" y="41"/>
                  </a:lnTo>
                  <a:lnTo>
                    <a:pt x="185" y="32"/>
                  </a:lnTo>
                  <a:lnTo>
                    <a:pt x="206" y="25"/>
                  </a:lnTo>
                  <a:lnTo>
                    <a:pt x="226" y="20"/>
                  </a:lnTo>
                  <a:lnTo>
                    <a:pt x="248" y="16"/>
                  </a:lnTo>
                  <a:lnTo>
                    <a:pt x="248" y="16"/>
                  </a:lnTo>
                  <a:lnTo>
                    <a:pt x="254" y="15"/>
                  </a:lnTo>
                  <a:lnTo>
                    <a:pt x="254" y="15"/>
                  </a:lnTo>
                  <a:lnTo>
                    <a:pt x="247" y="19"/>
                  </a:lnTo>
                  <a:lnTo>
                    <a:pt x="247" y="19"/>
                  </a:lnTo>
                  <a:lnTo>
                    <a:pt x="233" y="30"/>
                  </a:lnTo>
                  <a:lnTo>
                    <a:pt x="215" y="46"/>
                  </a:lnTo>
                  <a:lnTo>
                    <a:pt x="206" y="55"/>
                  </a:lnTo>
                  <a:lnTo>
                    <a:pt x="196" y="66"/>
                  </a:lnTo>
                  <a:lnTo>
                    <a:pt x="186" y="78"/>
                  </a:lnTo>
                  <a:lnTo>
                    <a:pt x="176" y="92"/>
                  </a:lnTo>
                  <a:lnTo>
                    <a:pt x="176" y="92"/>
                  </a:lnTo>
                  <a:lnTo>
                    <a:pt x="176" y="92"/>
                  </a:lnTo>
                  <a:lnTo>
                    <a:pt x="176" y="92"/>
                  </a:lnTo>
                  <a:lnTo>
                    <a:pt x="94" y="92"/>
                  </a:lnTo>
                  <a:lnTo>
                    <a:pt x="94" y="92"/>
                  </a:lnTo>
                  <a:lnTo>
                    <a:pt x="95" y="90"/>
                  </a:lnTo>
                  <a:lnTo>
                    <a:pt x="95" y="90"/>
                  </a:lnTo>
                  <a:close/>
                  <a:moveTo>
                    <a:pt x="194" y="90"/>
                  </a:moveTo>
                  <a:lnTo>
                    <a:pt x="194" y="90"/>
                  </a:lnTo>
                  <a:lnTo>
                    <a:pt x="203" y="79"/>
                  </a:lnTo>
                  <a:lnTo>
                    <a:pt x="212" y="69"/>
                  </a:lnTo>
                  <a:lnTo>
                    <a:pt x="230" y="50"/>
                  </a:lnTo>
                  <a:lnTo>
                    <a:pt x="247" y="36"/>
                  </a:lnTo>
                  <a:lnTo>
                    <a:pt x="262" y="25"/>
                  </a:lnTo>
                  <a:lnTo>
                    <a:pt x="262" y="25"/>
                  </a:lnTo>
                  <a:lnTo>
                    <a:pt x="278" y="15"/>
                  </a:lnTo>
                  <a:lnTo>
                    <a:pt x="278" y="15"/>
                  </a:lnTo>
                  <a:lnTo>
                    <a:pt x="278" y="92"/>
                  </a:lnTo>
                  <a:lnTo>
                    <a:pt x="278" y="92"/>
                  </a:lnTo>
                  <a:lnTo>
                    <a:pt x="192" y="92"/>
                  </a:lnTo>
                  <a:lnTo>
                    <a:pt x="192" y="92"/>
                  </a:lnTo>
                  <a:lnTo>
                    <a:pt x="194" y="90"/>
                  </a:lnTo>
                  <a:lnTo>
                    <a:pt x="194" y="90"/>
                  </a:lnTo>
                  <a:close/>
                  <a:moveTo>
                    <a:pt x="290" y="15"/>
                  </a:moveTo>
                  <a:lnTo>
                    <a:pt x="290" y="15"/>
                  </a:lnTo>
                  <a:lnTo>
                    <a:pt x="305" y="25"/>
                  </a:lnTo>
                  <a:lnTo>
                    <a:pt x="305" y="25"/>
                  </a:lnTo>
                  <a:lnTo>
                    <a:pt x="320" y="36"/>
                  </a:lnTo>
                  <a:lnTo>
                    <a:pt x="337" y="50"/>
                  </a:lnTo>
                  <a:lnTo>
                    <a:pt x="355" y="69"/>
                  </a:lnTo>
                  <a:lnTo>
                    <a:pt x="364" y="79"/>
                  </a:lnTo>
                  <a:lnTo>
                    <a:pt x="373" y="90"/>
                  </a:lnTo>
                  <a:lnTo>
                    <a:pt x="373" y="90"/>
                  </a:lnTo>
                  <a:lnTo>
                    <a:pt x="374" y="92"/>
                  </a:lnTo>
                  <a:lnTo>
                    <a:pt x="374" y="92"/>
                  </a:lnTo>
                  <a:lnTo>
                    <a:pt x="290" y="92"/>
                  </a:lnTo>
                  <a:lnTo>
                    <a:pt x="290" y="92"/>
                  </a:lnTo>
                  <a:lnTo>
                    <a:pt x="290" y="15"/>
                  </a:lnTo>
                  <a:lnTo>
                    <a:pt x="290" y="15"/>
                  </a:lnTo>
                  <a:close/>
                  <a:moveTo>
                    <a:pt x="391" y="92"/>
                  </a:moveTo>
                  <a:lnTo>
                    <a:pt x="391" y="92"/>
                  </a:lnTo>
                  <a:lnTo>
                    <a:pt x="376" y="72"/>
                  </a:lnTo>
                  <a:lnTo>
                    <a:pt x="359" y="53"/>
                  </a:lnTo>
                  <a:lnTo>
                    <a:pt x="340" y="35"/>
                  </a:lnTo>
                  <a:lnTo>
                    <a:pt x="319" y="19"/>
                  </a:lnTo>
                  <a:lnTo>
                    <a:pt x="319" y="19"/>
                  </a:lnTo>
                  <a:lnTo>
                    <a:pt x="314" y="16"/>
                  </a:lnTo>
                  <a:lnTo>
                    <a:pt x="314" y="16"/>
                  </a:lnTo>
                  <a:lnTo>
                    <a:pt x="320" y="16"/>
                  </a:lnTo>
                  <a:lnTo>
                    <a:pt x="320" y="16"/>
                  </a:lnTo>
                  <a:lnTo>
                    <a:pt x="341" y="20"/>
                  </a:lnTo>
                  <a:lnTo>
                    <a:pt x="362" y="25"/>
                  </a:lnTo>
                  <a:lnTo>
                    <a:pt x="382" y="32"/>
                  </a:lnTo>
                  <a:lnTo>
                    <a:pt x="402" y="41"/>
                  </a:lnTo>
                  <a:lnTo>
                    <a:pt x="420" y="51"/>
                  </a:lnTo>
                  <a:lnTo>
                    <a:pt x="438" y="63"/>
                  </a:lnTo>
                  <a:lnTo>
                    <a:pt x="455" y="76"/>
                  </a:lnTo>
                  <a:lnTo>
                    <a:pt x="471" y="90"/>
                  </a:lnTo>
                  <a:lnTo>
                    <a:pt x="471" y="90"/>
                  </a:lnTo>
                  <a:lnTo>
                    <a:pt x="473" y="92"/>
                  </a:lnTo>
                  <a:lnTo>
                    <a:pt x="473" y="92"/>
                  </a:lnTo>
                  <a:lnTo>
                    <a:pt x="391" y="92"/>
                  </a:lnTo>
                  <a:lnTo>
                    <a:pt x="391" y="92"/>
                  </a:lnTo>
                  <a:lnTo>
                    <a:pt x="391" y="92"/>
                  </a:lnTo>
                  <a:lnTo>
                    <a:pt x="391" y="92"/>
                  </a:lnTo>
                  <a:close/>
                  <a:moveTo>
                    <a:pt x="167" y="105"/>
                  </a:moveTo>
                  <a:lnTo>
                    <a:pt x="167" y="105"/>
                  </a:lnTo>
                  <a:lnTo>
                    <a:pt x="166" y="107"/>
                  </a:lnTo>
                  <a:lnTo>
                    <a:pt x="166" y="107"/>
                  </a:lnTo>
                  <a:lnTo>
                    <a:pt x="156" y="126"/>
                  </a:lnTo>
                  <a:lnTo>
                    <a:pt x="148" y="145"/>
                  </a:lnTo>
                  <a:lnTo>
                    <a:pt x="141" y="165"/>
                  </a:lnTo>
                  <a:lnTo>
                    <a:pt x="136" y="185"/>
                  </a:lnTo>
                  <a:lnTo>
                    <a:pt x="136" y="185"/>
                  </a:lnTo>
                  <a:lnTo>
                    <a:pt x="136" y="186"/>
                  </a:lnTo>
                  <a:lnTo>
                    <a:pt x="136" y="186"/>
                  </a:lnTo>
                  <a:lnTo>
                    <a:pt x="32" y="186"/>
                  </a:lnTo>
                  <a:lnTo>
                    <a:pt x="32" y="186"/>
                  </a:lnTo>
                  <a:lnTo>
                    <a:pt x="33" y="185"/>
                  </a:lnTo>
                  <a:lnTo>
                    <a:pt x="33" y="185"/>
                  </a:lnTo>
                  <a:lnTo>
                    <a:pt x="42" y="163"/>
                  </a:lnTo>
                  <a:lnTo>
                    <a:pt x="53" y="143"/>
                  </a:lnTo>
                  <a:lnTo>
                    <a:pt x="66" y="124"/>
                  </a:lnTo>
                  <a:lnTo>
                    <a:pt x="81" y="106"/>
                  </a:lnTo>
                  <a:lnTo>
                    <a:pt x="81" y="106"/>
                  </a:lnTo>
                  <a:lnTo>
                    <a:pt x="81" y="105"/>
                  </a:lnTo>
                  <a:lnTo>
                    <a:pt x="81" y="105"/>
                  </a:lnTo>
                  <a:lnTo>
                    <a:pt x="167" y="105"/>
                  </a:lnTo>
                  <a:lnTo>
                    <a:pt x="167" y="105"/>
                  </a:lnTo>
                  <a:close/>
                  <a:moveTo>
                    <a:pt x="278" y="105"/>
                  </a:moveTo>
                  <a:lnTo>
                    <a:pt x="278" y="105"/>
                  </a:lnTo>
                  <a:lnTo>
                    <a:pt x="278" y="186"/>
                  </a:lnTo>
                  <a:lnTo>
                    <a:pt x="278" y="186"/>
                  </a:lnTo>
                  <a:lnTo>
                    <a:pt x="149" y="186"/>
                  </a:lnTo>
                  <a:lnTo>
                    <a:pt x="149" y="186"/>
                  </a:lnTo>
                  <a:lnTo>
                    <a:pt x="150" y="185"/>
                  </a:lnTo>
                  <a:lnTo>
                    <a:pt x="150" y="185"/>
                  </a:lnTo>
                  <a:lnTo>
                    <a:pt x="155" y="164"/>
                  </a:lnTo>
                  <a:lnTo>
                    <a:pt x="162" y="144"/>
                  </a:lnTo>
                  <a:lnTo>
                    <a:pt x="172" y="125"/>
                  </a:lnTo>
                  <a:lnTo>
                    <a:pt x="183" y="106"/>
                  </a:lnTo>
                  <a:lnTo>
                    <a:pt x="183" y="106"/>
                  </a:lnTo>
                  <a:lnTo>
                    <a:pt x="183" y="105"/>
                  </a:lnTo>
                  <a:lnTo>
                    <a:pt x="183" y="105"/>
                  </a:lnTo>
                  <a:lnTo>
                    <a:pt x="278" y="105"/>
                  </a:lnTo>
                  <a:lnTo>
                    <a:pt x="278" y="105"/>
                  </a:lnTo>
                  <a:close/>
                  <a:moveTo>
                    <a:pt x="384" y="105"/>
                  </a:moveTo>
                  <a:lnTo>
                    <a:pt x="384" y="105"/>
                  </a:lnTo>
                  <a:lnTo>
                    <a:pt x="384" y="106"/>
                  </a:lnTo>
                  <a:lnTo>
                    <a:pt x="384" y="106"/>
                  </a:lnTo>
                  <a:lnTo>
                    <a:pt x="395" y="125"/>
                  </a:lnTo>
                  <a:lnTo>
                    <a:pt x="404" y="144"/>
                  </a:lnTo>
                  <a:lnTo>
                    <a:pt x="412" y="164"/>
                  </a:lnTo>
                  <a:lnTo>
                    <a:pt x="417" y="185"/>
                  </a:lnTo>
                  <a:lnTo>
                    <a:pt x="417" y="185"/>
                  </a:lnTo>
                  <a:lnTo>
                    <a:pt x="417" y="186"/>
                  </a:lnTo>
                  <a:lnTo>
                    <a:pt x="417" y="186"/>
                  </a:lnTo>
                  <a:lnTo>
                    <a:pt x="290" y="186"/>
                  </a:lnTo>
                  <a:lnTo>
                    <a:pt x="290" y="186"/>
                  </a:lnTo>
                  <a:lnTo>
                    <a:pt x="290" y="105"/>
                  </a:lnTo>
                  <a:lnTo>
                    <a:pt x="290" y="105"/>
                  </a:lnTo>
                  <a:lnTo>
                    <a:pt x="384" y="105"/>
                  </a:lnTo>
                  <a:lnTo>
                    <a:pt x="384" y="105"/>
                  </a:lnTo>
                  <a:close/>
                  <a:moveTo>
                    <a:pt x="486" y="105"/>
                  </a:moveTo>
                  <a:lnTo>
                    <a:pt x="486" y="105"/>
                  </a:lnTo>
                  <a:lnTo>
                    <a:pt x="486" y="106"/>
                  </a:lnTo>
                  <a:lnTo>
                    <a:pt x="486" y="106"/>
                  </a:lnTo>
                  <a:lnTo>
                    <a:pt x="501" y="124"/>
                  </a:lnTo>
                  <a:lnTo>
                    <a:pt x="514" y="143"/>
                  </a:lnTo>
                  <a:lnTo>
                    <a:pt x="525" y="163"/>
                  </a:lnTo>
                  <a:lnTo>
                    <a:pt x="534" y="185"/>
                  </a:lnTo>
                  <a:lnTo>
                    <a:pt x="534" y="185"/>
                  </a:lnTo>
                  <a:lnTo>
                    <a:pt x="535" y="186"/>
                  </a:lnTo>
                  <a:lnTo>
                    <a:pt x="535" y="186"/>
                  </a:lnTo>
                  <a:lnTo>
                    <a:pt x="431" y="186"/>
                  </a:lnTo>
                  <a:lnTo>
                    <a:pt x="431" y="186"/>
                  </a:lnTo>
                  <a:lnTo>
                    <a:pt x="431" y="185"/>
                  </a:lnTo>
                  <a:lnTo>
                    <a:pt x="431" y="185"/>
                  </a:lnTo>
                  <a:lnTo>
                    <a:pt x="426" y="165"/>
                  </a:lnTo>
                  <a:lnTo>
                    <a:pt x="419" y="145"/>
                  </a:lnTo>
                  <a:lnTo>
                    <a:pt x="411" y="126"/>
                  </a:lnTo>
                  <a:lnTo>
                    <a:pt x="400" y="107"/>
                  </a:lnTo>
                  <a:lnTo>
                    <a:pt x="400" y="107"/>
                  </a:lnTo>
                  <a:lnTo>
                    <a:pt x="400" y="105"/>
                  </a:lnTo>
                  <a:lnTo>
                    <a:pt x="400" y="105"/>
                  </a:lnTo>
                  <a:lnTo>
                    <a:pt x="486" y="105"/>
                  </a:lnTo>
                  <a:lnTo>
                    <a:pt x="486" y="105"/>
                  </a:lnTo>
                  <a:close/>
                  <a:moveTo>
                    <a:pt x="540" y="199"/>
                  </a:moveTo>
                  <a:lnTo>
                    <a:pt x="540" y="199"/>
                  </a:lnTo>
                  <a:lnTo>
                    <a:pt x="540" y="200"/>
                  </a:lnTo>
                  <a:lnTo>
                    <a:pt x="540" y="200"/>
                  </a:lnTo>
                  <a:lnTo>
                    <a:pt x="545" y="220"/>
                  </a:lnTo>
                  <a:lnTo>
                    <a:pt x="549" y="242"/>
                  </a:lnTo>
                  <a:lnTo>
                    <a:pt x="552" y="263"/>
                  </a:lnTo>
                  <a:lnTo>
                    <a:pt x="553" y="284"/>
                  </a:lnTo>
                  <a:lnTo>
                    <a:pt x="553" y="284"/>
                  </a:lnTo>
                  <a:lnTo>
                    <a:pt x="552" y="305"/>
                  </a:lnTo>
                  <a:lnTo>
                    <a:pt x="549" y="326"/>
                  </a:lnTo>
                  <a:lnTo>
                    <a:pt x="545" y="347"/>
                  </a:lnTo>
                  <a:lnTo>
                    <a:pt x="540" y="367"/>
                  </a:lnTo>
                  <a:lnTo>
                    <a:pt x="540" y="367"/>
                  </a:lnTo>
                  <a:lnTo>
                    <a:pt x="539" y="368"/>
                  </a:lnTo>
                  <a:lnTo>
                    <a:pt x="539" y="368"/>
                  </a:lnTo>
                  <a:lnTo>
                    <a:pt x="27" y="368"/>
                  </a:lnTo>
                  <a:lnTo>
                    <a:pt x="27" y="368"/>
                  </a:lnTo>
                  <a:lnTo>
                    <a:pt x="27" y="367"/>
                  </a:lnTo>
                  <a:lnTo>
                    <a:pt x="27" y="367"/>
                  </a:lnTo>
                  <a:lnTo>
                    <a:pt x="27" y="367"/>
                  </a:lnTo>
                  <a:lnTo>
                    <a:pt x="21" y="347"/>
                  </a:lnTo>
                  <a:lnTo>
                    <a:pt x="17" y="326"/>
                  </a:lnTo>
                  <a:lnTo>
                    <a:pt x="15" y="305"/>
                  </a:lnTo>
                  <a:lnTo>
                    <a:pt x="14" y="284"/>
                  </a:lnTo>
                  <a:lnTo>
                    <a:pt x="14" y="284"/>
                  </a:lnTo>
                  <a:lnTo>
                    <a:pt x="15" y="263"/>
                  </a:lnTo>
                  <a:lnTo>
                    <a:pt x="17" y="242"/>
                  </a:lnTo>
                  <a:lnTo>
                    <a:pt x="21" y="220"/>
                  </a:lnTo>
                  <a:lnTo>
                    <a:pt x="27" y="200"/>
                  </a:lnTo>
                  <a:lnTo>
                    <a:pt x="27" y="200"/>
                  </a:lnTo>
                  <a:lnTo>
                    <a:pt x="27" y="199"/>
                  </a:lnTo>
                  <a:lnTo>
                    <a:pt x="27" y="199"/>
                  </a:lnTo>
                  <a:lnTo>
                    <a:pt x="540" y="199"/>
                  </a:lnTo>
                  <a:lnTo>
                    <a:pt x="540" y="199"/>
                  </a:lnTo>
                  <a:close/>
                  <a:moveTo>
                    <a:pt x="136" y="381"/>
                  </a:moveTo>
                  <a:lnTo>
                    <a:pt x="136" y="381"/>
                  </a:lnTo>
                  <a:lnTo>
                    <a:pt x="136" y="381"/>
                  </a:lnTo>
                  <a:lnTo>
                    <a:pt x="136" y="381"/>
                  </a:lnTo>
                  <a:lnTo>
                    <a:pt x="141" y="402"/>
                  </a:lnTo>
                  <a:lnTo>
                    <a:pt x="148" y="421"/>
                  </a:lnTo>
                  <a:lnTo>
                    <a:pt x="156" y="441"/>
                  </a:lnTo>
                  <a:lnTo>
                    <a:pt x="166" y="460"/>
                  </a:lnTo>
                  <a:lnTo>
                    <a:pt x="166" y="460"/>
                  </a:lnTo>
                  <a:lnTo>
                    <a:pt x="167" y="461"/>
                  </a:lnTo>
                  <a:lnTo>
                    <a:pt x="167" y="461"/>
                  </a:lnTo>
                  <a:lnTo>
                    <a:pt x="81" y="461"/>
                  </a:lnTo>
                  <a:lnTo>
                    <a:pt x="81" y="461"/>
                  </a:lnTo>
                  <a:lnTo>
                    <a:pt x="81" y="461"/>
                  </a:lnTo>
                  <a:lnTo>
                    <a:pt x="81" y="461"/>
                  </a:lnTo>
                  <a:lnTo>
                    <a:pt x="81" y="461"/>
                  </a:lnTo>
                  <a:lnTo>
                    <a:pt x="66" y="443"/>
                  </a:lnTo>
                  <a:lnTo>
                    <a:pt x="53" y="423"/>
                  </a:lnTo>
                  <a:lnTo>
                    <a:pt x="42" y="403"/>
                  </a:lnTo>
                  <a:lnTo>
                    <a:pt x="33" y="382"/>
                  </a:lnTo>
                  <a:lnTo>
                    <a:pt x="33" y="382"/>
                  </a:lnTo>
                  <a:lnTo>
                    <a:pt x="32" y="381"/>
                  </a:lnTo>
                  <a:lnTo>
                    <a:pt x="32" y="381"/>
                  </a:lnTo>
                  <a:lnTo>
                    <a:pt x="136" y="381"/>
                  </a:lnTo>
                  <a:lnTo>
                    <a:pt x="136" y="381"/>
                  </a:lnTo>
                  <a:close/>
                  <a:moveTo>
                    <a:pt x="278" y="381"/>
                  </a:moveTo>
                  <a:lnTo>
                    <a:pt x="278" y="381"/>
                  </a:lnTo>
                  <a:lnTo>
                    <a:pt x="278" y="461"/>
                  </a:lnTo>
                  <a:lnTo>
                    <a:pt x="278" y="461"/>
                  </a:lnTo>
                  <a:lnTo>
                    <a:pt x="183" y="461"/>
                  </a:lnTo>
                  <a:lnTo>
                    <a:pt x="183" y="461"/>
                  </a:lnTo>
                  <a:lnTo>
                    <a:pt x="183" y="461"/>
                  </a:lnTo>
                  <a:lnTo>
                    <a:pt x="183" y="461"/>
                  </a:lnTo>
                  <a:lnTo>
                    <a:pt x="172" y="442"/>
                  </a:lnTo>
                  <a:lnTo>
                    <a:pt x="162" y="422"/>
                  </a:lnTo>
                  <a:lnTo>
                    <a:pt x="155" y="402"/>
                  </a:lnTo>
                  <a:lnTo>
                    <a:pt x="150" y="382"/>
                  </a:lnTo>
                  <a:lnTo>
                    <a:pt x="150" y="382"/>
                  </a:lnTo>
                  <a:lnTo>
                    <a:pt x="149" y="381"/>
                  </a:lnTo>
                  <a:lnTo>
                    <a:pt x="149" y="381"/>
                  </a:lnTo>
                  <a:lnTo>
                    <a:pt x="278" y="381"/>
                  </a:lnTo>
                  <a:lnTo>
                    <a:pt x="278" y="381"/>
                  </a:lnTo>
                  <a:close/>
                  <a:moveTo>
                    <a:pt x="417" y="381"/>
                  </a:moveTo>
                  <a:lnTo>
                    <a:pt x="417" y="381"/>
                  </a:lnTo>
                  <a:lnTo>
                    <a:pt x="417" y="382"/>
                  </a:lnTo>
                  <a:lnTo>
                    <a:pt x="417" y="382"/>
                  </a:lnTo>
                  <a:lnTo>
                    <a:pt x="412" y="402"/>
                  </a:lnTo>
                  <a:lnTo>
                    <a:pt x="404" y="422"/>
                  </a:lnTo>
                  <a:lnTo>
                    <a:pt x="395" y="442"/>
                  </a:lnTo>
                  <a:lnTo>
                    <a:pt x="384" y="461"/>
                  </a:lnTo>
                  <a:lnTo>
                    <a:pt x="384" y="461"/>
                  </a:lnTo>
                  <a:lnTo>
                    <a:pt x="384" y="461"/>
                  </a:lnTo>
                  <a:lnTo>
                    <a:pt x="384" y="461"/>
                  </a:lnTo>
                  <a:lnTo>
                    <a:pt x="290" y="461"/>
                  </a:lnTo>
                  <a:lnTo>
                    <a:pt x="290" y="461"/>
                  </a:lnTo>
                  <a:lnTo>
                    <a:pt x="290" y="381"/>
                  </a:lnTo>
                  <a:lnTo>
                    <a:pt x="290" y="381"/>
                  </a:lnTo>
                  <a:lnTo>
                    <a:pt x="417" y="381"/>
                  </a:lnTo>
                  <a:lnTo>
                    <a:pt x="417" y="381"/>
                  </a:lnTo>
                  <a:close/>
                  <a:moveTo>
                    <a:pt x="535" y="381"/>
                  </a:moveTo>
                  <a:lnTo>
                    <a:pt x="535" y="381"/>
                  </a:lnTo>
                  <a:lnTo>
                    <a:pt x="534" y="382"/>
                  </a:lnTo>
                  <a:lnTo>
                    <a:pt x="534" y="382"/>
                  </a:lnTo>
                  <a:lnTo>
                    <a:pt x="525" y="403"/>
                  </a:lnTo>
                  <a:lnTo>
                    <a:pt x="514" y="423"/>
                  </a:lnTo>
                  <a:lnTo>
                    <a:pt x="501" y="443"/>
                  </a:lnTo>
                  <a:lnTo>
                    <a:pt x="486" y="461"/>
                  </a:lnTo>
                  <a:lnTo>
                    <a:pt x="486" y="461"/>
                  </a:lnTo>
                  <a:lnTo>
                    <a:pt x="486" y="461"/>
                  </a:lnTo>
                  <a:lnTo>
                    <a:pt x="486" y="461"/>
                  </a:lnTo>
                  <a:lnTo>
                    <a:pt x="400" y="461"/>
                  </a:lnTo>
                  <a:lnTo>
                    <a:pt x="400" y="461"/>
                  </a:lnTo>
                  <a:lnTo>
                    <a:pt x="400" y="460"/>
                  </a:lnTo>
                  <a:lnTo>
                    <a:pt x="400" y="460"/>
                  </a:lnTo>
                  <a:lnTo>
                    <a:pt x="400" y="460"/>
                  </a:lnTo>
                  <a:lnTo>
                    <a:pt x="411" y="441"/>
                  </a:lnTo>
                  <a:lnTo>
                    <a:pt x="419" y="421"/>
                  </a:lnTo>
                  <a:lnTo>
                    <a:pt x="426" y="402"/>
                  </a:lnTo>
                  <a:lnTo>
                    <a:pt x="431" y="381"/>
                  </a:lnTo>
                  <a:lnTo>
                    <a:pt x="431" y="381"/>
                  </a:lnTo>
                  <a:lnTo>
                    <a:pt x="431" y="381"/>
                  </a:lnTo>
                  <a:lnTo>
                    <a:pt x="431" y="381"/>
                  </a:lnTo>
                  <a:lnTo>
                    <a:pt x="535" y="381"/>
                  </a:lnTo>
                  <a:lnTo>
                    <a:pt x="535" y="381"/>
                  </a:lnTo>
                  <a:close/>
                  <a:moveTo>
                    <a:pt x="176" y="475"/>
                  </a:moveTo>
                  <a:lnTo>
                    <a:pt x="176" y="475"/>
                  </a:lnTo>
                  <a:lnTo>
                    <a:pt x="176" y="475"/>
                  </a:lnTo>
                  <a:lnTo>
                    <a:pt x="176" y="475"/>
                  </a:lnTo>
                  <a:lnTo>
                    <a:pt x="191" y="495"/>
                  </a:lnTo>
                  <a:lnTo>
                    <a:pt x="208" y="513"/>
                  </a:lnTo>
                  <a:lnTo>
                    <a:pt x="227" y="531"/>
                  </a:lnTo>
                  <a:lnTo>
                    <a:pt x="247" y="548"/>
                  </a:lnTo>
                  <a:lnTo>
                    <a:pt x="247" y="548"/>
                  </a:lnTo>
                  <a:lnTo>
                    <a:pt x="253" y="551"/>
                  </a:lnTo>
                  <a:lnTo>
                    <a:pt x="253" y="551"/>
                  </a:lnTo>
                  <a:lnTo>
                    <a:pt x="247" y="550"/>
                  </a:lnTo>
                  <a:lnTo>
                    <a:pt x="247" y="550"/>
                  </a:lnTo>
                  <a:lnTo>
                    <a:pt x="247" y="550"/>
                  </a:lnTo>
                  <a:lnTo>
                    <a:pt x="226" y="546"/>
                  </a:lnTo>
                  <a:lnTo>
                    <a:pt x="205" y="541"/>
                  </a:lnTo>
                  <a:lnTo>
                    <a:pt x="185" y="534"/>
                  </a:lnTo>
                  <a:lnTo>
                    <a:pt x="165" y="525"/>
                  </a:lnTo>
                  <a:lnTo>
                    <a:pt x="146" y="515"/>
                  </a:lnTo>
                  <a:lnTo>
                    <a:pt x="129" y="504"/>
                  </a:lnTo>
                  <a:lnTo>
                    <a:pt x="111" y="491"/>
                  </a:lnTo>
                  <a:lnTo>
                    <a:pt x="95" y="476"/>
                  </a:lnTo>
                  <a:lnTo>
                    <a:pt x="95" y="476"/>
                  </a:lnTo>
                  <a:lnTo>
                    <a:pt x="94" y="475"/>
                  </a:lnTo>
                  <a:lnTo>
                    <a:pt x="94" y="475"/>
                  </a:lnTo>
                  <a:lnTo>
                    <a:pt x="176" y="475"/>
                  </a:lnTo>
                  <a:lnTo>
                    <a:pt x="176" y="475"/>
                  </a:lnTo>
                  <a:close/>
                  <a:moveTo>
                    <a:pt x="278" y="475"/>
                  </a:moveTo>
                  <a:lnTo>
                    <a:pt x="278" y="475"/>
                  </a:lnTo>
                  <a:lnTo>
                    <a:pt x="278" y="552"/>
                  </a:lnTo>
                  <a:lnTo>
                    <a:pt x="278" y="552"/>
                  </a:lnTo>
                  <a:lnTo>
                    <a:pt x="262" y="542"/>
                  </a:lnTo>
                  <a:lnTo>
                    <a:pt x="262" y="542"/>
                  </a:lnTo>
                  <a:lnTo>
                    <a:pt x="247" y="531"/>
                  </a:lnTo>
                  <a:lnTo>
                    <a:pt x="230" y="516"/>
                  </a:lnTo>
                  <a:lnTo>
                    <a:pt x="212" y="498"/>
                  </a:lnTo>
                  <a:lnTo>
                    <a:pt x="203" y="487"/>
                  </a:lnTo>
                  <a:lnTo>
                    <a:pt x="194" y="476"/>
                  </a:lnTo>
                  <a:lnTo>
                    <a:pt x="194" y="476"/>
                  </a:lnTo>
                  <a:lnTo>
                    <a:pt x="192" y="475"/>
                  </a:lnTo>
                  <a:lnTo>
                    <a:pt x="192" y="475"/>
                  </a:lnTo>
                  <a:lnTo>
                    <a:pt x="278" y="475"/>
                  </a:lnTo>
                  <a:lnTo>
                    <a:pt x="278" y="475"/>
                  </a:lnTo>
                  <a:close/>
                  <a:moveTo>
                    <a:pt x="374" y="475"/>
                  </a:moveTo>
                  <a:lnTo>
                    <a:pt x="374" y="475"/>
                  </a:lnTo>
                  <a:lnTo>
                    <a:pt x="373" y="476"/>
                  </a:lnTo>
                  <a:lnTo>
                    <a:pt x="373" y="476"/>
                  </a:lnTo>
                  <a:lnTo>
                    <a:pt x="364" y="487"/>
                  </a:lnTo>
                  <a:lnTo>
                    <a:pt x="355" y="498"/>
                  </a:lnTo>
                  <a:lnTo>
                    <a:pt x="337" y="516"/>
                  </a:lnTo>
                  <a:lnTo>
                    <a:pt x="320" y="531"/>
                  </a:lnTo>
                  <a:lnTo>
                    <a:pt x="305" y="542"/>
                  </a:lnTo>
                  <a:lnTo>
                    <a:pt x="305" y="542"/>
                  </a:lnTo>
                  <a:lnTo>
                    <a:pt x="290" y="552"/>
                  </a:lnTo>
                  <a:lnTo>
                    <a:pt x="290" y="552"/>
                  </a:lnTo>
                  <a:lnTo>
                    <a:pt x="290" y="475"/>
                  </a:lnTo>
                  <a:lnTo>
                    <a:pt x="290" y="475"/>
                  </a:lnTo>
                  <a:lnTo>
                    <a:pt x="374" y="475"/>
                  </a:lnTo>
                  <a:lnTo>
                    <a:pt x="374" y="475"/>
                  </a:lnTo>
                  <a:close/>
                  <a:moveTo>
                    <a:pt x="473" y="475"/>
                  </a:moveTo>
                  <a:lnTo>
                    <a:pt x="473" y="475"/>
                  </a:lnTo>
                  <a:lnTo>
                    <a:pt x="471" y="476"/>
                  </a:lnTo>
                  <a:lnTo>
                    <a:pt x="471" y="476"/>
                  </a:lnTo>
                  <a:lnTo>
                    <a:pt x="455" y="491"/>
                  </a:lnTo>
                  <a:lnTo>
                    <a:pt x="438" y="504"/>
                  </a:lnTo>
                  <a:lnTo>
                    <a:pt x="420" y="515"/>
                  </a:lnTo>
                  <a:lnTo>
                    <a:pt x="401" y="525"/>
                  </a:lnTo>
                  <a:lnTo>
                    <a:pt x="382" y="534"/>
                  </a:lnTo>
                  <a:lnTo>
                    <a:pt x="361" y="541"/>
                  </a:lnTo>
                  <a:lnTo>
                    <a:pt x="340" y="547"/>
                  </a:lnTo>
                  <a:lnTo>
                    <a:pt x="319" y="551"/>
                  </a:lnTo>
                  <a:lnTo>
                    <a:pt x="319" y="551"/>
                  </a:lnTo>
                  <a:lnTo>
                    <a:pt x="313" y="551"/>
                  </a:lnTo>
                  <a:lnTo>
                    <a:pt x="313" y="551"/>
                  </a:lnTo>
                  <a:lnTo>
                    <a:pt x="319" y="547"/>
                  </a:lnTo>
                  <a:lnTo>
                    <a:pt x="319" y="547"/>
                  </a:lnTo>
                  <a:lnTo>
                    <a:pt x="334" y="537"/>
                  </a:lnTo>
                  <a:lnTo>
                    <a:pt x="351" y="521"/>
                  </a:lnTo>
                  <a:lnTo>
                    <a:pt x="361" y="511"/>
                  </a:lnTo>
                  <a:lnTo>
                    <a:pt x="371" y="500"/>
                  </a:lnTo>
                  <a:lnTo>
                    <a:pt x="381" y="488"/>
                  </a:lnTo>
                  <a:lnTo>
                    <a:pt x="391" y="475"/>
                  </a:lnTo>
                  <a:lnTo>
                    <a:pt x="391" y="475"/>
                  </a:lnTo>
                  <a:lnTo>
                    <a:pt x="391" y="475"/>
                  </a:lnTo>
                  <a:lnTo>
                    <a:pt x="391" y="475"/>
                  </a:lnTo>
                  <a:lnTo>
                    <a:pt x="473" y="475"/>
                  </a:lnTo>
                  <a:lnTo>
                    <a:pt x="473" y="47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 name="Freeform 27"/>
            <p:cNvSpPr>
              <a:spLocks/>
            </p:cNvSpPr>
            <p:nvPr userDrawn="1"/>
          </p:nvSpPr>
          <p:spPr bwMode="auto">
            <a:xfrm>
              <a:off x="1658938" y="1789113"/>
              <a:ext cx="107950" cy="187325"/>
            </a:xfrm>
            <a:custGeom>
              <a:avLst/>
              <a:gdLst>
                <a:gd name="T0" fmla="*/ 68 w 68"/>
                <a:gd name="T1" fmla="*/ 1 h 118"/>
                <a:gd name="T2" fmla="*/ 68 w 68"/>
                <a:gd name="T3" fmla="*/ 1 h 118"/>
                <a:gd name="T4" fmla="*/ 66 w 68"/>
                <a:gd name="T5" fmla="*/ 2 h 118"/>
                <a:gd name="T6" fmla="*/ 65 w 68"/>
                <a:gd name="T7" fmla="*/ 4 h 118"/>
                <a:gd name="T8" fmla="*/ 62 w 68"/>
                <a:gd name="T9" fmla="*/ 8 h 118"/>
                <a:gd name="T10" fmla="*/ 57 w 68"/>
                <a:gd name="T11" fmla="*/ 24 h 118"/>
                <a:gd name="T12" fmla="*/ 36 w 68"/>
                <a:gd name="T13" fmla="*/ 95 h 118"/>
                <a:gd name="T14" fmla="*/ 36 w 68"/>
                <a:gd name="T15" fmla="*/ 95 h 118"/>
                <a:gd name="T16" fmla="*/ 34 w 68"/>
                <a:gd name="T17" fmla="*/ 104 h 118"/>
                <a:gd name="T18" fmla="*/ 33 w 68"/>
                <a:gd name="T19" fmla="*/ 110 h 118"/>
                <a:gd name="T20" fmla="*/ 34 w 68"/>
                <a:gd name="T21" fmla="*/ 114 h 118"/>
                <a:gd name="T22" fmla="*/ 35 w 68"/>
                <a:gd name="T23" fmla="*/ 117 h 118"/>
                <a:gd name="T24" fmla="*/ 35 w 68"/>
                <a:gd name="T25" fmla="*/ 118 h 118"/>
                <a:gd name="T26" fmla="*/ 0 w 68"/>
                <a:gd name="T27" fmla="*/ 118 h 118"/>
                <a:gd name="T28" fmla="*/ 0 w 68"/>
                <a:gd name="T29" fmla="*/ 117 h 118"/>
                <a:gd name="T30" fmla="*/ 0 w 68"/>
                <a:gd name="T31" fmla="*/ 117 h 118"/>
                <a:gd name="T32" fmla="*/ 4 w 68"/>
                <a:gd name="T33" fmla="*/ 114 h 118"/>
                <a:gd name="T34" fmla="*/ 6 w 68"/>
                <a:gd name="T35" fmla="*/ 111 h 118"/>
                <a:gd name="T36" fmla="*/ 9 w 68"/>
                <a:gd name="T37" fmla="*/ 105 h 118"/>
                <a:gd name="T38" fmla="*/ 11 w 68"/>
                <a:gd name="T39" fmla="*/ 96 h 118"/>
                <a:gd name="T40" fmla="*/ 32 w 68"/>
                <a:gd name="T41" fmla="*/ 25 h 118"/>
                <a:gd name="T42" fmla="*/ 32 w 68"/>
                <a:gd name="T43" fmla="*/ 25 h 118"/>
                <a:gd name="T44" fmla="*/ 34 w 68"/>
                <a:gd name="T45" fmla="*/ 15 h 118"/>
                <a:gd name="T46" fmla="*/ 35 w 68"/>
                <a:gd name="T47" fmla="*/ 9 h 118"/>
                <a:gd name="T48" fmla="*/ 35 w 68"/>
                <a:gd name="T49" fmla="*/ 5 h 118"/>
                <a:gd name="T50" fmla="*/ 34 w 68"/>
                <a:gd name="T51" fmla="*/ 1 h 118"/>
                <a:gd name="T52" fmla="*/ 34 w 68"/>
                <a:gd name="T53" fmla="*/ 0 h 118"/>
                <a:gd name="T54" fmla="*/ 68 w 68"/>
                <a:gd name="T55" fmla="*/ 0 h 118"/>
                <a:gd name="T56" fmla="*/ 68 w 68"/>
                <a:gd name="T57" fmla="*/ 1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8" h="118">
                  <a:moveTo>
                    <a:pt x="68" y="1"/>
                  </a:moveTo>
                  <a:lnTo>
                    <a:pt x="68" y="1"/>
                  </a:lnTo>
                  <a:lnTo>
                    <a:pt x="66" y="2"/>
                  </a:lnTo>
                  <a:lnTo>
                    <a:pt x="65" y="4"/>
                  </a:lnTo>
                  <a:lnTo>
                    <a:pt x="62" y="8"/>
                  </a:lnTo>
                  <a:lnTo>
                    <a:pt x="57" y="24"/>
                  </a:lnTo>
                  <a:lnTo>
                    <a:pt x="36" y="95"/>
                  </a:lnTo>
                  <a:lnTo>
                    <a:pt x="36" y="95"/>
                  </a:lnTo>
                  <a:lnTo>
                    <a:pt x="34" y="104"/>
                  </a:lnTo>
                  <a:lnTo>
                    <a:pt x="33" y="110"/>
                  </a:lnTo>
                  <a:lnTo>
                    <a:pt x="34" y="114"/>
                  </a:lnTo>
                  <a:lnTo>
                    <a:pt x="35" y="117"/>
                  </a:lnTo>
                  <a:lnTo>
                    <a:pt x="35" y="118"/>
                  </a:lnTo>
                  <a:lnTo>
                    <a:pt x="0" y="118"/>
                  </a:lnTo>
                  <a:lnTo>
                    <a:pt x="0" y="117"/>
                  </a:lnTo>
                  <a:lnTo>
                    <a:pt x="0" y="117"/>
                  </a:lnTo>
                  <a:lnTo>
                    <a:pt x="4" y="114"/>
                  </a:lnTo>
                  <a:lnTo>
                    <a:pt x="6" y="111"/>
                  </a:lnTo>
                  <a:lnTo>
                    <a:pt x="9" y="105"/>
                  </a:lnTo>
                  <a:lnTo>
                    <a:pt x="11" y="96"/>
                  </a:lnTo>
                  <a:lnTo>
                    <a:pt x="32" y="25"/>
                  </a:lnTo>
                  <a:lnTo>
                    <a:pt x="32" y="25"/>
                  </a:lnTo>
                  <a:lnTo>
                    <a:pt x="34" y="15"/>
                  </a:lnTo>
                  <a:lnTo>
                    <a:pt x="35" y="9"/>
                  </a:lnTo>
                  <a:lnTo>
                    <a:pt x="35" y="5"/>
                  </a:lnTo>
                  <a:lnTo>
                    <a:pt x="34" y="1"/>
                  </a:lnTo>
                  <a:lnTo>
                    <a:pt x="34" y="0"/>
                  </a:lnTo>
                  <a:lnTo>
                    <a:pt x="68" y="0"/>
                  </a:lnTo>
                  <a:lnTo>
                    <a:pt x="68"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 name="Freeform 28"/>
            <p:cNvSpPr>
              <a:spLocks/>
            </p:cNvSpPr>
            <p:nvPr userDrawn="1"/>
          </p:nvSpPr>
          <p:spPr bwMode="auto">
            <a:xfrm>
              <a:off x="1289051" y="1785938"/>
              <a:ext cx="138113" cy="193675"/>
            </a:xfrm>
            <a:custGeom>
              <a:avLst/>
              <a:gdLst>
                <a:gd name="T0" fmla="*/ 8 w 87"/>
                <a:gd name="T1" fmla="*/ 90 h 122"/>
                <a:gd name="T2" fmla="*/ 10 w 87"/>
                <a:gd name="T3" fmla="*/ 101 h 122"/>
                <a:gd name="T4" fmla="*/ 16 w 87"/>
                <a:gd name="T5" fmla="*/ 109 h 122"/>
                <a:gd name="T6" fmla="*/ 25 w 87"/>
                <a:gd name="T7" fmla="*/ 113 h 122"/>
                <a:gd name="T8" fmla="*/ 38 w 87"/>
                <a:gd name="T9" fmla="*/ 114 h 122"/>
                <a:gd name="T10" fmla="*/ 42 w 87"/>
                <a:gd name="T11" fmla="*/ 113 h 122"/>
                <a:gd name="T12" fmla="*/ 50 w 87"/>
                <a:gd name="T13" fmla="*/ 110 h 122"/>
                <a:gd name="T14" fmla="*/ 55 w 87"/>
                <a:gd name="T15" fmla="*/ 104 h 122"/>
                <a:gd name="T16" fmla="*/ 58 w 87"/>
                <a:gd name="T17" fmla="*/ 97 h 122"/>
                <a:gd name="T18" fmla="*/ 58 w 87"/>
                <a:gd name="T19" fmla="*/ 94 h 122"/>
                <a:gd name="T20" fmla="*/ 54 w 87"/>
                <a:gd name="T21" fmla="*/ 82 h 122"/>
                <a:gd name="T22" fmla="*/ 43 w 87"/>
                <a:gd name="T23" fmla="*/ 72 h 122"/>
                <a:gd name="T24" fmla="*/ 38 w 87"/>
                <a:gd name="T25" fmla="*/ 68 h 122"/>
                <a:gd name="T26" fmla="*/ 22 w 87"/>
                <a:gd name="T27" fmla="*/ 54 h 122"/>
                <a:gd name="T28" fmla="*/ 17 w 87"/>
                <a:gd name="T29" fmla="*/ 46 h 122"/>
                <a:gd name="T30" fmla="*/ 16 w 87"/>
                <a:gd name="T31" fmla="*/ 36 h 122"/>
                <a:gd name="T32" fmla="*/ 17 w 87"/>
                <a:gd name="T33" fmla="*/ 29 h 122"/>
                <a:gd name="T34" fmla="*/ 22 w 87"/>
                <a:gd name="T35" fmla="*/ 15 h 122"/>
                <a:gd name="T36" fmla="*/ 33 w 87"/>
                <a:gd name="T37" fmla="*/ 6 h 122"/>
                <a:gd name="T38" fmla="*/ 48 w 87"/>
                <a:gd name="T39" fmla="*/ 1 h 122"/>
                <a:gd name="T40" fmla="*/ 56 w 87"/>
                <a:gd name="T41" fmla="*/ 0 h 122"/>
                <a:gd name="T42" fmla="*/ 77 w 87"/>
                <a:gd name="T43" fmla="*/ 2 h 122"/>
                <a:gd name="T44" fmla="*/ 87 w 87"/>
                <a:gd name="T45" fmla="*/ 5 h 122"/>
                <a:gd name="T46" fmla="*/ 80 w 87"/>
                <a:gd name="T47" fmla="*/ 27 h 122"/>
                <a:gd name="T48" fmla="*/ 77 w 87"/>
                <a:gd name="T49" fmla="*/ 17 h 122"/>
                <a:gd name="T50" fmla="*/ 73 w 87"/>
                <a:gd name="T51" fmla="*/ 11 h 122"/>
                <a:gd name="T52" fmla="*/ 65 w 87"/>
                <a:gd name="T53" fmla="*/ 8 h 122"/>
                <a:gd name="T54" fmla="*/ 55 w 87"/>
                <a:gd name="T55" fmla="*/ 8 h 122"/>
                <a:gd name="T56" fmla="*/ 50 w 87"/>
                <a:gd name="T57" fmla="*/ 8 h 122"/>
                <a:gd name="T58" fmla="*/ 44 w 87"/>
                <a:gd name="T59" fmla="*/ 12 h 122"/>
                <a:gd name="T60" fmla="*/ 39 w 87"/>
                <a:gd name="T61" fmla="*/ 17 h 122"/>
                <a:gd name="T62" fmla="*/ 37 w 87"/>
                <a:gd name="T63" fmla="*/ 28 h 122"/>
                <a:gd name="T64" fmla="*/ 38 w 87"/>
                <a:gd name="T65" fmla="*/ 34 h 122"/>
                <a:gd name="T66" fmla="*/ 45 w 87"/>
                <a:gd name="T67" fmla="*/ 44 h 122"/>
                <a:gd name="T68" fmla="*/ 57 w 87"/>
                <a:gd name="T69" fmla="*/ 52 h 122"/>
                <a:gd name="T70" fmla="*/ 66 w 87"/>
                <a:gd name="T71" fmla="*/ 58 h 122"/>
                <a:gd name="T72" fmla="*/ 77 w 87"/>
                <a:gd name="T73" fmla="*/ 69 h 122"/>
                <a:gd name="T74" fmla="*/ 80 w 87"/>
                <a:gd name="T75" fmla="*/ 79 h 122"/>
                <a:gd name="T76" fmla="*/ 81 w 87"/>
                <a:gd name="T77" fmla="*/ 84 h 122"/>
                <a:gd name="T78" fmla="*/ 77 w 87"/>
                <a:gd name="T79" fmla="*/ 100 h 122"/>
                <a:gd name="T80" fmla="*/ 68 w 87"/>
                <a:gd name="T81" fmla="*/ 112 h 122"/>
                <a:gd name="T82" fmla="*/ 54 w 87"/>
                <a:gd name="T83" fmla="*/ 120 h 122"/>
                <a:gd name="T84" fmla="*/ 35 w 87"/>
                <a:gd name="T85" fmla="*/ 122 h 122"/>
                <a:gd name="T86" fmla="*/ 24 w 87"/>
                <a:gd name="T87" fmla="*/ 121 h 122"/>
                <a:gd name="T88" fmla="*/ 6 w 87"/>
                <a:gd name="T89" fmla="*/ 116 h 122"/>
                <a:gd name="T90" fmla="*/ 0 w 87"/>
                <a:gd name="T91" fmla="*/ 112 h 122"/>
                <a:gd name="T92" fmla="*/ 8 w 87"/>
                <a:gd name="T93" fmla="*/ 9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7" h="122">
                  <a:moveTo>
                    <a:pt x="8" y="90"/>
                  </a:moveTo>
                  <a:lnTo>
                    <a:pt x="8" y="90"/>
                  </a:lnTo>
                  <a:lnTo>
                    <a:pt x="9" y="96"/>
                  </a:lnTo>
                  <a:lnTo>
                    <a:pt x="10" y="101"/>
                  </a:lnTo>
                  <a:lnTo>
                    <a:pt x="13" y="106"/>
                  </a:lnTo>
                  <a:lnTo>
                    <a:pt x="16" y="109"/>
                  </a:lnTo>
                  <a:lnTo>
                    <a:pt x="20" y="112"/>
                  </a:lnTo>
                  <a:lnTo>
                    <a:pt x="25" y="113"/>
                  </a:lnTo>
                  <a:lnTo>
                    <a:pt x="31" y="114"/>
                  </a:lnTo>
                  <a:lnTo>
                    <a:pt x="38" y="114"/>
                  </a:lnTo>
                  <a:lnTo>
                    <a:pt x="38" y="114"/>
                  </a:lnTo>
                  <a:lnTo>
                    <a:pt x="42" y="113"/>
                  </a:lnTo>
                  <a:lnTo>
                    <a:pt x="46" y="112"/>
                  </a:lnTo>
                  <a:lnTo>
                    <a:pt x="50" y="110"/>
                  </a:lnTo>
                  <a:lnTo>
                    <a:pt x="53" y="107"/>
                  </a:lnTo>
                  <a:lnTo>
                    <a:pt x="55" y="104"/>
                  </a:lnTo>
                  <a:lnTo>
                    <a:pt x="57" y="101"/>
                  </a:lnTo>
                  <a:lnTo>
                    <a:pt x="58" y="97"/>
                  </a:lnTo>
                  <a:lnTo>
                    <a:pt x="58" y="94"/>
                  </a:lnTo>
                  <a:lnTo>
                    <a:pt x="58" y="94"/>
                  </a:lnTo>
                  <a:lnTo>
                    <a:pt x="57" y="88"/>
                  </a:lnTo>
                  <a:lnTo>
                    <a:pt x="54" y="82"/>
                  </a:lnTo>
                  <a:lnTo>
                    <a:pt x="50" y="77"/>
                  </a:lnTo>
                  <a:lnTo>
                    <a:pt x="43" y="72"/>
                  </a:lnTo>
                  <a:lnTo>
                    <a:pt x="38" y="68"/>
                  </a:lnTo>
                  <a:lnTo>
                    <a:pt x="38" y="68"/>
                  </a:lnTo>
                  <a:lnTo>
                    <a:pt x="29" y="62"/>
                  </a:lnTo>
                  <a:lnTo>
                    <a:pt x="22" y="54"/>
                  </a:lnTo>
                  <a:lnTo>
                    <a:pt x="20" y="51"/>
                  </a:lnTo>
                  <a:lnTo>
                    <a:pt x="17" y="46"/>
                  </a:lnTo>
                  <a:lnTo>
                    <a:pt x="16" y="41"/>
                  </a:lnTo>
                  <a:lnTo>
                    <a:pt x="16" y="36"/>
                  </a:lnTo>
                  <a:lnTo>
                    <a:pt x="16" y="36"/>
                  </a:lnTo>
                  <a:lnTo>
                    <a:pt x="17" y="29"/>
                  </a:lnTo>
                  <a:lnTo>
                    <a:pt x="19" y="22"/>
                  </a:lnTo>
                  <a:lnTo>
                    <a:pt x="22" y="15"/>
                  </a:lnTo>
                  <a:lnTo>
                    <a:pt x="27" y="10"/>
                  </a:lnTo>
                  <a:lnTo>
                    <a:pt x="33" y="6"/>
                  </a:lnTo>
                  <a:lnTo>
                    <a:pt x="40" y="3"/>
                  </a:lnTo>
                  <a:lnTo>
                    <a:pt x="48" y="1"/>
                  </a:lnTo>
                  <a:lnTo>
                    <a:pt x="56" y="0"/>
                  </a:lnTo>
                  <a:lnTo>
                    <a:pt x="56" y="0"/>
                  </a:lnTo>
                  <a:lnTo>
                    <a:pt x="67" y="0"/>
                  </a:lnTo>
                  <a:lnTo>
                    <a:pt x="77" y="2"/>
                  </a:lnTo>
                  <a:lnTo>
                    <a:pt x="77" y="2"/>
                  </a:lnTo>
                  <a:lnTo>
                    <a:pt x="87" y="5"/>
                  </a:lnTo>
                  <a:lnTo>
                    <a:pt x="82" y="27"/>
                  </a:lnTo>
                  <a:lnTo>
                    <a:pt x="80" y="27"/>
                  </a:lnTo>
                  <a:lnTo>
                    <a:pt x="80" y="27"/>
                  </a:lnTo>
                  <a:lnTo>
                    <a:pt x="77" y="17"/>
                  </a:lnTo>
                  <a:lnTo>
                    <a:pt x="75" y="14"/>
                  </a:lnTo>
                  <a:lnTo>
                    <a:pt x="73" y="11"/>
                  </a:lnTo>
                  <a:lnTo>
                    <a:pt x="70" y="9"/>
                  </a:lnTo>
                  <a:lnTo>
                    <a:pt x="65" y="8"/>
                  </a:lnTo>
                  <a:lnTo>
                    <a:pt x="61" y="7"/>
                  </a:lnTo>
                  <a:lnTo>
                    <a:pt x="55" y="8"/>
                  </a:lnTo>
                  <a:lnTo>
                    <a:pt x="55" y="8"/>
                  </a:lnTo>
                  <a:lnTo>
                    <a:pt x="50" y="8"/>
                  </a:lnTo>
                  <a:lnTo>
                    <a:pt x="47" y="10"/>
                  </a:lnTo>
                  <a:lnTo>
                    <a:pt x="44" y="12"/>
                  </a:lnTo>
                  <a:lnTo>
                    <a:pt x="41" y="14"/>
                  </a:lnTo>
                  <a:lnTo>
                    <a:pt x="39" y="17"/>
                  </a:lnTo>
                  <a:lnTo>
                    <a:pt x="38" y="21"/>
                  </a:lnTo>
                  <a:lnTo>
                    <a:pt x="37" y="28"/>
                  </a:lnTo>
                  <a:lnTo>
                    <a:pt x="37" y="28"/>
                  </a:lnTo>
                  <a:lnTo>
                    <a:pt x="38" y="34"/>
                  </a:lnTo>
                  <a:lnTo>
                    <a:pt x="40" y="39"/>
                  </a:lnTo>
                  <a:lnTo>
                    <a:pt x="45" y="44"/>
                  </a:lnTo>
                  <a:lnTo>
                    <a:pt x="52" y="48"/>
                  </a:lnTo>
                  <a:lnTo>
                    <a:pt x="57" y="52"/>
                  </a:lnTo>
                  <a:lnTo>
                    <a:pt x="57" y="52"/>
                  </a:lnTo>
                  <a:lnTo>
                    <a:pt x="66" y="58"/>
                  </a:lnTo>
                  <a:lnTo>
                    <a:pt x="74" y="65"/>
                  </a:lnTo>
                  <a:lnTo>
                    <a:pt x="77" y="69"/>
                  </a:lnTo>
                  <a:lnTo>
                    <a:pt x="79" y="74"/>
                  </a:lnTo>
                  <a:lnTo>
                    <a:pt x="80" y="79"/>
                  </a:lnTo>
                  <a:lnTo>
                    <a:pt x="81" y="84"/>
                  </a:lnTo>
                  <a:lnTo>
                    <a:pt x="81" y="84"/>
                  </a:lnTo>
                  <a:lnTo>
                    <a:pt x="80" y="93"/>
                  </a:lnTo>
                  <a:lnTo>
                    <a:pt x="77" y="100"/>
                  </a:lnTo>
                  <a:lnTo>
                    <a:pt x="73" y="107"/>
                  </a:lnTo>
                  <a:lnTo>
                    <a:pt x="68" y="112"/>
                  </a:lnTo>
                  <a:lnTo>
                    <a:pt x="62" y="116"/>
                  </a:lnTo>
                  <a:lnTo>
                    <a:pt x="54" y="120"/>
                  </a:lnTo>
                  <a:lnTo>
                    <a:pt x="45" y="122"/>
                  </a:lnTo>
                  <a:lnTo>
                    <a:pt x="35" y="122"/>
                  </a:lnTo>
                  <a:lnTo>
                    <a:pt x="35" y="122"/>
                  </a:lnTo>
                  <a:lnTo>
                    <a:pt x="24" y="121"/>
                  </a:lnTo>
                  <a:lnTo>
                    <a:pt x="14" y="119"/>
                  </a:lnTo>
                  <a:lnTo>
                    <a:pt x="6" y="116"/>
                  </a:lnTo>
                  <a:lnTo>
                    <a:pt x="0" y="112"/>
                  </a:lnTo>
                  <a:lnTo>
                    <a:pt x="0" y="112"/>
                  </a:lnTo>
                  <a:lnTo>
                    <a:pt x="6" y="90"/>
                  </a:lnTo>
                  <a:lnTo>
                    <a:pt x="8" y="9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2" name="Freeform 29"/>
            <p:cNvSpPr>
              <a:spLocks/>
            </p:cNvSpPr>
            <p:nvPr userDrawn="1"/>
          </p:nvSpPr>
          <p:spPr bwMode="auto">
            <a:xfrm>
              <a:off x="1760538" y="1789113"/>
              <a:ext cx="166688" cy="187325"/>
            </a:xfrm>
            <a:custGeom>
              <a:avLst/>
              <a:gdLst>
                <a:gd name="T0" fmla="*/ 105 w 105"/>
                <a:gd name="T1" fmla="*/ 0 h 118"/>
                <a:gd name="T2" fmla="*/ 105 w 105"/>
                <a:gd name="T3" fmla="*/ 0 h 118"/>
                <a:gd name="T4" fmla="*/ 98 w 105"/>
                <a:gd name="T5" fmla="*/ 22 h 118"/>
                <a:gd name="T6" fmla="*/ 97 w 105"/>
                <a:gd name="T7" fmla="*/ 22 h 118"/>
                <a:gd name="T8" fmla="*/ 97 w 105"/>
                <a:gd name="T9" fmla="*/ 22 h 118"/>
                <a:gd name="T10" fmla="*/ 95 w 105"/>
                <a:gd name="T11" fmla="*/ 16 h 118"/>
                <a:gd name="T12" fmla="*/ 92 w 105"/>
                <a:gd name="T13" fmla="*/ 13 h 118"/>
                <a:gd name="T14" fmla="*/ 88 w 105"/>
                <a:gd name="T15" fmla="*/ 10 h 118"/>
                <a:gd name="T16" fmla="*/ 84 w 105"/>
                <a:gd name="T17" fmla="*/ 9 h 118"/>
                <a:gd name="T18" fmla="*/ 76 w 105"/>
                <a:gd name="T19" fmla="*/ 8 h 118"/>
                <a:gd name="T20" fmla="*/ 69 w 105"/>
                <a:gd name="T21" fmla="*/ 8 h 118"/>
                <a:gd name="T22" fmla="*/ 68 w 105"/>
                <a:gd name="T23" fmla="*/ 8 h 118"/>
                <a:gd name="T24" fmla="*/ 68 w 105"/>
                <a:gd name="T25" fmla="*/ 8 h 118"/>
                <a:gd name="T26" fmla="*/ 64 w 105"/>
                <a:gd name="T27" fmla="*/ 9 h 118"/>
                <a:gd name="T28" fmla="*/ 61 w 105"/>
                <a:gd name="T29" fmla="*/ 10 h 118"/>
                <a:gd name="T30" fmla="*/ 59 w 105"/>
                <a:gd name="T31" fmla="*/ 12 h 118"/>
                <a:gd name="T32" fmla="*/ 58 w 105"/>
                <a:gd name="T33" fmla="*/ 16 h 118"/>
                <a:gd name="T34" fmla="*/ 48 w 105"/>
                <a:gd name="T35" fmla="*/ 55 h 118"/>
                <a:gd name="T36" fmla="*/ 51 w 105"/>
                <a:gd name="T37" fmla="*/ 55 h 118"/>
                <a:gd name="T38" fmla="*/ 51 w 105"/>
                <a:gd name="T39" fmla="*/ 55 h 118"/>
                <a:gd name="T40" fmla="*/ 62 w 105"/>
                <a:gd name="T41" fmla="*/ 55 h 118"/>
                <a:gd name="T42" fmla="*/ 71 w 105"/>
                <a:gd name="T43" fmla="*/ 55 h 118"/>
                <a:gd name="T44" fmla="*/ 78 w 105"/>
                <a:gd name="T45" fmla="*/ 53 h 118"/>
                <a:gd name="T46" fmla="*/ 81 w 105"/>
                <a:gd name="T47" fmla="*/ 52 h 118"/>
                <a:gd name="T48" fmla="*/ 83 w 105"/>
                <a:gd name="T49" fmla="*/ 50 h 118"/>
                <a:gd name="T50" fmla="*/ 84 w 105"/>
                <a:gd name="T51" fmla="*/ 50 h 118"/>
                <a:gd name="T52" fmla="*/ 78 w 105"/>
                <a:gd name="T53" fmla="*/ 71 h 118"/>
                <a:gd name="T54" fmla="*/ 77 w 105"/>
                <a:gd name="T55" fmla="*/ 71 h 118"/>
                <a:gd name="T56" fmla="*/ 77 w 105"/>
                <a:gd name="T57" fmla="*/ 71 h 118"/>
                <a:gd name="T58" fmla="*/ 75 w 105"/>
                <a:gd name="T59" fmla="*/ 68 h 118"/>
                <a:gd name="T60" fmla="*/ 73 w 105"/>
                <a:gd name="T61" fmla="*/ 66 h 118"/>
                <a:gd name="T62" fmla="*/ 70 w 105"/>
                <a:gd name="T63" fmla="*/ 65 h 118"/>
                <a:gd name="T64" fmla="*/ 67 w 105"/>
                <a:gd name="T65" fmla="*/ 64 h 118"/>
                <a:gd name="T66" fmla="*/ 58 w 105"/>
                <a:gd name="T67" fmla="*/ 63 h 118"/>
                <a:gd name="T68" fmla="*/ 48 w 105"/>
                <a:gd name="T69" fmla="*/ 63 h 118"/>
                <a:gd name="T70" fmla="*/ 45 w 105"/>
                <a:gd name="T71" fmla="*/ 63 h 118"/>
                <a:gd name="T72" fmla="*/ 36 w 105"/>
                <a:gd name="T73" fmla="*/ 95 h 118"/>
                <a:gd name="T74" fmla="*/ 36 w 105"/>
                <a:gd name="T75" fmla="*/ 95 h 118"/>
                <a:gd name="T76" fmla="*/ 34 w 105"/>
                <a:gd name="T77" fmla="*/ 103 h 118"/>
                <a:gd name="T78" fmla="*/ 32 w 105"/>
                <a:gd name="T79" fmla="*/ 109 h 118"/>
                <a:gd name="T80" fmla="*/ 33 w 105"/>
                <a:gd name="T81" fmla="*/ 114 h 118"/>
                <a:gd name="T82" fmla="*/ 34 w 105"/>
                <a:gd name="T83" fmla="*/ 117 h 118"/>
                <a:gd name="T84" fmla="*/ 34 w 105"/>
                <a:gd name="T85" fmla="*/ 118 h 118"/>
                <a:gd name="T86" fmla="*/ 0 w 105"/>
                <a:gd name="T87" fmla="*/ 118 h 118"/>
                <a:gd name="T88" fmla="*/ 0 w 105"/>
                <a:gd name="T89" fmla="*/ 117 h 118"/>
                <a:gd name="T90" fmla="*/ 0 w 105"/>
                <a:gd name="T91" fmla="*/ 117 h 118"/>
                <a:gd name="T92" fmla="*/ 3 w 105"/>
                <a:gd name="T93" fmla="*/ 114 h 118"/>
                <a:gd name="T94" fmla="*/ 6 w 105"/>
                <a:gd name="T95" fmla="*/ 110 h 118"/>
                <a:gd name="T96" fmla="*/ 8 w 105"/>
                <a:gd name="T97" fmla="*/ 104 h 118"/>
                <a:gd name="T98" fmla="*/ 11 w 105"/>
                <a:gd name="T99" fmla="*/ 96 h 118"/>
                <a:gd name="T100" fmla="*/ 32 w 105"/>
                <a:gd name="T101" fmla="*/ 24 h 118"/>
                <a:gd name="T102" fmla="*/ 32 w 105"/>
                <a:gd name="T103" fmla="*/ 24 h 118"/>
                <a:gd name="T104" fmla="*/ 34 w 105"/>
                <a:gd name="T105" fmla="*/ 15 h 118"/>
                <a:gd name="T106" fmla="*/ 35 w 105"/>
                <a:gd name="T107" fmla="*/ 9 h 118"/>
                <a:gd name="T108" fmla="*/ 35 w 105"/>
                <a:gd name="T109" fmla="*/ 5 h 118"/>
                <a:gd name="T110" fmla="*/ 33 w 105"/>
                <a:gd name="T111" fmla="*/ 1 h 118"/>
                <a:gd name="T112" fmla="*/ 33 w 105"/>
                <a:gd name="T113" fmla="*/ 0 h 118"/>
                <a:gd name="T114" fmla="*/ 105 w 105"/>
                <a:gd name="T115" fmla="*/ 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5" h="118">
                  <a:moveTo>
                    <a:pt x="105" y="0"/>
                  </a:moveTo>
                  <a:lnTo>
                    <a:pt x="105" y="0"/>
                  </a:lnTo>
                  <a:lnTo>
                    <a:pt x="98" y="22"/>
                  </a:lnTo>
                  <a:lnTo>
                    <a:pt x="97" y="22"/>
                  </a:lnTo>
                  <a:lnTo>
                    <a:pt x="97" y="22"/>
                  </a:lnTo>
                  <a:lnTo>
                    <a:pt x="95" y="16"/>
                  </a:lnTo>
                  <a:lnTo>
                    <a:pt x="92" y="13"/>
                  </a:lnTo>
                  <a:lnTo>
                    <a:pt x="88" y="10"/>
                  </a:lnTo>
                  <a:lnTo>
                    <a:pt x="84" y="9"/>
                  </a:lnTo>
                  <a:lnTo>
                    <a:pt x="76" y="8"/>
                  </a:lnTo>
                  <a:lnTo>
                    <a:pt x="69" y="8"/>
                  </a:lnTo>
                  <a:lnTo>
                    <a:pt x="68" y="8"/>
                  </a:lnTo>
                  <a:lnTo>
                    <a:pt x="68" y="8"/>
                  </a:lnTo>
                  <a:lnTo>
                    <a:pt x="64" y="9"/>
                  </a:lnTo>
                  <a:lnTo>
                    <a:pt x="61" y="10"/>
                  </a:lnTo>
                  <a:lnTo>
                    <a:pt x="59" y="12"/>
                  </a:lnTo>
                  <a:lnTo>
                    <a:pt x="58" y="16"/>
                  </a:lnTo>
                  <a:lnTo>
                    <a:pt x="48" y="55"/>
                  </a:lnTo>
                  <a:lnTo>
                    <a:pt x="51" y="55"/>
                  </a:lnTo>
                  <a:lnTo>
                    <a:pt x="51" y="55"/>
                  </a:lnTo>
                  <a:lnTo>
                    <a:pt x="62" y="55"/>
                  </a:lnTo>
                  <a:lnTo>
                    <a:pt x="71" y="55"/>
                  </a:lnTo>
                  <a:lnTo>
                    <a:pt x="78" y="53"/>
                  </a:lnTo>
                  <a:lnTo>
                    <a:pt x="81" y="52"/>
                  </a:lnTo>
                  <a:lnTo>
                    <a:pt x="83" y="50"/>
                  </a:lnTo>
                  <a:lnTo>
                    <a:pt x="84" y="50"/>
                  </a:lnTo>
                  <a:lnTo>
                    <a:pt x="78" y="71"/>
                  </a:lnTo>
                  <a:lnTo>
                    <a:pt x="77" y="71"/>
                  </a:lnTo>
                  <a:lnTo>
                    <a:pt x="77" y="71"/>
                  </a:lnTo>
                  <a:lnTo>
                    <a:pt x="75" y="68"/>
                  </a:lnTo>
                  <a:lnTo>
                    <a:pt x="73" y="66"/>
                  </a:lnTo>
                  <a:lnTo>
                    <a:pt x="70" y="65"/>
                  </a:lnTo>
                  <a:lnTo>
                    <a:pt x="67" y="64"/>
                  </a:lnTo>
                  <a:lnTo>
                    <a:pt x="58" y="63"/>
                  </a:lnTo>
                  <a:lnTo>
                    <a:pt x="48" y="63"/>
                  </a:lnTo>
                  <a:lnTo>
                    <a:pt x="45" y="63"/>
                  </a:lnTo>
                  <a:lnTo>
                    <a:pt x="36" y="95"/>
                  </a:lnTo>
                  <a:lnTo>
                    <a:pt x="36" y="95"/>
                  </a:lnTo>
                  <a:lnTo>
                    <a:pt x="34" y="103"/>
                  </a:lnTo>
                  <a:lnTo>
                    <a:pt x="32" y="109"/>
                  </a:lnTo>
                  <a:lnTo>
                    <a:pt x="33" y="114"/>
                  </a:lnTo>
                  <a:lnTo>
                    <a:pt x="34" y="117"/>
                  </a:lnTo>
                  <a:lnTo>
                    <a:pt x="34" y="118"/>
                  </a:lnTo>
                  <a:lnTo>
                    <a:pt x="0" y="118"/>
                  </a:lnTo>
                  <a:lnTo>
                    <a:pt x="0" y="117"/>
                  </a:lnTo>
                  <a:lnTo>
                    <a:pt x="0" y="117"/>
                  </a:lnTo>
                  <a:lnTo>
                    <a:pt x="3" y="114"/>
                  </a:lnTo>
                  <a:lnTo>
                    <a:pt x="6" y="110"/>
                  </a:lnTo>
                  <a:lnTo>
                    <a:pt x="8" y="104"/>
                  </a:lnTo>
                  <a:lnTo>
                    <a:pt x="11" y="96"/>
                  </a:lnTo>
                  <a:lnTo>
                    <a:pt x="32" y="24"/>
                  </a:lnTo>
                  <a:lnTo>
                    <a:pt x="32" y="24"/>
                  </a:lnTo>
                  <a:lnTo>
                    <a:pt x="34" y="15"/>
                  </a:lnTo>
                  <a:lnTo>
                    <a:pt x="35" y="9"/>
                  </a:lnTo>
                  <a:lnTo>
                    <a:pt x="35" y="5"/>
                  </a:lnTo>
                  <a:lnTo>
                    <a:pt x="33" y="1"/>
                  </a:lnTo>
                  <a:lnTo>
                    <a:pt x="33" y="0"/>
                  </a:lnTo>
                  <a:lnTo>
                    <a:pt x="10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3" name="Freeform 30"/>
            <p:cNvSpPr>
              <a:spLocks/>
            </p:cNvSpPr>
            <p:nvPr userDrawn="1"/>
          </p:nvSpPr>
          <p:spPr bwMode="auto">
            <a:xfrm>
              <a:off x="1925638" y="1789113"/>
              <a:ext cx="150813" cy="187325"/>
            </a:xfrm>
            <a:custGeom>
              <a:avLst/>
              <a:gdLst>
                <a:gd name="T0" fmla="*/ 95 w 95"/>
                <a:gd name="T1" fmla="*/ 0 h 118"/>
                <a:gd name="T2" fmla="*/ 95 w 95"/>
                <a:gd name="T3" fmla="*/ 0 h 118"/>
                <a:gd name="T4" fmla="*/ 89 w 95"/>
                <a:gd name="T5" fmla="*/ 22 h 118"/>
                <a:gd name="T6" fmla="*/ 87 w 95"/>
                <a:gd name="T7" fmla="*/ 22 h 118"/>
                <a:gd name="T8" fmla="*/ 87 w 95"/>
                <a:gd name="T9" fmla="*/ 22 h 118"/>
                <a:gd name="T10" fmla="*/ 85 w 95"/>
                <a:gd name="T11" fmla="*/ 16 h 118"/>
                <a:gd name="T12" fmla="*/ 82 w 95"/>
                <a:gd name="T13" fmla="*/ 13 h 118"/>
                <a:gd name="T14" fmla="*/ 78 w 95"/>
                <a:gd name="T15" fmla="*/ 11 h 118"/>
                <a:gd name="T16" fmla="*/ 75 w 95"/>
                <a:gd name="T17" fmla="*/ 9 h 118"/>
                <a:gd name="T18" fmla="*/ 67 w 95"/>
                <a:gd name="T19" fmla="*/ 8 h 118"/>
                <a:gd name="T20" fmla="*/ 61 w 95"/>
                <a:gd name="T21" fmla="*/ 8 h 118"/>
                <a:gd name="T22" fmla="*/ 60 w 95"/>
                <a:gd name="T23" fmla="*/ 8 h 118"/>
                <a:gd name="T24" fmla="*/ 35 w 95"/>
                <a:gd name="T25" fmla="*/ 95 h 118"/>
                <a:gd name="T26" fmla="*/ 35 w 95"/>
                <a:gd name="T27" fmla="*/ 95 h 118"/>
                <a:gd name="T28" fmla="*/ 32 w 95"/>
                <a:gd name="T29" fmla="*/ 110 h 118"/>
                <a:gd name="T30" fmla="*/ 32 w 95"/>
                <a:gd name="T31" fmla="*/ 114 h 118"/>
                <a:gd name="T32" fmla="*/ 34 w 95"/>
                <a:gd name="T33" fmla="*/ 117 h 118"/>
                <a:gd name="T34" fmla="*/ 34 w 95"/>
                <a:gd name="T35" fmla="*/ 118 h 118"/>
                <a:gd name="T36" fmla="*/ 0 w 95"/>
                <a:gd name="T37" fmla="*/ 118 h 118"/>
                <a:gd name="T38" fmla="*/ 0 w 95"/>
                <a:gd name="T39" fmla="*/ 117 h 118"/>
                <a:gd name="T40" fmla="*/ 0 w 95"/>
                <a:gd name="T41" fmla="*/ 117 h 118"/>
                <a:gd name="T42" fmla="*/ 4 w 95"/>
                <a:gd name="T43" fmla="*/ 114 h 118"/>
                <a:gd name="T44" fmla="*/ 6 w 95"/>
                <a:gd name="T45" fmla="*/ 110 h 118"/>
                <a:gd name="T46" fmla="*/ 8 w 95"/>
                <a:gd name="T47" fmla="*/ 104 h 118"/>
                <a:gd name="T48" fmla="*/ 11 w 95"/>
                <a:gd name="T49" fmla="*/ 95 h 118"/>
                <a:gd name="T50" fmla="*/ 36 w 95"/>
                <a:gd name="T51" fmla="*/ 8 h 118"/>
                <a:gd name="T52" fmla="*/ 33 w 95"/>
                <a:gd name="T53" fmla="*/ 8 h 118"/>
                <a:gd name="T54" fmla="*/ 33 w 95"/>
                <a:gd name="T55" fmla="*/ 8 h 118"/>
                <a:gd name="T56" fmla="*/ 26 w 95"/>
                <a:gd name="T57" fmla="*/ 8 h 118"/>
                <a:gd name="T58" fmla="*/ 19 w 95"/>
                <a:gd name="T59" fmla="*/ 9 h 118"/>
                <a:gd name="T60" fmla="*/ 15 w 95"/>
                <a:gd name="T61" fmla="*/ 11 h 118"/>
                <a:gd name="T62" fmla="*/ 11 w 95"/>
                <a:gd name="T63" fmla="*/ 13 h 118"/>
                <a:gd name="T64" fmla="*/ 7 w 95"/>
                <a:gd name="T65" fmla="*/ 16 h 118"/>
                <a:gd name="T66" fmla="*/ 3 w 95"/>
                <a:gd name="T67" fmla="*/ 22 h 118"/>
                <a:gd name="T68" fmla="*/ 1 w 95"/>
                <a:gd name="T69" fmla="*/ 22 h 118"/>
                <a:gd name="T70" fmla="*/ 1 w 95"/>
                <a:gd name="T71" fmla="*/ 22 h 118"/>
                <a:gd name="T72" fmla="*/ 8 w 95"/>
                <a:gd name="T73" fmla="*/ 0 h 118"/>
                <a:gd name="T74" fmla="*/ 95 w 95"/>
                <a:gd name="T75" fmla="*/ 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5" h="118">
                  <a:moveTo>
                    <a:pt x="95" y="0"/>
                  </a:moveTo>
                  <a:lnTo>
                    <a:pt x="95" y="0"/>
                  </a:lnTo>
                  <a:lnTo>
                    <a:pt x="89" y="22"/>
                  </a:lnTo>
                  <a:lnTo>
                    <a:pt x="87" y="22"/>
                  </a:lnTo>
                  <a:lnTo>
                    <a:pt x="87" y="22"/>
                  </a:lnTo>
                  <a:lnTo>
                    <a:pt x="85" y="16"/>
                  </a:lnTo>
                  <a:lnTo>
                    <a:pt x="82" y="13"/>
                  </a:lnTo>
                  <a:lnTo>
                    <a:pt x="78" y="11"/>
                  </a:lnTo>
                  <a:lnTo>
                    <a:pt x="75" y="9"/>
                  </a:lnTo>
                  <a:lnTo>
                    <a:pt x="67" y="8"/>
                  </a:lnTo>
                  <a:lnTo>
                    <a:pt x="61" y="8"/>
                  </a:lnTo>
                  <a:lnTo>
                    <a:pt x="60" y="8"/>
                  </a:lnTo>
                  <a:lnTo>
                    <a:pt x="35" y="95"/>
                  </a:lnTo>
                  <a:lnTo>
                    <a:pt x="35" y="95"/>
                  </a:lnTo>
                  <a:lnTo>
                    <a:pt x="32" y="110"/>
                  </a:lnTo>
                  <a:lnTo>
                    <a:pt x="32" y="114"/>
                  </a:lnTo>
                  <a:lnTo>
                    <a:pt x="34" y="117"/>
                  </a:lnTo>
                  <a:lnTo>
                    <a:pt x="34" y="118"/>
                  </a:lnTo>
                  <a:lnTo>
                    <a:pt x="0" y="118"/>
                  </a:lnTo>
                  <a:lnTo>
                    <a:pt x="0" y="117"/>
                  </a:lnTo>
                  <a:lnTo>
                    <a:pt x="0" y="117"/>
                  </a:lnTo>
                  <a:lnTo>
                    <a:pt x="4" y="114"/>
                  </a:lnTo>
                  <a:lnTo>
                    <a:pt x="6" y="110"/>
                  </a:lnTo>
                  <a:lnTo>
                    <a:pt x="8" y="104"/>
                  </a:lnTo>
                  <a:lnTo>
                    <a:pt x="11" y="95"/>
                  </a:lnTo>
                  <a:lnTo>
                    <a:pt x="36" y="8"/>
                  </a:lnTo>
                  <a:lnTo>
                    <a:pt x="33" y="8"/>
                  </a:lnTo>
                  <a:lnTo>
                    <a:pt x="33" y="8"/>
                  </a:lnTo>
                  <a:lnTo>
                    <a:pt x="26" y="8"/>
                  </a:lnTo>
                  <a:lnTo>
                    <a:pt x="19" y="9"/>
                  </a:lnTo>
                  <a:lnTo>
                    <a:pt x="15" y="11"/>
                  </a:lnTo>
                  <a:lnTo>
                    <a:pt x="11" y="13"/>
                  </a:lnTo>
                  <a:lnTo>
                    <a:pt x="7" y="16"/>
                  </a:lnTo>
                  <a:lnTo>
                    <a:pt x="3" y="22"/>
                  </a:lnTo>
                  <a:lnTo>
                    <a:pt x="1" y="22"/>
                  </a:lnTo>
                  <a:lnTo>
                    <a:pt x="1" y="22"/>
                  </a:lnTo>
                  <a:lnTo>
                    <a:pt x="8" y="0"/>
                  </a:lnTo>
                  <a:lnTo>
                    <a:pt x="9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4" name="Freeform 31"/>
            <p:cNvSpPr>
              <a:spLocks/>
            </p:cNvSpPr>
            <p:nvPr userDrawn="1"/>
          </p:nvSpPr>
          <p:spPr bwMode="auto">
            <a:xfrm>
              <a:off x="1447801" y="1789113"/>
              <a:ext cx="238125" cy="187325"/>
            </a:xfrm>
            <a:custGeom>
              <a:avLst/>
              <a:gdLst>
                <a:gd name="T0" fmla="*/ 150 w 150"/>
                <a:gd name="T1" fmla="*/ 1 h 118"/>
                <a:gd name="T2" fmla="*/ 150 w 150"/>
                <a:gd name="T3" fmla="*/ 1 h 118"/>
                <a:gd name="T4" fmla="*/ 147 w 150"/>
                <a:gd name="T5" fmla="*/ 5 h 118"/>
                <a:gd name="T6" fmla="*/ 144 w 150"/>
                <a:gd name="T7" fmla="*/ 9 h 118"/>
                <a:gd name="T8" fmla="*/ 136 w 150"/>
                <a:gd name="T9" fmla="*/ 23 h 118"/>
                <a:gd name="T10" fmla="*/ 136 w 150"/>
                <a:gd name="T11" fmla="*/ 23 h 118"/>
                <a:gd name="T12" fmla="*/ 108 w 150"/>
                <a:gd name="T13" fmla="*/ 76 h 118"/>
                <a:gd name="T14" fmla="*/ 87 w 150"/>
                <a:gd name="T15" fmla="*/ 118 h 118"/>
                <a:gd name="T16" fmla="*/ 74 w 150"/>
                <a:gd name="T17" fmla="*/ 118 h 118"/>
                <a:gd name="T18" fmla="*/ 67 w 150"/>
                <a:gd name="T19" fmla="*/ 44 h 118"/>
                <a:gd name="T20" fmla="*/ 66 w 150"/>
                <a:gd name="T21" fmla="*/ 44 h 118"/>
                <a:gd name="T22" fmla="*/ 26 w 150"/>
                <a:gd name="T23" fmla="*/ 118 h 118"/>
                <a:gd name="T24" fmla="*/ 15 w 150"/>
                <a:gd name="T25" fmla="*/ 118 h 118"/>
                <a:gd name="T26" fmla="*/ 5 w 150"/>
                <a:gd name="T27" fmla="*/ 24 h 118"/>
                <a:gd name="T28" fmla="*/ 5 w 150"/>
                <a:gd name="T29" fmla="*/ 24 h 118"/>
                <a:gd name="T30" fmla="*/ 4 w 150"/>
                <a:gd name="T31" fmla="*/ 9 h 118"/>
                <a:gd name="T32" fmla="*/ 2 w 150"/>
                <a:gd name="T33" fmla="*/ 5 h 118"/>
                <a:gd name="T34" fmla="*/ 0 w 150"/>
                <a:gd name="T35" fmla="*/ 1 h 118"/>
                <a:gd name="T36" fmla="*/ 0 w 150"/>
                <a:gd name="T37" fmla="*/ 0 h 118"/>
                <a:gd name="T38" fmla="*/ 33 w 150"/>
                <a:gd name="T39" fmla="*/ 0 h 118"/>
                <a:gd name="T40" fmla="*/ 33 w 150"/>
                <a:gd name="T41" fmla="*/ 1 h 118"/>
                <a:gd name="T42" fmla="*/ 33 w 150"/>
                <a:gd name="T43" fmla="*/ 1 h 118"/>
                <a:gd name="T44" fmla="*/ 31 w 150"/>
                <a:gd name="T45" fmla="*/ 5 h 118"/>
                <a:gd name="T46" fmla="*/ 29 w 150"/>
                <a:gd name="T47" fmla="*/ 9 h 118"/>
                <a:gd name="T48" fmla="*/ 29 w 150"/>
                <a:gd name="T49" fmla="*/ 14 h 118"/>
                <a:gd name="T50" fmla="*/ 29 w 150"/>
                <a:gd name="T51" fmla="*/ 23 h 118"/>
                <a:gd name="T52" fmla="*/ 35 w 150"/>
                <a:gd name="T53" fmla="*/ 79 h 118"/>
                <a:gd name="T54" fmla="*/ 35 w 150"/>
                <a:gd name="T55" fmla="*/ 79 h 118"/>
                <a:gd name="T56" fmla="*/ 77 w 150"/>
                <a:gd name="T57" fmla="*/ 1 h 118"/>
                <a:gd name="T58" fmla="*/ 86 w 150"/>
                <a:gd name="T59" fmla="*/ 1 h 118"/>
                <a:gd name="T60" fmla="*/ 93 w 150"/>
                <a:gd name="T61" fmla="*/ 79 h 118"/>
                <a:gd name="T62" fmla="*/ 94 w 150"/>
                <a:gd name="T63" fmla="*/ 79 h 118"/>
                <a:gd name="T64" fmla="*/ 94 w 150"/>
                <a:gd name="T65" fmla="*/ 79 h 118"/>
                <a:gd name="T66" fmla="*/ 124 w 150"/>
                <a:gd name="T67" fmla="*/ 21 h 118"/>
                <a:gd name="T68" fmla="*/ 124 w 150"/>
                <a:gd name="T69" fmla="*/ 21 h 118"/>
                <a:gd name="T70" fmla="*/ 128 w 150"/>
                <a:gd name="T71" fmla="*/ 12 h 118"/>
                <a:gd name="T72" fmla="*/ 129 w 150"/>
                <a:gd name="T73" fmla="*/ 6 h 118"/>
                <a:gd name="T74" fmla="*/ 129 w 150"/>
                <a:gd name="T75" fmla="*/ 3 h 118"/>
                <a:gd name="T76" fmla="*/ 128 w 150"/>
                <a:gd name="T77" fmla="*/ 1 h 118"/>
                <a:gd name="T78" fmla="*/ 128 w 150"/>
                <a:gd name="T79" fmla="*/ 0 h 118"/>
                <a:gd name="T80" fmla="*/ 150 w 150"/>
                <a:gd name="T81" fmla="*/ 0 h 118"/>
                <a:gd name="T82" fmla="*/ 150 w 150"/>
                <a:gd name="T83" fmla="*/ 1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0" h="118">
                  <a:moveTo>
                    <a:pt x="150" y="1"/>
                  </a:moveTo>
                  <a:lnTo>
                    <a:pt x="150" y="1"/>
                  </a:lnTo>
                  <a:lnTo>
                    <a:pt x="147" y="5"/>
                  </a:lnTo>
                  <a:lnTo>
                    <a:pt x="144" y="9"/>
                  </a:lnTo>
                  <a:lnTo>
                    <a:pt x="136" y="23"/>
                  </a:lnTo>
                  <a:lnTo>
                    <a:pt x="136" y="23"/>
                  </a:lnTo>
                  <a:lnTo>
                    <a:pt x="108" y="76"/>
                  </a:lnTo>
                  <a:lnTo>
                    <a:pt x="87" y="118"/>
                  </a:lnTo>
                  <a:lnTo>
                    <a:pt x="74" y="118"/>
                  </a:lnTo>
                  <a:lnTo>
                    <a:pt x="67" y="44"/>
                  </a:lnTo>
                  <a:lnTo>
                    <a:pt x="66" y="44"/>
                  </a:lnTo>
                  <a:lnTo>
                    <a:pt x="26" y="118"/>
                  </a:lnTo>
                  <a:lnTo>
                    <a:pt x="15" y="118"/>
                  </a:lnTo>
                  <a:lnTo>
                    <a:pt x="5" y="24"/>
                  </a:lnTo>
                  <a:lnTo>
                    <a:pt x="5" y="24"/>
                  </a:lnTo>
                  <a:lnTo>
                    <a:pt x="4" y="9"/>
                  </a:lnTo>
                  <a:lnTo>
                    <a:pt x="2" y="5"/>
                  </a:lnTo>
                  <a:lnTo>
                    <a:pt x="0" y="1"/>
                  </a:lnTo>
                  <a:lnTo>
                    <a:pt x="0" y="0"/>
                  </a:lnTo>
                  <a:lnTo>
                    <a:pt x="33" y="0"/>
                  </a:lnTo>
                  <a:lnTo>
                    <a:pt x="33" y="1"/>
                  </a:lnTo>
                  <a:lnTo>
                    <a:pt x="33" y="1"/>
                  </a:lnTo>
                  <a:lnTo>
                    <a:pt x="31" y="5"/>
                  </a:lnTo>
                  <a:lnTo>
                    <a:pt x="29" y="9"/>
                  </a:lnTo>
                  <a:lnTo>
                    <a:pt x="29" y="14"/>
                  </a:lnTo>
                  <a:lnTo>
                    <a:pt x="29" y="23"/>
                  </a:lnTo>
                  <a:lnTo>
                    <a:pt x="35" y="79"/>
                  </a:lnTo>
                  <a:lnTo>
                    <a:pt x="35" y="79"/>
                  </a:lnTo>
                  <a:lnTo>
                    <a:pt x="77" y="1"/>
                  </a:lnTo>
                  <a:lnTo>
                    <a:pt x="86" y="1"/>
                  </a:lnTo>
                  <a:lnTo>
                    <a:pt x="93" y="79"/>
                  </a:lnTo>
                  <a:lnTo>
                    <a:pt x="94" y="79"/>
                  </a:lnTo>
                  <a:lnTo>
                    <a:pt x="94" y="79"/>
                  </a:lnTo>
                  <a:lnTo>
                    <a:pt x="124" y="21"/>
                  </a:lnTo>
                  <a:lnTo>
                    <a:pt x="124" y="21"/>
                  </a:lnTo>
                  <a:lnTo>
                    <a:pt x="128" y="12"/>
                  </a:lnTo>
                  <a:lnTo>
                    <a:pt x="129" y="6"/>
                  </a:lnTo>
                  <a:lnTo>
                    <a:pt x="129" y="3"/>
                  </a:lnTo>
                  <a:lnTo>
                    <a:pt x="128" y="1"/>
                  </a:lnTo>
                  <a:lnTo>
                    <a:pt x="128" y="0"/>
                  </a:lnTo>
                  <a:lnTo>
                    <a:pt x="150" y="0"/>
                  </a:lnTo>
                  <a:lnTo>
                    <a:pt x="15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
        <p:nvSpPr>
          <p:cNvPr id="3" name="Text Placeholder 2"/>
          <p:cNvSpPr>
            <a:spLocks noGrp="1"/>
          </p:cNvSpPr>
          <p:nvPr>
            <p:ph type="body" sz="quarter" idx="12" hasCustomPrompt="1"/>
          </p:nvPr>
        </p:nvSpPr>
        <p:spPr>
          <a:xfrm>
            <a:off x="283745" y="301625"/>
            <a:ext cx="10230268" cy="4897090"/>
          </a:xfrm>
        </p:spPr>
        <p:txBody>
          <a:bodyPr/>
          <a:lstStyle>
            <a:lvl1pPr marL="571500" indent="-571500">
              <a:buFont typeface="Arial" panose="020B0604020202020204" pitchFamily="34" charset="0"/>
              <a:buChar char="−"/>
              <a:defRPr sz="3600">
                <a:solidFill>
                  <a:schemeClr val="bg1"/>
                </a:solidFill>
              </a:defRPr>
            </a:lvl1pPr>
            <a:lvl2pPr>
              <a:defRPr sz="2800">
                <a:solidFill>
                  <a:schemeClr val="bg1"/>
                </a:solidFill>
              </a:defRPr>
            </a:lvl2pPr>
            <a:lvl3pPr marL="985807" indent="-457200">
              <a:buFont typeface="Arial" panose="020B0604020202020204" pitchFamily="34" charset="0"/>
              <a:buChar char="−"/>
              <a:defRPr sz="2800">
                <a:solidFill>
                  <a:schemeClr val="bg1"/>
                </a:solidFill>
              </a:defRPr>
            </a:lvl3pPr>
            <a:lvl4pPr>
              <a:defRPr sz="2800">
                <a:solidFill>
                  <a:schemeClr val="bg1"/>
                </a:solidFill>
              </a:defRPr>
            </a:lvl4pPr>
            <a:lvl5pPr>
              <a:defRPr sz="2400">
                <a:solidFill>
                  <a:schemeClr val="bg1"/>
                </a:solidFill>
              </a:defRPr>
            </a:lvl5pPr>
          </a:lstStyle>
          <a:p>
            <a:pPr lvl="0"/>
            <a:r>
              <a:rPr lang="en-US" dirty="0"/>
              <a:t>You can use it as divider or highlight slide. Make it short, clear and pretty. If used as a highlight slide, size of the text should be 35pt. If used as a divider slide, content can be much smaller – 18pt.</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8" name="Footer Placeholder 3"/>
          <p:cNvSpPr>
            <a:spLocks noGrp="1"/>
          </p:cNvSpPr>
          <p:nvPr>
            <p:ph type="ftr" sz="quarter" idx="10"/>
          </p:nvPr>
        </p:nvSpPr>
        <p:spPr>
          <a:xfrm>
            <a:off x="658292" y="5592196"/>
            <a:ext cx="8918847" cy="228600"/>
          </a:xfrm>
        </p:spPr>
        <p:txBody>
          <a:bodyPr/>
          <a:lstStyle>
            <a:lvl1pPr>
              <a:defRPr>
                <a:solidFill>
                  <a:schemeClr val="bg1"/>
                </a:solidFill>
              </a:defRPr>
            </a:lvl1pPr>
          </a:lstStyle>
          <a:p>
            <a:r>
              <a:rPr lang="en-US"/>
              <a:t>Global webinar for third-party providers</a:t>
            </a:r>
            <a:endParaRPr lang="en-GB" dirty="0"/>
          </a:p>
        </p:txBody>
      </p:sp>
    </p:spTree>
    <p:extLst>
      <p:ext uri="{BB962C8B-B14F-4D97-AF65-F5344CB8AC3E}">
        <p14:creationId xmlns:p14="http://schemas.microsoft.com/office/powerpoint/2010/main" val="1828040964"/>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Divider or Highlight slide Purple">
    <p:spTree>
      <p:nvGrpSpPr>
        <p:cNvPr id="1" name=""/>
        <p:cNvGrpSpPr/>
        <p:nvPr/>
      </p:nvGrpSpPr>
      <p:grpSpPr>
        <a:xfrm>
          <a:off x="0" y="0"/>
          <a:ext cx="0" cy="0"/>
          <a:chOff x="0" y="0"/>
          <a:chExt cx="0" cy="0"/>
        </a:xfrm>
      </p:grpSpPr>
      <p:sp>
        <p:nvSpPr>
          <p:cNvPr id="6" name="Rectangle 5"/>
          <p:cNvSpPr/>
          <p:nvPr userDrawn="1"/>
        </p:nvSpPr>
        <p:spPr bwMode="auto">
          <a:xfrm>
            <a:off x="0" y="0"/>
            <a:ext cx="10801350" cy="6076950"/>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Arial" charset="0"/>
            </a:endParaRPr>
          </a:p>
        </p:txBody>
      </p:sp>
      <p:sp>
        <p:nvSpPr>
          <p:cNvPr id="5" name="Slide Number Placeholder 4"/>
          <p:cNvSpPr>
            <a:spLocks noGrp="1"/>
          </p:cNvSpPr>
          <p:nvPr>
            <p:ph type="sldNum" sz="quarter" idx="11"/>
          </p:nvPr>
        </p:nvSpPr>
        <p:spPr>
          <a:xfrm>
            <a:off x="9823251" y="5592196"/>
            <a:ext cx="762000" cy="228600"/>
          </a:xfrm>
        </p:spPr>
        <p:txBody>
          <a:bodyPr/>
          <a:lstStyle>
            <a:lvl1pPr algn="r">
              <a:defRPr>
                <a:solidFill>
                  <a:schemeClr val="bg1"/>
                </a:solidFill>
              </a:defRPr>
            </a:lvl1pPr>
          </a:lstStyle>
          <a:p>
            <a:fld id="{F17889F7-7963-4A16-ADF8-FEE4D97DC541}" type="slidenum">
              <a:rPr lang="en-GB" smtClean="0"/>
              <a:pPr/>
              <a:t>‹#›</a:t>
            </a:fld>
            <a:endParaRPr lang="en-GB"/>
          </a:p>
        </p:txBody>
      </p:sp>
      <p:grpSp>
        <p:nvGrpSpPr>
          <p:cNvPr id="15" name="Group 14"/>
          <p:cNvGrpSpPr/>
          <p:nvPr userDrawn="1"/>
        </p:nvGrpSpPr>
        <p:grpSpPr>
          <a:xfrm>
            <a:off x="286418" y="5558755"/>
            <a:ext cx="288363" cy="288873"/>
            <a:chOff x="1230313" y="1433513"/>
            <a:chExt cx="898525" cy="900113"/>
          </a:xfrm>
        </p:grpSpPr>
        <p:sp>
          <p:nvSpPr>
            <p:cNvPr id="16" name="Freeform 15"/>
            <p:cNvSpPr>
              <a:spLocks noEditPoints="1"/>
            </p:cNvSpPr>
            <p:nvPr userDrawn="1"/>
          </p:nvSpPr>
          <p:spPr bwMode="auto">
            <a:xfrm>
              <a:off x="1230313" y="1433513"/>
              <a:ext cx="898525" cy="900113"/>
            </a:xfrm>
            <a:custGeom>
              <a:avLst/>
              <a:gdLst>
                <a:gd name="T0" fmla="*/ 198 w 566"/>
                <a:gd name="T1" fmla="*/ 14 h 567"/>
                <a:gd name="T2" fmla="*/ 103 w 566"/>
                <a:gd name="T3" fmla="*/ 66 h 567"/>
                <a:gd name="T4" fmla="*/ 34 w 566"/>
                <a:gd name="T5" fmla="*/ 149 h 567"/>
                <a:gd name="T6" fmla="*/ 2 w 566"/>
                <a:gd name="T7" fmla="*/ 255 h 567"/>
                <a:gd name="T8" fmla="*/ 9 w 566"/>
                <a:gd name="T9" fmla="*/ 354 h 567"/>
                <a:gd name="T10" fmla="*/ 57 w 566"/>
                <a:gd name="T11" fmla="*/ 453 h 567"/>
                <a:gd name="T12" fmla="*/ 136 w 566"/>
                <a:gd name="T13" fmla="*/ 526 h 567"/>
                <a:gd name="T14" fmla="*/ 240 w 566"/>
                <a:gd name="T15" fmla="*/ 563 h 567"/>
                <a:gd name="T16" fmla="*/ 341 w 566"/>
                <a:gd name="T17" fmla="*/ 561 h 567"/>
                <a:gd name="T18" fmla="*/ 442 w 566"/>
                <a:gd name="T19" fmla="*/ 518 h 567"/>
                <a:gd name="T20" fmla="*/ 518 w 566"/>
                <a:gd name="T21" fmla="*/ 442 h 567"/>
                <a:gd name="T22" fmla="*/ 561 w 566"/>
                <a:gd name="T23" fmla="*/ 341 h 567"/>
                <a:gd name="T24" fmla="*/ 563 w 566"/>
                <a:gd name="T25" fmla="*/ 240 h 567"/>
                <a:gd name="T26" fmla="*/ 526 w 566"/>
                <a:gd name="T27" fmla="*/ 137 h 567"/>
                <a:gd name="T28" fmla="*/ 454 w 566"/>
                <a:gd name="T29" fmla="*/ 57 h 567"/>
                <a:gd name="T30" fmla="*/ 356 w 566"/>
                <a:gd name="T31" fmla="*/ 10 h 567"/>
                <a:gd name="T32" fmla="*/ 95 w 566"/>
                <a:gd name="T33" fmla="*/ 90 h 567"/>
                <a:gd name="T34" fmla="*/ 248 w 566"/>
                <a:gd name="T35" fmla="*/ 16 h 567"/>
                <a:gd name="T36" fmla="*/ 206 w 566"/>
                <a:gd name="T37" fmla="*/ 55 h 567"/>
                <a:gd name="T38" fmla="*/ 94 w 566"/>
                <a:gd name="T39" fmla="*/ 92 h 567"/>
                <a:gd name="T40" fmla="*/ 247 w 566"/>
                <a:gd name="T41" fmla="*/ 36 h 567"/>
                <a:gd name="T42" fmla="*/ 192 w 566"/>
                <a:gd name="T43" fmla="*/ 92 h 567"/>
                <a:gd name="T44" fmla="*/ 337 w 566"/>
                <a:gd name="T45" fmla="*/ 50 h 567"/>
                <a:gd name="T46" fmla="*/ 290 w 566"/>
                <a:gd name="T47" fmla="*/ 92 h 567"/>
                <a:gd name="T48" fmla="*/ 319 w 566"/>
                <a:gd name="T49" fmla="*/ 19 h 567"/>
                <a:gd name="T50" fmla="*/ 382 w 566"/>
                <a:gd name="T51" fmla="*/ 32 h 567"/>
                <a:gd name="T52" fmla="*/ 473 w 566"/>
                <a:gd name="T53" fmla="*/ 92 h 567"/>
                <a:gd name="T54" fmla="*/ 166 w 566"/>
                <a:gd name="T55" fmla="*/ 107 h 567"/>
                <a:gd name="T56" fmla="*/ 32 w 566"/>
                <a:gd name="T57" fmla="*/ 186 h 567"/>
                <a:gd name="T58" fmla="*/ 81 w 566"/>
                <a:gd name="T59" fmla="*/ 106 h 567"/>
                <a:gd name="T60" fmla="*/ 278 w 566"/>
                <a:gd name="T61" fmla="*/ 186 h 567"/>
                <a:gd name="T62" fmla="*/ 183 w 566"/>
                <a:gd name="T63" fmla="*/ 106 h 567"/>
                <a:gd name="T64" fmla="*/ 384 w 566"/>
                <a:gd name="T65" fmla="*/ 106 h 567"/>
                <a:gd name="T66" fmla="*/ 417 w 566"/>
                <a:gd name="T67" fmla="*/ 186 h 567"/>
                <a:gd name="T68" fmla="*/ 486 w 566"/>
                <a:gd name="T69" fmla="*/ 105 h 567"/>
                <a:gd name="T70" fmla="*/ 535 w 566"/>
                <a:gd name="T71" fmla="*/ 186 h 567"/>
                <a:gd name="T72" fmla="*/ 411 w 566"/>
                <a:gd name="T73" fmla="*/ 126 h 567"/>
                <a:gd name="T74" fmla="*/ 540 w 566"/>
                <a:gd name="T75" fmla="*/ 199 h 567"/>
                <a:gd name="T76" fmla="*/ 552 w 566"/>
                <a:gd name="T77" fmla="*/ 305 h 567"/>
                <a:gd name="T78" fmla="*/ 27 w 566"/>
                <a:gd name="T79" fmla="*/ 368 h 567"/>
                <a:gd name="T80" fmla="*/ 14 w 566"/>
                <a:gd name="T81" fmla="*/ 284 h 567"/>
                <a:gd name="T82" fmla="*/ 540 w 566"/>
                <a:gd name="T83" fmla="*/ 199 h 567"/>
                <a:gd name="T84" fmla="*/ 156 w 566"/>
                <a:gd name="T85" fmla="*/ 441 h 567"/>
                <a:gd name="T86" fmla="*/ 81 w 566"/>
                <a:gd name="T87" fmla="*/ 461 h 567"/>
                <a:gd name="T88" fmla="*/ 32 w 566"/>
                <a:gd name="T89" fmla="*/ 381 h 567"/>
                <a:gd name="T90" fmla="*/ 183 w 566"/>
                <a:gd name="T91" fmla="*/ 461 h 567"/>
                <a:gd name="T92" fmla="*/ 149 w 566"/>
                <a:gd name="T93" fmla="*/ 381 h 567"/>
                <a:gd name="T94" fmla="*/ 412 w 566"/>
                <a:gd name="T95" fmla="*/ 402 h 567"/>
                <a:gd name="T96" fmla="*/ 290 w 566"/>
                <a:gd name="T97" fmla="*/ 461 h 567"/>
                <a:gd name="T98" fmla="*/ 534 w 566"/>
                <a:gd name="T99" fmla="*/ 382 h 567"/>
                <a:gd name="T100" fmla="*/ 400 w 566"/>
                <a:gd name="T101" fmla="*/ 461 h 567"/>
                <a:gd name="T102" fmla="*/ 431 w 566"/>
                <a:gd name="T103" fmla="*/ 381 h 567"/>
                <a:gd name="T104" fmla="*/ 176 w 566"/>
                <a:gd name="T105" fmla="*/ 475 h 567"/>
                <a:gd name="T106" fmla="*/ 253 w 566"/>
                <a:gd name="T107" fmla="*/ 551 h 567"/>
                <a:gd name="T108" fmla="*/ 146 w 566"/>
                <a:gd name="T109" fmla="*/ 515 h 567"/>
                <a:gd name="T110" fmla="*/ 176 w 566"/>
                <a:gd name="T111" fmla="*/ 475 h 567"/>
                <a:gd name="T112" fmla="*/ 230 w 566"/>
                <a:gd name="T113" fmla="*/ 516 h 567"/>
                <a:gd name="T114" fmla="*/ 278 w 566"/>
                <a:gd name="T115" fmla="*/ 475 h 567"/>
                <a:gd name="T116" fmla="*/ 320 w 566"/>
                <a:gd name="T117" fmla="*/ 531 h 567"/>
                <a:gd name="T118" fmla="*/ 374 w 566"/>
                <a:gd name="T119" fmla="*/ 475 h 567"/>
                <a:gd name="T120" fmla="*/ 401 w 566"/>
                <a:gd name="T121" fmla="*/ 525 h 567"/>
                <a:gd name="T122" fmla="*/ 319 w 566"/>
                <a:gd name="T123" fmla="*/ 547 h 567"/>
                <a:gd name="T124" fmla="*/ 391 w 566"/>
                <a:gd name="T125" fmla="*/ 475 h 5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66" h="567">
                  <a:moveTo>
                    <a:pt x="282" y="0"/>
                  </a:moveTo>
                  <a:lnTo>
                    <a:pt x="282" y="0"/>
                  </a:lnTo>
                  <a:lnTo>
                    <a:pt x="268" y="1"/>
                  </a:lnTo>
                  <a:lnTo>
                    <a:pt x="252" y="2"/>
                  </a:lnTo>
                  <a:lnTo>
                    <a:pt x="238" y="4"/>
                  </a:lnTo>
                  <a:lnTo>
                    <a:pt x="225" y="7"/>
                  </a:lnTo>
                  <a:lnTo>
                    <a:pt x="211" y="10"/>
                  </a:lnTo>
                  <a:lnTo>
                    <a:pt x="198" y="14"/>
                  </a:lnTo>
                  <a:lnTo>
                    <a:pt x="185" y="18"/>
                  </a:lnTo>
                  <a:lnTo>
                    <a:pt x="172" y="23"/>
                  </a:lnTo>
                  <a:lnTo>
                    <a:pt x="159" y="29"/>
                  </a:lnTo>
                  <a:lnTo>
                    <a:pt x="147" y="35"/>
                  </a:lnTo>
                  <a:lnTo>
                    <a:pt x="136" y="42"/>
                  </a:lnTo>
                  <a:lnTo>
                    <a:pt x="124" y="49"/>
                  </a:lnTo>
                  <a:lnTo>
                    <a:pt x="113" y="57"/>
                  </a:lnTo>
                  <a:lnTo>
                    <a:pt x="103" y="66"/>
                  </a:lnTo>
                  <a:lnTo>
                    <a:pt x="92" y="75"/>
                  </a:lnTo>
                  <a:lnTo>
                    <a:pt x="83" y="84"/>
                  </a:lnTo>
                  <a:lnTo>
                    <a:pt x="73" y="94"/>
                  </a:lnTo>
                  <a:lnTo>
                    <a:pt x="65" y="104"/>
                  </a:lnTo>
                  <a:lnTo>
                    <a:pt x="56" y="115"/>
                  </a:lnTo>
                  <a:lnTo>
                    <a:pt x="48" y="126"/>
                  </a:lnTo>
                  <a:lnTo>
                    <a:pt x="41" y="137"/>
                  </a:lnTo>
                  <a:lnTo>
                    <a:pt x="34" y="149"/>
                  </a:lnTo>
                  <a:lnTo>
                    <a:pt x="28" y="161"/>
                  </a:lnTo>
                  <a:lnTo>
                    <a:pt x="22" y="174"/>
                  </a:lnTo>
                  <a:lnTo>
                    <a:pt x="17" y="186"/>
                  </a:lnTo>
                  <a:lnTo>
                    <a:pt x="13" y="199"/>
                  </a:lnTo>
                  <a:lnTo>
                    <a:pt x="9" y="213"/>
                  </a:lnTo>
                  <a:lnTo>
                    <a:pt x="6" y="226"/>
                  </a:lnTo>
                  <a:lnTo>
                    <a:pt x="4" y="240"/>
                  </a:lnTo>
                  <a:lnTo>
                    <a:pt x="2" y="255"/>
                  </a:lnTo>
                  <a:lnTo>
                    <a:pt x="1" y="270"/>
                  </a:lnTo>
                  <a:lnTo>
                    <a:pt x="0" y="284"/>
                  </a:lnTo>
                  <a:lnTo>
                    <a:pt x="0" y="284"/>
                  </a:lnTo>
                  <a:lnTo>
                    <a:pt x="1" y="298"/>
                  </a:lnTo>
                  <a:lnTo>
                    <a:pt x="2" y="313"/>
                  </a:lnTo>
                  <a:lnTo>
                    <a:pt x="4" y="327"/>
                  </a:lnTo>
                  <a:lnTo>
                    <a:pt x="6" y="341"/>
                  </a:lnTo>
                  <a:lnTo>
                    <a:pt x="9" y="354"/>
                  </a:lnTo>
                  <a:lnTo>
                    <a:pt x="13" y="368"/>
                  </a:lnTo>
                  <a:lnTo>
                    <a:pt x="18" y="381"/>
                  </a:lnTo>
                  <a:lnTo>
                    <a:pt x="23" y="394"/>
                  </a:lnTo>
                  <a:lnTo>
                    <a:pt x="28" y="406"/>
                  </a:lnTo>
                  <a:lnTo>
                    <a:pt x="34" y="418"/>
                  </a:lnTo>
                  <a:lnTo>
                    <a:pt x="41" y="430"/>
                  </a:lnTo>
                  <a:lnTo>
                    <a:pt x="49" y="442"/>
                  </a:lnTo>
                  <a:lnTo>
                    <a:pt x="57" y="453"/>
                  </a:lnTo>
                  <a:lnTo>
                    <a:pt x="65" y="464"/>
                  </a:lnTo>
                  <a:lnTo>
                    <a:pt x="74" y="474"/>
                  </a:lnTo>
                  <a:lnTo>
                    <a:pt x="83" y="484"/>
                  </a:lnTo>
                  <a:lnTo>
                    <a:pt x="93" y="493"/>
                  </a:lnTo>
                  <a:lnTo>
                    <a:pt x="103" y="502"/>
                  </a:lnTo>
                  <a:lnTo>
                    <a:pt x="114" y="510"/>
                  </a:lnTo>
                  <a:lnTo>
                    <a:pt x="125" y="518"/>
                  </a:lnTo>
                  <a:lnTo>
                    <a:pt x="136" y="526"/>
                  </a:lnTo>
                  <a:lnTo>
                    <a:pt x="148" y="532"/>
                  </a:lnTo>
                  <a:lnTo>
                    <a:pt x="160" y="539"/>
                  </a:lnTo>
                  <a:lnTo>
                    <a:pt x="173" y="544"/>
                  </a:lnTo>
                  <a:lnTo>
                    <a:pt x="186" y="549"/>
                  </a:lnTo>
                  <a:lnTo>
                    <a:pt x="199" y="554"/>
                  </a:lnTo>
                  <a:lnTo>
                    <a:pt x="212" y="558"/>
                  </a:lnTo>
                  <a:lnTo>
                    <a:pt x="226" y="561"/>
                  </a:lnTo>
                  <a:lnTo>
                    <a:pt x="240" y="563"/>
                  </a:lnTo>
                  <a:lnTo>
                    <a:pt x="254" y="565"/>
                  </a:lnTo>
                  <a:lnTo>
                    <a:pt x="269" y="566"/>
                  </a:lnTo>
                  <a:lnTo>
                    <a:pt x="284" y="567"/>
                  </a:lnTo>
                  <a:lnTo>
                    <a:pt x="284" y="567"/>
                  </a:lnTo>
                  <a:lnTo>
                    <a:pt x="298" y="566"/>
                  </a:lnTo>
                  <a:lnTo>
                    <a:pt x="313" y="565"/>
                  </a:lnTo>
                  <a:lnTo>
                    <a:pt x="327" y="563"/>
                  </a:lnTo>
                  <a:lnTo>
                    <a:pt x="341" y="561"/>
                  </a:lnTo>
                  <a:lnTo>
                    <a:pt x="354" y="558"/>
                  </a:lnTo>
                  <a:lnTo>
                    <a:pt x="368" y="554"/>
                  </a:lnTo>
                  <a:lnTo>
                    <a:pt x="381" y="549"/>
                  </a:lnTo>
                  <a:lnTo>
                    <a:pt x="394" y="544"/>
                  </a:lnTo>
                  <a:lnTo>
                    <a:pt x="406" y="539"/>
                  </a:lnTo>
                  <a:lnTo>
                    <a:pt x="418" y="532"/>
                  </a:lnTo>
                  <a:lnTo>
                    <a:pt x="430" y="526"/>
                  </a:lnTo>
                  <a:lnTo>
                    <a:pt x="442" y="518"/>
                  </a:lnTo>
                  <a:lnTo>
                    <a:pt x="453" y="510"/>
                  </a:lnTo>
                  <a:lnTo>
                    <a:pt x="463" y="502"/>
                  </a:lnTo>
                  <a:lnTo>
                    <a:pt x="474" y="493"/>
                  </a:lnTo>
                  <a:lnTo>
                    <a:pt x="484" y="484"/>
                  </a:lnTo>
                  <a:lnTo>
                    <a:pt x="493" y="474"/>
                  </a:lnTo>
                  <a:lnTo>
                    <a:pt x="502" y="464"/>
                  </a:lnTo>
                  <a:lnTo>
                    <a:pt x="510" y="453"/>
                  </a:lnTo>
                  <a:lnTo>
                    <a:pt x="518" y="442"/>
                  </a:lnTo>
                  <a:lnTo>
                    <a:pt x="525" y="430"/>
                  </a:lnTo>
                  <a:lnTo>
                    <a:pt x="532" y="418"/>
                  </a:lnTo>
                  <a:lnTo>
                    <a:pt x="538" y="406"/>
                  </a:lnTo>
                  <a:lnTo>
                    <a:pt x="544" y="394"/>
                  </a:lnTo>
                  <a:lnTo>
                    <a:pt x="549" y="381"/>
                  </a:lnTo>
                  <a:lnTo>
                    <a:pt x="554" y="368"/>
                  </a:lnTo>
                  <a:lnTo>
                    <a:pt x="557" y="354"/>
                  </a:lnTo>
                  <a:lnTo>
                    <a:pt x="561" y="341"/>
                  </a:lnTo>
                  <a:lnTo>
                    <a:pt x="563" y="327"/>
                  </a:lnTo>
                  <a:lnTo>
                    <a:pt x="565" y="313"/>
                  </a:lnTo>
                  <a:lnTo>
                    <a:pt x="566" y="298"/>
                  </a:lnTo>
                  <a:lnTo>
                    <a:pt x="566" y="284"/>
                  </a:lnTo>
                  <a:lnTo>
                    <a:pt x="566" y="284"/>
                  </a:lnTo>
                  <a:lnTo>
                    <a:pt x="566" y="270"/>
                  </a:lnTo>
                  <a:lnTo>
                    <a:pt x="565" y="255"/>
                  </a:lnTo>
                  <a:lnTo>
                    <a:pt x="563" y="240"/>
                  </a:lnTo>
                  <a:lnTo>
                    <a:pt x="561" y="226"/>
                  </a:lnTo>
                  <a:lnTo>
                    <a:pt x="558" y="213"/>
                  </a:lnTo>
                  <a:lnTo>
                    <a:pt x="554" y="199"/>
                  </a:lnTo>
                  <a:lnTo>
                    <a:pt x="549" y="186"/>
                  </a:lnTo>
                  <a:lnTo>
                    <a:pt x="544" y="174"/>
                  </a:lnTo>
                  <a:lnTo>
                    <a:pt x="539" y="161"/>
                  </a:lnTo>
                  <a:lnTo>
                    <a:pt x="532" y="149"/>
                  </a:lnTo>
                  <a:lnTo>
                    <a:pt x="526" y="137"/>
                  </a:lnTo>
                  <a:lnTo>
                    <a:pt x="518" y="126"/>
                  </a:lnTo>
                  <a:lnTo>
                    <a:pt x="511" y="115"/>
                  </a:lnTo>
                  <a:lnTo>
                    <a:pt x="502" y="104"/>
                  </a:lnTo>
                  <a:lnTo>
                    <a:pt x="493" y="94"/>
                  </a:lnTo>
                  <a:lnTo>
                    <a:pt x="484" y="84"/>
                  </a:lnTo>
                  <a:lnTo>
                    <a:pt x="474" y="75"/>
                  </a:lnTo>
                  <a:lnTo>
                    <a:pt x="464" y="66"/>
                  </a:lnTo>
                  <a:lnTo>
                    <a:pt x="454" y="57"/>
                  </a:lnTo>
                  <a:lnTo>
                    <a:pt x="443" y="49"/>
                  </a:lnTo>
                  <a:lnTo>
                    <a:pt x="431" y="42"/>
                  </a:lnTo>
                  <a:lnTo>
                    <a:pt x="419" y="35"/>
                  </a:lnTo>
                  <a:lnTo>
                    <a:pt x="407" y="29"/>
                  </a:lnTo>
                  <a:lnTo>
                    <a:pt x="395" y="23"/>
                  </a:lnTo>
                  <a:lnTo>
                    <a:pt x="382" y="18"/>
                  </a:lnTo>
                  <a:lnTo>
                    <a:pt x="369" y="14"/>
                  </a:lnTo>
                  <a:lnTo>
                    <a:pt x="356" y="10"/>
                  </a:lnTo>
                  <a:lnTo>
                    <a:pt x="342" y="7"/>
                  </a:lnTo>
                  <a:lnTo>
                    <a:pt x="328" y="4"/>
                  </a:lnTo>
                  <a:lnTo>
                    <a:pt x="314" y="2"/>
                  </a:lnTo>
                  <a:lnTo>
                    <a:pt x="300" y="1"/>
                  </a:lnTo>
                  <a:lnTo>
                    <a:pt x="286" y="0"/>
                  </a:lnTo>
                  <a:lnTo>
                    <a:pt x="282" y="0"/>
                  </a:lnTo>
                  <a:close/>
                  <a:moveTo>
                    <a:pt x="95" y="90"/>
                  </a:moveTo>
                  <a:lnTo>
                    <a:pt x="95" y="90"/>
                  </a:lnTo>
                  <a:lnTo>
                    <a:pt x="111" y="76"/>
                  </a:lnTo>
                  <a:lnTo>
                    <a:pt x="128" y="63"/>
                  </a:lnTo>
                  <a:lnTo>
                    <a:pt x="147" y="51"/>
                  </a:lnTo>
                  <a:lnTo>
                    <a:pt x="166" y="41"/>
                  </a:lnTo>
                  <a:lnTo>
                    <a:pt x="185" y="32"/>
                  </a:lnTo>
                  <a:lnTo>
                    <a:pt x="206" y="25"/>
                  </a:lnTo>
                  <a:lnTo>
                    <a:pt x="226" y="20"/>
                  </a:lnTo>
                  <a:lnTo>
                    <a:pt x="248" y="16"/>
                  </a:lnTo>
                  <a:lnTo>
                    <a:pt x="248" y="16"/>
                  </a:lnTo>
                  <a:lnTo>
                    <a:pt x="254" y="15"/>
                  </a:lnTo>
                  <a:lnTo>
                    <a:pt x="254" y="15"/>
                  </a:lnTo>
                  <a:lnTo>
                    <a:pt x="247" y="19"/>
                  </a:lnTo>
                  <a:lnTo>
                    <a:pt x="247" y="19"/>
                  </a:lnTo>
                  <a:lnTo>
                    <a:pt x="233" y="30"/>
                  </a:lnTo>
                  <a:lnTo>
                    <a:pt x="215" y="46"/>
                  </a:lnTo>
                  <a:lnTo>
                    <a:pt x="206" y="55"/>
                  </a:lnTo>
                  <a:lnTo>
                    <a:pt x="196" y="66"/>
                  </a:lnTo>
                  <a:lnTo>
                    <a:pt x="186" y="78"/>
                  </a:lnTo>
                  <a:lnTo>
                    <a:pt x="176" y="92"/>
                  </a:lnTo>
                  <a:lnTo>
                    <a:pt x="176" y="92"/>
                  </a:lnTo>
                  <a:lnTo>
                    <a:pt x="176" y="92"/>
                  </a:lnTo>
                  <a:lnTo>
                    <a:pt x="176" y="92"/>
                  </a:lnTo>
                  <a:lnTo>
                    <a:pt x="94" y="92"/>
                  </a:lnTo>
                  <a:lnTo>
                    <a:pt x="94" y="92"/>
                  </a:lnTo>
                  <a:lnTo>
                    <a:pt x="95" y="90"/>
                  </a:lnTo>
                  <a:lnTo>
                    <a:pt x="95" y="90"/>
                  </a:lnTo>
                  <a:close/>
                  <a:moveTo>
                    <a:pt x="194" y="90"/>
                  </a:moveTo>
                  <a:lnTo>
                    <a:pt x="194" y="90"/>
                  </a:lnTo>
                  <a:lnTo>
                    <a:pt x="203" y="79"/>
                  </a:lnTo>
                  <a:lnTo>
                    <a:pt x="212" y="69"/>
                  </a:lnTo>
                  <a:lnTo>
                    <a:pt x="230" y="50"/>
                  </a:lnTo>
                  <a:lnTo>
                    <a:pt x="247" y="36"/>
                  </a:lnTo>
                  <a:lnTo>
                    <a:pt x="262" y="25"/>
                  </a:lnTo>
                  <a:lnTo>
                    <a:pt x="262" y="25"/>
                  </a:lnTo>
                  <a:lnTo>
                    <a:pt x="278" y="15"/>
                  </a:lnTo>
                  <a:lnTo>
                    <a:pt x="278" y="15"/>
                  </a:lnTo>
                  <a:lnTo>
                    <a:pt x="278" y="92"/>
                  </a:lnTo>
                  <a:lnTo>
                    <a:pt x="278" y="92"/>
                  </a:lnTo>
                  <a:lnTo>
                    <a:pt x="192" y="92"/>
                  </a:lnTo>
                  <a:lnTo>
                    <a:pt x="192" y="92"/>
                  </a:lnTo>
                  <a:lnTo>
                    <a:pt x="194" y="90"/>
                  </a:lnTo>
                  <a:lnTo>
                    <a:pt x="194" y="90"/>
                  </a:lnTo>
                  <a:close/>
                  <a:moveTo>
                    <a:pt x="290" y="15"/>
                  </a:moveTo>
                  <a:lnTo>
                    <a:pt x="290" y="15"/>
                  </a:lnTo>
                  <a:lnTo>
                    <a:pt x="305" y="25"/>
                  </a:lnTo>
                  <a:lnTo>
                    <a:pt x="305" y="25"/>
                  </a:lnTo>
                  <a:lnTo>
                    <a:pt x="320" y="36"/>
                  </a:lnTo>
                  <a:lnTo>
                    <a:pt x="337" y="50"/>
                  </a:lnTo>
                  <a:lnTo>
                    <a:pt x="355" y="69"/>
                  </a:lnTo>
                  <a:lnTo>
                    <a:pt x="364" y="79"/>
                  </a:lnTo>
                  <a:lnTo>
                    <a:pt x="373" y="90"/>
                  </a:lnTo>
                  <a:lnTo>
                    <a:pt x="373" y="90"/>
                  </a:lnTo>
                  <a:lnTo>
                    <a:pt x="374" y="92"/>
                  </a:lnTo>
                  <a:lnTo>
                    <a:pt x="374" y="92"/>
                  </a:lnTo>
                  <a:lnTo>
                    <a:pt x="290" y="92"/>
                  </a:lnTo>
                  <a:lnTo>
                    <a:pt x="290" y="92"/>
                  </a:lnTo>
                  <a:lnTo>
                    <a:pt x="290" y="15"/>
                  </a:lnTo>
                  <a:lnTo>
                    <a:pt x="290" y="15"/>
                  </a:lnTo>
                  <a:close/>
                  <a:moveTo>
                    <a:pt x="391" y="92"/>
                  </a:moveTo>
                  <a:lnTo>
                    <a:pt x="391" y="92"/>
                  </a:lnTo>
                  <a:lnTo>
                    <a:pt x="376" y="72"/>
                  </a:lnTo>
                  <a:lnTo>
                    <a:pt x="359" y="53"/>
                  </a:lnTo>
                  <a:lnTo>
                    <a:pt x="340" y="35"/>
                  </a:lnTo>
                  <a:lnTo>
                    <a:pt x="319" y="19"/>
                  </a:lnTo>
                  <a:lnTo>
                    <a:pt x="319" y="19"/>
                  </a:lnTo>
                  <a:lnTo>
                    <a:pt x="314" y="16"/>
                  </a:lnTo>
                  <a:lnTo>
                    <a:pt x="314" y="16"/>
                  </a:lnTo>
                  <a:lnTo>
                    <a:pt x="320" y="16"/>
                  </a:lnTo>
                  <a:lnTo>
                    <a:pt x="320" y="16"/>
                  </a:lnTo>
                  <a:lnTo>
                    <a:pt x="341" y="20"/>
                  </a:lnTo>
                  <a:lnTo>
                    <a:pt x="362" y="25"/>
                  </a:lnTo>
                  <a:lnTo>
                    <a:pt x="382" y="32"/>
                  </a:lnTo>
                  <a:lnTo>
                    <a:pt x="402" y="41"/>
                  </a:lnTo>
                  <a:lnTo>
                    <a:pt x="420" y="51"/>
                  </a:lnTo>
                  <a:lnTo>
                    <a:pt x="438" y="63"/>
                  </a:lnTo>
                  <a:lnTo>
                    <a:pt x="455" y="76"/>
                  </a:lnTo>
                  <a:lnTo>
                    <a:pt x="471" y="90"/>
                  </a:lnTo>
                  <a:lnTo>
                    <a:pt x="471" y="90"/>
                  </a:lnTo>
                  <a:lnTo>
                    <a:pt x="473" y="92"/>
                  </a:lnTo>
                  <a:lnTo>
                    <a:pt x="473" y="92"/>
                  </a:lnTo>
                  <a:lnTo>
                    <a:pt x="391" y="92"/>
                  </a:lnTo>
                  <a:lnTo>
                    <a:pt x="391" y="92"/>
                  </a:lnTo>
                  <a:lnTo>
                    <a:pt x="391" y="92"/>
                  </a:lnTo>
                  <a:lnTo>
                    <a:pt x="391" y="92"/>
                  </a:lnTo>
                  <a:close/>
                  <a:moveTo>
                    <a:pt x="167" y="105"/>
                  </a:moveTo>
                  <a:lnTo>
                    <a:pt x="167" y="105"/>
                  </a:lnTo>
                  <a:lnTo>
                    <a:pt x="166" y="107"/>
                  </a:lnTo>
                  <a:lnTo>
                    <a:pt x="166" y="107"/>
                  </a:lnTo>
                  <a:lnTo>
                    <a:pt x="156" y="126"/>
                  </a:lnTo>
                  <a:lnTo>
                    <a:pt x="148" y="145"/>
                  </a:lnTo>
                  <a:lnTo>
                    <a:pt x="141" y="165"/>
                  </a:lnTo>
                  <a:lnTo>
                    <a:pt x="136" y="185"/>
                  </a:lnTo>
                  <a:lnTo>
                    <a:pt x="136" y="185"/>
                  </a:lnTo>
                  <a:lnTo>
                    <a:pt x="136" y="186"/>
                  </a:lnTo>
                  <a:lnTo>
                    <a:pt x="136" y="186"/>
                  </a:lnTo>
                  <a:lnTo>
                    <a:pt x="32" y="186"/>
                  </a:lnTo>
                  <a:lnTo>
                    <a:pt x="32" y="186"/>
                  </a:lnTo>
                  <a:lnTo>
                    <a:pt x="33" y="185"/>
                  </a:lnTo>
                  <a:lnTo>
                    <a:pt x="33" y="185"/>
                  </a:lnTo>
                  <a:lnTo>
                    <a:pt x="42" y="163"/>
                  </a:lnTo>
                  <a:lnTo>
                    <a:pt x="53" y="143"/>
                  </a:lnTo>
                  <a:lnTo>
                    <a:pt x="66" y="124"/>
                  </a:lnTo>
                  <a:lnTo>
                    <a:pt x="81" y="106"/>
                  </a:lnTo>
                  <a:lnTo>
                    <a:pt x="81" y="106"/>
                  </a:lnTo>
                  <a:lnTo>
                    <a:pt x="81" y="105"/>
                  </a:lnTo>
                  <a:lnTo>
                    <a:pt x="81" y="105"/>
                  </a:lnTo>
                  <a:lnTo>
                    <a:pt x="167" y="105"/>
                  </a:lnTo>
                  <a:lnTo>
                    <a:pt x="167" y="105"/>
                  </a:lnTo>
                  <a:close/>
                  <a:moveTo>
                    <a:pt x="278" y="105"/>
                  </a:moveTo>
                  <a:lnTo>
                    <a:pt x="278" y="105"/>
                  </a:lnTo>
                  <a:lnTo>
                    <a:pt x="278" y="186"/>
                  </a:lnTo>
                  <a:lnTo>
                    <a:pt x="278" y="186"/>
                  </a:lnTo>
                  <a:lnTo>
                    <a:pt x="149" y="186"/>
                  </a:lnTo>
                  <a:lnTo>
                    <a:pt x="149" y="186"/>
                  </a:lnTo>
                  <a:lnTo>
                    <a:pt x="150" y="185"/>
                  </a:lnTo>
                  <a:lnTo>
                    <a:pt x="150" y="185"/>
                  </a:lnTo>
                  <a:lnTo>
                    <a:pt x="155" y="164"/>
                  </a:lnTo>
                  <a:lnTo>
                    <a:pt x="162" y="144"/>
                  </a:lnTo>
                  <a:lnTo>
                    <a:pt x="172" y="125"/>
                  </a:lnTo>
                  <a:lnTo>
                    <a:pt x="183" y="106"/>
                  </a:lnTo>
                  <a:lnTo>
                    <a:pt x="183" y="106"/>
                  </a:lnTo>
                  <a:lnTo>
                    <a:pt x="183" y="105"/>
                  </a:lnTo>
                  <a:lnTo>
                    <a:pt x="183" y="105"/>
                  </a:lnTo>
                  <a:lnTo>
                    <a:pt x="278" y="105"/>
                  </a:lnTo>
                  <a:lnTo>
                    <a:pt x="278" y="105"/>
                  </a:lnTo>
                  <a:close/>
                  <a:moveTo>
                    <a:pt x="384" y="105"/>
                  </a:moveTo>
                  <a:lnTo>
                    <a:pt x="384" y="105"/>
                  </a:lnTo>
                  <a:lnTo>
                    <a:pt x="384" y="106"/>
                  </a:lnTo>
                  <a:lnTo>
                    <a:pt x="384" y="106"/>
                  </a:lnTo>
                  <a:lnTo>
                    <a:pt x="395" y="125"/>
                  </a:lnTo>
                  <a:lnTo>
                    <a:pt x="404" y="144"/>
                  </a:lnTo>
                  <a:lnTo>
                    <a:pt x="412" y="164"/>
                  </a:lnTo>
                  <a:lnTo>
                    <a:pt x="417" y="185"/>
                  </a:lnTo>
                  <a:lnTo>
                    <a:pt x="417" y="185"/>
                  </a:lnTo>
                  <a:lnTo>
                    <a:pt x="417" y="186"/>
                  </a:lnTo>
                  <a:lnTo>
                    <a:pt x="417" y="186"/>
                  </a:lnTo>
                  <a:lnTo>
                    <a:pt x="290" y="186"/>
                  </a:lnTo>
                  <a:lnTo>
                    <a:pt x="290" y="186"/>
                  </a:lnTo>
                  <a:lnTo>
                    <a:pt x="290" y="105"/>
                  </a:lnTo>
                  <a:lnTo>
                    <a:pt x="290" y="105"/>
                  </a:lnTo>
                  <a:lnTo>
                    <a:pt x="384" y="105"/>
                  </a:lnTo>
                  <a:lnTo>
                    <a:pt x="384" y="105"/>
                  </a:lnTo>
                  <a:close/>
                  <a:moveTo>
                    <a:pt x="486" y="105"/>
                  </a:moveTo>
                  <a:lnTo>
                    <a:pt x="486" y="105"/>
                  </a:lnTo>
                  <a:lnTo>
                    <a:pt x="486" y="106"/>
                  </a:lnTo>
                  <a:lnTo>
                    <a:pt x="486" y="106"/>
                  </a:lnTo>
                  <a:lnTo>
                    <a:pt x="501" y="124"/>
                  </a:lnTo>
                  <a:lnTo>
                    <a:pt x="514" y="143"/>
                  </a:lnTo>
                  <a:lnTo>
                    <a:pt x="525" y="163"/>
                  </a:lnTo>
                  <a:lnTo>
                    <a:pt x="534" y="185"/>
                  </a:lnTo>
                  <a:lnTo>
                    <a:pt x="534" y="185"/>
                  </a:lnTo>
                  <a:lnTo>
                    <a:pt x="535" y="186"/>
                  </a:lnTo>
                  <a:lnTo>
                    <a:pt x="535" y="186"/>
                  </a:lnTo>
                  <a:lnTo>
                    <a:pt x="431" y="186"/>
                  </a:lnTo>
                  <a:lnTo>
                    <a:pt x="431" y="186"/>
                  </a:lnTo>
                  <a:lnTo>
                    <a:pt x="431" y="185"/>
                  </a:lnTo>
                  <a:lnTo>
                    <a:pt x="431" y="185"/>
                  </a:lnTo>
                  <a:lnTo>
                    <a:pt x="426" y="165"/>
                  </a:lnTo>
                  <a:lnTo>
                    <a:pt x="419" y="145"/>
                  </a:lnTo>
                  <a:lnTo>
                    <a:pt x="411" y="126"/>
                  </a:lnTo>
                  <a:lnTo>
                    <a:pt x="400" y="107"/>
                  </a:lnTo>
                  <a:lnTo>
                    <a:pt x="400" y="107"/>
                  </a:lnTo>
                  <a:lnTo>
                    <a:pt x="400" y="105"/>
                  </a:lnTo>
                  <a:lnTo>
                    <a:pt x="400" y="105"/>
                  </a:lnTo>
                  <a:lnTo>
                    <a:pt x="486" y="105"/>
                  </a:lnTo>
                  <a:lnTo>
                    <a:pt x="486" y="105"/>
                  </a:lnTo>
                  <a:close/>
                  <a:moveTo>
                    <a:pt x="540" y="199"/>
                  </a:moveTo>
                  <a:lnTo>
                    <a:pt x="540" y="199"/>
                  </a:lnTo>
                  <a:lnTo>
                    <a:pt x="540" y="200"/>
                  </a:lnTo>
                  <a:lnTo>
                    <a:pt x="540" y="200"/>
                  </a:lnTo>
                  <a:lnTo>
                    <a:pt x="545" y="220"/>
                  </a:lnTo>
                  <a:lnTo>
                    <a:pt x="549" y="242"/>
                  </a:lnTo>
                  <a:lnTo>
                    <a:pt x="552" y="263"/>
                  </a:lnTo>
                  <a:lnTo>
                    <a:pt x="553" y="284"/>
                  </a:lnTo>
                  <a:lnTo>
                    <a:pt x="553" y="284"/>
                  </a:lnTo>
                  <a:lnTo>
                    <a:pt x="552" y="305"/>
                  </a:lnTo>
                  <a:lnTo>
                    <a:pt x="549" y="326"/>
                  </a:lnTo>
                  <a:lnTo>
                    <a:pt x="545" y="347"/>
                  </a:lnTo>
                  <a:lnTo>
                    <a:pt x="540" y="367"/>
                  </a:lnTo>
                  <a:lnTo>
                    <a:pt x="540" y="367"/>
                  </a:lnTo>
                  <a:lnTo>
                    <a:pt x="539" y="368"/>
                  </a:lnTo>
                  <a:lnTo>
                    <a:pt x="539" y="368"/>
                  </a:lnTo>
                  <a:lnTo>
                    <a:pt x="27" y="368"/>
                  </a:lnTo>
                  <a:lnTo>
                    <a:pt x="27" y="368"/>
                  </a:lnTo>
                  <a:lnTo>
                    <a:pt x="27" y="367"/>
                  </a:lnTo>
                  <a:lnTo>
                    <a:pt x="27" y="367"/>
                  </a:lnTo>
                  <a:lnTo>
                    <a:pt x="27" y="367"/>
                  </a:lnTo>
                  <a:lnTo>
                    <a:pt x="21" y="347"/>
                  </a:lnTo>
                  <a:lnTo>
                    <a:pt x="17" y="326"/>
                  </a:lnTo>
                  <a:lnTo>
                    <a:pt x="15" y="305"/>
                  </a:lnTo>
                  <a:lnTo>
                    <a:pt x="14" y="284"/>
                  </a:lnTo>
                  <a:lnTo>
                    <a:pt x="14" y="284"/>
                  </a:lnTo>
                  <a:lnTo>
                    <a:pt x="15" y="263"/>
                  </a:lnTo>
                  <a:lnTo>
                    <a:pt x="17" y="242"/>
                  </a:lnTo>
                  <a:lnTo>
                    <a:pt x="21" y="220"/>
                  </a:lnTo>
                  <a:lnTo>
                    <a:pt x="27" y="200"/>
                  </a:lnTo>
                  <a:lnTo>
                    <a:pt x="27" y="200"/>
                  </a:lnTo>
                  <a:lnTo>
                    <a:pt x="27" y="199"/>
                  </a:lnTo>
                  <a:lnTo>
                    <a:pt x="27" y="199"/>
                  </a:lnTo>
                  <a:lnTo>
                    <a:pt x="540" y="199"/>
                  </a:lnTo>
                  <a:lnTo>
                    <a:pt x="540" y="199"/>
                  </a:lnTo>
                  <a:close/>
                  <a:moveTo>
                    <a:pt x="136" y="381"/>
                  </a:moveTo>
                  <a:lnTo>
                    <a:pt x="136" y="381"/>
                  </a:lnTo>
                  <a:lnTo>
                    <a:pt x="136" y="381"/>
                  </a:lnTo>
                  <a:lnTo>
                    <a:pt x="136" y="381"/>
                  </a:lnTo>
                  <a:lnTo>
                    <a:pt x="141" y="402"/>
                  </a:lnTo>
                  <a:lnTo>
                    <a:pt x="148" y="421"/>
                  </a:lnTo>
                  <a:lnTo>
                    <a:pt x="156" y="441"/>
                  </a:lnTo>
                  <a:lnTo>
                    <a:pt x="166" y="460"/>
                  </a:lnTo>
                  <a:lnTo>
                    <a:pt x="166" y="460"/>
                  </a:lnTo>
                  <a:lnTo>
                    <a:pt x="167" y="461"/>
                  </a:lnTo>
                  <a:lnTo>
                    <a:pt x="167" y="461"/>
                  </a:lnTo>
                  <a:lnTo>
                    <a:pt x="81" y="461"/>
                  </a:lnTo>
                  <a:lnTo>
                    <a:pt x="81" y="461"/>
                  </a:lnTo>
                  <a:lnTo>
                    <a:pt x="81" y="461"/>
                  </a:lnTo>
                  <a:lnTo>
                    <a:pt x="81" y="461"/>
                  </a:lnTo>
                  <a:lnTo>
                    <a:pt x="81" y="461"/>
                  </a:lnTo>
                  <a:lnTo>
                    <a:pt x="66" y="443"/>
                  </a:lnTo>
                  <a:lnTo>
                    <a:pt x="53" y="423"/>
                  </a:lnTo>
                  <a:lnTo>
                    <a:pt x="42" y="403"/>
                  </a:lnTo>
                  <a:lnTo>
                    <a:pt x="33" y="382"/>
                  </a:lnTo>
                  <a:lnTo>
                    <a:pt x="33" y="382"/>
                  </a:lnTo>
                  <a:lnTo>
                    <a:pt x="32" y="381"/>
                  </a:lnTo>
                  <a:lnTo>
                    <a:pt x="32" y="381"/>
                  </a:lnTo>
                  <a:lnTo>
                    <a:pt x="136" y="381"/>
                  </a:lnTo>
                  <a:lnTo>
                    <a:pt x="136" y="381"/>
                  </a:lnTo>
                  <a:close/>
                  <a:moveTo>
                    <a:pt x="278" y="381"/>
                  </a:moveTo>
                  <a:lnTo>
                    <a:pt x="278" y="381"/>
                  </a:lnTo>
                  <a:lnTo>
                    <a:pt x="278" y="461"/>
                  </a:lnTo>
                  <a:lnTo>
                    <a:pt x="278" y="461"/>
                  </a:lnTo>
                  <a:lnTo>
                    <a:pt x="183" y="461"/>
                  </a:lnTo>
                  <a:lnTo>
                    <a:pt x="183" y="461"/>
                  </a:lnTo>
                  <a:lnTo>
                    <a:pt x="183" y="461"/>
                  </a:lnTo>
                  <a:lnTo>
                    <a:pt x="183" y="461"/>
                  </a:lnTo>
                  <a:lnTo>
                    <a:pt x="172" y="442"/>
                  </a:lnTo>
                  <a:lnTo>
                    <a:pt x="162" y="422"/>
                  </a:lnTo>
                  <a:lnTo>
                    <a:pt x="155" y="402"/>
                  </a:lnTo>
                  <a:lnTo>
                    <a:pt x="150" y="382"/>
                  </a:lnTo>
                  <a:lnTo>
                    <a:pt x="150" y="382"/>
                  </a:lnTo>
                  <a:lnTo>
                    <a:pt x="149" y="381"/>
                  </a:lnTo>
                  <a:lnTo>
                    <a:pt x="149" y="381"/>
                  </a:lnTo>
                  <a:lnTo>
                    <a:pt x="278" y="381"/>
                  </a:lnTo>
                  <a:lnTo>
                    <a:pt x="278" y="381"/>
                  </a:lnTo>
                  <a:close/>
                  <a:moveTo>
                    <a:pt x="417" y="381"/>
                  </a:moveTo>
                  <a:lnTo>
                    <a:pt x="417" y="381"/>
                  </a:lnTo>
                  <a:lnTo>
                    <a:pt x="417" y="382"/>
                  </a:lnTo>
                  <a:lnTo>
                    <a:pt x="417" y="382"/>
                  </a:lnTo>
                  <a:lnTo>
                    <a:pt x="412" y="402"/>
                  </a:lnTo>
                  <a:lnTo>
                    <a:pt x="404" y="422"/>
                  </a:lnTo>
                  <a:lnTo>
                    <a:pt x="395" y="442"/>
                  </a:lnTo>
                  <a:lnTo>
                    <a:pt x="384" y="461"/>
                  </a:lnTo>
                  <a:lnTo>
                    <a:pt x="384" y="461"/>
                  </a:lnTo>
                  <a:lnTo>
                    <a:pt x="384" y="461"/>
                  </a:lnTo>
                  <a:lnTo>
                    <a:pt x="384" y="461"/>
                  </a:lnTo>
                  <a:lnTo>
                    <a:pt x="290" y="461"/>
                  </a:lnTo>
                  <a:lnTo>
                    <a:pt x="290" y="461"/>
                  </a:lnTo>
                  <a:lnTo>
                    <a:pt x="290" y="381"/>
                  </a:lnTo>
                  <a:lnTo>
                    <a:pt x="290" y="381"/>
                  </a:lnTo>
                  <a:lnTo>
                    <a:pt x="417" y="381"/>
                  </a:lnTo>
                  <a:lnTo>
                    <a:pt x="417" y="381"/>
                  </a:lnTo>
                  <a:close/>
                  <a:moveTo>
                    <a:pt x="535" y="381"/>
                  </a:moveTo>
                  <a:lnTo>
                    <a:pt x="535" y="381"/>
                  </a:lnTo>
                  <a:lnTo>
                    <a:pt x="534" y="382"/>
                  </a:lnTo>
                  <a:lnTo>
                    <a:pt x="534" y="382"/>
                  </a:lnTo>
                  <a:lnTo>
                    <a:pt x="525" y="403"/>
                  </a:lnTo>
                  <a:lnTo>
                    <a:pt x="514" y="423"/>
                  </a:lnTo>
                  <a:lnTo>
                    <a:pt x="501" y="443"/>
                  </a:lnTo>
                  <a:lnTo>
                    <a:pt x="486" y="461"/>
                  </a:lnTo>
                  <a:lnTo>
                    <a:pt x="486" y="461"/>
                  </a:lnTo>
                  <a:lnTo>
                    <a:pt x="486" y="461"/>
                  </a:lnTo>
                  <a:lnTo>
                    <a:pt x="486" y="461"/>
                  </a:lnTo>
                  <a:lnTo>
                    <a:pt x="400" y="461"/>
                  </a:lnTo>
                  <a:lnTo>
                    <a:pt x="400" y="461"/>
                  </a:lnTo>
                  <a:lnTo>
                    <a:pt x="400" y="460"/>
                  </a:lnTo>
                  <a:lnTo>
                    <a:pt x="400" y="460"/>
                  </a:lnTo>
                  <a:lnTo>
                    <a:pt x="400" y="460"/>
                  </a:lnTo>
                  <a:lnTo>
                    <a:pt x="411" y="441"/>
                  </a:lnTo>
                  <a:lnTo>
                    <a:pt x="419" y="421"/>
                  </a:lnTo>
                  <a:lnTo>
                    <a:pt x="426" y="402"/>
                  </a:lnTo>
                  <a:lnTo>
                    <a:pt x="431" y="381"/>
                  </a:lnTo>
                  <a:lnTo>
                    <a:pt x="431" y="381"/>
                  </a:lnTo>
                  <a:lnTo>
                    <a:pt x="431" y="381"/>
                  </a:lnTo>
                  <a:lnTo>
                    <a:pt x="431" y="381"/>
                  </a:lnTo>
                  <a:lnTo>
                    <a:pt x="535" y="381"/>
                  </a:lnTo>
                  <a:lnTo>
                    <a:pt x="535" y="381"/>
                  </a:lnTo>
                  <a:close/>
                  <a:moveTo>
                    <a:pt x="176" y="475"/>
                  </a:moveTo>
                  <a:lnTo>
                    <a:pt x="176" y="475"/>
                  </a:lnTo>
                  <a:lnTo>
                    <a:pt x="176" y="475"/>
                  </a:lnTo>
                  <a:lnTo>
                    <a:pt x="176" y="475"/>
                  </a:lnTo>
                  <a:lnTo>
                    <a:pt x="191" y="495"/>
                  </a:lnTo>
                  <a:lnTo>
                    <a:pt x="208" y="513"/>
                  </a:lnTo>
                  <a:lnTo>
                    <a:pt x="227" y="531"/>
                  </a:lnTo>
                  <a:lnTo>
                    <a:pt x="247" y="548"/>
                  </a:lnTo>
                  <a:lnTo>
                    <a:pt x="247" y="548"/>
                  </a:lnTo>
                  <a:lnTo>
                    <a:pt x="253" y="551"/>
                  </a:lnTo>
                  <a:lnTo>
                    <a:pt x="253" y="551"/>
                  </a:lnTo>
                  <a:lnTo>
                    <a:pt x="247" y="550"/>
                  </a:lnTo>
                  <a:lnTo>
                    <a:pt x="247" y="550"/>
                  </a:lnTo>
                  <a:lnTo>
                    <a:pt x="247" y="550"/>
                  </a:lnTo>
                  <a:lnTo>
                    <a:pt x="226" y="546"/>
                  </a:lnTo>
                  <a:lnTo>
                    <a:pt x="205" y="541"/>
                  </a:lnTo>
                  <a:lnTo>
                    <a:pt x="185" y="534"/>
                  </a:lnTo>
                  <a:lnTo>
                    <a:pt x="165" y="525"/>
                  </a:lnTo>
                  <a:lnTo>
                    <a:pt x="146" y="515"/>
                  </a:lnTo>
                  <a:lnTo>
                    <a:pt x="129" y="504"/>
                  </a:lnTo>
                  <a:lnTo>
                    <a:pt x="111" y="491"/>
                  </a:lnTo>
                  <a:lnTo>
                    <a:pt x="95" y="476"/>
                  </a:lnTo>
                  <a:lnTo>
                    <a:pt x="95" y="476"/>
                  </a:lnTo>
                  <a:lnTo>
                    <a:pt x="94" y="475"/>
                  </a:lnTo>
                  <a:lnTo>
                    <a:pt x="94" y="475"/>
                  </a:lnTo>
                  <a:lnTo>
                    <a:pt x="176" y="475"/>
                  </a:lnTo>
                  <a:lnTo>
                    <a:pt x="176" y="475"/>
                  </a:lnTo>
                  <a:close/>
                  <a:moveTo>
                    <a:pt x="278" y="475"/>
                  </a:moveTo>
                  <a:lnTo>
                    <a:pt x="278" y="475"/>
                  </a:lnTo>
                  <a:lnTo>
                    <a:pt x="278" y="552"/>
                  </a:lnTo>
                  <a:lnTo>
                    <a:pt x="278" y="552"/>
                  </a:lnTo>
                  <a:lnTo>
                    <a:pt x="262" y="542"/>
                  </a:lnTo>
                  <a:lnTo>
                    <a:pt x="262" y="542"/>
                  </a:lnTo>
                  <a:lnTo>
                    <a:pt x="247" y="531"/>
                  </a:lnTo>
                  <a:lnTo>
                    <a:pt x="230" y="516"/>
                  </a:lnTo>
                  <a:lnTo>
                    <a:pt x="212" y="498"/>
                  </a:lnTo>
                  <a:lnTo>
                    <a:pt x="203" y="487"/>
                  </a:lnTo>
                  <a:lnTo>
                    <a:pt x="194" y="476"/>
                  </a:lnTo>
                  <a:lnTo>
                    <a:pt x="194" y="476"/>
                  </a:lnTo>
                  <a:lnTo>
                    <a:pt x="192" y="475"/>
                  </a:lnTo>
                  <a:lnTo>
                    <a:pt x="192" y="475"/>
                  </a:lnTo>
                  <a:lnTo>
                    <a:pt x="278" y="475"/>
                  </a:lnTo>
                  <a:lnTo>
                    <a:pt x="278" y="475"/>
                  </a:lnTo>
                  <a:close/>
                  <a:moveTo>
                    <a:pt x="374" y="475"/>
                  </a:moveTo>
                  <a:lnTo>
                    <a:pt x="374" y="475"/>
                  </a:lnTo>
                  <a:lnTo>
                    <a:pt x="373" y="476"/>
                  </a:lnTo>
                  <a:lnTo>
                    <a:pt x="373" y="476"/>
                  </a:lnTo>
                  <a:lnTo>
                    <a:pt x="364" y="487"/>
                  </a:lnTo>
                  <a:lnTo>
                    <a:pt x="355" y="498"/>
                  </a:lnTo>
                  <a:lnTo>
                    <a:pt x="337" y="516"/>
                  </a:lnTo>
                  <a:lnTo>
                    <a:pt x="320" y="531"/>
                  </a:lnTo>
                  <a:lnTo>
                    <a:pt x="305" y="542"/>
                  </a:lnTo>
                  <a:lnTo>
                    <a:pt x="305" y="542"/>
                  </a:lnTo>
                  <a:lnTo>
                    <a:pt x="290" y="552"/>
                  </a:lnTo>
                  <a:lnTo>
                    <a:pt x="290" y="552"/>
                  </a:lnTo>
                  <a:lnTo>
                    <a:pt x="290" y="475"/>
                  </a:lnTo>
                  <a:lnTo>
                    <a:pt x="290" y="475"/>
                  </a:lnTo>
                  <a:lnTo>
                    <a:pt x="374" y="475"/>
                  </a:lnTo>
                  <a:lnTo>
                    <a:pt x="374" y="475"/>
                  </a:lnTo>
                  <a:close/>
                  <a:moveTo>
                    <a:pt x="473" y="475"/>
                  </a:moveTo>
                  <a:lnTo>
                    <a:pt x="473" y="475"/>
                  </a:lnTo>
                  <a:lnTo>
                    <a:pt x="471" y="476"/>
                  </a:lnTo>
                  <a:lnTo>
                    <a:pt x="471" y="476"/>
                  </a:lnTo>
                  <a:lnTo>
                    <a:pt x="455" y="491"/>
                  </a:lnTo>
                  <a:lnTo>
                    <a:pt x="438" y="504"/>
                  </a:lnTo>
                  <a:lnTo>
                    <a:pt x="420" y="515"/>
                  </a:lnTo>
                  <a:lnTo>
                    <a:pt x="401" y="525"/>
                  </a:lnTo>
                  <a:lnTo>
                    <a:pt x="382" y="534"/>
                  </a:lnTo>
                  <a:lnTo>
                    <a:pt x="361" y="541"/>
                  </a:lnTo>
                  <a:lnTo>
                    <a:pt x="340" y="547"/>
                  </a:lnTo>
                  <a:lnTo>
                    <a:pt x="319" y="551"/>
                  </a:lnTo>
                  <a:lnTo>
                    <a:pt x="319" y="551"/>
                  </a:lnTo>
                  <a:lnTo>
                    <a:pt x="313" y="551"/>
                  </a:lnTo>
                  <a:lnTo>
                    <a:pt x="313" y="551"/>
                  </a:lnTo>
                  <a:lnTo>
                    <a:pt x="319" y="547"/>
                  </a:lnTo>
                  <a:lnTo>
                    <a:pt x="319" y="547"/>
                  </a:lnTo>
                  <a:lnTo>
                    <a:pt x="334" y="537"/>
                  </a:lnTo>
                  <a:lnTo>
                    <a:pt x="351" y="521"/>
                  </a:lnTo>
                  <a:lnTo>
                    <a:pt x="361" y="511"/>
                  </a:lnTo>
                  <a:lnTo>
                    <a:pt x="371" y="500"/>
                  </a:lnTo>
                  <a:lnTo>
                    <a:pt x="381" y="488"/>
                  </a:lnTo>
                  <a:lnTo>
                    <a:pt x="391" y="475"/>
                  </a:lnTo>
                  <a:lnTo>
                    <a:pt x="391" y="475"/>
                  </a:lnTo>
                  <a:lnTo>
                    <a:pt x="391" y="475"/>
                  </a:lnTo>
                  <a:lnTo>
                    <a:pt x="391" y="475"/>
                  </a:lnTo>
                  <a:lnTo>
                    <a:pt x="473" y="475"/>
                  </a:lnTo>
                  <a:lnTo>
                    <a:pt x="473" y="47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7" name="Freeform 27"/>
            <p:cNvSpPr>
              <a:spLocks/>
            </p:cNvSpPr>
            <p:nvPr userDrawn="1"/>
          </p:nvSpPr>
          <p:spPr bwMode="auto">
            <a:xfrm>
              <a:off x="1658938" y="1789113"/>
              <a:ext cx="107950" cy="187325"/>
            </a:xfrm>
            <a:custGeom>
              <a:avLst/>
              <a:gdLst>
                <a:gd name="T0" fmla="*/ 68 w 68"/>
                <a:gd name="T1" fmla="*/ 1 h 118"/>
                <a:gd name="T2" fmla="*/ 68 w 68"/>
                <a:gd name="T3" fmla="*/ 1 h 118"/>
                <a:gd name="T4" fmla="*/ 66 w 68"/>
                <a:gd name="T5" fmla="*/ 2 h 118"/>
                <a:gd name="T6" fmla="*/ 65 w 68"/>
                <a:gd name="T7" fmla="*/ 4 h 118"/>
                <a:gd name="T8" fmla="*/ 62 w 68"/>
                <a:gd name="T9" fmla="*/ 8 h 118"/>
                <a:gd name="T10" fmla="*/ 57 w 68"/>
                <a:gd name="T11" fmla="*/ 24 h 118"/>
                <a:gd name="T12" fmla="*/ 36 w 68"/>
                <a:gd name="T13" fmla="*/ 95 h 118"/>
                <a:gd name="T14" fmla="*/ 36 w 68"/>
                <a:gd name="T15" fmla="*/ 95 h 118"/>
                <a:gd name="T16" fmla="*/ 34 w 68"/>
                <a:gd name="T17" fmla="*/ 104 h 118"/>
                <a:gd name="T18" fmla="*/ 33 w 68"/>
                <a:gd name="T19" fmla="*/ 110 h 118"/>
                <a:gd name="T20" fmla="*/ 34 w 68"/>
                <a:gd name="T21" fmla="*/ 114 h 118"/>
                <a:gd name="T22" fmla="*/ 35 w 68"/>
                <a:gd name="T23" fmla="*/ 117 h 118"/>
                <a:gd name="T24" fmla="*/ 35 w 68"/>
                <a:gd name="T25" fmla="*/ 118 h 118"/>
                <a:gd name="T26" fmla="*/ 0 w 68"/>
                <a:gd name="T27" fmla="*/ 118 h 118"/>
                <a:gd name="T28" fmla="*/ 0 w 68"/>
                <a:gd name="T29" fmla="*/ 117 h 118"/>
                <a:gd name="T30" fmla="*/ 0 w 68"/>
                <a:gd name="T31" fmla="*/ 117 h 118"/>
                <a:gd name="T32" fmla="*/ 4 w 68"/>
                <a:gd name="T33" fmla="*/ 114 h 118"/>
                <a:gd name="T34" fmla="*/ 6 w 68"/>
                <a:gd name="T35" fmla="*/ 111 h 118"/>
                <a:gd name="T36" fmla="*/ 9 w 68"/>
                <a:gd name="T37" fmla="*/ 105 h 118"/>
                <a:gd name="T38" fmla="*/ 11 w 68"/>
                <a:gd name="T39" fmla="*/ 96 h 118"/>
                <a:gd name="T40" fmla="*/ 32 w 68"/>
                <a:gd name="T41" fmla="*/ 25 h 118"/>
                <a:gd name="T42" fmla="*/ 32 w 68"/>
                <a:gd name="T43" fmla="*/ 25 h 118"/>
                <a:gd name="T44" fmla="*/ 34 w 68"/>
                <a:gd name="T45" fmla="*/ 15 h 118"/>
                <a:gd name="T46" fmla="*/ 35 w 68"/>
                <a:gd name="T47" fmla="*/ 9 h 118"/>
                <a:gd name="T48" fmla="*/ 35 w 68"/>
                <a:gd name="T49" fmla="*/ 5 h 118"/>
                <a:gd name="T50" fmla="*/ 34 w 68"/>
                <a:gd name="T51" fmla="*/ 1 h 118"/>
                <a:gd name="T52" fmla="*/ 34 w 68"/>
                <a:gd name="T53" fmla="*/ 0 h 118"/>
                <a:gd name="T54" fmla="*/ 68 w 68"/>
                <a:gd name="T55" fmla="*/ 0 h 118"/>
                <a:gd name="T56" fmla="*/ 68 w 68"/>
                <a:gd name="T57" fmla="*/ 1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8" h="118">
                  <a:moveTo>
                    <a:pt x="68" y="1"/>
                  </a:moveTo>
                  <a:lnTo>
                    <a:pt x="68" y="1"/>
                  </a:lnTo>
                  <a:lnTo>
                    <a:pt x="66" y="2"/>
                  </a:lnTo>
                  <a:lnTo>
                    <a:pt x="65" y="4"/>
                  </a:lnTo>
                  <a:lnTo>
                    <a:pt x="62" y="8"/>
                  </a:lnTo>
                  <a:lnTo>
                    <a:pt x="57" y="24"/>
                  </a:lnTo>
                  <a:lnTo>
                    <a:pt x="36" y="95"/>
                  </a:lnTo>
                  <a:lnTo>
                    <a:pt x="36" y="95"/>
                  </a:lnTo>
                  <a:lnTo>
                    <a:pt x="34" y="104"/>
                  </a:lnTo>
                  <a:lnTo>
                    <a:pt x="33" y="110"/>
                  </a:lnTo>
                  <a:lnTo>
                    <a:pt x="34" y="114"/>
                  </a:lnTo>
                  <a:lnTo>
                    <a:pt x="35" y="117"/>
                  </a:lnTo>
                  <a:lnTo>
                    <a:pt x="35" y="118"/>
                  </a:lnTo>
                  <a:lnTo>
                    <a:pt x="0" y="118"/>
                  </a:lnTo>
                  <a:lnTo>
                    <a:pt x="0" y="117"/>
                  </a:lnTo>
                  <a:lnTo>
                    <a:pt x="0" y="117"/>
                  </a:lnTo>
                  <a:lnTo>
                    <a:pt x="4" y="114"/>
                  </a:lnTo>
                  <a:lnTo>
                    <a:pt x="6" y="111"/>
                  </a:lnTo>
                  <a:lnTo>
                    <a:pt x="9" y="105"/>
                  </a:lnTo>
                  <a:lnTo>
                    <a:pt x="11" y="96"/>
                  </a:lnTo>
                  <a:lnTo>
                    <a:pt x="32" y="25"/>
                  </a:lnTo>
                  <a:lnTo>
                    <a:pt x="32" y="25"/>
                  </a:lnTo>
                  <a:lnTo>
                    <a:pt x="34" y="15"/>
                  </a:lnTo>
                  <a:lnTo>
                    <a:pt x="35" y="9"/>
                  </a:lnTo>
                  <a:lnTo>
                    <a:pt x="35" y="5"/>
                  </a:lnTo>
                  <a:lnTo>
                    <a:pt x="34" y="1"/>
                  </a:lnTo>
                  <a:lnTo>
                    <a:pt x="34" y="0"/>
                  </a:lnTo>
                  <a:lnTo>
                    <a:pt x="68" y="0"/>
                  </a:lnTo>
                  <a:lnTo>
                    <a:pt x="68"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 name="Freeform 28"/>
            <p:cNvSpPr>
              <a:spLocks/>
            </p:cNvSpPr>
            <p:nvPr userDrawn="1"/>
          </p:nvSpPr>
          <p:spPr bwMode="auto">
            <a:xfrm>
              <a:off x="1289051" y="1785938"/>
              <a:ext cx="138113" cy="193675"/>
            </a:xfrm>
            <a:custGeom>
              <a:avLst/>
              <a:gdLst>
                <a:gd name="T0" fmla="*/ 8 w 87"/>
                <a:gd name="T1" fmla="*/ 90 h 122"/>
                <a:gd name="T2" fmla="*/ 10 w 87"/>
                <a:gd name="T3" fmla="*/ 101 h 122"/>
                <a:gd name="T4" fmla="*/ 16 w 87"/>
                <a:gd name="T5" fmla="*/ 109 h 122"/>
                <a:gd name="T6" fmla="*/ 25 w 87"/>
                <a:gd name="T7" fmla="*/ 113 h 122"/>
                <a:gd name="T8" fmla="*/ 38 w 87"/>
                <a:gd name="T9" fmla="*/ 114 h 122"/>
                <a:gd name="T10" fmla="*/ 42 w 87"/>
                <a:gd name="T11" fmla="*/ 113 h 122"/>
                <a:gd name="T12" fmla="*/ 50 w 87"/>
                <a:gd name="T13" fmla="*/ 110 h 122"/>
                <a:gd name="T14" fmla="*/ 55 w 87"/>
                <a:gd name="T15" fmla="*/ 104 h 122"/>
                <a:gd name="T16" fmla="*/ 58 w 87"/>
                <a:gd name="T17" fmla="*/ 97 h 122"/>
                <a:gd name="T18" fmla="*/ 58 w 87"/>
                <a:gd name="T19" fmla="*/ 94 h 122"/>
                <a:gd name="T20" fmla="*/ 54 w 87"/>
                <a:gd name="T21" fmla="*/ 82 h 122"/>
                <a:gd name="T22" fmla="*/ 43 w 87"/>
                <a:gd name="T23" fmla="*/ 72 h 122"/>
                <a:gd name="T24" fmla="*/ 38 w 87"/>
                <a:gd name="T25" fmla="*/ 68 h 122"/>
                <a:gd name="T26" fmla="*/ 22 w 87"/>
                <a:gd name="T27" fmla="*/ 54 h 122"/>
                <a:gd name="T28" fmla="*/ 17 w 87"/>
                <a:gd name="T29" fmla="*/ 46 h 122"/>
                <a:gd name="T30" fmla="*/ 16 w 87"/>
                <a:gd name="T31" fmla="*/ 36 h 122"/>
                <a:gd name="T32" fmla="*/ 17 w 87"/>
                <a:gd name="T33" fmla="*/ 29 h 122"/>
                <a:gd name="T34" fmla="*/ 22 w 87"/>
                <a:gd name="T35" fmla="*/ 15 h 122"/>
                <a:gd name="T36" fmla="*/ 33 w 87"/>
                <a:gd name="T37" fmla="*/ 6 h 122"/>
                <a:gd name="T38" fmla="*/ 48 w 87"/>
                <a:gd name="T39" fmla="*/ 1 h 122"/>
                <a:gd name="T40" fmla="*/ 56 w 87"/>
                <a:gd name="T41" fmla="*/ 0 h 122"/>
                <a:gd name="T42" fmla="*/ 77 w 87"/>
                <a:gd name="T43" fmla="*/ 2 h 122"/>
                <a:gd name="T44" fmla="*/ 87 w 87"/>
                <a:gd name="T45" fmla="*/ 5 h 122"/>
                <a:gd name="T46" fmla="*/ 80 w 87"/>
                <a:gd name="T47" fmla="*/ 27 h 122"/>
                <a:gd name="T48" fmla="*/ 77 w 87"/>
                <a:gd name="T49" fmla="*/ 17 h 122"/>
                <a:gd name="T50" fmla="*/ 73 w 87"/>
                <a:gd name="T51" fmla="*/ 11 h 122"/>
                <a:gd name="T52" fmla="*/ 65 w 87"/>
                <a:gd name="T53" fmla="*/ 8 h 122"/>
                <a:gd name="T54" fmla="*/ 55 w 87"/>
                <a:gd name="T55" fmla="*/ 8 h 122"/>
                <a:gd name="T56" fmla="*/ 50 w 87"/>
                <a:gd name="T57" fmla="*/ 8 h 122"/>
                <a:gd name="T58" fmla="*/ 44 w 87"/>
                <a:gd name="T59" fmla="*/ 12 h 122"/>
                <a:gd name="T60" fmla="*/ 39 w 87"/>
                <a:gd name="T61" fmla="*/ 17 h 122"/>
                <a:gd name="T62" fmla="*/ 37 w 87"/>
                <a:gd name="T63" fmla="*/ 28 h 122"/>
                <a:gd name="T64" fmla="*/ 38 w 87"/>
                <a:gd name="T65" fmla="*/ 34 h 122"/>
                <a:gd name="T66" fmla="*/ 45 w 87"/>
                <a:gd name="T67" fmla="*/ 44 h 122"/>
                <a:gd name="T68" fmla="*/ 57 w 87"/>
                <a:gd name="T69" fmla="*/ 52 h 122"/>
                <a:gd name="T70" fmla="*/ 66 w 87"/>
                <a:gd name="T71" fmla="*/ 58 h 122"/>
                <a:gd name="T72" fmla="*/ 77 w 87"/>
                <a:gd name="T73" fmla="*/ 69 h 122"/>
                <a:gd name="T74" fmla="*/ 80 w 87"/>
                <a:gd name="T75" fmla="*/ 79 h 122"/>
                <a:gd name="T76" fmla="*/ 81 w 87"/>
                <a:gd name="T77" fmla="*/ 84 h 122"/>
                <a:gd name="T78" fmla="*/ 77 w 87"/>
                <a:gd name="T79" fmla="*/ 100 h 122"/>
                <a:gd name="T80" fmla="*/ 68 w 87"/>
                <a:gd name="T81" fmla="*/ 112 h 122"/>
                <a:gd name="T82" fmla="*/ 54 w 87"/>
                <a:gd name="T83" fmla="*/ 120 h 122"/>
                <a:gd name="T84" fmla="*/ 35 w 87"/>
                <a:gd name="T85" fmla="*/ 122 h 122"/>
                <a:gd name="T86" fmla="*/ 24 w 87"/>
                <a:gd name="T87" fmla="*/ 121 h 122"/>
                <a:gd name="T88" fmla="*/ 6 w 87"/>
                <a:gd name="T89" fmla="*/ 116 h 122"/>
                <a:gd name="T90" fmla="*/ 0 w 87"/>
                <a:gd name="T91" fmla="*/ 112 h 122"/>
                <a:gd name="T92" fmla="*/ 8 w 87"/>
                <a:gd name="T93" fmla="*/ 9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7" h="122">
                  <a:moveTo>
                    <a:pt x="8" y="90"/>
                  </a:moveTo>
                  <a:lnTo>
                    <a:pt x="8" y="90"/>
                  </a:lnTo>
                  <a:lnTo>
                    <a:pt x="9" y="96"/>
                  </a:lnTo>
                  <a:lnTo>
                    <a:pt x="10" y="101"/>
                  </a:lnTo>
                  <a:lnTo>
                    <a:pt x="13" y="106"/>
                  </a:lnTo>
                  <a:lnTo>
                    <a:pt x="16" y="109"/>
                  </a:lnTo>
                  <a:lnTo>
                    <a:pt x="20" y="112"/>
                  </a:lnTo>
                  <a:lnTo>
                    <a:pt x="25" y="113"/>
                  </a:lnTo>
                  <a:lnTo>
                    <a:pt x="31" y="114"/>
                  </a:lnTo>
                  <a:lnTo>
                    <a:pt x="38" y="114"/>
                  </a:lnTo>
                  <a:lnTo>
                    <a:pt x="38" y="114"/>
                  </a:lnTo>
                  <a:lnTo>
                    <a:pt x="42" y="113"/>
                  </a:lnTo>
                  <a:lnTo>
                    <a:pt x="46" y="112"/>
                  </a:lnTo>
                  <a:lnTo>
                    <a:pt x="50" y="110"/>
                  </a:lnTo>
                  <a:lnTo>
                    <a:pt x="53" y="107"/>
                  </a:lnTo>
                  <a:lnTo>
                    <a:pt x="55" y="104"/>
                  </a:lnTo>
                  <a:lnTo>
                    <a:pt x="57" y="101"/>
                  </a:lnTo>
                  <a:lnTo>
                    <a:pt x="58" y="97"/>
                  </a:lnTo>
                  <a:lnTo>
                    <a:pt x="58" y="94"/>
                  </a:lnTo>
                  <a:lnTo>
                    <a:pt x="58" y="94"/>
                  </a:lnTo>
                  <a:lnTo>
                    <a:pt x="57" y="88"/>
                  </a:lnTo>
                  <a:lnTo>
                    <a:pt x="54" y="82"/>
                  </a:lnTo>
                  <a:lnTo>
                    <a:pt x="50" y="77"/>
                  </a:lnTo>
                  <a:lnTo>
                    <a:pt x="43" y="72"/>
                  </a:lnTo>
                  <a:lnTo>
                    <a:pt x="38" y="68"/>
                  </a:lnTo>
                  <a:lnTo>
                    <a:pt x="38" y="68"/>
                  </a:lnTo>
                  <a:lnTo>
                    <a:pt x="29" y="62"/>
                  </a:lnTo>
                  <a:lnTo>
                    <a:pt x="22" y="54"/>
                  </a:lnTo>
                  <a:lnTo>
                    <a:pt x="20" y="51"/>
                  </a:lnTo>
                  <a:lnTo>
                    <a:pt x="17" y="46"/>
                  </a:lnTo>
                  <a:lnTo>
                    <a:pt x="16" y="41"/>
                  </a:lnTo>
                  <a:lnTo>
                    <a:pt x="16" y="36"/>
                  </a:lnTo>
                  <a:lnTo>
                    <a:pt x="16" y="36"/>
                  </a:lnTo>
                  <a:lnTo>
                    <a:pt x="17" y="29"/>
                  </a:lnTo>
                  <a:lnTo>
                    <a:pt x="19" y="22"/>
                  </a:lnTo>
                  <a:lnTo>
                    <a:pt x="22" y="15"/>
                  </a:lnTo>
                  <a:lnTo>
                    <a:pt x="27" y="10"/>
                  </a:lnTo>
                  <a:lnTo>
                    <a:pt x="33" y="6"/>
                  </a:lnTo>
                  <a:lnTo>
                    <a:pt x="40" y="3"/>
                  </a:lnTo>
                  <a:lnTo>
                    <a:pt x="48" y="1"/>
                  </a:lnTo>
                  <a:lnTo>
                    <a:pt x="56" y="0"/>
                  </a:lnTo>
                  <a:lnTo>
                    <a:pt x="56" y="0"/>
                  </a:lnTo>
                  <a:lnTo>
                    <a:pt x="67" y="0"/>
                  </a:lnTo>
                  <a:lnTo>
                    <a:pt x="77" y="2"/>
                  </a:lnTo>
                  <a:lnTo>
                    <a:pt x="77" y="2"/>
                  </a:lnTo>
                  <a:lnTo>
                    <a:pt x="87" y="5"/>
                  </a:lnTo>
                  <a:lnTo>
                    <a:pt x="82" y="27"/>
                  </a:lnTo>
                  <a:lnTo>
                    <a:pt x="80" y="27"/>
                  </a:lnTo>
                  <a:lnTo>
                    <a:pt x="80" y="27"/>
                  </a:lnTo>
                  <a:lnTo>
                    <a:pt x="77" y="17"/>
                  </a:lnTo>
                  <a:lnTo>
                    <a:pt x="75" y="14"/>
                  </a:lnTo>
                  <a:lnTo>
                    <a:pt x="73" y="11"/>
                  </a:lnTo>
                  <a:lnTo>
                    <a:pt x="70" y="9"/>
                  </a:lnTo>
                  <a:lnTo>
                    <a:pt x="65" y="8"/>
                  </a:lnTo>
                  <a:lnTo>
                    <a:pt x="61" y="7"/>
                  </a:lnTo>
                  <a:lnTo>
                    <a:pt x="55" y="8"/>
                  </a:lnTo>
                  <a:lnTo>
                    <a:pt x="55" y="8"/>
                  </a:lnTo>
                  <a:lnTo>
                    <a:pt x="50" y="8"/>
                  </a:lnTo>
                  <a:lnTo>
                    <a:pt x="47" y="10"/>
                  </a:lnTo>
                  <a:lnTo>
                    <a:pt x="44" y="12"/>
                  </a:lnTo>
                  <a:lnTo>
                    <a:pt x="41" y="14"/>
                  </a:lnTo>
                  <a:lnTo>
                    <a:pt x="39" y="17"/>
                  </a:lnTo>
                  <a:lnTo>
                    <a:pt x="38" y="21"/>
                  </a:lnTo>
                  <a:lnTo>
                    <a:pt x="37" y="28"/>
                  </a:lnTo>
                  <a:lnTo>
                    <a:pt x="37" y="28"/>
                  </a:lnTo>
                  <a:lnTo>
                    <a:pt x="38" y="34"/>
                  </a:lnTo>
                  <a:lnTo>
                    <a:pt x="40" y="39"/>
                  </a:lnTo>
                  <a:lnTo>
                    <a:pt x="45" y="44"/>
                  </a:lnTo>
                  <a:lnTo>
                    <a:pt x="52" y="48"/>
                  </a:lnTo>
                  <a:lnTo>
                    <a:pt x="57" y="52"/>
                  </a:lnTo>
                  <a:lnTo>
                    <a:pt x="57" y="52"/>
                  </a:lnTo>
                  <a:lnTo>
                    <a:pt x="66" y="58"/>
                  </a:lnTo>
                  <a:lnTo>
                    <a:pt x="74" y="65"/>
                  </a:lnTo>
                  <a:lnTo>
                    <a:pt x="77" y="69"/>
                  </a:lnTo>
                  <a:lnTo>
                    <a:pt x="79" y="74"/>
                  </a:lnTo>
                  <a:lnTo>
                    <a:pt x="80" y="79"/>
                  </a:lnTo>
                  <a:lnTo>
                    <a:pt x="81" y="84"/>
                  </a:lnTo>
                  <a:lnTo>
                    <a:pt x="81" y="84"/>
                  </a:lnTo>
                  <a:lnTo>
                    <a:pt x="80" y="93"/>
                  </a:lnTo>
                  <a:lnTo>
                    <a:pt x="77" y="100"/>
                  </a:lnTo>
                  <a:lnTo>
                    <a:pt x="73" y="107"/>
                  </a:lnTo>
                  <a:lnTo>
                    <a:pt x="68" y="112"/>
                  </a:lnTo>
                  <a:lnTo>
                    <a:pt x="62" y="116"/>
                  </a:lnTo>
                  <a:lnTo>
                    <a:pt x="54" y="120"/>
                  </a:lnTo>
                  <a:lnTo>
                    <a:pt x="45" y="122"/>
                  </a:lnTo>
                  <a:lnTo>
                    <a:pt x="35" y="122"/>
                  </a:lnTo>
                  <a:lnTo>
                    <a:pt x="35" y="122"/>
                  </a:lnTo>
                  <a:lnTo>
                    <a:pt x="24" y="121"/>
                  </a:lnTo>
                  <a:lnTo>
                    <a:pt x="14" y="119"/>
                  </a:lnTo>
                  <a:lnTo>
                    <a:pt x="6" y="116"/>
                  </a:lnTo>
                  <a:lnTo>
                    <a:pt x="0" y="112"/>
                  </a:lnTo>
                  <a:lnTo>
                    <a:pt x="0" y="112"/>
                  </a:lnTo>
                  <a:lnTo>
                    <a:pt x="6" y="90"/>
                  </a:lnTo>
                  <a:lnTo>
                    <a:pt x="8" y="9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9" name="Freeform 29"/>
            <p:cNvSpPr>
              <a:spLocks/>
            </p:cNvSpPr>
            <p:nvPr userDrawn="1"/>
          </p:nvSpPr>
          <p:spPr bwMode="auto">
            <a:xfrm>
              <a:off x="1760538" y="1789113"/>
              <a:ext cx="166688" cy="187325"/>
            </a:xfrm>
            <a:custGeom>
              <a:avLst/>
              <a:gdLst>
                <a:gd name="T0" fmla="*/ 105 w 105"/>
                <a:gd name="T1" fmla="*/ 0 h 118"/>
                <a:gd name="T2" fmla="*/ 105 w 105"/>
                <a:gd name="T3" fmla="*/ 0 h 118"/>
                <a:gd name="T4" fmla="*/ 98 w 105"/>
                <a:gd name="T5" fmla="*/ 22 h 118"/>
                <a:gd name="T6" fmla="*/ 97 w 105"/>
                <a:gd name="T7" fmla="*/ 22 h 118"/>
                <a:gd name="T8" fmla="*/ 97 w 105"/>
                <a:gd name="T9" fmla="*/ 22 h 118"/>
                <a:gd name="T10" fmla="*/ 95 w 105"/>
                <a:gd name="T11" fmla="*/ 16 h 118"/>
                <a:gd name="T12" fmla="*/ 92 w 105"/>
                <a:gd name="T13" fmla="*/ 13 h 118"/>
                <a:gd name="T14" fmla="*/ 88 w 105"/>
                <a:gd name="T15" fmla="*/ 10 h 118"/>
                <a:gd name="T16" fmla="*/ 84 w 105"/>
                <a:gd name="T17" fmla="*/ 9 h 118"/>
                <a:gd name="T18" fmla="*/ 76 w 105"/>
                <a:gd name="T19" fmla="*/ 8 h 118"/>
                <a:gd name="T20" fmla="*/ 69 w 105"/>
                <a:gd name="T21" fmla="*/ 8 h 118"/>
                <a:gd name="T22" fmla="*/ 68 w 105"/>
                <a:gd name="T23" fmla="*/ 8 h 118"/>
                <a:gd name="T24" fmla="*/ 68 w 105"/>
                <a:gd name="T25" fmla="*/ 8 h 118"/>
                <a:gd name="T26" fmla="*/ 64 w 105"/>
                <a:gd name="T27" fmla="*/ 9 h 118"/>
                <a:gd name="T28" fmla="*/ 61 w 105"/>
                <a:gd name="T29" fmla="*/ 10 h 118"/>
                <a:gd name="T30" fmla="*/ 59 w 105"/>
                <a:gd name="T31" fmla="*/ 12 h 118"/>
                <a:gd name="T32" fmla="*/ 58 w 105"/>
                <a:gd name="T33" fmla="*/ 16 h 118"/>
                <a:gd name="T34" fmla="*/ 48 w 105"/>
                <a:gd name="T35" fmla="*/ 55 h 118"/>
                <a:gd name="T36" fmla="*/ 51 w 105"/>
                <a:gd name="T37" fmla="*/ 55 h 118"/>
                <a:gd name="T38" fmla="*/ 51 w 105"/>
                <a:gd name="T39" fmla="*/ 55 h 118"/>
                <a:gd name="T40" fmla="*/ 62 w 105"/>
                <a:gd name="T41" fmla="*/ 55 h 118"/>
                <a:gd name="T42" fmla="*/ 71 w 105"/>
                <a:gd name="T43" fmla="*/ 55 h 118"/>
                <a:gd name="T44" fmla="*/ 78 w 105"/>
                <a:gd name="T45" fmla="*/ 53 h 118"/>
                <a:gd name="T46" fmla="*/ 81 w 105"/>
                <a:gd name="T47" fmla="*/ 52 h 118"/>
                <a:gd name="T48" fmla="*/ 83 w 105"/>
                <a:gd name="T49" fmla="*/ 50 h 118"/>
                <a:gd name="T50" fmla="*/ 84 w 105"/>
                <a:gd name="T51" fmla="*/ 50 h 118"/>
                <a:gd name="T52" fmla="*/ 78 w 105"/>
                <a:gd name="T53" fmla="*/ 71 h 118"/>
                <a:gd name="T54" fmla="*/ 77 w 105"/>
                <a:gd name="T55" fmla="*/ 71 h 118"/>
                <a:gd name="T56" fmla="*/ 77 w 105"/>
                <a:gd name="T57" fmla="*/ 71 h 118"/>
                <a:gd name="T58" fmla="*/ 75 w 105"/>
                <a:gd name="T59" fmla="*/ 68 h 118"/>
                <a:gd name="T60" fmla="*/ 73 w 105"/>
                <a:gd name="T61" fmla="*/ 66 h 118"/>
                <a:gd name="T62" fmla="*/ 70 w 105"/>
                <a:gd name="T63" fmla="*/ 65 h 118"/>
                <a:gd name="T64" fmla="*/ 67 w 105"/>
                <a:gd name="T65" fmla="*/ 64 h 118"/>
                <a:gd name="T66" fmla="*/ 58 w 105"/>
                <a:gd name="T67" fmla="*/ 63 h 118"/>
                <a:gd name="T68" fmla="*/ 48 w 105"/>
                <a:gd name="T69" fmla="*/ 63 h 118"/>
                <a:gd name="T70" fmla="*/ 45 w 105"/>
                <a:gd name="T71" fmla="*/ 63 h 118"/>
                <a:gd name="T72" fmla="*/ 36 w 105"/>
                <a:gd name="T73" fmla="*/ 95 h 118"/>
                <a:gd name="T74" fmla="*/ 36 w 105"/>
                <a:gd name="T75" fmla="*/ 95 h 118"/>
                <a:gd name="T76" fmla="*/ 34 w 105"/>
                <a:gd name="T77" fmla="*/ 103 h 118"/>
                <a:gd name="T78" fmla="*/ 32 w 105"/>
                <a:gd name="T79" fmla="*/ 109 h 118"/>
                <a:gd name="T80" fmla="*/ 33 w 105"/>
                <a:gd name="T81" fmla="*/ 114 h 118"/>
                <a:gd name="T82" fmla="*/ 34 w 105"/>
                <a:gd name="T83" fmla="*/ 117 h 118"/>
                <a:gd name="T84" fmla="*/ 34 w 105"/>
                <a:gd name="T85" fmla="*/ 118 h 118"/>
                <a:gd name="T86" fmla="*/ 0 w 105"/>
                <a:gd name="T87" fmla="*/ 118 h 118"/>
                <a:gd name="T88" fmla="*/ 0 w 105"/>
                <a:gd name="T89" fmla="*/ 117 h 118"/>
                <a:gd name="T90" fmla="*/ 0 w 105"/>
                <a:gd name="T91" fmla="*/ 117 h 118"/>
                <a:gd name="T92" fmla="*/ 3 w 105"/>
                <a:gd name="T93" fmla="*/ 114 h 118"/>
                <a:gd name="T94" fmla="*/ 6 w 105"/>
                <a:gd name="T95" fmla="*/ 110 h 118"/>
                <a:gd name="T96" fmla="*/ 8 w 105"/>
                <a:gd name="T97" fmla="*/ 104 h 118"/>
                <a:gd name="T98" fmla="*/ 11 w 105"/>
                <a:gd name="T99" fmla="*/ 96 h 118"/>
                <a:gd name="T100" fmla="*/ 32 w 105"/>
                <a:gd name="T101" fmla="*/ 24 h 118"/>
                <a:gd name="T102" fmla="*/ 32 w 105"/>
                <a:gd name="T103" fmla="*/ 24 h 118"/>
                <a:gd name="T104" fmla="*/ 34 w 105"/>
                <a:gd name="T105" fmla="*/ 15 h 118"/>
                <a:gd name="T106" fmla="*/ 35 w 105"/>
                <a:gd name="T107" fmla="*/ 9 h 118"/>
                <a:gd name="T108" fmla="*/ 35 w 105"/>
                <a:gd name="T109" fmla="*/ 5 h 118"/>
                <a:gd name="T110" fmla="*/ 33 w 105"/>
                <a:gd name="T111" fmla="*/ 1 h 118"/>
                <a:gd name="T112" fmla="*/ 33 w 105"/>
                <a:gd name="T113" fmla="*/ 0 h 118"/>
                <a:gd name="T114" fmla="*/ 105 w 105"/>
                <a:gd name="T115" fmla="*/ 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5" h="118">
                  <a:moveTo>
                    <a:pt x="105" y="0"/>
                  </a:moveTo>
                  <a:lnTo>
                    <a:pt x="105" y="0"/>
                  </a:lnTo>
                  <a:lnTo>
                    <a:pt x="98" y="22"/>
                  </a:lnTo>
                  <a:lnTo>
                    <a:pt x="97" y="22"/>
                  </a:lnTo>
                  <a:lnTo>
                    <a:pt x="97" y="22"/>
                  </a:lnTo>
                  <a:lnTo>
                    <a:pt x="95" y="16"/>
                  </a:lnTo>
                  <a:lnTo>
                    <a:pt x="92" y="13"/>
                  </a:lnTo>
                  <a:lnTo>
                    <a:pt x="88" y="10"/>
                  </a:lnTo>
                  <a:lnTo>
                    <a:pt x="84" y="9"/>
                  </a:lnTo>
                  <a:lnTo>
                    <a:pt x="76" y="8"/>
                  </a:lnTo>
                  <a:lnTo>
                    <a:pt x="69" y="8"/>
                  </a:lnTo>
                  <a:lnTo>
                    <a:pt x="68" y="8"/>
                  </a:lnTo>
                  <a:lnTo>
                    <a:pt x="68" y="8"/>
                  </a:lnTo>
                  <a:lnTo>
                    <a:pt x="64" y="9"/>
                  </a:lnTo>
                  <a:lnTo>
                    <a:pt x="61" y="10"/>
                  </a:lnTo>
                  <a:lnTo>
                    <a:pt x="59" y="12"/>
                  </a:lnTo>
                  <a:lnTo>
                    <a:pt x="58" y="16"/>
                  </a:lnTo>
                  <a:lnTo>
                    <a:pt x="48" y="55"/>
                  </a:lnTo>
                  <a:lnTo>
                    <a:pt x="51" y="55"/>
                  </a:lnTo>
                  <a:lnTo>
                    <a:pt x="51" y="55"/>
                  </a:lnTo>
                  <a:lnTo>
                    <a:pt x="62" y="55"/>
                  </a:lnTo>
                  <a:lnTo>
                    <a:pt x="71" y="55"/>
                  </a:lnTo>
                  <a:lnTo>
                    <a:pt x="78" y="53"/>
                  </a:lnTo>
                  <a:lnTo>
                    <a:pt x="81" y="52"/>
                  </a:lnTo>
                  <a:lnTo>
                    <a:pt x="83" y="50"/>
                  </a:lnTo>
                  <a:lnTo>
                    <a:pt x="84" y="50"/>
                  </a:lnTo>
                  <a:lnTo>
                    <a:pt x="78" y="71"/>
                  </a:lnTo>
                  <a:lnTo>
                    <a:pt x="77" y="71"/>
                  </a:lnTo>
                  <a:lnTo>
                    <a:pt x="77" y="71"/>
                  </a:lnTo>
                  <a:lnTo>
                    <a:pt x="75" y="68"/>
                  </a:lnTo>
                  <a:lnTo>
                    <a:pt x="73" y="66"/>
                  </a:lnTo>
                  <a:lnTo>
                    <a:pt x="70" y="65"/>
                  </a:lnTo>
                  <a:lnTo>
                    <a:pt x="67" y="64"/>
                  </a:lnTo>
                  <a:lnTo>
                    <a:pt x="58" y="63"/>
                  </a:lnTo>
                  <a:lnTo>
                    <a:pt x="48" y="63"/>
                  </a:lnTo>
                  <a:lnTo>
                    <a:pt x="45" y="63"/>
                  </a:lnTo>
                  <a:lnTo>
                    <a:pt x="36" y="95"/>
                  </a:lnTo>
                  <a:lnTo>
                    <a:pt x="36" y="95"/>
                  </a:lnTo>
                  <a:lnTo>
                    <a:pt x="34" y="103"/>
                  </a:lnTo>
                  <a:lnTo>
                    <a:pt x="32" y="109"/>
                  </a:lnTo>
                  <a:lnTo>
                    <a:pt x="33" y="114"/>
                  </a:lnTo>
                  <a:lnTo>
                    <a:pt x="34" y="117"/>
                  </a:lnTo>
                  <a:lnTo>
                    <a:pt x="34" y="118"/>
                  </a:lnTo>
                  <a:lnTo>
                    <a:pt x="0" y="118"/>
                  </a:lnTo>
                  <a:lnTo>
                    <a:pt x="0" y="117"/>
                  </a:lnTo>
                  <a:lnTo>
                    <a:pt x="0" y="117"/>
                  </a:lnTo>
                  <a:lnTo>
                    <a:pt x="3" y="114"/>
                  </a:lnTo>
                  <a:lnTo>
                    <a:pt x="6" y="110"/>
                  </a:lnTo>
                  <a:lnTo>
                    <a:pt x="8" y="104"/>
                  </a:lnTo>
                  <a:lnTo>
                    <a:pt x="11" y="96"/>
                  </a:lnTo>
                  <a:lnTo>
                    <a:pt x="32" y="24"/>
                  </a:lnTo>
                  <a:lnTo>
                    <a:pt x="32" y="24"/>
                  </a:lnTo>
                  <a:lnTo>
                    <a:pt x="34" y="15"/>
                  </a:lnTo>
                  <a:lnTo>
                    <a:pt x="35" y="9"/>
                  </a:lnTo>
                  <a:lnTo>
                    <a:pt x="35" y="5"/>
                  </a:lnTo>
                  <a:lnTo>
                    <a:pt x="33" y="1"/>
                  </a:lnTo>
                  <a:lnTo>
                    <a:pt x="33" y="0"/>
                  </a:lnTo>
                  <a:lnTo>
                    <a:pt x="10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 name="Freeform 30"/>
            <p:cNvSpPr>
              <a:spLocks/>
            </p:cNvSpPr>
            <p:nvPr userDrawn="1"/>
          </p:nvSpPr>
          <p:spPr bwMode="auto">
            <a:xfrm>
              <a:off x="1925638" y="1789113"/>
              <a:ext cx="150813" cy="187325"/>
            </a:xfrm>
            <a:custGeom>
              <a:avLst/>
              <a:gdLst>
                <a:gd name="T0" fmla="*/ 95 w 95"/>
                <a:gd name="T1" fmla="*/ 0 h 118"/>
                <a:gd name="T2" fmla="*/ 95 w 95"/>
                <a:gd name="T3" fmla="*/ 0 h 118"/>
                <a:gd name="T4" fmla="*/ 89 w 95"/>
                <a:gd name="T5" fmla="*/ 22 h 118"/>
                <a:gd name="T6" fmla="*/ 87 w 95"/>
                <a:gd name="T7" fmla="*/ 22 h 118"/>
                <a:gd name="T8" fmla="*/ 87 w 95"/>
                <a:gd name="T9" fmla="*/ 22 h 118"/>
                <a:gd name="T10" fmla="*/ 85 w 95"/>
                <a:gd name="T11" fmla="*/ 16 h 118"/>
                <a:gd name="T12" fmla="*/ 82 w 95"/>
                <a:gd name="T13" fmla="*/ 13 h 118"/>
                <a:gd name="T14" fmla="*/ 78 w 95"/>
                <a:gd name="T15" fmla="*/ 11 h 118"/>
                <a:gd name="T16" fmla="*/ 75 w 95"/>
                <a:gd name="T17" fmla="*/ 9 h 118"/>
                <a:gd name="T18" fmla="*/ 67 w 95"/>
                <a:gd name="T19" fmla="*/ 8 h 118"/>
                <a:gd name="T20" fmla="*/ 61 w 95"/>
                <a:gd name="T21" fmla="*/ 8 h 118"/>
                <a:gd name="T22" fmla="*/ 60 w 95"/>
                <a:gd name="T23" fmla="*/ 8 h 118"/>
                <a:gd name="T24" fmla="*/ 35 w 95"/>
                <a:gd name="T25" fmla="*/ 95 h 118"/>
                <a:gd name="T26" fmla="*/ 35 w 95"/>
                <a:gd name="T27" fmla="*/ 95 h 118"/>
                <a:gd name="T28" fmla="*/ 32 w 95"/>
                <a:gd name="T29" fmla="*/ 110 h 118"/>
                <a:gd name="T30" fmla="*/ 32 w 95"/>
                <a:gd name="T31" fmla="*/ 114 h 118"/>
                <a:gd name="T32" fmla="*/ 34 w 95"/>
                <a:gd name="T33" fmla="*/ 117 h 118"/>
                <a:gd name="T34" fmla="*/ 34 w 95"/>
                <a:gd name="T35" fmla="*/ 118 h 118"/>
                <a:gd name="T36" fmla="*/ 0 w 95"/>
                <a:gd name="T37" fmla="*/ 118 h 118"/>
                <a:gd name="T38" fmla="*/ 0 w 95"/>
                <a:gd name="T39" fmla="*/ 117 h 118"/>
                <a:gd name="T40" fmla="*/ 0 w 95"/>
                <a:gd name="T41" fmla="*/ 117 h 118"/>
                <a:gd name="T42" fmla="*/ 4 w 95"/>
                <a:gd name="T43" fmla="*/ 114 h 118"/>
                <a:gd name="T44" fmla="*/ 6 w 95"/>
                <a:gd name="T45" fmla="*/ 110 h 118"/>
                <a:gd name="T46" fmla="*/ 8 w 95"/>
                <a:gd name="T47" fmla="*/ 104 h 118"/>
                <a:gd name="T48" fmla="*/ 11 w 95"/>
                <a:gd name="T49" fmla="*/ 95 h 118"/>
                <a:gd name="T50" fmla="*/ 36 w 95"/>
                <a:gd name="T51" fmla="*/ 8 h 118"/>
                <a:gd name="T52" fmla="*/ 33 w 95"/>
                <a:gd name="T53" fmla="*/ 8 h 118"/>
                <a:gd name="T54" fmla="*/ 33 w 95"/>
                <a:gd name="T55" fmla="*/ 8 h 118"/>
                <a:gd name="T56" fmla="*/ 26 w 95"/>
                <a:gd name="T57" fmla="*/ 8 h 118"/>
                <a:gd name="T58" fmla="*/ 19 w 95"/>
                <a:gd name="T59" fmla="*/ 9 h 118"/>
                <a:gd name="T60" fmla="*/ 15 w 95"/>
                <a:gd name="T61" fmla="*/ 11 h 118"/>
                <a:gd name="T62" fmla="*/ 11 w 95"/>
                <a:gd name="T63" fmla="*/ 13 h 118"/>
                <a:gd name="T64" fmla="*/ 7 w 95"/>
                <a:gd name="T65" fmla="*/ 16 h 118"/>
                <a:gd name="T66" fmla="*/ 3 w 95"/>
                <a:gd name="T67" fmla="*/ 22 h 118"/>
                <a:gd name="T68" fmla="*/ 1 w 95"/>
                <a:gd name="T69" fmla="*/ 22 h 118"/>
                <a:gd name="T70" fmla="*/ 1 w 95"/>
                <a:gd name="T71" fmla="*/ 22 h 118"/>
                <a:gd name="T72" fmla="*/ 8 w 95"/>
                <a:gd name="T73" fmla="*/ 0 h 118"/>
                <a:gd name="T74" fmla="*/ 95 w 95"/>
                <a:gd name="T75" fmla="*/ 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5" h="118">
                  <a:moveTo>
                    <a:pt x="95" y="0"/>
                  </a:moveTo>
                  <a:lnTo>
                    <a:pt x="95" y="0"/>
                  </a:lnTo>
                  <a:lnTo>
                    <a:pt x="89" y="22"/>
                  </a:lnTo>
                  <a:lnTo>
                    <a:pt x="87" y="22"/>
                  </a:lnTo>
                  <a:lnTo>
                    <a:pt x="87" y="22"/>
                  </a:lnTo>
                  <a:lnTo>
                    <a:pt x="85" y="16"/>
                  </a:lnTo>
                  <a:lnTo>
                    <a:pt x="82" y="13"/>
                  </a:lnTo>
                  <a:lnTo>
                    <a:pt x="78" y="11"/>
                  </a:lnTo>
                  <a:lnTo>
                    <a:pt x="75" y="9"/>
                  </a:lnTo>
                  <a:lnTo>
                    <a:pt x="67" y="8"/>
                  </a:lnTo>
                  <a:lnTo>
                    <a:pt x="61" y="8"/>
                  </a:lnTo>
                  <a:lnTo>
                    <a:pt x="60" y="8"/>
                  </a:lnTo>
                  <a:lnTo>
                    <a:pt x="35" y="95"/>
                  </a:lnTo>
                  <a:lnTo>
                    <a:pt x="35" y="95"/>
                  </a:lnTo>
                  <a:lnTo>
                    <a:pt x="32" y="110"/>
                  </a:lnTo>
                  <a:lnTo>
                    <a:pt x="32" y="114"/>
                  </a:lnTo>
                  <a:lnTo>
                    <a:pt x="34" y="117"/>
                  </a:lnTo>
                  <a:lnTo>
                    <a:pt x="34" y="118"/>
                  </a:lnTo>
                  <a:lnTo>
                    <a:pt x="0" y="118"/>
                  </a:lnTo>
                  <a:lnTo>
                    <a:pt x="0" y="117"/>
                  </a:lnTo>
                  <a:lnTo>
                    <a:pt x="0" y="117"/>
                  </a:lnTo>
                  <a:lnTo>
                    <a:pt x="4" y="114"/>
                  </a:lnTo>
                  <a:lnTo>
                    <a:pt x="6" y="110"/>
                  </a:lnTo>
                  <a:lnTo>
                    <a:pt x="8" y="104"/>
                  </a:lnTo>
                  <a:lnTo>
                    <a:pt x="11" y="95"/>
                  </a:lnTo>
                  <a:lnTo>
                    <a:pt x="36" y="8"/>
                  </a:lnTo>
                  <a:lnTo>
                    <a:pt x="33" y="8"/>
                  </a:lnTo>
                  <a:lnTo>
                    <a:pt x="33" y="8"/>
                  </a:lnTo>
                  <a:lnTo>
                    <a:pt x="26" y="8"/>
                  </a:lnTo>
                  <a:lnTo>
                    <a:pt x="19" y="9"/>
                  </a:lnTo>
                  <a:lnTo>
                    <a:pt x="15" y="11"/>
                  </a:lnTo>
                  <a:lnTo>
                    <a:pt x="11" y="13"/>
                  </a:lnTo>
                  <a:lnTo>
                    <a:pt x="7" y="16"/>
                  </a:lnTo>
                  <a:lnTo>
                    <a:pt x="3" y="22"/>
                  </a:lnTo>
                  <a:lnTo>
                    <a:pt x="1" y="22"/>
                  </a:lnTo>
                  <a:lnTo>
                    <a:pt x="1" y="22"/>
                  </a:lnTo>
                  <a:lnTo>
                    <a:pt x="8" y="0"/>
                  </a:lnTo>
                  <a:lnTo>
                    <a:pt x="9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 name="Freeform 31"/>
            <p:cNvSpPr>
              <a:spLocks/>
            </p:cNvSpPr>
            <p:nvPr userDrawn="1"/>
          </p:nvSpPr>
          <p:spPr bwMode="auto">
            <a:xfrm>
              <a:off x="1447801" y="1789113"/>
              <a:ext cx="238125" cy="187325"/>
            </a:xfrm>
            <a:custGeom>
              <a:avLst/>
              <a:gdLst>
                <a:gd name="T0" fmla="*/ 150 w 150"/>
                <a:gd name="T1" fmla="*/ 1 h 118"/>
                <a:gd name="T2" fmla="*/ 150 w 150"/>
                <a:gd name="T3" fmla="*/ 1 h 118"/>
                <a:gd name="T4" fmla="*/ 147 w 150"/>
                <a:gd name="T5" fmla="*/ 5 h 118"/>
                <a:gd name="T6" fmla="*/ 144 w 150"/>
                <a:gd name="T7" fmla="*/ 9 h 118"/>
                <a:gd name="T8" fmla="*/ 136 w 150"/>
                <a:gd name="T9" fmla="*/ 23 h 118"/>
                <a:gd name="T10" fmla="*/ 136 w 150"/>
                <a:gd name="T11" fmla="*/ 23 h 118"/>
                <a:gd name="T12" fmla="*/ 108 w 150"/>
                <a:gd name="T13" fmla="*/ 76 h 118"/>
                <a:gd name="T14" fmla="*/ 87 w 150"/>
                <a:gd name="T15" fmla="*/ 118 h 118"/>
                <a:gd name="T16" fmla="*/ 74 w 150"/>
                <a:gd name="T17" fmla="*/ 118 h 118"/>
                <a:gd name="T18" fmla="*/ 67 w 150"/>
                <a:gd name="T19" fmla="*/ 44 h 118"/>
                <a:gd name="T20" fmla="*/ 66 w 150"/>
                <a:gd name="T21" fmla="*/ 44 h 118"/>
                <a:gd name="T22" fmla="*/ 26 w 150"/>
                <a:gd name="T23" fmla="*/ 118 h 118"/>
                <a:gd name="T24" fmla="*/ 15 w 150"/>
                <a:gd name="T25" fmla="*/ 118 h 118"/>
                <a:gd name="T26" fmla="*/ 5 w 150"/>
                <a:gd name="T27" fmla="*/ 24 h 118"/>
                <a:gd name="T28" fmla="*/ 5 w 150"/>
                <a:gd name="T29" fmla="*/ 24 h 118"/>
                <a:gd name="T30" fmla="*/ 4 w 150"/>
                <a:gd name="T31" fmla="*/ 9 h 118"/>
                <a:gd name="T32" fmla="*/ 2 w 150"/>
                <a:gd name="T33" fmla="*/ 5 h 118"/>
                <a:gd name="T34" fmla="*/ 0 w 150"/>
                <a:gd name="T35" fmla="*/ 1 h 118"/>
                <a:gd name="T36" fmla="*/ 0 w 150"/>
                <a:gd name="T37" fmla="*/ 0 h 118"/>
                <a:gd name="T38" fmla="*/ 33 w 150"/>
                <a:gd name="T39" fmla="*/ 0 h 118"/>
                <a:gd name="T40" fmla="*/ 33 w 150"/>
                <a:gd name="T41" fmla="*/ 1 h 118"/>
                <a:gd name="T42" fmla="*/ 33 w 150"/>
                <a:gd name="T43" fmla="*/ 1 h 118"/>
                <a:gd name="T44" fmla="*/ 31 w 150"/>
                <a:gd name="T45" fmla="*/ 5 h 118"/>
                <a:gd name="T46" fmla="*/ 29 w 150"/>
                <a:gd name="T47" fmla="*/ 9 h 118"/>
                <a:gd name="T48" fmla="*/ 29 w 150"/>
                <a:gd name="T49" fmla="*/ 14 h 118"/>
                <a:gd name="T50" fmla="*/ 29 w 150"/>
                <a:gd name="T51" fmla="*/ 23 h 118"/>
                <a:gd name="T52" fmla="*/ 35 w 150"/>
                <a:gd name="T53" fmla="*/ 79 h 118"/>
                <a:gd name="T54" fmla="*/ 35 w 150"/>
                <a:gd name="T55" fmla="*/ 79 h 118"/>
                <a:gd name="T56" fmla="*/ 77 w 150"/>
                <a:gd name="T57" fmla="*/ 1 h 118"/>
                <a:gd name="T58" fmla="*/ 86 w 150"/>
                <a:gd name="T59" fmla="*/ 1 h 118"/>
                <a:gd name="T60" fmla="*/ 93 w 150"/>
                <a:gd name="T61" fmla="*/ 79 h 118"/>
                <a:gd name="T62" fmla="*/ 94 w 150"/>
                <a:gd name="T63" fmla="*/ 79 h 118"/>
                <a:gd name="T64" fmla="*/ 94 w 150"/>
                <a:gd name="T65" fmla="*/ 79 h 118"/>
                <a:gd name="T66" fmla="*/ 124 w 150"/>
                <a:gd name="T67" fmla="*/ 21 h 118"/>
                <a:gd name="T68" fmla="*/ 124 w 150"/>
                <a:gd name="T69" fmla="*/ 21 h 118"/>
                <a:gd name="T70" fmla="*/ 128 w 150"/>
                <a:gd name="T71" fmla="*/ 12 h 118"/>
                <a:gd name="T72" fmla="*/ 129 w 150"/>
                <a:gd name="T73" fmla="*/ 6 h 118"/>
                <a:gd name="T74" fmla="*/ 129 w 150"/>
                <a:gd name="T75" fmla="*/ 3 h 118"/>
                <a:gd name="T76" fmla="*/ 128 w 150"/>
                <a:gd name="T77" fmla="*/ 1 h 118"/>
                <a:gd name="T78" fmla="*/ 128 w 150"/>
                <a:gd name="T79" fmla="*/ 0 h 118"/>
                <a:gd name="T80" fmla="*/ 150 w 150"/>
                <a:gd name="T81" fmla="*/ 0 h 118"/>
                <a:gd name="T82" fmla="*/ 150 w 150"/>
                <a:gd name="T83" fmla="*/ 1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0" h="118">
                  <a:moveTo>
                    <a:pt x="150" y="1"/>
                  </a:moveTo>
                  <a:lnTo>
                    <a:pt x="150" y="1"/>
                  </a:lnTo>
                  <a:lnTo>
                    <a:pt x="147" y="5"/>
                  </a:lnTo>
                  <a:lnTo>
                    <a:pt x="144" y="9"/>
                  </a:lnTo>
                  <a:lnTo>
                    <a:pt x="136" y="23"/>
                  </a:lnTo>
                  <a:lnTo>
                    <a:pt x="136" y="23"/>
                  </a:lnTo>
                  <a:lnTo>
                    <a:pt x="108" y="76"/>
                  </a:lnTo>
                  <a:lnTo>
                    <a:pt x="87" y="118"/>
                  </a:lnTo>
                  <a:lnTo>
                    <a:pt x="74" y="118"/>
                  </a:lnTo>
                  <a:lnTo>
                    <a:pt x="67" y="44"/>
                  </a:lnTo>
                  <a:lnTo>
                    <a:pt x="66" y="44"/>
                  </a:lnTo>
                  <a:lnTo>
                    <a:pt x="26" y="118"/>
                  </a:lnTo>
                  <a:lnTo>
                    <a:pt x="15" y="118"/>
                  </a:lnTo>
                  <a:lnTo>
                    <a:pt x="5" y="24"/>
                  </a:lnTo>
                  <a:lnTo>
                    <a:pt x="5" y="24"/>
                  </a:lnTo>
                  <a:lnTo>
                    <a:pt x="4" y="9"/>
                  </a:lnTo>
                  <a:lnTo>
                    <a:pt x="2" y="5"/>
                  </a:lnTo>
                  <a:lnTo>
                    <a:pt x="0" y="1"/>
                  </a:lnTo>
                  <a:lnTo>
                    <a:pt x="0" y="0"/>
                  </a:lnTo>
                  <a:lnTo>
                    <a:pt x="33" y="0"/>
                  </a:lnTo>
                  <a:lnTo>
                    <a:pt x="33" y="1"/>
                  </a:lnTo>
                  <a:lnTo>
                    <a:pt x="33" y="1"/>
                  </a:lnTo>
                  <a:lnTo>
                    <a:pt x="31" y="5"/>
                  </a:lnTo>
                  <a:lnTo>
                    <a:pt x="29" y="9"/>
                  </a:lnTo>
                  <a:lnTo>
                    <a:pt x="29" y="14"/>
                  </a:lnTo>
                  <a:lnTo>
                    <a:pt x="29" y="23"/>
                  </a:lnTo>
                  <a:lnTo>
                    <a:pt x="35" y="79"/>
                  </a:lnTo>
                  <a:lnTo>
                    <a:pt x="35" y="79"/>
                  </a:lnTo>
                  <a:lnTo>
                    <a:pt x="77" y="1"/>
                  </a:lnTo>
                  <a:lnTo>
                    <a:pt x="86" y="1"/>
                  </a:lnTo>
                  <a:lnTo>
                    <a:pt x="93" y="79"/>
                  </a:lnTo>
                  <a:lnTo>
                    <a:pt x="94" y="79"/>
                  </a:lnTo>
                  <a:lnTo>
                    <a:pt x="94" y="79"/>
                  </a:lnTo>
                  <a:lnTo>
                    <a:pt x="124" y="21"/>
                  </a:lnTo>
                  <a:lnTo>
                    <a:pt x="124" y="21"/>
                  </a:lnTo>
                  <a:lnTo>
                    <a:pt x="128" y="12"/>
                  </a:lnTo>
                  <a:lnTo>
                    <a:pt x="129" y="6"/>
                  </a:lnTo>
                  <a:lnTo>
                    <a:pt x="129" y="3"/>
                  </a:lnTo>
                  <a:lnTo>
                    <a:pt x="128" y="1"/>
                  </a:lnTo>
                  <a:lnTo>
                    <a:pt x="128" y="0"/>
                  </a:lnTo>
                  <a:lnTo>
                    <a:pt x="150" y="0"/>
                  </a:lnTo>
                  <a:lnTo>
                    <a:pt x="15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
        <p:nvSpPr>
          <p:cNvPr id="14" name="Text Placeholder 2"/>
          <p:cNvSpPr>
            <a:spLocks noGrp="1"/>
          </p:cNvSpPr>
          <p:nvPr>
            <p:ph type="body" sz="quarter" idx="12" hasCustomPrompt="1"/>
          </p:nvPr>
        </p:nvSpPr>
        <p:spPr>
          <a:xfrm>
            <a:off x="283745" y="301625"/>
            <a:ext cx="10230268" cy="4897090"/>
          </a:xfrm>
        </p:spPr>
        <p:txBody>
          <a:bodyPr/>
          <a:lstStyle>
            <a:lvl1pPr marL="571500" indent="-571500">
              <a:buFont typeface="Arial" panose="020B0604020202020204" pitchFamily="34" charset="0"/>
              <a:buChar char="−"/>
              <a:defRPr sz="3600">
                <a:solidFill>
                  <a:schemeClr val="bg1"/>
                </a:solidFill>
              </a:defRPr>
            </a:lvl1pPr>
            <a:lvl2pPr>
              <a:defRPr sz="2800">
                <a:solidFill>
                  <a:schemeClr val="bg1"/>
                </a:solidFill>
              </a:defRPr>
            </a:lvl2pPr>
            <a:lvl3pPr marL="985807" indent="-457200">
              <a:buFont typeface="Arial" panose="020B0604020202020204" pitchFamily="34" charset="0"/>
              <a:buChar char="−"/>
              <a:defRPr sz="2800">
                <a:solidFill>
                  <a:schemeClr val="bg1"/>
                </a:solidFill>
              </a:defRPr>
            </a:lvl3pPr>
            <a:lvl4pPr>
              <a:defRPr sz="2800">
                <a:solidFill>
                  <a:schemeClr val="bg1"/>
                </a:solidFill>
              </a:defRPr>
            </a:lvl4pPr>
            <a:lvl5pPr>
              <a:defRPr sz="2400">
                <a:solidFill>
                  <a:schemeClr val="bg1"/>
                </a:solidFill>
              </a:defRPr>
            </a:lvl5pPr>
          </a:lstStyle>
          <a:p>
            <a:pPr lvl="0"/>
            <a:r>
              <a:rPr lang="en-US" dirty="0"/>
              <a:t>You can use it as divider or highlight slide. Make it short, clear and pretty. If used as a highlight slide, size of the text should be 35pt. If used as a divider slide, content can be much smaller – 18pt.</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23" name="Footer Placeholder 3"/>
          <p:cNvSpPr>
            <a:spLocks noGrp="1"/>
          </p:cNvSpPr>
          <p:nvPr>
            <p:ph type="ftr" sz="quarter" idx="10"/>
          </p:nvPr>
        </p:nvSpPr>
        <p:spPr>
          <a:xfrm>
            <a:off x="658292" y="5592196"/>
            <a:ext cx="8918847" cy="228600"/>
          </a:xfrm>
        </p:spPr>
        <p:txBody>
          <a:bodyPr/>
          <a:lstStyle>
            <a:lvl1pPr>
              <a:defRPr>
                <a:solidFill>
                  <a:schemeClr val="bg1"/>
                </a:solidFill>
              </a:defRPr>
            </a:lvl1pPr>
          </a:lstStyle>
          <a:p>
            <a:r>
              <a:rPr lang="en-US"/>
              <a:t>Global webinar for third-party providers</a:t>
            </a:r>
            <a:endParaRPr lang="en-GB" dirty="0"/>
          </a:p>
        </p:txBody>
      </p:sp>
    </p:spTree>
    <p:extLst>
      <p:ext uri="{BB962C8B-B14F-4D97-AF65-F5344CB8AC3E}">
        <p14:creationId xmlns:p14="http://schemas.microsoft.com/office/powerpoint/2010/main" val="2652284141"/>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Divider or Highlight slide Orange">
    <p:spTree>
      <p:nvGrpSpPr>
        <p:cNvPr id="1" name=""/>
        <p:cNvGrpSpPr/>
        <p:nvPr/>
      </p:nvGrpSpPr>
      <p:grpSpPr>
        <a:xfrm>
          <a:off x="0" y="0"/>
          <a:ext cx="0" cy="0"/>
          <a:chOff x="0" y="0"/>
          <a:chExt cx="0" cy="0"/>
        </a:xfrm>
      </p:grpSpPr>
      <p:sp>
        <p:nvSpPr>
          <p:cNvPr id="6" name="Rectangle 5"/>
          <p:cNvSpPr/>
          <p:nvPr userDrawn="1"/>
        </p:nvSpPr>
        <p:spPr bwMode="auto">
          <a:xfrm>
            <a:off x="0" y="0"/>
            <a:ext cx="10801350" cy="6076950"/>
          </a:xfrm>
          <a:prstGeom prst="rect">
            <a:avLst/>
          </a:prstGeom>
          <a:solidFill>
            <a:schemeClr val="accent5"/>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Arial" charset="0"/>
            </a:endParaRPr>
          </a:p>
        </p:txBody>
      </p:sp>
      <p:sp>
        <p:nvSpPr>
          <p:cNvPr id="4" name="Footer Placeholder 3"/>
          <p:cNvSpPr>
            <a:spLocks noGrp="1"/>
          </p:cNvSpPr>
          <p:nvPr>
            <p:ph type="ftr" sz="quarter" idx="10"/>
          </p:nvPr>
        </p:nvSpPr>
        <p:spPr>
          <a:xfrm>
            <a:off x="658292" y="5592196"/>
            <a:ext cx="8918847" cy="228600"/>
          </a:xfrm>
        </p:spPr>
        <p:txBody>
          <a:bodyPr/>
          <a:lstStyle>
            <a:lvl1pPr>
              <a:defRPr>
                <a:solidFill>
                  <a:schemeClr val="bg1"/>
                </a:solidFill>
              </a:defRPr>
            </a:lvl1pPr>
          </a:lstStyle>
          <a:p>
            <a:r>
              <a:rPr lang="en-US"/>
              <a:t>Global webinar for third-party providers</a:t>
            </a:r>
            <a:endParaRPr lang="en-GB" dirty="0"/>
          </a:p>
        </p:txBody>
      </p:sp>
      <p:sp>
        <p:nvSpPr>
          <p:cNvPr id="5" name="Slide Number Placeholder 4"/>
          <p:cNvSpPr>
            <a:spLocks noGrp="1"/>
          </p:cNvSpPr>
          <p:nvPr>
            <p:ph type="sldNum" sz="quarter" idx="11"/>
          </p:nvPr>
        </p:nvSpPr>
        <p:spPr>
          <a:xfrm>
            <a:off x="9823251" y="5592196"/>
            <a:ext cx="762000" cy="228600"/>
          </a:xfrm>
        </p:spPr>
        <p:txBody>
          <a:bodyPr/>
          <a:lstStyle>
            <a:lvl1pPr algn="r">
              <a:defRPr>
                <a:solidFill>
                  <a:schemeClr val="bg1"/>
                </a:solidFill>
              </a:defRPr>
            </a:lvl1pPr>
          </a:lstStyle>
          <a:p>
            <a:fld id="{F17889F7-7963-4A16-ADF8-FEE4D97DC541}" type="slidenum">
              <a:rPr lang="en-GB" smtClean="0"/>
              <a:pPr/>
              <a:t>‹#›</a:t>
            </a:fld>
            <a:endParaRPr lang="en-GB"/>
          </a:p>
        </p:txBody>
      </p:sp>
      <p:grpSp>
        <p:nvGrpSpPr>
          <p:cNvPr id="29" name="Group 28"/>
          <p:cNvGrpSpPr/>
          <p:nvPr userDrawn="1"/>
        </p:nvGrpSpPr>
        <p:grpSpPr>
          <a:xfrm>
            <a:off x="286418" y="5558755"/>
            <a:ext cx="288363" cy="288873"/>
            <a:chOff x="1230313" y="1433513"/>
            <a:chExt cx="898525" cy="900113"/>
          </a:xfrm>
        </p:grpSpPr>
        <p:sp>
          <p:nvSpPr>
            <p:cNvPr id="30" name="Freeform 29"/>
            <p:cNvSpPr>
              <a:spLocks noEditPoints="1"/>
            </p:cNvSpPr>
            <p:nvPr userDrawn="1"/>
          </p:nvSpPr>
          <p:spPr bwMode="auto">
            <a:xfrm>
              <a:off x="1230313" y="1433513"/>
              <a:ext cx="898525" cy="900113"/>
            </a:xfrm>
            <a:custGeom>
              <a:avLst/>
              <a:gdLst>
                <a:gd name="T0" fmla="*/ 198 w 566"/>
                <a:gd name="T1" fmla="*/ 14 h 567"/>
                <a:gd name="T2" fmla="*/ 103 w 566"/>
                <a:gd name="T3" fmla="*/ 66 h 567"/>
                <a:gd name="T4" fmla="*/ 34 w 566"/>
                <a:gd name="T5" fmla="*/ 149 h 567"/>
                <a:gd name="T6" fmla="*/ 2 w 566"/>
                <a:gd name="T7" fmla="*/ 255 h 567"/>
                <a:gd name="T8" fmla="*/ 9 w 566"/>
                <a:gd name="T9" fmla="*/ 354 h 567"/>
                <a:gd name="T10" fmla="*/ 57 w 566"/>
                <a:gd name="T11" fmla="*/ 453 h 567"/>
                <a:gd name="T12" fmla="*/ 136 w 566"/>
                <a:gd name="T13" fmla="*/ 526 h 567"/>
                <a:gd name="T14" fmla="*/ 240 w 566"/>
                <a:gd name="T15" fmla="*/ 563 h 567"/>
                <a:gd name="T16" fmla="*/ 341 w 566"/>
                <a:gd name="T17" fmla="*/ 561 h 567"/>
                <a:gd name="T18" fmla="*/ 442 w 566"/>
                <a:gd name="T19" fmla="*/ 518 h 567"/>
                <a:gd name="T20" fmla="*/ 518 w 566"/>
                <a:gd name="T21" fmla="*/ 442 h 567"/>
                <a:gd name="T22" fmla="*/ 561 w 566"/>
                <a:gd name="T23" fmla="*/ 341 h 567"/>
                <a:gd name="T24" fmla="*/ 563 w 566"/>
                <a:gd name="T25" fmla="*/ 240 h 567"/>
                <a:gd name="T26" fmla="*/ 526 w 566"/>
                <a:gd name="T27" fmla="*/ 137 h 567"/>
                <a:gd name="T28" fmla="*/ 454 w 566"/>
                <a:gd name="T29" fmla="*/ 57 h 567"/>
                <a:gd name="T30" fmla="*/ 356 w 566"/>
                <a:gd name="T31" fmla="*/ 10 h 567"/>
                <a:gd name="T32" fmla="*/ 95 w 566"/>
                <a:gd name="T33" fmla="*/ 90 h 567"/>
                <a:gd name="T34" fmla="*/ 248 w 566"/>
                <a:gd name="T35" fmla="*/ 16 h 567"/>
                <a:gd name="T36" fmla="*/ 206 w 566"/>
                <a:gd name="T37" fmla="*/ 55 h 567"/>
                <a:gd name="T38" fmla="*/ 94 w 566"/>
                <a:gd name="T39" fmla="*/ 92 h 567"/>
                <a:gd name="T40" fmla="*/ 247 w 566"/>
                <a:gd name="T41" fmla="*/ 36 h 567"/>
                <a:gd name="T42" fmla="*/ 192 w 566"/>
                <a:gd name="T43" fmla="*/ 92 h 567"/>
                <a:gd name="T44" fmla="*/ 337 w 566"/>
                <a:gd name="T45" fmla="*/ 50 h 567"/>
                <a:gd name="T46" fmla="*/ 290 w 566"/>
                <a:gd name="T47" fmla="*/ 92 h 567"/>
                <a:gd name="T48" fmla="*/ 319 w 566"/>
                <a:gd name="T49" fmla="*/ 19 h 567"/>
                <a:gd name="T50" fmla="*/ 382 w 566"/>
                <a:gd name="T51" fmla="*/ 32 h 567"/>
                <a:gd name="T52" fmla="*/ 473 w 566"/>
                <a:gd name="T53" fmla="*/ 92 h 567"/>
                <a:gd name="T54" fmla="*/ 166 w 566"/>
                <a:gd name="T55" fmla="*/ 107 h 567"/>
                <a:gd name="T56" fmla="*/ 32 w 566"/>
                <a:gd name="T57" fmla="*/ 186 h 567"/>
                <a:gd name="T58" fmla="*/ 81 w 566"/>
                <a:gd name="T59" fmla="*/ 106 h 567"/>
                <a:gd name="T60" fmla="*/ 278 w 566"/>
                <a:gd name="T61" fmla="*/ 186 h 567"/>
                <a:gd name="T62" fmla="*/ 183 w 566"/>
                <a:gd name="T63" fmla="*/ 106 h 567"/>
                <a:gd name="T64" fmla="*/ 384 w 566"/>
                <a:gd name="T65" fmla="*/ 106 h 567"/>
                <a:gd name="T66" fmla="*/ 417 w 566"/>
                <a:gd name="T67" fmla="*/ 186 h 567"/>
                <a:gd name="T68" fmla="*/ 486 w 566"/>
                <a:gd name="T69" fmla="*/ 105 h 567"/>
                <a:gd name="T70" fmla="*/ 535 w 566"/>
                <a:gd name="T71" fmla="*/ 186 h 567"/>
                <a:gd name="T72" fmla="*/ 411 w 566"/>
                <a:gd name="T73" fmla="*/ 126 h 567"/>
                <a:gd name="T74" fmla="*/ 540 w 566"/>
                <a:gd name="T75" fmla="*/ 199 h 567"/>
                <a:gd name="T76" fmla="*/ 552 w 566"/>
                <a:gd name="T77" fmla="*/ 305 h 567"/>
                <a:gd name="T78" fmla="*/ 27 w 566"/>
                <a:gd name="T79" fmla="*/ 368 h 567"/>
                <a:gd name="T80" fmla="*/ 14 w 566"/>
                <a:gd name="T81" fmla="*/ 284 h 567"/>
                <a:gd name="T82" fmla="*/ 540 w 566"/>
                <a:gd name="T83" fmla="*/ 199 h 567"/>
                <a:gd name="T84" fmla="*/ 156 w 566"/>
                <a:gd name="T85" fmla="*/ 441 h 567"/>
                <a:gd name="T86" fmla="*/ 81 w 566"/>
                <a:gd name="T87" fmla="*/ 461 h 567"/>
                <a:gd name="T88" fmla="*/ 32 w 566"/>
                <a:gd name="T89" fmla="*/ 381 h 567"/>
                <a:gd name="T90" fmla="*/ 183 w 566"/>
                <a:gd name="T91" fmla="*/ 461 h 567"/>
                <a:gd name="T92" fmla="*/ 149 w 566"/>
                <a:gd name="T93" fmla="*/ 381 h 567"/>
                <a:gd name="T94" fmla="*/ 412 w 566"/>
                <a:gd name="T95" fmla="*/ 402 h 567"/>
                <a:gd name="T96" fmla="*/ 290 w 566"/>
                <a:gd name="T97" fmla="*/ 461 h 567"/>
                <a:gd name="T98" fmla="*/ 534 w 566"/>
                <a:gd name="T99" fmla="*/ 382 h 567"/>
                <a:gd name="T100" fmla="*/ 400 w 566"/>
                <a:gd name="T101" fmla="*/ 461 h 567"/>
                <a:gd name="T102" fmla="*/ 431 w 566"/>
                <a:gd name="T103" fmla="*/ 381 h 567"/>
                <a:gd name="T104" fmla="*/ 176 w 566"/>
                <a:gd name="T105" fmla="*/ 475 h 567"/>
                <a:gd name="T106" fmla="*/ 253 w 566"/>
                <a:gd name="T107" fmla="*/ 551 h 567"/>
                <a:gd name="T108" fmla="*/ 146 w 566"/>
                <a:gd name="T109" fmla="*/ 515 h 567"/>
                <a:gd name="T110" fmla="*/ 176 w 566"/>
                <a:gd name="T111" fmla="*/ 475 h 567"/>
                <a:gd name="T112" fmla="*/ 230 w 566"/>
                <a:gd name="T113" fmla="*/ 516 h 567"/>
                <a:gd name="T114" fmla="*/ 278 w 566"/>
                <a:gd name="T115" fmla="*/ 475 h 567"/>
                <a:gd name="T116" fmla="*/ 320 w 566"/>
                <a:gd name="T117" fmla="*/ 531 h 567"/>
                <a:gd name="T118" fmla="*/ 374 w 566"/>
                <a:gd name="T119" fmla="*/ 475 h 567"/>
                <a:gd name="T120" fmla="*/ 401 w 566"/>
                <a:gd name="T121" fmla="*/ 525 h 567"/>
                <a:gd name="T122" fmla="*/ 319 w 566"/>
                <a:gd name="T123" fmla="*/ 547 h 567"/>
                <a:gd name="T124" fmla="*/ 391 w 566"/>
                <a:gd name="T125" fmla="*/ 475 h 5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66" h="567">
                  <a:moveTo>
                    <a:pt x="282" y="0"/>
                  </a:moveTo>
                  <a:lnTo>
                    <a:pt x="282" y="0"/>
                  </a:lnTo>
                  <a:lnTo>
                    <a:pt x="268" y="1"/>
                  </a:lnTo>
                  <a:lnTo>
                    <a:pt x="252" y="2"/>
                  </a:lnTo>
                  <a:lnTo>
                    <a:pt x="238" y="4"/>
                  </a:lnTo>
                  <a:lnTo>
                    <a:pt x="225" y="7"/>
                  </a:lnTo>
                  <a:lnTo>
                    <a:pt x="211" y="10"/>
                  </a:lnTo>
                  <a:lnTo>
                    <a:pt x="198" y="14"/>
                  </a:lnTo>
                  <a:lnTo>
                    <a:pt x="185" y="18"/>
                  </a:lnTo>
                  <a:lnTo>
                    <a:pt x="172" y="23"/>
                  </a:lnTo>
                  <a:lnTo>
                    <a:pt x="159" y="29"/>
                  </a:lnTo>
                  <a:lnTo>
                    <a:pt x="147" y="35"/>
                  </a:lnTo>
                  <a:lnTo>
                    <a:pt x="136" y="42"/>
                  </a:lnTo>
                  <a:lnTo>
                    <a:pt x="124" y="49"/>
                  </a:lnTo>
                  <a:lnTo>
                    <a:pt x="113" y="57"/>
                  </a:lnTo>
                  <a:lnTo>
                    <a:pt x="103" y="66"/>
                  </a:lnTo>
                  <a:lnTo>
                    <a:pt x="92" y="75"/>
                  </a:lnTo>
                  <a:lnTo>
                    <a:pt x="83" y="84"/>
                  </a:lnTo>
                  <a:lnTo>
                    <a:pt x="73" y="94"/>
                  </a:lnTo>
                  <a:lnTo>
                    <a:pt x="65" y="104"/>
                  </a:lnTo>
                  <a:lnTo>
                    <a:pt x="56" y="115"/>
                  </a:lnTo>
                  <a:lnTo>
                    <a:pt x="48" y="126"/>
                  </a:lnTo>
                  <a:lnTo>
                    <a:pt x="41" y="137"/>
                  </a:lnTo>
                  <a:lnTo>
                    <a:pt x="34" y="149"/>
                  </a:lnTo>
                  <a:lnTo>
                    <a:pt x="28" y="161"/>
                  </a:lnTo>
                  <a:lnTo>
                    <a:pt x="22" y="174"/>
                  </a:lnTo>
                  <a:lnTo>
                    <a:pt x="17" y="186"/>
                  </a:lnTo>
                  <a:lnTo>
                    <a:pt x="13" y="199"/>
                  </a:lnTo>
                  <a:lnTo>
                    <a:pt x="9" y="213"/>
                  </a:lnTo>
                  <a:lnTo>
                    <a:pt x="6" y="226"/>
                  </a:lnTo>
                  <a:lnTo>
                    <a:pt x="4" y="240"/>
                  </a:lnTo>
                  <a:lnTo>
                    <a:pt x="2" y="255"/>
                  </a:lnTo>
                  <a:lnTo>
                    <a:pt x="1" y="270"/>
                  </a:lnTo>
                  <a:lnTo>
                    <a:pt x="0" y="284"/>
                  </a:lnTo>
                  <a:lnTo>
                    <a:pt x="0" y="284"/>
                  </a:lnTo>
                  <a:lnTo>
                    <a:pt x="1" y="298"/>
                  </a:lnTo>
                  <a:lnTo>
                    <a:pt x="2" y="313"/>
                  </a:lnTo>
                  <a:lnTo>
                    <a:pt x="4" y="327"/>
                  </a:lnTo>
                  <a:lnTo>
                    <a:pt x="6" y="341"/>
                  </a:lnTo>
                  <a:lnTo>
                    <a:pt x="9" y="354"/>
                  </a:lnTo>
                  <a:lnTo>
                    <a:pt x="13" y="368"/>
                  </a:lnTo>
                  <a:lnTo>
                    <a:pt x="18" y="381"/>
                  </a:lnTo>
                  <a:lnTo>
                    <a:pt x="23" y="394"/>
                  </a:lnTo>
                  <a:lnTo>
                    <a:pt x="28" y="406"/>
                  </a:lnTo>
                  <a:lnTo>
                    <a:pt x="34" y="418"/>
                  </a:lnTo>
                  <a:lnTo>
                    <a:pt x="41" y="430"/>
                  </a:lnTo>
                  <a:lnTo>
                    <a:pt x="49" y="442"/>
                  </a:lnTo>
                  <a:lnTo>
                    <a:pt x="57" y="453"/>
                  </a:lnTo>
                  <a:lnTo>
                    <a:pt x="65" y="464"/>
                  </a:lnTo>
                  <a:lnTo>
                    <a:pt x="74" y="474"/>
                  </a:lnTo>
                  <a:lnTo>
                    <a:pt x="83" y="484"/>
                  </a:lnTo>
                  <a:lnTo>
                    <a:pt x="93" y="493"/>
                  </a:lnTo>
                  <a:lnTo>
                    <a:pt x="103" y="502"/>
                  </a:lnTo>
                  <a:lnTo>
                    <a:pt x="114" y="510"/>
                  </a:lnTo>
                  <a:lnTo>
                    <a:pt x="125" y="518"/>
                  </a:lnTo>
                  <a:lnTo>
                    <a:pt x="136" y="526"/>
                  </a:lnTo>
                  <a:lnTo>
                    <a:pt x="148" y="532"/>
                  </a:lnTo>
                  <a:lnTo>
                    <a:pt x="160" y="539"/>
                  </a:lnTo>
                  <a:lnTo>
                    <a:pt x="173" y="544"/>
                  </a:lnTo>
                  <a:lnTo>
                    <a:pt x="186" y="549"/>
                  </a:lnTo>
                  <a:lnTo>
                    <a:pt x="199" y="554"/>
                  </a:lnTo>
                  <a:lnTo>
                    <a:pt x="212" y="558"/>
                  </a:lnTo>
                  <a:lnTo>
                    <a:pt x="226" y="561"/>
                  </a:lnTo>
                  <a:lnTo>
                    <a:pt x="240" y="563"/>
                  </a:lnTo>
                  <a:lnTo>
                    <a:pt x="254" y="565"/>
                  </a:lnTo>
                  <a:lnTo>
                    <a:pt x="269" y="566"/>
                  </a:lnTo>
                  <a:lnTo>
                    <a:pt x="284" y="567"/>
                  </a:lnTo>
                  <a:lnTo>
                    <a:pt x="284" y="567"/>
                  </a:lnTo>
                  <a:lnTo>
                    <a:pt x="298" y="566"/>
                  </a:lnTo>
                  <a:lnTo>
                    <a:pt x="313" y="565"/>
                  </a:lnTo>
                  <a:lnTo>
                    <a:pt x="327" y="563"/>
                  </a:lnTo>
                  <a:lnTo>
                    <a:pt x="341" y="561"/>
                  </a:lnTo>
                  <a:lnTo>
                    <a:pt x="354" y="558"/>
                  </a:lnTo>
                  <a:lnTo>
                    <a:pt x="368" y="554"/>
                  </a:lnTo>
                  <a:lnTo>
                    <a:pt x="381" y="549"/>
                  </a:lnTo>
                  <a:lnTo>
                    <a:pt x="394" y="544"/>
                  </a:lnTo>
                  <a:lnTo>
                    <a:pt x="406" y="539"/>
                  </a:lnTo>
                  <a:lnTo>
                    <a:pt x="418" y="532"/>
                  </a:lnTo>
                  <a:lnTo>
                    <a:pt x="430" y="526"/>
                  </a:lnTo>
                  <a:lnTo>
                    <a:pt x="442" y="518"/>
                  </a:lnTo>
                  <a:lnTo>
                    <a:pt x="453" y="510"/>
                  </a:lnTo>
                  <a:lnTo>
                    <a:pt x="463" y="502"/>
                  </a:lnTo>
                  <a:lnTo>
                    <a:pt x="474" y="493"/>
                  </a:lnTo>
                  <a:lnTo>
                    <a:pt x="484" y="484"/>
                  </a:lnTo>
                  <a:lnTo>
                    <a:pt x="493" y="474"/>
                  </a:lnTo>
                  <a:lnTo>
                    <a:pt x="502" y="464"/>
                  </a:lnTo>
                  <a:lnTo>
                    <a:pt x="510" y="453"/>
                  </a:lnTo>
                  <a:lnTo>
                    <a:pt x="518" y="442"/>
                  </a:lnTo>
                  <a:lnTo>
                    <a:pt x="525" y="430"/>
                  </a:lnTo>
                  <a:lnTo>
                    <a:pt x="532" y="418"/>
                  </a:lnTo>
                  <a:lnTo>
                    <a:pt x="538" y="406"/>
                  </a:lnTo>
                  <a:lnTo>
                    <a:pt x="544" y="394"/>
                  </a:lnTo>
                  <a:lnTo>
                    <a:pt x="549" y="381"/>
                  </a:lnTo>
                  <a:lnTo>
                    <a:pt x="554" y="368"/>
                  </a:lnTo>
                  <a:lnTo>
                    <a:pt x="557" y="354"/>
                  </a:lnTo>
                  <a:lnTo>
                    <a:pt x="561" y="341"/>
                  </a:lnTo>
                  <a:lnTo>
                    <a:pt x="563" y="327"/>
                  </a:lnTo>
                  <a:lnTo>
                    <a:pt x="565" y="313"/>
                  </a:lnTo>
                  <a:lnTo>
                    <a:pt x="566" y="298"/>
                  </a:lnTo>
                  <a:lnTo>
                    <a:pt x="566" y="284"/>
                  </a:lnTo>
                  <a:lnTo>
                    <a:pt x="566" y="284"/>
                  </a:lnTo>
                  <a:lnTo>
                    <a:pt x="566" y="270"/>
                  </a:lnTo>
                  <a:lnTo>
                    <a:pt x="565" y="255"/>
                  </a:lnTo>
                  <a:lnTo>
                    <a:pt x="563" y="240"/>
                  </a:lnTo>
                  <a:lnTo>
                    <a:pt x="561" y="226"/>
                  </a:lnTo>
                  <a:lnTo>
                    <a:pt x="558" y="213"/>
                  </a:lnTo>
                  <a:lnTo>
                    <a:pt x="554" y="199"/>
                  </a:lnTo>
                  <a:lnTo>
                    <a:pt x="549" y="186"/>
                  </a:lnTo>
                  <a:lnTo>
                    <a:pt x="544" y="174"/>
                  </a:lnTo>
                  <a:lnTo>
                    <a:pt x="539" y="161"/>
                  </a:lnTo>
                  <a:lnTo>
                    <a:pt x="532" y="149"/>
                  </a:lnTo>
                  <a:lnTo>
                    <a:pt x="526" y="137"/>
                  </a:lnTo>
                  <a:lnTo>
                    <a:pt x="518" y="126"/>
                  </a:lnTo>
                  <a:lnTo>
                    <a:pt x="511" y="115"/>
                  </a:lnTo>
                  <a:lnTo>
                    <a:pt x="502" y="104"/>
                  </a:lnTo>
                  <a:lnTo>
                    <a:pt x="493" y="94"/>
                  </a:lnTo>
                  <a:lnTo>
                    <a:pt x="484" y="84"/>
                  </a:lnTo>
                  <a:lnTo>
                    <a:pt x="474" y="75"/>
                  </a:lnTo>
                  <a:lnTo>
                    <a:pt x="464" y="66"/>
                  </a:lnTo>
                  <a:lnTo>
                    <a:pt x="454" y="57"/>
                  </a:lnTo>
                  <a:lnTo>
                    <a:pt x="443" y="49"/>
                  </a:lnTo>
                  <a:lnTo>
                    <a:pt x="431" y="42"/>
                  </a:lnTo>
                  <a:lnTo>
                    <a:pt x="419" y="35"/>
                  </a:lnTo>
                  <a:lnTo>
                    <a:pt x="407" y="29"/>
                  </a:lnTo>
                  <a:lnTo>
                    <a:pt x="395" y="23"/>
                  </a:lnTo>
                  <a:lnTo>
                    <a:pt x="382" y="18"/>
                  </a:lnTo>
                  <a:lnTo>
                    <a:pt x="369" y="14"/>
                  </a:lnTo>
                  <a:lnTo>
                    <a:pt x="356" y="10"/>
                  </a:lnTo>
                  <a:lnTo>
                    <a:pt x="342" y="7"/>
                  </a:lnTo>
                  <a:lnTo>
                    <a:pt x="328" y="4"/>
                  </a:lnTo>
                  <a:lnTo>
                    <a:pt x="314" y="2"/>
                  </a:lnTo>
                  <a:lnTo>
                    <a:pt x="300" y="1"/>
                  </a:lnTo>
                  <a:lnTo>
                    <a:pt x="286" y="0"/>
                  </a:lnTo>
                  <a:lnTo>
                    <a:pt x="282" y="0"/>
                  </a:lnTo>
                  <a:close/>
                  <a:moveTo>
                    <a:pt x="95" y="90"/>
                  </a:moveTo>
                  <a:lnTo>
                    <a:pt x="95" y="90"/>
                  </a:lnTo>
                  <a:lnTo>
                    <a:pt x="111" y="76"/>
                  </a:lnTo>
                  <a:lnTo>
                    <a:pt x="128" y="63"/>
                  </a:lnTo>
                  <a:lnTo>
                    <a:pt x="147" y="51"/>
                  </a:lnTo>
                  <a:lnTo>
                    <a:pt x="166" y="41"/>
                  </a:lnTo>
                  <a:lnTo>
                    <a:pt x="185" y="32"/>
                  </a:lnTo>
                  <a:lnTo>
                    <a:pt x="206" y="25"/>
                  </a:lnTo>
                  <a:lnTo>
                    <a:pt x="226" y="20"/>
                  </a:lnTo>
                  <a:lnTo>
                    <a:pt x="248" y="16"/>
                  </a:lnTo>
                  <a:lnTo>
                    <a:pt x="248" y="16"/>
                  </a:lnTo>
                  <a:lnTo>
                    <a:pt x="254" y="15"/>
                  </a:lnTo>
                  <a:lnTo>
                    <a:pt x="254" y="15"/>
                  </a:lnTo>
                  <a:lnTo>
                    <a:pt x="247" y="19"/>
                  </a:lnTo>
                  <a:lnTo>
                    <a:pt x="247" y="19"/>
                  </a:lnTo>
                  <a:lnTo>
                    <a:pt x="233" y="30"/>
                  </a:lnTo>
                  <a:lnTo>
                    <a:pt x="215" y="46"/>
                  </a:lnTo>
                  <a:lnTo>
                    <a:pt x="206" y="55"/>
                  </a:lnTo>
                  <a:lnTo>
                    <a:pt x="196" y="66"/>
                  </a:lnTo>
                  <a:lnTo>
                    <a:pt x="186" y="78"/>
                  </a:lnTo>
                  <a:lnTo>
                    <a:pt x="176" y="92"/>
                  </a:lnTo>
                  <a:lnTo>
                    <a:pt x="176" y="92"/>
                  </a:lnTo>
                  <a:lnTo>
                    <a:pt x="176" y="92"/>
                  </a:lnTo>
                  <a:lnTo>
                    <a:pt x="176" y="92"/>
                  </a:lnTo>
                  <a:lnTo>
                    <a:pt x="94" y="92"/>
                  </a:lnTo>
                  <a:lnTo>
                    <a:pt x="94" y="92"/>
                  </a:lnTo>
                  <a:lnTo>
                    <a:pt x="95" y="90"/>
                  </a:lnTo>
                  <a:lnTo>
                    <a:pt x="95" y="90"/>
                  </a:lnTo>
                  <a:close/>
                  <a:moveTo>
                    <a:pt x="194" y="90"/>
                  </a:moveTo>
                  <a:lnTo>
                    <a:pt x="194" y="90"/>
                  </a:lnTo>
                  <a:lnTo>
                    <a:pt x="203" y="79"/>
                  </a:lnTo>
                  <a:lnTo>
                    <a:pt x="212" y="69"/>
                  </a:lnTo>
                  <a:lnTo>
                    <a:pt x="230" y="50"/>
                  </a:lnTo>
                  <a:lnTo>
                    <a:pt x="247" y="36"/>
                  </a:lnTo>
                  <a:lnTo>
                    <a:pt x="262" y="25"/>
                  </a:lnTo>
                  <a:lnTo>
                    <a:pt x="262" y="25"/>
                  </a:lnTo>
                  <a:lnTo>
                    <a:pt x="278" y="15"/>
                  </a:lnTo>
                  <a:lnTo>
                    <a:pt x="278" y="15"/>
                  </a:lnTo>
                  <a:lnTo>
                    <a:pt x="278" y="92"/>
                  </a:lnTo>
                  <a:lnTo>
                    <a:pt x="278" y="92"/>
                  </a:lnTo>
                  <a:lnTo>
                    <a:pt x="192" y="92"/>
                  </a:lnTo>
                  <a:lnTo>
                    <a:pt x="192" y="92"/>
                  </a:lnTo>
                  <a:lnTo>
                    <a:pt x="194" y="90"/>
                  </a:lnTo>
                  <a:lnTo>
                    <a:pt x="194" y="90"/>
                  </a:lnTo>
                  <a:close/>
                  <a:moveTo>
                    <a:pt x="290" y="15"/>
                  </a:moveTo>
                  <a:lnTo>
                    <a:pt x="290" y="15"/>
                  </a:lnTo>
                  <a:lnTo>
                    <a:pt x="305" y="25"/>
                  </a:lnTo>
                  <a:lnTo>
                    <a:pt x="305" y="25"/>
                  </a:lnTo>
                  <a:lnTo>
                    <a:pt x="320" y="36"/>
                  </a:lnTo>
                  <a:lnTo>
                    <a:pt x="337" y="50"/>
                  </a:lnTo>
                  <a:lnTo>
                    <a:pt x="355" y="69"/>
                  </a:lnTo>
                  <a:lnTo>
                    <a:pt x="364" y="79"/>
                  </a:lnTo>
                  <a:lnTo>
                    <a:pt x="373" y="90"/>
                  </a:lnTo>
                  <a:lnTo>
                    <a:pt x="373" y="90"/>
                  </a:lnTo>
                  <a:lnTo>
                    <a:pt x="374" y="92"/>
                  </a:lnTo>
                  <a:lnTo>
                    <a:pt x="374" y="92"/>
                  </a:lnTo>
                  <a:lnTo>
                    <a:pt x="290" y="92"/>
                  </a:lnTo>
                  <a:lnTo>
                    <a:pt x="290" y="92"/>
                  </a:lnTo>
                  <a:lnTo>
                    <a:pt x="290" y="15"/>
                  </a:lnTo>
                  <a:lnTo>
                    <a:pt x="290" y="15"/>
                  </a:lnTo>
                  <a:close/>
                  <a:moveTo>
                    <a:pt x="391" y="92"/>
                  </a:moveTo>
                  <a:lnTo>
                    <a:pt x="391" y="92"/>
                  </a:lnTo>
                  <a:lnTo>
                    <a:pt x="376" y="72"/>
                  </a:lnTo>
                  <a:lnTo>
                    <a:pt x="359" y="53"/>
                  </a:lnTo>
                  <a:lnTo>
                    <a:pt x="340" y="35"/>
                  </a:lnTo>
                  <a:lnTo>
                    <a:pt x="319" y="19"/>
                  </a:lnTo>
                  <a:lnTo>
                    <a:pt x="319" y="19"/>
                  </a:lnTo>
                  <a:lnTo>
                    <a:pt x="314" y="16"/>
                  </a:lnTo>
                  <a:lnTo>
                    <a:pt x="314" y="16"/>
                  </a:lnTo>
                  <a:lnTo>
                    <a:pt x="320" y="16"/>
                  </a:lnTo>
                  <a:lnTo>
                    <a:pt x="320" y="16"/>
                  </a:lnTo>
                  <a:lnTo>
                    <a:pt x="341" y="20"/>
                  </a:lnTo>
                  <a:lnTo>
                    <a:pt x="362" y="25"/>
                  </a:lnTo>
                  <a:lnTo>
                    <a:pt x="382" y="32"/>
                  </a:lnTo>
                  <a:lnTo>
                    <a:pt x="402" y="41"/>
                  </a:lnTo>
                  <a:lnTo>
                    <a:pt x="420" y="51"/>
                  </a:lnTo>
                  <a:lnTo>
                    <a:pt x="438" y="63"/>
                  </a:lnTo>
                  <a:lnTo>
                    <a:pt x="455" y="76"/>
                  </a:lnTo>
                  <a:lnTo>
                    <a:pt x="471" y="90"/>
                  </a:lnTo>
                  <a:lnTo>
                    <a:pt x="471" y="90"/>
                  </a:lnTo>
                  <a:lnTo>
                    <a:pt x="473" y="92"/>
                  </a:lnTo>
                  <a:lnTo>
                    <a:pt x="473" y="92"/>
                  </a:lnTo>
                  <a:lnTo>
                    <a:pt x="391" y="92"/>
                  </a:lnTo>
                  <a:lnTo>
                    <a:pt x="391" y="92"/>
                  </a:lnTo>
                  <a:lnTo>
                    <a:pt x="391" y="92"/>
                  </a:lnTo>
                  <a:lnTo>
                    <a:pt x="391" y="92"/>
                  </a:lnTo>
                  <a:close/>
                  <a:moveTo>
                    <a:pt x="167" y="105"/>
                  </a:moveTo>
                  <a:lnTo>
                    <a:pt x="167" y="105"/>
                  </a:lnTo>
                  <a:lnTo>
                    <a:pt x="166" y="107"/>
                  </a:lnTo>
                  <a:lnTo>
                    <a:pt x="166" y="107"/>
                  </a:lnTo>
                  <a:lnTo>
                    <a:pt x="156" y="126"/>
                  </a:lnTo>
                  <a:lnTo>
                    <a:pt x="148" y="145"/>
                  </a:lnTo>
                  <a:lnTo>
                    <a:pt x="141" y="165"/>
                  </a:lnTo>
                  <a:lnTo>
                    <a:pt x="136" y="185"/>
                  </a:lnTo>
                  <a:lnTo>
                    <a:pt x="136" y="185"/>
                  </a:lnTo>
                  <a:lnTo>
                    <a:pt x="136" y="186"/>
                  </a:lnTo>
                  <a:lnTo>
                    <a:pt x="136" y="186"/>
                  </a:lnTo>
                  <a:lnTo>
                    <a:pt x="32" y="186"/>
                  </a:lnTo>
                  <a:lnTo>
                    <a:pt x="32" y="186"/>
                  </a:lnTo>
                  <a:lnTo>
                    <a:pt x="33" y="185"/>
                  </a:lnTo>
                  <a:lnTo>
                    <a:pt x="33" y="185"/>
                  </a:lnTo>
                  <a:lnTo>
                    <a:pt x="42" y="163"/>
                  </a:lnTo>
                  <a:lnTo>
                    <a:pt x="53" y="143"/>
                  </a:lnTo>
                  <a:lnTo>
                    <a:pt x="66" y="124"/>
                  </a:lnTo>
                  <a:lnTo>
                    <a:pt x="81" y="106"/>
                  </a:lnTo>
                  <a:lnTo>
                    <a:pt x="81" y="106"/>
                  </a:lnTo>
                  <a:lnTo>
                    <a:pt x="81" y="105"/>
                  </a:lnTo>
                  <a:lnTo>
                    <a:pt x="81" y="105"/>
                  </a:lnTo>
                  <a:lnTo>
                    <a:pt x="167" y="105"/>
                  </a:lnTo>
                  <a:lnTo>
                    <a:pt x="167" y="105"/>
                  </a:lnTo>
                  <a:close/>
                  <a:moveTo>
                    <a:pt x="278" y="105"/>
                  </a:moveTo>
                  <a:lnTo>
                    <a:pt x="278" y="105"/>
                  </a:lnTo>
                  <a:lnTo>
                    <a:pt x="278" y="186"/>
                  </a:lnTo>
                  <a:lnTo>
                    <a:pt x="278" y="186"/>
                  </a:lnTo>
                  <a:lnTo>
                    <a:pt x="149" y="186"/>
                  </a:lnTo>
                  <a:lnTo>
                    <a:pt x="149" y="186"/>
                  </a:lnTo>
                  <a:lnTo>
                    <a:pt x="150" y="185"/>
                  </a:lnTo>
                  <a:lnTo>
                    <a:pt x="150" y="185"/>
                  </a:lnTo>
                  <a:lnTo>
                    <a:pt x="155" y="164"/>
                  </a:lnTo>
                  <a:lnTo>
                    <a:pt x="162" y="144"/>
                  </a:lnTo>
                  <a:lnTo>
                    <a:pt x="172" y="125"/>
                  </a:lnTo>
                  <a:lnTo>
                    <a:pt x="183" y="106"/>
                  </a:lnTo>
                  <a:lnTo>
                    <a:pt x="183" y="106"/>
                  </a:lnTo>
                  <a:lnTo>
                    <a:pt x="183" y="105"/>
                  </a:lnTo>
                  <a:lnTo>
                    <a:pt x="183" y="105"/>
                  </a:lnTo>
                  <a:lnTo>
                    <a:pt x="278" y="105"/>
                  </a:lnTo>
                  <a:lnTo>
                    <a:pt x="278" y="105"/>
                  </a:lnTo>
                  <a:close/>
                  <a:moveTo>
                    <a:pt x="384" y="105"/>
                  </a:moveTo>
                  <a:lnTo>
                    <a:pt x="384" y="105"/>
                  </a:lnTo>
                  <a:lnTo>
                    <a:pt x="384" y="106"/>
                  </a:lnTo>
                  <a:lnTo>
                    <a:pt x="384" y="106"/>
                  </a:lnTo>
                  <a:lnTo>
                    <a:pt x="395" y="125"/>
                  </a:lnTo>
                  <a:lnTo>
                    <a:pt x="404" y="144"/>
                  </a:lnTo>
                  <a:lnTo>
                    <a:pt x="412" y="164"/>
                  </a:lnTo>
                  <a:lnTo>
                    <a:pt x="417" y="185"/>
                  </a:lnTo>
                  <a:lnTo>
                    <a:pt x="417" y="185"/>
                  </a:lnTo>
                  <a:lnTo>
                    <a:pt x="417" y="186"/>
                  </a:lnTo>
                  <a:lnTo>
                    <a:pt x="417" y="186"/>
                  </a:lnTo>
                  <a:lnTo>
                    <a:pt x="290" y="186"/>
                  </a:lnTo>
                  <a:lnTo>
                    <a:pt x="290" y="186"/>
                  </a:lnTo>
                  <a:lnTo>
                    <a:pt x="290" y="105"/>
                  </a:lnTo>
                  <a:lnTo>
                    <a:pt x="290" y="105"/>
                  </a:lnTo>
                  <a:lnTo>
                    <a:pt x="384" y="105"/>
                  </a:lnTo>
                  <a:lnTo>
                    <a:pt x="384" y="105"/>
                  </a:lnTo>
                  <a:close/>
                  <a:moveTo>
                    <a:pt x="486" y="105"/>
                  </a:moveTo>
                  <a:lnTo>
                    <a:pt x="486" y="105"/>
                  </a:lnTo>
                  <a:lnTo>
                    <a:pt x="486" y="106"/>
                  </a:lnTo>
                  <a:lnTo>
                    <a:pt x="486" y="106"/>
                  </a:lnTo>
                  <a:lnTo>
                    <a:pt x="501" y="124"/>
                  </a:lnTo>
                  <a:lnTo>
                    <a:pt x="514" y="143"/>
                  </a:lnTo>
                  <a:lnTo>
                    <a:pt x="525" y="163"/>
                  </a:lnTo>
                  <a:lnTo>
                    <a:pt x="534" y="185"/>
                  </a:lnTo>
                  <a:lnTo>
                    <a:pt x="534" y="185"/>
                  </a:lnTo>
                  <a:lnTo>
                    <a:pt x="535" y="186"/>
                  </a:lnTo>
                  <a:lnTo>
                    <a:pt x="535" y="186"/>
                  </a:lnTo>
                  <a:lnTo>
                    <a:pt x="431" y="186"/>
                  </a:lnTo>
                  <a:lnTo>
                    <a:pt x="431" y="186"/>
                  </a:lnTo>
                  <a:lnTo>
                    <a:pt x="431" y="185"/>
                  </a:lnTo>
                  <a:lnTo>
                    <a:pt x="431" y="185"/>
                  </a:lnTo>
                  <a:lnTo>
                    <a:pt x="426" y="165"/>
                  </a:lnTo>
                  <a:lnTo>
                    <a:pt x="419" y="145"/>
                  </a:lnTo>
                  <a:lnTo>
                    <a:pt x="411" y="126"/>
                  </a:lnTo>
                  <a:lnTo>
                    <a:pt x="400" y="107"/>
                  </a:lnTo>
                  <a:lnTo>
                    <a:pt x="400" y="107"/>
                  </a:lnTo>
                  <a:lnTo>
                    <a:pt x="400" y="105"/>
                  </a:lnTo>
                  <a:lnTo>
                    <a:pt x="400" y="105"/>
                  </a:lnTo>
                  <a:lnTo>
                    <a:pt x="486" y="105"/>
                  </a:lnTo>
                  <a:lnTo>
                    <a:pt x="486" y="105"/>
                  </a:lnTo>
                  <a:close/>
                  <a:moveTo>
                    <a:pt x="540" y="199"/>
                  </a:moveTo>
                  <a:lnTo>
                    <a:pt x="540" y="199"/>
                  </a:lnTo>
                  <a:lnTo>
                    <a:pt x="540" y="200"/>
                  </a:lnTo>
                  <a:lnTo>
                    <a:pt x="540" y="200"/>
                  </a:lnTo>
                  <a:lnTo>
                    <a:pt x="545" y="220"/>
                  </a:lnTo>
                  <a:lnTo>
                    <a:pt x="549" y="242"/>
                  </a:lnTo>
                  <a:lnTo>
                    <a:pt x="552" y="263"/>
                  </a:lnTo>
                  <a:lnTo>
                    <a:pt x="553" y="284"/>
                  </a:lnTo>
                  <a:lnTo>
                    <a:pt x="553" y="284"/>
                  </a:lnTo>
                  <a:lnTo>
                    <a:pt x="552" y="305"/>
                  </a:lnTo>
                  <a:lnTo>
                    <a:pt x="549" y="326"/>
                  </a:lnTo>
                  <a:lnTo>
                    <a:pt x="545" y="347"/>
                  </a:lnTo>
                  <a:lnTo>
                    <a:pt x="540" y="367"/>
                  </a:lnTo>
                  <a:lnTo>
                    <a:pt x="540" y="367"/>
                  </a:lnTo>
                  <a:lnTo>
                    <a:pt x="539" y="368"/>
                  </a:lnTo>
                  <a:lnTo>
                    <a:pt x="539" y="368"/>
                  </a:lnTo>
                  <a:lnTo>
                    <a:pt x="27" y="368"/>
                  </a:lnTo>
                  <a:lnTo>
                    <a:pt x="27" y="368"/>
                  </a:lnTo>
                  <a:lnTo>
                    <a:pt x="27" y="367"/>
                  </a:lnTo>
                  <a:lnTo>
                    <a:pt x="27" y="367"/>
                  </a:lnTo>
                  <a:lnTo>
                    <a:pt x="27" y="367"/>
                  </a:lnTo>
                  <a:lnTo>
                    <a:pt x="21" y="347"/>
                  </a:lnTo>
                  <a:lnTo>
                    <a:pt x="17" y="326"/>
                  </a:lnTo>
                  <a:lnTo>
                    <a:pt x="15" y="305"/>
                  </a:lnTo>
                  <a:lnTo>
                    <a:pt x="14" y="284"/>
                  </a:lnTo>
                  <a:lnTo>
                    <a:pt x="14" y="284"/>
                  </a:lnTo>
                  <a:lnTo>
                    <a:pt x="15" y="263"/>
                  </a:lnTo>
                  <a:lnTo>
                    <a:pt x="17" y="242"/>
                  </a:lnTo>
                  <a:lnTo>
                    <a:pt x="21" y="220"/>
                  </a:lnTo>
                  <a:lnTo>
                    <a:pt x="27" y="200"/>
                  </a:lnTo>
                  <a:lnTo>
                    <a:pt x="27" y="200"/>
                  </a:lnTo>
                  <a:lnTo>
                    <a:pt x="27" y="199"/>
                  </a:lnTo>
                  <a:lnTo>
                    <a:pt x="27" y="199"/>
                  </a:lnTo>
                  <a:lnTo>
                    <a:pt x="540" y="199"/>
                  </a:lnTo>
                  <a:lnTo>
                    <a:pt x="540" y="199"/>
                  </a:lnTo>
                  <a:close/>
                  <a:moveTo>
                    <a:pt x="136" y="381"/>
                  </a:moveTo>
                  <a:lnTo>
                    <a:pt x="136" y="381"/>
                  </a:lnTo>
                  <a:lnTo>
                    <a:pt x="136" y="381"/>
                  </a:lnTo>
                  <a:lnTo>
                    <a:pt x="136" y="381"/>
                  </a:lnTo>
                  <a:lnTo>
                    <a:pt x="141" y="402"/>
                  </a:lnTo>
                  <a:lnTo>
                    <a:pt x="148" y="421"/>
                  </a:lnTo>
                  <a:lnTo>
                    <a:pt x="156" y="441"/>
                  </a:lnTo>
                  <a:lnTo>
                    <a:pt x="166" y="460"/>
                  </a:lnTo>
                  <a:lnTo>
                    <a:pt x="166" y="460"/>
                  </a:lnTo>
                  <a:lnTo>
                    <a:pt x="167" y="461"/>
                  </a:lnTo>
                  <a:lnTo>
                    <a:pt x="167" y="461"/>
                  </a:lnTo>
                  <a:lnTo>
                    <a:pt x="81" y="461"/>
                  </a:lnTo>
                  <a:lnTo>
                    <a:pt x="81" y="461"/>
                  </a:lnTo>
                  <a:lnTo>
                    <a:pt x="81" y="461"/>
                  </a:lnTo>
                  <a:lnTo>
                    <a:pt x="81" y="461"/>
                  </a:lnTo>
                  <a:lnTo>
                    <a:pt x="81" y="461"/>
                  </a:lnTo>
                  <a:lnTo>
                    <a:pt x="66" y="443"/>
                  </a:lnTo>
                  <a:lnTo>
                    <a:pt x="53" y="423"/>
                  </a:lnTo>
                  <a:lnTo>
                    <a:pt x="42" y="403"/>
                  </a:lnTo>
                  <a:lnTo>
                    <a:pt x="33" y="382"/>
                  </a:lnTo>
                  <a:lnTo>
                    <a:pt x="33" y="382"/>
                  </a:lnTo>
                  <a:lnTo>
                    <a:pt x="32" y="381"/>
                  </a:lnTo>
                  <a:lnTo>
                    <a:pt x="32" y="381"/>
                  </a:lnTo>
                  <a:lnTo>
                    <a:pt x="136" y="381"/>
                  </a:lnTo>
                  <a:lnTo>
                    <a:pt x="136" y="381"/>
                  </a:lnTo>
                  <a:close/>
                  <a:moveTo>
                    <a:pt x="278" y="381"/>
                  </a:moveTo>
                  <a:lnTo>
                    <a:pt x="278" y="381"/>
                  </a:lnTo>
                  <a:lnTo>
                    <a:pt x="278" y="461"/>
                  </a:lnTo>
                  <a:lnTo>
                    <a:pt x="278" y="461"/>
                  </a:lnTo>
                  <a:lnTo>
                    <a:pt x="183" y="461"/>
                  </a:lnTo>
                  <a:lnTo>
                    <a:pt x="183" y="461"/>
                  </a:lnTo>
                  <a:lnTo>
                    <a:pt x="183" y="461"/>
                  </a:lnTo>
                  <a:lnTo>
                    <a:pt x="183" y="461"/>
                  </a:lnTo>
                  <a:lnTo>
                    <a:pt x="172" y="442"/>
                  </a:lnTo>
                  <a:lnTo>
                    <a:pt x="162" y="422"/>
                  </a:lnTo>
                  <a:lnTo>
                    <a:pt x="155" y="402"/>
                  </a:lnTo>
                  <a:lnTo>
                    <a:pt x="150" y="382"/>
                  </a:lnTo>
                  <a:lnTo>
                    <a:pt x="150" y="382"/>
                  </a:lnTo>
                  <a:lnTo>
                    <a:pt x="149" y="381"/>
                  </a:lnTo>
                  <a:lnTo>
                    <a:pt x="149" y="381"/>
                  </a:lnTo>
                  <a:lnTo>
                    <a:pt x="278" y="381"/>
                  </a:lnTo>
                  <a:lnTo>
                    <a:pt x="278" y="381"/>
                  </a:lnTo>
                  <a:close/>
                  <a:moveTo>
                    <a:pt x="417" y="381"/>
                  </a:moveTo>
                  <a:lnTo>
                    <a:pt x="417" y="381"/>
                  </a:lnTo>
                  <a:lnTo>
                    <a:pt x="417" y="382"/>
                  </a:lnTo>
                  <a:lnTo>
                    <a:pt x="417" y="382"/>
                  </a:lnTo>
                  <a:lnTo>
                    <a:pt x="412" y="402"/>
                  </a:lnTo>
                  <a:lnTo>
                    <a:pt x="404" y="422"/>
                  </a:lnTo>
                  <a:lnTo>
                    <a:pt x="395" y="442"/>
                  </a:lnTo>
                  <a:lnTo>
                    <a:pt x="384" y="461"/>
                  </a:lnTo>
                  <a:lnTo>
                    <a:pt x="384" y="461"/>
                  </a:lnTo>
                  <a:lnTo>
                    <a:pt x="384" y="461"/>
                  </a:lnTo>
                  <a:lnTo>
                    <a:pt x="384" y="461"/>
                  </a:lnTo>
                  <a:lnTo>
                    <a:pt x="290" y="461"/>
                  </a:lnTo>
                  <a:lnTo>
                    <a:pt x="290" y="461"/>
                  </a:lnTo>
                  <a:lnTo>
                    <a:pt x="290" y="381"/>
                  </a:lnTo>
                  <a:lnTo>
                    <a:pt x="290" y="381"/>
                  </a:lnTo>
                  <a:lnTo>
                    <a:pt x="417" y="381"/>
                  </a:lnTo>
                  <a:lnTo>
                    <a:pt x="417" y="381"/>
                  </a:lnTo>
                  <a:close/>
                  <a:moveTo>
                    <a:pt x="535" y="381"/>
                  </a:moveTo>
                  <a:lnTo>
                    <a:pt x="535" y="381"/>
                  </a:lnTo>
                  <a:lnTo>
                    <a:pt x="534" y="382"/>
                  </a:lnTo>
                  <a:lnTo>
                    <a:pt x="534" y="382"/>
                  </a:lnTo>
                  <a:lnTo>
                    <a:pt x="525" y="403"/>
                  </a:lnTo>
                  <a:lnTo>
                    <a:pt x="514" y="423"/>
                  </a:lnTo>
                  <a:lnTo>
                    <a:pt x="501" y="443"/>
                  </a:lnTo>
                  <a:lnTo>
                    <a:pt x="486" y="461"/>
                  </a:lnTo>
                  <a:lnTo>
                    <a:pt x="486" y="461"/>
                  </a:lnTo>
                  <a:lnTo>
                    <a:pt x="486" y="461"/>
                  </a:lnTo>
                  <a:lnTo>
                    <a:pt x="486" y="461"/>
                  </a:lnTo>
                  <a:lnTo>
                    <a:pt x="400" y="461"/>
                  </a:lnTo>
                  <a:lnTo>
                    <a:pt x="400" y="461"/>
                  </a:lnTo>
                  <a:lnTo>
                    <a:pt x="400" y="460"/>
                  </a:lnTo>
                  <a:lnTo>
                    <a:pt x="400" y="460"/>
                  </a:lnTo>
                  <a:lnTo>
                    <a:pt x="400" y="460"/>
                  </a:lnTo>
                  <a:lnTo>
                    <a:pt x="411" y="441"/>
                  </a:lnTo>
                  <a:lnTo>
                    <a:pt x="419" y="421"/>
                  </a:lnTo>
                  <a:lnTo>
                    <a:pt x="426" y="402"/>
                  </a:lnTo>
                  <a:lnTo>
                    <a:pt x="431" y="381"/>
                  </a:lnTo>
                  <a:lnTo>
                    <a:pt x="431" y="381"/>
                  </a:lnTo>
                  <a:lnTo>
                    <a:pt x="431" y="381"/>
                  </a:lnTo>
                  <a:lnTo>
                    <a:pt x="431" y="381"/>
                  </a:lnTo>
                  <a:lnTo>
                    <a:pt x="535" y="381"/>
                  </a:lnTo>
                  <a:lnTo>
                    <a:pt x="535" y="381"/>
                  </a:lnTo>
                  <a:close/>
                  <a:moveTo>
                    <a:pt x="176" y="475"/>
                  </a:moveTo>
                  <a:lnTo>
                    <a:pt x="176" y="475"/>
                  </a:lnTo>
                  <a:lnTo>
                    <a:pt x="176" y="475"/>
                  </a:lnTo>
                  <a:lnTo>
                    <a:pt x="176" y="475"/>
                  </a:lnTo>
                  <a:lnTo>
                    <a:pt x="191" y="495"/>
                  </a:lnTo>
                  <a:lnTo>
                    <a:pt x="208" y="513"/>
                  </a:lnTo>
                  <a:lnTo>
                    <a:pt x="227" y="531"/>
                  </a:lnTo>
                  <a:lnTo>
                    <a:pt x="247" y="548"/>
                  </a:lnTo>
                  <a:lnTo>
                    <a:pt x="247" y="548"/>
                  </a:lnTo>
                  <a:lnTo>
                    <a:pt x="253" y="551"/>
                  </a:lnTo>
                  <a:lnTo>
                    <a:pt x="253" y="551"/>
                  </a:lnTo>
                  <a:lnTo>
                    <a:pt x="247" y="550"/>
                  </a:lnTo>
                  <a:lnTo>
                    <a:pt x="247" y="550"/>
                  </a:lnTo>
                  <a:lnTo>
                    <a:pt x="247" y="550"/>
                  </a:lnTo>
                  <a:lnTo>
                    <a:pt x="226" y="546"/>
                  </a:lnTo>
                  <a:lnTo>
                    <a:pt x="205" y="541"/>
                  </a:lnTo>
                  <a:lnTo>
                    <a:pt x="185" y="534"/>
                  </a:lnTo>
                  <a:lnTo>
                    <a:pt x="165" y="525"/>
                  </a:lnTo>
                  <a:lnTo>
                    <a:pt x="146" y="515"/>
                  </a:lnTo>
                  <a:lnTo>
                    <a:pt x="129" y="504"/>
                  </a:lnTo>
                  <a:lnTo>
                    <a:pt x="111" y="491"/>
                  </a:lnTo>
                  <a:lnTo>
                    <a:pt x="95" y="476"/>
                  </a:lnTo>
                  <a:lnTo>
                    <a:pt x="95" y="476"/>
                  </a:lnTo>
                  <a:lnTo>
                    <a:pt x="94" y="475"/>
                  </a:lnTo>
                  <a:lnTo>
                    <a:pt x="94" y="475"/>
                  </a:lnTo>
                  <a:lnTo>
                    <a:pt x="176" y="475"/>
                  </a:lnTo>
                  <a:lnTo>
                    <a:pt x="176" y="475"/>
                  </a:lnTo>
                  <a:close/>
                  <a:moveTo>
                    <a:pt x="278" y="475"/>
                  </a:moveTo>
                  <a:lnTo>
                    <a:pt x="278" y="475"/>
                  </a:lnTo>
                  <a:lnTo>
                    <a:pt x="278" y="552"/>
                  </a:lnTo>
                  <a:lnTo>
                    <a:pt x="278" y="552"/>
                  </a:lnTo>
                  <a:lnTo>
                    <a:pt x="262" y="542"/>
                  </a:lnTo>
                  <a:lnTo>
                    <a:pt x="262" y="542"/>
                  </a:lnTo>
                  <a:lnTo>
                    <a:pt x="247" y="531"/>
                  </a:lnTo>
                  <a:lnTo>
                    <a:pt x="230" y="516"/>
                  </a:lnTo>
                  <a:lnTo>
                    <a:pt x="212" y="498"/>
                  </a:lnTo>
                  <a:lnTo>
                    <a:pt x="203" y="487"/>
                  </a:lnTo>
                  <a:lnTo>
                    <a:pt x="194" y="476"/>
                  </a:lnTo>
                  <a:lnTo>
                    <a:pt x="194" y="476"/>
                  </a:lnTo>
                  <a:lnTo>
                    <a:pt x="192" y="475"/>
                  </a:lnTo>
                  <a:lnTo>
                    <a:pt x="192" y="475"/>
                  </a:lnTo>
                  <a:lnTo>
                    <a:pt x="278" y="475"/>
                  </a:lnTo>
                  <a:lnTo>
                    <a:pt x="278" y="475"/>
                  </a:lnTo>
                  <a:close/>
                  <a:moveTo>
                    <a:pt x="374" y="475"/>
                  </a:moveTo>
                  <a:lnTo>
                    <a:pt x="374" y="475"/>
                  </a:lnTo>
                  <a:lnTo>
                    <a:pt x="373" y="476"/>
                  </a:lnTo>
                  <a:lnTo>
                    <a:pt x="373" y="476"/>
                  </a:lnTo>
                  <a:lnTo>
                    <a:pt x="364" y="487"/>
                  </a:lnTo>
                  <a:lnTo>
                    <a:pt x="355" y="498"/>
                  </a:lnTo>
                  <a:lnTo>
                    <a:pt x="337" y="516"/>
                  </a:lnTo>
                  <a:lnTo>
                    <a:pt x="320" y="531"/>
                  </a:lnTo>
                  <a:lnTo>
                    <a:pt x="305" y="542"/>
                  </a:lnTo>
                  <a:lnTo>
                    <a:pt x="305" y="542"/>
                  </a:lnTo>
                  <a:lnTo>
                    <a:pt x="290" y="552"/>
                  </a:lnTo>
                  <a:lnTo>
                    <a:pt x="290" y="552"/>
                  </a:lnTo>
                  <a:lnTo>
                    <a:pt x="290" y="475"/>
                  </a:lnTo>
                  <a:lnTo>
                    <a:pt x="290" y="475"/>
                  </a:lnTo>
                  <a:lnTo>
                    <a:pt x="374" y="475"/>
                  </a:lnTo>
                  <a:lnTo>
                    <a:pt x="374" y="475"/>
                  </a:lnTo>
                  <a:close/>
                  <a:moveTo>
                    <a:pt x="473" y="475"/>
                  </a:moveTo>
                  <a:lnTo>
                    <a:pt x="473" y="475"/>
                  </a:lnTo>
                  <a:lnTo>
                    <a:pt x="471" y="476"/>
                  </a:lnTo>
                  <a:lnTo>
                    <a:pt x="471" y="476"/>
                  </a:lnTo>
                  <a:lnTo>
                    <a:pt x="455" y="491"/>
                  </a:lnTo>
                  <a:lnTo>
                    <a:pt x="438" y="504"/>
                  </a:lnTo>
                  <a:lnTo>
                    <a:pt x="420" y="515"/>
                  </a:lnTo>
                  <a:lnTo>
                    <a:pt x="401" y="525"/>
                  </a:lnTo>
                  <a:lnTo>
                    <a:pt x="382" y="534"/>
                  </a:lnTo>
                  <a:lnTo>
                    <a:pt x="361" y="541"/>
                  </a:lnTo>
                  <a:lnTo>
                    <a:pt x="340" y="547"/>
                  </a:lnTo>
                  <a:lnTo>
                    <a:pt x="319" y="551"/>
                  </a:lnTo>
                  <a:lnTo>
                    <a:pt x="319" y="551"/>
                  </a:lnTo>
                  <a:lnTo>
                    <a:pt x="313" y="551"/>
                  </a:lnTo>
                  <a:lnTo>
                    <a:pt x="313" y="551"/>
                  </a:lnTo>
                  <a:lnTo>
                    <a:pt x="319" y="547"/>
                  </a:lnTo>
                  <a:lnTo>
                    <a:pt x="319" y="547"/>
                  </a:lnTo>
                  <a:lnTo>
                    <a:pt x="334" y="537"/>
                  </a:lnTo>
                  <a:lnTo>
                    <a:pt x="351" y="521"/>
                  </a:lnTo>
                  <a:lnTo>
                    <a:pt x="361" y="511"/>
                  </a:lnTo>
                  <a:lnTo>
                    <a:pt x="371" y="500"/>
                  </a:lnTo>
                  <a:lnTo>
                    <a:pt x="381" y="488"/>
                  </a:lnTo>
                  <a:lnTo>
                    <a:pt x="391" y="475"/>
                  </a:lnTo>
                  <a:lnTo>
                    <a:pt x="391" y="475"/>
                  </a:lnTo>
                  <a:lnTo>
                    <a:pt x="391" y="475"/>
                  </a:lnTo>
                  <a:lnTo>
                    <a:pt x="391" y="475"/>
                  </a:lnTo>
                  <a:lnTo>
                    <a:pt x="473" y="475"/>
                  </a:lnTo>
                  <a:lnTo>
                    <a:pt x="473" y="47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1" name="Freeform 27"/>
            <p:cNvSpPr>
              <a:spLocks/>
            </p:cNvSpPr>
            <p:nvPr userDrawn="1"/>
          </p:nvSpPr>
          <p:spPr bwMode="auto">
            <a:xfrm>
              <a:off x="1658938" y="1789113"/>
              <a:ext cx="107950" cy="187325"/>
            </a:xfrm>
            <a:custGeom>
              <a:avLst/>
              <a:gdLst>
                <a:gd name="T0" fmla="*/ 68 w 68"/>
                <a:gd name="T1" fmla="*/ 1 h 118"/>
                <a:gd name="T2" fmla="*/ 68 w 68"/>
                <a:gd name="T3" fmla="*/ 1 h 118"/>
                <a:gd name="T4" fmla="*/ 66 w 68"/>
                <a:gd name="T5" fmla="*/ 2 h 118"/>
                <a:gd name="T6" fmla="*/ 65 w 68"/>
                <a:gd name="T7" fmla="*/ 4 h 118"/>
                <a:gd name="T8" fmla="*/ 62 w 68"/>
                <a:gd name="T9" fmla="*/ 8 h 118"/>
                <a:gd name="T10" fmla="*/ 57 w 68"/>
                <a:gd name="T11" fmla="*/ 24 h 118"/>
                <a:gd name="T12" fmla="*/ 36 w 68"/>
                <a:gd name="T13" fmla="*/ 95 h 118"/>
                <a:gd name="T14" fmla="*/ 36 w 68"/>
                <a:gd name="T15" fmla="*/ 95 h 118"/>
                <a:gd name="T16" fmla="*/ 34 w 68"/>
                <a:gd name="T17" fmla="*/ 104 h 118"/>
                <a:gd name="T18" fmla="*/ 33 w 68"/>
                <a:gd name="T19" fmla="*/ 110 h 118"/>
                <a:gd name="T20" fmla="*/ 34 w 68"/>
                <a:gd name="T21" fmla="*/ 114 h 118"/>
                <a:gd name="T22" fmla="*/ 35 w 68"/>
                <a:gd name="T23" fmla="*/ 117 h 118"/>
                <a:gd name="T24" fmla="*/ 35 w 68"/>
                <a:gd name="T25" fmla="*/ 118 h 118"/>
                <a:gd name="T26" fmla="*/ 0 w 68"/>
                <a:gd name="T27" fmla="*/ 118 h 118"/>
                <a:gd name="T28" fmla="*/ 0 w 68"/>
                <a:gd name="T29" fmla="*/ 117 h 118"/>
                <a:gd name="T30" fmla="*/ 0 w 68"/>
                <a:gd name="T31" fmla="*/ 117 h 118"/>
                <a:gd name="T32" fmla="*/ 4 w 68"/>
                <a:gd name="T33" fmla="*/ 114 h 118"/>
                <a:gd name="T34" fmla="*/ 6 w 68"/>
                <a:gd name="T35" fmla="*/ 111 h 118"/>
                <a:gd name="T36" fmla="*/ 9 w 68"/>
                <a:gd name="T37" fmla="*/ 105 h 118"/>
                <a:gd name="T38" fmla="*/ 11 w 68"/>
                <a:gd name="T39" fmla="*/ 96 h 118"/>
                <a:gd name="T40" fmla="*/ 32 w 68"/>
                <a:gd name="T41" fmla="*/ 25 h 118"/>
                <a:gd name="T42" fmla="*/ 32 w 68"/>
                <a:gd name="T43" fmla="*/ 25 h 118"/>
                <a:gd name="T44" fmla="*/ 34 w 68"/>
                <a:gd name="T45" fmla="*/ 15 h 118"/>
                <a:gd name="T46" fmla="*/ 35 w 68"/>
                <a:gd name="T47" fmla="*/ 9 h 118"/>
                <a:gd name="T48" fmla="*/ 35 w 68"/>
                <a:gd name="T49" fmla="*/ 5 h 118"/>
                <a:gd name="T50" fmla="*/ 34 w 68"/>
                <a:gd name="T51" fmla="*/ 1 h 118"/>
                <a:gd name="T52" fmla="*/ 34 w 68"/>
                <a:gd name="T53" fmla="*/ 0 h 118"/>
                <a:gd name="T54" fmla="*/ 68 w 68"/>
                <a:gd name="T55" fmla="*/ 0 h 118"/>
                <a:gd name="T56" fmla="*/ 68 w 68"/>
                <a:gd name="T57" fmla="*/ 1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8" h="118">
                  <a:moveTo>
                    <a:pt x="68" y="1"/>
                  </a:moveTo>
                  <a:lnTo>
                    <a:pt x="68" y="1"/>
                  </a:lnTo>
                  <a:lnTo>
                    <a:pt x="66" y="2"/>
                  </a:lnTo>
                  <a:lnTo>
                    <a:pt x="65" y="4"/>
                  </a:lnTo>
                  <a:lnTo>
                    <a:pt x="62" y="8"/>
                  </a:lnTo>
                  <a:lnTo>
                    <a:pt x="57" y="24"/>
                  </a:lnTo>
                  <a:lnTo>
                    <a:pt x="36" y="95"/>
                  </a:lnTo>
                  <a:lnTo>
                    <a:pt x="36" y="95"/>
                  </a:lnTo>
                  <a:lnTo>
                    <a:pt x="34" y="104"/>
                  </a:lnTo>
                  <a:lnTo>
                    <a:pt x="33" y="110"/>
                  </a:lnTo>
                  <a:lnTo>
                    <a:pt x="34" y="114"/>
                  </a:lnTo>
                  <a:lnTo>
                    <a:pt x="35" y="117"/>
                  </a:lnTo>
                  <a:lnTo>
                    <a:pt x="35" y="118"/>
                  </a:lnTo>
                  <a:lnTo>
                    <a:pt x="0" y="118"/>
                  </a:lnTo>
                  <a:lnTo>
                    <a:pt x="0" y="117"/>
                  </a:lnTo>
                  <a:lnTo>
                    <a:pt x="0" y="117"/>
                  </a:lnTo>
                  <a:lnTo>
                    <a:pt x="4" y="114"/>
                  </a:lnTo>
                  <a:lnTo>
                    <a:pt x="6" y="111"/>
                  </a:lnTo>
                  <a:lnTo>
                    <a:pt x="9" y="105"/>
                  </a:lnTo>
                  <a:lnTo>
                    <a:pt x="11" y="96"/>
                  </a:lnTo>
                  <a:lnTo>
                    <a:pt x="32" y="25"/>
                  </a:lnTo>
                  <a:lnTo>
                    <a:pt x="32" y="25"/>
                  </a:lnTo>
                  <a:lnTo>
                    <a:pt x="34" y="15"/>
                  </a:lnTo>
                  <a:lnTo>
                    <a:pt x="35" y="9"/>
                  </a:lnTo>
                  <a:lnTo>
                    <a:pt x="35" y="5"/>
                  </a:lnTo>
                  <a:lnTo>
                    <a:pt x="34" y="1"/>
                  </a:lnTo>
                  <a:lnTo>
                    <a:pt x="34" y="0"/>
                  </a:lnTo>
                  <a:lnTo>
                    <a:pt x="68" y="0"/>
                  </a:lnTo>
                  <a:lnTo>
                    <a:pt x="68"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2" name="Freeform 28"/>
            <p:cNvSpPr>
              <a:spLocks/>
            </p:cNvSpPr>
            <p:nvPr userDrawn="1"/>
          </p:nvSpPr>
          <p:spPr bwMode="auto">
            <a:xfrm>
              <a:off x="1289051" y="1785938"/>
              <a:ext cx="138113" cy="193675"/>
            </a:xfrm>
            <a:custGeom>
              <a:avLst/>
              <a:gdLst>
                <a:gd name="T0" fmla="*/ 8 w 87"/>
                <a:gd name="T1" fmla="*/ 90 h 122"/>
                <a:gd name="T2" fmla="*/ 10 w 87"/>
                <a:gd name="T3" fmla="*/ 101 h 122"/>
                <a:gd name="T4" fmla="*/ 16 w 87"/>
                <a:gd name="T5" fmla="*/ 109 h 122"/>
                <a:gd name="T6" fmla="*/ 25 w 87"/>
                <a:gd name="T7" fmla="*/ 113 h 122"/>
                <a:gd name="T8" fmla="*/ 38 w 87"/>
                <a:gd name="T9" fmla="*/ 114 h 122"/>
                <a:gd name="T10" fmla="*/ 42 w 87"/>
                <a:gd name="T11" fmla="*/ 113 h 122"/>
                <a:gd name="T12" fmla="*/ 50 w 87"/>
                <a:gd name="T13" fmla="*/ 110 h 122"/>
                <a:gd name="T14" fmla="*/ 55 w 87"/>
                <a:gd name="T15" fmla="*/ 104 h 122"/>
                <a:gd name="T16" fmla="*/ 58 w 87"/>
                <a:gd name="T17" fmla="*/ 97 h 122"/>
                <a:gd name="T18" fmla="*/ 58 w 87"/>
                <a:gd name="T19" fmla="*/ 94 h 122"/>
                <a:gd name="T20" fmla="*/ 54 w 87"/>
                <a:gd name="T21" fmla="*/ 82 h 122"/>
                <a:gd name="T22" fmla="*/ 43 w 87"/>
                <a:gd name="T23" fmla="*/ 72 h 122"/>
                <a:gd name="T24" fmla="*/ 38 w 87"/>
                <a:gd name="T25" fmla="*/ 68 h 122"/>
                <a:gd name="T26" fmla="*/ 22 w 87"/>
                <a:gd name="T27" fmla="*/ 54 h 122"/>
                <a:gd name="T28" fmla="*/ 17 w 87"/>
                <a:gd name="T29" fmla="*/ 46 h 122"/>
                <a:gd name="T30" fmla="*/ 16 w 87"/>
                <a:gd name="T31" fmla="*/ 36 h 122"/>
                <a:gd name="T32" fmla="*/ 17 w 87"/>
                <a:gd name="T33" fmla="*/ 29 h 122"/>
                <a:gd name="T34" fmla="*/ 22 w 87"/>
                <a:gd name="T35" fmla="*/ 15 h 122"/>
                <a:gd name="T36" fmla="*/ 33 w 87"/>
                <a:gd name="T37" fmla="*/ 6 h 122"/>
                <a:gd name="T38" fmla="*/ 48 w 87"/>
                <a:gd name="T39" fmla="*/ 1 h 122"/>
                <a:gd name="T40" fmla="*/ 56 w 87"/>
                <a:gd name="T41" fmla="*/ 0 h 122"/>
                <a:gd name="T42" fmla="*/ 77 w 87"/>
                <a:gd name="T43" fmla="*/ 2 h 122"/>
                <a:gd name="T44" fmla="*/ 87 w 87"/>
                <a:gd name="T45" fmla="*/ 5 h 122"/>
                <a:gd name="T46" fmla="*/ 80 w 87"/>
                <a:gd name="T47" fmla="*/ 27 h 122"/>
                <a:gd name="T48" fmla="*/ 77 w 87"/>
                <a:gd name="T49" fmla="*/ 17 h 122"/>
                <a:gd name="T50" fmla="*/ 73 w 87"/>
                <a:gd name="T51" fmla="*/ 11 h 122"/>
                <a:gd name="T52" fmla="*/ 65 w 87"/>
                <a:gd name="T53" fmla="*/ 8 h 122"/>
                <a:gd name="T54" fmla="*/ 55 w 87"/>
                <a:gd name="T55" fmla="*/ 8 h 122"/>
                <a:gd name="T56" fmla="*/ 50 w 87"/>
                <a:gd name="T57" fmla="*/ 8 h 122"/>
                <a:gd name="T58" fmla="*/ 44 w 87"/>
                <a:gd name="T59" fmla="*/ 12 h 122"/>
                <a:gd name="T60" fmla="*/ 39 w 87"/>
                <a:gd name="T61" fmla="*/ 17 h 122"/>
                <a:gd name="T62" fmla="*/ 37 w 87"/>
                <a:gd name="T63" fmla="*/ 28 h 122"/>
                <a:gd name="T64" fmla="*/ 38 w 87"/>
                <a:gd name="T65" fmla="*/ 34 h 122"/>
                <a:gd name="T66" fmla="*/ 45 w 87"/>
                <a:gd name="T67" fmla="*/ 44 h 122"/>
                <a:gd name="T68" fmla="*/ 57 w 87"/>
                <a:gd name="T69" fmla="*/ 52 h 122"/>
                <a:gd name="T70" fmla="*/ 66 w 87"/>
                <a:gd name="T71" fmla="*/ 58 h 122"/>
                <a:gd name="T72" fmla="*/ 77 w 87"/>
                <a:gd name="T73" fmla="*/ 69 h 122"/>
                <a:gd name="T74" fmla="*/ 80 w 87"/>
                <a:gd name="T75" fmla="*/ 79 h 122"/>
                <a:gd name="T76" fmla="*/ 81 w 87"/>
                <a:gd name="T77" fmla="*/ 84 h 122"/>
                <a:gd name="T78" fmla="*/ 77 w 87"/>
                <a:gd name="T79" fmla="*/ 100 h 122"/>
                <a:gd name="T80" fmla="*/ 68 w 87"/>
                <a:gd name="T81" fmla="*/ 112 h 122"/>
                <a:gd name="T82" fmla="*/ 54 w 87"/>
                <a:gd name="T83" fmla="*/ 120 h 122"/>
                <a:gd name="T84" fmla="*/ 35 w 87"/>
                <a:gd name="T85" fmla="*/ 122 h 122"/>
                <a:gd name="T86" fmla="*/ 24 w 87"/>
                <a:gd name="T87" fmla="*/ 121 h 122"/>
                <a:gd name="T88" fmla="*/ 6 w 87"/>
                <a:gd name="T89" fmla="*/ 116 h 122"/>
                <a:gd name="T90" fmla="*/ 0 w 87"/>
                <a:gd name="T91" fmla="*/ 112 h 122"/>
                <a:gd name="T92" fmla="*/ 8 w 87"/>
                <a:gd name="T93" fmla="*/ 9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7" h="122">
                  <a:moveTo>
                    <a:pt x="8" y="90"/>
                  </a:moveTo>
                  <a:lnTo>
                    <a:pt x="8" y="90"/>
                  </a:lnTo>
                  <a:lnTo>
                    <a:pt x="9" y="96"/>
                  </a:lnTo>
                  <a:lnTo>
                    <a:pt x="10" y="101"/>
                  </a:lnTo>
                  <a:lnTo>
                    <a:pt x="13" y="106"/>
                  </a:lnTo>
                  <a:lnTo>
                    <a:pt x="16" y="109"/>
                  </a:lnTo>
                  <a:lnTo>
                    <a:pt x="20" y="112"/>
                  </a:lnTo>
                  <a:lnTo>
                    <a:pt x="25" y="113"/>
                  </a:lnTo>
                  <a:lnTo>
                    <a:pt x="31" y="114"/>
                  </a:lnTo>
                  <a:lnTo>
                    <a:pt x="38" y="114"/>
                  </a:lnTo>
                  <a:lnTo>
                    <a:pt x="38" y="114"/>
                  </a:lnTo>
                  <a:lnTo>
                    <a:pt x="42" y="113"/>
                  </a:lnTo>
                  <a:lnTo>
                    <a:pt x="46" y="112"/>
                  </a:lnTo>
                  <a:lnTo>
                    <a:pt x="50" y="110"/>
                  </a:lnTo>
                  <a:lnTo>
                    <a:pt x="53" y="107"/>
                  </a:lnTo>
                  <a:lnTo>
                    <a:pt x="55" y="104"/>
                  </a:lnTo>
                  <a:lnTo>
                    <a:pt x="57" y="101"/>
                  </a:lnTo>
                  <a:lnTo>
                    <a:pt x="58" y="97"/>
                  </a:lnTo>
                  <a:lnTo>
                    <a:pt x="58" y="94"/>
                  </a:lnTo>
                  <a:lnTo>
                    <a:pt x="58" y="94"/>
                  </a:lnTo>
                  <a:lnTo>
                    <a:pt x="57" y="88"/>
                  </a:lnTo>
                  <a:lnTo>
                    <a:pt x="54" y="82"/>
                  </a:lnTo>
                  <a:lnTo>
                    <a:pt x="50" y="77"/>
                  </a:lnTo>
                  <a:lnTo>
                    <a:pt x="43" y="72"/>
                  </a:lnTo>
                  <a:lnTo>
                    <a:pt x="38" y="68"/>
                  </a:lnTo>
                  <a:lnTo>
                    <a:pt x="38" y="68"/>
                  </a:lnTo>
                  <a:lnTo>
                    <a:pt x="29" y="62"/>
                  </a:lnTo>
                  <a:lnTo>
                    <a:pt x="22" y="54"/>
                  </a:lnTo>
                  <a:lnTo>
                    <a:pt x="20" y="51"/>
                  </a:lnTo>
                  <a:lnTo>
                    <a:pt x="17" y="46"/>
                  </a:lnTo>
                  <a:lnTo>
                    <a:pt x="16" y="41"/>
                  </a:lnTo>
                  <a:lnTo>
                    <a:pt x="16" y="36"/>
                  </a:lnTo>
                  <a:lnTo>
                    <a:pt x="16" y="36"/>
                  </a:lnTo>
                  <a:lnTo>
                    <a:pt x="17" y="29"/>
                  </a:lnTo>
                  <a:lnTo>
                    <a:pt x="19" y="22"/>
                  </a:lnTo>
                  <a:lnTo>
                    <a:pt x="22" y="15"/>
                  </a:lnTo>
                  <a:lnTo>
                    <a:pt x="27" y="10"/>
                  </a:lnTo>
                  <a:lnTo>
                    <a:pt x="33" y="6"/>
                  </a:lnTo>
                  <a:lnTo>
                    <a:pt x="40" y="3"/>
                  </a:lnTo>
                  <a:lnTo>
                    <a:pt x="48" y="1"/>
                  </a:lnTo>
                  <a:lnTo>
                    <a:pt x="56" y="0"/>
                  </a:lnTo>
                  <a:lnTo>
                    <a:pt x="56" y="0"/>
                  </a:lnTo>
                  <a:lnTo>
                    <a:pt x="67" y="0"/>
                  </a:lnTo>
                  <a:lnTo>
                    <a:pt x="77" y="2"/>
                  </a:lnTo>
                  <a:lnTo>
                    <a:pt x="77" y="2"/>
                  </a:lnTo>
                  <a:lnTo>
                    <a:pt x="87" y="5"/>
                  </a:lnTo>
                  <a:lnTo>
                    <a:pt x="82" y="27"/>
                  </a:lnTo>
                  <a:lnTo>
                    <a:pt x="80" y="27"/>
                  </a:lnTo>
                  <a:lnTo>
                    <a:pt x="80" y="27"/>
                  </a:lnTo>
                  <a:lnTo>
                    <a:pt x="77" y="17"/>
                  </a:lnTo>
                  <a:lnTo>
                    <a:pt x="75" y="14"/>
                  </a:lnTo>
                  <a:lnTo>
                    <a:pt x="73" y="11"/>
                  </a:lnTo>
                  <a:lnTo>
                    <a:pt x="70" y="9"/>
                  </a:lnTo>
                  <a:lnTo>
                    <a:pt x="65" y="8"/>
                  </a:lnTo>
                  <a:lnTo>
                    <a:pt x="61" y="7"/>
                  </a:lnTo>
                  <a:lnTo>
                    <a:pt x="55" y="8"/>
                  </a:lnTo>
                  <a:lnTo>
                    <a:pt x="55" y="8"/>
                  </a:lnTo>
                  <a:lnTo>
                    <a:pt x="50" y="8"/>
                  </a:lnTo>
                  <a:lnTo>
                    <a:pt x="47" y="10"/>
                  </a:lnTo>
                  <a:lnTo>
                    <a:pt x="44" y="12"/>
                  </a:lnTo>
                  <a:lnTo>
                    <a:pt x="41" y="14"/>
                  </a:lnTo>
                  <a:lnTo>
                    <a:pt x="39" y="17"/>
                  </a:lnTo>
                  <a:lnTo>
                    <a:pt x="38" y="21"/>
                  </a:lnTo>
                  <a:lnTo>
                    <a:pt x="37" y="28"/>
                  </a:lnTo>
                  <a:lnTo>
                    <a:pt x="37" y="28"/>
                  </a:lnTo>
                  <a:lnTo>
                    <a:pt x="38" y="34"/>
                  </a:lnTo>
                  <a:lnTo>
                    <a:pt x="40" y="39"/>
                  </a:lnTo>
                  <a:lnTo>
                    <a:pt x="45" y="44"/>
                  </a:lnTo>
                  <a:lnTo>
                    <a:pt x="52" y="48"/>
                  </a:lnTo>
                  <a:lnTo>
                    <a:pt x="57" y="52"/>
                  </a:lnTo>
                  <a:lnTo>
                    <a:pt x="57" y="52"/>
                  </a:lnTo>
                  <a:lnTo>
                    <a:pt x="66" y="58"/>
                  </a:lnTo>
                  <a:lnTo>
                    <a:pt x="74" y="65"/>
                  </a:lnTo>
                  <a:lnTo>
                    <a:pt x="77" y="69"/>
                  </a:lnTo>
                  <a:lnTo>
                    <a:pt x="79" y="74"/>
                  </a:lnTo>
                  <a:lnTo>
                    <a:pt x="80" y="79"/>
                  </a:lnTo>
                  <a:lnTo>
                    <a:pt x="81" y="84"/>
                  </a:lnTo>
                  <a:lnTo>
                    <a:pt x="81" y="84"/>
                  </a:lnTo>
                  <a:lnTo>
                    <a:pt x="80" y="93"/>
                  </a:lnTo>
                  <a:lnTo>
                    <a:pt x="77" y="100"/>
                  </a:lnTo>
                  <a:lnTo>
                    <a:pt x="73" y="107"/>
                  </a:lnTo>
                  <a:lnTo>
                    <a:pt x="68" y="112"/>
                  </a:lnTo>
                  <a:lnTo>
                    <a:pt x="62" y="116"/>
                  </a:lnTo>
                  <a:lnTo>
                    <a:pt x="54" y="120"/>
                  </a:lnTo>
                  <a:lnTo>
                    <a:pt x="45" y="122"/>
                  </a:lnTo>
                  <a:lnTo>
                    <a:pt x="35" y="122"/>
                  </a:lnTo>
                  <a:lnTo>
                    <a:pt x="35" y="122"/>
                  </a:lnTo>
                  <a:lnTo>
                    <a:pt x="24" y="121"/>
                  </a:lnTo>
                  <a:lnTo>
                    <a:pt x="14" y="119"/>
                  </a:lnTo>
                  <a:lnTo>
                    <a:pt x="6" y="116"/>
                  </a:lnTo>
                  <a:lnTo>
                    <a:pt x="0" y="112"/>
                  </a:lnTo>
                  <a:lnTo>
                    <a:pt x="0" y="112"/>
                  </a:lnTo>
                  <a:lnTo>
                    <a:pt x="6" y="90"/>
                  </a:lnTo>
                  <a:lnTo>
                    <a:pt x="8" y="9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3" name="Freeform 29"/>
            <p:cNvSpPr>
              <a:spLocks/>
            </p:cNvSpPr>
            <p:nvPr userDrawn="1"/>
          </p:nvSpPr>
          <p:spPr bwMode="auto">
            <a:xfrm>
              <a:off x="1760538" y="1789113"/>
              <a:ext cx="166688" cy="187325"/>
            </a:xfrm>
            <a:custGeom>
              <a:avLst/>
              <a:gdLst>
                <a:gd name="T0" fmla="*/ 105 w 105"/>
                <a:gd name="T1" fmla="*/ 0 h 118"/>
                <a:gd name="T2" fmla="*/ 105 w 105"/>
                <a:gd name="T3" fmla="*/ 0 h 118"/>
                <a:gd name="T4" fmla="*/ 98 w 105"/>
                <a:gd name="T5" fmla="*/ 22 h 118"/>
                <a:gd name="T6" fmla="*/ 97 w 105"/>
                <a:gd name="T7" fmla="*/ 22 h 118"/>
                <a:gd name="T8" fmla="*/ 97 w 105"/>
                <a:gd name="T9" fmla="*/ 22 h 118"/>
                <a:gd name="T10" fmla="*/ 95 w 105"/>
                <a:gd name="T11" fmla="*/ 16 h 118"/>
                <a:gd name="T12" fmla="*/ 92 w 105"/>
                <a:gd name="T13" fmla="*/ 13 h 118"/>
                <a:gd name="T14" fmla="*/ 88 w 105"/>
                <a:gd name="T15" fmla="*/ 10 h 118"/>
                <a:gd name="T16" fmla="*/ 84 w 105"/>
                <a:gd name="T17" fmla="*/ 9 h 118"/>
                <a:gd name="T18" fmla="*/ 76 w 105"/>
                <a:gd name="T19" fmla="*/ 8 h 118"/>
                <a:gd name="T20" fmla="*/ 69 w 105"/>
                <a:gd name="T21" fmla="*/ 8 h 118"/>
                <a:gd name="T22" fmla="*/ 68 w 105"/>
                <a:gd name="T23" fmla="*/ 8 h 118"/>
                <a:gd name="T24" fmla="*/ 68 w 105"/>
                <a:gd name="T25" fmla="*/ 8 h 118"/>
                <a:gd name="T26" fmla="*/ 64 w 105"/>
                <a:gd name="T27" fmla="*/ 9 h 118"/>
                <a:gd name="T28" fmla="*/ 61 w 105"/>
                <a:gd name="T29" fmla="*/ 10 h 118"/>
                <a:gd name="T30" fmla="*/ 59 w 105"/>
                <a:gd name="T31" fmla="*/ 12 h 118"/>
                <a:gd name="T32" fmla="*/ 58 w 105"/>
                <a:gd name="T33" fmla="*/ 16 h 118"/>
                <a:gd name="T34" fmla="*/ 48 w 105"/>
                <a:gd name="T35" fmla="*/ 55 h 118"/>
                <a:gd name="T36" fmla="*/ 51 w 105"/>
                <a:gd name="T37" fmla="*/ 55 h 118"/>
                <a:gd name="T38" fmla="*/ 51 w 105"/>
                <a:gd name="T39" fmla="*/ 55 h 118"/>
                <a:gd name="T40" fmla="*/ 62 w 105"/>
                <a:gd name="T41" fmla="*/ 55 h 118"/>
                <a:gd name="T42" fmla="*/ 71 w 105"/>
                <a:gd name="T43" fmla="*/ 55 h 118"/>
                <a:gd name="T44" fmla="*/ 78 w 105"/>
                <a:gd name="T45" fmla="*/ 53 h 118"/>
                <a:gd name="T46" fmla="*/ 81 w 105"/>
                <a:gd name="T47" fmla="*/ 52 h 118"/>
                <a:gd name="T48" fmla="*/ 83 w 105"/>
                <a:gd name="T49" fmla="*/ 50 h 118"/>
                <a:gd name="T50" fmla="*/ 84 w 105"/>
                <a:gd name="T51" fmla="*/ 50 h 118"/>
                <a:gd name="T52" fmla="*/ 78 w 105"/>
                <a:gd name="T53" fmla="*/ 71 h 118"/>
                <a:gd name="T54" fmla="*/ 77 w 105"/>
                <a:gd name="T55" fmla="*/ 71 h 118"/>
                <a:gd name="T56" fmla="*/ 77 w 105"/>
                <a:gd name="T57" fmla="*/ 71 h 118"/>
                <a:gd name="T58" fmla="*/ 75 w 105"/>
                <a:gd name="T59" fmla="*/ 68 h 118"/>
                <a:gd name="T60" fmla="*/ 73 w 105"/>
                <a:gd name="T61" fmla="*/ 66 h 118"/>
                <a:gd name="T62" fmla="*/ 70 w 105"/>
                <a:gd name="T63" fmla="*/ 65 h 118"/>
                <a:gd name="T64" fmla="*/ 67 w 105"/>
                <a:gd name="T65" fmla="*/ 64 h 118"/>
                <a:gd name="T66" fmla="*/ 58 w 105"/>
                <a:gd name="T67" fmla="*/ 63 h 118"/>
                <a:gd name="T68" fmla="*/ 48 w 105"/>
                <a:gd name="T69" fmla="*/ 63 h 118"/>
                <a:gd name="T70" fmla="*/ 45 w 105"/>
                <a:gd name="T71" fmla="*/ 63 h 118"/>
                <a:gd name="T72" fmla="*/ 36 w 105"/>
                <a:gd name="T73" fmla="*/ 95 h 118"/>
                <a:gd name="T74" fmla="*/ 36 w 105"/>
                <a:gd name="T75" fmla="*/ 95 h 118"/>
                <a:gd name="T76" fmla="*/ 34 w 105"/>
                <a:gd name="T77" fmla="*/ 103 h 118"/>
                <a:gd name="T78" fmla="*/ 32 w 105"/>
                <a:gd name="T79" fmla="*/ 109 h 118"/>
                <a:gd name="T80" fmla="*/ 33 w 105"/>
                <a:gd name="T81" fmla="*/ 114 h 118"/>
                <a:gd name="T82" fmla="*/ 34 w 105"/>
                <a:gd name="T83" fmla="*/ 117 h 118"/>
                <a:gd name="T84" fmla="*/ 34 w 105"/>
                <a:gd name="T85" fmla="*/ 118 h 118"/>
                <a:gd name="T86" fmla="*/ 0 w 105"/>
                <a:gd name="T87" fmla="*/ 118 h 118"/>
                <a:gd name="T88" fmla="*/ 0 w 105"/>
                <a:gd name="T89" fmla="*/ 117 h 118"/>
                <a:gd name="T90" fmla="*/ 0 w 105"/>
                <a:gd name="T91" fmla="*/ 117 h 118"/>
                <a:gd name="T92" fmla="*/ 3 w 105"/>
                <a:gd name="T93" fmla="*/ 114 h 118"/>
                <a:gd name="T94" fmla="*/ 6 w 105"/>
                <a:gd name="T95" fmla="*/ 110 h 118"/>
                <a:gd name="T96" fmla="*/ 8 w 105"/>
                <a:gd name="T97" fmla="*/ 104 h 118"/>
                <a:gd name="T98" fmla="*/ 11 w 105"/>
                <a:gd name="T99" fmla="*/ 96 h 118"/>
                <a:gd name="T100" fmla="*/ 32 w 105"/>
                <a:gd name="T101" fmla="*/ 24 h 118"/>
                <a:gd name="T102" fmla="*/ 32 w 105"/>
                <a:gd name="T103" fmla="*/ 24 h 118"/>
                <a:gd name="T104" fmla="*/ 34 w 105"/>
                <a:gd name="T105" fmla="*/ 15 h 118"/>
                <a:gd name="T106" fmla="*/ 35 w 105"/>
                <a:gd name="T107" fmla="*/ 9 h 118"/>
                <a:gd name="T108" fmla="*/ 35 w 105"/>
                <a:gd name="T109" fmla="*/ 5 h 118"/>
                <a:gd name="T110" fmla="*/ 33 w 105"/>
                <a:gd name="T111" fmla="*/ 1 h 118"/>
                <a:gd name="T112" fmla="*/ 33 w 105"/>
                <a:gd name="T113" fmla="*/ 0 h 118"/>
                <a:gd name="T114" fmla="*/ 105 w 105"/>
                <a:gd name="T115" fmla="*/ 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5" h="118">
                  <a:moveTo>
                    <a:pt x="105" y="0"/>
                  </a:moveTo>
                  <a:lnTo>
                    <a:pt x="105" y="0"/>
                  </a:lnTo>
                  <a:lnTo>
                    <a:pt x="98" y="22"/>
                  </a:lnTo>
                  <a:lnTo>
                    <a:pt x="97" y="22"/>
                  </a:lnTo>
                  <a:lnTo>
                    <a:pt x="97" y="22"/>
                  </a:lnTo>
                  <a:lnTo>
                    <a:pt x="95" y="16"/>
                  </a:lnTo>
                  <a:lnTo>
                    <a:pt x="92" y="13"/>
                  </a:lnTo>
                  <a:lnTo>
                    <a:pt x="88" y="10"/>
                  </a:lnTo>
                  <a:lnTo>
                    <a:pt x="84" y="9"/>
                  </a:lnTo>
                  <a:lnTo>
                    <a:pt x="76" y="8"/>
                  </a:lnTo>
                  <a:lnTo>
                    <a:pt x="69" y="8"/>
                  </a:lnTo>
                  <a:lnTo>
                    <a:pt x="68" y="8"/>
                  </a:lnTo>
                  <a:lnTo>
                    <a:pt x="68" y="8"/>
                  </a:lnTo>
                  <a:lnTo>
                    <a:pt x="64" y="9"/>
                  </a:lnTo>
                  <a:lnTo>
                    <a:pt x="61" y="10"/>
                  </a:lnTo>
                  <a:lnTo>
                    <a:pt x="59" y="12"/>
                  </a:lnTo>
                  <a:lnTo>
                    <a:pt x="58" y="16"/>
                  </a:lnTo>
                  <a:lnTo>
                    <a:pt x="48" y="55"/>
                  </a:lnTo>
                  <a:lnTo>
                    <a:pt x="51" y="55"/>
                  </a:lnTo>
                  <a:lnTo>
                    <a:pt x="51" y="55"/>
                  </a:lnTo>
                  <a:lnTo>
                    <a:pt x="62" y="55"/>
                  </a:lnTo>
                  <a:lnTo>
                    <a:pt x="71" y="55"/>
                  </a:lnTo>
                  <a:lnTo>
                    <a:pt x="78" y="53"/>
                  </a:lnTo>
                  <a:lnTo>
                    <a:pt x="81" y="52"/>
                  </a:lnTo>
                  <a:lnTo>
                    <a:pt x="83" y="50"/>
                  </a:lnTo>
                  <a:lnTo>
                    <a:pt x="84" y="50"/>
                  </a:lnTo>
                  <a:lnTo>
                    <a:pt x="78" y="71"/>
                  </a:lnTo>
                  <a:lnTo>
                    <a:pt x="77" y="71"/>
                  </a:lnTo>
                  <a:lnTo>
                    <a:pt x="77" y="71"/>
                  </a:lnTo>
                  <a:lnTo>
                    <a:pt x="75" y="68"/>
                  </a:lnTo>
                  <a:lnTo>
                    <a:pt x="73" y="66"/>
                  </a:lnTo>
                  <a:lnTo>
                    <a:pt x="70" y="65"/>
                  </a:lnTo>
                  <a:lnTo>
                    <a:pt x="67" y="64"/>
                  </a:lnTo>
                  <a:lnTo>
                    <a:pt x="58" y="63"/>
                  </a:lnTo>
                  <a:lnTo>
                    <a:pt x="48" y="63"/>
                  </a:lnTo>
                  <a:lnTo>
                    <a:pt x="45" y="63"/>
                  </a:lnTo>
                  <a:lnTo>
                    <a:pt x="36" y="95"/>
                  </a:lnTo>
                  <a:lnTo>
                    <a:pt x="36" y="95"/>
                  </a:lnTo>
                  <a:lnTo>
                    <a:pt x="34" y="103"/>
                  </a:lnTo>
                  <a:lnTo>
                    <a:pt x="32" y="109"/>
                  </a:lnTo>
                  <a:lnTo>
                    <a:pt x="33" y="114"/>
                  </a:lnTo>
                  <a:lnTo>
                    <a:pt x="34" y="117"/>
                  </a:lnTo>
                  <a:lnTo>
                    <a:pt x="34" y="118"/>
                  </a:lnTo>
                  <a:lnTo>
                    <a:pt x="0" y="118"/>
                  </a:lnTo>
                  <a:lnTo>
                    <a:pt x="0" y="117"/>
                  </a:lnTo>
                  <a:lnTo>
                    <a:pt x="0" y="117"/>
                  </a:lnTo>
                  <a:lnTo>
                    <a:pt x="3" y="114"/>
                  </a:lnTo>
                  <a:lnTo>
                    <a:pt x="6" y="110"/>
                  </a:lnTo>
                  <a:lnTo>
                    <a:pt x="8" y="104"/>
                  </a:lnTo>
                  <a:lnTo>
                    <a:pt x="11" y="96"/>
                  </a:lnTo>
                  <a:lnTo>
                    <a:pt x="32" y="24"/>
                  </a:lnTo>
                  <a:lnTo>
                    <a:pt x="32" y="24"/>
                  </a:lnTo>
                  <a:lnTo>
                    <a:pt x="34" y="15"/>
                  </a:lnTo>
                  <a:lnTo>
                    <a:pt x="35" y="9"/>
                  </a:lnTo>
                  <a:lnTo>
                    <a:pt x="35" y="5"/>
                  </a:lnTo>
                  <a:lnTo>
                    <a:pt x="33" y="1"/>
                  </a:lnTo>
                  <a:lnTo>
                    <a:pt x="33" y="0"/>
                  </a:lnTo>
                  <a:lnTo>
                    <a:pt x="10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4" name="Freeform 30"/>
            <p:cNvSpPr>
              <a:spLocks/>
            </p:cNvSpPr>
            <p:nvPr userDrawn="1"/>
          </p:nvSpPr>
          <p:spPr bwMode="auto">
            <a:xfrm>
              <a:off x="1925638" y="1789113"/>
              <a:ext cx="150813" cy="187325"/>
            </a:xfrm>
            <a:custGeom>
              <a:avLst/>
              <a:gdLst>
                <a:gd name="T0" fmla="*/ 95 w 95"/>
                <a:gd name="T1" fmla="*/ 0 h 118"/>
                <a:gd name="T2" fmla="*/ 95 w 95"/>
                <a:gd name="T3" fmla="*/ 0 h 118"/>
                <a:gd name="T4" fmla="*/ 89 w 95"/>
                <a:gd name="T5" fmla="*/ 22 h 118"/>
                <a:gd name="T6" fmla="*/ 87 w 95"/>
                <a:gd name="T7" fmla="*/ 22 h 118"/>
                <a:gd name="T8" fmla="*/ 87 w 95"/>
                <a:gd name="T9" fmla="*/ 22 h 118"/>
                <a:gd name="T10" fmla="*/ 85 w 95"/>
                <a:gd name="T11" fmla="*/ 16 h 118"/>
                <a:gd name="T12" fmla="*/ 82 w 95"/>
                <a:gd name="T13" fmla="*/ 13 h 118"/>
                <a:gd name="T14" fmla="*/ 78 w 95"/>
                <a:gd name="T15" fmla="*/ 11 h 118"/>
                <a:gd name="T16" fmla="*/ 75 w 95"/>
                <a:gd name="T17" fmla="*/ 9 h 118"/>
                <a:gd name="T18" fmla="*/ 67 w 95"/>
                <a:gd name="T19" fmla="*/ 8 h 118"/>
                <a:gd name="T20" fmla="*/ 61 w 95"/>
                <a:gd name="T21" fmla="*/ 8 h 118"/>
                <a:gd name="T22" fmla="*/ 60 w 95"/>
                <a:gd name="T23" fmla="*/ 8 h 118"/>
                <a:gd name="T24" fmla="*/ 35 w 95"/>
                <a:gd name="T25" fmla="*/ 95 h 118"/>
                <a:gd name="T26" fmla="*/ 35 w 95"/>
                <a:gd name="T27" fmla="*/ 95 h 118"/>
                <a:gd name="T28" fmla="*/ 32 w 95"/>
                <a:gd name="T29" fmla="*/ 110 h 118"/>
                <a:gd name="T30" fmla="*/ 32 w 95"/>
                <a:gd name="T31" fmla="*/ 114 h 118"/>
                <a:gd name="T32" fmla="*/ 34 w 95"/>
                <a:gd name="T33" fmla="*/ 117 h 118"/>
                <a:gd name="T34" fmla="*/ 34 w 95"/>
                <a:gd name="T35" fmla="*/ 118 h 118"/>
                <a:gd name="T36" fmla="*/ 0 w 95"/>
                <a:gd name="T37" fmla="*/ 118 h 118"/>
                <a:gd name="T38" fmla="*/ 0 w 95"/>
                <a:gd name="T39" fmla="*/ 117 h 118"/>
                <a:gd name="T40" fmla="*/ 0 w 95"/>
                <a:gd name="T41" fmla="*/ 117 h 118"/>
                <a:gd name="T42" fmla="*/ 4 w 95"/>
                <a:gd name="T43" fmla="*/ 114 h 118"/>
                <a:gd name="T44" fmla="*/ 6 w 95"/>
                <a:gd name="T45" fmla="*/ 110 h 118"/>
                <a:gd name="T46" fmla="*/ 8 w 95"/>
                <a:gd name="T47" fmla="*/ 104 h 118"/>
                <a:gd name="T48" fmla="*/ 11 w 95"/>
                <a:gd name="T49" fmla="*/ 95 h 118"/>
                <a:gd name="T50" fmla="*/ 36 w 95"/>
                <a:gd name="T51" fmla="*/ 8 h 118"/>
                <a:gd name="T52" fmla="*/ 33 w 95"/>
                <a:gd name="T53" fmla="*/ 8 h 118"/>
                <a:gd name="T54" fmla="*/ 33 w 95"/>
                <a:gd name="T55" fmla="*/ 8 h 118"/>
                <a:gd name="T56" fmla="*/ 26 w 95"/>
                <a:gd name="T57" fmla="*/ 8 h 118"/>
                <a:gd name="T58" fmla="*/ 19 w 95"/>
                <a:gd name="T59" fmla="*/ 9 h 118"/>
                <a:gd name="T60" fmla="*/ 15 w 95"/>
                <a:gd name="T61" fmla="*/ 11 h 118"/>
                <a:gd name="T62" fmla="*/ 11 w 95"/>
                <a:gd name="T63" fmla="*/ 13 h 118"/>
                <a:gd name="T64" fmla="*/ 7 w 95"/>
                <a:gd name="T65" fmla="*/ 16 h 118"/>
                <a:gd name="T66" fmla="*/ 3 w 95"/>
                <a:gd name="T67" fmla="*/ 22 h 118"/>
                <a:gd name="T68" fmla="*/ 1 w 95"/>
                <a:gd name="T69" fmla="*/ 22 h 118"/>
                <a:gd name="T70" fmla="*/ 1 w 95"/>
                <a:gd name="T71" fmla="*/ 22 h 118"/>
                <a:gd name="T72" fmla="*/ 8 w 95"/>
                <a:gd name="T73" fmla="*/ 0 h 118"/>
                <a:gd name="T74" fmla="*/ 95 w 95"/>
                <a:gd name="T75" fmla="*/ 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5" h="118">
                  <a:moveTo>
                    <a:pt x="95" y="0"/>
                  </a:moveTo>
                  <a:lnTo>
                    <a:pt x="95" y="0"/>
                  </a:lnTo>
                  <a:lnTo>
                    <a:pt x="89" y="22"/>
                  </a:lnTo>
                  <a:lnTo>
                    <a:pt x="87" y="22"/>
                  </a:lnTo>
                  <a:lnTo>
                    <a:pt x="87" y="22"/>
                  </a:lnTo>
                  <a:lnTo>
                    <a:pt x="85" y="16"/>
                  </a:lnTo>
                  <a:lnTo>
                    <a:pt x="82" y="13"/>
                  </a:lnTo>
                  <a:lnTo>
                    <a:pt x="78" y="11"/>
                  </a:lnTo>
                  <a:lnTo>
                    <a:pt x="75" y="9"/>
                  </a:lnTo>
                  <a:lnTo>
                    <a:pt x="67" y="8"/>
                  </a:lnTo>
                  <a:lnTo>
                    <a:pt x="61" y="8"/>
                  </a:lnTo>
                  <a:lnTo>
                    <a:pt x="60" y="8"/>
                  </a:lnTo>
                  <a:lnTo>
                    <a:pt x="35" y="95"/>
                  </a:lnTo>
                  <a:lnTo>
                    <a:pt x="35" y="95"/>
                  </a:lnTo>
                  <a:lnTo>
                    <a:pt x="32" y="110"/>
                  </a:lnTo>
                  <a:lnTo>
                    <a:pt x="32" y="114"/>
                  </a:lnTo>
                  <a:lnTo>
                    <a:pt x="34" y="117"/>
                  </a:lnTo>
                  <a:lnTo>
                    <a:pt x="34" y="118"/>
                  </a:lnTo>
                  <a:lnTo>
                    <a:pt x="0" y="118"/>
                  </a:lnTo>
                  <a:lnTo>
                    <a:pt x="0" y="117"/>
                  </a:lnTo>
                  <a:lnTo>
                    <a:pt x="0" y="117"/>
                  </a:lnTo>
                  <a:lnTo>
                    <a:pt x="4" y="114"/>
                  </a:lnTo>
                  <a:lnTo>
                    <a:pt x="6" y="110"/>
                  </a:lnTo>
                  <a:lnTo>
                    <a:pt x="8" y="104"/>
                  </a:lnTo>
                  <a:lnTo>
                    <a:pt x="11" y="95"/>
                  </a:lnTo>
                  <a:lnTo>
                    <a:pt x="36" y="8"/>
                  </a:lnTo>
                  <a:lnTo>
                    <a:pt x="33" y="8"/>
                  </a:lnTo>
                  <a:lnTo>
                    <a:pt x="33" y="8"/>
                  </a:lnTo>
                  <a:lnTo>
                    <a:pt x="26" y="8"/>
                  </a:lnTo>
                  <a:lnTo>
                    <a:pt x="19" y="9"/>
                  </a:lnTo>
                  <a:lnTo>
                    <a:pt x="15" y="11"/>
                  </a:lnTo>
                  <a:lnTo>
                    <a:pt x="11" y="13"/>
                  </a:lnTo>
                  <a:lnTo>
                    <a:pt x="7" y="16"/>
                  </a:lnTo>
                  <a:lnTo>
                    <a:pt x="3" y="22"/>
                  </a:lnTo>
                  <a:lnTo>
                    <a:pt x="1" y="22"/>
                  </a:lnTo>
                  <a:lnTo>
                    <a:pt x="1" y="22"/>
                  </a:lnTo>
                  <a:lnTo>
                    <a:pt x="8" y="0"/>
                  </a:lnTo>
                  <a:lnTo>
                    <a:pt x="9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5" name="Freeform 31"/>
            <p:cNvSpPr>
              <a:spLocks/>
            </p:cNvSpPr>
            <p:nvPr userDrawn="1"/>
          </p:nvSpPr>
          <p:spPr bwMode="auto">
            <a:xfrm>
              <a:off x="1447801" y="1789113"/>
              <a:ext cx="238125" cy="187325"/>
            </a:xfrm>
            <a:custGeom>
              <a:avLst/>
              <a:gdLst>
                <a:gd name="T0" fmla="*/ 150 w 150"/>
                <a:gd name="T1" fmla="*/ 1 h 118"/>
                <a:gd name="T2" fmla="*/ 150 w 150"/>
                <a:gd name="T3" fmla="*/ 1 h 118"/>
                <a:gd name="T4" fmla="*/ 147 w 150"/>
                <a:gd name="T5" fmla="*/ 5 h 118"/>
                <a:gd name="T6" fmla="*/ 144 w 150"/>
                <a:gd name="T7" fmla="*/ 9 h 118"/>
                <a:gd name="T8" fmla="*/ 136 w 150"/>
                <a:gd name="T9" fmla="*/ 23 h 118"/>
                <a:gd name="T10" fmla="*/ 136 w 150"/>
                <a:gd name="T11" fmla="*/ 23 h 118"/>
                <a:gd name="T12" fmla="*/ 108 w 150"/>
                <a:gd name="T13" fmla="*/ 76 h 118"/>
                <a:gd name="T14" fmla="*/ 87 w 150"/>
                <a:gd name="T15" fmla="*/ 118 h 118"/>
                <a:gd name="T16" fmla="*/ 74 w 150"/>
                <a:gd name="T17" fmla="*/ 118 h 118"/>
                <a:gd name="T18" fmla="*/ 67 w 150"/>
                <a:gd name="T19" fmla="*/ 44 h 118"/>
                <a:gd name="T20" fmla="*/ 66 w 150"/>
                <a:gd name="T21" fmla="*/ 44 h 118"/>
                <a:gd name="T22" fmla="*/ 26 w 150"/>
                <a:gd name="T23" fmla="*/ 118 h 118"/>
                <a:gd name="T24" fmla="*/ 15 w 150"/>
                <a:gd name="T25" fmla="*/ 118 h 118"/>
                <a:gd name="T26" fmla="*/ 5 w 150"/>
                <a:gd name="T27" fmla="*/ 24 h 118"/>
                <a:gd name="T28" fmla="*/ 5 w 150"/>
                <a:gd name="T29" fmla="*/ 24 h 118"/>
                <a:gd name="T30" fmla="*/ 4 w 150"/>
                <a:gd name="T31" fmla="*/ 9 h 118"/>
                <a:gd name="T32" fmla="*/ 2 w 150"/>
                <a:gd name="T33" fmla="*/ 5 h 118"/>
                <a:gd name="T34" fmla="*/ 0 w 150"/>
                <a:gd name="T35" fmla="*/ 1 h 118"/>
                <a:gd name="T36" fmla="*/ 0 w 150"/>
                <a:gd name="T37" fmla="*/ 0 h 118"/>
                <a:gd name="T38" fmla="*/ 33 w 150"/>
                <a:gd name="T39" fmla="*/ 0 h 118"/>
                <a:gd name="T40" fmla="*/ 33 w 150"/>
                <a:gd name="T41" fmla="*/ 1 h 118"/>
                <a:gd name="T42" fmla="*/ 33 w 150"/>
                <a:gd name="T43" fmla="*/ 1 h 118"/>
                <a:gd name="T44" fmla="*/ 31 w 150"/>
                <a:gd name="T45" fmla="*/ 5 h 118"/>
                <a:gd name="T46" fmla="*/ 29 w 150"/>
                <a:gd name="T47" fmla="*/ 9 h 118"/>
                <a:gd name="T48" fmla="*/ 29 w 150"/>
                <a:gd name="T49" fmla="*/ 14 h 118"/>
                <a:gd name="T50" fmla="*/ 29 w 150"/>
                <a:gd name="T51" fmla="*/ 23 h 118"/>
                <a:gd name="T52" fmla="*/ 35 w 150"/>
                <a:gd name="T53" fmla="*/ 79 h 118"/>
                <a:gd name="T54" fmla="*/ 35 w 150"/>
                <a:gd name="T55" fmla="*/ 79 h 118"/>
                <a:gd name="T56" fmla="*/ 77 w 150"/>
                <a:gd name="T57" fmla="*/ 1 h 118"/>
                <a:gd name="T58" fmla="*/ 86 w 150"/>
                <a:gd name="T59" fmla="*/ 1 h 118"/>
                <a:gd name="T60" fmla="*/ 93 w 150"/>
                <a:gd name="T61" fmla="*/ 79 h 118"/>
                <a:gd name="T62" fmla="*/ 94 w 150"/>
                <a:gd name="T63" fmla="*/ 79 h 118"/>
                <a:gd name="T64" fmla="*/ 94 w 150"/>
                <a:gd name="T65" fmla="*/ 79 h 118"/>
                <a:gd name="T66" fmla="*/ 124 w 150"/>
                <a:gd name="T67" fmla="*/ 21 h 118"/>
                <a:gd name="T68" fmla="*/ 124 w 150"/>
                <a:gd name="T69" fmla="*/ 21 h 118"/>
                <a:gd name="T70" fmla="*/ 128 w 150"/>
                <a:gd name="T71" fmla="*/ 12 h 118"/>
                <a:gd name="T72" fmla="*/ 129 w 150"/>
                <a:gd name="T73" fmla="*/ 6 h 118"/>
                <a:gd name="T74" fmla="*/ 129 w 150"/>
                <a:gd name="T75" fmla="*/ 3 h 118"/>
                <a:gd name="T76" fmla="*/ 128 w 150"/>
                <a:gd name="T77" fmla="*/ 1 h 118"/>
                <a:gd name="T78" fmla="*/ 128 w 150"/>
                <a:gd name="T79" fmla="*/ 0 h 118"/>
                <a:gd name="T80" fmla="*/ 150 w 150"/>
                <a:gd name="T81" fmla="*/ 0 h 118"/>
                <a:gd name="T82" fmla="*/ 150 w 150"/>
                <a:gd name="T83" fmla="*/ 1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0" h="118">
                  <a:moveTo>
                    <a:pt x="150" y="1"/>
                  </a:moveTo>
                  <a:lnTo>
                    <a:pt x="150" y="1"/>
                  </a:lnTo>
                  <a:lnTo>
                    <a:pt x="147" y="5"/>
                  </a:lnTo>
                  <a:lnTo>
                    <a:pt x="144" y="9"/>
                  </a:lnTo>
                  <a:lnTo>
                    <a:pt x="136" y="23"/>
                  </a:lnTo>
                  <a:lnTo>
                    <a:pt x="136" y="23"/>
                  </a:lnTo>
                  <a:lnTo>
                    <a:pt x="108" y="76"/>
                  </a:lnTo>
                  <a:lnTo>
                    <a:pt x="87" y="118"/>
                  </a:lnTo>
                  <a:lnTo>
                    <a:pt x="74" y="118"/>
                  </a:lnTo>
                  <a:lnTo>
                    <a:pt x="67" y="44"/>
                  </a:lnTo>
                  <a:lnTo>
                    <a:pt x="66" y="44"/>
                  </a:lnTo>
                  <a:lnTo>
                    <a:pt x="26" y="118"/>
                  </a:lnTo>
                  <a:lnTo>
                    <a:pt x="15" y="118"/>
                  </a:lnTo>
                  <a:lnTo>
                    <a:pt x="5" y="24"/>
                  </a:lnTo>
                  <a:lnTo>
                    <a:pt x="5" y="24"/>
                  </a:lnTo>
                  <a:lnTo>
                    <a:pt x="4" y="9"/>
                  </a:lnTo>
                  <a:lnTo>
                    <a:pt x="2" y="5"/>
                  </a:lnTo>
                  <a:lnTo>
                    <a:pt x="0" y="1"/>
                  </a:lnTo>
                  <a:lnTo>
                    <a:pt x="0" y="0"/>
                  </a:lnTo>
                  <a:lnTo>
                    <a:pt x="33" y="0"/>
                  </a:lnTo>
                  <a:lnTo>
                    <a:pt x="33" y="1"/>
                  </a:lnTo>
                  <a:lnTo>
                    <a:pt x="33" y="1"/>
                  </a:lnTo>
                  <a:lnTo>
                    <a:pt x="31" y="5"/>
                  </a:lnTo>
                  <a:lnTo>
                    <a:pt x="29" y="9"/>
                  </a:lnTo>
                  <a:lnTo>
                    <a:pt x="29" y="14"/>
                  </a:lnTo>
                  <a:lnTo>
                    <a:pt x="29" y="23"/>
                  </a:lnTo>
                  <a:lnTo>
                    <a:pt x="35" y="79"/>
                  </a:lnTo>
                  <a:lnTo>
                    <a:pt x="35" y="79"/>
                  </a:lnTo>
                  <a:lnTo>
                    <a:pt x="77" y="1"/>
                  </a:lnTo>
                  <a:lnTo>
                    <a:pt x="86" y="1"/>
                  </a:lnTo>
                  <a:lnTo>
                    <a:pt x="93" y="79"/>
                  </a:lnTo>
                  <a:lnTo>
                    <a:pt x="94" y="79"/>
                  </a:lnTo>
                  <a:lnTo>
                    <a:pt x="94" y="79"/>
                  </a:lnTo>
                  <a:lnTo>
                    <a:pt x="124" y="21"/>
                  </a:lnTo>
                  <a:lnTo>
                    <a:pt x="124" y="21"/>
                  </a:lnTo>
                  <a:lnTo>
                    <a:pt x="128" y="12"/>
                  </a:lnTo>
                  <a:lnTo>
                    <a:pt x="129" y="6"/>
                  </a:lnTo>
                  <a:lnTo>
                    <a:pt x="129" y="3"/>
                  </a:lnTo>
                  <a:lnTo>
                    <a:pt x="128" y="1"/>
                  </a:lnTo>
                  <a:lnTo>
                    <a:pt x="128" y="0"/>
                  </a:lnTo>
                  <a:lnTo>
                    <a:pt x="150" y="0"/>
                  </a:lnTo>
                  <a:lnTo>
                    <a:pt x="15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
        <p:nvSpPr>
          <p:cNvPr id="14" name="Text Placeholder 2"/>
          <p:cNvSpPr>
            <a:spLocks noGrp="1"/>
          </p:cNvSpPr>
          <p:nvPr>
            <p:ph type="body" sz="quarter" idx="12" hasCustomPrompt="1"/>
          </p:nvPr>
        </p:nvSpPr>
        <p:spPr>
          <a:xfrm>
            <a:off x="283745" y="301625"/>
            <a:ext cx="10230268" cy="4897090"/>
          </a:xfrm>
        </p:spPr>
        <p:txBody>
          <a:bodyPr/>
          <a:lstStyle>
            <a:lvl1pPr marL="571500" indent="-571500">
              <a:buFont typeface="Arial" panose="020B0604020202020204" pitchFamily="34" charset="0"/>
              <a:buChar char="−"/>
              <a:defRPr sz="3600">
                <a:solidFill>
                  <a:schemeClr val="bg1"/>
                </a:solidFill>
              </a:defRPr>
            </a:lvl1pPr>
            <a:lvl2pPr>
              <a:defRPr sz="2800">
                <a:solidFill>
                  <a:schemeClr val="bg1"/>
                </a:solidFill>
              </a:defRPr>
            </a:lvl2pPr>
            <a:lvl3pPr marL="985807" indent="-457200">
              <a:buFont typeface="Arial" panose="020B0604020202020204" pitchFamily="34" charset="0"/>
              <a:buChar char="−"/>
              <a:defRPr sz="2800">
                <a:solidFill>
                  <a:schemeClr val="bg1"/>
                </a:solidFill>
              </a:defRPr>
            </a:lvl3pPr>
            <a:lvl4pPr>
              <a:defRPr sz="2800">
                <a:solidFill>
                  <a:schemeClr val="bg1"/>
                </a:solidFill>
              </a:defRPr>
            </a:lvl4pPr>
            <a:lvl5pPr>
              <a:defRPr sz="2400">
                <a:solidFill>
                  <a:schemeClr val="bg1"/>
                </a:solidFill>
              </a:defRPr>
            </a:lvl5pPr>
          </a:lstStyle>
          <a:p>
            <a:pPr lvl="0"/>
            <a:r>
              <a:rPr lang="en-US" dirty="0"/>
              <a:t>You can use it as divider or highlight slide. Make it short, clear and pretty. If used as a highlight slide, size of the text should be 35pt. If used as a divider slide, content can be much smaller – 18pt.</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542987862"/>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sp>
        <p:nvSpPr>
          <p:cNvPr id="2" name="Footer Placeholder 3"/>
          <p:cNvSpPr>
            <a:spLocks noGrp="1"/>
          </p:cNvSpPr>
          <p:nvPr>
            <p:ph type="ftr" sz="quarter" idx="3"/>
          </p:nvPr>
        </p:nvSpPr>
        <p:spPr>
          <a:xfrm>
            <a:off x="658292" y="5592196"/>
            <a:ext cx="5678487" cy="228600"/>
          </a:xfrm>
          <a:prstGeom prst="rect">
            <a:avLst/>
          </a:prstGeom>
        </p:spPr>
        <p:txBody>
          <a:bodyPr/>
          <a:lstStyle>
            <a:lvl1pPr>
              <a:defRPr sz="800">
                <a:solidFill>
                  <a:schemeClr val="tx2"/>
                </a:solidFill>
              </a:defRPr>
            </a:lvl1pPr>
          </a:lstStyle>
          <a:p>
            <a:r>
              <a:rPr lang="en-US"/>
              <a:t>Global webinar for third-party providers</a:t>
            </a:r>
            <a:endParaRPr lang="en-GB" dirty="0"/>
          </a:p>
        </p:txBody>
      </p:sp>
      <p:sp>
        <p:nvSpPr>
          <p:cNvPr id="3" name="Slide Number Placeholder 4"/>
          <p:cNvSpPr>
            <a:spLocks noGrp="1"/>
          </p:cNvSpPr>
          <p:nvPr>
            <p:ph type="sldNum" sz="quarter" idx="4"/>
          </p:nvPr>
        </p:nvSpPr>
        <p:spPr>
          <a:xfrm>
            <a:off x="9823251" y="5592196"/>
            <a:ext cx="762000" cy="228600"/>
          </a:xfrm>
          <a:prstGeom prst="rect">
            <a:avLst/>
          </a:prstGeom>
        </p:spPr>
        <p:txBody>
          <a:bodyPr/>
          <a:lstStyle>
            <a:lvl1pPr algn="r">
              <a:defRPr sz="800">
                <a:solidFill>
                  <a:schemeClr val="tx2"/>
                </a:solidFill>
              </a:defRPr>
            </a:lvl1pPr>
          </a:lstStyle>
          <a:p>
            <a:fld id="{F17889F7-7963-4A16-ADF8-FEE4D97DC541}" type="slidenum">
              <a:rPr lang="en-GB" smtClean="0"/>
              <a:pPr/>
              <a:t>‹#›</a:t>
            </a:fld>
            <a:endParaRPr lang="en-GB"/>
          </a:p>
        </p:txBody>
      </p:sp>
      <p:sp>
        <p:nvSpPr>
          <p:cNvPr id="4" name="Rectangle 3"/>
          <p:cNvSpPr/>
          <p:nvPr userDrawn="1"/>
        </p:nvSpPr>
        <p:spPr bwMode="auto">
          <a:xfrm>
            <a:off x="0" y="0"/>
            <a:ext cx="10801350" cy="6076950"/>
          </a:xfrm>
          <a:prstGeom prst="rect">
            <a:avLst/>
          </a:prstGeom>
          <a:solidFill>
            <a:schemeClr val="tx2"/>
          </a:solidFill>
          <a:ln w="9525" cap="flat" cmpd="sng" algn="ctr">
            <a:noFill/>
            <a:prstDash val="solid"/>
            <a:round/>
            <a:headEnd type="none" w="med" len="med"/>
            <a:tailEnd type="none" w="med" len="med"/>
          </a:ln>
          <a:effectLst/>
        </p:spPr>
        <p:txBody>
          <a:bodyPr vert="horz" wrap="square" lIns="107970" tIns="53985" rIns="107970" bIns="53985" numCol="1" spcCol="0" rtlCol="0" anchor="t" anchorCtr="0" compatLnSpc="1">
            <a:prstTxWarp prst="textNoShape">
              <a:avLst/>
            </a:prstTxWarp>
          </a:bodyPr>
          <a:lstStyle/>
          <a:p>
            <a:pPr defTabSz="1079708"/>
            <a:endParaRPr lang="en-GB" dirty="0"/>
          </a:p>
        </p:txBody>
      </p:sp>
      <p:sp>
        <p:nvSpPr>
          <p:cNvPr id="5" name="TextBox 4"/>
          <p:cNvSpPr txBox="1"/>
          <p:nvPr userDrawn="1"/>
        </p:nvSpPr>
        <p:spPr>
          <a:xfrm>
            <a:off x="4790673" y="3902571"/>
            <a:ext cx="1220003" cy="276999"/>
          </a:xfrm>
          <a:prstGeom prst="rect">
            <a:avLst/>
          </a:prstGeom>
          <a:noFill/>
          <a:ln>
            <a:noFill/>
          </a:ln>
        </p:spPr>
        <p:txBody>
          <a:bodyPr wrap="square" rtlCol="0">
            <a:spAutoFit/>
          </a:bodyPr>
          <a:lstStyle/>
          <a:p>
            <a:pPr algn="ctr"/>
            <a:r>
              <a:rPr lang="en-GB" sz="1200" dirty="0">
                <a:solidFill>
                  <a:schemeClr val="bg1"/>
                </a:solidFill>
              </a:rPr>
              <a:t>www.swift.com</a:t>
            </a:r>
            <a:endParaRPr lang="en-GB" sz="1050" dirty="0">
              <a:solidFill>
                <a:schemeClr val="bg1"/>
              </a:solidFill>
            </a:endParaRPr>
          </a:p>
        </p:txBody>
      </p:sp>
      <p:grpSp>
        <p:nvGrpSpPr>
          <p:cNvPr id="14" name="Group 13"/>
          <p:cNvGrpSpPr/>
          <p:nvPr userDrawn="1"/>
        </p:nvGrpSpPr>
        <p:grpSpPr>
          <a:xfrm>
            <a:off x="4774949" y="2317121"/>
            <a:ext cx="1251449" cy="1253662"/>
            <a:chOff x="1230313" y="1433513"/>
            <a:chExt cx="898525" cy="900113"/>
          </a:xfrm>
        </p:grpSpPr>
        <p:sp>
          <p:nvSpPr>
            <p:cNvPr id="15" name="Freeform 14"/>
            <p:cNvSpPr>
              <a:spLocks noEditPoints="1"/>
            </p:cNvSpPr>
            <p:nvPr userDrawn="1"/>
          </p:nvSpPr>
          <p:spPr bwMode="auto">
            <a:xfrm>
              <a:off x="1230313" y="1433513"/>
              <a:ext cx="898525" cy="900113"/>
            </a:xfrm>
            <a:custGeom>
              <a:avLst/>
              <a:gdLst>
                <a:gd name="T0" fmla="*/ 198 w 566"/>
                <a:gd name="T1" fmla="*/ 14 h 567"/>
                <a:gd name="T2" fmla="*/ 103 w 566"/>
                <a:gd name="T3" fmla="*/ 66 h 567"/>
                <a:gd name="T4" fmla="*/ 34 w 566"/>
                <a:gd name="T5" fmla="*/ 149 h 567"/>
                <a:gd name="T6" fmla="*/ 2 w 566"/>
                <a:gd name="T7" fmla="*/ 255 h 567"/>
                <a:gd name="T8" fmla="*/ 9 w 566"/>
                <a:gd name="T9" fmla="*/ 354 h 567"/>
                <a:gd name="T10" fmla="*/ 57 w 566"/>
                <a:gd name="T11" fmla="*/ 453 h 567"/>
                <a:gd name="T12" fmla="*/ 136 w 566"/>
                <a:gd name="T13" fmla="*/ 526 h 567"/>
                <a:gd name="T14" fmla="*/ 240 w 566"/>
                <a:gd name="T15" fmla="*/ 563 h 567"/>
                <a:gd name="T16" fmla="*/ 341 w 566"/>
                <a:gd name="T17" fmla="*/ 561 h 567"/>
                <a:gd name="T18" fmla="*/ 442 w 566"/>
                <a:gd name="T19" fmla="*/ 518 h 567"/>
                <a:gd name="T20" fmla="*/ 518 w 566"/>
                <a:gd name="T21" fmla="*/ 442 h 567"/>
                <a:gd name="T22" fmla="*/ 561 w 566"/>
                <a:gd name="T23" fmla="*/ 341 h 567"/>
                <a:gd name="T24" fmla="*/ 563 w 566"/>
                <a:gd name="T25" fmla="*/ 240 h 567"/>
                <a:gd name="T26" fmla="*/ 526 w 566"/>
                <a:gd name="T27" fmla="*/ 137 h 567"/>
                <a:gd name="T28" fmla="*/ 454 w 566"/>
                <a:gd name="T29" fmla="*/ 57 h 567"/>
                <a:gd name="T30" fmla="*/ 356 w 566"/>
                <a:gd name="T31" fmla="*/ 10 h 567"/>
                <a:gd name="T32" fmla="*/ 95 w 566"/>
                <a:gd name="T33" fmla="*/ 90 h 567"/>
                <a:gd name="T34" fmla="*/ 248 w 566"/>
                <a:gd name="T35" fmla="*/ 16 h 567"/>
                <a:gd name="T36" fmla="*/ 206 w 566"/>
                <a:gd name="T37" fmla="*/ 55 h 567"/>
                <a:gd name="T38" fmla="*/ 94 w 566"/>
                <a:gd name="T39" fmla="*/ 92 h 567"/>
                <a:gd name="T40" fmla="*/ 247 w 566"/>
                <a:gd name="T41" fmla="*/ 36 h 567"/>
                <a:gd name="T42" fmla="*/ 192 w 566"/>
                <a:gd name="T43" fmla="*/ 92 h 567"/>
                <a:gd name="T44" fmla="*/ 337 w 566"/>
                <a:gd name="T45" fmla="*/ 50 h 567"/>
                <a:gd name="T46" fmla="*/ 290 w 566"/>
                <a:gd name="T47" fmla="*/ 92 h 567"/>
                <a:gd name="T48" fmla="*/ 319 w 566"/>
                <a:gd name="T49" fmla="*/ 19 h 567"/>
                <a:gd name="T50" fmla="*/ 382 w 566"/>
                <a:gd name="T51" fmla="*/ 32 h 567"/>
                <a:gd name="T52" fmla="*/ 473 w 566"/>
                <a:gd name="T53" fmla="*/ 92 h 567"/>
                <a:gd name="T54" fmla="*/ 166 w 566"/>
                <a:gd name="T55" fmla="*/ 107 h 567"/>
                <a:gd name="T56" fmla="*/ 32 w 566"/>
                <a:gd name="T57" fmla="*/ 186 h 567"/>
                <a:gd name="T58" fmla="*/ 81 w 566"/>
                <a:gd name="T59" fmla="*/ 106 h 567"/>
                <a:gd name="T60" fmla="*/ 278 w 566"/>
                <a:gd name="T61" fmla="*/ 186 h 567"/>
                <a:gd name="T62" fmla="*/ 183 w 566"/>
                <a:gd name="T63" fmla="*/ 106 h 567"/>
                <a:gd name="T64" fmla="*/ 384 w 566"/>
                <a:gd name="T65" fmla="*/ 106 h 567"/>
                <a:gd name="T66" fmla="*/ 417 w 566"/>
                <a:gd name="T67" fmla="*/ 186 h 567"/>
                <a:gd name="T68" fmla="*/ 486 w 566"/>
                <a:gd name="T69" fmla="*/ 105 h 567"/>
                <a:gd name="T70" fmla="*/ 535 w 566"/>
                <a:gd name="T71" fmla="*/ 186 h 567"/>
                <a:gd name="T72" fmla="*/ 411 w 566"/>
                <a:gd name="T73" fmla="*/ 126 h 567"/>
                <a:gd name="T74" fmla="*/ 540 w 566"/>
                <a:gd name="T75" fmla="*/ 199 h 567"/>
                <a:gd name="T76" fmla="*/ 552 w 566"/>
                <a:gd name="T77" fmla="*/ 305 h 567"/>
                <a:gd name="T78" fmla="*/ 27 w 566"/>
                <a:gd name="T79" fmla="*/ 368 h 567"/>
                <a:gd name="T80" fmla="*/ 14 w 566"/>
                <a:gd name="T81" fmla="*/ 284 h 567"/>
                <a:gd name="T82" fmla="*/ 540 w 566"/>
                <a:gd name="T83" fmla="*/ 199 h 567"/>
                <a:gd name="T84" fmla="*/ 156 w 566"/>
                <a:gd name="T85" fmla="*/ 441 h 567"/>
                <a:gd name="T86" fmla="*/ 81 w 566"/>
                <a:gd name="T87" fmla="*/ 461 h 567"/>
                <a:gd name="T88" fmla="*/ 32 w 566"/>
                <a:gd name="T89" fmla="*/ 381 h 567"/>
                <a:gd name="T90" fmla="*/ 183 w 566"/>
                <a:gd name="T91" fmla="*/ 461 h 567"/>
                <a:gd name="T92" fmla="*/ 149 w 566"/>
                <a:gd name="T93" fmla="*/ 381 h 567"/>
                <a:gd name="T94" fmla="*/ 412 w 566"/>
                <a:gd name="T95" fmla="*/ 402 h 567"/>
                <a:gd name="T96" fmla="*/ 290 w 566"/>
                <a:gd name="T97" fmla="*/ 461 h 567"/>
                <a:gd name="T98" fmla="*/ 534 w 566"/>
                <a:gd name="T99" fmla="*/ 382 h 567"/>
                <a:gd name="T100" fmla="*/ 400 w 566"/>
                <a:gd name="T101" fmla="*/ 461 h 567"/>
                <a:gd name="T102" fmla="*/ 431 w 566"/>
                <a:gd name="T103" fmla="*/ 381 h 567"/>
                <a:gd name="T104" fmla="*/ 176 w 566"/>
                <a:gd name="T105" fmla="*/ 475 h 567"/>
                <a:gd name="T106" fmla="*/ 253 w 566"/>
                <a:gd name="T107" fmla="*/ 551 h 567"/>
                <a:gd name="T108" fmla="*/ 146 w 566"/>
                <a:gd name="T109" fmla="*/ 515 h 567"/>
                <a:gd name="T110" fmla="*/ 176 w 566"/>
                <a:gd name="T111" fmla="*/ 475 h 567"/>
                <a:gd name="T112" fmla="*/ 230 w 566"/>
                <a:gd name="T113" fmla="*/ 516 h 567"/>
                <a:gd name="T114" fmla="*/ 278 w 566"/>
                <a:gd name="T115" fmla="*/ 475 h 567"/>
                <a:gd name="T116" fmla="*/ 320 w 566"/>
                <a:gd name="T117" fmla="*/ 531 h 567"/>
                <a:gd name="T118" fmla="*/ 374 w 566"/>
                <a:gd name="T119" fmla="*/ 475 h 567"/>
                <a:gd name="T120" fmla="*/ 401 w 566"/>
                <a:gd name="T121" fmla="*/ 525 h 567"/>
                <a:gd name="T122" fmla="*/ 319 w 566"/>
                <a:gd name="T123" fmla="*/ 547 h 567"/>
                <a:gd name="T124" fmla="*/ 391 w 566"/>
                <a:gd name="T125" fmla="*/ 475 h 5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66" h="567">
                  <a:moveTo>
                    <a:pt x="282" y="0"/>
                  </a:moveTo>
                  <a:lnTo>
                    <a:pt x="282" y="0"/>
                  </a:lnTo>
                  <a:lnTo>
                    <a:pt x="268" y="1"/>
                  </a:lnTo>
                  <a:lnTo>
                    <a:pt x="252" y="2"/>
                  </a:lnTo>
                  <a:lnTo>
                    <a:pt x="238" y="4"/>
                  </a:lnTo>
                  <a:lnTo>
                    <a:pt x="225" y="7"/>
                  </a:lnTo>
                  <a:lnTo>
                    <a:pt x="211" y="10"/>
                  </a:lnTo>
                  <a:lnTo>
                    <a:pt x="198" y="14"/>
                  </a:lnTo>
                  <a:lnTo>
                    <a:pt x="185" y="18"/>
                  </a:lnTo>
                  <a:lnTo>
                    <a:pt x="172" y="23"/>
                  </a:lnTo>
                  <a:lnTo>
                    <a:pt x="159" y="29"/>
                  </a:lnTo>
                  <a:lnTo>
                    <a:pt x="147" y="35"/>
                  </a:lnTo>
                  <a:lnTo>
                    <a:pt x="136" y="42"/>
                  </a:lnTo>
                  <a:lnTo>
                    <a:pt x="124" y="49"/>
                  </a:lnTo>
                  <a:lnTo>
                    <a:pt x="113" y="57"/>
                  </a:lnTo>
                  <a:lnTo>
                    <a:pt x="103" y="66"/>
                  </a:lnTo>
                  <a:lnTo>
                    <a:pt x="92" y="75"/>
                  </a:lnTo>
                  <a:lnTo>
                    <a:pt x="83" y="84"/>
                  </a:lnTo>
                  <a:lnTo>
                    <a:pt x="73" y="94"/>
                  </a:lnTo>
                  <a:lnTo>
                    <a:pt x="65" y="104"/>
                  </a:lnTo>
                  <a:lnTo>
                    <a:pt x="56" y="115"/>
                  </a:lnTo>
                  <a:lnTo>
                    <a:pt x="48" y="126"/>
                  </a:lnTo>
                  <a:lnTo>
                    <a:pt x="41" y="137"/>
                  </a:lnTo>
                  <a:lnTo>
                    <a:pt x="34" y="149"/>
                  </a:lnTo>
                  <a:lnTo>
                    <a:pt x="28" y="161"/>
                  </a:lnTo>
                  <a:lnTo>
                    <a:pt x="22" y="174"/>
                  </a:lnTo>
                  <a:lnTo>
                    <a:pt x="17" y="186"/>
                  </a:lnTo>
                  <a:lnTo>
                    <a:pt x="13" y="199"/>
                  </a:lnTo>
                  <a:lnTo>
                    <a:pt x="9" y="213"/>
                  </a:lnTo>
                  <a:lnTo>
                    <a:pt x="6" y="226"/>
                  </a:lnTo>
                  <a:lnTo>
                    <a:pt x="4" y="240"/>
                  </a:lnTo>
                  <a:lnTo>
                    <a:pt x="2" y="255"/>
                  </a:lnTo>
                  <a:lnTo>
                    <a:pt x="1" y="270"/>
                  </a:lnTo>
                  <a:lnTo>
                    <a:pt x="0" y="284"/>
                  </a:lnTo>
                  <a:lnTo>
                    <a:pt x="0" y="284"/>
                  </a:lnTo>
                  <a:lnTo>
                    <a:pt x="1" y="298"/>
                  </a:lnTo>
                  <a:lnTo>
                    <a:pt x="2" y="313"/>
                  </a:lnTo>
                  <a:lnTo>
                    <a:pt x="4" y="327"/>
                  </a:lnTo>
                  <a:lnTo>
                    <a:pt x="6" y="341"/>
                  </a:lnTo>
                  <a:lnTo>
                    <a:pt x="9" y="354"/>
                  </a:lnTo>
                  <a:lnTo>
                    <a:pt x="13" y="368"/>
                  </a:lnTo>
                  <a:lnTo>
                    <a:pt x="18" y="381"/>
                  </a:lnTo>
                  <a:lnTo>
                    <a:pt x="23" y="394"/>
                  </a:lnTo>
                  <a:lnTo>
                    <a:pt x="28" y="406"/>
                  </a:lnTo>
                  <a:lnTo>
                    <a:pt x="34" y="418"/>
                  </a:lnTo>
                  <a:lnTo>
                    <a:pt x="41" y="430"/>
                  </a:lnTo>
                  <a:lnTo>
                    <a:pt x="49" y="442"/>
                  </a:lnTo>
                  <a:lnTo>
                    <a:pt x="57" y="453"/>
                  </a:lnTo>
                  <a:lnTo>
                    <a:pt x="65" y="464"/>
                  </a:lnTo>
                  <a:lnTo>
                    <a:pt x="74" y="474"/>
                  </a:lnTo>
                  <a:lnTo>
                    <a:pt x="83" y="484"/>
                  </a:lnTo>
                  <a:lnTo>
                    <a:pt x="93" y="493"/>
                  </a:lnTo>
                  <a:lnTo>
                    <a:pt x="103" y="502"/>
                  </a:lnTo>
                  <a:lnTo>
                    <a:pt x="114" y="510"/>
                  </a:lnTo>
                  <a:lnTo>
                    <a:pt x="125" y="518"/>
                  </a:lnTo>
                  <a:lnTo>
                    <a:pt x="136" y="526"/>
                  </a:lnTo>
                  <a:lnTo>
                    <a:pt x="148" y="532"/>
                  </a:lnTo>
                  <a:lnTo>
                    <a:pt x="160" y="539"/>
                  </a:lnTo>
                  <a:lnTo>
                    <a:pt x="173" y="544"/>
                  </a:lnTo>
                  <a:lnTo>
                    <a:pt x="186" y="549"/>
                  </a:lnTo>
                  <a:lnTo>
                    <a:pt x="199" y="554"/>
                  </a:lnTo>
                  <a:lnTo>
                    <a:pt x="212" y="558"/>
                  </a:lnTo>
                  <a:lnTo>
                    <a:pt x="226" y="561"/>
                  </a:lnTo>
                  <a:lnTo>
                    <a:pt x="240" y="563"/>
                  </a:lnTo>
                  <a:lnTo>
                    <a:pt x="254" y="565"/>
                  </a:lnTo>
                  <a:lnTo>
                    <a:pt x="269" y="566"/>
                  </a:lnTo>
                  <a:lnTo>
                    <a:pt x="284" y="567"/>
                  </a:lnTo>
                  <a:lnTo>
                    <a:pt x="284" y="567"/>
                  </a:lnTo>
                  <a:lnTo>
                    <a:pt x="298" y="566"/>
                  </a:lnTo>
                  <a:lnTo>
                    <a:pt x="313" y="565"/>
                  </a:lnTo>
                  <a:lnTo>
                    <a:pt x="327" y="563"/>
                  </a:lnTo>
                  <a:lnTo>
                    <a:pt x="341" y="561"/>
                  </a:lnTo>
                  <a:lnTo>
                    <a:pt x="354" y="558"/>
                  </a:lnTo>
                  <a:lnTo>
                    <a:pt x="368" y="554"/>
                  </a:lnTo>
                  <a:lnTo>
                    <a:pt x="381" y="549"/>
                  </a:lnTo>
                  <a:lnTo>
                    <a:pt x="394" y="544"/>
                  </a:lnTo>
                  <a:lnTo>
                    <a:pt x="406" y="539"/>
                  </a:lnTo>
                  <a:lnTo>
                    <a:pt x="418" y="532"/>
                  </a:lnTo>
                  <a:lnTo>
                    <a:pt x="430" y="526"/>
                  </a:lnTo>
                  <a:lnTo>
                    <a:pt x="442" y="518"/>
                  </a:lnTo>
                  <a:lnTo>
                    <a:pt x="453" y="510"/>
                  </a:lnTo>
                  <a:lnTo>
                    <a:pt x="463" y="502"/>
                  </a:lnTo>
                  <a:lnTo>
                    <a:pt x="474" y="493"/>
                  </a:lnTo>
                  <a:lnTo>
                    <a:pt x="484" y="484"/>
                  </a:lnTo>
                  <a:lnTo>
                    <a:pt x="493" y="474"/>
                  </a:lnTo>
                  <a:lnTo>
                    <a:pt x="502" y="464"/>
                  </a:lnTo>
                  <a:lnTo>
                    <a:pt x="510" y="453"/>
                  </a:lnTo>
                  <a:lnTo>
                    <a:pt x="518" y="442"/>
                  </a:lnTo>
                  <a:lnTo>
                    <a:pt x="525" y="430"/>
                  </a:lnTo>
                  <a:lnTo>
                    <a:pt x="532" y="418"/>
                  </a:lnTo>
                  <a:lnTo>
                    <a:pt x="538" y="406"/>
                  </a:lnTo>
                  <a:lnTo>
                    <a:pt x="544" y="394"/>
                  </a:lnTo>
                  <a:lnTo>
                    <a:pt x="549" y="381"/>
                  </a:lnTo>
                  <a:lnTo>
                    <a:pt x="554" y="368"/>
                  </a:lnTo>
                  <a:lnTo>
                    <a:pt x="557" y="354"/>
                  </a:lnTo>
                  <a:lnTo>
                    <a:pt x="561" y="341"/>
                  </a:lnTo>
                  <a:lnTo>
                    <a:pt x="563" y="327"/>
                  </a:lnTo>
                  <a:lnTo>
                    <a:pt x="565" y="313"/>
                  </a:lnTo>
                  <a:lnTo>
                    <a:pt x="566" y="298"/>
                  </a:lnTo>
                  <a:lnTo>
                    <a:pt x="566" y="284"/>
                  </a:lnTo>
                  <a:lnTo>
                    <a:pt x="566" y="284"/>
                  </a:lnTo>
                  <a:lnTo>
                    <a:pt x="566" y="270"/>
                  </a:lnTo>
                  <a:lnTo>
                    <a:pt x="565" y="255"/>
                  </a:lnTo>
                  <a:lnTo>
                    <a:pt x="563" y="240"/>
                  </a:lnTo>
                  <a:lnTo>
                    <a:pt x="561" y="226"/>
                  </a:lnTo>
                  <a:lnTo>
                    <a:pt x="558" y="213"/>
                  </a:lnTo>
                  <a:lnTo>
                    <a:pt x="554" y="199"/>
                  </a:lnTo>
                  <a:lnTo>
                    <a:pt x="549" y="186"/>
                  </a:lnTo>
                  <a:lnTo>
                    <a:pt x="544" y="174"/>
                  </a:lnTo>
                  <a:lnTo>
                    <a:pt x="539" y="161"/>
                  </a:lnTo>
                  <a:lnTo>
                    <a:pt x="532" y="149"/>
                  </a:lnTo>
                  <a:lnTo>
                    <a:pt x="526" y="137"/>
                  </a:lnTo>
                  <a:lnTo>
                    <a:pt x="518" y="126"/>
                  </a:lnTo>
                  <a:lnTo>
                    <a:pt x="511" y="115"/>
                  </a:lnTo>
                  <a:lnTo>
                    <a:pt x="502" y="104"/>
                  </a:lnTo>
                  <a:lnTo>
                    <a:pt x="493" y="94"/>
                  </a:lnTo>
                  <a:lnTo>
                    <a:pt x="484" y="84"/>
                  </a:lnTo>
                  <a:lnTo>
                    <a:pt x="474" y="75"/>
                  </a:lnTo>
                  <a:lnTo>
                    <a:pt x="464" y="66"/>
                  </a:lnTo>
                  <a:lnTo>
                    <a:pt x="454" y="57"/>
                  </a:lnTo>
                  <a:lnTo>
                    <a:pt x="443" y="49"/>
                  </a:lnTo>
                  <a:lnTo>
                    <a:pt x="431" y="42"/>
                  </a:lnTo>
                  <a:lnTo>
                    <a:pt x="419" y="35"/>
                  </a:lnTo>
                  <a:lnTo>
                    <a:pt x="407" y="29"/>
                  </a:lnTo>
                  <a:lnTo>
                    <a:pt x="395" y="23"/>
                  </a:lnTo>
                  <a:lnTo>
                    <a:pt x="382" y="18"/>
                  </a:lnTo>
                  <a:lnTo>
                    <a:pt x="369" y="14"/>
                  </a:lnTo>
                  <a:lnTo>
                    <a:pt x="356" y="10"/>
                  </a:lnTo>
                  <a:lnTo>
                    <a:pt x="342" y="7"/>
                  </a:lnTo>
                  <a:lnTo>
                    <a:pt x="328" y="4"/>
                  </a:lnTo>
                  <a:lnTo>
                    <a:pt x="314" y="2"/>
                  </a:lnTo>
                  <a:lnTo>
                    <a:pt x="300" y="1"/>
                  </a:lnTo>
                  <a:lnTo>
                    <a:pt x="286" y="0"/>
                  </a:lnTo>
                  <a:lnTo>
                    <a:pt x="282" y="0"/>
                  </a:lnTo>
                  <a:close/>
                  <a:moveTo>
                    <a:pt x="95" y="90"/>
                  </a:moveTo>
                  <a:lnTo>
                    <a:pt x="95" y="90"/>
                  </a:lnTo>
                  <a:lnTo>
                    <a:pt x="111" y="76"/>
                  </a:lnTo>
                  <a:lnTo>
                    <a:pt x="128" y="63"/>
                  </a:lnTo>
                  <a:lnTo>
                    <a:pt x="147" y="51"/>
                  </a:lnTo>
                  <a:lnTo>
                    <a:pt x="166" y="41"/>
                  </a:lnTo>
                  <a:lnTo>
                    <a:pt x="185" y="32"/>
                  </a:lnTo>
                  <a:lnTo>
                    <a:pt x="206" y="25"/>
                  </a:lnTo>
                  <a:lnTo>
                    <a:pt x="226" y="20"/>
                  </a:lnTo>
                  <a:lnTo>
                    <a:pt x="248" y="16"/>
                  </a:lnTo>
                  <a:lnTo>
                    <a:pt x="248" y="16"/>
                  </a:lnTo>
                  <a:lnTo>
                    <a:pt x="254" y="15"/>
                  </a:lnTo>
                  <a:lnTo>
                    <a:pt x="254" y="15"/>
                  </a:lnTo>
                  <a:lnTo>
                    <a:pt x="247" y="19"/>
                  </a:lnTo>
                  <a:lnTo>
                    <a:pt x="247" y="19"/>
                  </a:lnTo>
                  <a:lnTo>
                    <a:pt x="233" y="30"/>
                  </a:lnTo>
                  <a:lnTo>
                    <a:pt x="215" y="46"/>
                  </a:lnTo>
                  <a:lnTo>
                    <a:pt x="206" y="55"/>
                  </a:lnTo>
                  <a:lnTo>
                    <a:pt x="196" y="66"/>
                  </a:lnTo>
                  <a:lnTo>
                    <a:pt x="186" y="78"/>
                  </a:lnTo>
                  <a:lnTo>
                    <a:pt x="176" y="92"/>
                  </a:lnTo>
                  <a:lnTo>
                    <a:pt x="176" y="92"/>
                  </a:lnTo>
                  <a:lnTo>
                    <a:pt x="176" y="92"/>
                  </a:lnTo>
                  <a:lnTo>
                    <a:pt x="176" y="92"/>
                  </a:lnTo>
                  <a:lnTo>
                    <a:pt x="94" y="92"/>
                  </a:lnTo>
                  <a:lnTo>
                    <a:pt x="94" y="92"/>
                  </a:lnTo>
                  <a:lnTo>
                    <a:pt x="95" y="90"/>
                  </a:lnTo>
                  <a:lnTo>
                    <a:pt x="95" y="90"/>
                  </a:lnTo>
                  <a:close/>
                  <a:moveTo>
                    <a:pt x="194" y="90"/>
                  </a:moveTo>
                  <a:lnTo>
                    <a:pt x="194" y="90"/>
                  </a:lnTo>
                  <a:lnTo>
                    <a:pt x="203" y="79"/>
                  </a:lnTo>
                  <a:lnTo>
                    <a:pt x="212" y="69"/>
                  </a:lnTo>
                  <a:lnTo>
                    <a:pt x="230" y="50"/>
                  </a:lnTo>
                  <a:lnTo>
                    <a:pt x="247" y="36"/>
                  </a:lnTo>
                  <a:lnTo>
                    <a:pt x="262" y="25"/>
                  </a:lnTo>
                  <a:lnTo>
                    <a:pt x="262" y="25"/>
                  </a:lnTo>
                  <a:lnTo>
                    <a:pt x="278" y="15"/>
                  </a:lnTo>
                  <a:lnTo>
                    <a:pt x="278" y="15"/>
                  </a:lnTo>
                  <a:lnTo>
                    <a:pt x="278" y="92"/>
                  </a:lnTo>
                  <a:lnTo>
                    <a:pt x="278" y="92"/>
                  </a:lnTo>
                  <a:lnTo>
                    <a:pt x="192" y="92"/>
                  </a:lnTo>
                  <a:lnTo>
                    <a:pt x="192" y="92"/>
                  </a:lnTo>
                  <a:lnTo>
                    <a:pt x="194" y="90"/>
                  </a:lnTo>
                  <a:lnTo>
                    <a:pt x="194" y="90"/>
                  </a:lnTo>
                  <a:close/>
                  <a:moveTo>
                    <a:pt x="290" y="15"/>
                  </a:moveTo>
                  <a:lnTo>
                    <a:pt x="290" y="15"/>
                  </a:lnTo>
                  <a:lnTo>
                    <a:pt x="305" y="25"/>
                  </a:lnTo>
                  <a:lnTo>
                    <a:pt x="305" y="25"/>
                  </a:lnTo>
                  <a:lnTo>
                    <a:pt x="320" y="36"/>
                  </a:lnTo>
                  <a:lnTo>
                    <a:pt x="337" y="50"/>
                  </a:lnTo>
                  <a:lnTo>
                    <a:pt x="355" y="69"/>
                  </a:lnTo>
                  <a:lnTo>
                    <a:pt x="364" y="79"/>
                  </a:lnTo>
                  <a:lnTo>
                    <a:pt x="373" y="90"/>
                  </a:lnTo>
                  <a:lnTo>
                    <a:pt x="373" y="90"/>
                  </a:lnTo>
                  <a:lnTo>
                    <a:pt x="374" y="92"/>
                  </a:lnTo>
                  <a:lnTo>
                    <a:pt x="374" y="92"/>
                  </a:lnTo>
                  <a:lnTo>
                    <a:pt x="290" y="92"/>
                  </a:lnTo>
                  <a:lnTo>
                    <a:pt x="290" y="92"/>
                  </a:lnTo>
                  <a:lnTo>
                    <a:pt x="290" y="15"/>
                  </a:lnTo>
                  <a:lnTo>
                    <a:pt x="290" y="15"/>
                  </a:lnTo>
                  <a:close/>
                  <a:moveTo>
                    <a:pt x="391" y="92"/>
                  </a:moveTo>
                  <a:lnTo>
                    <a:pt x="391" y="92"/>
                  </a:lnTo>
                  <a:lnTo>
                    <a:pt x="376" y="72"/>
                  </a:lnTo>
                  <a:lnTo>
                    <a:pt x="359" y="53"/>
                  </a:lnTo>
                  <a:lnTo>
                    <a:pt x="340" y="35"/>
                  </a:lnTo>
                  <a:lnTo>
                    <a:pt x="319" y="19"/>
                  </a:lnTo>
                  <a:lnTo>
                    <a:pt x="319" y="19"/>
                  </a:lnTo>
                  <a:lnTo>
                    <a:pt x="314" y="16"/>
                  </a:lnTo>
                  <a:lnTo>
                    <a:pt x="314" y="16"/>
                  </a:lnTo>
                  <a:lnTo>
                    <a:pt x="320" y="16"/>
                  </a:lnTo>
                  <a:lnTo>
                    <a:pt x="320" y="16"/>
                  </a:lnTo>
                  <a:lnTo>
                    <a:pt x="341" y="20"/>
                  </a:lnTo>
                  <a:lnTo>
                    <a:pt x="362" y="25"/>
                  </a:lnTo>
                  <a:lnTo>
                    <a:pt x="382" y="32"/>
                  </a:lnTo>
                  <a:lnTo>
                    <a:pt x="402" y="41"/>
                  </a:lnTo>
                  <a:lnTo>
                    <a:pt x="420" y="51"/>
                  </a:lnTo>
                  <a:lnTo>
                    <a:pt x="438" y="63"/>
                  </a:lnTo>
                  <a:lnTo>
                    <a:pt x="455" y="76"/>
                  </a:lnTo>
                  <a:lnTo>
                    <a:pt x="471" y="90"/>
                  </a:lnTo>
                  <a:lnTo>
                    <a:pt x="471" y="90"/>
                  </a:lnTo>
                  <a:lnTo>
                    <a:pt x="473" y="92"/>
                  </a:lnTo>
                  <a:lnTo>
                    <a:pt x="473" y="92"/>
                  </a:lnTo>
                  <a:lnTo>
                    <a:pt x="391" y="92"/>
                  </a:lnTo>
                  <a:lnTo>
                    <a:pt x="391" y="92"/>
                  </a:lnTo>
                  <a:lnTo>
                    <a:pt x="391" y="92"/>
                  </a:lnTo>
                  <a:lnTo>
                    <a:pt x="391" y="92"/>
                  </a:lnTo>
                  <a:close/>
                  <a:moveTo>
                    <a:pt x="167" y="105"/>
                  </a:moveTo>
                  <a:lnTo>
                    <a:pt x="167" y="105"/>
                  </a:lnTo>
                  <a:lnTo>
                    <a:pt x="166" y="107"/>
                  </a:lnTo>
                  <a:lnTo>
                    <a:pt x="166" y="107"/>
                  </a:lnTo>
                  <a:lnTo>
                    <a:pt x="156" y="126"/>
                  </a:lnTo>
                  <a:lnTo>
                    <a:pt x="148" y="145"/>
                  </a:lnTo>
                  <a:lnTo>
                    <a:pt x="141" y="165"/>
                  </a:lnTo>
                  <a:lnTo>
                    <a:pt x="136" y="185"/>
                  </a:lnTo>
                  <a:lnTo>
                    <a:pt x="136" y="185"/>
                  </a:lnTo>
                  <a:lnTo>
                    <a:pt x="136" y="186"/>
                  </a:lnTo>
                  <a:lnTo>
                    <a:pt x="136" y="186"/>
                  </a:lnTo>
                  <a:lnTo>
                    <a:pt x="32" y="186"/>
                  </a:lnTo>
                  <a:lnTo>
                    <a:pt x="32" y="186"/>
                  </a:lnTo>
                  <a:lnTo>
                    <a:pt x="33" y="185"/>
                  </a:lnTo>
                  <a:lnTo>
                    <a:pt x="33" y="185"/>
                  </a:lnTo>
                  <a:lnTo>
                    <a:pt x="42" y="163"/>
                  </a:lnTo>
                  <a:lnTo>
                    <a:pt x="53" y="143"/>
                  </a:lnTo>
                  <a:lnTo>
                    <a:pt x="66" y="124"/>
                  </a:lnTo>
                  <a:lnTo>
                    <a:pt x="81" y="106"/>
                  </a:lnTo>
                  <a:lnTo>
                    <a:pt x="81" y="106"/>
                  </a:lnTo>
                  <a:lnTo>
                    <a:pt x="81" y="105"/>
                  </a:lnTo>
                  <a:lnTo>
                    <a:pt x="81" y="105"/>
                  </a:lnTo>
                  <a:lnTo>
                    <a:pt x="167" y="105"/>
                  </a:lnTo>
                  <a:lnTo>
                    <a:pt x="167" y="105"/>
                  </a:lnTo>
                  <a:close/>
                  <a:moveTo>
                    <a:pt x="278" y="105"/>
                  </a:moveTo>
                  <a:lnTo>
                    <a:pt x="278" y="105"/>
                  </a:lnTo>
                  <a:lnTo>
                    <a:pt x="278" y="186"/>
                  </a:lnTo>
                  <a:lnTo>
                    <a:pt x="278" y="186"/>
                  </a:lnTo>
                  <a:lnTo>
                    <a:pt x="149" y="186"/>
                  </a:lnTo>
                  <a:lnTo>
                    <a:pt x="149" y="186"/>
                  </a:lnTo>
                  <a:lnTo>
                    <a:pt x="150" y="185"/>
                  </a:lnTo>
                  <a:lnTo>
                    <a:pt x="150" y="185"/>
                  </a:lnTo>
                  <a:lnTo>
                    <a:pt x="155" y="164"/>
                  </a:lnTo>
                  <a:lnTo>
                    <a:pt x="162" y="144"/>
                  </a:lnTo>
                  <a:lnTo>
                    <a:pt x="172" y="125"/>
                  </a:lnTo>
                  <a:lnTo>
                    <a:pt x="183" y="106"/>
                  </a:lnTo>
                  <a:lnTo>
                    <a:pt x="183" y="106"/>
                  </a:lnTo>
                  <a:lnTo>
                    <a:pt x="183" y="105"/>
                  </a:lnTo>
                  <a:lnTo>
                    <a:pt x="183" y="105"/>
                  </a:lnTo>
                  <a:lnTo>
                    <a:pt x="278" y="105"/>
                  </a:lnTo>
                  <a:lnTo>
                    <a:pt x="278" y="105"/>
                  </a:lnTo>
                  <a:close/>
                  <a:moveTo>
                    <a:pt x="384" y="105"/>
                  </a:moveTo>
                  <a:lnTo>
                    <a:pt x="384" y="105"/>
                  </a:lnTo>
                  <a:lnTo>
                    <a:pt x="384" y="106"/>
                  </a:lnTo>
                  <a:lnTo>
                    <a:pt x="384" y="106"/>
                  </a:lnTo>
                  <a:lnTo>
                    <a:pt x="395" y="125"/>
                  </a:lnTo>
                  <a:lnTo>
                    <a:pt x="404" y="144"/>
                  </a:lnTo>
                  <a:lnTo>
                    <a:pt x="412" y="164"/>
                  </a:lnTo>
                  <a:lnTo>
                    <a:pt x="417" y="185"/>
                  </a:lnTo>
                  <a:lnTo>
                    <a:pt x="417" y="185"/>
                  </a:lnTo>
                  <a:lnTo>
                    <a:pt x="417" y="186"/>
                  </a:lnTo>
                  <a:lnTo>
                    <a:pt x="417" y="186"/>
                  </a:lnTo>
                  <a:lnTo>
                    <a:pt x="290" y="186"/>
                  </a:lnTo>
                  <a:lnTo>
                    <a:pt x="290" y="186"/>
                  </a:lnTo>
                  <a:lnTo>
                    <a:pt x="290" y="105"/>
                  </a:lnTo>
                  <a:lnTo>
                    <a:pt x="290" y="105"/>
                  </a:lnTo>
                  <a:lnTo>
                    <a:pt x="384" y="105"/>
                  </a:lnTo>
                  <a:lnTo>
                    <a:pt x="384" y="105"/>
                  </a:lnTo>
                  <a:close/>
                  <a:moveTo>
                    <a:pt x="486" y="105"/>
                  </a:moveTo>
                  <a:lnTo>
                    <a:pt x="486" y="105"/>
                  </a:lnTo>
                  <a:lnTo>
                    <a:pt x="486" y="106"/>
                  </a:lnTo>
                  <a:lnTo>
                    <a:pt x="486" y="106"/>
                  </a:lnTo>
                  <a:lnTo>
                    <a:pt x="501" y="124"/>
                  </a:lnTo>
                  <a:lnTo>
                    <a:pt x="514" y="143"/>
                  </a:lnTo>
                  <a:lnTo>
                    <a:pt x="525" y="163"/>
                  </a:lnTo>
                  <a:lnTo>
                    <a:pt x="534" y="185"/>
                  </a:lnTo>
                  <a:lnTo>
                    <a:pt x="534" y="185"/>
                  </a:lnTo>
                  <a:lnTo>
                    <a:pt x="535" y="186"/>
                  </a:lnTo>
                  <a:lnTo>
                    <a:pt x="535" y="186"/>
                  </a:lnTo>
                  <a:lnTo>
                    <a:pt x="431" y="186"/>
                  </a:lnTo>
                  <a:lnTo>
                    <a:pt x="431" y="186"/>
                  </a:lnTo>
                  <a:lnTo>
                    <a:pt x="431" y="185"/>
                  </a:lnTo>
                  <a:lnTo>
                    <a:pt x="431" y="185"/>
                  </a:lnTo>
                  <a:lnTo>
                    <a:pt x="426" y="165"/>
                  </a:lnTo>
                  <a:lnTo>
                    <a:pt x="419" y="145"/>
                  </a:lnTo>
                  <a:lnTo>
                    <a:pt x="411" y="126"/>
                  </a:lnTo>
                  <a:lnTo>
                    <a:pt x="400" y="107"/>
                  </a:lnTo>
                  <a:lnTo>
                    <a:pt x="400" y="107"/>
                  </a:lnTo>
                  <a:lnTo>
                    <a:pt x="400" y="105"/>
                  </a:lnTo>
                  <a:lnTo>
                    <a:pt x="400" y="105"/>
                  </a:lnTo>
                  <a:lnTo>
                    <a:pt x="486" y="105"/>
                  </a:lnTo>
                  <a:lnTo>
                    <a:pt x="486" y="105"/>
                  </a:lnTo>
                  <a:close/>
                  <a:moveTo>
                    <a:pt x="540" y="199"/>
                  </a:moveTo>
                  <a:lnTo>
                    <a:pt x="540" y="199"/>
                  </a:lnTo>
                  <a:lnTo>
                    <a:pt x="540" y="200"/>
                  </a:lnTo>
                  <a:lnTo>
                    <a:pt x="540" y="200"/>
                  </a:lnTo>
                  <a:lnTo>
                    <a:pt x="545" y="220"/>
                  </a:lnTo>
                  <a:lnTo>
                    <a:pt x="549" y="242"/>
                  </a:lnTo>
                  <a:lnTo>
                    <a:pt x="552" y="263"/>
                  </a:lnTo>
                  <a:lnTo>
                    <a:pt x="553" y="284"/>
                  </a:lnTo>
                  <a:lnTo>
                    <a:pt x="553" y="284"/>
                  </a:lnTo>
                  <a:lnTo>
                    <a:pt x="552" y="305"/>
                  </a:lnTo>
                  <a:lnTo>
                    <a:pt x="549" y="326"/>
                  </a:lnTo>
                  <a:lnTo>
                    <a:pt x="545" y="347"/>
                  </a:lnTo>
                  <a:lnTo>
                    <a:pt x="540" y="367"/>
                  </a:lnTo>
                  <a:lnTo>
                    <a:pt x="540" y="367"/>
                  </a:lnTo>
                  <a:lnTo>
                    <a:pt x="539" y="368"/>
                  </a:lnTo>
                  <a:lnTo>
                    <a:pt x="539" y="368"/>
                  </a:lnTo>
                  <a:lnTo>
                    <a:pt x="27" y="368"/>
                  </a:lnTo>
                  <a:lnTo>
                    <a:pt x="27" y="368"/>
                  </a:lnTo>
                  <a:lnTo>
                    <a:pt x="27" y="367"/>
                  </a:lnTo>
                  <a:lnTo>
                    <a:pt x="27" y="367"/>
                  </a:lnTo>
                  <a:lnTo>
                    <a:pt x="27" y="367"/>
                  </a:lnTo>
                  <a:lnTo>
                    <a:pt x="21" y="347"/>
                  </a:lnTo>
                  <a:lnTo>
                    <a:pt x="17" y="326"/>
                  </a:lnTo>
                  <a:lnTo>
                    <a:pt x="15" y="305"/>
                  </a:lnTo>
                  <a:lnTo>
                    <a:pt x="14" y="284"/>
                  </a:lnTo>
                  <a:lnTo>
                    <a:pt x="14" y="284"/>
                  </a:lnTo>
                  <a:lnTo>
                    <a:pt x="15" y="263"/>
                  </a:lnTo>
                  <a:lnTo>
                    <a:pt x="17" y="242"/>
                  </a:lnTo>
                  <a:lnTo>
                    <a:pt x="21" y="220"/>
                  </a:lnTo>
                  <a:lnTo>
                    <a:pt x="27" y="200"/>
                  </a:lnTo>
                  <a:lnTo>
                    <a:pt x="27" y="200"/>
                  </a:lnTo>
                  <a:lnTo>
                    <a:pt x="27" y="199"/>
                  </a:lnTo>
                  <a:lnTo>
                    <a:pt x="27" y="199"/>
                  </a:lnTo>
                  <a:lnTo>
                    <a:pt x="540" y="199"/>
                  </a:lnTo>
                  <a:lnTo>
                    <a:pt x="540" y="199"/>
                  </a:lnTo>
                  <a:close/>
                  <a:moveTo>
                    <a:pt x="136" y="381"/>
                  </a:moveTo>
                  <a:lnTo>
                    <a:pt x="136" y="381"/>
                  </a:lnTo>
                  <a:lnTo>
                    <a:pt x="136" y="381"/>
                  </a:lnTo>
                  <a:lnTo>
                    <a:pt x="136" y="381"/>
                  </a:lnTo>
                  <a:lnTo>
                    <a:pt x="141" y="402"/>
                  </a:lnTo>
                  <a:lnTo>
                    <a:pt x="148" y="421"/>
                  </a:lnTo>
                  <a:lnTo>
                    <a:pt x="156" y="441"/>
                  </a:lnTo>
                  <a:lnTo>
                    <a:pt x="166" y="460"/>
                  </a:lnTo>
                  <a:lnTo>
                    <a:pt x="166" y="460"/>
                  </a:lnTo>
                  <a:lnTo>
                    <a:pt x="167" y="461"/>
                  </a:lnTo>
                  <a:lnTo>
                    <a:pt x="167" y="461"/>
                  </a:lnTo>
                  <a:lnTo>
                    <a:pt x="81" y="461"/>
                  </a:lnTo>
                  <a:lnTo>
                    <a:pt x="81" y="461"/>
                  </a:lnTo>
                  <a:lnTo>
                    <a:pt x="81" y="461"/>
                  </a:lnTo>
                  <a:lnTo>
                    <a:pt x="81" y="461"/>
                  </a:lnTo>
                  <a:lnTo>
                    <a:pt x="81" y="461"/>
                  </a:lnTo>
                  <a:lnTo>
                    <a:pt x="66" y="443"/>
                  </a:lnTo>
                  <a:lnTo>
                    <a:pt x="53" y="423"/>
                  </a:lnTo>
                  <a:lnTo>
                    <a:pt x="42" y="403"/>
                  </a:lnTo>
                  <a:lnTo>
                    <a:pt x="33" y="382"/>
                  </a:lnTo>
                  <a:lnTo>
                    <a:pt x="33" y="382"/>
                  </a:lnTo>
                  <a:lnTo>
                    <a:pt x="32" y="381"/>
                  </a:lnTo>
                  <a:lnTo>
                    <a:pt x="32" y="381"/>
                  </a:lnTo>
                  <a:lnTo>
                    <a:pt x="136" y="381"/>
                  </a:lnTo>
                  <a:lnTo>
                    <a:pt x="136" y="381"/>
                  </a:lnTo>
                  <a:close/>
                  <a:moveTo>
                    <a:pt x="278" y="381"/>
                  </a:moveTo>
                  <a:lnTo>
                    <a:pt x="278" y="381"/>
                  </a:lnTo>
                  <a:lnTo>
                    <a:pt x="278" y="461"/>
                  </a:lnTo>
                  <a:lnTo>
                    <a:pt x="278" y="461"/>
                  </a:lnTo>
                  <a:lnTo>
                    <a:pt x="183" y="461"/>
                  </a:lnTo>
                  <a:lnTo>
                    <a:pt x="183" y="461"/>
                  </a:lnTo>
                  <a:lnTo>
                    <a:pt x="183" y="461"/>
                  </a:lnTo>
                  <a:lnTo>
                    <a:pt x="183" y="461"/>
                  </a:lnTo>
                  <a:lnTo>
                    <a:pt x="172" y="442"/>
                  </a:lnTo>
                  <a:lnTo>
                    <a:pt x="162" y="422"/>
                  </a:lnTo>
                  <a:lnTo>
                    <a:pt x="155" y="402"/>
                  </a:lnTo>
                  <a:lnTo>
                    <a:pt x="150" y="382"/>
                  </a:lnTo>
                  <a:lnTo>
                    <a:pt x="150" y="382"/>
                  </a:lnTo>
                  <a:lnTo>
                    <a:pt x="149" y="381"/>
                  </a:lnTo>
                  <a:lnTo>
                    <a:pt x="149" y="381"/>
                  </a:lnTo>
                  <a:lnTo>
                    <a:pt x="278" y="381"/>
                  </a:lnTo>
                  <a:lnTo>
                    <a:pt x="278" y="381"/>
                  </a:lnTo>
                  <a:close/>
                  <a:moveTo>
                    <a:pt x="417" y="381"/>
                  </a:moveTo>
                  <a:lnTo>
                    <a:pt x="417" y="381"/>
                  </a:lnTo>
                  <a:lnTo>
                    <a:pt x="417" y="382"/>
                  </a:lnTo>
                  <a:lnTo>
                    <a:pt x="417" y="382"/>
                  </a:lnTo>
                  <a:lnTo>
                    <a:pt x="412" y="402"/>
                  </a:lnTo>
                  <a:lnTo>
                    <a:pt x="404" y="422"/>
                  </a:lnTo>
                  <a:lnTo>
                    <a:pt x="395" y="442"/>
                  </a:lnTo>
                  <a:lnTo>
                    <a:pt x="384" y="461"/>
                  </a:lnTo>
                  <a:lnTo>
                    <a:pt x="384" y="461"/>
                  </a:lnTo>
                  <a:lnTo>
                    <a:pt x="384" y="461"/>
                  </a:lnTo>
                  <a:lnTo>
                    <a:pt x="384" y="461"/>
                  </a:lnTo>
                  <a:lnTo>
                    <a:pt x="290" y="461"/>
                  </a:lnTo>
                  <a:lnTo>
                    <a:pt x="290" y="461"/>
                  </a:lnTo>
                  <a:lnTo>
                    <a:pt x="290" y="381"/>
                  </a:lnTo>
                  <a:lnTo>
                    <a:pt x="290" y="381"/>
                  </a:lnTo>
                  <a:lnTo>
                    <a:pt x="417" y="381"/>
                  </a:lnTo>
                  <a:lnTo>
                    <a:pt x="417" y="381"/>
                  </a:lnTo>
                  <a:close/>
                  <a:moveTo>
                    <a:pt x="535" y="381"/>
                  </a:moveTo>
                  <a:lnTo>
                    <a:pt x="535" y="381"/>
                  </a:lnTo>
                  <a:lnTo>
                    <a:pt x="534" y="382"/>
                  </a:lnTo>
                  <a:lnTo>
                    <a:pt x="534" y="382"/>
                  </a:lnTo>
                  <a:lnTo>
                    <a:pt x="525" y="403"/>
                  </a:lnTo>
                  <a:lnTo>
                    <a:pt x="514" y="423"/>
                  </a:lnTo>
                  <a:lnTo>
                    <a:pt x="501" y="443"/>
                  </a:lnTo>
                  <a:lnTo>
                    <a:pt x="486" y="461"/>
                  </a:lnTo>
                  <a:lnTo>
                    <a:pt x="486" y="461"/>
                  </a:lnTo>
                  <a:lnTo>
                    <a:pt x="486" y="461"/>
                  </a:lnTo>
                  <a:lnTo>
                    <a:pt x="486" y="461"/>
                  </a:lnTo>
                  <a:lnTo>
                    <a:pt x="400" y="461"/>
                  </a:lnTo>
                  <a:lnTo>
                    <a:pt x="400" y="461"/>
                  </a:lnTo>
                  <a:lnTo>
                    <a:pt x="400" y="460"/>
                  </a:lnTo>
                  <a:lnTo>
                    <a:pt x="400" y="460"/>
                  </a:lnTo>
                  <a:lnTo>
                    <a:pt x="400" y="460"/>
                  </a:lnTo>
                  <a:lnTo>
                    <a:pt x="411" y="441"/>
                  </a:lnTo>
                  <a:lnTo>
                    <a:pt x="419" y="421"/>
                  </a:lnTo>
                  <a:lnTo>
                    <a:pt x="426" y="402"/>
                  </a:lnTo>
                  <a:lnTo>
                    <a:pt x="431" y="381"/>
                  </a:lnTo>
                  <a:lnTo>
                    <a:pt x="431" y="381"/>
                  </a:lnTo>
                  <a:lnTo>
                    <a:pt x="431" y="381"/>
                  </a:lnTo>
                  <a:lnTo>
                    <a:pt x="431" y="381"/>
                  </a:lnTo>
                  <a:lnTo>
                    <a:pt x="535" y="381"/>
                  </a:lnTo>
                  <a:lnTo>
                    <a:pt x="535" y="381"/>
                  </a:lnTo>
                  <a:close/>
                  <a:moveTo>
                    <a:pt x="176" y="475"/>
                  </a:moveTo>
                  <a:lnTo>
                    <a:pt x="176" y="475"/>
                  </a:lnTo>
                  <a:lnTo>
                    <a:pt x="176" y="475"/>
                  </a:lnTo>
                  <a:lnTo>
                    <a:pt x="176" y="475"/>
                  </a:lnTo>
                  <a:lnTo>
                    <a:pt x="191" y="495"/>
                  </a:lnTo>
                  <a:lnTo>
                    <a:pt x="208" y="513"/>
                  </a:lnTo>
                  <a:lnTo>
                    <a:pt x="227" y="531"/>
                  </a:lnTo>
                  <a:lnTo>
                    <a:pt x="247" y="548"/>
                  </a:lnTo>
                  <a:lnTo>
                    <a:pt x="247" y="548"/>
                  </a:lnTo>
                  <a:lnTo>
                    <a:pt x="253" y="551"/>
                  </a:lnTo>
                  <a:lnTo>
                    <a:pt x="253" y="551"/>
                  </a:lnTo>
                  <a:lnTo>
                    <a:pt x="247" y="550"/>
                  </a:lnTo>
                  <a:lnTo>
                    <a:pt x="247" y="550"/>
                  </a:lnTo>
                  <a:lnTo>
                    <a:pt x="247" y="550"/>
                  </a:lnTo>
                  <a:lnTo>
                    <a:pt x="226" y="546"/>
                  </a:lnTo>
                  <a:lnTo>
                    <a:pt x="205" y="541"/>
                  </a:lnTo>
                  <a:lnTo>
                    <a:pt x="185" y="534"/>
                  </a:lnTo>
                  <a:lnTo>
                    <a:pt x="165" y="525"/>
                  </a:lnTo>
                  <a:lnTo>
                    <a:pt x="146" y="515"/>
                  </a:lnTo>
                  <a:lnTo>
                    <a:pt x="129" y="504"/>
                  </a:lnTo>
                  <a:lnTo>
                    <a:pt x="111" y="491"/>
                  </a:lnTo>
                  <a:lnTo>
                    <a:pt x="95" y="476"/>
                  </a:lnTo>
                  <a:lnTo>
                    <a:pt x="95" y="476"/>
                  </a:lnTo>
                  <a:lnTo>
                    <a:pt x="94" y="475"/>
                  </a:lnTo>
                  <a:lnTo>
                    <a:pt x="94" y="475"/>
                  </a:lnTo>
                  <a:lnTo>
                    <a:pt x="176" y="475"/>
                  </a:lnTo>
                  <a:lnTo>
                    <a:pt x="176" y="475"/>
                  </a:lnTo>
                  <a:close/>
                  <a:moveTo>
                    <a:pt x="278" y="475"/>
                  </a:moveTo>
                  <a:lnTo>
                    <a:pt x="278" y="475"/>
                  </a:lnTo>
                  <a:lnTo>
                    <a:pt x="278" y="552"/>
                  </a:lnTo>
                  <a:lnTo>
                    <a:pt x="278" y="552"/>
                  </a:lnTo>
                  <a:lnTo>
                    <a:pt x="262" y="542"/>
                  </a:lnTo>
                  <a:lnTo>
                    <a:pt x="262" y="542"/>
                  </a:lnTo>
                  <a:lnTo>
                    <a:pt x="247" y="531"/>
                  </a:lnTo>
                  <a:lnTo>
                    <a:pt x="230" y="516"/>
                  </a:lnTo>
                  <a:lnTo>
                    <a:pt x="212" y="498"/>
                  </a:lnTo>
                  <a:lnTo>
                    <a:pt x="203" y="487"/>
                  </a:lnTo>
                  <a:lnTo>
                    <a:pt x="194" y="476"/>
                  </a:lnTo>
                  <a:lnTo>
                    <a:pt x="194" y="476"/>
                  </a:lnTo>
                  <a:lnTo>
                    <a:pt x="192" y="475"/>
                  </a:lnTo>
                  <a:lnTo>
                    <a:pt x="192" y="475"/>
                  </a:lnTo>
                  <a:lnTo>
                    <a:pt x="278" y="475"/>
                  </a:lnTo>
                  <a:lnTo>
                    <a:pt x="278" y="475"/>
                  </a:lnTo>
                  <a:close/>
                  <a:moveTo>
                    <a:pt x="374" y="475"/>
                  </a:moveTo>
                  <a:lnTo>
                    <a:pt x="374" y="475"/>
                  </a:lnTo>
                  <a:lnTo>
                    <a:pt x="373" y="476"/>
                  </a:lnTo>
                  <a:lnTo>
                    <a:pt x="373" y="476"/>
                  </a:lnTo>
                  <a:lnTo>
                    <a:pt x="364" y="487"/>
                  </a:lnTo>
                  <a:lnTo>
                    <a:pt x="355" y="498"/>
                  </a:lnTo>
                  <a:lnTo>
                    <a:pt x="337" y="516"/>
                  </a:lnTo>
                  <a:lnTo>
                    <a:pt x="320" y="531"/>
                  </a:lnTo>
                  <a:lnTo>
                    <a:pt x="305" y="542"/>
                  </a:lnTo>
                  <a:lnTo>
                    <a:pt x="305" y="542"/>
                  </a:lnTo>
                  <a:lnTo>
                    <a:pt x="290" y="552"/>
                  </a:lnTo>
                  <a:lnTo>
                    <a:pt x="290" y="552"/>
                  </a:lnTo>
                  <a:lnTo>
                    <a:pt x="290" y="475"/>
                  </a:lnTo>
                  <a:lnTo>
                    <a:pt x="290" y="475"/>
                  </a:lnTo>
                  <a:lnTo>
                    <a:pt x="374" y="475"/>
                  </a:lnTo>
                  <a:lnTo>
                    <a:pt x="374" y="475"/>
                  </a:lnTo>
                  <a:close/>
                  <a:moveTo>
                    <a:pt x="473" y="475"/>
                  </a:moveTo>
                  <a:lnTo>
                    <a:pt x="473" y="475"/>
                  </a:lnTo>
                  <a:lnTo>
                    <a:pt x="471" y="476"/>
                  </a:lnTo>
                  <a:lnTo>
                    <a:pt x="471" y="476"/>
                  </a:lnTo>
                  <a:lnTo>
                    <a:pt x="455" y="491"/>
                  </a:lnTo>
                  <a:lnTo>
                    <a:pt x="438" y="504"/>
                  </a:lnTo>
                  <a:lnTo>
                    <a:pt x="420" y="515"/>
                  </a:lnTo>
                  <a:lnTo>
                    <a:pt x="401" y="525"/>
                  </a:lnTo>
                  <a:lnTo>
                    <a:pt x="382" y="534"/>
                  </a:lnTo>
                  <a:lnTo>
                    <a:pt x="361" y="541"/>
                  </a:lnTo>
                  <a:lnTo>
                    <a:pt x="340" y="547"/>
                  </a:lnTo>
                  <a:lnTo>
                    <a:pt x="319" y="551"/>
                  </a:lnTo>
                  <a:lnTo>
                    <a:pt x="319" y="551"/>
                  </a:lnTo>
                  <a:lnTo>
                    <a:pt x="313" y="551"/>
                  </a:lnTo>
                  <a:lnTo>
                    <a:pt x="313" y="551"/>
                  </a:lnTo>
                  <a:lnTo>
                    <a:pt x="319" y="547"/>
                  </a:lnTo>
                  <a:lnTo>
                    <a:pt x="319" y="547"/>
                  </a:lnTo>
                  <a:lnTo>
                    <a:pt x="334" y="537"/>
                  </a:lnTo>
                  <a:lnTo>
                    <a:pt x="351" y="521"/>
                  </a:lnTo>
                  <a:lnTo>
                    <a:pt x="361" y="511"/>
                  </a:lnTo>
                  <a:lnTo>
                    <a:pt x="371" y="500"/>
                  </a:lnTo>
                  <a:lnTo>
                    <a:pt x="381" y="488"/>
                  </a:lnTo>
                  <a:lnTo>
                    <a:pt x="391" y="475"/>
                  </a:lnTo>
                  <a:lnTo>
                    <a:pt x="391" y="475"/>
                  </a:lnTo>
                  <a:lnTo>
                    <a:pt x="391" y="475"/>
                  </a:lnTo>
                  <a:lnTo>
                    <a:pt x="391" y="475"/>
                  </a:lnTo>
                  <a:lnTo>
                    <a:pt x="473" y="475"/>
                  </a:lnTo>
                  <a:lnTo>
                    <a:pt x="473" y="47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6" name="Freeform 27"/>
            <p:cNvSpPr>
              <a:spLocks/>
            </p:cNvSpPr>
            <p:nvPr userDrawn="1"/>
          </p:nvSpPr>
          <p:spPr bwMode="auto">
            <a:xfrm>
              <a:off x="1658938" y="1789113"/>
              <a:ext cx="107950" cy="187325"/>
            </a:xfrm>
            <a:custGeom>
              <a:avLst/>
              <a:gdLst>
                <a:gd name="T0" fmla="*/ 68 w 68"/>
                <a:gd name="T1" fmla="*/ 1 h 118"/>
                <a:gd name="T2" fmla="*/ 68 w 68"/>
                <a:gd name="T3" fmla="*/ 1 h 118"/>
                <a:gd name="T4" fmla="*/ 66 w 68"/>
                <a:gd name="T5" fmla="*/ 2 h 118"/>
                <a:gd name="T6" fmla="*/ 65 w 68"/>
                <a:gd name="T7" fmla="*/ 4 h 118"/>
                <a:gd name="T8" fmla="*/ 62 w 68"/>
                <a:gd name="T9" fmla="*/ 8 h 118"/>
                <a:gd name="T10" fmla="*/ 57 w 68"/>
                <a:gd name="T11" fmla="*/ 24 h 118"/>
                <a:gd name="T12" fmla="*/ 36 w 68"/>
                <a:gd name="T13" fmla="*/ 95 h 118"/>
                <a:gd name="T14" fmla="*/ 36 w 68"/>
                <a:gd name="T15" fmla="*/ 95 h 118"/>
                <a:gd name="T16" fmla="*/ 34 w 68"/>
                <a:gd name="T17" fmla="*/ 104 h 118"/>
                <a:gd name="T18" fmla="*/ 33 w 68"/>
                <a:gd name="T19" fmla="*/ 110 h 118"/>
                <a:gd name="T20" fmla="*/ 34 w 68"/>
                <a:gd name="T21" fmla="*/ 114 h 118"/>
                <a:gd name="T22" fmla="*/ 35 w 68"/>
                <a:gd name="T23" fmla="*/ 117 h 118"/>
                <a:gd name="T24" fmla="*/ 35 w 68"/>
                <a:gd name="T25" fmla="*/ 118 h 118"/>
                <a:gd name="T26" fmla="*/ 0 w 68"/>
                <a:gd name="T27" fmla="*/ 118 h 118"/>
                <a:gd name="T28" fmla="*/ 0 w 68"/>
                <a:gd name="T29" fmla="*/ 117 h 118"/>
                <a:gd name="T30" fmla="*/ 0 w 68"/>
                <a:gd name="T31" fmla="*/ 117 h 118"/>
                <a:gd name="T32" fmla="*/ 4 w 68"/>
                <a:gd name="T33" fmla="*/ 114 h 118"/>
                <a:gd name="T34" fmla="*/ 6 w 68"/>
                <a:gd name="T35" fmla="*/ 111 h 118"/>
                <a:gd name="T36" fmla="*/ 9 w 68"/>
                <a:gd name="T37" fmla="*/ 105 h 118"/>
                <a:gd name="T38" fmla="*/ 11 w 68"/>
                <a:gd name="T39" fmla="*/ 96 h 118"/>
                <a:gd name="T40" fmla="*/ 32 w 68"/>
                <a:gd name="T41" fmla="*/ 25 h 118"/>
                <a:gd name="T42" fmla="*/ 32 w 68"/>
                <a:gd name="T43" fmla="*/ 25 h 118"/>
                <a:gd name="T44" fmla="*/ 34 w 68"/>
                <a:gd name="T45" fmla="*/ 15 h 118"/>
                <a:gd name="T46" fmla="*/ 35 w 68"/>
                <a:gd name="T47" fmla="*/ 9 h 118"/>
                <a:gd name="T48" fmla="*/ 35 w 68"/>
                <a:gd name="T49" fmla="*/ 5 h 118"/>
                <a:gd name="T50" fmla="*/ 34 w 68"/>
                <a:gd name="T51" fmla="*/ 1 h 118"/>
                <a:gd name="T52" fmla="*/ 34 w 68"/>
                <a:gd name="T53" fmla="*/ 0 h 118"/>
                <a:gd name="T54" fmla="*/ 68 w 68"/>
                <a:gd name="T55" fmla="*/ 0 h 118"/>
                <a:gd name="T56" fmla="*/ 68 w 68"/>
                <a:gd name="T57" fmla="*/ 1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8" h="118">
                  <a:moveTo>
                    <a:pt x="68" y="1"/>
                  </a:moveTo>
                  <a:lnTo>
                    <a:pt x="68" y="1"/>
                  </a:lnTo>
                  <a:lnTo>
                    <a:pt x="66" y="2"/>
                  </a:lnTo>
                  <a:lnTo>
                    <a:pt x="65" y="4"/>
                  </a:lnTo>
                  <a:lnTo>
                    <a:pt x="62" y="8"/>
                  </a:lnTo>
                  <a:lnTo>
                    <a:pt x="57" y="24"/>
                  </a:lnTo>
                  <a:lnTo>
                    <a:pt x="36" y="95"/>
                  </a:lnTo>
                  <a:lnTo>
                    <a:pt x="36" y="95"/>
                  </a:lnTo>
                  <a:lnTo>
                    <a:pt x="34" y="104"/>
                  </a:lnTo>
                  <a:lnTo>
                    <a:pt x="33" y="110"/>
                  </a:lnTo>
                  <a:lnTo>
                    <a:pt x="34" y="114"/>
                  </a:lnTo>
                  <a:lnTo>
                    <a:pt x="35" y="117"/>
                  </a:lnTo>
                  <a:lnTo>
                    <a:pt x="35" y="118"/>
                  </a:lnTo>
                  <a:lnTo>
                    <a:pt x="0" y="118"/>
                  </a:lnTo>
                  <a:lnTo>
                    <a:pt x="0" y="117"/>
                  </a:lnTo>
                  <a:lnTo>
                    <a:pt x="0" y="117"/>
                  </a:lnTo>
                  <a:lnTo>
                    <a:pt x="4" y="114"/>
                  </a:lnTo>
                  <a:lnTo>
                    <a:pt x="6" y="111"/>
                  </a:lnTo>
                  <a:lnTo>
                    <a:pt x="9" y="105"/>
                  </a:lnTo>
                  <a:lnTo>
                    <a:pt x="11" y="96"/>
                  </a:lnTo>
                  <a:lnTo>
                    <a:pt x="32" y="25"/>
                  </a:lnTo>
                  <a:lnTo>
                    <a:pt x="32" y="25"/>
                  </a:lnTo>
                  <a:lnTo>
                    <a:pt x="34" y="15"/>
                  </a:lnTo>
                  <a:lnTo>
                    <a:pt x="35" y="9"/>
                  </a:lnTo>
                  <a:lnTo>
                    <a:pt x="35" y="5"/>
                  </a:lnTo>
                  <a:lnTo>
                    <a:pt x="34" y="1"/>
                  </a:lnTo>
                  <a:lnTo>
                    <a:pt x="34" y="0"/>
                  </a:lnTo>
                  <a:lnTo>
                    <a:pt x="68" y="0"/>
                  </a:lnTo>
                  <a:lnTo>
                    <a:pt x="68"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7" name="Freeform 28"/>
            <p:cNvSpPr>
              <a:spLocks/>
            </p:cNvSpPr>
            <p:nvPr userDrawn="1"/>
          </p:nvSpPr>
          <p:spPr bwMode="auto">
            <a:xfrm>
              <a:off x="1289051" y="1785938"/>
              <a:ext cx="138113" cy="193675"/>
            </a:xfrm>
            <a:custGeom>
              <a:avLst/>
              <a:gdLst>
                <a:gd name="T0" fmla="*/ 8 w 87"/>
                <a:gd name="T1" fmla="*/ 90 h 122"/>
                <a:gd name="T2" fmla="*/ 10 w 87"/>
                <a:gd name="T3" fmla="*/ 101 h 122"/>
                <a:gd name="T4" fmla="*/ 16 w 87"/>
                <a:gd name="T5" fmla="*/ 109 h 122"/>
                <a:gd name="T6" fmla="*/ 25 w 87"/>
                <a:gd name="T7" fmla="*/ 113 h 122"/>
                <a:gd name="T8" fmla="*/ 38 w 87"/>
                <a:gd name="T9" fmla="*/ 114 h 122"/>
                <a:gd name="T10" fmla="*/ 42 w 87"/>
                <a:gd name="T11" fmla="*/ 113 h 122"/>
                <a:gd name="T12" fmla="*/ 50 w 87"/>
                <a:gd name="T13" fmla="*/ 110 h 122"/>
                <a:gd name="T14" fmla="*/ 55 w 87"/>
                <a:gd name="T15" fmla="*/ 104 h 122"/>
                <a:gd name="T16" fmla="*/ 58 w 87"/>
                <a:gd name="T17" fmla="*/ 97 h 122"/>
                <a:gd name="T18" fmla="*/ 58 w 87"/>
                <a:gd name="T19" fmla="*/ 94 h 122"/>
                <a:gd name="T20" fmla="*/ 54 w 87"/>
                <a:gd name="T21" fmla="*/ 82 h 122"/>
                <a:gd name="T22" fmla="*/ 43 w 87"/>
                <a:gd name="T23" fmla="*/ 72 h 122"/>
                <a:gd name="T24" fmla="*/ 38 w 87"/>
                <a:gd name="T25" fmla="*/ 68 h 122"/>
                <a:gd name="T26" fmla="*/ 22 w 87"/>
                <a:gd name="T27" fmla="*/ 54 h 122"/>
                <a:gd name="T28" fmla="*/ 17 w 87"/>
                <a:gd name="T29" fmla="*/ 46 h 122"/>
                <a:gd name="T30" fmla="*/ 16 w 87"/>
                <a:gd name="T31" fmla="*/ 36 h 122"/>
                <a:gd name="T32" fmla="*/ 17 w 87"/>
                <a:gd name="T33" fmla="*/ 29 h 122"/>
                <a:gd name="T34" fmla="*/ 22 w 87"/>
                <a:gd name="T35" fmla="*/ 15 h 122"/>
                <a:gd name="T36" fmla="*/ 33 w 87"/>
                <a:gd name="T37" fmla="*/ 6 h 122"/>
                <a:gd name="T38" fmla="*/ 48 w 87"/>
                <a:gd name="T39" fmla="*/ 1 h 122"/>
                <a:gd name="T40" fmla="*/ 56 w 87"/>
                <a:gd name="T41" fmla="*/ 0 h 122"/>
                <a:gd name="T42" fmla="*/ 77 w 87"/>
                <a:gd name="T43" fmla="*/ 2 h 122"/>
                <a:gd name="T44" fmla="*/ 87 w 87"/>
                <a:gd name="T45" fmla="*/ 5 h 122"/>
                <a:gd name="T46" fmla="*/ 80 w 87"/>
                <a:gd name="T47" fmla="*/ 27 h 122"/>
                <a:gd name="T48" fmla="*/ 77 w 87"/>
                <a:gd name="T49" fmla="*/ 17 h 122"/>
                <a:gd name="T50" fmla="*/ 73 w 87"/>
                <a:gd name="T51" fmla="*/ 11 h 122"/>
                <a:gd name="T52" fmla="*/ 65 w 87"/>
                <a:gd name="T53" fmla="*/ 8 h 122"/>
                <a:gd name="T54" fmla="*/ 55 w 87"/>
                <a:gd name="T55" fmla="*/ 8 h 122"/>
                <a:gd name="T56" fmla="*/ 50 w 87"/>
                <a:gd name="T57" fmla="*/ 8 h 122"/>
                <a:gd name="T58" fmla="*/ 44 w 87"/>
                <a:gd name="T59" fmla="*/ 12 h 122"/>
                <a:gd name="T60" fmla="*/ 39 w 87"/>
                <a:gd name="T61" fmla="*/ 17 h 122"/>
                <a:gd name="T62" fmla="*/ 37 w 87"/>
                <a:gd name="T63" fmla="*/ 28 h 122"/>
                <a:gd name="T64" fmla="*/ 38 w 87"/>
                <a:gd name="T65" fmla="*/ 34 h 122"/>
                <a:gd name="T66" fmla="*/ 45 w 87"/>
                <a:gd name="T67" fmla="*/ 44 h 122"/>
                <a:gd name="T68" fmla="*/ 57 w 87"/>
                <a:gd name="T69" fmla="*/ 52 h 122"/>
                <a:gd name="T70" fmla="*/ 66 w 87"/>
                <a:gd name="T71" fmla="*/ 58 h 122"/>
                <a:gd name="T72" fmla="*/ 77 w 87"/>
                <a:gd name="T73" fmla="*/ 69 h 122"/>
                <a:gd name="T74" fmla="*/ 80 w 87"/>
                <a:gd name="T75" fmla="*/ 79 h 122"/>
                <a:gd name="T76" fmla="*/ 81 w 87"/>
                <a:gd name="T77" fmla="*/ 84 h 122"/>
                <a:gd name="T78" fmla="*/ 77 w 87"/>
                <a:gd name="T79" fmla="*/ 100 h 122"/>
                <a:gd name="T80" fmla="*/ 68 w 87"/>
                <a:gd name="T81" fmla="*/ 112 h 122"/>
                <a:gd name="T82" fmla="*/ 54 w 87"/>
                <a:gd name="T83" fmla="*/ 120 h 122"/>
                <a:gd name="T84" fmla="*/ 35 w 87"/>
                <a:gd name="T85" fmla="*/ 122 h 122"/>
                <a:gd name="T86" fmla="*/ 24 w 87"/>
                <a:gd name="T87" fmla="*/ 121 h 122"/>
                <a:gd name="T88" fmla="*/ 6 w 87"/>
                <a:gd name="T89" fmla="*/ 116 h 122"/>
                <a:gd name="T90" fmla="*/ 0 w 87"/>
                <a:gd name="T91" fmla="*/ 112 h 122"/>
                <a:gd name="T92" fmla="*/ 8 w 87"/>
                <a:gd name="T93" fmla="*/ 9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7" h="122">
                  <a:moveTo>
                    <a:pt x="8" y="90"/>
                  </a:moveTo>
                  <a:lnTo>
                    <a:pt x="8" y="90"/>
                  </a:lnTo>
                  <a:lnTo>
                    <a:pt x="9" y="96"/>
                  </a:lnTo>
                  <a:lnTo>
                    <a:pt x="10" y="101"/>
                  </a:lnTo>
                  <a:lnTo>
                    <a:pt x="13" y="106"/>
                  </a:lnTo>
                  <a:lnTo>
                    <a:pt x="16" y="109"/>
                  </a:lnTo>
                  <a:lnTo>
                    <a:pt x="20" y="112"/>
                  </a:lnTo>
                  <a:lnTo>
                    <a:pt x="25" y="113"/>
                  </a:lnTo>
                  <a:lnTo>
                    <a:pt x="31" y="114"/>
                  </a:lnTo>
                  <a:lnTo>
                    <a:pt x="38" y="114"/>
                  </a:lnTo>
                  <a:lnTo>
                    <a:pt x="38" y="114"/>
                  </a:lnTo>
                  <a:lnTo>
                    <a:pt x="42" y="113"/>
                  </a:lnTo>
                  <a:lnTo>
                    <a:pt x="46" y="112"/>
                  </a:lnTo>
                  <a:lnTo>
                    <a:pt x="50" y="110"/>
                  </a:lnTo>
                  <a:lnTo>
                    <a:pt x="53" y="107"/>
                  </a:lnTo>
                  <a:lnTo>
                    <a:pt x="55" y="104"/>
                  </a:lnTo>
                  <a:lnTo>
                    <a:pt x="57" y="101"/>
                  </a:lnTo>
                  <a:lnTo>
                    <a:pt x="58" y="97"/>
                  </a:lnTo>
                  <a:lnTo>
                    <a:pt x="58" y="94"/>
                  </a:lnTo>
                  <a:lnTo>
                    <a:pt x="58" y="94"/>
                  </a:lnTo>
                  <a:lnTo>
                    <a:pt x="57" y="88"/>
                  </a:lnTo>
                  <a:lnTo>
                    <a:pt x="54" y="82"/>
                  </a:lnTo>
                  <a:lnTo>
                    <a:pt x="50" y="77"/>
                  </a:lnTo>
                  <a:lnTo>
                    <a:pt x="43" y="72"/>
                  </a:lnTo>
                  <a:lnTo>
                    <a:pt x="38" y="68"/>
                  </a:lnTo>
                  <a:lnTo>
                    <a:pt x="38" y="68"/>
                  </a:lnTo>
                  <a:lnTo>
                    <a:pt x="29" y="62"/>
                  </a:lnTo>
                  <a:lnTo>
                    <a:pt x="22" y="54"/>
                  </a:lnTo>
                  <a:lnTo>
                    <a:pt x="20" y="51"/>
                  </a:lnTo>
                  <a:lnTo>
                    <a:pt x="17" y="46"/>
                  </a:lnTo>
                  <a:lnTo>
                    <a:pt x="16" y="41"/>
                  </a:lnTo>
                  <a:lnTo>
                    <a:pt x="16" y="36"/>
                  </a:lnTo>
                  <a:lnTo>
                    <a:pt x="16" y="36"/>
                  </a:lnTo>
                  <a:lnTo>
                    <a:pt x="17" y="29"/>
                  </a:lnTo>
                  <a:lnTo>
                    <a:pt x="19" y="22"/>
                  </a:lnTo>
                  <a:lnTo>
                    <a:pt x="22" y="15"/>
                  </a:lnTo>
                  <a:lnTo>
                    <a:pt x="27" y="10"/>
                  </a:lnTo>
                  <a:lnTo>
                    <a:pt x="33" y="6"/>
                  </a:lnTo>
                  <a:lnTo>
                    <a:pt x="40" y="3"/>
                  </a:lnTo>
                  <a:lnTo>
                    <a:pt x="48" y="1"/>
                  </a:lnTo>
                  <a:lnTo>
                    <a:pt x="56" y="0"/>
                  </a:lnTo>
                  <a:lnTo>
                    <a:pt x="56" y="0"/>
                  </a:lnTo>
                  <a:lnTo>
                    <a:pt x="67" y="0"/>
                  </a:lnTo>
                  <a:lnTo>
                    <a:pt x="77" y="2"/>
                  </a:lnTo>
                  <a:lnTo>
                    <a:pt x="77" y="2"/>
                  </a:lnTo>
                  <a:lnTo>
                    <a:pt x="87" y="5"/>
                  </a:lnTo>
                  <a:lnTo>
                    <a:pt x="82" y="27"/>
                  </a:lnTo>
                  <a:lnTo>
                    <a:pt x="80" y="27"/>
                  </a:lnTo>
                  <a:lnTo>
                    <a:pt x="80" y="27"/>
                  </a:lnTo>
                  <a:lnTo>
                    <a:pt x="77" y="17"/>
                  </a:lnTo>
                  <a:lnTo>
                    <a:pt x="75" y="14"/>
                  </a:lnTo>
                  <a:lnTo>
                    <a:pt x="73" y="11"/>
                  </a:lnTo>
                  <a:lnTo>
                    <a:pt x="70" y="9"/>
                  </a:lnTo>
                  <a:lnTo>
                    <a:pt x="65" y="8"/>
                  </a:lnTo>
                  <a:lnTo>
                    <a:pt x="61" y="7"/>
                  </a:lnTo>
                  <a:lnTo>
                    <a:pt x="55" y="8"/>
                  </a:lnTo>
                  <a:lnTo>
                    <a:pt x="55" y="8"/>
                  </a:lnTo>
                  <a:lnTo>
                    <a:pt x="50" y="8"/>
                  </a:lnTo>
                  <a:lnTo>
                    <a:pt x="47" y="10"/>
                  </a:lnTo>
                  <a:lnTo>
                    <a:pt x="44" y="12"/>
                  </a:lnTo>
                  <a:lnTo>
                    <a:pt x="41" y="14"/>
                  </a:lnTo>
                  <a:lnTo>
                    <a:pt x="39" y="17"/>
                  </a:lnTo>
                  <a:lnTo>
                    <a:pt x="38" y="21"/>
                  </a:lnTo>
                  <a:lnTo>
                    <a:pt x="37" y="28"/>
                  </a:lnTo>
                  <a:lnTo>
                    <a:pt x="37" y="28"/>
                  </a:lnTo>
                  <a:lnTo>
                    <a:pt x="38" y="34"/>
                  </a:lnTo>
                  <a:lnTo>
                    <a:pt x="40" y="39"/>
                  </a:lnTo>
                  <a:lnTo>
                    <a:pt x="45" y="44"/>
                  </a:lnTo>
                  <a:lnTo>
                    <a:pt x="52" y="48"/>
                  </a:lnTo>
                  <a:lnTo>
                    <a:pt x="57" y="52"/>
                  </a:lnTo>
                  <a:lnTo>
                    <a:pt x="57" y="52"/>
                  </a:lnTo>
                  <a:lnTo>
                    <a:pt x="66" y="58"/>
                  </a:lnTo>
                  <a:lnTo>
                    <a:pt x="74" y="65"/>
                  </a:lnTo>
                  <a:lnTo>
                    <a:pt x="77" y="69"/>
                  </a:lnTo>
                  <a:lnTo>
                    <a:pt x="79" y="74"/>
                  </a:lnTo>
                  <a:lnTo>
                    <a:pt x="80" y="79"/>
                  </a:lnTo>
                  <a:lnTo>
                    <a:pt x="81" y="84"/>
                  </a:lnTo>
                  <a:lnTo>
                    <a:pt x="81" y="84"/>
                  </a:lnTo>
                  <a:lnTo>
                    <a:pt x="80" y="93"/>
                  </a:lnTo>
                  <a:lnTo>
                    <a:pt x="77" y="100"/>
                  </a:lnTo>
                  <a:lnTo>
                    <a:pt x="73" y="107"/>
                  </a:lnTo>
                  <a:lnTo>
                    <a:pt x="68" y="112"/>
                  </a:lnTo>
                  <a:lnTo>
                    <a:pt x="62" y="116"/>
                  </a:lnTo>
                  <a:lnTo>
                    <a:pt x="54" y="120"/>
                  </a:lnTo>
                  <a:lnTo>
                    <a:pt x="45" y="122"/>
                  </a:lnTo>
                  <a:lnTo>
                    <a:pt x="35" y="122"/>
                  </a:lnTo>
                  <a:lnTo>
                    <a:pt x="35" y="122"/>
                  </a:lnTo>
                  <a:lnTo>
                    <a:pt x="24" y="121"/>
                  </a:lnTo>
                  <a:lnTo>
                    <a:pt x="14" y="119"/>
                  </a:lnTo>
                  <a:lnTo>
                    <a:pt x="6" y="116"/>
                  </a:lnTo>
                  <a:lnTo>
                    <a:pt x="0" y="112"/>
                  </a:lnTo>
                  <a:lnTo>
                    <a:pt x="0" y="112"/>
                  </a:lnTo>
                  <a:lnTo>
                    <a:pt x="6" y="90"/>
                  </a:lnTo>
                  <a:lnTo>
                    <a:pt x="8" y="9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 name="Freeform 29"/>
            <p:cNvSpPr>
              <a:spLocks/>
            </p:cNvSpPr>
            <p:nvPr userDrawn="1"/>
          </p:nvSpPr>
          <p:spPr bwMode="auto">
            <a:xfrm>
              <a:off x="1760538" y="1789113"/>
              <a:ext cx="166688" cy="187325"/>
            </a:xfrm>
            <a:custGeom>
              <a:avLst/>
              <a:gdLst>
                <a:gd name="T0" fmla="*/ 105 w 105"/>
                <a:gd name="T1" fmla="*/ 0 h 118"/>
                <a:gd name="T2" fmla="*/ 105 w 105"/>
                <a:gd name="T3" fmla="*/ 0 h 118"/>
                <a:gd name="T4" fmla="*/ 98 w 105"/>
                <a:gd name="T5" fmla="*/ 22 h 118"/>
                <a:gd name="T6" fmla="*/ 97 w 105"/>
                <a:gd name="T7" fmla="*/ 22 h 118"/>
                <a:gd name="T8" fmla="*/ 97 w 105"/>
                <a:gd name="T9" fmla="*/ 22 h 118"/>
                <a:gd name="T10" fmla="*/ 95 w 105"/>
                <a:gd name="T11" fmla="*/ 16 h 118"/>
                <a:gd name="T12" fmla="*/ 92 w 105"/>
                <a:gd name="T13" fmla="*/ 13 h 118"/>
                <a:gd name="T14" fmla="*/ 88 w 105"/>
                <a:gd name="T15" fmla="*/ 10 h 118"/>
                <a:gd name="T16" fmla="*/ 84 w 105"/>
                <a:gd name="T17" fmla="*/ 9 h 118"/>
                <a:gd name="T18" fmla="*/ 76 w 105"/>
                <a:gd name="T19" fmla="*/ 8 h 118"/>
                <a:gd name="T20" fmla="*/ 69 w 105"/>
                <a:gd name="T21" fmla="*/ 8 h 118"/>
                <a:gd name="T22" fmla="*/ 68 w 105"/>
                <a:gd name="T23" fmla="*/ 8 h 118"/>
                <a:gd name="T24" fmla="*/ 68 w 105"/>
                <a:gd name="T25" fmla="*/ 8 h 118"/>
                <a:gd name="T26" fmla="*/ 64 w 105"/>
                <a:gd name="T27" fmla="*/ 9 h 118"/>
                <a:gd name="T28" fmla="*/ 61 w 105"/>
                <a:gd name="T29" fmla="*/ 10 h 118"/>
                <a:gd name="T30" fmla="*/ 59 w 105"/>
                <a:gd name="T31" fmla="*/ 12 h 118"/>
                <a:gd name="T32" fmla="*/ 58 w 105"/>
                <a:gd name="T33" fmla="*/ 16 h 118"/>
                <a:gd name="T34" fmla="*/ 48 w 105"/>
                <a:gd name="T35" fmla="*/ 55 h 118"/>
                <a:gd name="T36" fmla="*/ 51 w 105"/>
                <a:gd name="T37" fmla="*/ 55 h 118"/>
                <a:gd name="T38" fmla="*/ 51 w 105"/>
                <a:gd name="T39" fmla="*/ 55 h 118"/>
                <a:gd name="T40" fmla="*/ 62 w 105"/>
                <a:gd name="T41" fmla="*/ 55 h 118"/>
                <a:gd name="T42" fmla="*/ 71 w 105"/>
                <a:gd name="T43" fmla="*/ 55 h 118"/>
                <a:gd name="T44" fmla="*/ 78 w 105"/>
                <a:gd name="T45" fmla="*/ 53 h 118"/>
                <a:gd name="T46" fmla="*/ 81 w 105"/>
                <a:gd name="T47" fmla="*/ 52 h 118"/>
                <a:gd name="T48" fmla="*/ 83 w 105"/>
                <a:gd name="T49" fmla="*/ 50 h 118"/>
                <a:gd name="T50" fmla="*/ 84 w 105"/>
                <a:gd name="T51" fmla="*/ 50 h 118"/>
                <a:gd name="T52" fmla="*/ 78 w 105"/>
                <a:gd name="T53" fmla="*/ 71 h 118"/>
                <a:gd name="T54" fmla="*/ 77 w 105"/>
                <a:gd name="T55" fmla="*/ 71 h 118"/>
                <a:gd name="T56" fmla="*/ 77 w 105"/>
                <a:gd name="T57" fmla="*/ 71 h 118"/>
                <a:gd name="T58" fmla="*/ 75 w 105"/>
                <a:gd name="T59" fmla="*/ 68 h 118"/>
                <a:gd name="T60" fmla="*/ 73 w 105"/>
                <a:gd name="T61" fmla="*/ 66 h 118"/>
                <a:gd name="T62" fmla="*/ 70 w 105"/>
                <a:gd name="T63" fmla="*/ 65 h 118"/>
                <a:gd name="T64" fmla="*/ 67 w 105"/>
                <a:gd name="T65" fmla="*/ 64 h 118"/>
                <a:gd name="T66" fmla="*/ 58 w 105"/>
                <a:gd name="T67" fmla="*/ 63 h 118"/>
                <a:gd name="T68" fmla="*/ 48 w 105"/>
                <a:gd name="T69" fmla="*/ 63 h 118"/>
                <a:gd name="T70" fmla="*/ 45 w 105"/>
                <a:gd name="T71" fmla="*/ 63 h 118"/>
                <a:gd name="T72" fmla="*/ 36 w 105"/>
                <a:gd name="T73" fmla="*/ 95 h 118"/>
                <a:gd name="T74" fmla="*/ 36 w 105"/>
                <a:gd name="T75" fmla="*/ 95 h 118"/>
                <a:gd name="T76" fmla="*/ 34 w 105"/>
                <a:gd name="T77" fmla="*/ 103 h 118"/>
                <a:gd name="T78" fmla="*/ 32 w 105"/>
                <a:gd name="T79" fmla="*/ 109 h 118"/>
                <a:gd name="T80" fmla="*/ 33 w 105"/>
                <a:gd name="T81" fmla="*/ 114 h 118"/>
                <a:gd name="T82" fmla="*/ 34 w 105"/>
                <a:gd name="T83" fmla="*/ 117 h 118"/>
                <a:gd name="T84" fmla="*/ 34 w 105"/>
                <a:gd name="T85" fmla="*/ 118 h 118"/>
                <a:gd name="T86" fmla="*/ 0 w 105"/>
                <a:gd name="T87" fmla="*/ 118 h 118"/>
                <a:gd name="T88" fmla="*/ 0 w 105"/>
                <a:gd name="T89" fmla="*/ 117 h 118"/>
                <a:gd name="T90" fmla="*/ 0 w 105"/>
                <a:gd name="T91" fmla="*/ 117 h 118"/>
                <a:gd name="T92" fmla="*/ 3 w 105"/>
                <a:gd name="T93" fmla="*/ 114 h 118"/>
                <a:gd name="T94" fmla="*/ 6 w 105"/>
                <a:gd name="T95" fmla="*/ 110 h 118"/>
                <a:gd name="T96" fmla="*/ 8 w 105"/>
                <a:gd name="T97" fmla="*/ 104 h 118"/>
                <a:gd name="T98" fmla="*/ 11 w 105"/>
                <a:gd name="T99" fmla="*/ 96 h 118"/>
                <a:gd name="T100" fmla="*/ 32 w 105"/>
                <a:gd name="T101" fmla="*/ 24 h 118"/>
                <a:gd name="T102" fmla="*/ 32 w 105"/>
                <a:gd name="T103" fmla="*/ 24 h 118"/>
                <a:gd name="T104" fmla="*/ 34 w 105"/>
                <a:gd name="T105" fmla="*/ 15 h 118"/>
                <a:gd name="T106" fmla="*/ 35 w 105"/>
                <a:gd name="T107" fmla="*/ 9 h 118"/>
                <a:gd name="T108" fmla="*/ 35 w 105"/>
                <a:gd name="T109" fmla="*/ 5 h 118"/>
                <a:gd name="T110" fmla="*/ 33 w 105"/>
                <a:gd name="T111" fmla="*/ 1 h 118"/>
                <a:gd name="T112" fmla="*/ 33 w 105"/>
                <a:gd name="T113" fmla="*/ 0 h 118"/>
                <a:gd name="T114" fmla="*/ 105 w 105"/>
                <a:gd name="T115" fmla="*/ 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5" h="118">
                  <a:moveTo>
                    <a:pt x="105" y="0"/>
                  </a:moveTo>
                  <a:lnTo>
                    <a:pt x="105" y="0"/>
                  </a:lnTo>
                  <a:lnTo>
                    <a:pt x="98" y="22"/>
                  </a:lnTo>
                  <a:lnTo>
                    <a:pt x="97" y="22"/>
                  </a:lnTo>
                  <a:lnTo>
                    <a:pt x="97" y="22"/>
                  </a:lnTo>
                  <a:lnTo>
                    <a:pt x="95" y="16"/>
                  </a:lnTo>
                  <a:lnTo>
                    <a:pt x="92" y="13"/>
                  </a:lnTo>
                  <a:lnTo>
                    <a:pt x="88" y="10"/>
                  </a:lnTo>
                  <a:lnTo>
                    <a:pt x="84" y="9"/>
                  </a:lnTo>
                  <a:lnTo>
                    <a:pt x="76" y="8"/>
                  </a:lnTo>
                  <a:lnTo>
                    <a:pt x="69" y="8"/>
                  </a:lnTo>
                  <a:lnTo>
                    <a:pt x="68" y="8"/>
                  </a:lnTo>
                  <a:lnTo>
                    <a:pt x="68" y="8"/>
                  </a:lnTo>
                  <a:lnTo>
                    <a:pt x="64" y="9"/>
                  </a:lnTo>
                  <a:lnTo>
                    <a:pt x="61" y="10"/>
                  </a:lnTo>
                  <a:lnTo>
                    <a:pt x="59" y="12"/>
                  </a:lnTo>
                  <a:lnTo>
                    <a:pt x="58" y="16"/>
                  </a:lnTo>
                  <a:lnTo>
                    <a:pt x="48" y="55"/>
                  </a:lnTo>
                  <a:lnTo>
                    <a:pt x="51" y="55"/>
                  </a:lnTo>
                  <a:lnTo>
                    <a:pt x="51" y="55"/>
                  </a:lnTo>
                  <a:lnTo>
                    <a:pt x="62" y="55"/>
                  </a:lnTo>
                  <a:lnTo>
                    <a:pt x="71" y="55"/>
                  </a:lnTo>
                  <a:lnTo>
                    <a:pt x="78" y="53"/>
                  </a:lnTo>
                  <a:lnTo>
                    <a:pt x="81" y="52"/>
                  </a:lnTo>
                  <a:lnTo>
                    <a:pt x="83" y="50"/>
                  </a:lnTo>
                  <a:lnTo>
                    <a:pt x="84" y="50"/>
                  </a:lnTo>
                  <a:lnTo>
                    <a:pt x="78" y="71"/>
                  </a:lnTo>
                  <a:lnTo>
                    <a:pt x="77" y="71"/>
                  </a:lnTo>
                  <a:lnTo>
                    <a:pt x="77" y="71"/>
                  </a:lnTo>
                  <a:lnTo>
                    <a:pt x="75" y="68"/>
                  </a:lnTo>
                  <a:lnTo>
                    <a:pt x="73" y="66"/>
                  </a:lnTo>
                  <a:lnTo>
                    <a:pt x="70" y="65"/>
                  </a:lnTo>
                  <a:lnTo>
                    <a:pt x="67" y="64"/>
                  </a:lnTo>
                  <a:lnTo>
                    <a:pt x="58" y="63"/>
                  </a:lnTo>
                  <a:lnTo>
                    <a:pt x="48" y="63"/>
                  </a:lnTo>
                  <a:lnTo>
                    <a:pt x="45" y="63"/>
                  </a:lnTo>
                  <a:lnTo>
                    <a:pt x="36" y="95"/>
                  </a:lnTo>
                  <a:lnTo>
                    <a:pt x="36" y="95"/>
                  </a:lnTo>
                  <a:lnTo>
                    <a:pt x="34" y="103"/>
                  </a:lnTo>
                  <a:lnTo>
                    <a:pt x="32" y="109"/>
                  </a:lnTo>
                  <a:lnTo>
                    <a:pt x="33" y="114"/>
                  </a:lnTo>
                  <a:lnTo>
                    <a:pt x="34" y="117"/>
                  </a:lnTo>
                  <a:lnTo>
                    <a:pt x="34" y="118"/>
                  </a:lnTo>
                  <a:lnTo>
                    <a:pt x="0" y="118"/>
                  </a:lnTo>
                  <a:lnTo>
                    <a:pt x="0" y="117"/>
                  </a:lnTo>
                  <a:lnTo>
                    <a:pt x="0" y="117"/>
                  </a:lnTo>
                  <a:lnTo>
                    <a:pt x="3" y="114"/>
                  </a:lnTo>
                  <a:lnTo>
                    <a:pt x="6" y="110"/>
                  </a:lnTo>
                  <a:lnTo>
                    <a:pt x="8" y="104"/>
                  </a:lnTo>
                  <a:lnTo>
                    <a:pt x="11" y="96"/>
                  </a:lnTo>
                  <a:lnTo>
                    <a:pt x="32" y="24"/>
                  </a:lnTo>
                  <a:lnTo>
                    <a:pt x="32" y="24"/>
                  </a:lnTo>
                  <a:lnTo>
                    <a:pt x="34" y="15"/>
                  </a:lnTo>
                  <a:lnTo>
                    <a:pt x="35" y="9"/>
                  </a:lnTo>
                  <a:lnTo>
                    <a:pt x="35" y="5"/>
                  </a:lnTo>
                  <a:lnTo>
                    <a:pt x="33" y="1"/>
                  </a:lnTo>
                  <a:lnTo>
                    <a:pt x="33" y="0"/>
                  </a:lnTo>
                  <a:lnTo>
                    <a:pt x="10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9" name="Freeform 30"/>
            <p:cNvSpPr>
              <a:spLocks/>
            </p:cNvSpPr>
            <p:nvPr userDrawn="1"/>
          </p:nvSpPr>
          <p:spPr bwMode="auto">
            <a:xfrm>
              <a:off x="1925638" y="1789113"/>
              <a:ext cx="150813" cy="187325"/>
            </a:xfrm>
            <a:custGeom>
              <a:avLst/>
              <a:gdLst>
                <a:gd name="T0" fmla="*/ 95 w 95"/>
                <a:gd name="T1" fmla="*/ 0 h 118"/>
                <a:gd name="T2" fmla="*/ 95 w 95"/>
                <a:gd name="T3" fmla="*/ 0 h 118"/>
                <a:gd name="T4" fmla="*/ 89 w 95"/>
                <a:gd name="T5" fmla="*/ 22 h 118"/>
                <a:gd name="T6" fmla="*/ 87 w 95"/>
                <a:gd name="T7" fmla="*/ 22 h 118"/>
                <a:gd name="T8" fmla="*/ 87 w 95"/>
                <a:gd name="T9" fmla="*/ 22 h 118"/>
                <a:gd name="T10" fmla="*/ 85 w 95"/>
                <a:gd name="T11" fmla="*/ 16 h 118"/>
                <a:gd name="T12" fmla="*/ 82 w 95"/>
                <a:gd name="T13" fmla="*/ 13 h 118"/>
                <a:gd name="T14" fmla="*/ 78 w 95"/>
                <a:gd name="T15" fmla="*/ 11 h 118"/>
                <a:gd name="T16" fmla="*/ 75 w 95"/>
                <a:gd name="T17" fmla="*/ 9 h 118"/>
                <a:gd name="T18" fmla="*/ 67 w 95"/>
                <a:gd name="T19" fmla="*/ 8 h 118"/>
                <a:gd name="T20" fmla="*/ 61 w 95"/>
                <a:gd name="T21" fmla="*/ 8 h 118"/>
                <a:gd name="T22" fmla="*/ 60 w 95"/>
                <a:gd name="T23" fmla="*/ 8 h 118"/>
                <a:gd name="T24" fmla="*/ 35 w 95"/>
                <a:gd name="T25" fmla="*/ 95 h 118"/>
                <a:gd name="T26" fmla="*/ 35 w 95"/>
                <a:gd name="T27" fmla="*/ 95 h 118"/>
                <a:gd name="T28" fmla="*/ 32 w 95"/>
                <a:gd name="T29" fmla="*/ 110 h 118"/>
                <a:gd name="T30" fmla="*/ 32 w 95"/>
                <a:gd name="T31" fmla="*/ 114 h 118"/>
                <a:gd name="T32" fmla="*/ 34 w 95"/>
                <a:gd name="T33" fmla="*/ 117 h 118"/>
                <a:gd name="T34" fmla="*/ 34 w 95"/>
                <a:gd name="T35" fmla="*/ 118 h 118"/>
                <a:gd name="T36" fmla="*/ 0 w 95"/>
                <a:gd name="T37" fmla="*/ 118 h 118"/>
                <a:gd name="T38" fmla="*/ 0 w 95"/>
                <a:gd name="T39" fmla="*/ 117 h 118"/>
                <a:gd name="T40" fmla="*/ 0 w 95"/>
                <a:gd name="T41" fmla="*/ 117 h 118"/>
                <a:gd name="T42" fmla="*/ 4 w 95"/>
                <a:gd name="T43" fmla="*/ 114 h 118"/>
                <a:gd name="T44" fmla="*/ 6 w 95"/>
                <a:gd name="T45" fmla="*/ 110 h 118"/>
                <a:gd name="T46" fmla="*/ 8 w 95"/>
                <a:gd name="T47" fmla="*/ 104 h 118"/>
                <a:gd name="T48" fmla="*/ 11 w 95"/>
                <a:gd name="T49" fmla="*/ 95 h 118"/>
                <a:gd name="T50" fmla="*/ 36 w 95"/>
                <a:gd name="T51" fmla="*/ 8 h 118"/>
                <a:gd name="T52" fmla="*/ 33 w 95"/>
                <a:gd name="T53" fmla="*/ 8 h 118"/>
                <a:gd name="T54" fmla="*/ 33 w 95"/>
                <a:gd name="T55" fmla="*/ 8 h 118"/>
                <a:gd name="T56" fmla="*/ 26 w 95"/>
                <a:gd name="T57" fmla="*/ 8 h 118"/>
                <a:gd name="T58" fmla="*/ 19 w 95"/>
                <a:gd name="T59" fmla="*/ 9 h 118"/>
                <a:gd name="T60" fmla="*/ 15 w 95"/>
                <a:gd name="T61" fmla="*/ 11 h 118"/>
                <a:gd name="T62" fmla="*/ 11 w 95"/>
                <a:gd name="T63" fmla="*/ 13 h 118"/>
                <a:gd name="T64" fmla="*/ 7 w 95"/>
                <a:gd name="T65" fmla="*/ 16 h 118"/>
                <a:gd name="T66" fmla="*/ 3 w 95"/>
                <a:gd name="T67" fmla="*/ 22 h 118"/>
                <a:gd name="T68" fmla="*/ 1 w 95"/>
                <a:gd name="T69" fmla="*/ 22 h 118"/>
                <a:gd name="T70" fmla="*/ 1 w 95"/>
                <a:gd name="T71" fmla="*/ 22 h 118"/>
                <a:gd name="T72" fmla="*/ 8 w 95"/>
                <a:gd name="T73" fmla="*/ 0 h 118"/>
                <a:gd name="T74" fmla="*/ 95 w 95"/>
                <a:gd name="T75" fmla="*/ 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5" h="118">
                  <a:moveTo>
                    <a:pt x="95" y="0"/>
                  </a:moveTo>
                  <a:lnTo>
                    <a:pt x="95" y="0"/>
                  </a:lnTo>
                  <a:lnTo>
                    <a:pt x="89" y="22"/>
                  </a:lnTo>
                  <a:lnTo>
                    <a:pt x="87" y="22"/>
                  </a:lnTo>
                  <a:lnTo>
                    <a:pt x="87" y="22"/>
                  </a:lnTo>
                  <a:lnTo>
                    <a:pt x="85" y="16"/>
                  </a:lnTo>
                  <a:lnTo>
                    <a:pt x="82" y="13"/>
                  </a:lnTo>
                  <a:lnTo>
                    <a:pt x="78" y="11"/>
                  </a:lnTo>
                  <a:lnTo>
                    <a:pt x="75" y="9"/>
                  </a:lnTo>
                  <a:lnTo>
                    <a:pt x="67" y="8"/>
                  </a:lnTo>
                  <a:lnTo>
                    <a:pt x="61" y="8"/>
                  </a:lnTo>
                  <a:lnTo>
                    <a:pt x="60" y="8"/>
                  </a:lnTo>
                  <a:lnTo>
                    <a:pt x="35" y="95"/>
                  </a:lnTo>
                  <a:lnTo>
                    <a:pt x="35" y="95"/>
                  </a:lnTo>
                  <a:lnTo>
                    <a:pt x="32" y="110"/>
                  </a:lnTo>
                  <a:lnTo>
                    <a:pt x="32" y="114"/>
                  </a:lnTo>
                  <a:lnTo>
                    <a:pt x="34" y="117"/>
                  </a:lnTo>
                  <a:lnTo>
                    <a:pt x="34" y="118"/>
                  </a:lnTo>
                  <a:lnTo>
                    <a:pt x="0" y="118"/>
                  </a:lnTo>
                  <a:lnTo>
                    <a:pt x="0" y="117"/>
                  </a:lnTo>
                  <a:lnTo>
                    <a:pt x="0" y="117"/>
                  </a:lnTo>
                  <a:lnTo>
                    <a:pt x="4" y="114"/>
                  </a:lnTo>
                  <a:lnTo>
                    <a:pt x="6" y="110"/>
                  </a:lnTo>
                  <a:lnTo>
                    <a:pt x="8" y="104"/>
                  </a:lnTo>
                  <a:lnTo>
                    <a:pt x="11" y="95"/>
                  </a:lnTo>
                  <a:lnTo>
                    <a:pt x="36" y="8"/>
                  </a:lnTo>
                  <a:lnTo>
                    <a:pt x="33" y="8"/>
                  </a:lnTo>
                  <a:lnTo>
                    <a:pt x="33" y="8"/>
                  </a:lnTo>
                  <a:lnTo>
                    <a:pt x="26" y="8"/>
                  </a:lnTo>
                  <a:lnTo>
                    <a:pt x="19" y="9"/>
                  </a:lnTo>
                  <a:lnTo>
                    <a:pt x="15" y="11"/>
                  </a:lnTo>
                  <a:lnTo>
                    <a:pt x="11" y="13"/>
                  </a:lnTo>
                  <a:lnTo>
                    <a:pt x="7" y="16"/>
                  </a:lnTo>
                  <a:lnTo>
                    <a:pt x="3" y="22"/>
                  </a:lnTo>
                  <a:lnTo>
                    <a:pt x="1" y="22"/>
                  </a:lnTo>
                  <a:lnTo>
                    <a:pt x="1" y="22"/>
                  </a:lnTo>
                  <a:lnTo>
                    <a:pt x="8" y="0"/>
                  </a:lnTo>
                  <a:lnTo>
                    <a:pt x="9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 name="Freeform 31"/>
            <p:cNvSpPr>
              <a:spLocks/>
            </p:cNvSpPr>
            <p:nvPr userDrawn="1"/>
          </p:nvSpPr>
          <p:spPr bwMode="auto">
            <a:xfrm>
              <a:off x="1447801" y="1789113"/>
              <a:ext cx="238125" cy="187325"/>
            </a:xfrm>
            <a:custGeom>
              <a:avLst/>
              <a:gdLst>
                <a:gd name="T0" fmla="*/ 150 w 150"/>
                <a:gd name="T1" fmla="*/ 1 h 118"/>
                <a:gd name="T2" fmla="*/ 150 w 150"/>
                <a:gd name="T3" fmla="*/ 1 h 118"/>
                <a:gd name="T4" fmla="*/ 147 w 150"/>
                <a:gd name="T5" fmla="*/ 5 h 118"/>
                <a:gd name="T6" fmla="*/ 144 w 150"/>
                <a:gd name="T7" fmla="*/ 9 h 118"/>
                <a:gd name="T8" fmla="*/ 136 w 150"/>
                <a:gd name="T9" fmla="*/ 23 h 118"/>
                <a:gd name="T10" fmla="*/ 136 w 150"/>
                <a:gd name="T11" fmla="*/ 23 h 118"/>
                <a:gd name="T12" fmla="*/ 108 w 150"/>
                <a:gd name="T13" fmla="*/ 76 h 118"/>
                <a:gd name="T14" fmla="*/ 87 w 150"/>
                <a:gd name="T15" fmla="*/ 118 h 118"/>
                <a:gd name="T16" fmla="*/ 74 w 150"/>
                <a:gd name="T17" fmla="*/ 118 h 118"/>
                <a:gd name="T18" fmla="*/ 67 w 150"/>
                <a:gd name="T19" fmla="*/ 44 h 118"/>
                <a:gd name="T20" fmla="*/ 66 w 150"/>
                <a:gd name="T21" fmla="*/ 44 h 118"/>
                <a:gd name="T22" fmla="*/ 26 w 150"/>
                <a:gd name="T23" fmla="*/ 118 h 118"/>
                <a:gd name="T24" fmla="*/ 15 w 150"/>
                <a:gd name="T25" fmla="*/ 118 h 118"/>
                <a:gd name="T26" fmla="*/ 5 w 150"/>
                <a:gd name="T27" fmla="*/ 24 h 118"/>
                <a:gd name="T28" fmla="*/ 5 w 150"/>
                <a:gd name="T29" fmla="*/ 24 h 118"/>
                <a:gd name="T30" fmla="*/ 4 w 150"/>
                <a:gd name="T31" fmla="*/ 9 h 118"/>
                <a:gd name="T32" fmla="*/ 2 w 150"/>
                <a:gd name="T33" fmla="*/ 5 h 118"/>
                <a:gd name="T34" fmla="*/ 0 w 150"/>
                <a:gd name="T35" fmla="*/ 1 h 118"/>
                <a:gd name="T36" fmla="*/ 0 w 150"/>
                <a:gd name="T37" fmla="*/ 0 h 118"/>
                <a:gd name="T38" fmla="*/ 33 w 150"/>
                <a:gd name="T39" fmla="*/ 0 h 118"/>
                <a:gd name="T40" fmla="*/ 33 w 150"/>
                <a:gd name="T41" fmla="*/ 1 h 118"/>
                <a:gd name="T42" fmla="*/ 33 w 150"/>
                <a:gd name="T43" fmla="*/ 1 h 118"/>
                <a:gd name="T44" fmla="*/ 31 w 150"/>
                <a:gd name="T45" fmla="*/ 5 h 118"/>
                <a:gd name="T46" fmla="*/ 29 w 150"/>
                <a:gd name="T47" fmla="*/ 9 h 118"/>
                <a:gd name="T48" fmla="*/ 29 w 150"/>
                <a:gd name="T49" fmla="*/ 14 h 118"/>
                <a:gd name="T50" fmla="*/ 29 w 150"/>
                <a:gd name="T51" fmla="*/ 23 h 118"/>
                <a:gd name="T52" fmla="*/ 35 w 150"/>
                <a:gd name="T53" fmla="*/ 79 h 118"/>
                <a:gd name="T54" fmla="*/ 35 w 150"/>
                <a:gd name="T55" fmla="*/ 79 h 118"/>
                <a:gd name="T56" fmla="*/ 77 w 150"/>
                <a:gd name="T57" fmla="*/ 1 h 118"/>
                <a:gd name="T58" fmla="*/ 86 w 150"/>
                <a:gd name="T59" fmla="*/ 1 h 118"/>
                <a:gd name="T60" fmla="*/ 93 w 150"/>
                <a:gd name="T61" fmla="*/ 79 h 118"/>
                <a:gd name="T62" fmla="*/ 94 w 150"/>
                <a:gd name="T63" fmla="*/ 79 h 118"/>
                <a:gd name="T64" fmla="*/ 94 w 150"/>
                <a:gd name="T65" fmla="*/ 79 h 118"/>
                <a:gd name="T66" fmla="*/ 124 w 150"/>
                <a:gd name="T67" fmla="*/ 21 h 118"/>
                <a:gd name="T68" fmla="*/ 124 w 150"/>
                <a:gd name="T69" fmla="*/ 21 h 118"/>
                <a:gd name="T70" fmla="*/ 128 w 150"/>
                <a:gd name="T71" fmla="*/ 12 h 118"/>
                <a:gd name="T72" fmla="*/ 129 w 150"/>
                <a:gd name="T73" fmla="*/ 6 h 118"/>
                <a:gd name="T74" fmla="*/ 129 w 150"/>
                <a:gd name="T75" fmla="*/ 3 h 118"/>
                <a:gd name="T76" fmla="*/ 128 w 150"/>
                <a:gd name="T77" fmla="*/ 1 h 118"/>
                <a:gd name="T78" fmla="*/ 128 w 150"/>
                <a:gd name="T79" fmla="*/ 0 h 118"/>
                <a:gd name="T80" fmla="*/ 150 w 150"/>
                <a:gd name="T81" fmla="*/ 0 h 118"/>
                <a:gd name="T82" fmla="*/ 150 w 150"/>
                <a:gd name="T83" fmla="*/ 1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0" h="118">
                  <a:moveTo>
                    <a:pt x="150" y="1"/>
                  </a:moveTo>
                  <a:lnTo>
                    <a:pt x="150" y="1"/>
                  </a:lnTo>
                  <a:lnTo>
                    <a:pt x="147" y="5"/>
                  </a:lnTo>
                  <a:lnTo>
                    <a:pt x="144" y="9"/>
                  </a:lnTo>
                  <a:lnTo>
                    <a:pt x="136" y="23"/>
                  </a:lnTo>
                  <a:lnTo>
                    <a:pt x="136" y="23"/>
                  </a:lnTo>
                  <a:lnTo>
                    <a:pt x="108" y="76"/>
                  </a:lnTo>
                  <a:lnTo>
                    <a:pt x="87" y="118"/>
                  </a:lnTo>
                  <a:lnTo>
                    <a:pt x="74" y="118"/>
                  </a:lnTo>
                  <a:lnTo>
                    <a:pt x="67" y="44"/>
                  </a:lnTo>
                  <a:lnTo>
                    <a:pt x="66" y="44"/>
                  </a:lnTo>
                  <a:lnTo>
                    <a:pt x="26" y="118"/>
                  </a:lnTo>
                  <a:lnTo>
                    <a:pt x="15" y="118"/>
                  </a:lnTo>
                  <a:lnTo>
                    <a:pt x="5" y="24"/>
                  </a:lnTo>
                  <a:lnTo>
                    <a:pt x="5" y="24"/>
                  </a:lnTo>
                  <a:lnTo>
                    <a:pt x="4" y="9"/>
                  </a:lnTo>
                  <a:lnTo>
                    <a:pt x="2" y="5"/>
                  </a:lnTo>
                  <a:lnTo>
                    <a:pt x="0" y="1"/>
                  </a:lnTo>
                  <a:lnTo>
                    <a:pt x="0" y="0"/>
                  </a:lnTo>
                  <a:lnTo>
                    <a:pt x="33" y="0"/>
                  </a:lnTo>
                  <a:lnTo>
                    <a:pt x="33" y="1"/>
                  </a:lnTo>
                  <a:lnTo>
                    <a:pt x="33" y="1"/>
                  </a:lnTo>
                  <a:lnTo>
                    <a:pt x="31" y="5"/>
                  </a:lnTo>
                  <a:lnTo>
                    <a:pt x="29" y="9"/>
                  </a:lnTo>
                  <a:lnTo>
                    <a:pt x="29" y="14"/>
                  </a:lnTo>
                  <a:lnTo>
                    <a:pt x="29" y="23"/>
                  </a:lnTo>
                  <a:lnTo>
                    <a:pt x="35" y="79"/>
                  </a:lnTo>
                  <a:lnTo>
                    <a:pt x="35" y="79"/>
                  </a:lnTo>
                  <a:lnTo>
                    <a:pt x="77" y="1"/>
                  </a:lnTo>
                  <a:lnTo>
                    <a:pt x="86" y="1"/>
                  </a:lnTo>
                  <a:lnTo>
                    <a:pt x="93" y="79"/>
                  </a:lnTo>
                  <a:lnTo>
                    <a:pt x="94" y="79"/>
                  </a:lnTo>
                  <a:lnTo>
                    <a:pt x="94" y="79"/>
                  </a:lnTo>
                  <a:lnTo>
                    <a:pt x="124" y="21"/>
                  </a:lnTo>
                  <a:lnTo>
                    <a:pt x="124" y="21"/>
                  </a:lnTo>
                  <a:lnTo>
                    <a:pt x="128" y="12"/>
                  </a:lnTo>
                  <a:lnTo>
                    <a:pt x="129" y="6"/>
                  </a:lnTo>
                  <a:lnTo>
                    <a:pt x="129" y="3"/>
                  </a:lnTo>
                  <a:lnTo>
                    <a:pt x="128" y="1"/>
                  </a:lnTo>
                  <a:lnTo>
                    <a:pt x="128" y="0"/>
                  </a:lnTo>
                  <a:lnTo>
                    <a:pt x="150" y="0"/>
                  </a:lnTo>
                  <a:lnTo>
                    <a:pt x="15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Tree>
    <p:extLst>
      <p:ext uri="{BB962C8B-B14F-4D97-AF65-F5344CB8AC3E}">
        <p14:creationId xmlns:p14="http://schemas.microsoft.com/office/powerpoint/2010/main" val="3061049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Layout>
</file>

<file path=ppt/slideLayouts/slideLayout239.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E0F860-2588-3E35-2A77-EE77CBE4268B}"/>
              </a:ext>
            </a:extLst>
          </p:cNvPr>
          <p:cNvSpPr>
            <a:spLocks noGrp="1"/>
          </p:cNvSpPr>
          <p:nvPr>
            <p:ph type="ctrTitle"/>
          </p:nvPr>
        </p:nvSpPr>
        <p:spPr>
          <a:xfrm>
            <a:off x="341763" y="272900"/>
            <a:ext cx="7468120" cy="2768388"/>
          </a:xfrm>
        </p:spPr>
        <p:txBody>
          <a:bodyPr anchor="t" anchorCtr="0"/>
          <a:lstStyle>
            <a:lvl1pPr algn="l">
              <a:lnSpc>
                <a:spcPct val="86000"/>
              </a:lnSpc>
              <a:defRPr sz="6201" b="0" spc="-159" baseline="0">
                <a:solidFill>
                  <a:schemeClr val="tx1"/>
                </a:solidFill>
                <a:latin typeface="+mj-lt"/>
              </a:defRPr>
            </a:lvl1pPr>
          </a:lstStyle>
          <a:p>
            <a:r>
              <a:rPr lang="en-US"/>
              <a:t>Click to edit Master title style</a:t>
            </a:r>
            <a:endParaRPr lang="en-GB" dirty="0"/>
          </a:p>
        </p:txBody>
      </p:sp>
      <p:sp>
        <p:nvSpPr>
          <p:cNvPr id="12" name="Date Placeholder 11">
            <a:extLst>
              <a:ext uri="{FF2B5EF4-FFF2-40B4-BE49-F238E27FC236}">
                <a16:creationId xmlns:a16="http://schemas.microsoft.com/office/drawing/2014/main" id="{5F7DEBDE-80C5-7B77-B246-60D2F7639FC1}"/>
              </a:ext>
            </a:extLst>
          </p:cNvPr>
          <p:cNvSpPr>
            <a:spLocks noGrp="1"/>
          </p:cNvSpPr>
          <p:nvPr>
            <p:ph type="dt" sz="half" idx="14"/>
          </p:nvPr>
        </p:nvSpPr>
        <p:spPr>
          <a:xfrm>
            <a:off x="8556695" y="5215228"/>
            <a:ext cx="1902419" cy="223300"/>
          </a:xfrm>
        </p:spPr>
        <p:txBody>
          <a:bodyPr/>
          <a:lstStyle>
            <a:lvl1pPr>
              <a:defRPr sz="1240" spc="-18" baseline="0">
                <a:latin typeface="+mn-lt"/>
              </a:defRPr>
            </a:lvl1pPr>
          </a:lstStyle>
          <a:p>
            <a:endParaRPr lang="en-GB" dirty="0"/>
          </a:p>
        </p:txBody>
      </p:sp>
      <p:pic>
        <p:nvPicPr>
          <p:cNvPr id="15" name="Graphic 14">
            <a:extLst>
              <a:ext uri="{FF2B5EF4-FFF2-40B4-BE49-F238E27FC236}">
                <a16:creationId xmlns:a16="http://schemas.microsoft.com/office/drawing/2014/main" id="{DBCCCAD9-9977-D3B4-F6BE-FF3CC7081D7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41762" y="5058498"/>
            <a:ext cx="1963060" cy="672844"/>
          </a:xfrm>
          <a:prstGeom prst="rect">
            <a:avLst/>
          </a:prstGeom>
        </p:spPr>
      </p:pic>
      <p:cxnSp>
        <p:nvCxnSpPr>
          <p:cNvPr id="16" name="Straight Connector 15">
            <a:extLst>
              <a:ext uri="{FF2B5EF4-FFF2-40B4-BE49-F238E27FC236}">
                <a16:creationId xmlns:a16="http://schemas.microsoft.com/office/drawing/2014/main" id="{9F0A9B91-301A-746C-B942-BDF6B4EC9450}"/>
              </a:ext>
            </a:extLst>
          </p:cNvPr>
          <p:cNvCxnSpPr>
            <a:cxnSpLocks/>
          </p:cNvCxnSpPr>
          <p:nvPr userDrawn="1"/>
        </p:nvCxnSpPr>
        <p:spPr>
          <a:xfrm>
            <a:off x="8388627" y="341829"/>
            <a:ext cx="0" cy="539373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Text Placeholder 18">
            <a:extLst>
              <a:ext uri="{FF2B5EF4-FFF2-40B4-BE49-F238E27FC236}">
                <a16:creationId xmlns:a16="http://schemas.microsoft.com/office/drawing/2014/main" id="{A213FA65-CE19-FAA1-082E-8B30946F1ED2}"/>
              </a:ext>
            </a:extLst>
          </p:cNvPr>
          <p:cNvSpPr>
            <a:spLocks noGrp="1"/>
          </p:cNvSpPr>
          <p:nvPr>
            <p:ph type="body" sz="quarter" idx="16" hasCustomPrompt="1"/>
          </p:nvPr>
        </p:nvSpPr>
        <p:spPr>
          <a:xfrm>
            <a:off x="8556694" y="4380662"/>
            <a:ext cx="1902895" cy="823020"/>
          </a:xfrm>
        </p:spPr>
        <p:txBody>
          <a:bodyPr anchor="b" anchorCtr="0"/>
          <a:lstStyle>
            <a:lvl1pPr marL="0" indent="0">
              <a:spcBef>
                <a:spcPts val="0"/>
              </a:spcBef>
              <a:buNone/>
              <a:defRPr sz="1240" spc="-18" baseline="0">
                <a:solidFill>
                  <a:schemeClr val="tx1"/>
                </a:solidFill>
              </a:defRPr>
            </a:lvl1pPr>
            <a:lvl2pPr marL="255139" indent="0">
              <a:buNone/>
              <a:defRPr/>
            </a:lvl2pPr>
          </a:lstStyle>
          <a:p>
            <a:pPr lvl="0"/>
            <a:r>
              <a:rPr lang="en-US" dirty="0"/>
              <a:t>Presentation to [Name]</a:t>
            </a:r>
          </a:p>
        </p:txBody>
      </p:sp>
      <p:sp>
        <p:nvSpPr>
          <p:cNvPr id="8" name="Text Placeholder 7">
            <a:extLst>
              <a:ext uri="{FF2B5EF4-FFF2-40B4-BE49-F238E27FC236}">
                <a16:creationId xmlns:a16="http://schemas.microsoft.com/office/drawing/2014/main" id="{0D0AA942-7BEC-239F-53CF-391491F48F1D}"/>
              </a:ext>
            </a:extLst>
          </p:cNvPr>
          <p:cNvSpPr>
            <a:spLocks noGrp="1"/>
          </p:cNvSpPr>
          <p:nvPr>
            <p:ph type="body" sz="quarter" idx="18" hasCustomPrompt="1"/>
          </p:nvPr>
        </p:nvSpPr>
        <p:spPr>
          <a:xfrm>
            <a:off x="8556694" y="5545583"/>
            <a:ext cx="1902895" cy="223300"/>
          </a:xfrm>
        </p:spPr>
        <p:txBody>
          <a:bodyPr anchor="b" anchorCtr="0"/>
          <a:lstStyle>
            <a:lvl1pPr>
              <a:spcBef>
                <a:spcPts val="0"/>
              </a:spcBef>
              <a:defRPr sz="1240" spc="-18" baseline="0"/>
            </a:lvl1pPr>
          </a:lstStyle>
          <a:p>
            <a:pPr lvl="0"/>
            <a:r>
              <a:rPr lang="en-US" dirty="0"/>
              <a:t>Confidentiality: Restricted</a:t>
            </a:r>
          </a:p>
        </p:txBody>
      </p:sp>
    </p:spTree>
    <p:extLst>
      <p:ext uri="{BB962C8B-B14F-4D97-AF65-F5344CB8AC3E}">
        <p14:creationId xmlns:p14="http://schemas.microsoft.com/office/powerpoint/2010/main" val="91769344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2 columns">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a:xfrm>
            <a:off x="9823251" y="5592196"/>
            <a:ext cx="762000" cy="228600"/>
          </a:xfrm>
        </p:spPr>
        <p:txBody>
          <a:bodyPr/>
          <a:lstStyle>
            <a:lvl1pPr algn="r">
              <a:defRPr/>
            </a:lvl1pPr>
          </a:lstStyle>
          <a:p>
            <a:fld id="{F17889F7-7963-4A16-ADF8-FEE4D97DC541}" type="slidenum">
              <a:rPr lang="en-GB" smtClean="0"/>
              <a:pPr/>
              <a:t>‹#›</a:t>
            </a:fld>
            <a:endParaRPr lang="en-GB"/>
          </a:p>
        </p:txBody>
      </p:sp>
      <p:sp>
        <p:nvSpPr>
          <p:cNvPr id="12" name="Rectangle 34"/>
          <p:cNvSpPr>
            <a:spLocks noGrp="1" noChangeArrowheads="1"/>
          </p:cNvSpPr>
          <p:nvPr>
            <p:ph type="title" hasCustomPrompt="1"/>
          </p:nvPr>
        </p:nvSpPr>
        <p:spPr bwMode="auto">
          <a:xfrm>
            <a:off x="287338" y="301625"/>
            <a:ext cx="8605142" cy="463798"/>
          </a:xfrm>
          <a:prstGeom prst="rect">
            <a:avLst/>
          </a:prstGeom>
          <a:noFill/>
          <a:ln w="9525">
            <a:noFill/>
            <a:miter lim="800000"/>
            <a:headEnd/>
            <a:tailEnd/>
          </a:ln>
          <a:effectLst/>
        </p:spPr>
        <p:txBody>
          <a:bodyPr vert="horz" wrap="square" lIns="107970" tIns="53985" rIns="107970" bIns="53985" numCol="1" anchor="t" anchorCtr="0" compatLnSpc="1">
            <a:prstTxWarp prst="textNoShape">
              <a:avLst/>
            </a:prstTxWarp>
          </a:bodyPr>
          <a:lstStyle>
            <a:lvl1pPr>
              <a:defRPr/>
            </a:lvl1pPr>
          </a:lstStyle>
          <a:p>
            <a:r>
              <a:rPr lang="en-US" kern="0" dirty="0"/>
              <a:t>Your title – keep it short, size can vary between 14pt and 24pt</a:t>
            </a:r>
            <a:endParaRPr lang="en-GB" kern="0" dirty="0"/>
          </a:p>
        </p:txBody>
      </p:sp>
      <p:sp>
        <p:nvSpPr>
          <p:cNvPr id="3" name="Text Placeholder 2"/>
          <p:cNvSpPr>
            <a:spLocks noGrp="1"/>
          </p:cNvSpPr>
          <p:nvPr>
            <p:ph type="body" sz="quarter" idx="14" hasCustomPrompt="1"/>
          </p:nvPr>
        </p:nvSpPr>
        <p:spPr>
          <a:xfrm>
            <a:off x="287338" y="1022350"/>
            <a:ext cx="4105275" cy="4032250"/>
          </a:xfrm>
        </p:spPr>
        <p:txBody>
          <a:bodyPr/>
          <a:lstStyle>
            <a:lvl1pPr>
              <a:defRPr sz="1400" b="1"/>
            </a:lvl1pPr>
            <a:lvl2pPr>
              <a:defRPr b="0"/>
            </a:lvl2pPr>
            <a:lvl3pPr marL="744174" indent="-215567">
              <a:buFont typeface="Arial" panose="020B0604020202020204" pitchFamily="34" charset="0"/>
              <a:buChar char="−"/>
              <a:defRPr b="0"/>
            </a:lvl3pPr>
            <a:lvl4pPr>
              <a:defRPr b="0" baseline="0"/>
            </a:lvl4pPr>
            <a:lvl5pPr>
              <a:defRPr b="0"/>
            </a:lvl5pPr>
          </a:lstStyle>
          <a:p>
            <a:r>
              <a:rPr lang="en-US" b="0" dirty="0"/>
              <a:t>SWIFT is a member-owned cooperative through which the financial world conducts its business operations with speed, certainty and confidence. More than 10,800 financial institutions and corporations in over 200 countries trust us every day to exchange millions of </a:t>
            </a:r>
            <a:r>
              <a:rPr lang="en-US" b="0" dirty="0" err="1"/>
              <a:t>standardised</a:t>
            </a:r>
            <a:r>
              <a:rPr lang="en-US" b="0" dirty="0"/>
              <a:t> financial messages.</a:t>
            </a:r>
          </a:p>
          <a:p>
            <a:pPr lvl="1"/>
            <a:r>
              <a:rPr lang="en-US" dirty="0"/>
              <a:t>Point second level</a:t>
            </a:r>
          </a:p>
          <a:p>
            <a:pPr lvl="2"/>
            <a:r>
              <a:rPr lang="en-US" dirty="0"/>
              <a:t>Point third level</a:t>
            </a:r>
          </a:p>
          <a:p>
            <a:pPr lvl="3"/>
            <a:r>
              <a:rPr lang="en-US" dirty="0"/>
              <a:t>Point fourth level</a:t>
            </a:r>
          </a:p>
          <a:p>
            <a:pPr lvl="4"/>
            <a:r>
              <a:rPr lang="en-US" dirty="0"/>
              <a:t>Point fifth level</a:t>
            </a:r>
            <a:endParaRPr lang="en-GB" dirty="0"/>
          </a:p>
        </p:txBody>
      </p:sp>
      <p:sp>
        <p:nvSpPr>
          <p:cNvPr id="13" name="Text Placeholder 2"/>
          <p:cNvSpPr>
            <a:spLocks noGrp="1"/>
          </p:cNvSpPr>
          <p:nvPr>
            <p:ph type="body" sz="quarter" idx="15" hasCustomPrompt="1"/>
          </p:nvPr>
        </p:nvSpPr>
        <p:spPr>
          <a:xfrm>
            <a:off x="4787255" y="1022251"/>
            <a:ext cx="4105275" cy="4032250"/>
          </a:xfrm>
        </p:spPr>
        <p:txBody>
          <a:bodyPr/>
          <a:lstStyle>
            <a:lvl1pPr>
              <a:defRPr sz="1400"/>
            </a:lvl1pPr>
            <a:lvl3pPr marL="744174" indent="-215567">
              <a:buFont typeface="Arial" panose="020B0604020202020204" pitchFamily="34" charset="0"/>
              <a:buChar char="−"/>
              <a:defRPr/>
            </a:lvl3pPr>
          </a:lstStyle>
          <a:p>
            <a:r>
              <a:rPr lang="en-US" b="0" dirty="0"/>
              <a:t>SWIFT is a member-owned cooperative through which the financial world conducts its business operations with speed, certainty and confidence. More than 10,800 financial institutions and corporations in over 200 countries trust us every day to exchange millions of </a:t>
            </a:r>
            <a:r>
              <a:rPr lang="en-US" b="0" dirty="0" err="1"/>
              <a:t>standardised</a:t>
            </a:r>
            <a:r>
              <a:rPr lang="en-US" b="0" dirty="0"/>
              <a:t> financial messages.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5" name="Footer Placeholder 3"/>
          <p:cNvSpPr>
            <a:spLocks noGrp="1"/>
          </p:cNvSpPr>
          <p:nvPr>
            <p:ph type="ftr" sz="quarter" idx="10"/>
          </p:nvPr>
        </p:nvSpPr>
        <p:spPr>
          <a:xfrm>
            <a:off x="658292" y="5592196"/>
            <a:ext cx="8918847" cy="228600"/>
          </a:xfrm>
        </p:spPr>
        <p:txBody>
          <a:bodyPr/>
          <a:lstStyle>
            <a:lvl1pPr>
              <a:defRPr>
                <a:solidFill>
                  <a:schemeClr val="tx2"/>
                </a:solidFill>
              </a:defRPr>
            </a:lvl1pPr>
          </a:lstStyle>
          <a:p>
            <a:r>
              <a:rPr lang="en-US"/>
              <a:t>Global webinar for third-party providers</a:t>
            </a:r>
            <a:endParaRPr lang="en-GB" dirty="0"/>
          </a:p>
        </p:txBody>
      </p:sp>
    </p:spTree>
    <p:extLst>
      <p:ext uri="{BB962C8B-B14F-4D97-AF65-F5344CB8AC3E}">
        <p14:creationId xmlns:p14="http://schemas.microsoft.com/office/powerpoint/2010/main" val="1472282190"/>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showMasterSp="0" preserve="1" userDrawn="1">
  <p:cSld name="Title Slide Option 1">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E0F860-2588-3E35-2A77-EE77CBE4268B}"/>
              </a:ext>
            </a:extLst>
          </p:cNvPr>
          <p:cNvSpPr>
            <a:spLocks noGrp="1"/>
          </p:cNvSpPr>
          <p:nvPr>
            <p:ph type="ctrTitle"/>
          </p:nvPr>
        </p:nvSpPr>
        <p:spPr>
          <a:xfrm>
            <a:off x="341763" y="272900"/>
            <a:ext cx="7468120" cy="2768388"/>
          </a:xfrm>
        </p:spPr>
        <p:txBody>
          <a:bodyPr anchor="t" anchorCtr="0"/>
          <a:lstStyle>
            <a:lvl1pPr algn="l">
              <a:lnSpc>
                <a:spcPct val="86000"/>
              </a:lnSpc>
              <a:defRPr sz="6201" b="0" spc="-159" baseline="0">
                <a:solidFill>
                  <a:schemeClr val="accent1"/>
                </a:solidFill>
                <a:latin typeface="+mj-lt"/>
              </a:defRPr>
            </a:lvl1pPr>
          </a:lstStyle>
          <a:p>
            <a:r>
              <a:rPr lang="en-US"/>
              <a:t>Click to edit Master title style</a:t>
            </a:r>
            <a:endParaRPr lang="en-GB" dirty="0"/>
          </a:p>
        </p:txBody>
      </p:sp>
      <p:sp>
        <p:nvSpPr>
          <p:cNvPr id="12" name="Date Placeholder 11">
            <a:extLst>
              <a:ext uri="{FF2B5EF4-FFF2-40B4-BE49-F238E27FC236}">
                <a16:creationId xmlns:a16="http://schemas.microsoft.com/office/drawing/2014/main" id="{5F7DEBDE-80C5-7B77-B246-60D2F7639FC1}"/>
              </a:ext>
            </a:extLst>
          </p:cNvPr>
          <p:cNvSpPr>
            <a:spLocks noGrp="1"/>
          </p:cNvSpPr>
          <p:nvPr>
            <p:ph type="dt" sz="half" idx="14"/>
          </p:nvPr>
        </p:nvSpPr>
        <p:spPr>
          <a:xfrm>
            <a:off x="8556695" y="5215228"/>
            <a:ext cx="1902419" cy="223300"/>
          </a:xfrm>
        </p:spPr>
        <p:txBody>
          <a:bodyPr/>
          <a:lstStyle>
            <a:lvl1pPr>
              <a:defRPr sz="1240" spc="-18" baseline="0">
                <a:solidFill>
                  <a:schemeClr val="accent1"/>
                </a:solidFill>
                <a:latin typeface="+mn-lt"/>
              </a:defRPr>
            </a:lvl1pPr>
          </a:lstStyle>
          <a:p>
            <a:endParaRPr lang="en-GB" dirty="0"/>
          </a:p>
        </p:txBody>
      </p:sp>
      <p:pic>
        <p:nvPicPr>
          <p:cNvPr id="15" name="Graphic 14">
            <a:extLst>
              <a:ext uri="{FF2B5EF4-FFF2-40B4-BE49-F238E27FC236}">
                <a16:creationId xmlns:a16="http://schemas.microsoft.com/office/drawing/2014/main" id="{DBCCCAD9-9977-D3B4-F6BE-FF3CC7081D7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41762" y="5058498"/>
            <a:ext cx="1963060" cy="672844"/>
          </a:xfrm>
          <a:prstGeom prst="rect">
            <a:avLst/>
          </a:prstGeom>
        </p:spPr>
      </p:pic>
      <p:cxnSp>
        <p:nvCxnSpPr>
          <p:cNvPr id="16" name="Straight Connector 15">
            <a:extLst>
              <a:ext uri="{FF2B5EF4-FFF2-40B4-BE49-F238E27FC236}">
                <a16:creationId xmlns:a16="http://schemas.microsoft.com/office/drawing/2014/main" id="{9F0A9B91-301A-746C-B942-BDF6B4EC9450}"/>
              </a:ext>
            </a:extLst>
          </p:cNvPr>
          <p:cNvCxnSpPr>
            <a:cxnSpLocks/>
          </p:cNvCxnSpPr>
          <p:nvPr userDrawn="1"/>
        </p:nvCxnSpPr>
        <p:spPr>
          <a:xfrm>
            <a:off x="8388627" y="341829"/>
            <a:ext cx="0" cy="5393739"/>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9" name="Text Placeholder 18">
            <a:extLst>
              <a:ext uri="{FF2B5EF4-FFF2-40B4-BE49-F238E27FC236}">
                <a16:creationId xmlns:a16="http://schemas.microsoft.com/office/drawing/2014/main" id="{A213FA65-CE19-FAA1-082E-8B30946F1ED2}"/>
              </a:ext>
            </a:extLst>
          </p:cNvPr>
          <p:cNvSpPr>
            <a:spLocks noGrp="1"/>
          </p:cNvSpPr>
          <p:nvPr>
            <p:ph type="body" sz="quarter" idx="16" hasCustomPrompt="1"/>
          </p:nvPr>
        </p:nvSpPr>
        <p:spPr>
          <a:xfrm>
            <a:off x="8556694" y="4380662"/>
            <a:ext cx="1902895" cy="823020"/>
          </a:xfrm>
        </p:spPr>
        <p:txBody>
          <a:bodyPr anchor="b" anchorCtr="0"/>
          <a:lstStyle>
            <a:lvl1pPr marL="0" indent="0">
              <a:spcBef>
                <a:spcPts val="0"/>
              </a:spcBef>
              <a:buNone/>
              <a:defRPr sz="1240" spc="-18" baseline="0">
                <a:solidFill>
                  <a:schemeClr val="accent1"/>
                </a:solidFill>
              </a:defRPr>
            </a:lvl1pPr>
            <a:lvl2pPr marL="255139" indent="0">
              <a:buNone/>
              <a:defRPr/>
            </a:lvl2pPr>
          </a:lstStyle>
          <a:p>
            <a:pPr lvl="0"/>
            <a:r>
              <a:rPr lang="en-US" dirty="0"/>
              <a:t>Presentation to [Name]</a:t>
            </a:r>
          </a:p>
        </p:txBody>
      </p:sp>
      <p:sp>
        <p:nvSpPr>
          <p:cNvPr id="8" name="Text Placeholder 7">
            <a:extLst>
              <a:ext uri="{FF2B5EF4-FFF2-40B4-BE49-F238E27FC236}">
                <a16:creationId xmlns:a16="http://schemas.microsoft.com/office/drawing/2014/main" id="{0D0AA942-7BEC-239F-53CF-391491F48F1D}"/>
              </a:ext>
            </a:extLst>
          </p:cNvPr>
          <p:cNvSpPr>
            <a:spLocks noGrp="1"/>
          </p:cNvSpPr>
          <p:nvPr>
            <p:ph type="body" sz="quarter" idx="18" hasCustomPrompt="1"/>
          </p:nvPr>
        </p:nvSpPr>
        <p:spPr>
          <a:xfrm>
            <a:off x="8556694" y="5545583"/>
            <a:ext cx="1902895" cy="223300"/>
          </a:xfrm>
        </p:spPr>
        <p:txBody>
          <a:bodyPr anchor="b" anchorCtr="0"/>
          <a:lstStyle>
            <a:lvl1pPr>
              <a:spcBef>
                <a:spcPts val="0"/>
              </a:spcBef>
              <a:defRPr sz="1240" spc="-18" baseline="0">
                <a:solidFill>
                  <a:schemeClr val="accent1"/>
                </a:solidFill>
              </a:defRPr>
            </a:lvl1pPr>
          </a:lstStyle>
          <a:p>
            <a:pPr lvl="0"/>
            <a:r>
              <a:rPr lang="en-US" dirty="0"/>
              <a:t>Confidentiality: Restricted</a:t>
            </a:r>
          </a:p>
        </p:txBody>
      </p:sp>
    </p:spTree>
    <p:extLst>
      <p:ext uri="{BB962C8B-B14F-4D97-AF65-F5344CB8AC3E}">
        <p14:creationId xmlns:p14="http://schemas.microsoft.com/office/powerpoint/2010/main" val="837223505"/>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Hello">
    <p:bg>
      <p:bgPr>
        <a:solidFill>
          <a:schemeClr val="accent1"/>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0A1FAB8-27ED-1E2F-3993-5C167B8282EF}"/>
              </a:ext>
            </a:extLst>
          </p:cNvPr>
          <p:cNvSpPr>
            <a:spLocks noGrp="1"/>
          </p:cNvSpPr>
          <p:nvPr>
            <p:ph type="dt" sz="half" idx="14"/>
          </p:nvPr>
        </p:nvSpPr>
        <p:spPr/>
        <p:txBody>
          <a:bodyPr/>
          <a:lstStyle/>
          <a:p>
            <a:endParaRPr lang="en-GB" dirty="0"/>
          </a:p>
        </p:txBody>
      </p:sp>
      <p:sp>
        <p:nvSpPr>
          <p:cNvPr id="3" name="Footer Placeholder 2">
            <a:extLst>
              <a:ext uri="{FF2B5EF4-FFF2-40B4-BE49-F238E27FC236}">
                <a16:creationId xmlns:a16="http://schemas.microsoft.com/office/drawing/2014/main" id="{7BEEAE22-DF48-A956-23E9-AB9E30CF74A3}"/>
              </a:ext>
            </a:extLst>
          </p:cNvPr>
          <p:cNvSpPr>
            <a:spLocks noGrp="1"/>
          </p:cNvSpPr>
          <p:nvPr>
            <p:ph type="ftr" sz="quarter" idx="15"/>
          </p:nvPr>
        </p:nvSpPr>
        <p:spPr/>
        <p:txBody>
          <a:bodyPr/>
          <a:lstStyle/>
          <a:p>
            <a:r>
              <a:rPr lang="en-US"/>
              <a:t>Global webinar for third-party providers</a:t>
            </a:r>
            <a:endParaRPr lang="en-GB" dirty="0"/>
          </a:p>
        </p:txBody>
      </p:sp>
      <p:sp>
        <p:nvSpPr>
          <p:cNvPr id="7" name="Slide Number Placeholder 6">
            <a:extLst>
              <a:ext uri="{FF2B5EF4-FFF2-40B4-BE49-F238E27FC236}">
                <a16:creationId xmlns:a16="http://schemas.microsoft.com/office/drawing/2014/main" id="{65C7B62D-11FF-8078-8662-454E803412AF}"/>
              </a:ext>
            </a:extLst>
          </p:cNvPr>
          <p:cNvSpPr>
            <a:spLocks noGrp="1"/>
          </p:cNvSpPr>
          <p:nvPr>
            <p:ph type="sldNum" sz="quarter" idx="16"/>
          </p:nvPr>
        </p:nvSpPr>
        <p:spPr/>
        <p:txBody>
          <a:bodyPr/>
          <a:lstStyle/>
          <a:p>
            <a:r>
              <a:rPr lang="en-GB"/>
              <a:t>Page </a:t>
            </a:r>
            <a:fld id="{12F85B76-E480-4901-BAB3-25AC276908A3}" type="slidenum">
              <a:rPr lang="en-GB" smtClean="0"/>
              <a:pPr/>
              <a:t>‹#›</a:t>
            </a:fld>
            <a:endParaRPr lang="en-GB" dirty="0"/>
          </a:p>
        </p:txBody>
      </p:sp>
      <p:sp>
        <p:nvSpPr>
          <p:cNvPr id="4" name="TextBox 3">
            <a:extLst>
              <a:ext uri="{FF2B5EF4-FFF2-40B4-BE49-F238E27FC236}">
                <a16:creationId xmlns:a16="http://schemas.microsoft.com/office/drawing/2014/main" id="{7D66E734-9505-72E2-96AC-D8DCCE3F478E}"/>
              </a:ext>
            </a:extLst>
          </p:cNvPr>
          <p:cNvSpPr txBox="1"/>
          <p:nvPr userDrawn="1"/>
        </p:nvSpPr>
        <p:spPr>
          <a:xfrm>
            <a:off x="1828354" y="159500"/>
            <a:ext cx="2378547" cy="1314422"/>
          </a:xfrm>
          <a:prstGeom prst="rect">
            <a:avLst/>
          </a:prstGeom>
        </p:spPr>
        <p:txBody>
          <a:bodyPr wrap="square" lIns="0" tIns="0" rIns="0" bIns="0" rtlCol="0">
            <a:noAutofit/>
          </a:bodyPr>
          <a:lstStyle/>
          <a:p>
            <a:pPr algn="l">
              <a:lnSpc>
                <a:spcPct val="98000"/>
              </a:lnSpc>
            </a:pPr>
            <a:r>
              <a:rPr lang="en-GB" sz="6201" dirty="0" err="1">
                <a:latin typeface="+mj-lt"/>
              </a:rPr>
              <a:t>Hello</a:t>
            </a:r>
          </a:p>
        </p:txBody>
      </p:sp>
    </p:spTree>
    <p:extLst>
      <p:ext uri="{BB962C8B-B14F-4D97-AF65-F5344CB8AC3E}">
        <p14:creationId xmlns:p14="http://schemas.microsoft.com/office/powerpoint/2010/main" val="1202798342"/>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Contents">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6B253D75-D37B-26DE-1E24-3909A732E4F7}"/>
              </a:ext>
            </a:extLst>
          </p:cNvPr>
          <p:cNvSpPr>
            <a:spLocks noGrp="1"/>
          </p:cNvSpPr>
          <p:nvPr>
            <p:ph type="body" sz="quarter" idx="13"/>
          </p:nvPr>
        </p:nvSpPr>
        <p:spPr>
          <a:xfrm>
            <a:off x="1833979" y="296671"/>
            <a:ext cx="7877391" cy="718968"/>
          </a:xfrm>
        </p:spPr>
        <p:txBody>
          <a:bodyPr/>
          <a:lstStyle>
            <a:lvl1pPr marL="0" indent="0">
              <a:spcBef>
                <a:spcPts val="0"/>
              </a:spcBef>
              <a:buNone/>
              <a:defRPr sz="1595" b="1" spc="-18" baseline="0">
                <a:solidFill>
                  <a:schemeClr val="tx1"/>
                </a:solidFill>
              </a:defRPr>
            </a:lvl1pPr>
            <a:lvl2pPr marL="0" indent="0">
              <a:spcBef>
                <a:spcPts val="0"/>
              </a:spcBef>
              <a:buNone/>
              <a:defRPr sz="1595" spc="-18" baseline="0">
                <a:solidFill>
                  <a:schemeClr val="tx1"/>
                </a:solidFill>
              </a:defRPr>
            </a:lvl2pPr>
            <a:lvl3pPr marL="446494" indent="0">
              <a:buNone/>
              <a:defRPr>
                <a:solidFill>
                  <a:srgbClr val="FF0000"/>
                </a:solidFill>
              </a:defRPr>
            </a:lvl3pPr>
            <a:lvl4pPr marL="574063" indent="0">
              <a:buNone/>
              <a:defRPr>
                <a:solidFill>
                  <a:srgbClr val="FF0000"/>
                </a:solidFill>
              </a:defRPr>
            </a:lvl4pPr>
            <a:lvl5pPr marL="701633" indent="0">
              <a:buNone/>
              <a:defRPr>
                <a:solidFill>
                  <a:srgbClr val="FF0000"/>
                </a:solidFill>
              </a:defRPr>
            </a:lvl5pPr>
          </a:lstStyle>
          <a:p>
            <a:pPr lvl="0"/>
            <a:r>
              <a:rPr lang="en-US"/>
              <a:t>Click to edit Master text styles</a:t>
            </a:r>
          </a:p>
          <a:p>
            <a:pPr lvl="1"/>
            <a:r>
              <a:rPr lang="en-US"/>
              <a:t>Second level</a:t>
            </a:r>
          </a:p>
        </p:txBody>
      </p:sp>
      <p:sp>
        <p:nvSpPr>
          <p:cNvPr id="13" name="Text Placeholder 12">
            <a:extLst>
              <a:ext uri="{FF2B5EF4-FFF2-40B4-BE49-F238E27FC236}">
                <a16:creationId xmlns:a16="http://schemas.microsoft.com/office/drawing/2014/main" id="{C12BDEA3-88A9-630F-7AED-DC9B8F8B8A1C}"/>
              </a:ext>
            </a:extLst>
          </p:cNvPr>
          <p:cNvSpPr>
            <a:spLocks noGrp="1"/>
          </p:cNvSpPr>
          <p:nvPr>
            <p:ph type="body" sz="quarter" idx="14"/>
          </p:nvPr>
        </p:nvSpPr>
        <p:spPr>
          <a:xfrm>
            <a:off x="1833979" y="1644185"/>
            <a:ext cx="2651113" cy="4089530"/>
          </a:xfrm>
        </p:spPr>
        <p:txBody>
          <a:bodyPr/>
          <a:lstStyle>
            <a:lvl1pPr>
              <a:spcBef>
                <a:spcPts val="0"/>
              </a:spcBef>
              <a:tabLst>
                <a:tab pos="2650258" algn="r"/>
              </a:tabLst>
              <a:defRPr sz="1595" b="1" spc="-18" baseline="0">
                <a:solidFill>
                  <a:schemeClr val="tx1"/>
                </a:solidFill>
              </a:defRPr>
            </a:lvl1pPr>
            <a:lvl2pPr marL="0" indent="0">
              <a:spcBef>
                <a:spcPts val="0"/>
              </a:spcBef>
              <a:buNone/>
              <a:tabLst>
                <a:tab pos="2650258" algn="r"/>
              </a:tabLst>
              <a:defRPr sz="1595" spc="-18" baseline="0">
                <a:solidFill>
                  <a:schemeClr val="tx1"/>
                </a:solidFill>
              </a:defRPr>
            </a:lvl2pPr>
            <a:lvl3pPr marL="255139" indent="0">
              <a:buNone/>
              <a:defRPr>
                <a:solidFill>
                  <a:srgbClr val="FF0000"/>
                </a:solidFill>
              </a:defRPr>
            </a:lvl3pPr>
            <a:lvl4pPr>
              <a:defRPr>
                <a:solidFill>
                  <a:srgbClr val="FF0000"/>
                </a:solidFill>
              </a:defRPr>
            </a:lvl4pPr>
            <a:lvl5pPr>
              <a:defRPr>
                <a:solidFill>
                  <a:srgbClr val="FF0000"/>
                </a:solidFill>
              </a:defRPr>
            </a:lvl5pPr>
          </a:lstStyle>
          <a:p>
            <a:pPr lvl="0"/>
            <a:r>
              <a:rPr lang="en-US"/>
              <a:t>Click to edit Master text styles</a:t>
            </a:r>
          </a:p>
          <a:p>
            <a:pPr lvl="1"/>
            <a:r>
              <a:rPr lang="en-US"/>
              <a:t>Second level</a:t>
            </a:r>
          </a:p>
        </p:txBody>
      </p:sp>
      <p:sp>
        <p:nvSpPr>
          <p:cNvPr id="7" name="Text Placeholder 12">
            <a:extLst>
              <a:ext uri="{FF2B5EF4-FFF2-40B4-BE49-F238E27FC236}">
                <a16:creationId xmlns:a16="http://schemas.microsoft.com/office/drawing/2014/main" id="{BB9FDA76-8E8F-6107-C449-B5F79D997D40}"/>
              </a:ext>
            </a:extLst>
          </p:cNvPr>
          <p:cNvSpPr>
            <a:spLocks noGrp="1"/>
          </p:cNvSpPr>
          <p:nvPr>
            <p:ph type="body" sz="quarter" idx="15"/>
          </p:nvPr>
        </p:nvSpPr>
        <p:spPr>
          <a:xfrm>
            <a:off x="4822634" y="1644185"/>
            <a:ext cx="2651113" cy="4089530"/>
          </a:xfrm>
        </p:spPr>
        <p:txBody>
          <a:bodyPr/>
          <a:lstStyle>
            <a:lvl1pPr>
              <a:spcBef>
                <a:spcPts val="0"/>
              </a:spcBef>
              <a:tabLst>
                <a:tab pos="2650258" algn="r"/>
              </a:tabLst>
              <a:defRPr sz="1595" b="1" spc="-18" baseline="0">
                <a:solidFill>
                  <a:schemeClr val="tx1"/>
                </a:solidFill>
              </a:defRPr>
            </a:lvl1pPr>
            <a:lvl2pPr marL="0" indent="0">
              <a:spcBef>
                <a:spcPts val="0"/>
              </a:spcBef>
              <a:buNone/>
              <a:tabLst>
                <a:tab pos="2650258" algn="r"/>
              </a:tabLst>
              <a:defRPr sz="1595" spc="-18" baseline="0">
                <a:solidFill>
                  <a:schemeClr val="tx1"/>
                </a:solidFill>
              </a:defRPr>
            </a:lvl2pPr>
            <a:lvl3pPr marL="255139" indent="0">
              <a:buNone/>
              <a:defRPr>
                <a:solidFill>
                  <a:srgbClr val="FF0000"/>
                </a:solidFill>
              </a:defRPr>
            </a:lvl3pPr>
            <a:lvl4pPr>
              <a:defRPr>
                <a:solidFill>
                  <a:srgbClr val="FF0000"/>
                </a:solidFill>
              </a:defRPr>
            </a:lvl4pPr>
            <a:lvl5pPr>
              <a:defRPr>
                <a:solidFill>
                  <a:srgbClr val="FF0000"/>
                </a:solidFill>
              </a:defRPr>
            </a:lvl5pPr>
          </a:lstStyle>
          <a:p>
            <a:pPr lvl="0"/>
            <a:r>
              <a:rPr lang="en-US"/>
              <a:t>Click to edit Master text styles</a:t>
            </a:r>
          </a:p>
          <a:p>
            <a:pPr lvl="1"/>
            <a:r>
              <a:rPr lang="en-US"/>
              <a:t>Second level</a:t>
            </a:r>
          </a:p>
        </p:txBody>
      </p:sp>
      <p:sp>
        <p:nvSpPr>
          <p:cNvPr id="8" name="Text Placeholder 12">
            <a:extLst>
              <a:ext uri="{FF2B5EF4-FFF2-40B4-BE49-F238E27FC236}">
                <a16:creationId xmlns:a16="http://schemas.microsoft.com/office/drawing/2014/main" id="{7B3A2108-D089-72FC-2F0F-B2FD8FBEBA6C}"/>
              </a:ext>
            </a:extLst>
          </p:cNvPr>
          <p:cNvSpPr>
            <a:spLocks noGrp="1"/>
          </p:cNvSpPr>
          <p:nvPr>
            <p:ph type="body" sz="quarter" idx="16"/>
          </p:nvPr>
        </p:nvSpPr>
        <p:spPr>
          <a:xfrm>
            <a:off x="7807069" y="1644185"/>
            <a:ext cx="2651113" cy="4089530"/>
          </a:xfrm>
        </p:spPr>
        <p:txBody>
          <a:bodyPr/>
          <a:lstStyle>
            <a:lvl1pPr>
              <a:spcBef>
                <a:spcPts val="0"/>
              </a:spcBef>
              <a:tabLst>
                <a:tab pos="2650258" algn="r"/>
              </a:tabLst>
              <a:defRPr sz="1595" b="1" spc="-18" baseline="0">
                <a:solidFill>
                  <a:schemeClr val="tx1"/>
                </a:solidFill>
              </a:defRPr>
            </a:lvl1pPr>
            <a:lvl2pPr marL="0" indent="0">
              <a:spcBef>
                <a:spcPts val="0"/>
              </a:spcBef>
              <a:buNone/>
              <a:tabLst>
                <a:tab pos="2650258" algn="r"/>
              </a:tabLst>
              <a:defRPr sz="1595" spc="-18" baseline="0">
                <a:solidFill>
                  <a:schemeClr val="tx1"/>
                </a:solidFill>
              </a:defRPr>
            </a:lvl2pPr>
            <a:lvl3pPr marL="255139" indent="0">
              <a:buNone/>
              <a:defRPr>
                <a:solidFill>
                  <a:srgbClr val="FF0000"/>
                </a:solidFill>
              </a:defRPr>
            </a:lvl3pPr>
            <a:lvl4pPr>
              <a:defRPr>
                <a:solidFill>
                  <a:srgbClr val="FF0000"/>
                </a:solidFill>
              </a:defRPr>
            </a:lvl4pPr>
            <a:lvl5pPr>
              <a:defRPr>
                <a:solidFill>
                  <a:srgbClr val="FF0000"/>
                </a:solidFill>
              </a:defRPr>
            </a:lvl5pPr>
          </a:lstStyle>
          <a:p>
            <a:pPr lvl="0"/>
            <a:r>
              <a:rPr lang="en-US"/>
              <a:t>Click to edit Master text styles</a:t>
            </a:r>
          </a:p>
          <a:p>
            <a:pPr lvl="1"/>
            <a:r>
              <a:rPr lang="en-US"/>
              <a:t>Second level</a:t>
            </a:r>
          </a:p>
        </p:txBody>
      </p:sp>
      <p:sp>
        <p:nvSpPr>
          <p:cNvPr id="2" name="Date Placeholder 1">
            <a:extLst>
              <a:ext uri="{FF2B5EF4-FFF2-40B4-BE49-F238E27FC236}">
                <a16:creationId xmlns:a16="http://schemas.microsoft.com/office/drawing/2014/main" id="{B1D84DDC-13B6-9791-E29D-DBEBE16EA3A8}"/>
              </a:ext>
            </a:extLst>
          </p:cNvPr>
          <p:cNvSpPr>
            <a:spLocks noGrp="1"/>
          </p:cNvSpPr>
          <p:nvPr>
            <p:ph type="dt" sz="half" idx="17"/>
          </p:nvPr>
        </p:nvSpPr>
        <p:spPr/>
        <p:txBody>
          <a:bodyPr/>
          <a:lstStyle/>
          <a:p>
            <a:endParaRPr lang="en-GB" dirty="0"/>
          </a:p>
        </p:txBody>
      </p:sp>
      <p:sp>
        <p:nvSpPr>
          <p:cNvPr id="3" name="Footer Placeholder 2">
            <a:extLst>
              <a:ext uri="{FF2B5EF4-FFF2-40B4-BE49-F238E27FC236}">
                <a16:creationId xmlns:a16="http://schemas.microsoft.com/office/drawing/2014/main" id="{C8A0DBD5-AD34-C33B-61E6-56D70145B837}"/>
              </a:ext>
            </a:extLst>
          </p:cNvPr>
          <p:cNvSpPr>
            <a:spLocks noGrp="1"/>
          </p:cNvSpPr>
          <p:nvPr>
            <p:ph type="ftr" sz="quarter" idx="18"/>
          </p:nvPr>
        </p:nvSpPr>
        <p:spPr/>
        <p:txBody>
          <a:bodyPr/>
          <a:lstStyle/>
          <a:p>
            <a:r>
              <a:rPr lang="en-US"/>
              <a:t>Global webinar for third-party providers</a:t>
            </a:r>
            <a:endParaRPr lang="en-GB" dirty="0"/>
          </a:p>
        </p:txBody>
      </p:sp>
      <p:sp>
        <p:nvSpPr>
          <p:cNvPr id="9" name="Slide Number Placeholder 8">
            <a:extLst>
              <a:ext uri="{FF2B5EF4-FFF2-40B4-BE49-F238E27FC236}">
                <a16:creationId xmlns:a16="http://schemas.microsoft.com/office/drawing/2014/main" id="{9D7224CC-DA07-F5F2-76DD-8AAB05217CDF}"/>
              </a:ext>
            </a:extLst>
          </p:cNvPr>
          <p:cNvSpPr>
            <a:spLocks noGrp="1"/>
          </p:cNvSpPr>
          <p:nvPr>
            <p:ph type="sldNum" sz="quarter" idx="19"/>
          </p:nvPr>
        </p:nvSpPr>
        <p:spPr/>
        <p:txBody>
          <a:bodyPr/>
          <a:lstStyle/>
          <a:p>
            <a:r>
              <a:rPr lang="en-GB"/>
              <a:t>Page </a:t>
            </a:r>
            <a:fld id="{12F85B76-E480-4901-BAB3-25AC276908A3}" type="slidenum">
              <a:rPr lang="en-GB" smtClean="0"/>
              <a:pPr/>
              <a:t>‹#›</a:t>
            </a:fld>
            <a:endParaRPr lang="en-GB" dirty="0"/>
          </a:p>
        </p:txBody>
      </p:sp>
    </p:spTree>
    <p:extLst>
      <p:ext uri="{BB962C8B-B14F-4D97-AF65-F5344CB8AC3E}">
        <p14:creationId xmlns:p14="http://schemas.microsoft.com/office/powerpoint/2010/main" val="1141210067"/>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6B253D75-D37B-26DE-1E24-3909A732E4F7}"/>
              </a:ext>
            </a:extLst>
          </p:cNvPr>
          <p:cNvSpPr>
            <a:spLocks noGrp="1"/>
          </p:cNvSpPr>
          <p:nvPr>
            <p:ph type="body" sz="quarter" idx="13"/>
          </p:nvPr>
        </p:nvSpPr>
        <p:spPr>
          <a:xfrm>
            <a:off x="1833979" y="296671"/>
            <a:ext cx="7877391" cy="718968"/>
          </a:xfrm>
        </p:spPr>
        <p:txBody>
          <a:bodyPr/>
          <a:lstStyle>
            <a:lvl1pPr marL="0" indent="0">
              <a:spcBef>
                <a:spcPts val="0"/>
              </a:spcBef>
              <a:buNone/>
              <a:defRPr sz="1595" b="1" spc="-18" baseline="0">
                <a:solidFill>
                  <a:schemeClr val="tx1"/>
                </a:solidFill>
              </a:defRPr>
            </a:lvl1pPr>
            <a:lvl2pPr marL="0" indent="0">
              <a:spcBef>
                <a:spcPts val="0"/>
              </a:spcBef>
              <a:buNone/>
              <a:defRPr sz="1595" spc="-18" baseline="0">
                <a:solidFill>
                  <a:schemeClr val="tx1"/>
                </a:solidFill>
              </a:defRPr>
            </a:lvl2pPr>
            <a:lvl3pPr marL="446494" indent="0">
              <a:buNone/>
              <a:defRPr>
                <a:solidFill>
                  <a:srgbClr val="FF0000"/>
                </a:solidFill>
              </a:defRPr>
            </a:lvl3pPr>
            <a:lvl4pPr marL="574063" indent="0">
              <a:buNone/>
              <a:defRPr>
                <a:solidFill>
                  <a:srgbClr val="FF0000"/>
                </a:solidFill>
              </a:defRPr>
            </a:lvl4pPr>
            <a:lvl5pPr marL="701633" indent="0">
              <a:buNone/>
              <a:defRPr>
                <a:solidFill>
                  <a:srgbClr val="FF0000"/>
                </a:solidFill>
              </a:defRPr>
            </a:lvl5pPr>
          </a:lstStyle>
          <a:p>
            <a:pPr lvl="0"/>
            <a:r>
              <a:rPr lang="en-US"/>
              <a:t>Click to edit Master text styles</a:t>
            </a:r>
          </a:p>
          <a:p>
            <a:pPr lvl="1"/>
            <a:r>
              <a:rPr lang="en-US"/>
              <a:t>Second level</a:t>
            </a:r>
          </a:p>
        </p:txBody>
      </p:sp>
      <p:sp>
        <p:nvSpPr>
          <p:cNvPr id="13" name="Text Placeholder 12">
            <a:extLst>
              <a:ext uri="{FF2B5EF4-FFF2-40B4-BE49-F238E27FC236}">
                <a16:creationId xmlns:a16="http://schemas.microsoft.com/office/drawing/2014/main" id="{C12BDEA3-88A9-630F-7AED-DC9B8F8B8A1C}"/>
              </a:ext>
            </a:extLst>
          </p:cNvPr>
          <p:cNvSpPr>
            <a:spLocks noGrp="1"/>
          </p:cNvSpPr>
          <p:nvPr>
            <p:ph type="body" sz="quarter" idx="14" hasCustomPrompt="1"/>
          </p:nvPr>
        </p:nvSpPr>
        <p:spPr>
          <a:xfrm>
            <a:off x="1833979" y="1617330"/>
            <a:ext cx="7130579" cy="4116385"/>
          </a:xfrm>
        </p:spPr>
        <p:txBody>
          <a:bodyPr/>
          <a:lstStyle>
            <a:lvl1pPr marL="398655" indent="-398655">
              <a:spcBef>
                <a:spcPts val="886"/>
              </a:spcBef>
              <a:buFont typeface="+mj-lt"/>
              <a:buAutoNum type="arabicPeriod"/>
              <a:tabLst>
                <a:tab pos="2649594" algn="r"/>
              </a:tabLst>
              <a:defRPr sz="2303" b="0">
                <a:solidFill>
                  <a:schemeClr val="tx1"/>
                </a:solidFill>
                <a:latin typeface="+mj-lt"/>
              </a:defRPr>
            </a:lvl1pPr>
            <a:lvl2pPr marL="398655" indent="0">
              <a:spcBef>
                <a:spcPts val="0"/>
              </a:spcBef>
              <a:buNone/>
              <a:tabLst>
                <a:tab pos="2650258" algn="r"/>
              </a:tabLst>
              <a:defRPr sz="1595" spc="-18" baseline="0">
                <a:solidFill>
                  <a:schemeClr val="tx1"/>
                </a:solidFill>
              </a:defRPr>
            </a:lvl2pPr>
            <a:lvl3pPr marL="255139" indent="0">
              <a:buNone/>
              <a:defRPr>
                <a:solidFill>
                  <a:srgbClr val="FF0000"/>
                </a:solidFill>
              </a:defRPr>
            </a:lvl3pPr>
            <a:lvl4pPr>
              <a:defRPr>
                <a:solidFill>
                  <a:srgbClr val="FF0000"/>
                </a:solidFill>
              </a:defRPr>
            </a:lvl4pPr>
            <a:lvl5pPr>
              <a:defRPr>
                <a:solidFill>
                  <a:srgbClr val="FF0000"/>
                </a:solidFill>
              </a:defRPr>
            </a:lvl5pPr>
          </a:lstStyle>
          <a:p>
            <a:pPr lvl="0"/>
            <a:r>
              <a:rPr lang="en-US" dirty="0"/>
              <a:t>Item one</a:t>
            </a:r>
          </a:p>
          <a:p>
            <a:pPr lvl="1"/>
            <a:r>
              <a:rPr lang="en-US" dirty="0"/>
              <a:t>Second level</a:t>
            </a:r>
          </a:p>
        </p:txBody>
      </p:sp>
      <p:sp>
        <p:nvSpPr>
          <p:cNvPr id="2" name="Date Placeholder 1">
            <a:extLst>
              <a:ext uri="{FF2B5EF4-FFF2-40B4-BE49-F238E27FC236}">
                <a16:creationId xmlns:a16="http://schemas.microsoft.com/office/drawing/2014/main" id="{B1D84DDC-13B6-9791-E29D-DBEBE16EA3A8}"/>
              </a:ext>
            </a:extLst>
          </p:cNvPr>
          <p:cNvSpPr>
            <a:spLocks noGrp="1"/>
          </p:cNvSpPr>
          <p:nvPr>
            <p:ph type="dt" sz="half" idx="17"/>
          </p:nvPr>
        </p:nvSpPr>
        <p:spPr/>
        <p:txBody>
          <a:bodyPr/>
          <a:lstStyle/>
          <a:p>
            <a:endParaRPr lang="en-GB" dirty="0"/>
          </a:p>
        </p:txBody>
      </p:sp>
      <p:sp>
        <p:nvSpPr>
          <p:cNvPr id="3" name="Footer Placeholder 2">
            <a:extLst>
              <a:ext uri="{FF2B5EF4-FFF2-40B4-BE49-F238E27FC236}">
                <a16:creationId xmlns:a16="http://schemas.microsoft.com/office/drawing/2014/main" id="{C8A0DBD5-AD34-C33B-61E6-56D70145B837}"/>
              </a:ext>
            </a:extLst>
          </p:cNvPr>
          <p:cNvSpPr>
            <a:spLocks noGrp="1"/>
          </p:cNvSpPr>
          <p:nvPr>
            <p:ph type="ftr" sz="quarter" idx="18"/>
          </p:nvPr>
        </p:nvSpPr>
        <p:spPr/>
        <p:txBody>
          <a:bodyPr/>
          <a:lstStyle/>
          <a:p>
            <a:r>
              <a:rPr lang="en-US"/>
              <a:t>Global webinar for third-party providers</a:t>
            </a:r>
            <a:endParaRPr lang="en-GB" dirty="0"/>
          </a:p>
        </p:txBody>
      </p:sp>
      <p:sp>
        <p:nvSpPr>
          <p:cNvPr id="9" name="Slide Number Placeholder 8">
            <a:extLst>
              <a:ext uri="{FF2B5EF4-FFF2-40B4-BE49-F238E27FC236}">
                <a16:creationId xmlns:a16="http://schemas.microsoft.com/office/drawing/2014/main" id="{9D7224CC-DA07-F5F2-76DD-8AAB05217CDF}"/>
              </a:ext>
            </a:extLst>
          </p:cNvPr>
          <p:cNvSpPr>
            <a:spLocks noGrp="1"/>
          </p:cNvSpPr>
          <p:nvPr>
            <p:ph type="sldNum" sz="quarter" idx="19"/>
          </p:nvPr>
        </p:nvSpPr>
        <p:spPr/>
        <p:txBody>
          <a:bodyPr/>
          <a:lstStyle/>
          <a:p>
            <a:r>
              <a:rPr lang="en-GB"/>
              <a:t>Page </a:t>
            </a:r>
            <a:fld id="{12F85B76-E480-4901-BAB3-25AC276908A3}" type="slidenum">
              <a:rPr lang="en-GB" smtClean="0"/>
              <a:pPr/>
              <a:t>‹#›</a:t>
            </a:fld>
            <a:endParaRPr lang="en-GB" dirty="0"/>
          </a:p>
        </p:txBody>
      </p:sp>
    </p:spTree>
    <p:extLst>
      <p:ext uri="{BB962C8B-B14F-4D97-AF65-F5344CB8AC3E}">
        <p14:creationId xmlns:p14="http://schemas.microsoft.com/office/powerpoint/2010/main" val="3598641034"/>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showMasterSp="0" preserve="1" userDrawn="1">
  <p:cSld name="Highlight or Divider Dark Green">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7F4C6D-DBF3-B4B4-5B61-C8FCEDB48550}"/>
              </a:ext>
            </a:extLst>
          </p:cNvPr>
          <p:cNvSpPr>
            <a:spLocks noGrp="1"/>
          </p:cNvSpPr>
          <p:nvPr>
            <p:ph type="title"/>
          </p:nvPr>
        </p:nvSpPr>
        <p:spPr>
          <a:xfrm>
            <a:off x="1833980" y="240834"/>
            <a:ext cx="7130579" cy="5494734"/>
          </a:xfrm>
        </p:spPr>
        <p:txBody>
          <a:bodyPr/>
          <a:lstStyle>
            <a:lvl1pPr>
              <a:defRPr sz="3544" b="0" spc="-71" baseline="0">
                <a:solidFill>
                  <a:schemeClr val="accent1"/>
                </a:solidFill>
                <a:latin typeface="+mj-lt"/>
              </a:defRPr>
            </a:lvl1pPr>
          </a:lstStyle>
          <a:p>
            <a:r>
              <a:rPr lang="en-US"/>
              <a:t>Click to edit Master title style</a:t>
            </a:r>
            <a:endParaRPr lang="en-GB" dirty="0"/>
          </a:p>
        </p:txBody>
      </p:sp>
      <p:pic>
        <p:nvPicPr>
          <p:cNvPr id="8" name="Graphic 7">
            <a:extLst>
              <a:ext uri="{FF2B5EF4-FFF2-40B4-BE49-F238E27FC236}">
                <a16:creationId xmlns:a16="http://schemas.microsoft.com/office/drawing/2014/main" id="{4E788879-A856-60AD-2E89-1B401D68948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41762" y="5370341"/>
            <a:ext cx="1065570" cy="365227"/>
          </a:xfrm>
          <a:prstGeom prst="rect">
            <a:avLst/>
          </a:prstGeom>
        </p:spPr>
      </p:pic>
      <p:cxnSp>
        <p:nvCxnSpPr>
          <p:cNvPr id="9" name="Straight Connector 8">
            <a:extLst>
              <a:ext uri="{FF2B5EF4-FFF2-40B4-BE49-F238E27FC236}">
                <a16:creationId xmlns:a16="http://schemas.microsoft.com/office/drawing/2014/main" id="{36D4D8BF-6ACB-429A-90DD-07514C53B674}"/>
              </a:ext>
            </a:extLst>
          </p:cNvPr>
          <p:cNvCxnSpPr>
            <a:cxnSpLocks/>
          </p:cNvCxnSpPr>
          <p:nvPr userDrawn="1"/>
        </p:nvCxnSpPr>
        <p:spPr>
          <a:xfrm>
            <a:off x="1665208" y="341829"/>
            <a:ext cx="0" cy="5393739"/>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700E2D7-B83F-E6C5-C698-E57AEF6BE2DA}"/>
              </a:ext>
            </a:extLst>
          </p:cNvPr>
          <p:cNvCxnSpPr/>
          <p:nvPr userDrawn="1"/>
        </p:nvCxnSpPr>
        <p:spPr>
          <a:xfrm>
            <a:off x="341762" y="1683821"/>
            <a:ext cx="1154675"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Date Placeholder 2">
            <a:extLst>
              <a:ext uri="{FF2B5EF4-FFF2-40B4-BE49-F238E27FC236}">
                <a16:creationId xmlns:a16="http://schemas.microsoft.com/office/drawing/2014/main" id="{4C0C54A7-74E3-F652-7FCD-3476EE4FDCEC}"/>
              </a:ext>
            </a:extLst>
          </p:cNvPr>
          <p:cNvSpPr>
            <a:spLocks noGrp="1"/>
          </p:cNvSpPr>
          <p:nvPr>
            <p:ph type="dt" sz="half" idx="10"/>
          </p:nvPr>
        </p:nvSpPr>
        <p:spPr/>
        <p:txBody>
          <a:bodyPr/>
          <a:lstStyle>
            <a:lvl1pPr>
              <a:defRPr>
                <a:solidFill>
                  <a:schemeClr val="accent1"/>
                </a:solidFill>
              </a:defRPr>
            </a:lvl1pPr>
          </a:lstStyle>
          <a:p>
            <a:endParaRPr lang="en-GB" dirty="0"/>
          </a:p>
        </p:txBody>
      </p:sp>
      <p:sp>
        <p:nvSpPr>
          <p:cNvPr id="7" name="Footer Placeholder 6">
            <a:extLst>
              <a:ext uri="{FF2B5EF4-FFF2-40B4-BE49-F238E27FC236}">
                <a16:creationId xmlns:a16="http://schemas.microsoft.com/office/drawing/2014/main" id="{52F54FB2-2874-0791-96FD-58593F29532B}"/>
              </a:ext>
            </a:extLst>
          </p:cNvPr>
          <p:cNvSpPr>
            <a:spLocks noGrp="1"/>
          </p:cNvSpPr>
          <p:nvPr>
            <p:ph type="ftr" sz="quarter" idx="11"/>
          </p:nvPr>
        </p:nvSpPr>
        <p:spPr/>
        <p:txBody>
          <a:bodyPr/>
          <a:lstStyle>
            <a:lvl1pPr>
              <a:defRPr>
                <a:solidFill>
                  <a:schemeClr val="accent1"/>
                </a:solidFill>
              </a:defRPr>
            </a:lvl1pPr>
          </a:lstStyle>
          <a:p>
            <a:r>
              <a:rPr lang="en-US"/>
              <a:t>Global webinar for third-party providers</a:t>
            </a:r>
            <a:endParaRPr lang="en-GB" dirty="0"/>
          </a:p>
        </p:txBody>
      </p:sp>
      <p:sp>
        <p:nvSpPr>
          <p:cNvPr id="11" name="Slide Number Placeholder 10">
            <a:extLst>
              <a:ext uri="{FF2B5EF4-FFF2-40B4-BE49-F238E27FC236}">
                <a16:creationId xmlns:a16="http://schemas.microsoft.com/office/drawing/2014/main" id="{C3E9EA2C-10DB-9870-AF0C-869AD3D10C96}"/>
              </a:ext>
            </a:extLst>
          </p:cNvPr>
          <p:cNvSpPr>
            <a:spLocks noGrp="1"/>
          </p:cNvSpPr>
          <p:nvPr>
            <p:ph type="sldNum" sz="quarter" idx="12"/>
          </p:nvPr>
        </p:nvSpPr>
        <p:spPr/>
        <p:txBody>
          <a:bodyPr/>
          <a:lstStyle>
            <a:lvl1pPr>
              <a:defRPr>
                <a:solidFill>
                  <a:schemeClr val="accent1"/>
                </a:solidFill>
              </a:defRPr>
            </a:lvl1pPr>
          </a:lstStyle>
          <a:p>
            <a:r>
              <a:rPr lang="en-GB"/>
              <a:t>Page </a:t>
            </a:r>
            <a:fld id="{12F85B76-E480-4901-BAB3-25AC276908A3}" type="slidenum">
              <a:rPr lang="en-GB" smtClean="0"/>
              <a:pPr/>
              <a:t>‹#›</a:t>
            </a:fld>
            <a:endParaRPr lang="en-GB" dirty="0"/>
          </a:p>
        </p:txBody>
      </p:sp>
    </p:spTree>
    <p:extLst>
      <p:ext uri="{BB962C8B-B14F-4D97-AF65-F5344CB8AC3E}">
        <p14:creationId xmlns:p14="http://schemas.microsoft.com/office/powerpoint/2010/main" val="2863985714"/>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showMasterSp="0" preserve="1" userDrawn="1">
  <p:cSld name="Highlight or Divider Peppermin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7F4C6D-DBF3-B4B4-5B61-C8FCEDB48550}"/>
              </a:ext>
            </a:extLst>
          </p:cNvPr>
          <p:cNvSpPr>
            <a:spLocks noGrp="1"/>
          </p:cNvSpPr>
          <p:nvPr>
            <p:ph type="title"/>
          </p:nvPr>
        </p:nvSpPr>
        <p:spPr>
          <a:xfrm>
            <a:off x="1833980" y="240834"/>
            <a:ext cx="7130579" cy="5494734"/>
          </a:xfrm>
        </p:spPr>
        <p:txBody>
          <a:bodyPr/>
          <a:lstStyle>
            <a:lvl1pPr>
              <a:defRPr sz="3544" b="0" spc="-71" baseline="0">
                <a:solidFill>
                  <a:schemeClr val="accent2"/>
                </a:solidFill>
                <a:latin typeface="+mj-lt"/>
              </a:defRPr>
            </a:lvl1pPr>
          </a:lstStyle>
          <a:p>
            <a:r>
              <a:rPr lang="en-US"/>
              <a:t>Click to edit Master title style</a:t>
            </a:r>
            <a:endParaRPr lang="en-GB" dirty="0"/>
          </a:p>
        </p:txBody>
      </p:sp>
      <p:cxnSp>
        <p:nvCxnSpPr>
          <p:cNvPr id="9" name="Straight Connector 8">
            <a:extLst>
              <a:ext uri="{FF2B5EF4-FFF2-40B4-BE49-F238E27FC236}">
                <a16:creationId xmlns:a16="http://schemas.microsoft.com/office/drawing/2014/main" id="{36D4D8BF-6ACB-429A-90DD-07514C53B674}"/>
              </a:ext>
            </a:extLst>
          </p:cNvPr>
          <p:cNvCxnSpPr>
            <a:cxnSpLocks/>
          </p:cNvCxnSpPr>
          <p:nvPr userDrawn="1"/>
        </p:nvCxnSpPr>
        <p:spPr>
          <a:xfrm>
            <a:off x="1665208" y="341829"/>
            <a:ext cx="0" cy="5393739"/>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700E2D7-B83F-E6C5-C698-E57AEF6BE2DA}"/>
              </a:ext>
            </a:extLst>
          </p:cNvPr>
          <p:cNvCxnSpPr/>
          <p:nvPr userDrawn="1"/>
        </p:nvCxnSpPr>
        <p:spPr>
          <a:xfrm>
            <a:off x="341762" y="1683821"/>
            <a:ext cx="1154675"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Date Placeholder 2">
            <a:extLst>
              <a:ext uri="{FF2B5EF4-FFF2-40B4-BE49-F238E27FC236}">
                <a16:creationId xmlns:a16="http://schemas.microsoft.com/office/drawing/2014/main" id="{4C0C54A7-74E3-F652-7FCD-3476EE4FDCEC}"/>
              </a:ext>
            </a:extLst>
          </p:cNvPr>
          <p:cNvSpPr>
            <a:spLocks noGrp="1"/>
          </p:cNvSpPr>
          <p:nvPr>
            <p:ph type="dt" sz="half" idx="10"/>
          </p:nvPr>
        </p:nvSpPr>
        <p:spPr/>
        <p:txBody>
          <a:bodyPr/>
          <a:lstStyle>
            <a:lvl1pPr>
              <a:defRPr>
                <a:solidFill>
                  <a:schemeClr val="accent2"/>
                </a:solidFill>
              </a:defRPr>
            </a:lvl1pPr>
          </a:lstStyle>
          <a:p>
            <a:endParaRPr lang="en-GB" dirty="0"/>
          </a:p>
        </p:txBody>
      </p:sp>
      <p:sp>
        <p:nvSpPr>
          <p:cNvPr id="7" name="Footer Placeholder 6">
            <a:extLst>
              <a:ext uri="{FF2B5EF4-FFF2-40B4-BE49-F238E27FC236}">
                <a16:creationId xmlns:a16="http://schemas.microsoft.com/office/drawing/2014/main" id="{52F54FB2-2874-0791-96FD-58593F29532B}"/>
              </a:ext>
            </a:extLst>
          </p:cNvPr>
          <p:cNvSpPr>
            <a:spLocks noGrp="1"/>
          </p:cNvSpPr>
          <p:nvPr>
            <p:ph type="ftr" sz="quarter" idx="11"/>
          </p:nvPr>
        </p:nvSpPr>
        <p:spPr/>
        <p:txBody>
          <a:bodyPr/>
          <a:lstStyle>
            <a:lvl1pPr>
              <a:defRPr>
                <a:solidFill>
                  <a:schemeClr val="accent2"/>
                </a:solidFill>
              </a:defRPr>
            </a:lvl1pPr>
          </a:lstStyle>
          <a:p>
            <a:r>
              <a:rPr lang="en-US"/>
              <a:t>Global webinar for third-party providers</a:t>
            </a:r>
            <a:endParaRPr lang="en-GB" dirty="0"/>
          </a:p>
        </p:txBody>
      </p:sp>
      <p:sp>
        <p:nvSpPr>
          <p:cNvPr id="11" name="Slide Number Placeholder 10">
            <a:extLst>
              <a:ext uri="{FF2B5EF4-FFF2-40B4-BE49-F238E27FC236}">
                <a16:creationId xmlns:a16="http://schemas.microsoft.com/office/drawing/2014/main" id="{C3E9EA2C-10DB-9870-AF0C-869AD3D10C96}"/>
              </a:ext>
            </a:extLst>
          </p:cNvPr>
          <p:cNvSpPr>
            <a:spLocks noGrp="1"/>
          </p:cNvSpPr>
          <p:nvPr>
            <p:ph type="sldNum" sz="quarter" idx="12"/>
          </p:nvPr>
        </p:nvSpPr>
        <p:spPr/>
        <p:txBody>
          <a:bodyPr/>
          <a:lstStyle>
            <a:lvl1pPr>
              <a:defRPr>
                <a:solidFill>
                  <a:schemeClr val="accent2"/>
                </a:solidFill>
              </a:defRPr>
            </a:lvl1pPr>
          </a:lstStyle>
          <a:p>
            <a:r>
              <a:rPr lang="en-GB"/>
              <a:t>Page </a:t>
            </a:r>
            <a:fld id="{12F85B76-E480-4901-BAB3-25AC276908A3}" type="slidenum">
              <a:rPr lang="en-GB" smtClean="0"/>
              <a:pPr/>
              <a:t>‹#›</a:t>
            </a:fld>
            <a:endParaRPr lang="en-GB" dirty="0"/>
          </a:p>
        </p:txBody>
      </p:sp>
      <p:pic>
        <p:nvPicPr>
          <p:cNvPr id="12" name="Graphic 11">
            <a:extLst>
              <a:ext uri="{FF2B5EF4-FFF2-40B4-BE49-F238E27FC236}">
                <a16:creationId xmlns:a16="http://schemas.microsoft.com/office/drawing/2014/main" id="{B7BAAA78-DBBE-4AC8-B448-7A3DAAC7279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41762" y="5370341"/>
            <a:ext cx="1065570" cy="365227"/>
          </a:xfrm>
          <a:prstGeom prst="rect">
            <a:avLst/>
          </a:prstGeom>
        </p:spPr>
      </p:pic>
    </p:spTree>
    <p:extLst>
      <p:ext uri="{BB962C8B-B14F-4D97-AF65-F5344CB8AC3E}">
        <p14:creationId xmlns:p14="http://schemas.microsoft.com/office/powerpoint/2010/main" val="653026172"/>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8BBB7E-0BB9-B4A2-D17A-34622AD3568C}"/>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927CFC2A-0F8F-B7A1-154C-7AEDAEA6E9FF}"/>
              </a:ext>
            </a:extLst>
          </p:cNvPr>
          <p:cNvSpPr>
            <a:spLocks noGrp="1"/>
          </p:cNvSpPr>
          <p:nvPr>
            <p:ph idx="1"/>
          </p:nvPr>
        </p:nvSpPr>
        <p:spPr>
          <a:xfrm>
            <a:off x="1833979" y="1688042"/>
            <a:ext cx="7877388" cy="4045672"/>
          </a:xfrm>
        </p:spPr>
        <p:txBody>
          <a:bodyPr/>
          <a:lstStyle>
            <a:lvl3pPr>
              <a:defRPr spc="-18" baseline="0"/>
            </a:lvl3pPr>
            <a:lvl4pPr>
              <a:defRPr spc="-18" baseline="0"/>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Date Placeholder 4">
            <a:extLst>
              <a:ext uri="{FF2B5EF4-FFF2-40B4-BE49-F238E27FC236}">
                <a16:creationId xmlns:a16="http://schemas.microsoft.com/office/drawing/2014/main" id="{08CCCFEF-3BED-1DE0-7278-1BAD60173E76}"/>
              </a:ext>
            </a:extLst>
          </p:cNvPr>
          <p:cNvSpPr>
            <a:spLocks noGrp="1"/>
          </p:cNvSpPr>
          <p:nvPr>
            <p:ph type="dt" sz="half" idx="10"/>
          </p:nvPr>
        </p:nvSpPr>
        <p:spPr/>
        <p:txBody>
          <a:bodyPr/>
          <a:lstStyle/>
          <a:p>
            <a:endParaRPr lang="en-GB" dirty="0"/>
          </a:p>
        </p:txBody>
      </p:sp>
      <p:sp>
        <p:nvSpPr>
          <p:cNvPr id="6" name="Footer Placeholder 5">
            <a:extLst>
              <a:ext uri="{FF2B5EF4-FFF2-40B4-BE49-F238E27FC236}">
                <a16:creationId xmlns:a16="http://schemas.microsoft.com/office/drawing/2014/main" id="{5A1738D9-0B18-4AF1-D59D-632350E6B043}"/>
              </a:ext>
            </a:extLst>
          </p:cNvPr>
          <p:cNvSpPr>
            <a:spLocks noGrp="1"/>
          </p:cNvSpPr>
          <p:nvPr>
            <p:ph type="ftr" sz="quarter" idx="11"/>
          </p:nvPr>
        </p:nvSpPr>
        <p:spPr/>
        <p:txBody>
          <a:bodyPr/>
          <a:lstStyle/>
          <a:p>
            <a:r>
              <a:rPr lang="en-US"/>
              <a:t>Global webinar for third-party providers</a:t>
            </a:r>
            <a:endParaRPr lang="en-GB" dirty="0"/>
          </a:p>
        </p:txBody>
      </p:sp>
      <p:sp>
        <p:nvSpPr>
          <p:cNvPr id="10" name="Slide Number Placeholder 9">
            <a:extLst>
              <a:ext uri="{FF2B5EF4-FFF2-40B4-BE49-F238E27FC236}">
                <a16:creationId xmlns:a16="http://schemas.microsoft.com/office/drawing/2014/main" id="{D1B422F2-553D-6FA3-CE5D-5B4A1F73245D}"/>
              </a:ext>
            </a:extLst>
          </p:cNvPr>
          <p:cNvSpPr>
            <a:spLocks noGrp="1"/>
          </p:cNvSpPr>
          <p:nvPr>
            <p:ph type="sldNum" sz="quarter" idx="12"/>
          </p:nvPr>
        </p:nvSpPr>
        <p:spPr/>
        <p:txBody>
          <a:bodyPr/>
          <a:lstStyle/>
          <a:p>
            <a:r>
              <a:rPr lang="en-GB"/>
              <a:t>Page </a:t>
            </a:r>
            <a:fld id="{12F85B76-E480-4901-BAB3-25AC276908A3}" type="slidenum">
              <a:rPr lang="en-GB" smtClean="0"/>
              <a:pPr/>
              <a:t>‹#›</a:t>
            </a:fld>
            <a:endParaRPr lang="en-GB" dirty="0"/>
          </a:p>
        </p:txBody>
      </p:sp>
    </p:spTree>
    <p:extLst>
      <p:ext uri="{BB962C8B-B14F-4D97-AF65-F5344CB8AC3E}">
        <p14:creationId xmlns:p14="http://schemas.microsoft.com/office/powerpoint/2010/main" val="1943012148"/>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6B253D75-D37B-26DE-1E24-3909A732E4F7}"/>
              </a:ext>
            </a:extLst>
          </p:cNvPr>
          <p:cNvSpPr>
            <a:spLocks noGrp="1"/>
          </p:cNvSpPr>
          <p:nvPr>
            <p:ph type="body" sz="quarter" idx="13"/>
          </p:nvPr>
        </p:nvSpPr>
        <p:spPr>
          <a:xfrm>
            <a:off x="1833979" y="296671"/>
            <a:ext cx="7877391" cy="718968"/>
          </a:xfrm>
        </p:spPr>
        <p:txBody>
          <a:bodyPr/>
          <a:lstStyle>
            <a:lvl1pPr marL="0" indent="0">
              <a:spcBef>
                <a:spcPts val="0"/>
              </a:spcBef>
              <a:buNone/>
              <a:defRPr sz="1595" b="1" spc="-18" baseline="0">
                <a:solidFill>
                  <a:schemeClr val="tx1"/>
                </a:solidFill>
              </a:defRPr>
            </a:lvl1pPr>
            <a:lvl2pPr marL="0" indent="0">
              <a:spcBef>
                <a:spcPts val="0"/>
              </a:spcBef>
              <a:buNone/>
              <a:defRPr sz="1595" spc="-18" baseline="0">
                <a:solidFill>
                  <a:schemeClr val="tx1"/>
                </a:solidFill>
              </a:defRPr>
            </a:lvl2pPr>
            <a:lvl3pPr marL="446494" indent="0">
              <a:buNone/>
              <a:defRPr>
                <a:solidFill>
                  <a:srgbClr val="FF0000"/>
                </a:solidFill>
              </a:defRPr>
            </a:lvl3pPr>
            <a:lvl4pPr marL="574063" indent="0">
              <a:buNone/>
              <a:defRPr>
                <a:solidFill>
                  <a:srgbClr val="FF0000"/>
                </a:solidFill>
              </a:defRPr>
            </a:lvl4pPr>
            <a:lvl5pPr marL="701633" indent="0">
              <a:buNone/>
              <a:defRPr>
                <a:solidFill>
                  <a:srgbClr val="FF0000"/>
                </a:solidFill>
              </a:defRPr>
            </a:lvl5pPr>
          </a:lstStyle>
          <a:p>
            <a:pPr lvl="0"/>
            <a:r>
              <a:rPr lang="en-US"/>
              <a:t>Click to edit Master text styles</a:t>
            </a:r>
          </a:p>
          <a:p>
            <a:pPr lvl="1"/>
            <a:r>
              <a:rPr lang="en-US"/>
              <a:t>Second level</a:t>
            </a:r>
          </a:p>
        </p:txBody>
      </p:sp>
      <p:sp>
        <p:nvSpPr>
          <p:cNvPr id="13" name="Text Placeholder 12">
            <a:extLst>
              <a:ext uri="{FF2B5EF4-FFF2-40B4-BE49-F238E27FC236}">
                <a16:creationId xmlns:a16="http://schemas.microsoft.com/office/drawing/2014/main" id="{C12BDEA3-88A9-630F-7AED-DC9B8F8B8A1C}"/>
              </a:ext>
            </a:extLst>
          </p:cNvPr>
          <p:cNvSpPr>
            <a:spLocks noGrp="1"/>
          </p:cNvSpPr>
          <p:nvPr>
            <p:ph type="body" sz="quarter" idx="14"/>
          </p:nvPr>
        </p:nvSpPr>
        <p:spPr>
          <a:xfrm>
            <a:off x="1833979" y="1617706"/>
            <a:ext cx="7877391" cy="41151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7" name="Date Placeholder 6">
            <a:extLst>
              <a:ext uri="{FF2B5EF4-FFF2-40B4-BE49-F238E27FC236}">
                <a16:creationId xmlns:a16="http://schemas.microsoft.com/office/drawing/2014/main" id="{62E21A5C-D7A9-D074-8210-138F7A8D5DB3}"/>
              </a:ext>
            </a:extLst>
          </p:cNvPr>
          <p:cNvSpPr>
            <a:spLocks noGrp="1"/>
          </p:cNvSpPr>
          <p:nvPr>
            <p:ph type="dt" sz="half" idx="15"/>
          </p:nvPr>
        </p:nvSpPr>
        <p:spPr/>
        <p:txBody>
          <a:bodyPr/>
          <a:lstStyle/>
          <a:p>
            <a:endParaRPr lang="en-GB" dirty="0"/>
          </a:p>
        </p:txBody>
      </p:sp>
      <p:sp>
        <p:nvSpPr>
          <p:cNvPr id="8" name="Footer Placeholder 7">
            <a:extLst>
              <a:ext uri="{FF2B5EF4-FFF2-40B4-BE49-F238E27FC236}">
                <a16:creationId xmlns:a16="http://schemas.microsoft.com/office/drawing/2014/main" id="{66EF7CBF-1D37-984D-B421-33953CAB6F5B}"/>
              </a:ext>
            </a:extLst>
          </p:cNvPr>
          <p:cNvSpPr>
            <a:spLocks noGrp="1"/>
          </p:cNvSpPr>
          <p:nvPr>
            <p:ph type="ftr" sz="quarter" idx="16"/>
          </p:nvPr>
        </p:nvSpPr>
        <p:spPr/>
        <p:txBody>
          <a:bodyPr/>
          <a:lstStyle/>
          <a:p>
            <a:r>
              <a:rPr lang="en-US"/>
              <a:t>Global webinar for third-party providers</a:t>
            </a:r>
            <a:endParaRPr lang="en-GB" dirty="0"/>
          </a:p>
        </p:txBody>
      </p:sp>
      <p:sp>
        <p:nvSpPr>
          <p:cNvPr id="9" name="Slide Number Placeholder 8">
            <a:extLst>
              <a:ext uri="{FF2B5EF4-FFF2-40B4-BE49-F238E27FC236}">
                <a16:creationId xmlns:a16="http://schemas.microsoft.com/office/drawing/2014/main" id="{F6CB070F-7A12-EBBD-ACE8-6EDE949175EE}"/>
              </a:ext>
            </a:extLst>
          </p:cNvPr>
          <p:cNvSpPr>
            <a:spLocks noGrp="1"/>
          </p:cNvSpPr>
          <p:nvPr>
            <p:ph type="sldNum" sz="quarter" idx="17"/>
          </p:nvPr>
        </p:nvSpPr>
        <p:spPr/>
        <p:txBody>
          <a:bodyPr/>
          <a:lstStyle/>
          <a:p>
            <a:r>
              <a:rPr lang="en-GB"/>
              <a:t>Page </a:t>
            </a:r>
            <a:fld id="{12F85B76-E480-4901-BAB3-25AC276908A3}" type="slidenum">
              <a:rPr lang="en-GB" smtClean="0"/>
              <a:pPr/>
              <a:t>‹#›</a:t>
            </a:fld>
            <a:endParaRPr lang="en-GB" dirty="0"/>
          </a:p>
        </p:txBody>
      </p:sp>
    </p:spTree>
    <p:extLst>
      <p:ext uri="{BB962C8B-B14F-4D97-AF65-F5344CB8AC3E}">
        <p14:creationId xmlns:p14="http://schemas.microsoft.com/office/powerpoint/2010/main" val="2053109615"/>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Title and 2 Text">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6B253D75-D37B-26DE-1E24-3909A732E4F7}"/>
              </a:ext>
            </a:extLst>
          </p:cNvPr>
          <p:cNvSpPr>
            <a:spLocks noGrp="1"/>
          </p:cNvSpPr>
          <p:nvPr>
            <p:ph type="body" sz="quarter" idx="13"/>
          </p:nvPr>
        </p:nvSpPr>
        <p:spPr>
          <a:xfrm>
            <a:off x="1833979" y="296671"/>
            <a:ext cx="7877391" cy="718968"/>
          </a:xfrm>
        </p:spPr>
        <p:txBody>
          <a:bodyPr/>
          <a:lstStyle>
            <a:lvl1pPr marL="0" indent="0">
              <a:spcBef>
                <a:spcPts val="0"/>
              </a:spcBef>
              <a:buNone/>
              <a:defRPr sz="1595" b="1" spc="-18" baseline="0">
                <a:solidFill>
                  <a:schemeClr val="tx1"/>
                </a:solidFill>
              </a:defRPr>
            </a:lvl1pPr>
            <a:lvl2pPr marL="0" indent="0">
              <a:spcBef>
                <a:spcPts val="0"/>
              </a:spcBef>
              <a:buNone/>
              <a:defRPr sz="1595" spc="-18" baseline="0">
                <a:solidFill>
                  <a:schemeClr val="tx1"/>
                </a:solidFill>
              </a:defRPr>
            </a:lvl2pPr>
            <a:lvl3pPr marL="446494" indent="0">
              <a:buNone/>
              <a:defRPr>
                <a:solidFill>
                  <a:srgbClr val="FF0000"/>
                </a:solidFill>
              </a:defRPr>
            </a:lvl3pPr>
            <a:lvl4pPr marL="574063" indent="0">
              <a:buNone/>
              <a:defRPr>
                <a:solidFill>
                  <a:srgbClr val="FF0000"/>
                </a:solidFill>
              </a:defRPr>
            </a:lvl4pPr>
            <a:lvl5pPr marL="701633" indent="0">
              <a:buNone/>
              <a:defRPr>
                <a:solidFill>
                  <a:srgbClr val="FF0000"/>
                </a:solidFill>
              </a:defRPr>
            </a:lvl5pPr>
          </a:lstStyle>
          <a:p>
            <a:pPr lvl="0"/>
            <a:r>
              <a:rPr lang="en-US"/>
              <a:t>Click to edit Master text styles</a:t>
            </a:r>
          </a:p>
          <a:p>
            <a:pPr lvl="1"/>
            <a:r>
              <a:rPr lang="en-US"/>
              <a:t>Second level</a:t>
            </a:r>
          </a:p>
        </p:txBody>
      </p:sp>
      <p:sp>
        <p:nvSpPr>
          <p:cNvPr id="13" name="Text Placeholder 12">
            <a:extLst>
              <a:ext uri="{FF2B5EF4-FFF2-40B4-BE49-F238E27FC236}">
                <a16:creationId xmlns:a16="http://schemas.microsoft.com/office/drawing/2014/main" id="{C12BDEA3-88A9-630F-7AED-DC9B8F8B8A1C}"/>
              </a:ext>
            </a:extLst>
          </p:cNvPr>
          <p:cNvSpPr>
            <a:spLocks noGrp="1"/>
          </p:cNvSpPr>
          <p:nvPr>
            <p:ph type="body" sz="quarter" idx="14"/>
          </p:nvPr>
        </p:nvSpPr>
        <p:spPr>
          <a:xfrm>
            <a:off x="1833980" y="1656131"/>
            <a:ext cx="4144737" cy="4077584"/>
          </a:xfrm>
        </p:spPr>
        <p:txBody>
          <a:bodyPr/>
          <a:lstStyle>
            <a:lvl1pPr marL="0" indent="0">
              <a:spcBef>
                <a:spcPts val="1063"/>
              </a:spcBef>
              <a:buNone/>
              <a:defRPr sz="1152" spc="-18" baseline="0">
                <a:solidFill>
                  <a:schemeClr val="tx1"/>
                </a:solidFill>
              </a:defRPr>
            </a:lvl1pPr>
            <a:lvl2pPr marL="159462" indent="-159462">
              <a:spcBef>
                <a:spcPts val="1063"/>
              </a:spcBef>
              <a:defRPr sz="1152" spc="-18" baseline="0">
                <a:solidFill>
                  <a:schemeClr val="tx1"/>
                </a:solidFill>
              </a:defRPr>
            </a:lvl2pPr>
            <a:lvl3pPr marL="287032" indent="-127570">
              <a:spcBef>
                <a:spcPts val="886"/>
              </a:spcBef>
              <a:defRPr sz="974">
                <a:solidFill>
                  <a:schemeClr val="tx1"/>
                </a:solidFill>
              </a:defRPr>
            </a:lvl3pPr>
            <a:lvl4pPr marL="382709" indent="-95677">
              <a:spcBef>
                <a:spcPts val="709"/>
              </a:spcBef>
              <a:defRPr sz="797">
                <a:solidFill>
                  <a:schemeClr val="tx1"/>
                </a:solidFill>
              </a:defRPr>
            </a:lvl4pPr>
            <a:lvl5pPr marL="478386" indent="-95677">
              <a:spcBef>
                <a:spcPts val="709"/>
              </a:spcBef>
              <a:defRPr sz="797">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9" name="Text Placeholder 12">
            <a:extLst>
              <a:ext uri="{FF2B5EF4-FFF2-40B4-BE49-F238E27FC236}">
                <a16:creationId xmlns:a16="http://schemas.microsoft.com/office/drawing/2014/main" id="{5E065CB7-129B-EDC3-A831-00E8925B4250}"/>
              </a:ext>
            </a:extLst>
          </p:cNvPr>
          <p:cNvSpPr>
            <a:spLocks noGrp="1"/>
          </p:cNvSpPr>
          <p:nvPr>
            <p:ph type="body" sz="quarter" idx="15"/>
          </p:nvPr>
        </p:nvSpPr>
        <p:spPr>
          <a:xfrm>
            <a:off x="6316259" y="1656131"/>
            <a:ext cx="4144737" cy="4077584"/>
          </a:xfrm>
        </p:spPr>
        <p:txBody>
          <a:bodyPr/>
          <a:lstStyle>
            <a:lvl1pPr marL="0" indent="0">
              <a:spcBef>
                <a:spcPts val="1063"/>
              </a:spcBef>
              <a:buNone/>
              <a:defRPr sz="1152" spc="-18" baseline="0">
                <a:solidFill>
                  <a:schemeClr val="tx1"/>
                </a:solidFill>
              </a:defRPr>
            </a:lvl1pPr>
            <a:lvl2pPr marL="159462" indent="-159462">
              <a:spcBef>
                <a:spcPts val="1063"/>
              </a:spcBef>
              <a:defRPr sz="1152" spc="-18" baseline="0">
                <a:solidFill>
                  <a:schemeClr val="tx1"/>
                </a:solidFill>
              </a:defRPr>
            </a:lvl2pPr>
            <a:lvl3pPr marL="287032" indent="-127570">
              <a:spcBef>
                <a:spcPts val="886"/>
              </a:spcBef>
              <a:defRPr sz="974" spc="-18" baseline="0">
                <a:solidFill>
                  <a:schemeClr val="tx1"/>
                </a:solidFill>
              </a:defRPr>
            </a:lvl3pPr>
            <a:lvl4pPr marL="382709" indent="-95677">
              <a:spcBef>
                <a:spcPts val="709"/>
              </a:spcBef>
              <a:defRPr sz="797">
                <a:solidFill>
                  <a:schemeClr val="tx1"/>
                </a:solidFill>
              </a:defRPr>
            </a:lvl4pPr>
            <a:lvl5pPr marL="478386" indent="-95677">
              <a:spcBef>
                <a:spcPts val="709"/>
              </a:spcBef>
              <a:defRPr sz="797">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 name="Date Placeholder 1">
            <a:extLst>
              <a:ext uri="{FF2B5EF4-FFF2-40B4-BE49-F238E27FC236}">
                <a16:creationId xmlns:a16="http://schemas.microsoft.com/office/drawing/2014/main" id="{36D511FE-2C99-A3E9-5036-CEEA9FF8E574}"/>
              </a:ext>
            </a:extLst>
          </p:cNvPr>
          <p:cNvSpPr>
            <a:spLocks noGrp="1"/>
          </p:cNvSpPr>
          <p:nvPr>
            <p:ph type="dt" sz="half" idx="16"/>
          </p:nvPr>
        </p:nvSpPr>
        <p:spPr/>
        <p:txBody>
          <a:bodyPr/>
          <a:lstStyle/>
          <a:p>
            <a:endParaRPr lang="en-GB" dirty="0"/>
          </a:p>
        </p:txBody>
      </p:sp>
      <p:sp>
        <p:nvSpPr>
          <p:cNvPr id="3" name="Footer Placeholder 2">
            <a:extLst>
              <a:ext uri="{FF2B5EF4-FFF2-40B4-BE49-F238E27FC236}">
                <a16:creationId xmlns:a16="http://schemas.microsoft.com/office/drawing/2014/main" id="{8BF5B198-DA8D-0247-3339-D43A6BB7BDC8}"/>
              </a:ext>
            </a:extLst>
          </p:cNvPr>
          <p:cNvSpPr>
            <a:spLocks noGrp="1"/>
          </p:cNvSpPr>
          <p:nvPr>
            <p:ph type="ftr" sz="quarter" idx="17"/>
          </p:nvPr>
        </p:nvSpPr>
        <p:spPr/>
        <p:txBody>
          <a:bodyPr/>
          <a:lstStyle/>
          <a:p>
            <a:r>
              <a:rPr lang="en-US"/>
              <a:t>Global webinar for third-party providers</a:t>
            </a:r>
            <a:endParaRPr lang="en-GB" dirty="0"/>
          </a:p>
        </p:txBody>
      </p:sp>
      <p:sp>
        <p:nvSpPr>
          <p:cNvPr id="7" name="Slide Number Placeholder 6">
            <a:extLst>
              <a:ext uri="{FF2B5EF4-FFF2-40B4-BE49-F238E27FC236}">
                <a16:creationId xmlns:a16="http://schemas.microsoft.com/office/drawing/2014/main" id="{73BC120B-7FC8-EBF7-A46F-30955FA7598A}"/>
              </a:ext>
            </a:extLst>
          </p:cNvPr>
          <p:cNvSpPr>
            <a:spLocks noGrp="1"/>
          </p:cNvSpPr>
          <p:nvPr>
            <p:ph type="sldNum" sz="quarter" idx="18"/>
          </p:nvPr>
        </p:nvSpPr>
        <p:spPr/>
        <p:txBody>
          <a:bodyPr/>
          <a:lstStyle/>
          <a:p>
            <a:r>
              <a:rPr lang="en-GB"/>
              <a:t>Page </a:t>
            </a:r>
            <a:fld id="{12F85B76-E480-4901-BAB3-25AC276908A3}" type="slidenum">
              <a:rPr lang="en-GB" smtClean="0"/>
              <a:pPr/>
              <a:t>‹#›</a:t>
            </a:fld>
            <a:endParaRPr lang="en-GB" dirty="0"/>
          </a:p>
        </p:txBody>
      </p:sp>
    </p:spTree>
    <p:extLst>
      <p:ext uri="{BB962C8B-B14F-4D97-AF65-F5344CB8AC3E}">
        <p14:creationId xmlns:p14="http://schemas.microsoft.com/office/powerpoint/2010/main" val="757856903"/>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Title and 3 Text">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6B253D75-D37B-26DE-1E24-3909A732E4F7}"/>
              </a:ext>
            </a:extLst>
          </p:cNvPr>
          <p:cNvSpPr>
            <a:spLocks noGrp="1"/>
          </p:cNvSpPr>
          <p:nvPr>
            <p:ph type="body" sz="quarter" idx="13"/>
          </p:nvPr>
        </p:nvSpPr>
        <p:spPr>
          <a:xfrm>
            <a:off x="1833979" y="296671"/>
            <a:ext cx="7877391" cy="718968"/>
          </a:xfrm>
        </p:spPr>
        <p:txBody>
          <a:bodyPr/>
          <a:lstStyle>
            <a:lvl1pPr marL="0" indent="0">
              <a:spcBef>
                <a:spcPts val="0"/>
              </a:spcBef>
              <a:buNone/>
              <a:defRPr sz="1595" b="1" spc="-18" baseline="0">
                <a:solidFill>
                  <a:schemeClr val="tx1"/>
                </a:solidFill>
              </a:defRPr>
            </a:lvl1pPr>
            <a:lvl2pPr marL="0" indent="0">
              <a:spcBef>
                <a:spcPts val="0"/>
              </a:spcBef>
              <a:buNone/>
              <a:defRPr sz="1595" spc="-18" baseline="0">
                <a:solidFill>
                  <a:schemeClr val="tx1"/>
                </a:solidFill>
              </a:defRPr>
            </a:lvl2pPr>
            <a:lvl3pPr marL="446494" indent="0">
              <a:buNone/>
              <a:defRPr>
                <a:solidFill>
                  <a:srgbClr val="FF0000"/>
                </a:solidFill>
              </a:defRPr>
            </a:lvl3pPr>
            <a:lvl4pPr marL="574063" indent="0">
              <a:buNone/>
              <a:defRPr>
                <a:solidFill>
                  <a:srgbClr val="FF0000"/>
                </a:solidFill>
              </a:defRPr>
            </a:lvl4pPr>
            <a:lvl5pPr marL="701633" indent="0">
              <a:buNone/>
              <a:defRPr>
                <a:solidFill>
                  <a:srgbClr val="FF0000"/>
                </a:solidFill>
              </a:defRPr>
            </a:lvl5pPr>
          </a:lstStyle>
          <a:p>
            <a:pPr lvl="0"/>
            <a:r>
              <a:rPr lang="en-US"/>
              <a:t>Click to edit Master text styles</a:t>
            </a:r>
          </a:p>
          <a:p>
            <a:pPr lvl="1"/>
            <a:r>
              <a:rPr lang="en-US"/>
              <a:t>Second level</a:t>
            </a:r>
          </a:p>
        </p:txBody>
      </p:sp>
      <p:sp>
        <p:nvSpPr>
          <p:cNvPr id="13" name="Text Placeholder 12">
            <a:extLst>
              <a:ext uri="{FF2B5EF4-FFF2-40B4-BE49-F238E27FC236}">
                <a16:creationId xmlns:a16="http://schemas.microsoft.com/office/drawing/2014/main" id="{C12BDEA3-88A9-630F-7AED-DC9B8F8B8A1C}"/>
              </a:ext>
            </a:extLst>
          </p:cNvPr>
          <p:cNvSpPr>
            <a:spLocks noGrp="1"/>
          </p:cNvSpPr>
          <p:nvPr>
            <p:ph type="body" sz="quarter" idx="14"/>
          </p:nvPr>
        </p:nvSpPr>
        <p:spPr>
          <a:xfrm>
            <a:off x="1833980" y="1656131"/>
            <a:ext cx="2651113" cy="4077584"/>
          </a:xfrm>
        </p:spPr>
        <p:txBody>
          <a:bodyPr/>
          <a:lstStyle>
            <a:lvl1pPr marL="0" indent="0">
              <a:spcBef>
                <a:spcPts val="1063"/>
              </a:spcBef>
              <a:buNone/>
              <a:defRPr sz="1152" spc="-18" baseline="0">
                <a:solidFill>
                  <a:schemeClr val="tx1"/>
                </a:solidFill>
              </a:defRPr>
            </a:lvl1pPr>
            <a:lvl2pPr marL="159462" indent="-159462">
              <a:spcBef>
                <a:spcPts val="1063"/>
              </a:spcBef>
              <a:defRPr sz="1152" spc="-18" baseline="0">
                <a:solidFill>
                  <a:schemeClr val="tx1"/>
                </a:solidFill>
              </a:defRPr>
            </a:lvl2pPr>
            <a:lvl3pPr marL="287032" indent="-127570">
              <a:spcBef>
                <a:spcPts val="886"/>
              </a:spcBef>
              <a:defRPr sz="974">
                <a:solidFill>
                  <a:schemeClr val="tx1"/>
                </a:solidFill>
              </a:defRPr>
            </a:lvl3pPr>
            <a:lvl4pPr marL="382709" indent="-95677">
              <a:spcBef>
                <a:spcPts val="709"/>
              </a:spcBef>
              <a:defRPr sz="797">
                <a:solidFill>
                  <a:schemeClr val="tx1"/>
                </a:solidFill>
              </a:defRPr>
            </a:lvl4pPr>
            <a:lvl5pPr marL="478386" indent="-95677">
              <a:spcBef>
                <a:spcPts val="709"/>
              </a:spcBef>
              <a:defRPr sz="797">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8" name="Text Placeholder 12">
            <a:extLst>
              <a:ext uri="{FF2B5EF4-FFF2-40B4-BE49-F238E27FC236}">
                <a16:creationId xmlns:a16="http://schemas.microsoft.com/office/drawing/2014/main" id="{734942F8-3EF7-73CD-A922-D58F58BE88ED}"/>
              </a:ext>
            </a:extLst>
          </p:cNvPr>
          <p:cNvSpPr>
            <a:spLocks noGrp="1"/>
          </p:cNvSpPr>
          <p:nvPr>
            <p:ph type="body" sz="quarter" idx="15"/>
          </p:nvPr>
        </p:nvSpPr>
        <p:spPr>
          <a:xfrm>
            <a:off x="4819821" y="1656131"/>
            <a:ext cx="2651113" cy="4077584"/>
          </a:xfrm>
        </p:spPr>
        <p:txBody>
          <a:bodyPr/>
          <a:lstStyle>
            <a:lvl1pPr marL="0" indent="0">
              <a:spcBef>
                <a:spcPts val="1063"/>
              </a:spcBef>
              <a:buNone/>
              <a:defRPr sz="1152" spc="-18" baseline="0">
                <a:solidFill>
                  <a:schemeClr val="tx1"/>
                </a:solidFill>
              </a:defRPr>
            </a:lvl1pPr>
            <a:lvl2pPr marL="159462" indent="-159462">
              <a:spcBef>
                <a:spcPts val="1063"/>
              </a:spcBef>
              <a:defRPr sz="1152" spc="-18" baseline="0">
                <a:solidFill>
                  <a:schemeClr val="tx1"/>
                </a:solidFill>
              </a:defRPr>
            </a:lvl2pPr>
            <a:lvl3pPr marL="287032" indent="-127570">
              <a:spcBef>
                <a:spcPts val="886"/>
              </a:spcBef>
              <a:defRPr sz="974">
                <a:solidFill>
                  <a:schemeClr val="tx1"/>
                </a:solidFill>
              </a:defRPr>
            </a:lvl3pPr>
            <a:lvl4pPr marL="382709" indent="-95677">
              <a:spcBef>
                <a:spcPts val="709"/>
              </a:spcBef>
              <a:defRPr sz="797">
                <a:solidFill>
                  <a:schemeClr val="tx1"/>
                </a:solidFill>
              </a:defRPr>
            </a:lvl4pPr>
            <a:lvl5pPr marL="478386" indent="-95677">
              <a:spcBef>
                <a:spcPts val="709"/>
              </a:spcBef>
              <a:defRPr sz="797">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0" name="Text Placeholder 12">
            <a:extLst>
              <a:ext uri="{FF2B5EF4-FFF2-40B4-BE49-F238E27FC236}">
                <a16:creationId xmlns:a16="http://schemas.microsoft.com/office/drawing/2014/main" id="{5EB41658-7BFA-2D0F-EAD0-687DDC90EB83}"/>
              </a:ext>
            </a:extLst>
          </p:cNvPr>
          <p:cNvSpPr>
            <a:spLocks noGrp="1"/>
          </p:cNvSpPr>
          <p:nvPr>
            <p:ph type="body" sz="quarter" idx="16"/>
          </p:nvPr>
        </p:nvSpPr>
        <p:spPr>
          <a:xfrm>
            <a:off x="7805661" y="1656131"/>
            <a:ext cx="2651113" cy="4077584"/>
          </a:xfrm>
        </p:spPr>
        <p:txBody>
          <a:bodyPr/>
          <a:lstStyle>
            <a:lvl1pPr marL="0" indent="0">
              <a:spcBef>
                <a:spcPts val="1063"/>
              </a:spcBef>
              <a:buNone/>
              <a:defRPr sz="1152" spc="-18" baseline="0">
                <a:solidFill>
                  <a:schemeClr val="tx1"/>
                </a:solidFill>
              </a:defRPr>
            </a:lvl1pPr>
            <a:lvl2pPr marL="159462" indent="-159462">
              <a:spcBef>
                <a:spcPts val="1063"/>
              </a:spcBef>
              <a:defRPr sz="1152" spc="-18" baseline="0">
                <a:solidFill>
                  <a:schemeClr val="tx1"/>
                </a:solidFill>
              </a:defRPr>
            </a:lvl2pPr>
            <a:lvl3pPr marL="287032" indent="-127570">
              <a:spcBef>
                <a:spcPts val="886"/>
              </a:spcBef>
              <a:defRPr sz="974">
                <a:solidFill>
                  <a:schemeClr val="tx1"/>
                </a:solidFill>
              </a:defRPr>
            </a:lvl3pPr>
            <a:lvl4pPr marL="382709" indent="-95677">
              <a:spcBef>
                <a:spcPts val="709"/>
              </a:spcBef>
              <a:defRPr sz="797">
                <a:solidFill>
                  <a:schemeClr val="tx1"/>
                </a:solidFill>
              </a:defRPr>
            </a:lvl4pPr>
            <a:lvl5pPr marL="478386" indent="-95677">
              <a:spcBef>
                <a:spcPts val="709"/>
              </a:spcBef>
              <a:defRPr sz="797">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 name="Date Placeholder 1">
            <a:extLst>
              <a:ext uri="{FF2B5EF4-FFF2-40B4-BE49-F238E27FC236}">
                <a16:creationId xmlns:a16="http://schemas.microsoft.com/office/drawing/2014/main" id="{27E87D07-8617-0E31-0A91-39338ED9674B}"/>
              </a:ext>
            </a:extLst>
          </p:cNvPr>
          <p:cNvSpPr>
            <a:spLocks noGrp="1"/>
          </p:cNvSpPr>
          <p:nvPr>
            <p:ph type="dt" sz="half" idx="17"/>
          </p:nvPr>
        </p:nvSpPr>
        <p:spPr/>
        <p:txBody>
          <a:bodyPr/>
          <a:lstStyle/>
          <a:p>
            <a:endParaRPr lang="en-GB" dirty="0"/>
          </a:p>
        </p:txBody>
      </p:sp>
      <p:sp>
        <p:nvSpPr>
          <p:cNvPr id="3" name="Footer Placeholder 2">
            <a:extLst>
              <a:ext uri="{FF2B5EF4-FFF2-40B4-BE49-F238E27FC236}">
                <a16:creationId xmlns:a16="http://schemas.microsoft.com/office/drawing/2014/main" id="{62B896A9-8084-769B-CD42-EB77E47B0AEB}"/>
              </a:ext>
            </a:extLst>
          </p:cNvPr>
          <p:cNvSpPr>
            <a:spLocks noGrp="1"/>
          </p:cNvSpPr>
          <p:nvPr>
            <p:ph type="ftr" sz="quarter" idx="18"/>
          </p:nvPr>
        </p:nvSpPr>
        <p:spPr/>
        <p:txBody>
          <a:bodyPr/>
          <a:lstStyle/>
          <a:p>
            <a:r>
              <a:rPr lang="en-US"/>
              <a:t>Global webinar for third-party providers</a:t>
            </a:r>
            <a:endParaRPr lang="en-GB" dirty="0"/>
          </a:p>
        </p:txBody>
      </p:sp>
      <p:sp>
        <p:nvSpPr>
          <p:cNvPr id="7" name="Slide Number Placeholder 6">
            <a:extLst>
              <a:ext uri="{FF2B5EF4-FFF2-40B4-BE49-F238E27FC236}">
                <a16:creationId xmlns:a16="http://schemas.microsoft.com/office/drawing/2014/main" id="{10427673-8F8E-3796-25F9-C8BEA37D0B7A}"/>
              </a:ext>
            </a:extLst>
          </p:cNvPr>
          <p:cNvSpPr>
            <a:spLocks noGrp="1"/>
          </p:cNvSpPr>
          <p:nvPr>
            <p:ph type="sldNum" sz="quarter" idx="19"/>
          </p:nvPr>
        </p:nvSpPr>
        <p:spPr/>
        <p:txBody>
          <a:bodyPr/>
          <a:lstStyle/>
          <a:p>
            <a:r>
              <a:rPr lang="en-GB"/>
              <a:t>Page </a:t>
            </a:r>
            <a:fld id="{12F85B76-E480-4901-BAB3-25AC276908A3}" type="slidenum">
              <a:rPr lang="en-GB" smtClean="0"/>
              <a:pPr/>
              <a:t>‹#›</a:t>
            </a:fld>
            <a:endParaRPr lang="en-GB" dirty="0"/>
          </a:p>
        </p:txBody>
      </p:sp>
    </p:spTree>
    <p:extLst>
      <p:ext uri="{BB962C8B-B14F-4D97-AF65-F5344CB8AC3E}">
        <p14:creationId xmlns:p14="http://schemas.microsoft.com/office/powerpoint/2010/main" val="418915989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nd 3 columns">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a:xfrm>
            <a:off x="9823251" y="5592196"/>
            <a:ext cx="762000" cy="228600"/>
          </a:xfrm>
        </p:spPr>
        <p:txBody>
          <a:bodyPr/>
          <a:lstStyle>
            <a:lvl1pPr algn="r">
              <a:defRPr/>
            </a:lvl1pPr>
          </a:lstStyle>
          <a:p>
            <a:fld id="{F17889F7-7963-4A16-ADF8-FEE4D97DC541}" type="slidenum">
              <a:rPr lang="en-GB" smtClean="0"/>
              <a:pPr/>
              <a:t>‹#›</a:t>
            </a:fld>
            <a:endParaRPr lang="en-GB"/>
          </a:p>
        </p:txBody>
      </p:sp>
      <p:sp>
        <p:nvSpPr>
          <p:cNvPr id="12" name="Rectangle 34"/>
          <p:cNvSpPr>
            <a:spLocks noGrp="1" noChangeArrowheads="1"/>
          </p:cNvSpPr>
          <p:nvPr>
            <p:ph type="title" hasCustomPrompt="1"/>
          </p:nvPr>
        </p:nvSpPr>
        <p:spPr bwMode="auto">
          <a:xfrm>
            <a:off x="287338" y="302171"/>
            <a:ext cx="8605142" cy="463798"/>
          </a:xfrm>
          <a:prstGeom prst="rect">
            <a:avLst/>
          </a:prstGeom>
          <a:noFill/>
          <a:ln w="9525">
            <a:noFill/>
            <a:miter lim="800000"/>
            <a:headEnd/>
            <a:tailEnd/>
          </a:ln>
          <a:effectLst/>
        </p:spPr>
        <p:txBody>
          <a:bodyPr vert="horz" wrap="square" lIns="107970" tIns="53985" rIns="107970" bIns="53985" numCol="1" anchor="t" anchorCtr="0" compatLnSpc="1">
            <a:prstTxWarp prst="textNoShape">
              <a:avLst/>
            </a:prstTxWarp>
          </a:bodyPr>
          <a:lstStyle>
            <a:lvl1pPr>
              <a:defRPr/>
            </a:lvl1pPr>
          </a:lstStyle>
          <a:p>
            <a:r>
              <a:rPr lang="en-US" kern="0" dirty="0"/>
              <a:t>Your title – keep it short, size can vary between 14pt and 24pt</a:t>
            </a:r>
            <a:endParaRPr lang="en-GB" kern="0" dirty="0"/>
          </a:p>
        </p:txBody>
      </p:sp>
      <p:sp>
        <p:nvSpPr>
          <p:cNvPr id="11" name="Text Placeholder 2"/>
          <p:cNvSpPr>
            <a:spLocks noGrp="1"/>
          </p:cNvSpPr>
          <p:nvPr>
            <p:ph type="body" sz="quarter" idx="15" hasCustomPrompt="1"/>
          </p:nvPr>
        </p:nvSpPr>
        <p:spPr>
          <a:xfrm>
            <a:off x="287338" y="1022350"/>
            <a:ext cx="3097113" cy="4032250"/>
          </a:xfrm>
        </p:spPr>
        <p:txBody>
          <a:bodyPr/>
          <a:lstStyle>
            <a:lvl1pPr>
              <a:defRPr sz="1400"/>
            </a:lvl1pPr>
            <a:lvl3pPr marL="744174" indent="-215567">
              <a:buFont typeface="Arial" panose="020B0604020202020204" pitchFamily="34" charset="0"/>
              <a:buChar char="−"/>
              <a:defRPr/>
            </a:lvl3pPr>
          </a:lstStyle>
          <a:p>
            <a:r>
              <a:rPr lang="en-US" b="0" dirty="0"/>
              <a:t>SWIFT is a member-owned cooperative through which the financial world conducts its business operations with speed, certainty and confidence. More than 10,800 financial institutions and corporations in over 200 countries trust us every day to exchange millions of </a:t>
            </a:r>
            <a:r>
              <a:rPr lang="en-US" b="0" dirty="0" err="1"/>
              <a:t>standardised</a:t>
            </a:r>
            <a:r>
              <a:rPr lang="en-US" b="0" dirty="0"/>
              <a:t> financial messages.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3" name="Text Placeholder 2"/>
          <p:cNvSpPr>
            <a:spLocks noGrp="1"/>
          </p:cNvSpPr>
          <p:nvPr>
            <p:ph type="body" sz="quarter" idx="16" hasCustomPrompt="1"/>
          </p:nvPr>
        </p:nvSpPr>
        <p:spPr>
          <a:xfrm>
            <a:off x="3816499" y="1022251"/>
            <a:ext cx="3097113" cy="4032250"/>
          </a:xfrm>
        </p:spPr>
        <p:txBody>
          <a:bodyPr/>
          <a:lstStyle>
            <a:lvl1pPr>
              <a:defRPr sz="1400"/>
            </a:lvl1pPr>
            <a:lvl3pPr marL="744174" indent="-215567">
              <a:buFont typeface="Arial" panose="020B0604020202020204" pitchFamily="34" charset="0"/>
              <a:buChar char="−"/>
              <a:defRPr/>
            </a:lvl3pPr>
          </a:lstStyle>
          <a:p>
            <a:r>
              <a:rPr lang="en-US" b="0" dirty="0"/>
              <a:t>SWIFT is a member-owned cooperative through which the financial world conducts its business operations with speed, certainty and confidence. More than 10,800 financial institutions and corporations in over 200 countries trust us every day to exchange millions of </a:t>
            </a:r>
            <a:r>
              <a:rPr lang="en-US" b="0" dirty="0" err="1"/>
              <a:t>standardised</a:t>
            </a:r>
            <a:r>
              <a:rPr lang="en-US" b="0" dirty="0"/>
              <a:t> financial messages.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4" name="Text Placeholder 2"/>
          <p:cNvSpPr>
            <a:spLocks noGrp="1"/>
          </p:cNvSpPr>
          <p:nvPr>
            <p:ph type="body" sz="quarter" idx="17" hasCustomPrompt="1"/>
          </p:nvPr>
        </p:nvSpPr>
        <p:spPr>
          <a:xfrm>
            <a:off x="7399789" y="1022251"/>
            <a:ext cx="3097113" cy="4032250"/>
          </a:xfrm>
        </p:spPr>
        <p:txBody>
          <a:bodyPr/>
          <a:lstStyle>
            <a:lvl1pPr>
              <a:defRPr sz="1400"/>
            </a:lvl1pPr>
            <a:lvl3pPr marL="744174" indent="-215567">
              <a:buFont typeface="Arial" panose="020B0604020202020204" pitchFamily="34" charset="0"/>
              <a:buChar char="−"/>
              <a:defRPr/>
            </a:lvl3pPr>
          </a:lstStyle>
          <a:p>
            <a:r>
              <a:rPr lang="en-US" b="0" dirty="0"/>
              <a:t>SWIFT is a member-owned cooperative through which the financial world conducts its business operations with speed, certainty and confidence. More than 10,800 financial institutions and corporations in over 200 countries trust us every day to exchange millions of </a:t>
            </a:r>
            <a:r>
              <a:rPr lang="en-US" b="0" dirty="0" err="1"/>
              <a:t>standardised</a:t>
            </a:r>
            <a:r>
              <a:rPr lang="en-US" b="0" dirty="0"/>
              <a:t> financial messages.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6" name="Footer Placeholder 3"/>
          <p:cNvSpPr>
            <a:spLocks noGrp="1"/>
          </p:cNvSpPr>
          <p:nvPr>
            <p:ph type="ftr" sz="quarter" idx="10"/>
          </p:nvPr>
        </p:nvSpPr>
        <p:spPr>
          <a:xfrm>
            <a:off x="658292" y="5592196"/>
            <a:ext cx="8918847" cy="228600"/>
          </a:xfrm>
        </p:spPr>
        <p:txBody>
          <a:bodyPr/>
          <a:lstStyle>
            <a:lvl1pPr>
              <a:defRPr>
                <a:solidFill>
                  <a:schemeClr val="tx2"/>
                </a:solidFill>
              </a:defRPr>
            </a:lvl1pPr>
          </a:lstStyle>
          <a:p>
            <a:r>
              <a:rPr lang="en-US"/>
              <a:t>Global webinar for third-party providers</a:t>
            </a:r>
            <a:endParaRPr lang="en-GB" dirty="0"/>
          </a:p>
        </p:txBody>
      </p:sp>
    </p:spTree>
    <p:extLst>
      <p:ext uri="{BB962C8B-B14F-4D97-AF65-F5344CB8AC3E}">
        <p14:creationId xmlns:p14="http://schemas.microsoft.com/office/powerpoint/2010/main" val="1451665091"/>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Title and 4 Text">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6B253D75-D37B-26DE-1E24-3909A732E4F7}"/>
              </a:ext>
            </a:extLst>
          </p:cNvPr>
          <p:cNvSpPr>
            <a:spLocks noGrp="1"/>
          </p:cNvSpPr>
          <p:nvPr>
            <p:ph type="body" sz="quarter" idx="13"/>
          </p:nvPr>
        </p:nvSpPr>
        <p:spPr>
          <a:xfrm>
            <a:off x="1833979" y="296671"/>
            <a:ext cx="7877391" cy="718968"/>
          </a:xfrm>
        </p:spPr>
        <p:txBody>
          <a:bodyPr/>
          <a:lstStyle>
            <a:lvl1pPr marL="0" indent="0">
              <a:spcBef>
                <a:spcPts val="0"/>
              </a:spcBef>
              <a:buNone/>
              <a:defRPr sz="1595" b="1" spc="-18" baseline="0">
                <a:solidFill>
                  <a:schemeClr val="tx1"/>
                </a:solidFill>
              </a:defRPr>
            </a:lvl1pPr>
            <a:lvl2pPr marL="0" indent="0">
              <a:spcBef>
                <a:spcPts val="0"/>
              </a:spcBef>
              <a:buNone/>
              <a:defRPr sz="1595" spc="-18" baseline="0">
                <a:solidFill>
                  <a:schemeClr val="tx1"/>
                </a:solidFill>
              </a:defRPr>
            </a:lvl2pPr>
            <a:lvl3pPr marL="446494" indent="0">
              <a:buNone/>
              <a:defRPr>
                <a:solidFill>
                  <a:srgbClr val="FF0000"/>
                </a:solidFill>
              </a:defRPr>
            </a:lvl3pPr>
            <a:lvl4pPr marL="574063" indent="0">
              <a:buNone/>
              <a:defRPr>
                <a:solidFill>
                  <a:srgbClr val="FF0000"/>
                </a:solidFill>
              </a:defRPr>
            </a:lvl4pPr>
            <a:lvl5pPr marL="701633" indent="0">
              <a:buNone/>
              <a:defRPr>
                <a:solidFill>
                  <a:srgbClr val="FF0000"/>
                </a:solidFill>
              </a:defRPr>
            </a:lvl5pPr>
          </a:lstStyle>
          <a:p>
            <a:pPr lvl="0"/>
            <a:r>
              <a:rPr lang="en-US"/>
              <a:t>Click to edit Master text styles</a:t>
            </a:r>
          </a:p>
          <a:p>
            <a:pPr lvl="1"/>
            <a:r>
              <a:rPr lang="en-US"/>
              <a:t>Second level</a:t>
            </a:r>
          </a:p>
        </p:txBody>
      </p:sp>
      <p:sp>
        <p:nvSpPr>
          <p:cNvPr id="13" name="Text Placeholder 12">
            <a:extLst>
              <a:ext uri="{FF2B5EF4-FFF2-40B4-BE49-F238E27FC236}">
                <a16:creationId xmlns:a16="http://schemas.microsoft.com/office/drawing/2014/main" id="{C12BDEA3-88A9-630F-7AED-DC9B8F8B8A1C}"/>
              </a:ext>
            </a:extLst>
          </p:cNvPr>
          <p:cNvSpPr>
            <a:spLocks noGrp="1"/>
          </p:cNvSpPr>
          <p:nvPr>
            <p:ph type="body" sz="quarter" idx="14"/>
          </p:nvPr>
        </p:nvSpPr>
        <p:spPr>
          <a:xfrm>
            <a:off x="1833981" y="1656131"/>
            <a:ext cx="1908519" cy="4077584"/>
          </a:xfrm>
        </p:spPr>
        <p:txBody>
          <a:bodyPr/>
          <a:lstStyle>
            <a:lvl1pPr marL="0" indent="0">
              <a:spcBef>
                <a:spcPts val="1063"/>
              </a:spcBef>
              <a:buNone/>
              <a:defRPr sz="1152" spc="-18" baseline="0">
                <a:solidFill>
                  <a:schemeClr val="tx1"/>
                </a:solidFill>
              </a:defRPr>
            </a:lvl1pPr>
            <a:lvl2pPr marL="159462" indent="-159462">
              <a:spcBef>
                <a:spcPts val="1063"/>
              </a:spcBef>
              <a:defRPr sz="1152" spc="-18" baseline="0">
                <a:solidFill>
                  <a:schemeClr val="tx1"/>
                </a:solidFill>
              </a:defRPr>
            </a:lvl2pPr>
            <a:lvl3pPr marL="287032" indent="-127570">
              <a:spcBef>
                <a:spcPts val="886"/>
              </a:spcBef>
              <a:defRPr sz="974">
                <a:solidFill>
                  <a:schemeClr val="tx1"/>
                </a:solidFill>
              </a:defRPr>
            </a:lvl3pPr>
            <a:lvl4pPr marL="382709" indent="-95677">
              <a:spcBef>
                <a:spcPts val="709"/>
              </a:spcBef>
              <a:defRPr sz="797">
                <a:solidFill>
                  <a:schemeClr val="tx1"/>
                </a:solidFill>
              </a:defRPr>
            </a:lvl4pPr>
            <a:lvl5pPr marL="478386" indent="-95677">
              <a:spcBef>
                <a:spcPts val="709"/>
              </a:spcBef>
              <a:defRPr sz="797">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9" name="Text Placeholder 12">
            <a:extLst>
              <a:ext uri="{FF2B5EF4-FFF2-40B4-BE49-F238E27FC236}">
                <a16:creationId xmlns:a16="http://schemas.microsoft.com/office/drawing/2014/main" id="{02E17317-8CB0-94C4-170F-F18397F46684}"/>
              </a:ext>
            </a:extLst>
          </p:cNvPr>
          <p:cNvSpPr>
            <a:spLocks noGrp="1"/>
          </p:cNvSpPr>
          <p:nvPr>
            <p:ph type="body" sz="quarter" idx="15"/>
          </p:nvPr>
        </p:nvSpPr>
        <p:spPr>
          <a:xfrm>
            <a:off x="4072893" y="1656131"/>
            <a:ext cx="1908519" cy="4077584"/>
          </a:xfrm>
        </p:spPr>
        <p:txBody>
          <a:bodyPr/>
          <a:lstStyle>
            <a:lvl1pPr marL="0" indent="0">
              <a:spcBef>
                <a:spcPts val="1063"/>
              </a:spcBef>
              <a:buNone/>
              <a:defRPr sz="1152" spc="-18" baseline="0">
                <a:solidFill>
                  <a:schemeClr val="tx1"/>
                </a:solidFill>
              </a:defRPr>
            </a:lvl1pPr>
            <a:lvl2pPr marL="159462" indent="-159462">
              <a:spcBef>
                <a:spcPts val="1063"/>
              </a:spcBef>
              <a:defRPr sz="1152" spc="-18" baseline="0">
                <a:solidFill>
                  <a:schemeClr val="tx1"/>
                </a:solidFill>
              </a:defRPr>
            </a:lvl2pPr>
            <a:lvl3pPr marL="287032" indent="-127570">
              <a:spcBef>
                <a:spcPts val="886"/>
              </a:spcBef>
              <a:defRPr sz="974">
                <a:solidFill>
                  <a:schemeClr val="tx1"/>
                </a:solidFill>
              </a:defRPr>
            </a:lvl3pPr>
            <a:lvl4pPr marL="382709" indent="-95677">
              <a:spcBef>
                <a:spcPts val="709"/>
              </a:spcBef>
              <a:defRPr sz="797">
                <a:solidFill>
                  <a:schemeClr val="tx1"/>
                </a:solidFill>
              </a:defRPr>
            </a:lvl4pPr>
            <a:lvl5pPr marL="478386" indent="-95677">
              <a:spcBef>
                <a:spcPts val="709"/>
              </a:spcBef>
              <a:defRPr sz="797">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2" name="Text Placeholder 12">
            <a:extLst>
              <a:ext uri="{FF2B5EF4-FFF2-40B4-BE49-F238E27FC236}">
                <a16:creationId xmlns:a16="http://schemas.microsoft.com/office/drawing/2014/main" id="{93293A44-CC9F-799F-5F6F-1EF738390C19}"/>
              </a:ext>
            </a:extLst>
          </p:cNvPr>
          <p:cNvSpPr>
            <a:spLocks noGrp="1"/>
          </p:cNvSpPr>
          <p:nvPr>
            <p:ph type="body" sz="quarter" idx="16"/>
          </p:nvPr>
        </p:nvSpPr>
        <p:spPr>
          <a:xfrm>
            <a:off x="6311805" y="1656131"/>
            <a:ext cx="1908519" cy="4077584"/>
          </a:xfrm>
        </p:spPr>
        <p:txBody>
          <a:bodyPr/>
          <a:lstStyle>
            <a:lvl1pPr marL="0" indent="0">
              <a:spcBef>
                <a:spcPts val="1063"/>
              </a:spcBef>
              <a:buNone/>
              <a:defRPr sz="1152" spc="-18" baseline="0">
                <a:solidFill>
                  <a:schemeClr val="tx1"/>
                </a:solidFill>
              </a:defRPr>
            </a:lvl1pPr>
            <a:lvl2pPr marL="159462" indent="-159462">
              <a:spcBef>
                <a:spcPts val="1063"/>
              </a:spcBef>
              <a:defRPr sz="1152" spc="-18" baseline="0">
                <a:solidFill>
                  <a:schemeClr val="tx1"/>
                </a:solidFill>
              </a:defRPr>
            </a:lvl2pPr>
            <a:lvl3pPr marL="287032" indent="-127570">
              <a:spcBef>
                <a:spcPts val="886"/>
              </a:spcBef>
              <a:defRPr sz="974">
                <a:solidFill>
                  <a:schemeClr val="tx1"/>
                </a:solidFill>
              </a:defRPr>
            </a:lvl3pPr>
            <a:lvl4pPr marL="382709" indent="-95677">
              <a:spcBef>
                <a:spcPts val="709"/>
              </a:spcBef>
              <a:defRPr sz="797">
                <a:solidFill>
                  <a:schemeClr val="tx1"/>
                </a:solidFill>
              </a:defRPr>
            </a:lvl4pPr>
            <a:lvl5pPr marL="478386" indent="-95677">
              <a:spcBef>
                <a:spcPts val="709"/>
              </a:spcBef>
              <a:defRPr sz="797">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4" name="Text Placeholder 12">
            <a:extLst>
              <a:ext uri="{FF2B5EF4-FFF2-40B4-BE49-F238E27FC236}">
                <a16:creationId xmlns:a16="http://schemas.microsoft.com/office/drawing/2014/main" id="{A12C21D1-A680-4C05-1A3A-0A5A04274BA4}"/>
              </a:ext>
            </a:extLst>
          </p:cNvPr>
          <p:cNvSpPr>
            <a:spLocks noGrp="1"/>
          </p:cNvSpPr>
          <p:nvPr>
            <p:ph type="body" sz="quarter" idx="17"/>
          </p:nvPr>
        </p:nvSpPr>
        <p:spPr>
          <a:xfrm>
            <a:off x="8550717" y="1656131"/>
            <a:ext cx="1908519" cy="4077584"/>
          </a:xfrm>
        </p:spPr>
        <p:txBody>
          <a:bodyPr/>
          <a:lstStyle>
            <a:lvl1pPr marL="0" indent="0">
              <a:spcBef>
                <a:spcPts val="1063"/>
              </a:spcBef>
              <a:buNone/>
              <a:defRPr sz="1152" spc="-18" baseline="0">
                <a:solidFill>
                  <a:schemeClr val="tx1"/>
                </a:solidFill>
              </a:defRPr>
            </a:lvl1pPr>
            <a:lvl2pPr marL="159462" indent="-159462">
              <a:spcBef>
                <a:spcPts val="1063"/>
              </a:spcBef>
              <a:defRPr sz="1152" spc="-18" baseline="0">
                <a:solidFill>
                  <a:schemeClr val="tx1"/>
                </a:solidFill>
              </a:defRPr>
            </a:lvl2pPr>
            <a:lvl3pPr marL="287032" indent="-127570">
              <a:spcBef>
                <a:spcPts val="886"/>
              </a:spcBef>
              <a:defRPr sz="974">
                <a:solidFill>
                  <a:schemeClr val="tx1"/>
                </a:solidFill>
              </a:defRPr>
            </a:lvl3pPr>
            <a:lvl4pPr marL="382709" indent="-95677">
              <a:spcBef>
                <a:spcPts val="709"/>
              </a:spcBef>
              <a:defRPr sz="797">
                <a:solidFill>
                  <a:schemeClr val="tx1"/>
                </a:solidFill>
              </a:defRPr>
            </a:lvl4pPr>
            <a:lvl5pPr marL="478386" indent="-95677">
              <a:spcBef>
                <a:spcPts val="709"/>
              </a:spcBef>
              <a:defRPr sz="797">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 name="Date Placeholder 1">
            <a:extLst>
              <a:ext uri="{FF2B5EF4-FFF2-40B4-BE49-F238E27FC236}">
                <a16:creationId xmlns:a16="http://schemas.microsoft.com/office/drawing/2014/main" id="{C3730D7D-B2A4-280F-9488-6FEC15890EDF}"/>
              </a:ext>
            </a:extLst>
          </p:cNvPr>
          <p:cNvSpPr>
            <a:spLocks noGrp="1"/>
          </p:cNvSpPr>
          <p:nvPr>
            <p:ph type="dt" sz="half" idx="18"/>
          </p:nvPr>
        </p:nvSpPr>
        <p:spPr/>
        <p:txBody>
          <a:bodyPr/>
          <a:lstStyle/>
          <a:p>
            <a:endParaRPr lang="en-GB" dirty="0"/>
          </a:p>
        </p:txBody>
      </p:sp>
      <p:sp>
        <p:nvSpPr>
          <p:cNvPr id="3" name="Footer Placeholder 2">
            <a:extLst>
              <a:ext uri="{FF2B5EF4-FFF2-40B4-BE49-F238E27FC236}">
                <a16:creationId xmlns:a16="http://schemas.microsoft.com/office/drawing/2014/main" id="{5D35D780-AD19-F013-6723-80F32043A3A3}"/>
              </a:ext>
            </a:extLst>
          </p:cNvPr>
          <p:cNvSpPr>
            <a:spLocks noGrp="1"/>
          </p:cNvSpPr>
          <p:nvPr>
            <p:ph type="ftr" sz="quarter" idx="19"/>
          </p:nvPr>
        </p:nvSpPr>
        <p:spPr/>
        <p:txBody>
          <a:bodyPr/>
          <a:lstStyle/>
          <a:p>
            <a:r>
              <a:rPr lang="en-US"/>
              <a:t>Global webinar for third-party providers</a:t>
            </a:r>
            <a:endParaRPr lang="en-GB" dirty="0"/>
          </a:p>
        </p:txBody>
      </p:sp>
      <p:sp>
        <p:nvSpPr>
          <p:cNvPr id="7" name="Slide Number Placeholder 6">
            <a:extLst>
              <a:ext uri="{FF2B5EF4-FFF2-40B4-BE49-F238E27FC236}">
                <a16:creationId xmlns:a16="http://schemas.microsoft.com/office/drawing/2014/main" id="{5287680F-A47F-B10C-EBAC-A4261A334FCB}"/>
              </a:ext>
            </a:extLst>
          </p:cNvPr>
          <p:cNvSpPr>
            <a:spLocks noGrp="1"/>
          </p:cNvSpPr>
          <p:nvPr>
            <p:ph type="sldNum" sz="quarter" idx="20"/>
          </p:nvPr>
        </p:nvSpPr>
        <p:spPr/>
        <p:txBody>
          <a:bodyPr/>
          <a:lstStyle/>
          <a:p>
            <a:r>
              <a:rPr lang="en-GB"/>
              <a:t>Page </a:t>
            </a:r>
            <a:fld id="{12F85B76-E480-4901-BAB3-25AC276908A3}" type="slidenum">
              <a:rPr lang="en-GB" smtClean="0"/>
              <a:pPr/>
              <a:t>‹#›</a:t>
            </a:fld>
            <a:endParaRPr lang="en-GB" dirty="0"/>
          </a:p>
        </p:txBody>
      </p:sp>
    </p:spTree>
    <p:extLst>
      <p:ext uri="{BB962C8B-B14F-4D97-AF65-F5344CB8AC3E}">
        <p14:creationId xmlns:p14="http://schemas.microsoft.com/office/powerpoint/2010/main" val="2442457699"/>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Title, Image Right and Text Left">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6B253D75-D37B-26DE-1E24-3909A732E4F7}"/>
              </a:ext>
            </a:extLst>
          </p:cNvPr>
          <p:cNvSpPr>
            <a:spLocks noGrp="1"/>
          </p:cNvSpPr>
          <p:nvPr>
            <p:ph type="body" sz="quarter" idx="13"/>
          </p:nvPr>
        </p:nvSpPr>
        <p:spPr>
          <a:xfrm>
            <a:off x="1833979" y="296671"/>
            <a:ext cx="7877391" cy="718968"/>
          </a:xfrm>
        </p:spPr>
        <p:txBody>
          <a:bodyPr/>
          <a:lstStyle>
            <a:lvl1pPr marL="0" indent="0">
              <a:spcBef>
                <a:spcPts val="0"/>
              </a:spcBef>
              <a:buNone/>
              <a:defRPr sz="1595" b="1" spc="-18" baseline="0">
                <a:solidFill>
                  <a:schemeClr val="tx1"/>
                </a:solidFill>
              </a:defRPr>
            </a:lvl1pPr>
            <a:lvl2pPr marL="0" indent="0">
              <a:spcBef>
                <a:spcPts val="0"/>
              </a:spcBef>
              <a:buNone/>
              <a:defRPr sz="1595" spc="-18" baseline="0">
                <a:solidFill>
                  <a:schemeClr val="tx1"/>
                </a:solidFill>
              </a:defRPr>
            </a:lvl2pPr>
            <a:lvl3pPr marL="446494" indent="0">
              <a:buNone/>
              <a:defRPr>
                <a:solidFill>
                  <a:srgbClr val="FF0000"/>
                </a:solidFill>
              </a:defRPr>
            </a:lvl3pPr>
            <a:lvl4pPr marL="574063" indent="0">
              <a:buNone/>
              <a:defRPr>
                <a:solidFill>
                  <a:srgbClr val="FF0000"/>
                </a:solidFill>
              </a:defRPr>
            </a:lvl4pPr>
            <a:lvl5pPr marL="701633" indent="0">
              <a:buNone/>
              <a:defRPr>
                <a:solidFill>
                  <a:srgbClr val="FF0000"/>
                </a:solidFill>
              </a:defRPr>
            </a:lvl5pPr>
          </a:lstStyle>
          <a:p>
            <a:pPr lvl="0"/>
            <a:r>
              <a:rPr lang="en-US"/>
              <a:t>Click to edit Master text styles</a:t>
            </a:r>
          </a:p>
          <a:p>
            <a:pPr lvl="1"/>
            <a:r>
              <a:rPr lang="en-US"/>
              <a:t>Second level</a:t>
            </a:r>
          </a:p>
        </p:txBody>
      </p:sp>
      <p:sp>
        <p:nvSpPr>
          <p:cNvPr id="9" name="Text Placeholder 12">
            <a:extLst>
              <a:ext uri="{FF2B5EF4-FFF2-40B4-BE49-F238E27FC236}">
                <a16:creationId xmlns:a16="http://schemas.microsoft.com/office/drawing/2014/main" id="{5E065CB7-129B-EDC3-A831-00E8925B4250}"/>
              </a:ext>
            </a:extLst>
          </p:cNvPr>
          <p:cNvSpPr>
            <a:spLocks noGrp="1"/>
          </p:cNvSpPr>
          <p:nvPr>
            <p:ph type="body" sz="quarter" idx="15"/>
          </p:nvPr>
        </p:nvSpPr>
        <p:spPr>
          <a:xfrm>
            <a:off x="6316259" y="1645581"/>
            <a:ext cx="4144737" cy="4088133"/>
          </a:xfrm>
        </p:spPr>
        <p:txBody>
          <a:bodyPr/>
          <a:lstStyle>
            <a:lvl1pPr marL="0" indent="0">
              <a:spcBef>
                <a:spcPts val="1240"/>
              </a:spcBef>
              <a:buNone/>
              <a:defRPr sz="1595" spc="-18" baseline="0">
                <a:solidFill>
                  <a:schemeClr val="tx1"/>
                </a:solidFill>
              </a:defRPr>
            </a:lvl1pPr>
            <a:lvl2pPr marL="159462" indent="-159462">
              <a:spcBef>
                <a:spcPts val="1240"/>
              </a:spcBef>
              <a:defRPr sz="1595" spc="-18" baseline="0">
                <a:solidFill>
                  <a:schemeClr val="tx1"/>
                </a:solidFill>
              </a:defRPr>
            </a:lvl2pPr>
            <a:lvl3pPr marL="0" indent="0">
              <a:spcBef>
                <a:spcPts val="1063"/>
              </a:spcBef>
              <a:buNone/>
              <a:defRPr sz="1152" spc="-18" baseline="0">
                <a:solidFill>
                  <a:schemeClr val="tx1"/>
                </a:solidFill>
              </a:defRPr>
            </a:lvl3pPr>
            <a:lvl4pPr marL="159462" indent="-159462">
              <a:spcBef>
                <a:spcPts val="1063"/>
              </a:spcBef>
              <a:defRPr sz="1152">
                <a:solidFill>
                  <a:schemeClr val="tx1"/>
                </a:solidFill>
              </a:defRPr>
            </a:lvl4pPr>
            <a:lvl5pPr marL="287032" indent="-127570">
              <a:spcBef>
                <a:spcPts val="886"/>
              </a:spcBef>
              <a:defRPr sz="974">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3" name="Picture Placeholder 2">
            <a:extLst>
              <a:ext uri="{FF2B5EF4-FFF2-40B4-BE49-F238E27FC236}">
                <a16:creationId xmlns:a16="http://schemas.microsoft.com/office/drawing/2014/main" id="{538B7F99-C3B5-1292-090A-2607CEAACD72}"/>
              </a:ext>
            </a:extLst>
          </p:cNvPr>
          <p:cNvSpPr>
            <a:spLocks noGrp="1"/>
          </p:cNvSpPr>
          <p:nvPr>
            <p:ph type="pic" sz="quarter" idx="16"/>
          </p:nvPr>
        </p:nvSpPr>
        <p:spPr>
          <a:xfrm>
            <a:off x="1833980" y="1688042"/>
            <a:ext cx="4144737" cy="4045673"/>
          </a:xfrm>
        </p:spPr>
        <p:txBody>
          <a:bodyPr/>
          <a:lstStyle>
            <a:lvl1pPr>
              <a:defRPr sz="974"/>
            </a:lvl1pPr>
          </a:lstStyle>
          <a:p>
            <a:r>
              <a:rPr lang="en-US"/>
              <a:t>Click icon to add picture</a:t>
            </a:r>
            <a:endParaRPr lang="en-GB"/>
          </a:p>
        </p:txBody>
      </p:sp>
      <p:sp>
        <p:nvSpPr>
          <p:cNvPr id="2" name="Date Placeholder 1">
            <a:extLst>
              <a:ext uri="{FF2B5EF4-FFF2-40B4-BE49-F238E27FC236}">
                <a16:creationId xmlns:a16="http://schemas.microsoft.com/office/drawing/2014/main" id="{AF0B506C-38CD-9CC1-BC48-5C7B320293EF}"/>
              </a:ext>
            </a:extLst>
          </p:cNvPr>
          <p:cNvSpPr>
            <a:spLocks noGrp="1"/>
          </p:cNvSpPr>
          <p:nvPr>
            <p:ph type="dt" sz="half" idx="17"/>
          </p:nvPr>
        </p:nvSpPr>
        <p:spPr/>
        <p:txBody>
          <a:bodyPr/>
          <a:lstStyle/>
          <a:p>
            <a:endParaRPr lang="en-GB" dirty="0"/>
          </a:p>
        </p:txBody>
      </p:sp>
      <p:sp>
        <p:nvSpPr>
          <p:cNvPr id="7" name="Footer Placeholder 6">
            <a:extLst>
              <a:ext uri="{FF2B5EF4-FFF2-40B4-BE49-F238E27FC236}">
                <a16:creationId xmlns:a16="http://schemas.microsoft.com/office/drawing/2014/main" id="{50328489-1DE4-811B-DB8A-477E908EF8C0}"/>
              </a:ext>
            </a:extLst>
          </p:cNvPr>
          <p:cNvSpPr>
            <a:spLocks noGrp="1"/>
          </p:cNvSpPr>
          <p:nvPr>
            <p:ph type="ftr" sz="quarter" idx="18"/>
          </p:nvPr>
        </p:nvSpPr>
        <p:spPr/>
        <p:txBody>
          <a:bodyPr/>
          <a:lstStyle/>
          <a:p>
            <a:r>
              <a:rPr lang="en-US"/>
              <a:t>Global webinar for third-party providers</a:t>
            </a:r>
            <a:endParaRPr lang="en-GB" dirty="0"/>
          </a:p>
        </p:txBody>
      </p:sp>
      <p:sp>
        <p:nvSpPr>
          <p:cNvPr id="8" name="Slide Number Placeholder 7">
            <a:extLst>
              <a:ext uri="{FF2B5EF4-FFF2-40B4-BE49-F238E27FC236}">
                <a16:creationId xmlns:a16="http://schemas.microsoft.com/office/drawing/2014/main" id="{29698419-77AB-8E2C-5AC2-8C8C3D839D4D}"/>
              </a:ext>
            </a:extLst>
          </p:cNvPr>
          <p:cNvSpPr>
            <a:spLocks noGrp="1"/>
          </p:cNvSpPr>
          <p:nvPr>
            <p:ph type="sldNum" sz="quarter" idx="19"/>
          </p:nvPr>
        </p:nvSpPr>
        <p:spPr/>
        <p:txBody>
          <a:bodyPr/>
          <a:lstStyle/>
          <a:p>
            <a:r>
              <a:rPr lang="en-GB"/>
              <a:t>Page </a:t>
            </a:r>
            <a:fld id="{12F85B76-E480-4901-BAB3-25AC276908A3}" type="slidenum">
              <a:rPr lang="en-GB" smtClean="0"/>
              <a:pPr/>
              <a:t>‹#›</a:t>
            </a:fld>
            <a:endParaRPr lang="en-GB" dirty="0"/>
          </a:p>
        </p:txBody>
      </p:sp>
    </p:spTree>
    <p:extLst>
      <p:ext uri="{BB962C8B-B14F-4D97-AF65-F5344CB8AC3E}">
        <p14:creationId xmlns:p14="http://schemas.microsoft.com/office/powerpoint/2010/main" val="1703732383"/>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Title, Text Left and Image Right">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6B253D75-D37B-26DE-1E24-3909A732E4F7}"/>
              </a:ext>
            </a:extLst>
          </p:cNvPr>
          <p:cNvSpPr>
            <a:spLocks noGrp="1"/>
          </p:cNvSpPr>
          <p:nvPr>
            <p:ph type="body" sz="quarter" idx="13"/>
          </p:nvPr>
        </p:nvSpPr>
        <p:spPr>
          <a:xfrm>
            <a:off x="1833979" y="296671"/>
            <a:ext cx="7877391" cy="718968"/>
          </a:xfrm>
        </p:spPr>
        <p:txBody>
          <a:bodyPr/>
          <a:lstStyle>
            <a:lvl1pPr marL="0" indent="0">
              <a:spcBef>
                <a:spcPts val="0"/>
              </a:spcBef>
              <a:buNone/>
              <a:defRPr sz="1595" b="1" spc="-18" baseline="0">
                <a:solidFill>
                  <a:schemeClr val="tx1"/>
                </a:solidFill>
              </a:defRPr>
            </a:lvl1pPr>
            <a:lvl2pPr marL="0" indent="0">
              <a:spcBef>
                <a:spcPts val="0"/>
              </a:spcBef>
              <a:buNone/>
              <a:defRPr sz="1595" spc="-18" baseline="0">
                <a:solidFill>
                  <a:schemeClr val="tx1"/>
                </a:solidFill>
              </a:defRPr>
            </a:lvl2pPr>
            <a:lvl3pPr marL="446494" indent="0">
              <a:buNone/>
              <a:defRPr>
                <a:solidFill>
                  <a:srgbClr val="FF0000"/>
                </a:solidFill>
              </a:defRPr>
            </a:lvl3pPr>
            <a:lvl4pPr marL="574063" indent="0">
              <a:buNone/>
              <a:defRPr>
                <a:solidFill>
                  <a:srgbClr val="FF0000"/>
                </a:solidFill>
              </a:defRPr>
            </a:lvl4pPr>
            <a:lvl5pPr marL="701633" indent="0">
              <a:buNone/>
              <a:defRPr>
                <a:solidFill>
                  <a:srgbClr val="FF0000"/>
                </a:solidFill>
              </a:defRPr>
            </a:lvl5pPr>
          </a:lstStyle>
          <a:p>
            <a:pPr lvl="0"/>
            <a:r>
              <a:rPr lang="en-US"/>
              <a:t>Click to edit Master text styles</a:t>
            </a:r>
          </a:p>
          <a:p>
            <a:pPr lvl="1"/>
            <a:r>
              <a:rPr lang="en-US"/>
              <a:t>Second level</a:t>
            </a:r>
          </a:p>
        </p:txBody>
      </p:sp>
      <p:sp>
        <p:nvSpPr>
          <p:cNvPr id="9" name="Text Placeholder 12">
            <a:extLst>
              <a:ext uri="{FF2B5EF4-FFF2-40B4-BE49-F238E27FC236}">
                <a16:creationId xmlns:a16="http://schemas.microsoft.com/office/drawing/2014/main" id="{5E065CB7-129B-EDC3-A831-00E8925B4250}"/>
              </a:ext>
            </a:extLst>
          </p:cNvPr>
          <p:cNvSpPr>
            <a:spLocks noGrp="1"/>
          </p:cNvSpPr>
          <p:nvPr>
            <p:ph type="body" sz="quarter" idx="15"/>
          </p:nvPr>
        </p:nvSpPr>
        <p:spPr>
          <a:xfrm>
            <a:off x="1833980" y="1645581"/>
            <a:ext cx="4144737" cy="4088133"/>
          </a:xfrm>
        </p:spPr>
        <p:txBody>
          <a:bodyPr/>
          <a:lstStyle>
            <a:lvl1pPr marL="0" indent="0">
              <a:spcBef>
                <a:spcPts val="1240"/>
              </a:spcBef>
              <a:buNone/>
              <a:defRPr sz="1595" spc="-18" baseline="0">
                <a:solidFill>
                  <a:schemeClr val="tx1"/>
                </a:solidFill>
              </a:defRPr>
            </a:lvl1pPr>
            <a:lvl2pPr marL="159462" indent="-159462">
              <a:spcBef>
                <a:spcPts val="1240"/>
              </a:spcBef>
              <a:defRPr sz="1595" spc="-18" baseline="0">
                <a:solidFill>
                  <a:schemeClr val="tx1"/>
                </a:solidFill>
              </a:defRPr>
            </a:lvl2pPr>
            <a:lvl3pPr marL="0" indent="0">
              <a:spcBef>
                <a:spcPts val="1063"/>
              </a:spcBef>
              <a:buNone/>
              <a:defRPr sz="1152" spc="-18" baseline="0">
                <a:solidFill>
                  <a:schemeClr val="tx1"/>
                </a:solidFill>
              </a:defRPr>
            </a:lvl3pPr>
            <a:lvl4pPr marL="159462" indent="-159462">
              <a:spcBef>
                <a:spcPts val="1063"/>
              </a:spcBef>
              <a:defRPr sz="1152">
                <a:solidFill>
                  <a:schemeClr val="tx1"/>
                </a:solidFill>
              </a:defRPr>
            </a:lvl4pPr>
            <a:lvl5pPr marL="287032" indent="-127570">
              <a:spcBef>
                <a:spcPts val="886"/>
              </a:spcBef>
              <a:defRPr sz="974">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8" name="Picture Placeholder 2">
            <a:extLst>
              <a:ext uri="{FF2B5EF4-FFF2-40B4-BE49-F238E27FC236}">
                <a16:creationId xmlns:a16="http://schemas.microsoft.com/office/drawing/2014/main" id="{791AEF97-D25C-60F3-606D-7EF0BA0A52A4}"/>
              </a:ext>
            </a:extLst>
          </p:cNvPr>
          <p:cNvSpPr>
            <a:spLocks noGrp="1"/>
          </p:cNvSpPr>
          <p:nvPr>
            <p:ph type="pic" sz="quarter" idx="17"/>
          </p:nvPr>
        </p:nvSpPr>
        <p:spPr>
          <a:xfrm>
            <a:off x="6316259" y="1688042"/>
            <a:ext cx="4144737" cy="4045673"/>
          </a:xfrm>
        </p:spPr>
        <p:txBody>
          <a:bodyPr/>
          <a:lstStyle>
            <a:lvl1pPr>
              <a:defRPr sz="974"/>
            </a:lvl1pPr>
          </a:lstStyle>
          <a:p>
            <a:r>
              <a:rPr lang="en-US"/>
              <a:t>Click icon to add picture</a:t>
            </a:r>
            <a:endParaRPr lang="en-GB" dirty="0"/>
          </a:p>
        </p:txBody>
      </p:sp>
      <p:sp>
        <p:nvSpPr>
          <p:cNvPr id="2" name="Date Placeholder 1">
            <a:extLst>
              <a:ext uri="{FF2B5EF4-FFF2-40B4-BE49-F238E27FC236}">
                <a16:creationId xmlns:a16="http://schemas.microsoft.com/office/drawing/2014/main" id="{77E40DE3-46A4-830F-E833-6FFDB1982BB8}"/>
              </a:ext>
            </a:extLst>
          </p:cNvPr>
          <p:cNvSpPr>
            <a:spLocks noGrp="1"/>
          </p:cNvSpPr>
          <p:nvPr>
            <p:ph type="dt" sz="half" idx="18"/>
          </p:nvPr>
        </p:nvSpPr>
        <p:spPr/>
        <p:txBody>
          <a:bodyPr/>
          <a:lstStyle/>
          <a:p>
            <a:endParaRPr lang="en-GB" dirty="0"/>
          </a:p>
        </p:txBody>
      </p:sp>
      <p:sp>
        <p:nvSpPr>
          <p:cNvPr id="3" name="Footer Placeholder 2">
            <a:extLst>
              <a:ext uri="{FF2B5EF4-FFF2-40B4-BE49-F238E27FC236}">
                <a16:creationId xmlns:a16="http://schemas.microsoft.com/office/drawing/2014/main" id="{97EC194F-BE9B-6FA6-BAF5-4F605255C601}"/>
              </a:ext>
            </a:extLst>
          </p:cNvPr>
          <p:cNvSpPr>
            <a:spLocks noGrp="1"/>
          </p:cNvSpPr>
          <p:nvPr>
            <p:ph type="ftr" sz="quarter" idx="19"/>
          </p:nvPr>
        </p:nvSpPr>
        <p:spPr/>
        <p:txBody>
          <a:bodyPr/>
          <a:lstStyle/>
          <a:p>
            <a:r>
              <a:rPr lang="en-US"/>
              <a:t>Global webinar for third-party providers</a:t>
            </a:r>
            <a:endParaRPr lang="en-GB" dirty="0"/>
          </a:p>
        </p:txBody>
      </p:sp>
      <p:sp>
        <p:nvSpPr>
          <p:cNvPr id="7" name="Slide Number Placeholder 6">
            <a:extLst>
              <a:ext uri="{FF2B5EF4-FFF2-40B4-BE49-F238E27FC236}">
                <a16:creationId xmlns:a16="http://schemas.microsoft.com/office/drawing/2014/main" id="{1EF6DD61-FE3A-C9EB-F92A-33017AA64480}"/>
              </a:ext>
            </a:extLst>
          </p:cNvPr>
          <p:cNvSpPr>
            <a:spLocks noGrp="1"/>
          </p:cNvSpPr>
          <p:nvPr>
            <p:ph type="sldNum" sz="quarter" idx="20"/>
          </p:nvPr>
        </p:nvSpPr>
        <p:spPr/>
        <p:txBody>
          <a:bodyPr/>
          <a:lstStyle/>
          <a:p>
            <a:r>
              <a:rPr lang="en-GB"/>
              <a:t>Page </a:t>
            </a:r>
            <a:fld id="{12F85B76-E480-4901-BAB3-25AC276908A3}" type="slidenum">
              <a:rPr lang="en-GB" smtClean="0"/>
              <a:pPr/>
              <a:t>‹#›</a:t>
            </a:fld>
            <a:endParaRPr lang="en-GB" dirty="0"/>
          </a:p>
        </p:txBody>
      </p:sp>
    </p:spTree>
    <p:extLst>
      <p:ext uri="{BB962C8B-B14F-4D97-AF65-F5344CB8AC3E}">
        <p14:creationId xmlns:p14="http://schemas.microsoft.com/office/powerpoint/2010/main" val="3197113108"/>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Title, Text Left and Full Height Image Right">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6B253D75-D37B-26DE-1E24-3909A732E4F7}"/>
              </a:ext>
            </a:extLst>
          </p:cNvPr>
          <p:cNvSpPr>
            <a:spLocks noGrp="1"/>
          </p:cNvSpPr>
          <p:nvPr>
            <p:ph type="body" sz="quarter" idx="13"/>
          </p:nvPr>
        </p:nvSpPr>
        <p:spPr>
          <a:xfrm>
            <a:off x="1833980" y="296671"/>
            <a:ext cx="4144737" cy="718968"/>
          </a:xfrm>
        </p:spPr>
        <p:txBody>
          <a:bodyPr/>
          <a:lstStyle>
            <a:lvl1pPr marL="0" indent="0">
              <a:spcBef>
                <a:spcPts val="0"/>
              </a:spcBef>
              <a:buNone/>
              <a:defRPr sz="1595" b="1" spc="-18" baseline="0">
                <a:solidFill>
                  <a:schemeClr val="tx1"/>
                </a:solidFill>
              </a:defRPr>
            </a:lvl1pPr>
            <a:lvl2pPr marL="0" indent="0">
              <a:spcBef>
                <a:spcPts val="0"/>
              </a:spcBef>
              <a:buNone/>
              <a:defRPr sz="1595" spc="-18" baseline="0">
                <a:solidFill>
                  <a:schemeClr val="tx1"/>
                </a:solidFill>
              </a:defRPr>
            </a:lvl2pPr>
            <a:lvl3pPr marL="446494" indent="0">
              <a:buNone/>
              <a:defRPr>
                <a:solidFill>
                  <a:srgbClr val="FF0000"/>
                </a:solidFill>
              </a:defRPr>
            </a:lvl3pPr>
            <a:lvl4pPr marL="574063" indent="0">
              <a:buNone/>
              <a:defRPr>
                <a:solidFill>
                  <a:srgbClr val="FF0000"/>
                </a:solidFill>
              </a:defRPr>
            </a:lvl4pPr>
            <a:lvl5pPr marL="701633" indent="0">
              <a:buNone/>
              <a:defRPr>
                <a:solidFill>
                  <a:srgbClr val="FF0000"/>
                </a:solidFill>
              </a:defRPr>
            </a:lvl5pPr>
          </a:lstStyle>
          <a:p>
            <a:pPr lvl="0"/>
            <a:r>
              <a:rPr lang="en-US"/>
              <a:t>Click to edit Master text styles</a:t>
            </a:r>
          </a:p>
          <a:p>
            <a:pPr lvl="1"/>
            <a:r>
              <a:rPr lang="en-US"/>
              <a:t>Second level</a:t>
            </a:r>
          </a:p>
        </p:txBody>
      </p:sp>
      <p:sp>
        <p:nvSpPr>
          <p:cNvPr id="9" name="Text Placeholder 12">
            <a:extLst>
              <a:ext uri="{FF2B5EF4-FFF2-40B4-BE49-F238E27FC236}">
                <a16:creationId xmlns:a16="http://schemas.microsoft.com/office/drawing/2014/main" id="{5E065CB7-129B-EDC3-A831-00E8925B4250}"/>
              </a:ext>
            </a:extLst>
          </p:cNvPr>
          <p:cNvSpPr>
            <a:spLocks noGrp="1"/>
          </p:cNvSpPr>
          <p:nvPr>
            <p:ph type="body" sz="quarter" idx="15"/>
          </p:nvPr>
        </p:nvSpPr>
        <p:spPr>
          <a:xfrm>
            <a:off x="1833980" y="1645581"/>
            <a:ext cx="4144737" cy="4088133"/>
          </a:xfrm>
        </p:spPr>
        <p:txBody>
          <a:bodyPr/>
          <a:lstStyle>
            <a:lvl1pPr marL="0" indent="0">
              <a:spcBef>
                <a:spcPts val="1240"/>
              </a:spcBef>
              <a:buNone/>
              <a:defRPr sz="1595" spc="-18" baseline="0">
                <a:solidFill>
                  <a:schemeClr val="tx1"/>
                </a:solidFill>
              </a:defRPr>
            </a:lvl1pPr>
            <a:lvl2pPr marL="159462" indent="-159462">
              <a:spcBef>
                <a:spcPts val="1240"/>
              </a:spcBef>
              <a:defRPr sz="1595" spc="-18" baseline="0">
                <a:solidFill>
                  <a:schemeClr val="tx1"/>
                </a:solidFill>
              </a:defRPr>
            </a:lvl2pPr>
            <a:lvl3pPr marL="0" indent="0">
              <a:spcBef>
                <a:spcPts val="1063"/>
              </a:spcBef>
              <a:buNone/>
              <a:defRPr sz="1152" spc="-18" baseline="0">
                <a:solidFill>
                  <a:schemeClr val="tx1"/>
                </a:solidFill>
              </a:defRPr>
            </a:lvl3pPr>
            <a:lvl4pPr marL="159462" indent="-159462">
              <a:spcBef>
                <a:spcPts val="1063"/>
              </a:spcBef>
              <a:defRPr sz="1152">
                <a:solidFill>
                  <a:schemeClr val="tx1"/>
                </a:solidFill>
              </a:defRPr>
            </a:lvl4pPr>
            <a:lvl5pPr marL="287032" indent="-127570">
              <a:spcBef>
                <a:spcPts val="886"/>
              </a:spcBef>
              <a:defRPr sz="974">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8" name="Picture Placeholder 2">
            <a:extLst>
              <a:ext uri="{FF2B5EF4-FFF2-40B4-BE49-F238E27FC236}">
                <a16:creationId xmlns:a16="http://schemas.microsoft.com/office/drawing/2014/main" id="{791AEF97-D25C-60F3-606D-7EF0BA0A52A4}"/>
              </a:ext>
            </a:extLst>
          </p:cNvPr>
          <p:cNvSpPr>
            <a:spLocks noGrp="1"/>
          </p:cNvSpPr>
          <p:nvPr>
            <p:ph type="pic" sz="quarter" idx="17"/>
          </p:nvPr>
        </p:nvSpPr>
        <p:spPr>
          <a:xfrm>
            <a:off x="6316259" y="341829"/>
            <a:ext cx="4144737" cy="5391886"/>
          </a:xfrm>
        </p:spPr>
        <p:txBody>
          <a:bodyPr/>
          <a:lstStyle>
            <a:lvl1pPr>
              <a:defRPr sz="974"/>
            </a:lvl1pPr>
          </a:lstStyle>
          <a:p>
            <a:r>
              <a:rPr lang="en-US"/>
              <a:t>Click icon to add picture</a:t>
            </a:r>
            <a:endParaRPr lang="en-GB"/>
          </a:p>
        </p:txBody>
      </p:sp>
      <p:sp>
        <p:nvSpPr>
          <p:cNvPr id="2" name="Date Placeholder 1">
            <a:extLst>
              <a:ext uri="{FF2B5EF4-FFF2-40B4-BE49-F238E27FC236}">
                <a16:creationId xmlns:a16="http://schemas.microsoft.com/office/drawing/2014/main" id="{77E40DE3-46A4-830F-E833-6FFDB1982BB8}"/>
              </a:ext>
            </a:extLst>
          </p:cNvPr>
          <p:cNvSpPr>
            <a:spLocks noGrp="1"/>
          </p:cNvSpPr>
          <p:nvPr>
            <p:ph type="dt" sz="half" idx="18"/>
          </p:nvPr>
        </p:nvSpPr>
        <p:spPr/>
        <p:txBody>
          <a:bodyPr/>
          <a:lstStyle/>
          <a:p>
            <a:endParaRPr lang="en-GB" dirty="0"/>
          </a:p>
        </p:txBody>
      </p:sp>
      <p:sp>
        <p:nvSpPr>
          <p:cNvPr id="3" name="Footer Placeholder 2">
            <a:extLst>
              <a:ext uri="{FF2B5EF4-FFF2-40B4-BE49-F238E27FC236}">
                <a16:creationId xmlns:a16="http://schemas.microsoft.com/office/drawing/2014/main" id="{97EC194F-BE9B-6FA6-BAF5-4F605255C601}"/>
              </a:ext>
            </a:extLst>
          </p:cNvPr>
          <p:cNvSpPr>
            <a:spLocks noGrp="1"/>
          </p:cNvSpPr>
          <p:nvPr>
            <p:ph type="ftr" sz="quarter" idx="19"/>
          </p:nvPr>
        </p:nvSpPr>
        <p:spPr/>
        <p:txBody>
          <a:bodyPr/>
          <a:lstStyle/>
          <a:p>
            <a:r>
              <a:rPr lang="en-US"/>
              <a:t>Global webinar for third-party providers</a:t>
            </a:r>
            <a:endParaRPr lang="en-GB" dirty="0"/>
          </a:p>
        </p:txBody>
      </p:sp>
      <p:sp>
        <p:nvSpPr>
          <p:cNvPr id="7" name="Slide Number Placeholder 6">
            <a:extLst>
              <a:ext uri="{FF2B5EF4-FFF2-40B4-BE49-F238E27FC236}">
                <a16:creationId xmlns:a16="http://schemas.microsoft.com/office/drawing/2014/main" id="{1EF6DD61-FE3A-C9EB-F92A-33017AA64480}"/>
              </a:ext>
            </a:extLst>
          </p:cNvPr>
          <p:cNvSpPr>
            <a:spLocks noGrp="1"/>
          </p:cNvSpPr>
          <p:nvPr>
            <p:ph type="sldNum" sz="quarter" idx="20"/>
          </p:nvPr>
        </p:nvSpPr>
        <p:spPr/>
        <p:txBody>
          <a:bodyPr/>
          <a:lstStyle/>
          <a:p>
            <a:r>
              <a:rPr lang="en-GB"/>
              <a:t>Page </a:t>
            </a:r>
            <a:fld id="{12F85B76-E480-4901-BAB3-25AC276908A3}" type="slidenum">
              <a:rPr lang="en-GB" smtClean="0"/>
              <a:pPr/>
              <a:t>‹#›</a:t>
            </a:fld>
            <a:endParaRPr lang="en-GB" dirty="0"/>
          </a:p>
        </p:txBody>
      </p:sp>
    </p:spTree>
    <p:extLst>
      <p:ext uri="{BB962C8B-B14F-4D97-AF65-F5344CB8AC3E}">
        <p14:creationId xmlns:p14="http://schemas.microsoft.com/office/powerpoint/2010/main" val="3633550814"/>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Title and Image Below">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6B253D75-D37B-26DE-1E24-3909A732E4F7}"/>
              </a:ext>
            </a:extLst>
          </p:cNvPr>
          <p:cNvSpPr>
            <a:spLocks noGrp="1"/>
          </p:cNvSpPr>
          <p:nvPr>
            <p:ph type="body" sz="quarter" idx="13"/>
          </p:nvPr>
        </p:nvSpPr>
        <p:spPr>
          <a:xfrm>
            <a:off x="1833979" y="296669"/>
            <a:ext cx="8624203" cy="717750"/>
          </a:xfrm>
        </p:spPr>
        <p:txBody>
          <a:bodyPr/>
          <a:lstStyle>
            <a:lvl1pPr marL="0" indent="0">
              <a:spcBef>
                <a:spcPts val="0"/>
              </a:spcBef>
              <a:buNone/>
              <a:defRPr sz="1595" b="1" spc="-18" baseline="0">
                <a:solidFill>
                  <a:schemeClr val="tx1"/>
                </a:solidFill>
              </a:defRPr>
            </a:lvl1pPr>
            <a:lvl2pPr marL="0" indent="0">
              <a:spcBef>
                <a:spcPts val="0"/>
              </a:spcBef>
              <a:buNone/>
              <a:defRPr sz="1595" spc="-18" baseline="0">
                <a:solidFill>
                  <a:schemeClr val="tx1"/>
                </a:solidFill>
              </a:defRPr>
            </a:lvl2pPr>
            <a:lvl3pPr marL="446494" indent="0">
              <a:buNone/>
              <a:defRPr>
                <a:solidFill>
                  <a:srgbClr val="FF0000"/>
                </a:solidFill>
              </a:defRPr>
            </a:lvl3pPr>
            <a:lvl4pPr marL="574063" indent="0">
              <a:buNone/>
              <a:defRPr>
                <a:solidFill>
                  <a:srgbClr val="FF0000"/>
                </a:solidFill>
              </a:defRPr>
            </a:lvl4pPr>
            <a:lvl5pPr marL="701633" indent="0">
              <a:buNone/>
              <a:defRPr>
                <a:solidFill>
                  <a:srgbClr val="FF0000"/>
                </a:solidFill>
              </a:defRPr>
            </a:lvl5pPr>
          </a:lstStyle>
          <a:p>
            <a:pPr lvl="0"/>
            <a:r>
              <a:rPr lang="en-US"/>
              <a:t>Click to edit Master text styles</a:t>
            </a:r>
          </a:p>
          <a:p>
            <a:pPr lvl="1"/>
            <a:r>
              <a:rPr lang="en-US"/>
              <a:t>Second level</a:t>
            </a:r>
          </a:p>
        </p:txBody>
      </p:sp>
      <p:sp>
        <p:nvSpPr>
          <p:cNvPr id="8" name="Picture Placeholder 2">
            <a:extLst>
              <a:ext uri="{FF2B5EF4-FFF2-40B4-BE49-F238E27FC236}">
                <a16:creationId xmlns:a16="http://schemas.microsoft.com/office/drawing/2014/main" id="{791AEF97-D25C-60F3-606D-7EF0BA0A52A4}"/>
              </a:ext>
            </a:extLst>
          </p:cNvPr>
          <p:cNvSpPr>
            <a:spLocks noGrp="1"/>
          </p:cNvSpPr>
          <p:nvPr>
            <p:ph type="pic" sz="quarter" idx="17"/>
          </p:nvPr>
        </p:nvSpPr>
        <p:spPr>
          <a:xfrm>
            <a:off x="1833847" y="1015639"/>
            <a:ext cx="8627150" cy="4718076"/>
          </a:xfrm>
        </p:spPr>
        <p:txBody>
          <a:bodyPr/>
          <a:lstStyle>
            <a:lvl1pPr>
              <a:defRPr sz="974"/>
            </a:lvl1pPr>
          </a:lstStyle>
          <a:p>
            <a:r>
              <a:rPr lang="en-US"/>
              <a:t>Click icon to add picture</a:t>
            </a:r>
            <a:endParaRPr lang="en-GB" dirty="0"/>
          </a:p>
        </p:txBody>
      </p:sp>
      <p:sp>
        <p:nvSpPr>
          <p:cNvPr id="2" name="Date Placeholder 1">
            <a:extLst>
              <a:ext uri="{FF2B5EF4-FFF2-40B4-BE49-F238E27FC236}">
                <a16:creationId xmlns:a16="http://schemas.microsoft.com/office/drawing/2014/main" id="{77E40DE3-46A4-830F-E833-6FFDB1982BB8}"/>
              </a:ext>
            </a:extLst>
          </p:cNvPr>
          <p:cNvSpPr>
            <a:spLocks noGrp="1"/>
          </p:cNvSpPr>
          <p:nvPr>
            <p:ph type="dt" sz="half" idx="18"/>
          </p:nvPr>
        </p:nvSpPr>
        <p:spPr/>
        <p:txBody>
          <a:bodyPr/>
          <a:lstStyle/>
          <a:p>
            <a:endParaRPr lang="en-GB" dirty="0"/>
          </a:p>
        </p:txBody>
      </p:sp>
      <p:sp>
        <p:nvSpPr>
          <p:cNvPr id="3" name="Footer Placeholder 2">
            <a:extLst>
              <a:ext uri="{FF2B5EF4-FFF2-40B4-BE49-F238E27FC236}">
                <a16:creationId xmlns:a16="http://schemas.microsoft.com/office/drawing/2014/main" id="{97EC194F-BE9B-6FA6-BAF5-4F605255C601}"/>
              </a:ext>
            </a:extLst>
          </p:cNvPr>
          <p:cNvSpPr>
            <a:spLocks noGrp="1"/>
          </p:cNvSpPr>
          <p:nvPr>
            <p:ph type="ftr" sz="quarter" idx="19"/>
          </p:nvPr>
        </p:nvSpPr>
        <p:spPr/>
        <p:txBody>
          <a:bodyPr/>
          <a:lstStyle/>
          <a:p>
            <a:r>
              <a:rPr lang="en-US"/>
              <a:t>Global webinar for third-party providers</a:t>
            </a:r>
            <a:endParaRPr lang="en-GB" dirty="0"/>
          </a:p>
        </p:txBody>
      </p:sp>
      <p:sp>
        <p:nvSpPr>
          <p:cNvPr id="7" name="Slide Number Placeholder 6">
            <a:extLst>
              <a:ext uri="{FF2B5EF4-FFF2-40B4-BE49-F238E27FC236}">
                <a16:creationId xmlns:a16="http://schemas.microsoft.com/office/drawing/2014/main" id="{1EF6DD61-FE3A-C9EB-F92A-33017AA64480}"/>
              </a:ext>
            </a:extLst>
          </p:cNvPr>
          <p:cNvSpPr>
            <a:spLocks noGrp="1"/>
          </p:cNvSpPr>
          <p:nvPr>
            <p:ph type="sldNum" sz="quarter" idx="20"/>
          </p:nvPr>
        </p:nvSpPr>
        <p:spPr/>
        <p:txBody>
          <a:bodyPr/>
          <a:lstStyle/>
          <a:p>
            <a:r>
              <a:rPr lang="en-GB"/>
              <a:t>Page </a:t>
            </a:r>
            <a:fld id="{12F85B76-E480-4901-BAB3-25AC276908A3}" type="slidenum">
              <a:rPr lang="en-GB" smtClean="0"/>
              <a:pPr/>
              <a:t>‹#›</a:t>
            </a:fld>
            <a:endParaRPr lang="en-GB" dirty="0"/>
          </a:p>
        </p:txBody>
      </p:sp>
    </p:spTree>
    <p:extLst>
      <p:ext uri="{BB962C8B-B14F-4D97-AF65-F5344CB8AC3E}">
        <p14:creationId xmlns:p14="http://schemas.microsoft.com/office/powerpoint/2010/main" val="1714066872"/>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Title and Full Bleed Image">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6B253D75-D37B-26DE-1E24-3909A732E4F7}"/>
              </a:ext>
            </a:extLst>
          </p:cNvPr>
          <p:cNvSpPr>
            <a:spLocks noGrp="1"/>
          </p:cNvSpPr>
          <p:nvPr>
            <p:ph type="body" sz="quarter" idx="13"/>
          </p:nvPr>
        </p:nvSpPr>
        <p:spPr>
          <a:xfrm>
            <a:off x="1833979" y="296669"/>
            <a:ext cx="8624203" cy="717750"/>
          </a:xfrm>
        </p:spPr>
        <p:txBody>
          <a:bodyPr/>
          <a:lstStyle>
            <a:lvl1pPr marL="0" indent="0">
              <a:spcBef>
                <a:spcPts val="0"/>
              </a:spcBef>
              <a:buNone/>
              <a:defRPr sz="1595" b="1" spc="-18" baseline="0">
                <a:solidFill>
                  <a:schemeClr val="tx1"/>
                </a:solidFill>
              </a:defRPr>
            </a:lvl1pPr>
            <a:lvl2pPr marL="0" indent="0">
              <a:spcBef>
                <a:spcPts val="0"/>
              </a:spcBef>
              <a:buNone/>
              <a:defRPr sz="1595" spc="-18" baseline="0">
                <a:solidFill>
                  <a:schemeClr val="tx1"/>
                </a:solidFill>
              </a:defRPr>
            </a:lvl2pPr>
            <a:lvl3pPr marL="446494" indent="0">
              <a:buNone/>
              <a:defRPr>
                <a:solidFill>
                  <a:srgbClr val="FF0000"/>
                </a:solidFill>
              </a:defRPr>
            </a:lvl3pPr>
            <a:lvl4pPr marL="574063" indent="0">
              <a:buNone/>
              <a:defRPr>
                <a:solidFill>
                  <a:srgbClr val="FF0000"/>
                </a:solidFill>
              </a:defRPr>
            </a:lvl4pPr>
            <a:lvl5pPr marL="701633" indent="0">
              <a:buNone/>
              <a:defRPr>
                <a:solidFill>
                  <a:srgbClr val="FF0000"/>
                </a:solidFill>
              </a:defRPr>
            </a:lvl5pPr>
          </a:lstStyle>
          <a:p>
            <a:pPr lvl="0"/>
            <a:r>
              <a:rPr lang="en-US"/>
              <a:t>Click to edit Master text styles</a:t>
            </a:r>
          </a:p>
          <a:p>
            <a:pPr lvl="1"/>
            <a:r>
              <a:rPr lang="en-US"/>
              <a:t>Second level</a:t>
            </a:r>
          </a:p>
        </p:txBody>
      </p:sp>
      <p:sp>
        <p:nvSpPr>
          <p:cNvPr id="2" name="Date Placeholder 1">
            <a:extLst>
              <a:ext uri="{FF2B5EF4-FFF2-40B4-BE49-F238E27FC236}">
                <a16:creationId xmlns:a16="http://schemas.microsoft.com/office/drawing/2014/main" id="{77E40DE3-46A4-830F-E833-6FFDB1982BB8}"/>
              </a:ext>
            </a:extLst>
          </p:cNvPr>
          <p:cNvSpPr>
            <a:spLocks noGrp="1"/>
          </p:cNvSpPr>
          <p:nvPr>
            <p:ph type="dt" sz="half" idx="18"/>
          </p:nvPr>
        </p:nvSpPr>
        <p:spPr/>
        <p:txBody>
          <a:bodyPr/>
          <a:lstStyle/>
          <a:p>
            <a:endParaRPr lang="en-GB" dirty="0"/>
          </a:p>
        </p:txBody>
      </p:sp>
      <p:sp>
        <p:nvSpPr>
          <p:cNvPr id="3" name="Footer Placeholder 2">
            <a:extLst>
              <a:ext uri="{FF2B5EF4-FFF2-40B4-BE49-F238E27FC236}">
                <a16:creationId xmlns:a16="http://schemas.microsoft.com/office/drawing/2014/main" id="{97EC194F-BE9B-6FA6-BAF5-4F605255C601}"/>
              </a:ext>
            </a:extLst>
          </p:cNvPr>
          <p:cNvSpPr>
            <a:spLocks noGrp="1"/>
          </p:cNvSpPr>
          <p:nvPr>
            <p:ph type="ftr" sz="quarter" idx="19"/>
          </p:nvPr>
        </p:nvSpPr>
        <p:spPr/>
        <p:txBody>
          <a:bodyPr/>
          <a:lstStyle/>
          <a:p>
            <a:r>
              <a:rPr lang="en-US"/>
              <a:t>Global webinar for third-party providers</a:t>
            </a:r>
            <a:endParaRPr lang="en-GB" dirty="0"/>
          </a:p>
        </p:txBody>
      </p:sp>
      <p:sp>
        <p:nvSpPr>
          <p:cNvPr id="7" name="Slide Number Placeholder 6">
            <a:extLst>
              <a:ext uri="{FF2B5EF4-FFF2-40B4-BE49-F238E27FC236}">
                <a16:creationId xmlns:a16="http://schemas.microsoft.com/office/drawing/2014/main" id="{1EF6DD61-FE3A-C9EB-F92A-33017AA64480}"/>
              </a:ext>
            </a:extLst>
          </p:cNvPr>
          <p:cNvSpPr>
            <a:spLocks noGrp="1"/>
          </p:cNvSpPr>
          <p:nvPr>
            <p:ph type="sldNum" sz="quarter" idx="20"/>
          </p:nvPr>
        </p:nvSpPr>
        <p:spPr/>
        <p:txBody>
          <a:bodyPr/>
          <a:lstStyle/>
          <a:p>
            <a:r>
              <a:rPr lang="en-GB"/>
              <a:t>Page </a:t>
            </a:r>
            <a:fld id="{12F85B76-E480-4901-BAB3-25AC276908A3}" type="slidenum">
              <a:rPr lang="en-GB" smtClean="0"/>
              <a:pPr/>
              <a:t>‹#›</a:t>
            </a:fld>
            <a:endParaRPr lang="en-GB" dirty="0"/>
          </a:p>
        </p:txBody>
      </p:sp>
    </p:spTree>
    <p:extLst>
      <p:ext uri="{BB962C8B-B14F-4D97-AF65-F5344CB8AC3E}">
        <p14:creationId xmlns:p14="http://schemas.microsoft.com/office/powerpoint/2010/main" val="3880650825"/>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showMasterSp="0" preserve="1" userDrawn="1">
  <p:cSld name="Title White and Full Bleed Image">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6B253D75-D37B-26DE-1E24-3909A732E4F7}"/>
              </a:ext>
            </a:extLst>
          </p:cNvPr>
          <p:cNvSpPr>
            <a:spLocks noGrp="1"/>
          </p:cNvSpPr>
          <p:nvPr>
            <p:ph type="body" sz="quarter" idx="13"/>
          </p:nvPr>
        </p:nvSpPr>
        <p:spPr>
          <a:xfrm>
            <a:off x="1833979" y="296669"/>
            <a:ext cx="8624203" cy="717750"/>
          </a:xfrm>
        </p:spPr>
        <p:txBody>
          <a:bodyPr/>
          <a:lstStyle>
            <a:lvl1pPr marL="0" indent="0">
              <a:spcBef>
                <a:spcPts val="0"/>
              </a:spcBef>
              <a:buNone/>
              <a:defRPr sz="1595" b="1" spc="-18" baseline="0">
                <a:solidFill>
                  <a:schemeClr val="bg1"/>
                </a:solidFill>
              </a:defRPr>
            </a:lvl1pPr>
            <a:lvl2pPr marL="0" indent="0">
              <a:spcBef>
                <a:spcPts val="0"/>
              </a:spcBef>
              <a:buNone/>
              <a:defRPr sz="1595" spc="-18" baseline="0">
                <a:solidFill>
                  <a:schemeClr val="bg1"/>
                </a:solidFill>
              </a:defRPr>
            </a:lvl2pPr>
            <a:lvl3pPr marL="446494" indent="0">
              <a:buNone/>
              <a:defRPr>
                <a:solidFill>
                  <a:srgbClr val="FF0000"/>
                </a:solidFill>
              </a:defRPr>
            </a:lvl3pPr>
            <a:lvl4pPr marL="574063" indent="0">
              <a:buNone/>
              <a:defRPr>
                <a:solidFill>
                  <a:srgbClr val="FF0000"/>
                </a:solidFill>
              </a:defRPr>
            </a:lvl4pPr>
            <a:lvl5pPr marL="701633" indent="0">
              <a:buNone/>
              <a:defRPr>
                <a:solidFill>
                  <a:srgbClr val="FF0000"/>
                </a:solidFill>
              </a:defRPr>
            </a:lvl5pPr>
          </a:lstStyle>
          <a:p>
            <a:pPr lvl="0"/>
            <a:r>
              <a:rPr lang="en-US"/>
              <a:t>Click to edit Master text styles</a:t>
            </a:r>
          </a:p>
          <a:p>
            <a:pPr lvl="1"/>
            <a:r>
              <a:rPr lang="en-US"/>
              <a:t>Second level</a:t>
            </a:r>
          </a:p>
        </p:txBody>
      </p:sp>
      <p:sp>
        <p:nvSpPr>
          <p:cNvPr id="2" name="Date Placeholder 1">
            <a:extLst>
              <a:ext uri="{FF2B5EF4-FFF2-40B4-BE49-F238E27FC236}">
                <a16:creationId xmlns:a16="http://schemas.microsoft.com/office/drawing/2014/main" id="{77E40DE3-46A4-830F-E833-6FFDB1982BB8}"/>
              </a:ext>
            </a:extLst>
          </p:cNvPr>
          <p:cNvSpPr>
            <a:spLocks noGrp="1"/>
          </p:cNvSpPr>
          <p:nvPr>
            <p:ph type="dt" sz="half" idx="18"/>
          </p:nvPr>
        </p:nvSpPr>
        <p:spPr/>
        <p:txBody>
          <a:bodyPr/>
          <a:lstStyle>
            <a:lvl1pPr>
              <a:defRPr>
                <a:solidFill>
                  <a:schemeClr val="bg1"/>
                </a:solidFill>
              </a:defRPr>
            </a:lvl1pPr>
          </a:lstStyle>
          <a:p>
            <a:endParaRPr lang="en-GB" dirty="0"/>
          </a:p>
        </p:txBody>
      </p:sp>
      <p:sp>
        <p:nvSpPr>
          <p:cNvPr id="3" name="Footer Placeholder 2">
            <a:extLst>
              <a:ext uri="{FF2B5EF4-FFF2-40B4-BE49-F238E27FC236}">
                <a16:creationId xmlns:a16="http://schemas.microsoft.com/office/drawing/2014/main" id="{97EC194F-BE9B-6FA6-BAF5-4F605255C601}"/>
              </a:ext>
            </a:extLst>
          </p:cNvPr>
          <p:cNvSpPr>
            <a:spLocks noGrp="1"/>
          </p:cNvSpPr>
          <p:nvPr>
            <p:ph type="ftr" sz="quarter" idx="19"/>
          </p:nvPr>
        </p:nvSpPr>
        <p:spPr/>
        <p:txBody>
          <a:bodyPr/>
          <a:lstStyle>
            <a:lvl1pPr>
              <a:defRPr>
                <a:solidFill>
                  <a:schemeClr val="bg1"/>
                </a:solidFill>
              </a:defRPr>
            </a:lvl1pPr>
          </a:lstStyle>
          <a:p>
            <a:r>
              <a:rPr lang="en-US"/>
              <a:t>Global webinar for third-party providers</a:t>
            </a:r>
            <a:endParaRPr lang="en-GB" dirty="0"/>
          </a:p>
        </p:txBody>
      </p:sp>
      <p:sp>
        <p:nvSpPr>
          <p:cNvPr id="7" name="Slide Number Placeholder 6">
            <a:extLst>
              <a:ext uri="{FF2B5EF4-FFF2-40B4-BE49-F238E27FC236}">
                <a16:creationId xmlns:a16="http://schemas.microsoft.com/office/drawing/2014/main" id="{1EF6DD61-FE3A-C9EB-F92A-33017AA64480}"/>
              </a:ext>
            </a:extLst>
          </p:cNvPr>
          <p:cNvSpPr>
            <a:spLocks noGrp="1"/>
          </p:cNvSpPr>
          <p:nvPr>
            <p:ph type="sldNum" sz="quarter" idx="20"/>
          </p:nvPr>
        </p:nvSpPr>
        <p:spPr/>
        <p:txBody>
          <a:bodyPr/>
          <a:lstStyle>
            <a:lvl1pPr>
              <a:defRPr>
                <a:solidFill>
                  <a:schemeClr val="bg1"/>
                </a:solidFill>
              </a:defRPr>
            </a:lvl1pPr>
          </a:lstStyle>
          <a:p>
            <a:r>
              <a:rPr lang="en-GB"/>
              <a:t>Page </a:t>
            </a:r>
            <a:fld id="{12F85B76-E480-4901-BAB3-25AC276908A3}" type="slidenum">
              <a:rPr lang="en-GB" smtClean="0"/>
              <a:pPr/>
              <a:t>‹#›</a:t>
            </a:fld>
            <a:endParaRPr lang="en-GB" dirty="0"/>
          </a:p>
        </p:txBody>
      </p:sp>
      <p:pic>
        <p:nvPicPr>
          <p:cNvPr id="4" name="Graphic 3">
            <a:extLst>
              <a:ext uri="{FF2B5EF4-FFF2-40B4-BE49-F238E27FC236}">
                <a16:creationId xmlns:a16="http://schemas.microsoft.com/office/drawing/2014/main" id="{353FBCD4-F63E-8984-80DF-E20CB3ED4E6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41762" y="5370341"/>
            <a:ext cx="1065570" cy="365227"/>
          </a:xfrm>
          <a:prstGeom prst="rect">
            <a:avLst/>
          </a:prstGeom>
        </p:spPr>
      </p:pic>
      <p:cxnSp>
        <p:nvCxnSpPr>
          <p:cNvPr id="5" name="Straight Connector 4">
            <a:extLst>
              <a:ext uri="{FF2B5EF4-FFF2-40B4-BE49-F238E27FC236}">
                <a16:creationId xmlns:a16="http://schemas.microsoft.com/office/drawing/2014/main" id="{07A9CD2E-B3D2-8FC7-A6FF-706E4813FC06}"/>
              </a:ext>
            </a:extLst>
          </p:cNvPr>
          <p:cNvCxnSpPr>
            <a:cxnSpLocks/>
          </p:cNvCxnSpPr>
          <p:nvPr userDrawn="1"/>
        </p:nvCxnSpPr>
        <p:spPr>
          <a:xfrm>
            <a:off x="1665208" y="341829"/>
            <a:ext cx="0" cy="539373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80C66791-0573-6BE0-42E8-0021346897A9}"/>
              </a:ext>
            </a:extLst>
          </p:cNvPr>
          <p:cNvCxnSpPr/>
          <p:nvPr userDrawn="1"/>
        </p:nvCxnSpPr>
        <p:spPr>
          <a:xfrm>
            <a:off x="341762" y="1683821"/>
            <a:ext cx="115467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0837644"/>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Meet Our People">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6B253D75-D37B-26DE-1E24-3909A732E4F7}"/>
              </a:ext>
            </a:extLst>
          </p:cNvPr>
          <p:cNvSpPr>
            <a:spLocks noGrp="1"/>
          </p:cNvSpPr>
          <p:nvPr>
            <p:ph type="body" sz="quarter" idx="13"/>
          </p:nvPr>
        </p:nvSpPr>
        <p:spPr>
          <a:xfrm>
            <a:off x="1833979" y="296671"/>
            <a:ext cx="7877391" cy="718968"/>
          </a:xfrm>
        </p:spPr>
        <p:txBody>
          <a:bodyPr/>
          <a:lstStyle>
            <a:lvl1pPr marL="0" indent="0">
              <a:spcBef>
                <a:spcPts val="0"/>
              </a:spcBef>
              <a:buNone/>
              <a:defRPr sz="1595" b="1" spc="-18" baseline="0">
                <a:solidFill>
                  <a:schemeClr val="tx1"/>
                </a:solidFill>
              </a:defRPr>
            </a:lvl1pPr>
            <a:lvl2pPr marL="0" indent="0">
              <a:spcBef>
                <a:spcPts val="0"/>
              </a:spcBef>
              <a:buNone/>
              <a:defRPr sz="1595" spc="-18" baseline="0">
                <a:solidFill>
                  <a:schemeClr val="tx1"/>
                </a:solidFill>
              </a:defRPr>
            </a:lvl2pPr>
            <a:lvl3pPr marL="446494" indent="0">
              <a:buNone/>
              <a:defRPr>
                <a:solidFill>
                  <a:srgbClr val="FF0000"/>
                </a:solidFill>
              </a:defRPr>
            </a:lvl3pPr>
            <a:lvl4pPr marL="574063" indent="0">
              <a:buNone/>
              <a:defRPr>
                <a:solidFill>
                  <a:srgbClr val="FF0000"/>
                </a:solidFill>
              </a:defRPr>
            </a:lvl4pPr>
            <a:lvl5pPr marL="701633" indent="0">
              <a:buNone/>
              <a:defRPr>
                <a:solidFill>
                  <a:srgbClr val="FF0000"/>
                </a:solidFill>
              </a:defRPr>
            </a:lvl5pPr>
          </a:lstStyle>
          <a:p>
            <a:pPr lvl="0"/>
            <a:r>
              <a:rPr lang="en-US"/>
              <a:t>Click to edit Master text styles</a:t>
            </a:r>
          </a:p>
          <a:p>
            <a:pPr lvl="1"/>
            <a:r>
              <a:rPr lang="en-US"/>
              <a:t>Second level</a:t>
            </a:r>
          </a:p>
        </p:txBody>
      </p:sp>
      <p:sp>
        <p:nvSpPr>
          <p:cNvPr id="3" name="Text Placeholder 2">
            <a:extLst>
              <a:ext uri="{FF2B5EF4-FFF2-40B4-BE49-F238E27FC236}">
                <a16:creationId xmlns:a16="http://schemas.microsoft.com/office/drawing/2014/main" id="{F77A64C5-7DCF-C927-18B5-8CE83C04AA62}"/>
              </a:ext>
            </a:extLst>
          </p:cNvPr>
          <p:cNvSpPr>
            <a:spLocks noGrp="1"/>
          </p:cNvSpPr>
          <p:nvPr>
            <p:ph type="body" sz="quarter" idx="14"/>
          </p:nvPr>
        </p:nvSpPr>
        <p:spPr>
          <a:xfrm>
            <a:off x="3329011" y="1818865"/>
            <a:ext cx="1156082" cy="957000"/>
          </a:xfrm>
        </p:spPr>
        <p:txBody>
          <a:bodyPr/>
          <a:lstStyle>
            <a:lvl1pPr>
              <a:spcBef>
                <a:spcPts val="0"/>
              </a:spcBef>
              <a:defRPr sz="974" b="1" spc="-18" baseline="0"/>
            </a:lvl1pPr>
            <a:lvl2pPr marL="0" indent="0">
              <a:spcBef>
                <a:spcPts val="0"/>
              </a:spcBef>
              <a:buNone/>
              <a:defRPr sz="974" spc="-18" baseline="0"/>
            </a:lvl2pPr>
            <a:lvl3pPr>
              <a:defRPr sz="974"/>
            </a:lvl3pPr>
            <a:lvl4pPr>
              <a:defRPr sz="974"/>
            </a:lvl4pPr>
            <a:lvl5pPr>
              <a:defRPr sz="974"/>
            </a:lvl5pPr>
          </a:lstStyle>
          <a:p>
            <a:pPr lvl="0"/>
            <a:r>
              <a:rPr lang="en-US"/>
              <a:t>Click to edit Master text styles</a:t>
            </a:r>
          </a:p>
          <a:p>
            <a:pPr lvl="1"/>
            <a:r>
              <a:rPr lang="en-US"/>
              <a:t>Second level</a:t>
            </a:r>
          </a:p>
        </p:txBody>
      </p:sp>
      <p:cxnSp>
        <p:nvCxnSpPr>
          <p:cNvPr id="8" name="Straight Connector 7">
            <a:extLst>
              <a:ext uri="{FF2B5EF4-FFF2-40B4-BE49-F238E27FC236}">
                <a16:creationId xmlns:a16="http://schemas.microsoft.com/office/drawing/2014/main" id="{265C18A1-3F58-186B-FC6C-FCA7288CD727}"/>
              </a:ext>
            </a:extLst>
          </p:cNvPr>
          <p:cNvCxnSpPr/>
          <p:nvPr userDrawn="1"/>
        </p:nvCxnSpPr>
        <p:spPr>
          <a:xfrm>
            <a:off x="1833979" y="1684320"/>
            <a:ext cx="265111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Picture Placeholder 9">
            <a:extLst>
              <a:ext uri="{FF2B5EF4-FFF2-40B4-BE49-F238E27FC236}">
                <a16:creationId xmlns:a16="http://schemas.microsoft.com/office/drawing/2014/main" id="{46117199-C816-B84E-4DF2-F454026CC7FC}"/>
              </a:ext>
            </a:extLst>
          </p:cNvPr>
          <p:cNvSpPr>
            <a:spLocks noGrp="1"/>
          </p:cNvSpPr>
          <p:nvPr>
            <p:ph type="pic" sz="quarter" idx="15"/>
          </p:nvPr>
        </p:nvSpPr>
        <p:spPr>
          <a:xfrm>
            <a:off x="1833979" y="1781588"/>
            <a:ext cx="1160302" cy="1160529"/>
          </a:xfrm>
          <a:prstGeom prst="ellipse">
            <a:avLst/>
          </a:prstGeom>
        </p:spPr>
        <p:txBody>
          <a:bodyPr/>
          <a:lstStyle>
            <a:lvl1pPr>
              <a:defRPr sz="974"/>
            </a:lvl1pPr>
          </a:lstStyle>
          <a:p>
            <a:r>
              <a:rPr lang="en-US"/>
              <a:t>Click icon to add picture</a:t>
            </a:r>
            <a:endParaRPr lang="en-GB"/>
          </a:p>
        </p:txBody>
      </p:sp>
      <p:sp>
        <p:nvSpPr>
          <p:cNvPr id="12" name="Text Placeholder 2">
            <a:extLst>
              <a:ext uri="{FF2B5EF4-FFF2-40B4-BE49-F238E27FC236}">
                <a16:creationId xmlns:a16="http://schemas.microsoft.com/office/drawing/2014/main" id="{5C593CD6-083B-48F3-082A-866ACDD351B3}"/>
              </a:ext>
            </a:extLst>
          </p:cNvPr>
          <p:cNvSpPr>
            <a:spLocks noGrp="1"/>
          </p:cNvSpPr>
          <p:nvPr>
            <p:ph type="body" sz="quarter" idx="16"/>
          </p:nvPr>
        </p:nvSpPr>
        <p:spPr>
          <a:xfrm>
            <a:off x="6314852" y="1818865"/>
            <a:ext cx="1156082" cy="957000"/>
          </a:xfrm>
        </p:spPr>
        <p:txBody>
          <a:bodyPr/>
          <a:lstStyle>
            <a:lvl1pPr>
              <a:spcBef>
                <a:spcPts val="0"/>
              </a:spcBef>
              <a:defRPr sz="974" b="1" spc="-18" baseline="0"/>
            </a:lvl1pPr>
            <a:lvl2pPr marL="0" indent="0">
              <a:spcBef>
                <a:spcPts val="0"/>
              </a:spcBef>
              <a:buNone/>
              <a:defRPr sz="974"/>
            </a:lvl2pPr>
            <a:lvl3pPr>
              <a:defRPr sz="974"/>
            </a:lvl3pPr>
            <a:lvl4pPr>
              <a:defRPr sz="974"/>
            </a:lvl4pPr>
            <a:lvl5pPr>
              <a:defRPr sz="974"/>
            </a:lvl5pPr>
          </a:lstStyle>
          <a:p>
            <a:pPr lvl="0"/>
            <a:r>
              <a:rPr lang="en-US"/>
              <a:t>Click to edit Master text styles</a:t>
            </a:r>
          </a:p>
          <a:p>
            <a:pPr lvl="1"/>
            <a:r>
              <a:rPr lang="en-US"/>
              <a:t>Second level</a:t>
            </a:r>
          </a:p>
        </p:txBody>
      </p:sp>
      <p:cxnSp>
        <p:nvCxnSpPr>
          <p:cNvPr id="13" name="Straight Connector 12">
            <a:extLst>
              <a:ext uri="{FF2B5EF4-FFF2-40B4-BE49-F238E27FC236}">
                <a16:creationId xmlns:a16="http://schemas.microsoft.com/office/drawing/2014/main" id="{BB7CDB10-FF5D-CBAE-44F7-BBBA07F1DA35}"/>
              </a:ext>
            </a:extLst>
          </p:cNvPr>
          <p:cNvCxnSpPr/>
          <p:nvPr userDrawn="1"/>
        </p:nvCxnSpPr>
        <p:spPr>
          <a:xfrm>
            <a:off x="4819821" y="1684320"/>
            <a:ext cx="265111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Picture Placeholder 9">
            <a:extLst>
              <a:ext uri="{FF2B5EF4-FFF2-40B4-BE49-F238E27FC236}">
                <a16:creationId xmlns:a16="http://schemas.microsoft.com/office/drawing/2014/main" id="{61ECCAA8-06BB-7B14-98E8-3B645607357C}"/>
              </a:ext>
            </a:extLst>
          </p:cNvPr>
          <p:cNvSpPr>
            <a:spLocks noGrp="1"/>
          </p:cNvSpPr>
          <p:nvPr>
            <p:ph type="pic" sz="quarter" idx="17"/>
          </p:nvPr>
        </p:nvSpPr>
        <p:spPr>
          <a:xfrm>
            <a:off x="4819821" y="1781588"/>
            <a:ext cx="1160302" cy="1160529"/>
          </a:xfrm>
          <a:prstGeom prst="ellipse">
            <a:avLst/>
          </a:prstGeom>
        </p:spPr>
        <p:txBody>
          <a:bodyPr/>
          <a:lstStyle>
            <a:lvl1pPr>
              <a:defRPr sz="974"/>
            </a:lvl1pPr>
          </a:lstStyle>
          <a:p>
            <a:r>
              <a:rPr lang="en-US"/>
              <a:t>Click icon to add picture</a:t>
            </a:r>
            <a:endParaRPr lang="en-GB"/>
          </a:p>
        </p:txBody>
      </p:sp>
      <p:sp>
        <p:nvSpPr>
          <p:cNvPr id="15" name="Text Placeholder 2">
            <a:extLst>
              <a:ext uri="{FF2B5EF4-FFF2-40B4-BE49-F238E27FC236}">
                <a16:creationId xmlns:a16="http://schemas.microsoft.com/office/drawing/2014/main" id="{B1DE80F1-723B-6AA6-33DA-488AECB29C54}"/>
              </a:ext>
            </a:extLst>
          </p:cNvPr>
          <p:cNvSpPr>
            <a:spLocks noGrp="1"/>
          </p:cNvSpPr>
          <p:nvPr>
            <p:ph type="body" sz="quarter" idx="18"/>
          </p:nvPr>
        </p:nvSpPr>
        <p:spPr>
          <a:xfrm>
            <a:off x="9300694" y="1818865"/>
            <a:ext cx="1156082" cy="957000"/>
          </a:xfrm>
        </p:spPr>
        <p:txBody>
          <a:bodyPr/>
          <a:lstStyle>
            <a:lvl1pPr>
              <a:spcBef>
                <a:spcPts val="0"/>
              </a:spcBef>
              <a:defRPr sz="974" b="1" spc="-18" baseline="0"/>
            </a:lvl1pPr>
            <a:lvl2pPr marL="0" indent="0">
              <a:spcBef>
                <a:spcPts val="0"/>
              </a:spcBef>
              <a:buNone/>
              <a:defRPr sz="974" spc="-18" baseline="0"/>
            </a:lvl2pPr>
            <a:lvl3pPr>
              <a:defRPr sz="974"/>
            </a:lvl3pPr>
            <a:lvl4pPr>
              <a:defRPr sz="974"/>
            </a:lvl4pPr>
            <a:lvl5pPr>
              <a:defRPr sz="974"/>
            </a:lvl5pPr>
          </a:lstStyle>
          <a:p>
            <a:pPr lvl="0"/>
            <a:r>
              <a:rPr lang="en-US"/>
              <a:t>Click to edit Master text styles</a:t>
            </a:r>
          </a:p>
          <a:p>
            <a:pPr lvl="1"/>
            <a:r>
              <a:rPr lang="en-US"/>
              <a:t>Second level</a:t>
            </a:r>
          </a:p>
        </p:txBody>
      </p:sp>
      <p:cxnSp>
        <p:nvCxnSpPr>
          <p:cNvPr id="16" name="Straight Connector 15">
            <a:extLst>
              <a:ext uri="{FF2B5EF4-FFF2-40B4-BE49-F238E27FC236}">
                <a16:creationId xmlns:a16="http://schemas.microsoft.com/office/drawing/2014/main" id="{5156B982-633C-A3E0-CD3C-C8FCBD90ABB4}"/>
              </a:ext>
            </a:extLst>
          </p:cNvPr>
          <p:cNvCxnSpPr/>
          <p:nvPr userDrawn="1"/>
        </p:nvCxnSpPr>
        <p:spPr>
          <a:xfrm>
            <a:off x="7805662" y="1684320"/>
            <a:ext cx="265111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Picture Placeholder 9">
            <a:extLst>
              <a:ext uri="{FF2B5EF4-FFF2-40B4-BE49-F238E27FC236}">
                <a16:creationId xmlns:a16="http://schemas.microsoft.com/office/drawing/2014/main" id="{93618373-2EC7-7B01-C9DD-8C55A35B698B}"/>
              </a:ext>
            </a:extLst>
          </p:cNvPr>
          <p:cNvSpPr>
            <a:spLocks noGrp="1"/>
          </p:cNvSpPr>
          <p:nvPr>
            <p:ph type="pic" sz="quarter" idx="19"/>
          </p:nvPr>
        </p:nvSpPr>
        <p:spPr>
          <a:xfrm>
            <a:off x="7805662" y="1781588"/>
            <a:ext cx="1160302" cy="1160529"/>
          </a:xfrm>
          <a:prstGeom prst="ellipse">
            <a:avLst/>
          </a:prstGeom>
        </p:spPr>
        <p:txBody>
          <a:bodyPr/>
          <a:lstStyle>
            <a:lvl1pPr>
              <a:defRPr sz="974"/>
            </a:lvl1pPr>
          </a:lstStyle>
          <a:p>
            <a:r>
              <a:rPr lang="en-US"/>
              <a:t>Click icon to add picture</a:t>
            </a:r>
            <a:endParaRPr lang="en-GB"/>
          </a:p>
        </p:txBody>
      </p:sp>
      <p:sp>
        <p:nvSpPr>
          <p:cNvPr id="18" name="Text Placeholder 2">
            <a:extLst>
              <a:ext uri="{FF2B5EF4-FFF2-40B4-BE49-F238E27FC236}">
                <a16:creationId xmlns:a16="http://schemas.microsoft.com/office/drawing/2014/main" id="{5F092E05-F1B4-C063-62A0-2EE67E0C82A6}"/>
              </a:ext>
            </a:extLst>
          </p:cNvPr>
          <p:cNvSpPr>
            <a:spLocks noGrp="1"/>
          </p:cNvSpPr>
          <p:nvPr>
            <p:ph type="body" sz="quarter" idx="20"/>
          </p:nvPr>
        </p:nvSpPr>
        <p:spPr>
          <a:xfrm>
            <a:off x="3329011" y="3168801"/>
            <a:ext cx="1156082" cy="957000"/>
          </a:xfrm>
        </p:spPr>
        <p:txBody>
          <a:bodyPr/>
          <a:lstStyle>
            <a:lvl1pPr>
              <a:spcBef>
                <a:spcPts val="0"/>
              </a:spcBef>
              <a:defRPr sz="974" b="1" spc="-18" baseline="0"/>
            </a:lvl1pPr>
            <a:lvl2pPr marL="0" indent="0">
              <a:spcBef>
                <a:spcPts val="0"/>
              </a:spcBef>
              <a:buNone/>
              <a:defRPr sz="974" spc="-18" baseline="0"/>
            </a:lvl2pPr>
            <a:lvl3pPr>
              <a:defRPr sz="974"/>
            </a:lvl3pPr>
            <a:lvl4pPr>
              <a:defRPr sz="974"/>
            </a:lvl4pPr>
            <a:lvl5pPr>
              <a:defRPr sz="974"/>
            </a:lvl5pPr>
          </a:lstStyle>
          <a:p>
            <a:pPr lvl="0"/>
            <a:r>
              <a:rPr lang="en-US"/>
              <a:t>Click to edit Master text styles</a:t>
            </a:r>
          </a:p>
          <a:p>
            <a:pPr lvl="1"/>
            <a:r>
              <a:rPr lang="en-US"/>
              <a:t>Second level</a:t>
            </a:r>
          </a:p>
        </p:txBody>
      </p:sp>
      <p:cxnSp>
        <p:nvCxnSpPr>
          <p:cNvPr id="19" name="Straight Connector 18">
            <a:extLst>
              <a:ext uri="{FF2B5EF4-FFF2-40B4-BE49-F238E27FC236}">
                <a16:creationId xmlns:a16="http://schemas.microsoft.com/office/drawing/2014/main" id="{9FDBAC7C-181A-844C-D40F-F98598DC3E63}"/>
              </a:ext>
            </a:extLst>
          </p:cNvPr>
          <p:cNvCxnSpPr/>
          <p:nvPr userDrawn="1"/>
        </p:nvCxnSpPr>
        <p:spPr>
          <a:xfrm>
            <a:off x="1833979" y="3034255"/>
            <a:ext cx="265111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Picture Placeholder 9">
            <a:extLst>
              <a:ext uri="{FF2B5EF4-FFF2-40B4-BE49-F238E27FC236}">
                <a16:creationId xmlns:a16="http://schemas.microsoft.com/office/drawing/2014/main" id="{1239B048-471E-DD24-B378-A6F36FB6B735}"/>
              </a:ext>
            </a:extLst>
          </p:cNvPr>
          <p:cNvSpPr>
            <a:spLocks noGrp="1"/>
          </p:cNvSpPr>
          <p:nvPr>
            <p:ph type="pic" sz="quarter" idx="21"/>
          </p:nvPr>
        </p:nvSpPr>
        <p:spPr>
          <a:xfrm>
            <a:off x="1833979" y="3131523"/>
            <a:ext cx="1160302" cy="1160529"/>
          </a:xfrm>
          <a:prstGeom prst="ellipse">
            <a:avLst/>
          </a:prstGeom>
        </p:spPr>
        <p:txBody>
          <a:bodyPr/>
          <a:lstStyle>
            <a:lvl1pPr>
              <a:defRPr sz="974"/>
            </a:lvl1pPr>
          </a:lstStyle>
          <a:p>
            <a:r>
              <a:rPr lang="en-US"/>
              <a:t>Click icon to add picture</a:t>
            </a:r>
            <a:endParaRPr lang="en-GB"/>
          </a:p>
        </p:txBody>
      </p:sp>
      <p:sp>
        <p:nvSpPr>
          <p:cNvPr id="21" name="Text Placeholder 2">
            <a:extLst>
              <a:ext uri="{FF2B5EF4-FFF2-40B4-BE49-F238E27FC236}">
                <a16:creationId xmlns:a16="http://schemas.microsoft.com/office/drawing/2014/main" id="{11C7174F-ED8E-8D7E-8EA5-06F2BEDBF14A}"/>
              </a:ext>
            </a:extLst>
          </p:cNvPr>
          <p:cNvSpPr>
            <a:spLocks noGrp="1"/>
          </p:cNvSpPr>
          <p:nvPr>
            <p:ph type="body" sz="quarter" idx="22"/>
          </p:nvPr>
        </p:nvSpPr>
        <p:spPr>
          <a:xfrm>
            <a:off x="6314852" y="3168801"/>
            <a:ext cx="1156082" cy="957000"/>
          </a:xfrm>
        </p:spPr>
        <p:txBody>
          <a:bodyPr/>
          <a:lstStyle>
            <a:lvl1pPr>
              <a:spcBef>
                <a:spcPts val="0"/>
              </a:spcBef>
              <a:defRPr sz="974" b="1" spc="-18" baseline="0"/>
            </a:lvl1pPr>
            <a:lvl2pPr marL="0" indent="0">
              <a:spcBef>
                <a:spcPts val="0"/>
              </a:spcBef>
              <a:buNone/>
              <a:defRPr sz="974" spc="-18" baseline="0"/>
            </a:lvl2pPr>
            <a:lvl3pPr>
              <a:defRPr sz="974"/>
            </a:lvl3pPr>
            <a:lvl4pPr>
              <a:defRPr sz="974"/>
            </a:lvl4pPr>
            <a:lvl5pPr>
              <a:defRPr sz="974"/>
            </a:lvl5pPr>
          </a:lstStyle>
          <a:p>
            <a:pPr lvl="0"/>
            <a:r>
              <a:rPr lang="en-US"/>
              <a:t>Click to edit Master text styles</a:t>
            </a:r>
          </a:p>
          <a:p>
            <a:pPr lvl="1"/>
            <a:r>
              <a:rPr lang="en-US"/>
              <a:t>Second level</a:t>
            </a:r>
          </a:p>
        </p:txBody>
      </p:sp>
      <p:cxnSp>
        <p:nvCxnSpPr>
          <p:cNvPr id="22" name="Straight Connector 21">
            <a:extLst>
              <a:ext uri="{FF2B5EF4-FFF2-40B4-BE49-F238E27FC236}">
                <a16:creationId xmlns:a16="http://schemas.microsoft.com/office/drawing/2014/main" id="{6351D64D-4E3D-D570-AEB5-67BAD73C556D}"/>
              </a:ext>
            </a:extLst>
          </p:cNvPr>
          <p:cNvCxnSpPr/>
          <p:nvPr userDrawn="1"/>
        </p:nvCxnSpPr>
        <p:spPr>
          <a:xfrm>
            <a:off x="4819821" y="3034255"/>
            <a:ext cx="265111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Picture Placeholder 9">
            <a:extLst>
              <a:ext uri="{FF2B5EF4-FFF2-40B4-BE49-F238E27FC236}">
                <a16:creationId xmlns:a16="http://schemas.microsoft.com/office/drawing/2014/main" id="{FFCADCC4-7E24-BF7A-D2E5-BB35D821DE80}"/>
              </a:ext>
            </a:extLst>
          </p:cNvPr>
          <p:cNvSpPr>
            <a:spLocks noGrp="1"/>
          </p:cNvSpPr>
          <p:nvPr>
            <p:ph type="pic" sz="quarter" idx="23"/>
          </p:nvPr>
        </p:nvSpPr>
        <p:spPr>
          <a:xfrm>
            <a:off x="4819821" y="3131523"/>
            <a:ext cx="1160302" cy="1160529"/>
          </a:xfrm>
          <a:prstGeom prst="ellipse">
            <a:avLst/>
          </a:prstGeom>
        </p:spPr>
        <p:txBody>
          <a:bodyPr/>
          <a:lstStyle>
            <a:lvl1pPr>
              <a:defRPr sz="974"/>
            </a:lvl1pPr>
          </a:lstStyle>
          <a:p>
            <a:r>
              <a:rPr lang="en-US"/>
              <a:t>Click icon to add picture</a:t>
            </a:r>
            <a:endParaRPr lang="en-GB"/>
          </a:p>
        </p:txBody>
      </p:sp>
      <p:sp>
        <p:nvSpPr>
          <p:cNvPr id="24" name="Text Placeholder 2">
            <a:extLst>
              <a:ext uri="{FF2B5EF4-FFF2-40B4-BE49-F238E27FC236}">
                <a16:creationId xmlns:a16="http://schemas.microsoft.com/office/drawing/2014/main" id="{36AFBC92-1139-EA71-55EC-681670D4A03E}"/>
              </a:ext>
            </a:extLst>
          </p:cNvPr>
          <p:cNvSpPr>
            <a:spLocks noGrp="1"/>
          </p:cNvSpPr>
          <p:nvPr>
            <p:ph type="body" sz="quarter" idx="24"/>
          </p:nvPr>
        </p:nvSpPr>
        <p:spPr>
          <a:xfrm>
            <a:off x="9300694" y="3168801"/>
            <a:ext cx="1156082" cy="957000"/>
          </a:xfrm>
        </p:spPr>
        <p:txBody>
          <a:bodyPr/>
          <a:lstStyle>
            <a:lvl1pPr>
              <a:spcBef>
                <a:spcPts val="0"/>
              </a:spcBef>
              <a:defRPr sz="974" b="1" spc="-18" baseline="0"/>
            </a:lvl1pPr>
            <a:lvl2pPr marL="0" indent="0">
              <a:spcBef>
                <a:spcPts val="0"/>
              </a:spcBef>
              <a:buNone/>
              <a:defRPr sz="974" spc="-18" baseline="0"/>
            </a:lvl2pPr>
            <a:lvl3pPr>
              <a:defRPr sz="974"/>
            </a:lvl3pPr>
            <a:lvl4pPr>
              <a:defRPr sz="974"/>
            </a:lvl4pPr>
            <a:lvl5pPr>
              <a:defRPr sz="974"/>
            </a:lvl5pPr>
          </a:lstStyle>
          <a:p>
            <a:pPr lvl="0"/>
            <a:r>
              <a:rPr lang="en-US"/>
              <a:t>Click to edit Master text styles</a:t>
            </a:r>
          </a:p>
          <a:p>
            <a:pPr lvl="1"/>
            <a:r>
              <a:rPr lang="en-US"/>
              <a:t>Second level</a:t>
            </a:r>
          </a:p>
        </p:txBody>
      </p:sp>
      <p:cxnSp>
        <p:nvCxnSpPr>
          <p:cNvPr id="25" name="Straight Connector 24">
            <a:extLst>
              <a:ext uri="{FF2B5EF4-FFF2-40B4-BE49-F238E27FC236}">
                <a16:creationId xmlns:a16="http://schemas.microsoft.com/office/drawing/2014/main" id="{106C7C73-1BDA-EABC-9E6D-17AF57245A1A}"/>
              </a:ext>
            </a:extLst>
          </p:cNvPr>
          <p:cNvCxnSpPr/>
          <p:nvPr userDrawn="1"/>
        </p:nvCxnSpPr>
        <p:spPr>
          <a:xfrm>
            <a:off x="7805662" y="3034255"/>
            <a:ext cx="265111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Picture Placeholder 9">
            <a:extLst>
              <a:ext uri="{FF2B5EF4-FFF2-40B4-BE49-F238E27FC236}">
                <a16:creationId xmlns:a16="http://schemas.microsoft.com/office/drawing/2014/main" id="{11AD876B-B69A-35A8-AE41-741C31F9CB69}"/>
              </a:ext>
            </a:extLst>
          </p:cNvPr>
          <p:cNvSpPr>
            <a:spLocks noGrp="1"/>
          </p:cNvSpPr>
          <p:nvPr>
            <p:ph type="pic" sz="quarter" idx="25"/>
          </p:nvPr>
        </p:nvSpPr>
        <p:spPr>
          <a:xfrm>
            <a:off x="7805662" y="3131523"/>
            <a:ext cx="1160302" cy="1160529"/>
          </a:xfrm>
          <a:prstGeom prst="ellipse">
            <a:avLst/>
          </a:prstGeom>
        </p:spPr>
        <p:txBody>
          <a:bodyPr/>
          <a:lstStyle>
            <a:lvl1pPr>
              <a:defRPr sz="974"/>
            </a:lvl1pPr>
          </a:lstStyle>
          <a:p>
            <a:r>
              <a:rPr lang="en-US"/>
              <a:t>Click icon to add picture</a:t>
            </a:r>
            <a:endParaRPr lang="en-GB"/>
          </a:p>
        </p:txBody>
      </p:sp>
      <p:sp>
        <p:nvSpPr>
          <p:cNvPr id="27" name="Text Placeholder 2">
            <a:extLst>
              <a:ext uri="{FF2B5EF4-FFF2-40B4-BE49-F238E27FC236}">
                <a16:creationId xmlns:a16="http://schemas.microsoft.com/office/drawing/2014/main" id="{4C181912-F13E-A8CD-073E-C152DD0B7E01}"/>
              </a:ext>
            </a:extLst>
          </p:cNvPr>
          <p:cNvSpPr>
            <a:spLocks noGrp="1"/>
          </p:cNvSpPr>
          <p:nvPr>
            <p:ph type="body" sz="quarter" idx="26"/>
          </p:nvPr>
        </p:nvSpPr>
        <p:spPr>
          <a:xfrm>
            <a:off x="3329011" y="4515013"/>
            <a:ext cx="1156082" cy="957000"/>
          </a:xfrm>
        </p:spPr>
        <p:txBody>
          <a:bodyPr/>
          <a:lstStyle>
            <a:lvl1pPr>
              <a:spcBef>
                <a:spcPts val="0"/>
              </a:spcBef>
              <a:defRPr sz="974" b="1" spc="-18" baseline="0"/>
            </a:lvl1pPr>
            <a:lvl2pPr marL="0" indent="0">
              <a:spcBef>
                <a:spcPts val="0"/>
              </a:spcBef>
              <a:buNone/>
              <a:defRPr sz="974" spc="-18" baseline="0"/>
            </a:lvl2pPr>
            <a:lvl3pPr>
              <a:defRPr sz="974"/>
            </a:lvl3pPr>
            <a:lvl4pPr>
              <a:defRPr sz="974"/>
            </a:lvl4pPr>
            <a:lvl5pPr>
              <a:defRPr sz="974"/>
            </a:lvl5pPr>
          </a:lstStyle>
          <a:p>
            <a:pPr lvl="0"/>
            <a:r>
              <a:rPr lang="en-US"/>
              <a:t>Click to edit Master text styles</a:t>
            </a:r>
          </a:p>
          <a:p>
            <a:pPr lvl="1"/>
            <a:r>
              <a:rPr lang="en-US"/>
              <a:t>Second level</a:t>
            </a:r>
          </a:p>
        </p:txBody>
      </p:sp>
      <p:cxnSp>
        <p:nvCxnSpPr>
          <p:cNvPr id="28" name="Straight Connector 27">
            <a:extLst>
              <a:ext uri="{FF2B5EF4-FFF2-40B4-BE49-F238E27FC236}">
                <a16:creationId xmlns:a16="http://schemas.microsoft.com/office/drawing/2014/main" id="{401D1FB8-EFEA-8529-2358-36BC898F97EC}"/>
              </a:ext>
            </a:extLst>
          </p:cNvPr>
          <p:cNvCxnSpPr/>
          <p:nvPr userDrawn="1"/>
        </p:nvCxnSpPr>
        <p:spPr>
          <a:xfrm>
            <a:off x="1833979" y="4380468"/>
            <a:ext cx="265111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Picture Placeholder 9">
            <a:extLst>
              <a:ext uri="{FF2B5EF4-FFF2-40B4-BE49-F238E27FC236}">
                <a16:creationId xmlns:a16="http://schemas.microsoft.com/office/drawing/2014/main" id="{4A304C8C-D9F9-8769-BB54-F946BDC0CA49}"/>
              </a:ext>
            </a:extLst>
          </p:cNvPr>
          <p:cNvSpPr>
            <a:spLocks noGrp="1"/>
          </p:cNvSpPr>
          <p:nvPr>
            <p:ph type="pic" sz="quarter" idx="27"/>
          </p:nvPr>
        </p:nvSpPr>
        <p:spPr>
          <a:xfrm>
            <a:off x="1833979" y="4477736"/>
            <a:ext cx="1160302" cy="1160529"/>
          </a:xfrm>
          <a:prstGeom prst="ellipse">
            <a:avLst/>
          </a:prstGeom>
        </p:spPr>
        <p:txBody>
          <a:bodyPr/>
          <a:lstStyle>
            <a:lvl1pPr>
              <a:defRPr sz="974"/>
            </a:lvl1pPr>
          </a:lstStyle>
          <a:p>
            <a:r>
              <a:rPr lang="en-US"/>
              <a:t>Click icon to add picture</a:t>
            </a:r>
            <a:endParaRPr lang="en-GB"/>
          </a:p>
        </p:txBody>
      </p:sp>
      <p:sp>
        <p:nvSpPr>
          <p:cNvPr id="30" name="Text Placeholder 2">
            <a:extLst>
              <a:ext uri="{FF2B5EF4-FFF2-40B4-BE49-F238E27FC236}">
                <a16:creationId xmlns:a16="http://schemas.microsoft.com/office/drawing/2014/main" id="{228C120A-4D4B-3946-F6A8-67125A6BC25B}"/>
              </a:ext>
            </a:extLst>
          </p:cNvPr>
          <p:cNvSpPr>
            <a:spLocks noGrp="1"/>
          </p:cNvSpPr>
          <p:nvPr>
            <p:ph type="body" sz="quarter" idx="28"/>
          </p:nvPr>
        </p:nvSpPr>
        <p:spPr>
          <a:xfrm>
            <a:off x="6314852" y="4515013"/>
            <a:ext cx="1156082" cy="957000"/>
          </a:xfrm>
        </p:spPr>
        <p:txBody>
          <a:bodyPr/>
          <a:lstStyle>
            <a:lvl1pPr>
              <a:spcBef>
                <a:spcPts val="0"/>
              </a:spcBef>
              <a:defRPr sz="974" b="1" spc="-18" baseline="0"/>
            </a:lvl1pPr>
            <a:lvl2pPr marL="0" indent="0">
              <a:spcBef>
                <a:spcPts val="0"/>
              </a:spcBef>
              <a:buNone/>
              <a:defRPr sz="974" spc="-18" baseline="0"/>
            </a:lvl2pPr>
            <a:lvl3pPr>
              <a:defRPr sz="974"/>
            </a:lvl3pPr>
            <a:lvl4pPr>
              <a:defRPr sz="974"/>
            </a:lvl4pPr>
            <a:lvl5pPr>
              <a:defRPr sz="974"/>
            </a:lvl5pPr>
          </a:lstStyle>
          <a:p>
            <a:pPr lvl="0"/>
            <a:r>
              <a:rPr lang="en-US"/>
              <a:t>Click to edit Master text styles</a:t>
            </a:r>
          </a:p>
          <a:p>
            <a:pPr lvl="1"/>
            <a:r>
              <a:rPr lang="en-US"/>
              <a:t>Second level</a:t>
            </a:r>
          </a:p>
        </p:txBody>
      </p:sp>
      <p:cxnSp>
        <p:nvCxnSpPr>
          <p:cNvPr id="31" name="Straight Connector 30">
            <a:extLst>
              <a:ext uri="{FF2B5EF4-FFF2-40B4-BE49-F238E27FC236}">
                <a16:creationId xmlns:a16="http://schemas.microsoft.com/office/drawing/2014/main" id="{CA55D347-5750-CC24-D204-3AAE76B2B386}"/>
              </a:ext>
            </a:extLst>
          </p:cNvPr>
          <p:cNvCxnSpPr/>
          <p:nvPr userDrawn="1"/>
        </p:nvCxnSpPr>
        <p:spPr>
          <a:xfrm>
            <a:off x="4819821" y="4380468"/>
            <a:ext cx="265111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Picture Placeholder 9">
            <a:extLst>
              <a:ext uri="{FF2B5EF4-FFF2-40B4-BE49-F238E27FC236}">
                <a16:creationId xmlns:a16="http://schemas.microsoft.com/office/drawing/2014/main" id="{C26675D6-A943-0387-4E58-88CCEFC5DF4C}"/>
              </a:ext>
            </a:extLst>
          </p:cNvPr>
          <p:cNvSpPr>
            <a:spLocks noGrp="1"/>
          </p:cNvSpPr>
          <p:nvPr>
            <p:ph type="pic" sz="quarter" idx="29"/>
          </p:nvPr>
        </p:nvSpPr>
        <p:spPr>
          <a:xfrm>
            <a:off x="4819821" y="4477736"/>
            <a:ext cx="1160302" cy="1160529"/>
          </a:xfrm>
          <a:prstGeom prst="ellipse">
            <a:avLst/>
          </a:prstGeom>
        </p:spPr>
        <p:txBody>
          <a:bodyPr/>
          <a:lstStyle>
            <a:lvl1pPr>
              <a:defRPr sz="974"/>
            </a:lvl1pPr>
          </a:lstStyle>
          <a:p>
            <a:r>
              <a:rPr lang="en-US"/>
              <a:t>Click icon to add picture</a:t>
            </a:r>
            <a:endParaRPr lang="en-GB"/>
          </a:p>
        </p:txBody>
      </p:sp>
      <p:sp>
        <p:nvSpPr>
          <p:cNvPr id="33" name="Text Placeholder 2">
            <a:extLst>
              <a:ext uri="{FF2B5EF4-FFF2-40B4-BE49-F238E27FC236}">
                <a16:creationId xmlns:a16="http://schemas.microsoft.com/office/drawing/2014/main" id="{7702F31A-5291-1DB0-9A99-58BFBFF39752}"/>
              </a:ext>
            </a:extLst>
          </p:cNvPr>
          <p:cNvSpPr>
            <a:spLocks noGrp="1"/>
          </p:cNvSpPr>
          <p:nvPr>
            <p:ph type="body" sz="quarter" idx="30"/>
          </p:nvPr>
        </p:nvSpPr>
        <p:spPr>
          <a:xfrm>
            <a:off x="9300694" y="4515013"/>
            <a:ext cx="1156082" cy="957000"/>
          </a:xfrm>
        </p:spPr>
        <p:txBody>
          <a:bodyPr/>
          <a:lstStyle>
            <a:lvl1pPr>
              <a:spcBef>
                <a:spcPts val="0"/>
              </a:spcBef>
              <a:defRPr sz="974" b="1" spc="-18" baseline="0"/>
            </a:lvl1pPr>
            <a:lvl2pPr marL="0" indent="0">
              <a:spcBef>
                <a:spcPts val="0"/>
              </a:spcBef>
              <a:buNone/>
              <a:defRPr sz="974" spc="-18" baseline="0"/>
            </a:lvl2pPr>
            <a:lvl3pPr>
              <a:defRPr sz="974"/>
            </a:lvl3pPr>
            <a:lvl4pPr>
              <a:defRPr sz="974"/>
            </a:lvl4pPr>
            <a:lvl5pPr>
              <a:defRPr sz="974"/>
            </a:lvl5pPr>
          </a:lstStyle>
          <a:p>
            <a:pPr lvl="0"/>
            <a:r>
              <a:rPr lang="en-US"/>
              <a:t>Click to edit Master text styles</a:t>
            </a:r>
          </a:p>
          <a:p>
            <a:pPr lvl="1"/>
            <a:r>
              <a:rPr lang="en-US"/>
              <a:t>Second level</a:t>
            </a:r>
          </a:p>
        </p:txBody>
      </p:sp>
      <p:cxnSp>
        <p:nvCxnSpPr>
          <p:cNvPr id="34" name="Straight Connector 33">
            <a:extLst>
              <a:ext uri="{FF2B5EF4-FFF2-40B4-BE49-F238E27FC236}">
                <a16:creationId xmlns:a16="http://schemas.microsoft.com/office/drawing/2014/main" id="{6736D261-E204-F58F-E4CA-7E42BC8ED246}"/>
              </a:ext>
            </a:extLst>
          </p:cNvPr>
          <p:cNvCxnSpPr/>
          <p:nvPr userDrawn="1"/>
        </p:nvCxnSpPr>
        <p:spPr>
          <a:xfrm>
            <a:off x="7805662" y="4380468"/>
            <a:ext cx="265111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5" name="Picture Placeholder 9">
            <a:extLst>
              <a:ext uri="{FF2B5EF4-FFF2-40B4-BE49-F238E27FC236}">
                <a16:creationId xmlns:a16="http://schemas.microsoft.com/office/drawing/2014/main" id="{1D06E787-F757-4620-ECB5-F0F9C348A61D}"/>
              </a:ext>
            </a:extLst>
          </p:cNvPr>
          <p:cNvSpPr>
            <a:spLocks noGrp="1"/>
          </p:cNvSpPr>
          <p:nvPr>
            <p:ph type="pic" sz="quarter" idx="31"/>
          </p:nvPr>
        </p:nvSpPr>
        <p:spPr>
          <a:xfrm>
            <a:off x="7805662" y="4477736"/>
            <a:ext cx="1160302" cy="1160529"/>
          </a:xfrm>
          <a:prstGeom prst="ellipse">
            <a:avLst/>
          </a:prstGeom>
        </p:spPr>
        <p:txBody>
          <a:bodyPr/>
          <a:lstStyle>
            <a:lvl1pPr>
              <a:defRPr sz="974"/>
            </a:lvl1pPr>
          </a:lstStyle>
          <a:p>
            <a:r>
              <a:rPr lang="en-US"/>
              <a:t>Click icon to add picture</a:t>
            </a:r>
            <a:endParaRPr lang="en-GB"/>
          </a:p>
        </p:txBody>
      </p:sp>
      <p:sp>
        <p:nvSpPr>
          <p:cNvPr id="2" name="Date Placeholder 1">
            <a:extLst>
              <a:ext uri="{FF2B5EF4-FFF2-40B4-BE49-F238E27FC236}">
                <a16:creationId xmlns:a16="http://schemas.microsoft.com/office/drawing/2014/main" id="{D808892C-4201-A6AC-CC47-A12CD032EB4A}"/>
              </a:ext>
            </a:extLst>
          </p:cNvPr>
          <p:cNvSpPr>
            <a:spLocks noGrp="1"/>
          </p:cNvSpPr>
          <p:nvPr>
            <p:ph type="dt" sz="half" idx="32"/>
          </p:nvPr>
        </p:nvSpPr>
        <p:spPr/>
        <p:txBody>
          <a:bodyPr/>
          <a:lstStyle/>
          <a:p>
            <a:endParaRPr lang="en-GB" dirty="0"/>
          </a:p>
        </p:txBody>
      </p:sp>
      <p:sp>
        <p:nvSpPr>
          <p:cNvPr id="7" name="Footer Placeholder 6">
            <a:extLst>
              <a:ext uri="{FF2B5EF4-FFF2-40B4-BE49-F238E27FC236}">
                <a16:creationId xmlns:a16="http://schemas.microsoft.com/office/drawing/2014/main" id="{4BE75CEB-5B11-43CA-9B09-97FAE6B4BD2E}"/>
              </a:ext>
            </a:extLst>
          </p:cNvPr>
          <p:cNvSpPr>
            <a:spLocks noGrp="1"/>
          </p:cNvSpPr>
          <p:nvPr>
            <p:ph type="ftr" sz="quarter" idx="33"/>
          </p:nvPr>
        </p:nvSpPr>
        <p:spPr/>
        <p:txBody>
          <a:bodyPr/>
          <a:lstStyle/>
          <a:p>
            <a:r>
              <a:rPr lang="en-US"/>
              <a:t>Global webinar for third-party providers</a:t>
            </a:r>
            <a:endParaRPr lang="en-GB" dirty="0"/>
          </a:p>
        </p:txBody>
      </p:sp>
      <p:sp>
        <p:nvSpPr>
          <p:cNvPr id="9" name="Slide Number Placeholder 8">
            <a:extLst>
              <a:ext uri="{FF2B5EF4-FFF2-40B4-BE49-F238E27FC236}">
                <a16:creationId xmlns:a16="http://schemas.microsoft.com/office/drawing/2014/main" id="{7AC5A7C7-65F3-D2A9-46E5-48E22EF05AD8}"/>
              </a:ext>
            </a:extLst>
          </p:cNvPr>
          <p:cNvSpPr>
            <a:spLocks noGrp="1"/>
          </p:cNvSpPr>
          <p:nvPr>
            <p:ph type="sldNum" sz="quarter" idx="34"/>
          </p:nvPr>
        </p:nvSpPr>
        <p:spPr/>
        <p:txBody>
          <a:bodyPr/>
          <a:lstStyle/>
          <a:p>
            <a:r>
              <a:rPr lang="en-GB"/>
              <a:t>Page </a:t>
            </a:r>
            <a:fld id="{12F85B76-E480-4901-BAB3-25AC276908A3}" type="slidenum">
              <a:rPr lang="en-GB" smtClean="0"/>
              <a:pPr/>
              <a:t>‹#›</a:t>
            </a:fld>
            <a:endParaRPr lang="en-GB" dirty="0"/>
          </a:p>
        </p:txBody>
      </p:sp>
    </p:spTree>
    <p:extLst>
      <p:ext uri="{BB962C8B-B14F-4D97-AF65-F5344CB8AC3E}">
        <p14:creationId xmlns:p14="http://schemas.microsoft.com/office/powerpoint/2010/main" val="2047565505"/>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accent1"/>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A7C9888-8610-E4C4-857B-26FA11BA4E67}"/>
              </a:ext>
            </a:extLst>
          </p:cNvPr>
          <p:cNvSpPr>
            <a:spLocks noGrp="1"/>
          </p:cNvSpPr>
          <p:nvPr>
            <p:ph type="dt" sz="half" idx="15"/>
          </p:nvPr>
        </p:nvSpPr>
        <p:spPr/>
        <p:txBody>
          <a:bodyPr/>
          <a:lstStyle/>
          <a:p>
            <a:endParaRPr lang="en-GB" dirty="0"/>
          </a:p>
        </p:txBody>
      </p:sp>
      <p:sp>
        <p:nvSpPr>
          <p:cNvPr id="3" name="Footer Placeholder 2">
            <a:extLst>
              <a:ext uri="{FF2B5EF4-FFF2-40B4-BE49-F238E27FC236}">
                <a16:creationId xmlns:a16="http://schemas.microsoft.com/office/drawing/2014/main" id="{DB997F6F-D546-2691-307F-583CFE738A05}"/>
              </a:ext>
            </a:extLst>
          </p:cNvPr>
          <p:cNvSpPr>
            <a:spLocks noGrp="1"/>
          </p:cNvSpPr>
          <p:nvPr>
            <p:ph type="ftr" sz="quarter" idx="16"/>
          </p:nvPr>
        </p:nvSpPr>
        <p:spPr/>
        <p:txBody>
          <a:bodyPr/>
          <a:lstStyle/>
          <a:p>
            <a:r>
              <a:rPr lang="en-US"/>
              <a:t>Global webinar for third-party providers</a:t>
            </a:r>
            <a:endParaRPr lang="en-GB" dirty="0"/>
          </a:p>
        </p:txBody>
      </p:sp>
      <p:sp>
        <p:nvSpPr>
          <p:cNvPr id="7" name="Slide Number Placeholder 6">
            <a:extLst>
              <a:ext uri="{FF2B5EF4-FFF2-40B4-BE49-F238E27FC236}">
                <a16:creationId xmlns:a16="http://schemas.microsoft.com/office/drawing/2014/main" id="{F81579E4-7EA0-7240-AA41-4E56B8821E87}"/>
              </a:ext>
            </a:extLst>
          </p:cNvPr>
          <p:cNvSpPr>
            <a:spLocks noGrp="1"/>
          </p:cNvSpPr>
          <p:nvPr>
            <p:ph type="sldNum" sz="quarter" idx="17"/>
          </p:nvPr>
        </p:nvSpPr>
        <p:spPr/>
        <p:txBody>
          <a:bodyPr/>
          <a:lstStyle/>
          <a:p>
            <a:r>
              <a:rPr lang="en-GB"/>
              <a:t>Page </a:t>
            </a:r>
            <a:fld id="{12F85B76-E480-4901-BAB3-25AC276908A3}" type="slidenum">
              <a:rPr lang="en-GB" smtClean="0"/>
              <a:pPr/>
              <a:t>‹#›</a:t>
            </a:fld>
            <a:endParaRPr lang="en-GB" dirty="0"/>
          </a:p>
        </p:txBody>
      </p:sp>
      <p:sp>
        <p:nvSpPr>
          <p:cNvPr id="5" name="Text Placeholder 4">
            <a:extLst>
              <a:ext uri="{FF2B5EF4-FFF2-40B4-BE49-F238E27FC236}">
                <a16:creationId xmlns:a16="http://schemas.microsoft.com/office/drawing/2014/main" id="{AE8F96A6-C4E4-9985-E3B0-5ED94C8B33F9}"/>
              </a:ext>
            </a:extLst>
          </p:cNvPr>
          <p:cNvSpPr>
            <a:spLocks noGrp="1"/>
          </p:cNvSpPr>
          <p:nvPr>
            <p:ph type="body" sz="quarter" idx="18"/>
          </p:nvPr>
        </p:nvSpPr>
        <p:spPr>
          <a:xfrm>
            <a:off x="1833979" y="1583945"/>
            <a:ext cx="8624203" cy="4149770"/>
          </a:xfrm>
        </p:spPr>
        <p:txBody>
          <a:bodyPr/>
          <a:lstStyle>
            <a:lvl1pPr>
              <a:spcBef>
                <a:spcPts val="0"/>
              </a:spcBef>
              <a:defRPr sz="3544" spc="-71" baseline="0">
                <a:solidFill>
                  <a:schemeClr val="tx1"/>
                </a:solidFill>
                <a:latin typeface="+mj-lt"/>
              </a:defRPr>
            </a:lvl1pPr>
            <a:lvl2pPr marL="0" indent="0">
              <a:spcBef>
                <a:spcPts val="1772"/>
              </a:spcBef>
              <a:buNone/>
              <a:defRPr sz="1595" spc="-18" baseline="0">
                <a:solidFill>
                  <a:schemeClr val="tx1"/>
                </a:solidFill>
              </a:defRPr>
            </a:lvl2pPr>
            <a:lvl3pPr marL="0" indent="0">
              <a:spcBef>
                <a:spcPts val="0"/>
              </a:spcBef>
              <a:buNone/>
              <a:defRPr spc="-18" baseline="0">
                <a:solidFill>
                  <a:schemeClr val="tx1"/>
                </a:solidFill>
                <a:latin typeface="+mj-lt"/>
              </a:defRPr>
            </a:lvl3pPr>
            <a:lvl4pPr>
              <a:defRPr>
                <a:solidFill>
                  <a:srgbClr val="FF0000"/>
                </a:solidFill>
              </a:defRPr>
            </a:lvl4pPr>
            <a:lvl5pPr>
              <a:defRPr>
                <a:solidFill>
                  <a:srgbClr val="FF0000"/>
                </a:solidFill>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774434379"/>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Title, Text and 3 Charts">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6B253D75-D37B-26DE-1E24-3909A732E4F7}"/>
              </a:ext>
            </a:extLst>
          </p:cNvPr>
          <p:cNvSpPr>
            <a:spLocks noGrp="1"/>
          </p:cNvSpPr>
          <p:nvPr>
            <p:ph type="body" sz="quarter" idx="13"/>
          </p:nvPr>
        </p:nvSpPr>
        <p:spPr>
          <a:xfrm>
            <a:off x="1833980" y="296671"/>
            <a:ext cx="4144737" cy="718968"/>
          </a:xfrm>
        </p:spPr>
        <p:txBody>
          <a:bodyPr/>
          <a:lstStyle>
            <a:lvl1pPr marL="0" indent="0">
              <a:spcBef>
                <a:spcPts val="0"/>
              </a:spcBef>
              <a:buNone/>
              <a:defRPr sz="1595" b="1" spc="-18" baseline="0">
                <a:solidFill>
                  <a:schemeClr val="tx1"/>
                </a:solidFill>
              </a:defRPr>
            </a:lvl1pPr>
            <a:lvl2pPr marL="0" indent="0">
              <a:spcBef>
                <a:spcPts val="0"/>
              </a:spcBef>
              <a:buNone/>
              <a:defRPr sz="1595" spc="-18" baseline="0">
                <a:solidFill>
                  <a:schemeClr val="tx1"/>
                </a:solidFill>
              </a:defRPr>
            </a:lvl2pPr>
            <a:lvl3pPr marL="446494" indent="0">
              <a:buNone/>
              <a:defRPr>
                <a:solidFill>
                  <a:srgbClr val="FF0000"/>
                </a:solidFill>
              </a:defRPr>
            </a:lvl3pPr>
            <a:lvl4pPr marL="574063" indent="0">
              <a:buNone/>
              <a:defRPr>
                <a:solidFill>
                  <a:srgbClr val="FF0000"/>
                </a:solidFill>
              </a:defRPr>
            </a:lvl4pPr>
            <a:lvl5pPr marL="701633" indent="0">
              <a:buNone/>
              <a:defRPr>
                <a:solidFill>
                  <a:srgbClr val="FF0000"/>
                </a:solidFill>
              </a:defRPr>
            </a:lvl5pPr>
          </a:lstStyle>
          <a:p>
            <a:pPr lvl="0"/>
            <a:r>
              <a:rPr lang="en-US"/>
              <a:t>Click to edit Master text styles</a:t>
            </a:r>
          </a:p>
          <a:p>
            <a:pPr lvl="1"/>
            <a:r>
              <a:rPr lang="en-US"/>
              <a:t>Second level</a:t>
            </a:r>
          </a:p>
        </p:txBody>
      </p:sp>
      <p:sp>
        <p:nvSpPr>
          <p:cNvPr id="12" name="Text Placeholder 12">
            <a:extLst>
              <a:ext uri="{FF2B5EF4-FFF2-40B4-BE49-F238E27FC236}">
                <a16:creationId xmlns:a16="http://schemas.microsoft.com/office/drawing/2014/main" id="{93293A44-CC9F-799F-5F6F-1EF738390C19}"/>
              </a:ext>
            </a:extLst>
          </p:cNvPr>
          <p:cNvSpPr>
            <a:spLocks noGrp="1"/>
          </p:cNvSpPr>
          <p:nvPr>
            <p:ph type="body" sz="quarter" idx="16"/>
          </p:nvPr>
        </p:nvSpPr>
        <p:spPr>
          <a:xfrm>
            <a:off x="6311805" y="307219"/>
            <a:ext cx="4146378" cy="1276000"/>
          </a:xfrm>
        </p:spPr>
        <p:txBody>
          <a:bodyPr/>
          <a:lstStyle>
            <a:lvl1pPr marL="0" indent="0">
              <a:spcBef>
                <a:spcPts val="0"/>
              </a:spcBef>
              <a:buNone/>
              <a:defRPr sz="1152" spc="-18" baseline="0">
                <a:solidFill>
                  <a:schemeClr val="tx1"/>
                </a:solidFill>
              </a:defRPr>
            </a:lvl1pPr>
            <a:lvl2pPr marL="159462" indent="-159462">
              <a:spcBef>
                <a:spcPts val="1063"/>
              </a:spcBef>
              <a:defRPr sz="1152" spc="-18" baseline="0">
                <a:solidFill>
                  <a:schemeClr val="tx1"/>
                </a:solidFill>
              </a:defRPr>
            </a:lvl2pPr>
            <a:lvl3pPr marL="287032" indent="-127570">
              <a:spcBef>
                <a:spcPts val="886"/>
              </a:spcBef>
              <a:defRPr sz="974" spc="-18" baseline="0">
                <a:solidFill>
                  <a:schemeClr val="tx1"/>
                </a:solidFill>
              </a:defRPr>
            </a:lvl3pPr>
            <a:lvl4pPr marL="382709" indent="-95677">
              <a:spcBef>
                <a:spcPts val="709"/>
              </a:spcBef>
              <a:defRPr sz="797">
                <a:solidFill>
                  <a:schemeClr val="tx1"/>
                </a:solidFill>
              </a:defRPr>
            </a:lvl4pPr>
            <a:lvl5pPr marL="478386" indent="-95677">
              <a:spcBef>
                <a:spcPts val="709"/>
              </a:spcBef>
              <a:defRPr sz="797">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5" name="Chart Placeholder 2">
            <a:extLst>
              <a:ext uri="{FF2B5EF4-FFF2-40B4-BE49-F238E27FC236}">
                <a16:creationId xmlns:a16="http://schemas.microsoft.com/office/drawing/2014/main" id="{3F622CF4-2F8B-B81A-F45D-A5503E26A826}"/>
              </a:ext>
            </a:extLst>
          </p:cNvPr>
          <p:cNvSpPr>
            <a:spLocks noGrp="1"/>
          </p:cNvSpPr>
          <p:nvPr>
            <p:ph type="chart" sz="quarter" idx="18"/>
          </p:nvPr>
        </p:nvSpPr>
        <p:spPr>
          <a:xfrm>
            <a:off x="4485093" y="1363294"/>
            <a:ext cx="3324791" cy="3695204"/>
          </a:xfrm>
        </p:spPr>
        <p:txBody>
          <a:bodyPr/>
          <a:lstStyle>
            <a:lvl1pPr>
              <a:defRPr sz="974"/>
            </a:lvl1pPr>
          </a:lstStyle>
          <a:p>
            <a:r>
              <a:rPr lang="en-US"/>
              <a:t>Click icon to add chart</a:t>
            </a:r>
            <a:endParaRPr lang="en-GB" dirty="0"/>
          </a:p>
        </p:txBody>
      </p:sp>
      <p:sp>
        <p:nvSpPr>
          <p:cNvPr id="18" name="Chart Placeholder 2">
            <a:extLst>
              <a:ext uri="{FF2B5EF4-FFF2-40B4-BE49-F238E27FC236}">
                <a16:creationId xmlns:a16="http://schemas.microsoft.com/office/drawing/2014/main" id="{9F6422EF-596A-3198-057C-5B3F9C070AF7}"/>
              </a:ext>
            </a:extLst>
          </p:cNvPr>
          <p:cNvSpPr>
            <a:spLocks noGrp="1"/>
          </p:cNvSpPr>
          <p:nvPr>
            <p:ph type="chart" sz="quarter" idx="19"/>
          </p:nvPr>
        </p:nvSpPr>
        <p:spPr>
          <a:xfrm>
            <a:off x="1833979" y="1363294"/>
            <a:ext cx="3324791" cy="3695204"/>
          </a:xfrm>
        </p:spPr>
        <p:txBody>
          <a:bodyPr/>
          <a:lstStyle>
            <a:lvl1pPr>
              <a:defRPr sz="974"/>
            </a:lvl1pPr>
          </a:lstStyle>
          <a:p>
            <a:r>
              <a:rPr lang="en-US"/>
              <a:t>Click icon to add chart</a:t>
            </a:r>
            <a:endParaRPr lang="en-GB" dirty="0"/>
          </a:p>
        </p:txBody>
      </p:sp>
      <p:sp>
        <p:nvSpPr>
          <p:cNvPr id="19" name="Chart Placeholder 2">
            <a:extLst>
              <a:ext uri="{FF2B5EF4-FFF2-40B4-BE49-F238E27FC236}">
                <a16:creationId xmlns:a16="http://schemas.microsoft.com/office/drawing/2014/main" id="{42A9717F-D12E-D81B-FCF3-C466FBEED629}"/>
              </a:ext>
            </a:extLst>
          </p:cNvPr>
          <p:cNvSpPr>
            <a:spLocks noGrp="1"/>
          </p:cNvSpPr>
          <p:nvPr>
            <p:ph type="chart" sz="quarter" idx="20"/>
          </p:nvPr>
        </p:nvSpPr>
        <p:spPr>
          <a:xfrm>
            <a:off x="7133391" y="1363294"/>
            <a:ext cx="3324791" cy="3695204"/>
          </a:xfrm>
        </p:spPr>
        <p:txBody>
          <a:bodyPr/>
          <a:lstStyle>
            <a:lvl1pPr>
              <a:defRPr sz="974"/>
            </a:lvl1pPr>
          </a:lstStyle>
          <a:p>
            <a:r>
              <a:rPr lang="en-US"/>
              <a:t>Click icon to add chart</a:t>
            </a:r>
            <a:endParaRPr lang="en-GB" dirty="0"/>
          </a:p>
        </p:txBody>
      </p:sp>
      <p:sp>
        <p:nvSpPr>
          <p:cNvPr id="2" name="Date Placeholder 1">
            <a:extLst>
              <a:ext uri="{FF2B5EF4-FFF2-40B4-BE49-F238E27FC236}">
                <a16:creationId xmlns:a16="http://schemas.microsoft.com/office/drawing/2014/main" id="{78B338F1-B108-DEF6-ED7E-0820611C1F73}"/>
              </a:ext>
            </a:extLst>
          </p:cNvPr>
          <p:cNvSpPr>
            <a:spLocks noGrp="1"/>
          </p:cNvSpPr>
          <p:nvPr>
            <p:ph type="dt" sz="half" idx="21"/>
          </p:nvPr>
        </p:nvSpPr>
        <p:spPr/>
        <p:txBody>
          <a:bodyPr/>
          <a:lstStyle/>
          <a:p>
            <a:endParaRPr lang="en-GB" dirty="0"/>
          </a:p>
        </p:txBody>
      </p:sp>
      <p:sp>
        <p:nvSpPr>
          <p:cNvPr id="3" name="Footer Placeholder 2">
            <a:extLst>
              <a:ext uri="{FF2B5EF4-FFF2-40B4-BE49-F238E27FC236}">
                <a16:creationId xmlns:a16="http://schemas.microsoft.com/office/drawing/2014/main" id="{B5D12F05-FD7D-DAF1-B1C1-BC4FE6F5FEE1}"/>
              </a:ext>
            </a:extLst>
          </p:cNvPr>
          <p:cNvSpPr>
            <a:spLocks noGrp="1"/>
          </p:cNvSpPr>
          <p:nvPr>
            <p:ph type="ftr" sz="quarter" idx="22"/>
          </p:nvPr>
        </p:nvSpPr>
        <p:spPr/>
        <p:txBody>
          <a:bodyPr/>
          <a:lstStyle/>
          <a:p>
            <a:r>
              <a:rPr lang="en-US"/>
              <a:t>Global webinar for third-party providers</a:t>
            </a:r>
            <a:endParaRPr lang="en-GB" dirty="0"/>
          </a:p>
        </p:txBody>
      </p:sp>
      <p:sp>
        <p:nvSpPr>
          <p:cNvPr id="7" name="Slide Number Placeholder 6">
            <a:extLst>
              <a:ext uri="{FF2B5EF4-FFF2-40B4-BE49-F238E27FC236}">
                <a16:creationId xmlns:a16="http://schemas.microsoft.com/office/drawing/2014/main" id="{0FCF4DCE-47E0-3DA9-E07F-484494D72DC1}"/>
              </a:ext>
            </a:extLst>
          </p:cNvPr>
          <p:cNvSpPr>
            <a:spLocks noGrp="1"/>
          </p:cNvSpPr>
          <p:nvPr>
            <p:ph type="sldNum" sz="quarter" idx="23"/>
          </p:nvPr>
        </p:nvSpPr>
        <p:spPr/>
        <p:txBody>
          <a:bodyPr/>
          <a:lstStyle/>
          <a:p>
            <a:r>
              <a:rPr lang="en-GB"/>
              <a:t>Page </a:t>
            </a:r>
            <a:fld id="{12F85B76-E480-4901-BAB3-25AC276908A3}" type="slidenum">
              <a:rPr lang="en-GB" smtClean="0"/>
              <a:pPr/>
              <a:t>‹#›</a:t>
            </a:fld>
            <a:endParaRPr lang="en-GB" dirty="0"/>
          </a:p>
        </p:txBody>
      </p:sp>
    </p:spTree>
    <p:extLst>
      <p:ext uri="{BB962C8B-B14F-4D97-AF65-F5344CB8AC3E}">
        <p14:creationId xmlns:p14="http://schemas.microsoft.com/office/powerpoint/2010/main" val="282192452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nd 4 columns">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a:xfrm>
            <a:off x="9823251" y="5592196"/>
            <a:ext cx="762000" cy="228600"/>
          </a:xfrm>
        </p:spPr>
        <p:txBody>
          <a:bodyPr/>
          <a:lstStyle>
            <a:lvl1pPr algn="r">
              <a:defRPr/>
            </a:lvl1pPr>
          </a:lstStyle>
          <a:p>
            <a:fld id="{F17889F7-7963-4A16-ADF8-FEE4D97DC541}" type="slidenum">
              <a:rPr lang="en-GB" smtClean="0"/>
              <a:pPr/>
              <a:t>‹#›</a:t>
            </a:fld>
            <a:endParaRPr lang="en-GB"/>
          </a:p>
        </p:txBody>
      </p:sp>
      <p:sp>
        <p:nvSpPr>
          <p:cNvPr id="12" name="Rectangle 34"/>
          <p:cNvSpPr>
            <a:spLocks noGrp="1" noChangeArrowheads="1"/>
          </p:cNvSpPr>
          <p:nvPr>
            <p:ph type="title" hasCustomPrompt="1"/>
          </p:nvPr>
        </p:nvSpPr>
        <p:spPr bwMode="auto">
          <a:xfrm>
            <a:off x="287338" y="301625"/>
            <a:ext cx="8605142" cy="463798"/>
          </a:xfrm>
          <a:prstGeom prst="rect">
            <a:avLst/>
          </a:prstGeom>
          <a:noFill/>
          <a:ln w="9525">
            <a:noFill/>
            <a:miter lim="800000"/>
            <a:headEnd/>
            <a:tailEnd/>
          </a:ln>
          <a:effectLst/>
        </p:spPr>
        <p:txBody>
          <a:bodyPr vert="horz" wrap="square" lIns="107970" tIns="53985" rIns="107970" bIns="53985" numCol="1" anchor="t" anchorCtr="0" compatLnSpc="1">
            <a:prstTxWarp prst="textNoShape">
              <a:avLst/>
            </a:prstTxWarp>
          </a:bodyPr>
          <a:lstStyle>
            <a:lvl1pPr>
              <a:defRPr/>
            </a:lvl1pPr>
          </a:lstStyle>
          <a:p>
            <a:r>
              <a:rPr lang="en-US" kern="0" dirty="0"/>
              <a:t>Your title – keep it short, size can vary between 14pt and 24pt</a:t>
            </a:r>
            <a:endParaRPr lang="en-GB" kern="0" dirty="0"/>
          </a:p>
        </p:txBody>
      </p:sp>
      <p:sp>
        <p:nvSpPr>
          <p:cNvPr id="16" name="Text Placeholder 2"/>
          <p:cNvSpPr>
            <a:spLocks noGrp="1"/>
          </p:cNvSpPr>
          <p:nvPr>
            <p:ph type="body" sz="quarter" idx="17" hasCustomPrompt="1"/>
          </p:nvPr>
        </p:nvSpPr>
        <p:spPr>
          <a:xfrm>
            <a:off x="287339" y="1022350"/>
            <a:ext cx="2407256" cy="4032250"/>
          </a:xfrm>
        </p:spPr>
        <p:txBody>
          <a:bodyPr/>
          <a:lstStyle>
            <a:lvl1pPr>
              <a:defRPr sz="1400"/>
            </a:lvl1pPr>
            <a:lvl3pPr marL="744174" indent="-215567">
              <a:buFont typeface="Arial" panose="020B0604020202020204" pitchFamily="34" charset="0"/>
              <a:buChar char="−"/>
              <a:defRPr/>
            </a:lvl3pPr>
          </a:lstStyle>
          <a:p>
            <a:r>
              <a:rPr lang="en-US" b="0" dirty="0"/>
              <a:t>SWIFT is a member-owned cooperative through which the financial world conducts its business operations with speed, certainty and confidence. More than 10,800 financial institutions and corporations in over 200 countries trust us every day to exchange millions of </a:t>
            </a:r>
            <a:r>
              <a:rPr lang="en-US" b="0" dirty="0" err="1"/>
              <a:t>standardised</a:t>
            </a:r>
            <a:r>
              <a:rPr lang="en-US" b="0" dirty="0"/>
              <a:t> financial messages.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8" name="Text Placeholder 2"/>
          <p:cNvSpPr>
            <a:spLocks noGrp="1"/>
          </p:cNvSpPr>
          <p:nvPr>
            <p:ph type="body" sz="quarter" idx="18" hasCustomPrompt="1"/>
          </p:nvPr>
        </p:nvSpPr>
        <p:spPr>
          <a:xfrm>
            <a:off x="2907997" y="1022251"/>
            <a:ext cx="2407256" cy="4032250"/>
          </a:xfrm>
        </p:spPr>
        <p:txBody>
          <a:bodyPr/>
          <a:lstStyle>
            <a:lvl1pPr>
              <a:defRPr sz="1400"/>
            </a:lvl1pPr>
            <a:lvl3pPr marL="744174" indent="-215567">
              <a:buFont typeface="Arial" panose="020B0604020202020204" pitchFamily="34" charset="0"/>
              <a:buChar char="−"/>
              <a:defRPr/>
            </a:lvl3pPr>
          </a:lstStyle>
          <a:p>
            <a:r>
              <a:rPr lang="en-US" b="0" dirty="0"/>
              <a:t>SWIFT is a member-owned cooperative through which the financial world conducts its business operations with speed, certainty and confidence. More than 10,800 financial institutions and corporations in over 200 countries trust us every day to exchange millions of </a:t>
            </a:r>
            <a:r>
              <a:rPr lang="en-US" b="0" dirty="0" err="1"/>
              <a:t>standardised</a:t>
            </a:r>
            <a:r>
              <a:rPr lang="en-US" b="0" dirty="0"/>
              <a:t> financial messages.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9" name="Text Placeholder 2"/>
          <p:cNvSpPr>
            <a:spLocks noGrp="1"/>
          </p:cNvSpPr>
          <p:nvPr>
            <p:ph type="body" sz="quarter" idx="19" hasCustomPrompt="1"/>
          </p:nvPr>
        </p:nvSpPr>
        <p:spPr>
          <a:xfrm>
            <a:off x="5527886" y="1022251"/>
            <a:ext cx="2407256" cy="4032250"/>
          </a:xfrm>
        </p:spPr>
        <p:txBody>
          <a:bodyPr/>
          <a:lstStyle>
            <a:lvl1pPr>
              <a:defRPr sz="1400"/>
            </a:lvl1pPr>
            <a:lvl3pPr marL="744174" indent="-215567">
              <a:buFont typeface="Arial" panose="020B0604020202020204" pitchFamily="34" charset="0"/>
              <a:buChar char="−"/>
              <a:defRPr/>
            </a:lvl3pPr>
          </a:lstStyle>
          <a:p>
            <a:r>
              <a:rPr lang="en-US" b="0" dirty="0"/>
              <a:t>SWIFT is a member-owned cooperative through which the financial world conducts its business operations with speed, certainty and confidence. More than 10,800 financial institutions and corporations in over 200 countries trust us every day to exchange millions of </a:t>
            </a:r>
            <a:r>
              <a:rPr lang="en-US" b="0" dirty="0" err="1"/>
              <a:t>standardised</a:t>
            </a:r>
            <a:r>
              <a:rPr lang="en-US" b="0" dirty="0"/>
              <a:t> financial messages.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22" name="Text Placeholder 2"/>
          <p:cNvSpPr>
            <a:spLocks noGrp="1"/>
          </p:cNvSpPr>
          <p:nvPr>
            <p:ph type="body" sz="quarter" idx="20" hasCustomPrompt="1"/>
          </p:nvPr>
        </p:nvSpPr>
        <p:spPr>
          <a:xfrm>
            <a:off x="8106758" y="1022251"/>
            <a:ext cx="2407256" cy="4032250"/>
          </a:xfrm>
        </p:spPr>
        <p:txBody>
          <a:bodyPr/>
          <a:lstStyle>
            <a:lvl1pPr>
              <a:defRPr sz="1400"/>
            </a:lvl1pPr>
            <a:lvl3pPr marL="744174" indent="-215567">
              <a:buFont typeface="Arial" panose="020B0604020202020204" pitchFamily="34" charset="0"/>
              <a:buChar char="−"/>
              <a:defRPr/>
            </a:lvl3pPr>
          </a:lstStyle>
          <a:p>
            <a:r>
              <a:rPr lang="en-US" b="0" dirty="0"/>
              <a:t>SWIFT is a member-owned cooperative through which the financial world conducts its business operations with speed, certainty and confidence. More than 10,800 financial institutions and corporations in over 200 countries trust us every day to exchange millions of </a:t>
            </a:r>
            <a:r>
              <a:rPr lang="en-US" b="0" dirty="0" err="1"/>
              <a:t>standardised</a:t>
            </a:r>
            <a:r>
              <a:rPr lang="en-US" b="0" dirty="0"/>
              <a:t> financial messages.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24" name="Footer Placeholder 3"/>
          <p:cNvSpPr>
            <a:spLocks noGrp="1"/>
          </p:cNvSpPr>
          <p:nvPr>
            <p:ph type="ftr" sz="quarter" idx="10"/>
          </p:nvPr>
        </p:nvSpPr>
        <p:spPr>
          <a:xfrm>
            <a:off x="658292" y="5592196"/>
            <a:ext cx="8918847" cy="228600"/>
          </a:xfrm>
        </p:spPr>
        <p:txBody>
          <a:bodyPr/>
          <a:lstStyle>
            <a:lvl1pPr>
              <a:defRPr>
                <a:solidFill>
                  <a:schemeClr val="tx2"/>
                </a:solidFill>
              </a:defRPr>
            </a:lvl1pPr>
          </a:lstStyle>
          <a:p>
            <a:r>
              <a:rPr lang="en-US"/>
              <a:t>Global webinar for third-party providers</a:t>
            </a:r>
            <a:endParaRPr lang="en-GB" dirty="0"/>
          </a:p>
        </p:txBody>
      </p:sp>
    </p:spTree>
    <p:extLst>
      <p:ext uri="{BB962C8B-B14F-4D97-AF65-F5344CB8AC3E}">
        <p14:creationId xmlns:p14="http://schemas.microsoft.com/office/powerpoint/2010/main" val="1837902967"/>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Title, Text and 1 Chart">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6B253D75-D37B-26DE-1E24-3909A732E4F7}"/>
              </a:ext>
            </a:extLst>
          </p:cNvPr>
          <p:cNvSpPr>
            <a:spLocks noGrp="1"/>
          </p:cNvSpPr>
          <p:nvPr>
            <p:ph type="body" sz="quarter" idx="13"/>
          </p:nvPr>
        </p:nvSpPr>
        <p:spPr>
          <a:xfrm>
            <a:off x="1833980" y="296671"/>
            <a:ext cx="4144737" cy="718968"/>
          </a:xfrm>
        </p:spPr>
        <p:txBody>
          <a:bodyPr/>
          <a:lstStyle>
            <a:lvl1pPr marL="0" indent="0">
              <a:spcBef>
                <a:spcPts val="0"/>
              </a:spcBef>
              <a:buNone/>
              <a:defRPr sz="1595" b="1" spc="-18" baseline="0">
                <a:solidFill>
                  <a:schemeClr val="tx1"/>
                </a:solidFill>
              </a:defRPr>
            </a:lvl1pPr>
            <a:lvl2pPr marL="0" indent="0">
              <a:spcBef>
                <a:spcPts val="0"/>
              </a:spcBef>
              <a:buNone/>
              <a:defRPr sz="1595" spc="-18" baseline="0">
                <a:solidFill>
                  <a:schemeClr val="tx1"/>
                </a:solidFill>
              </a:defRPr>
            </a:lvl2pPr>
            <a:lvl3pPr marL="446494" indent="0">
              <a:buNone/>
              <a:defRPr>
                <a:solidFill>
                  <a:srgbClr val="FF0000"/>
                </a:solidFill>
              </a:defRPr>
            </a:lvl3pPr>
            <a:lvl4pPr marL="574063" indent="0">
              <a:buNone/>
              <a:defRPr>
                <a:solidFill>
                  <a:srgbClr val="FF0000"/>
                </a:solidFill>
              </a:defRPr>
            </a:lvl4pPr>
            <a:lvl5pPr marL="701633" indent="0">
              <a:buNone/>
              <a:defRPr>
                <a:solidFill>
                  <a:srgbClr val="FF0000"/>
                </a:solidFill>
              </a:defRPr>
            </a:lvl5pPr>
          </a:lstStyle>
          <a:p>
            <a:pPr lvl="0"/>
            <a:r>
              <a:rPr lang="en-US"/>
              <a:t>Click to edit Master text styles</a:t>
            </a:r>
          </a:p>
          <a:p>
            <a:pPr lvl="1"/>
            <a:r>
              <a:rPr lang="en-US"/>
              <a:t>Second level</a:t>
            </a:r>
          </a:p>
        </p:txBody>
      </p:sp>
      <p:sp>
        <p:nvSpPr>
          <p:cNvPr id="12" name="Text Placeholder 12">
            <a:extLst>
              <a:ext uri="{FF2B5EF4-FFF2-40B4-BE49-F238E27FC236}">
                <a16:creationId xmlns:a16="http://schemas.microsoft.com/office/drawing/2014/main" id="{93293A44-CC9F-799F-5F6F-1EF738390C19}"/>
              </a:ext>
            </a:extLst>
          </p:cNvPr>
          <p:cNvSpPr>
            <a:spLocks noGrp="1"/>
          </p:cNvSpPr>
          <p:nvPr>
            <p:ph type="body" sz="quarter" idx="16"/>
          </p:nvPr>
        </p:nvSpPr>
        <p:spPr>
          <a:xfrm>
            <a:off x="6311805" y="307219"/>
            <a:ext cx="4146378" cy="1276000"/>
          </a:xfrm>
        </p:spPr>
        <p:txBody>
          <a:bodyPr/>
          <a:lstStyle>
            <a:lvl1pPr marL="0" indent="0">
              <a:spcBef>
                <a:spcPts val="0"/>
              </a:spcBef>
              <a:buNone/>
              <a:defRPr sz="1152" spc="-18" baseline="0">
                <a:solidFill>
                  <a:schemeClr val="tx1"/>
                </a:solidFill>
              </a:defRPr>
            </a:lvl1pPr>
            <a:lvl2pPr marL="159462" indent="-159462">
              <a:spcBef>
                <a:spcPts val="1063"/>
              </a:spcBef>
              <a:defRPr sz="1152" spc="-18" baseline="0">
                <a:solidFill>
                  <a:schemeClr val="tx1"/>
                </a:solidFill>
              </a:defRPr>
            </a:lvl2pPr>
            <a:lvl3pPr marL="287032" indent="-127570">
              <a:spcBef>
                <a:spcPts val="886"/>
              </a:spcBef>
              <a:defRPr sz="974">
                <a:solidFill>
                  <a:schemeClr val="tx1"/>
                </a:solidFill>
              </a:defRPr>
            </a:lvl3pPr>
            <a:lvl4pPr marL="382709" indent="-95677">
              <a:spcBef>
                <a:spcPts val="709"/>
              </a:spcBef>
              <a:defRPr sz="797">
                <a:solidFill>
                  <a:schemeClr val="tx1"/>
                </a:solidFill>
              </a:defRPr>
            </a:lvl4pPr>
            <a:lvl5pPr marL="478386" indent="-95677">
              <a:spcBef>
                <a:spcPts val="709"/>
              </a:spcBef>
              <a:defRPr sz="797">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8" name="Chart Placeholder 2">
            <a:extLst>
              <a:ext uri="{FF2B5EF4-FFF2-40B4-BE49-F238E27FC236}">
                <a16:creationId xmlns:a16="http://schemas.microsoft.com/office/drawing/2014/main" id="{9F6422EF-596A-3198-057C-5B3F9C070AF7}"/>
              </a:ext>
            </a:extLst>
          </p:cNvPr>
          <p:cNvSpPr>
            <a:spLocks noGrp="1"/>
          </p:cNvSpPr>
          <p:nvPr>
            <p:ph type="chart" sz="quarter" idx="19"/>
          </p:nvPr>
        </p:nvSpPr>
        <p:spPr>
          <a:xfrm>
            <a:off x="1833979" y="1363294"/>
            <a:ext cx="8624203" cy="3695204"/>
          </a:xfrm>
        </p:spPr>
        <p:txBody>
          <a:bodyPr/>
          <a:lstStyle>
            <a:lvl1pPr>
              <a:defRPr sz="974"/>
            </a:lvl1pPr>
          </a:lstStyle>
          <a:p>
            <a:r>
              <a:rPr lang="en-US"/>
              <a:t>Click icon to add chart</a:t>
            </a:r>
            <a:endParaRPr lang="en-GB" dirty="0"/>
          </a:p>
        </p:txBody>
      </p:sp>
      <p:sp>
        <p:nvSpPr>
          <p:cNvPr id="2" name="Date Placeholder 1">
            <a:extLst>
              <a:ext uri="{FF2B5EF4-FFF2-40B4-BE49-F238E27FC236}">
                <a16:creationId xmlns:a16="http://schemas.microsoft.com/office/drawing/2014/main" id="{45845DBC-593A-968A-16DD-F95DF380B17E}"/>
              </a:ext>
            </a:extLst>
          </p:cNvPr>
          <p:cNvSpPr>
            <a:spLocks noGrp="1"/>
          </p:cNvSpPr>
          <p:nvPr>
            <p:ph type="dt" sz="half" idx="20"/>
          </p:nvPr>
        </p:nvSpPr>
        <p:spPr/>
        <p:txBody>
          <a:bodyPr/>
          <a:lstStyle/>
          <a:p>
            <a:endParaRPr lang="en-GB" dirty="0"/>
          </a:p>
        </p:txBody>
      </p:sp>
      <p:sp>
        <p:nvSpPr>
          <p:cNvPr id="3" name="Footer Placeholder 2">
            <a:extLst>
              <a:ext uri="{FF2B5EF4-FFF2-40B4-BE49-F238E27FC236}">
                <a16:creationId xmlns:a16="http://schemas.microsoft.com/office/drawing/2014/main" id="{8EADF688-A4AF-02FD-4E44-6F291172EEB0}"/>
              </a:ext>
            </a:extLst>
          </p:cNvPr>
          <p:cNvSpPr>
            <a:spLocks noGrp="1"/>
          </p:cNvSpPr>
          <p:nvPr>
            <p:ph type="ftr" sz="quarter" idx="21"/>
          </p:nvPr>
        </p:nvSpPr>
        <p:spPr/>
        <p:txBody>
          <a:bodyPr/>
          <a:lstStyle/>
          <a:p>
            <a:r>
              <a:rPr lang="en-US"/>
              <a:t>Global webinar for third-party providers</a:t>
            </a:r>
            <a:endParaRPr lang="en-GB" dirty="0"/>
          </a:p>
        </p:txBody>
      </p:sp>
      <p:sp>
        <p:nvSpPr>
          <p:cNvPr id="7" name="Slide Number Placeholder 6">
            <a:extLst>
              <a:ext uri="{FF2B5EF4-FFF2-40B4-BE49-F238E27FC236}">
                <a16:creationId xmlns:a16="http://schemas.microsoft.com/office/drawing/2014/main" id="{49523DC6-6FA0-DDA6-1368-56300DA853BE}"/>
              </a:ext>
            </a:extLst>
          </p:cNvPr>
          <p:cNvSpPr>
            <a:spLocks noGrp="1"/>
          </p:cNvSpPr>
          <p:nvPr>
            <p:ph type="sldNum" sz="quarter" idx="22"/>
          </p:nvPr>
        </p:nvSpPr>
        <p:spPr/>
        <p:txBody>
          <a:bodyPr/>
          <a:lstStyle/>
          <a:p>
            <a:r>
              <a:rPr lang="en-GB"/>
              <a:t>Page </a:t>
            </a:r>
            <a:fld id="{12F85B76-E480-4901-BAB3-25AC276908A3}" type="slidenum">
              <a:rPr lang="en-GB" smtClean="0"/>
              <a:pPr/>
              <a:t>‹#›</a:t>
            </a:fld>
            <a:endParaRPr lang="en-GB" dirty="0"/>
          </a:p>
        </p:txBody>
      </p:sp>
    </p:spTree>
    <p:extLst>
      <p:ext uri="{BB962C8B-B14F-4D97-AF65-F5344CB8AC3E}">
        <p14:creationId xmlns:p14="http://schemas.microsoft.com/office/powerpoint/2010/main" val="1343157844"/>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Media Footage">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6B253D75-D37B-26DE-1E24-3909A732E4F7}"/>
              </a:ext>
            </a:extLst>
          </p:cNvPr>
          <p:cNvSpPr>
            <a:spLocks noGrp="1"/>
          </p:cNvSpPr>
          <p:nvPr>
            <p:ph type="body" sz="quarter" idx="13"/>
          </p:nvPr>
        </p:nvSpPr>
        <p:spPr>
          <a:xfrm>
            <a:off x="1833980" y="296671"/>
            <a:ext cx="4144737" cy="718968"/>
          </a:xfrm>
        </p:spPr>
        <p:txBody>
          <a:bodyPr/>
          <a:lstStyle>
            <a:lvl1pPr marL="0" indent="0">
              <a:spcBef>
                <a:spcPts val="0"/>
              </a:spcBef>
              <a:buNone/>
              <a:defRPr sz="1595" b="1" spc="-18" baseline="0">
                <a:solidFill>
                  <a:schemeClr val="tx1"/>
                </a:solidFill>
              </a:defRPr>
            </a:lvl1pPr>
            <a:lvl2pPr marL="0" indent="0">
              <a:spcBef>
                <a:spcPts val="0"/>
              </a:spcBef>
              <a:buNone/>
              <a:defRPr sz="1595" spc="-18" baseline="0">
                <a:solidFill>
                  <a:schemeClr val="tx1"/>
                </a:solidFill>
              </a:defRPr>
            </a:lvl2pPr>
            <a:lvl3pPr marL="446494" indent="0">
              <a:buNone/>
              <a:defRPr>
                <a:solidFill>
                  <a:srgbClr val="FF0000"/>
                </a:solidFill>
              </a:defRPr>
            </a:lvl3pPr>
            <a:lvl4pPr marL="574063" indent="0">
              <a:buNone/>
              <a:defRPr>
                <a:solidFill>
                  <a:srgbClr val="FF0000"/>
                </a:solidFill>
              </a:defRPr>
            </a:lvl4pPr>
            <a:lvl5pPr marL="701633" indent="0">
              <a:buNone/>
              <a:defRPr>
                <a:solidFill>
                  <a:srgbClr val="FF0000"/>
                </a:solidFill>
              </a:defRPr>
            </a:lvl5pPr>
          </a:lstStyle>
          <a:p>
            <a:pPr lvl="0"/>
            <a:r>
              <a:rPr lang="en-US"/>
              <a:t>Click to edit Master text styles</a:t>
            </a:r>
          </a:p>
          <a:p>
            <a:pPr lvl="1"/>
            <a:r>
              <a:rPr lang="en-US"/>
              <a:t>Second level</a:t>
            </a:r>
          </a:p>
        </p:txBody>
      </p:sp>
      <p:sp>
        <p:nvSpPr>
          <p:cNvPr id="2" name="Date Placeholder 1">
            <a:extLst>
              <a:ext uri="{FF2B5EF4-FFF2-40B4-BE49-F238E27FC236}">
                <a16:creationId xmlns:a16="http://schemas.microsoft.com/office/drawing/2014/main" id="{45845DBC-593A-968A-16DD-F95DF380B17E}"/>
              </a:ext>
            </a:extLst>
          </p:cNvPr>
          <p:cNvSpPr>
            <a:spLocks noGrp="1"/>
          </p:cNvSpPr>
          <p:nvPr>
            <p:ph type="dt" sz="half" idx="20"/>
          </p:nvPr>
        </p:nvSpPr>
        <p:spPr/>
        <p:txBody>
          <a:bodyPr/>
          <a:lstStyle/>
          <a:p>
            <a:endParaRPr lang="en-GB" dirty="0"/>
          </a:p>
        </p:txBody>
      </p:sp>
      <p:sp>
        <p:nvSpPr>
          <p:cNvPr id="3" name="Footer Placeholder 2">
            <a:extLst>
              <a:ext uri="{FF2B5EF4-FFF2-40B4-BE49-F238E27FC236}">
                <a16:creationId xmlns:a16="http://schemas.microsoft.com/office/drawing/2014/main" id="{8EADF688-A4AF-02FD-4E44-6F291172EEB0}"/>
              </a:ext>
            </a:extLst>
          </p:cNvPr>
          <p:cNvSpPr>
            <a:spLocks noGrp="1"/>
          </p:cNvSpPr>
          <p:nvPr>
            <p:ph type="ftr" sz="quarter" idx="21"/>
          </p:nvPr>
        </p:nvSpPr>
        <p:spPr/>
        <p:txBody>
          <a:bodyPr/>
          <a:lstStyle/>
          <a:p>
            <a:r>
              <a:rPr lang="en-US"/>
              <a:t>Global webinar for third-party providers</a:t>
            </a:r>
            <a:endParaRPr lang="en-GB" dirty="0"/>
          </a:p>
        </p:txBody>
      </p:sp>
      <p:sp>
        <p:nvSpPr>
          <p:cNvPr id="7" name="Slide Number Placeholder 6">
            <a:extLst>
              <a:ext uri="{FF2B5EF4-FFF2-40B4-BE49-F238E27FC236}">
                <a16:creationId xmlns:a16="http://schemas.microsoft.com/office/drawing/2014/main" id="{49523DC6-6FA0-DDA6-1368-56300DA853BE}"/>
              </a:ext>
            </a:extLst>
          </p:cNvPr>
          <p:cNvSpPr>
            <a:spLocks noGrp="1"/>
          </p:cNvSpPr>
          <p:nvPr>
            <p:ph type="sldNum" sz="quarter" idx="22"/>
          </p:nvPr>
        </p:nvSpPr>
        <p:spPr/>
        <p:txBody>
          <a:bodyPr/>
          <a:lstStyle/>
          <a:p>
            <a:r>
              <a:rPr lang="en-GB"/>
              <a:t>Page </a:t>
            </a:r>
            <a:fld id="{12F85B76-E480-4901-BAB3-25AC276908A3}" type="slidenum">
              <a:rPr lang="en-GB" smtClean="0"/>
              <a:pPr/>
              <a:t>‹#›</a:t>
            </a:fld>
            <a:endParaRPr lang="en-GB" dirty="0"/>
          </a:p>
        </p:txBody>
      </p:sp>
      <p:sp>
        <p:nvSpPr>
          <p:cNvPr id="5" name="Media Placeholder 4">
            <a:extLst>
              <a:ext uri="{FF2B5EF4-FFF2-40B4-BE49-F238E27FC236}">
                <a16:creationId xmlns:a16="http://schemas.microsoft.com/office/drawing/2014/main" id="{87411B31-3C80-DACB-9911-0B381A605AD2}"/>
              </a:ext>
            </a:extLst>
          </p:cNvPr>
          <p:cNvSpPr>
            <a:spLocks noGrp="1"/>
          </p:cNvSpPr>
          <p:nvPr>
            <p:ph type="media" sz="quarter" idx="23"/>
          </p:nvPr>
        </p:nvSpPr>
        <p:spPr>
          <a:xfrm>
            <a:off x="1833979" y="1015639"/>
            <a:ext cx="8624203" cy="4718076"/>
          </a:xfrm>
          <a:solidFill>
            <a:schemeClr val="bg2"/>
          </a:solidFill>
        </p:spPr>
        <p:txBody>
          <a:bodyPr/>
          <a:lstStyle>
            <a:lvl1pPr>
              <a:defRPr sz="974"/>
            </a:lvl1pPr>
          </a:lstStyle>
          <a:p>
            <a:r>
              <a:rPr lang="en-US"/>
              <a:t>Click icon to add media</a:t>
            </a:r>
            <a:endParaRPr lang="en-GB" dirty="0"/>
          </a:p>
        </p:txBody>
      </p:sp>
    </p:spTree>
    <p:extLst>
      <p:ext uri="{BB962C8B-B14F-4D97-AF65-F5344CB8AC3E}">
        <p14:creationId xmlns:p14="http://schemas.microsoft.com/office/powerpoint/2010/main" val="86895896"/>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6B253D75-D37B-26DE-1E24-3909A732E4F7}"/>
              </a:ext>
            </a:extLst>
          </p:cNvPr>
          <p:cNvSpPr>
            <a:spLocks noGrp="1"/>
          </p:cNvSpPr>
          <p:nvPr>
            <p:ph type="body" sz="quarter" idx="13"/>
          </p:nvPr>
        </p:nvSpPr>
        <p:spPr>
          <a:xfrm>
            <a:off x="1833979" y="296671"/>
            <a:ext cx="7877391" cy="718968"/>
          </a:xfrm>
        </p:spPr>
        <p:txBody>
          <a:bodyPr/>
          <a:lstStyle>
            <a:lvl1pPr marL="0" indent="0">
              <a:spcBef>
                <a:spcPts val="0"/>
              </a:spcBef>
              <a:buNone/>
              <a:defRPr sz="1595" b="1" spc="-18" baseline="0">
                <a:solidFill>
                  <a:schemeClr val="tx1"/>
                </a:solidFill>
              </a:defRPr>
            </a:lvl1pPr>
            <a:lvl2pPr marL="0" indent="0">
              <a:spcBef>
                <a:spcPts val="0"/>
              </a:spcBef>
              <a:buNone/>
              <a:defRPr sz="1595" spc="-18" baseline="0">
                <a:solidFill>
                  <a:schemeClr val="tx1"/>
                </a:solidFill>
              </a:defRPr>
            </a:lvl2pPr>
            <a:lvl3pPr marL="446494" indent="0">
              <a:buNone/>
              <a:defRPr>
                <a:solidFill>
                  <a:srgbClr val="FF0000"/>
                </a:solidFill>
              </a:defRPr>
            </a:lvl3pPr>
            <a:lvl4pPr marL="574063" indent="0">
              <a:buNone/>
              <a:defRPr>
                <a:solidFill>
                  <a:srgbClr val="FF0000"/>
                </a:solidFill>
              </a:defRPr>
            </a:lvl4pPr>
            <a:lvl5pPr marL="701633" indent="0">
              <a:buNone/>
              <a:defRPr>
                <a:solidFill>
                  <a:srgbClr val="FF0000"/>
                </a:solidFill>
              </a:defRPr>
            </a:lvl5pPr>
          </a:lstStyle>
          <a:p>
            <a:pPr lvl="0"/>
            <a:r>
              <a:rPr lang="en-US"/>
              <a:t>Click to edit Master text styles</a:t>
            </a:r>
          </a:p>
          <a:p>
            <a:pPr lvl="1"/>
            <a:r>
              <a:rPr lang="en-US"/>
              <a:t>Second level</a:t>
            </a:r>
          </a:p>
        </p:txBody>
      </p:sp>
      <p:sp>
        <p:nvSpPr>
          <p:cNvPr id="35" name="Picture Placeholder 9">
            <a:extLst>
              <a:ext uri="{FF2B5EF4-FFF2-40B4-BE49-F238E27FC236}">
                <a16:creationId xmlns:a16="http://schemas.microsoft.com/office/drawing/2014/main" id="{1D06E787-F757-4620-ECB5-F0F9C348A61D}"/>
              </a:ext>
            </a:extLst>
          </p:cNvPr>
          <p:cNvSpPr>
            <a:spLocks noGrp="1"/>
          </p:cNvSpPr>
          <p:nvPr>
            <p:ph type="pic" sz="quarter" idx="31"/>
          </p:nvPr>
        </p:nvSpPr>
        <p:spPr>
          <a:xfrm>
            <a:off x="7805662" y="4573186"/>
            <a:ext cx="1160302" cy="1160529"/>
          </a:xfrm>
          <a:prstGeom prst="ellipse">
            <a:avLst/>
          </a:prstGeom>
        </p:spPr>
        <p:txBody>
          <a:bodyPr/>
          <a:lstStyle>
            <a:lvl1pPr>
              <a:defRPr sz="974"/>
            </a:lvl1pPr>
          </a:lstStyle>
          <a:p>
            <a:r>
              <a:rPr lang="en-US"/>
              <a:t>Click icon to add picture</a:t>
            </a:r>
            <a:endParaRPr lang="en-GB" dirty="0"/>
          </a:p>
        </p:txBody>
      </p:sp>
      <p:sp>
        <p:nvSpPr>
          <p:cNvPr id="36" name="Text Placeholder 12">
            <a:extLst>
              <a:ext uri="{FF2B5EF4-FFF2-40B4-BE49-F238E27FC236}">
                <a16:creationId xmlns:a16="http://schemas.microsoft.com/office/drawing/2014/main" id="{C339FC8C-E964-2149-8557-1DC44FE00B9A}"/>
              </a:ext>
            </a:extLst>
          </p:cNvPr>
          <p:cNvSpPr>
            <a:spLocks noGrp="1"/>
          </p:cNvSpPr>
          <p:nvPr>
            <p:ph type="body" sz="quarter" idx="14"/>
          </p:nvPr>
        </p:nvSpPr>
        <p:spPr>
          <a:xfrm>
            <a:off x="1833980" y="1662461"/>
            <a:ext cx="2651113" cy="2328700"/>
          </a:xfrm>
        </p:spPr>
        <p:txBody>
          <a:bodyPr/>
          <a:lstStyle>
            <a:lvl1pPr marL="0" indent="0">
              <a:spcBef>
                <a:spcPts val="1240"/>
              </a:spcBef>
              <a:buNone/>
              <a:defRPr sz="974" b="1" spc="-18" baseline="0">
                <a:solidFill>
                  <a:schemeClr val="tx1"/>
                </a:solidFill>
              </a:defRPr>
            </a:lvl1pPr>
            <a:lvl2pPr marL="0" indent="0">
              <a:spcBef>
                <a:spcPts val="0"/>
              </a:spcBef>
              <a:buNone/>
              <a:defRPr sz="974" spc="-18" baseline="0">
                <a:solidFill>
                  <a:schemeClr val="tx1"/>
                </a:solidFill>
              </a:defRPr>
            </a:lvl2pPr>
            <a:lvl3pPr marL="127570" indent="-127570">
              <a:spcBef>
                <a:spcPts val="886"/>
              </a:spcBef>
              <a:defRPr sz="974" spc="-18" baseline="0">
                <a:solidFill>
                  <a:schemeClr val="tx1"/>
                </a:solidFill>
              </a:defRPr>
            </a:lvl3pPr>
            <a:lvl4pPr marL="223247" indent="-95677">
              <a:spcBef>
                <a:spcPts val="709"/>
              </a:spcBef>
              <a:defRPr sz="797">
                <a:solidFill>
                  <a:schemeClr val="tx1"/>
                </a:solidFill>
              </a:defRPr>
            </a:lvl4pPr>
            <a:lvl5pPr marL="318924" indent="-95677">
              <a:spcBef>
                <a:spcPts val="709"/>
              </a:spcBef>
              <a:defRPr sz="797">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cxnSp>
        <p:nvCxnSpPr>
          <p:cNvPr id="7" name="Straight Connector 6">
            <a:extLst>
              <a:ext uri="{FF2B5EF4-FFF2-40B4-BE49-F238E27FC236}">
                <a16:creationId xmlns:a16="http://schemas.microsoft.com/office/drawing/2014/main" id="{CDB67AD3-632A-1404-8651-EFAA32125CB3}"/>
              </a:ext>
            </a:extLst>
          </p:cNvPr>
          <p:cNvCxnSpPr/>
          <p:nvPr userDrawn="1"/>
        </p:nvCxnSpPr>
        <p:spPr>
          <a:xfrm>
            <a:off x="4652456" y="1688042"/>
            <a:ext cx="0" cy="404567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8" name="Text Placeholder 12">
            <a:extLst>
              <a:ext uri="{FF2B5EF4-FFF2-40B4-BE49-F238E27FC236}">
                <a16:creationId xmlns:a16="http://schemas.microsoft.com/office/drawing/2014/main" id="{D45BD2F2-BC8A-5D39-1A69-0335C919C2D3}"/>
              </a:ext>
            </a:extLst>
          </p:cNvPr>
          <p:cNvSpPr>
            <a:spLocks noGrp="1"/>
          </p:cNvSpPr>
          <p:nvPr>
            <p:ph type="body" sz="quarter" idx="16"/>
          </p:nvPr>
        </p:nvSpPr>
        <p:spPr>
          <a:xfrm>
            <a:off x="7805661" y="1647692"/>
            <a:ext cx="2651113" cy="2732776"/>
          </a:xfrm>
        </p:spPr>
        <p:txBody>
          <a:bodyPr/>
          <a:lstStyle>
            <a:lvl1pPr marL="0" indent="0">
              <a:spcBef>
                <a:spcPts val="1063"/>
              </a:spcBef>
              <a:buNone/>
              <a:defRPr sz="1417" spc="-18" baseline="0">
                <a:solidFill>
                  <a:schemeClr val="tx1"/>
                </a:solidFill>
                <a:latin typeface="+mj-lt"/>
              </a:defRPr>
            </a:lvl1pPr>
            <a:lvl2pPr marL="0" indent="0">
              <a:spcBef>
                <a:spcPts val="532"/>
              </a:spcBef>
              <a:buNone/>
              <a:defRPr sz="974" spc="-18" baseline="0">
                <a:solidFill>
                  <a:schemeClr val="tx1"/>
                </a:solidFill>
              </a:defRPr>
            </a:lvl2pPr>
            <a:lvl3pPr marL="159462" indent="0">
              <a:spcBef>
                <a:spcPts val="886"/>
              </a:spcBef>
              <a:buNone/>
              <a:defRPr sz="974">
                <a:solidFill>
                  <a:srgbClr val="FF0000"/>
                </a:solidFill>
              </a:defRPr>
            </a:lvl3pPr>
            <a:lvl4pPr marL="382709" indent="-95677">
              <a:spcBef>
                <a:spcPts val="709"/>
              </a:spcBef>
              <a:defRPr sz="797">
                <a:solidFill>
                  <a:srgbClr val="FF0000"/>
                </a:solidFill>
              </a:defRPr>
            </a:lvl4pPr>
            <a:lvl5pPr marL="478386" indent="-95677">
              <a:spcBef>
                <a:spcPts val="709"/>
              </a:spcBef>
              <a:defRPr sz="797">
                <a:solidFill>
                  <a:srgbClr val="FF0000"/>
                </a:solidFill>
              </a:defRPr>
            </a:lvl5pPr>
          </a:lstStyle>
          <a:p>
            <a:pPr lvl="0"/>
            <a:r>
              <a:rPr lang="en-US"/>
              <a:t>Click to edit Master text styles</a:t>
            </a:r>
          </a:p>
          <a:p>
            <a:pPr lvl="1"/>
            <a:r>
              <a:rPr lang="en-US"/>
              <a:t>Second level</a:t>
            </a:r>
          </a:p>
        </p:txBody>
      </p:sp>
      <p:cxnSp>
        <p:nvCxnSpPr>
          <p:cNvPr id="39" name="Straight Connector 38">
            <a:extLst>
              <a:ext uri="{FF2B5EF4-FFF2-40B4-BE49-F238E27FC236}">
                <a16:creationId xmlns:a16="http://schemas.microsoft.com/office/drawing/2014/main" id="{7E27CF78-965A-C5FA-1707-E83BF4AC894C}"/>
              </a:ext>
            </a:extLst>
          </p:cNvPr>
          <p:cNvCxnSpPr/>
          <p:nvPr userDrawn="1"/>
        </p:nvCxnSpPr>
        <p:spPr>
          <a:xfrm>
            <a:off x="7638296" y="1688042"/>
            <a:ext cx="0" cy="404567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Text Placeholder 12">
            <a:extLst>
              <a:ext uri="{FF2B5EF4-FFF2-40B4-BE49-F238E27FC236}">
                <a16:creationId xmlns:a16="http://schemas.microsoft.com/office/drawing/2014/main" id="{C23FDD01-4D9B-5FF1-D77A-D8B50763F21A}"/>
              </a:ext>
            </a:extLst>
          </p:cNvPr>
          <p:cNvSpPr>
            <a:spLocks noGrp="1"/>
          </p:cNvSpPr>
          <p:nvPr>
            <p:ph type="body" sz="quarter" idx="33"/>
          </p:nvPr>
        </p:nvSpPr>
        <p:spPr>
          <a:xfrm>
            <a:off x="4819820" y="1662461"/>
            <a:ext cx="2651113" cy="4071254"/>
          </a:xfrm>
        </p:spPr>
        <p:txBody>
          <a:bodyPr/>
          <a:lstStyle>
            <a:lvl1pPr marL="0" indent="0">
              <a:spcBef>
                <a:spcPts val="1240"/>
              </a:spcBef>
              <a:buNone/>
              <a:defRPr sz="974" b="1" spc="-18" baseline="0">
                <a:solidFill>
                  <a:schemeClr val="tx1"/>
                </a:solidFill>
              </a:defRPr>
            </a:lvl1pPr>
            <a:lvl2pPr marL="0" indent="0">
              <a:spcBef>
                <a:spcPts val="0"/>
              </a:spcBef>
              <a:buNone/>
              <a:defRPr sz="974" spc="-18" baseline="0">
                <a:solidFill>
                  <a:schemeClr val="tx1"/>
                </a:solidFill>
              </a:defRPr>
            </a:lvl2pPr>
            <a:lvl3pPr marL="127570" indent="-127570">
              <a:spcBef>
                <a:spcPts val="886"/>
              </a:spcBef>
              <a:defRPr sz="974">
                <a:solidFill>
                  <a:schemeClr val="tx1"/>
                </a:solidFill>
              </a:defRPr>
            </a:lvl3pPr>
            <a:lvl4pPr marL="223247" indent="-95677">
              <a:spcBef>
                <a:spcPts val="709"/>
              </a:spcBef>
              <a:defRPr sz="797">
                <a:solidFill>
                  <a:schemeClr val="tx1"/>
                </a:solidFill>
              </a:defRPr>
            </a:lvl4pPr>
            <a:lvl5pPr marL="318924" indent="-95677">
              <a:spcBef>
                <a:spcPts val="709"/>
              </a:spcBef>
              <a:defRPr sz="797">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 name="Date Placeholder 1">
            <a:extLst>
              <a:ext uri="{FF2B5EF4-FFF2-40B4-BE49-F238E27FC236}">
                <a16:creationId xmlns:a16="http://schemas.microsoft.com/office/drawing/2014/main" id="{9D491451-B624-781F-792D-AF1552F4586F}"/>
              </a:ext>
            </a:extLst>
          </p:cNvPr>
          <p:cNvSpPr>
            <a:spLocks noGrp="1"/>
          </p:cNvSpPr>
          <p:nvPr>
            <p:ph type="dt" sz="half" idx="34"/>
          </p:nvPr>
        </p:nvSpPr>
        <p:spPr/>
        <p:txBody>
          <a:bodyPr/>
          <a:lstStyle/>
          <a:p>
            <a:endParaRPr lang="en-GB" dirty="0"/>
          </a:p>
        </p:txBody>
      </p:sp>
      <p:sp>
        <p:nvSpPr>
          <p:cNvPr id="3" name="Footer Placeholder 2">
            <a:extLst>
              <a:ext uri="{FF2B5EF4-FFF2-40B4-BE49-F238E27FC236}">
                <a16:creationId xmlns:a16="http://schemas.microsoft.com/office/drawing/2014/main" id="{26EB4370-07BD-88DC-A093-7242A3161099}"/>
              </a:ext>
            </a:extLst>
          </p:cNvPr>
          <p:cNvSpPr>
            <a:spLocks noGrp="1"/>
          </p:cNvSpPr>
          <p:nvPr>
            <p:ph type="ftr" sz="quarter" idx="35"/>
          </p:nvPr>
        </p:nvSpPr>
        <p:spPr/>
        <p:txBody>
          <a:bodyPr/>
          <a:lstStyle/>
          <a:p>
            <a:r>
              <a:rPr lang="en-US"/>
              <a:t>Global webinar for third-party providers</a:t>
            </a:r>
            <a:endParaRPr lang="en-GB" dirty="0"/>
          </a:p>
        </p:txBody>
      </p:sp>
      <p:sp>
        <p:nvSpPr>
          <p:cNvPr id="8" name="Slide Number Placeholder 7">
            <a:extLst>
              <a:ext uri="{FF2B5EF4-FFF2-40B4-BE49-F238E27FC236}">
                <a16:creationId xmlns:a16="http://schemas.microsoft.com/office/drawing/2014/main" id="{9391A00D-6C70-A67C-930D-23FC547AEA08}"/>
              </a:ext>
            </a:extLst>
          </p:cNvPr>
          <p:cNvSpPr>
            <a:spLocks noGrp="1"/>
          </p:cNvSpPr>
          <p:nvPr>
            <p:ph type="sldNum" sz="quarter" idx="36"/>
          </p:nvPr>
        </p:nvSpPr>
        <p:spPr/>
        <p:txBody>
          <a:bodyPr/>
          <a:lstStyle/>
          <a:p>
            <a:r>
              <a:rPr lang="en-GB"/>
              <a:t>Page </a:t>
            </a:r>
            <a:fld id="{12F85B76-E480-4901-BAB3-25AC276908A3}" type="slidenum">
              <a:rPr lang="en-GB" smtClean="0"/>
              <a:pPr/>
              <a:t>‹#›</a:t>
            </a:fld>
            <a:endParaRPr lang="en-GB" dirty="0"/>
          </a:p>
        </p:txBody>
      </p:sp>
    </p:spTree>
    <p:extLst>
      <p:ext uri="{BB962C8B-B14F-4D97-AF65-F5344CB8AC3E}">
        <p14:creationId xmlns:p14="http://schemas.microsoft.com/office/powerpoint/2010/main" val="1414035925"/>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Introduction">
    <p:bg>
      <p:bgPr>
        <a:solidFill>
          <a:schemeClr val="accent1"/>
        </a:solidFill>
        <a:effectLst/>
      </p:bgPr>
    </p:bg>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C12BDEA3-88A9-630F-7AED-DC9B8F8B8A1C}"/>
              </a:ext>
            </a:extLst>
          </p:cNvPr>
          <p:cNvSpPr>
            <a:spLocks noGrp="1"/>
          </p:cNvSpPr>
          <p:nvPr>
            <p:ph type="body" sz="quarter" idx="14"/>
          </p:nvPr>
        </p:nvSpPr>
        <p:spPr>
          <a:xfrm>
            <a:off x="1833978" y="1583945"/>
            <a:ext cx="6722716" cy="4149770"/>
          </a:xfrm>
        </p:spPr>
        <p:txBody>
          <a:bodyPr/>
          <a:lstStyle>
            <a:lvl1pPr>
              <a:spcBef>
                <a:spcPts val="0"/>
              </a:spcBef>
              <a:defRPr sz="3544" spc="-71" baseline="0">
                <a:solidFill>
                  <a:schemeClr val="tx1"/>
                </a:solidFill>
                <a:latin typeface="+mj-lt"/>
              </a:defRPr>
            </a:lvl1pPr>
            <a:lvl2pPr marL="0" indent="0">
              <a:spcBef>
                <a:spcPts val="1772"/>
              </a:spcBef>
              <a:buNone/>
              <a:defRPr sz="1595">
                <a:solidFill>
                  <a:schemeClr val="tx1"/>
                </a:solidFill>
              </a:defRPr>
            </a:lvl2pPr>
            <a:lvl3pPr marL="255139" indent="0">
              <a:buNone/>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p:txBody>
      </p:sp>
      <p:sp>
        <p:nvSpPr>
          <p:cNvPr id="8" name="Text Placeholder 10">
            <a:extLst>
              <a:ext uri="{FF2B5EF4-FFF2-40B4-BE49-F238E27FC236}">
                <a16:creationId xmlns:a16="http://schemas.microsoft.com/office/drawing/2014/main" id="{133AED46-5486-FE2E-9EF6-43F0BEAA150E}"/>
              </a:ext>
            </a:extLst>
          </p:cNvPr>
          <p:cNvSpPr>
            <a:spLocks noGrp="1"/>
          </p:cNvSpPr>
          <p:nvPr>
            <p:ph type="body" sz="quarter" idx="34"/>
          </p:nvPr>
        </p:nvSpPr>
        <p:spPr>
          <a:xfrm>
            <a:off x="1833891" y="296671"/>
            <a:ext cx="7877391" cy="718968"/>
          </a:xfrm>
        </p:spPr>
        <p:txBody>
          <a:bodyPr/>
          <a:lstStyle>
            <a:lvl1pPr marL="0" indent="0">
              <a:spcBef>
                <a:spcPts val="0"/>
              </a:spcBef>
              <a:buNone/>
              <a:defRPr sz="1595" b="1" spc="-18" baseline="0">
                <a:solidFill>
                  <a:schemeClr val="tx1"/>
                </a:solidFill>
              </a:defRPr>
            </a:lvl1pPr>
            <a:lvl2pPr marL="0" indent="0">
              <a:spcBef>
                <a:spcPts val="0"/>
              </a:spcBef>
              <a:buNone/>
              <a:defRPr sz="1595" spc="-18" baseline="0">
                <a:solidFill>
                  <a:schemeClr val="tx1"/>
                </a:solidFill>
              </a:defRPr>
            </a:lvl2pPr>
            <a:lvl3pPr marL="446494" indent="0">
              <a:buNone/>
              <a:defRPr>
                <a:solidFill>
                  <a:srgbClr val="FF0000"/>
                </a:solidFill>
              </a:defRPr>
            </a:lvl3pPr>
            <a:lvl4pPr marL="574063" indent="0">
              <a:buNone/>
              <a:defRPr>
                <a:solidFill>
                  <a:srgbClr val="FF0000"/>
                </a:solidFill>
              </a:defRPr>
            </a:lvl4pPr>
            <a:lvl5pPr marL="701633" indent="0">
              <a:buNone/>
              <a:defRPr>
                <a:solidFill>
                  <a:srgbClr val="FF0000"/>
                </a:solidFill>
              </a:defRPr>
            </a:lvl5pPr>
          </a:lstStyle>
          <a:p>
            <a:pPr lvl="0"/>
            <a:r>
              <a:rPr lang="en-US"/>
              <a:t>Click to edit Master text styles</a:t>
            </a:r>
          </a:p>
          <a:p>
            <a:pPr lvl="1"/>
            <a:r>
              <a:rPr lang="en-US"/>
              <a:t>Second level</a:t>
            </a:r>
          </a:p>
        </p:txBody>
      </p:sp>
      <p:sp>
        <p:nvSpPr>
          <p:cNvPr id="2" name="Date Placeholder 1">
            <a:extLst>
              <a:ext uri="{FF2B5EF4-FFF2-40B4-BE49-F238E27FC236}">
                <a16:creationId xmlns:a16="http://schemas.microsoft.com/office/drawing/2014/main" id="{7D658362-5153-BE09-403D-A5CDF51DAEDA}"/>
              </a:ext>
            </a:extLst>
          </p:cNvPr>
          <p:cNvSpPr>
            <a:spLocks noGrp="1"/>
          </p:cNvSpPr>
          <p:nvPr>
            <p:ph type="dt" sz="half" idx="35"/>
          </p:nvPr>
        </p:nvSpPr>
        <p:spPr/>
        <p:txBody>
          <a:bodyPr/>
          <a:lstStyle/>
          <a:p>
            <a:endParaRPr lang="en-GB" dirty="0"/>
          </a:p>
        </p:txBody>
      </p:sp>
      <p:sp>
        <p:nvSpPr>
          <p:cNvPr id="3" name="Footer Placeholder 2">
            <a:extLst>
              <a:ext uri="{FF2B5EF4-FFF2-40B4-BE49-F238E27FC236}">
                <a16:creationId xmlns:a16="http://schemas.microsoft.com/office/drawing/2014/main" id="{306B3B20-DB10-68E0-E14B-E3D734041D6B}"/>
              </a:ext>
            </a:extLst>
          </p:cNvPr>
          <p:cNvSpPr>
            <a:spLocks noGrp="1"/>
          </p:cNvSpPr>
          <p:nvPr>
            <p:ph type="ftr" sz="quarter" idx="36"/>
          </p:nvPr>
        </p:nvSpPr>
        <p:spPr/>
        <p:txBody>
          <a:bodyPr/>
          <a:lstStyle/>
          <a:p>
            <a:r>
              <a:rPr lang="en-US"/>
              <a:t>Global webinar for third-party providers</a:t>
            </a:r>
            <a:endParaRPr lang="en-GB" dirty="0"/>
          </a:p>
        </p:txBody>
      </p:sp>
      <p:sp>
        <p:nvSpPr>
          <p:cNvPr id="7" name="Slide Number Placeholder 6">
            <a:extLst>
              <a:ext uri="{FF2B5EF4-FFF2-40B4-BE49-F238E27FC236}">
                <a16:creationId xmlns:a16="http://schemas.microsoft.com/office/drawing/2014/main" id="{A52F368D-5744-11A9-FDAD-6A7EA9CC9D62}"/>
              </a:ext>
            </a:extLst>
          </p:cNvPr>
          <p:cNvSpPr>
            <a:spLocks noGrp="1"/>
          </p:cNvSpPr>
          <p:nvPr>
            <p:ph type="sldNum" sz="quarter" idx="37"/>
          </p:nvPr>
        </p:nvSpPr>
        <p:spPr/>
        <p:txBody>
          <a:bodyPr/>
          <a:lstStyle/>
          <a:p>
            <a:r>
              <a:rPr lang="en-GB"/>
              <a:t>Page </a:t>
            </a:r>
            <a:fld id="{12F85B76-E480-4901-BAB3-25AC276908A3}" type="slidenum">
              <a:rPr lang="en-GB" smtClean="0"/>
              <a:pPr/>
              <a:t>‹#›</a:t>
            </a:fld>
            <a:endParaRPr lang="en-GB" dirty="0"/>
          </a:p>
        </p:txBody>
      </p:sp>
    </p:spTree>
    <p:extLst>
      <p:ext uri="{BB962C8B-B14F-4D97-AF65-F5344CB8AC3E}">
        <p14:creationId xmlns:p14="http://schemas.microsoft.com/office/powerpoint/2010/main" val="2934542271"/>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showMasterSp="0" preserve="1" userDrawn="1">
  <p:cSld name="Who We Are">
    <p:bg>
      <p:bgPr>
        <a:solidFill>
          <a:schemeClr val="tx1"/>
        </a:solidFill>
        <a:effectLst/>
      </p:bgPr>
    </p:bg>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C12BDEA3-88A9-630F-7AED-DC9B8F8B8A1C}"/>
              </a:ext>
            </a:extLst>
          </p:cNvPr>
          <p:cNvSpPr>
            <a:spLocks noGrp="1"/>
          </p:cNvSpPr>
          <p:nvPr>
            <p:ph type="body" sz="quarter" idx="14"/>
          </p:nvPr>
        </p:nvSpPr>
        <p:spPr>
          <a:xfrm>
            <a:off x="1833978" y="1583945"/>
            <a:ext cx="6722716" cy="4149770"/>
          </a:xfrm>
        </p:spPr>
        <p:txBody>
          <a:bodyPr/>
          <a:lstStyle>
            <a:lvl1pPr>
              <a:spcBef>
                <a:spcPts val="0"/>
              </a:spcBef>
              <a:defRPr sz="3544" spc="-71" baseline="0">
                <a:solidFill>
                  <a:schemeClr val="accent1"/>
                </a:solidFill>
                <a:latin typeface="+mj-lt"/>
              </a:defRPr>
            </a:lvl1pPr>
            <a:lvl2pPr marL="0" indent="0">
              <a:spcBef>
                <a:spcPts val="1772"/>
              </a:spcBef>
              <a:buNone/>
              <a:defRPr sz="1595">
                <a:solidFill>
                  <a:schemeClr val="tx1"/>
                </a:solidFill>
              </a:defRPr>
            </a:lvl2pPr>
            <a:lvl3pPr marL="255139" indent="0">
              <a:buNone/>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p:txBody>
      </p:sp>
      <p:sp>
        <p:nvSpPr>
          <p:cNvPr id="8" name="Text Placeholder 10">
            <a:extLst>
              <a:ext uri="{FF2B5EF4-FFF2-40B4-BE49-F238E27FC236}">
                <a16:creationId xmlns:a16="http://schemas.microsoft.com/office/drawing/2014/main" id="{133AED46-5486-FE2E-9EF6-43F0BEAA150E}"/>
              </a:ext>
            </a:extLst>
          </p:cNvPr>
          <p:cNvSpPr>
            <a:spLocks noGrp="1"/>
          </p:cNvSpPr>
          <p:nvPr>
            <p:ph type="body" sz="quarter" idx="34"/>
          </p:nvPr>
        </p:nvSpPr>
        <p:spPr>
          <a:xfrm>
            <a:off x="1833891" y="296671"/>
            <a:ext cx="7877391" cy="718968"/>
          </a:xfrm>
        </p:spPr>
        <p:txBody>
          <a:bodyPr/>
          <a:lstStyle>
            <a:lvl1pPr marL="0" indent="0">
              <a:spcBef>
                <a:spcPts val="0"/>
              </a:spcBef>
              <a:buNone/>
              <a:defRPr sz="1595" b="1" spc="-18" baseline="0">
                <a:solidFill>
                  <a:schemeClr val="accent1"/>
                </a:solidFill>
              </a:defRPr>
            </a:lvl1pPr>
            <a:lvl2pPr marL="0" indent="0">
              <a:spcBef>
                <a:spcPts val="0"/>
              </a:spcBef>
              <a:buNone/>
              <a:defRPr sz="1595" spc="-18" baseline="0">
                <a:solidFill>
                  <a:schemeClr val="accent1"/>
                </a:solidFill>
              </a:defRPr>
            </a:lvl2pPr>
            <a:lvl3pPr marL="446494" indent="0">
              <a:buNone/>
              <a:defRPr>
                <a:solidFill>
                  <a:srgbClr val="FF0000"/>
                </a:solidFill>
              </a:defRPr>
            </a:lvl3pPr>
            <a:lvl4pPr marL="574063" indent="0">
              <a:buNone/>
              <a:defRPr>
                <a:solidFill>
                  <a:srgbClr val="FF0000"/>
                </a:solidFill>
              </a:defRPr>
            </a:lvl4pPr>
            <a:lvl5pPr marL="701633" indent="0">
              <a:buNone/>
              <a:defRPr>
                <a:solidFill>
                  <a:srgbClr val="FF0000"/>
                </a:solidFill>
              </a:defRPr>
            </a:lvl5pPr>
          </a:lstStyle>
          <a:p>
            <a:pPr lvl="0"/>
            <a:r>
              <a:rPr lang="en-US"/>
              <a:t>Click to edit Master text styles</a:t>
            </a:r>
          </a:p>
          <a:p>
            <a:pPr lvl="1"/>
            <a:r>
              <a:rPr lang="en-US"/>
              <a:t>Second level</a:t>
            </a:r>
          </a:p>
        </p:txBody>
      </p:sp>
      <p:pic>
        <p:nvPicPr>
          <p:cNvPr id="9" name="Graphic 8">
            <a:extLst>
              <a:ext uri="{FF2B5EF4-FFF2-40B4-BE49-F238E27FC236}">
                <a16:creationId xmlns:a16="http://schemas.microsoft.com/office/drawing/2014/main" id="{6E45A002-3EC1-464D-5B49-D0EA25E417D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41762" y="5370341"/>
            <a:ext cx="1065570" cy="365227"/>
          </a:xfrm>
          <a:prstGeom prst="rect">
            <a:avLst/>
          </a:prstGeom>
        </p:spPr>
      </p:pic>
      <p:cxnSp>
        <p:nvCxnSpPr>
          <p:cNvPr id="10" name="Straight Connector 9">
            <a:extLst>
              <a:ext uri="{FF2B5EF4-FFF2-40B4-BE49-F238E27FC236}">
                <a16:creationId xmlns:a16="http://schemas.microsoft.com/office/drawing/2014/main" id="{079C10A7-8A45-CDD7-2341-1E3E552F12DC}"/>
              </a:ext>
            </a:extLst>
          </p:cNvPr>
          <p:cNvCxnSpPr>
            <a:cxnSpLocks/>
          </p:cNvCxnSpPr>
          <p:nvPr userDrawn="1"/>
        </p:nvCxnSpPr>
        <p:spPr>
          <a:xfrm>
            <a:off x="1665208" y="341829"/>
            <a:ext cx="0" cy="5393739"/>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07B09177-A39A-3973-451F-30B2DEF99652}"/>
              </a:ext>
            </a:extLst>
          </p:cNvPr>
          <p:cNvCxnSpPr/>
          <p:nvPr userDrawn="1"/>
        </p:nvCxnSpPr>
        <p:spPr>
          <a:xfrm>
            <a:off x="341762" y="1683821"/>
            <a:ext cx="1154675"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 name="Date Placeholder 1">
            <a:extLst>
              <a:ext uri="{FF2B5EF4-FFF2-40B4-BE49-F238E27FC236}">
                <a16:creationId xmlns:a16="http://schemas.microsoft.com/office/drawing/2014/main" id="{B54FB40A-44F8-4369-9267-191E911618D1}"/>
              </a:ext>
            </a:extLst>
          </p:cNvPr>
          <p:cNvSpPr>
            <a:spLocks noGrp="1"/>
          </p:cNvSpPr>
          <p:nvPr>
            <p:ph type="dt" sz="half" idx="35"/>
          </p:nvPr>
        </p:nvSpPr>
        <p:spPr/>
        <p:txBody>
          <a:bodyPr/>
          <a:lstStyle>
            <a:lvl1pPr>
              <a:defRPr>
                <a:solidFill>
                  <a:schemeClr val="accent1"/>
                </a:solidFill>
              </a:defRPr>
            </a:lvl1pPr>
          </a:lstStyle>
          <a:p>
            <a:endParaRPr lang="en-GB" dirty="0"/>
          </a:p>
        </p:txBody>
      </p:sp>
      <p:sp>
        <p:nvSpPr>
          <p:cNvPr id="3" name="Footer Placeholder 2">
            <a:extLst>
              <a:ext uri="{FF2B5EF4-FFF2-40B4-BE49-F238E27FC236}">
                <a16:creationId xmlns:a16="http://schemas.microsoft.com/office/drawing/2014/main" id="{B46E2CE9-295C-1043-438A-52899EDCAA47}"/>
              </a:ext>
            </a:extLst>
          </p:cNvPr>
          <p:cNvSpPr>
            <a:spLocks noGrp="1"/>
          </p:cNvSpPr>
          <p:nvPr>
            <p:ph type="ftr" sz="quarter" idx="36"/>
          </p:nvPr>
        </p:nvSpPr>
        <p:spPr/>
        <p:txBody>
          <a:bodyPr/>
          <a:lstStyle>
            <a:lvl1pPr>
              <a:defRPr>
                <a:solidFill>
                  <a:schemeClr val="accent1"/>
                </a:solidFill>
              </a:defRPr>
            </a:lvl1pPr>
          </a:lstStyle>
          <a:p>
            <a:r>
              <a:rPr lang="en-US"/>
              <a:t>Global webinar for third-party providers</a:t>
            </a:r>
            <a:endParaRPr lang="en-GB" dirty="0"/>
          </a:p>
        </p:txBody>
      </p:sp>
      <p:sp>
        <p:nvSpPr>
          <p:cNvPr id="14" name="Slide Number Placeholder 13">
            <a:extLst>
              <a:ext uri="{FF2B5EF4-FFF2-40B4-BE49-F238E27FC236}">
                <a16:creationId xmlns:a16="http://schemas.microsoft.com/office/drawing/2014/main" id="{3B39278A-EB0C-2780-BDA4-60965D041392}"/>
              </a:ext>
            </a:extLst>
          </p:cNvPr>
          <p:cNvSpPr>
            <a:spLocks noGrp="1"/>
          </p:cNvSpPr>
          <p:nvPr>
            <p:ph type="sldNum" sz="quarter" idx="37"/>
          </p:nvPr>
        </p:nvSpPr>
        <p:spPr/>
        <p:txBody>
          <a:bodyPr/>
          <a:lstStyle>
            <a:lvl1pPr>
              <a:defRPr>
                <a:solidFill>
                  <a:schemeClr val="accent1"/>
                </a:solidFill>
              </a:defRPr>
            </a:lvl1pPr>
          </a:lstStyle>
          <a:p>
            <a:r>
              <a:rPr lang="en-GB"/>
              <a:t>Page </a:t>
            </a:r>
            <a:fld id="{12F85B76-E480-4901-BAB3-25AC276908A3}" type="slidenum">
              <a:rPr lang="en-GB" smtClean="0"/>
              <a:pPr/>
              <a:t>‹#›</a:t>
            </a:fld>
            <a:endParaRPr lang="en-GB" dirty="0"/>
          </a:p>
        </p:txBody>
      </p:sp>
    </p:spTree>
    <p:extLst>
      <p:ext uri="{BB962C8B-B14F-4D97-AF65-F5344CB8AC3E}">
        <p14:creationId xmlns:p14="http://schemas.microsoft.com/office/powerpoint/2010/main" val="3034574263"/>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Large Message">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6B253D75-D37B-26DE-1E24-3909A732E4F7}"/>
              </a:ext>
            </a:extLst>
          </p:cNvPr>
          <p:cNvSpPr>
            <a:spLocks noGrp="1"/>
          </p:cNvSpPr>
          <p:nvPr>
            <p:ph type="body" sz="quarter" idx="13"/>
          </p:nvPr>
        </p:nvSpPr>
        <p:spPr>
          <a:xfrm>
            <a:off x="1833979" y="296671"/>
            <a:ext cx="7877391" cy="718968"/>
          </a:xfrm>
        </p:spPr>
        <p:txBody>
          <a:bodyPr/>
          <a:lstStyle>
            <a:lvl1pPr marL="0" indent="0">
              <a:spcBef>
                <a:spcPts val="0"/>
              </a:spcBef>
              <a:buNone/>
              <a:defRPr sz="1595" b="1" spc="-18" baseline="0">
                <a:solidFill>
                  <a:schemeClr val="tx1"/>
                </a:solidFill>
              </a:defRPr>
            </a:lvl1pPr>
            <a:lvl2pPr marL="0" indent="0">
              <a:spcBef>
                <a:spcPts val="0"/>
              </a:spcBef>
              <a:buNone/>
              <a:defRPr sz="1595" spc="-18" baseline="0">
                <a:solidFill>
                  <a:schemeClr val="tx1"/>
                </a:solidFill>
              </a:defRPr>
            </a:lvl2pPr>
            <a:lvl3pPr marL="446494" indent="0">
              <a:buNone/>
              <a:defRPr>
                <a:solidFill>
                  <a:srgbClr val="FF0000"/>
                </a:solidFill>
              </a:defRPr>
            </a:lvl3pPr>
            <a:lvl4pPr marL="574063" indent="0">
              <a:buNone/>
              <a:defRPr>
                <a:solidFill>
                  <a:srgbClr val="FF0000"/>
                </a:solidFill>
              </a:defRPr>
            </a:lvl4pPr>
            <a:lvl5pPr marL="701633" indent="0">
              <a:buNone/>
              <a:defRPr>
                <a:solidFill>
                  <a:srgbClr val="FF0000"/>
                </a:solidFill>
              </a:defRPr>
            </a:lvl5pPr>
          </a:lstStyle>
          <a:p>
            <a:pPr lvl="0"/>
            <a:r>
              <a:rPr lang="en-US"/>
              <a:t>Click to edit Master text styles</a:t>
            </a:r>
          </a:p>
          <a:p>
            <a:pPr lvl="1"/>
            <a:r>
              <a:rPr lang="en-US"/>
              <a:t>Second level</a:t>
            </a:r>
          </a:p>
        </p:txBody>
      </p:sp>
      <p:sp>
        <p:nvSpPr>
          <p:cNvPr id="2" name="Date Placeholder 1">
            <a:extLst>
              <a:ext uri="{FF2B5EF4-FFF2-40B4-BE49-F238E27FC236}">
                <a16:creationId xmlns:a16="http://schemas.microsoft.com/office/drawing/2014/main" id="{9D491451-B624-781F-792D-AF1552F4586F}"/>
              </a:ext>
            </a:extLst>
          </p:cNvPr>
          <p:cNvSpPr>
            <a:spLocks noGrp="1"/>
          </p:cNvSpPr>
          <p:nvPr>
            <p:ph type="dt" sz="half" idx="34"/>
          </p:nvPr>
        </p:nvSpPr>
        <p:spPr/>
        <p:txBody>
          <a:bodyPr/>
          <a:lstStyle/>
          <a:p>
            <a:endParaRPr lang="en-GB" dirty="0"/>
          </a:p>
        </p:txBody>
      </p:sp>
      <p:sp>
        <p:nvSpPr>
          <p:cNvPr id="3" name="Footer Placeholder 2">
            <a:extLst>
              <a:ext uri="{FF2B5EF4-FFF2-40B4-BE49-F238E27FC236}">
                <a16:creationId xmlns:a16="http://schemas.microsoft.com/office/drawing/2014/main" id="{26EB4370-07BD-88DC-A093-7242A3161099}"/>
              </a:ext>
            </a:extLst>
          </p:cNvPr>
          <p:cNvSpPr>
            <a:spLocks noGrp="1"/>
          </p:cNvSpPr>
          <p:nvPr>
            <p:ph type="ftr" sz="quarter" idx="35"/>
          </p:nvPr>
        </p:nvSpPr>
        <p:spPr/>
        <p:txBody>
          <a:bodyPr/>
          <a:lstStyle/>
          <a:p>
            <a:r>
              <a:rPr lang="en-US"/>
              <a:t>Global webinar for third-party providers</a:t>
            </a:r>
            <a:endParaRPr lang="en-GB" dirty="0"/>
          </a:p>
        </p:txBody>
      </p:sp>
      <p:sp>
        <p:nvSpPr>
          <p:cNvPr id="8" name="Slide Number Placeholder 7">
            <a:extLst>
              <a:ext uri="{FF2B5EF4-FFF2-40B4-BE49-F238E27FC236}">
                <a16:creationId xmlns:a16="http://schemas.microsoft.com/office/drawing/2014/main" id="{9391A00D-6C70-A67C-930D-23FC547AEA08}"/>
              </a:ext>
            </a:extLst>
          </p:cNvPr>
          <p:cNvSpPr>
            <a:spLocks noGrp="1"/>
          </p:cNvSpPr>
          <p:nvPr>
            <p:ph type="sldNum" sz="quarter" idx="36"/>
          </p:nvPr>
        </p:nvSpPr>
        <p:spPr/>
        <p:txBody>
          <a:bodyPr/>
          <a:lstStyle/>
          <a:p>
            <a:r>
              <a:rPr lang="en-GB"/>
              <a:t>Page </a:t>
            </a:r>
            <a:fld id="{12F85B76-E480-4901-BAB3-25AC276908A3}" type="slidenum">
              <a:rPr lang="en-GB" smtClean="0"/>
              <a:pPr/>
              <a:t>‹#›</a:t>
            </a:fld>
            <a:endParaRPr lang="en-GB" dirty="0"/>
          </a:p>
        </p:txBody>
      </p:sp>
      <p:sp>
        <p:nvSpPr>
          <p:cNvPr id="4" name="Text Placeholder 12">
            <a:extLst>
              <a:ext uri="{FF2B5EF4-FFF2-40B4-BE49-F238E27FC236}">
                <a16:creationId xmlns:a16="http://schemas.microsoft.com/office/drawing/2014/main" id="{52E60AFA-6055-54E7-FFAB-1947AA79D6ED}"/>
              </a:ext>
            </a:extLst>
          </p:cNvPr>
          <p:cNvSpPr>
            <a:spLocks noGrp="1"/>
          </p:cNvSpPr>
          <p:nvPr>
            <p:ph type="body" sz="quarter" idx="14"/>
          </p:nvPr>
        </p:nvSpPr>
        <p:spPr>
          <a:xfrm>
            <a:off x="1833978" y="1583945"/>
            <a:ext cx="8216341" cy="4149770"/>
          </a:xfrm>
        </p:spPr>
        <p:txBody>
          <a:bodyPr/>
          <a:lstStyle>
            <a:lvl1pPr>
              <a:spcBef>
                <a:spcPts val="0"/>
              </a:spcBef>
              <a:defRPr sz="3544" spc="-71" baseline="0">
                <a:solidFill>
                  <a:schemeClr val="tx1"/>
                </a:solidFill>
                <a:latin typeface="+mj-lt"/>
              </a:defRPr>
            </a:lvl1pPr>
            <a:lvl2pPr marL="0" indent="0">
              <a:spcBef>
                <a:spcPts val="1772"/>
              </a:spcBef>
              <a:buNone/>
              <a:defRPr sz="1595">
                <a:solidFill>
                  <a:schemeClr val="tx1"/>
                </a:solidFill>
              </a:defRPr>
            </a:lvl2pPr>
            <a:lvl3pPr marL="255139" indent="0">
              <a:buNone/>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p:txBody>
      </p:sp>
    </p:spTree>
    <p:extLst>
      <p:ext uri="{BB962C8B-B14F-4D97-AF65-F5344CB8AC3E}">
        <p14:creationId xmlns:p14="http://schemas.microsoft.com/office/powerpoint/2010/main" val="1041974526"/>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Vision">
    <p:bg>
      <p:bgPr>
        <a:solidFill>
          <a:schemeClr val="accent1"/>
        </a:solidFill>
        <a:effectLst/>
      </p:bgPr>
    </p:bg>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C12BDEA3-88A9-630F-7AED-DC9B8F8B8A1C}"/>
              </a:ext>
            </a:extLst>
          </p:cNvPr>
          <p:cNvSpPr>
            <a:spLocks noGrp="1"/>
          </p:cNvSpPr>
          <p:nvPr>
            <p:ph type="body" sz="quarter" idx="14"/>
          </p:nvPr>
        </p:nvSpPr>
        <p:spPr>
          <a:xfrm>
            <a:off x="1833978" y="1624181"/>
            <a:ext cx="3735469" cy="4109534"/>
          </a:xfrm>
        </p:spPr>
        <p:txBody>
          <a:bodyPr/>
          <a:lstStyle>
            <a:lvl1pPr>
              <a:spcBef>
                <a:spcPts val="0"/>
              </a:spcBef>
              <a:defRPr sz="2303" spc="-35" baseline="0">
                <a:solidFill>
                  <a:schemeClr val="tx1"/>
                </a:solidFill>
                <a:latin typeface="+mj-lt"/>
              </a:defRPr>
            </a:lvl1pPr>
            <a:lvl2pPr marL="0" indent="0">
              <a:spcBef>
                <a:spcPts val="1772"/>
              </a:spcBef>
              <a:buNone/>
              <a:defRPr sz="1595">
                <a:solidFill>
                  <a:schemeClr val="tx1"/>
                </a:solidFill>
              </a:defRPr>
            </a:lvl2pPr>
            <a:lvl3pPr marL="255139" indent="0">
              <a:buNone/>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p:txBody>
      </p:sp>
      <p:sp>
        <p:nvSpPr>
          <p:cNvPr id="8" name="Text Placeholder 10">
            <a:extLst>
              <a:ext uri="{FF2B5EF4-FFF2-40B4-BE49-F238E27FC236}">
                <a16:creationId xmlns:a16="http://schemas.microsoft.com/office/drawing/2014/main" id="{133AED46-5486-FE2E-9EF6-43F0BEAA150E}"/>
              </a:ext>
            </a:extLst>
          </p:cNvPr>
          <p:cNvSpPr>
            <a:spLocks noGrp="1"/>
          </p:cNvSpPr>
          <p:nvPr>
            <p:ph type="body" sz="quarter" idx="34"/>
          </p:nvPr>
        </p:nvSpPr>
        <p:spPr>
          <a:xfrm>
            <a:off x="1833891" y="296671"/>
            <a:ext cx="7877391" cy="718968"/>
          </a:xfrm>
        </p:spPr>
        <p:txBody>
          <a:bodyPr/>
          <a:lstStyle>
            <a:lvl1pPr marL="0" indent="0">
              <a:spcBef>
                <a:spcPts val="0"/>
              </a:spcBef>
              <a:buNone/>
              <a:defRPr sz="1595" b="1" spc="-18" baseline="0">
                <a:solidFill>
                  <a:schemeClr val="tx1"/>
                </a:solidFill>
              </a:defRPr>
            </a:lvl1pPr>
            <a:lvl2pPr marL="0" indent="0">
              <a:spcBef>
                <a:spcPts val="0"/>
              </a:spcBef>
              <a:buNone/>
              <a:defRPr sz="1595" spc="-18" baseline="0">
                <a:solidFill>
                  <a:schemeClr val="tx1"/>
                </a:solidFill>
              </a:defRPr>
            </a:lvl2pPr>
            <a:lvl3pPr marL="446494" indent="0">
              <a:buNone/>
              <a:defRPr>
                <a:solidFill>
                  <a:srgbClr val="FF0000"/>
                </a:solidFill>
              </a:defRPr>
            </a:lvl3pPr>
            <a:lvl4pPr marL="574063" indent="0">
              <a:buNone/>
              <a:defRPr>
                <a:solidFill>
                  <a:srgbClr val="FF0000"/>
                </a:solidFill>
              </a:defRPr>
            </a:lvl4pPr>
            <a:lvl5pPr marL="701633" indent="0">
              <a:buNone/>
              <a:defRPr>
                <a:solidFill>
                  <a:srgbClr val="FF0000"/>
                </a:solidFill>
              </a:defRPr>
            </a:lvl5pPr>
          </a:lstStyle>
          <a:p>
            <a:pPr lvl="0"/>
            <a:r>
              <a:rPr lang="en-US"/>
              <a:t>Click to edit Master text styles</a:t>
            </a:r>
          </a:p>
          <a:p>
            <a:pPr lvl="1"/>
            <a:r>
              <a:rPr lang="en-US"/>
              <a:t>Second level</a:t>
            </a:r>
          </a:p>
        </p:txBody>
      </p:sp>
      <p:sp>
        <p:nvSpPr>
          <p:cNvPr id="7" name="Text Placeholder 12">
            <a:extLst>
              <a:ext uri="{FF2B5EF4-FFF2-40B4-BE49-F238E27FC236}">
                <a16:creationId xmlns:a16="http://schemas.microsoft.com/office/drawing/2014/main" id="{1547E0BA-5AD0-94AF-508F-C0A8D288600A}"/>
              </a:ext>
            </a:extLst>
          </p:cNvPr>
          <p:cNvSpPr>
            <a:spLocks noGrp="1"/>
          </p:cNvSpPr>
          <p:nvPr>
            <p:ph type="body" sz="quarter" idx="35"/>
          </p:nvPr>
        </p:nvSpPr>
        <p:spPr>
          <a:xfrm>
            <a:off x="6316259" y="1563100"/>
            <a:ext cx="4142977" cy="4566154"/>
          </a:xfrm>
        </p:spPr>
        <p:txBody>
          <a:bodyPr/>
          <a:lstStyle>
            <a:lvl1pPr>
              <a:lnSpc>
                <a:spcPct val="92000"/>
              </a:lnSpc>
              <a:spcBef>
                <a:spcPts val="0"/>
              </a:spcBef>
              <a:defRPr sz="6201" spc="-159" baseline="0">
                <a:solidFill>
                  <a:schemeClr val="tx1"/>
                </a:solidFill>
                <a:latin typeface="+mj-lt"/>
              </a:defRPr>
            </a:lvl1pPr>
            <a:lvl2pPr marL="0" indent="0">
              <a:spcBef>
                <a:spcPts val="1772"/>
              </a:spcBef>
              <a:buNone/>
              <a:defRPr sz="1595">
                <a:solidFill>
                  <a:schemeClr val="tx1"/>
                </a:solidFill>
              </a:defRPr>
            </a:lvl2pPr>
            <a:lvl3pPr marL="255139" indent="0">
              <a:buNone/>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p:txBody>
      </p:sp>
      <p:sp>
        <p:nvSpPr>
          <p:cNvPr id="2" name="Date Placeholder 1">
            <a:extLst>
              <a:ext uri="{FF2B5EF4-FFF2-40B4-BE49-F238E27FC236}">
                <a16:creationId xmlns:a16="http://schemas.microsoft.com/office/drawing/2014/main" id="{24BFAA6C-A7A2-8C7C-1177-8368AB6B935F}"/>
              </a:ext>
            </a:extLst>
          </p:cNvPr>
          <p:cNvSpPr>
            <a:spLocks noGrp="1"/>
          </p:cNvSpPr>
          <p:nvPr>
            <p:ph type="dt" sz="half" idx="36"/>
          </p:nvPr>
        </p:nvSpPr>
        <p:spPr/>
        <p:txBody>
          <a:bodyPr/>
          <a:lstStyle/>
          <a:p>
            <a:endParaRPr lang="en-GB" dirty="0"/>
          </a:p>
        </p:txBody>
      </p:sp>
      <p:sp>
        <p:nvSpPr>
          <p:cNvPr id="3" name="Footer Placeholder 2">
            <a:extLst>
              <a:ext uri="{FF2B5EF4-FFF2-40B4-BE49-F238E27FC236}">
                <a16:creationId xmlns:a16="http://schemas.microsoft.com/office/drawing/2014/main" id="{6F568E12-8E65-AFB4-7469-BA0B4C07A7C4}"/>
              </a:ext>
            </a:extLst>
          </p:cNvPr>
          <p:cNvSpPr>
            <a:spLocks noGrp="1"/>
          </p:cNvSpPr>
          <p:nvPr>
            <p:ph type="ftr" sz="quarter" idx="37"/>
          </p:nvPr>
        </p:nvSpPr>
        <p:spPr/>
        <p:txBody>
          <a:bodyPr/>
          <a:lstStyle/>
          <a:p>
            <a:r>
              <a:rPr lang="en-US"/>
              <a:t>Global webinar for third-party providers</a:t>
            </a:r>
            <a:endParaRPr lang="en-GB" dirty="0"/>
          </a:p>
        </p:txBody>
      </p:sp>
      <p:sp>
        <p:nvSpPr>
          <p:cNvPr id="9" name="Slide Number Placeholder 8">
            <a:extLst>
              <a:ext uri="{FF2B5EF4-FFF2-40B4-BE49-F238E27FC236}">
                <a16:creationId xmlns:a16="http://schemas.microsoft.com/office/drawing/2014/main" id="{F28CCBAB-E93D-99A6-6ABB-A8538642FB45}"/>
              </a:ext>
            </a:extLst>
          </p:cNvPr>
          <p:cNvSpPr>
            <a:spLocks noGrp="1"/>
          </p:cNvSpPr>
          <p:nvPr>
            <p:ph type="sldNum" sz="quarter" idx="38"/>
          </p:nvPr>
        </p:nvSpPr>
        <p:spPr/>
        <p:txBody>
          <a:bodyPr/>
          <a:lstStyle/>
          <a:p>
            <a:r>
              <a:rPr lang="en-GB"/>
              <a:t>Page </a:t>
            </a:r>
            <a:fld id="{12F85B76-E480-4901-BAB3-25AC276908A3}" type="slidenum">
              <a:rPr lang="en-GB" smtClean="0"/>
              <a:pPr/>
              <a:t>‹#›</a:t>
            </a:fld>
            <a:endParaRPr lang="en-GB" dirty="0"/>
          </a:p>
        </p:txBody>
      </p:sp>
    </p:spTree>
    <p:extLst>
      <p:ext uri="{BB962C8B-B14F-4D97-AF65-F5344CB8AC3E}">
        <p14:creationId xmlns:p14="http://schemas.microsoft.com/office/powerpoint/2010/main" val="4084641990"/>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Detailed Process">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6B253D75-D37B-26DE-1E24-3909A732E4F7}"/>
              </a:ext>
            </a:extLst>
          </p:cNvPr>
          <p:cNvSpPr>
            <a:spLocks noGrp="1"/>
          </p:cNvSpPr>
          <p:nvPr>
            <p:ph type="body" sz="quarter" idx="13"/>
          </p:nvPr>
        </p:nvSpPr>
        <p:spPr>
          <a:xfrm>
            <a:off x="1833979" y="296671"/>
            <a:ext cx="7877391" cy="718968"/>
          </a:xfrm>
        </p:spPr>
        <p:txBody>
          <a:bodyPr/>
          <a:lstStyle>
            <a:lvl1pPr marL="0" indent="0">
              <a:spcBef>
                <a:spcPts val="0"/>
              </a:spcBef>
              <a:buNone/>
              <a:defRPr sz="1595" b="1" spc="-18" baseline="0">
                <a:solidFill>
                  <a:schemeClr val="tx1"/>
                </a:solidFill>
              </a:defRPr>
            </a:lvl1pPr>
            <a:lvl2pPr marL="0" indent="0">
              <a:spcBef>
                <a:spcPts val="0"/>
              </a:spcBef>
              <a:buNone/>
              <a:defRPr sz="1595" spc="-18" baseline="0">
                <a:solidFill>
                  <a:schemeClr val="tx1"/>
                </a:solidFill>
              </a:defRPr>
            </a:lvl2pPr>
            <a:lvl3pPr marL="446494" indent="0">
              <a:buNone/>
              <a:defRPr>
                <a:solidFill>
                  <a:srgbClr val="FF0000"/>
                </a:solidFill>
              </a:defRPr>
            </a:lvl3pPr>
            <a:lvl4pPr marL="574063" indent="0">
              <a:buNone/>
              <a:defRPr>
                <a:solidFill>
                  <a:srgbClr val="FF0000"/>
                </a:solidFill>
              </a:defRPr>
            </a:lvl4pPr>
            <a:lvl5pPr marL="701633" indent="0">
              <a:buNone/>
              <a:defRPr>
                <a:solidFill>
                  <a:srgbClr val="FF0000"/>
                </a:solidFill>
              </a:defRPr>
            </a:lvl5pPr>
          </a:lstStyle>
          <a:p>
            <a:pPr lvl="0"/>
            <a:r>
              <a:rPr lang="en-US"/>
              <a:t>Click to edit Master text styles</a:t>
            </a:r>
          </a:p>
          <a:p>
            <a:pPr lvl="1"/>
            <a:r>
              <a:rPr lang="en-US"/>
              <a:t>Second level</a:t>
            </a:r>
          </a:p>
        </p:txBody>
      </p:sp>
      <p:sp>
        <p:nvSpPr>
          <p:cNvPr id="3" name="Text Placeholder 2">
            <a:extLst>
              <a:ext uri="{FF2B5EF4-FFF2-40B4-BE49-F238E27FC236}">
                <a16:creationId xmlns:a16="http://schemas.microsoft.com/office/drawing/2014/main" id="{E54D4C19-19FD-13E6-48BF-33B725BEC1B9}"/>
              </a:ext>
            </a:extLst>
          </p:cNvPr>
          <p:cNvSpPr>
            <a:spLocks noGrp="1"/>
          </p:cNvSpPr>
          <p:nvPr>
            <p:ph type="body" sz="quarter" idx="14"/>
          </p:nvPr>
        </p:nvSpPr>
        <p:spPr>
          <a:xfrm>
            <a:off x="4819190" y="2505335"/>
            <a:ext cx="2650371" cy="1116500"/>
          </a:xfrm>
        </p:spPr>
        <p:txBody>
          <a:bodyPr/>
          <a:lstStyle>
            <a:lvl1pPr>
              <a:spcBef>
                <a:spcPts val="0"/>
              </a:spcBef>
              <a:defRPr sz="974" b="1" spc="-18" baseline="0"/>
            </a:lvl1pPr>
            <a:lvl2pPr marL="0" indent="0">
              <a:spcBef>
                <a:spcPts val="0"/>
              </a:spcBef>
              <a:buNone/>
              <a:defRPr sz="974" spc="-18" baseline="0"/>
            </a:lvl2pPr>
            <a:lvl3pPr marL="127570" indent="-127570">
              <a:spcBef>
                <a:spcPts val="0"/>
              </a:spcBef>
              <a:defRPr sz="974"/>
            </a:lvl3pPr>
            <a:lvl4pPr>
              <a:defRPr sz="974"/>
            </a:lvl4pPr>
            <a:lvl5pPr>
              <a:defRPr sz="974"/>
            </a:lvl5pPr>
          </a:lstStyle>
          <a:p>
            <a:pPr lvl="0"/>
            <a:r>
              <a:rPr lang="en-US"/>
              <a:t>Click to edit Master text styles</a:t>
            </a:r>
          </a:p>
          <a:p>
            <a:pPr lvl="1"/>
            <a:r>
              <a:rPr lang="en-US"/>
              <a:t>Second level</a:t>
            </a:r>
          </a:p>
          <a:p>
            <a:pPr lvl="2"/>
            <a:r>
              <a:rPr lang="en-US"/>
              <a:t>Third level</a:t>
            </a:r>
          </a:p>
        </p:txBody>
      </p:sp>
      <p:sp>
        <p:nvSpPr>
          <p:cNvPr id="8" name="Text Placeholder 2">
            <a:extLst>
              <a:ext uri="{FF2B5EF4-FFF2-40B4-BE49-F238E27FC236}">
                <a16:creationId xmlns:a16="http://schemas.microsoft.com/office/drawing/2014/main" id="{406BD7BC-312A-8218-ABCA-CAF2F1A7B10F}"/>
              </a:ext>
            </a:extLst>
          </p:cNvPr>
          <p:cNvSpPr>
            <a:spLocks noGrp="1"/>
          </p:cNvSpPr>
          <p:nvPr>
            <p:ph type="body" sz="quarter" idx="15"/>
          </p:nvPr>
        </p:nvSpPr>
        <p:spPr>
          <a:xfrm>
            <a:off x="1833979" y="1661989"/>
            <a:ext cx="2650371" cy="1959845"/>
          </a:xfrm>
        </p:spPr>
        <p:txBody>
          <a:bodyPr/>
          <a:lstStyle>
            <a:lvl1pPr>
              <a:spcBef>
                <a:spcPts val="0"/>
              </a:spcBef>
              <a:defRPr sz="974" b="1" spc="-18" baseline="0"/>
            </a:lvl1pPr>
            <a:lvl2pPr marL="0" indent="0">
              <a:spcBef>
                <a:spcPts val="0"/>
              </a:spcBef>
              <a:buNone/>
              <a:defRPr sz="974" spc="-18" baseline="0"/>
            </a:lvl2pPr>
            <a:lvl3pPr marL="127570" indent="-127570">
              <a:spcBef>
                <a:spcPts val="0"/>
              </a:spcBef>
              <a:defRPr sz="974"/>
            </a:lvl3pPr>
            <a:lvl4pPr>
              <a:defRPr sz="974"/>
            </a:lvl4pPr>
            <a:lvl5pPr>
              <a:defRPr sz="974"/>
            </a:lvl5pPr>
          </a:lstStyle>
          <a:p>
            <a:pPr lvl="0"/>
            <a:r>
              <a:rPr lang="en-US"/>
              <a:t>Click to edit Master text styles</a:t>
            </a:r>
          </a:p>
          <a:p>
            <a:pPr lvl="1"/>
            <a:r>
              <a:rPr lang="en-US"/>
              <a:t>Second level</a:t>
            </a:r>
          </a:p>
          <a:p>
            <a:pPr lvl="2"/>
            <a:r>
              <a:rPr lang="en-US"/>
              <a:t>Third level</a:t>
            </a:r>
          </a:p>
        </p:txBody>
      </p:sp>
      <p:sp>
        <p:nvSpPr>
          <p:cNvPr id="9" name="Text Placeholder 2">
            <a:extLst>
              <a:ext uri="{FF2B5EF4-FFF2-40B4-BE49-F238E27FC236}">
                <a16:creationId xmlns:a16="http://schemas.microsoft.com/office/drawing/2014/main" id="{7A54E74A-ED88-D910-38E4-02DAB3E9315F}"/>
              </a:ext>
            </a:extLst>
          </p:cNvPr>
          <p:cNvSpPr>
            <a:spLocks noGrp="1"/>
          </p:cNvSpPr>
          <p:nvPr>
            <p:ph type="body" sz="quarter" idx="16"/>
          </p:nvPr>
        </p:nvSpPr>
        <p:spPr>
          <a:xfrm>
            <a:off x="7804400" y="2505335"/>
            <a:ext cx="2650371" cy="1116500"/>
          </a:xfrm>
        </p:spPr>
        <p:txBody>
          <a:bodyPr/>
          <a:lstStyle>
            <a:lvl1pPr>
              <a:spcBef>
                <a:spcPts val="0"/>
              </a:spcBef>
              <a:defRPr sz="974" b="1" spc="-18" baseline="0"/>
            </a:lvl1pPr>
            <a:lvl2pPr marL="0" indent="0">
              <a:spcBef>
                <a:spcPts val="0"/>
              </a:spcBef>
              <a:buNone/>
              <a:defRPr sz="974" spc="-18" baseline="0"/>
            </a:lvl2pPr>
            <a:lvl3pPr marL="127570" indent="-127570">
              <a:spcBef>
                <a:spcPts val="0"/>
              </a:spcBef>
              <a:defRPr sz="974"/>
            </a:lvl3pPr>
            <a:lvl4pPr>
              <a:defRPr sz="974"/>
            </a:lvl4pPr>
            <a:lvl5pPr>
              <a:defRPr sz="974"/>
            </a:lvl5pPr>
          </a:lstStyle>
          <a:p>
            <a:pPr lvl="0"/>
            <a:r>
              <a:rPr lang="en-US"/>
              <a:t>Click to edit Master text styles</a:t>
            </a:r>
          </a:p>
          <a:p>
            <a:pPr lvl="1"/>
            <a:r>
              <a:rPr lang="en-US"/>
              <a:t>Second level</a:t>
            </a:r>
          </a:p>
          <a:p>
            <a:pPr lvl="2"/>
            <a:r>
              <a:rPr lang="en-US"/>
              <a:t>Third level</a:t>
            </a:r>
          </a:p>
        </p:txBody>
      </p:sp>
      <p:sp>
        <p:nvSpPr>
          <p:cNvPr id="10" name="Text Placeholder 2">
            <a:extLst>
              <a:ext uri="{FF2B5EF4-FFF2-40B4-BE49-F238E27FC236}">
                <a16:creationId xmlns:a16="http://schemas.microsoft.com/office/drawing/2014/main" id="{6B11FD16-5859-CFE6-8037-509D20CD722D}"/>
              </a:ext>
            </a:extLst>
          </p:cNvPr>
          <p:cNvSpPr>
            <a:spLocks noGrp="1"/>
          </p:cNvSpPr>
          <p:nvPr>
            <p:ph type="body" sz="quarter" idx="17"/>
          </p:nvPr>
        </p:nvSpPr>
        <p:spPr>
          <a:xfrm>
            <a:off x="4819190" y="1688041"/>
            <a:ext cx="2650371" cy="673810"/>
          </a:xfrm>
          <a:solidFill>
            <a:schemeClr val="accent1"/>
          </a:solidFill>
        </p:spPr>
        <p:txBody>
          <a:bodyPr lIns="108000" tIns="72000" rIns="108000" bIns="72000"/>
          <a:lstStyle>
            <a:lvl1pPr>
              <a:spcBef>
                <a:spcPts val="0"/>
              </a:spcBef>
              <a:defRPr sz="974" b="1" spc="-18" baseline="0"/>
            </a:lvl1pPr>
            <a:lvl2pPr marL="0" indent="0">
              <a:spcBef>
                <a:spcPts val="0"/>
              </a:spcBef>
              <a:buNone/>
              <a:defRPr sz="974" spc="-18" baseline="0"/>
            </a:lvl2pPr>
            <a:lvl3pPr marL="127570" indent="-127570">
              <a:spcBef>
                <a:spcPts val="0"/>
              </a:spcBef>
              <a:defRPr sz="974"/>
            </a:lvl3pPr>
            <a:lvl4pPr>
              <a:defRPr sz="974"/>
            </a:lvl4pPr>
            <a:lvl5pPr>
              <a:defRPr sz="974"/>
            </a:lvl5pPr>
          </a:lstStyle>
          <a:p>
            <a:pPr lvl="0"/>
            <a:r>
              <a:rPr lang="en-US"/>
              <a:t>Click to edit Master text styles</a:t>
            </a:r>
          </a:p>
          <a:p>
            <a:pPr lvl="1"/>
            <a:r>
              <a:rPr lang="en-US"/>
              <a:t>Second level</a:t>
            </a:r>
          </a:p>
          <a:p>
            <a:pPr lvl="2"/>
            <a:r>
              <a:rPr lang="en-US"/>
              <a:t>Third level</a:t>
            </a:r>
          </a:p>
        </p:txBody>
      </p:sp>
      <p:sp>
        <p:nvSpPr>
          <p:cNvPr id="12" name="Text Placeholder 2">
            <a:extLst>
              <a:ext uri="{FF2B5EF4-FFF2-40B4-BE49-F238E27FC236}">
                <a16:creationId xmlns:a16="http://schemas.microsoft.com/office/drawing/2014/main" id="{B0CFB9CD-7CD3-7E10-9644-7894BAF2DA3F}"/>
              </a:ext>
            </a:extLst>
          </p:cNvPr>
          <p:cNvSpPr>
            <a:spLocks noGrp="1"/>
          </p:cNvSpPr>
          <p:nvPr>
            <p:ph type="body" sz="quarter" idx="18"/>
          </p:nvPr>
        </p:nvSpPr>
        <p:spPr>
          <a:xfrm>
            <a:off x="7804400" y="1688041"/>
            <a:ext cx="2650371" cy="673810"/>
          </a:xfrm>
          <a:solidFill>
            <a:schemeClr val="accent1"/>
          </a:solidFill>
        </p:spPr>
        <p:txBody>
          <a:bodyPr lIns="108000" tIns="72000" rIns="108000" bIns="72000"/>
          <a:lstStyle>
            <a:lvl1pPr>
              <a:spcBef>
                <a:spcPts val="0"/>
              </a:spcBef>
              <a:defRPr sz="974" b="1" spc="-18" baseline="0"/>
            </a:lvl1pPr>
            <a:lvl2pPr marL="0" indent="0">
              <a:spcBef>
                <a:spcPts val="0"/>
              </a:spcBef>
              <a:buNone/>
              <a:defRPr sz="974" spc="-18" baseline="0"/>
            </a:lvl2pPr>
            <a:lvl3pPr marL="127570" indent="-127570">
              <a:spcBef>
                <a:spcPts val="0"/>
              </a:spcBef>
              <a:defRPr sz="974"/>
            </a:lvl3pPr>
            <a:lvl4pPr>
              <a:defRPr sz="974"/>
            </a:lvl4pPr>
            <a:lvl5pPr>
              <a:defRPr sz="974"/>
            </a:lvl5pPr>
          </a:lstStyle>
          <a:p>
            <a:pPr lvl="0"/>
            <a:r>
              <a:rPr lang="en-US"/>
              <a:t>Click to edit Master text styles</a:t>
            </a:r>
          </a:p>
          <a:p>
            <a:pPr lvl="1"/>
            <a:r>
              <a:rPr lang="en-US"/>
              <a:t>Second level</a:t>
            </a:r>
          </a:p>
          <a:p>
            <a:pPr lvl="2"/>
            <a:r>
              <a:rPr lang="en-US"/>
              <a:t>Third level</a:t>
            </a:r>
          </a:p>
        </p:txBody>
      </p:sp>
      <p:sp>
        <p:nvSpPr>
          <p:cNvPr id="13" name="Text Placeholder 2">
            <a:extLst>
              <a:ext uri="{FF2B5EF4-FFF2-40B4-BE49-F238E27FC236}">
                <a16:creationId xmlns:a16="http://schemas.microsoft.com/office/drawing/2014/main" id="{FB54B724-0DDA-D089-6115-766D4DDEC486}"/>
              </a:ext>
            </a:extLst>
          </p:cNvPr>
          <p:cNvSpPr>
            <a:spLocks noGrp="1"/>
          </p:cNvSpPr>
          <p:nvPr>
            <p:ph type="body" sz="quarter" idx="19"/>
          </p:nvPr>
        </p:nvSpPr>
        <p:spPr>
          <a:xfrm>
            <a:off x="4819190" y="4523952"/>
            <a:ext cx="2650371" cy="1116500"/>
          </a:xfrm>
        </p:spPr>
        <p:txBody>
          <a:bodyPr/>
          <a:lstStyle>
            <a:lvl1pPr>
              <a:spcBef>
                <a:spcPts val="0"/>
              </a:spcBef>
              <a:defRPr sz="974" b="1" spc="-18" baseline="0"/>
            </a:lvl1pPr>
            <a:lvl2pPr marL="0" indent="0">
              <a:spcBef>
                <a:spcPts val="0"/>
              </a:spcBef>
              <a:buNone/>
              <a:defRPr sz="974" spc="-18" baseline="0"/>
            </a:lvl2pPr>
            <a:lvl3pPr marL="127570" indent="-127570">
              <a:spcBef>
                <a:spcPts val="0"/>
              </a:spcBef>
              <a:defRPr sz="974"/>
            </a:lvl3pPr>
            <a:lvl4pPr>
              <a:defRPr sz="974"/>
            </a:lvl4pPr>
            <a:lvl5pPr>
              <a:defRPr sz="974"/>
            </a:lvl5pPr>
          </a:lstStyle>
          <a:p>
            <a:pPr lvl="0"/>
            <a:r>
              <a:rPr lang="en-US"/>
              <a:t>Click to edit Master text styles</a:t>
            </a:r>
          </a:p>
          <a:p>
            <a:pPr lvl="1"/>
            <a:r>
              <a:rPr lang="en-US"/>
              <a:t>Second level</a:t>
            </a:r>
          </a:p>
          <a:p>
            <a:pPr lvl="2"/>
            <a:r>
              <a:rPr lang="en-US"/>
              <a:t>Third level</a:t>
            </a:r>
          </a:p>
        </p:txBody>
      </p:sp>
      <p:sp>
        <p:nvSpPr>
          <p:cNvPr id="14" name="Text Placeholder 2">
            <a:extLst>
              <a:ext uri="{FF2B5EF4-FFF2-40B4-BE49-F238E27FC236}">
                <a16:creationId xmlns:a16="http://schemas.microsoft.com/office/drawing/2014/main" id="{FEB3E3F7-287A-8D56-9E61-0E48AA62111F}"/>
              </a:ext>
            </a:extLst>
          </p:cNvPr>
          <p:cNvSpPr>
            <a:spLocks noGrp="1"/>
          </p:cNvSpPr>
          <p:nvPr>
            <p:ph type="body" sz="quarter" idx="20"/>
          </p:nvPr>
        </p:nvSpPr>
        <p:spPr>
          <a:xfrm>
            <a:off x="7804400" y="4523952"/>
            <a:ext cx="2650371" cy="1116500"/>
          </a:xfrm>
        </p:spPr>
        <p:txBody>
          <a:bodyPr/>
          <a:lstStyle>
            <a:lvl1pPr>
              <a:spcBef>
                <a:spcPts val="0"/>
              </a:spcBef>
              <a:defRPr sz="974" b="1" spc="-18" baseline="0"/>
            </a:lvl1pPr>
            <a:lvl2pPr marL="0" indent="0">
              <a:spcBef>
                <a:spcPts val="0"/>
              </a:spcBef>
              <a:buNone/>
              <a:defRPr sz="974" spc="-18" baseline="0"/>
            </a:lvl2pPr>
            <a:lvl3pPr marL="127570" indent="-127570">
              <a:spcBef>
                <a:spcPts val="0"/>
              </a:spcBef>
              <a:defRPr sz="974"/>
            </a:lvl3pPr>
            <a:lvl4pPr>
              <a:defRPr sz="974"/>
            </a:lvl4pPr>
            <a:lvl5pPr>
              <a:defRPr sz="974"/>
            </a:lvl5pPr>
          </a:lstStyle>
          <a:p>
            <a:pPr lvl="0"/>
            <a:r>
              <a:rPr lang="en-US"/>
              <a:t>Click to edit Master text styles</a:t>
            </a:r>
          </a:p>
          <a:p>
            <a:pPr lvl="1"/>
            <a:r>
              <a:rPr lang="en-US"/>
              <a:t>Second level</a:t>
            </a:r>
          </a:p>
          <a:p>
            <a:pPr lvl="2"/>
            <a:r>
              <a:rPr lang="en-US"/>
              <a:t>Third level</a:t>
            </a:r>
          </a:p>
        </p:txBody>
      </p:sp>
      <p:sp>
        <p:nvSpPr>
          <p:cNvPr id="15" name="Text Placeholder 2">
            <a:extLst>
              <a:ext uri="{FF2B5EF4-FFF2-40B4-BE49-F238E27FC236}">
                <a16:creationId xmlns:a16="http://schemas.microsoft.com/office/drawing/2014/main" id="{AB825DBD-78E0-962A-E81B-8033CB8055D8}"/>
              </a:ext>
            </a:extLst>
          </p:cNvPr>
          <p:cNvSpPr>
            <a:spLocks noGrp="1"/>
          </p:cNvSpPr>
          <p:nvPr>
            <p:ph type="body" sz="quarter" idx="21"/>
          </p:nvPr>
        </p:nvSpPr>
        <p:spPr>
          <a:xfrm>
            <a:off x="4819190" y="3706658"/>
            <a:ext cx="2650371" cy="673810"/>
          </a:xfrm>
          <a:solidFill>
            <a:schemeClr val="accent1"/>
          </a:solidFill>
        </p:spPr>
        <p:txBody>
          <a:bodyPr lIns="108000" tIns="72000" rIns="108000" bIns="72000"/>
          <a:lstStyle>
            <a:lvl1pPr>
              <a:spcBef>
                <a:spcPts val="0"/>
              </a:spcBef>
              <a:defRPr sz="974" b="1" spc="-18" baseline="0"/>
            </a:lvl1pPr>
            <a:lvl2pPr marL="0" indent="0">
              <a:spcBef>
                <a:spcPts val="0"/>
              </a:spcBef>
              <a:buNone/>
              <a:defRPr sz="974" spc="-18" baseline="0"/>
            </a:lvl2pPr>
            <a:lvl3pPr marL="127570" indent="-127570">
              <a:spcBef>
                <a:spcPts val="0"/>
              </a:spcBef>
              <a:defRPr sz="974"/>
            </a:lvl3pPr>
            <a:lvl4pPr>
              <a:defRPr sz="974"/>
            </a:lvl4pPr>
            <a:lvl5pPr>
              <a:defRPr sz="974"/>
            </a:lvl5pPr>
          </a:lstStyle>
          <a:p>
            <a:pPr lvl="0"/>
            <a:r>
              <a:rPr lang="en-US"/>
              <a:t>Click to edit Master text styles</a:t>
            </a:r>
          </a:p>
          <a:p>
            <a:pPr lvl="1"/>
            <a:r>
              <a:rPr lang="en-US"/>
              <a:t>Second level</a:t>
            </a:r>
          </a:p>
          <a:p>
            <a:pPr lvl="2"/>
            <a:r>
              <a:rPr lang="en-US"/>
              <a:t>Third level</a:t>
            </a:r>
          </a:p>
        </p:txBody>
      </p:sp>
      <p:sp>
        <p:nvSpPr>
          <p:cNvPr id="16" name="Text Placeholder 2">
            <a:extLst>
              <a:ext uri="{FF2B5EF4-FFF2-40B4-BE49-F238E27FC236}">
                <a16:creationId xmlns:a16="http://schemas.microsoft.com/office/drawing/2014/main" id="{A38BC2FD-B7D6-6CFA-6170-DA0025B8D38D}"/>
              </a:ext>
            </a:extLst>
          </p:cNvPr>
          <p:cNvSpPr>
            <a:spLocks noGrp="1"/>
          </p:cNvSpPr>
          <p:nvPr>
            <p:ph type="body" sz="quarter" idx="22"/>
          </p:nvPr>
        </p:nvSpPr>
        <p:spPr>
          <a:xfrm>
            <a:off x="7804400" y="3706658"/>
            <a:ext cx="2650371" cy="673810"/>
          </a:xfrm>
          <a:solidFill>
            <a:schemeClr val="accent1"/>
          </a:solidFill>
        </p:spPr>
        <p:txBody>
          <a:bodyPr lIns="108000" tIns="72000" rIns="108000" bIns="72000"/>
          <a:lstStyle>
            <a:lvl1pPr>
              <a:spcBef>
                <a:spcPts val="0"/>
              </a:spcBef>
              <a:defRPr sz="974" b="1" spc="-18" baseline="0"/>
            </a:lvl1pPr>
            <a:lvl2pPr marL="0" indent="0">
              <a:spcBef>
                <a:spcPts val="0"/>
              </a:spcBef>
              <a:buNone/>
              <a:defRPr sz="974" spc="-18" baseline="0"/>
            </a:lvl2pPr>
            <a:lvl3pPr marL="127570" indent="-127570">
              <a:spcBef>
                <a:spcPts val="0"/>
              </a:spcBef>
              <a:defRPr sz="974"/>
            </a:lvl3pPr>
            <a:lvl4pPr>
              <a:defRPr sz="974"/>
            </a:lvl4pPr>
            <a:lvl5pPr>
              <a:defRPr sz="974"/>
            </a:lvl5pPr>
          </a:lstStyle>
          <a:p>
            <a:pPr lvl="0"/>
            <a:r>
              <a:rPr lang="en-US"/>
              <a:t>Click to edit Master text styles</a:t>
            </a:r>
          </a:p>
          <a:p>
            <a:pPr lvl="1"/>
            <a:r>
              <a:rPr lang="en-US"/>
              <a:t>Second level</a:t>
            </a:r>
          </a:p>
          <a:p>
            <a:pPr lvl="2"/>
            <a:r>
              <a:rPr lang="en-US"/>
              <a:t>Third level</a:t>
            </a:r>
          </a:p>
        </p:txBody>
      </p:sp>
      <p:sp>
        <p:nvSpPr>
          <p:cNvPr id="17" name="Text Placeholder 2">
            <a:extLst>
              <a:ext uri="{FF2B5EF4-FFF2-40B4-BE49-F238E27FC236}">
                <a16:creationId xmlns:a16="http://schemas.microsoft.com/office/drawing/2014/main" id="{A3B90B9D-5DC7-4C27-8D98-C8594AE7418A}"/>
              </a:ext>
            </a:extLst>
          </p:cNvPr>
          <p:cNvSpPr>
            <a:spLocks noGrp="1"/>
          </p:cNvSpPr>
          <p:nvPr>
            <p:ph type="body" sz="quarter" idx="23"/>
          </p:nvPr>
        </p:nvSpPr>
        <p:spPr>
          <a:xfrm>
            <a:off x="1833979" y="4523952"/>
            <a:ext cx="2650371" cy="1116500"/>
          </a:xfrm>
        </p:spPr>
        <p:txBody>
          <a:bodyPr/>
          <a:lstStyle>
            <a:lvl1pPr>
              <a:spcBef>
                <a:spcPts val="0"/>
              </a:spcBef>
              <a:defRPr sz="974" b="1" spc="-18" baseline="0"/>
            </a:lvl1pPr>
            <a:lvl2pPr marL="0" indent="0">
              <a:spcBef>
                <a:spcPts val="0"/>
              </a:spcBef>
              <a:buNone/>
              <a:defRPr sz="974" spc="-18" baseline="0"/>
            </a:lvl2pPr>
            <a:lvl3pPr marL="127570" indent="-127570">
              <a:spcBef>
                <a:spcPts val="0"/>
              </a:spcBef>
              <a:defRPr sz="974"/>
            </a:lvl3pPr>
            <a:lvl4pPr>
              <a:defRPr sz="974"/>
            </a:lvl4pPr>
            <a:lvl5pPr>
              <a:defRPr sz="974"/>
            </a:lvl5pPr>
          </a:lstStyle>
          <a:p>
            <a:pPr lvl="0"/>
            <a:r>
              <a:rPr lang="en-US"/>
              <a:t>Click to edit Master text styles</a:t>
            </a:r>
          </a:p>
          <a:p>
            <a:pPr lvl="1"/>
            <a:r>
              <a:rPr lang="en-US"/>
              <a:t>Second level</a:t>
            </a:r>
          </a:p>
          <a:p>
            <a:pPr lvl="2"/>
            <a:r>
              <a:rPr lang="en-US"/>
              <a:t>Third level</a:t>
            </a:r>
          </a:p>
        </p:txBody>
      </p:sp>
      <p:sp>
        <p:nvSpPr>
          <p:cNvPr id="18" name="Text Placeholder 2">
            <a:extLst>
              <a:ext uri="{FF2B5EF4-FFF2-40B4-BE49-F238E27FC236}">
                <a16:creationId xmlns:a16="http://schemas.microsoft.com/office/drawing/2014/main" id="{136A61FA-F28E-64EE-D957-83795844E77A}"/>
              </a:ext>
            </a:extLst>
          </p:cNvPr>
          <p:cNvSpPr>
            <a:spLocks noGrp="1"/>
          </p:cNvSpPr>
          <p:nvPr>
            <p:ph type="body" sz="quarter" idx="24"/>
          </p:nvPr>
        </p:nvSpPr>
        <p:spPr>
          <a:xfrm>
            <a:off x="1833979" y="3706658"/>
            <a:ext cx="2650371" cy="673810"/>
          </a:xfrm>
          <a:solidFill>
            <a:schemeClr val="accent1"/>
          </a:solidFill>
        </p:spPr>
        <p:txBody>
          <a:bodyPr lIns="108000" tIns="72000" rIns="108000" bIns="72000"/>
          <a:lstStyle>
            <a:lvl1pPr>
              <a:spcBef>
                <a:spcPts val="0"/>
              </a:spcBef>
              <a:defRPr sz="974" b="1" spc="-18" baseline="0"/>
            </a:lvl1pPr>
            <a:lvl2pPr marL="0" indent="0">
              <a:spcBef>
                <a:spcPts val="0"/>
              </a:spcBef>
              <a:buNone/>
              <a:defRPr sz="974" spc="-18" baseline="0"/>
            </a:lvl2pPr>
            <a:lvl3pPr marL="127570" indent="-127570">
              <a:spcBef>
                <a:spcPts val="0"/>
              </a:spcBef>
              <a:defRPr sz="974"/>
            </a:lvl3pPr>
            <a:lvl4pPr>
              <a:defRPr sz="974"/>
            </a:lvl4pPr>
            <a:lvl5pPr>
              <a:defRPr sz="974"/>
            </a:lvl5pPr>
          </a:lstStyle>
          <a:p>
            <a:pPr lvl="0"/>
            <a:r>
              <a:rPr lang="en-US"/>
              <a:t>Click to edit Master text styles</a:t>
            </a:r>
          </a:p>
          <a:p>
            <a:pPr lvl="1"/>
            <a:r>
              <a:rPr lang="en-US"/>
              <a:t>Second level</a:t>
            </a:r>
          </a:p>
          <a:p>
            <a:pPr lvl="2"/>
            <a:r>
              <a:rPr lang="en-US"/>
              <a:t>Third level</a:t>
            </a:r>
          </a:p>
        </p:txBody>
      </p:sp>
      <p:sp>
        <p:nvSpPr>
          <p:cNvPr id="2" name="Date Placeholder 1">
            <a:extLst>
              <a:ext uri="{FF2B5EF4-FFF2-40B4-BE49-F238E27FC236}">
                <a16:creationId xmlns:a16="http://schemas.microsoft.com/office/drawing/2014/main" id="{402B057B-9E30-2383-5C0E-F906DF53149B}"/>
              </a:ext>
            </a:extLst>
          </p:cNvPr>
          <p:cNvSpPr>
            <a:spLocks noGrp="1"/>
          </p:cNvSpPr>
          <p:nvPr>
            <p:ph type="dt" sz="half" idx="25"/>
          </p:nvPr>
        </p:nvSpPr>
        <p:spPr/>
        <p:txBody>
          <a:bodyPr/>
          <a:lstStyle/>
          <a:p>
            <a:endParaRPr lang="en-GB" dirty="0"/>
          </a:p>
        </p:txBody>
      </p:sp>
      <p:sp>
        <p:nvSpPr>
          <p:cNvPr id="7" name="Footer Placeholder 6">
            <a:extLst>
              <a:ext uri="{FF2B5EF4-FFF2-40B4-BE49-F238E27FC236}">
                <a16:creationId xmlns:a16="http://schemas.microsoft.com/office/drawing/2014/main" id="{1226A8EF-4269-E935-E2DF-104DE81D5A87}"/>
              </a:ext>
            </a:extLst>
          </p:cNvPr>
          <p:cNvSpPr>
            <a:spLocks noGrp="1"/>
          </p:cNvSpPr>
          <p:nvPr>
            <p:ph type="ftr" sz="quarter" idx="26"/>
          </p:nvPr>
        </p:nvSpPr>
        <p:spPr/>
        <p:txBody>
          <a:bodyPr/>
          <a:lstStyle/>
          <a:p>
            <a:r>
              <a:rPr lang="en-US"/>
              <a:t>Global webinar for third-party providers</a:t>
            </a:r>
            <a:endParaRPr lang="en-GB" dirty="0"/>
          </a:p>
        </p:txBody>
      </p:sp>
      <p:sp>
        <p:nvSpPr>
          <p:cNvPr id="19" name="Slide Number Placeholder 18">
            <a:extLst>
              <a:ext uri="{FF2B5EF4-FFF2-40B4-BE49-F238E27FC236}">
                <a16:creationId xmlns:a16="http://schemas.microsoft.com/office/drawing/2014/main" id="{B22E5182-EB6B-5E93-B6FD-C0B5CD0B013B}"/>
              </a:ext>
            </a:extLst>
          </p:cNvPr>
          <p:cNvSpPr>
            <a:spLocks noGrp="1"/>
          </p:cNvSpPr>
          <p:nvPr>
            <p:ph type="sldNum" sz="quarter" idx="27"/>
          </p:nvPr>
        </p:nvSpPr>
        <p:spPr/>
        <p:txBody>
          <a:bodyPr/>
          <a:lstStyle/>
          <a:p>
            <a:r>
              <a:rPr lang="en-GB"/>
              <a:t>Page </a:t>
            </a:r>
            <a:fld id="{12F85B76-E480-4901-BAB3-25AC276908A3}" type="slidenum">
              <a:rPr lang="en-GB" smtClean="0"/>
              <a:pPr/>
              <a:t>‹#›</a:t>
            </a:fld>
            <a:endParaRPr lang="en-GB" dirty="0"/>
          </a:p>
        </p:txBody>
      </p:sp>
    </p:spTree>
    <p:extLst>
      <p:ext uri="{BB962C8B-B14F-4D97-AF65-F5344CB8AC3E}">
        <p14:creationId xmlns:p14="http://schemas.microsoft.com/office/powerpoint/2010/main" val="3529186850"/>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2 Comparisons">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6B253D75-D37B-26DE-1E24-3909A732E4F7}"/>
              </a:ext>
            </a:extLst>
          </p:cNvPr>
          <p:cNvSpPr>
            <a:spLocks noGrp="1"/>
          </p:cNvSpPr>
          <p:nvPr>
            <p:ph type="body" sz="quarter" idx="13"/>
          </p:nvPr>
        </p:nvSpPr>
        <p:spPr>
          <a:xfrm>
            <a:off x="1833979" y="296671"/>
            <a:ext cx="7877391" cy="718968"/>
          </a:xfrm>
        </p:spPr>
        <p:txBody>
          <a:bodyPr/>
          <a:lstStyle>
            <a:lvl1pPr marL="0" indent="0">
              <a:spcBef>
                <a:spcPts val="0"/>
              </a:spcBef>
              <a:buNone/>
              <a:defRPr sz="1595" b="1" spc="-18" baseline="0">
                <a:solidFill>
                  <a:schemeClr val="tx1"/>
                </a:solidFill>
              </a:defRPr>
            </a:lvl1pPr>
            <a:lvl2pPr marL="0" indent="0">
              <a:spcBef>
                <a:spcPts val="0"/>
              </a:spcBef>
              <a:buNone/>
              <a:defRPr sz="1595" spc="-18" baseline="0">
                <a:solidFill>
                  <a:schemeClr val="tx1"/>
                </a:solidFill>
              </a:defRPr>
            </a:lvl2pPr>
            <a:lvl3pPr marL="446494" indent="0">
              <a:buNone/>
              <a:defRPr>
                <a:solidFill>
                  <a:srgbClr val="FF0000"/>
                </a:solidFill>
              </a:defRPr>
            </a:lvl3pPr>
            <a:lvl4pPr marL="574063" indent="0">
              <a:buNone/>
              <a:defRPr>
                <a:solidFill>
                  <a:srgbClr val="FF0000"/>
                </a:solidFill>
              </a:defRPr>
            </a:lvl4pPr>
            <a:lvl5pPr marL="701633" indent="0">
              <a:buNone/>
              <a:defRPr>
                <a:solidFill>
                  <a:srgbClr val="FF0000"/>
                </a:solidFill>
              </a:defRPr>
            </a:lvl5pPr>
          </a:lstStyle>
          <a:p>
            <a:pPr lvl="0"/>
            <a:r>
              <a:rPr lang="en-US"/>
              <a:t>Click to edit Master text styles</a:t>
            </a:r>
          </a:p>
          <a:p>
            <a:pPr lvl="1"/>
            <a:r>
              <a:rPr lang="en-US"/>
              <a:t>Second level</a:t>
            </a:r>
          </a:p>
        </p:txBody>
      </p:sp>
      <p:sp>
        <p:nvSpPr>
          <p:cNvPr id="18" name="Text Placeholder 2">
            <a:extLst>
              <a:ext uri="{FF2B5EF4-FFF2-40B4-BE49-F238E27FC236}">
                <a16:creationId xmlns:a16="http://schemas.microsoft.com/office/drawing/2014/main" id="{136A61FA-F28E-64EE-D957-83795844E77A}"/>
              </a:ext>
            </a:extLst>
          </p:cNvPr>
          <p:cNvSpPr>
            <a:spLocks noGrp="1"/>
          </p:cNvSpPr>
          <p:nvPr>
            <p:ph type="body" sz="quarter" idx="24"/>
          </p:nvPr>
        </p:nvSpPr>
        <p:spPr>
          <a:xfrm>
            <a:off x="1833979" y="1688041"/>
            <a:ext cx="4144737" cy="4045674"/>
          </a:xfrm>
          <a:solidFill>
            <a:srgbClr val="ACF9E9"/>
          </a:solidFill>
        </p:spPr>
        <p:txBody>
          <a:bodyPr lIns="180000" tIns="144000" rIns="180000" bIns="144000"/>
          <a:lstStyle>
            <a:lvl1pPr>
              <a:spcBef>
                <a:spcPts val="0"/>
              </a:spcBef>
              <a:spcAft>
                <a:spcPts val="443"/>
              </a:spcAft>
              <a:defRPr sz="1152" b="1" spc="-18" baseline="0"/>
            </a:lvl1pPr>
            <a:lvl2pPr marL="127570" indent="-127570">
              <a:spcBef>
                <a:spcPts val="1063"/>
              </a:spcBef>
              <a:buFont typeface="Arial Nova" panose="020B0604020202020204" pitchFamily="34" charset="0"/>
              <a:buChar char="•"/>
              <a:defRPr sz="1152" spc="-18" baseline="0"/>
            </a:lvl2pPr>
            <a:lvl3pPr marL="0" indent="0">
              <a:spcBef>
                <a:spcPts val="1063"/>
              </a:spcBef>
              <a:buNone/>
              <a:defRPr sz="1152"/>
            </a:lvl3pPr>
            <a:lvl4pPr>
              <a:defRPr sz="974"/>
            </a:lvl4pPr>
            <a:lvl5pPr>
              <a:defRPr sz="974"/>
            </a:lvl5pPr>
          </a:lstStyle>
          <a:p>
            <a:pPr lvl="0"/>
            <a:r>
              <a:rPr lang="en-US"/>
              <a:t>Click to edit Master text styles</a:t>
            </a:r>
          </a:p>
          <a:p>
            <a:pPr lvl="1"/>
            <a:r>
              <a:rPr lang="en-US"/>
              <a:t>Second level</a:t>
            </a:r>
          </a:p>
          <a:p>
            <a:pPr lvl="2"/>
            <a:r>
              <a:rPr lang="en-US"/>
              <a:t>Third level</a:t>
            </a:r>
          </a:p>
        </p:txBody>
      </p:sp>
      <p:sp>
        <p:nvSpPr>
          <p:cNvPr id="19" name="Text Placeholder 2">
            <a:extLst>
              <a:ext uri="{FF2B5EF4-FFF2-40B4-BE49-F238E27FC236}">
                <a16:creationId xmlns:a16="http://schemas.microsoft.com/office/drawing/2014/main" id="{32E9A8A9-1128-5F53-A9D4-5DA6AE82878D}"/>
              </a:ext>
            </a:extLst>
          </p:cNvPr>
          <p:cNvSpPr>
            <a:spLocks noGrp="1"/>
          </p:cNvSpPr>
          <p:nvPr>
            <p:ph type="body" sz="quarter" idx="25"/>
          </p:nvPr>
        </p:nvSpPr>
        <p:spPr>
          <a:xfrm>
            <a:off x="6316259" y="1688041"/>
            <a:ext cx="4141923" cy="4045674"/>
          </a:xfrm>
          <a:solidFill>
            <a:schemeClr val="tx1"/>
          </a:solidFill>
        </p:spPr>
        <p:txBody>
          <a:bodyPr lIns="180000" tIns="144000" rIns="180000" bIns="144000"/>
          <a:lstStyle>
            <a:lvl1pPr>
              <a:spcBef>
                <a:spcPts val="0"/>
              </a:spcBef>
              <a:spcAft>
                <a:spcPts val="443"/>
              </a:spcAft>
              <a:defRPr sz="1152" b="1" spc="-18" baseline="0">
                <a:solidFill>
                  <a:schemeClr val="bg1"/>
                </a:solidFill>
              </a:defRPr>
            </a:lvl1pPr>
            <a:lvl2pPr marL="127570" indent="-127570">
              <a:spcBef>
                <a:spcPts val="1063"/>
              </a:spcBef>
              <a:buFont typeface="Arial Nova" panose="020B0604020202020204" pitchFamily="34" charset="0"/>
              <a:buChar char="•"/>
              <a:defRPr sz="1152" spc="-18" baseline="0">
                <a:solidFill>
                  <a:schemeClr val="bg1"/>
                </a:solidFill>
              </a:defRPr>
            </a:lvl2pPr>
            <a:lvl3pPr marL="0" indent="0">
              <a:spcBef>
                <a:spcPts val="1063"/>
              </a:spcBef>
              <a:buNone/>
              <a:defRPr sz="1152" spc="-18" baseline="0">
                <a:solidFill>
                  <a:schemeClr val="bg1"/>
                </a:solidFill>
              </a:defRPr>
            </a:lvl3pPr>
            <a:lvl4pPr>
              <a:defRPr sz="974"/>
            </a:lvl4pPr>
            <a:lvl5pPr>
              <a:defRPr sz="974"/>
            </a:lvl5pPr>
          </a:lstStyle>
          <a:p>
            <a:pPr lvl="0"/>
            <a:r>
              <a:rPr lang="en-US"/>
              <a:t>Click to edit Master text styles</a:t>
            </a:r>
          </a:p>
          <a:p>
            <a:pPr lvl="1"/>
            <a:r>
              <a:rPr lang="en-US"/>
              <a:t>Second level</a:t>
            </a:r>
          </a:p>
          <a:p>
            <a:pPr lvl="2"/>
            <a:r>
              <a:rPr lang="en-US"/>
              <a:t>Third level</a:t>
            </a:r>
          </a:p>
        </p:txBody>
      </p:sp>
      <p:sp>
        <p:nvSpPr>
          <p:cNvPr id="3" name="Date Placeholder 2">
            <a:extLst>
              <a:ext uri="{FF2B5EF4-FFF2-40B4-BE49-F238E27FC236}">
                <a16:creationId xmlns:a16="http://schemas.microsoft.com/office/drawing/2014/main" id="{31C90F81-0315-A4EC-6808-26EE41F61863}"/>
              </a:ext>
            </a:extLst>
          </p:cNvPr>
          <p:cNvSpPr>
            <a:spLocks noGrp="1"/>
          </p:cNvSpPr>
          <p:nvPr>
            <p:ph type="dt" sz="half" idx="27"/>
          </p:nvPr>
        </p:nvSpPr>
        <p:spPr/>
        <p:txBody>
          <a:bodyPr/>
          <a:lstStyle/>
          <a:p>
            <a:endParaRPr lang="en-GB" dirty="0"/>
          </a:p>
        </p:txBody>
      </p:sp>
      <p:sp>
        <p:nvSpPr>
          <p:cNvPr id="7" name="Footer Placeholder 6">
            <a:extLst>
              <a:ext uri="{FF2B5EF4-FFF2-40B4-BE49-F238E27FC236}">
                <a16:creationId xmlns:a16="http://schemas.microsoft.com/office/drawing/2014/main" id="{EDE8AF43-5309-4BEA-383E-386E5B652D41}"/>
              </a:ext>
            </a:extLst>
          </p:cNvPr>
          <p:cNvSpPr>
            <a:spLocks noGrp="1"/>
          </p:cNvSpPr>
          <p:nvPr>
            <p:ph type="ftr" sz="quarter" idx="28"/>
          </p:nvPr>
        </p:nvSpPr>
        <p:spPr/>
        <p:txBody>
          <a:bodyPr/>
          <a:lstStyle/>
          <a:p>
            <a:r>
              <a:rPr lang="en-US"/>
              <a:t>Global webinar for third-party providers</a:t>
            </a:r>
            <a:endParaRPr lang="en-GB" dirty="0"/>
          </a:p>
        </p:txBody>
      </p:sp>
      <p:sp>
        <p:nvSpPr>
          <p:cNvPr id="8" name="Slide Number Placeholder 7">
            <a:extLst>
              <a:ext uri="{FF2B5EF4-FFF2-40B4-BE49-F238E27FC236}">
                <a16:creationId xmlns:a16="http://schemas.microsoft.com/office/drawing/2014/main" id="{EC156DD5-20AB-65DF-C3B3-7AAAA33B648E}"/>
              </a:ext>
            </a:extLst>
          </p:cNvPr>
          <p:cNvSpPr>
            <a:spLocks noGrp="1"/>
          </p:cNvSpPr>
          <p:nvPr>
            <p:ph type="sldNum" sz="quarter" idx="29"/>
          </p:nvPr>
        </p:nvSpPr>
        <p:spPr/>
        <p:txBody>
          <a:bodyPr/>
          <a:lstStyle/>
          <a:p>
            <a:r>
              <a:rPr lang="en-GB"/>
              <a:t>Page </a:t>
            </a:r>
            <a:fld id="{12F85B76-E480-4901-BAB3-25AC276908A3}" type="slidenum">
              <a:rPr lang="en-GB" smtClean="0"/>
              <a:pPr/>
              <a:t>‹#›</a:t>
            </a:fld>
            <a:endParaRPr lang="en-GB" dirty="0"/>
          </a:p>
        </p:txBody>
      </p:sp>
    </p:spTree>
    <p:extLst>
      <p:ext uri="{BB962C8B-B14F-4D97-AF65-F5344CB8AC3E}">
        <p14:creationId xmlns:p14="http://schemas.microsoft.com/office/powerpoint/2010/main" val="1312062213"/>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userDrawn="1">
  <p:cSld name="Key Takeaways">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D9875B6-DCB4-0D66-5625-C6172900EC2E}"/>
              </a:ext>
            </a:extLst>
          </p:cNvPr>
          <p:cNvSpPr>
            <a:spLocks noGrp="1"/>
          </p:cNvSpPr>
          <p:nvPr>
            <p:ph type="dt" sz="half" idx="10"/>
          </p:nvPr>
        </p:nvSpPr>
        <p:spPr/>
        <p:txBody>
          <a:bodyPr/>
          <a:lstStyle/>
          <a:p>
            <a:endParaRPr lang="en-GB" dirty="0"/>
          </a:p>
        </p:txBody>
      </p:sp>
      <p:sp>
        <p:nvSpPr>
          <p:cNvPr id="4" name="Slide Number Placeholder 3">
            <a:extLst>
              <a:ext uri="{FF2B5EF4-FFF2-40B4-BE49-F238E27FC236}">
                <a16:creationId xmlns:a16="http://schemas.microsoft.com/office/drawing/2014/main" id="{D0932167-7C71-94ED-712C-8E9E62E2D67B}"/>
              </a:ext>
            </a:extLst>
          </p:cNvPr>
          <p:cNvSpPr>
            <a:spLocks noGrp="1"/>
          </p:cNvSpPr>
          <p:nvPr>
            <p:ph type="sldNum" sz="quarter" idx="11"/>
          </p:nvPr>
        </p:nvSpPr>
        <p:spPr/>
        <p:txBody>
          <a:bodyPr/>
          <a:lstStyle/>
          <a:p>
            <a:r>
              <a:rPr lang="en-GB"/>
              <a:t>Page </a:t>
            </a:r>
            <a:fld id="{12F85B76-E480-4901-BAB3-25AC276908A3}" type="slidenum">
              <a:rPr lang="en-GB" smtClean="0"/>
              <a:pPr/>
              <a:t>‹#›</a:t>
            </a:fld>
            <a:endParaRPr lang="en-GB" dirty="0"/>
          </a:p>
        </p:txBody>
      </p:sp>
      <p:sp>
        <p:nvSpPr>
          <p:cNvPr id="5" name="Footer Placeholder 4">
            <a:extLst>
              <a:ext uri="{FF2B5EF4-FFF2-40B4-BE49-F238E27FC236}">
                <a16:creationId xmlns:a16="http://schemas.microsoft.com/office/drawing/2014/main" id="{3AB5BBFD-2016-9416-1CC5-6844CC1327A7}"/>
              </a:ext>
            </a:extLst>
          </p:cNvPr>
          <p:cNvSpPr>
            <a:spLocks noGrp="1"/>
          </p:cNvSpPr>
          <p:nvPr>
            <p:ph type="ftr" sz="quarter" idx="12"/>
          </p:nvPr>
        </p:nvSpPr>
        <p:spPr/>
        <p:txBody>
          <a:bodyPr/>
          <a:lstStyle/>
          <a:p>
            <a:r>
              <a:rPr lang="en-US"/>
              <a:t>Global webinar for third-party providers</a:t>
            </a:r>
            <a:endParaRPr lang="en-GB" dirty="0"/>
          </a:p>
        </p:txBody>
      </p:sp>
      <p:sp>
        <p:nvSpPr>
          <p:cNvPr id="6" name="Text Placeholder 10">
            <a:extLst>
              <a:ext uri="{FF2B5EF4-FFF2-40B4-BE49-F238E27FC236}">
                <a16:creationId xmlns:a16="http://schemas.microsoft.com/office/drawing/2014/main" id="{38E24316-39F4-EA4B-417B-CCC8865A7BD3}"/>
              </a:ext>
            </a:extLst>
          </p:cNvPr>
          <p:cNvSpPr>
            <a:spLocks noGrp="1"/>
          </p:cNvSpPr>
          <p:nvPr>
            <p:ph type="body" sz="quarter" idx="13"/>
          </p:nvPr>
        </p:nvSpPr>
        <p:spPr>
          <a:xfrm>
            <a:off x="1833979" y="296671"/>
            <a:ext cx="7877391" cy="718968"/>
          </a:xfrm>
        </p:spPr>
        <p:txBody>
          <a:bodyPr/>
          <a:lstStyle>
            <a:lvl1pPr marL="0" indent="0">
              <a:spcBef>
                <a:spcPts val="0"/>
              </a:spcBef>
              <a:buNone/>
              <a:defRPr sz="1595" b="1" spc="-18" baseline="0">
                <a:solidFill>
                  <a:schemeClr val="tx1"/>
                </a:solidFill>
              </a:defRPr>
            </a:lvl1pPr>
            <a:lvl2pPr marL="0" indent="0">
              <a:spcBef>
                <a:spcPts val="0"/>
              </a:spcBef>
              <a:buNone/>
              <a:defRPr sz="1595" spc="-18" baseline="0">
                <a:solidFill>
                  <a:schemeClr val="tx1"/>
                </a:solidFill>
              </a:defRPr>
            </a:lvl2pPr>
            <a:lvl3pPr marL="446494" indent="0">
              <a:buNone/>
              <a:defRPr>
                <a:solidFill>
                  <a:srgbClr val="FF0000"/>
                </a:solidFill>
              </a:defRPr>
            </a:lvl3pPr>
            <a:lvl4pPr marL="574063" indent="0">
              <a:buNone/>
              <a:defRPr>
                <a:solidFill>
                  <a:srgbClr val="FF0000"/>
                </a:solidFill>
              </a:defRPr>
            </a:lvl4pPr>
            <a:lvl5pPr marL="701633" indent="0">
              <a:buNone/>
              <a:defRPr>
                <a:solidFill>
                  <a:srgbClr val="FF0000"/>
                </a:solidFill>
              </a:defRPr>
            </a:lvl5pPr>
          </a:lstStyle>
          <a:p>
            <a:pPr lvl="0"/>
            <a:r>
              <a:rPr lang="en-US"/>
              <a:t>Click to edit Master text styles</a:t>
            </a:r>
          </a:p>
          <a:p>
            <a:pPr lvl="1"/>
            <a:r>
              <a:rPr lang="en-US"/>
              <a:t>Second level</a:t>
            </a:r>
          </a:p>
        </p:txBody>
      </p:sp>
      <p:sp>
        <p:nvSpPr>
          <p:cNvPr id="8" name="Text Placeholder 7">
            <a:extLst>
              <a:ext uri="{FF2B5EF4-FFF2-40B4-BE49-F238E27FC236}">
                <a16:creationId xmlns:a16="http://schemas.microsoft.com/office/drawing/2014/main" id="{A4141DCC-FB62-C3FB-4DFD-1693776115E9}"/>
              </a:ext>
            </a:extLst>
          </p:cNvPr>
          <p:cNvSpPr>
            <a:spLocks noGrp="1"/>
          </p:cNvSpPr>
          <p:nvPr>
            <p:ph type="body" sz="quarter" idx="14"/>
          </p:nvPr>
        </p:nvSpPr>
        <p:spPr>
          <a:xfrm>
            <a:off x="1828354" y="1646040"/>
            <a:ext cx="4150363" cy="4087675"/>
          </a:xfrm>
        </p:spPr>
        <p:txBody>
          <a:bodyPr tIns="0"/>
          <a:lstStyle>
            <a:lvl1pPr>
              <a:spcBef>
                <a:spcPts val="0"/>
              </a:spcBef>
              <a:spcAft>
                <a:spcPts val="1240"/>
              </a:spcAft>
              <a:defRPr sz="1595" spc="-18" baseline="0">
                <a:solidFill>
                  <a:schemeClr val="tx1"/>
                </a:solidFill>
              </a:defRPr>
            </a:lvl1pPr>
            <a:lvl2pPr marL="0" indent="0">
              <a:spcBef>
                <a:spcPts val="0"/>
              </a:spcBef>
              <a:spcAft>
                <a:spcPts val="1240"/>
              </a:spcAft>
              <a:buNone/>
              <a:defRPr sz="1595" b="1" spc="-18" baseline="0">
                <a:solidFill>
                  <a:schemeClr val="tx1"/>
                </a:solidFill>
              </a:defRPr>
            </a:lvl2pPr>
            <a:lvl3pPr marL="191354">
              <a:spcBef>
                <a:spcPts val="0"/>
              </a:spcBef>
              <a:spcAft>
                <a:spcPts val="709"/>
              </a:spcAft>
              <a:defRPr sz="1595">
                <a:solidFill>
                  <a:schemeClr val="tx1"/>
                </a:solidFill>
              </a:defRPr>
            </a:lvl3pPr>
            <a:lvl4pPr marL="382709" indent="-191354">
              <a:spcBef>
                <a:spcPts val="0"/>
              </a:spcBef>
              <a:spcAft>
                <a:spcPts val="709"/>
              </a:spcAft>
              <a:defRPr sz="1595">
                <a:solidFill>
                  <a:schemeClr val="tx1"/>
                </a:solidFill>
              </a:defRPr>
            </a:lvl4pPr>
            <a:lvl5pPr marL="574063" indent="-191354">
              <a:spcBef>
                <a:spcPts val="0"/>
              </a:spcBef>
              <a:spcAft>
                <a:spcPts val="709"/>
              </a:spcAft>
              <a:defRPr sz="1595">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9" name="Text Placeholder 7">
            <a:extLst>
              <a:ext uri="{FF2B5EF4-FFF2-40B4-BE49-F238E27FC236}">
                <a16:creationId xmlns:a16="http://schemas.microsoft.com/office/drawing/2014/main" id="{40776E4A-0B61-1E19-3FE9-FFD5E8EFF927}"/>
              </a:ext>
            </a:extLst>
          </p:cNvPr>
          <p:cNvSpPr>
            <a:spLocks noGrp="1"/>
          </p:cNvSpPr>
          <p:nvPr>
            <p:ph type="body" sz="quarter" idx="15"/>
          </p:nvPr>
        </p:nvSpPr>
        <p:spPr>
          <a:xfrm>
            <a:off x="6307820" y="1617330"/>
            <a:ext cx="4150363" cy="4116385"/>
          </a:xfrm>
        </p:spPr>
        <p:txBody>
          <a:bodyPr tIns="0"/>
          <a:lstStyle>
            <a:lvl1pPr>
              <a:spcBef>
                <a:spcPts val="1417"/>
              </a:spcBef>
              <a:defRPr sz="2303">
                <a:solidFill>
                  <a:schemeClr val="tx1"/>
                </a:solidFill>
              </a:defRPr>
            </a:lvl1pPr>
            <a:lvl2pPr marL="0" indent="0">
              <a:spcBef>
                <a:spcPts val="1417"/>
              </a:spcBef>
              <a:buNone/>
              <a:defRPr sz="2303" b="1">
                <a:solidFill>
                  <a:schemeClr val="tx1"/>
                </a:solidFill>
              </a:defRPr>
            </a:lvl2pPr>
            <a:lvl3pPr marL="255139" indent="-255139">
              <a:defRPr sz="2303" spc="-35" baseline="0">
                <a:solidFill>
                  <a:schemeClr val="tx1"/>
                </a:solidFill>
              </a:defRPr>
            </a:lvl3pPr>
            <a:lvl4pPr marL="382709" indent="-191354">
              <a:spcBef>
                <a:spcPts val="1240"/>
              </a:spcBef>
              <a:defRPr sz="2303">
                <a:solidFill>
                  <a:srgbClr val="FF0000"/>
                </a:solidFill>
              </a:defRPr>
            </a:lvl4pPr>
            <a:lvl5pPr marL="574063" indent="-191354">
              <a:spcBef>
                <a:spcPts val="1240"/>
              </a:spcBef>
              <a:defRPr sz="2303">
                <a:solidFill>
                  <a:srgbClr val="FF0000"/>
                </a:solidFill>
              </a:defRPr>
            </a:lvl5pPr>
          </a:lstStyle>
          <a:p>
            <a:pPr lvl="0"/>
            <a:r>
              <a:rPr lang="en-US"/>
              <a:t>Click to edit Master text styles</a:t>
            </a:r>
          </a:p>
          <a:p>
            <a:pPr lvl="1"/>
            <a:r>
              <a:rPr lang="en-US"/>
              <a:t>Second level</a:t>
            </a:r>
          </a:p>
          <a:p>
            <a:pPr lvl="2"/>
            <a:r>
              <a:rPr lang="en-US"/>
              <a:t>Third level</a:t>
            </a:r>
          </a:p>
        </p:txBody>
      </p:sp>
      <p:cxnSp>
        <p:nvCxnSpPr>
          <p:cNvPr id="10" name="Straight Connector 9">
            <a:extLst>
              <a:ext uri="{FF2B5EF4-FFF2-40B4-BE49-F238E27FC236}">
                <a16:creationId xmlns:a16="http://schemas.microsoft.com/office/drawing/2014/main" id="{AEEEAC83-8DE7-5410-C85D-95D547DFCA8A}"/>
              </a:ext>
            </a:extLst>
          </p:cNvPr>
          <p:cNvCxnSpPr>
            <a:cxnSpLocks/>
          </p:cNvCxnSpPr>
          <p:nvPr userDrawn="1"/>
        </p:nvCxnSpPr>
        <p:spPr>
          <a:xfrm>
            <a:off x="6148601" y="1688042"/>
            <a:ext cx="0" cy="404567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222443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ivider or Highlight slide Green">
    <p:bg>
      <p:bgPr>
        <a:solidFill>
          <a:schemeClr val="tx2"/>
        </a:solid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a:xfrm>
            <a:off x="9823251" y="5592196"/>
            <a:ext cx="762000" cy="228600"/>
          </a:xfrm>
        </p:spPr>
        <p:txBody>
          <a:bodyPr/>
          <a:lstStyle>
            <a:lvl1pPr algn="r">
              <a:defRPr>
                <a:solidFill>
                  <a:schemeClr val="bg1"/>
                </a:solidFill>
              </a:defRPr>
            </a:lvl1pPr>
          </a:lstStyle>
          <a:p>
            <a:fld id="{F17889F7-7963-4A16-ADF8-FEE4D97DC541}" type="slidenum">
              <a:rPr lang="en-GB" smtClean="0"/>
              <a:pPr/>
              <a:t>‹#›</a:t>
            </a:fld>
            <a:endParaRPr lang="en-GB"/>
          </a:p>
        </p:txBody>
      </p:sp>
      <p:grpSp>
        <p:nvGrpSpPr>
          <p:cNvPr id="8" name="Group 7"/>
          <p:cNvGrpSpPr/>
          <p:nvPr userDrawn="1"/>
        </p:nvGrpSpPr>
        <p:grpSpPr>
          <a:xfrm>
            <a:off x="286418" y="5558755"/>
            <a:ext cx="288363" cy="288873"/>
            <a:chOff x="1230313" y="1433513"/>
            <a:chExt cx="898525" cy="900113"/>
          </a:xfrm>
        </p:grpSpPr>
        <p:sp>
          <p:nvSpPr>
            <p:cNvPr id="9" name="Freeform 8"/>
            <p:cNvSpPr>
              <a:spLocks noEditPoints="1"/>
            </p:cNvSpPr>
            <p:nvPr userDrawn="1"/>
          </p:nvSpPr>
          <p:spPr bwMode="auto">
            <a:xfrm>
              <a:off x="1230313" y="1433513"/>
              <a:ext cx="898525" cy="900113"/>
            </a:xfrm>
            <a:custGeom>
              <a:avLst/>
              <a:gdLst>
                <a:gd name="T0" fmla="*/ 198 w 566"/>
                <a:gd name="T1" fmla="*/ 14 h 567"/>
                <a:gd name="T2" fmla="*/ 103 w 566"/>
                <a:gd name="T3" fmla="*/ 66 h 567"/>
                <a:gd name="T4" fmla="*/ 34 w 566"/>
                <a:gd name="T5" fmla="*/ 149 h 567"/>
                <a:gd name="T6" fmla="*/ 2 w 566"/>
                <a:gd name="T7" fmla="*/ 255 h 567"/>
                <a:gd name="T8" fmla="*/ 9 w 566"/>
                <a:gd name="T9" fmla="*/ 354 h 567"/>
                <a:gd name="T10" fmla="*/ 57 w 566"/>
                <a:gd name="T11" fmla="*/ 453 h 567"/>
                <a:gd name="T12" fmla="*/ 136 w 566"/>
                <a:gd name="T13" fmla="*/ 526 h 567"/>
                <a:gd name="T14" fmla="*/ 240 w 566"/>
                <a:gd name="T15" fmla="*/ 563 h 567"/>
                <a:gd name="T16" fmla="*/ 341 w 566"/>
                <a:gd name="T17" fmla="*/ 561 h 567"/>
                <a:gd name="T18" fmla="*/ 442 w 566"/>
                <a:gd name="T19" fmla="*/ 518 h 567"/>
                <a:gd name="T20" fmla="*/ 518 w 566"/>
                <a:gd name="T21" fmla="*/ 442 h 567"/>
                <a:gd name="T22" fmla="*/ 561 w 566"/>
                <a:gd name="T23" fmla="*/ 341 h 567"/>
                <a:gd name="T24" fmla="*/ 563 w 566"/>
                <a:gd name="T25" fmla="*/ 240 h 567"/>
                <a:gd name="T26" fmla="*/ 526 w 566"/>
                <a:gd name="T27" fmla="*/ 137 h 567"/>
                <a:gd name="T28" fmla="*/ 454 w 566"/>
                <a:gd name="T29" fmla="*/ 57 h 567"/>
                <a:gd name="T30" fmla="*/ 356 w 566"/>
                <a:gd name="T31" fmla="*/ 10 h 567"/>
                <a:gd name="T32" fmla="*/ 95 w 566"/>
                <a:gd name="T33" fmla="*/ 90 h 567"/>
                <a:gd name="T34" fmla="*/ 248 w 566"/>
                <a:gd name="T35" fmla="*/ 16 h 567"/>
                <a:gd name="T36" fmla="*/ 206 w 566"/>
                <a:gd name="T37" fmla="*/ 55 h 567"/>
                <a:gd name="T38" fmla="*/ 94 w 566"/>
                <a:gd name="T39" fmla="*/ 92 h 567"/>
                <a:gd name="T40" fmla="*/ 247 w 566"/>
                <a:gd name="T41" fmla="*/ 36 h 567"/>
                <a:gd name="T42" fmla="*/ 192 w 566"/>
                <a:gd name="T43" fmla="*/ 92 h 567"/>
                <a:gd name="T44" fmla="*/ 337 w 566"/>
                <a:gd name="T45" fmla="*/ 50 h 567"/>
                <a:gd name="T46" fmla="*/ 290 w 566"/>
                <a:gd name="T47" fmla="*/ 92 h 567"/>
                <a:gd name="T48" fmla="*/ 319 w 566"/>
                <a:gd name="T49" fmla="*/ 19 h 567"/>
                <a:gd name="T50" fmla="*/ 382 w 566"/>
                <a:gd name="T51" fmla="*/ 32 h 567"/>
                <a:gd name="T52" fmla="*/ 473 w 566"/>
                <a:gd name="T53" fmla="*/ 92 h 567"/>
                <a:gd name="T54" fmla="*/ 166 w 566"/>
                <a:gd name="T55" fmla="*/ 107 h 567"/>
                <a:gd name="T56" fmla="*/ 32 w 566"/>
                <a:gd name="T57" fmla="*/ 186 h 567"/>
                <a:gd name="T58" fmla="*/ 81 w 566"/>
                <a:gd name="T59" fmla="*/ 106 h 567"/>
                <a:gd name="T60" fmla="*/ 278 w 566"/>
                <a:gd name="T61" fmla="*/ 186 h 567"/>
                <a:gd name="T62" fmla="*/ 183 w 566"/>
                <a:gd name="T63" fmla="*/ 106 h 567"/>
                <a:gd name="T64" fmla="*/ 384 w 566"/>
                <a:gd name="T65" fmla="*/ 106 h 567"/>
                <a:gd name="T66" fmla="*/ 417 w 566"/>
                <a:gd name="T67" fmla="*/ 186 h 567"/>
                <a:gd name="T68" fmla="*/ 486 w 566"/>
                <a:gd name="T69" fmla="*/ 105 h 567"/>
                <a:gd name="T70" fmla="*/ 535 w 566"/>
                <a:gd name="T71" fmla="*/ 186 h 567"/>
                <a:gd name="T72" fmla="*/ 411 w 566"/>
                <a:gd name="T73" fmla="*/ 126 h 567"/>
                <a:gd name="T74" fmla="*/ 540 w 566"/>
                <a:gd name="T75" fmla="*/ 199 h 567"/>
                <a:gd name="T76" fmla="*/ 552 w 566"/>
                <a:gd name="T77" fmla="*/ 305 h 567"/>
                <a:gd name="T78" fmla="*/ 27 w 566"/>
                <a:gd name="T79" fmla="*/ 368 h 567"/>
                <a:gd name="T80" fmla="*/ 14 w 566"/>
                <a:gd name="T81" fmla="*/ 284 h 567"/>
                <a:gd name="T82" fmla="*/ 540 w 566"/>
                <a:gd name="T83" fmla="*/ 199 h 567"/>
                <a:gd name="T84" fmla="*/ 156 w 566"/>
                <a:gd name="T85" fmla="*/ 441 h 567"/>
                <a:gd name="T86" fmla="*/ 81 w 566"/>
                <a:gd name="T87" fmla="*/ 461 h 567"/>
                <a:gd name="T88" fmla="*/ 32 w 566"/>
                <a:gd name="T89" fmla="*/ 381 h 567"/>
                <a:gd name="T90" fmla="*/ 183 w 566"/>
                <a:gd name="T91" fmla="*/ 461 h 567"/>
                <a:gd name="T92" fmla="*/ 149 w 566"/>
                <a:gd name="T93" fmla="*/ 381 h 567"/>
                <a:gd name="T94" fmla="*/ 412 w 566"/>
                <a:gd name="T95" fmla="*/ 402 h 567"/>
                <a:gd name="T96" fmla="*/ 290 w 566"/>
                <a:gd name="T97" fmla="*/ 461 h 567"/>
                <a:gd name="T98" fmla="*/ 534 w 566"/>
                <a:gd name="T99" fmla="*/ 382 h 567"/>
                <a:gd name="T100" fmla="*/ 400 w 566"/>
                <a:gd name="T101" fmla="*/ 461 h 567"/>
                <a:gd name="T102" fmla="*/ 431 w 566"/>
                <a:gd name="T103" fmla="*/ 381 h 567"/>
                <a:gd name="T104" fmla="*/ 176 w 566"/>
                <a:gd name="T105" fmla="*/ 475 h 567"/>
                <a:gd name="T106" fmla="*/ 253 w 566"/>
                <a:gd name="T107" fmla="*/ 551 h 567"/>
                <a:gd name="T108" fmla="*/ 146 w 566"/>
                <a:gd name="T109" fmla="*/ 515 h 567"/>
                <a:gd name="T110" fmla="*/ 176 w 566"/>
                <a:gd name="T111" fmla="*/ 475 h 567"/>
                <a:gd name="T112" fmla="*/ 230 w 566"/>
                <a:gd name="T113" fmla="*/ 516 h 567"/>
                <a:gd name="T114" fmla="*/ 278 w 566"/>
                <a:gd name="T115" fmla="*/ 475 h 567"/>
                <a:gd name="T116" fmla="*/ 320 w 566"/>
                <a:gd name="T117" fmla="*/ 531 h 567"/>
                <a:gd name="T118" fmla="*/ 374 w 566"/>
                <a:gd name="T119" fmla="*/ 475 h 567"/>
                <a:gd name="T120" fmla="*/ 401 w 566"/>
                <a:gd name="T121" fmla="*/ 525 h 567"/>
                <a:gd name="T122" fmla="*/ 319 w 566"/>
                <a:gd name="T123" fmla="*/ 547 h 567"/>
                <a:gd name="T124" fmla="*/ 391 w 566"/>
                <a:gd name="T125" fmla="*/ 475 h 5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66" h="567">
                  <a:moveTo>
                    <a:pt x="282" y="0"/>
                  </a:moveTo>
                  <a:lnTo>
                    <a:pt x="282" y="0"/>
                  </a:lnTo>
                  <a:lnTo>
                    <a:pt x="268" y="1"/>
                  </a:lnTo>
                  <a:lnTo>
                    <a:pt x="252" y="2"/>
                  </a:lnTo>
                  <a:lnTo>
                    <a:pt x="238" y="4"/>
                  </a:lnTo>
                  <a:lnTo>
                    <a:pt x="225" y="7"/>
                  </a:lnTo>
                  <a:lnTo>
                    <a:pt x="211" y="10"/>
                  </a:lnTo>
                  <a:lnTo>
                    <a:pt x="198" y="14"/>
                  </a:lnTo>
                  <a:lnTo>
                    <a:pt x="185" y="18"/>
                  </a:lnTo>
                  <a:lnTo>
                    <a:pt x="172" y="23"/>
                  </a:lnTo>
                  <a:lnTo>
                    <a:pt x="159" y="29"/>
                  </a:lnTo>
                  <a:lnTo>
                    <a:pt x="147" y="35"/>
                  </a:lnTo>
                  <a:lnTo>
                    <a:pt x="136" y="42"/>
                  </a:lnTo>
                  <a:lnTo>
                    <a:pt x="124" y="49"/>
                  </a:lnTo>
                  <a:lnTo>
                    <a:pt x="113" y="57"/>
                  </a:lnTo>
                  <a:lnTo>
                    <a:pt x="103" y="66"/>
                  </a:lnTo>
                  <a:lnTo>
                    <a:pt x="92" y="75"/>
                  </a:lnTo>
                  <a:lnTo>
                    <a:pt x="83" y="84"/>
                  </a:lnTo>
                  <a:lnTo>
                    <a:pt x="73" y="94"/>
                  </a:lnTo>
                  <a:lnTo>
                    <a:pt x="65" y="104"/>
                  </a:lnTo>
                  <a:lnTo>
                    <a:pt x="56" y="115"/>
                  </a:lnTo>
                  <a:lnTo>
                    <a:pt x="48" y="126"/>
                  </a:lnTo>
                  <a:lnTo>
                    <a:pt x="41" y="137"/>
                  </a:lnTo>
                  <a:lnTo>
                    <a:pt x="34" y="149"/>
                  </a:lnTo>
                  <a:lnTo>
                    <a:pt x="28" y="161"/>
                  </a:lnTo>
                  <a:lnTo>
                    <a:pt x="22" y="174"/>
                  </a:lnTo>
                  <a:lnTo>
                    <a:pt x="17" y="186"/>
                  </a:lnTo>
                  <a:lnTo>
                    <a:pt x="13" y="199"/>
                  </a:lnTo>
                  <a:lnTo>
                    <a:pt x="9" y="213"/>
                  </a:lnTo>
                  <a:lnTo>
                    <a:pt x="6" y="226"/>
                  </a:lnTo>
                  <a:lnTo>
                    <a:pt x="4" y="240"/>
                  </a:lnTo>
                  <a:lnTo>
                    <a:pt x="2" y="255"/>
                  </a:lnTo>
                  <a:lnTo>
                    <a:pt x="1" y="270"/>
                  </a:lnTo>
                  <a:lnTo>
                    <a:pt x="0" y="284"/>
                  </a:lnTo>
                  <a:lnTo>
                    <a:pt x="0" y="284"/>
                  </a:lnTo>
                  <a:lnTo>
                    <a:pt x="1" y="298"/>
                  </a:lnTo>
                  <a:lnTo>
                    <a:pt x="2" y="313"/>
                  </a:lnTo>
                  <a:lnTo>
                    <a:pt x="4" y="327"/>
                  </a:lnTo>
                  <a:lnTo>
                    <a:pt x="6" y="341"/>
                  </a:lnTo>
                  <a:lnTo>
                    <a:pt x="9" y="354"/>
                  </a:lnTo>
                  <a:lnTo>
                    <a:pt x="13" y="368"/>
                  </a:lnTo>
                  <a:lnTo>
                    <a:pt x="18" y="381"/>
                  </a:lnTo>
                  <a:lnTo>
                    <a:pt x="23" y="394"/>
                  </a:lnTo>
                  <a:lnTo>
                    <a:pt x="28" y="406"/>
                  </a:lnTo>
                  <a:lnTo>
                    <a:pt x="34" y="418"/>
                  </a:lnTo>
                  <a:lnTo>
                    <a:pt x="41" y="430"/>
                  </a:lnTo>
                  <a:lnTo>
                    <a:pt x="49" y="442"/>
                  </a:lnTo>
                  <a:lnTo>
                    <a:pt x="57" y="453"/>
                  </a:lnTo>
                  <a:lnTo>
                    <a:pt x="65" y="464"/>
                  </a:lnTo>
                  <a:lnTo>
                    <a:pt x="74" y="474"/>
                  </a:lnTo>
                  <a:lnTo>
                    <a:pt x="83" y="484"/>
                  </a:lnTo>
                  <a:lnTo>
                    <a:pt x="93" y="493"/>
                  </a:lnTo>
                  <a:lnTo>
                    <a:pt x="103" y="502"/>
                  </a:lnTo>
                  <a:lnTo>
                    <a:pt x="114" y="510"/>
                  </a:lnTo>
                  <a:lnTo>
                    <a:pt x="125" y="518"/>
                  </a:lnTo>
                  <a:lnTo>
                    <a:pt x="136" y="526"/>
                  </a:lnTo>
                  <a:lnTo>
                    <a:pt x="148" y="532"/>
                  </a:lnTo>
                  <a:lnTo>
                    <a:pt x="160" y="539"/>
                  </a:lnTo>
                  <a:lnTo>
                    <a:pt x="173" y="544"/>
                  </a:lnTo>
                  <a:lnTo>
                    <a:pt x="186" y="549"/>
                  </a:lnTo>
                  <a:lnTo>
                    <a:pt x="199" y="554"/>
                  </a:lnTo>
                  <a:lnTo>
                    <a:pt x="212" y="558"/>
                  </a:lnTo>
                  <a:lnTo>
                    <a:pt x="226" y="561"/>
                  </a:lnTo>
                  <a:lnTo>
                    <a:pt x="240" y="563"/>
                  </a:lnTo>
                  <a:lnTo>
                    <a:pt x="254" y="565"/>
                  </a:lnTo>
                  <a:lnTo>
                    <a:pt x="269" y="566"/>
                  </a:lnTo>
                  <a:lnTo>
                    <a:pt x="284" y="567"/>
                  </a:lnTo>
                  <a:lnTo>
                    <a:pt x="284" y="567"/>
                  </a:lnTo>
                  <a:lnTo>
                    <a:pt x="298" y="566"/>
                  </a:lnTo>
                  <a:lnTo>
                    <a:pt x="313" y="565"/>
                  </a:lnTo>
                  <a:lnTo>
                    <a:pt x="327" y="563"/>
                  </a:lnTo>
                  <a:lnTo>
                    <a:pt x="341" y="561"/>
                  </a:lnTo>
                  <a:lnTo>
                    <a:pt x="354" y="558"/>
                  </a:lnTo>
                  <a:lnTo>
                    <a:pt x="368" y="554"/>
                  </a:lnTo>
                  <a:lnTo>
                    <a:pt x="381" y="549"/>
                  </a:lnTo>
                  <a:lnTo>
                    <a:pt x="394" y="544"/>
                  </a:lnTo>
                  <a:lnTo>
                    <a:pt x="406" y="539"/>
                  </a:lnTo>
                  <a:lnTo>
                    <a:pt x="418" y="532"/>
                  </a:lnTo>
                  <a:lnTo>
                    <a:pt x="430" y="526"/>
                  </a:lnTo>
                  <a:lnTo>
                    <a:pt x="442" y="518"/>
                  </a:lnTo>
                  <a:lnTo>
                    <a:pt x="453" y="510"/>
                  </a:lnTo>
                  <a:lnTo>
                    <a:pt x="463" y="502"/>
                  </a:lnTo>
                  <a:lnTo>
                    <a:pt x="474" y="493"/>
                  </a:lnTo>
                  <a:lnTo>
                    <a:pt x="484" y="484"/>
                  </a:lnTo>
                  <a:lnTo>
                    <a:pt x="493" y="474"/>
                  </a:lnTo>
                  <a:lnTo>
                    <a:pt x="502" y="464"/>
                  </a:lnTo>
                  <a:lnTo>
                    <a:pt x="510" y="453"/>
                  </a:lnTo>
                  <a:lnTo>
                    <a:pt x="518" y="442"/>
                  </a:lnTo>
                  <a:lnTo>
                    <a:pt x="525" y="430"/>
                  </a:lnTo>
                  <a:lnTo>
                    <a:pt x="532" y="418"/>
                  </a:lnTo>
                  <a:lnTo>
                    <a:pt x="538" y="406"/>
                  </a:lnTo>
                  <a:lnTo>
                    <a:pt x="544" y="394"/>
                  </a:lnTo>
                  <a:lnTo>
                    <a:pt x="549" y="381"/>
                  </a:lnTo>
                  <a:lnTo>
                    <a:pt x="554" y="368"/>
                  </a:lnTo>
                  <a:lnTo>
                    <a:pt x="557" y="354"/>
                  </a:lnTo>
                  <a:lnTo>
                    <a:pt x="561" y="341"/>
                  </a:lnTo>
                  <a:lnTo>
                    <a:pt x="563" y="327"/>
                  </a:lnTo>
                  <a:lnTo>
                    <a:pt x="565" y="313"/>
                  </a:lnTo>
                  <a:lnTo>
                    <a:pt x="566" y="298"/>
                  </a:lnTo>
                  <a:lnTo>
                    <a:pt x="566" y="284"/>
                  </a:lnTo>
                  <a:lnTo>
                    <a:pt x="566" y="284"/>
                  </a:lnTo>
                  <a:lnTo>
                    <a:pt x="566" y="270"/>
                  </a:lnTo>
                  <a:lnTo>
                    <a:pt x="565" y="255"/>
                  </a:lnTo>
                  <a:lnTo>
                    <a:pt x="563" y="240"/>
                  </a:lnTo>
                  <a:lnTo>
                    <a:pt x="561" y="226"/>
                  </a:lnTo>
                  <a:lnTo>
                    <a:pt x="558" y="213"/>
                  </a:lnTo>
                  <a:lnTo>
                    <a:pt x="554" y="199"/>
                  </a:lnTo>
                  <a:lnTo>
                    <a:pt x="549" y="186"/>
                  </a:lnTo>
                  <a:lnTo>
                    <a:pt x="544" y="174"/>
                  </a:lnTo>
                  <a:lnTo>
                    <a:pt x="539" y="161"/>
                  </a:lnTo>
                  <a:lnTo>
                    <a:pt x="532" y="149"/>
                  </a:lnTo>
                  <a:lnTo>
                    <a:pt x="526" y="137"/>
                  </a:lnTo>
                  <a:lnTo>
                    <a:pt x="518" y="126"/>
                  </a:lnTo>
                  <a:lnTo>
                    <a:pt x="511" y="115"/>
                  </a:lnTo>
                  <a:lnTo>
                    <a:pt x="502" y="104"/>
                  </a:lnTo>
                  <a:lnTo>
                    <a:pt x="493" y="94"/>
                  </a:lnTo>
                  <a:lnTo>
                    <a:pt x="484" y="84"/>
                  </a:lnTo>
                  <a:lnTo>
                    <a:pt x="474" y="75"/>
                  </a:lnTo>
                  <a:lnTo>
                    <a:pt x="464" y="66"/>
                  </a:lnTo>
                  <a:lnTo>
                    <a:pt x="454" y="57"/>
                  </a:lnTo>
                  <a:lnTo>
                    <a:pt x="443" y="49"/>
                  </a:lnTo>
                  <a:lnTo>
                    <a:pt x="431" y="42"/>
                  </a:lnTo>
                  <a:lnTo>
                    <a:pt x="419" y="35"/>
                  </a:lnTo>
                  <a:lnTo>
                    <a:pt x="407" y="29"/>
                  </a:lnTo>
                  <a:lnTo>
                    <a:pt x="395" y="23"/>
                  </a:lnTo>
                  <a:lnTo>
                    <a:pt x="382" y="18"/>
                  </a:lnTo>
                  <a:lnTo>
                    <a:pt x="369" y="14"/>
                  </a:lnTo>
                  <a:lnTo>
                    <a:pt x="356" y="10"/>
                  </a:lnTo>
                  <a:lnTo>
                    <a:pt x="342" y="7"/>
                  </a:lnTo>
                  <a:lnTo>
                    <a:pt x="328" y="4"/>
                  </a:lnTo>
                  <a:lnTo>
                    <a:pt x="314" y="2"/>
                  </a:lnTo>
                  <a:lnTo>
                    <a:pt x="300" y="1"/>
                  </a:lnTo>
                  <a:lnTo>
                    <a:pt x="286" y="0"/>
                  </a:lnTo>
                  <a:lnTo>
                    <a:pt x="282" y="0"/>
                  </a:lnTo>
                  <a:close/>
                  <a:moveTo>
                    <a:pt x="95" y="90"/>
                  </a:moveTo>
                  <a:lnTo>
                    <a:pt x="95" y="90"/>
                  </a:lnTo>
                  <a:lnTo>
                    <a:pt x="111" y="76"/>
                  </a:lnTo>
                  <a:lnTo>
                    <a:pt x="128" y="63"/>
                  </a:lnTo>
                  <a:lnTo>
                    <a:pt x="147" y="51"/>
                  </a:lnTo>
                  <a:lnTo>
                    <a:pt x="166" y="41"/>
                  </a:lnTo>
                  <a:lnTo>
                    <a:pt x="185" y="32"/>
                  </a:lnTo>
                  <a:lnTo>
                    <a:pt x="206" y="25"/>
                  </a:lnTo>
                  <a:lnTo>
                    <a:pt x="226" y="20"/>
                  </a:lnTo>
                  <a:lnTo>
                    <a:pt x="248" y="16"/>
                  </a:lnTo>
                  <a:lnTo>
                    <a:pt x="248" y="16"/>
                  </a:lnTo>
                  <a:lnTo>
                    <a:pt x="254" y="15"/>
                  </a:lnTo>
                  <a:lnTo>
                    <a:pt x="254" y="15"/>
                  </a:lnTo>
                  <a:lnTo>
                    <a:pt x="247" y="19"/>
                  </a:lnTo>
                  <a:lnTo>
                    <a:pt x="247" y="19"/>
                  </a:lnTo>
                  <a:lnTo>
                    <a:pt x="233" y="30"/>
                  </a:lnTo>
                  <a:lnTo>
                    <a:pt x="215" y="46"/>
                  </a:lnTo>
                  <a:lnTo>
                    <a:pt x="206" y="55"/>
                  </a:lnTo>
                  <a:lnTo>
                    <a:pt x="196" y="66"/>
                  </a:lnTo>
                  <a:lnTo>
                    <a:pt x="186" y="78"/>
                  </a:lnTo>
                  <a:lnTo>
                    <a:pt x="176" y="92"/>
                  </a:lnTo>
                  <a:lnTo>
                    <a:pt x="176" y="92"/>
                  </a:lnTo>
                  <a:lnTo>
                    <a:pt x="176" y="92"/>
                  </a:lnTo>
                  <a:lnTo>
                    <a:pt x="176" y="92"/>
                  </a:lnTo>
                  <a:lnTo>
                    <a:pt x="94" y="92"/>
                  </a:lnTo>
                  <a:lnTo>
                    <a:pt x="94" y="92"/>
                  </a:lnTo>
                  <a:lnTo>
                    <a:pt x="95" y="90"/>
                  </a:lnTo>
                  <a:lnTo>
                    <a:pt x="95" y="90"/>
                  </a:lnTo>
                  <a:close/>
                  <a:moveTo>
                    <a:pt x="194" y="90"/>
                  </a:moveTo>
                  <a:lnTo>
                    <a:pt x="194" y="90"/>
                  </a:lnTo>
                  <a:lnTo>
                    <a:pt x="203" y="79"/>
                  </a:lnTo>
                  <a:lnTo>
                    <a:pt x="212" y="69"/>
                  </a:lnTo>
                  <a:lnTo>
                    <a:pt x="230" y="50"/>
                  </a:lnTo>
                  <a:lnTo>
                    <a:pt x="247" y="36"/>
                  </a:lnTo>
                  <a:lnTo>
                    <a:pt x="262" y="25"/>
                  </a:lnTo>
                  <a:lnTo>
                    <a:pt x="262" y="25"/>
                  </a:lnTo>
                  <a:lnTo>
                    <a:pt x="278" y="15"/>
                  </a:lnTo>
                  <a:lnTo>
                    <a:pt x="278" y="15"/>
                  </a:lnTo>
                  <a:lnTo>
                    <a:pt x="278" y="92"/>
                  </a:lnTo>
                  <a:lnTo>
                    <a:pt x="278" y="92"/>
                  </a:lnTo>
                  <a:lnTo>
                    <a:pt x="192" y="92"/>
                  </a:lnTo>
                  <a:lnTo>
                    <a:pt x="192" y="92"/>
                  </a:lnTo>
                  <a:lnTo>
                    <a:pt x="194" y="90"/>
                  </a:lnTo>
                  <a:lnTo>
                    <a:pt x="194" y="90"/>
                  </a:lnTo>
                  <a:close/>
                  <a:moveTo>
                    <a:pt x="290" y="15"/>
                  </a:moveTo>
                  <a:lnTo>
                    <a:pt x="290" y="15"/>
                  </a:lnTo>
                  <a:lnTo>
                    <a:pt x="305" y="25"/>
                  </a:lnTo>
                  <a:lnTo>
                    <a:pt x="305" y="25"/>
                  </a:lnTo>
                  <a:lnTo>
                    <a:pt x="320" y="36"/>
                  </a:lnTo>
                  <a:lnTo>
                    <a:pt x="337" y="50"/>
                  </a:lnTo>
                  <a:lnTo>
                    <a:pt x="355" y="69"/>
                  </a:lnTo>
                  <a:lnTo>
                    <a:pt x="364" y="79"/>
                  </a:lnTo>
                  <a:lnTo>
                    <a:pt x="373" y="90"/>
                  </a:lnTo>
                  <a:lnTo>
                    <a:pt x="373" y="90"/>
                  </a:lnTo>
                  <a:lnTo>
                    <a:pt x="374" y="92"/>
                  </a:lnTo>
                  <a:lnTo>
                    <a:pt x="374" y="92"/>
                  </a:lnTo>
                  <a:lnTo>
                    <a:pt x="290" y="92"/>
                  </a:lnTo>
                  <a:lnTo>
                    <a:pt x="290" y="92"/>
                  </a:lnTo>
                  <a:lnTo>
                    <a:pt x="290" y="15"/>
                  </a:lnTo>
                  <a:lnTo>
                    <a:pt x="290" y="15"/>
                  </a:lnTo>
                  <a:close/>
                  <a:moveTo>
                    <a:pt x="391" y="92"/>
                  </a:moveTo>
                  <a:lnTo>
                    <a:pt x="391" y="92"/>
                  </a:lnTo>
                  <a:lnTo>
                    <a:pt x="376" y="72"/>
                  </a:lnTo>
                  <a:lnTo>
                    <a:pt x="359" y="53"/>
                  </a:lnTo>
                  <a:lnTo>
                    <a:pt x="340" y="35"/>
                  </a:lnTo>
                  <a:lnTo>
                    <a:pt x="319" y="19"/>
                  </a:lnTo>
                  <a:lnTo>
                    <a:pt x="319" y="19"/>
                  </a:lnTo>
                  <a:lnTo>
                    <a:pt x="314" y="16"/>
                  </a:lnTo>
                  <a:lnTo>
                    <a:pt x="314" y="16"/>
                  </a:lnTo>
                  <a:lnTo>
                    <a:pt x="320" y="16"/>
                  </a:lnTo>
                  <a:lnTo>
                    <a:pt x="320" y="16"/>
                  </a:lnTo>
                  <a:lnTo>
                    <a:pt x="341" y="20"/>
                  </a:lnTo>
                  <a:lnTo>
                    <a:pt x="362" y="25"/>
                  </a:lnTo>
                  <a:lnTo>
                    <a:pt x="382" y="32"/>
                  </a:lnTo>
                  <a:lnTo>
                    <a:pt x="402" y="41"/>
                  </a:lnTo>
                  <a:lnTo>
                    <a:pt x="420" y="51"/>
                  </a:lnTo>
                  <a:lnTo>
                    <a:pt x="438" y="63"/>
                  </a:lnTo>
                  <a:lnTo>
                    <a:pt x="455" y="76"/>
                  </a:lnTo>
                  <a:lnTo>
                    <a:pt x="471" y="90"/>
                  </a:lnTo>
                  <a:lnTo>
                    <a:pt x="471" y="90"/>
                  </a:lnTo>
                  <a:lnTo>
                    <a:pt x="473" y="92"/>
                  </a:lnTo>
                  <a:lnTo>
                    <a:pt x="473" y="92"/>
                  </a:lnTo>
                  <a:lnTo>
                    <a:pt x="391" y="92"/>
                  </a:lnTo>
                  <a:lnTo>
                    <a:pt x="391" y="92"/>
                  </a:lnTo>
                  <a:lnTo>
                    <a:pt x="391" y="92"/>
                  </a:lnTo>
                  <a:lnTo>
                    <a:pt x="391" y="92"/>
                  </a:lnTo>
                  <a:close/>
                  <a:moveTo>
                    <a:pt x="167" y="105"/>
                  </a:moveTo>
                  <a:lnTo>
                    <a:pt x="167" y="105"/>
                  </a:lnTo>
                  <a:lnTo>
                    <a:pt x="166" y="107"/>
                  </a:lnTo>
                  <a:lnTo>
                    <a:pt x="166" y="107"/>
                  </a:lnTo>
                  <a:lnTo>
                    <a:pt x="156" y="126"/>
                  </a:lnTo>
                  <a:lnTo>
                    <a:pt x="148" y="145"/>
                  </a:lnTo>
                  <a:lnTo>
                    <a:pt x="141" y="165"/>
                  </a:lnTo>
                  <a:lnTo>
                    <a:pt x="136" y="185"/>
                  </a:lnTo>
                  <a:lnTo>
                    <a:pt x="136" y="185"/>
                  </a:lnTo>
                  <a:lnTo>
                    <a:pt x="136" y="186"/>
                  </a:lnTo>
                  <a:lnTo>
                    <a:pt x="136" y="186"/>
                  </a:lnTo>
                  <a:lnTo>
                    <a:pt x="32" y="186"/>
                  </a:lnTo>
                  <a:lnTo>
                    <a:pt x="32" y="186"/>
                  </a:lnTo>
                  <a:lnTo>
                    <a:pt x="33" y="185"/>
                  </a:lnTo>
                  <a:lnTo>
                    <a:pt x="33" y="185"/>
                  </a:lnTo>
                  <a:lnTo>
                    <a:pt x="42" y="163"/>
                  </a:lnTo>
                  <a:lnTo>
                    <a:pt x="53" y="143"/>
                  </a:lnTo>
                  <a:lnTo>
                    <a:pt x="66" y="124"/>
                  </a:lnTo>
                  <a:lnTo>
                    <a:pt x="81" y="106"/>
                  </a:lnTo>
                  <a:lnTo>
                    <a:pt x="81" y="106"/>
                  </a:lnTo>
                  <a:lnTo>
                    <a:pt x="81" y="105"/>
                  </a:lnTo>
                  <a:lnTo>
                    <a:pt x="81" y="105"/>
                  </a:lnTo>
                  <a:lnTo>
                    <a:pt x="167" y="105"/>
                  </a:lnTo>
                  <a:lnTo>
                    <a:pt x="167" y="105"/>
                  </a:lnTo>
                  <a:close/>
                  <a:moveTo>
                    <a:pt x="278" y="105"/>
                  </a:moveTo>
                  <a:lnTo>
                    <a:pt x="278" y="105"/>
                  </a:lnTo>
                  <a:lnTo>
                    <a:pt x="278" y="186"/>
                  </a:lnTo>
                  <a:lnTo>
                    <a:pt x="278" y="186"/>
                  </a:lnTo>
                  <a:lnTo>
                    <a:pt x="149" y="186"/>
                  </a:lnTo>
                  <a:lnTo>
                    <a:pt x="149" y="186"/>
                  </a:lnTo>
                  <a:lnTo>
                    <a:pt x="150" y="185"/>
                  </a:lnTo>
                  <a:lnTo>
                    <a:pt x="150" y="185"/>
                  </a:lnTo>
                  <a:lnTo>
                    <a:pt x="155" y="164"/>
                  </a:lnTo>
                  <a:lnTo>
                    <a:pt x="162" y="144"/>
                  </a:lnTo>
                  <a:lnTo>
                    <a:pt x="172" y="125"/>
                  </a:lnTo>
                  <a:lnTo>
                    <a:pt x="183" y="106"/>
                  </a:lnTo>
                  <a:lnTo>
                    <a:pt x="183" y="106"/>
                  </a:lnTo>
                  <a:lnTo>
                    <a:pt x="183" y="105"/>
                  </a:lnTo>
                  <a:lnTo>
                    <a:pt x="183" y="105"/>
                  </a:lnTo>
                  <a:lnTo>
                    <a:pt x="278" y="105"/>
                  </a:lnTo>
                  <a:lnTo>
                    <a:pt x="278" y="105"/>
                  </a:lnTo>
                  <a:close/>
                  <a:moveTo>
                    <a:pt x="384" y="105"/>
                  </a:moveTo>
                  <a:lnTo>
                    <a:pt x="384" y="105"/>
                  </a:lnTo>
                  <a:lnTo>
                    <a:pt x="384" y="106"/>
                  </a:lnTo>
                  <a:lnTo>
                    <a:pt x="384" y="106"/>
                  </a:lnTo>
                  <a:lnTo>
                    <a:pt x="395" y="125"/>
                  </a:lnTo>
                  <a:lnTo>
                    <a:pt x="404" y="144"/>
                  </a:lnTo>
                  <a:lnTo>
                    <a:pt x="412" y="164"/>
                  </a:lnTo>
                  <a:lnTo>
                    <a:pt x="417" y="185"/>
                  </a:lnTo>
                  <a:lnTo>
                    <a:pt x="417" y="185"/>
                  </a:lnTo>
                  <a:lnTo>
                    <a:pt x="417" y="186"/>
                  </a:lnTo>
                  <a:lnTo>
                    <a:pt x="417" y="186"/>
                  </a:lnTo>
                  <a:lnTo>
                    <a:pt x="290" y="186"/>
                  </a:lnTo>
                  <a:lnTo>
                    <a:pt x="290" y="186"/>
                  </a:lnTo>
                  <a:lnTo>
                    <a:pt x="290" y="105"/>
                  </a:lnTo>
                  <a:lnTo>
                    <a:pt x="290" y="105"/>
                  </a:lnTo>
                  <a:lnTo>
                    <a:pt x="384" y="105"/>
                  </a:lnTo>
                  <a:lnTo>
                    <a:pt x="384" y="105"/>
                  </a:lnTo>
                  <a:close/>
                  <a:moveTo>
                    <a:pt x="486" y="105"/>
                  </a:moveTo>
                  <a:lnTo>
                    <a:pt x="486" y="105"/>
                  </a:lnTo>
                  <a:lnTo>
                    <a:pt x="486" y="106"/>
                  </a:lnTo>
                  <a:lnTo>
                    <a:pt x="486" y="106"/>
                  </a:lnTo>
                  <a:lnTo>
                    <a:pt x="501" y="124"/>
                  </a:lnTo>
                  <a:lnTo>
                    <a:pt x="514" y="143"/>
                  </a:lnTo>
                  <a:lnTo>
                    <a:pt x="525" y="163"/>
                  </a:lnTo>
                  <a:lnTo>
                    <a:pt x="534" y="185"/>
                  </a:lnTo>
                  <a:lnTo>
                    <a:pt x="534" y="185"/>
                  </a:lnTo>
                  <a:lnTo>
                    <a:pt x="535" y="186"/>
                  </a:lnTo>
                  <a:lnTo>
                    <a:pt x="535" y="186"/>
                  </a:lnTo>
                  <a:lnTo>
                    <a:pt x="431" y="186"/>
                  </a:lnTo>
                  <a:lnTo>
                    <a:pt x="431" y="186"/>
                  </a:lnTo>
                  <a:lnTo>
                    <a:pt x="431" y="185"/>
                  </a:lnTo>
                  <a:lnTo>
                    <a:pt x="431" y="185"/>
                  </a:lnTo>
                  <a:lnTo>
                    <a:pt x="426" y="165"/>
                  </a:lnTo>
                  <a:lnTo>
                    <a:pt x="419" y="145"/>
                  </a:lnTo>
                  <a:lnTo>
                    <a:pt x="411" y="126"/>
                  </a:lnTo>
                  <a:lnTo>
                    <a:pt x="400" y="107"/>
                  </a:lnTo>
                  <a:lnTo>
                    <a:pt x="400" y="107"/>
                  </a:lnTo>
                  <a:lnTo>
                    <a:pt x="400" y="105"/>
                  </a:lnTo>
                  <a:lnTo>
                    <a:pt x="400" y="105"/>
                  </a:lnTo>
                  <a:lnTo>
                    <a:pt x="486" y="105"/>
                  </a:lnTo>
                  <a:lnTo>
                    <a:pt x="486" y="105"/>
                  </a:lnTo>
                  <a:close/>
                  <a:moveTo>
                    <a:pt x="540" y="199"/>
                  </a:moveTo>
                  <a:lnTo>
                    <a:pt x="540" y="199"/>
                  </a:lnTo>
                  <a:lnTo>
                    <a:pt x="540" y="200"/>
                  </a:lnTo>
                  <a:lnTo>
                    <a:pt x="540" y="200"/>
                  </a:lnTo>
                  <a:lnTo>
                    <a:pt x="545" y="220"/>
                  </a:lnTo>
                  <a:lnTo>
                    <a:pt x="549" y="242"/>
                  </a:lnTo>
                  <a:lnTo>
                    <a:pt x="552" y="263"/>
                  </a:lnTo>
                  <a:lnTo>
                    <a:pt x="553" y="284"/>
                  </a:lnTo>
                  <a:lnTo>
                    <a:pt x="553" y="284"/>
                  </a:lnTo>
                  <a:lnTo>
                    <a:pt x="552" y="305"/>
                  </a:lnTo>
                  <a:lnTo>
                    <a:pt x="549" y="326"/>
                  </a:lnTo>
                  <a:lnTo>
                    <a:pt x="545" y="347"/>
                  </a:lnTo>
                  <a:lnTo>
                    <a:pt x="540" y="367"/>
                  </a:lnTo>
                  <a:lnTo>
                    <a:pt x="540" y="367"/>
                  </a:lnTo>
                  <a:lnTo>
                    <a:pt x="539" y="368"/>
                  </a:lnTo>
                  <a:lnTo>
                    <a:pt x="539" y="368"/>
                  </a:lnTo>
                  <a:lnTo>
                    <a:pt x="27" y="368"/>
                  </a:lnTo>
                  <a:lnTo>
                    <a:pt x="27" y="368"/>
                  </a:lnTo>
                  <a:lnTo>
                    <a:pt x="27" y="367"/>
                  </a:lnTo>
                  <a:lnTo>
                    <a:pt x="27" y="367"/>
                  </a:lnTo>
                  <a:lnTo>
                    <a:pt x="27" y="367"/>
                  </a:lnTo>
                  <a:lnTo>
                    <a:pt x="21" y="347"/>
                  </a:lnTo>
                  <a:lnTo>
                    <a:pt x="17" y="326"/>
                  </a:lnTo>
                  <a:lnTo>
                    <a:pt x="15" y="305"/>
                  </a:lnTo>
                  <a:lnTo>
                    <a:pt x="14" y="284"/>
                  </a:lnTo>
                  <a:lnTo>
                    <a:pt x="14" y="284"/>
                  </a:lnTo>
                  <a:lnTo>
                    <a:pt x="15" y="263"/>
                  </a:lnTo>
                  <a:lnTo>
                    <a:pt x="17" y="242"/>
                  </a:lnTo>
                  <a:lnTo>
                    <a:pt x="21" y="220"/>
                  </a:lnTo>
                  <a:lnTo>
                    <a:pt x="27" y="200"/>
                  </a:lnTo>
                  <a:lnTo>
                    <a:pt x="27" y="200"/>
                  </a:lnTo>
                  <a:lnTo>
                    <a:pt x="27" y="199"/>
                  </a:lnTo>
                  <a:lnTo>
                    <a:pt x="27" y="199"/>
                  </a:lnTo>
                  <a:lnTo>
                    <a:pt x="540" y="199"/>
                  </a:lnTo>
                  <a:lnTo>
                    <a:pt x="540" y="199"/>
                  </a:lnTo>
                  <a:close/>
                  <a:moveTo>
                    <a:pt x="136" y="381"/>
                  </a:moveTo>
                  <a:lnTo>
                    <a:pt x="136" y="381"/>
                  </a:lnTo>
                  <a:lnTo>
                    <a:pt x="136" y="381"/>
                  </a:lnTo>
                  <a:lnTo>
                    <a:pt x="136" y="381"/>
                  </a:lnTo>
                  <a:lnTo>
                    <a:pt x="141" y="402"/>
                  </a:lnTo>
                  <a:lnTo>
                    <a:pt x="148" y="421"/>
                  </a:lnTo>
                  <a:lnTo>
                    <a:pt x="156" y="441"/>
                  </a:lnTo>
                  <a:lnTo>
                    <a:pt x="166" y="460"/>
                  </a:lnTo>
                  <a:lnTo>
                    <a:pt x="166" y="460"/>
                  </a:lnTo>
                  <a:lnTo>
                    <a:pt x="167" y="461"/>
                  </a:lnTo>
                  <a:lnTo>
                    <a:pt x="167" y="461"/>
                  </a:lnTo>
                  <a:lnTo>
                    <a:pt x="81" y="461"/>
                  </a:lnTo>
                  <a:lnTo>
                    <a:pt x="81" y="461"/>
                  </a:lnTo>
                  <a:lnTo>
                    <a:pt x="81" y="461"/>
                  </a:lnTo>
                  <a:lnTo>
                    <a:pt x="81" y="461"/>
                  </a:lnTo>
                  <a:lnTo>
                    <a:pt x="81" y="461"/>
                  </a:lnTo>
                  <a:lnTo>
                    <a:pt x="66" y="443"/>
                  </a:lnTo>
                  <a:lnTo>
                    <a:pt x="53" y="423"/>
                  </a:lnTo>
                  <a:lnTo>
                    <a:pt x="42" y="403"/>
                  </a:lnTo>
                  <a:lnTo>
                    <a:pt x="33" y="382"/>
                  </a:lnTo>
                  <a:lnTo>
                    <a:pt x="33" y="382"/>
                  </a:lnTo>
                  <a:lnTo>
                    <a:pt x="32" y="381"/>
                  </a:lnTo>
                  <a:lnTo>
                    <a:pt x="32" y="381"/>
                  </a:lnTo>
                  <a:lnTo>
                    <a:pt x="136" y="381"/>
                  </a:lnTo>
                  <a:lnTo>
                    <a:pt x="136" y="381"/>
                  </a:lnTo>
                  <a:close/>
                  <a:moveTo>
                    <a:pt x="278" y="381"/>
                  </a:moveTo>
                  <a:lnTo>
                    <a:pt x="278" y="381"/>
                  </a:lnTo>
                  <a:lnTo>
                    <a:pt x="278" y="461"/>
                  </a:lnTo>
                  <a:lnTo>
                    <a:pt x="278" y="461"/>
                  </a:lnTo>
                  <a:lnTo>
                    <a:pt x="183" y="461"/>
                  </a:lnTo>
                  <a:lnTo>
                    <a:pt x="183" y="461"/>
                  </a:lnTo>
                  <a:lnTo>
                    <a:pt x="183" y="461"/>
                  </a:lnTo>
                  <a:lnTo>
                    <a:pt x="183" y="461"/>
                  </a:lnTo>
                  <a:lnTo>
                    <a:pt x="172" y="442"/>
                  </a:lnTo>
                  <a:lnTo>
                    <a:pt x="162" y="422"/>
                  </a:lnTo>
                  <a:lnTo>
                    <a:pt x="155" y="402"/>
                  </a:lnTo>
                  <a:lnTo>
                    <a:pt x="150" y="382"/>
                  </a:lnTo>
                  <a:lnTo>
                    <a:pt x="150" y="382"/>
                  </a:lnTo>
                  <a:lnTo>
                    <a:pt x="149" y="381"/>
                  </a:lnTo>
                  <a:lnTo>
                    <a:pt x="149" y="381"/>
                  </a:lnTo>
                  <a:lnTo>
                    <a:pt x="278" y="381"/>
                  </a:lnTo>
                  <a:lnTo>
                    <a:pt x="278" y="381"/>
                  </a:lnTo>
                  <a:close/>
                  <a:moveTo>
                    <a:pt x="417" y="381"/>
                  </a:moveTo>
                  <a:lnTo>
                    <a:pt x="417" y="381"/>
                  </a:lnTo>
                  <a:lnTo>
                    <a:pt x="417" y="382"/>
                  </a:lnTo>
                  <a:lnTo>
                    <a:pt x="417" y="382"/>
                  </a:lnTo>
                  <a:lnTo>
                    <a:pt x="412" y="402"/>
                  </a:lnTo>
                  <a:lnTo>
                    <a:pt x="404" y="422"/>
                  </a:lnTo>
                  <a:lnTo>
                    <a:pt x="395" y="442"/>
                  </a:lnTo>
                  <a:lnTo>
                    <a:pt x="384" y="461"/>
                  </a:lnTo>
                  <a:lnTo>
                    <a:pt x="384" y="461"/>
                  </a:lnTo>
                  <a:lnTo>
                    <a:pt x="384" y="461"/>
                  </a:lnTo>
                  <a:lnTo>
                    <a:pt x="384" y="461"/>
                  </a:lnTo>
                  <a:lnTo>
                    <a:pt x="290" y="461"/>
                  </a:lnTo>
                  <a:lnTo>
                    <a:pt x="290" y="461"/>
                  </a:lnTo>
                  <a:lnTo>
                    <a:pt x="290" y="381"/>
                  </a:lnTo>
                  <a:lnTo>
                    <a:pt x="290" y="381"/>
                  </a:lnTo>
                  <a:lnTo>
                    <a:pt x="417" y="381"/>
                  </a:lnTo>
                  <a:lnTo>
                    <a:pt x="417" y="381"/>
                  </a:lnTo>
                  <a:close/>
                  <a:moveTo>
                    <a:pt x="535" y="381"/>
                  </a:moveTo>
                  <a:lnTo>
                    <a:pt x="535" y="381"/>
                  </a:lnTo>
                  <a:lnTo>
                    <a:pt x="534" y="382"/>
                  </a:lnTo>
                  <a:lnTo>
                    <a:pt x="534" y="382"/>
                  </a:lnTo>
                  <a:lnTo>
                    <a:pt x="525" y="403"/>
                  </a:lnTo>
                  <a:lnTo>
                    <a:pt x="514" y="423"/>
                  </a:lnTo>
                  <a:lnTo>
                    <a:pt x="501" y="443"/>
                  </a:lnTo>
                  <a:lnTo>
                    <a:pt x="486" y="461"/>
                  </a:lnTo>
                  <a:lnTo>
                    <a:pt x="486" y="461"/>
                  </a:lnTo>
                  <a:lnTo>
                    <a:pt x="486" y="461"/>
                  </a:lnTo>
                  <a:lnTo>
                    <a:pt x="486" y="461"/>
                  </a:lnTo>
                  <a:lnTo>
                    <a:pt x="400" y="461"/>
                  </a:lnTo>
                  <a:lnTo>
                    <a:pt x="400" y="461"/>
                  </a:lnTo>
                  <a:lnTo>
                    <a:pt x="400" y="460"/>
                  </a:lnTo>
                  <a:lnTo>
                    <a:pt x="400" y="460"/>
                  </a:lnTo>
                  <a:lnTo>
                    <a:pt x="400" y="460"/>
                  </a:lnTo>
                  <a:lnTo>
                    <a:pt x="411" y="441"/>
                  </a:lnTo>
                  <a:lnTo>
                    <a:pt x="419" y="421"/>
                  </a:lnTo>
                  <a:lnTo>
                    <a:pt x="426" y="402"/>
                  </a:lnTo>
                  <a:lnTo>
                    <a:pt x="431" y="381"/>
                  </a:lnTo>
                  <a:lnTo>
                    <a:pt x="431" y="381"/>
                  </a:lnTo>
                  <a:lnTo>
                    <a:pt x="431" y="381"/>
                  </a:lnTo>
                  <a:lnTo>
                    <a:pt x="431" y="381"/>
                  </a:lnTo>
                  <a:lnTo>
                    <a:pt x="535" y="381"/>
                  </a:lnTo>
                  <a:lnTo>
                    <a:pt x="535" y="381"/>
                  </a:lnTo>
                  <a:close/>
                  <a:moveTo>
                    <a:pt x="176" y="475"/>
                  </a:moveTo>
                  <a:lnTo>
                    <a:pt x="176" y="475"/>
                  </a:lnTo>
                  <a:lnTo>
                    <a:pt x="176" y="475"/>
                  </a:lnTo>
                  <a:lnTo>
                    <a:pt x="176" y="475"/>
                  </a:lnTo>
                  <a:lnTo>
                    <a:pt x="191" y="495"/>
                  </a:lnTo>
                  <a:lnTo>
                    <a:pt x="208" y="513"/>
                  </a:lnTo>
                  <a:lnTo>
                    <a:pt x="227" y="531"/>
                  </a:lnTo>
                  <a:lnTo>
                    <a:pt x="247" y="548"/>
                  </a:lnTo>
                  <a:lnTo>
                    <a:pt x="247" y="548"/>
                  </a:lnTo>
                  <a:lnTo>
                    <a:pt x="253" y="551"/>
                  </a:lnTo>
                  <a:lnTo>
                    <a:pt x="253" y="551"/>
                  </a:lnTo>
                  <a:lnTo>
                    <a:pt x="247" y="550"/>
                  </a:lnTo>
                  <a:lnTo>
                    <a:pt x="247" y="550"/>
                  </a:lnTo>
                  <a:lnTo>
                    <a:pt x="247" y="550"/>
                  </a:lnTo>
                  <a:lnTo>
                    <a:pt x="226" y="546"/>
                  </a:lnTo>
                  <a:lnTo>
                    <a:pt x="205" y="541"/>
                  </a:lnTo>
                  <a:lnTo>
                    <a:pt x="185" y="534"/>
                  </a:lnTo>
                  <a:lnTo>
                    <a:pt x="165" y="525"/>
                  </a:lnTo>
                  <a:lnTo>
                    <a:pt x="146" y="515"/>
                  </a:lnTo>
                  <a:lnTo>
                    <a:pt x="129" y="504"/>
                  </a:lnTo>
                  <a:lnTo>
                    <a:pt x="111" y="491"/>
                  </a:lnTo>
                  <a:lnTo>
                    <a:pt x="95" y="476"/>
                  </a:lnTo>
                  <a:lnTo>
                    <a:pt x="95" y="476"/>
                  </a:lnTo>
                  <a:lnTo>
                    <a:pt x="94" y="475"/>
                  </a:lnTo>
                  <a:lnTo>
                    <a:pt x="94" y="475"/>
                  </a:lnTo>
                  <a:lnTo>
                    <a:pt x="176" y="475"/>
                  </a:lnTo>
                  <a:lnTo>
                    <a:pt x="176" y="475"/>
                  </a:lnTo>
                  <a:close/>
                  <a:moveTo>
                    <a:pt x="278" y="475"/>
                  </a:moveTo>
                  <a:lnTo>
                    <a:pt x="278" y="475"/>
                  </a:lnTo>
                  <a:lnTo>
                    <a:pt x="278" y="552"/>
                  </a:lnTo>
                  <a:lnTo>
                    <a:pt x="278" y="552"/>
                  </a:lnTo>
                  <a:lnTo>
                    <a:pt x="262" y="542"/>
                  </a:lnTo>
                  <a:lnTo>
                    <a:pt x="262" y="542"/>
                  </a:lnTo>
                  <a:lnTo>
                    <a:pt x="247" y="531"/>
                  </a:lnTo>
                  <a:lnTo>
                    <a:pt x="230" y="516"/>
                  </a:lnTo>
                  <a:lnTo>
                    <a:pt x="212" y="498"/>
                  </a:lnTo>
                  <a:lnTo>
                    <a:pt x="203" y="487"/>
                  </a:lnTo>
                  <a:lnTo>
                    <a:pt x="194" y="476"/>
                  </a:lnTo>
                  <a:lnTo>
                    <a:pt x="194" y="476"/>
                  </a:lnTo>
                  <a:lnTo>
                    <a:pt x="192" y="475"/>
                  </a:lnTo>
                  <a:lnTo>
                    <a:pt x="192" y="475"/>
                  </a:lnTo>
                  <a:lnTo>
                    <a:pt x="278" y="475"/>
                  </a:lnTo>
                  <a:lnTo>
                    <a:pt x="278" y="475"/>
                  </a:lnTo>
                  <a:close/>
                  <a:moveTo>
                    <a:pt x="374" y="475"/>
                  </a:moveTo>
                  <a:lnTo>
                    <a:pt x="374" y="475"/>
                  </a:lnTo>
                  <a:lnTo>
                    <a:pt x="373" y="476"/>
                  </a:lnTo>
                  <a:lnTo>
                    <a:pt x="373" y="476"/>
                  </a:lnTo>
                  <a:lnTo>
                    <a:pt x="364" y="487"/>
                  </a:lnTo>
                  <a:lnTo>
                    <a:pt x="355" y="498"/>
                  </a:lnTo>
                  <a:lnTo>
                    <a:pt x="337" y="516"/>
                  </a:lnTo>
                  <a:lnTo>
                    <a:pt x="320" y="531"/>
                  </a:lnTo>
                  <a:lnTo>
                    <a:pt x="305" y="542"/>
                  </a:lnTo>
                  <a:lnTo>
                    <a:pt x="305" y="542"/>
                  </a:lnTo>
                  <a:lnTo>
                    <a:pt x="290" y="552"/>
                  </a:lnTo>
                  <a:lnTo>
                    <a:pt x="290" y="552"/>
                  </a:lnTo>
                  <a:lnTo>
                    <a:pt x="290" y="475"/>
                  </a:lnTo>
                  <a:lnTo>
                    <a:pt x="290" y="475"/>
                  </a:lnTo>
                  <a:lnTo>
                    <a:pt x="374" y="475"/>
                  </a:lnTo>
                  <a:lnTo>
                    <a:pt x="374" y="475"/>
                  </a:lnTo>
                  <a:close/>
                  <a:moveTo>
                    <a:pt x="473" y="475"/>
                  </a:moveTo>
                  <a:lnTo>
                    <a:pt x="473" y="475"/>
                  </a:lnTo>
                  <a:lnTo>
                    <a:pt x="471" y="476"/>
                  </a:lnTo>
                  <a:lnTo>
                    <a:pt x="471" y="476"/>
                  </a:lnTo>
                  <a:lnTo>
                    <a:pt x="455" y="491"/>
                  </a:lnTo>
                  <a:lnTo>
                    <a:pt x="438" y="504"/>
                  </a:lnTo>
                  <a:lnTo>
                    <a:pt x="420" y="515"/>
                  </a:lnTo>
                  <a:lnTo>
                    <a:pt x="401" y="525"/>
                  </a:lnTo>
                  <a:lnTo>
                    <a:pt x="382" y="534"/>
                  </a:lnTo>
                  <a:lnTo>
                    <a:pt x="361" y="541"/>
                  </a:lnTo>
                  <a:lnTo>
                    <a:pt x="340" y="547"/>
                  </a:lnTo>
                  <a:lnTo>
                    <a:pt x="319" y="551"/>
                  </a:lnTo>
                  <a:lnTo>
                    <a:pt x="319" y="551"/>
                  </a:lnTo>
                  <a:lnTo>
                    <a:pt x="313" y="551"/>
                  </a:lnTo>
                  <a:lnTo>
                    <a:pt x="313" y="551"/>
                  </a:lnTo>
                  <a:lnTo>
                    <a:pt x="319" y="547"/>
                  </a:lnTo>
                  <a:lnTo>
                    <a:pt x="319" y="547"/>
                  </a:lnTo>
                  <a:lnTo>
                    <a:pt x="334" y="537"/>
                  </a:lnTo>
                  <a:lnTo>
                    <a:pt x="351" y="521"/>
                  </a:lnTo>
                  <a:lnTo>
                    <a:pt x="361" y="511"/>
                  </a:lnTo>
                  <a:lnTo>
                    <a:pt x="371" y="500"/>
                  </a:lnTo>
                  <a:lnTo>
                    <a:pt x="381" y="488"/>
                  </a:lnTo>
                  <a:lnTo>
                    <a:pt x="391" y="475"/>
                  </a:lnTo>
                  <a:lnTo>
                    <a:pt x="391" y="475"/>
                  </a:lnTo>
                  <a:lnTo>
                    <a:pt x="391" y="475"/>
                  </a:lnTo>
                  <a:lnTo>
                    <a:pt x="391" y="475"/>
                  </a:lnTo>
                  <a:lnTo>
                    <a:pt x="473" y="475"/>
                  </a:lnTo>
                  <a:lnTo>
                    <a:pt x="473" y="47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 name="Freeform 27"/>
            <p:cNvSpPr>
              <a:spLocks/>
            </p:cNvSpPr>
            <p:nvPr userDrawn="1"/>
          </p:nvSpPr>
          <p:spPr bwMode="auto">
            <a:xfrm>
              <a:off x="1658938" y="1789113"/>
              <a:ext cx="107950" cy="187325"/>
            </a:xfrm>
            <a:custGeom>
              <a:avLst/>
              <a:gdLst>
                <a:gd name="T0" fmla="*/ 68 w 68"/>
                <a:gd name="T1" fmla="*/ 1 h 118"/>
                <a:gd name="T2" fmla="*/ 68 w 68"/>
                <a:gd name="T3" fmla="*/ 1 h 118"/>
                <a:gd name="T4" fmla="*/ 66 w 68"/>
                <a:gd name="T5" fmla="*/ 2 h 118"/>
                <a:gd name="T6" fmla="*/ 65 w 68"/>
                <a:gd name="T7" fmla="*/ 4 h 118"/>
                <a:gd name="T8" fmla="*/ 62 w 68"/>
                <a:gd name="T9" fmla="*/ 8 h 118"/>
                <a:gd name="T10" fmla="*/ 57 w 68"/>
                <a:gd name="T11" fmla="*/ 24 h 118"/>
                <a:gd name="T12" fmla="*/ 36 w 68"/>
                <a:gd name="T13" fmla="*/ 95 h 118"/>
                <a:gd name="T14" fmla="*/ 36 w 68"/>
                <a:gd name="T15" fmla="*/ 95 h 118"/>
                <a:gd name="T16" fmla="*/ 34 w 68"/>
                <a:gd name="T17" fmla="*/ 104 h 118"/>
                <a:gd name="T18" fmla="*/ 33 w 68"/>
                <a:gd name="T19" fmla="*/ 110 h 118"/>
                <a:gd name="T20" fmla="*/ 34 w 68"/>
                <a:gd name="T21" fmla="*/ 114 h 118"/>
                <a:gd name="T22" fmla="*/ 35 w 68"/>
                <a:gd name="T23" fmla="*/ 117 h 118"/>
                <a:gd name="T24" fmla="*/ 35 w 68"/>
                <a:gd name="T25" fmla="*/ 118 h 118"/>
                <a:gd name="T26" fmla="*/ 0 w 68"/>
                <a:gd name="T27" fmla="*/ 118 h 118"/>
                <a:gd name="T28" fmla="*/ 0 w 68"/>
                <a:gd name="T29" fmla="*/ 117 h 118"/>
                <a:gd name="T30" fmla="*/ 0 w 68"/>
                <a:gd name="T31" fmla="*/ 117 h 118"/>
                <a:gd name="T32" fmla="*/ 4 w 68"/>
                <a:gd name="T33" fmla="*/ 114 h 118"/>
                <a:gd name="T34" fmla="*/ 6 w 68"/>
                <a:gd name="T35" fmla="*/ 111 h 118"/>
                <a:gd name="T36" fmla="*/ 9 w 68"/>
                <a:gd name="T37" fmla="*/ 105 h 118"/>
                <a:gd name="T38" fmla="*/ 11 w 68"/>
                <a:gd name="T39" fmla="*/ 96 h 118"/>
                <a:gd name="T40" fmla="*/ 32 w 68"/>
                <a:gd name="T41" fmla="*/ 25 h 118"/>
                <a:gd name="T42" fmla="*/ 32 w 68"/>
                <a:gd name="T43" fmla="*/ 25 h 118"/>
                <a:gd name="T44" fmla="*/ 34 w 68"/>
                <a:gd name="T45" fmla="*/ 15 h 118"/>
                <a:gd name="T46" fmla="*/ 35 w 68"/>
                <a:gd name="T47" fmla="*/ 9 h 118"/>
                <a:gd name="T48" fmla="*/ 35 w 68"/>
                <a:gd name="T49" fmla="*/ 5 h 118"/>
                <a:gd name="T50" fmla="*/ 34 w 68"/>
                <a:gd name="T51" fmla="*/ 1 h 118"/>
                <a:gd name="T52" fmla="*/ 34 w 68"/>
                <a:gd name="T53" fmla="*/ 0 h 118"/>
                <a:gd name="T54" fmla="*/ 68 w 68"/>
                <a:gd name="T55" fmla="*/ 0 h 118"/>
                <a:gd name="T56" fmla="*/ 68 w 68"/>
                <a:gd name="T57" fmla="*/ 1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8" h="118">
                  <a:moveTo>
                    <a:pt x="68" y="1"/>
                  </a:moveTo>
                  <a:lnTo>
                    <a:pt x="68" y="1"/>
                  </a:lnTo>
                  <a:lnTo>
                    <a:pt x="66" y="2"/>
                  </a:lnTo>
                  <a:lnTo>
                    <a:pt x="65" y="4"/>
                  </a:lnTo>
                  <a:lnTo>
                    <a:pt x="62" y="8"/>
                  </a:lnTo>
                  <a:lnTo>
                    <a:pt x="57" y="24"/>
                  </a:lnTo>
                  <a:lnTo>
                    <a:pt x="36" y="95"/>
                  </a:lnTo>
                  <a:lnTo>
                    <a:pt x="36" y="95"/>
                  </a:lnTo>
                  <a:lnTo>
                    <a:pt x="34" y="104"/>
                  </a:lnTo>
                  <a:lnTo>
                    <a:pt x="33" y="110"/>
                  </a:lnTo>
                  <a:lnTo>
                    <a:pt x="34" y="114"/>
                  </a:lnTo>
                  <a:lnTo>
                    <a:pt x="35" y="117"/>
                  </a:lnTo>
                  <a:lnTo>
                    <a:pt x="35" y="118"/>
                  </a:lnTo>
                  <a:lnTo>
                    <a:pt x="0" y="118"/>
                  </a:lnTo>
                  <a:lnTo>
                    <a:pt x="0" y="117"/>
                  </a:lnTo>
                  <a:lnTo>
                    <a:pt x="0" y="117"/>
                  </a:lnTo>
                  <a:lnTo>
                    <a:pt x="4" y="114"/>
                  </a:lnTo>
                  <a:lnTo>
                    <a:pt x="6" y="111"/>
                  </a:lnTo>
                  <a:lnTo>
                    <a:pt x="9" y="105"/>
                  </a:lnTo>
                  <a:lnTo>
                    <a:pt x="11" y="96"/>
                  </a:lnTo>
                  <a:lnTo>
                    <a:pt x="32" y="25"/>
                  </a:lnTo>
                  <a:lnTo>
                    <a:pt x="32" y="25"/>
                  </a:lnTo>
                  <a:lnTo>
                    <a:pt x="34" y="15"/>
                  </a:lnTo>
                  <a:lnTo>
                    <a:pt x="35" y="9"/>
                  </a:lnTo>
                  <a:lnTo>
                    <a:pt x="35" y="5"/>
                  </a:lnTo>
                  <a:lnTo>
                    <a:pt x="34" y="1"/>
                  </a:lnTo>
                  <a:lnTo>
                    <a:pt x="34" y="0"/>
                  </a:lnTo>
                  <a:lnTo>
                    <a:pt x="68" y="0"/>
                  </a:lnTo>
                  <a:lnTo>
                    <a:pt x="68"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 name="Freeform 28"/>
            <p:cNvSpPr>
              <a:spLocks/>
            </p:cNvSpPr>
            <p:nvPr userDrawn="1"/>
          </p:nvSpPr>
          <p:spPr bwMode="auto">
            <a:xfrm>
              <a:off x="1289051" y="1785938"/>
              <a:ext cx="138113" cy="193675"/>
            </a:xfrm>
            <a:custGeom>
              <a:avLst/>
              <a:gdLst>
                <a:gd name="T0" fmla="*/ 8 w 87"/>
                <a:gd name="T1" fmla="*/ 90 h 122"/>
                <a:gd name="T2" fmla="*/ 10 w 87"/>
                <a:gd name="T3" fmla="*/ 101 h 122"/>
                <a:gd name="T4" fmla="*/ 16 w 87"/>
                <a:gd name="T5" fmla="*/ 109 h 122"/>
                <a:gd name="T6" fmla="*/ 25 w 87"/>
                <a:gd name="T7" fmla="*/ 113 h 122"/>
                <a:gd name="T8" fmla="*/ 38 w 87"/>
                <a:gd name="T9" fmla="*/ 114 h 122"/>
                <a:gd name="T10" fmla="*/ 42 w 87"/>
                <a:gd name="T11" fmla="*/ 113 h 122"/>
                <a:gd name="T12" fmla="*/ 50 w 87"/>
                <a:gd name="T13" fmla="*/ 110 h 122"/>
                <a:gd name="T14" fmla="*/ 55 w 87"/>
                <a:gd name="T15" fmla="*/ 104 h 122"/>
                <a:gd name="T16" fmla="*/ 58 w 87"/>
                <a:gd name="T17" fmla="*/ 97 h 122"/>
                <a:gd name="T18" fmla="*/ 58 w 87"/>
                <a:gd name="T19" fmla="*/ 94 h 122"/>
                <a:gd name="T20" fmla="*/ 54 w 87"/>
                <a:gd name="T21" fmla="*/ 82 h 122"/>
                <a:gd name="T22" fmla="*/ 43 w 87"/>
                <a:gd name="T23" fmla="*/ 72 h 122"/>
                <a:gd name="T24" fmla="*/ 38 w 87"/>
                <a:gd name="T25" fmla="*/ 68 h 122"/>
                <a:gd name="T26" fmla="*/ 22 w 87"/>
                <a:gd name="T27" fmla="*/ 54 h 122"/>
                <a:gd name="T28" fmla="*/ 17 w 87"/>
                <a:gd name="T29" fmla="*/ 46 h 122"/>
                <a:gd name="T30" fmla="*/ 16 w 87"/>
                <a:gd name="T31" fmla="*/ 36 h 122"/>
                <a:gd name="T32" fmla="*/ 17 w 87"/>
                <a:gd name="T33" fmla="*/ 29 h 122"/>
                <a:gd name="T34" fmla="*/ 22 w 87"/>
                <a:gd name="T35" fmla="*/ 15 h 122"/>
                <a:gd name="T36" fmla="*/ 33 w 87"/>
                <a:gd name="T37" fmla="*/ 6 h 122"/>
                <a:gd name="T38" fmla="*/ 48 w 87"/>
                <a:gd name="T39" fmla="*/ 1 h 122"/>
                <a:gd name="T40" fmla="*/ 56 w 87"/>
                <a:gd name="T41" fmla="*/ 0 h 122"/>
                <a:gd name="T42" fmla="*/ 77 w 87"/>
                <a:gd name="T43" fmla="*/ 2 h 122"/>
                <a:gd name="T44" fmla="*/ 87 w 87"/>
                <a:gd name="T45" fmla="*/ 5 h 122"/>
                <a:gd name="T46" fmla="*/ 80 w 87"/>
                <a:gd name="T47" fmla="*/ 27 h 122"/>
                <a:gd name="T48" fmla="*/ 77 w 87"/>
                <a:gd name="T49" fmla="*/ 17 h 122"/>
                <a:gd name="T50" fmla="*/ 73 w 87"/>
                <a:gd name="T51" fmla="*/ 11 h 122"/>
                <a:gd name="T52" fmla="*/ 65 w 87"/>
                <a:gd name="T53" fmla="*/ 8 h 122"/>
                <a:gd name="T54" fmla="*/ 55 w 87"/>
                <a:gd name="T55" fmla="*/ 8 h 122"/>
                <a:gd name="T56" fmla="*/ 50 w 87"/>
                <a:gd name="T57" fmla="*/ 8 h 122"/>
                <a:gd name="T58" fmla="*/ 44 w 87"/>
                <a:gd name="T59" fmla="*/ 12 h 122"/>
                <a:gd name="T60" fmla="*/ 39 w 87"/>
                <a:gd name="T61" fmla="*/ 17 h 122"/>
                <a:gd name="T62" fmla="*/ 37 w 87"/>
                <a:gd name="T63" fmla="*/ 28 h 122"/>
                <a:gd name="T64" fmla="*/ 38 w 87"/>
                <a:gd name="T65" fmla="*/ 34 h 122"/>
                <a:gd name="T66" fmla="*/ 45 w 87"/>
                <a:gd name="T67" fmla="*/ 44 h 122"/>
                <a:gd name="T68" fmla="*/ 57 w 87"/>
                <a:gd name="T69" fmla="*/ 52 h 122"/>
                <a:gd name="T70" fmla="*/ 66 w 87"/>
                <a:gd name="T71" fmla="*/ 58 h 122"/>
                <a:gd name="T72" fmla="*/ 77 w 87"/>
                <a:gd name="T73" fmla="*/ 69 h 122"/>
                <a:gd name="T74" fmla="*/ 80 w 87"/>
                <a:gd name="T75" fmla="*/ 79 h 122"/>
                <a:gd name="T76" fmla="*/ 81 w 87"/>
                <a:gd name="T77" fmla="*/ 84 h 122"/>
                <a:gd name="T78" fmla="*/ 77 w 87"/>
                <a:gd name="T79" fmla="*/ 100 h 122"/>
                <a:gd name="T80" fmla="*/ 68 w 87"/>
                <a:gd name="T81" fmla="*/ 112 h 122"/>
                <a:gd name="T82" fmla="*/ 54 w 87"/>
                <a:gd name="T83" fmla="*/ 120 h 122"/>
                <a:gd name="T84" fmla="*/ 35 w 87"/>
                <a:gd name="T85" fmla="*/ 122 h 122"/>
                <a:gd name="T86" fmla="*/ 24 w 87"/>
                <a:gd name="T87" fmla="*/ 121 h 122"/>
                <a:gd name="T88" fmla="*/ 6 w 87"/>
                <a:gd name="T89" fmla="*/ 116 h 122"/>
                <a:gd name="T90" fmla="*/ 0 w 87"/>
                <a:gd name="T91" fmla="*/ 112 h 122"/>
                <a:gd name="T92" fmla="*/ 8 w 87"/>
                <a:gd name="T93" fmla="*/ 9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7" h="122">
                  <a:moveTo>
                    <a:pt x="8" y="90"/>
                  </a:moveTo>
                  <a:lnTo>
                    <a:pt x="8" y="90"/>
                  </a:lnTo>
                  <a:lnTo>
                    <a:pt x="9" y="96"/>
                  </a:lnTo>
                  <a:lnTo>
                    <a:pt x="10" y="101"/>
                  </a:lnTo>
                  <a:lnTo>
                    <a:pt x="13" y="106"/>
                  </a:lnTo>
                  <a:lnTo>
                    <a:pt x="16" y="109"/>
                  </a:lnTo>
                  <a:lnTo>
                    <a:pt x="20" y="112"/>
                  </a:lnTo>
                  <a:lnTo>
                    <a:pt x="25" y="113"/>
                  </a:lnTo>
                  <a:lnTo>
                    <a:pt x="31" y="114"/>
                  </a:lnTo>
                  <a:lnTo>
                    <a:pt x="38" y="114"/>
                  </a:lnTo>
                  <a:lnTo>
                    <a:pt x="38" y="114"/>
                  </a:lnTo>
                  <a:lnTo>
                    <a:pt x="42" y="113"/>
                  </a:lnTo>
                  <a:lnTo>
                    <a:pt x="46" y="112"/>
                  </a:lnTo>
                  <a:lnTo>
                    <a:pt x="50" y="110"/>
                  </a:lnTo>
                  <a:lnTo>
                    <a:pt x="53" y="107"/>
                  </a:lnTo>
                  <a:lnTo>
                    <a:pt x="55" y="104"/>
                  </a:lnTo>
                  <a:lnTo>
                    <a:pt x="57" y="101"/>
                  </a:lnTo>
                  <a:lnTo>
                    <a:pt x="58" y="97"/>
                  </a:lnTo>
                  <a:lnTo>
                    <a:pt x="58" y="94"/>
                  </a:lnTo>
                  <a:lnTo>
                    <a:pt x="58" y="94"/>
                  </a:lnTo>
                  <a:lnTo>
                    <a:pt x="57" y="88"/>
                  </a:lnTo>
                  <a:lnTo>
                    <a:pt x="54" y="82"/>
                  </a:lnTo>
                  <a:lnTo>
                    <a:pt x="50" y="77"/>
                  </a:lnTo>
                  <a:lnTo>
                    <a:pt x="43" y="72"/>
                  </a:lnTo>
                  <a:lnTo>
                    <a:pt x="38" y="68"/>
                  </a:lnTo>
                  <a:lnTo>
                    <a:pt x="38" y="68"/>
                  </a:lnTo>
                  <a:lnTo>
                    <a:pt x="29" y="62"/>
                  </a:lnTo>
                  <a:lnTo>
                    <a:pt x="22" y="54"/>
                  </a:lnTo>
                  <a:lnTo>
                    <a:pt x="20" y="51"/>
                  </a:lnTo>
                  <a:lnTo>
                    <a:pt x="17" y="46"/>
                  </a:lnTo>
                  <a:lnTo>
                    <a:pt x="16" y="41"/>
                  </a:lnTo>
                  <a:lnTo>
                    <a:pt x="16" y="36"/>
                  </a:lnTo>
                  <a:lnTo>
                    <a:pt x="16" y="36"/>
                  </a:lnTo>
                  <a:lnTo>
                    <a:pt x="17" y="29"/>
                  </a:lnTo>
                  <a:lnTo>
                    <a:pt x="19" y="22"/>
                  </a:lnTo>
                  <a:lnTo>
                    <a:pt x="22" y="15"/>
                  </a:lnTo>
                  <a:lnTo>
                    <a:pt x="27" y="10"/>
                  </a:lnTo>
                  <a:lnTo>
                    <a:pt x="33" y="6"/>
                  </a:lnTo>
                  <a:lnTo>
                    <a:pt x="40" y="3"/>
                  </a:lnTo>
                  <a:lnTo>
                    <a:pt x="48" y="1"/>
                  </a:lnTo>
                  <a:lnTo>
                    <a:pt x="56" y="0"/>
                  </a:lnTo>
                  <a:lnTo>
                    <a:pt x="56" y="0"/>
                  </a:lnTo>
                  <a:lnTo>
                    <a:pt x="67" y="0"/>
                  </a:lnTo>
                  <a:lnTo>
                    <a:pt x="77" y="2"/>
                  </a:lnTo>
                  <a:lnTo>
                    <a:pt x="77" y="2"/>
                  </a:lnTo>
                  <a:lnTo>
                    <a:pt x="87" y="5"/>
                  </a:lnTo>
                  <a:lnTo>
                    <a:pt x="82" y="27"/>
                  </a:lnTo>
                  <a:lnTo>
                    <a:pt x="80" y="27"/>
                  </a:lnTo>
                  <a:lnTo>
                    <a:pt x="80" y="27"/>
                  </a:lnTo>
                  <a:lnTo>
                    <a:pt x="77" y="17"/>
                  </a:lnTo>
                  <a:lnTo>
                    <a:pt x="75" y="14"/>
                  </a:lnTo>
                  <a:lnTo>
                    <a:pt x="73" y="11"/>
                  </a:lnTo>
                  <a:lnTo>
                    <a:pt x="70" y="9"/>
                  </a:lnTo>
                  <a:lnTo>
                    <a:pt x="65" y="8"/>
                  </a:lnTo>
                  <a:lnTo>
                    <a:pt x="61" y="7"/>
                  </a:lnTo>
                  <a:lnTo>
                    <a:pt x="55" y="8"/>
                  </a:lnTo>
                  <a:lnTo>
                    <a:pt x="55" y="8"/>
                  </a:lnTo>
                  <a:lnTo>
                    <a:pt x="50" y="8"/>
                  </a:lnTo>
                  <a:lnTo>
                    <a:pt x="47" y="10"/>
                  </a:lnTo>
                  <a:lnTo>
                    <a:pt x="44" y="12"/>
                  </a:lnTo>
                  <a:lnTo>
                    <a:pt x="41" y="14"/>
                  </a:lnTo>
                  <a:lnTo>
                    <a:pt x="39" y="17"/>
                  </a:lnTo>
                  <a:lnTo>
                    <a:pt x="38" y="21"/>
                  </a:lnTo>
                  <a:lnTo>
                    <a:pt x="37" y="28"/>
                  </a:lnTo>
                  <a:lnTo>
                    <a:pt x="37" y="28"/>
                  </a:lnTo>
                  <a:lnTo>
                    <a:pt x="38" y="34"/>
                  </a:lnTo>
                  <a:lnTo>
                    <a:pt x="40" y="39"/>
                  </a:lnTo>
                  <a:lnTo>
                    <a:pt x="45" y="44"/>
                  </a:lnTo>
                  <a:lnTo>
                    <a:pt x="52" y="48"/>
                  </a:lnTo>
                  <a:lnTo>
                    <a:pt x="57" y="52"/>
                  </a:lnTo>
                  <a:lnTo>
                    <a:pt x="57" y="52"/>
                  </a:lnTo>
                  <a:lnTo>
                    <a:pt x="66" y="58"/>
                  </a:lnTo>
                  <a:lnTo>
                    <a:pt x="74" y="65"/>
                  </a:lnTo>
                  <a:lnTo>
                    <a:pt x="77" y="69"/>
                  </a:lnTo>
                  <a:lnTo>
                    <a:pt x="79" y="74"/>
                  </a:lnTo>
                  <a:lnTo>
                    <a:pt x="80" y="79"/>
                  </a:lnTo>
                  <a:lnTo>
                    <a:pt x="81" y="84"/>
                  </a:lnTo>
                  <a:lnTo>
                    <a:pt x="81" y="84"/>
                  </a:lnTo>
                  <a:lnTo>
                    <a:pt x="80" y="93"/>
                  </a:lnTo>
                  <a:lnTo>
                    <a:pt x="77" y="100"/>
                  </a:lnTo>
                  <a:lnTo>
                    <a:pt x="73" y="107"/>
                  </a:lnTo>
                  <a:lnTo>
                    <a:pt x="68" y="112"/>
                  </a:lnTo>
                  <a:lnTo>
                    <a:pt x="62" y="116"/>
                  </a:lnTo>
                  <a:lnTo>
                    <a:pt x="54" y="120"/>
                  </a:lnTo>
                  <a:lnTo>
                    <a:pt x="45" y="122"/>
                  </a:lnTo>
                  <a:lnTo>
                    <a:pt x="35" y="122"/>
                  </a:lnTo>
                  <a:lnTo>
                    <a:pt x="35" y="122"/>
                  </a:lnTo>
                  <a:lnTo>
                    <a:pt x="24" y="121"/>
                  </a:lnTo>
                  <a:lnTo>
                    <a:pt x="14" y="119"/>
                  </a:lnTo>
                  <a:lnTo>
                    <a:pt x="6" y="116"/>
                  </a:lnTo>
                  <a:lnTo>
                    <a:pt x="0" y="112"/>
                  </a:lnTo>
                  <a:lnTo>
                    <a:pt x="0" y="112"/>
                  </a:lnTo>
                  <a:lnTo>
                    <a:pt x="6" y="90"/>
                  </a:lnTo>
                  <a:lnTo>
                    <a:pt x="8" y="9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2" name="Freeform 29"/>
            <p:cNvSpPr>
              <a:spLocks/>
            </p:cNvSpPr>
            <p:nvPr userDrawn="1"/>
          </p:nvSpPr>
          <p:spPr bwMode="auto">
            <a:xfrm>
              <a:off x="1760538" y="1789113"/>
              <a:ext cx="166688" cy="187325"/>
            </a:xfrm>
            <a:custGeom>
              <a:avLst/>
              <a:gdLst>
                <a:gd name="T0" fmla="*/ 105 w 105"/>
                <a:gd name="T1" fmla="*/ 0 h 118"/>
                <a:gd name="T2" fmla="*/ 105 w 105"/>
                <a:gd name="T3" fmla="*/ 0 h 118"/>
                <a:gd name="T4" fmla="*/ 98 w 105"/>
                <a:gd name="T5" fmla="*/ 22 h 118"/>
                <a:gd name="T6" fmla="*/ 97 w 105"/>
                <a:gd name="T7" fmla="*/ 22 h 118"/>
                <a:gd name="T8" fmla="*/ 97 w 105"/>
                <a:gd name="T9" fmla="*/ 22 h 118"/>
                <a:gd name="T10" fmla="*/ 95 w 105"/>
                <a:gd name="T11" fmla="*/ 16 h 118"/>
                <a:gd name="T12" fmla="*/ 92 w 105"/>
                <a:gd name="T13" fmla="*/ 13 h 118"/>
                <a:gd name="T14" fmla="*/ 88 w 105"/>
                <a:gd name="T15" fmla="*/ 10 h 118"/>
                <a:gd name="T16" fmla="*/ 84 w 105"/>
                <a:gd name="T17" fmla="*/ 9 h 118"/>
                <a:gd name="T18" fmla="*/ 76 w 105"/>
                <a:gd name="T19" fmla="*/ 8 h 118"/>
                <a:gd name="T20" fmla="*/ 69 w 105"/>
                <a:gd name="T21" fmla="*/ 8 h 118"/>
                <a:gd name="T22" fmla="*/ 68 w 105"/>
                <a:gd name="T23" fmla="*/ 8 h 118"/>
                <a:gd name="T24" fmla="*/ 68 w 105"/>
                <a:gd name="T25" fmla="*/ 8 h 118"/>
                <a:gd name="T26" fmla="*/ 64 w 105"/>
                <a:gd name="T27" fmla="*/ 9 h 118"/>
                <a:gd name="T28" fmla="*/ 61 w 105"/>
                <a:gd name="T29" fmla="*/ 10 h 118"/>
                <a:gd name="T30" fmla="*/ 59 w 105"/>
                <a:gd name="T31" fmla="*/ 12 h 118"/>
                <a:gd name="T32" fmla="*/ 58 w 105"/>
                <a:gd name="T33" fmla="*/ 16 h 118"/>
                <a:gd name="T34" fmla="*/ 48 w 105"/>
                <a:gd name="T35" fmla="*/ 55 h 118"/>
                <a:gd name="T36" fmla="*/ 51 w 105"/>
                <a:gd name="T37" fmla="*/ 55 h 118"/>
                <a:gd name="T38" fmla="*/ 51 w 105"/>
                <a:gd name="T39" fmla="*/ 55 h 118"/>
                <a:gd name="T40" fmla="*/ 62 w 105"/>
                <a:gd name="T41" fmla="*/ 55 h 118"/>
                <a:gd name="T42" fmla="*/ 71 w 105"/>
                <a:gd name="T43" fmla="*/ 55 h 118"/>
                <a:gd name="T44" fmla="*/ 78 w 105"/>
                <a:gd name="T45" fmla="*/ 53 h 118"/>
                <a:gd name="T46" fmla="*/ 81 w 105"/>
                <a:gd name="T47" fmla="*/ 52 h 118"/>
                <a:gd name="T48" fmla="*/ 83 w 105"/>
                <a:gd name="T49" fmla="*/ 50 h 118"/>
                <a:gd name="T50" fmla="*/ 84 w 105"/>
                <a:gd name="T51" fmla="*/ 50 h 118"/>
                <a:gd name="T52" fmla="*/ 78 w 105"/>
                <a:gd name="T53" fmla="*/ 71 h 118"/>
                <a:gd name="T54" fmla="*/ 77 w 105"/>
                <a:gd name="T55" fmla="*/ 71 h 118"/>
                <a:gd name="T56" fmla="*/ 77 w 105"/>
                <a:gd name="T57" fmla="*/ 71 h 118"/>
                <a:gd name="T58" fmla="*/ 75 w 105"/>
                <a:gd name="T59" fmla="*/ 68 h 118"/>
                <a:gd name="T60" fmla="*/ 73 w 105"/>
                <a:gd name="T61" fmla="*/ 66 h 118"/>
                <a:gd name="T62" fmla="*/ 70 w 105"/>
                <a:gd name="T63" fmla="*/ 65 h 118"/>
                <a:gd name="T64" fmla="*/ 67 w 105"/>
                <a:gd name="T65" fmla="*/ 64 h 118"/>
                <a:gd name="T66" fmla="*/ 58 w 105"/>
                <a:gd name="T67" fmla="*/ 63 h 118"/>
                <a:gd name="T68" fmla="*/ 48 w 105"/>
                <a:gd name="T69" fmla="*/ 63 h 118"/>
                <a:gd name="T70" fmla="*/ 45 w 105"/>
                <a:gd name="T71" fmla="*/ 63 h 118"/>
                <a:gd name="T72" fmla="*/ 36 w 105"/>
                <a:gd name="T73" fmla="*/ 95 h 118"/>
                <a:gd name="T74" fmla="*/ 36 w 105"/>
                <a:gd name="T75" fmla="*/ 95 h 118"/>
                <a:gd name="T76" fmla="*/ 34 w 105"/>
                <a:gd name="T77" fmla="*/ 103 h 118"/>
                <a:gd name="T78" fmla="*/ 32 w 105"/>
                <a:gd name="T79" fmla="*/ 109 h 118"/>
                <a:gd name="T80" fmla="*/ 33 w 105"/>
                <a:gd name="T81" fmla="*/ 114 h 118"/>
                <a:gd name="T82" fmla="*/ 34 w 105"/>
                <a:gd name="T83" fmla="*/ 117 h 118"/>
                <a:gd name="T84" fmla="*/ 34 w 105"/>
                <a:gd name="T85" fmla="*/ 118 h 118"/>
                <a:gd name="T86" fmla="*/ 0 w 105"/>
                <a:gd name="T87" fmla="*/ 118 h 118"/>
                <a:gd name="T88" fmla="*/ 0 w 105"/>
                <a:gd name="T89" fmla="*/ 117 h 118"/>
                <a:gd name="T90" fmla="*/ 0 w 105"/>
                <a:gd name="T91" fmla="*/ 117 h 118"/>
                <a:gd name="T92" fmla="*/ 3 w 105"/>
                <a:gd name="T93" fmla="*/ 114 h 118"/>
                <a:gd name="T94" fmla="*/ 6 w 105"/>
                <a:gd name="T95" fmla="*/ 110 h 118"/>
                <a:gd name="T96" fmla="*/ 8 w 105"/>
                <a:gd name="T97" fmla="*/ 104 h 118"/>
                <a:gd name="T98" fmla="*/ 11 w 105"/>
                <a:gd name="T99" fmla="*/ 96 h 118"/>
                <a:gd name="T100" fmla="*/ 32 w 105"/>
                <a:gd name="T101" fmla="*/ 24 h 118"/>
                <a:gd name="T102" fmla="*/ 32 w 105"/>
                <a:gd name="T103" fmla="*/ 24 h 118"/>
                <a:gd name="T104" fmla="*/ 34 w 105"/>
                <a:gd name="T105" fmla="*/ 15 h 118"/>
                <a:gd name="T106" fmla="*/ 35 w 105"/>
                <a:gd name="T107" fmla="*/ 9 h 118"/>
                <a:gd name="T108" fmla="*/ 35 w 105"/>
                <a:gd name="T109" fmla="*/ 5 h 118"/>
                <a:gd name="T110" fmla="*/ 33 w 105"/>
                <a:gd name="T111" fmla="*/ 1 h 118"/>
                <a:gd name="T112" fmla="*/ 33 w 105"/>
                <a:gd name="T113" fmla="*/ 0 h 118"/>
                <a:gd name="T114" fmla="*/ 105 w 105"/>
                <a:gd name="T115" fmla="*/ 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5" h="118">
                  <a:moveTo>
                    <a:pt x="105" y="0"/>
                  </a:moveTo>
                  <a:lnTo>
                    <a:pt x="105" y="0"/>
                  </a:lnTo>
                  <a:lnTo>
                    <a:pt x="98" y="22"/>
                  </a:lnTo>
                  <a:lnTo>
                    <a:pt x="97" y="22"/>
                  </a:lnTo>
                  <a:lnTo>
                    <a:pt x="97" y="22"/>
                  </a:lnTo>
                  <a:lnTo>
                    <a:pt x="95" y="16"/>
                  </a:lnTo>
                  <a:lnTo>
                    <a:pt x="92" y="13"/>
                  </a:lnTo>
                  <a:lnTo>
                    <a:pt x="88" y="10"/>
                  </a:lnTo>
                  <a:lnTo>
                    <a:pt x="84" y="9"/>
                  </a:lnTo>
                  <a:lnTo>
                    <a:pt x="76" y="8"/>
                  </a:lnTo>
                  <a:lnTo>
                    <a:pt x="69" y="8"/>
                  </a:lnTo>
                  <a:lnTo>
                    <a:pt x="68" y="8"/>
                  </a:lnTo>
                  <a:lnTo>
                    <a:pt x="68" y="8"/>
                  </a:lnTo>
                  <a:lnTo>
                    <a:pt x="64" y="9"/>
                  </a:lnTo>
                  <a:lnTo>
                    <a:pt x="61" y="10"/>
                  </a:lnTo>
                  <a:lnTo>
                    <a:pt x="59" y="12"/>
                  </a:lnTo>
                  <a:lnTo>
                    <a:pt x="58" y="16"/>
                  </a:lnTo>
                  <a:lnTo>
                    <a:pt x="48" y="55"/>
                  </a:lnTo>
                  <a:lnTo>
                    <a:pt x="51" y="55"/>
                  </a:lnTo>
                  <a:lnTo>
                    <a:pt x="51" y="55"/>
                  </a:lnTo>
                  <a:lnTo>
                    <a:pt x="62" y="55"/>
                  </a:lnTo>
                  <a:lnTo>
                    <a:pt x="71" y="55"/>
                  </a:lnTo>
                  <a:lnTo>
                    <a:pt x="78" y="53"/>
                  </a:lnTo>
                  <a:lnTo>
                    <a:pt x="81" y="52"/>
                  </a:lnTo>
                  <a:lnTo>
                    <a:pt x="83" y="50"/>
                  </a:lnTo>
                  <a:lnTo>
                    <a:pt x="84" y="50"/>
                  </a:lnTo>
                  <a:lnTo>
                    <a:pt x="78" y="71"/>
                  </a:lnTo>
                  <a:lnTo>
                    <a:pt x="77" y="71"/>
                  </a:lnTo>
                  <a:lnTo>
                    <a:pt x="77" y="71"/>
                  </a:lnTo>
                  <a:lnTo>
                    <a:pt x="75" y="68"/>
                  </a:lnTo>
                  <a:lnTo>
                    <a:pt x="73" y="66"/>
                  </a:lnTo>
                  <a:lnTo>
                    <a:pt x="70" y="65"/>
                  </a:lnTo>
                  <a:lnTo>
                    <a:pt x="67" y="64"/>
                  </a:lnTo>
                  <a:lnTo>
                    <a:pt x="58" y="63"/>
                  </a:lnTo>
                  <a:lnTo>
                    <a:pt x="48" y="63"/>
                  </a:lnTo>
                  <a:lnTo>
                    <a:pt x="45" y="63"/>
                  </a:lnTo>
                  <a:lnTo>
                    <a:pt x="36" y="95"/>
                  </a:lnTo>
                  <a:lnTo>
                    <a:pt x="36" y="95"/>
                  </a:lnTo>
                  <a:lnTo>
                    <a:pt x="34" y="103"/>
                  </a:lnTo>
                  <a:lnTo>
                    <a:pt x="32" y="109"/>
                  </a:lnTo>
                  <a:lnTo>
                    <a:pt x="33" y="114"/>
                  </a:lnTo>
                  <a:lnTo>
                    <a:pt x="34" y="117"/>
                  </a:lnTo>
                  <a:lnTo>
                    <a:pt x="34" y="118"/>
                  </a:lnTo>
                  <a:lnTo>
                    <a:pt x="0" y="118"/>
                  </a:lnTo>
                  <a:lnTo>
                    <a:pt x="0" y="117"/>
                  </a:lnTo>
                  <a:lnTo>
                    <a:pt x="0" y="117"/>
                  </a:lnTo>
                  <a:lnTo>
                    <a:pt x="3" y="114"/>
                  </a:lnTo>
                  <a:lnTo>
                    <a:pt x="6" y="110"/>
                  </a:lnTo>
                  <a:lnTo>
                    <a:pt x="8" y="104"/>
                  </a:lnTo>
                  <a:lnTo>
                    <a:pt x="11" y="96"/>
                  </a:lnTo>
                  <a:lnTo>
                    <a:pt x="32" y="24"/>
                  </a:lnTo>
                  <a:lnTo>
                    <a:pt x="32" y="24"/>
                  </a:lnTo>
                  <a:lnTo>
                    <a:pt x="34" y="15"/>
                  </a:lnTo>
                  <a:lnTo>
                    <a:pt x="35" y="9"/>
                  </a:lnTo>
                  <a:lnTo>
                    <a:pt x="35" y="5"/>
                  </a:lnTo>
                  <a:lnTo>
                    <a:pt x="33" y="1"/>
                  </a:lnTo>
                  <a:lnTo>
                    <a:pt x="33" y="0"/>
                  </a:lnTo>
                  <a:lnTo>
                    <a:pt x="10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3" name="Freeform 30"/>
            <p:cNvSpPr>
              <a:spLocks/>
            </p:cNvSpPr>
            <p:nvPr userDrawn="1"/>
          </p:nvSpPr>
          <p:spPr bwMode="auto">
            <a:xfrm>
              <a:off x="1925638" y="1789113"/>
              <a:ext cx="150813" cy="187325"/>
            </a:xfrm>
            <a:custGeom>
              <a:avLst/>
              <a:gdLst>
                <a:gd name="T0" fmla="*/ 95 w 95"/>
                <a:gd name="T1" fmla="*/ 0 h 118"/>
                <a:gd name="T2" fmla="*/ 95 w 95"/>
                <a:gd name="T3" fmla="*/ 0 h 118"/>
                <a:gd name="T4" fmla="*/ 89 w 95"/>
                <a:gd name="T5" fmla="*/ 22 h 118"/>
                <a:gd name="T6" fmla="*/ 87 w 95"/>
                <a:gd name="T7" fmla="*/ 22 h 118"/>
                <a:gd name="T8" fmla="*/ 87 w 95"/>
                <a:gd name="T9" fmla="*/ 22 h 118"/>
                <a:gd name="T10" fmla="*/ 85 w 95"/>
                <a:gd name="T11" fmla="*/ 16 h 118"/>
                <a:gd name="T12" fmla="*/ 82 w 95"/>
                <a:gd name="T13" fmla="*/ 13 h 118"/>
                <a:gd name="T14" fmla="*/ 78 w 95"/>
                <a:gd name="T15" fmla="*/ 11 h 118"/>
                <a:gd name="T16" fmla="*/ 75 w 95"/>
                <a:gd name="T17" fmla="*/ 9 h 118"/>
                <a:gd name="T18" fmla="*/ 67 w 95"/>
                <a:gd name="T19" fmla="*/ 8 h 118"/>
                <a:gd name="T20" fmla="*/ 61 w 95"/>
                <a:gd name="T21" fmla="*/ 8 h 118"/>
                <a:gd name="T22" fmla="*/ 60 w 95"/>
                <a:gd name="T23" fmla="*/ 8 h 118"/>
                <a:gd name="T24" fmla="*/ 35 w 95"/>
                <a:gd name="T25" fmla="*/ 95 h 118"/>
                <a:gd name="T26" fmla="*/ 35 w 95"/>
                <a:gd name="T27" fmla="*/ 95 h 118"/>
                <a:gd name="T28" fmla="*/ 32 w 95"/>
                <a:gd name="T29" fmla="*/ 110 h 118"/>
                <a:gd name="T30" fmla="*/ 32 w 95"/>
                <a:gd name="T31" fmla="*/ 114 h 118"/>
                <a:gd name="T32" fmla="*/ 34 w 95"/>
                <a:gd name="T33" fmla="*/ 117 h 118"/>
                <a:gd name="T34" fmla="*/ 34 w 95"/>
                <a:gd name="T35" fmla="*/ 118 h 118"/>
                <a:gd name="T36" fmla="*/ 0 w 95"/>
                <a:gd name="T37" fmla="*/ 118 h 118"/>
                <a:gd name="T38" fmla="*/ 0 w 95"/>
                <a:gd name="T39" fmla="*/ 117 h 118"/>
                <a:gd name="T40" fmla="*/ 0 w 95"/>
                <a:gd name="T41" fmla="*/ 117 h 118"/>
                <a:gd name="T42" fmla="*/ 4 w 95"/>
                <a:gd name="T43" fmla="*/ 114 h 118"/>
                <a:gd name="T44" fmla="*/ 6 w 95"/>
                <a:gd name="T45" fmla="*/ 110 h 118"/>
                <a:gd name="T46" fmla="*/ 8 w 95"/>
                <a:gd name="T47" fmla="*/ 104 h 118"/>
                <a:gd name="T48" fmla="*/ 11 w 95"/>
                <a:gd name="T49" fmla="*/ 95 h 118"/>
                <a:gd name="T50" fmla="*/ 36 w 95"/>
                <a:gd name="T51" fmla="*/ 8 h 118"/>
                <a:gd name="T52" fmla="*/ 33 w 95"/>
                <a:gd name="T53" fmla="*/ 8 h 118"/>
                <a:gd name="T54" fmla="*/ 33 w 95"/>
                <a:gd name="T55" fmla="*/ 8 h 118"/>
                <a:gd name="T56" fmla="*/ 26 w 95"/>
                <a:gd name="T57" fmla="*/ 8 h 118"/>
                <a:gd name="T58" fmla="*/ 19 w 95"/>
                <a:gd name="T59" fmla="*/ 9 h 118"/>
                <a:gd name="T60" fmla="*/ 15 w 95"/>
                <a:gd name="T61" fmla="*/ 11 h 118"/>
                <a:gd name="T62" fmla="*/ 11 w 95"/>
                <a:gd name="T63" fmla="*/ 13 h 118"/>
                <a:gd name="T64" fmla="*/ 7 w 95"/>
                <a:gd name="T65" fmla="*/ 16 h 118"/>
                <a:gd name="T66" fmla="*/ 3 w 95"/>
                <a:gd name="T67" fmla="*/ 22 h 118"/>
                <a:gd name="T68" fmla="*/ 1 w 95"/>
                <a:gd name="T69" fmla="*/ 22 h 118"/>
                <a:gd name="T70" fmla="*/ 1 w 95"/>
                <a:gd name="T71" fmla="*/ 22 h 118"/>
                <a:gd name="T72" fmla="*/ 8 w 95"/>
                <a:gd name="T73" fmla="*/ 0 h 118"/>
                <a:gd name="T74" fmla="*/ 95 w 95"/>
                <a:gd name="T75" fmla="*/ 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5" h="118">
                  <a:moveTo>
                    <a:pt x="95" y="0"/>
                  </a:moveTo>
                  <a:lnTo>
                    <a:pt x="95" y="0"/>
                  </a:lnTo>
                  <a:lnTo>
                    <a:pt x="89" y="22"/>
                  </a:lnTo>
                  <a:lnTo>
                    <a:pt x="87" y="22"/>
                  </a:lnTo>
                  <a:lnTo>
                    <a:pt x="87" y="22"/>
                  </a:lnTo>
                  <a:lnTo>
                    <a:pt x="85" y="16"/>
                  </a:lnTo>
                  <a:lnTo>
                    <a:pt x="82" y="13"/>
                  </a:lnTo>
                  <a:lnTo>
                    <a:pt x="78" y="11"/>
                  </a:lnTo>
                  <a:lnTo>
                    <a:pt x="75" y="9"/>
                  </a:lnTo>
                  <a:lnTo>
                    <a:pt x="67" y="8"/>
                  </a:lnTo>
                  <a:lnTo>
                    <a:pt x="61" y="8"/>
                  </a:lnTo>
                  <a:lnTo>
                    <a:pt x="60" y="8"/>
                  </a:lnTo>
                  <a:lnTo>
                    <a:pt x="35" y="95"/>
                  </a:lnTo>
                  <a:lnTo>
                    <a:pt x="35" y="95"/>
                  </a:lnTo>
                  <a:lnTo>
                    <a:pt x="32" y="110"/>
                  </a:lnTo>
                  <a:lnTo>
                    <a:pt x="32" y="114"/>
                  </a:lnTo>
                  <a:lnTo>
                    <a:pt x="34" y="117"/>
                  </a:lnTo>
                  <a:lnTo>
                    <a:pt x="34" y="118"/>
                  </a:lnTo>
                  <a:lnTo>
                    <a:pt x="0" y="118"/>
                  </a:lnTo>
                  <a:lnTo>
                    <a:pt x="0" y="117"/>
                  </a:lnTo>
                  <a:lnTo>
                    <a:pt x="0" y="117"/>
                  </a:lnTo>
                  <a:lnTo>
                    <a:pt x="4" y="114"/>
                  </a:lnTo>
                  <a:lnTo>
                    <a:pt x="6" y="110"/>
                  </a:lnTo>
                  <a:lnTo>
                    <a:pt x="8" y="104"/>
                  </a:lnTo>
                  <a:lnTo>
                    <a:pt x="11" y="95"/>
                  </a:lnTo>
                  <a:lnTo>
                    <a:pt x="36" y="8"/>
                  </a:lnTo>
                  <a:lnTo>
                    <a:pt x="33" y="8"/>
                  </a:lnTo>
                  <a:lnTo>
                    <a:pt x="33" y="8"/>
                  </a:lnTo>
                  <a:lnTo>
                    <a:pt x="26" y="8"/>
                  </a:lnTo>
                  <a:lnTo>
                    <a:pt x="19" y="9"/>
                  </a:lnTo>
                  <a:lnTo>
                    <a:pt x="15" y="11"/>
                  </a:lnTo>
                  <a:lnTo>
                    <a:pt x="11" y="13"/>
                  </a:lnTo>
                  <a:lnTo>
                    <a:pt x="7" y="16"/>
                  </a:lnTo>
                  <a:lnTo>
                    <a:pt x="3" y="22"/>
                  </a:lnTo>
                  <a:lnTo>
                    <a:pt x="1" y="22"/>
                  </a:lnTo>
                  <a:lnTo>
                    <a:pt x="1" y="22"/>
                  </a:lnTo>
                  <a:lnTo>
                    <a:pt x="8" y="0"/>
                  </a:lnTo>
                  <a:lnTo>
                    <a:pt x="9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4" name="Freeform 31"/>
            <p:cNvSpPr>
              <a:spLocks/>
            </p:cNvSpPr>
            <p:nvPr userDrawn="1"/>
          </p:nvSpPr>
          <p:spPr bwMode="auto">
            <a:xfrm>
              <a:off x="1447801" y="1789113"/>
              <a:ext cx="238125" cy="187325"/>
            </a:xfrm>
            <a:custGeom>
              <a:avLst/>
              <a:gdLst>
                <a:gd name="T0" fmla="*/ 150 w 150"/>
                <a:gd name="T1" fmla="*/ 1 h 118"/>
                <a:gd name="T2" fmla="*/ 150 w 150"/>
                <a:gd name="T3" fmla="*/ 1 h 118"/>
                <a:gd name="T4" fmla="*/ 147 w 150"/>
                <a:gd name="T5" fmla="*/ 5 h 118"/>
                <a:gd name="T6" fmla="*/ 144 w 150"/>
                <a:gd name="T7" fmla="*/ 9 h 118"/>
                <a:gd name="T8" fmla="*/ 136 w 150"/>
                <a:gd name="T9" fmla="*/ 23 h 118"/>
                <a:gd name="T10" fmla="*/ 136 w 150"/>
                <a:gd name="T11" fmla="*/ 23 h 118"/>
                <a:gd name="T12" fmla="*/ 108 w 150"/>
                <a:gd name="T13" fmla="*/ 76 h 118"/>
                <a:gd name="T14" fmla="*/ 87 w 150"/>
                <a:gd name="T15" fmla="*/ 118 h 118"/>
                <a:gd name="T16" fmla="*/ 74 w 150"/>
                <a:gd name="T17" fmla="*/ 118 h 118"/>
                <a:gd name="T18" fmla="*/ 67 w 150"/>
                <a:gd name="T19" fmla="*/ 44 h 118"/>
                <a:gd name="T20" fmla="*/ 66 w 150"/>
                <a:gd name="T21" fmla="*/ 44 h 118"/>
                <a:gd name="T22" fmla="*/ 26 w 150"/>
                <a:gd name="T23" fmla="*/ 118 h 118"/>
                <a:gd name="T24" fmla="*/ 15 w 150"/>
                <a:gd name="T25" fmla="*/ 118 h 118"/>
                <a:gd name="T26" fmla="*/ 5 w 150"/>
                <a:gd name="T27" fmla="*/ 24 h 118"/>
                <a:gd name="T28" fmla="*/ 5 w 150"/>
                <a:gd name="T29" fmla="*/ 24 h 118"/>
                <a:gd name="T30" fmla="*/ 4 w 150"/>
                <a:gd name="T31" fmla="*/ 9 h 118"/>
                <a:gd name="T32" fmla="*/ 2 w 150"/>
                <a:gd name="T33" fmla="*/ 5 h 118"/>
                <a:gd name="T34" fmla="*/ 0 w 150"/>
                <a:gd name="T35" fmla="*/ 1 h 118"/>
                <a:gd name="T36" fmla="*/ 0 w 150"/>
                <a:gd name="T37" fmla="*/ 0 h 118"/>
                <a:gd name="T38" fmla="*/ 33 w 150"/>
                <a:gd name="T39" fmla="*/ 0 h 118"/>
                <a:gd name="T40" fmla="*/ 33 w 150"/>
                <a:gd name="T41" fmla="*/ 1 h 118"/>
                <a:gd name="T42" fmla="*/ 33 w 150"/>
                <a:gd name="T43" fmla="*/ 1 h 118"/>
                <a:gd name="T44" fmla="*/ 31 w 150"/>
                <a:gd name="T45" fmla="*/ 5 h 118"/>
                <a:gd name="T46" fmla="*/ 29 w 150"/>
                <a:gd name="T47" fmla="*/ 9 h 118"/>
                <a:gd name="T48" fmla="*/ 29 w 150"/>
                <a:gd name="T49" fmla="*/ 14 h 118"/>
                <a:gd name="T50" fmla="*/ 29 w 150"/>
                <a:gd name="T51" fmla="*/ 23 h 118"/>
                <a:gd name="T52" fmla="*/ 35 w 150"/>
                <a:gd name="T53" fmla="*/ 79 h 118"/>
                <a:gd name="T54" fmla="*/ 35 w 150"/>
                <a:gd name="T55" fmla="*/ 79 h 118"/>
                <a:gd name="T56" fmla="*/ 77 w 150"/>
                <a:gd name="T57" fmla="*/ 1 h 118"/>
                <a:gd name="T58" fmla="*/ 86 w 150"/>
                <a:gd name="T59" fmla="*/ 1 h 118"/>
                <a:gd name="T60" fmla="*/ 93 w 150"/>
                <a:gd name="T61" fmla="*/ 79 h 118"/>
                <a:gd name="T62" fmla="*/ 94 w 150"/>
                <a:gd name="T63" fmla="*/ 79 h 118"/>
                <a:gd name="T64" fmla="*/ 94 w 150"/>
                <a:gd name="T65" fmla="*/ 79 h 118"/>
                <a:gd name="T66" fmla="*/ 124 w 150"/>
                <a:gd name="T67" fmla="*/ 21 h 118"/>
                <a:gd name="T68" fmla="*/ 124 w 150"/>
                <a:gd name="T69" fmla="*/ 21 h 118"/>
                <a:gd name="T70" fmla="*/ 128 w 150"/>
                <a:gd name="T71" fmla="*/ 12 h 118"/>
                <a:gd name="T72" fmla="*/ 129 w 150"/>
                <a:gd name="T73" fmla="*/ 6 h 118"/>
                <a:gd name="T74" fmla="*/ 129 w 150"/>
                <a:gd name="T75" fmla="*/ 3 h 118"/>
                <a:gd name="T76" fmla="*/ 128 w 150"/>
                <a:gd name="T77" fmla="*/ 1 h 118"/>
                <a:gd name="T78" fmla="*/ 128 w 150"/>
                <a:gd name="T79" fmla="*/ 0 h 118"/>
                <a:gd name="T80" fmla="*/ 150 w 150"/>
                <a:gd name="T81" fmla="*/ 0 h 118"/>
                <a:gd name="T82" fmla="*/ 150 w 150"/>
                <a:gd name="T83" fmla="*/ 1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0" h="118">
                  <a:moveTo>
                    <a:pt x="150" y="1"/>
                  </a:moveTo>
                  <a:lnTo>
                    <a:pt x="150" y="1"/>
                  </a:lnTo>
                  <a:lnTo>
                    <a:pt x="147" y="5"/>
                  </a:lnTo>
                  <a:lnTo>
                    <a:pt x="144" y="9"/>
                  </a:lnTo>
                  <a:lnTo>
                    <a:pt x="136" y="23"/>
                  </a:lnTo>
                  <a:lnTo>
                    <a:pt x="136" y="23"/>
                  </a:lnTo>
                  <a:lnTo>
                    <a:pt x="108" y="76"/>
                  </a:lnTo>
                  <a:lnTo>
                    <a:pt x="87" y="118"/>
                  </a:lnTo>
                  <a:lnTo>
                    <a:pt x="74" y="118"/>
                  </a:lnTo>
                  <a:lnTo>
                    <a:pt x="67" y="44"/>
                  </a:lnTo>
                  <a:lnTo>
                    <a:pt x="66" y="44"/>
                  </a:lnTo>
                  <a:lnTo>
                    <a:pt x="26" y="118"/>
                  </a:lnTo>
                  <a:lnTo>
                    <a:pt x="15" y="118"/>
                  </a:lnTo>
                  <a:lnTo>
                    <a:pt x="5" y="24"/>
                  </a:lnTo>
                  <a:lnTo>
                    <a:pt x="5" y="24"/>
                  </a:lnTo>
                  <a:lnTo>
                    <a:pt x="4" y="9"/>
                  </a:lnTo>
                  <a:lnTo>
                    <a:pt x="2" y="5"/>
                  </a:lnTo>
                  <a:lnTo>
                    <a:pt x="0" y="1"/>
                  </a:lnTo>
                  <a:lnTo>
                    <a:pt x="0" y="0"/>
                  </a:lnTo>
                  <a:lnTo>
                    <a:pt x="33" y="0"/>
                  </a:lnTo>
                  <a:lnTo>
                    <a:pt x="33" y="1"/>
                  </a:lnTo>
                  <a:lnTo>
                    <a:pt x="33" y="1"/>
                  </a:lnTo>
                  <a:lnTo>
                    <a:pt x="31" y="5"/>
                  </a:lnTo>
                  <a:lnTo>
                    <a:pt x="29" y="9"/>
                  </a:lnTo>
                  <a:lnTo>
                    <a:pt x="29" y="14"/>
                  </a:lnTo>
                  <a:lnTo>
                    <a:pt x="29" y="23"/>
                  </a:lnTo>
                  <a:lnTo>
                    <a:pt x="35" y="79"/>
                  </a:lnTo>
                  <a:lnTo>
                    <a:pt x="35" y="79"/>
                  </a:lnTo>
                  <a:lnTo>
                    <a:pt x="77" y="1"/>
                  </a:lnTo>
                  <a:lnTo>
                    <a:pt x="86" y="1"/>
                  </a:lnTo>
                  <a:lnTo>
                    <a:pt x="93" y="79"/>
                  </a:lnTo>
                  <a:lnTo>
                    <a:pt x="94" y="79"/>
                  </a:lnTo>
                  <a:lnTo>
                    <a:pt x="94" y="79"/>
                  </a:lnTo>
                  <a:lnTo>
                    <a:pt x="124" y="21"/>
                  </a:lnTo>
                  <a:lnTo>
                    <a:pt x="124" y="21"/>
                  </a:lnTo>
                  <a:lnTo>
                    <a:pt x="128" y="12"/>
                  </a:lnTo>
                  <a:lnTo>
                    <a:pt x="129" y="6"/>
                  </a:lnTo>
                  <a:lnTo>
                    <a:pt x="129" y="3"/>
                  </a:lnTo>
                  <a:lnTo>
                    <a:pt x="128" y="1"/>
                  </a:lnTo>
                  <a:lnTo>
                    <a:pt x="128" y="0"/>
                  </a:lnTo>
                  <a:lnTo>
                    <a:pt x="150" y="0"/>
                  </a:lnTo>
                  <a:lnTo>
                    <a:pt x="15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
        <p:nvSpPr>
          <p:cNvPr id="3" name="Text Placeholder 2"/>
          <p:cNvSpPr>
            <a:spLocks noGrp="1"/>
          </p:cNvSpPr>
          <p:nvPr>
            <p:ph type="body" sz="quarter" idx="12" hasCustomPrompt="1"/>
          </p:nvPr>
        </p:nvSpPr>
        <p:spPr>
          <a:xfrm>
            <a:off x="283745" y="301625"/>
            <a:ext cx="10230268" cy="4897090"/>
          </a:xfrm>
        </p:spPr>
        <p:txBody>
          <a:bodyPr/>
          <a:lstStyle>
            <a:lvl1pPr marL="571500" indent="-571500">
              <a:buFont typeface="Arial" panose="020B0604020202020204" pitchFamily="34" charset="0"/>
              <a:buChar char="−"/>
              <a:defRPr sz="3600">
                <a:solidFill>
                  <a:schemeClr val="bg1"/>
                </a:solidFill>
              </a:defRPr>
            </a:lvl1pPr>
            <a:lvl2pPr>
              <a:defRPr sz="2800">
                <a:solidFill>
                  <a:schemeClr val="bg1"/>
                </a:solidFill>
              </a:defRPr>
            </a:lvl2pPr>
            <a:lvl3pPr marL="985807" indent="-457200">
              <a:buFont typeface="Arial" panose="020B0604020202020204" pitchFamily="34" charset="0"/>
              <a:buChar char="−"/>
              <a:defRPr sz="2800">
                <a:solidFill>
                  <a:schemeClr val="bg1"/>
                </a:solidFill>
              </a:defRPr>
            </a:lvl3pPr>
            <a:lvl4pPr>
              <a:defRPr sz="2800">
                <a:solidFill>
                  <a:schemeClr val="bg1"/>
                </a:solidFill>
              </a:defRPr>
            </a:lvl4pPr>
            <a:lvl5pPr>
              <a:defRPr sz="2400">
                <a:solidFill>
                  <a:schemeClr val="bg1"/>
                </a:solidFill>
              </a:defRPr>
            </a:lvl5pPr>
          </a:lstStyle>
          <a:p>
            <a:pPr lvl="0"/>
            <a:r>
              <a:rPr lang="en-US" dirty="0"/>
              <a:t>You can use it as divider or highlight slide. Make it short, clear and pretty. If used as a highlight slide, size of the text should be 35pt. If used as a divider slide, content can be much smaller – 18pt.</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8" name="Footer Placeholder 3"/>
          <p:cNvSpPr>
            <a:spLocks noGrp="1"/>
          </p:cNvSpPr>
          <p:nvPr>
            <p:ph type="ftr" sz="quarter" idx="10"/>
          </p:nvPr>
        </p:nvSpPr>
        <p:spPr>
          <a:xfrm>
            <a:off x="658292" y="5592196"/>
            <a:ext cx="8918847" cy="228600"/>
          </a:xfrm>
        </p:spPr>
        <p:txBody>
          <a:bodyPr/>
          <a:lstStyle>
            <a:lvl1pPr>
              <a:defRPr>
                <a:solidFill>
                  <a:schemeClr val="bg1"/>
                </a:solidFill>
              </a:defRPr>
            </a:lvl1pPr>
          </a:lstStyle>
          <a:p>
            <a:r>
              <a:rPr lang="en-US"/>
              <a:t>Global webinar for third-party providers</a:t>
            </a:r>
            <a:endParaRPr lang="en-GB" dirty="0"/>
          </a:p>
        </p:txBody>
      </p:sp>
    </p:spTree>
    <p:extLst>
      <p:ext uri="{BB962C8B-B14F-4D97-AF65-F5344CB8AC3E}">
        <p14:creationId xmlns:p14="http://schemas.microsoft.com/office/powerpoint/2010/main" val="2984692899"/>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showMasterSp="0" userDrawn="1">
  <p:cSld name="Key Points with Summary Dark Green">
    <p:bg>
      <p:bgPr>
        <a:solidFill>
          <a:schemeClr val="tx1"/>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D9875B6-DCB4-0D66-5625-C6172900EC2E}"/>
              </a:ext>
            </a:extLst>
          </p:cNvPr>
          <p:cNvSpPr>
            <a:spLocks noGrp="1"/>
          </p:cNvSpPr>
          <p:nvPr>
            <p:ph type="dt" sz="half" idx="10"/>
          </p:nvPr>
        </p:nvSpPr>
        <p:spPr/>
        <p:txBody>
          <a:bodyPr/>
          <a:lstStyle>
            <a:lvl1pPr>
              <a:defRPr>
                <a:solidFill>
                  <a:schemeClr val="accent1"/>
                </a:solidFill>
              </a:defRPr>
            </a:lvl1pPr>
          </a:lstStyle>
          <a:p>
            <a:endParaRPr lang="en-GB" dirty="0"/>
          </a:p>
        </p:txBody>
      </p:sp>
      <p:sp>
        <p:nvSpPr>
          <p:cNvPr id="4" name="Slide Number Placeholder 3">
            <a:extLst>
              <a:ext uri="{FF2B5EF4-FFF2-40B4-BE49-F238E27FC236}">
                <a16:creationId xmlns:a16="http://schemas.microsoft.com/office/drawing/2014/main" id="{D0932167-7C71-94ED-712C-8E9E62E2D67B}"/>
              </a:ext>
            </a:extLst>
          </p:cNvPr>
          <p:cNvSpPr>
            <a:spLocks noGrp="1"/>
          </p:cNvSpPr>
          <p:nvPr>
            <p:ph type="sldNum" sz="quarter" idx="11"/>
          </p:nvPr>
        </p:nvSpPr>
        <p:spPr/>
        <p:txBody>
          <a:bodyPr/>
          <a:lstStyle>
            <a:lvl1pPr>
              <a:defRPr>
                <a:solidFill>
                  <a:schemeClr val="accent1"/>
                </a:solidFill>
              </a:defRPr>
            </a:lvl1pPr>
          </a:lstStyle>
          <a:p>
            <a:r>
              <a:rPr lang="en-GB"/>
              <a:t>Page </a:t>
            </a:r>
            <a:fld id="{12F85B76-E480-4901-BAB3-25AC276908A3}" type="slidenum">
              <a:rPr lang="en-GB" smtClean="0"/>
              <a:pPr/>
              <a:t>‹#›</a:t>
            </a:fld>
            <a:endParaRPr lang="en-GB" dirty="0"/>
          </a:p>
        </p:txBody>
      </p:sp>
      <p:sp>
        <p:nvSpPr>
          <p:cNvPr id="5" name="Footer Placeholder 4">
            <a:extLst>
              <a:ext uri="{FF2B5EF4-FFF2-40B4-BE49-F238E27FC236}">
                <a16:creationId xmlns:a16="http://schemas.microsoft.com/office/drawing/2014/main" id="{3AB5BBFD-2016-9416-1CC5-6844CC1327A7}"/>
              </a:ext>
            </a:extLst>
          </p:cNvPr>
          <p:cNvSpPr>
            <a:spLocks noGrp="1"/>
          </p:cNvSpPr>
          <p:nvPr>
            <p:ph type="ftr" sz="quarter" idx="12"/>
          </p:nvPr>
        </p:nvSpPr>
        <p:spPr/>
        <p:txBody>
          <a:bodyPr/>
          <a:lstStyle>
            <a:lvl1pPr>
              <a:defRPr>
                <a:solidFill>
                  <a:schemeClr val="accent1"/>
                </a:solidFill>
              </a:defRPr>
            </a:lvl1pPr>
          </a:lstStyle>
          <a:p>
            <a:r>
              <a:rPr lang="en-US"/>
              <a:t>Global webinar for third-party providers</a:t>
            </a:r>
            <a:endParaRPr lang="en-GB" dirty="0"/>
          </a:p>
        </p:txBody>
      </p:sp>
      <p:sp>
        <p:nvSpPr>
          <p:cNvPr id="6" name="Text Placeholder 10">
            <a:extLst>
              <a:ext uri="{FF2B5EF4-FFF2-40B4-BE49-F238E27FC236}">
                <a16:creationId xmlns:a16="http://schemas.microsoft.com/office/drawing/2014/main" id="{38E24316-39F4-EA4B-417B-CCC8865A7BD3}"/>
              </a:ext>
            </a:extLst>
          </p:cNvPr>
          <p:cNvSpPr>
            <a:spLocks noGrp="1"/>
          </p:cNvSpPr>
          <p:nvPr>
            <p:ph type="body" sz="quarter" idx="13"/>
          </p:nvPr>
        </p:nvSpPr>
        <p:spPr>
          <a:xfrm>
            <a:off x="1833979" y="296671"/>
            <a:ext cx="7877391" cy="718968"/>
          </a:xfrm>
        </p:spPr>
        <p:txBody>
          <a:bodyPr/>
          <a:lstStyle>
            <a:lvl1pPr marL="0" indent="0">
              <a:spcBef>
                <a:spcPts val="0"/>
              </a:spcBef>
              <a:buNone/>
              <a:defRPr sz="1595" b="1" spc="-18" baseline="0">
                <a:solidFill>
                  <a:schemeClr val="accent1"/>
                </a:solidFill>
              </a:defRPr>
            </a:lvl1pPr>
            <a:lvl2pPr marL="0" indent="0">
              <a:spcBef>
                <a:spcPts val="0"/>
              </a:spcBef>
              <a:buNone/>
              <a:defRPr sz="1595" spc="-18" baseline="0">
                <a:solidFill>
                  <a:schemeClr val="accent1"/>
                </a:solidFill>
              </a:defRPr>
            </a:lvl2pPr>
            <a:lvl3pPr marL="446494" indent="0">
              <a:buNone/>
              <a:defRPr>
                <a:solidFill>
                  <a:srgbClr val="FF0000"/>
                </a:solidFill>
              </a:defRPr>
            </a:lvl3pPr>
            <a:lvl4pPr marL="574063" indent="0">
              <a:buNone/>
              <a:defRPr>
                <a:solidFill>
                  <a:srgbClr val="FF0000"/>
                </a:solidFill>
              </a:defRPr>
            </a:lvl4pPr>
            <a:lvl5pPr marL="701633" indent="0">
              <a:buNone/>
              <a:defRPr>
                <a:solidFill>
                  <a:srgbClr val="FF0000"/>
                </a:solidFill>
              </a:defRPr>
            </a:lvl5pPr>
          </a:lstStyle>
          <a:p>
            <a:pPr lvl="0"/>
            <a:r>
              <a:rPr lang="en-US"/>
              <a:t>Click to edit Master text styles</a:t>
            </a:r>
          </a:p>
          <a:p>
            <a:pPr lvl="1"/>
            <a:r>
              <a:rPr lang="en-US"/>
              <a:t>Second level</a:t>
            </a:r>
          </a:p>
        </p:txBody>
      </p:sp>
      <p:sp>
        <p:nvSpPr>
          <p:cNvPr id="8" name="Text Placeholder 7">
            <a:extLst>
              <a:ext uri="{FF2B5EF4-FFF2-40B4-BE49-F238E27FC236}">
                <a16:creationId xmlns:a16="http://schemas.microsoft.com/office/drawing/2014/main" id="{A4141DCC-FB62-C3FB-4DFD-1693776115E9}"/>
              </a:ext>
            </a:extLst>
          </p:cNvPr>
          <p:cNvSpPr>
            <a:spLocks noGrp="1"/>
          </p:cNvSpPr>
          <p:nvPr>
            <p:ph type="body" sz="quarter" idx="14"/>
          </p:nvPr>
        </p:nvSpPr>
        <p:spPr>
          <a:xfrm>
            <a:off x="6307820" y="1646040"/>
            <a:ext cx="4150363" cy="4087675"/>
          </a:xfrm>
        </p:spPr>
        <p:txBody>
          <a:bodyPr tIns="0"/>
          <a:lstStyle>
            <a:lvl1pPr>
              <a:spcBef>
                <a:spcPts val="0"/>
              </a:spcBef>
              <a:spcAft>
                <a:spcPts val="1063"/>
              </a:spcAft>
              <a:defRPr sz="1152" spc="-18" baseline="0">
                <a:solidFill>
                  <a:schemeClr val="accent1"/>
                </a:solidFill>
              </a:defRPr>
            </a:lvl1pPr>
            <a:lvl2pPr marL="0" indent="0">
              <a:spcBef>
                <a:spcPts val="0"/>
              </a:spcBef>
              <a:spcAft>
                <a:spcPts val="1063"/>
              </a:spcAft>
              <a:buNone/>
              <a:defRPr sz="1152" b="1" spc="-18" baseline="0">
                <a:solidFill>
                  <a:schemeClr val="accent1"/>
                </a:solidFill>
              </a:defRPr>
            </a:lvl2pPr>
            <a:lvl3pPr marL="159462" indent="-159462">
              <a:spcBef>
                <a:spcPts val="0"/>
              </a:spcBef>
              <a:spcAft>
                <a:spcPts val="1063"/>
              </a:spcAft>
              <a:defRPr sz="1152">
                <a:solidFill>
                  <a:schemeClr val="accent1"/>
                </a:solidFill>
              </a:defRPr>
            </a:lvl3pPr>
            <a:lvl4pPr marL="318924" indent="-159462">
              <a:spcBef>
                <a:spcPts val="0"/>
              </a:spcBef>
              <a:spcAft>
                <a:spcPts val="1063"/>
              </a:spcAft>
              <a:defRPr sz="1152">
                <a:solidFill>
                  <a:schemeClr val="accent1"/>
                </a:solidFill>
              </a:defRPr>
            </a:lvl4pPr>
            <a:lvl5pPr marL="478386" indent="-159462">
              <a:spcBef>
                <a:spcPts val="0"/>
              </a:spcBef>
              <a:spcAft>
                <a:spcPts val="1063"/>
              </a:spcAft>
              <a:defRPr sz="1152">
                <a:solidFill>
                  <a:schemeClr val="accent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9" name="Text Placeholder 7">
            <a:extLst>
              <a:ext uri="{FF2B5EF4-FFF2-40B4-BE49-F238E27FC236}">
                <a16:creationId xmlns:a16="http://schemas.microsoft.com/office/drawing/2014/main" id="{40776E4A-0B61-1E19-3FE9-FFD5E8EFF927}"/>
              </a:ext>
            </a:extLst>
          </p:cNvPr>
          <p:cNvSpPr>
            <a:spLocks noGrp="1"/>
          </p:cNvSpPr>
          <p:nvPr>
            <p:ph type="body" sz="quarter" idx="15"/>
          </p:nvPr>
        </p:nvSpPr>
        <p:spPr>
          <a:xfrm>
            <a:off x="1833980" y="1617330"/>
            <a:ext cx="4150363" cy="4116385"/>
          </a:xfrm>
        </p:spPr>
        <p:txBody>
          <a:bodyPr tIns="0"/>
          <a:lstStyle>
            <a:lvl1pPr>
              <a:spcBef>
                <a:spcPts val="1506"/>
              </a:spcBef>
              <a:defRPr sz="2303">
                <a:solidFill>
                  <a:schemeClr val="accent1"/>
                </a:solidFill>
              </a:defRPr>
            </a:lvl1pPr>
            <a:lvl2pPr marL="0" indent="0">
              <a:spcBef>
                <a:spcPts val="1506"/>
              </a:spcBef>
              <a:buNone/>
              <a:defRPr sz="2303" b="1">
                <a:solidFill>
                  <a:schemeClr val="accent1"/>
                </a:solidFill>
              </a:defRPr>
            </a:lvl2pPr>
            <a:lvl3pPr marL="255139" indent="-255139">
              <a:spcBef>
                <a:spcPts val="1506"/>
              </a:spcBef>
              <a:defRPr sz="2303" spc="-35" baseline="0">
                <a:solidFill>
                  <a:schemeClr val="accent1"/>
                </a:solidFill>
              </a:defRPr>
            </a:lvl3pPr>
            <a:lvl4pPr marL="382709" indent="-191354">
              <a:spcBef>
                <a:spcPts val="1240"/>
              </a:spcBef>
              <a:defRPr sz="2303">
                <a:solidFill>
                  <a:srgbClr val="FF0000"/>
                </a:solidFill>
              </a:defRPr>
            </a:lvl4pPr>
            <a:lvl5pPr marL="574063" indent="-191354">
              <a:spcBef>
                <a:spcPts val="1240"/>
              </a:spcBef>
              <a:defRPr sz="2303">
                <a:solidFill>
                  <a:srgbClr val="FF0000"/>
                </a:solidFill>
              </a:defRPr>
            </a:lvl5pPr>
          </a:lstStyle>
          <a:p>
            <a:pPr lvl="0"/>
            <a:r>
              <a:rPr lang="en-US"/>
              <a:t>Click to edit Master text styles</a:t>
            </a:r>
          </a:p>
          <a:p>
            <a:pPr lvl="1"/>
            <a:r>
              <a:rPr lang="en-US"/>
              <a:t>Second level</a:t>
            </a:r>
          </a:p>
          <a:p>
            <a:pPr lvl="2"/>
            <a:r>
              <a:rPr lang="en-US"/>
              <a:t>Third level</a:t>
            </a:r>
          </a:p>
        </p:txBody>
      </p:sp>
      <p:cxnSp>
        <p:nvCxnSpPr>
          <p:cNvPr id="10" name="Straight Connector 9">
            <a:extLst>
              <a:ext uri="{FF2B5EF4-FFF2-40B4-BE49-F238E27FC236}">
                <a16:creationId xmlns:a16="http://schemas.microsoft.com/office/drawing/2014/main" id="{AEEEAC83-8DE7-5410-C85D-95D547DFCA8A}"/>
              </a:ext>
            </a:extLst>
          </p:cNvPr>
          <p:cNvCxnSpPr>
            <a:cxnSpLocks/>
          </p:cNvCxnSpPr>
          <p:nvPr userDrawn="1"/>
        </p:nvCxnSpPr>
        <p:spPr>
          <a:xfrm>
            <a:off x="6148601" y="1688042"/>
            <a:ext cx="0" cy="4045673"/>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9F321F4B-8E6E-C612-6A37-F384EB704BD7}"/>
              </a:ext>
            </a:extLst>
          </p:cNvPr>
          <p:cNvCxnSpPr>
            <a:cxnSpLocks/>
          </p:cNvCxnSpPr>
          <p:nvPr userDrawn="1"/>
        </p:nvCxnSpPr>
        <p:spPr>
          <a:xfrm>
            <a:off x="1665208" y="341829"/>
            <a:ext cx="0" cy="5393739"/>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C5BB5815-0F71-BF03-DB53-B18E187A53C9}"/>
              </a:ext>
            </a:extLst>
          </p:cNvPr>
          <p:cNvCxnSpPr/>
          <p:nvPr userDrawn="1"/>
        </p:nvCxnSpPr>
        <p:spPr>
          <a:xfrm>
            <a:off x="341762" y="1683821"/>
            <a:ext cx="1154675"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2" name="Graphic 11">
            <a:extLst>
              <a:ext uri="{FF2B5EF4-FFF2-40B4-BE49-F238E27FC236}">
                <a16:creationId xmlns:a16="http://schemas.microsoft.com/office/drawing/2014/main" id="{E5738800-D5C7-402C-BCEF-FCAE2847972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41762" y="5370341"/>
            <a:ext cx="1065570" cy="365227"/>
          </a:xfrm>
          <a:prstGeom prst="rect">
            <a:avLst/>
          </a:prstGeom>
        </p:spPr>
      </p:pic>
    </p:spTree>
    <p:extLst>
      <p:ext uri="{BB962C8B-B14F-4D97-AF65-F5344CB8AC3E}">
        <p14:creationId xmlns:p14="http://schemas.microsoft.com/office/powerpoint/2010/main" val="2919732638"/>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3 Comparisons">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6B253D75-D37B-26DE-1E24-3909A732E4F7}"/>
              </a:ext>
            </a:extLst>
          </p:cNvPr>
          <p:cNvSpPr>
            <a:spLocks noGrp="1"/>
          </p:cNvSpPr>
          <p:nvPr>
            <p:ph type="body" sz="quarter" idx="13"/>
          </p:nvPr>
        </p:nvSpPr>
        <p:spPr>
          <a:xfrm>
            <a:off x="1833979" y="296671"/>
            <a:ext cx="7877391" cy="718968"/>
          </a:xfrm>
        </p:spPr>
        <p:txBody>
          <a:bodyPr/>
          <a:lstStyle>
            <a:lvl1pPr marL="0" indent="0">
              <a:spcBef>
                <a:spcPts val="0"/>
              </a:spcBef>
              <a:buNone/>
              <a:defRPr sz="1595" b="1" spc="-18" baseline="0">
                <a:solidFill>
                  <a:schemeClr val="tx1"/>
                </a:solidFill>
              </a:defRPr>
            </a:lvl1pPr>
            <a:lvl2pPr marL="0" indent="0">
              <a:spcBef>
                <a:spcPts val="0"/>
              </a:spcBef>
              <a:buNone/>
              <a:defRPr sz="1595" spc="-18" baseline="0">
                <a:solidFill>
                  <a:schemeClr val="tx1"/>
                </a:solidFill>
              </a:defRPr>
            </a:lvl2pPr>
            <a:lvl3pPr marL="446494" indent="0">
              <a:buNone/>
              <a:defRPr>
                <a:solidFill>
                  <a:srgbClr val="FF0000"/>
                </a:solidFill>
              </a:defRPr>
            </a:lvl3pPr>
            <a:lvl4pPr marL="574063" indent="0">
              <a:buNone/>
              <a:defRPr>
                <a:solidFill>
                  <a:srgbClr val="FF0000"/>
                </a:solidFill>
              </a:defRPr>
            </a:lvl4pPr>
            <a:lvl5pPr marL="701633" indent="0">
              <a:buNone/>
              <a:defRPr>
                <a:solidFill>
                  <a:srgbClr val="FF0000"/>
                </a:solidFill>
              </a:defRPr>
            </a:lvl5pPr>
          </a:lstStyle>
          <a:p>
            <a:pPr lvl="0"/>
            <a:r>
              <a:rPr lang="en-US"/>
              <a:t>Click to edit Master text styles</a:t>
            </a:r>
          </a:p>
          <a:p>
            <a:pPr lvl="1"/>
            <a:r>
              <a:rPr lang="en-US"/>
              <a:t>Second level</a:t>
            </a:r>
          </a:p>
        </p:txBody>
      </p:sp>
      <p:sp>
        <p:nvSpPr>
          <p:cNvPr id="18" name="Text Placeholder 2">
            <a:extLst>
              <a:ext uri="{FF2B5EF4-FFF2-40B4-BE49-F238E27FC236}">
                <a16:creationId xmlns:a16="http://schemas.microsoft.com/office/drawing/2014/main" id="{136A61FA-F28E-64EE-D957-83795844E77A}"/>
              </a:ext>
            </a:extLst>
          </p:cNvPr>
          <p:cNvSpPr>
            <a:spLocks noGrp="1"/>
          </p:cNvSpPr>
          <p:nvPr>
            <p:ph type="body" sz="quarter" idx="24"/>
          </p:nvPr>
        </p:nvSpPr>
        <p:spPr>
          <a:xfrm>
            <a:off x="1833979" y="1688041"/>
            <a:ext cx="2650371" cy="4045674"/>
          </a:xfrm>
          <a:noFill/>
        </p:spPr>
        <p:txBody>
          <a:bodyPr lIns="180000" tIns="144000" rIns="180000" bIns="144000"/>
          <a:lstStyle>
            <a:lvl1pPr>
              <a:spcBef>
                <a:spcPts val="0"/>
              </a:spcBef>
              <a:spcAft>
                <a:spcPts val="443"/>
              </a:spcAft>
              <a:defRPr sz="1152" b="1" spc="-18" baseline="0"/>
            </a:lvl1pPr>
            <a:lvl2pPr marL="127570" indent="-127570">
              <a:spcBef>
                <a:spcPts val="1063"/>
              </a:spcBef>
              <a:buFont typeface="Arial Nova" panose="020B0604020202020204" pitchFamily="34" charset="0"/>
              <a:buChar char="•"/>
              <a:defRPr sz="1152" spc="-18" baseline="0"/>
            </a:lvl2pPr>
            <a:lvl3pPr marL="0" indent="0">
              <a:spcBef>
                <a:spcPts val="1063"/>
              </a:spcBef>
              <a:buNone/>
              <a:defRPr sz="1152"/>
            </a:lvl3pPr>
            <a:lvl4pPr marL="797310" indent="0">
              <a:buNone/>
              <a:defRPr sz="974"/>
            </a:lvl4pPr>
            <a:lvl5pPr>
              <a:defRPr sz="974"/>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9" name="Text Placeholder 2">
            <a:extLst>
              <a:ext uri="{FF2B5EF4-FFF2-40B4-BE49-F238E27FC236}">
                <a16:creationId xmlns:a16="http://schemas.microsoft.com/office/drawing/2014/main" id="{32E9A8A9-1128-5F53-A9D4-5DA6AE82878D}"/>
              </a:ext>
            </a:extLst>
          </p:cNvPr>
          <p:cNvSpPr>
            <a:spLocks noGrp="1"/>
          </p:cNvSpPr>
          <p:nvPr>
            <p:ph type="body" sz="quarter" idx="25"/>
          </p:nvPr>
        </p:nvSpPr>
        <p:spPr>
          <a:xfrm>
            <a:off x="4819190" y="1688041"/>
            <a:ext cx="2650371" cy="4045674"/>
          </a:xfrm>
          <a:noFill/>
        </p:spPr>
        <p:txBody>
          <a:bodyPr lIns="180000" tIns="144000" rIns="180000" bIns="144000"/>
          <a:lstStyle>
            <a:lvl1pPr>
              <a:spcBef>
                <a:spcPts val="0"/>
              </a:spcBef>
              <a:spcAft>
                <a:spcPts val="443"/>
              </a:spcAft>
              <a:defRPr sz="1152" b="1" spc="-18" baseline="0"/>
            </a:lvl1pPr>
            <a:lvl2pPr marL="127570" indent="-127570">
              <a:spcBef>
                <a:spcPts val="1063"/>
              </a:spcBef>
              <a:buFont typeface="Arial Nova" panose="020B0604020202020204" pitchFamily="34" charset="0"/>
              <a:buChar char="•"/>
              <a:defRPr sz="1152" spc="-18" baseline="0"/>
            </a:lvl2pPr>
            <a:lvl3pPr marL="0" indent="0">
              <a:spcBef>
                <a:spcPts val="1063"/>
              </a:spcBef>
              <a:buNone/>
              <a:defRPr sz="1152"/>
            </a:lvl3pPr>
            <a:lvl4pPr marL="797310" indent="0">
              <a:spcBef>
                <a:spcPts val="1063"/>
              </a:spcBef>
              <a:buNone/>
              <a:defRPr sz="974"/>
            </a:lvl4pPr>
            <a:lvl5pPr>
              <a:defRPr sz="974"/>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1" name="Text Placeholder 2">
            <a:extLst>
              <a:ext uri="{FF2B5EF4-FFF2-40B4-BE49-F238E27FC236}">
                <a16:creationId xmlns:a16="http://schemas.microsoft.com/office/drawing/2014/main" id="{C0A45BFE-4D20-781E-06C3-9C6E8D39BE00}"/>
              </a:ext>
            </a:extLst>
          </p:cNvPr>
          <p:cNvSpPr>
            <a:spLocks noGrp="1"/>
          </p:cNvSpPr>
          <p:nvPr>
            <p:ph type="body" sz="quarter" idx="26"/>
          </p:nvPr>
        </p:nvSpPr>
        <p:spPr>
          <a:xfrm>
            <a:off x="7804400" y="1688041"/>
            <a:ext cx="2650371" cy="4045674"/>
          </a:xfrm>
          <a:noFill/>
        </p:spPr>
        <p:txBody>
          <a:bodyPr lIns="180000" tIns="144000" rIns="180000" bIns="144000"/>
          <a:lstStyle>
            <a:lvl1pPr>
              <a:spcBef>
                <a:spcPts val="0"/>
              </a:spcBef>
              <a:spcAft>
                <a:spcPts val="443"/>
              </a:spcAft>
              <a:defRPr sz="1152" b="1" spc="-18" baseline="0"/>
            </a:lvl1pPr>
            <a:lvl2pPr marL="127570" indent="-127570">
              <a:spcBef>
                <a:spcPts val="1063"/>
              </a:spcBef>
              <a:buFont typeface="Arial Nova" panose="020B0604020202020204" pitchFamily="34" charset="0"/>
              <a:buChar char="•"/>
              <a:defRPr sz="1152" spc="-18" baseline="0"/>
            </a:lvl2pPr>
            <a:lvl3pPr marL="0" indent="0">
              <a:spcBef>
                <a:spcPts val="1063"/>
              </a:spcBef>
              <a:buNone/>
              <a:defRPr sz="1152" spc="-18" baseline="0"/>
            </a:lvl3pPr>
            <a:lvl4pPr marL="446494" indent="0">
              <a:buNone/>
              <a:defRPr sz="974"/>
            </a:lvl4pPr>
            <a:lvl5pPr>
              <a:defRPr sz="974"/>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Date Placeholder 2">
            <a:extLst>
              <a:ext uri="{FF2B5EF4-FFF2-40B4-BE49-F238E27FC236}">
                <a16:creationId xmlns:a16="http://schemas.microsoft.com/office/drawing/2014/main" id="{31C90F81-0315-A4EC-6808-26EE41F61863}"/>
              </a:ext>
            </a:extLst>
          </p:cNvPr>
          <p:cNvSpPr>
            <a:spLocks noGrp="1"/>
          </p:cNvSpPr>
          <p:nvPr>
            <p:ph type="dt" sz="half" idx="27"/>
          </p:nvPr>
        </p:nvSpPr>
        <p:spPr/>
        <p:txBody>
          <a:bodyPr/>
          <a:lstStyle/>
          <a:p>
            <a:endParaRPr lang="en-GB" dirty="0"/>
          </a:p>
        </p:txBody>
      </p:sp>
      <p:sp>
        <p:nvSpPr>
          <p:cNvPr id="7" name="Footer Placeholder 6">
            <a:extLst>
              <a:ext uri="{FF2B5EF4-FFF2-40B4-BE49-F238E27FC236}">
                <a16:creationId xmlns:a16="http://schemas.microsoft.com/office/drawing/2014/main" id="{EDE8AF43-5309-4BEA-383E-386E5B652D41}"/>
              </a:ext>
            </a:extLst>
          </p:cNvPr>
          <p:cNvSpPr>
            <a:spLocks noGrp="1"/>
          </p:cNvSpPr>
          <p:nvPr>
            <p:ph type="ftr" sz="quarter" idx="28"/>
          </p:nvPr>
        </p:nvSpPr>
        <p:spPr/>
        <p:txBody>
          <a:bodyPr/>
          <a:lstStyle/>
          <a:p>
            <a:r>
              <a:rPr lang="en-US"/>
              <a:t>Global webinar for third-party providers</a:t>
            </a:r>
            <a:endParaRPr lang="en-GB" dirty="0"/>
          </a:p>
        </p:txBody>
      </p:sp>
      <p:sp>
        <p:nvSpPr>
          <p:cNvPr id="8" name="Slide Number Placeholder 7">
            <a:extLst>
              <a:ext uri="{FF2B5EF4-FFF2-40B4-BE49-F238E27FC236}">
                <a16:creationId xmlns:a16="http://schemas.microsoft.com/office/drawing/2014/main" id="{EC156DD5-20AB-65DF-C3B3-7AAAA33B648E}"/>
              </a:ext>
            </a:extLst>
          </p:cNvPr>
          <p:cNvSpPr>
            <a:spLocks noGrp="1"/>
          </p:cNvSpPr>
          <p:nvPr>
            <p:ph type="sldNum" sz="quarter" idx="29"/>
          </p:nvPr>
        </p:nvSpPr>
        <p:spPr/>
        <p:txBody>
          <a:bodyPr/>
          <a:lstStyle/>
          <a:p>
            <a:r>
              <a:rPr lang="en-GB"/>
              <a:t>Page </a:t>
            </a:r>
            <a:fld id="{12F85B76-E480-4901-BAB3-25AC276908A3}" type="slidenum">
              <a:rPr lang="en-GB" smtClean="0"/>
              <a:pPr/>
              <a:t>‹#›</a:t>
            </a:fld>
            <a:endParaRPr lang="en-GB" dirty="0"/>
          </a:p>
        </p:txBody>
      </p:sp>
    </p:spTree>
    <p:extLst>
      <p:ext uri="{BB962C8B-B14F-4D97-AF65-F5344CB8AC3E}">
        <p14:creationId xmlns:p14="http://schemas.microsoft.com/office/powerpoint/2010/main" val="3947675955"/>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4 Points">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6B253D75-D37B-26DE-1E24-3909A732E4F7}"/>
              </a:ext>
            </a:extLst>
          </p:cNvPr>
          <p:cNvSpPr>
            <a:spLocks noGrp="1"/>
          </p:cNvSpPr>
          <p:nvPr>
            <p:ph type="body" sz="quarter" idx="13"/>
          </p:nvPr>
        </p:nvSpPr>
        <p:spPr>
          <a:xfrm>
            <a:off x="1833979" y="296671"/>
            <a:ext cx="7877391" cy="718968"/>
          </a:xfrm>
        </p:spPr>
        <p:txBody>
          <a:bodyPr/>
          <a:lstStyle>
            <a:lvl1pPr marL="0" indent="0">
              <a:spcBef>
                <a:spcPts val="0"/>
              </a:spcBef>
              <a:buNone/>
              <a:defRPr sz="1595" b="1" spc="-18" baseline="0">
                <a:solidFill>
                  <a:schemeClr val="tx1"/>
                </a:solidFill>
              </a:defRPr>
            </a:lvl1pPr>
            <a:lvl2pPr marL="0" indent="0">
              <a:spcBef>
                <a:spcPts val="0"/>
              </a:spcBef>
              <a:buNone/>
              <a:defRPr sz="1595" spc="-18" baseline="0">
                <a:solidFill>
                  <a:schemeClr val="tx1"/>
                </a:solidFill>
              </a:defRPr>
            </a:lvl2pPr>
            <a:lvl3pPr marL="446494" indent="0">
              <a:buNone/>
              <a:defRPr>
                <a:solidFill>
                  <a:srgbClr val="FF0000"/>
                </a:solidFill>
              </a:defRPr>
            </a:lvl3pPr>
            <a:lvl4pPr marL="574063" indent="0">
              <a:buNone/>
              <a:defRPr>
                <a:solidFill>
                  <a:srgbClr val="FF0000"/>
                </a:solidFill>
              </a:defRPr>
            </a:lvl4pPr>
            <a:lvl5pPr marL="701633" indent="0">
              <a:buNone/>
              <a:defRPr>
                <a:solidFill>
                  <a:srgbClr val="FF0000"/>
                </a:solidFill>
              </a:defRPr>
            </a:lvl5pPr>
          </a:lstStyle>
          <a:p>
            <a:pPr lvl="0"/>
            <a:r>
              <a:rPr lang="en-US"/>
              <a:t>Click to edit Master text styles</a:t>
            </a:r>
          </a:p>
          <a:p>
            <a:pPr lvl="1"/>
            <a:r>
              <a:rPr lang="en-US"/>
              <a:t>Second level</a:t>
            </a:r>
          </a:p>
        </p:txBody>
      </p:sp>
      <p:sp>
        <p:nvSpPr>
          <p:cNvPr id="18" name="Text Placeholder 2">
            <a:extLst>
              <a:ext uri="{FF2B5EF4-FFF2-40B4-BE49-F238E27FC236}">
                <a16:creationId xmlns:a16="http://schemas.microsoft.com/office/drawing/2014/main" id="{136A61FA-F28E-64EE-D957-83795844E77A}"/>
              </a:ext>
            </a:extLst>
          </p:cNvPr>
          <p:cNvSpPr>
            <a:spLocks noGrp="1"/>
          </p:cNvSpPr>
          <p:nvPr>
            <p:ph type="body" sz="quarter" idx="24"/>
          </p:nvPr>
        </p:nvSpPr>
        <p:spPr>
          <a:xfrm>
            <a:off x="1833979" y="1688041"/>
            <a:ext cx="1907246" cy="4045674"/>
          </a:xfrm>
          <a:solidFill>
            <a:schemeClr val="accent1"/>
          </a:solidFill>
        </p:spPr>
        <p:txBody>
          <a:bodyPr lIns="180000" tIns="144000" rIns="180000" bIns="144000"/>
          <a:lstStyle>
            <a:lvl1pPr>
              <a:spcBef>
                <a:spcPts val="0"/>
              </a:spcBef>
              <a:spcAft>
                <a:spcPts val="443"/>
              </a:spcAft>
              <a:defRPr sz="1152" b="1" spc="-18" baseline="0"/>
            </a:lvl1pPr>
            <a:lvl2pPr marL="127570" indent="-127570">
              <a:spcBef>
                <a:spcPts val="1063"/>
              </a:spcBef>
              <a:buFont typeface="Arial Nova" panose="020B0604020202020204" pitchFamily="34" charset="0"/>
              <a:buChar char="•"/>
              <a:defRPr sz="1152" spc="-18" baseline="0"/>
            </a:lvl2pPr>
            <a:lvl3pPr marL="0" indent="0">
              <a:spcBef>
                <a:spcPts val="1063"/>
              </a:spcBef>
              <a:buNone/>
              <a:defRPr sz="1152"/>
            </a:lvl3pPr>
            <a:lvl4pPr>
              <a:defRPr sz="974"/>
            </a:lvl4pPr>
            <a:lvl5pPr>
              <a:defRPr sz="974"/>
            </a:lvl5pPr>
          </a:lstStyle>
          <a:p>
            <a:pPr lvl="0"/>
            <a:r>
              <a:rPr lang="en-US"/>
              <a:t>Click to edit Master text styles</a:t>
            </a:r>
          </a:p>
          <a:p>
            <a:pPr lvl="1"/>
            <a:r>
              <a:rPr lang="en-US"/>
              <a:t>Second level</a:t>
            </a:r>
          </a:p>
          <a:p>
            <a:pPr lvl="2"/>
            <a:r>
              <a:rPr lang="en-US"/>
              <a:t>Third level</a:t>
            </a:r>
          </a:p>
        </p:txBody>
      </p:sp>
      <p:sp>
        <p:nvSpPr>
          <p:cNvPr id="9" name="Text Placeholder 2">
            <a:extLst>
              <a:ext uri="{FF2B5EF4-FFF2-40B4-BE49-F238E27FC236}">
                <a16:creationId xmlns:a16="http://schemas.microsoft.com/office/drawing/2014/main" id="{F8F977E2-D39C-7C4F-0B07-6D747438B8C4}"/>
              </a:ext>
            </a:extLst>
          </p:cNvPr>
          <p:cNvSpPr>
            <a:spLocks noGrp="1"/>
          </p:cNvSpPr>
          <p:nvPr>
            <p:ph type="body" sz="quarter" idx="27"/>
          </p:nvPr>
        </p:nvSpPr>
        <p:spPr>
          <a:xfrm>
            <a:off x="4071828" y="1688041"/>
            <a:ext cx="1907246" cy="4045674"/>
          </a:xfrm>
          <a:solidFill>
            <a:schemeClr val="accent1"/>
          </a:solidFill>
        </p:spPr>
        <p:txBody>
          <a:bodyPr lIns="180000" tIns="144000" rIns="180000" bIns="144000"/>
          <a:lstStyle>
            <a:lvl1pPr>
              <a:spcBef>
                <a:spcPts val="0"/>
              </a:spcBef>
              <a:spcAft>
                <a:spcPts val="443"/>
              </a:spcAft>
              <a:defRPr sz="1152" b="1" spc="-18" baseline="0"/>
            </a:lvl1pPr>
            <a:lvl2pPr marL="127570" indent="-127570">
              <a:spcBef>
                <a:spcPts val="1063"/>
              </a:spcBef>
              <a:buFont typeface="Arial Nova" panose="020B0604020202020204" pitchFamily="34" charset="0"/>
              <a:buChar char="•"/>
              <a:defRPr sz="1152" spc="-18" baseline="0"/>
            </a:lvl2pPr>
            <a:lvl3pPr marL="0" indent="0">
              <a:spcBef>
                <a:spcPts val="1063"/>
              </a:spcBef>
              <a:buNone/>
              <a:defRPr sz="1152"/>
            </a:lvl3pPr>
            <a:lvl4pPr>
              <a:defRPr sz="974"/>
            </a:lvl4pPr>
            <a:lvl5pPr>
              <a:defRPr sz="974"/>
            </a:lvl5pPr>
          </a:lstStyle>
          <a:p>
            <a:pPr lvl="0"/>
            <a:r>
              <a:rPr lang="en-US"/>
              <a:t>Click to edit Master text styles</a:t>
            </a:r>
          </a:p>
          <a:p>
            <a:pPr lvl="1"/>
            <a:r>
              <a:rPr lang="en-US"/>
              <a:t>Second level</a:t>
            </a:r>
          </a:p>
          <a:p>
            <a:pPr lvl="2"/>
            <a:r>
              <a:rPr lang="en-US"/>
              <a:t>Third level</a:t>
            </a:r>
          </a:p>
        </p:txBody>
      </p:sp>
      <p:sp>
        <p:nvSpPr>
          <p:cNvPr id="10" name="Text Placeholder 2">
            <a:extLst>
              <a:ext uri="{FF2B5EF4-FFF2-40B4-BE49-F238E27FC236}">
                <a16:creationId xmlns:a16="http://schemas.microsoft.com/office/drawing/2014/main" id="{828D74C6-5BE4-3553-3465-C04C1371CED4}"/>
              </a:ext>
            </a:extLst>
          </p:cNvPr>
          <p:cNvSpPr>
            <a:spLocks noGrp="1"/>
          </p:cNvSpPr>
          <p:nvPr>
            <p:ph type="body" sz="quarter" idx="28"/>
          </p:nvPr>
        </p:nvSpPr>
        <p:spPr>
          <a:xfrm>
            <a:off x="6311773" y="1688041"/>
            <a:ext cx="1907246" cy="4045674"/>
          </a:xfrm>
          <a:solidFill>
            <a:schemeClr val="accent1"/>
          </a:solidFill>
        </p:spPr>
        <p:txBody>
          <a:bodyPr lIns="180000" tIns="144000" rIns="180000" bIns="144000"/>
          <a:lstStyle>
            <a:lvl1pPr>
              <a:spcBef>
                <a:spcPts val="0"/>
              </a:spcBef>
              <a:spcAft>
                <a:spcPts val="443"/>
              </a:spcAft>
              <a:defRPr sz="1152" b="1" spc="-18" baseline="0"/>
            </a:lvl1pPr>
            <a:lvl2pPr marL="127570" indent="-127570">
              <a:spcBef>
                <a:spcPts val="1063"/>
              </a:spcBef>
              <a:buFont typeface="Arial Nova" panose="020B0604020202020204" pitchFamily="34" charset="0"/>
              <a:buChar char="•"/>
              <a:defRPr sz="1152" spc="-18" baseline="0"/>
            </a:lvl2pPr>
            <a:lvl3pPr marL="0" indent="0">
              <a:spcBef>
                <a:spcPts val="1063"/>
              </a:spcBef>
              <a:buNone/>
              <a:defRPr sz="1152"/>
            </a:lvl3pPr>
            <a:lvl4pPr>
              <a:defRPr sz="974"/>
            </a:lvl4pPr>
            <a:lvl5pPr>
              <a:defRPr sz="974"/>
            </a:lvl5pPr>
          </a:lstStyle>
          <a:p>
            <a:pPr lvl="0"/>
            <a:r>
              <a:rPr lang="en-US"/>
              <a:t>Click to edit Master text styles</a:t>
            </a:r>
          </a:p>
          <a:p>
            <a:pPr lvl="1"/>
            <a:r>
              <a:rPr lang="en-US"/>
              <a:t>Second level</a:t>
            </a:r>
          </a:p>
          <a:p>
            <a:pPr lvl="2"/>
            <a:r>
              <a:rPr lang="en-US"/>
              <a:t>Third level</a:t>
            </a:r>
          </a:p>
        </p:txBody>
      </p:sp>
      <p:sp>
        <p:nvSpPr>
          <p:cNvPr id="12" name="Text Placeholder 2">
            <a:extLst>
              <a:ext uri="{FF2B5EF4-FFF2-40B4-BE49-F238E27FC236}">
                <a16:creationId xmlns:a16="http://schemas.microsoft.com/office/drawing/2014/main" id="{EDC278F2-F0B4-7232-1C7C-68769ED352ED}"/>
              </a:ext>
            </a:extLst>
          </p:cNvPr>
          <p:cNvSpPr>
            <a:spLocks noGrp="1"/>
          </p:cNvSpPr>
          <p:nvPr>
            <p:ph type="body" sz="quarter" idx="29"/>
          </p:nvPr>
        </p:nvSpPr>
        <p:spPr>
          <a:xfrm>
            <a:off x="8547525" y="1688041"/>
            <a:ext cx="1907246" cy="4045674"/>
          </a:xfrm>
          <a:solidFill>
            <a:schemeClr val="accent1"/>
          </a:solidFill>
        </p:spPr>
        <p:txBody>
          <a:bodyPr lIns="180000" tIns="144000" rIns="180000" bIns="144000"/>
          <a:lstStyle>
            <a:lvl1pPr>
              <a:spcBef>
                <a:spcPts val="0"/>
              </a:spcBef>
              <a:spcAft>
                <a:spcPts val="443"/>
              </a:spcAft>
              <a:defRPr sz="1152" b="1" spc="-18" baseline="0"/>
            </a:lvl1pPr>
            <a:lvl2pPr marL="127570" indent="-127570">
              <a:spcBef>
                <a:spcPts val="1063"/>
              </a:spcBef>
              <a:buFont typeface="Arial Nova" panose="020B0604020202020204" pitchFamily="34" charset="0"/>
              <a:buChar char="•"/>
              <a:defRPr sz="1152" spc="-18" baseline="0"/>
            </a:lvl2pPr>
            <a:lvl3pPr marL="0" indent="0">
              <a:spcBef>
                <a:spcPts val="1063"/>
              </a:spcBef>
              <a:buNone/>
              <a:defRPr sz="1152"/>
            </a:lvl3pPr>
            <a:lvl4pPr>
              <a:defRPr sz="974"/>
            </a:lvl4pPr>
            <a:lvl5pPr>
              <a:defRPr sz="974"/>
            </a:lvl5pPr>
          </a:lstStyle>
          <a:p>
            <a:pPr lvl="0"/>
            <a:r>
              <a:rPr lang="en-US"/>
              <a:t>Click to edit Master text styles</a:t>
            </a:r>
          </a:p>
          <a:p>
            <a:pPr lvl="1"/>
            <a:r>
              <a:rPr lang="en-US"/>
              <a:t>Second level</a:t>
            </a:r>
          </a:p>
          <a:p>
            <a:pPr lvl="2"/>
            <a:r>
              <a:rPr lang="en-US"/>
              <a:t>Third level</a:t>
            </a:r>
          </a:p>
        </p:txBody>
      </p:sp>
      <p:sp>
        <p:nvSpPr>
          <p:cNvPr id="2" name="Date Placeholder 1">
            <a:extLst>
              <a:ext uri="{FF2B5EF4-FFF2-40B4-BE49-F238E27FC236}">
                <a16:creationId xmlns:a16="http://schemas.microsoft.com/office/drawing/2014/main" id="{BC8606E1-3FA3-1EFE-EB39-1FDC2C2DB7EA}"/>
              </a:ext>
            </a:extLst>
          </p:cNvPr>
          <p:cNvSpPr>
            <a:spLocks noGrp="1"/>
          </p:cNvSpPr>
          <p:nvPr>
            <p:ph type="dt" sz="half" idx="30"/>
          </p:nvPr>
        </p:nvSpPr>
        <p:spPr/>
        <p:txBody>
          <a:bodyPr/>
          <a:lstStyle/>
          <a:p>
            <a:endParaRPr lang="en-GB" dirty="0"/>
          </a:p>
        </p:txBody>
      </p:sp>
      <p:sp>
        <p:nvSpPr>
          <p:cNvPr id="3" name="Footer Placeholder 2">
            <a:extLst>
              <a:ext uri="{FF2B5EF4-FFF2-40B4-BE49-F238E27FC236}">
                <a16:creationId xmlns:a16="http://schemas.microsoft.com/office/drawing/2014/main" id="{87E4B792-A34A-867F-6026-413C7DFA3DB1}"/>
              </a:ext>
            </a:extLst>
          </p:cNvPr>
          <p:cNvSpPr>
            <a:spLocks noGrp="1"/>
          </p:cNvSpPr>
          <p:nvPr>
            <p:ph type="ftr" sz="quarter" idx="31"/>
          </p:nvPr>
        </p:nvSpPr>
        <p:spPr/>
        <p:txBody>
          <a:bodyPr/>
          <a:lstStyle/>
          <a:p>
            <a:r>
              <a:rPr lang="en-US"/>
              <a:t>Global webinar for third-party providers</a:t>
            </a:r>
            <a:endParaRPr lang="en-GB" dirty="0"/>
          </a:p>
        </p:txBody>
      </p:sp>
      <p:sp>
        <p:nvSpPr>
          <p:cNvPr id="7" name="Slide Number Placeholder 6">
            <a:extLst>
              <a:ext uri="{FF2B5EF4-FFF2-40B4-BE49-F238E27FC236}">
                <a16:creationId xmlns:a16="http://schemas.microsoft.com/office/drawing/2014/main" id="{E6B6584E-1159-A3D7-CC40-801298301581}"/>
              </a:ext>
            </a:extLst>
          </p:cNvPr>
          <p:cNvSpPr>
            <a:spLocks noGrp="1"/>
          </p:cNvSpPr>
          <p:nvPr>
            <p:ph type="sldNum" sz="quarter" idx="32"/>
          </p:nvPr>
        </p:nvSpPr>
        <p:spPr/>
        <p:txBody>
          <a:bodyPr/>
          <a:lstStyle/>
          <a:p>
            <a:r>
              <a:rPr lang="en-GB"/>
              <a:t>Page </a:t>
            </a:r>
            <a:fld id="{12F85B76-E480-4901-BAB3-25AC276908A3}" type="slidenum">
              <a:rPr lang="en-GB" smtClean="0"/>
              <a:pPr/>
              <a:t>‹#›</a:t>
            </a:fld>
            <a:endParaRPr lang="en-GB" dirty="0"/>
          </a:p>
        </p:txBody>
      </p:sp>
    </p:spTree>
    <p:extLst>
      <p:ext uri="{BB962C8B-B14F-4D97-AF65-F5344CB8AC3E}">
        <p14:creationId xmlns:p14="http://schemas.microsoft.com/office/powerpoint/2010/main" val="3164000680"/>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Testimonials">
    <p:bg>
      <p:bgPr>
        <a:solidFill>
          <a:schemeClr val="accent1"/>
        </a:solidFill>
        <a:effectLst/>
      </p:bgPr>
    </p:bg>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6B253D75-D37B-26DE-1E24-3909A732E4F7}"/>
              </a:ext>
            </a:extLst>
          </p:cNvPr>
          <p:cNvSpPr>
            <a:spLocks noGrp="1"/>
          </p:cNvSpPr>
          <p:nvPr>
            <p:ph type="body" sz="quarter" idx="13"/>
          </p:nvPr>
        </p:nvSpPr>
        <p:spPr>
          <a:xfrm>
            <a:off x="1833979" y="296671"/>
            <a:ext cx="7877391" cy="718968"/>
          </a:xfrm>
        </p:spPr>
        <p:txBody>
          <a:bodyPr/>
          <a:lstStyle>
            <a:lvl1pPr marL="0" indent="0">
              <a:spcBef>
                <a:spcPts val="0"/>
              </a:spcBef>
              <a:buNone/>
              <a:defRPr sz="1595" b="1" spc="-18" baseline="0">
                <a:solidFill>
                  <a:schemeClr val="tx1"/>
                </a:solidFill>
              </a:defRPr>
            </a:lvl1pPr>
            <a:lvl2pPr marL="0" indent="0">
              <a:spcBef>
                <a:spcPts val="0"/>
              </a:spcBef>
              <a:buNone/>
              <a:defRPr sz="1595" spc="-18" baseline="0">
                <a:solidFill>
                  <a:schemeClr val="tx1"/>
                </a:solidFill>
              </a:defRPr>
            </a:lvl2pPr>
            <a:lvl3pPr marL="446494" indent="0">
              <a:buNone/>
              <a:defRPr>
                <a:solidFill>
                  <a:srgbClr val="FF0000"/>
                </a:solidFill>
              </a:defRPr>
            </a:lvl3pPr>
            <a:lvl4pPr marL="574063" indent="0">
              <a:buNone/>
              <a:defRPr>
                <a:solidFill>
                  <a:srgbClr val="FF0000"/>
                </a:solidFill>
              </a:defRPr>
            </a:lvl4pPr>
            <a:lvl5pPr marL="701633" indent="0">
              <a:buNone/>
              <a:defRPr>
                <a:solidFill>
                  <a:srgbClr val="FF0000"/>
                </a:solidFill>
              </a:defRPr>
            </a:lvl5pPr>
          </a:lstStyle>
          <a:p>
            <a:pPr lvl="0"/>
            <a:r>
              <a:rPr lang="en-US"/>
              <a:t>Click to edit Master text styles</a:t>
            </a:r>
          </a:p>
          <a:p>
            <a:pPr lvl="1"/>
            <a:r>
              <a:rPr lang="en-US"/>
              <a:t>Second level</a:t>
            </a:r>
          </a:p>
        </p:txBody>
      </p:sp>
      <p:sp>
        <p:nvSpPr>
          <p:cNvPr id="18" name="Text Placeholder 2">
            <a:extLst>
              <a:ext uri="{FF2B5EF4-FFF2-40B4-BE49-F238E27FC236}">
                <a16:creationId xmlns:a16="http://schemas.microsoft.com/office/drawing/2014/main" id="{136A61FA-F28E-64EE-D957-83795844E77A}"/>
              </a:ext>
            </a:extLst>
          </p:cNvPr>
          <p:cNvSpPr>
            <a:spLocks noGrp="1"/>
          </p:cNvSpPr>
          <p:nvPr>
            <p:ph type="body" sz="quarter" idx="24"/>
          </p:nvPr>
        </p:nvSpPr>
        <p:spPr>
          <a:xfrm>
            <a:off x="1833979" y="1656389"/>
            <a:ext cx="1907246" cy="4077326"/>
          </a:xfrm>
          <a:noFill/>
        </p:spPr>
        <p:txBody>
          <a:bodyPr lIns="0" tIns="0" rIns="0" bIns="0"/>
          <a:lstStyle>
            <a:lvl1pPr>
              <a:spcBef>
                <a:spcPts val="0"/>
              </a:spcBef>
              <a:spcAft>
                <a:spcPts val="0"/>
              </a:spcAft>
              <a:defRPr sz="1152" b="0" spc="-18" baseline="0"/>
            </a:lvl1pPr>
            <a:lvl2pPr marL="0" indent="0">
              <a:spcBef>
                <a:spcPts val="1595"/>
              </a:spcBef>
              <a:buFont typeface="Arial Nova" panose="020B0604020202020204" pitchFamily="34" charset="0"/>
              <a:buNone/>
              <a:defRPr sz="1152" b="1" spc="-18" baseline="0">
                <a:latin typeface="+mn-lt"/>
              </a:defRPr>
            </a:lvl2pPr>
            <a:lvl3pPr marL="0" indent="0">
              <a:spcBef>
                <a:spcPts val="1063"/>
              </a:spcBef>
              <a:buNone/>
              <a:defRPr sz="1152"/>
            </a:lvl3pPr>
            <a:lvl4pPr>
              <a:defRPr sz="974"/>
            </a:lvl4pPr>
            <a:lvl5pPr>
              <a:defRPr sz="974"/>
            </a:lvl5pPr>
          </a:lstStyle>
          <a:p>
            <a:pPr lvl="0"/>
            <a:r>
              <a:rPr lang="en-US"/>
              <a:t>Click to edit Master text styles</a:t>
            </a:r>
          </a:p>
          <a:p>
            <a:pPr lvl="1"/>
            <a:r>
              <a:rPr lang="en-US"/>
              <a:t>Second level</a:t>
            </a:r>
          </a:p>
        </p:txBody>
      </p:sp>
      <p:sp>
        <p:nvSpPr>
          <p:cNvPr id="13" name="Text Placeholder 2">
            <a:extLst>
              <a:ext uri="{FF2B5EF4-FFF2-40B4-BE49-F238E27FC236}">
                <a16:creationId xmlns:a16="http://schemas.microsoft.com/office/drawing/2014/main" id="{8F68D36E-4789-3BA9-81F8-368F318AA1E2}"/>
              </a:ext>
            </a:extLst>
          </p:cNvPr>
          <p:cNvSpPr>
            <a:spLocks noGrp="1"/>
          </p:cNvSpPr>
          <p:nvPr>
            <p:ph type="body" sz="quarter" idx="30"/>
          </p:nvPr>
        </p:nvSpPr>
        <p:spPr>
          <a:xfrm>
            <a:off x="4071828" y="1656389"/>
            <a:ext cx="1907246" cy="4077326"/>
          </a:xfrm>
          <a:noFill/>
        </p:spPr>
        <p:txBody>
          <a:bodyPr lIns="0" tIns="0" rIns="0" bIns="0"/>
          <a:lstStyle>
            <a:lvl1pPr>
              <a:spcBef>
                <a:spcPts val="0"/>
              </a:spcBef>
              <a:spcAft>
                <a:spcPts val="0"/>
              </a:spcAft>
              <a:defRPr sz="1152" b="0" spc="-18" baseline="0"/>
            </a:lvl1pPr>
            <a:lvl2pPr marL="0" indent="0">
              <a:spcBef>
                <a:spcPts val="1595"/>
              </a:spcBef>
              <a:buFont typeface="Arial Nova" panose="020B0604020202020204" pitchFamily="34" charset="0"/>
              <a:buNone/>
              <a:defRPr sz="1152" b="1" spc="-18" baseline="0">
                <a:latin typeface="+mn-lt"/>
              </a:defRPr>
            </a:lvl2pPr>
            <a:lvl3pPr marL="0" indent="0">
              <a:spcBef>
                <a:spcPts val="1063"/>
              </a:spcBef>
              <a:buNone/>
              <a:defRPr sz="1152"/>
            </a:lvl3pPr>
            <a:lvl4pPr>
              <a:defRPr sz="974"/>
            </a:lvl4pPr>
            <a:lvl5pPr>
              <a:defRPr sz="974"/>
            </a:lvl5pPr>
          </a:lstStyle>
          <a:p>
            <a:pPr lvl="0"/>
            <a:r>
              <a:rPr lang="en-US"/>
              <a:t>Click to edit Master text styles</a:t>
            </a:r>
          </a:p>
          <a:p>
            <a:pPr lvl="1"/>
            <a:r>
              <a:rPr lang="en-US"/>
              <a:t>Second level</a:t>
            </a:r>
          </a:p>
        </p:txBody>
      </p:sp>
      <p:sp>
        <p:nvSpPr>
          <p:cNvPr id="14" name="Text Placeholder 2">
            <a:extLst>
              <a:ext uri="{FF2B5EF4-FFF2-40B4-BE49-F238E27FC236}">
                <a16:creationId xmlns:a16="http://schemas.microsoft.com/office/drawing/2014/main" id="{B8914162-9F7A-E429-4123-0EC497B1E059}"/>
              </a:ext>
            </a:extLst>
          </p:cNvPr>
          <p:cNvSpPr>
            <a:spLocks noGrp="1"/>
          </p:cNvSpPr>
          <p:nvPr>
            <p:ph type="body" sz="quarter" idx="31"/>
          </p:nvPr>
        </p:nvSpPr>
        <p:spPr>
          <a:xfrm>
            <a:off x="6311773" y="1656389"/>
            <a:ext cx="1907246" cy="4077326"/>
          </a:xfrm>
          <a:noFill/>
        </p:spPr>
        <p:txBody>
          <a:bodyPr lIns="0" tIns="0" rIns="0" bIns="0"/>
          <a:lstStyle>
            <a:lvl1pPr>
              <a:spcBef>
                <a:spcPts val="0"/>
              </a:spcBef>
              <a:spcAft>
                <a:spcPts val="0"/>
              </a:spcAft>
              <a:defRPr sz="1152" b="0" spc="-18" baseline="0"/>
            </a:lvl1pPr>
            <a:lvl2pPr marL="0" indent="0">
              <a:spcBef>
                <a:spcPts val="1595"/>
              </a:spcBef>
              <a:buFont typeface="Arial Nova" panose="020B0604020202020204" pitchFamily="34" charset="0"/>
              <a:buNone/>
              <a:defRPr sz="1152" b="1" spc="-18" baseline="0">
                <a:latin typeface="+mn-lt"/>
              </a:defRPr>
            </a:lvl2pPr>
            <a:lvl3pPr marL="0" indent="0">
              <a:spcBef>
                <a:spcPts val="1063"/>
              </a:spcBef>
              <a:buNone/>
              <a:defRPr sz="1152"/>
            </a:lvl3pPr>
            <a:lvl4pPr>
              <a:defRPr sz="974"/>
            </a:lvl4pPr>
            <a:lvl5pPr>
              <a:defRPr sz="974"/>
            </a:lvl5pPr>
          </a:lstStyle>
          <a:p>
            <a:pPr lvl="0"/>
            <a:r>
              <a:rPr lang="en-US"/>
              <a:t>Click to edit Master text styles</a:t>
            </a:r>
          </a:p>
          <a:p>
            <a:pPr lvl="1"/>
            <a:r>
              <a:rPr lang="en-US"/>
              <a:t>Second level</a:t>
            </a:r>
          </a:p>
        </p:txBody>
      </p:sp>
      <p:sp>
        <p:nvSpPr>
          <p:cNvPr id="15" name="Text Placeholder 2">
            <a:extLst>
              <a:ext uri="{FF2B5EF4-FFF2-40B4-BE49-F238E27FC236}">
                <a16:creationId xmlns:a16="http://schemas.microsoft.com/office/drawing/2014/main" id="{4694734E-BF1F-5305-36DA-1FCFA026F3D6}"/>
              </a:ext>
            </a:extLst>
          </p:cNvPr>
          <p:cNvSpPr>
            <a:spLocks noGrp="1"/>
          </p:cNvSpPr>
          <p:nvPr>
            <p:ph type="body" sz="quarter" idx="32"/>
          </p:nvPr>
        </p:nvSpPr>
        <p:spPr>
          <a:xfrm>
            <a:off x="8547525" y="1656389"/>
            <a:ext cx="1907246" cy="4077326"/>
          </a:xfrm>
          <a:noFill/>
        </p:spPr>
        <p:txBody>
          <a:bodyPr lIns="0" tIns="0" rIns="0" bIns="0"/>
          <a:lstStyle>
            <a:lvl1pPr>
              <a:spcBef>
                <a:spcPts val="0"/>
              </a:spcBef>
              <a:spcAft>
                <a:spcPts val="0"/>
              </a:spcAft>
              <a:defRPr sz="1152" b="0" spc="-18" baseline="0"/>
            </a:lvl1pPr>
            <a:lvl2pPr marL="0" indent="0">
              <a:spcBef>
                <a:spcPts val="1595"/>
              </a:spcBef>
              <a:buFont typeface="Arial Nova" panose="020B0604020202020204" pitchFamily="34" charset="0"/>
              <a:buNone/>
              <a:defRPr sz="1152" b="1" spc="-18" baseline="0">
                <a:latin typeface="+mn-lt"/>
              </a:defRPr>
            </a:lvl2pPr>
            <a:lvl3pPr marL="0" indent="0">
              <a:spcBef>
                <a:spcPts val="1063"/>
              </a:spcBef>
              <a:buNone/>
              <a:defRPr sz="1152"/>
            </a:lvl3pPr>
            <a:lvl4pPr>
              <a:defRPr sz="974"/>
            </a:lvl4pPr>
            <a:lvl5pPr>
              <a:defRPr sz="974"/>
            </a:lvl5pPr>
          </a:lstStyle>
          <a:p>
            <a:pPr lvl="0"/>
            <a:r>
              <a:rPr lang="en-US"/>
              <a:t>Click to edit Master text styles</a:t>
            </a:r>
          </a:p>
          <a:p>
            <a:pPr lvl="1"/>
            <a:r>
              <a:rPr lang="en-US"/>
              <a:t>Second level</a:t>
            </a:r>
          </a:p>
        </p:txBody>
      </p:sp>
      <p:sp>
        <p:nvSpPr>
          <p:cNvPr id="2" name="Date Placeholder 1">
            <a:extLst>
              <a:ext uri="{FF2B5EF4-FFF2-40B4-BE49-F238E27FC236}">
                <a16:creationId xmlns:a16="http://schemas.microsoft.com/office/drawing/2014/main" id="{4093F4F1-8DE0-9675-8FE8-22284070F704}"/>
              </a:ext>
            </a:extLst>
          </p:cNvPr>
          <p:cNvSpPr>
            <a:spLocks noGrp="1"/>
          </p:cNvSpPr>
          <p:nvPr>
            <p:ph type="dt" sz="half" idx="33"/>
          </p:nvPr>
        </p:nvSpPr>
        <p:spPr/>
        <p:txBody>
          <a:bodyPr/>
          <a:lstStyle/>
          <a:p>
            <a:endParaRPr lang="en-GB" dirty="0"/>
          </a:p>
        </p:txBody>
      </p:sp>
      <p:sp>
        <p:nvSpPr>
          <p:cNvPr id="3" name="Footer Placeholder 2">
            <a:extLst>
              <a:ext uri="{FF2B5EF4-FFF2-40B4-BE49-F238E27FC236}">
                <a16:creationId xmlns:a16="http://schemas.microsoft.com/office/drawing/2014/main" id="{F884A802-3A33-7886-B575-F2699F3A01E7}"/>
              </a:ext>
            </a:extLst>
          </p:cNvPr>
          <p:cNvSpPr>
            <a:spLocks noGrp="1"/>
          </p:cNvSpPr>
          <p:nvPr>
            <p:ph type="ftr" sz="quarter" idx="34"/>
          </p:nvPr>
        </p:nvSpPr>
        <p:spPr/>
        <p:txBody>
          <a:bodyPr/>
          <a:lstStyle/>
          <a:p>
            <a:r>
              <a:rPr lang="en-US"/>
              <a:t>Global webinar for third-party providers</a:t>
            </a:r>
            <a:endParaRPr lang="en-GB" dirty="0"/>
          </a:p>
        </p:txBody>
      </p:sp>
      <p:sp>
        <p:nvSpPr>
          <p:cNvPr id="7" name="Slide Number Placeholder 6">
            <a:extLst>
              <a:ext uri="{FF2B5EF4-FFF2-40B4-BE49-F238E27FC236}">
                <a16:creationId xmlns:a16="http://schemas.microsoft.com/office/drawing/2014/main" id="{FE8294F2-20FD-64CD-F8C9-D70C89A45F8E}"/>
              </a:ext>
            </a:extLst>
          </p:cNvPr>
          <p:cNvSpPr>
            <a:spLocks noGrp="1"/>
          </p:cNvSpPr>
          <p:nvPr>
            <p:ph type="sldNum" sz="quarter" idx="35"/>
          </p:nvPr>
        </p:nvSpPr>
        <p:spPr/>
        <p:txBody>
          <a:bodyPr/>
          <a:lstStyle/>
          <a:p>
            <a:r>
              <a:rPr lang="en-GB"/>
              <a:t>Page </a:t>
            </a:r>
            <a:fld id="{12F85B76-E480-4901-BAB3-25AC276908A3}" type="slidenum">
              <a:rPr lang="en-GB" smtClean="0"/>
              <a:pPr/>
              <a:t>‹#›</a:t>
            </a:fld>
            <a:endParaRPr lang="en-GB" dirty="0"/>
          </a:p>
        </p:txBody>
      </p:sp>
    </p:spTree>
    <p:extLst>
      <p:ext uri="{BB962C8B-B14F-4D97-AF65-F5344CB8AC3E}">
        <p14:creationId xmlns:p14="http://schemas.microsoft.com/office/powerpoint/2010/main" val="842850557"/>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High-level Process">
    <p:bg>
      <p:bgPr>
        <a:solidFill>
          <a:schemeClr val="accent1"/>
        </a:solidFill>
        <a:effectLst/>
      </p:bgPr>
    </p:bg>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6B253D75-D37B-26DE-1E24-3909A732E4F7}"/>
              </a:ext>
            </a:extLst>
          </p:cNvPr>
          <p:cNvSpPr>
            <a:spLocks noGrp="1"/>
          </p:cNvSpPr>
          <p:nvPr>
            <p:ph type="body" sz="quarter" idx="13"/>
          </p:nvPr>
        </p:nvSpPr>
        <p:spPr>
          <a:xfrm>
            <a:off x="1833979" y="296671"/>
            <a:ext cx="7877391" cy="718968"/>
          </a:xfrm>
        </p:spPr>
        <p:txBody>
          <a:bodyPr/>
          <a:lstStyle>
            <a:lvl1pPr marL="0" indent="0">
              <a:spcBef>
                <a:spcPts val="0"/>
              </a:spcBef>
              <a:buNone/>
              <a:defRPr sz="1595" b="1" spc="-18" baseline="0">
                <a:solidFill>
                  <a:schemeClr val="tx1"/>
                </a:solidFill>
              </a:defRPr>
            </a:lvl1pPr>
            <a:lvl2pPr marL="0" indent="0">
              <a:spcBef>
                <a:spcPts val="0"/>
              </a:spcBef>
              <a:buNone/>
              <a:defRPr sz="1595" spc="-18" baseline="0">
                <a:solidFill>
                  <a:schemeClr val="tx1"/>
                </a:solidFill>
              </a:defRPr>
            </a:lvl2pPr>
            <a:lvl3pPr marL="446494" indent="0">
              <a:buNone/>
              <a:defRPr>
                <a:solidFill>
                  <a:srgbClr val="FF0000"/>
                </a:solidFill>
              </a:defRPr>
            </a:lvl3pPr>
            <a:lvl4pPr marL="574063" indent="0">
              <a:buNone/>
              <a:defRPr>
                <a:solidFill>
                  <a:srgbClr val="FF0000"/>
                </a:solidFill>
              </a:defRPr>
            </a:lvl4pPr>
            <a:lvl5pPr marL="701633" indent="0">
              <a:buNone/>
              <a:defRPr>
                <a:solidFill>
                  <a:srgbClr val="FF0000"/>
                </a:solidFill>
              </a:defRPr>
            </a:lvl5pPr>
          </a:lstStyle>
          <a:p>
            <a:pPr lvl="0"/>
            <a:r>
              <a:rPr lang="en-US"/>
              <a:t>Click to edit Master text styles</a:t>
            </a:r>
          </a:p>
          <a:p>
            <a:pPr lvl="1"/>
            <a:r>
              <a:rPr lang="en-US"/>
              <a:t>Second level</a:t>
            </a:r>
          </a:p>
        </p:txBody>
      </p:sp>
      <p:sp>
        <p:nvSpPr>
          <p:cNvPr id="18" name="Text Placeholder 2">
            <a:extLst>
              <a:ext uri="{FF2B5EF4-FFF2-40B4-BE49-F238E27FC236}">
                <a16:creationId xmlns:a16="http://schemas.microsoft.com/office/drawing/2014/main" id="{136A61FA-F28E-64EE-D957-83795844E77A}"/>
              </a:ext>
            </a:extLst>
          </p:cNvPr>
          <p:cNvSpPr>
            <a:spLocks noGrp="1"/>
          </p:cNvSpPr>
          <p:nvPr>
            <p:ph type="body" sz="quarter" idx="24"/>
          </p:nvPr>
        </p:nvSpPr>
        <p:spPr>
          <a:xfrm>
            <a:off x="1833980" y="1815111"/>
            <a:ext cx="1495031" cy="3243388"/>
          </a:xfrm>
          <a:noFill/>
        </p:spPr>
        <p:txBody>
          <a:bodyPr lIns="0" tIns="0" rIns="0" bIns="0"/>
          <a:lstStyle>
            <a:lvl1pPr>
              <a:spcBef>
                <a:spcPts val="0"/>
              </a:spcBef>
              <a:spcAft>
                <a:spcPts val="0"/>
              </a:spcAft>
              <a:defRPr sz="1152" b="1" spc="-18" baseline="0"/>
            </a:lvl1pPr>
            <a:lvl2pPr marL="127570" indent="-127570">
              <a:spcBef>
                <a:spcPts val="886"/>
              </a:spcBef>
              <a:buFont typeface="Arial Nova" panose="020B0604020202020204" pitchFamily="34" charset="0"/>
              <a:buChar char="•"/>
              <a:defRPr sz="1152" b="0" spc="-18" baseline="0">
                <a:latin typeface="+mn-lt"/>
              </a:defRPr>
            </a:lvl2pPr>
            <a:lvl3pPr marL="0" indent="0">
              <a:spcBef>
                <a:spcPts val="1063"/>
              </a:spcBef>
              <a:buNone/>
              <a:defRPr sz="1152"/>
            </a:lvl3pPr>
            <a:lvl4pPr>
              <a:defRPr sz="974"/>
            </a:lvl4pPr>
            <a:lvl5pPr>
              <a:defRPr sz="974"/>
            </a:lvl5pPr>
          </a:lstStyle>
          <a:p>
            <a:pPr lvl="0"/>
            <a:r>
              <a:rPr lang="en-US"/>
              <a:t>Click to edit Master text styles</a:t>
            </a:r>
          </a:p>
          <a:p>
            <a:pPr lvl="1"/>
            <a:r>
              <a:rPr lang="en-US"/>
              <a:t>Second level</a:t>
            </a:r>
          </a:p>
        </p:txBody>
      </p:sp>
      <p:sp>
        <p:nvSpPr>
          <p:cNvPr id="2" name="Date Placeholder 1">
            <a:extLst>
              <a:ext uri="{FF2B5EF4-FFF2-40B4-BE49-F238E27FC236}">
                <a16:creationId xmlns:a16="http://schemas.microsoft.com/office/drawing/2014/main" id="{4093F4F1-8DE0-9675-8FE8-22284070F704}"/>
              </a:ext>
            </a:extLst>
          </p:cNvPr>
          <p:cNvSpPr>
            <a:spLocks noGrp="1"/>
          </p:cNvSpPr>
          <p:nvPr>
            <p:ph type="dt" sz="half" idx="33"/>
          </p:nvPr>
        </p:nvSpPr>
        <p:spPr/>
        <p:txBody>
          <a:bodyPr/>
          <a:lstStyle/>
          <a:p>
            <a:endParaRPr lang="en-GB" dirty="0"/>
          </a:p>
        </p:txBody>
      </p:sp>
      <p:sp>
        <p:nvSpPr>
          <p:cNvPr id="3" name="Footer Placeholder 2">
            <a:extLst>
              <a:ext uri="{FF2B5EF4-FFF2-40B4-BE49-F238E27FC236}">
                <a16:creationId xmlns:a16="http://schemas.microsoft.com/office/drawing/2014/main" id="{F884A802-3A33-7886-B575-F2699F3A01E7}"/>
              </a:ext>
            </a:extLst>
          </p:cNvPr>
          <p:cNvSpPr>
            <a:spLocks noGrp="1"/>
          </p:cNvSpPr>
          <p:nvPr>
            <p:ph type="ftr" sz="quarter" idx="34"/>
          </p:nvPr>
        </p:nvSpPr>
        <p:spPr/>
        <p:txBody>
          <a:bodyPr/>
          <a:lstStyle/>
          <a:p>
            <a:r>
              <a:rPr lang="en-US"/>
              <a:t>Global webinar for third-party providers</a:t>
            </a:r>
            <a:endParaRPr lang="en-GB" dirty="0"/>
          </a:p>
        </p:txBody>
      </p:sp>
      <p:sp>
        <p:nvSpPr>
          <p:cNvPr id="7" name="Slide Number Placeholder 6">
            <a:extLst>
              <a:ext uri="{FF2B5EF4-FFF2-40B4-BE49-F238E27FC236}">
                <a16:creationId xmlns:a16="http://schemas.microsoft.com/office/drawing/2014/main" id="{FE8294F2-20FD-64CD-F8C9-D70C89A45F8E}"/>
              </a:ext>
            </a:extLst>
          </p:cNvPr>
          <p:cNvSpPr>
            <a:spLocks noGrp="1"/>
          </p:cNvSpPr>
          <p:nvPr>
            <p:ph type="sldNum" sz="quarter" idx="35"/>
          </p:nvPr>
        </p:nvSpPr>
        <p:spPr/>
        <p:txBody>
          <a:bodyPr/>
          <a:lstStyle/>
          <a:p>
            <a:r>
              <a:rPr lang="en-GB"/>
              <a:t>Page </a:t>
            </a:r>
            <a:fld id="{12F85B76-E480-4901-BAB3-25AC276908A3}" type="slidenum">
              <a:rPr lang="en-GB" smtClean="0"/>
              <a:pPr/>
              <a:t>‹#›</a:t>
            </a:fld>
            <a:endParaRPr lang="en-GB" dirty="0"/>
          </a:p>
        </p:txBody>
      </p:sp>
      <p:sp>
        <p:nvSpPr>
          <p:cNvPr id="10" name="Text Placeholder 2">
            <a:extLst>
              <a:ext uri="{FF2B5EF4-FFF2-40B4-BE49-F238E27FC236}">
                <a16:creationId xmlns:a16="http://schemas.microsoft.com/office/drawing/2014/main" id="{D09DC0EA-24CA-4DF1-BE2C-F85A56E13109}"/>
              </a:ext>
            </a:extLst>
          </p:cNvPr>
          <p:cNvSpPr>
            <a:spLocks noGrp="1"/>
          </p:cNvSpPr>
          <p:nvPr>
            <p:ph type="body" sz="quarter" idx="39"/>
          </p:nvPr>
        </p:nvSpPr>
        <p:spPr>
          <a:xfrm>
            <a:off x="3615420" y="1815111"/>
            <a:ext cx="1495031" cy="3243388"/>
          </a:xfrm>
          <a:noFill/>
        </p:spPr>
        <p:txBody>
          <a:bodyPr lIns="0" tIns="0" rIns="0" bIns="0"/>
          <a:lstStyle>
            <a:lvl1pPr>
              <a:spcBef>
                <a:spcPts val="0"/>
              </a:spcBef>
              <a:spcAft>
                <a:spcPts val="0"/>
              </a:spcAft>
              <a:defRPr sz="1152" b="1" spc="-18" baseline="0"/>
            </a:lvl1pPr>
            <a:lvl2pPr marL="127570" indent="-127570">
              <a:spcBef>
                <a:spcPts val="886"/>
              </a:spcBef>
              <a:buFont typeface="Arial Nova" panose="020B0604020202020204" pitchFamily="34" charset="0"/>
              <a:buChar char="•"/>
              <a:defRPr sz="1152" b="0" spc="-18" baseline="0">
                <a:latin typeface="+mn-lt"/>
              </a:defRPr>
            </a:lvl2pPr>
            <a:lvl3pPr marL="0" indent="0">
              <a:spcBef>
                <a:spcPts val="1063"/>
              </a:spcBef>
              <a:buNone/>
              <a:defRPr sz="1152"/>
            </a:lvl3pPr>
            <a:lvl4pPr>
              <a:defRPr sz="974"/>
            </a:lvl4pPr>
            <a:lvl5pPr>
              <a:defRPr sz="974"/>
            </a:lvl5pPr>
          </a:lstStyle>
          <a:p>
            <a:pPr lvl="0"/>
            <a:r>
              <a:rPr lang="en-US"/>
              <a:t>Click to edit Master text styles</a:t>
            </a:r>
          </a:p>
          <a:p>
            <a:pPr lvl="1"/>
            <a:r>
              <a:rPr lang="en-US"/>
              <a:t>Second level</a:t>
            </a:r>
          </a:p>
        </p:txBody>
      </p:sp>
      <p:sp>
        <p:nvSpPr>
          <p:cNvPr id="12" name="Text Placeholder 2">
            <a:extLst>
              <a:ext uri="{FF2B5EF4-FFF2-40B4-BE49-F238E27FC236}">
                <a16:creationId xmlns:a16="http://schemas.microsoft.com/office/drawing/2014/main" id="{A52CB810-7D6E-0A2A-8A23-B091C10DDF2E}"/>
              </a:ext>
            </a:extLst>
          </p:cNvPr>
          <p:cNvSpPr>
            <a:spLocks noGrp="1"/>
          </p:cNvSpPr>
          <p:nvPr>
            <p:ph type="body" sz="quarter" idx="40"/>
          </p:nvPr>
        </p:nvSpPr>
        <p:spPr>
          <a:xfrm>
            <a:off x="5396861" y="1815111"/>
            <a:ext cx="1495031" cy="3243388"/>
          </a:xfrm>
          <a:noFill/>
        </p:spPr>
        <p:txBody>
          <a:bodyPr lIns="0" tIns="0" rIns="0" bIns="0"/>
          <a:lstStyle>
            <a:lvl1pPr>
              <a:spcBef>
                <a:spcPts val="0"/>
              </a:spcBef>
              <a:spcAft>
                <a:spcPts val="0"/>
              </a:spcAft>
              <a:defRPr sz="1152" b="1" spc="-18" baseline="0"/>
            </a:lvl1pPr>
            <a:lvl2pPr marL="127570" indent="-127570">
              <a:spcBef>
                <a:spcPts val="886"/>
              </a:spcBef>
              <a:buFont typeface="Arial Nova" panose="020B0604020202020204" pitchFamily="34" charset="0"/>
              <a:buChar char="•"/>
              <a:defRPr sz="1152" b="0" spc="-18" baseline="0">
                <a:latin typeface="+mn-lt"/>
              </a:defRPr>
            </a:lvl2pPr>
            <a:lvl3pPr marL="0" indent="0">
              <a:spcBef>
                <a:spcPts val="1063"/>
              </a:spcBef>
              <a:buNone/>
              <a:defRPr sz="1152"/>
            </a:lvl3pPr>
            <a:lvl4pPr>
              <a:defRPr sz="974"/>
            </a:lvl4pPr>
            <a:lvl5pPr>
              <a:defRPr sz="974"/>
            </a:lvl5pPr>
          </a:lstStyle>
          <a:p>
            <a:pPr lvl="0"/>
            <a:r>
              <a:rPr lang="en-US"/>
              <a:t>Click to edit Master text styles</a:t>
            </a:r>
          </a:p>
          <a:p>
            <a:pPr lvl="1"/>
            <a:r>
              <a:rPr lang="en-US"/>
              <a:t>Second level</a:t>
            </a:r>
          </a:p>
        </p:txBody>
      </p:sp>
      <p:sp>
        <p:nvSpPr>
          <p:cNvPr id="16" name="Text Placeholder 2">
            <a:extLst>
              <a:ext uri="{FF2B5EF4-FFF2-40B4-BE49-F238E27FC236}">
                <a16:creationId xmlns:a16="http://schemas.microsoft.com/office/drawing/2014/main" id="{D6C43A95-FD92-E1F4-0FE3-DB78947D534A}"/>
              </a:ext>
            </a:extLst>
          </p:cNvPr>
          <p:cNvSpPr>
            <a:spLocks noGrp="1"/>
          </p:cNvSpPr>
          <p:nvPr>
            <p:ph type="body" sz="quarter" idx="41"/>
          </p:nvPr>
        </p:nvSpPr>
        <p:spPr>
          <a:xfrm>
            <a:off x="7178301" y="1815111"/>
            <a:ext cx="1495031" cy="3243388"/>
          </a:xfrm>
          <a:noFill/>
        </p:spPr>
        <p:txBody>
          <a:bodyPr lIns="0" tIns="0" rIns="0" bIns="0"/>
          <a:lstStyle>
            <a:lvl1pPr>
              <a:spcBef>
                <a:spcPts val="0"/>
              </a:spcBef>
              <a:spcAft>
                <a:spcPts val="0"/>
              </a:spcAft>
              <a:defRPr sz="1152" b="1" spc="-18" baseline="0"/>
            </a:lvl1pPr>
            <a:lvl2pPr marL="127570" indent="-127570">
              <a:spcBef>
                <a:spcPts val="886"/>
              </a:spcBef>
              <a:buFont typeface="Arial Nova" panose="020B0604020202020204" pitchFamily="34" charset="0"/>
              <a:buChar char="•"/>
              <a:defRPr sz="1152" b="0" spc="-18" baseline="0">
                <a:latin typeface="+mn-lt"/>
              </a:defRPr>
            </a:lvl2pPr>
            <a:lvl3pPr marL="0" indent="0">
              <a:spcBef>
                <a:spcPts val="1063"/>
              </a:spcBef>
              <a:buNone/>
              <a:defRPr sz="1152"/>
            </a:lvl3pPr>
            <a:lvl4pPr>
              <a:defRPr sz="974"/>
            </a:lvl4pPr>
            <a:lvl5pPr>
              <a:defRPr sz="974"/>
            </a:lvl5pPr>
          </a:lstStyle>
          <a:p>
            <a:pPr lvl="0"/>
            <a:r>
              <a:rPr lang="en-US"/>
              <a:t>Click to edit Master text styles</a:t>
            </a:r>
          </a:p>
          <a:p>
            <a:pPr lvl="1"/>
            <a:r>
              <a:rPr lang="en-US"/>
              <a:t>Second level</a:t>
            </a:r>
          </a:p>
        </p:txBody>
      </p:sp>
      <p:sp>
        <p:nvSpPr>
          <p:cNvPr id="17" name="Text Placeholder 2">
            <a:extLst>
              <a:ext uri="{FF2B5EF4-FFF2-40B4-BE49-F238E27FC236}">
                <a16:creationId xmlns:a16="http://schemas.microsoft.com/office/drawing/2014/main" id="{05F316B2-CD5E-C15A-9DCA-0FFF6166DC53}"/>
              </a:ext>
            </a:extLst>
          </p:cNvPr>
          <p:cNvSpPr>
            <a:spLocks noGrp="1"/>
          </p:cNvSpPr>
          <p:nvPr>
            <p:ph type="body" sz="quarter" idx="42"/>
          </p:nvPr>
        </p:nvSpPr>
        <p:spPr>
          <a:xfrm>
            <a:off x="8959741" y="1815111"/>
            <a:ext cx="1495031" cy="3243388"/>
          </a:xfrm>
          <a:noFill/>
        </p:spPr>
        <p:txBody>
          <a:bodyPr lIns="0" tIns="0" rIns="0" bIns="0"/>
          <a:lstStyle>
            <a:lvl1pPr>
              <a:spcBef>
                <a:spcPts val="0"/>
              </a:spcBef>
              <a:spcAft>
                <a:spcPts val="0"/>
              </a:spcAft>
              <a:defRPr sz="1152" b="1" spc="-18" baseline="0"/>
            </a:lvl1pPr>
            <a:lvl2pPr marL="127570" indent="-127570">
              <a:spcBef>
                <a:spcPts val="886"/>
              </a:spcBef>
              <a:buFont typeface="Arial Nova" panose="020B0604020202020204" pitchFamily="34" charset="0"/>
              <a:buChar char="•"/>
              <a:defRPr sz="1152" b="0" spc="-18" baseline="0">
                <a:latin typeface="+mn-lt"/>
              </a:defRPr>
            </a:lvl2pPr>
            <a:lvl3pPr marL="0" indent="0">
              <a:spcBef>
                <a:spcPts val="1063"/>
              </a:spcBef>
              <a:buNone/>
              <a:defRPr sz="1152"/>
            </a:lvl3pPr>
            <a:lvl4pPr>
              <a:defRPr sz="974"/>
            </a:lvl4pPr>
            <a:lvl5pPr>
              <a:defRPr sz="974"/>
            </a:lvl5pPr>
          </a:lstStyle>
          <a:p>
            <a:pPr lvl="0"/>
            <a:r>
              <a:rPr lang="en-US"/>
              <a:t>Click to edit Master text styles</a:t>
            </a:r>
          </a:p>
          <a:p>
            <a:pPr lvl="1"/>
            <a:r>
              <a:rPr lang="en-US"/>
              <a:t>Second level</a:t>
            </a:r>
          </a:p>
        </p:txBody>
      </p:sp>
      <p:sp>
        <p:nvSpPr>
          <p:cNvPr id="19" name="Text Placeholder 2">
            <a:extLst>
              <a:ext uri="{FF2B5EF4-FFF2-40B4-BE49-F238E27FC236}">
                <a16:creationId xmlns:a16="http://schemas.microsoft.com/office/drawing/2014/main" id="{B29445A0-CA7D-3C97-692A-57D97CB2996B}"/>
              </a:ext>
            </a:extLst>
          </p:cNvPr>
          <p:cNvSpPr>
            <a:spLocks noGrp="1"/>
          </p:cNvSpPr>
          <p:nvPr>
            <p:ph type="body" sz="quarter" idx="43"/>
          </p:nvPr>
        </p:nvSpPr>
        <p:spPr>
          <a:xfrm>
            <a:off x="1833980" y="5424144"/>
            <a:ext cx="1495031" cy="556025"/>
          </a:xfrm>
          <a:noFill/>
        </p:spPr>
        <p:txBody>
          <a:bodyPr lIns="0" tIns="0" rIns="0" bIns="0"/>
          <a:lstStyle>
            <a:lvl1pPr>
              <a:spcBef>
                <a:spcPts val="0"/>
              </a:spcBef>
              <a:spcAft>
                <a:spcPts val="0"/>
              </a:spcAft>
              <a:defRPr sz="1152" b="1" spc="-18" baseline="0"/>
            </a:lvl1pPr>
            <a:lvl2pPr marL="127570" indent="-127570">
              <a:spcBef>
                <a:spcPts val="886"/>
              </a:spcBef>
              <a:buFont typeface="Arial Nova" panose="020B0604020202020204" pitchFamily="34" charset="0"/>
              <a:buChar char="•"/>
              <a:defRPr sz="1152" b="0" spc="-18" baseline="0">
                <a:latin typeface="+mn-lt"/>
              </a:defRPr>
            </a:lvl2pPr>
            <a:lvl3pPr marL="0" indent="0">
              <a:spcBef>
                <a:spcPts val="1063"/>
              </a:spcBef>
              <a:buNone/>
              <a:defRPr sz="1152"/>
            </a:lvl3pPr>
            <a:lvl4pPr>
              <a:defRPr sz="974"/>
            </a:lvl4pPr>
            <a:lvl5pPr>
              <a:defRPr sz="974"/>
            </a:lvl5pPr>
          </a:lstStyle>
          <a:p>
            <a:pPr lvl="0"/>
            <a:r>
              <a:rPr lang="en-US"/>
              <a:t>Click to edit Master text styles</a:t>
            </a:r>
          </a:p>
          <a:p>
            <a:pPr lvl="1"/>
            <a:r>
              <a:rPr lang="en-US"/>
              <a:t>Second level</a:t>
            </a:r>
          </a:p>
        </p:txBody>
      </p:sp>
      <p:sp>
        <p:nvSpPr>
          <p:cNvPr id="20" name="Text Placeholder 2">
            <a:extLst>
              <a:ext uri="{FF2B5EF4-FFF2-40B4-BE49-F238E27FC236}">
                <a16:creationId xmlns:a16="http://schemas.microsoft.com/office/drawing/2014/main" id="{2F0527A4-7C86-FD99-358A-7ADC7C85FA42}"/>
              </a:ext>
            </a:extLst>
          </p:cNvPr>
          <p:cNvSpPr>
            <a:spLocks noGrp="1"/>
          </p:cNvSpPr>
          <p:nvPr>
            <p:ph type="body" sz="quarter" idx="44"/>
          </p:nvPr>
        </p:nvSpPr>
        <p:spPr>
          <a:xfrm>
            <a:off x="3615420" y="5424144"/>
            <a:ext cx="1495031" cy="556025"/>
          </a:xfrm>
          <a:noFill/>
        </p:spPr>
        <p:txBody>
          <a:bodyPr lIns="0" tIns="0" rIns="0" bIns="0"/>
          <a:lstStyle>
            <a:lvl1pPr>
              <a:spcBef>
                <a:spcPts val="0"/>
              </a:spcBef>
              <a:spcAft>
                <a:spcPts val="0"/>
              </a:spcAft>
              <a:defRPr sz="1152" b="1" spc="-18" baseline="0"/>
            </a:lvl1pPr>
            <a:lvl2pPr marL="127570" indent="-127570">
              <a:spcBef>
                <a:spcPts val="886"/>
              </a:spcBef>
              <a:buFont typeface="Arial Nova" panose="020B0604020202020204" pitchFamily="34" charset="0"/>
              <a:buChar char="•"/>
              <a:defRPr sz="1152" b="0" spc="-18" baseline="0">
                <a:latin typeface="+mn-lt"/>
              </a:defRPr>
            </a:lvl2pPr>
            <a:lvl3pPr marL="0" indent="0">
              <a:spcBef>
                <a:spcPts val="1063"/>
              </a:spcBef>
              <a:buNone/>
              <a:defRPr sz="1152"/>
            </a:lvl3pPr>
            <a:lvl4pPr>
              <a:defRPr sz="974"/>
            </a:lvl4pPr>
            <a:lvl5pPr>
              <a:defRPr sz="974"/>
            </a:lvl5pPr>
          </a:lstStyle>
          <a:p>
            <a:pPr lvl="0"/>
            <a:r>
              <a:rPr lang="en-US"/>
              <a:t>Click to edit Master text styles</a:t>
            </a:r>
          </a:p>
          <a:p>
            <a:pPr lvl="1"/>
            <a:r>
              <a:rPr lang="en-US"/>
              <a:t>Second level</a:t>
            </a:r>
          </a:p>
        </p:txBody>
      </p:sp>
      <p:sp>
        <p:nvSpPr>
          <p:cNvPr id="21" name="Text Placeholder 2">
            <a:extLst>
              <a:ext uri="{FF2B5EF4-FFF2-40B4-BE49-F238E27FC236}">
                <a16:creationId xmlns:a16="http://schemas.microsoft.com/office/drawing/2014/main" id="{5CBCA35F-E7B2-1507-D47B-32449DCBCA67}"/>
              </a:ext>
            </a:extLst>
          </p:cNvPr>
          <p:cNvSpPr>
            <a:spLocks noGrp="1"/>
          </p:cNvSpPr>
          <p:nvPr>
            <p:ph type="body" sz="quarter" idx="45"/>
          </p:nvPr>
        </p:nvSpPr>
        <p:spPr>
          <a:xfrm>
            <a:off x="5396861" y="5424144"/>
            <a:ext cx="1495031" cy="556025"/>
          </a:xfrm>
          <a:noFill/>
        </p:spPr>
        <p:txBody>
          <a:bodyPr lIns="0" tIns="0" rIns="0" bIns="0"/>
          <a:lstStyle>
            <a:lvl1pPr>
              <a:spcBef>
                <a:spcPts val="0"/>
              </a:spcBef>
              <a:spcAft>
                <a:spcPts val="0"/>
              </a:spcAft>
              <a:defRPr sz="1152" b="1" spc="-18" baseline="0"/>
            </a:lvl1pPr>
            <a:lvl2pPr marL="127570" indent="-127570">
              <a:spcBef>
                <a:spcPts val="886"/>
              </a:spcBef>
              <a:buFont typeface="Arial Nova" panose="020B0604020202020204" pitchFamily="34" charset="0"/>
              <a:buChar char="•"/>
              <a:defRPr sz="1152" b="0" spc="-18" baseline="0">
                <a:latin typeface="+mn-lt"/>
              </a:defRPr>
            </a:lvl2pPr>
            <a:lvl3pPr marL="0" indent="0">
              <a:spcBef>
                <a:spcPts val="1063"/>
              </a:spcBef>
              <a:buNone/>
              <a:defRPr sz="1152"/>
            </a:lvl3pPr>
            <a:lvl4pPr>
              <a:defRPr sz="974"/>
            </a:lvl4pPr>
            <a:lvl5pPr>
              <a:defRPr sz="974"/>
            </a:lvl5pPr>
          </a:lstStyle>
          <a:p>
            <a:pPr lvl="0"/>
            <a:r>
              <a:rPr lang="en-US"/>
              <a:t>Click to edit Master text styles</a:t>
            </a:r>
          </a:p>
          <a:p>
            <a:pPr lvl="1"/>
            <a:r>
              <a:rPr lang="en-US"/>
              <a:t>Second level</a:t>
            </a:r>
          </a:p>
        </p:txBody>
      </p:sp>
      <p:sp>
        <p:nvSpPr>
          <p:cNvPr id="22" name="Text Placeholder 2">
            <a:extLst>
              <a:ext uri="{FF2B5EF4-FFF2-40B4-BE49-F238E27FC236}">
                <a16:creationId xmlns:a16="http://schemas.microsoft.com/office/drawing/2014/main" id="{C1A38C30-680B-1FDB-FC40-39A5E752D2BD}"/>
              </a:ext>
            </a:extLst>
          </p:cNvPr>
          <p:cNvSpPr>
            <a:spLocks noGrp="1"/>
          </p:cNvSpPr>
          <p:nvPr>
            <p:ph type="body" sz="quarter" idx="46"/>
          </p:nvPr>
        </p:nvSpPr>
        <p:spPr>
          <a:xfrm>
            <a:off x="7178301" y="5424144"/>
            <a:ext cx="1495031" cy="556025"/>
          </a:xfrm>
          <a:noFill/>
        </p:spPr>
        <p:txBody>
          <a:bodyPr lIns="0" tIns="0" rIns="0" bIns="0"/>
          <a:lstStyle>
            <a:lvl1pPr>
              <a:spcBef>
                <a:spcPts val="0"/>
              </a:spcBef>
              <a:spcAft>
                <a:spcPts val="0"/>
              </a:spcAft>
              <a:defRPr sz="1152" b="1" spc="-18" baseline="0"/>
            </a:lvl1pPr>
            <a:lvl2pPr marL="127570" indent="-127570">
              <a:spcBef>
                <a:spcPts val="886"/>
              </a:spcBef>
              <a:buFont typeface="Arial Nova" panose="020B0604020202020204" pitchFamily="34" charset="0"/>
              <a:buChar char="•"/>
              <a:defRPr sz="1152" b="0" spc="-18" baseline="0">
                <a:latin typeface="+mn-lt"/>
              </a:defRPr>
            </a:lvl2pPr>
            <a:lvl3pPr marL="0" indent="0">
              <a:spcBef>
                <a:spcPts val="1063"/>
              </a:spcBef>
              <a:buNone/>
              <a:defRPr sz="1152"/>
            </a:lvl3pPr>
            <a:lvl4pPr>
              <a:defRPr sz="974"/>
            </a:lvl4pPr>
            <a:lvl5pPr>
              <a:defRPr sz="974"/>
            </a:lvl5pPr>
          </a:lstStyle>
          <a:p>
            <a:pPr lvl="0"/>
            <a:r>
              <a:rPr lang="en-US"/>
              <a:t>Click to edit Master text styles</a:t>
            </a:r>
          </a:p>
          <a:p>
            <a:pPr lvl="1"/>
            <a:r>
              <a:rPr lang="en-US"/>
              <a:t>Second level</a:t>
            </a:r>
          </a:p>
        </p:txBody>
      </p:sp>
      <p:sp>
        <p:nvSpPr>
          <p:cNvPr id="23" name="Text Placeholder 2">
            <a:extLst>
              <a:ext uri="{FF2B5EF4-FFF2-40B4-BE49-F238E27FC236}">
                <a16:creationId xmlns:a16="http://schemas.microsoft.com/office/drawing/2014/main" id="{58FAA006-FE0F-759D-E75D-11CBC36139FC}"/>
              </a:ext>
            </a:extLst>
          </p:cNvPr>
          <p:cNvSpPr>
            <a:spLocks noGrp="1"/>
          </p:cNvSpPr>
          <p:nvPr>
            <p:ph type="body" sz="quarter" idx="47"/>
          </p:nvPr>
        </p:nvSpPr>
        <p:spPr>
          <a:xfrm>
            <a:off x="8959741" y="5424144"/>
            <a:ext cx="1495031" cy="556025"/>
          </a:xfrm>
          <a:noFill/>
        </p:spPr>
        <p:txBody>
          <a:bodyPr lIns="0" tIns="0" rIns="0" bIns="0"/>
          <a:lstStyle>
            <a:lvl1pPr>
              <a:spcBef>
                <a:spcPts val="0"/>
              </a:spcBef>
              <a:spcAft>
                <a:spcPts val="0"/>
              </a:spcAft>
              <a:defRPr sz="1152" b="1" spc="-18" baseline="0"/>
            </a:lvl1pPr>
            <a:lvl2pPr marL="127570" indent="-127570">
              <a:spcBef>
                <a:spcPts val="886"/>
              </a:spcBef>
              <a:buFont typeface="Arial Nova" panose="020B0604020202020204" pitchFamily="34" charset="0"/>
              <a:buChar char="•"/>
              <a:defRPr sz="1152" b="0" spc="-18" baseline="0">
                <a:latin typeface="+mn-lt"/>
              </a:defRPr>
            </a:lvl2pPr>
            <a:lvl3pPr marL="0" indent="0">
              <a:spcBef>
                <a:spcPts val="1063"/>
              </a:spcBef>
              <a:buNone/>
              <a:defRPr sz="1152"/>
            </a:lvl3pPr>
            <a:lvl4pPr>
              <a:defRPr sz="974"/>
            </a:lvl4pPr>
            <a:lvl5pPr>
              <a:defRPr sz="974"/>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662935885"/>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Text Left with Infographic">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6B253D75-D37B-26DE-1E24-3909A732E4F7}"/>
              </a:ext>
            </a:extLst>
          </p:cNvPr>
          <p:cNvSpPr>
            <a:spLocks noGrp="1"/>
          </p:cNvSpPr>
          <p:nvPr>
            <p:ph type="body" sz="quarter" idx="13"/>
          </p:nvPr>
        </p:nvSpPr>
        <p:spPr>
          <a:xfrm>
            <a:off x="1833979" y="296671"/>
            <a:ext cx="7877391" cy="718968"/>
          </a:xfrm>
        </p:spPr>
        <p:txBody>
          <a:bodyPr/>
          <a:lstStyle>
            <a:lvl1pPr marL="0" indent="0">
              <a:spcBef>
                <a:spcPts val="0"/>
              </a:spcBef>
              <a:buNone/>
              <a:defRPr sz="1595" b="1" spc="-18" baseline="0">
                <a:solidFill>
                  <a:schemeClr val="tx1"/>
                </a:solidFill>
              </a:defRPr>
            </a:lvl1pPr>
            <a:lvl2pPr marL="0" indent="0">
              <a:spcBef>
                <a:spcPts val="0"/>
              </a:spcBef>
              <a:buNone/>
              <a:defRPr sz="1595" spc="-18" baseline="0">
                <a:solidFill>
                  <a:schemeClr val="tx1"/>
                </a:solidFill>
              </a:defRPr>
            </a:lvl2pPr>
            <a:lvl3pPr marL="446494" indent="0">
              <a:buNone/>
              <a:defRPr>
                <a:solidFill>
                  <a:srgbClr val="FF0000"/>
                </a:solidFill>
              </a:defRPr>
            </a:lvl3pPr>
            <a:lvl4pPr marL="574063" indent="0">
              <a:buNone/>
              <a:defRPr>
                <a:solidFill>
                  <a:srgbClr val="FF0000"/>
                </a:solidFill>
              </a:defRPr>
            </a:lvl4pPr>
            <a:lvl5pPr marL="701633" indent="0">
              <a:buNone/>
              <a:defRPr>
                <a:solidFill>
                  <a:srgbClr val="FF0000"/>
                </a:solidFill>
              </a:defRPr>
            </a:lvl5pPr>
          </a:lstStyle>
          <a:p>
            <a:pPr lvl="0"/>
            <a:r>
              <a:rPr lang="en-US"/>
              <a:t>Click to edit Master text styles</a:t>
            </a:r>
          </a:p>
          <a:p>
            <a:pPr lvl="1"/>
            <a:r>
              <a:rPr lang="en-US"/>
              <a:t>Second level</a:t>
            </a:r>
          </a:p>
        </p:txBody>
      </p:sp>
      <p:sp>
        <p:nvSpPr>
          <p:cNvPr id="13" name="Text Placeholder 12">
            <a:extLst>
              <a:ext uri="{FF2B5EF4-FFF2-40B4-BE49-F238E27FC236}">
                <a16:creationId xmlns:a16="http://schemas.microsoft.com/office/drawing/2014/main" id="{C12BDEA3-88A9-630F-7AED-DC9B8F8B8A1C}"/>
              </a:ext>
            </a:extLst>
          </p:cNvPr>
          <p:cNvSpPr>
            <a:spLocks noGrp="1"/>
          </p:cNvSpPr>
          <p:nvPr>
            <p:ph type="body" sz="quarter" idx="14"/>
          </p:nvPr>
        </p:nvSpPr>
        <p:spPr>
          <a:xfrm>
            <a:off x="1833981" y="1656131"/>
            <a:ext cx="1908519" cy="4077584"/>
          </a:xfrm>
        </p:spPr>
        <p:txBody>
          <a:bodyPr/>
          <a:lstStyle>
            <a:lvl1pPr marL="0" indent="0">
              <a:spcBef>
                <a:spcPts val="1063"/>
              </a:spcBef>
              <a:buNone/>
              <a:defRPr sz="1152" spc="-18" baseline="0">
                <a:solidFill>
                  <a:schemeClr val="tx1"/>
                </a:solidFill>
              </a:defRPr>
            </a:lvl1pPr>
            <a:lvl2pPr marL="159462" indent="-159462">
              <a:spcBef>
                <a:spcPts val="1063"/>
              </a:spcBef>
              <a:defRPr sz="1152" spc="-18" baseline="0">
                <a:solidFill>
                  <a:schemeClr val="tx1"/>
                </a:solidFill>
              </a:defRPr>
            </a:lvl2pPr>
            <a:lvl3pPr marL="287032" indent="-127570">
              <a:spcBef>
                <a:spcPts val="886"/>
              </a:spcBef>
              <a:defRPr sz="974" spc="18" baseline="0">
                <a:solidFill>
                  <a:schemeClr val="tx1"/>
                </a:solidFill>
              </a:defRPr>
            </a:lvl3pPr>
            <a:lvl4pPr marL="382709" indent="-95677">
              <a:spcBef>
                <a:spcPts val="709"/>
              </a:spcBef>
              <a:defRPr sz="797" spc="18" baseline="0">
                <a:solidFill>
                  <a:schemeClr val="tx1"/>
                </a:solidFill>
              </a:defRPr>
            </a:lvl4pPr>
            <a:lvl5pPr marL="478386" indent="-95677">
              <a:spcBef>
                <a:spcPts val="709"/>
              </a:spcBef>
              <a:defRPr sz="797" spc="18" baseline="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 name="Date Placeholder 1">
            <a:extLst>
              <a:ext uri="{FF2B5EF4-FFF2-40B4-BE49-F238E27FC236}">
                <a16:creationId xmlns:a16="http://schemas.microsoft.com/office/drawing/2014/main" id="{C3730D7D-B2A4-280F-9488-6FEC15890EDF}"/>
              </a:ext>
            </a:extLst>
          </p:cNvPr>
          <p:cNvSpPr>
            <a:spLocks noGrp="1"/>
          </p:cNvSpPr>
          <p:nvPr>
            <p:ph type="dt" sz="half" idx="18"/>
          </p:nvPr>
        </p:nvSpPr>
        <p:spPr/>
        <p:txBody>
          <a:bodyPr/>
          <a:lstStyle/>
          <a:p>
            <a:endParaRPr lang="en-GB" dirty="0"/>
          </a:p>
        </p:txBody>
      </p:sp>
      <p:sp>
        <p:nvSpPr>
          <p:cNvPr id="3" name="Footer Placeholder 2">
            <a:extLst>
              <a:ext uri="{FF2B5EF4-FFF2-40B4-BE49-F238E27FC236}">
                <a16:creationId xmlns:a16="http://schemas.microsoft.com/office/drawing/2014/main" id="{5D35D780-AD19-F013-6723-80F32043A3A3}"/>
              </a:ext>
            </a:extLst>
          </p:cNvPr>
          <p:cNvSpPr>
            <a:spLocks noGrp="1"/>
          </p:cNvSpPr>
          <p:nvPr>
            <p:ph type="ftr" sz="quarter" idx="19"/>
          </p:nvPr>
        </p:nvSpPr>
        <p:spPr/>
        <p:txBody>
          <a:bodyPr/>
          <a:lstStyle/>
          <a:p>
            <a:r>
              <a:rPr lang="en-US"/>
              <a:t>Global webinar for third-party providers</a:t>
            </a:r>
            <a:endParaRPr lang="en-GB" dirty="0"/>
          </a:p>
        </p:txBody>
      </p:sp>
      <p:sp>
        <p:nvSpPr>
          <p:cNvPr id="7" name="Slide Number Placeholder 6">
            <a:extLst>
              <a:ext uri="{FF2B5EF4-FFF2-40B4-BE49-F238E27FC236}">
                <a16:creationId xmlns:a16="http://schemas.microsoft.com/office/drawing/2014/main" id="{5287680F-A47F-B10C-EBAC-A4261A334FCB}"/>
              </a:ext>
            </a:extLst>
          </p:cNvPr>
          <p:cNvSpPr>
            <a:spLocks noGrp="1"/>
          </p:cNvSpPr>
          <p:nvPr>
            <p:ph type="sldNum" sz="quarter" idx="20"/>
          </p:nvPr>
        </p:nvSpPr>
        <p:spPr/>
        <p:txBody>
          <a:bodyPr/>
          <a:lstStyle/>
          <a:p>
            <a:r>
              <a:rPr lang="en-GB"/>
              <a:t>Page </a:t>
            </a:r>
            <a:fld id="{12F85B76-E480-4901-BAB3-25AC276908A3}" type="slidenum">
              <a:rPr lang="en-GB" smtClean="0"/>
              <a:pPr/>
              <a:t>‹#›</a:t>
            </a:fld>
            <a:endParaRPr lang="en-GB" dirty="0"/>
          </a:p>
        </p:txBody>
      </p:sp>
      <p:cxnSp>
        <p:nvCxnSpPr>
          <p:cNvPr id="4" name="Straight Connector 3">
            <a:extLst>
              <a:ext uri="{FF2B5EF4-FFF2-40B4-BE49-F238E27FC236}">
                <a16:creationId xmlns:a16="http://schemas.microsoft.com/office/drawing/2014/main" id="{F1D63CBA-A482-EC65-00CD-C0AAC09870D6}"/>
              </a:ext>
            </a:extLst>
          </p:cNvPr>
          <p:cNvCxnSpPr/>
          <p:nvPr userDrawn="1"/>
        </p:nvCxnSpPr>
        <p:spPr>
          <a:xfrm>
            <a:off x="3906607" y="1687163"/>
            <a:ext cx="0" cy="405217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509733D7-9F52-067E-37F5-3CEBD8F32402}"/>
              </a:ext>
            </a:extLst>
          </p:cNvPr>
          <p:cNvCxnSpPr/>
          <p:nvPr userDrawn="1"/>
        </p:nvCxnSpPr>
        <p:spPr>
          <a:xfrm>
            <a:off x="4075822" y="1687163"/>
            <a:ext cx="638849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Picture Placeholder 14">
            <a:extLst>
              <a:ext uri="{FF2B5EF4-FFF2-40B4-BE49-F238E27FC236}">
                <a16:creationId xmlns:a16="http://schemas.microsoft.com/office/drawing/2014/main" id="{934849B5-1F80-8D28-EA54-A0F888C497B0}"/>
              </a:ext>
            </a:extLst>
          </p:cNvPr>
          <p:cNvSpPr>
            <a:spLocks noGrp="1"/>
          </p:cNvSpPr>
          <p:nvPr>
            <p:ph type="pic" sz="quarter" idx="21" hasCustomPrompt="1"/>
          </p:nvPr>
        </p:nvSpPr>
        <p:spPr>
          <a:xfrm>
            <a:off x="4075822" y="3708066"/>
            <a:ext cx="2987248" cy="2025650"/>
          </a:xfrm>
          <a:solidFill>
            <a:schemeClr val="bg1">
              <a:lumMod val="95000"/>
            </a:schemeClr>
          </a:solidFill>
        </p:spPr>
        <p:txBody>
          <a:bodyPr lIns="0" tIns="0"/>
          <a:lstStyle>
            <a:lvl1pPr>
              <a:defRPr sz="974" spc="0" baseline="0"/>
            </a:lvl1pPr>
          </a:lstStyle>
          <a:p>
            <a:r>
              <a:rPr lang="en-GB"/>
              <a:t>Add screenshot here</a:t>
            </a:r>
          </a:p>
        </p:txBody>
      </p:sp>
      <p:sp>
        <p:nvSpPr>
          <p:cNvPr id="16" name="Picture Placeholder 14">
            <a:extLst>
              <a:ext uri="{FF2B5EF4-FFF2-40B4-BE49-F238E27FC236}">
                <a16:creationId xmlns:a16="http://schemas.microsoft.com/office/drawing/2014/main" id="{82B6AA3E-1E2E-C1AF-0483-204EE381769A}"/>
              </a:ext>
            </a:extLst>
          </p:cNvPr>
          <p:cNvSpPr>
            <a:spLocks noGrp="1"/>
          </p:cNvSpPr>
          <p:nvPr>
            <p:ph type="pic" sz="quarter" idx="22" hasCustomPrompt="1"/>
          </p:nvPr>
        </p:nvSpPr>
        <p:spPr>
          <a:xfrm>
            <a:off x="7474039" y="3708066"/>
            <a:ext cx="2987248" cy="2025650"/>
          </a:xfrm>
          <a:solidFill>
            <a:schemeClr val="bg1">
              <a:lumMod val="95000"/>
            </a:schemeClr>
          </a:solidFill>
        </p:spPr>
        <p:txBody>
          <a:bodyPr lIns="0" tIns="0"/>
          <a:lstStyle>
            <a:lvl1pPr>
              <a:defRPr sz="974" spc="0" baseline="0"/>
            </a:lvl1pPr>
          </a:lstStyle>
          <a:p>
            <a:r>
              <a:rPr lang="en-GB"/>
              <a:t>Add screenshot here</a:t>
            </a:r>
          </a:p>
        </p:txBody>
      </p:sp>
    </p:spTree>
    <p:extLst>
      <p:ext uri="{BB962C8B-B14F-4D97-AF65-F5344CB8AC3E}">
        <p14:creationId xmlns:p14="http://schemas.microsoft.com/office/powerpoint/2010/main" val="1311784248"/>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Text and Infographic White">
    <p:bg>
      <p:bgPr>
        <a:solidFill>
          <a:schemeClr val="bg1"/>
        </a:solidFill>
        <a:effectLst/>
      </p:bgPr>
    </p:bg>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6B253D75-D37B-26DE-1E24-3909A732E4F7}"/>
              </a:ext>
            </a:extLst>
          </p:cNvPr>
          <p:cNvSpPr>
            <a:spLocks noGrp="1"/>
          </p:cNvSpPr>
          <p:nvPr>
            <p:ph type="body" sz="quarter" idx="13"/>
          </p:nvPr>
        </p:nvSpPr>
        <p:spPr>
          <a:xfrm>
            <a:off x="1833980" y="296671"/>
            <a:ext cx="6383767" cy="718968"/>
          </a:xfrm>
        </p:spPr>
        <p:txBody>
          <a:bodyPr/>
          <a:lstStyle>
            <a:lvl1pPr marL="0" indent="0">
              <a:spcBef>
                <a:spcPts val="0"/>
              </a:spcBef>
              <a:buNone/>
              <a:defRPr sz="1595" b="1" spc="-18" baseline="0">
                <a:solidFill>
                  <a:schemeClr val="tx1"/>
                </a:solidFill>
              </a:defRPr>
            </a:lvl1pPr>
            <a:lvl2pPr marL="0" indent="0">
              <a:spcBef>
                <a:spcPts val="0"/>
              </a:spcBef>
              <a:buNone/>
              <a:defRPr sz="1595" spc="-18" baseline="0">
                <a:solidFill>
                  <a:schemeClr val="tx1"/>
                </a:solidFill>
              </a:defRPr>
            </a:lvl2pPr>
            <a:lvl3pPr marL="446494" indent="0">
              <a:buNone/>
              <a:defRPr>
                <a:solidFill>
                  <a:srgbClr val="FF0000"/>
                </a:solidFill>
              </a:defRPr>
            </a:lvl3pPr>
            <a:lvl4pPr marL="574063" indent="0">
              <a:buNone/>
              <a:defRPr>
                <a:solidFill>
                  <a:srgbClr val="FF0000"/>
                </a:solidFill>
              </a:defRPr>
            </a:lvl4pPr>
            <a:lvl5pPr marL="701633" indent="0">
              <a:buNone/>
              <a:defRPr>
                <a:solidFill>
                  <a:srgbClr val="FF0000"/>
                </a:solidFill>
              </a:defRPr>
            </a:lvl5pPr>
          </a:lstStyle>
          <a:p>
            <a:pPr lvl="0"/>
            <a:r>
              <a:rPr lang="en-US"/>
              <a:t>Click to edit Master text styles</a:t>
            </a:r>
          </a:p>
          <a:p>
            <a:pPr lvl="1"/>
            <a:r>
              <a:rPr lang="en-US"/>
              <a:t>Second level</a:t>
            </a:r>
          </a:p>
        </p:txBody>
      </p:sp>
      <p:sp>
        <p:nvSpPr>
          <p:cNvPr id="15" name="Text Placeholder 2">
            <a:extLst>
              <a:ext uri="{FF2B5EF4-FFF2-40B4-BE49-F238E27FC236}">
                <a16:creationId xmlns:a16="http://schemas.microsoft.com/office/drawing/2014/main" id="{4694734E-BF1F-5305-36DA-1FCFA026F3D6}"/>
              </a:ext>
            </a:extLst>
          </p:cNvPr>
          <p:cNvSpPr>
            <a:spLocks noGrp="1"/>
          </p:cNvSpPr>
          <p:nvPr>
            <p:ph type="body" sz="quarter" idx="32"/>
          </p:nvPr>
        </p:nvSpPr>
        <p:spPr>
          <a:xfrm>
            <a:off x="8555288" y="319000"/>
            <a:ext cx="1903946" cy="5414715"/>
          </a:xfrm>
          <a:noFill/>
        </p:spPr>
        <p:txBody>
          <a:bodyPr lIns="0" tIns="0" rIns="0" bIns="0"/>
          <a:lstStyle>
            <a:lvl1pPr marL="95677" indent="-95677">
              <a:spcBef>
                <a:spcPts val="1063"/>
              </a:spcBef>
              <a:spcAft>
                <a:spcPts val="0"/>
              </a:spcAft>
              <a:buFont typeface="Arial Nova" panose="020B0604020202020204" pitchFamily="34" charset="0"/>
              <a:buChar char="•"/>
              <a:defRPr sz="1152" b="0" spc="-18" baseline="0"/>
            </a:lvl1pPr>
            <a:lvl2pPr marL="0" indent="0">
              <a:spcBef>
                <a:spcPts val="1595"/>
              </a:spcBef>
              <a:buFont typeface="Arial Nova" panose="020B0604020202020204" pitchFamily="34" charset="0"/>
              <a:buNone/>
              <a:defRPr sz="1152" b="1" spc="-18" baseline="0">
                <a:latin typeface="+mn-lt"/>
              </a:defRPr>
            </a:lvl2pPr>
            <a:lvl3pPr marL="0" indent="0">
              <a:spcBef>
                <a:spcPts val="1063"/>
              </a:spcBef>
              <a:buNone/>
              <a:defRPr sz="1152"/>
            </a:lvl3pPr>
            <a:lvl4pPr>
              <a:defRPr sz="974"/>
            </a:lvl4pPr>
            <a:lvl5pPr>
              <a:defRPr sz="974"/>
            </a:lvl5pPr>
          </a:lstStyle>
          <a:p>
            <a:pPr lvl="0"/>
            <a:r>
              <a:rPr lang="en-US"/>
              <a:t>Click to edit Master text styles</a:t>
            </a:r>
          </a:p>
          <a:p>
            <a:pPr lvl="1"/>
            <a:r>
              <a:rPr lang="en-US"/>
              <a:t>Second level</a:t>
            </a:r>
          </a:p>
        </p:txBody>
      </p:sp>
      <p:sp>
        <p:nvSpPr>
          <p:cNvPr id="2" name="Date Placeholder 1">
            <a:extLst>
              <a:ext uri="{FF2B5EF4-FFF2-40B4-BE49-F238E27FC236}">
                <a16:creationId xmlns:a16="http://schemas.microsoft.com/office/drawing/2014/main" id="{4093F4F1-8DE0-9675-8FE8-22284070F704}"/>
              </a:ext>
            </a:extLst>
          </p:cNvPr>
          <p:cNvSpPr>
            <a:spLocks noGrp="1"/>
          </p:cNvSpPr>
          <p:nvPr>
            <p:ph type="dt" sz="half" idx="33"/>
          </p:nvPr>
        </p:nvSpPr>
        <p:spPr/>
        <p:txBody>
          <a:bodyPr/>
          <a:lstStyle/>
          <a:p>
            <a:endParaRPr lang="en-GB" dirty="0"/>
          </a:p>
        </p:txBody>
      </p:sp>
      <p:sp>
        <p:nvSpPr>
          <p:cNvPr id="3" name="Footer Placeholder 2">
            <a:extLst>
              <a:ext uri="{FF2B5EF4-FFF2-40B4-BE49-F238E27FC236}">
                <a16:creationId xmlns:a16="http://schemas.microsoft.com/office/drawing/2014/main" id="{F884A802-3A33-7886-B575-F2699F3A01E7}"/>
              </a:ext>
            </a:extLst>
          </p:cNvPr>
          <p:cNvSpPr>
            <a:spLocks noGrp="1"/>
          </p:cNvSpPr>
          <p:nvPr>
            <p:ph type="ftr" sz="quarter" idx="34"/>
          </p:nvPr>
        </p:nvSpPr>
        <p:spPr/>
        <p:txBody>
          <a:bodyPr/>
          <a:lstStyle/>
          <a:p>
            <a:r>
              <a:rPr lang="en-US"/>
              <a:t>Global webinar for third-party providers</a:t>
            </a:r>
            <a:endParaRPr lang="en-GB" dirty="0"/>
          </a:p>
        </p:txBody>
      </p:sp>
      <p:sp>
        <p:nvSpPr>
          <p:cNvPr id="7" name="Slide Number Placeholder 6">
            <a:extLst>
              <a:ext uri="{FF2B5EF4-FFF2-40B4-BE49-F238E27FC236}">
                <a16:creationId xmlns:a16="http://schemas.microsoft.com/office/drawing/2014/main" id="{FE8294F2-20FD-64CD-F8C9-D70C89A45F8E}"/>
              </a:ext>
            </a:extLst>
          </p:cNvPr>
          <p:cNvSpPr>
            <a:spLocks noGrp="1"/>
          </p:cNvSpPr>
          <p:nvPr>
            <p:ph type="sldNum" sz="quarter" idx="35"/>
          </p:nvPr>
        </p:nvSpPr>
        <p:spPr/>
        <p:txBody>
          <a:bodyPr/>
          <a:lstStyle/>
          <a:p>
            <a:r>
              <a:rPr lang="en-GB"/>
              <a:t>Page </a:t>
            </a:r>
            <a:fld id="{12F85B76-E480-4901-BAB3-25AC276908A3}" type="slidenum">
              <a:rPr lang="en-GB" smtClean="0"/>
              <a:pPr/>
              <a:t>‹#›</a:t>
            </a:fld>
            <a:endParaRPr lang="en-GB" dirty="0"/>
          </a:p>
        </p:txBody>
      </p:sp>
      <p:cxnSp>
        <p:nvCxnSpPr>
          <p:cNvPr id="12" name="Straight Connector 11">
            <a:extLst>
              <a:ext uri="{FF2B5EF4-FFF2-40B4-BE49-F238E27FC236}">
                <a16:creationId xmlns:a16="http://schemas.microsoft.com/office/drawing/2014/main" id="{D8AB83A8-2BF6-9899-8D33-4AC81DE41FEA}"/>
              </a:ext>
            </a:extLst>
          </p:cNvPr>
          <p:cNvCxnSpPr/>
          <p:nvPr userDrawn="1"/>
        </p:nvCxnSpPr>
        <p:spPr>
          <a:xfrm>
            <a:off x="1832378" y="1688042"/>
            <a:ext cx="638536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502267D-B712-2EE2-E627-907D4C0CC1BC}"/>
              </a:ext>
            </a:extLst>
          </p:cNvPr>
          <p:cNvCxnSpPr/>
          <p:nvPr userDrawn="1"/>
        </p:nvCxnSpPr>
        <p:spPr>
          <a:xfrm>
            <a:off x="8401986" y="341829"/>
            <a:ext cx="0" cy="539806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707589"/>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Text and Infographic Peppermint">
    <p:bg>
      <p:bgPr>
        <a:solidFill>
          <a:schemeClr val="accent1"/>
        </a:solidFill>
        <a:effectLst/>
      </p:bgPr>
    </p:bg>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6B253D75-D37B-26DE-1E24-3909A732E4F7}"/>
              </a:ext>
            </a:extLst>
          </p:cNvPr>
          <p:cNvSpPr>
            <a:spLocks noGrp="1"/>
          </p:cNvSpPr>
          <p:nvPr>
            <p:ph type="body" sz="quarter" idx="13"/>
          </p:nvPr>
        </p:nvSpPr>
        <p:spPr>
          <a:xfrm>
            <a:off x="1833980" y="296671"/>
            <a:ext cx="6383767" cy="718968"/>
          </a:xfrm>
        </p:spPr>
        <p:txBody>
          <a:bodyPr/>
          <a:lstStyle>
            <a:lvl1pPr marL="0" indent="0">
              <a:spcBef>
                <a:spcPts val="0"/>
              </a:spcBef>
              <a:buNone/>
              <a:defRPr sz="1595" b="1" spc="-18" baseline="0">
                <a:solidFill>
                  <a:schemeClr val="tx1"/>
                </a:solidFill>
              </a:defRPr>
            </a:lvl1pPr>
            <a:lvl2pPr marL="0" indent="0">
              <a:spcBef>
                <a:spcPts val="0"/>
              </a:spcBef>
              <a:buNone/>
              <a:defRPr sz="1595" spc="-18" baseline="0">
                <a:solidFill>
                  <a:schemeClr val="tx1"/>
                </a:solidFill>
              </a:defRPr>
            </a:lvl2pPr>
            <a:lvl3pPr marL="446494" indent="0">
              <a:buNone/>
              <a:defRPr>
                <a:solidFill>
                  <a:srgbClr val="FF0000"/>
                </a:solidFill>
              </a:defRPr>
            </a:lvl3pPr>
            <a:lvl4pPr marL="574063" indent="0">
              <a:buNone/>
              <a:defRPr>
                <a:solidFill>
                  <a:srgbClr val="FF0000"/>
                </a:solidFill>
              </a:defRPr>
            </a:lvl4pPr>
            <a:lvl5pPr marL="701633" indent="0">
              <a:buNone/>
              <a:defRPr>
                <a:solidFill>
                  <a:srgbClr val="FF0000"/>
                </a:solidFill>
              </a:defRPr>
            </a:lvl5pPr>
          </a:lstStyle>
          <a:p>
            <a:pPr lvl="0"/>
            <a:r>
              <a:rPr lang="en-US"/>
              <a:t>Click to edit Master text styles</a:t>
            </a:r>
          </a:p>
          <a:p>
            <a:pPr lvl="1"/>
            <a:r>
              <a:rPr lang="en-US"/>
              <a:t>Second level</a:t>
            </a:r>
          </a:p>
        </p:txBody>
      </p:sp>
      <p:sp>
        <p:nvSpPr>
          <p:cNvPr id="15" name="Text Placeholder 2">
            <a:extLst>
              <a:ext uri="{FF2B5EF4-FFF2-40B4-BE49-F238E27FC236}">
                <a16:creationId xmlns:a16="http://schemas.microsoft.com/office/drawing/2014/main" id="{4694734E-BF1F-5305-36DA-1FCFA026F3D6}"/>
              </a:ext>
            </a:extLst>
          </p:cNvPr>
          <p:cNvSpPr>
            <a:spLocks noGrp="1"/>
          </p:cNvSpPr>
          <p:nvPr>
            <p:ph type="body" sz="quarter" idx="32"/>
          </p:nvPr>
        </p:nvSpPr>
        <p:spPr>
          <a:xfrm>
            <a:off x="8555288" y="319000"/>
            <a:ext cx="1903946" cy="5414715"/>
          </a:xfrm>
          <a:noFill/>
        </p:spPr>
        <p:txBody>
          <a:bodyPr lIns="0" tIns="0" rIns="0" bIns="0"/>
          <a:lstStyle>
            <a:lvl1pPr marL="95677" indent="-95677">
              <a:spcBef>
                <a:spcPts val="1063"/>
              </a:spcBef>
              <a:spcAft>
                <a:spcPts val="0"/>
              </a:spcAft>
              <a:buFont typeface="Arial Nova" panose="020B0604020202020204" pitchFamily="34" charset="0"/>
              <a:buChar char="•"/>
              <a:defRPr sz="1152" b="0" spc="-18" baseline="0"/>
            </a:lvl1pPr>
            <a:lvl2pPr marL="0" indent="0">
              <a:spcBef>
                <a:spcPts val="1595"/>
              </a:spcBef>
              <a:buFont typeface="Arial Nova" panose="020B0604020202020204" pitchFamily="34" charset="0"/>
              <a:buNone/>
              <a:defRPr sz="1152" b="1" spc="-18" baseline="0">
                <a:latin typeface="+mn-lt"/>
              </a:defRPr>
            </a:lvl2pPr>
            <a:lvl3pPr marL="0" indent="0">
              <a:spcBef>
                <a:spcPts val="1063"/>
              </a:spcBef>
              <a:buNone/>
              <a:defRPr sz="1152"/>
            </a:lvl3pPr>
            <a:lvl4pPr>
              <a:defRPr sz="974"/>
            </a:lvl4pPr>
            <a:lvl5pPr>
              <a:defRPr sz="974"/>
            </a:lvl5pPr>
          </a:lstStyle>
          <a:p>
            <a:pPr lvl="0"/>
            <a:r>
              <a:rPr lang="en-US"/>
              <a:t>Click to edit Master text styles</a:t>
            </a:r>
          </a:p>
          <a:p>
            <a:pPr lvl="1"/>
            <a:r>
              <a:rPr lang="en-US"/>
              <a:t>Second level</a:t>
            </a:r>
          </a:p>
        </p:txBody>
      </p:sp>
      <p:sp>
        <p:nvSpPr>
          <p:cNvPr id="2" name="Date Placeholder 1">
            <a:extLst>
              <a:ext uri="{FF2B5EF4-FFF2-40B4-BE49-F238E27FC236}">
                <a16:creationId xmlns:a16="http://schemas.microsoft.com/office/drawing/2014/main" id="{4093F4F1-8DE0-9675-8FE8-22284070F704}"/>
              </a:ext>
            </a:extLst>
          </p:cNvPr>
          <p:cNvSpPr>
            <a:spLocks noGrp="1"/>
          </p:cNvSpPr>
          <p:nvPr>
            <p:ph type="dt" sz="half" idx="33"/>
          </p:nvPr>
        </p:nvSpPr>
        <p:spPr/>
        <p:txBody>
          <a:bodyPr/>
          <a:lstStyle/>
          <a:p>
            <a:endParaRPr lang="en-GB" dirty="0"/>
          </a:p>
        </p:txBody>
      </p:sp>
      <p:sp>
        <p:nvSpPr>
          <p:cNvPr id="3" name="Footer Placeholder 2">
            <a:extLst>
              <a:ext uri="{FF2B5EF4-FFF2-40B4-BE49-F238E27FC236}">
                <a16:creationId xmlns:a16="http://schemas.microsoft.com/office/drawing/2014/main" id="{F884A802-3A33-7886-B575-F2699F3A01E7}"/>
              </a:ext>
            </a:extLst>
          </p:cNvPr>
          <p:cNvSpPr>
            <a:spLocks noGrp="1"/>
          </p:cNvSpPr>
          <p:nvPr>
            <p:ph type="ftr" sz="quarter" idx="34"/>
          </p:nvPr>
        </p:nvSpPr>
        <p:spPr/>
        <p:txBody>
          <a:bodyPr/>
          <a:lstStyle/>
          <a:p>
            <a:r>
              <a:rPr lang="en-US"/>
              <a:t>Global webinar for third-party providers</a:t>
            </a:r>
            <a:endParaRPr lang="en-GB" dirty="0"/>
          </a:p>
        </p:txBody>
      </p:sp>
      <p:sp>
        <p:nvSpPr>
          <p:cNvPr id="7" name="Slide Number Placeholder 6">
            <a:extLst>
              <a:ext uri="{FF2B5EF4-FFF2-40B4-BE49-F238E27FC236}">
                <a16:creationId xmlns:a16="http://schemas.microsoft.com/office/drawing/2014/main" id="{FE8294F2-20FD-64CD-F8C9-D70C89A45F8E}"/>
              </a:ext>
            </a:extLst>
          </p:cNvPr>
          <p:cNvSpPr>
            <a:spLocks noGrp="1"/>
          </p:cNvSpPr>
          <p:nvPr>
            <p:ph type="sldNum" sz="quarter" idx="35"/>
          </p:nvPr>
        </p:nvSpPr>
        <p:spPr/>
        <p:txBody>
          <a:bodyPr/>
          <a:lstStyle/>
          <a:p>
            <a:r>
              <a:rPr lang="en-GB"/>
              <a:t>Page </a:t>
            </a:r>
            <a:fld id="{12F85B76-E480-4901-BAB3-25AC276908A3}" type="slidenum">
              <a:rPr lang="en-GB" smtClean="0"/>
              <a:pPr/>
              <a:t>‹#›</a:t>
            </a:fld>
            <a:endParaRPr lang="en-GB" dirty="0"/>
          </a:p>
        </p:txBody>
      </p:sp>
      <p:cxnSp>
        <p:nvCxnSpPr>
          <p:cNvPr id="12" name="Straight Connector 11">
            <a:extLst>
              <a:ext uri="{FF2B5EF4-FFF2-40B4-BE49-F238E27FC236}">
                <a16:creationId xmlns:a16="http://schemas.microsoft.com/office/drawing/2014/main" id="{D8AB83A8-2BF6-9899-8D33-4AC81DE41FEA}"/>
              </a:ext>
            </a:extLst>
          </p:cNvPr>
          <p:cNvCxnSpPr/>
          <p:nvPr userDrawn="1"/>
        </p:nvCxnSpPr>
        <p:spPr>
          <a:xfrm>
            <a:off x="1832378" y="1688042"/>
            <a:ext cx="638536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502267D-B712-2EE2-E627-907D4C0CC1BC}"/>
              </a:ext>
            </a:extLst>
          </p:cNvPr>
          <p:cNvCxnSpPr/>
          <p:nvPr userDrawn="1"/>
        </p:nvCxnSpPr>
        <p:spPr>
          <a:xfrm>
            <a:off x="8401986" y="341829"/>
            <a:ext cx="0" cy="539806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35879268"/>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History">
    <p:bg>
      <p:bgPr>
        <a:solidFill>
          <a:schemeClr val="accent1"/>
        </a:solidFill>
        <a:effectLst/>
      </p:bgPr>
    </p:bg>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6B253D75-D37B-26DE-1E24-3909A732E4F7}"/>
              </a:ext>
            </a:extLst>
          </p:cNvPr>
          <p:cNvSpPr>
            <a:spLocks noGrp="1"/>
          </p:cNvSpPr>
          <p:nvPr>
            <p:ph type="body" sz="quarter" idx="13"/>
          </p:nvPr>
        </p:nvSpPr>
        <p:spPr>
          <a:xfrm>
            <a:off x="1833979" y="296671"/>
            <a:ext cx="7877391" cy="718968"/>
          </a:xfrm>
        </p:spPr>
        <p:txBody>
          <a:bodyPr/>
          <a:lstStyle>
            <a:lvl1pPr marL="0" indent="0">
              <a:spcBef>
                <a:spcPts val="0"/>
              </a:spcBef>
              <a:buNone/>
              <a:defRPr sz="1595" b="1" spc="-18" baseline="0">
                <a:solidFill>
                  <a:schemeClr val="tx1"/>
                </a:solidFill>
              </a:defRPr>
            </a:lvl1pPr>
            <a:lvl2pPr marL="0" indent="0">
              <a:spcBef>
                <a:spcPts val="0"/>
              </a:spcBef>
              <a:buNone/>
              <a:defRPr sz="1595" spc="-18" baseline="0">
                <a:solidFill>
                  <a:schemeClr val="tx1"/>
                </a:solidFill>
              </a:defRPr>
            </a:lvl2pPr>
            <a:lvl3pPr marL="446494" indent="0">
              <a:buNone/>
              <a:defRPr>
                <a:solidFill>
                  <a:srgbClr val="FF0000"/>
                </a:solidFill>
              </a:defRPr>
            </a:lvl3pPr>
            <a:lvl4pPr marL="574063" indent="0">
              <a:buNone/>
              <a:defRPr>
                <a:solidFill>
                  <a:srgbClr val="FF0000"/>
                </a:solidFill>
              </a:defRPr>
            </a:lvl4pPr>
            <a:lvl5pPr marL="701633" indent="0">
              <a:buNone/>
              <a:defRPr>
                <a:solidFill>
                  <a:srgbClr val="FF0000"/>
                </a:solidFill>
              </a:defRPr>
            </a:lvl5pPr>
          </a:lstStyle>
          <a:p>
            <a:pPr lvl="0"/>
            <a:r>
              <a:rPr lang="en-US"/>
              <a:t>Click to edit Master text styles</a:t>
            </a:r>
          </a:p>
          <a:p>
            <a:pPr lvl="1"/>
            <a:r>
              <a:rPr lang="en-US"/>
              <a:t>Second level</a:t>
            </a:r>
          </a:p>
        </p:txBody>
      </p:sp>
      <p:sp>
        <p:nvSpPr>
          <p:cNvPr id="18" name="Text Placeholder 2">
            <a:extLst>
              <a:ext uri="{FF2B5EF4-FFF2-40B4-BE49-F238E27FC236}">
                <a16:creationId xmlns:a16="http://schemas.microsoft.com/office/drawing/2014/main" id="{136A61FA-F28E-64EE-D957-83795844E77A}"/>
              </a:ext>
            </a:extLst>
          </p:cNvPr>
          <p:cNvSpPr>
            <a:spLocks noGrp="1"/>
          </p:cNvSpPr>
          <p:nvPr>
            <p:ph type="body" sz="quarter" idx="24"/>
          </p:nvPr>
        </p:nvSpPr>
        <p:spPr>
          <a:xfrm>
            <a:off x="1833980" y="1660609"/>
            <a:ext cx="1154675" cy="2719860"/>
          </a:xfrm>
          <a:noFill/>
        </p:spPr>
        <p:txBody>
          <a:bodyPr lIns="0" tIns="0" rIns="0" bIns="0"/>
          <a:lstStyle>
            <a:lvl1pPr>
              <a:spcBef>
                <a:spcPts val="709"/>
              </a:spcBef>
              <a:spcAft>
                <a:spcPts val="0"/>
              </a:spcAft>
              <a:defRPr sz="974" b="1" spc="-18" baseline="0">
                <a:solidFill>
                  <a:schemeClr val="tx1"/>
                </a:solidFill>
              </a:defRPr>
            </a:lvl1pPr>
            <a:lvl2pPr marL="0" indent="0">
              <a:spcBef>
                <a:spcPts val="0"/>
              </a:spcBef>
              <a:buFont typeface="Arial Nova" panose="020B0604020202020204" pitchFamily="34" charset="0"/>
              <a:buNone/>
              <a:defRPr sz="974" b="0" spc="-18" baseline="0">
                <a:solidFill>
                  <a:schemeClr val="tx1"/>
                </a:solidFill>
                <a:latin typeface="+mn-lt"/>
              </a:defRPr>
            </a:lvl2pPr>
            <a:lvl3pPr marL="0" indent="0">
              <a:spcBef>
                <a:spcPts val="1063"/>
              </a:spcBef>
              <a:buNone/>
              <a:defRPr sz="1152"/>
            </a:lvl3pPr>
            <a:lvl4pPr>
              <a:defRPr sz="974"/>
            </a:lvl4pPr>
            <a:lvl5pPr>
              <a:defRPr sz="974"/>
            </a:lvl5pPr>
          </a:lstStyle>
          <a:p>
            <a:pPr lvl="0"/>
            <a:r>
              <a:rPr lang="en-US"/>
              <a:t>Click to edit Master text styles</a:t>
            </a:r>
          </a:p>
          <a:p>
            <a:pPr lvl="1"/>
            <a:r>
              <a:rPr lang="en-US"/>
              <a:t>Second level</a:t>
            </a:r>
          </a:p>
        </p:txBody>
      </p:sp>
      <p:pic>
        <p:nvPicPr>
          <p:cNvPr id="10" name="Graphic 9">
            <a:extLst>
              <a:ext uri="{FF2B5EF4-FFF2-40B4-BE49-F238E27FC236}">
                <a16:creationId xmlns:a16="http://schemas.microsoft.com/office/drawing/2014/main" id="{4E08D3B3-85F4-678A-41A5-55E051FDF60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833980" y="5509665"/>
            <a:ext cx="8624202" cy="224050"/>
          </a:xfrm>
          <a:prstGeom prst="rect">
            <a:avLst/>
          </a:prstGeom>
        </p:spPr>
      </p:pic>
      <p:sp>
        <p:nvSpPr>
          <p:cNvPr id="7" name="Text Placeholder 6">
            <a:extLst>
              <a:ext uri="{FF2B5EF4-FFF2-40B4-BE49-F238E27FC236}">
                <a16:creationId xmlns:a16="http://schemas.microsoft.com/office/drawing/2014/main" id="{CE6571BF-80E0-AF58-4BDF-DD0CD5D192A8}"/>
              </a:ext>
            </a:extLst>
          </p:cNvPr>
          <p:cNvSpPr>
            <a:spLocks noGrp="1"/>
          </p:cNvSpPr>
          <p:nvPr>
            <p:ph type="body" sz="quarter" idx="25" hasCustomPrompt="1"/>
          </p:nvPr>
        </p:nvSpPr>
        <p:spPr>
          <a:xfrm>
            <a:off x="1701072" y="3699625"/>
            <a:ext cx="895894" cy="1907487"/>
          </a:xfrm>
        </p:spPr>
        <p:txBody>
          <a:bodyPr vert="vert270"/>
          <a:lstStyle>
            <a:lvl1pPr>
              <a:defRPr sz="4430" spc="-177" baseline="0">
                <a:solidFill>
                  <a:schemeClr val="tx1"/>
                </a:solidFill>
                <a:latin typeface="+mj-lt"/>
              </a:defRPr>
            </a:lvl1pPr>
          </a:lstStyle>
          <a:p>
            <a:pPr lvl="0"/>
            <a:r>
              <a:rPr lang="en-US" dirty="0"/>
              <a:t>0000s</a:t>
            </a:r>
            <a:endParaRPr lang="en-GB" dirty="0"/>
          </a:p>
        </p:txBody>
      </p:sp>
      <p:cxnSp>
        <p:nvCxnSpPr>
          <p:cNvPr id="16" name="Straight Connector 15">
            <a:extLst>
              <a:ext uri="{FF2B5EF4-FFF2-40B4-BE49-F238E27FC236}">
                <a16:creationId xmlns:a16="http://schemas.microsoft.com/office/drawing/2014/main" id="{6DA01FE0-0E51-05AC-CC92-3723F5814499}"/>
              </a:ext>
            </a:extLst>
          </p:cNvPr>
          <p:cNvCxnSpPr/>
          <p:nvPr userDrawn="1"/>
        </p:nvCxnSpPr>
        <p:spPr>
          <a:xfrm>
            <a:off x="3157836" y="1688042"/>
            <a:ext cx="0" cy="38918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 Placeholder 2">
            <a:extLst>
              <a:ext uri="{FF2B5EF4-FFF2-40B4-BE49-F238E27FC236}">
                <a16:creationId xmlns:a16="http://schemas.microsoft.com/office/drawing/2014/main" id="{AEFDC2CA-944D-C74C-2272-AB97F8281463}"/>
              </a:ext>
            </a:extLst>
          </p:cNvPr>
          <p:cNvSpPr>
            <a:spLocks noGrp="1"/>
          </p:cNvSpPr>
          <p:nvPr>
            <p:ph type="body" sz="quarter" idx="26"/>
          </p:nvPr>
        </p:nvSpPr>
        <p:spPr>
          <a:xfrm>
            <a:off x="3327017" y="1660609"/>
            <a:ext cx="1154675" cy="2719860"/>
          </a:xfrm>
          <a:noFill/>
        </p:spPr>
        <p:txBody>
          <a:bodyPr lIns="0" tIns="0" rIns="0" bIns="0"/>
          <a:lstStyle>
            <a:lvl1pPr>
              <a:spcBef>
                <a:spcPts val="709"/>
              </a:spcBef>
              <a:spcAft>
                <a:spcPts val="0"/>
              </a:spcAft>
              <a:defRPr sz="974" b="1" spc="-18" baseline="0">
                <a:solidFill>
                  <a:schemeClr val="tx1"/>
                </a:solidFill>
              </a:defRPr>
            </a:lvl1pPr>
            <a:lvl2pPr marL="0" indent="0">
              <a:spcBef>
                <a:spcPts val="0"/>
              </a:spcBef>
              <a:buFont typeface="Arial Nova" panose="020B0604020202020204" pitchFamily="34" charset="0"/>
              <a:buNone/>
              <a:defRPr sz="974" b="0" spc="-18" baseline="0">
                <a:solidFill>
                  <a:schemeClr val="tx1"/>
                </a:solidFill>
                <a:latin typeface="+mn-lt"/>
              </a:defRPr>
            </a:lvl2pPr>
            <a:lvl3pPr marL="0" indent="0">
              <a:spcBef>
                <a:spcPts val="1063"/>
              </a:spcBef>
              <a:buNone/>
              <a:defRPr sz="1152"/>
            </a:lvl3pPr>
            <a:lvl4pPr>
              <a:defRPr sz="974"/>
            </a:lvl4pPr>
            <a:lvl5pPr>
              <a:defRPr sz="974"/>
            </a:lvl5pPr>
          </a:lstStyle>
          <a:p>
            <a:pPr lvl="0"/>
            <a:r>
              <a:rPr lang="en-US"/>
              <a:t>Click to edit Master text styles</a:t>
            </a:r>
          </a:p>
          <a:p>
            <a:pPr lvl="1"/>
            <a:r>
              <a:rPr lang="en-US"/>
              <a:t>Second level</a:t>
            </a:r>
          </a:p>
        </p:txBody>
      </p:sp>
      <p:cxnSp>
        <p:nvCxnSpPr>
          <p:cNvPr id="22" name="Straight Connector 21">
            <a:extLst>
              <a:ext uri="{FF2B5EF4-FFF2-40B4-BE49-F238E27FC236}">
                <a16:creationId xmlns:a16="http://schemas.microsoft.com/office/drawing/2014/main" id="{74AACAC6-3953-D668-EFF2-BD1AFF194013}"/>
              </a:ext>
            </a:extLst>
          </p:cNvPr>
          <p:cNvCxnSpPr/>
          <p:nvPr userDrawn="1"/>
        </p:nvCxnSpPr>
        <p:spPr>
          <a:xfrm>
            <a:off x="4650873" y="1688042"/>
            <a:ext cx="0" cy="38918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 Placeholder 2">
            <a:extLst>
              <a:ext uri="{FF2B5EF4-FFF2-40B4-BE49-F238E27FC236}">
                <a16:creationId xmlns:a16="http://schemas.microsoft.com/office/drawing/2014/main" id="{19CE6CD7-90EE-5465-0FC8-5B3DCCB89D53}"/>
              </a:ext>
            </a:extLst>
          </p:cNvPr>
          <p:cNvSpPr>
            <a:spLocks noGrp="1"/>
          </p:cNvSpPr>
          <p:nvPr>
            <p:ph type="body" sz="quarter" idx="27"/>
          </p:nvPr>
        </p:nvSpPr>
        <p:spPr>
          <a:xfrm>
            <a:off x="4820055" y="1660609"/>
            <a:ext cx="1154675" cy="2719860"/>
          </a:xfrm>
          <a:noFill/>
        </p:spPr>
        <p:txBody>
          <a:bodyPr lIns="0" tIns="0" rIns="0" bIns="0"/>
          <a:lstStyle>
            <a:lvl1pPr>
              <a:spcBef>
                <a:spcPts val="709"/>
              </a:spcBef>
              <a:spcAft>
                <a:spcPts val="0"/>
              </a:spcAft>
              <a:defRPr sz="974" b="1" spc="-18" baseline="0">
                <a:solidFill>
                  <a:schemeClr val="tx1"/>
                </a:solidFill>
              </a:defRPr>
            </a:lvl1pPr>
            <a:lvl2pPr marL="0" indent="0">
              <a:spcBef>
                <a:spcPts val="0"/>
              </a:spcBef>
              <a:buFont typeface="Arial Nova" panose="020B0604020202020204" pitchFamily="34" charset="0"/>
              <a:buNone/>
              <a:defRPr sz="974" b="0" spc="-18" baseline="0">
                <a:solidFill>
                  <a:schemeClr val="tx1"/>
                </a:solidFill>
                <a:latin typeface="+mn-lt"/>
              </a:defRPr>
            </a:lvl2pPr>
            <a:lvl3pPr marL="0" indent="0">
              <a:spcBef>
                <a:spcPts val="1063"/>
              </a:spcBef>
              <a:buNone/>
              <a:defRPr sz="1152"/>
            </a:lvl3pPr>
            <a:lvl4pPr>
              <a:defRPr sz="974"/>
            </a:lvl4pPr>
            <a:lvl5pPr>
              <a:defRPr sz="974"/>
            </a:lvl5pPr>
          </a:lstStyle>
          <a:p>
            <a:pPr lvl="0"/>
            <a:r>
              <a:rPr lang="en-US"/>
              <a:t>Click to edit Master text styles</a:t>
            </a:r>
          </a:p>
          <a:p>
            <a:pPr lvl="1"/>
            <a:r>
              <a:rPr lang="en-US"/>
              <a:t>Second level</a:t>
            </a:r>
          </a:p>
        </p:txBody>
      </p:sp>
      <p:cxnSp>
        <p:nvCxnSpPr>
          <p:cNvPr id="24" name="Straight Connector 23">
            <a:extLst>
              <a:ext uri="{FF2B5EF4-FFF2-40B4-BE49-F238E27FC236}">
                <a16:creationId xmlns:a16="http://schemas.microsoft.com/office/drawing/2014/main" id="{C8FBCC42-31FC-1CA5-10DC-3499D3F77B15}"/>
              </a:ext>
            </a:extLst>
          </p:cNvPr>
          <p:cNvCxnSpPr/>
          <p:nvPr userDrawn="1"/>
        </p:nvCxnSpPr>
        <p:spPr>
          <a:xfrm>
            <a:off x="6143911" y="1688042"/>
            <a:ext cx="0" cy="38918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Text Placeholder 2">
            <a:extLst>
              <a:ext uri="{FF2B5EF4-FFF2-40B4-BE49-F238E27FC236}">
                <a16:creationId xmlns:a16="http://schemas.microsoft.com/office/drawing/2014/main" id="{A46861E6-DFDF-B3F2-306A-6A168B2F3E02}"/>
              </a:ext>
            </a:extLst>
          </p:cNvPr>
          <p:cNvSpPr>
            <a:spLocks noGrp="1"/>
          </p:cNvSpPr>
          <p:nvPr>
            <p:ph type="body" sz="quarter" idx="28"/>
          </p:nvPr>
        </p:nvSpPr>
        <p:spPr>
          <a:xfrm>
            <a:off x="6313093" y="1660609"/>
            <a:ext cx="1154675" cy="2719860"/>
          </a:xfrm>
          <a:noFill/>
        </p:spPr>
        <p:txBody>
          <a:bodyPr lIns="0" tIns="0" rIns="0" bIns="0"/>
          <a:lstStyle>
            <a:lvl1pPr>
              <a:spcBef>
                <a:spcPts val="709"/>
              </a:spcBef>
              <a:spcAft>
                <a:spcPts val="0"/>
              </a:spcAft>
              <a:defRPr sz="974" b="1" spc="-18" baseline="0">
                <a:solidFill>
                  <a:schemeClr val="tx1"/>
                </a:solidFill>
              </a:defRPr>
            </a:lvl1pPr>
            <a:lvl2pPr marL="0" indent="0">
              <a:spcBef>
                <a:spcPts val="0"/>
              </a:spcBef>
              <a:buFont typeface="Arial Nova" panose="020B0604020202020204" pitchFamily="34" charset="0"/>
              <a:buNone/>
              <a:defRPr sz="974" b="0" spc="-18" baseline="0">
                <a:solidFill>
                  <a:schemeClr val="tx1"/>
                </a:solidFill>
                <a:latin typeface="+mn-lt"/>
              </a:defRPr>
            </a:lvl2pPr>
            <a:lvl3pPr marL="0" indent="0">
              <a:spcBef>
                <a:spcPts val="1063"/>
              </a:spcBef>
              <a:buNone/>
              <a:defRPr sz="1152"/>
            </a:lvl3pPr>
            <a:lvl4pPr>
              <a:defRPr sz="974"/>
            </a:lvl4pPr>
            <a:lvl5pPr>
              <a:defRPr sz="974"/>
            </a:lvl5pPr>
          </a:lstStyle>
          <a:p>
            <a:pPr lvl="0"/>
            <a:r>
              <a:rPr lang="en-US"/>
              <a:t>Click to edit Master text styles</a:t>
            </a:r>
          </a:p>
          <a:p>
            <a:pPr lvl="1"/>
            <a:r>
              <a:rPr lang="en-US"/>
              <a:t>Second level</a:t>
            </a:r>
          </a:p>
        </p:txBody>
      </p:sp>
      <p:cxnSp>
        <p:nvCxnSpPr>
          <p:cNvPr id="26" name="Straight Connector 25">
            <a:extLst>
              <a:ext uri="{FF2B5EF4-FFF2-40B4-BE49-F238E27FC236}">
                <a16:creationId xmlns:a16="http://schemas.microsoft.com/office/drawing/2014/main" id="{546792CC-A0F0-ED9A-44F4-1A87E5011DB6}"/>
              </a:ext>
            </a:extLst>
          </p:cNvPr>
          <p:cNvCxnSpPr/>
          <p:nvPr userDrawn="1"/>
        </p:nvCxnSpPr>
        <p:spPr>
          <a:xfrm>
            <a:off x="7636949" y="1688042"/>
            <a:ext cx="0" cy="38918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Text Placeholder 2">
            <a:extLst>
              <a:ext uri="{FF2B5EF4-FFF2-40B4-BE49-F238E27FC236}">
                <a16:creationId xmlns:a16="http://schemas.microsoft.com/office/drawing/2014/main" id="{926CFCB7-50AA-4C2B-9DC9-A63DC8F5FDAB}"/>
              </a:ext>
            </a:extLst>
          </p:cNvPr>
          <p:cNvSpPr>
            <a:spLocks noGrp="1"/>
          </p:cNvSpPr>
          <p:nvPr>
            <p:ph type="body" sz="quarter" idx="29"/>
          </p:nvPr>
        </p:nvSpPr>
        <p:spPr>
          <a:xfrm>
            <a:off x="7806130" y="1660609"/>
            <a:ext cx="1154675" cy="2719860"/>
          </a:xfrm>
          <a:noFill/>
        </p:spPr>
        <p:txBody>
          <a:bodyPr lIns="0" tIns="0" rIns="0" bIns="0"/>
          <a:lstStyle>
            <a:lvl1pPr>
              <a:spcBef>
                <a:spcPts val="709"/>
              </a:spcBef>
              <a:spcAft>
                <a:spcPts val="0"/>
              </a:spcAft>
              <a:defRPr sz="974" b="1" spc="-18" baseline="0">
                <a:solidFill>
                  <a:schemeClr val="tx1"/>
                </a:solidFill>
              </a:defRPr>
            </a:lvl1pPr>
            <a:lvl2pPr marL="0" indent="0">
              <a:spcBef>
                <a:spcPts val="0"/>
              </a:spcBef>
              <a:buFont typeface="Arial Nova" panose="020B0604020202020204" pitchFamily="34" charset="0"/>
              <a:buNone/>
              <a:defRPr sz="974" b="0" spc="-18" baseline="0">
                <a:solidFill>
                  <a:schemeClr val="tx1"/>
                </a:solidFill>
                <a:latin typeface="+mn-lt"/>
              </a:defRPr>
            </a:lvl2pPr>
            <a:lvl3pPr marL="0" indent="0">
              <a:spcBef>
                <a:spcPts val="1063"/>
              </a:spcBef>
              <a:buNone/>
              <a:defRPr sz="1152"/>
            </a:lvl3pPr>
            <a:lvl4pPr>
              <a:defRPr sz="974"/>
            </a:lvl4pPr>
            <a:lvl5pPr>
              <a:defRPr sz="974"/>
            </a:lvl5pPr>
          </a:lstStyle>
          <a:p>
            <a:pPr lvl="0"/>
            <a:r>
              <a:rPr lang="en-US"/>
              <a:t>Click to edit Master text styles</a:t>
            </a:r>
          </a:p>
          <a:p>
            <a:pPr lvl="1"/>
            <a:r>
              <a:rPr lang="en-US"/>
              <a:t>Second level</a:t>
            </a:r>
          </a:p>
        </p:txBody>
      </p:sp>
      <p:cxnSp>
        <p:nvCxnSpPr>
          <p:cNvPr id="28" name="Straight Connector 27">
            <a:extLst>
              <a:ext uri="{FF2B5EF4-FFF2-40B4-BE49-F238E27FC236}">
                <a16:creationId xmlns:a16="http://schemas.microsoft.com/office/drawing/2014/main" id="{384E01C7-21A6-3C6E-B533-C832A8359DAE}"/>
              </a:ext>
            </a:extLst>
          </p:cNvPr>
          <p:cNvCxnSpPr/>
          <p:nvPr userDrawn="1"/>
        </p:nvCxnSpPr>
        <p:spPr>
          <a:xfrm>
            <a:off x="9129986" y="1688042"/>
            <a:ext cx="0" cy="38918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Text Placeholder 2">
            <a:extLst>
              <a:ext uri="{FF2B5EF4-FFF2-40B4-BE49-F238E27FC236}">
                <a16:creationId xmlns:a16="http://schemas.microsoft.com/office/drawing/2014/main" id="{849FC379-8CEF-E473-2C37-BCAFAE83A56B}"/>
              </a:ext>
            </a:extLst>
          </p:cNvPr>
          <p:cNvSpPr>
            <a:spLocks noGrp="1"/>
          </p:cNvSpPr>
          <p:nvPr>
            <p:ph type="body" sz="quarter" idx="30"/>
          </p:nvPr>
        </p:nvSpPr>
        <p:spPr>
          <a:xfrm>
            <a:off x="9299170" y="1660609"/>
            <a:ext cx="1154675" cy="3397889"/>
          </a:xfrm>
          <a:noFill/>
        </p:spPr>
        <p:txBody>
          <a:bodyPr lIns="0" tIns="0" rIns="0" bIns="0"/>
          <a:lstStyle>
            <a:lvl1pPr>
              <a:spcBef>
                <a:spcPts val="709"/>
              </a:spcBef>
              <a:spcAft>
                <a:spcPts val="0"/>
              </a:spcAft>
              <a:defRPr sz="974" b="1" spc="-18" baseline="0">
                <a:solidFill>
                  <a:schemeClr val="tx1"/>
                </a:solidFill>
              </a:defRPr>
            </a:lvl1pPr>
            <a:lvl2pPr marL="0" indent="0">
              <a:spcBef>
                <a:spcPts val="0"/>
              </a:spcBef>
              <a:buFont typeface="Arial Nova" panose="020B0604020202020204" pitchFamily="34" charset="0"/>
              <a:buNone/>
              <a:defRPr sz="974" b="0" spc="-18" baseline="0">
                <a:solidFill>
                  <a:schemeClr val="tx1"/>
                </a:solidFill>
                <a:latin typeface="+mn-lt"/>
              </a:defRPr>
            </a:lvl2pPr>
            <a:lvl3pPr marL="0" indent="0">
              <a:spcBef>
                <a:spcPts val="1063"/>
              </a:spcBef>
              <a:buNone/>
              <a:defRPr sz="1152"/>
            </a:lvl3pPr>
            <a:lvl4pPr>
              <a:defRPr sz="974"/>
            </a:lvl4pPr>
            <a:lvl5pPr>
              <a:defRPr sz="974"/>
            </a:lvl5pPr>
          </a:lstStyle>
          <a:p>
            <a:pPr lvl="0"/>
            <a:r>
              <a:rPr lang="en-US"/>
              <a:t>Click to edit Master text styles</a:t>
            </a:r>
          </a:p>
          <a:p>
            <a:pPr lvl="1"/>
            <a:r>
              <a:rPr lang="en-US"/>
              <a:t>Second level</a:t>
            </a:r>
          </a:p>
        </p:txBody>
      </p:sp>
      <p:sp>
        <p:nvSpPr>
          <p:cNvPr id="31" name="Text Placeholder 6">
            <a:extLst>
              <a:ext uri="{FF2B5EF4-FFF2-40B4-BE49-F238E27FC236}">
                <a16:creationId xmlns:a16="http://schemas.microsoft.com/office/drawing/2014/main" id="{992F6A79-B151-46A1-B411-C31DE839E074}"/>
              </a:ext>
            </a:extLst>
          </p:cNvPr>
          <p:cNvSpPr>
            <a:spLocks noGrp="1"/>
          </p:cNvSpPr>
          <p:nvPr>
            <p:ph type="body" sz="quarter" idx="31" hasCustomPrompt="1"/>
          </p:nvPr>
        </p:nvSpPr>
        <p:spPr>
          <a:xfrm>
            <a:off x="3204804" y="3699625"/>
            <a:ext cx="895894" cy="1907487"/>
          </a:xfrm>
        </p:spPr>
        <p:txBody>
          <a:bodyPr vert="vert270"/>
          <a:lstStyle>
            <a:lvl1pPr>
              <a:defRPr sz="4430" spc="-177" baseline="0">
                <a:solidFill>
                  <a:schemeClr val="tx1"/>
                </a:solidFill>
                <a:latin typeface="+mj-lt"/>
              </a:defRPr>
            </a:lvl1pPr>
          </a:lstStyle>
          <a:p>
            <a:pPr lvl="0"/>
            <a:r>
              <a:rPr lang="en-US" dirty="0"/>
              <a:t>0000s</a:t>
            </a:r>
            <a:endParaRPr lang="en-GB" dirty="0"/>
          </a:p>
        </p:txBody>
      </p:sp>
      <p:sp>
        <p:nvSpPr>
          <p:cNvPr id="32" name="Text Placeholder 6">
            <a:extLst>
              <a:ext uri="{FF2B5EF4-FFF2-40B4-BE49-F238E27FC236}">
                <a16:creationId xmlns:a16="http://schemas.microsoft.com/office/drawing/2014/main" id="{C9E16879-7DEB-E03B-53A0-BFD8801CF49E}"/>
              </a:ext>
            </a:extLst>
          </p:cNvPr>
          <p:cNvSpPr>
            <a:spLocks noGrp="1"/>
          </p:cNvSpPr>
          <p:nvPr>
            <p:ph type="body" sz="quarter" idx="32" hasCustomPrompt="1"/>
          </p:nvPr>
        </p:nvSpPr>
        <p:spPr>
          <a:xfrm>
            <a:off x="4697479" y="3699625"/>
            <a:ext cx="895894" cy="1907487"/>
          </a:xfrm>
        </p:spPr>
        <p:txBody>
          <a:bodyPr vert="vert270"/>
          <a:lstStyle>
            <a:lvl1pPr>
              <a:defRPr sz="4430" spc="-177" baseline="0">
                <a:solidFill>
                  <a:schemeClr val="tx1"/>
                </a:solidFill>
                <a:latin typeface="+mj-lt"/>
              </a:defRPr>
            </a:lvl1pPr>
          </a:lstStyle>
          <a:p>
            <a:pPr lvl="0"/>
            <a:r>
              <a:rPr lang="en-US" dirty="0"/>
              <a:t>0000s</a:t>
            </a:r>
            <a:endParaRPr lang="en-GB" dirty="0"/>
          </a:p>
        </p:txBody>
      </p:sp>
      <p:sp>
        <p:nvSpPr>
          <p:cNvPr id="33" name="Text Placeholder 6">
            <a:extLst>
              <a:ext uri="{FF2B5EF4-FFF2-40B4-BE49-F238E27FC236}">
                <a16:creationId xmlns:a16="http://schemas.microsoft.com/office/drawing/2014/main" id="{4B5797DD-19CF-0608-6E77-8729DB5830A8}"/>
              </a:ext>
            </a:extLst>
          </p:cNvPr>
          <p:cNvSpPr>
            <a:spLocks noGrp="1"/>
          </p:cNvSpPr>
          <p:nvPr>
            <p:ph type="body" sz="quarter" idx="33" hasCustomPrompt="1"/>
          </p:nvPr>
        </p:nvSpPr>
        <p:spPr>
          <a:xfrm>
            <a:off x="6190153" y="3699625"/>
            <a:ext cx="895894" cy="1907487"/>
          </a:xfrm>
        </p:spPr>
        <p:txBody>
          <a:bodyPr vert="vert270"/>
          <a:lstStyle>
            <a:lvl1pPr>
              <a:defRPr sz="4430" spc="-177" baseline="0">
                <a:solidFill>
                  <a:schemeClr val="tx1"/>
                </a:solidFill>
                <a:latin typeface="+mj-lt"/>
              </a:defRPr>
            </a:lvl1pPr>
          </a:lstStyle>
          <a:p>
            <a:pPr lvl="0"/>
            <a:r>
              <a:rPr lang="en-US" dirty="0"/>
              <a:t>0000s</a:t>
            </a:r>
            <a:endParaRPr lang="en-GB" dirty="0"/>
          </a:p>
        </p:txBody>
      </p:sp>
      <p:sp>
        <p:nvSpPr>
          <p:cNvPr id="34" name="Text Placeholder 6">
            <a:extLst>
              <a:ext uri="{FF2B5EF4-FFF2-40B4-BE49-F238E27FC236}">
                <a16:creationId xmlns:a16="http://schemas.microsoft.com/office/drawing/2014/main" id="{8562D1B8-C110-900F-CAC0-7C8ECF205930}"/>
              </a:ext>
            </a:extLst>
          </p:cNvPr>
          <p:cNvSpPr>
            <a:spLocks noGrp="1"/>
          </p:cNvSpPr>
          <p:nvPr>
            <p:ph type="body" sz="quarter" idx="34" hasCustomPrompt="1"/>
          </p:nvPr>
        </p:nvSpPr>
        <p:spPr>
          <a:xfrm>
            <a:off x="7683190" y="3699625"/>
            <a:ext cx="895894" cy="1907487"/>
          </a:xfrm>
        </p:spPr>
        <p:txBody>
          <a:bodyPr vert="vert270"/>
          <a:lstStyle>
            <a:lvl1pPr>
              <a:defRPr sz="4430" spc="-177" baseline="0">
                <a:solidFill>
                  <a:schemeClr val="tx1"/>
                </a:solidFill>
                <a:latin typeface="+mj-lt"/>
              </a:defRPr>
            </a:lvl1pPr>
          </a:lstStyle>
          <a:p>
            <a:pPr lvl="0"/>
            <a:r>
              <a:rPr lang="en-US" dirty="0"/>
              <a:t>0000s</a:t>
            </a:r>
            <a:endParaRPr lang="en-GB" dirty="0"/>
          </a:p>
        </p:txBody>
      </p:sp>
      <p:sp>
        <p:nvSpPr>
          <p:cNvPr id="2" name="Date Placeholder 1">
            <a:extLst>
              <a:ext uri="{FF2B5EF4-FFF2-40B4-BE49-F238E27FC236}">
                <a16:creationId xmlns:a16="http://schemas.microsoft.com/office/drawing/2014/main" id="{E43F0B1C-4E9A-6A56-CA38-C2ED80E5CA33}"/>
              </a:ext>
            </a:extLst>
          </p:cNvPr>
          <p:cNvSpPr>
            <a:spLocks noGrp="1"/>
          </p:cNvSpPr>
          <p:nvPr>
            <p:ph type="dt" sz="half" idx="35"/>
          </p:nvPr>
        </p:nvSpPr>
        <p:spPr/>
        <p:txBody>
          <a:bodyPr/>
          <a:lstStyle/>
          <a:p>
            <a:endParaRPr lang="en-GB" dirty="0"/>
          </a:p>
        </p:txBody>
      </p:sp>
      <p:sp>
        <p:nvSpPr>
          <p:cNvPr id="3" name="Footer Placeholder 2">
            <a:extLst>
              <a:ext uri="{FF2B5EF4-FFF2-40B4-BE49-F238E27FC236}">
                <a16:creationId xmlns:a16="http://schemas.microsoft.com/office/drawing/2014/main" id="{73E79E59-262C-A647-C5E4-32E6DC1D5AD4}"/>
              </a:ext>
            </a:extLst>
          </p:cNvPr>
          <p:cNvSpPr>
            <a:spLocks noGrp="1"/>
          </p:cNvSpPr>
          <p:nvPr>
            <p:ph type="ftr" sz="quarter" idx="36"/>
          </p:nvPr>
        </p:nvSpPr>
        <p:spPr/>
        <p:txBody>
          <a:bodyPr/>
          <a:lstStyle/>
          <a:p>
            <a:r>
              <a:rPr lang="en-US"/>
              <a:t>Global webinar for third-party providers</a:t>
            </a:r>
            <a:endParaRPr lang="en-GB" dirty="0"/>
          </a:p>
        </p:txBody>
      </p:sp>
      <p:sp>
        <p:nvSpPr>
          <p:cNvPr id="8" name="Slide Number Placeholder 7">
            <a:extLst>
              <a:ext uri="{FF2B5EF4-FFF2-40B4-BE49-F238E27FC236}">
                <a16:creationId xmlns:a16="http://schemas.microsoft.com/office/drawing/2014/main" id="{7A9221E1-9164-318E-FEC4-9BF70C0B2C4C}"/>
              </a:ext>
            </a:extLst>
          </p:cNvPr>
          <p:cNvSpPr>
            <a:spLocks noGrp="1"/>
          </p:cNvSpPr>
          <p:nvPr>
            <p:ph type="sldNum" sz="quarter" idx="37"/>
          </p:nvPr>
        </p:nvSpPr>
        <p:spPr/>
        <p:txBody>
          <a:bodyPr/>
          <a:lstStyle/>
          <a:p>
            <a:r>
              <a:rPr lang="en-GB"/>
              <a:t>Page </a:t>
            </a:r>
            <a:fld id="{12F85B76-E480-4901-BAB3-25AC276908A3}" type="slidenum">
              <a:rPr lang="en-GB" smtClean="0"/>
              <a:pPr/>
              <a:t>‹#›</a:t>
            </a:fld>
            <a:endParaRPr lang="en-GB" dirty="0"/>
          </a:p>
        </p:txBody>
      </p:sp>
    </p:spTree>
    <p:extLst>
      <p:ext uri="{BB962C8B-B14F-4D97-AF65-F5344CB8AC3E}">
        <p14:creationId xmlns:p14="http://schemas.microsoft.com/office/powerpoint/2010/main" val="767328014"/>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showMasterSp="0" preserve="1" userDrawn="1">
  <p:cSld name="Our Big Numbers">
    <p:bg>
      <p:bgPr>
        <a:solidFill>
          <a:schemeClr val="tx1"/>
        </a:solidFill>
        <a:effectLst/>
      </p:bgPr>
    </p:bg>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6B253D75-D37B-26DE-1E24-3909A732E4F7}"/>
              </a:ext>
            </a:extLst>
          </p:cNvPr>
          <p:cNvSpPr>
            <a:spLocks noGrp="1"/>
          </p:cNvSpPr>
          <p:nvPr>
            <p:ph type="body" sz="quarter" idx="13"/>
          </p:nvPr>
        </p:nvSpPr>
        <p:spPr>
          <a:xfrm>
            <a:off x="1833979" y="296671"/>
            <a:ext cx="7877391" cy="718968"/>
          </a:xfrm>
        </p:spPr>
        <p:txBody>
          <a:bodyPr/>
          <a:lstStyle>
            <a:lvl1pPr marL="0" indent="0">
              <a:spcBef>
                <a:spcPts val="0"/>
              </a:spcBef>
              <a:buNone/>
              <a:defRPr sz="1595" b="1" spc="-18" baseline="0">
                <a:solidFill>
                  <a:schemeClr val="accent1"/>
                </a:solidFill>
              </a:defRPr>
            </a:lvl1pPr>
            <a:lvl2pPr marL="0" indent="0">
              <a:spcBef>
                <a:spcPts val="0"/>
              </a:spcBef>
              <a:buNone/>
              <a:defRPr sz="1595" spc="-18" baseline="0">
                <a:solidFill>
                  <a:schemeClr val="accent1"/>
                </a:solidFill>
              </a:defRPr>
            </a:lvl2pPr>
            <a:lvl3pPr marL="446494" indent="0">
              <a:buNone/>
              <a:defRPr>
                <a:solidFill>
                  <a:srgbClr val="FF0000"/>
                </a:solidFill>
              </a:defRPr>
            </a:lvl3pPr>
            <a:lvl4pPr marL="574063" indent="0">
              <a:buNone/>
              <a:defRPr>
                <a:solidFill>
                  <a:srgbClr val="FF0000"/>
                </a:solidFill>
              </a:defRPr>
            </a:lvl4pPr>
            <a:lvl5pPr marL="701633" indent="0">
              <a:buNone/>
              <a:defRPr>
                <a:solidFill>
                  <a:srgbClr val="FF0000"/>
                </a:solidFill>
              </a:defRPr>
            </a:lvl5pPr>
          </a:lstStyle>
          <a:p>
            <a:pPr lvl="0"/>
            <a:r>
              <a:rPr lang="en-US"/>
              <a:t>Click to edit Master text styles</a:t>
            </a:r>
          </a:p>
          <a:p>
            <a:pPr lvl="1"/>
            <a:r>
              <a:rPr lang="en-US"/>
              <a:t>Second level</a:t>
            </a:r>
          </a:p>
        </p:txBody>
      </p:sp>
      <p:sp>
        <p:nvSpPr>
          <p:cNvPr id="18" name="Text Placeholder 2">
            <a:extLst>
              <a:ext uri="{FF2B5EF4-FFF2-40B4-BE49-F238E27FC236}">
                <a16:creationId xmlns:a16="http://schemas.microsoft.com/office/drawing/2014/main" id="{136A61FA-F28E-64EE-D957-83795844E77A}"/>
              </a:ext>
            </a:extLst>
          </p:cNvPr>
          <p:cNvSpPr>
            <a:spLocks noGrp="1"/>
          </p:cNvSpPr>
          <p:nvPr>
            <p:ph type="body" sz="quarter" idx="24"/>
          </p:nvPr>
        </p:nvSpPr>
        <p:spPr>
          <a:xfrm>
            <a:off x="1833979" y="1660609"/>
            <a:ext cx="1908520" cy="1377866"/>
          </a:xfrm>
          <a:noFill/>
        </p:spPr>
        <p:txBody>
          <a:bodyPr lIns="0" tIns="0" rIns="0" bIns="0"/>
          <a:lstStyle>
            <a:lvl1pPr>
              <a:spcBef>
                <a:spcPts val="0"/>
              </a:spcBef>
              <a:spcAft>
                <a:spcPts val="0"/>
              </a:spcAft>
              <a:defRPr sz="1152" b="0" spc="-18" baseline="0">
                <a:solidFill>
                  <a:schemeClr val="accent1"/>
                </a:solidFill>
              </a:defRPr>
            </a:lvl1pPr>
            <a:lvl2pPr marL="0" indent="0">
              <a:spcBef>
                <a:spcPts val="0"/>
              </a:spcBef>
              <a:buFont typeface="Arial Nova" panose="020B0604020202020204" pitchFamily="34" charset="0"/>
              <a:buNone/>
              <a:defRPr sz="1152" b="0">
                <a:solidFill>
                  <a:schemeClr val="tx1"/>
                </a:solidFill>
                <a:latin typeface="+mn-lt"/>
              </a:defRPr>
            </a:lvl2pPr>
            <a:lvl3pPr marL="0" indent="0">
              <a:spcBef>
                <a:spcPts val="1063"/>
              </a:spcBef>
              <a:buNone/>
              <a:defRPr sz="1152"/>
            </a:lvl3pPr>
            <a:lvl4pPr>
              <a:defRPr sz="974"/>
            </a:lvl4pPr>
            <a:lvl5pPr>
              <a:defRPr sz="974"/>
            </a:lvl5pPr>
          </a:lstStyle>
          <a:p>
            <a:pPr lvl="0"/>
            <a:r>
              <a:rPr lang="en-US"/>
              <a:t>Click to edit Master text styles</a:t>
            </a:r>
          </a:p>
        </p:txBody>
      </p:sp>
      <p:sp>
        <p:nvSpPr>
          <p:cNvPr id="7" name="Text Placeholder 6">
            <a:extLst>
              <a:ext uri="{FF2B5EF4-FFF2-40B4-BE49-F238E27FC236}">
                <a16:creationId xmlns:a16="http://schemas.microsoft.com/office/drawing/2014/main" id="{CE6571BF-80E0-AF58-4BDF-DD0CD5D192A8}"/>
              </a:ext>
            </a:extLst>
          </p:cNvPr>
          <p:cNvSpPr>
            <a:spLocks noGrp="1"/>
          </p:cNvSpPr>
          <p:nvPr>
            <p:ph type="body" sz="quarter" idx="25" hasCustomPrompt="1"/>
          </p:nvPr>
        </p:nvSpPr>
        <p:spPr>
          <a:xfrm>
            <a:off x="1671125" y="2361853"/>
            <a:ext cx="895894" cy="3371862"/>
          </a:xfrm>
        </p:spPr>
        <p:txBody>
          <a:bodyPr vert="vert270"/>
          <a:lstStyle>
            <a:lvl1pPr>
              <a:defRPr sz="5670" spc="-177" baseline="0">
                <a:solidFill>
                  <a:schemeClr val="accent1"/>
                </a:solidFill>
                <a:latin typeface="+mj-lt"/>
              </a:defRPr>
            </a:lvl1pPr>
          </a:lstStyle>
          <a:p>
            <a:pPr lvl="0"/>
            <a:r>
              <a:rPr lang="en-US" dirty="0"/>
              <a:t>0000s</a:t>
            </a:r>
            <a:endParaRPr lang="en-GB" dirty="0"/>
          </a:p>
        </p:txBody>
      </p:sp>
      <p:cxnSp>
        <p:nvCxnSpPr>
          <p:cNvPr id="16" name="Straight Connector 15">
            <a:extLst>
              <a:ext uri="{FF2B5EF4-FFF2-40B4-BE49-F238E27FC236}">
                <a16:creationId xmlns:a16="http://schemas.microsoft.com/office/drawing/2014/main" id="{6DA01FE0-0E51-05AC-CC92-3723F5814499}"/>
              </a:ext>
            </a:extLst>
          </p:cNvPr>
          <p:cNvCxnSpPr>
            <a:cxnSpLocks/>
          </p:cNvCxnSpPr>
          <p:nvPr userDrawn="1"/>
        </p:nvCxnSpPr>
        <p:spPr>
          <a:xfrm>
            <a:off x="3907461" y="1688042"/>
            <a:ext cx="0" cy="4045673"/>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36" name="Text Placeholder 2">
            <a:extLst>
              <a:ext uri="{FF2B5EF4-FFF2-40B4-BE49-F238E27FC236}">
                <a16:creationId xmlns:a16="http://schemas.microsoft.com/office/drawing/2014/main" id="{D2F30AB9-0106-D038-CDA7-BA31440B2BA0}"/>
              </a:ext>
            </a:extLst>
          </p:cNvPr>
          <p:cNvSpPr>
            <a:spLocks noGrp="1"/>
          </p:cNvSpPr>
          <p:nvPr>
            <p:ph type="body" sz="quarter" idx="31"/>
          </p:nvPr>
        </p:nvSpPr>
        <p:spPr>
          <a:xfrm>
            <a:off x="4072424" y="1660609"/>
            <a:ext cx="1908520" cy="1377866"/>
          </a:xfrm>
          <a:noFill/>
        </p:spPr>
        <p:txBody>
          <a:bodyPr lIns="0" tIns="0" rIns="0" bIns="0"/>
          <a:lstStyle>
            <a:lvl1pPr>
              <a:spcBef>
                <a:spcPts val="0"/>
              </a:spcBef>
              <a:spcAft>
                <a:spcPts val="0"/>
              </a:spcAft>
              <a:defRPr sz="1152" b="0" spc="-18" baseline="0">
                <a:solidFill>
                  <a:schemeClr val="accent1"/>
                </a:solidFill>
              </a:defRPr>
            </a:lvl1pPr>
            <a:lvl2pPr marL="0" indent="0">
              <a:spcBef>
                <a:spcPts val="0"/>
              </a:spcBef>
              <a:buFont typeface="Arial Nova" panose="020B0604020202020204" pitchFamily="34" charset="0"/>
              <a:buNone/>
              <a:defRPr sz="1152" b="0">
                <a:solidFill>
                  <a:schemeClr val="tx1"/>
                </a:solidFill>
                <a:latin typeface="+mn-lt"/>
              </a:defRPr>
            </a:lvl2pPr>
            <a:lvl3pPr marL="0" indent="0">
              <a:spcBef>
                <a:spcPts val="1063"/>
              </a:spcBef>
              <a:buNone/>
              <a:defRPr sz="1152"/>
            </a:lvl3pPr>
            <a:lvl4pPr>
              <a:defRPr sz="974"/>
            </a:lvl4pPr>
            <a:lvl5pPr>
              <a:defRPr sz="974"/>
            </a:lvl5pPr>
          </a:lstStyle>
          <a:p>
            <a:pPr lvl="0"/>
            <a:r>
              <a:rPr lang="en-US"/>
              <a:t>Click to edit Master text styles</a:t>
            </a:r>
          </a:p>
        </p:txBody>
      </p:sp>
      <p:sp>
        <p:nvSpPr>
          <p:cNvPr id="37" name="Text Placeholder 6">
            <a:extLst>
              <a:ext uri="{FF2B5EF4-FFF2-40B4-BE49-F238E27FC236}">
                <a16:creationId xmlns:a16="http://schemas.microsoft.com/office/drawing/2014/main" id="{EE31216B-0CC3-0B7E-2BDC-A0B7755DA3EA}"/>
              </a:ext>
            </a:extLst>
          </p:cNvPr>
          <p:cNvSpPr>
            <a:spLocks noGrp="1"/>
          </p:cNvSpPr>
          <p:nvPr>
            <p:ph type="body" sz="quarter" idx="32" hasCustomPrompt="1"/>
          </p:nvPr>
        </p:nvSpPr>
        <p:spPr>
          <a:xfrm>
            <a:off x="3909569" y="2361853"/>
            <a:ext cx="895894" cy="3371862"/>
          </a:xfrm>
        </p:spPr>
        <p:txBody>
          <a:bodyPr vert="vert270"/>
          <a:lstStyle>
            <a:lvl1pPr>
              <a:defRPr sz="5670" spc="-177" baseline="0">
                <a:solidFill>
                  <a:schemeClr val="accent1"/>
                </a:solidFill>
                <a:latin typeface="+mj-lt"/>
              </a:defRPr>
            </a:lvl1pPr>
          </a:lstStyle>
          <a:p>
            <a:pPr lvl="0"/>
            <a:r>
              <a:rPr lang="en-US" dirty="0"/>
              <a:t>0000s</a:t>
            </a:r>
            <a:endParaRPr lang="en-GB" dirty="0"/>
          </a:p>
        </p:txBody>
      </p:sp>
      <p:sp>
        <p:nvSpPr>
          <p:cNvPr id="38" name="Text Placeholder 2">
            <a:extLst>
              <a:ext uri="{FF2B5EF4-FFF2-40B4-BE49-F238E27FC236}">
                <a16:creationId xmlns:a16="http://schemas.microsoft.com/office/drawing/2014/main" id="{5F8888B1-E483-C66B-E487-F1F7283334EF}"/>
              </a:ext>
            </a:extLst>
          </p:cNvPr>
          <p:cNvSpPr>
            <a:spLocks noGrp="1"/>
          </p:cNvSpPr>
          <p:nvPr>
            <p:ph type="body" sz="quarter" idx="33"/>
          </p:nvPr>
        </p:nvSpPr>
        <p:spPr>
          <a:xfrm>
            <a:off x="6316259" y="1660609"/>
            <a:ext cx="1908520" cy="1377866"/>
          </a:xfrm>
          <a:noFill/>
        </p:spPr>
        <p:txBody>
          <a:bodyPr lIns="0" tIns="0" rIns="0" bIns="0"/>
          <a:lstStyle>
            <a:lvl1pPr>
              <a:spcBef>
                <a:spcPts val="0"/>
              </a:spcBef>
              <a:spcAft>
                <a:spcPts val="0"/>
              </a:spcAft>
              <a:defRPr sz="1152" b="0" spc="-18" baseline="0">
                <a:solidFill>
                  <a:schemeClr val="accent1"/>
                </a:solidFill>
              </a:defRPr>
            </a:lvl1pPr>
            <a:lvl2pPr marL="0" indent="0">
              <a:spcBef>
                <a:spcPts val="0"/>
              </a:spcBef>
              <a:buFont typeface="Arial Nova" panose="020B0604020202020204" pitchFamily="34" charset="0"/>
              <a:buNone/>
              <a:defRPr sz="1152" b="0">
                <a:solidFill>
                  <a:schemeClr val="tx1"/>
                </a:solidFill>
                <a:latin typeface="+mn-lt"/>
              </a:defRPr>
            </a:lvl2pPr>
            <a:lvl3pPr marL="0" indent="0">
              <a:spcBef>
                <a:spcPts val="1063"/>
              </a:spcBef>
              <a:buNone/>
              <a:defRPr sz="1152"/>
            </a:lvl3pPr>
            <a:lvl4pPr>
              <a:defRPr sz="974"/>
            </a:lvl4pPr>
            <a:lvl5pPr>
              <a:defRPr sz="974"/>
            </a:lvl5pPr>
          </a:lstStyle>
          <a:p>
            <a:pPr lvl="0"/>
            <a:r>
              <a:rPr lang="en-US"/>
              <a:t>Click to edit Master text styles</a:t>
            </a:r>
          </a:p>
        </p:txBody>
      </p:sp>
      <p:sp>
        <p:nvSpPr>
          <p:cNvPr id="39" name="Text Placeholder 6">
            <a:extLst>
              <a:ext uri="{FF2B5EF4-FFF2-40B4-BE49-F238E27FC236}">
                <a16:creationId xmlns:a16="http://schemas.microsoft.com/office/drawing/2014/main" id="{C9F6AFD7-2B8F-808A-3116-2A7958183EA2}"/>
              </a:ext>
            </a:extLst>
          </p:cNvPr>
          <p:cNvSpPr>
            <a:spLocks noGrp="1"/>
          </p:cNvSpPr>
          <p:nvPr>
            <p:ph type="body" sz="quarter" idx="34" hasCustomPrompt="1"/>
          </p:nvPr>
        </p:nvSpPr>
        <p:spPr>
          <a:xfrm>
            <a:off x="6153405" y="2361853"/>
            <a:ext cx="895894" cy="3371862"/>
          </a:xfrm>
        </p:spPr>
        <p:txBody>
          <a:bodyPr vert="vert270"/>
          <a:lstStyle>
            <a:lvl1pPr>
              <a:defRPr sz="5670" spc="-177" baseline="0">
                <a:solidFill>
                  <a:schemeClr val="accent1"/>
                </a:solidFill>
                <a:latin typeface="+mj-lt"/>
              </a:defRPr>
            </a:lvl1pPr>
          </a:lstStyle>
          <a:p>
            <a:pPr lvl="0"/>
            <a:r>
              <a:rPr lang="en-US" dirty="0"/>
              <a:t>0000s</a:t>
            </a:r>
            <a:endParaRPr lang="en-GB" dirty="0"/>
          </a:p>
        </p:txBody>
      </p:sp>
      <p:sp>
        <p:nvSpPr>
          <p:cNvPr id="40" name="Text Placeholder 2">
            <a:extLst>
              <a:ext uri="{FF2B5EF4-FFF2-40B4-BE49-F238E27FC236}">
                <a16:creationId xmlns:a16="http://schemas.microsoft.com/office/drawing/2014/main" id="{D8B5DD5C-C3A4-EFC9-8B46-5B904855CFF3}"/>
              </a:ext>
            </a:extLst>
          </p:cNvPr>
          <p:cNvSpPr>
            <a:spLocks noGrp="1"/>
          </p:cNvSpPr>
          <p:nvPr>
            <p:ph type="body" sz="quarter" idx="35"/>
          </p:nvPr>
        </p:nvSpPr>
        <p:spPr>
          <a:xfrm>
            <a:off x="8549662" y="1660609"/>
            <a:ext cx="1908520" cy="1377866"/>
          </a:xfrm>
          <a:noFill/>
        </p:spPr>
        <p:txBody>
          <a:bodyPr lIns="0" tIns="0" rIns="0" bIns="0"/>
          <a:lstStyle>
            <a:lvl1pPr>
              <a:spcBef>
                <a:spcPts val="0"/>
              </a:spcBef>
              <a:spcAft>
                <a:spcPts val="0"/>
              </a:spcAft>
              <a:defRPr sz="1152" b="0" spc="-18" baseline="0">
                <a:solidFill>
                  <a:schemeClr val="accent1"/>
                </a:solidFill>
              </a:defRPr>
            </a:lvl1pPr>
            <a:lvl2pPr marL="0" indent="0">
              <a:spcBef>
                <a:spcPts val="0"/>
              </a:spcBef>
              <a:buFont typeface="Arial Nova" panose="020B0604020202020204" pitchFamily="34" charset="0"/>
              <a:buNone/>
              <a:defRPr sz="1152" b="0">
                <a:solidFill>
                  <a:schemeClr val="tx1"/>
                </a:solidFill>
                <a:latin typeface="+mn-lt"/>
              </a:defRPr>
            </a:lvl2pPr>
            <a:lvl3pPr marL="0" indent="0">
              <a:spcBef>
                <a:spcPts val="1063"/>
              </a:spcBef>
              <a:buNone/>
              <a:defRPr sz="1152"/>
            </a:lvl3pPr>
            <a:lvl4pPr>
              <a:defRPr sz="974"/>
            </a:lvl4pPr>
            <a:lvl5pPr>
              <a:defRPr sz="974"/>
            </a:lvl5pPr>
          </a:lstStyle>
          <a:p>
            <a:pPr lvl="0"/>
            <a:r>
              <a:rPr lang="en-US"/>
              <a:t>Click to edit Master text styles</a:t>
            </a:r>
          </a:p>
        </p:txBody>
      </p:sp>
      <p:sp>
        <p:nvSpPr>
          <p:cNvPr id="41" name="Text Placeholder 6">
            <a:extLst>
              <a:ext uri="{FF2B5EF4-FFF2-40B4-BE49-F238E27FC236}">
                <a16:creationId xmlns:a16="http://schemas.microsoft.com/office/drawing/2014/main" id="{349100B2-1026-27A0-51E3-9141CAC47C03}"/>
              </a:ext>
            </a:extLst>
          </p:cNvPr>
          <p:cNvSpPr>
            <a:spLocks noGrp="1"/>
          </p:cNvSpPr>
          <p:nvPr>
            <p:ph type="body" sz="quarter" idx="36" hasCustomPrompt="1"/>
          </p:nvPr>
        </p:nvSpPr>
        <p:spPr>
          <a:xfrm>
            <a:off x="8386808" y="2361853"/>
            <a:ext cx="895894" cy="3371862"/>
          </a:xfrm>
        </p:spPr>
        <p:txBody>
          <a:bodyPr vert="vert270"/>
          <a:lstStyle>
            <a:lvl1pPr>
              <a:defRPr sz="5670" spc="-177" baseline="0">
                <a:solidFill>
                  <a:schemeClr val="accent1"/>
                </a:solidFill>
                <a:latin typeface="+mj-lt"/>
              </a:defRPr>
            </a:lvl1pPr>
          </a:lstStyle>
          <a:p>
            <a:pPr lvl="0"/>
            <a:r>
              <a:rPr lang="en-US" dirty="0"/>
              <a:t>0000s</a:t>
            </a:r>
            <a:endParaRPr lang="en-GB" dirty="0"/>
          </a:p>
        </p:txBody>
      </p:sp>
      <p:cxnSp>
        <p:nvCxnSpPr>
          <p:cNvPr id="42" name="Straight Connector 41">
            <a:extLst>
              <a:ext uri="{FF2B5EF4-FFF2-40B4-BE49-F238E27FC236}">
                <a16:creationId xmlns:a16="http://schemas.microsoft.com/office/drawing/2014/main" id="{F40E4085-2360-6382-AB08-72F8421189ED}"/>
              </a:ext>
            </a:extLst>
          </p:cNvPr>
          <p:cNvCxnSpPr>
            <a:cxnSpLocks/>
          </p:cNvCxnSpPr>
          <p:nvPr userDrawn="1"/>
        </p:nvCxnSpPr>
        <p:spPr>
          <a:xfrm>
            <a:off x="8387221" y="1688042"/>
            <a:ext cx="0" cy="4045673"/>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258B59C7-01D4-6C70-EDBD-962DE7674BA6}"/>
              </a:ext>
            </a:extLst>
          </p:cNvPr>
          <p:cNvCxnSpPr>
            <a:cxnSpLocks/>
          </p:cNvCxnSpPr>
          <p:nvPr userDrawn="1"/>
        </p:nvCxnSpPr>
        <p:spPr>
          <a:xfrm>
            <a:off x="6148601" y="1688042"/>
            <a:ext cx="0" cy="4045673"/>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pic>
        <p:nvPicPr>
          <p:cNvPr id="44" name="Graphic 43">
            <a:extLst>
              <a:ext uri="{FF2B5EF4-FFF2-40B4-BE49-F238E27FC236}">
                <a16:creationId xmlns:a16="http://schemas.microsoft.com/office/drawing/2014/main" id="{2CCE3FF7-89BE-5449-7548-14AE625DF26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41762" y="5370341"/>
            <a:ext cx="1065570" cy="365227"/>
          </a:xfrm>
          <a:prstGeom prst="rect">
            <a:avLst/>
          </a:prstGeom>
        </p:spPr>
      </p:pic>
      <p:cxnSp>
        <p:nvCxnSpPr>
          <p:cNvPr id="45" name="Straight Connector 44">
            <a:extLst>
              <a:ext uri="{FF2B5EF4-FFF2-40B4-BE49-F238E27FC236}">
                <a16:creationId xmlns:a16="http://schemas.microsoft.com/office/drawing/2014/main" id="{1546A589-D4E5-8D52-E25B-9F0FC6319AB0}"/>
              </a:ext>
            </a:extLst>
          </p:cNvPr>
          <p:cNvCxnSpPr>
            <a:cxnSpLocks/>
          </p:cNvCxnSpPr>
          <p:nvPr userDrawn="1"/>
        </p:nvCxnSpPr>
        <p:spPr>
          <a:xfrm>
            <a:off x="1665208" y="341829"/>
            <a:ext cx="0" cy="5393739"/>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6A41AB60-C3DA-A5FB-D328-69E272E6B447}"/>
              </a:ext>
            </a:extLst>
          </p:cNvPr>
          <p:cNvCxnSpPr/>
          <p:nvPr userDrawn="1"/>
        </p:nvCxnSpPr>
        <p:spPr>
          <a:xfrm>
            <a:off x="341762" y="1683821"/>
            <a:ext cx="1154675"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 name="Date Placeholder 1">
            <a:extLst>
              <a:ext uri="{FF2B5EF4-FFF2-40B4-BE49-F238E27FC236}">
                <a16:creationId xmlns:a16="http://schemas.microsoft.com/office/drawing/2014/main" id="{9142F7C8-2A0E-297C-E6EB-9C15BFB39B0F}"/>
              </a:ext>
            </a:extLst>
          </p:cNvPr>
          <p:cNvSpPr>
            <a:spLocks noGrp="1"/>
          </p:cNvSpPr>
          <p:nvPr>
            <p:ph type="dt" sz="half" idx="37"/>
          </p:nvPr>
        </p:nvSpPr>
        <p:spPr/>
        <p:txBody>
          <a:bodyPr/>
          <a:lstStyle>
            <a:lvl1pPr>
              <a:defRPr>
                <a:solidFill>
                  <a:schemeClr val="accent1"/>
                </a:solidFill>
              </a:defRPr>
            </a:lvl1pPr>
          </a:lstStyle>
          <a:p>
            <a:endParaRPr lang="en-GB" dirty="0"/>
          </a:p>
        </p:txBody>
      </p:sp>
      <p:sp>
        <p:nvSpPr>
          <p:cNvPr id="3" name="Footer Placeholder 2">
            <a:extLst>
              <a:ext uri="{FF2B5EF4-FFF2-40B4-BE49-F238E27FC236}">
                <a16:creationId xmlns:a16="http://schemas.microsoft.com/office/drawing/2014/main" id="{9919C1DD-076A-1DEC-8730-C87EFA332702}"/>
              </a:ext>
            </a:extLst>
          </p:cNvPr>
          <p:cNvSpPr>
            <a:spLocks noGrp="1"/>
          </p:cNvSpPr>
          <p:nvPr>
            <p:ph type="ftr" sz="quarter" idx="38"/>
          </p:nvPr>
        </p:nvSpPr>
        <p:spPr/>
        <p:txBody>
          <a:bodyPr/>
          <a:lstStyle>
            <a:lvl1pPr>
              <a:defRPr>
                <a:solidFill>
                  <a:schemeClr val="accent1"/>
                </a:solidFill>
              </a:defRPr>
            </a:lvl1pPr>
          </a:lstStyle>
          <a:p>
            <a:r>
              <a:rPr lang="en-US"/>
              <a:t>Global webinar for third-party providers</a:t>
            </a:r>
            <a:endParaRPr lang="en-GB" dirty="0"/>
          </a:p>
        </p:txBody>
      </p:sp>
      <p:sp>
        <p:nvSpPr>
          <p:cNvPr id="8" name="Slide Number Placeholder 7">
            <a:extLst>
              <a:ext uri="{FF2B5EF4-FFF2-40B4-BE49-F238E27FC236}">
                <a16:creationId xmlns:a16="http://schemas.microsoft.com/office/drawing/2014/main" id="{3D992FC4-6A57-837F-A993-4044BBD56002}"/>
              </a:ext>
            </a:extLst>
          </p:cNvPr>
          <p:cNvSpPr>
            <a:spLocks noGrp="1"/>
          </p:cNvSpPr>
          <p:nvPr>
            <p:ph type="sldNum" sz="quarter" idx="39"/>
          </p:nvPr>
        </p:nvSpPr>
        <p:spPr/>
        <p:txBody>
          <a:bodyPr/>
          <a:lstStyle>
            <a:lvl1pPr>
              <a:defRPr>
                <a:solidFill>
                  <a:schemeClr val="accent1"/>
                </a:solidFill>
              </a:defRPr>
            </a:lvl1pPr>
          </a:lstStyle>
          <a:p>
            <a:r>
              <a:rPr lang="en-GB"/>
              <a:t>Page </a:t>
            </a:r>
            <a:fld id="{12F85B76-E480-4901-BAB3-25AC276908A3}" type="slidenum">
              <a:rPr lang="en-GB" smtClean="0"/>
              <a:pPr/>
              <a:t>‹#›</a:t>
            </a:fld>
            <a:endParaRPr lang="en-GB" dirty="0"/>
          </a:p>
        </p:txBody>
      </p:sp>
    </p:spTree>
    <p:extLst>
      <p:ext uri="{BB962C8B-B14F-4D97-AF65-F5344CB8AC3E}">
        <p14:creationId xmlns:p14="http://schemas.microsoft.com/office/powerpoint/2010/main" val="89704259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ivider or Highlight slide Purple">
    <p:spTree>
      <p:nvGrpSpPr>
        <p:cNvPr id="1" name=""/>
        <p:cNvGrpSpPr/>
        <p:nvPr/>
      </p:nvGrpSpPr>
      <p:grpSpPr>
        <a:xfrm>
          <a:off x="0" y="0"/>
          <a:ext cx="0" cy="0"/>
          <a:chOff x="0" y="0"/>
          <a:chExt cx="0" cy="0"/>
        </a:xfrm>
      </p:grpSpPr>
      <p:sp>
        <p:nvSpPr>
          <p:cNvPr id="6" name="Rectangle 5"/>
          <p:cNvSpPr/>
          <p:nvPr userDrawn="1"/>
        </p:nvSpPr>
        <p:spPr bwMode="auto">
          <a:xfrm>
            <a:off x="0" y="0"/>
            <a:ext cx="10801350" cy="6076950"/>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Arial" charset="0"/>
            </a:endParaRPr>
          </a:p>
        </p:txBody>
      </p:sp>
      <p:sp>
        <p:nvSpPr>
          <p:cNvPr id="5" name="Slide Number Placeholder 4"/>
          <p:cNvSpPr>
            <a:spLocks noGrp="1"/>
          </p:cNvSpPr>
          <p:nvPr>
            <p:ph type="sldNum" sz="quarter" idx="11"/>
          </p:nvPr>
        </p:nvSpPr>
        <p:spPr>
          <a:xfrm>
            <a:off x="9823251" y="5592196"/>
            <a:ext cx="762000" cy="228600"/>
          </a:xfrm>
        </p:spPr>
        <p:txBody>
          <a:bodyPr/>
          <a:lstStyle>
            <a:lvl1pPr algn="r">
              <a:defRPr>
                <a:solidFill>
                  <a:schemeClr val="bg1"/>
                </a:solidFill>
              </a:defRPr>
            </a:lvl1pPr>
          </a:lstStyle>
          <a:p>
            <a:fld id="{F17889F7-7963-4A16-ADF8-FEE4D97DC541}" type="slidenum">
              <a:rPr lang="en-GB" smtClean="0"/>
              <a:pPr/>
              <a:t>‹#›</a:t>
            </a:fld>
            <a:endParaRPr lang="en-GB"/>
          </a:p>
        </p:txBody>
      </p:sp>
      <p:grpSp>
        <p:nvGrpSpPr>
          <p:cNvPr id="15" name="Group 14"/>
          <p:cNvGrpSpPr/>
          <p:nvPr userDrawn="1"/>
        </p:nvGrpSpPr>
        <p:grpSpPr>
          <a:xfrm>
            <a:off x="286418" y="5558755"/>
            <a:ext cx="288363" cy="288873"/>
            <a:chOff x="1230313" y="1433513"/>
            <a:chExt cx="898525" cy="900113"/>
          </a:xfrm>
        </p:grpSpPr>
        <p:sp>
          <p:nvSpPr>
            <p:cNvPr id="16" name="Freeform 15"/>
            <p:cNvSpPr>
              <a:spLocks noEditPoints="1"/>
            </p:cNvSpPr>
            <p:nvPr userDrawn="1"/>
          </p:nvSpPr>
          <p:spPr bwMode="auto">
            <a:xfrm>
              <a:off x="1230313" y="1433513"/>
              <a:ext cx="898525" cy="900113"/>
            </a:xfrm>
            <a:custGeom>
              <a:avLst/>
              <a:gdLst>
                <a:gd name="T0" fmla="*/ 198 w 566"/>
                <a:gd name="T1" fmla="*/ 14 h 567"/>
                <a:gd name="T2" fmla="*/ 103 w 566"/>
                <a:gd name="T3" fmla="*/ 66 h 567"/>
                <a:gd name="T4" fmla="*/ 34 w 566"/>
                <a:gd name="T5" fmla="*/ 149 h 567"/>
                <a:gd name="T6" fmla="*/ 2 w 566"/>
                <a:gd name="T7" fmla="*/ 255 h 567"/>
                <a:gd name="T8" fmla="*/ 9 w 566"/>
                <a:gd name="T9" fmla="*/ 354 h 567"/>
                <a:gd name="T10" fmla="*/ 57 w 566"/>
                <a:gd name="T11" fmla="*/ 453 h 567"/>
                <a:gd name="T12" fmla="*/ 136 w 566"/>
                <a:gd name="T13" fmla="*/ 526 h 567"/>
                <a:gd name="T14" fmla="*/ 240 w 566"/>
                <a:gd name="T15" fmla="*/ 563 h 567"/>
                <a:gd name="T16" fmla="*/ 341 w 566"/>
                <a:gd name="T17" fmla="*/ 561 h 567"/>
                <a:gd name="T18" fmla="*/ 442 w 566"/>
                <a:gd name="T19" fmla="*/ 518 h 567"/>
                <a:gd name="T20" fmla="*/ 518 w 566"/>
                <a:gd name="T21" fmla="*/ 442 h 567"/>
                <a:gd name="T22" fmla="*/ 561 w 566"/>
                <a:gd name="T23" fmla="*/ 341 h 567"/>
                <a:gd name="T24" fmla="*/ 563 w 566"/>
                <a:gd name="T25" fmla="*/ 240 h 567"/>
                <a:gd name="T26" fmla="*/ 526 w 566"/>
                <a:gd name="T27" fmla="*/ 137 h 567"/>
                <a:gd name="T28" fmla="*/ 454 w 566"/>
                <a:gd name="T29" fmla="*/ 57 h 567"/>
                <a:gd name="T30" fmla="*/ 356 w 566"/>
                <a:gd name="T31" fmla="*/ 10 h 567"/>
                <a:gd name="T32" fmla="*/ 95 w 566"/>
                <a:gd name="T33" fmla="*/ 90 h 567"/>
                <a:gd name="T34" fmla="*/ 248 w 566"/>
                <a:gd name="T35" fmla="*/ 16 h 567"/>
                <a:gd name="T36" fmla="*/ 206 w 566"/>
                <a:gd name="T37" fmla="*/ 55 h 567"/>
                <a:gd name="T38" fmla="*/ 94 w 566"/>
                <a:gd name="T39" fmla="*/ 92 h 567"/>
                <a:gd name="T40" fmla="*/ 247 w 566"/>
                <a:gd name="T41" fmla="*/ 36 h 567"/>
                <a:gd name="T42" fmla="*/ 192 w 566"/>
                <a:gd name="T43" fmla="*/ 92 h 567"/>
                <a:gd name="T44" fmla="*/ 337 w 566"/>
                <a:gd name="T45" fmla="*/ 50 h 567"/>
                <a:gd name="T46" fmla="*/ 290 w 566"/>
                <a:gd name="T47" fmla="*/ 92 h 567"/>
                <a:gd name="T48" fmla="*/ 319 w 566"/>
                <a:gd name="T49" fmla="*/ 19 h 567"/>
                <a:gd name="T50" fmla="*/ 382 w 566"/>
                <a:gd name="T51" fmla="*/ 32 h 567"/>
                <a:gd name="T52" fmla="*/ 473 w 566"/>
                <a:gd name="T53" fmla="*/ 92 h 567"/>
                <a:gd name="T54" fmla="*/ 166 w 566"/>
                <a:gd name="T55" fmla="*/ 107 h 567"/>
                <a:gd name="T56" fmla="*/ 32 w 566"/>
                <a:gd name="T57" fmla="*/ 186 h 567"/>
                <a:gd name="T58" fmla="*/ 81 w 566"/>
                <a:gd name="T59" fmla="*/ 106 h 567"/>
                <a:gd name="T60" fmla="*/ 278 w 566"/>
                <a:gd name="T61" fmla="*/ 186 h 567"/>
                <a:gd name="T62" fmla="*/ 183 w 566"/>
                <a:gd name="T63" fmla="*/ 106 h 567"/>
                <a:gd name="T64" fmla="*/ 384 w 566"/>
                <a:gd name="T65" fmla="*/ 106 h 567"/>
                <a:gd name="T66" fmla="*/ 417 w 566"/>
                <a:gd name="T67" fmla="*/ 186 h 567"/>
                <a:gd name="T68" fmla="*/ 486 w 566"/>
                <a:gd name="T69" fmla="*/ 105 h 567"/>
                <a:gd name="T70" fmla="*/ 535 w 566"/>
                <a:gd name="T71" fmla="*/ 186 h 567"/>
                <a:gd name="T72" fmla="*/ 411 w 566"/>
                <a:gd name="T73" fmla="*/ 126 h 567"/>
                <a:gd name="T74" fmla="*/ 540 w 566"/>
                <a:gd name="T75" fmla="*/ 199 h 567"/>
                <a:gd name="T76" fmla="*/ 552 w 566"/>
                <a:gd name="T77" fmla="*/ 305 h 567"/>
                <a:gd name="T78" fmla="*/ 27 w 566"/>
                <a:gd name="T79" fmla="*/ 368 h 567"/>
                <a:gd name="T80" fmla="*/ 14 w 566"/>
                <a:gd name="T81" fmla="*/ 284 h 567"/>
                <a:gd name="T82" fmla="*/ 540 w 566"/>
                <a:gd name="T83" fmla="*/ 199 h 567"/>
                <a:gd name="T84" fmla="*/ 156 w 566"/>
                <a:gd name="T85" fmla="*/ 441 h 567"/>
                <a:gd name="T86" fmla="*/ 81 w 566"/>
                <a:gd name="T87" fmla="*/ 461 h 567"/>
                <a:gd name="T88" fmla="*/ 32 w 566"/>
                <a:gd name="T89" fmla="*/ 381 h 567"/>
                <a:gd name="T90" fmla="*/ 183 w 566"/>
                <a:gd name="T91" fmla="*/ 461 h 567"/>
                <a:gd name="T92" fmla="*/ 149 w 566"/>
                <a:gd name="T93" fmla="*/ 381 h 567"/>
                <a:gd name="T94" fmla="*/ 412 w 566"/>
                <a:gd name="T95" fmla="*/ 402 h 567"/>
                <a:gd name="T96" fmla="*/ 290 w 566"/>
                <a:gd name="T97" fmla="*/ 461 h 567"/>
                <a:gd name="T98" fmla="*/ 534 w 566"/>
                <a:gd name="T99" fmla="*/ 382 h 567"/>
                <a:gd name="T100" fmla="*/ 400 w 566"/>
                <a:gd name="T101" fmla="*/ 461 h 567"/>
                <a:gd name="T102" fmla="*/ 431 w 566"/>
                <a:gd name="T103" fmla="*/ 381 h 567"/>
                <a:gd name="T104" fmla="*/ 176 w 566"/>
                <a:gd name="T105" fmla="*/ 475 h 567"/>
                <a:gd name="T106" fmla="*/ 253 w 566"/>
                <a:gd name="T107" fmla="*/ 551 h 567"/>
                <a:gd name="T108" fmla="*/ 146 w 566"/>
                <a:gd name="T109" fmla="*/ 515 h 567"/>
                <a:gd name="T110" fmla="*/ 176 w 566"/>
                <a:gd name="T111" fmla="*/ 475 h 567"/>
                <a:gd name="T112" fmla="*/ 230 w 566"/>
                <a:gd name="T113" fmla="*/ 516 h 567"/>
                <a:gd name="T114" fmla="*/ 278 w 566"/>
                <a:gd name="T115" fmla="*/ 475 h 567"/>
                <a:gd name="T116" fmla="*/ 320 w 566"/>
                <a:gd name="T117" fmla="*/ 531 h 567"/>
                <a:gd name="T118" fmla="*/ 374 w 566"/>
                <a:gd name="T119" fmla="*/ 475 h 567"/>
                <a:gd name="T120" fmla="*/ 401 w 566"/>
                <a:gd name="T121" fmla="*/ 525 h 567"/>
                <a:gd name="T122" fmla="*/ 319 w 566"/>
                <a:gd name="T123" fmla="*/ 547 h 567"/>
                <a:gd name="T124" fmla="*/ 391 w 566"/>
                <a:gd name="T125" fmla="*/ 475 h 5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66" h="567">
                  <a:moveTo>
                    <a:pt x="282" y="0"/>
                  </a:moveTo>
                  <a:lnTo>
                    <a:pt x="282" y="0"/>
                  </a:lnTo>
                  <a:lnTo>
                    <a:pt x="268" y="1"/>
                  </a:lnTo>
                  <a:lnTo>
                    <a:pt x="252" y="2"/>
                  </a:lnTo>
                  <a:lnTo>
                    <a:pt x="238" y="4"/>
                  </a:lnTo>
                  <a:lnTo>
                    <a:pt x="225" y="7"/>
                  </a:lnTo>
                  <a:lnTo>
                    <a:pt x="211" y="10"/>
                  </a:lnTo>
                  <a:lnTo>
                    <a:pt x="198" y="14"/>
                  </a:lnTo>
                  <a:lnTo>
                    <a:pt x="185" y="18"/>
                  </a:lnTo>
                  <a:lnTo>
                    <a:pt x="172" y="23"/>
                  </a:lnTo>
                  <a:lnTo>
                    <a:pt x="159" y="29"/>
                  </a:lnTo>
                  <a:lnTo>
                    <a:pt x="147" y="35"/>
                  </a:lnTo>
                  <a:lnTo>
                    <a:pt x="136" y="42"/>
                  </a:lnTo>
                  <a:lnTo>
                    <a:pt x="124" y="49"/>
                  </a:lnTo>
                  <a:lnTo>
                    <a:pt x="113" y="57"/>
                  </a:lnTo>
                  <a:lnTo>
                    <a:pt x="103" y="66"/>
                  </a:lnTo>
                  <a:lnTo>
                    <a:pt x="92" y="75"/>
                  </a:lnTo>
                  <a:lnTo>
                    <a:pt x="83" y="84"/>
                  </a:lnTo>
                  <a:lnTo>
                    <a:pt x="73" y="94"/>
                  </a:lnTo>
                  <a:lnTo>
                    <a:pt x="65" y="104"/>
                  </a:lnTo>
                  <a:lnTo>
                    <a:pt x="56" y="115"/>
                  </a:lnTo>
                  <a:lnTo>
                    <a:pt x="48" y="126"/>
                  </a:lnTo>
                  <a:lnTo>
                    <a:pt x="41" y="137"/>
                  </a:lnTo>
                  <a:lnTo>
                    <a:pt x="34" y="149"/>
                  </a:lnTo>
                  <a:lnTo>
                    <a:pt x="28" y="161"/>
                  </a:lnTo>
                  <a:lnTo>
                    <a:pt x="22" y="174"/>
                  </a:lnTo>
                  <a:lnTo>
                    <a:pt x="17" y="186"/>
                  </a:lnTo>
                  <a:lnTo>
                    <a:pt x="13" y="199"/>
                  </a:lnTo>
                  <a:lnTo>
                    <a:pt x="9" y="213"/>
                  </a:lnTo>
                  <a:lnTo>
                    <a:pt x="6" y="226"/>
                  </a:lnTo>
                  <a:lnTo>
                    <a:pt x="4" y="240"/>
                  </a:lnTo>
                  <a:lnTo>
                    <a:pt x="2" y="255"/>
                  </a:lnTo>
                  <a:lnTo>
                    <a:pt x="1" y="270"/>
                  </a:lnTo>
                  <a:lnTo>
                    <a:pt x="0" y="284"/>
                  </a:lnTo>
                  <a:lnTo>
                    <a:pt x="0" y="284"/>
                  </a:lnTo>
                  <a:lnTo>
                    <a:pt x="1" y="298"/>
                  </a:lnTo>
                  <a:lnTo>
                    <a:pt x="2" y="313"/>
                  </a:lnTo>
                  <a:lnTo>
                    <a:pt x="4" y="327"/>
                  </a:lnTo>
                  <a:lnTo>
                    <a:pt x="6" y="341"/>
                  </a:lnTo>
                  <a:lnTo>
                    <a:pt x="9" y="354"/>
                  </a:lnTo>
                  <a:lnTo>
                    <a:pt x="13" y="368"/>
                  </a:lnTo>
                  <a:lnTo>
                    <a:pt x="18" y="381"/>
                  </a:lnTo>
                  <a:lnTo>
                    <a:pt x="23" y="394"/>
                  </a:lnTo>
                  <a:lnTo>
                    <a:pt x="28" y="406"/>
                  </a:lnTo>
                  <a:lnTo>
                    <a:pt x="34" y="418"/>
                  </a:lnTo>
                  <a:lnTo>
                    <a:pt x="41" y="430"/>
                  </a:lnTo>
                  <a:lnTo>
                    <a:pt x="49" y="442"/>
                  </a:lnTo>
                  <a:lnTo>
                    <a:pt x="57" y="453"/>
                  </a:lnTo>
                  <a:lnTo>
                    <a:pt x="65" y="464"/>
                  </a:lnTo>
                  <a:lnTo>
                    <a:pt x="74" y="474"/>
                  </a:lnTo>
                  <a:lnTo>
                    <a:pt x="83" y="484"/>
                  </a:lnTo>
                  <a:lnTo>
                    <a:pt x="93" y="493"/>
                  </a:lnTo>
                  <a:lnTo>
                    <a:pt x="103" y="502"/>
                  </a:lnTo>
                  <a:lnTo>
                    <a:pt x="114" y="510"/>
                  </a:lnTo>
                  <a:lnTo>
                    <a:pt x="125" y="518"/>
                  </a:lnTo>
                  <a:lnTo>
                    <a:pt x="136" y="526"/>
                  </a:lnTo>
                  <a:lnTo>
                    <a:pt x="148" y="532"/>
                  </a:lnTo>
                  <a:lnTo>
                    <a:pt x="160" y="539"/>
                  </a:lnTo>
                  <a:lnTo>
                    <a:pt x="173" y="544"/>
                  </a:lnTo>
                  <a:lnTo>
                    <a:pt x="186" y="549"/>
                  </a:lnTo>
                  <a:lnTo>
                    <a:pt x="199" y="554"/>
                  </a:lnTo>
                  <a:lnTo>
                    <a:pt x="212" y="558"/>
                  </a:lnTo>
                  <a:lnTo>
                    <a:pt x="226" y="561"/>
                  </a:lnTo>
                  <a:lnTo>
                    <a:pt x="240" y="563"/>
                  </a:lnTo>
                  <a:lnTo>
                    <a:pt x="254" y="565"/>
                  </a:lnTo>
                  <a:lnTo>
                    <a:pt x="269" y="566"/>
                  </a:lnTo>
                  <a:lnTo>
                    <a:pt x="284" y="567"/>
                  </a:lnTo>
                  <a:lnTo>
                    <a:pt x="284" y="567"/>
                  </a:lnTo>
                  <a:lnTo>
                    <a:pt x="298" y="566"/>
                  </a:lnTo>
                  <a:lnTo>
                    <a:pt x="313" y="565"/>
                  </a:lnTo>
                  <a:lnTo>
                    <a:pt x="327" y="563"/>
                  </a:lnTo>
                  <a:lnTo>
                    <a:pt x="341" y="561"/>
                  </a:lnTo>
                  <a:lnTo>
                    <a:pt x="354" y="558"/>
                  </a:lnTo>
                  <a:lnTo>
                    <a:pt x="368" y="554"/>
                  </a:lnTo>
                  <a:lnTo>
                    <a:pt x="381" y="549"/>
                  </a:lnTo>
                  <a:lnTo>
                    <a:pt x="394" y="544"/>
                  </a:lnTo>
                  <a:lnTo>
                    <a:pt x="406" y="539"/>
                  </a:lnTo>
                  <a:lnTo>
                    <a:pt x="418" y="532"/>
                  </a:lnTo>
                  <a:lnTo>
                    <a:pt x="430" y="526"/>
                  </a:lnTo>
                  <a:lnTo>
                    <a:pt x="442" y="518"/>
                  </a:lnTo>
                  <a:lnTo>
                    <a:pt x="453" y="510"/>
                  </a:lnTo>
                  <a:lnTo>
                    <a:pt x="463" y="502"/>
                  </a:lnTo>
                  <a:lnTo>
                    <a:pt x="474" y="493"/>
                  </a:lnTo>
                  <a:lnTo>
                    <a:pt x="484" y="484"/>
                  </a:lnTo>
                  <a:lnTo>
                    <a:pt x="493" y="474"/>
                  </a:lnTo>
                  <a:lnTo>
                    <a:pt x="502" y="464"/>
                  </a:lnTo>
                  <a:lnTo>
                    <a:pt x="510" y="453"/>
                  </a:lnTo>
                  <a:lnTo>
                    <a:pt x="518" y="442"/>
                  </a:lnTo>
                  <a:lnTo>
                    <a:pt x="525" y="430"/>
                  </a:lnTo>
                  <a:lnTo>
                    <a:pt x="532" y="418"/>
                  </a:lnTo>
                  <a:lnTo>
                    <a:pt x="538" y="406"/>
                  </a:lnTo>
                  <a:lnTo>
                    <a:pt x="544" y="394"/>
                  </a:lnTo>
                  <a:lnTo>
                    <a:pt x="549" y="381"/>
                  </a:lnTo>
                  <a:lnTo>
                    <a:pt x="554" y="368"/>
                  </a:lnTo>
                  <a:lnTo>
                    <a:pt x="557" y="354"/>
                  </a:lnTo>
                  <a:lnTo>
                    <a:pt x="561" y="341"/>
                  </a:lnTo>
                  <a:lnTo>
                    <a:pt x="563" y="327"/>
                  </a:lnTo>
                  <a:lnTo>
                    <a:pt x="565" y="313"/>
                  </a:lnTo>
                  <a:lnTo>
                    <a:pt x="566" y="298"/>
                  </a:lnTo>
                  <a:lnTo>
                    <a:pt x="566" y="284"/>
                  </a:lnTo>
                  <a:lnTo>
                    <a:pt x="566" y="284"/>
                  </a:lnTo>
                  <a:lnTo>
                    <a:pt x="566" y="270"/>
                  </a:lnTo>
                  <a:lnTo>
                    <a:pt x="565" y="255"/>
                  </a:lnTo>
                  <a:lnTo>
                    <a:pt x="563" y="240"/>
                  </a:lnTo>
                  <a:lnTo>
                    <a:pt x="561" y="226"/>
                  </a:lnTo>
                  <a:lnTo>
                    <a:pt x="558" y="213"/>
                  </a:lnTo>
                  <a:lnTo>
                    <a:pt x="554" y="199"/>
                  </a:lnTo>
                  <a:lnTo>
                    <a:pt x="549" y="186"/>
                  </a:lnTo>
                  <a:lnTo>
                    <a:pt x="544" y="174"/>
                  </a:lnTo>
                  <a:lnTo>
                    <a:pt x="539" y="161"/>
                  </a:lnTo>
                  <a:lnTo>
                    <a:pt x="532" y="149"/>
                  </a:lnTo>
                  <a:lnTo>
                    <a:pt x="526" y="137"/>
                  </a:lnTo>
                  <a:lnTo>
                    <a:pt x="518" y="126"/>
                  </a:lnTo>
                  <a:lnTo>
                    <a:pt x="511" y="115"/>
                  </a:lnTo>
                  <a:lnTo>
                    <a:pt x="502" y="104"/>
                  </a:lnTo>
                  <a:lnTo>
                    <a:pt x="493" y="94"/>
                  </a:lnTo>
                  <a:lnTo>
                    <a:pt x="484" y="84"/>
                  </a:lnTo>
                  <a:lnTo>
                    <a:pt x="474" y="75"/>
                  </a:lnTo>
                  <a:lnTo>
                    <a:pt x="464" y="66"/>
                  </a:lnTo>
                  <a:lnTo>
                    <a:pt x="454" y="57"/>
                  </a:lnTo>
                  <a:lnTo>
                    <a:pt x="443" y="49"/>
                  </a:lnTo>
                  <a:lnTo>
                    <a:pt x="431" y="42"/>
                  </a:lnTo>
                  <a:lnTo>
                    <a:pt x="419" y="35"/>
                  </a:lnTo>
                  <a:lnTo>
                    <a:pt x="407" y="29"/>
                  </a:lnTo>
                  <a:lnTo>
                    <a:pt x="395" y="23"/>
                  </a:lnTo>
                  <a:lnTo>
                    <a:pt x="382" y="18"/>
                  </a:lnTo>
                  <a:lnTo>
                    <a:pt x="369" y="14"/>
                  </a:lnTo>
                  <a:lnTo>
                    <a:pt x="356" y="10"/>
                  </a:lnTo>
                  <a:lnTo>
                    <a:pt x="342" y="7"/>
                  </a:lnTo>
                  <a:lnTo>
                    <a:pt x="328" y="4"/>
                  </a:lnTo>
                  <a:lnTo>
                    <a:pt x="314" y="2"/>
                  </a:lnTo>
                  <a:lnTo>
                    <a:pt x="300" y="1"/>
                  </a:lnTo>
                  <a:lnTo>
                    <a:pt x="286" y="0"/>
                  </a:lnTo>
                  <a:lnTo>
                    <a:pt x="282" y="0"/>
                  </a:lnTo>
                  <a:close/>
                  <a:moveTo>
                    <a:pt x="95" y="90"/>
                  </a:moveTo>
                  <a:lnTo>
                    <a:pt x="95" y="90"/>
                  </a:lnTo>
                  <a:lnTo>
                    <a:pt x="111" y="76"/>
                  </a:lnTo>
                  <a:lnTo>
                    <a:pt x="128" y="63"/>
                  </a:lnTo>
                  <a:lnTo>
                    <a:pt x="147" y="51"/>
                  </a:lnTo>
                  <a:lnTo>
                    <a:pt x="166" y="41"/>
                  </a:lnTo>
                  <a:lnTo>
                    <a:pt x="185" y="32"/>
                  </a:lnTo>
                  <a:lnTo>
                    <a:pt x="206" y="25"/>
                  </a:lnTo>
                  <a:lnTo>
                    <a:pt x="226" y="20"/>
                  </a:lnTo>
                  <a:lnTo>
                    <a:pt x="248" y="16"/>
                  </a:lnTo>
                  <a:lnTo>
                    <a:pt x="248" y="16"/>
                  </a:lnTo>
                  <a:lnTo>
                    <a:pt x="254" y="15"/>
                  </a:lnTo>
                  <a:lnTo>
                    <a:pt x="254" y="15"/>
                  </a:lnTo>
                  <a:lnTo>
                    <a:pt x="247" y="19"/>
                  </a:lnTo>
                  <a:lnTo>
                    <a:pt x="247" y="19"/>
                  </a:lnTo>
                  <a:lnTo>
                    <a:pt x="233" y="30"/>
                  </a:lnTo>
                  <a:lnTo>
                    <a:pt x="215" y="46"/>
                  </a:lnTo>
                  <a:lnTo>
                    <a:pt x="206" y="55"/>
                  </a:lnTo>
                  <a:lnTo>
                    <a:pt x="196" y="66"/>
                  </a:lnTo>
                  <a:lnTo>
                    <a:pt x="186" y="78"/>
                  </a:lnTo>
                  <a:lnTo>
                    <a:pt x="176" y="92"/>
                  </a:lnTo>
                  <a:lnTo>
                    <a:pt x="176" y="92"/>
                  </a:lnTo>
                  <a:lnTo>
                    <a:pt x="176" y="92"/>
                  </a:lnTo>
                  <a:lnTo>
                    <a:pt x="176" y="92"/>
                  </a:lnTo>
                  <a:lnTo>
                    <a:pt x="94" y="92"/>
                  </a:lnTo>
                  <a:lnTo>
                    <a:pt x="94" y="92"/>
                  </a:lnTo>
                  <a:lnTo>
                    <a:pt x="95" y="90"/>
                  </a:lnTo>
                  <a:lnTo>
                    <a:pt x="95" y="90"/>
                  </a:lnTo>
                  <a:close/>
                  <a:moveTo>
                    <a:pt x="194" y="90"/>
                  </a:moveTo>
                  <a:lnTo>
                    <a:pt x="194" y="90"/>
                  </a:lnTo>
                  <a:lnTo>
                    <a:pt x="203" y="79"/>
                  </a:lnTo>
                  <a:lnTo>
                    <a:pt x="212" y="69"/>
                  </a:lnTo>
                  <a:lnTo>
                    <a:pt x="230" y="50"/>
                  </a:lnTo>
                  <a:lnTo>
                    <a:pt x="247" y="36"/>
                  </a:lnTo>
                  <a:lnTo>
                    <a:pt x="262" y="25"/>
                  </a:lnTo>
                  <a:lnTo>
                    <a:pt x="262" y="25"/>
                  </a:lnTo>
                  <a:lnTo>
                    <a:pt x="278" y="15"/>
                  </a:lnTo>
                  <a:lnTo>
                    <a:pt x="278" y="15"/>
                  </a:lnTo>
                  <a:lnTo>
                    <a:pt x="278" y="92"/>
                  </a:lnTo>
                  <a:lnTo>
                    <a:pt x="278" y="92"/>
                  </a:lnTo>
                  <a:lnTo>
                    <a:pt x="192" y="92"/>
                  </a:lnTo>
                  <a:lnTo>
                    <a:pt x="192" y="92"/>
                  </a:lnTo>
                  <a:lnTo>
                    <a:pt x="194" y="90"/>
                  </a:lnTo>
                  <a:lnTo>
                    <a:pt x="194" y="90"/>
                  </a:lnTo>
                  <a:close/>
                  <a:moveTo>
                    <a:pt x="290" y="15"/>
                  </a:moveTo>
                  <a:lnTo>
                    <a:pt x="290" y="15"/>
                  </a:lnTo>
                  <a:lnTo>
                    <a:pt x="305" y="25"/>
                  </a:lnTo>
                  <a:lnTo>
                    <a:pt x="305" y="25"/>
                  </a:lnTo>
                  <a:lnTo>
                    <a:pt x="320" y="36"/>
                  </a:lnTo>
                  <a:lnTo>
                    <a:pt x="337" y="50"/>
                  </a:lnTo>
                  <a:lnTo>
                    <a:pt x="355" y="69"/>
                  </a:lnTo>
                  <a:lnTo>
                    <a:pt x="364" y="79"/>
                  </a:lnTo>
                  <a:lnTo>
                    <a:pt x="373" y="90"/>
                  </a:lnTo>
                  <a:lnTo>
                    <a:pt x="373" y="90"/>
                  </a:lnTo>
                  <a:lnTo>
                    <a:pt x="374" y="92"/>
                  </a:lnTo>
                  <a:lnTo>
                    <a:pt x="374" y="92"/>
                  </a:lnTo>
                  <a:lnTo>
                    <a:pt x="290" y="92"/>
                  </a:lnTo>
                  <a:lnTo>
                    <a:pt x="290" y="92"/>
                  </a:lnTo>
                  <a:lnTo>
                    <a:pt x="290" y="15"/>
                  </a:lnTo>
                  <a:lnTo>
                    <a:pt x="290" y="15"/>
                  </a:lnTo>
                  <a:close/>
                  <a:moveTo>
                    <a:pt x="391" y="92"/>
                  </a:moveTo>
                  <a:lnTo>
                    <a:pt x="391" y="92"/>
                  </a:lnTo>
                  <a:lnTo>
                    <a:pt x="376" y="72"/>
                  </a:lnTo>
                  <a:lnTo>
                    <a:pt x="359" y="53"/>
                  </a:lnTo>
                  <a:lnTo>
                    <a:pt x="340" y="35"/>
                  </a:lnTo>
                  <a:lnTo>
                    <a:pt x="319" y="19"/>
                  </a:lnTo>
                  <a:lnTo>
                    <a:pt x="319" y="19"/>
                  </a:lnTo>
                  <a:lnTo>
                    <a:pt x="314" y="16"/>
                  </a:lnTo>
                  <a:lnTo>
                    <a:pt x="314" y="16"/>
                  </a:lnTo>
                  <a:lnTo>
                    <a:pt x="320" y="16"/>
                  </a:lnTo>
                  <a:lnTo>
                    <a:pt x="320" y="16"/>
                  </a:lnTo>
                  <a:lnTo>
                    <a:pt x="341" y="20"/>
                  </a:lnTo>
                  <a:lnTo>
                    <a:pt x="362" y="25"/>
                  </a:lnTo>
                  <a:lnTo>
                    <a:pt x="382" y="32"/>
                  </a:lnTo>
                  <a:lnTo>
                    <a:pt x="402" y="41"/>
                  </a:lnTo>
                  <a:lnTo>
                    <a:pt x="420" y="51"/>
                  </a:lnTo>
                  <a:lnTo>
                    <a:pt x="438" y="63"/>
                  </a:lnTo>
                  <a:lnTo>
                    <a:pt x="455" y="76"/>
                  </a:lnTo>
                  <a:lnTo>
                    <a:pt x="471" y="90"/>
                  </a:lnTo>
                  <a:lnTo>
                    <a:pt x="471" y="90"/>
                  </a:lnTo>
                  <a:lnTo>
                    <a:pt x="473" y="92"/>
                  </a:lnTo>
                  <a:lnTo>
                    <a:pt x="473" y="92"/>
                  </a:lnTo>
                  <a:lnTo>
                    <a:pt x="391" y="92"/>
                  </a:lnTo>
                  <a:lnTo>
                    <a:pt x="391" y="92"/>
                  </a:lnTo>
                  <a:lnTo>
                    <a:pt x="391" y="92"/>
                  </a:lnTo>
                  <a:lnTo>
                    <a:pt x="391" y="92"/>
                  </a:lnTo>
                  <a:close/>
                  <a:moveTo>
                    <a:pt x="167" y="105"/>
                  </a:moveTo>
                  <a:lnTo>
                    <a:pt x="167" y="105"/>
                  </a:lnTo>
                  <a:lnTo>
                    <a:pt x="166" y="107"/>
                  </a:lnTo>
                  <a:lnTo>
                    <a:pt x="166" y="107"/>
                  </a:lnTo>
                  <a:lnTo>
                    <a:pt x="156" y="126"/>
                  </a:lnTo>
                  <a:lnTo>
                    <a:pt x="148" y="145"/>
                  </a:lnTo>
                  <a:lnTo>
                    <a:pt x="141" y="165"/>
                  </a:lnTo>
                  <a:lnTo>
                    <a:pt x="136" y="185"/>
                  </a:lnTo>
                  <a:lnTo>
                    <a:pt x="136" y="185"/>
                  </a:lnTo>
                  <a:lnTo>
                    <a:pt x="136" y="186"/>
                  </a:lnTo>
                  <a:lnTo>
                    <a:pt x="136" y="186"/>
                  </a:lnTo>
                  <a:lnTo>
                    <a:pt x="32" y="186"/>
                  </a:lnTo>
                  <a:lnTo>
                    <a:pt x="32" y="186"/>
                  </a:lnTo>
                  <a:lnTo>
                    <a:pt x="33" y="185"/>
                  </a:lnTo>
                  <a:lnTo>
                    <a:pt x="33" y="185"/>
                  </a:lnTo>
                  <a:lnTo>
                    <a:pt x="42" y="163"/>
                  </a:lnTo>
                  <a:lnTo>
                    <a:pt x="53" y="143"/>
                  </a:lnTo>
                  <a:lnTo>
                    <a:pt x="66" y="124"/>
                  </a:lnTo>
                  <a:lnTo>
                    <a:pt x="81" y="106"/>
                  </a:lnTo>
                  <a:lnTo>
                    <a:pt x="81" y="106"/>
                  </a:lnTo>
                  <a:lnTo>
                    <a:pt x="81" y="105"/>
                  </a:lnTo>
                  <a:lnTo>
                    <a:pt x="81" y="105"/>
                  </a:lnTo>
                  <a:lnTo>
                    <a:pt x="167" y="105"/>
                  </a:lnTo>
                  <a:lnTo>
                    <a:pt x="167" y="105"/>
                  </a:lnTo>
                  <a:close/>
                  <a:moveTo>
                    <a:pt x="278" y="105"/>
                  </a:moveTo>
                  <a:lnTo>
                    <a:pt x="278" y="105"/>
                  </a:lnTo>
                  <a:lnTo>
                    <a:pt x="278" y="186"/>
                  </a:lnTo>
                  <a:lnTo>
                    <a:pt x="278" y="186"/>
                  </a:lnTo>
                  <a:lnTo>
                    <a:pt x="149" y="186"/>
                  </a:lnTo>
                  <a:lnTo>
                    <a:pt x="149" y="186"/>
                  </a:lnTo>
                  <a:lnTo>
                    <a:pt x="150" y="185"/>
                  </a:lnTo>
                  <a:lnTo>
                    <a:pt x="150" y="185"/>
                  </a:lnTo>
                  <a:lnTo>
                    <a:pt x="155" y="164"/>
                  </a:lnTo>
                  <a:lnTo>
                    <a:pt x="162" y="144"/>
                  </a:lnTo>
                  <a:lnTo>
                    <a:pt x="172" y="125"/>
                  </a:lnTo>
                  <a:lnTo>
                    <a:pt x="183" y="106"/>
                  </a:lnTo>
                  <a:lnTo>
                    <a:pt x="183" y="106"/>
                  </a:lnTo>
                  <a:lnTo>
                    <a:pt x="183" y="105"/>
                  </a:lnTo>
                  <a:lnTo>
                    <a:pt x="183" y="105"/>
                  </a:lnTo>
                  <a:lnTo>
                    <a:pt x="278" y="105"/>
                  </a:lnTo>
                  <a:lnTo>
                    <a:pt x="278" y="105"/>
                  </a:lnTo>
                  <a:close/>
                  <a:moveTo>
                    <a:pt x="384" y="105"/>
                  </a:moveTo>
                  <a:lnTo>
                    <a:pt x="384" y="105"/>
                  </a:lnTo>
                  <a:lnTo>
                    <a:pt x="384" y="106"/>
                  </a:lnTo>
                  <a:lnTo>
                    <a:pt x="384" y="106"/>
                  </a:lnTo>
                  <a:lnTo>
                    <a:pt x="395" y="125"/>
                  </a:lnTo>
                  <a:lnTo>
                    <a:pt x="404" y="144"/>
                  </a:lnTo>
                  <a:lnTo>
                    <a:pt x="412" y="164"/>
                  </a:lnTo>
                  <a:lnTo>
                    <a:pt x="417" y="185"/>
                  </a:lnTo>
                  <a:lnTo>
                    <a:pt x="417" y="185"/>
                  </a:lnTo>
                  <a:lnTo>
                    <a:pt x="417" y="186"/>
                  </a:lnTo>
                  <a:lnTo>
                    <a:pt x="417" y="186"/>
                  </a:lnTo>
                  <a:lnTo>
                    <a:pt x="290" y="186"/>
                  </a:lnTo>
                  <a:lnTo>
                    <a:pt x="290" y="186"/>
                  </a:lnTo>
                  <a:lnTo>
                    <a:pt x="290" y="105"/>
                  </a:lnTo>
                  <a:lnTo>
                    <a:pt x="290" y="105"/>
                  </a:lnTo>
                  <a:lnTo>
                    <a:pt x="384" y="105"/>
                  </a:lnTo>
                  <a:lnTo>
                    <a:pt x="384" y="105"/>
                  </a:lnTo>
                  <a:close/>
                  <a:moveTo>
                    <a:pt x="486" y="105"/>
                  </a:moveTo>
                  <a:lnTo>
                    <a:pt x="486" y="105"/>
                  </a:lnTo>
                  <a:lnTo>
                    <a:pt x="486" y="106"/>
                  </a:lnTo>
                  <a:lnTo>
                    <a:pt x="486" y="106"/>
                  </a:lnTo>
                  <a:lnTo>
                    <a:pt x="501" y="124"/>
                  </a:lnTo>
                  <a:lnTo>
                    <a:pt x="514" y="143"/>
                  </a:lnTo>
                  <a:lnTo>
                    <a:pt x="525" y="163"/>
                  </a:lnTo>
                  <a:lnTo>
                    <a:pt x="534" y="185"/>
                  </a:lnTo>
                  <a:lnTo>
                    <a:pt x="534" y="185"/>
                  </a:lnTo>
                  <a:lnTo>
                    <a:pt x="535" y="186"/>
                  </a:lnTo>
                  <a:lnTo>
                    <a:pt x="535" y="186"/>
                  </a:lnTo>
                  <a:lnTo>
                    <a:pt x="431" y="186"/>
                  </a:lnTo>
                  <a:lnTo>
                    <a:pt x="431" y="186"/>
                  </a:lnTo>
                  <a:lnTo>
                    <a:pt x="431" y="185"/>
                  </a:lnTo>
                  <a:lnTo>
                    <a:pt x="431" y="185"/>
                  </a:lnTo>
                  <a:lnTo>
                    <a:pt x="426" y="165"/>
                  </a:lnTo>
                  <a:lnTo>
                    <a:pt x="419" y="145"/>
                  </a:lnTo>
                  <a:lnTo>
                    <a:pt x="411" y="126"/>
                  </a:lnTo>
                  <a:lnTo>
                    <a:pt x="400" y="107"/>
                  </a:lnTo>
                  <a:lnTo>
                    <a:pt x="400" y="107"/>
                  </a:lnTo>
                  <a:lnTo>
                    <a:pt x="400" y="105"/>
                  </a:lnTo>
                  <a:lnTo>
                    <a:pt x="400" y="105"/>
                  </a:lnTo>
                  <a:lnTo>
                    <a:pt x="486" y="105"/>
                  </a:lnTo>
                  <a:lnTo>
                    <a:pt x="486" y="105"/>
                  </a:lnTo>
                  <a:close/>
                  <a:moveTo>
                    <a:pt x="540" y="199"/>
                  </a:moveTo>
                  <a:lnTo>
                    <a:pt x="540" y="199"/>
                  </a:lnTo>
                  <a:lnTo>
                    <a:pt x="540" y="200"/>
                  </a:lnTo>
                  <a:lnTo>
                    <a:pt x="540" y="200"/>
                  </a:lnTo>
                  <a:lnTo>
                    <a:pt x="545" y="220"/>
                  </a:lnTo>
                  <a:lnTo>
                    <a:pt x="549" y="242"/>
                  </a:lnTo>
                  <a:lnTo>
                    <a:pt x="552" y="263"/>
                  </a:lnTo>
                  <a:lnTo>
                    <a:pt x="553" y="284"/>
                  </a:lnTo>
                  <a:lnTo>
                    <a:pt x="553" y="284"/>
                  </a:lnTo>
                  <a:lnTo>
                    <a:pt x="552" y="305"/>
                  </a:lnTo>
                  <a:lnTo>
                    <a:pt x="549" y="326"/>
                  </a:lnTo>
                  <a:lnTo>
                    <a:pt x="545" y="347"/>
                  </a:lnTo>
                  <a:lnTo>
                    <a:pt x="540" y="367"/>
                  </a:lnTo>
                  <a:lnTo>
                    <a:pt x="540" y="367"/>
                  </a:lnTo>
                  <a:lnTo>
                    <a:pt x="539" y="368"/>
                  </a:lnTo>
                  <a:lnTo>
                    <a:pt x="539" y="368"/>
                  </a:lnTo>
                  <a:lnTo>
                    <a:pt x="27" y="368"/>
                  </a:lnTo>
                  <a:lnTo>
                    <a:pt x="27" y="368"/>
                  </a:lnTo>
                  <a:lnTo>
                    <a:pt x="27" y="367"/>
                  </a:lnTo>
                  <a:lnTo>
                    <a:pt x="27" y="367"/>
                  </a:lnTo>
                  <a:lnTo>
                    <a:pt x="27" y="367"/>
                  </a:lnTo>
                  <a:lnTo>
                    <a:pt x="21" y="347"/>
                  </a:lnTo>
                  <a:lnTo>
                    <a:pt x="17" y="326"/>
                  </a:lnTo>
                  <a:lnTo>
                    <a:pt x="15" y="305"/>
                  </a:lnTo>
                  <a:lnTo>
                    <a:pt x="14" y="284"/>
                  </a:lnTo>
                  <a:lnTo>
                    <a:pt x="14" y="284"/>
                  </a:lnTo>
                  <a:lnTo>
                    <a:pt x="15" y="263"/>
                  </a:lnTo>
                  <a:lnTo>
                    <a:pt x="17" y="242"/>
                  </a:lnTo>
                  <a:lnTo>
                    <a:pt x="21" y="220"/>
                  </a:lnTo>
                  <a:lnTo>
                    <a:pt x="27" y="200"/>
                  </a:lnTo>
                  <a:lnTo>
                    <a:pt x="27" y="200"/>
                  </a:lnTo>
                  <a:lnTo>
                    <a:pt x="27" y="199"/>
                  </a:lnTo>
                  <a:lnTo>
                    <a:pt x="27" y="199"/>
                  </a:lnTo>
                  <a:lnTo>
                    <a:pt x="540" y="199"/>
                  </a:lnTo>
                  <a:lnTo>
                    <a:pt x="540" y="199"/>
                  </a:lnTo>
                  <a:close/>
                  <a:moveTo>
                    <a:pt x="136" y="381"/>
                  </a:moveTo>
                  <a:lnTo>
                    <a:pt x="136" y="381"/>
                  </a:lnTo>
                  <a:lnTo>
                    <a:pt x="136" y="381"/>
                  </a:lnTo>
                  <a:lnTo>
                    <a:pt x="136" y="381"/>
                  </a:lnTo>
                  <a:lnTo>
                    <a:pt x="141" y="402"/>
                  </a:lnTo>
                  <a:lnTo>
                    <a:pt x="148" y="421"/>
                  </a:lnTo>
                  <a:lnTo>
                    <a:pt x="156" y="441"/>
                  </a:lnTo>
                  <a:lnTo>
                    <a:pt x="166" y="460"/>
                  </a:lnTo>
                  <a:lnTo>
                    <a:pt x="166" y="460"/>
                  </a:lnTo>
                  <a:lnTo>
                    <a:pt x="167" y="461"/>
                  </a:lnTo>
                  <a:lnTo>
                    <a:pt x="167" y="461"/>
                  </a:lnTo>
                  <a:lnTo>
                    <a:pt x="81" y="461"/>
                  </a:lnTo>
                  <a:lnTo>
                    <a:pt x="81" y="461"/>
                  </a:lnTo>
                  <a:lnTo>
                    <a:pt x="81" y="461"/>
                  </a:lnTo>
                  <a:lnTo>
                    <a:pt x="81" y="461"/>
                  </a:lnTo>
                  <a:lnTo>
                    <a:pt x="81" y="461"/>
                  </a:lnTo>
                  <a:lnTo>
                    <a:pt x="66" y="443"/>
                  </a:lnTo>
                  <a:lnTo>
                    <a:pt x="53" y="423"/>
                  </a:lnTo>
                  <a:lnTo>
                    <a:pt x="42" y="403"/>
                  </a:lnTo>
                  <a:lnTo>
                    <a:pt x="33" y="382"/>
                  </a:lnTo>
                  <a:lnTo>
                    <a:pt x="33" y="382"/>
                  </a:lnTo>
                  <a:lnTo>
                    <a:pt x="32" y="381"/>
                  </a:lnTo>
                  <a:lnTo>
                    <a:pt x="32" y="381"/>
                  </a:lnTo>
                  <a:lnTo>
                    <a:pt x="136" y="381"/>
                  </a:lnTo>
                  <a:lnTo>
                    <a:pt x="136" y="381"/>
                  </a:lnTo>
                  <a:close/>
                  <a:moveTo>
                    <a:pt x="278" y="381"/>
                  </a:moveTo>
                  <a:lnTo>
                    <a:pt x="278" y="381"/>
                  </a:lnTo>
                  <a:lnTo>
                    <a:pt x="278" y="461"/>
                  </a:lnTo>
                  <a:lnTo>
                    <a:pt x="278" y="461"/>
                  </a:lnTo>
                  <a:lnTo>
                    <a:pt x="183" y="461"/>
                  </a:lnTo>
                  <a:lnTo>
                    <a:pt x="183" y="461"/>
                  </a:lnTo>
                  <a:lnTo>
                    <a:pt x="183" y="461"/>
                  </a:lnTo>
                  <a:lnTo>
                    <a:pt x="183" y="461"/>
                  </a:lnTo>
                  <a:lnTo>
                    <a:pt x="172" y="442"/>
                  </a:lnTo>
                  <a:lnTo>
                    <a:pt x="162" y="422"/>
                  </a:lnTo>
                  <a:lnTo>
                    <a:pt x="155" y="402"/>
                  </a:lnTo>
                  <a:lnTo>
                    <a:pt x="150" y="382"/>
                  </a:lnTo>
                  <a:lnTo>
                    <a:pt x="150" y="382"/>
                  </a:lnTo>
                  <a:lnTo>
                    <a:pt x="149" y="381"/>
                  </a:lnTo>
                  <a:lnTo>
                    <a:pt x="149" y="381"/>
                  </a:lnTo>
                  <a:lnTo>
                    <a:pt x="278" y="381"/>
                  </a:lnTo>
                  <a:lnTo>
                    <a:pt x="278" y="381"/>
                  </a:lnTo>
                  <a:close/>
                  <a:moveTo>
                    <a:pt x="417" y="381"/>
                  </a:moveTo>
                  <a:lnTo>
                    <a:pt x="417" y="381"/>
                  </a:lnTo>
                  <a:lnTo>
                    <a:pt x="417" y="382"/>
                  </a:lnTo>
                  <a:lnTo>
                    <a:pt x="417" y="382"/>
                  </a:lnTo>
                  <a:lnTo>
                    <a:pt x="412" y="402"/>
                  </a:lnTo>
                  <a:lnTo>
                    <a:pt x="404" y="422"/>
                  </a:lnTo>
                  <a:lnTo>
                    <a:pt x="395" y="442"/>
                  </a:lnTo>
                  <a:lnTo>
                    <a:pt x="384" y="461"/>
                  </a:lnTo>
                  <a:lnTo>
                    <a:pt x="384" y="461"/>
                  </a:lnTo>
                  <a:lnTo>
                    <a:pt x="384" y="461"/>
                  </a:lnTo>
                  <a:lnTo>
                    <a:pt x="384" y="461"/>
                  </a:lnTo>
                  <a:lnTo>
                    <a:pt x="290" y="461"/>
                  </a:lnTo>
                  <a:lnTo>
                    <a:pt x="290" y="461"/>
                  </a:lnTo>
                  <a:lnTo>
                    <a:pt x="290" y="381"/>
                  </a:lnTo>
                  <a:lnTo>
                    <a:pt x="290" y="381"/>
                  </a:lnTo>
                  <a:lnTo>
                    <a:pt x="417" y="381"/>
                  </a:lnTo>
                  <a:lnTo>
                    <a:pt x="417" y="381"/>
                  </a:lnTo>
                  <a:close/>
                  <a:moveTo>
                    <a:pt x="535" y="381"/>
                  </a:moveTo>
                  <a:lnTo>
                    <a:pt x="535" y="381"/>
                  </a:lnTo>
                  <a:lnTo>
                    <a:pt x="534" y="382"/>
                  </a:lnTo>
                  <a:lnTo>
                    <a:pt x="534" y="382"/>
                  </a:lnTo>
                  <a:lnTo>
                    <a:pt x="525" y="403"/>
                  </a:lnTo>
                  <a:lnTo>
                    <a:pt x="514" y="423"/>
                  </a:lnTo>
                  <a:lnTo>
                    <a:pt x="501" y="443"/>
                  </a:lnTo>
                  <a:lnTo>
                    <a:pt x="486" y="461"/>
                  </a:lnTo>
                  <a:lnTo>
                    <a:pt x="486" y="461"/>
                  </a:lnTo>
                  <a:lnTo>
                    <a:pt x="486" y="461"/>
                  </a:lnTo>
                  <a:lnTo>
                    <a:pt x="486" y="461"/>
                  </a:lnTo>
                  <a:lnTo>
                    <a:pt x="400" y="461"/>
                  </a:lnTo>
                  <a:lnTo>
                    <a:pt x="400" y="461"/>
                  </a:lnTo>
                  <a:lnTo>
                    <a:pt x="400" y="460"/>
                  </a:lnTo>
                  <a:lnTo>
                    <a:pt x="400" y="460"/>
                  </a:lnTo>
                  <a:lnTo>
                    <a:pt x="400" y="460"/>
                  </a:lnTo>
                  <a:lnTo>
                    <a:pt x="411" y="441"/>
                  </a:lnTo>
                  <a:lnTo>
                    <a:pt x="419" y="421"/>
                  </a:lnTo>
                  <a:lnTo>
                    <a:pt x="426" y="402"/>
                  </a:lnTo>
                  <a:lnTo>
                    <a:pt x="431" y="381"/>
                  </a:lnTo>
                  <a:lnTo>
                    <a:pt x="431" y="381"/>
                  </a:lnTo>
                  <a:lnTo>
                    <a:pt x="431" y="381"/>
                  </a:lnTo>
                  <a:lnTo>
                    <a:pt x="431" y="381"/>
                  </a:lnTo>
                  <a:lnTo>
                    <a:pt x="535" y="381"/>
                  </a:lnTo>
                  <a:lnTo>
                    <a:pt x="535" y="381"/>
                  </a:lnTo>
                  <a:close/>
                  <a:moveTo>
                    <a:pt x="176" y="475"/>
                  </a:moveTo>
                  <a:lnTo>
                    <a:pt x="176" y="475"/>
                  </a:lnTo>
                  <a:lnTo>
                    <a:pt x="176" y="475"/>
                  </a:lnTo>
                  <a:lnTo>
                    <a:pt x="176" y="475"/>
                  </a:lnTo>
                  <a:lnTo>
                    <a:pt x="191" y="495"/>
                  </a:lnTo>
                  <a:lnTo>
                    <a:pt x="208" y="513"/>
                  </a:lnTo>
                  <a:lnTo>
                    <a:pt x="227" y="531"/>
                  </a:lnTo>
                  <a:lnTo>
                    <a:pt x="247" y="548"/>
                  </a:lnTo>
                  <a:lnTo>
                    <a:pt x="247" y="548"/>
                  </a:lnTo>
                  <a:lnTo>
                    <a:pt x="253" y="551"/>
                  </a:lnTo>
                  <a:lnTo>
                    <a:pt x="253" y="551"/>
                  </a:lnTo>
                  <a:lnTo>
                    <a:pt x="247" y="550"/>
                  </a:lnTo>
                  <a:lnTo>
                    <a:pt x="247" y="550"/>
                  </a:lnTo>
                  <a:lnTo>
                    <a:pt x="247" y="550"/>
                  </a:lnTo>
                  <a:lnTo>
                    <a:pt x="226" y="546"/>
                  </a:lnTo>
                  <a:lnTo>
                    <a:pt x="205" y="541"/>
                  </a:lnTo>
                  <a:lnTo>
                    <a:pt x="185" y="534"/>
                  </a:lnTo>
                  <a:lnTo>
                    <a:pt x="165" y="525"/>
                  </a:lnTo>
                  <a:lnTo>
                    <a:pt x="146" y="515"/>
                  </a:lnTo>
                  <a:lnTo>
                    <a:pt x="129" y="504"/>
                  </a:lnTo>
                  <a:lnTo>
                    <a:pt x="111" y="491"/>
                  </a:lnTo>
                  <a:lnTo>
                    <a:pt x="95" y="476"/>
                  </a:lnTo>
                  <a:lnTo>
                    <a:pt x="95" y="476"/>
                  </a:lnTo>
                  <a:lnTo>
                    <a:pt x="94" y="475"/>
                  </a:lnTo>
                  <a:lnTo>
                    <a:pt x="94" y="475"/>
                  </a:lnTo>
                  <a:lnTo>
                    <a:pt x="176" y="475"/>
                  </a:lnTo>
                  <a:lnTo>
                    <a:pt x="176" y="475"/>
                  </a:lnTo>
                  <a:close/>
                  <a:moveTo>
                    <a:pt x="278" y="475"/>
                  </a:moveTo>
                  <a:lnTo>
                    <a:pt x="278" y="475"/>
                  </a:lnTo>
                  <a:lnTo>
                    <a:pt x="278" y="552"/>
                  </a:lnTo>
                  <a:lnTo>
                    <a:pt x="278" y="552"/>
                  </a:lnTo>
                  <a:lnTo>
                    <a:pt x="262" y="542"/>
                  </a:lnTo>
                  <a:lnTo>
                    <a:pt x="262" y="542"/>
                  </a:lnTo>
                  <a:lnTo>
                    <a:pt x="247" y="531"/>
                  </a:lnTo>
                  <a:lnTo>
                    <a:pt x="230" y="516"/>
                  </a:lnTo>
                  <a:lnTo>
                    <a:pt x="212" y="498"/>
                  </a:lnTo>
                  <a:lnTo>
                    <a:pt x="203" y="487"/>
                  </a:lnTo>
                  <a:lnTo>
                    <a:pt x="194" y="476"/>
                  </a:lnTo>
                  <a:lnTo>
                    <a:pt x="194" y="476"/>
                  </a:lnTo>
                  <a:lnTo>
                    <a:pt x="192" y="475"/>
                  </a:lnTo>
                  <a:lnTo>
                    <a:pt x="192" y="475"/>
                  </a:lnTo>
                  <a:lnTo>
                    <a:pt x="278" y="475"/>
                  </a:lnTo>
                  <a:lnTo>
                    <a:pt x="278" y="475"/>
                  </a:lnTo>
                  <a:close/>
                  <a:moveTo>
                    <a:pt x="374" y="475"/>
                  </a:moveTo>
                  <a:lnTo>
                    <a:pt x="374" y="475"/>
                  </a:lnTo>
                  <a:lnTo>
                    <a:pt x="373" y="476"/>
                  </a:lnTo>
                  <a:lnTo>
                    <a:pt x="373" y="476"/>
                  </a:lnTo>
                  <a:lnTo>
                    <a:pt x="364" y="487"/>
                  </a:lnTo>
                  <a:lnTo>
                    <a:pt x="355" y="498"/>
                  </a:lnTo>
                  <a:lnTo>
                    <a:pt x="337" y="516"/>
                  </a:lnTo>
                  <a:lnTo>
                    <a:pt x="320" y="531"/>
                  </a:lnTo>
                  <a:lnTo>
                    <a:pt x="305" y="542"/>
                  </a:lnTo>
                  <a:lnTo>
                    <a:pt x="305" y="542"/>
                  </a:lnTo>
                  <a:lnTo>
                    <a:pt x="290" y="552"/>
                  </a:lnTo>
                  <a:lnTo>
                    <a:pt x="290" y="552"/>
                  </a:lnTo>
                  <a:lnTo>
                    <a:pt x="290" y="475"/>
                  </a:lnTo>
                  <a:lnTo>
                    <a:pt x="290" y="475"/>
                  </a:lnTo>
                  <a:lnTo>
                    <a:pt x="374" y="475"/>
                  </a:lnTo>
                  <a:lnTo>
                    <a:pt x="374" y="475"/>
                  </a:lnTo>
                  <a:close/>
                  <a:moveTo>
                    <a:pt x="473" y="475"/>
                  </a:moveTo>
                  <a:lnTo>
                    <a:pt x="473" y="475"/>
                  </a:lnTo>
                  <a:lnTo>
                    <a:pt x="471" y="476"/>
                  </a:lnTo>
                  <a:lnTo>
                    <a:pt x="471" y="476"/>
                  </a:lnTo>
                  <a:lnTo>
                    <a:pt x="455" y="491"/>
                  </a:lnTo>
                  <a:lnTo>
                    <a:pt x="438" y="504"/>
                  </a:lnTo>
                  <a:lnTo>
                    <a:pt x="420" y="515"/>
                  </a:lnTo>
                  <a:lnTo>
                    <a:pt x="401" y="525"/>
                  </a:lnTo>
                  <a:lnTo>
                    <a:pt x="382" y="534"/>
                  </a:lnTo>
                  <a:lnTo>
                    <a:pt x="361" y="541"/>
                  </a:lnTo>
                  <a:lnTo>
                    <a:pt x="340" y="547"/>
                  </a:lnTo>
                  <a:lnTo>
                    <a:pt x="319" y="551"/>
                  </a:lnTo>
                  <a:lnTo>
                    <a:pt x="319" y="551"/>
                  </a:lnTo>
                  <a:lnTo>
                    <a:pt x="313" y="551"/>
                  </a:lnTo>
                  <a:lnTo>
                    <a:pt x="313" y="551"/>
                  </a:lnTo>
                  <a:lnTo>
                    <a:pt x="319" y="547"/>
                  </a:lnTo>
                  <a:lnTo>
                    <a:pt x="319" y="547"/>
                  </a:lnTo>
                  <a:lnTo>
                    <a:pt x="334" y="537"/>
                  </a:lnTo>
                  <a:lnTo>
                    <a:pt x="351" y="521"/>
                  </a:lnTo>
                  <a:lnTo>
                    <a:pt x="361" y="511"/>
                  </a:lnTo>
                  <a:lnTo>
                    <a:pt x="371" y="500"/>
                  </a:lnTo>
                  <a:lnTo>
                    <a:pt x="381" y="488"/>
                  </a:lnTo>
                  <a:lnTo>
                    <a:pt x="391" y="475"/>
                  </a:lnTo>
                  <a:lnTo>
                    <a:pt x="391" y="475"/>
                  </a:lnTo>
                  <a:lnTo>
                    <a:pt x="391" y="475"/>
                  </a:lnTo>
                  <a:lnTo>
                    <a:pt x="391" y="475"/>
                  </a:lnTo>
                  <a:lnTo>
                    <a:pt x="473" y="475"/>
                  </a:lnTo>
                  <a:lnTo>
                    <a:pt x="473" y="47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7" name="Freeform 27"/>
            <p:cNvSpPr>
              <a:spLocks/>
            </p:cNvSpPr>
            <p:nvPr userDrawn="1"/>
          </p:nvSpPr>
          <p:spPr bwMode="auto">
            <a:xfrm>
              <a:off x="1658938" y="1789113"/>
              <a:ext cx="107950" cy="187325"/>
            </a:xfrm>
            <a:custGeom>
              <a:avLst/>
              <a:gdLst>
                <a:gd name="T0" fmla="*/ 68 w 68"/>
                <a:gd name="T1" fmla="*/ 1 h 118"/>
                <a:gd name="T2" fmla="*/ 68 w 68"/>
                <a:gd name="T3" fmla="*/ 1 h 118"/>
                <a:gd name="T4" fmla="*/ 66 w 68"/>
                <a:gd name="T5" fmla="*/ 2 h 118"/>
                <a:gd name="T6" fmla="*/ 65 w 68"/>
                <a:gd name="T7" fmla="*/ 4 h 118"/>
                <a:gd name="T8" fmla="*/ 62 w 68"/>
                <a:gd name="T9" fmla="*/ 8 h 118"/>
                <a:gd name="T10" fmla="*/ 57 w 68"/>
                <a:gd name="T11" fmla="*/ 24 h 118"/>
                <a:gd name="T12" fmla="*/ 36 w 68"/>
                <a:gd name="T13" fmla="*/ 95 h 118"/>
                <a:gd name="T14" fmla="*/ 36 w 68"/>
                <a:gd name="T15" fmla="*/ 95 h 118"/>
                <a:gd name="T16" fmla="*/ 34 w 68"/>
                <a:gd name="T17" fmla="*/ 104 h 118"/>
                <a:gd name="T18" fmla="*/ 33 w 68"/>
                <a:gd name="T19" fmla="*/ 110 h 118"/>
                <a:gd name="T20" fmla="*/ 34 w 68"/>
                <a:gd name="T21" fmla="*/ 114 h 118"/>
                <a:gd name="T22" fmla="*/ 35 w 68"/>
                <a:gd name="T23" fmla="*/ 117 h 118"/>
                <a:gd name="T24" fmla="*/ 35 w 68"/>
                <a:gd name="T25" fmla="*/ 118 h 118"/>
                <a:gd name="T26" fmla="*/ 0 w 68"/>
                <a:gd name="T27" fmla="*/ 118 h 118"/>
                <a:gd name="T28" fmla="*/ 0 w 68"/>
                <a:gd name="T29" fmla="*/ 117 h 118"/>
                <a:gd name="T30" fmla="*/ 0 w 68"/>
                <a:gd name="T31" fmla="*/ 117 h 118"/>
                <a:gd name="T32" fmla="*/ 4 w 68"/>
                <a:gd name="T33" fmla="*/ 114 h 118"/>
                <a:gd name="T34" fmla="*/ 6 w 68"/>
                <a:gd name="T35" fmla="*/ 111 h 118"/>
                <a:gd name="T36" fmla="*/ 9 w 68"/>
                <a:gd name="T37" fmla="*/ 105 h 118"/>
                <a:gd name="T38" fmla="*/ 11 w 68"/>
                <a:gd name="T39" fmla="*/ 96 h 118"/>
                <a:gd name="T40" fmla="*/ 32 w 68"/>
                <a:gd name="T41" fmla="*/ 25 h 118"/>
                <a:gd name="T42" fmla="*/ 32 w 68"/>
                <a:gd name="T43" fmla="*/ 25 h 118"/>
                <a:gd name="T44" fmla="*/ 34 w 68"/>
                <a:gd name="T45" fmla="*/ 15 h 118"/>
                <a:gd name="T46" fmla="*/ 35 w 68"/>
                <a:gd name="T47" fmla="*/ 9 h 118"/>
                <a:gd name="T48" fmla="*/ 35 w 68"/>
                <a:gd name="T49" fmla="*/ 5 h 118"/>
                <a:gd name="T50" fmla="*/ 34 w 68"/>
                <a:gd name="T51" fmla="*/ 1 h 118"/>
                <a:gd name="T52" fmla="*/ 34 w 68"/>
                <a:gd name="T53" fmla="*/ 0 h 118"/>
                <a:gd name="T54" fmla="*/ 68 w 68"/>
                <a:gd name="T55" fmla="*/ 0 h 118"/>
                <a:gd name="T56" fmla="*/ 68 w 68"/>
                <a:gd name="T57" fmla="*/ 1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8" h="118">
                  <a:moveTo>
                    <a:pt x="68" y="1"/>
                  </a:moveTo>
                  <a:lnTo>
                    <a:pt x="68" y="1"/>
                  </a:lnTo>
                  <a:lnTo>
                    <a:pt x="66" y="2"/>
                  </a:lnTo>
                  <a:lnTo>
                    <a:pt x="65" y="4"/>
                  </a:lnTo>
                  <a:lnTo>
                    <a:pt x="62" y="8"/>
                  </a:lnTo>
                  <a:lnTo>
                    <a:pt x="57" y="24"/>
                  </a:lnTo>
                  <a:lnTo>
                    <a:pt x="36" y="95"/>
                  </a:lnTo>
                  <a:lnTo>
                    <a:pt x="36" y="95"/>
                  </a:lnTo>
                  <a:lnTo>
                    <a:pt x="34" y="104"/>
                  </a:lnTo>
                  <a:lnTo>
                    <a:pt x="33" y="110"/>
                  </a:lnTo>
                  <a:lnTo>
                    <a:pt x="34" y="114"/>
                  </a:lnTo>
                  <a:lnTo>
                    <a:pt x="35" y="117"/>
                  </a:lnTo>
                  <a:lnTo>
                    <a:pt x="35" y="118"/>
                  </a:lnTo>
                  <a:lnTo>
                    <a:pt x="0" y="118"/>
                  </a:lnTo>
                  <a:lnTo>
                    <a:pt x="0" y="117"/>
                  </a:lnTo>
                  <a:lnTo>
                    <a:pt x="0" y="117"/>
                  </a:lnTo>
                  <a:lnTo>
                    <a:pt x="4" y="114"/>
                  </a:lnTo>
                  <a:lnTo>
                    <a:pt x="6" y="111"/>
                  </a:lnTo>
                  <a:lnTo>
                    <a:pt x="9" y="105"/>
                  </a:lnTo>
                  <a:lnTo>
                    <a:pt x="11" y="96"/>
                  </a:lnTo>
                  <a:lnTo>
                    <a:pt x="32" y="25"/>
                  </a:lnTo>
                  <a:lnTo>
                    <a:pt x="32" y="25"/>
                  </a:lnTo>
                  <a:lnTo>
                    <a:pt x="34" y="15"/>
                  </a:lnTo>
                  <a:lnTo>
                    <a:pt x="35" y="9"/>
                  </a:lnTo>
                  <a:lnTo>
                    <a:pt x="35" y="5"/>
                  </a:lnTo>
                  <a:lnTo>
                    <a:pt x="34" y="1"/>
                  </a:lnTo>
                  <a:lnTo>
                    <a:pt x="34" y="0"/>
                  </a:lnTo>
                  <a:lnTo>
                    <a:pt x="68" y="0"/>
                  </a:lnTo>
                  <a:lnTo>
                    <a:pt x="68"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 name="Freeform 28"/>
            <p:cNvSpPr>
              <a:spLocks/>
            </p:cNvSpPr>
            <p:nvPr userDrawn="1"/>
          </p:nvSpPr>
          <p:spPr bwMode="auto">
            <a:xfrm>
              <a:off x="1289051" y="1785938"/>
              <a:ext cx="138113" cy="193675"/>
            </a:xfrm>
            <a:custGeom>
              <a:avLst/>
              <a:gdLst>
                <a:gd name="T0" fmla="*/ 8 w 87"/>
                <a:gd name="T1" fmla="*/ 90 h 122"/>
                <a:gd name="T2" fmla="*/ 10 w 87"/>
                <a:gd name="T3" fmla="*/ 101 h 122"/>
                <a:gd name="T4" fmla="*/ 16 w 87"/>
                <a:gd name="T5" fmla="*/ 109 h 122"/>
                <a:gd name="T6" fmla="*/ 25 w 87"/>
                <a:gd name="T7" fmla="*/ 113 h 122"/>
                <a:gd name="T8" fmla="*/ 38 w 87"/>
                <a:gd name="T9" fmla="*/ 114 h 122"/>
                <a:gd name="T10" fmla="*/ 42 w 87"/>
                <a:gd name="T11" fmla="*/ 113 h 122"/>
                <a:gd name="T12" fmla="*/ 50 w 87"/>
                <a:gd name="T13" fmla="*/ 110 h 122"/>
                <a:gd name="T14" fmla="*/ 55 w 87"/>
                <a:gd name="T15" fmla="*/ 104 h 122"/>
                <a:gd name="T16" fmla="*/ 58 w 87"/>
                <a:gd name="T17" fmla="*/ 97 h 122"/>
                <a:gd name="T18" fmla="*/ 58 w 87"/>
                <a:gd name="T19" fmla="*/ 94 h 122"/>
                <a:gd name="T20" fmla="*/ 54 w 87"/>
                <a:gd name="T21" fmla="*/ 82 h 122"/>
                <a:gd name="T22" fmla="*/ 43 w 87"/>
                <a:gd name="T23" fmla="*/ 72 h 122"/>
                <a:gd name="T24" fmla="*/ 38 w 87"/>
                <a:gd name="T25" fmla="*/ 68 h 122"/>
                <a:gd name="T26" fmla="*/ 22 w 87"/>
                <a:gd name="T27" fmla="*/ 54 h 122"/>
                <a:gd name="T28" fmla="*/ 17 w 87"/>
                <a:gd name="T29" fmla="*/ 46 h 122"/>
                <a:gd name="T30" fmla="*/ 16 w 87"/>
                <a:gd name="T31" fmla="*/ 36 h 122"/>
                <a:gd name="T32" fmla="*/ 17 w 87"/>
                <a:gd name="T33" fmla="*/ 29 h 122"/>
                <a:gd name="T34" fmla="*/ 22 w 87"/>
                <a:gd name="T35" fmla="*/ 15 h 122"/>
                <a:gd name="T36" fmla="*/ 33 w 87"/>
                <a:gd name="T37" fmla="*/ 6 h 122"/>
                <a:gd name="T38" fmla="*/ 48 w 87"/>
                <a:gd name="T39" fmla="*/ 1 h 122"/>
                <a:gd name="T40" fmla="*/ 56 w 87"/>
                <a:gd name="T41" fmla="*/ 0 h 122"/>
                <a:gd name="T42" fmla="*/ 77 w 87"/>
                <a:gd name="T43" fmla="*/ 2 h 122"/>
                <a:gd name="T44" fmla="*/ 87 w 87"/>
                <a:gd name="T45" fmla="*/ 5 h 122"/>
                <a:gd name="T46" fmla="*/ 80 w 87"/>
                <a:gd name="T47" fmla="*/ 27 h 122"/>
                <a:gd name="T48" fmla="*/ 77 w 87"/>
                <a:gd name="T49" fmla="*/ 17 h 122"/>
                <a:gd name="T50" fmla="*/ 73 w 87"/>
                <a:gd name="T51" fmla="*/ 11 h 122"/>
                <a:gd name="T52" fmla="*/ 65 w 87"/>
                <a:gd name="T53" fmla="*/ 8 h 122"/>
                <a:gd name="T54" fmla="*/ 55 w 87"/>
                <a:gd name="T55" fmla="*/ 8 h 122"/>
                <a:gd name="T56" fmla="*/ 50 w 87"/>
                <a:gd name="T57" fmla="*/ 8 h 122"/>
                <a:gd name="T58" fmla="*/ 44 w 87"/>
                <a:gd name="T59" fmla="*/ 12 h 122"/>
                <a:gd name="T60" fmla="*/ 39 w 87"/>
                <a:gd name="T61" fmla="*/ 17 h 122"/>
                <a:gd name="T62" fmla="*/ 37 w 87"/>
                <a:gd name="T63" fmla="*/ 28 h 122"/>
                <a:gd name="T64" fmla="*/ 38 w 87"/>
                <a:gd name="T65" fmla="*/ 34 h 122"/>
                <a:gd name="T66" fmla="*/ 45 w 87"/>
                <a:gd name="T67" fmla="*/ 44 h 122"/>
                <a:gd name="T68" fmla="*/ 57 w 87"/>
                <a:gd name="T69" fmla="*/ 52 h 122"/>
                <a:gd name="T70" fmla="*/ 66 w 87"/>
                <a:gd name="T71" fmla="*/ 58 h 122"/>
                <a:gd name="T72" fmla="*/ 77 w 87"/>
                <a:gd name="T73" fmla="*/ 69 h 122"/>
                <a:gd name="T74" fmla="*/ 80 w 87"/>
                <a:gd name="T75" fmla="*/ 79 h 122"/>
                <a:gd name="T76" fmla="*/ 81 w 87"/>
                <a:gd name="T77" fmla="*/ 84 h 122"/>
                <a:gd name="T78" fmla="*/ 77 w 87"/>
                <a:gd name="T79" fmla="*/ 100 h 122"/>
                <a:gd name="T80" fmla="*/ 68 w 87"/>
                <a:gd name="T81" fmla="*/ 112 h 122"/>
                <a:gd name="T82" fmla="*/ 54 w 87"/>
                <a:gd name="T83" fmla="*/ 120 h 122"/>
                <a:gd name="T84" fmla="*/ 35 w 87"/>
                <a:gd name="T85" fmla="*/ 122 h 122"/>
                <a:gd name="T86" fmla="*/ 24 w 87"/>
                <a:gd name="T87" fmla="*/ 121 h 122"/>
                <a:gd name="T88" fmla="*/ 6 w 87"/>
                <a:gd name="T89" fmla="*/ 116 h 122"/>
                <a:gd name="T90" fmla="*/ 0 w 87"/>
                <a:gd name="T91" fmla="*/ 112 h 122"/>
                <a:gd name="T92" fmla="*/ 8 w 87"/>
                <a:gd name="T93" fmla="*/ 9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7" h="122">
                  <a:moveTo>
                    <a:pt x="8" y="90"/>
                  </a:moveTo>
                  <a:lnTo>
                    <a:pt x="8" y="90"/>
                  </a:lnTo>
                  <a:lnTo>
                    <a:pt x="9" y="96"/>
                  </a:lnTo>
                  <a:lnTo>
                    <a:pt x="10" y="101"/>
                  </a:lnTo>
                  <a:lnTo>
                    <a:pt x="13" y="106"/>
                  </a:lnTo>
                  <a:lnTo>
                    <a:pt x="16" y="109"/>
                  </a:lnTo>
                  <a:lnTo>
                    <a:pt x="20" y="112"/>
                  </a:lnTo>
                  <a:lnTo>
                    <a:pt x="25" y="113"/>
                  </a:lnTo>
                  <a:lnTo>
                    <a:pt x="31" y="114"/>
                  </a:lnTo>
                  <a:lnTo>
                    <a:pt x="38" y="114"/>
                  </a:lnTo>
                  <a:lnTo>
                    <a:pt x="38" y="114"/>
                  </a:lnTo>
                  <a:lnTo>
                    <a:pt x="42" y="113"/>
                  </a:lnTo>
                  <a:lnTo>
                    <a:pt x="46" y="112"/>
                  </a:lnTo>
                  <a:lnTo>
                    <a:pt x="50" y="110"/>
                  </a:lnTo>
                  <a:lnTo>
                    <a:pt x="53" y="107"/>
                  </a:lnTo>
                  <a:lnTo>
                    <a:pt x="55" y="104"/>
                  </a:lnTo>
                  <a:lnTo>
                    <a:pt x="57" y="101"/>
                  </a:lnTo>
                  <a:lnTo>
                    <a:pt x="58" y="97"/>
                  </a:lnTo>
                  <a:lnTo>
                    <a:pt x="58" y="94"/>
                  </a:lnTo>
                  <a:lnTo>
                    <a:pt x="58" y="94"/>
                  </a:lnTo>
                  <a:lnTo>
                    <a:pt x="57" y="88"/>
                  </a:lnTo>
                  <a:lnTo>
                    <a:pt x="54" y="82"/>
                  </a:lnTo>
                  <a:lnTo>
                    <a:pt x="50" y="77"/>
                  </a:lnTo>
                  <a:lnTo>
                    <a:pt x="43" y="72"/>
                  </a:lnTo>
                  <a:lnTo>
                    <a:pt x="38" y="68"/>
                  </a:lnTo>
                  <a:lnTo>
                    <a:pt x="38" y="68"/>
                  </a:lnTo>
                  <a:lnTo>
                    <a:pt x="29" y="62"/>
                  </a:lnTo>
                  <a:lnTo>
                    <a:pt x="22" y="54"/>
                  </a:lnTo>
                  <a:lnTo>
                    <a:pt x="20" y="51"/>
                  </a:lnTo>
                  <a:lnTo>
                    <a:pt x="17" y="46"/>
                  </a:lnTo>
                  <a:lnTo>
                    <a:pt x="16" y="41"/>
                  </a:lnTo>
                  <a:lnTo>
                    <a:pt x="16" y="36"/>
                  </a:lnTo>
                  <a:lnTo>
                    <a:pt x="16" y="36"/>
                  </a:lnTo>
                  <a:lnTo>
                    <a:pt x="17" y="29"/>
                  </a:lnTo>
                  <a:lnTo>
                    <a:pt x="19" y="22"/>
                  </a:lnTo>
                  <a:lnTo>
                    <a:pt x="22" y="15"/>
                  </a:lnTo>
                  <a:lnTo>
                    <a:pt x="27" y="10"/>
                  </a:lnTo>
                  <a:lnTo>
                    <a:pt x="33" y="6"/>
                  </a:lnTo>
                  <a:lnTo>
                    <a:pt x="40" y="3"/>
                  </a:lnTo>
                  <a:lnTo>
                    <a:pt x="48" y="1"/>
                  </a:lnTo>
                  <a:lnTo>
                    <a:pt x="56" y="0"/>
                  </a:lnTo>
                  <a:lnTo>
                    <a:pt x="56" y="0"/>
                  </a:lnTo>
                  <a:lnTo>
                    <a:pt x="67" y="0"/>
                  </a:lnTo>
                  <a:lnTo>
                    <a:pt x="77" y="2"/>
                  </a:lnTo>
                  <a:lnTo>
                    <a:pt x="77" y="2"/>
                  </a:lnTo>
                  <a:lnTo>
                    <a:pt x="87" y="5"/>
                  </a:lnTo>
                  <a:lnTo>
                    <a:pt x="82" y="27"/>
                  </a:lnTo>
                  <a:lnTo>
                    <a:pt x="80" y="27"/>
                  </a:lnTo>
                  <a:lnTo>
                    <a:pt x="80" y="27"/>
                  </a:lnTo>
                  <a:lnTo>
                    <a:pt x="77" y="17"/>
                  </a:lnTo>
                  <a:lnTo>
                    <a:pt x="75" y="14"/>
                  </a:lnTo>
                  <a:lnTo>
                    <a:pt x="73" y="11"/>
                  </a:lnTo>
                  <a:lnTo>
                    <a:pt x="70" y="9"/>
                  </a:lnTo>
                  <a:lnTo>
                    <a:pt x="65" y="8"/>
                  </a:lnTo>
                  <a:lnTo>
                    <a:pt x="61" y="7"/>
                  </a:lnTo>
                  <a:lnTo>
                    <a:pt x="55" y="8"/>
                  </a:lnTo>
                  <a:lnTo>
                    <a:pt x="55" y="8"/>
                  </a:lnTo>
                  <a:lnTo>
                    <a:pt x="50" y="8"/>
                  </a:lnTo>
                  <a:lnTo>
                    <a:pt x="47" y="10"/>
                  </a:lnTo>
                  <a:lnTo>
                    <a:pt x="44" y="12"/>
                  </a:lnTo>
                  <a:lnTo>
                    <a:pt x="41" y="14"/>
                  </a:lnTo>
                  <a:lnTo>
                    <a:pt x="39" y="17"/>
                  </a:lnTo>
                  <a:lnTo>
                    <a:pt x="38" y="21"/>
                  </a:lnTo>
                  <a:lnTo>
                    <a:pt x="37" y="28"/>
                  </a:lnTo>
                  <a:lnTo>
                    <a:pt x="37" y="28"/>
                  </a:lnTo>
                  <a:lnTo>
                    <a:pt x="38" y="34"/>
                  </a:lnTo>
                  <a:lnTo>
                    <a:pt x="40" y="39"/>
                  </a:lnTo>
                  <a:lnTo>
                    <a:pt x="45" y="44"/>
                  </a:lnTo>
                  <a:lnTo>
                    <a:pt x="52" y="48"/>
                  </a:lnTo>
                  <a:lnTo>
                    <a:pt x="57" y="52"/>
                  </a:lnTo>
                  <a:lnTo>
                    <a:pt x="57" y="52"/>
                  </a:lnTo>
                  <a:lnTo>
                    <a:pt x="66" y="58"/>
                  </a:lnTo>
                  <a:lnTo>
                    <a:pt x="74" y="65"/>
                  </a:lnTo>
                  <a:lnTo>
                    <a:pt x="77" y="69"/>
                  </a:lnTo>
                  <a:lnTo>
                    <a:pt x="79" y="74"/>
                  </a:lnTo>
                  <a:lnTo>
                    <a:pt x="80" y="79"/>
                  </a:lnTo>
                  <a:lnTo>
                    <a:pt x="81" y="84"/>
                  </a:lnTo>
                  <a:lnTo>
                    <a:pt x="81" y="84"/>
                  </a:lnTo>
                  <a:lnTo>
                    <a:pt x="80" y="93"/>
                  </a:lnTo>
                  <a:lnTo>
                    <a:pt x="77" y="100"/>
                  </a:lnTo>
                  <a:lnTo>
                    <a:pt x="73" y="107"/>
                  </a:lnTo>
                  <a:lnTo>
                    <a:pt x="68" y="112"/>
                  </a:lnTo>
                  <a:lnTo>
                    <a:pt x="62" y="116"/>
                  </a:lnTo>
                  <a:lnTo>
                    <a:pt x="54" y="120"/>
                  </a:lnTo>
                  <a:lnTo>
                    <a:pt x="45" y="122"/>
                  </a:lnTo>
                  <a:lnTo>
                    <a:pt x="35" y="122"/>
                  </a:lnTo>
                  <a:lnTo>
                    <a:pt x="35" y="122"/>
                  </a:lnTo>
                  <a:lnTo>
                    <a:pt x="24" y="121"/>
                  </a:lnTo>
                  <a:lnTo>
                    <a:pt x="14" y="119"/>
                  </a:lnTo>
                  <a:lnTo>
                    <a:pt x="6" y="116"/>
                  </a:lnTo>
                  <a:lnTo>
                    <a:pt x="0" y="112"/>
                  </a:lnTo>
                  <a:lnTo>
                    <a:pt x="0" y="112"/>
                  </a:lnTo>
                  <a:lnTo>
                    <a:pt x="6" y="90"/>
                  </a:lnTo>
                  <a:lnTo>
                    <a:pt x="8" y="9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9" name="Freeform 29"/>
            <p:cNvSpPr>
              <a:spLocks/>
            </p:cNvSpPr>
            <p:nvPr userDrawn="1"/>
          </p:nvSpPr>
          <p:spPr bwMode="auto">
            <a:xfrm>
              <a:off x="1760538" y="1789113"/>
              <a:ext cx="166688" cy="187325"/>
            </a:xfrm>
            <a:custGeom>
              <a:avLst/>
              <a:gdLst>
                <a:gd name="T0" fmla="*/ 105 w 105"/>
                <a:gd name="T1" fmla="*/ 0 h 118"/>
                <a:gd name="T2" fmla="*/ 105 w 105"/>
                <a:gd name="T3" fmla="*/ 0 h 118"/>
                <a:gd name="T4" fmla="*/ 98 w 105"/>
                <a:gd name="T5" fmla="*/ 22 h 118"/>
                <a:gd name="T6" fmla="*/ 97 w 105"/>
                <a:gd name="T7" fmla="*/ 22 h 118"/>
                <a:gd name="T8" fmla="*/ 97 w 105"/>
                <a:gd name="T9" fmla="*/ 22 h 118"/>
                <a:gd name="T10" fmla="*/ 95 w 105"/>
                <a:gd name="T11" fmla="*/ 16 h 118"/>
                <a:gd name="T12" fmla="*/ 92 w 105"/>
                <a:gd name="T13" fmla="*/ 13 h 118"/>
                <a:gd name="T14" fmla="*/ 88 w 105"/>
                <a:gd name="T15" fmla="*/ 10 h 118"/>
                <a:gd name="T16" fmla="*/ 84 w 105"/>
                <a:gd name="T17" fmla="*/ 9 h 118"/>
                <a:gd name="T18" fmla="*/ 76 w 105"/>
                <a:gd name="T19" fmla="*/ 8 h 118"/>
                <a:gd name="T20" fmla="*/ 69 w 105"/>
                <a:gd name="T21" fmla="*/ 8 h 118"/>
                <a:gd name="T22" fmla="*/ 68 w 105"/>
                <a:gd name="T23" fmla="*/ 8 h 118"/>
                <a:gd name="T24" fmla="*/ 68 w 105"/>
                <a:gd name="T25" fmla="*/ 8 h 118"/>
                <a:gd name="T26" fmla="*/ 64 w 105"/>
                <a:gd name="T27" fmla="*/ 9 h 118"/>
                <a:gd name="T28" fmla="*/ 61 w 105"/>
                <a:gd name="T29" fmla="*/ 10 h 118"/>
                <a:gd name="T30" fmla="*/ 59 w 105"/>
                <a:gd name="T31" fmla="*/ 12 h 118"/>
                <a:gd name="T32" fmla="*/ 58 w 105"/>
                <a:gd name="T33" fmla="*/ 16 h 118"/>
                <a:gd name="T34" fmla="*/ 48 w 105"/>
                <a:gd name="T35" fmla="*/ 55 h 118"/>
                <a:gd name="T36" fmla="*/ 51 w 105"/>
                <a:gd name="T37" fmla="*/ 55 h 118"/>
                <a:gd name="T38" fmla="*/ 51 w 105"/>
                <a:gd name="T39" fmla="*/ 55 h 118"/>
                <a:gd name="T40" fmla="*/ 62 w 105"/>
                <a:gd name="T41" fmla="*/ 55 h 118"/>
                <a:gd name="T42" fmla="*/ 71 w 105"/>
                <a:gd name="T43" fmla="*/ 55 h 118"/>
                <a:gd name="T44" fmla="*/ 78 w 105"/>
                <a:gd name="T45" fmla="*/ 53 h 118"/>
                <a:gd name="T46" fmla="*/ 81 w 105"/>
                <a:gd name="T47" fmla="*/ 52 h 118"/>
                <a:gd name="T48" fmla="*/ 83 w 105"/>
                <a:gd name="T49" fmla="*/ 50 h 118"/>
                <a:gd name="T50" fmla="*/ 84 w 105"/>
                <a:gd name="T51" fmla="*/ 50 h 118"/>
                <a:gd name="T52" fmla="*/ 78 w 105"/>
                <a:gd name="T53" fmla="*/ 71 h 118"/>
                <a:gd name="T54" fmla="*/ 77 w 105"/>
                <a:gd name="T55" fmla="*/ 71 h 118"/>
                <a:gd name="T56" fmla="*/ 77 w 105"/>
                <a:gd name="T57" fmla="*/ 71 h 118"/>
                <a:gd name="T58" fmla="*/ 75 w 105"/>
                <a:gd name="T59" fmla="*/ 68 h 118"/>
                <a:gd name="T60" fmla="*/ 73 w 105"/>
                <a:gd name="T61" fmla="*/ 66 h 118"/>
                <a:gd name="T62" fmla="*/ 70 w 105"/>
                <a:gd name="T63" fmla="*/ 65 h 118"/>
                <a:gd name="T64" fmla="*/ 67 w 105"/>
                <a:gd name="T65" fmla="*/ 64 h 118"/>
                <a:gd name="T66" fmla="*/ 58 w 105"/>
                <a:gd name="T67" fmla="*/ 63 h 118"/>
                <a:gd name="T68" fmla="*/ 48 w 105"/>
                <a:gd name="T69" fmla="*/ 63 h 118"/>
                <a:gd name="T70" fmla="*/ 45 w 105"/>
                <a:gd name="T71" fmla="*/ 63 h 118"/>
                <a:gd name="T72" fmla="*/ 36 w 105"/>
                <a:gd name="T73" fmla="*/ 95 h 118"/>
                <a:gd name="T74" fmla="*/ 36 w 105"/>
                <a:gd name="T75" fmla="*/ 95 h 118"/>
                <a:gd name="T76" fmla="*/ 34 w 105"/>
                <a:gd name="T77" fmla="*/ 103 h 118"/>
                <a:gd name="T78" fmla="*/ 32 w 105"/>
                <a:gd name="T79" fmla="*/ 109 h 118"/>
                <a:gd name="T80" fmla="*/ 33 w 105"/>
                <a:gd name="T81" fmla="*/ 114 h 118"/>
                <a:gd name="T82" fmla="*/ 34 w 105"/>
                <a:gd name="T83" fmla="*/ 117 h 118"/>
                <a:gd name="T84" fmla="*/ 34 w 105"/>
                <a:gd name="T85" fmla="*/ 118 h 118"/>
                <a:gd name="T86" fmla="*/ 0 w 105"/>
                <a:gd name="T87" fmla="*/ 118 h 118"/>
                <a:gd name="T88" fmla="*/ 0 w 105"/>
                <a:gd name="T89" fmla="*/ 117 h 118"/>
                <a:gd name="T90" fmla="*/ 0 w 105"/>
                <a:gd name="T91" fmla="*/ 117 h 118"/>
                <a:gd name="T92" fmla="*/ 3 w 105"/>
                <a:gd name="T93" fmla="*/ 114 h 118"/>
                <a:gd name="T94" fmla="*/ 6 w 105"/>
                <a:gd name="T95" fmla="*/ 110 h 118"/>
                <a:gd name="T96" fmla="*/ 8 w 105"/>
                <a:gd name="T97" fmla="*/ 104 h 118"/>
                <a:gd name="T98" fmla="*/ 11 w 105"/>
                <a:gd name="T99" fmla="*/ 96 h 118"/>
                <a:gd name="T100" fmla="*/ 32 w 105"/>
                <a:gd name="T101" fmla="*/ 24 h 118"/>
                <a:gd name="T102" fmla="*/ 32 w 105"/>
                <a:gd name="T103" fmla="*/ 24 h 118"/>
                <a:gd name="T104" fmla="*/ 34 w 105"/>
                <a:gd name="T105" fmla="*/ 15 h 118"/>
                <a:gd name="T106" fmla="*/ 35 w 105"/>
                <a:gd name="T107" fmla="*/ 9 h 118"/>
                <a:gd name="T108" fmla="*/ 35 w 105"/>
                <a:gd name="T109" fmla="*/ 5 h 118"/>
                <a:gd name="T110" fmla="*/ 33 w 105"/>
                <a:gd name="T111" fmla="*/ 1 h 118"/>
                <a:gd name="T112" fmla="*/ 33 w 105"/>
                <a:gd name="T113" fmla="*/ 0 h 118"/>
                <a:gd name="T114" fmla="*/ 105 w 105"/>
                <a:gd name="T115" fmla="*/ 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5" h="118">
                  <a:moveTo>
                    <a:pt x="105" y="0"/>
                  </a:moveTo>
                  <a:lnTo>
                    <a:pt x="105" y="0"/>
                  </a:lnTo>
                  <a:lnTo>
                    <a:pt x="98" y="22"/>
                  </a:lnTo>
                  <a:lnTo>
                    <a:pt x="97" y="22"/>
                  </a:lnTo>
                  <a:lnTo>
                    <a:pt x="97" y="22"/>
                  </a:lnTo>
                  <a:lnTo>
                    <a:pt x="95" y="16"/>
                  </a:lnTo>
                  <a:lnTo>
                    <a:pt x="92" y="13"/>
                  </a:lnTo>
                  <a:lnTo>
                    <a:pt x="88" y="10"/>
                  </a:lnTo>
                  <a:lnTo>
                    <a:pt x="84" y="9"/>
                  </a:lnTo>
                  <a:lnTo>
                    <a:pt x="76" y="8"/>
                  </a:lnTo>
                  <a:lnTo>
                    <a:pt x="69" y="8"/>
                  </a:lnTo>
                  <a:lnTo>
                    <a:pt x="68" y="8"/>
                  </a:lnTo>
                  <a:lnTo>
                    <a:pt x="68" y="8"/>
                  </a:lnTo>
                  <a:lnTo>
                    <a:pt x="64" y="9"/>
                  </a:lnTo>
                  <a:lnTo>
                    <a:pt x="61" y="10"/>
                  </a:lnTo>
                  <a:lnTo>
                    <a:pt x="59" y="12"/>
                  </a:lnTo>
                  <a:lnTo>
                    <a:pt x="58" y="16"/>
                  </a:lnTo>
                  <a:lnTo>
                    <a:pt x="48" y="55"/>
                  </a:lnTo>
                  <a:lnTo>
                    <a:pt x="51" y="55"/>
                  </a:lnTo>
                  <a:lnTo>
                    <a:pt x="51" y="55"/>
                  </a:lnTo>
                  <a:lnTo>
                    <a:pt x="62" y="55"/>
                  </a:lnTo>
                  <a:lnTo>
                    <a:pt x="71" y="55"/>
                  </a:lnTo>
                  <a:lnTo>
                    <a:pt x="78" y="53"/>
                  </a:lnTo>
                  <a:lnTo>
                    <a:pt x="81" y="52"/>
                  </a:lnTo>
                  <a:lnTo>
                    <a:pt x="83" y="50"/>
                  </a:lnTo>
                  <a:lnTo>
                    <a:pt x="84" y="50"/>
                  </a:lnTo>
                  <a:lnTo>
                    <a:pt x="78" y="71"/>
                  </a:lnTo>
                  <a:lnTo>
                    <a:pt x="77" y="71"/>
                  </a:lnTo>
                  <a:lnTo>
                    <a:pt x="77" y="71"/>
                  </a:lnTo>
                  <a:lnTo>
                    <a:pt x="75" y="68"/>
                  </a:lnTo>
                  <a:lnTo>
                    <a:pt x="73" y="66"/>
                  </a:lnTo>
                  <a:lnTo>
                    <a:pt x="70" y="65"/>
                  </a:lnTo>
                  <a:lnTo>
                    <a:pt x="67" y="64"/>
                  </a:lnTo>
                  <a:lnTo>
                    <a:pt x="58" y="63"/>
                  </a:lnTo>
                  <a:lnTo>
                    <a:pt x="48" y="63"/>
                  </a:lnTo>
                  <a:lnTo>
                    <a:pt x="45" y="63"/>
                  </a:lnTo>
                  <a:lnTo>
                    <a:pt x="36" y="95"/>
                  </a:lnTo>
                  <a:lnTo>
                    <a:pt x="36" y="95"/>
                  </a:lnTo>
                  <a:lnTo>
                    <a:pt x="34" y="103"/>
                  </a:lnTo>
                  <a:lnTo>
                    <a:pt x="32" y="109"/>
                  </a:lnTo>
                  <a:lnTo>
                    <a:pt x="33" y="114"/>
                  </a:lnTo>
                  <a:lnTo>
                    <a:pt x="34" y="117"/>
                  </a:lnTo>
                  <a:lnTo>
                    <a:pt x="34" y="118"/>
                  </a:lnTo>
                  <a:lnTo>
                    <a:pt x="0" y="118"/>
                  </a:lnTo>
                  <a:lnTo>
                    <a:pt x="0" y="117"/>
                  </a:lnTo>
                  <a:lnTo>
                    <a:pt x="0" y="117"/>
                  </a:lnTo>
                  <a:lnTo>
                    <a:pt x="3" y="114"/>
                  </a:lnTo>
                  <a:lnTo>
                    <a:pt x="6" y="110"/>
                  </a:lnTo>
                  <a:lnTo>
                    <a:pt x="8" y="104"/>
                  </a:lnTo>
                  <a:lnTo>
                    <a:pt x="11" y="96"/>
                  </a:lnTo>
                  <a:lnTo>
                    <a:pt x="32" y="24"/>
                  </a:lnTo>
                  <a:lnTo>
                    <a:pt x="32" y="24"/>
                  </a:lnTo>
                  <a:lnTo>
                    <a:pt x="34" y="15"/>
                  </a:lnTo>
                  <a:lnTo>
                    <a:pt x="35" y="9"/>
                  </a:lnTo>
                  <a:lnTo>
                    <a:pt x="35" y="5"/>
                  </a:lnTo>
                  <a:lnTo>
                    <a:pt x="33" y="1"/>
                  </a:lnTo>
                  <a:lnTo>
                    <a:pt x="33" y="0"/>
                  </a:lnTo>
                  <a:lnTo>
                    <a:pt x="10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 name="Freeform 30"/>
            <p:cNvSpPr>
              <a:spLocks/>
            </p:cNvSpPr>
            <p:nvPr userDrawn="1"/>
          </p:nvSpPr>
          <p:spPr bwMode="auto">
            <a:xfrm>
              <a:off x="1925638" y="1789113"/>
              <a:ext cx="150813" cy="187325"/>
            </a:xfrm>
            <a:custGeom>
              <a:avLst/>
              <a:gdLst>
                <a:gd name="T0" fmla="*/ 95 w 95"/>
                <a:gd name="T1" fmla="*/ 0 h 118"/>
                <a:gd name="T2" fmla="*/ 95 w 95"/>
                <a:gd name="T3" fmla="*/ 0 h 118"/>
                <a:gd name="T4" fmla="*/ 89 w 95"/>
                <a:gd name="T5" fmla="*/ 22 h 118"/>
                <a:gd name="T6" fmla="*/ 87 w 95"/>
                <a:gd name="T7" fmla="*/ 22 h 118"/>
                <a:gd name="T8" fmla="*/ 87 w 95"/>
                <a:gd name="T9" fmla="*/ 22 h 118"/>
                <a:gd name="T10" fmla="*/ 85 w 95"/>
                <a:gd name="T11" fmla="*/ 16 h 118"/>
                <a:gd name="T12" fmla="*/ 82 w 95"/>
                <a:gd name="T13" fmla="*/ 13 h 118"/>
                <a:gd name="T14" fmla="*/ 78 w 95"/>
                <a:gd name="T15" fmla="*/ 11 h 118"/>
                <a:gd name="T16" fmla="*/ 75 w 95"/>
                <a:gd name="T17" fmla="*/ 9 h 118"/>
                <a:gd name="T18" fmla="*/ 67 w 95"/>
                <a:gd name="T19" fmla="*/ 8 h 118"/>
                <a:gd name="T20" fmla="*/ 61 w 95"/>
                <a:gd name="T21" fmla="*/ 8 h 118"/>
                <a:gd name="T22" fmla="*/ 60 w 95"/>
                <a:gd name="T23" fmla="*/ 8 h 118"/>
                <a:gd name="T24" fmla="*/ 35 w 95"/>
                <a:gd name="T25" fmla="*/ 95 h 118"/>
                <a:gd name="T26" fmla="*/ 35 w 95"/>
                <a:gd name="T27" fmla="*/ 95 h 118"/>
                <a:gd name="T28" fmla="*/ 32 w 95"/>
                <a:gd name="T29" fmla="*/ 110 h 118"/>
                <a:gd name="T30" fmla="*/ 32 w 95"/>
                <a:gd name="T31" fmla="*/ 114 h 118"/>
                <a:gd name="T32" fmla="*/ 34 w 95"/>
                <a:gd name="T33" fmla="*/ 117 h 118"/>
                <a:gd name="T34" fmla="*/ 34 w 95"/>
                <a:gd name="T35" fmla="*/ 118 h 118"/>
                <a:gd name="T36" fmla="*/ 0 w 95"/>
                <a:gd name="T37" fmla="*/ 118 h 118"/>
                <a:gd name="T38" fmla="*/ 0 w 95"/>
                <a:gd name="T39" fmla="*/ 117 h 118"/>
                <a:gd name="T40" fmla="*/ 0 w 95"/>
                <a:gd name="T41" fmla="*/ 117 h 118"/>
                <a:gd name="T42" fmla="*/ 4 w 95"/>
                <a:gd name="T43" fmla="*/ 114 h 118"/>
                <a:gd name="T44" fmla="*/ 6 w 95"/>
                <a:gd name="T45" fmla="*/ 110 h 118"/>
                <a:gd name="T46" fmla="*/ 8 w 95"/>
                <a:gd name="T47" fmla="*/ 104 h 118"/>
                <a:gd name="T48" fmla="*/ 11 w 95"/>
                <a:gd name="T49" fmla="*/ 95 h 118"/>
                <a:gd name="T50" fmla="*/ 36 w 95"/>
                <a:gd name="T51" fmla="*/ 8 h 118"/>
                <a:gd name="T52" fmla="*/ 33 w 95"/>
                <a:gd name="T53" fmla="*/ 8 h 118"/>
                <a:gd name="T54" fmla="*/ 33 w 95"/>
                <a:gd name="T55" fmla="*/ 8 h 118"/>
                <a:gd name="T56" fmla="*/ 26 w 95"/>
                <a:gd name="T57" fmla="*/ 8 h 118"/>
                <a:gd name="T58" fmla="*/ 19 w 95"/>
                <a:gd name="T59" fmla="*/ 9 h 118"/>
                <a:gd name="T60" fmla="*/ 15 w 95"/>
                <a:gd name="T61" fmla="*/ 11 h 118"/>
                <a:gd name="T62" fmla="*/ 11 w 95"/>
                <a:gd name="T63" fmla="*/ 13 h 118"/>
                <a:gd name="T64" fmla="*/ 7 w 95"/>
                <a:gd name="T65" fmla="*/ 16 h 118"/>
                <a:gd name="T66" fmla="*/ 3 w 95"/>
                <a:gd name="T67" fmla="*/ 22 h 118"/>
                <a:gd name="T68" fmla="*/ 1 w 95"/>
                <a:gd name="T69" fmla="*/ 22 h 118"/>
                <a:gd name="T70" fmla="*/ 1 w 95"/>
                <a:gd name="T71" fmla="*/ 22 h 118"/>
                <a:gd name="T72" fmla="*/ 8 w 95"/>
                <a:gd name="T73" fmla="*/ 0 h 118"/>
                <a:gd name="T74" fmla="*/ 95 w 95"/>
                <a:gd name="T75" fmla="*/ 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5" h="118">
                  <a:moveTo>
                    <a:pt x="95" y="0"/>
                  </a:moveTo>
                  <a:lnTo>
                    <a:pt x="95" y="0"/>
                  </a:lnTo>
                  <a:lnTo>
                    <a:pt x="89" y="22"/>
                  </a:lnTo>
                  <a:lnTo>
                    <a:pt x="87" y="22"/>
                  </a:lnTo>
                  <a:lnTo>
                    <a:pt x="87" y="22"/>
                  </a:lnTo>
                  <a:lnTo>
                    <a:pt x="85" y="16"/>
                  </a:lnTo>
                  <a:lnTo>
                    <a:pt x="82" y="13"/>
                  </a:lnTo>
                  <a:lnTo>
                    <a:pt x="78" y="11"/>
                  </a:lnTo>
                  <a:lnTo>
                    <a:pt x="75" y="9"/>
                  </a:lnTo>
                  <a:lnTo>
                    <a:pt x="67" y="8"/>
                  </a:lnTo>
                  <a:lnTo>
                    <a:pt x="61" y="8"/>
                  </a:lnTo>
                  <a:lnTo>
                    <a:pt x="60" y="8"/>
                  </a:lnTo>
                  <a:lnTo>
                    <a:pt x="35" y="95"/>
                  </a:lnTo>
                  <a:lnTo>
                    <a:pt x="35" y="95"/>
                  </a:lnTo>
                  <a:lnTo>
                    <a:pt x="32" y="110"/>
                  </a:lnTo>
                  <a:lnTo>
                    <a:pt x="32" y="114"/>
                  </a:lnTo>
                  <a:lnTo>
                    <a:pt x="34" y="117"/>
                  </a:lnTo>
                  <a:lnTo>
                    <a:pt x="34" y="118"/>
                  </a:lnTo>
                  <a:lnTo>
                    <a:pt x="0" y="118"/>
                  </a:lnTo>
                  <a:lnTo>
                    <a:pt x="0" y="117"/>
                  </a:lnTo>
                  <a:lnTo>
                    <a:pt x="0" y="117"/>
                  </a:lnTo>
                  <a:lnTo>
                    <a:pt x="4" y="114"/>
                  </a:lnTo>
                  <a:lnTo>
                    <a:pt x="6" y="110"/>
                  </a:lnTo>
                  <a:lnTo>
                    <a:pt x="8" y="104"/>
                  </a:lnTo>
                  <a:lnTo>
                    <a:pt x="11" y="95"/>
                  </a:lnTo>
                  <a:lnTo>
                    <a:pt x="36" y="8"/>
                  </a:lnTo>
                  <a:lnTo>
                    <a:pt x="33" y="8"/>
                  </a:lnTo>
                  <a:lnTo>
                    <a:pt x="33" y="8"/>
                  </a:lnTo>
                  <a:lnTo>
                    <a:pt x="26" y="8"/>
                  </a:lnTo>
                  <a:lnTo>
                    <a:pt x="19" y="9"/>
                  </a:lnTo>
                  <a:lnTo>
                    <a:pt x="15" y="11"/>
                  </a:lnTo>
                  <a:lnTo>
                    <a:pt x="11" y="13"/>
                  </a:lnTo>
                  <a:lnTo>
                    <a:pt x="7" y="16"/>
                  </a:lnTo>
                  <a:lnTo>
                    <a:pt x="3" y="22"/>
                  </a:lnTo>
                  <a:lnTo>
                    <a:pt x="1" y="22"/>
                  </a:lnTo>
                  <a:lnTo>
                    <a:pt x="1" y="22"/>
                  </a:lnTo>
                  <a:lnTo>
                    <a:pt x="8" y="0"/>
                  </a:lnTo>
                  <a:lnTo>
                    <a:pt x="9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 name="Freeform 31"/>
            <p:cNvSpPr>
              <a:spLocks/>
            </p:cNvSpPr>
            <p:nvPr userDrawn="1"/>
          </p:nvSpPr>
          <p:spPr bwMode="auto">
            <a:xfrm>
              <a:off x="1447801" y="1789113"/>
              <a:ext cx="238125" cy="187325"/>
            </a:xfrm>
            <a:custGeom>
              <a:avLst/>
              <a:gdLst>
                <a:gd name="T0" fmla="*/ 150 w 150"/>
                <a:gd name="T1" fmla="*/ 1 h 118"/>
                <a:gd name="T2" fmla="*/ 150 w 150"/>
                <a:gd name="T3" fmla="*/ 1 h 118"/>
                <a:gd name="T4" fmla="*/ 147 w 150"/>
                <a:gd name="T5" fmla="*/ 5 h 118"/>
                <a:gd name="T6" fmla="*/ 144 w 150"/>
                <a:gd name="T7" fmla="*/ 9 h 118"/>
                <a:gd name="T8" fmla="*/ 136 w 150"/>
                <a:gd name="T9" fmla="*/ 23 h 118"/>
                <a:gd name="T10" fmla="*/ 136 w 150"/>
                <a:gd name="T11" fmla="*/ 23 h 118"/>
                <a:gd name="T12" fmla="*/ 108 w 150"/>
                <a:gd name="T13" fmla="*/ 76 h 118"/>
                <a:gd name="T14" fmla="*/ 87 w 150"/>
                <a:gd name="T15" fmla="*/ 118 h 118"/>
                <a:gd name="T16" fmla="*/ 74 w 150"/>
                <a:gd name="T17" fmla="*/ 118 h 118"/>
                <a:gd name="T18" fmla="*/ 67 w 150"/>
                <a:gd name="T19" fmla="*/ 44 h 118"/>
                <a:gd name="T20" fmla="*/ 66 w 150"/>
                <a:gd name="T21" fmla="*/ 44 h 118"/>
                <a:gd name="T22" fmla="*/ 26 w 150"/>
                <a:gd name="T23" fmla="*/ 118 h 118"/>
                <a:gd name="T24" fmla="*/ 15 w 150"/>
                <a:gd name="T25" fmla="*/ 118 h 118"/>
                <a:gd name="T26" fmla="*/ 5 w 150"/>
                <a:gd name="T27" fmla="*/ 24 h 118"/>
                <a:gd name="T28" fmla="*/ 5 w 150"/>
                <a:gd name="T29" fmla="*/ 24 h 118"/>
                <a:gd name="T30" fmla="*/ 4 w 150"/>
                <a:gd name="T31" fmla="*/ 9 h 118"/>
                <a:gd name="T32" fmla="*/ 2 w 150"/>
                <a:gd name="T33" fmla="*/ 5 h 118"/>
                <a:gd name="T34" fmla="*/ 0 w 150"/>
                <a:gd name="T35" fmla="*/ 1 h 118"/>
                <a:gd name="T36" fmla="*/ 0 w 150"/>
                <a:gd name="T37" fmla="*/ 0 h 118"/>
                <a:gd name="T38" fmla="*/ 33 w 150"/>
                <a:gd name="T39" fmla="*/ 0 h 118"/>
                <a:gd name="T40" fmla="*/ 33 w 150"/>
                <a:gd name="T41" fmla="*/ 1 h 118"/>
                <a:gd name="T42" fmla="*/ 33 w 150"/>
                <a:gd name="T43" fmla="*/ 1 h 118"/>
                <a:gd name="T44" fmla="*/ 31 w 150"/>
                <a:gd name="T45" fmla="*/ 5 h 118"/>
                <a:gd name="T46" fmla="*/ 29 w 150"/>
                <a:gd name="T47" fmla="*/ 9 h 118"/>
                <a:gd name="T48" fmla="*/ 29 w 150"/>
                <a:gd name="T49" fmla="*/ 14 h 118"/>
                <a:gd name="T50" fmla="*/ 29 w 150"/>
                <a:gd name="T51" fmla="*/ 23 h 118"/>
                <a:gd name="T52" fmla="*/ 35 w 150"/>
                <a:gd name="T53" fmla="*/ 79 h 118"/>
                <a:gd name="T54" fmla="*/ 35 w 150"/>
                <a:gd name="T55" fmla="*/ 79 h 118"/>
                <a:gd name="T56" fmla="*/ 77 w 150"/>
                <a:gd name="T57" fmla="*/ 1 h 118"/>
                <a:gd name="T58" fmla="*/ 86 w 150"/>
                <a:gd name="T59" fmla="*/ 1 h 118"/>
                <a:gd name="T60" fmla="*/ 93 w 150"/>
                <a:gd name="T61" fmla="*/ 79 h 118"/>
                <a:gd name="T62" fmla="*/ 94 w 150"/>
                <a:gd name="T63" fmla="*/ 79 h 118"/>
                <a:gd name="T64" fmla="*/ 94 w 150"/>
                <a:gd name="T65" fmla="*/ 79 h 118"/>
                <a:gd name="T66" fmla="*/ 124 w 150"/>
                <a:gd name="T67" fmla="*/ 21 h 118"/>
                <a:gd name="T68" fmla="*/ 124 w 150"/>
                <a:gd name="T69" fmla="*/ 21 h 118"/>
                <a:gd name="T70" fmla="*/ 128 w 150"/>
                <a:gd name="T71" fmla="*/ 12 h 118"/>
                <a:gd name="T72" fmla="*/ 129 w 150"/>
                <a:gd name="T73" fmla="*/ 6 h 118"/>
                <a:gd name="T74" fmla="*/ 129 w 150"/>
                <a:gd name="T75" fmla="*/ 3 h 118"/>
                <a:gd name="T76" fmla="*/ 128 w 150"/>
                <a:gd name="T77" fmla="*/ 1 h 118"/>
                <a:gd name="T78" fmla="*/ 128 w 150"/>
                <a:gd name="T79" fmla="*/ 0 h 118"/>
                <a:gd name="T80" fmla="*/ 150 w 150"/>
                <a:gd name="T81" fmla="*/ 0 h 118"/>
                <a:gd name="T82" fmla="*/ 150 w 150"/>
                <a:gd name="T83" fmla="*/ 1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0" h="118">
                  <a:moveTo>
                    <a:pt x="150" y="1"/>
                  </a:moveTo>
                  <a:lnTo>
                    <a:pt x="150" y="1"/>
                  </a:lnTo>
                  <a:lnTo>
                    <a:pt x="147" y="5"/>
                  </a:lnTo>
                  <a:lnTo>
                    <a:pt x="144" y="9"/>
                  </a:lnTo>
                  <a:lnTo>
                    <a:pt x="136" y="23"/>
                  </a:lnTo>
                  <a:lnTo>
                    <a:pt x="136" y="23"/>
                  </a:lnTo>
                  <a:lnTo>
                    <a:pt x="108" y="76"/>
                  </a:lnTo>
                  <a:lnTo>
                    <a:pt x="87" y="118"/>
                  </a:lnTo>
                  <a:lnTo>
                    <a:pt x="74" y="118"/>
                  </a:lnTo>
                  <a:lnTo>
                    <a:pt x="67" y="44"/>
                  </a:lnTo>
                  <a:lnTo>
                    <a:pt x="66" y="44"/>
                  </a:lnTo>
                  <a:lnTo>
                    <a:pt x="26" y="118"/>
                  </a:lnTo>
                  <a:lnTo>
                    <a:pt x="15" y="118"/>
                  </a:lnTo>
                  <a:lnTo>
                    <a:pt x="5" y="24"/>
                  </a:lnTo>
                  <a:lnTo>
                    <a:pt x="5" y="24"/>
                  </a:lnTo>
                  <a:lnTo>
                    <a:pt x="4" y="9"/>
                  </a:lnTo>
                  <a:lnTo>
                    <a:pt x="2" y="5"/>
                  </a:lnTo>
                  <a:lnTo>
                    <a:pt x="0" y="1"/>
                  </a:lnTo>
                  <a:lnTo>
                    <a:pt x="0" y="0"/>
                  </a:lnTo>
                  <a:lnTo>
                    <a:pt x="33" y="0"/>
                  </a:lnTo>
                  <a:lnTo>
                    <a:pt x="33" y="1"/>
                  </a:lnTo>
                  <a:lnTo>
                    <a:pt x="33" y="1"/>
                  </a:lnTo>
                  <a:lnTo>
                    <a:pt x="31" y="5"/>
                  </a:lnTo>
                  <a:lnTo>
                    <a:pt x="29" y="9"/>
                  </a:lnTo>
                  <a:lnTo>
                    <a:pt x="29" y="14"/>
                  </a:lnTo>
                  <a:lnTo>
                    <a:pt x="29" y="23"/>
                  </a:lnTo>
                  <a:lnTo>
                    <a:pt x="35" y="79"/>
                  </a:lnTo>
                  <a:lnTo>
                    <a:pt x="35" y="79"/>
                  </a:lnTo>
                  <a:lnTo>
                    <a:pt x="77" y="1"/>
                  </a:lnTo>
                  <a:lnTo>
                    <a:pt x="86" y="1"/>
                  </a:lnTo>
                  <a:lnTo>
                    <a:pt x="93" y="79"/>
                  </a:lnTo>
                  <a:lnTo>
                    <a:pt x="94" y="79"/>
                  </a:lnTo>
                  <a:lnTo>
                    <a:pt x="94" y="79"/>
                  </a:lnTo>
                  <a:lnTo>
                    <a:pt x="124" y="21"/>
                  </a:lnTo>
                  <a:lnTo>
                    <a:pt x="124" y="21"/>
                  </a:lnTo>
                  <a:lnTo>
                    <a:pt x="128" y="12"/>
                  </a:lnTo>
                  <a:lnTo>
                    <a:pt x="129" y="6"/>
                  </a:lnTo>
                  <a:lnTo>
                    <a:pt x="129" y="3"/>
                  </a:lnTo>
                  <a:lnTo>
                    <a:pt x="128" y="1"/>
                  </a:lnTo>
                  <a:lnTo>
                    <a:pt x="128" y="0"/>
                  </a:lnTo>
                  <a:lnTo>
                    <a:pt x="150" y="0"/>
                  </a:lnTo>
                  <a:lnTo>
                    <a:pt x="15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
        <p:nvSpPr>
          <p:cNvPr id="14" name="Text Placeholder 2"/>
          <p:cNvSpPr>
            <a:spLocks noGrp="1"/>
          </p:cNvSpPr>
          <p:nvPr>
            <p:ph type="body" sz="quarter" idx="12" hasCustomPrompt="1"/>
          </p:nvPr>
        </p:nvSpPr>
        <p:spPr>
          <a:xfrm>
            <a:off x="283745" y="301625"/>
            <a:ext cx="10230268" cy="4897090"/>
          </a:xfrm>
        </p:spPr>
        <p:txBody>
          <a:bodyPr/>
          <a:lstStyle>
            <a:lvl1pPr marL="571500" indent="-571500">
              <a:buFont typeface="Arial" panose="020B0604020202020204" pitchFamily="34" charset="0"/>
              <a:buChar char="−"/>
              <a:defRPr sz="3600">
                <a:solidFill>
                  <a:schemeClr val="bg1"/>
                </a:solidFill>
              </a:defRPr>
            </a:lvl1pPr>
            <a:lvl2pPr>
              <a:defRPr sz="2800">
                <a:solidFill>
                  <a:schemeClr val="bg1"/>
                </a:solidFill>
              </a:defRPr>
            </a:lvl2pPr>
            <a:lvl3pPr marL="985807" indent="-457200">
              <a:buFont typeface="Arial" panose="020B0604020202020204" pitchFamily="34" charset="0"/>
              <a:buChar char="−"/>
              <a:defRPr sz="2800">
                <a:solidFill>
                  <a:schemeClr val="bg1"/>
                </a:solidFill>
              </a:defRPr>
            </a:lvl3pPr>
            <a:lvl4pPr>
              <a:defRPr sz="2800">
                <a:solidFill>
                  <a:schemeClr val="bg1"/>
                </a:solidFill>
              </a:defRPr>
            </a:lvl4pPr>
            <a:lvl5pPr>
              <a:defRPr sz="2400">
                <a:solidFill>
                  <a:schemeClr val="bg1"/>
                </a:solidFill>
              </a:defRPr>
            </a:lvl5pPr>
          </a:lstStyle>
          <a:p>
            <a:pPr lvl="0"/>
            <a:r>
              <a:rPr lang="en-US" dirty="0"/>
              <a:t>You can use it as divider or highlight slide. Make it short, clear and pretty. If used as a highlight slide, size of the text should be 35pt. If used as a divider slide, content can be much smaller – 18pt.</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23" name="Footer Placeholder 3"/>
          <p:cNvSpPr>
            <a:spLocks noGrp="1"/>
          </p:cNvSpPr>
          <p:nvPr>
            <p:ph type="ftr" sz="quarter" idx="10"/>
          </p:nvPr>
        </p:nvSpPr>
        <p:spPr>
          <a:xfrm>
            <a:off x="658292" y="5592196"/>
            <a:ext cx="8918847" cy="228600"/>
          </a:xfrm>
        </p:spPr>
        <p:txBody>
          <a:bodyPr/>
          <a:lstStyle>
            <a:lvl1pPr>
              <a:defRPr>
                <a:solidFill>
                  <a:schemeClr val="bg1"/>
                </a:solidFill>
              </a:defRPr>
            </a:lvl1pPr>
          </a:lstStyle>
          <a:p>
            <a:r>
              <a:rPr lang="en-US"/>
              <a:t>Global webinar for third-party providers</a:t>
            </a:r>
            <a:endParaRPr lang="en-GB" dirty="0"/>
          </a:p>
        </p:txBody>
      </p:sp>
    </p:spTree>
    <p:extLst>
      <p:ext uri="{BB962C8B-B14F-4D97-AF65-F5344CB8AC3E}">
        <p14:creationId xmlns:p14="http://schemas.microsoft.com/office/powerpoint/2010/main" val="1923240239"/>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userDrawn="1">
  <p:cSld name="Title and Short Text Below">
    <p:bg>
      <p:bgPr>
        <a:solidFill>
          <a:schemeClr val="bg1"/>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EEA98C06-1D25-0589-0D96-F32815CD384B}"/>
              </a:ext>
            </a:extLst>
          </p:cNvPr>
          <p:cNvSpPr>
            <a:spLocks noGrp="1"/>
          </p:cNvSpPr>
          <p:nvPr>
            <p:ph type="dt" sz="half" idx="10"/>
          </p:nvPr>
        </p:nvSpPr>
        <p:spPr/>
        <p:txBody>
          <a:bodyPr/>
          <a:lstStyle/>
          <a:p>
            <a:endParaRPr lang="en-GB" dirty="0"/>
          </a:p>
        </p:txBody>
      </p:sp>
      <p:sp>
        <p:nvSpPr>
          <p:cNvPr id="4" name="Slide Number Placeholder 3">
            <a:extLst>
              <a:ext uri="{FF2B5EF4-FFF2-40B4-BE49-F238E27FC236}">
                <a16:creationId xmlns:a16="http://schemas.microsoft.com/office/drawing/2014/main" id="{081E86D3-2DE1-4DD9-9930-7D53554B6228}"/>
              </a:ext>
            </a:extLst>
          </p:cNvPr>
          <p:cNvSpPr>
            <a:spLocks noGrp="1"/>
          </p:cNvSpPr>
          <p:nvPr>
            <p:ph type="sldNum" sz="quarter" idx="11"/>
          </p:nvPr>
        </p:nvSpPr>
        <p:spPr/>
        <p:txBody>
          <a:bodyPr/>
          <a:lstStyle/>
          <a:p>
            <a:r>
              <a:rPr lang="en-GB"/>
              <a:t>Page </a:t>
            </a:r>
            <a:fld id="{12F85B76-E480-4901-BAB3-25AC276908A3}" type="slidenum">
              <a:rPr lang="en-GB" smtClean="0"/>
              <a:pPr/>
              <a:t>‹#›</a:t>
            </a:fld>
            <a:endParaRPr lang="en-GB" dirty="0"/>
          </a:p>
        </p:txBody>
      </p:sp>
      <p:sp>
        <p:nvSpPr>
          <p:cNvPr id="5" name="Footer Placeholder 4">
            <a:extLst>
              <a:ext uri="{FF2B5EF4-FFF2-40B4-BE49-F238E27FC236}">
                <a16:creationId xmlns:a16="http://schemas.microsoft.com/office/drawing/2014/main" id="{D6F710A3-D643-37B3-1275-1A3DB8AA1778}"/>
              </a:ext>
            </a:extLst>
          </p:cNvPr>
          <p:cNvSpPr>
            <a:spLocks noGrp="1"/>
          </p:cNvSpPr>
          <p:nvPr>
            <p:ph type="ftr" sz="quarter" idx="12"/>
          </p:nvPr>
        </p:nvSpPr>
        <p:spPr/>
        <p:txBody>
          <a:bodyPr/>
          <a:lstStyle/>
          <a:p>
            <a:r>
              <a:rPr lang="en-US"/>
              <a:t>Global webinar for third-party providers</a:t>
            </a:r>
            <a:endParaRPr lang="en-GB" dirty="0"/>
          </a:p>
        </p:txBody>
      </p:sp>
      <p:sp>
        <p:nvSpPr>
          <p:cNvPr id="6" name="Text Placeholder 10">
            <a:extLst>
              <a:ext uri="{FF2B5EF4-FFF2-40B4-BE49-F238E27FC236}">
                <a16:creationId xmlns:a16="http://schemas.microsoft.com/office/drawing/2014/main" id="{525AA48A-24DB-4CC0-77E8-76E95280301A}"/>
              </a:ext>
            </a:extLst>
          </p:cNvPr>
          <p:cNvSpPr>
            <a:spLocks noGrp="1"/>
          </p:cNvSpPr>
          <p:nvPr>
            <p:ph type="body" sz="quarter" idx="13"/>
          </p:nvPr>
        </p:nvSpPr>
        <p:spPr>
          <a:xfrm>
            <a:off x="1833979" y="296671"/>
            <a:ext cx="7877391" cy="718968"/>
          </a:xfrm>
        </p:spPr>
        <p:txBody>
          <a:bodyPr/>
          <a:lstStyle>
            <a:lvl1pPr marL="0" indent="0">
              <a:spcBef>
                <a:spcPts val="0"/>
              </a:spcBef>
              <a:buNone/>
              <a:defRPr sz="1595" b="1" spc="-18" baseline="0">
                <a:solidFill>
                  <a:schemeClr val="tx1"/>
                </a:solidFill>
              </a:defRPr>
            </a:lvl1pPr>
            <a:lvl2pPr marL="0" indent="0">
              <a:spcBef>
                <a:spcPts val="0"/>
              </a:spcBef>
              <a:buNone/>
              <a:defRPr sz="1595" spc="-18" baseline="0">
                <a:solidFill>
                  <a:schemeClr val="tx1"/>
                </a:solidFill>
              </a:defRPr>
            </a:lvl2pPr>
            <a:lvl3pPr marL="446494" indent="0">
              <a:buNone/>
              <a:defRPr>
                <a:solidFill>
                  <a:srgbClr val="FF0000"/>
                </a:solidFill>
              </a:defRPr>
            </a:lvl3pPr>
            <a:lvl4pPr marL="574063" indent="0">
              <a:buNone/>
              <a:defRPr>
                <a:solidFill>
                  <a:srgbClr val="FF0000"/>
                </a:solidFill>
              </a:defRPr>
            </a:lvl4pPr>
            <a:lvl5pPr marL="701633" indent="0">
              <a:buNone/>
              <a:defRPr>
                <a:solidFill>
                  <a:srgbClr val="FF0000"/>
                </a:solidFill>
              </a:defRPr>
            </a:lvl5pPr>
          </a:lstStyle>
          <a:p>
            <a:pPr lvl="0"/>
            <a:r>
              <a:rPr lang="en-US"/>
              <a:t>Click to edit Master text styles</a:t>
            </a:r>
          </a:p>
          <a:p>
            <a:pPr lvl="1"/>
            <a:r>
              <a:rPr lang="en-US"/>
              <a:t>Second level</a:t>
            </a:r>
          </a:p>
        </p:txBody>
      </p:sp>
      <p:sp>
        <p:nvSpPr>
          <p:cNvPr id="9" name="Text Placeholder 8">
            <a:extLst>
              <a:ext uri="{FF2B5EF4-FFF2-40B4-BE49-F238E27FC236}">
                <a16:creationId xmlns:a16="http://schemas.microsoft.com/office/drawing/2014/main" id="{710E6E6A-2B22-80B5-7540-4DC62E5B26B9}"/>
              </a:ext>
            </a:extLst>
          </p:cNvPr>
          <p:cNvSpPr>
            <a:spLocks noGrp="1"/>
          </p:cNvSpPr>
          <p:nvPr>
            <p:ph type="body" sz="quarter" idx="14"/>
          </p:nvPr>
        </p:nvSpPr>
        <p:spPr>
          <a:xfrm>
            <a:off x="1826947" y="1661990"/>
            <a:ext cx="8631235" cy="699862"/>
          </a:xfrm>
        </p:spPr>
        <p:txBody>
          <a:bodyPr/>
          <a:lstStyle>
            <a:lvl1pPr>
              <a:spcBef>
                <a:spcPts val="1063"/>
              </a:spcBef>
              <a:defRPr sz="1152" spc="-18" baseline="0"/>
            </a:lvl1pPr>
            <a:lvl2pPr marL="159462" indent="-159462">
              <a:spcBef>
                <a:spcPts val="1063"/>
              </a:spcBef>
              <a:defRPr sz="1152" spc="-18" baseline="0"/>
            </a:lvl2pPr>
            <a:lvl3pPr marL="287032" indent="-127570">
              <a:spcBef>
                <a:spcPts val="886"/>
              </a:spcBef>
              <a:defRPr sz="974"/>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465334817"/>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6B253D75-D37B-26DE-1E24-3909A732E4F7}"/>
              </a:ext>
            </a:extLst>
          </p:cNvPr>
          <p:cNvSpPr>
            <a:spLocks noGrp="1"/>
          </p:cNvSpPr>
          <p:nvPr>
            <p:ph type="body" sz="quarter" idx="13"/>
          </p:nvPr>
        </p:nvSpPr>
        <p:spPr>
          <a:xfrm>
            <a:off x="1833979" y="296671"/>
            <a:ext cx="7877391" cy="718968"/>
          </a:xfrm>
        </p:spPr>
        <p:txBody>
          <a:bodyPr/>
          <a:lstStyle>
            <a:lvl1pPr marL="0" indent="0">
              <a:spcBef>
                <a:spcPts val="0"/>
              </a:spcBef>
              <a:buNone/>
              <a:defRPr sz="1595" b="1" spc="-18" baseline="0">
                <a:solidFill>
                  <a:schemeClr val="tx1"/>
                </a:solidFill>
              </a:defRPr>
            </a:lvl1pPr>
            <a:lvl2pPr marL="0" indent="0">
              <a:spcBef>
                <a:spcPts val="0"/>
              </a:spcBef>
              <a:buNone/>
              <a:defRPr sz="1595" spc="-18" baseline="0">
                <a:solidFill>
                  <a:schemeClr val="tx1"/>
                </a:solidFill>
              </a:defRPr>
            </a:lvl2pPr>
            <a:lvl3pPr marL="446494" indent="0">
              <a:buNone/>
              <a:defRPr>
                <a:solidFill>
                  <a:srgbClr val="FF0000"/>
                </a:solidFill>
              </a:defRPr>
            </a:lvl3pPr>
            <a:lvl4pPr marL="574063" indent="0">
              <a:buNone/>
              <a:defRPr>
                <a:solidFill>
                  <a:srgbClr val="FF0000"/>
                </a:solidFill>
              </a:defRPr>
            </a:lvl4pPr>
            <a:lvl5pPr marL="701633" indent="0">
              <a:buNone/>
              <a:defRPr>
                <a:solidFill>
                  <a:srgbClr val="FF0000"/>
                </a:solidFill>
              </a:defRPr>
            </a:lvl5pPr>
          </a:lstStyle>
          <a:p>
            <a:pPr lvl="0"/>
            <a:r>
              <a:rPr lang="en-US"/>
              <a:t>Click to edit Master text styles</a:t>
            </a:r>
          </a:p>
          <a:p>
            <a:pPr lvl="1"/>
            <a:r>
              <a:rPr lang="en-US"/>
              <a:t>Second level</a:t>
            </a:r>
          </a:p>
        </p:txBody>
      </p:sp>
      <p:sp>
        <p:nvSpPr>
          <p:cNvPr id="2" name="Date Placeholder 1">
            <a:extLst>
              <a:ext uri="{FF2B5EF4-FFF2-40B4-BE49-F238E27FC236}">
                <a16:creationId xmlns:a16="http://schemas.microsoft.com/office/drawing/2014/main" id="{13667AEA-69D8-97B0-3DD6-37AD5AE3CF2D}"/>
              </a:ext>
            </a:extLst>
          </p:cNvPr>
          <p:cNvSpPr>
            <a:spLocks noGrp="1"/>
          </p:cNvSpPr>
          <p:nvPr>
            <p:ph type="dt" sz="half" idx="14"/>
          </p:nvPr>
        </p:nvSpPr>
        <p:spPr/>
        <p:txBody>
          <a:bodyPr/>
          <a:lstStyle/>
          <a:p>
            <a:endParaRPr lang="en-GB" dirty="0"/>
          </a:p>
        </p:txBody>
      </p:sp>
      <p:sp>
        <p:nvSpPr>
          <p:cNvPr id="3" name="Footer Placeholder 2">
            <a:extLst>
              <a:ext uri="{FF2B5EF4-FFF2-40B4-BE49-F238E27FC236}">
                <a16:creationId xmlns:a16="http://schemas.microsoft.com/office/drawing/2014/main" id="{4A73DED2-2DAB-640B-A7E0-366B520DFAA2}"/>
              </a:ext>
            </a:extLst>
          </p:cNvPr>
          <p:cNvSpPr>
            <a:spLocks noGrp="1"/>
          </p:cNvSpPr>
          <p:nvPr>
            <p:ph type="ftr" sz="quarter" idx="15"/>
          </p:nvPr>
        </p:nvSpPr>
        <p:spPr/>
        <p:txBody>
          <a:bodyPr/>
          <a:lstStyle/>
          <a:p>
            <a:r>
              <a:rPr lang="en-US"/>
              <a:t>Global webinar for third-party providers</a:t>
            </a:r>
            <a:endParaRPr lang="en-GB" dirty="0"/>
          </a:p>
        </p:txBody>
      </p:sp>
      <p:sp>
        <p:nvSpPr>
          <p:cNvPr id="7" name="Slide Number Placeholder 6">
            <a:extLst>
              <a:ext uri="{FF2B5EF4-FFF2-40B4-BE49-F238E27FC236}">
                <a16:creationId xmlns:a16="http://schemas.microsoft.com/office/drawing/2014/main" id="{7E2334A7-4F61-D9F2-7A51-C4AE5038A291}"/>
              </a:ext>
            </a:extLst>
          </p:cNvPr>
          <p:cNvSpPr>
            <a:spLocks noGrp="1"/>
          </p:cNvSpPr>
          <p:nvPr>
            <p:ph type="sldNum" sz="quarter" idx="16"/>
          </p:nvPr>
        </p:nvSpPr>
        <p:spPr/>
        <p:txBody>
          <a:bodyPr/>
          <a:lstStyle/>
          <a:p>
            <a:r>
              <a:rPr lang="en-GB"/>
              <a:t>Page </a:t>
            </a:r>
            <a:fld id="{12F85B76-E480-4901-BAB3-25AC276908A3}" type="slidenum">
              <a:rPr lang="en-GB" smtClean="0"/>
              <a:pPr/>
              <a:t>‹#›</a:t>
            </a:fld>
            <a:endParaRPr lang="en-GB" dirty="0"/>
          </a:p>
        </p:txBody>
      </p:sp>
    </p:spTree>
    <p:extLst>
      <p:ext uri="{BB962C8B-B14F-4D97-AF65-F5344CB8AC3E}">
        <p14:creationId xmlns:p14="http://schemas.microsoft.com/office/powerpoint/2010/main" val="3629837908"/>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Title Only Peppermint">
    <p:bg>
      <p:bgPr>
        <a:solidFill>
          <a:schemeClr val="accent1"/>
        </a:solidFill>
        <a:effectLst/>
      </p:bgPr>
    </p:bg>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6B253D75-D37B-26DE-1E24-3909A732E4F7}"/>
              </a:ext>
            </a:extLst>
          </p:cNvPr>
          <p:cNvSpPr>
            <a:spLocks noGrp="1"/>
          </p:cNvSpPr>
          <p:nvPr>
            <p:ph type="body" sz="quarter" idx="13"/>
          </p:nvPr>
        </p:nvSpPr>
        <p:spPr>
          <a:xfrm>
            <a:off x="1833979" y="296671"/>
            <a:ext cx="7877391" cy="718968"/>
          </a:xfrm>
        </p:spPr>
        <p:txBody>
          <a:bodyPr/>
          <a:lstStyle>
            <a:lvl1pPr marL="0" indent="0">
              <a:spcBef>
                <a:spcPts val="0"/>
              </a:spcBef>
              <a:buNone/>
              <a:defRPr sz="1595" b="1" spc="-18" baseline="0">
                <a:solidFill>
                  <a:schemeClr val="tx1"/>
                </a:solidFill>
              </a:defRPr>
            </a:lvl1pPr>
            <a:lvl2pPr marL="0" indent="0">
              <a:spcBef>
                <a:spcPts val="0"/>
              </a:spcBef>
              <a:buNone/>
              <a:defRPr sz="1595" spc="-18" baseline="0">
                <a:solidFill>
                  <a:schemeClr val="tx1"/>
                </a:solidFill>
              </a:defRPr>
            </a:lvl2pPr>
            <a:lvl3pPr marL="446494" indent="0">
              <a:buNone/>
              <a:defRPr>
                <a:solidFill>
                  <a:srgbClr val="FF0000"/>
                </a:solidFill>
              </a:defRPr>
            </a:lvl3pPr>
            <a:lvl4pPr marL="574063" indent="0">
              <a:buNone/>
              <a:defRPr>
                <a:solidFill>
                  <a:srgbClr val="FF0000"/>
                </a:solidFill>
              </a:defRPr>
            </a:lvl4pPr>
            <a:lvl5pPr marL="701633" indent="0">
              <a:buNone/>
              <a:defRPr>
                <a:solidFill>
                  <a:srgbClr val="FF0000"/>
                </a:solidFill>
              </a:defRPr>
            </a:lvl5pPr>
          </a:lstStyle>
          <a:p>
            <a:pPr lvl="0"/>
            <a:r>
              <a:rPr lang="en-US"/>
              <a:t>Click to edit Master text styles</a:t>
            </a:r>
          </a:p>
          <a:p>
            <a:pPr lvl="1"/>
            <a:r>
              <a:rPr lang="en-US"/>
              <a:t>Second level</a:t>
            </a:r>
          </a:p>
        </p:txBody>
      </p:sp>
      <p:sp>
        <p:nvSpPr>
          <p:cNvPr id="2" name="Date Placeholder 1">
            <a:extLst>
              <a:ext uri="{FF2B5EF4-FFF2-40B4-BE49-F238E27FC236}">
                <a16:creationId xmlns:a16="http://schemas.microsoft.com/office/drawing/2014/main" id="{C0A1FAB8-27ED-1E2F-3993-5C167B8282EF}"/>
              </a:ext>
            </a:extLst>
          </p:cNvPr>
          <p:cNvSpPr>
            <a:spLocks noGrp="1"/>
          </p:cNvSpPr>
          <p:nvPr>
            <p:ph type="dt" sz="half" idx="14"/>
          </p:nvPr>
        </p:nvSpPr>
        <p:spPr/>
        <p:txBody>
          <a:bodyPr/>
          <a:lstStyle/>
          <a:p>
            <a:endParaRPr lang="en-GB" dirty="0"/>
          </a:p>
        </p:txBody>
      </p:sp>
      <p:sp>
        <p:nvSpPr>
          <p:cNvPr id="3" name="Footer Placeholder 2">
            <a:extLst>
              <a:ext uri="{FF2B5EF4-FFF2-40B4-BE49-F238E27FC236}">
                <a16:creationId xmlns:a16="http://schemas.microsoft.com/office/drawing/2014/main" id="{7BEEAE22-DF48-A956-23E9-AB9E30CF74A3}"/>
              </a:ext>
            </a:extLst>
          </p:cNvPr>
          <p:cNvSpPr>
            <a:spLocks noGrp="1"/>
          </p:cNvSpPr>
          <p:nvPr>
            <p:ph type="ftr" sz="quarter" idx="15"/>
          </p:nvPr>
        </p:nvSpPr>
        <p:spPr/>
        <p:txBody>
          <a:bodyPr/>
          <a:lstStyle/>
          <a:p>
            <a:r>
              <a:rPr lang="en-US"/>
              <a:t>Global webinar for third-party providers</a:t>
            </a:r>
            <a:endParaRPr lang="en-GB" dirty="0"/>
          </a:p>
        </p:txBody>
      </p:sp>
      <p:sp>
        <p:nvSpPr>
          <p:cNvPr id="7" name="Slide Number Placeholder 6">
            <a:extLst>
              <a:ext uri="{FF2B5EF4-FFF2-40B4-BE49-F238E27FC236}">
                <a16:creationId xmlns:a16="http://schemas.microsoft.com/office/drawing/2014/main" id="{65C7B62D-11FF-8078-8662-454E803412AF}"/>
              </a:ext>
            </a:extLst>
          </p:cNvPr>
          <p:cNvSpPr>
            <a:spLocks noGrp="1"/>
          </p:cNvSpPr>
          <p:nvPr>
            <p:ph type="sldNum" sz="quarter" idx="16"/>
          </p:nvPr>
        </p:nvSpPr>
        <p:spPr/>
        <p:txBody>
          <a:bodyPr/>
          <a:lstStyle/>
          <a:p>
            <a:r>
              <a:rPr lang="en-GB"/>
              <a:t>Page </a:t>
            </a:r>
            <a:fld id="{12F85B76-E480-4901-BAB3-25AC276908A3}" type="slidenum">
              <a:rPr lang="en-GB" smtClean="0"/>
              <a:pPr/>
              <a:t>‹#›</a:t>
            </a:fld>
            <a:endParaRPr lang="en-GB" dirty="0"/>
          </a:p>
        </p:txBody>
      </p:sp>
    </p:spTree>
    <p:extLst>
      <p:ext uri="{BB962C8B-B14F-4D97-AF65-F5344CB8AC3E}">
        <p14:creationId xmlns:p14="http://schemas.microsoft.com/office/powerpoint/2010/main" val="4065454876"/>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showMasterSp="0" preserve="1" userDrawn="1">
  <p:cSld name="Title Only Dark Green">
    <p:bg>
      <p:bgPr>
        <a:solidFill>
          <a:schemeClr val="tx1"/>
        </a:solidFill>
        <a:effectLst/>
      </p:bgPr>
    </p:bg>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6B253D75-D37B-26DE-1E24-3909A732E4F7}"/>
              </a:ext>
            </a:extLst>
          </p:cNvPr>
          <p:cNvSpPr>
            <a:spLocks noGrp="1"/>
          </p:cNvSpPr>
          <p:nvPr>
            <p:ph type="body" sz="quarter" idx="13"/>
          </p:nvPr>
        </p:nvSpPr>
        <p:spPr>
          <a:xfrm>
            <a:off x="1833979" y="296671"/>
            <a:ext cx="7877391" cy="718968"/>
          </a:xfrm>
        </p:spPr>
        <p:txBody>
          <a:bodyPr/>
          <a:lstStyle>
            <a:lvl1pPr marL="0" indent="0">
              <a:spcBef>
                <a:spcPts val="0"/>
              </a:spcBef>
              <a:buNone/>
              <a:defRPr sz="1595" b="1" spc="-18" baseline="0">
                <a:solidFill>
                  <a:schemeClr val="accent1"/>
                </a:solidFill>
              </a:defRPr>
            </a:lvl1pPr>
            <a:lvl2pPr marL="0" indent="0">
              <a:spcBef>
                <a:spcPts val="0"/>
              </a:spcBef>
              <a:buNone/>
              <a:defRPr sz="1595" spc="-18" baseline="0">
                <a:solidFill>
                  <a:schemeClr val="accent1"/>
                </a:solidFill>
              </a:defRPr>
            </a:lvl2pPr>
            <a:lvl3pPr marL="446494" indent="0">
              <a:buNone/>
              <a:defRPr>
                <a:solidFill>
                  <a:srgbClr val="FF0000"/>
                </a:solidFill>
              </a:defRPr>
            </a:lvl3pPr>
            <a:lvl4pPr marL="574063" indent="0">
              <a:buNone/>
              <a:defRPr>
                <a:solidFill>
                  <a:srgbClr val="FF0000"/>
                </a:solidFill>
              </a:defRPr>
            </a:lvl4pPr>
            <a:lvl5pPr marL="701633" indent="0">
              <a:buNone/>
              <a:defRPr>
                <a:solidFill>
                  <a:srgbClr val="FF0000"/>
                </a:solidFill>
              </a:defRPr>
            </a:lvl5pPr>
          </a:lstStyle>
          <a:p>
            <a:pPr lvl="0"/>
            <a:r>
              <a:rPr lang="en-US"/>
              <a:t>Click to edit Master text styles</a:t>
            </a:r>
          </a:p>
          <a:p>
            <a:pPr lvl="1"/>
            <a:r>
              <a:rPr lang="en-US"/>
              <a:t>Second level</a:t>
            </a:r>
          </a:p>
        </p:txBody>
      </p:sp>
      <p:pic>
        <p:nvPicPr>
          <p:cNvPr id="7" name="Graphic 6">
            <a:extLst>
              <a:ext uri="{FF2B5EF4-FFF2-40B4-BE49-F238E27FC236}">
                <a16:creationId xmlns:a16="http://schemas.microsoft.com/office/drawing/2014/main" id="{56416372-AA0D-A7B3-5895-39A35DBF97B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41762" y="5370341"/>
            <a:ext cx="1065570" cy="365227"/>
          </a:xfrm>
          <a:prstGeom prst="rect">
            <a:avLst/>
          </a:prstGeom>
        </p:spPr>
      </p:pic>
      <p:cxnSp>
        <p:nvCxnSpPr>
          <p:cNvPr id="8" name="Straight Connector 7">
            <a:extLst>
              <a:ext uri="{FF2B5EF4-FFF2-40B4-BE49-F238E27FC236}">
                <a16:creationId xmlns:a16="http://schemas.microsoft.com/office/drawing/2014/main" id="{913868E5-5D02-7521-011D-057D9D2A12DA}"/>
              </a:ext>
            </a:extLst>
          </p:cNvPr>
          <p:cNvCxnSpPr>
            <a:cxnSpLocks/>
          </p:cNvCxnSpPr>
          <p:nvPr userDrawn="1"/>
        </p:nvCxnSpPr>
        <p:spPr>
          <a:xfrm>
            <a:off x="1665208" y="341829"/>
            <a:ext cx="0" cy="5393739"/>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12EF44A3-89B6-3900-A406-DD8AB8ACDAC1}"/>
              </a:ext>
            </a:extLst>
          </p:cNvPr>
          <p:cNvCxnSpPr/>
          <p:nvPr userDrawn="1"/>
        </p:nvCxnSpPr>
        <p:spPr>
          <a:xfrm>
            <a:off x="341762" y="1683821"/>
            <a:ext cx="1154675"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 name="Date Placeholder 1">
            <a:extLst>
              <a:ext uri="{FF2B5EF4-FFF2-40B4-BE49-F238E27FC236}">
                <a16:creationId xmlns:a16="http://schemas.microsoft.com/office/drawing/2014/main" id="{E1D3FD16-8C84-D09F-FD01-F3686203005A}"/>
              </a:ext>
            </a:extLst>
          </p:cNvPr>
          <p:cNvSpPr>
            <a:spLocks noGrp="1"/>
          </p:cNvSpPr>
          <p:nvPr>
            <p:ph type="dt" sz="half" idx="14"/>
          </p:nvPr>
        </p:nvSpPr>
        <p:spPr/>
        <p:txBody>
          <a:bodyPr/>
          <a:lstStyle>
            <a:lvl1pPr>
              <a:defRPr>
                <a:solidFill>
                  <a:schemeClr val="accent1"/>
                </a:solidFill>
              </a:defRPr>
            </a:lvl1pPr>
          </a:lstStyle>
          <a:p>
            <a:endParaRPr lang="en-GB" dirty="0"/>
          </a:p>
        </p:txBody>
      </p:sp>
      <p:sp>
        <p:nvSpPr>
          <p:cNvPr id="3" name="Footer Placeholder 2">
            <a:extLst>
              <a:ext uri="{FF2B5EF4-FFF2-40B4-BE49-F238E27FC236}">
                <a16:creationId xmlns:a16="http://schemas.microsoft.com/office/drawing/2014/main" id="{68CA3C8D-3B2A-50CF-F234-32985B2021CE}"/>
              </a:ext>
            </a:extLst>
          </p:cNvPr>
          <p:cNvSpPr>
            <a:spLocks noGrp="1"/>
          </p:cNvSpPr>
          <p:nvPr>
            <p:ph type="ftr" sz="quarter" idx="15"/>
          </p:nvPr>
        </p:nvSpPr>
        <p:spPr/>
        <p:txBody>
          <a:bodyPr/>
          <a:lstStyle>
            <a:lvl1pPr>
              <a:defRPr>
                <a:solidFill>
                  <a:schemeClr val="accent1"/>
                </a:solidFill>
              </a:defRPr>
            </a:lvl1pPr>
          </a:lstStyle>
          <a:p>
            <a:r>
              <a:rPr lang="en-US"/>
              <a:t>Global webinar for third-party providers</a:t>
            </a:r>
            <a:endParaRPr lang="en-GB" dirty="0"/>
          </a:p>
        </p:txBody>
      </p:sp>
      <p:sp>
        <p:nvSpPr>
          <p:cNvPr id="12" name="Slide Number Placeholder 11">
            <a:extLst>
              <a:ext uri="{FF2B5EF4-FFF2-40B4-BE49-F238E27FC236}">
                <a16:creationId xmlns:a16="http://schemas.microsoft.com/office/drawing/2014/main" id="{FAAD7CC6-0174-C4AD-DFC5-595E328513E0}"/>
              </a:ext>
            </a:extLst>
          </p:cNvPr>
          <p:cNvSpPr>
            <a:spLocks noGrp="1"/>
          </p:cNvSpPr>
          <p:nvPr>
            <p:ph type="sldNum" sz="quarter" idx="16"/>
          </p:nvPr>
        </p:nvSpPr>
        <p:spPr/>
        <p:txBody>
          <a:bodyPr/>
          <a:lstStyle>
            <a:lvl1pPr>
              <a:defRPr>
                <a:solidFill>
                  <a:schemeClr val="accent1"/>
                </a:solidFill>
              </a:defRPr>
            </a:lvl1pPr>
          </a:lstStyle>
          <a:p>
            <a:r>
              <a:rPr lang="en-GB"/>
              <a:t>Page </a:t>
            </a:r>
            <a:fld id="{12F85B76-E480-4901-BAB3-25AC276908A3}" type="slidenum">
              <a:rPr lang="en-GB" smtClean="0"/>
              <a:pPr/>
              <a:t>‹#›</a:t>
            </a:fld>
            <a:endParaRPr lang="en-GB" dirty="0"/>
          </a:p>
        </p:txBody>
      </p:sp>
    </p:spTree>
    <p:extLst>
      <p:ext uri="{BB962C8B-B14F-4D97-AF65-F5344CB8AC3E}">
        <p14:creationId xmlns:p14="http://schemas.microsoft.com/office/powerpoint/2010/main" val="3510477803"/>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Title Only Larger Text">
    <p:bg>
      <p:bgPr>
        <a:solidFill>
          <a:schemeClr val="accent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9FAB22E-9FB0-1215-97C8-8ECE17B7791E}"/>
              </a:ext>
            </a:extLst>
          </p:cNvPr>
          <p:cNvSpPr>
            <a:spLocks noGrp="1"/>
          </p:cNvSpPr>
          <p:nvPr>
            <p:ph type="body" sz="quarter" idx="14"/>
          </p:nvPr>
        </p:nvSpPr>
        <p:spPr>
          <a:xfrm>
            <a:off x="1833979" y="276414"/>
            <a:ext cx="7877391" cy="1411628"/>
          </a:xfrm>
        </p:spPr>
        <p:txBody>
          <a:bodyPr/>
          <a:lstStyle>
            <a:lvl1pPr>
              <a:spcBef>
                <a:spcPts val="0"/>
              </a:spcBef>
              <a:defRPr b="1" spc="-35" baseline="0">
                <a:solidFill>
                  <a:schemeClr val="tx1"/>
                </a:solidFill>
              </a:defRPr>
            </a:lvl1pPr>
            <a:lvl2pPr marL="0" indent="0">
              <a:spcBef>
                <a:spcPts val="0"/>
              </a:spcBef>
              <a:buNone/>
              <a:defRPr spc="-35" baseline="0">
                <a:solidFill>
                  <a:schemeClr val="tx1"/>
                </a:solidFill>
              </a:defRPr>
            </a:lvl2pPr>
            <a:lvl3pPr marL="0" indent="0">
              <a:spcBef>
                <a:spcPts val="0"/>
              </a:spcBef>
              <a:buNone/>
              <a:defRPr sz="2303" spc="-35" baseline="0">
                <a:solidFill>
                  <a:schemeClr val="tx1"/>
                </a:solidFill>
                <a:latin typeface="+mj-lt"/>
              </a:defRPr>
            </a:lvl3pPr>
            <a:lvl4pPr>
              <a:defRPr>
                <a:solidFill>
                  <a:schemeClr val="accent1"/>
                </a:solidFill>
              </a:defRPr>
            </a:lvl4pPr>
            <a:lvl5pPr>
              <a:defRPr>
                <a:solidFill>
                  <a:schemeClr val="accent1"/>
                </a:solidFill>
              </a:defRPr>
            </a:lvl5pPr>
          </a:lstStyle>
          <a:p>
            <a:pPr lvl="0"/>
            <a:r>
              <a:rPr lang="en-US"/>
              <a:t>Click to edit Master text styles</a:t>
            </a:r>
          </a:p>
          <a:p>
            <a:pPr lvl="1"/>
            <a:r>
              <a:rPr lang="en-US"/>
              <a:t>Second level</a:t>
            </a:r>
          </a:p>
          <a:p>
            <a:pPr lvl="2"/>
            <a:r>
              <a:rPr lang="en-US"/>
              <a:t>Third level</a:t>
            </a:r>
          </a:p>
        </p:txBody>
      </p:sp>
      <p:sp>
        <p:nvSpPr>
          <p:cNvPr id="2" name="Date Placeholder 1">
            <a:extLst>
              <a:ext uri="{FF2B5EF4-FFF2-40B4-BE49-F238E27FC236}">
                <a16:creationId xmlns:a16="http://schemas.microsoft.com/office/drawing/2014/main" id="{B993E177-C5C1-2D54-3923-CA66111C6A96}"/>
              </a:ext>
            </a:extLst>
          </p:cNvPr>
          <p:cNvSpPr>
            <a:spLocks noGrp="1"/>
          </p:cNvSpPr>
          <p:nvPr>
            <p:ph type="dt" sz="half" idx="15"/>
          </p:nvPr>
        </p:nvSpPr>
        <p:spPr/>
        <p:txBody>
          <a:bodyPr/>
          <a:lstStyle/>
          <a:p>
            <a:endParaRPr lang="en-GB" dirty="0"/>
          </a:p>
        </p:txBody>
      </p:sp>
      <p:sp>
        <p:nvSpPr>
          <p:cNvPr id="10" name="Footer Placeholder 9">
            <a:extLst>
              <a:ext uri="{FF2B5EF4-FFF2-40B4-BE49-F238E27FC236}">
                <a16:creationId xmlns:a16="http://schemas.microsoft.com/office/drawing/2014/main" id="{CAC7B832-8A24-E386-AA44-0843DAA58111}"/>
              </a:ext>
            </a:extLst>
          </p:cNvPr>
          <p:cNvSpPr>
            <a:spLocks noGrp="1"/>
          </p:cNvSpPr>
          <p:nvPr>
            <p:ph type="ftr" sz="quarter" idx="16"/>
          </p:nvPr>
        </p:nvSpPr>
        <p:spPr/>
        <p:txBody>
          <a:bodyPr/>
          <a:lstStyle/>
          <a:p>
            <a:r>
              <a:rPr lang="en-US"/>
              <a:t>Global webinar for third-party providers</a:t>
            </a:r>
            <a:endParaRPr lang="en-GB" dirty="0"/>
          </a:p>
        </p:txBody>
      </p:sp>
      <p:sp>
        <p:nvSpPr>
          <p:cNvPr id="11" name="Slide Number Placeholder 10">
            <a:extLst>
              <a:ext uri="{FF2B5EF4-FFF2-40B4-BE49-F238E27FC236}">
                <a16:creationId xmlns:a16="http://schemas.microsoft.com/office/drawing/2014/main" id="{8DE2432B-293A-32F1-F6FE-68703C60F13E}"/>
              </a:ext>
            </a:extLst>
          </p:cNvPr>
          <p:cNvSpPr>
            <a:spLocks noGrp="1"/>
          </p:cNvSpPr>
          <p:nvPr>
            <p:ph type="sldNum" sz="quarter" idx="17"/>
          </p:nvPr>
        </p:nvSpPr>
        <p:spPr/>
        <p:txBody>
          <a:bodyPr/>
          <a:lstStyle/>
          <a:p>
            <a:r>
              <a:rPr lang="en-GB"/>
              <a:t>Page </a:t>
            </a:r>
            <a:fld id="{12F85B76-E480-4901-BAB3-25AC276908A3}" type="slidenum">
              <a:rPr lang="en-GB" smtClean="0"/>
              <a:pPr/>
              <a:t>‹#›</a:t>
            </a:fld>
            <a:endParaRPr lang="en-GB" dirty="0"/>
          </a:p>
        </p:txBody>
      </p:sp>
    </p:spTree>
    <p:extLst>
      <p:ext uri="{BB962C8B-B14F-4D97-AF65-F5344CB8AC3E}">
        <p14:creationId xmlns:p14="http://schemas.microsoft.com/office/powerpoint/2010/main" val="2675092481"/>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showMasterSp="0" preserve="1" userDrawn="1">
  <p:cSld name="Title Only Dark Green Larger Text">
    <p:bg>
      <p:bgPr>
        <a:solidFill>
          <a:schemeClr val="tx1"/>
        </a:solidFill>
        <a:effectLst/>
      </p:bgPr>
    </p:bg>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56416372-AA0D-A7B3-5895-39A35DBF97B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41762" y="5370341"/>
            <a:ext cx="1065570" cy="365227"/>
          </a:xfrm>
          <a:prstGeom prst="rect">
            <a:avLst/>
          </a:prstGeom>
        </p:spPr>
      </p:pic>
      <p:cxnSp>
        <p:nvCxnSpPr>
          <p:cNvPr id="8" name="Straight Connector 7">
            <a:extLst>
              <a:ext uri="{FF2B5EF4-FFF2-40B4-BE49-F238E27FC236}">
                <a16:creationId xmlns:a16="http://schemas.microsoft.com/office/drawing/2014/main" id="{913868E5-5D02-7521-011D-057D9D2A12DA}"/>
              </a:ext>
            </a:extLst>
          </p:cNvPr>
          <p:cNvCxnSpPr>
            <a:cxnSpLocks/>
          </p:cNvCxnSpPr>
          <p:nvPr userDrawn="1"/>
        </p:nvCxnSpPr>
        <p:spPr>
          <a:xfrm>
            <a:off x="1665208" y="341829"/>
            <a:ext cx="0" cy="5393739"/>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12EF44A3-89B6-3900-A406-DD8AB8ACDAC1}"/>
              </a:ext>
            </a:extLst>
          </p:cNvPr>
          <p:cNvCxnSpPr/>
          <p:nvPr userDrawn="1"/>
        </p:nvCxnSpPr>
        <p:spPr>
          <a:xfrm>
            <a:off x="341762" y="1683821"/>
            <a:ext cx="1154675"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69FAB22E-9FB0-1215-97C8-8ECE17B7791E}"/>
              </a:ext>
            </a:extLst>
          </p:cNvPr>
          <p:cNvSpPr>
            <a:spLocks noGrp="1"/>
          </p:cNvSpPr>
          <p:nvPr>
            <p:ph type="body" sz="quarter" idx="14"/>
          </p:nvPr>
        </p:nvSpPr>
        <p:spPr>
          <a:xfrm>
            <a:off x="1833979" y="276414"/>
            <a:ext cx="7877391" cy="1411628"/>
          </a:xfrm>
        </p:spPr>
        <p:txBody>
          <a:bodyPr/>
          <a:lstStyle>
            <a:lvl1pPr>
              <a:spcBef>
                <a:spcPts val="0"/>
              </a:spcBef>
              <a:defRPr b="1" spc="-35" baseline="0">
                <a:solidFill>
                  <a:schemeClr val="accent1"/>
                </a:solidFill>
              </a:defRPr>
            </a:lvl1pPr>
            <a:lvl2pPr marL="0" indent="0">
              <a:spcBef>
                <a:spcPts val="0"/>
              </a:spcBef>
              <a:buNone/>
              <a:defRPr spc="-35" baseline="0">
                <a:solidFill>
                  <a:schemeClr val="accent1"/>
                </a:solidFill>
              </a:defRPr>
            </a:lvl2pPr>
            <a:lvl3pPr marL="0" indent="0">
              <a:spcBef>
                <a:spcPts val="0"/>
              </a:spcBef>
              <a:buNone/>
              <a:defRPr sz="2303" spc="-35" baseline="0">
                <a:solidFill>
                  <a:schemeClr val="accent1"/>
                </a:solidFill>
                <a:latin typeface="+mj-lt"/>
              </a:defRPr>
            </a:lvl3pPr>
            <a:lvl4pPr>
              <a:defRPr>
                <a:solidFill>
                  <a:schemeClr val="accent1"/>
                </a:solidFill>
              </a:defRPr>
            </a:lvl4pPr>
            <a:lvl5pPr>
              <a:defRPr>
                <a:solidFill>
                  <a:schemeClr val="accent1"/>
                </a:solidFill>
              </a:defRPr>
            </a:lvl5pPr>
          </a:lstStyle>
          <a:p>
            <a:pPr lvl="0"/>
            <a:r>
              <a:rPr lang="en-US"/>
              <a:t>Click to edit Master text styles</a:t>
            </a:r>
          </a:p>
          <a:p>
            <a:pPr lvl="1"/>
            <a:r>
              <a:rPr lang="en-US"/>
              <a:t>Second level</a:t>
            </a:r>
          </a:p>
          <a:p>
            <a:pPr lvl="2"/>
            <a:r>
              <a:rPr lang="en-US"/>
              <a:t>Third level</a:t>
            </a:r>
          </a:p>
        </p:txBody>
      </p:sp>
      <p:sp>
        <p:nvSpPr>
          <p:cNvPr id="10" name="Date Placeholder 9">
            <a:extLst>
              <a:ext uri="{FF2B5EF4-FFF2-40B4-BE49-F238E27FC236}">
                <a16:creationId xmlns:a16="http://schemas.microsoft.com/office/drawing/2014/main" id="{BEC7BE44-9691-122A-8548-D6687D338260}"/>
              </a:ext>
            </a:extLst>
          </p:cNvPr>
          <p:cNvSpPr>
            <a:spLocks noGrp="1"/>
          </p:cNvSpPr>
          <p:nvPr>
            <p:ph type="dt" sz="half" idx="15"/>
          </p:nvPr>
        </p:nvSpPr>
        <p:spPr/>
        <p:txBody>
          <a:bodyPr/>
          <a:lstStyle>
            <a:lvl1pPr>
              <a:defRPr>
                <a:solidFill>
                  <a:schemeClr val="accent1"/>
                </a:solidFill>
              </a:defRPr>
            </a:lvl1pPr>
          </a:lstStyle>
          <a:p>
            <a:endParaRPr lang="en-GB" dirty="0"/>
          </a:p>
        </p:txBody>
      </p:sp>
      <p:sp>
        <p:nvSpPr>
          <p:cNvPr id="12" name="Footer Placeholder 11">
            <a:extLst>
              <a:ext uri="{FF2B5EF4-FFF2-40B4-BE49-F238E27FC236}">
                <a16:creationId xmlns:a16="http://schemas.microsoft.com/office/drawing/2014/main" id="{8267AB9B-CD4E-E758-EC69-ED6BDACA8746}"/>
              </a:ext>
            </a:extLst>
          </p:cNvPr>
          <p:cNvSpPr>
            <a:spLocks noGrp="1"/>
          </p:cNvSpPr>
          <p:nvPr>
            <p:ph type="ftr" sz="quarter" idx="16"/>
          </p:nvPr>
        </p:nvSpPr>
        <p:spPr/>
        <p:txBody>
          <a:bodyPr/>
          <a:lstStyle>
            <a:lvl1pPr>
              <a:defRPr>
                <a:solidFill>
                  <a:schemeClr val="accent1"/>
                </a:solidFill>
              </a:defRPr>
            </a:lvl1pPr>
          </a:lstStyle>
          <a:p>
            <a:r>
              <a:rPr lang="en-US"/>
              <a:t>Global webinar for third-party providers</a:t>
            </a:r>
            <a:endParaRPr lang="en-GB" dirty="0"/>
          </a:p>
        </p:txBody>
      </p:sp>
      <p:sp>
        <p:nvSpPr>
          <p:cNvPr id="13" name="Slide Number Placeholder 12">
            <a:extLst>
              <a:ext uri="{FF2B5EF4-FFF2-40B4-BE49-F238E27FC236}">
                <a16:creationId xmlns:a16="http://schemas.microsoft.com/office/drawing/2014/main" id="{0FF338F4-B0BE-C391-F810-53876C9D8940}"/>
              </a:ext>
            </a:extLst>
          </p:cNvPr>
          <p:cNvSpPr>
            <a:spLocks noGrp="1"/>
          </p:cNvSpPr>
          <p:nvPr>
            <p:ph type="sldNum" sz="quarter" idx="17"/>
          </p:nvPr>
        </p:nvSpPr>
        <p:spPr/>
        <p:txBody>
          <a:bodyPr/>
          <a:lstStyle>
            <a:lvl1pPr>
              <a:defRPr>
                <a:solidFill>
                  <a:schemeClr val="accent1"/>
                </a:solidFill>
              </a:defRPr>
            </a:lvl1pPr>
          </a:lstStyle>
          <a:p>
            <a:r>
              <a:rPr lang="en-GB"/>
              <a:t>Page </a:t>
            </a:r>
            <a:fld id="{12F85B76-E480-4901-BAB3-25AC276908A3}" type="slidenum">
              <a:rPr lang="en-GB" smtClean="0"/>
              <a:pPr/>
              <a:t>‹#›</a:t>
            </a:fld>
            <a:endParaRPr lang="en-GB" dirty="0"/>
          </a:p>
        </p:txBody>
      </p:sp>
    </p:spTree>
    <p:extLst>
      <p:ext uri="{BB962C8B-B14F-4D97-AF65-F5344CB8AC3E}">
        <p14:creationId xmlns:p14="http://schemas.microsoft.com/office/powerpoint/2010/main" val="2695950048"/>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Title Only and Text Top Right">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6B253D75-D37B-26DE-1E24-3909A732E4F7}"/>
              </a:ext>
            </a:extLst>
          </p:cNvPr>
          <p:cNvSpPr>
            <a:spLocks noGrp="1"/>
          </p:cNvSpPr>
          <p:nvPr>
            <p:ph type="body" sz="quarter" idx="13"/>
          </p:nvPr>
        </p:nvSpPr>
        <p:spPr>
          <a:xfrm>
            <a:off x="1833980" y="296671"/>
            <a:ext cx="4144737" cy="718968"/>
          </a:xfrm>
        </p:spPr>
        <p:txBody>
          <a:bodyPr/>
          <a:lstStyle>
            <a:lvl1pPr marL="0" indent="0">
              <a:spcBef>
                <a:spcPts val="0"/>
              </a:spcBef>
              <a:buNone/>
              <a:defRPr sz="1595" b="1" spc="-18" baseline="0">
                <a:solidFill>
                  <a:schemeClr val="tx1"/>
                </a:solidFill>
              </a:defRPr>
            </a:lvl1pPr>
            <a:lvl2pPr marL="0" indent="0">
              <a:spcBef>
                <a:spcPts val="0"/>
              </a:spcBef>
              <a:buNone/>
              <a:defRPr sz="1595" spc="-18" baseline="0">
                <a:solidFill>
                  <a:schemeClr val="tx1"/>
                </a:solidFill>
              </a:defRPr>
            </a:lvl2pPr>
            <a:lvl3pPr marL="446494" indent="0">
              <a:buNone/>
              <a:defRPr>
                <a:solidFill>
                  <a:srgbClr val="FF0000"/>
                </a:solidFill>
              </a:defRPr>
            </a:lvl3pPr>
            <a:lvl4pPr marL="574063" indent="0">
              <a:buNone/>
              <a:defRPr>
                <a:solidFill>
                  <a:srgbClr val="FF0000"/>
                </a:solidFill>
              </a:defRPr>
            </a:lvl4pPr>
            <a:lvl5pPr marL="701633" indent="0">
              <a:buNone/>
              <a:defRPr>
                <a:solidFill>
                  <a:srgbClr val="FF0000"/>
                </a:solidFill>
              </a:defRPr>
            </a:lvl5pPr>
          </a:lstStyle>
          <a:p>
            <a:pPr lvl="0"/>
            <a:r>
              <a:rPr lang="en-US"/>
              <a:t>Click to edit Master text styles</a:t>
            </a:r>
          </a:p>
          <a:p>
            <a:pPr lvl="1"/>
            <a:r>
              <a:rPr lang="en-US"/>
              <a:t>Second level</a:t>
            </a:r>
          </a:p>
        </p:txBody>
      </p:sp>
      <p:sp>
        <p:nvSpPr>
          <p:cNvPr id="12" name="Text Placeholder 12">
            <a:extLst>
              <a:ext uri="{FF2B5EF4-FFF2-40B4-BE49-F238E27FC236}">
                <a16:creationId xmlns:a16="http://schemas.microsoft.com/office/drawing/2014/main" id="{93293A44-CC9F-799F-5F6F-1EF738390C19}"/>
              </a:ext>
            </a:extLst>
          </p:cNvPr>
          <p:cNvSpPr>
            <a:spLocks noGrp="1"/>
          </p:cNvSpPr>
          <p:nvPr>
            <p:ph type="body" sz="quarter" idx="16"/>
          </p:nvPr>
        </p:nvSpPr>
        <p:spPr>
          <a:xfrm>
            <a:off x="7809883" y="307219"/>
            <a:ext cx="2648299" cy="1276000"/>
          </a:xfrm>
        </p:spPr>
        <p:txBody>
          <a:bodyPr/>
          <a:lstStyle>
            <a:lvl1pPr marL="0" indent="0">
              <a:spcBef>
                <a:spcPts val="0"/>
              </a:spcBef>
              <a:buNone/>
              <a:defRPr sz="1152" spc="-18" baseline="0">
                <a:solidFill>
                  <a:schemeClr val="tx1"/>
                </a:solidFill>
              </a:defRPr>
            </a:lvl1pPr>
            <a:lvl2pPr marL="159462" indent="-159462">
              <a:spcBef>
                <a:spcPts val="1063"/>
              </a:spcBef>
              <a:defRPr sz="1152" spc="-18" baseline="0">
                <a:solidFill>
                  <a:schemeClr val="tx1"/>
                </a:solidFill>
              </a:defRPr>
            </a:lvl2pPr>
            <a:lvl3pPr marL="287032" indent="-127570">
              <a:spcBef>
                <a:spcPts val="886"/>
              </a:spcBef>
              <a:defRPr sz="974">
                <a:solidFill>
                  <a:schemeClr val="tx1"/>
                </a:solidFill>
              </a:defRPr>
            </a:lvl3pPr>
            <a:lvl4pPr marL="382709" indent="-95677">
              <a:spcBef>
                <a:spcPts val="709"/>
              </a:spcBef>
              <a:defRPr sz="797">
                <a:solidFill>
                  <a:schemeClr val="tx1"/>
                </a:solidFill>
              </a:defRPr>
            </a:lvl4pPr>
            <a:lvl5pPr marL="478386" indent="-95677">
              <a:spcBef>
                <a:spcPts val="709"/>
              </a:spcBef>
              <a:defRPr sz="797">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 name="Date Placeholder 1">
            <a:extLst>
              <a:ext uri="{FF2B5EF4-FFF2-40B4-BE49-F238E27FC236}">
                <a16:creationId xmlns:a16="http://schemas.microsoft.com/office/drawing/2014/main" id="{FF559BCA-3D20-28C0-4398-BDB849EA4671}"/>
              </a:ext>
            </a:extLst>
          </p:cNvPr>
          <p:cNvSpPr>
            <a:spLocks noGrp="1"/>
          </p:cNvSpPr>
          <p:nvPr>
            <p:ph type="dt" sz="half" idx="17"/>
          </p:nvPr>
        </p:nvSpPr>
        <p:spPr/>
        <p:txBody>
          <a:bodyPr/>
          <a:lstStyle/>
          <a:p>
            <a:endParaRPr lang="en-GB" dirty="0"/>
          </a:p>
        </p:txBody>
      </p:sp>
      <p:sp>
        <p:nvSpPr>
          <p:cNvPr id="3" name="Footer Placeholder 2">
            <a:extLst>
              <a:ext uri="{FF2B5EF4-FFF2-40B4-BE49-F238E27FC236}">
                <a16:creationId xmlns:a16="http://schemas.microsoft.com/office/drawing/2014/main" id="{103E296E-B259-74CB-D9EC-7CFDF4C305D5}"/>
              </a:ext>
            </a:extLst>
          </p:cNvPr>
          <p:cNvSpPr>
            <a:spLocks noGrp="1"/>
          </p:cNvSpPr>
          <p:nvPr>
            <p:ph type="ftr" sz="quarter" idx="18"/>
          </p:nvPr>
        </p:nvSpPr>
        <p:spPr/>
        <p:txBody>
          <a:bodyPr/>
          <a:lstStyle/>
          <a:p>
            <a:r>
              <a:rPr lang="en-US"/>
              <a:t>Global webinar for third-party providers</a:t>
            </a:r>
            <a:endParaRPr lang="en-GB" dirty="0"/>
          </a:p>
        </p:txBody>
      </p:sp>
      <p:sp>
        <p:nvSpPr>
          <p:cNvPr id="7" name="Slide Number Placeholder 6">
            <a:extLst>
              <a:ext uri="{FF2B5EF4-FFF2-40B4-BE49-F238E27FC236}">
                <a16:creationId xmlns:a16="http://schemas.microsoft.com/office/drawing/2014/main" id="{D84CB7AB-161A-9845-9B82-D042C94EDD10}"/>
              </a:ext>
            </a:extLst>
          </p:cNvPr>
          <p:cNvSpPr>
            <a:spLocks noGrp="1"/>
          </p:cNvSpPr>
          <p:nvPr>
            <p:ph type="sldNum" sz="quarter" idx="19"/>
          </p:nvPr>
        </p:nvSpPr>
        <p:spPr/>
        <p:txBody>
          <a:bodyPr/>
          <a:lstStyle/>
          <a:p>
            <a:r>
              <a:rPr lang="en-GB"/>
              <a:t>Page </a:t>
            </a:r>
            <a:fld id="{12F85B76-E480-4901-BAB3-25AC276908A3}" type="slidenum">
              <a:rPr lang="en-GB" smtClean="0"/>
              <a:pPr/>
              <a:t>‹#›</a:t>
            </a:fld>
            <a:endParaRPr lang="en-GB" dirty="0"/>
          </a:p>
        </p:txBody>
      </p:sp>
    </p:spTree>
    <p:extLst>
      <p:ext uri="{BB962C8B-B14F-4D97-AF65-F5344CB8AC3E}">
        <p14:creationId xmlns:p14="http://schemas.microsoft.com/office/powerpoint/2010/main" val="1356514408"/>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E23AAD4-9382-2285-D020-5D207FBD3277}"/>
              </a:ext>
            </a:extLst>
          </p:cNvPr>
          <p:cNvSpPr>
            <a:spLocks noGrp="1"/>
          </p:cNvSpPr>
          <p:nvPr>
            <p:ph type="dt" sz="half" idx="10"/>
          </p:nvPr>
        </p:nvSpPr>
        <p:spPr/>
        <p:txBody>
          <a:bodyPr/>
          <a:lstStyle/>
          <a:p>
            <a:endParaRPr lang="en-GB" dirty="0"/>
          </a:p>
        </p:txBody>
      </p:sp>
      <p:sp>
        <p:nvSpPr>
          <p:cNvPr id="3" name="Footer Placeholder 2">
            <a:extLst>
              <a:ext uri="{FF2B5EF4-FFF2-40B4-BE49-F238E27FC236}">
                <a16:creationId xmlns:a16="http://schemas.microsoft.com/office/drawing/2014/main" id="{150DED89-4DCA-8593-05E4-9F044C1C40DB}"/>
              </a:ext>
            </a:extLst>
          </p:cNvPr>
          <p:cNvSpPr>
            <a:spLocks noGrp="1"/>
          </p:cNvSpPr>
          <p:nvPr>
            <p:ph type="ftr" sz="quarter" idx="11"/>
          </p:nvPr>
        </p:nvSpPr>
        <p:spPr/>
        <p:txBody>
          <a:bodyPr/>
          <a:lstStyle/>
          <a:p>
            <a:r>
              <a:rPr lang="en-US"/>
              <a:t>Global webinar for third-party providers</a:t>
            </a:r>
            <a:endParaRPr lang="en-GB" dirty="0"/>
          </a:p>
        </p:txBody>
      </p:sp>
      <p:sp>
        <p:nvSpPr>
          <p:cNvPr id="4" name="Slide Number Placeholder 3">
            <a:extLst>
              <a:ext uri="{FF2B5EF4-FFF2-40B4-BE49-F238E27FC236}">
                <a16:creationId xmlns:a16="http://schemas.microsoft.com/office/drawing/2014/main" id="{0783A4DB-E716-B0F2-421B-87341C9A87CA}"/>
              </a:ext>
            </a:extLst>
          </p:cNvPr>
          <p:cNvSpPr>
            <a:spLocks noGrp="1"/>
          </p:cNvSpPr>
          <p:nvPr>
            <p:ph type="sldNum" sz="quarter" idx="12"/>
          </p:nvPr>
        </p:nvSpPr>
        <p:spPr/>
        <p:txBody>
          <a:bodyPr/>
          <a:lstStyle/>
          <a:p>
            <a:r>
              <a:rPr lang="en-GB"/>
              <a:t>Page </a:t>
            </a:r>
            <a:fld id="{12F85B76-E480-4901-BAB3-25AC276908A3}" type="slidenum">
              <a:rPr lang="en-GB" smtClean="0"/>
              <a:pPr/>
              <a:t>‹#›</a:t>
            </a:fld>
            <a:endParaRPr lang="en-GB" dirty="0"/>
          </a:p>
        </p:txBody>
      </p:sp>
    </p:spTree>
    <p:extLst>
      <p:ext uri="{BB962C8B-B14F-4D97-AF65-F5344CB8AC3E}">
        <p14:creationId xmlns:p14="http://schemas.microsoft.com/office/powerpoint/2010/main" val="1852763330"/>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showMasterSp="0" type="blank" preserve="1">
  <p:cSld name="Fully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72166322"/>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accent1"/>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0A1FAB8-27ED-1E2F-3993-5C167B8282EF}"/>
              </a:ext>
            </a:extLst>
          </p:cNvPr>
          <p:cNvSpPr>
            <a:spLocks noGrp="1"/>
          </p:cNvSpPr>
          <p:nvPr>
            <p:ph type="dt" sz="half" idx="14"/>
          </p:nvPr>
        </p:nvSpPr>
        <p:spPr/>
        <p:txBody>
          <a:bodyPr/>
          <a:lstStyle/>
          <a:p>
            <a:endParaRPr lang="en-GB" dirty="0"/>
          </a:p>
        </p:txBody>
      </p:sp>
      <p:sp>
        <p:nvSpPr>
          <p:cNvPr id="3" name="Footer Placeholder 2">
            <a:extLst>
              <a:ext uri="{FF2B5EF4-FFF2-40B4-BE49-F238E27FC236}">
                <a16:creationId xmlns:a16="http://schemas.microsoft.com/office/drawing/2014/main" id="{7BEEAE22-DF48-A956-23E9-AB9E30CF74A3}"/>
              </a:ext>
            </a:extLst>
          </p:cNvPr>
          <p:cNvSpPr>
            <a:spLocks noGrp="1"/>
          </p:cNvSpPr>
          <p:nvPr>
            <p:ph type="ftr" sz="quarter" idx="15"/>
          </p:nvPr>
        </p:nvSpPr>
        <p:spPr/>
        <p:txBody>
          <a:bodyPr/>
          <a:lstStyle/>
          <a:p>
            <a:r>
              <a:rPr lang="en-US"/>
              <a:t>Global webinar for third-party providers</a:t>
            </a:r>
            <a:endParaRPr lang="en-GB" dirty="0"/>
          </a:p>
        </p:txBody>
      </p:sp>
      <p:sp>
        <p:nvSpPr>
          <p:cNvPr id="7" name="Slide Number Placeholder 6">
            <a:extLst>
              <a:ext uri="{FF2B5EF4-FFF2-40B4-BE49-F238E27FC236}">
                <a16:creationId xmlns:a16="http://schemas.microsoft.com/office/drawing/2014/main" id="{65C7B62D-11FF-8078-8662-454E803412AF}"/>
              </a:ext>
            </a:extLst>
          </p:cNvPr>
          <p:cNvSpPr>
            <a:spLocks noGrp="1"/>
          </p:cNvSpPr>
          <p:nvPr>
            <p:ph type="sldNum" sz="quarter" idx="16"/>
          </p:nvPr>
        </p:nvSpPr>
        <p:spPr/>
        <p:txBody>
          <a:bodyPr/>
          <a:lstStyle/>
          <a:p>
            <a:r>
              <a:rPr lang="en-GB"/>
              <a:t>Page </a:t>
            </a:r>
            <a:fld id="{12F85B76-E480-4901-BAB3-25AC276908A3}" type="slidenum">
              <a:rPr lang="en-GB" smtClean="0"/>
              <a:pPr/>
              <a:t>‹#›</a:t>
            </a:fld>
            <a:endParaRPr lang="en-GB" dirty="0"/>
          </a:p>
        </p:txBody>
      </p:sp>
      <p:sp>
        <p:nvSpPr>
          <p:cNvPr id="4" name="TextBox 3">
            <a:extLst>
              <a:ext uri="{FF2B5EF4-FFF2-40B4-BE49-F238E27FC236}">
                <a16:creationId xmlns:a16="http://schemas.microsoft.com/office/drawing/2014/main" id="{7D66E734-9505-72E2-96AC-D8DCCE3F478E}"/>
              </a:ext>
            </a:extLst>
          </p:cNvPr>
          <p:cNvSpPr txBox="1"/>
          <p:nvPr userDrawn="1"/>
        </p:nvSpPr>
        <p:spPr>
          <a:xfrm>
            <a:off x="1828353" y="159500"/>
            <a:ext cx="3741093" cy="1314422"/>
          </a:xfrm>
          <a:prstGeom prst="rect">
            <a:avLst/>
          </a:prstGeom>
        </p:spPr>
        <p:txBody>
          <a:bodyPr wrap="square" lIns="0" tIns="0" rIns="0" bIns="0" rtlCol="0">
            <a:noAutofit/>
          </a:bodyPr>
          <a:lstStyle/>
          <a:p>
            <a:pPr algn="l">
              <a:lnSpc>
                <a:spcPct val="98000"/>
              </a:lnSpc>
            </a:pPr>
            <a:r>
              <a:rPr lang="en-GB" sz="6201" dirty="0" err="1">
                <a:latin typeface="+mj-lt"/>
              </a:rPr>
              <a:t>Thank you</a:t>
            </a:r>
          </a:p>
        </p:txBody>
      </p:sp>
    </p:spTree>
    <p:extLst>
      <p:ext uri="{BB962C8B-B14F-4D97-AF65-F5344CB8AC3E}">
        <p14:creationId xmlns:p14="http://schemas.microsoft.com/office/powerpoint/2010/main" val="227756254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ivider or Highlight slide Orange">
    <p:spTree>
      <p:nvGrpSpPr>
        <p:cNvPr id="1" name=""/>
        <p:cNvGrpSpPr/>
        <p:nvPr/>
      </p:nvGrpSpPr>
      <p:grpSpPr>
        <a:xfrm>
          <a:off x="0" y="0"/>
          <a:ext cx="0" cy="0"/>
          <a:chOff x="0" y="0"/>
          <a:chExt cx="0" cy="0"/>
        </a:xfrm>
      </p:grpSpPr>
      <p:sp>
        <p:nvSpPr>
          <p:cNvPr id="6" name="Rectangle 5"/>
          <p:cNvSpPr/>
          <p:nvPr userDrawn="1"/>
        </p:nvSpPr>
        <p:spPr bwMode="auto">
          <a:xfrm>
            <a:off x="0" y="0"/>
            <a:ext cx="10801350" cy="6076950"/>
          </a:xfrm>
          <a:prstGeom prst="rect">
            <a:avLst/>
          </a:prstGeom>
          <a:solidFill>
            <a:schemeClr val="accent5"/>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Arial" charset="0"/>
            </a:endParaRPr>
          </a:p>
        </p:txBody>
      </p:sp>
      <p:sp>
        <p:nvSpPr>
          <p:cNvPr id="4" name="Footer Placeholder 3"/>
          <p:cNvSpPr>
            <a:spLocks noGrp="1"/>
          </p:cNvSpPr>
          <p:nvPr>
            <p:ph type="ftr" sz="quarter" idx="10"/>
          </p:nvPr>
        </p:nvSpPr>
        <p:spPr>
          <a:xfrm>
            <a:off x="658292" y="5592196"/>
            <a:ext cx="8918847" cy="228600"/>
          </a:xfrm>
        </p:spPr>
        <p:txBody>
          <a:bodyPr/>
          <a:lstStyle>
            <a:lvl1pPr>
              <a:defRPr>
                <a:solidFill>
                  <a:schemeClr val="bg1"/>
                </a:solidFill>
              </a:defRPr>
            </a:lvl1pPr>
          </a:lstStyle>
          <a:p>
            <a:r>
              <a:rPr lang="en-US"/>
              <a:t>Global webinar for third-party providers</a:t>
            </a:r>
            <a:endParaRPr lang="en-GB" dirty="0"/>
          </a:p>
        </p:txBody>
      </p:sp>
      <p:sp>
        <p:nvSpPr>
          <p:cNvPr id="5" name="Slide Number Placeholder 4"/>
          <p:cNvSpPr>
            <a:spLocks noGrp="1"/>
          </p:cNvSpPr>
          <p:nvPr>
            <p:ph type="sldNum" sz="quarter" idx="11"/>
          </p:nvPr>
        </p:nvSpPr>
        <p:spPr>
          <a:xfrm>
            <a:off x="9823251" y="5592196"/>
            <a:ext cx="762000" cy="228600"/>
          </a:xfrm>
        </p:spPr>
        <p:txBody>
          <a:bodyPr/>
          <a:lstStyle>
            <a:lvl1pPr algn="r">
              <a:defRPr>
                <a:solidFill>
                  <a:schemeClr val="bg1"/>
                </a:solidFill>
              </a:defRPr>
            </a:lvl1pPr>
          </a:lstStyle>
          <a:p>
            <a:fld id="{F17889F7-7963-4A16-ADF8-FEE4D97DC541}" type="slidenum">
              <a:rPr lang="en-GB" smtClean="0"/>
              <a:pPr/>
              <a:t>‹#›</a:t>
            </a:fld>
            <a:endParaRPr lang="en-GB"/>
          </a:p>
        </p:txBody>
      </p:sp>
      <p:grpSp>
        <p:nvGrpSpPr>
          <p:cNvPr id="29" name="Group 28"/>
          <p:cNvGrpSpPr/>
          <p:nvPr userDrawn="1"/>
        </p:nvGrpSpPr>
        <p:grpSpPr>
          <a:xfrm>
            <a:off x="286418" y="5558755"/>
            <a:ext cx="288363" cy="288873"/>
            <a:chOff x="1230313" y="1433513"/>
            <a:chExt cx="898525" cy="900113"/>
          </a:xfrm>
        </p:grpSpPr>
        <p:sp>
          <p:nvSpPr>
            <p:cNvPr id="30" name="Freeform 29"/>
            <p:cNvSpPr>
              <a:spLocks noEditPoints="1"/>
            </p:cNvSpPr>
            <p:nvPr userDrawn="1"/>
          </p:nvSpPr>
          <p:spPr bwMode="auto">
            <a:xfrm>
              <a:off x="1230313" y="1433513"/>
              <a:ext cx="898525" cy="900113"/>
            </a:xfrm>
            <a:custGeom>
              <a:avLst/>
              <a:gdLst>
                <a:gd name="T0" fmla="*/ 198 w 566"/>
                <a:gd name="T1" fmla="*/ 14 h 567"/>
                <a:gd name="T2" fmla="*/ 103 w 566"/>
                <a:gd name="T3" fmla="*/ 66 h 567"/>
                <a:gd name="T4" fmla="*/ 34 w 566"/>
                <a:gd name="T5" fmla="*/ 149 h 567"/>
                <a:gd name="T6" fmla="*/ 2 w 566"/>
                <a:gd name="T7" fmla="*/ 255 h 567"/>
                <a:gd name="T8" fmla="*/ 9 w 566"/>
                <a:gd name="T9" fmla="*/ 354 h 567"/>
                <a:gd name="T10" fmla="*/ 57 w 566"/>
                <a:gd name="T11" fmla="*/ 453 h 567"/>
                <a:gd name="T12" fmla="*/ 136 w 566"/>
                <a:gd name="T13" fmla="*/ 526 h 567"/>
                <a:gd name="T14" fmla="*/ 240 w 566"/>
                <a:gd name="T15" fmla="*/ 563 h 567"/>
                <a:gd name="T16" fmla="*/ 341 w 566"/>
                <a:gd name="T17" fmla="*/ 561 h 567"/>
                <a:gd name="T18" fmla="*/ 442 w 566"/>
                <a:gd name="T19" fmla="*/ 518 h 567"/>
                <a:gd name="T20" fmla="*/ 518 w 566"/>
                <a:gd name="T21" fmla="*/ 442 h 567"/>
                <a:gd name="T22" fmla="*/ 561 w 566"/>
                <a:gd name="T23" fmla="*/ 341 h 567"/>
                <a:gd name="T24" fmla="*/ 563 w 566"/>
                <a:gd name="T25" fmla="*/ 240 h 567"/>
                <a:gd name="T26" fmla="*/ 526 w 566"/>
                <a:gd name="T27" fmla="*/ 137 h 567"/>
                <a:gd name="T28" fmla="*/ 454 w 566"/>
                <a:gd name="T29" fmla="*/ 57 h 567"/>
                <a:gd name="T30" fmla="*/ 356 w 566"/>
                <a:gd name="T31" fmla="*/ 10 h 567"/>
                <a:gd name="T32" fmla="*/ 95 w 566"/>
                <a:gd name="T33" fmla="*/ 90 h 567"/>
                <a:gd name="T34" fmla="*/ 248 w 566"/>
                <a:gd name="T35" fmla="*/ 16 h 567"/>
                <a:gd name="T36" fmla="*/ 206 w 566"/>
                <a:gd name="T37" fmla="*/ 55 h 567"/>
                <a:gd name="T38" fmla="*/ 94 w 566"/>
                <a:gd name="T39" fmla="*/ 92 h 567"/>
                <a:gd name="T40" fmla="*/ 247 w 566"/>
                <a:gd name="T41" fmla="*/ 36 h 567"/>
                <a:gd name="T42" fmla="*/ 192 w 566"/>
                <a:gd name="T43" fmla="*/ 92 h 567"/>
                <a:gd name="T44" fmla="*/ 337 w 566"/>
                <a:gd name="T45" fmla="*/ 50 h 567"/>
                <a:gd name="T46" fmla="*/ 290 w 566"/>
                <a:gd name="T47" fmla="*/ 92 h 567"/>
                <a:gd name="T48" fmla="*/ 319 w 566"/>
                <a:gd name="T49" fmla="*/ 19 h 567"/>
                <a:gd name="T50" fmla="*/ 382 w 566"/>
                <a:gd name="T51" fmla="*/ 32 h 567"/>
                <a:gd name="T52" fmla="*/ 473 w 566"/>
                <a:gd name="T53" fmla="*/ 92 h 567"/>
                <a:gd name="T54" fmla="*/ 166 w 566"/>
                <a:gd name="T55" fmla="*/ 107 h 567"/>
                <a:gd name="T56" fmla="*/ 32 w 566"/>
                <a:gd name="T57" fmla="*/ 186 h 567"/>
                <a:gd name="T58" fmla="*/ 81 w 566"/>
                <a:gd name="T59" fmla="*/ 106 h 567"/>
                <a:gd name="T60" fmla="*/ 278 w 566"/>
                <a:gd name="T61" fmla="*/ 186 h 567"/>
                <a:gd name="T62" fmla="*/ 183 w 566"/>
                <a:gd name="T63" fmla="*/ 106 h 567"/>
                <a:gd name="T64" fmla="*/ 384 w 566"/>
                <a:gd name="T65" fmla="*/ 106 h 567"/>
                <a:gd name="T66" fmla="*/ 417 w 566"/>
                <a:gd name="T67" fmla="*/ 186 h 567"/>
                <a:gd name="T68" fmla="*/ 486 w 566"/>
                <a:gd name="T69" fmla="*/ 105 h 567"/>
                <a:gd name="T70" fmla="*/ 535 w 566"/>
                <a:gd name="T71" fmla="*/ 186 h 567"/>
                <a:gd name="T72" fmla="*/ 411 w 566"/>
                <a:gd name="T73" fmla="*/ 126 h 567"/>
                <a:gd name="T74" fmla="*/ 540 w 566"/>
                <a:gd name="T75" fmla="*/ 199 h 567"/>
                <a:gd name="T76" fmla="*/ 552 w 566"/>
                <a:gd name="T77" fmla="*/ 305 h 567"/>
                <a:gd name="T78" fmla="*/ 27 w 566"/>
                <a:gd name="T79" fmla="*/ 368 h 567"/>
                <a:gd name="T80" fmla="*/ 14 w 566"/>
                <a:gd name="T81" fmla="*/ 284 h 567"/>
                <a:gd name="T82" fmla="*/ 540 w 566"/>
                <a:gd name="T83" fmla="*/ 199 h 567"/>
                <a:gd name="T84" fmla="*/ 156 w 566"/>
                <a:gd name="T85" fmla="*/ 441 h 567"/>
                <a:gd name="T86" fmla="*/ 81 w 566"/>
                <a:gd name="T87" fmla="*/ 461 h 567"/>
                <a:gd name="T88" fmla="*/ 32 w 566"/>
                <a:gd name="T89" fmla="*/ 381 h 567"/>
                <a:gd name="T90" fmla="*/ 183 w 566"/>
                <a:gd name="T91" fmla="*/ 461 h 567"/>
                <a:gd name="T92" fmla="*/ 149 w 566"/>
                <a:gd name="T93" fmla="*/ 381 h 567"/>
                <a:gd name="T94" fmla="*/ 412 w 566"/>
                <a:gd name="T95" fmla="*/ 402 h 567"/>
                <a:gd name="T96" fmla="*/ 290 w 566"/>
                <a:gd name="T97" fmla="*/ 461 h 567"/>
                <a:gd name="T98" fmla="*/ 534 w 566"/>
                <a:gd name="T99" fmla="*/ 382 h 567"/>
                <a:gd name="T100" fmla="*/ 400 w 566"/>
                <a:gd name="T101" fmla="*/ 461 h 567"/>
                <a:gd name="T102" fmla="*/ 431 w 566"/>
                <a:gd name="T103" fmla="*/ 381 h 567"/>
                <a:gd name="T104" fmla="*/ 176 w 566"/>
                <a:gd name="T105" fmla="*/ 475 h 567"/>
                <a:gd name="T106" fmla="*/ 253 w 566"/>
                <a:gd name="T107" fmla="*/ 551 h 567"/>
                <a:gd name="T108" fmla="*/ 146 w 566"/>
                <a:gd name="T109" fmla="*/ 515 h 567"/>
                <a:gd name="T110" fmla="*/ 176 w 566"/>
                <a:gd name="T111" fmla="*/ 475 h 567"/>
                <a:gd name="T112" fmla="*/ 230 w 566"/>
                <a:gd name="T113" fmla="*/ 516 h 567"/>
                <a:gd name="T114" fmla="*/ 278 w 566"/>
                <a:gd name="T115" fmla="*/ 475 h 567"/>
                <a:gd name="T116" fmla="*/ 320 w 566"/>
                <a:gd name="T117" fmla="*/ 531 h 567"/>
                <a:gd name="T118" fmla="*/ 374 w 566"/>
                <a:gd name="T119" fmla="*/ 475 h 567"/>
                <a:gd name="T120" fmla="*/ 401 w 566"/>
                <a:gd name="T121" fmla="*/ 525 h 567"/>
                <a:gd name="T122" fmla="*/ 319 w 566"/>
                <a:gd name="T123" fmla="*/ 547 h 567"/>
                <a:gd name="T124" fmla="*/ 391 w 566"/>
                <a:gd name="T125" fmla="*/ 475 h 5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66" h="567">
                  <a:moveTo>
                    <a:pt x="282" y="0"/>
                  </a:moveTo>
                  <a:lnTo>
                    <a:pt x="282" y="0"/>
                  </a:lnTo>
                  <a:lnTo>
                    <a:pt x="268" y="1"/>
                  </a:lnTo>
                  <a:lnTo>
                    <a:pt x="252" y="2"/>
                  </a:lnTo>
                  <a:lnTo>
                    <a:pt x="238" y="4"/>
                  </a:lnTo>
                  <a:lnTo>
                    <a:pt x="225" y="7"/>
                  </a:lnTo>
                  <a:lnTo>
                    <a:pt x="211" y="10"/>
                  </a:lnTo>
                  <a:lnTo>
                    <a:pt x="198" y="14"/>
                  </a:lnTo>
                  <a:lnTo>
                    <a:pt x="185" y="18"/>
                  </a:lnTo>
                  <a:lnTo>
                    <a:pt x="172" y="23"/>
                  </a:lnTo>
                  <a:lnTo>
                    <a:pt x="159" y="29"/>
                  </a:lnTo>
                  <a:lnTo>
                    <a:pt x="147" y="35"/>
                  </a:lnTo>
                  <a:lnTo>
                    <a:pt x="136" y="42"/>
                  </a:lnTo>
                  <a:lnTo>
                    <a:pt x="124" y="49"/>
                  </a:lnTo>
                  <a:lnTo>
                    <a:pt x="113" y="57"/>
                  </a:lnTo>
                  <a:lnTo>
                    <a:pt x="103" y="66"/>
                  </a:lnTo>
                  <a:lnTo>
                    <a:pt x="92" y="75"/>
                  </a:lnTo>
                  <a:lnTo>
                    <a:pt x="83" y="84"/>
                  </a:lnTo>
                  <a:lnTo>
                    <a:pt x="73" y="94"/>
                  </a:lnTo>
                  <a:lnTo>
                    <a:pt x="65" y="104"/>
                  </a:lnTo>
                  <a:lnTo>
                    <a:pt x="56" y="115"/>
                  </a:lnTo>
                  <a:lnTo>
                    <a:pt x="48" y="126"/>
                  </a:lnTo>
                  <a:lnTo>
                    <a:pt x="41" y="137"/>
                  </a:lnTo>
                  <a:lnTo>
                    <a:pt x="34" y="149"/>
                  </a:lnTo>
                  <a:lnTo>
                    <a:pt x="28" y="161"/>
                  </a:lnTo>
                  <a:lnTo>
                    <a:pt x="22" y="174"/>
                  </a:lnTo>
                  <a:lnTo>
                    <a:pt x="17" y="186"/>
                  </a:lnTo>
                  <a:lnTo>
                    <a:pt x="13" y="199"/>
                  </a:lnTo>
                  <a:lnTo>
                    <a:pt x="9" y="213"/>
                  </a:lnTo>
                  <a:lnTo>
                    <a:pt x="6" y="226"/>
                  </a:lnTo>
                  <a:lnTo>
                    <a:pt x="4" y="240"/>
                  </a:lnTo>
                  <a:lnTo>
                    <a:pt x="2" y="255"/>
                  </a:lnTo>
                  <a:lnTo>
                    <a:pt x="1" y="270"/>
                  </a:lnTo>
                  <a:lnTo>
                    <a:pt x="0" y="284"/>
                  </a:lnTo>
                  <a:lnTo>
                    <a:pt x="0" y="284"/>
                  </a:lnTo>
                  <a:lnTo>
                    <a:pt x="1" y="298"/>
                  </a:lnTo>
                  <a:lnTo>
                    <a:pt x="2" y="313"/>
                  </a:lnTo>
                  <a:lnTo>
                    <a:pt x="4" y="327"/>
                  </a:lnTo>
                  <a:lnTo>
                    <a:pt x="6" y="341"/>
                  </a:lnTo>
                  <a:lnTo>
                    <a:pt x="9" y="354"/>
                  </a:lnTo>
                  <a:lnTo>
                    <a:pt x="13" y="368"/>
                  </a:lnTo>
                  <a:lnTo>
                    <a:pt x="18" y="381"/>
                  </a:lnTo>
                  <a:lnTo>
                    <a:pt x="23" y="394"/>
                  </a:lnTo>
                  <a:lnTo>
                    <a:pt x="28" y="406"/>
                  </a:lnTo>
                  <a:lnTo>
                    <a:pt x="34" y="418"/>
                  </a:lnTo>
                  <a:lnTo>
                    <a:pt x="41" y="430"/>
                  </a:lnTo>
                  <a:lnTo>
                    <a:pt x="49" y="442"/>
                  </a:lnTo>
                  <a:lnTo>
                    <a:pt x="57" y="453"/>
                  </a:lnTo>
                  <a:lnTo>
                    <a:pt x="65" y="464"/>
                  </a:lnTo>
                  <a:lnTo>
                    <a:pt x="74" y="474"/>
                  </a:lnTo>
                  <a:lnTo>
                    <a:pt x="83" y="484"/>
                  </a:lnTo>
                  <a:lnTo>
                    <a:pt x="93" y="493"/>
                  </a:lnTo>
                  <a:lnTo>
                    <a:pt x="103" y="502"/>
                  </a:lnTo>
                  <a:lnTo>
                    <a:pt x="114" y="510"/>
                  </a:lnTo>
                  <a:lnTo>
                    <a:pt x="125" y="518"/>
                  </a:lnTo>
                  <a:lnTo>
                    <a:pt x="136" y="526"/>
                  </a:lnTo>
                  <a:lnTo>
                    <a:pt x="148" y="532"/>
                  </a:lnTo>
                  <a:lnTo>
                    <a:pt x="160" y="539"/>
                  </a:lnTo>
                  <a:lnTo>
                    <a:pt x="173" y="544"/>
                  </a:lnTo>
                  <a:lnTo>
                    <a:pt x="186" y="549"/>
                  </a:lnTo>
                  <a:lnTo>
                    <a:pt x="199" y="554"/>
                  </a:lnTo>
                  <a:lnTo>
                    <a:pt x="212" y="558"/>
                  </a:lnTo>
                  <a:lnTo>
                    <a:pt x="226" y="561"/>
                  </a:lnTo>
                  <a:lnTo>
                    <a:pt x="240" y="563"/>
                  </a:lnTo>
                  <a:lnTo>
                    <a:pt x="254" y="565"/>
                  </a:lnTo>
                  <a:lnTo>
                    <a:pt x="269" y="566"/>
                  </a:lnTo>
                  <a:lnTo>
                    <a:pt x="284" y="567"/>
                  </a:lnTo>
                  <a:lnTo>
                    <a:pt x="284" y="567"/>
                  </a:lnTo>
                  <a:lnTo>
                    <a:pt x="298" y="566"/>
                  </a:lnTo>
                  <a:lnTo>
                    <a:pt x="313" y="565"/>
                  </a:lnTo>
                  <a:lnTo>
                    <a:pt x="327" y="563"/>
                  </a:lnTo>
                  <a:lnTo>
                    <a:pt x="341" y="561"/>
                  </a:lnTo>
                  <a:lnTo>
                    <a:pt x="354" y="558"/>
                  </a:lnTo>
                  <a:lnTo>
                    <a:pt x="368" y="554"/>
                  </a:lnTo>
                  <a:lnTo>
                    <a:pt x="381" y="549"/>
                  </a:lnTo>
                  <a:lnTo>
                    <a:pt x="394" y="544"/>
                  </a:lnTo>
                  <a:lnTo>
                    <a:pt x="406" y="539"/>
                  </a:lnTo>
                  <a:lnTo>
                    <a:pt x="418" y="532"/>
                  </a:lnTo>
                  <a:lnTo>
                    <a:pt x="430" y="526"/>
                  </a:lnTo>
                  <a:lnTo>
                    <a:pt x="442" y="518"/>
                  </a:lnTo>
                  <a:lnTo>
                    <a:pt x="453" y="510"/>
                  </a:lnTo>
                  <a:lnTo>
                    <a:pt x="463" y="502"/>
                  </a:lnTo>
                  <a:lnTo>
                    <a:pt x="474" y="493"/>
                  </a:lnTo>
                  <a:lnTo>
                    <a:pt x="484" y="484"/>
                  </a:lnTo>
                  <a:lnTo>
                    <a:pt x="493" y="474"/>
                  </a:lnTo>
                  <a:lnTo>
                    <a:pt x="502" y="464"/>
                  </a:lnTo>
                  <a:lnTo>
                    <a:pt x="510" y="453"/>
                  </a:lnTo>
                  <a:lnTo>
                    <a:pt x="518" y="442"/>
                  </a:lnTo>
                  <a:lnTo>
                    <a:pt x="525" y="430"/>
                  </a:lnTo>
                  <a:lnTo>
                    <a:pt x="532" y="418"/>
                  </a:lnTo>
                  <a:lnTo>
                    <a:pt x="538" y="406"/>
                  </a:lnTo>
                  <a:lnTo>
                    <a:pt x="544" y="394"/>
                  </a:lnTo>
                  <a:lnTo>
                    <a:pt x="549" y="381"/>
                  </a:lnTo>
                  <a:lnTo>
                    <a:pt x="554" y="368"/>
                  </a:lnTo>
                  <a:lnTo>
                    <a:pt x="557" y="354"/>
                  </a:lnTo>
                  <a:lnTo>
                    <a:pt x="561" y="341"/>
                  </a:lnTo>
                  <a:lnTo>
                    <a:pt x="563" y="327"/>
                  </a:lnTo>
                  <a:lnTo>
                    <a:pt x="565" y="313"/>
                  </a:lnTo>
                  <a:lnTo>
                    <a:pt x="566" y="298"/>
                  </a:lnTo>
                  <a:lnTo>
                    <a:pt x="566" y="284"/>
                  </a:lnTo>
                  <a:lnTo>
                    <a:pt x="566" y="284"/>
                  </a:lnTo>
                  <a:lnTo>
                    <a:pt x="566" y="270"/>
                  </a:lnTo>
                  <a:lnTo>
                    <a:pt x="565" y="255"/>
                  </a:lnTo>
                  <a:lnTo>
                    <a:pt x="563" y="240"/>
                  </a:lnTo>
                  <a:lnTo>
                    <a:pt x="561" y="226"/>
                  </a:lnTo>
                  <a:lnTo>
                    <a:pt x="558" y="213"/>
                  </a:lnTo>
                  <a:lnTo>
                    <a:pt x="554" y="199"/>
                  </a:lnTo>
                  <a:lnTo>
                    <a:pt x="549" y="186"/>
                  </a:lnTo>
                  <a:lnTo>
                    <a:pt x="544" y="174"/>
                  </a:lnTo>
                  <a:lnTo>
                    <a:pt x="539" y="161"/>
                  </a:lnTo>
                  <a:lnTo>
                    <a:pt x="532" y="149"/>
                  </a:lnTo>
                  <a:lnTo>
                    <a:pt x="526" y="137"/>
                  </a:lnTo>
                  <a:lnTo>
                    <a:pt x="518" y="126"/>
                  </a:lnTo>
                  <a:lnTo>
                    <a:pt x="511" y="115"/>
                  </a:lnTo>
                  <a:lnTo>
                    <a:pt x="502" y="104"/>
                  </a:lnTo>
                  <a:lnTo>
                    <a:pt x="493" y="94"/>
                  </a:lnTo>
                  <a:lnTo>
                    <a:pt x="484" y="84"/>
                  </a:lnTo>
                  <a:lnTo>
                    <a:pt x="474" y="75"/>
                  </a:lnTo>
                  <a:lnTo>
                    <a:pt x="464" y="66"/>
                  </a:lnTo>
                  <a:lnTo>
                    <a:pt x="454" y="57"/>
                  </a:lnTo>
                  <a:lnTo>
                    <a:pt x="443" y="49"/>
                  </a:lnTo>
                  <a:lnTo>
                    <a:pt x="431" y="42"/>
                  </a:lnTo>
                  <a:lnTo>
                    <a:pt x="419" y="35"/>
                  </a:lnTo>
                  <a:lnTo>
                    <a:pt x="407" y="29"/>
                  </a:lnTo>
                  <a:lnTo>
                    <a:pt x="395" y="23"/>
                  </a:lnTo>
                  <a:lnTo>
                    <a:pt x="382" y="18"/>
                  </a:lnTo>
                  <a:lnTo>
                    <a:pt x="369" y="14"/>
                  </a:lnTo>
                  <a:lnTo>
                    <a:pt x="356" y="10"/>
                  </a:lnTo>
                  <a:lnTo>
                    <a:pt x="342" y="7"/>
                  </a:lnTo>
                  <a:lnTo>
                    <a:pt x="328" y="4"/>
                  </a:lnTo>
                  <a:lnTo>
                    <a:pt x="314" y="2"/>
                  </a:lnTo>
                  <a:lnTo>
                    <a:pt x="300" y="1"/>
                  </a:lnTo>
                  <a:lnTo>
                    <a:pt x="286" y="0"/>
                  </a:lnTo>
                  <a:lnTo>
                    <a:pt x="282" y="0"/>
                  </a:lnTo>
                  <a:close/>
                  <a:moveTo>
                    <a:pt x="95" y="90"/>
                  </a:moveTo>
                  <a:lnTo>
                    <a:pt x="95" y="90"/>
                  </a:lnTo>
                  <a:lnTo>
                    <a:pt x="111" y="76"/>
                  </a:lnTo>
                  <a:lnTo>
                    <a:pt x="128" y="63"/>
                  </a:lnTo>
                  <a:lnTo>
                    <a:pt x="147" y="51"/>
                  </a:lnTo>
                  <a:lnTo>
                    <a:pt x="166" y="41"/>
                  </a:lnTo>
                  <a:lnTo>
                    <a:pt x="185" y="32"/>
                  </a:lnTo>
                  <a:lnTo>
                    <a:pt x="206" y="25"/>
                  </a:lnTo>
                  <a:lnTo>
                    <a:pt x="226" y="20"/>
                  </a:lnTo>
                  <a:lnTo>
                    <a:pt x="248" y="16"/>
                  </a:lnTo>
                  <a:lnTo>
                    <a:pt x="248" y="16"/>
                  </a:lnTo>
                  <a:lnTo>
                    <a:pt x="254" y="15"/>
                  </a:lnTo>
                  <a:lnTo>
                    <a:pt x="254" y="15"/>
                  </a:lnTo>
                  <a:lnTo>
                    <a:pt x="247" y="19"/>
                  </a:lnTo>
                  <a:lnTo>
                    <a:pt x="247" y="19"/>
                  </a:lnTo>
                  <a:lnTo>
                    <a:pt x="233" y="30"/>
                  </a:lnTo>
                  <a:lnTo>
                    <a:pt x="215" y="46"/>
                  </a:lnTo>
                  <a:lnTo>
                    <a:pt x="206" y="55"/>
                  </a:lnTo>
                  <a:lnTo>
                    <a:pt x="196" y="66"/>
                  </a:lnTo>
                  <a:lnTo>
                    <a:pt x="186" y="78"/>
                  </a:lnTo>
                  <a:lnTo>
                    <a:pt x="176" y="92"/>
                  </a:lnTo>
                  <a:lnTo>
                    <a:pt x="176" y="92"/>
                  </a:lnTo>
                  <a:lnTo>
                    <a:pt x="176" y="92"/>
                  </a:lnTo>
                  <a:lnTo>
                    <a:pt x="176" y="92"/>
                  </a:lnTo>
                  <a:lnTo>
                    <a:pt x="94" y="92"/>
                  </a:lnTo>
                  <a:lnTo>
                    <a:pt x="94" y="92"/>
                  </a:lnTo>
                  <a:lnTo>
                    <a:pt x="95" y="90"/>
                  </a:lnTo>
                  <a:lnTo>
                    <a:pt x="95" y="90"/>
                  </a:lnTo>
                  <a:close/>
                  <a:moveTo>
                    <a:pt x="194" y="90"/>
                  </a:moveTo>
                  <a:lnTo>
                    <a:pt x="194" y="90"/>
                  </a:lnTo>
                  <a:lnTo>
                    <a:pt x="203" y="79"/>
                  </a:lnTo>
                  <a:lnTo>
                    <a:pt x="212" y="69"/>
                  </a:lnTo>
                  <a:lnTo>
                    <a:pt x="230" y="50"/>
                  </a:lnTo>
                  <a:lnTo>
                    <a:pt x="247" y="36"/>
                  </a:lnTo>
                  <a:lnTo>
                    <a:pt x="262" y="25"/>
                  </a:lnTo>
                  <a:lnTo>
                    <a:pt x="262" y="25"/>
                  </a:lnTo>
                  <a:lnTo>
                    <a:pt x="278" y="15"/>
                  </a:lnTo>
                  <a:lnTo>
                    <a:pt x="278" y="15"/>
                  </a:lnTo>
                  <a:lnTo>
                    <a:pt x="278" y="92"/>
                  </a:lnTo>
                  <a:lnTo>
                    <a:pt x="278" y="92"/>
                  </a:lnTo>
                  <a:lnTo>
                    <a:pt x="192" y="92"/>
                  </a:lnTo>
                  <a:lnTo>
                    <a:pt x="192" y="92"/>
                  </a:lnTo>
                  <a:lnTo>
                    <a:pt x="194" y="90"/>
                  </a:lnTo>
                  <a:lnTo>
                    <a:pt x="194" y="90"/>
                  </a:lnTo>
                  <a:close/>
                  <a:moveTo>
                    <a:pt x="290" y="15"/>
                  </a:moveTo>
                  <a:lnTo>
                    <a:pt x="290" y="15"/>
                  </a:lnTo>
                  <a:lnTo>
                    <a:pt x="305" y="25"/>
                  </a:lnTo>
                  <a:lnTo>
                    <a:pt x="305" y="25"/>
                  </a:lnTo>
                  <a:lnTo>
                    <a:pt x="320" y="36"/>
                  </a:lnTo>
                  <a:lnTo>
                    <a:pt x="337" y="50"/>
                  </a:lnTo>
                  <a:lnTo>
                    <a:pt x="355" y="69"/>
                  </a:lnTo>
                  <a:lnTo>
                    <a:pt x="364" y="79"/>
                  </a:lnTo>
                  <a:lnTo>
                    <a:pt x="373" y="90"/>
                  </a:lnTo>
                  <a:lnTo>
                    <a:pt x="373" y="90"/>
                  </a:lnTo>
                  <a:lnTo>
                    <a:pt x="374" y="92"/>
                  </a:lnTo>
                  <a:lnTo>
                    <a:pt x="374" y="92"/>
                  </a:lnTo>
                  <a:lnTo>
                    <a:pt x="290" y="92"/>
                  </a:lnTo>
                  <a:lnTo>
                    <a:pt x="290" y="92"/>
                  </a:lnTo>
                  <a:lnTo>
                    <a:pt x="290" y="15"/>
                  </a:lnTo>
                  <a:lnTo>
                    <a:pt x="290" y="15"/>
                  </a:lnTo>
                  <a:close/>
                  <a:moveTo>
                    <a:pt x="391" y="92"/>
                  </a:moveTo>
                  <a:lnTo>
                    <a:pt x="391" y="92"/>
                  </a:lnTo>
                  <a:lnTo>
                    <a:pt x="376" y="72"/>
                  </a:lnTo>
                  <a:lnTo>
                    <a:pt x="359" y="53"/>
                  </a:lnTo>
                  <a:lnTo>
                    <a:pt x="340" y="35"/>
                  </a:lnTo>
                  <a:lnTo>
                    <a:pt x="319" y="19"/>
                  </a:lnTo>
                  <a:lnTo>
                    <a:pt x="319" y="19"/>
                  </a:lnTo>
                  <a:lnTo>
                    <a:pt x="314" y="16"/>
                  </a:lnTo>
                  <a:lnTo>
                    <a:pt x="314" y="16"/>
                  </a:lnTo>
                  <a:lnTo>
                    <a:pt x="320" y="16"/>
                  </a:lnTo>
                  <a:lnTo>
                    <a:pt x="320" y="16"/>
                  </a:lnTo>
                  <a:lnTo>
                    <a:pt x="341" y="20"/>
                  </a:lnTo>
                  <a:lnTo>
                    <a:pt x="362" y="25"/>
                  </a:lnTo>
                  <a:lnTo>
                    <a:pt x="382" y="32"/>
                  </a:lnTo>
                  <a:lnTo>
                    <a:pt x="402" y="41"/>
                  </a:lnTo>
                  <a:lnTo>
                    <a:pt x="420" y="51"/>
                  </a:lnTo>
                  <a:lnTo>
                    <a:pt x="438" y="63"/>
                  </a:lnTo>
                  <a:lnTo>
                    <a:pt x="455" y="76"/>
                  </a:lnTo>
                  <a:lnTo>
                    <a:pt x="471" y="90"/>
                  </a:lnTo>
                  <a:lnTo>
                    <a:pt x="471" y="90"/>
                  </a:lnTo>
                  <a:lnTo>
                    <a:pt x="473" y="92"/>
                  </a:lnTo>
                  <a:lnTo>
                    <a:pt x="473" y="92"/>
                  </a:lnTo>
                  <a:lnTo>
                    <a:pt x="391" y="92"/>
                  </a:lnTo>
                  <a:lnTo>
                    <a:pt x="391" y="92"/>
                  </a:lnTo>
                  <a:lnTo>
                    <a:pt x="391" y="92"/>
                  </a:lnTo>
                  <a:lnTo>
                    <a:pt x="391" y="92"/>
                  </a:lnTo>
                  <a:close/>
                  <a:moveTo>
                    <a:pt x="167" y="105"/>
                  </a:moveTo>
                  <a:lnTo>
                    <a:pt x="167" y="105"/>
                  </a:lnTo>
                  <a:lnTo>
                    <a:pt x="166" y="107"/>
                  </a:lnTo>
                  <a:lnTo>
                    <a:pt x="166" y="107"/>
                  </a:lnTo>
                  <a:lnTo>
                    <a:pt x="156" y="126"/>
                  </a:lnTo>
                  <a:lnTo>
                    <a:pt x="148" y="145"/>
                  </a:lnTo>
                  <a:lnTo>
                    <a:pt x="141" y="165"/>
                  </a:lnTo>
                  <a:lnTo>
                    <a:pt x="136" y="185"/>
                  </a:lnTo>
                  <a:lnTo>
                    <a:pt x="136" y="185"/>
                  </a:lnTo>
                  <a:lnTo>
                    <a:pt x="136" y="186"/>
                  </a:lnTo>
                  <a:lnTo>
                    <a:pt x="136" y="186"/>
                  </a:lnTo>
                  <a:lnTo>
                    <a:pt x="32" y="186"/>
                  </a:lnTo>
                  <a:lnTo>
                    <a:pt x="32" y="186"/>
                  </a:lnTo>
                  <a:lnTo>
                    <a:pt x="33" y="185"/>
                  </a:lnTo>
                  <a:lnTo>
                    <a:pt x="33" y="185"/>
                  </a:lnTo>
                  <a:lnTo>
                    <a:pt x="42" y="163"/>
                  </a:lnTo>
                  <a:lnTo>
                    <a:pt x="53" y="143"/>
                  </a:lnTo>
                  <a:lnTo>
                    <a:pt x="66" y="124"/>
                  </a:lnTo>
                  <a:lnTo>
                    <a:pt x="81" y="106"/>
                  </a:lnTo>
                  <a:lnTo>
                    <a:pt x="81" y="106"/>
                  </a:lnTo>
                  <a:lnTo>
                    <a:pt x="81" y="105"/>
                  </a:lnTo>
                  <a:lnTo>
                    <a:pt x="81" y="105"/>
                  </a:lnTo>
                  <a:lnTo>
                    <a:pt x="167" y="105"/>
                  </a:lnTo>
                  <a:lnTo>
                    <a:pt x="167" y="105"/>
                  </a:lnTo>
                  <a:close/>
                  <a:moveTo>
                    <a:pt x="278" y="105"/>
                  </a:moveTo>
                  <a:lnTo>
                    <a:pt x="278" y="105"/>
                  </a:lnTo>
                  <a:lnTo>
                    <a:pt x="278" y="186"/>
                  </a:lnTo>
                  <a:lnTo>
                    <a:pt x="278" y="186"/>
                  </a:lnTo>
                  <a:lnTo>
                    <a:pt x="149" y="186"/>
                  </a:lnTo>
                  <a:lnTo>
                    <a:pt x="149" y="186"/>
                  </a:lnTo>
                  <a:lnTo>
                    <a:pt x="150" y="185"/>
                  </a:lnTo>
                  <a:lnTo>
                    <a:pt x="150" y="185"/>
                  </a:lnTo>
                  <a:lnTo>
                    <a:pt x="155" y="164"/>
                  </a:lnTo>
                  <a:lnTo>
                    <a:pt x="162" y="144"/>
                  </a:lnTo>
                  <a:lnTo>
                    <a:pt x="172" y="125"/>
                  </a:lnTo>
                  <a:lnTo>
                    <a:pt x="183" y="106"/>
                  </a:lnTo>
                  <a:lnTo>
                    <a:pt x="183" y="106"/>
                  </a:lnTo>
                  <a:lnTo>
                    <a:pt x="183" y="105"/>
                  </a:lnTo>
                  <a:lnTo>
                    <a:pt x="183" y="105"/>
                  </a:lnTo>
                  <a:lnTo>
                    <a:pt x="278" y="105"/>
                  </a:lnTo>
                  <a:lnTo>
                    <a:pt x="278" y="105"/>
                  </a:lnTo>
                  <a:close/>
                  <a:moveTo>
                    <a:pt x="384" y="105"/>
                  </a:moveTo>
                  <a:lnTo>
                    <a:pt x="384" y="105"/>
                  </a:lnTo>
                  <a:lnTo>
                    <a:pt x="384" y="106"/>
                  </a:lnTo>
                  <a:lnTo>
                    <a:pt x="384" y="106"/>
                  </a:lnTo>
                  <a:lnTo>
                    <a:pt x="395" y="125"/>
                  </a:lnTo>
                  <a:lnTo>
                    <a:pt x="404" y="144"/>
                  </a:lnTo>
                  <a:lnTo>
                    <a:pt x="412" y="164"/>
                  </a:lnTo>
                  <a:lnTo>
                    <a:pt x="417" y="185"/>
                  </a:lnTo>
                  <a:lnTo>
                    <a:pt x="417" y="185"/>
                  </a:lnTo>
                  <a:lnTo>
                    <a:pt x="417" y="186"/>
                  </a:lnTo>
                  <a:lnTo>
                    <a:pt x="417" y="186"/>
                  </a:lnTo>
                  <a:lnTo>
                    <a:pt x="290" y="186"/>
                  </a:lnTo>
                  <a:lnTo>
                    <a:pt x="290" y="186"/>
                  </a:lnTo>
                  <a:lnTo>
                    <a:pt x="290" y="105"/>
                  </a:lnTo>
                  <a:lnTo>
                    <a:pt x="290" y="105"/>
                  </a:lnTo>
                  <a:lnTo>
                    <a:pt x="384" y="105"/>
                  </a:lnTo>
                  <a:lnTo>
                    <a:pt x="384" y="105"/>
                  </a:lnTo>
                  <a:close/>
                  <a:moveTo>
                    <a:pt x="486" y="105"/>
                  </a:moveTo>
                  <a:lnTo>
                    <a:pt x="486" y="105"/>
                  </a:lnTo>
                  <a:lnTo>
                    <a:pt x="486" y="106"/>
                  </a:lnTo>
                  <a:lnTo>
                    <a:pt x="486" y="106"/>
                  </a:lnTo>
                  <a:lnTo>
                    <a:pt x="501" y="124"/>
                  </a:lnTo>
                  <a:lnTo>
                    <a:pt x="514" y="143"/>
                  </a:lnTo>
                  <a:lnTo>
                    <a:pt x="525" y="163"/>
                  </a:lnTo>
                  <a:lnTo>
                    <a:pt x="534" y="185"/>
                  </a:lnTo>
                  <a:lnTo>
                    <a:pt x="534" y="185"/>
                  </a:lnTo>
                  <a:lnTo>
                    <a:pt x="535" y="186"/>
                  </a:lnTo>
                  <a:lnTo>
                    <a:pt x="535" y="186"/>
                  </a:lnTo>
                  <a:lnTo>
                    <a:pt x="431" y="186"/>
                  </a:lnTo>
                  <a:lnTo>
                    <a:pt x="431" y="186"/>
                  </a:lnTo>
                  <a:lnTo>
                    <a:pt x="431" y="185"/>
                  </a:lnTo>
                  <a:lnTo>
                    <a:pt x="431" y="185"/>
                  </a:lnTo>
                  <a:lnTo>
                    <a:pt x="426" y="165"/>
                  </a:lnTo>
                  <a:lnTo>
                    <a:pt x="419" y="145"/>
                  </a:lnTo>
                  <a:lnTo>
                    <a:pt x="411" y="126"/>
                  </a:lnTo>
                  <a:lnTo>
                    <a:pt x="400" y="107"/>
                  </a:lnTo>
                  <a:lnTo>
                    <a:pt x="400" y="107"/>
                  </a:lnTo>
                  <a:lnTo>
                    <a:pt x="400" y="105"/>
                  </a:lnTo>
                  <a:lnTo>
                    <a:pt x="400" y="105"/>
                  </a:lnTo>
                  <a:lnTo>
                    <a:pt x="486" y="105"/>
                  </a:lnTo>
                  <a:lnTo>
                    <a:pt x="486" y="105"/>
                  </a:lnTo>
                  <a:close/>
                  <a:moveTo>
                    <a:pt x="540" y="199"/>
                  </a:moveTo>
                  <a:lnTo>
                    <a:pt x="540" y="199"/>
                  </a:lnTo>
                  <a:lnTo>
                    <a:pt x="540" y="200"/>
                  </a:lnTo>
                  <a:lnTo>
                    <a:pt x="540" y="200"/>
                  </a:lnTo>
                  <a:lnTo>
                    <a:pt x="545" y="220"/>
                  </a:lnTo>
                  <a:lnTo>
                    <a:pt x="549" y="242"/>
                  </a:lnTo>
                  <a:lnTo>
                    <a:pt x="552" y="263"/>
                  </a:lnTo>
                  <a:lnTo>
                    <a:pt x="553" y="284"/>
                  </a:lnTo>
                  <a:lnTo>
                    <a:pt x="553" y="284"/>
                  </a:lnTo>
                  <a:lnTo>
                    <a:pt x="552" y="305"/>
                  </a:lnTo>
                  <a:lnTo>
                    <a:pt x="549" y="326"/>
                  </a:lnTo>
                  <a:lnTo>
                    <a:pt x="545" y="347"/>
                  </a:lnTo>
                  <a:lnTo>
                    <a:pt x="540" y="367"/>
                  </a:lnTo>
                  <a:lnTo>
                    <a:pt x="540" y="367"/>
                  </a:lnTo>
                  <a:lnTo>
                    <a:pt x="539" y="368"/>
                  </a:lnTo>
                  <a:lnTo>
                    <a:pt x="539" y="368"/>
                  </a:lnTo>
                  <a:lnTo>
                    <a:pt x="27" y="368"/>
                  </a:lnTo>
                  <a:lnTo>
                    <a:pt x="27" y="368"/>
                  </a:lnTo>
                  <a:lnTo>
                    <a:pt x="27" y="367"/>
                  </a:lnTo>
                  <a:lnTo>
                    <a:pt x="27" y="367"/>
                  </a:lnTo>
                  <a:lnTo>
                    <a:pt x="27" y="367"/>
                  </a:lnTo>
                  <a:lnTo>
                    <a:pt x="21" y="347"/>
                  </a:lnTo>
                  <a:lnTo>
                    <a:pt x="17" y="326"/>
                  </a:lnTo>
                  <a:lnTo>
                    <a:pt x="15" y="305"/>
                  </a:lnTo>
                  <a:lnTo>
                    <a:pt x="14" y="284"/>
                  </a:lnTo>
                  <a:lnTo>
                    <a:pt x="14" y="284"/>
                  </a:lnTo>
                  <a:lnTo>
                    <a:pt x="15" y="263"/>
                  </a:lnTo>
                  <a:lnTo>
                    <a:pt x="17" y="242"/>
                  </a:lnTo>
                  <a:lnTo>
                    <a:pt x="21" y="220"/>
                  </a:lnTo>
                  <a:lnTo>
                    <a:pt x="27" y="200"/>
                  </a:lnTo>
                  <a:lnTo>
                    <a:pt x="27" y="200"/>
                  </a:lnTo>
                  <a:lnTo>
                    <a:pt x="27" y="199"/>
                  </a:lnTo>
                  <a:lnTo>
                    <a:pt x="27" y="199"/>
                  </a:lnTo>
                  <a:lnTo>
                    <a:pt x="540" y="199"/>
                  </a:lnTo>
                  <a:lnTo>
                    <a:pt x="540" y="199"/>
                  </a:lnTo>
                  <a:close/>
                  <a:moveTo>
                    <a:pt x="136" y="381"/>
                  </a:moveTo>
                  <a:lnTo>
                    <a:pt x="136" y="381"/>
                  </a:lnTo>
                  <a:lnTo>
                    <a:pt x="136" y="381"/>
                  </a:lnTo>
                  <a:lnTo>
                    <a:pt x="136" y="381"/>
                  </a:lnTo>
                  <a:lnTo>
                    <a:pt x="141" y="402"/>
                  </a:lnTo>
                  <a:lnTo>
                    <a:pt x="148" y="421"/>
                  </a:lnTo>
                  <a:lnTo>
                    <a:pt x="156" y="441"/>
                  </a:lnTo>
                  <a:lnTo>
                    <a:pt x="166" y="460"/>
                  </a:lnTo>
                  <a:lnTo>
                    <a:pt x="166" y="460"/>
                  </a:lnTo>
                  <a:lnTo>
                    <a:pt x="167" y="461"/>
                  </a:lnTo>
                  <a:lnTo>
                    <a:pt x="167" y="461"/>
                  </a:lnTo>
                  <a:lnTo>
                    <a:pt x="81" y="461"/>
                  </a:lnTo>
                  <a:lnTo>
                    <a:pt x="81" y="461"/>
                  </a:lnTo>
                  <a:lnTo>
                    <a:pt x="81" y="461"/>
                  </a:lnTo>
                  <a:lnTo>
                    <a:pt x="81" y="461"/>
                  </a:lnTo>
                  <a:lnTo>
                    <a:pt x="81" y="461"/>
                  </a:lnTo>
                  <a:lnTo>
                    <a:pt x="66" y="443"/>
                  </a:lnTo>
                  <a:lnTo>
                    <a:pt x="53" y="423"/>
                  </a:lnTo>
                  <a:lnTo>
                    <a:pt x="42" y="403"/>
                  </a:lnTo>
                  <a:lnTo>
                    <a:pt x="33" y="382"/>
                  </a:lnTo>
                  <a:lnTo>
                    <a:pt x="33" y="382"/>
                  </a:lnTo>
                  <a:lnTo>
                    <a:pt x="32" y="381"/>
                  </a:lnTo>
                  <a:lnTo>
                    <a:pt x="32" y="381"/>
                  </a:lnTo>
                  <a:lnTo>
                    <a:pt x="136" y="381"/>
                  </a:lnTo>
                  <a:lnTo>
                    <a:pt x="136" y="381"/>
                  </a:lnTo>
                  <a:close/>
                  <a:moveTo>
                    <a:pt x="278" y="381"/>
                  </a:moveTo>
                  <a:lnTo>
                    <a:pt x="278" y="381"/>
                  </a:lnTo>
                  <a:lnTo>
                    <a:pt x="278" y="461"/>
                  </a:lnTo>
                  <a:lnTo>
                    <a:pt x="278" y="461"/>
                  </a:lnTo>
                  <a:lnTo>
                    <a:pt x="183" y="461"/>
                  </a:lnTo>
                  <a:lnTo>
                    <a:pt x="183" y="461"/>
                  </a:lnTo>
                  <a:lnTo>
                    <a:pt x="183" y="461"/>
                  </a:lnTo>
                  <a:lnTo>
                    <a:pt x="183" y="461"/>
                  </a:lnTo>
                  <a:lnTo>
                    <a:pt x="172" y="442"/>
                  </a:lnTo>
                  <a:lnTo>
                    <a:pt x="162" y="422"/>
                  </a:lnTo>
                  <a:lnTo>
                    <a:pt x="155" y="402"/>
                  </a:lnTo>
                  <a:lnTo>
                    <a:pt x="150" y="382"/>
                  </a:lnTo>
                  <a:lnTo>
                    <a:pt x="150" y="382"/>
                  </a:lnTo>
                  <a:lnTo>
                    <a:pt x="149" y="381"/>
                  </a:lnTo>
                  <a:lnTo>
                    <a:pt x="149" y="381"/>
                  </a:lnTo>
                  <a:lnTo>
                    <a:pt x="278" y="381"/>
                  </a:lnTo>
                  <a:lnTo>
                    <a:pt x="278" y="381"/>
                  </a:lnTo>
                  <a:close/>
                  <a:moveTo>
                    <a:pt x="417" y="381"/>
                  </a:moveTo>
                  <a:lnTo>
                    <a:pt x="417" y="381"/>
                  </a:lnTo>
                  <a:lnTo>
                    <a:pt x="417" y="382"/>
                  </a:lnTo>
                  <a:lnTo>
                    <a:pt x="417" y="382"/>
                  </a:lnTo>
                  <a:lnTo>
                    <a:pt x="412" y="402"/>
                  </a:lnTo>
                  <a:lnTo>
                    <a:pt x="404" y="422"/>
                  </a:lnTo>
                  <a:lnTo>
                    <a:pt x="395" y="442"/>
                  </a:lnTo>
                  <a:lnTo>
                    <a:pt x="384" y="461"/>
                  </a:lnTo>
                  <a:lnTo>
                    <a:pt x="384" y="461"/>
                  </a:lnTo>
                  <a:lnTo>
                    <a:pt x="384" y="461"/>
                  </a:lnTo>
                  <a:lnTo>
                    <a:pt x="384" y="461"/>
                  </a:lnTo>
                  <a:lnTo>
                    <a:pt x="290" y="461"/>
                  </a:lnTo>
                  <a:lnTo>
                    <a:pt x="290" y="461"/>
                  </a:lnTo>
                  <a:lnTo>
                    <a:pt x="290" y="381"/>
                  </a:lnTo>
                  <a:lnTo>
                    <a:pt x="290" y="381"/>
                  </a:lnTo>
                  <a:lnTo>
                    <a:pt x="417" y="381"/>
                  </a:lnTo>
                  <a:lnTo>
                    <a:pt x="417" y="381"/>
                  </a:lnTo>
                  <a:close/>
                  <a:moveTo>
                    <a:pt x="535" y="381"/>
                  </a:moveTo>
                  <a:lnTo>
                    <a:pt x="535" y="381"/>
                  </a:lnTo>
                  <a:lnTo>
                    <a:pt x="534" y="382"/>
                  </a:lnTo>
                  <a:lnTo>
                    <a:pt x="534" y="382"/>
                  </a:lnTo>
                  <a:lnTo>
                    <a:pt x="525" y="403"/>
                  </a:lnTo>
                  <a:lnTo>
                    <a:pt x="514" y="423"/>
                  </a:lnTo>
                  <a:lnTo>
                    <a:pt x="501" y="443"/>
                  </a:lnTo>
                  <a:lnTo>
                    <a:pt x="486" y="461"/>
                  </a:lnTo>
                  <a:lnTo>
                    <a:pt x="486" y="461"/>
                  </a:lnTo>
                  <a:lnTo>
                    <a:pt x="486" y="461"/>
                  </a:lnTo>
                  <a:lnTo>
                    <a:pt x="486" y="461"/>
                  </a:lnTo>
                  <a:lnTo>
                    <a:pt x="400" y="461"/>
                  </a:lnTo>
                  <a:lnTo>
                    <a:pt x="400" y="461"/>
                  </a:lnTo>
                  <a:lnTo>
                    <a:pt x="400" y="460"/>
                  </a:lnTo>
                  <a:lnTo>
                    <a:pt x="400" y="460"/>
                  </a:lnTo>
                  <a:lnTo>
                    <a:pt x="400" y="460"/>
                  </a:lnTo>
                  <a:lnTo>
                    <a:pt x="411" y="441"/>
                  </a:lnTo>
                  <a:lnTo>
                    <a:pt x="419" y="421"/>
                  </a:lnTo>
                  <a:lnTo>
                    <a:pt x="426" y="402"/>
                  </a:lnTo>
                  <a:lnTo>
                    <a:pt x="431" y="381"/>
                  </a:lnTo>
                  <a:lnTo>
                    <a:pt x="431" y="381"/>
                  </a:lnTo>
                  <a:lnTo>
                    <a:pt x="431" y="381"/>
                  </a:lnTo>
                  <a:lnTo>
                    <a:pt x="431" y="381"/>
                  </a:lnTo>
                  <a:lnTo>
                    <a:pt x="535" y="381"/>
                  </a:lnTo>
                  <a:lnTo>
                    <a:pt x="535" y="381"/>
                  </a:lnTo>
                  <a:close/>
                  <a:moveTo>
                    <a:pt x="176" y="475"/>
                  </a:moveTo>
                  <a:lnTo>
                    <a:pt x="176" y="475"/>
                  </a:lnTo>
                  <a:lnTo>
                    <a:pt x="176" y="475"/>
                  </a:lnTo>
                  <a:lnTo>
                    <a:pt x="176" y="475"/>
                  </a:lnTo>
                  <a:lnTo>
                    <a:pt x="191" y="495"/>
                  </a:lnTo>
                  <a:lnTo>
                    <a:pt x="208" y="513"/>
                  </a:lnTo>
                  <a:lnTo>
                    <a:pt x="227" y="531"/>
                  </a:lnTo>
                  <a:lnTo>
                    <a:pt x="247" y="548"/>
                  </a:lnTo>
                  <a:lnTo>
                    <a:pt x="247" y="548"/>
                  </a:lnTo>
                  <a:lnTo>
                    <a:pt x="253" y="551"/>
                  </a:lnTo>
                  <a:lnTo>
                    <a:pt x="253" y="551"/>
                  </a:lnTo>
                  <a:lnTo>
                    <a:pt x="247" y="550"/>
                  </a:lnTo>
                  <a:lnTo>
                    <a:pt x="247" y="550"/>
                  </a:lnTo>
                  <a:lnTo>
                    <a:pt x="247" y="550"/>
                  </a:lnTo>
                  <a:lnTo>
                    <a:pt x="226" y="546"/>
                  </a:lnTo>
                  <a:lnTo>
                    <a:pt x="205" y="541"/>
                  </a:lnTo>
                  <a:lnTo>
                    <a:pt x="185" y="534"/>
                  </a:lnTo>
                  <a:lnTo>
                    <a:pt x="165" y="525"/>
                  </a:lnTo>
                  <a:lnTo>
                    <a:pt x="146" y="515"/>
                  </a:lnTo>
                  <a:lnTo>
                    <a:pt x="129" y="504"/>
                  </a:lnTo>
                  <a:lnTo>
                    <a:pt x="111" y="491"/>
                  </a:lnTo>
                  <a:lnTo>
                    <a:pt x="95" y="476"/>
                  </a:lnTo>
                  <a:lnTo>
                    <a:pt x="95" y="476"/>
                  </a:lnTo>
                  <a:lnTo>
                    <a:pt x="94" y="475"/>
                  </a:lnTo>
                  <a:lnTo>
                    <a:pt x="94" y="475"/>
                  </a:lnTo>
                  <a:lnTo>
                    <a:pt x="176" y="475"/>
                  </a:lnTo>
                  <a:lnTo>
                    <a:pt x="176" y="475"/>
                  </a:lnTo>
                  <a:close/>
                  <a:moveTo>
                    <a:pt x="278" y="475"/>
                  </a:moveTo>
                  <a:lnTo>
                    <a:pt x="278" y="475"/>
                  </a:lnTo>
                  <a:lnTo>
                    <a:pt x="278" y="552"/>
                  </a:lnTo>
                  <a:lnTo>
                    <a:pt x="278" y="552"/>
                  </a:lnTo>
                  <a:lnTo>
                    <a:pt x="262" y="542"/>
                  </a:lnTo>
                  <a:lnTo>
                    <a:pt x="262" y="542"/>
                  </a:lnTo>
                  <a:lnTo>
                    <a:pt x="247" y="531"/>
                  </a:lnTo>
                  <a:lnTo>
                    <a:pt x="230" y="516"/>
                  </a:lnTo>
                  <a:lnTo>
                    <a:pt x="212" y="498"/>
                  </a:lnTo>
                  <a:lnTo>
                    <a:pt x="203" y="487"/>
                  </a:lnTo>
                  <a:lnTo>
                    <a:pt x="194" y="476"/>
                  </a:lnTo>
                  <a:lnTo>
                    <a:pt x="194" y="476"/>
                  </a:lnTo>
                  <a:lnTo>
                    <a:pt x="192" y="475"/>
                  </a:lnTo>
                  <a:lnTo>
                    <a:pt x="192" y="475"/>
                  </a:lnTo>
                  <a:lnTo>
                    <a:pt x="278" y="475"/>
                  </a:lnTo>
                  <a:lnTo>
                    <a:pt x="278" y="475"/>
                  </a:lnTo>
                  <a:close/>
                  <a:moveTo>
                    <a:pt x="374" y="475"/>
                  </a:moveTo>
                  <a:lnTo>
                    <a:pt x="374" y="475"/>
                  </a:lnTo>
                  <a:lnTo>
                    <a:pt x="373" y="476"/>
                  </a:lnTo>
                  <a:lnTo>
                    <a:pt x="373" y="476"/>
                  </a:lnTo>
                  <a:lnTo>
                    <a:pt x="364" y="487"/>
                  </a:lnTo>
                  <a:lnTo>
                    <a:pt x="355" y="498"/>
                  </a:lnTo>
                  <a:lnTo>
                    <a:pt x="337" y="516"/>
                  </a:lnTo>
                  <a:lnTo>
                    <a:pt x="320" y="531"/>
                  </a:lnTo>
                  <a:lnTo>
                    <a:pt x="305" y="542"/>
                  </a:lnTo>
                  <a:lnTo>
                    <a:pt x="305" y="542"/>
                  </a:lnTo>
                  <a:lnTo>
                    <a:pt x="290" y="552"/>
                  </a:lnTo>
                  <a:lnTo>
                    <a:pt x="290" y="552"/>
                  </a:lnTo>
                  <a:lnTo>
                    <a:pt x="290" y="475"/>
                  </a:lnTo>
                  <a:lnTo>
                    <a:pt x="290" y="475"/>
                  </a:lnTo>
                  <a:lnTo>
                    <a:pt x="374" y="475"/>
                  </a:lnTo>
                  <a:lnTo>
                    <a:pt x="374" y="475"/>
                  </a:lnTo>
                  <a:close/>
                  <a:moveTo>
                    <a:pt x="473" y="475"/>
                  </a:moveTo>
                  <a:lnTo>
                    <a:pt x="473" y="475"/>
                  </a:lnTo>
                  <a:lnTo>
                    <a:pt x="471" y="476"/>
                  </a:lnTo>
                  <a:lnTo>
                    <a:pt x="471" y="476"/>
                  </a:lnTo>
                  <a:lnTo>
                    <a:pt x="455" y="491"/>
                  </a:lnTo>
                  <a:lnTo>
                    <a:pt x="438" y="504"/>
                  </a:lnTo>
                  <a:lnTo>
                    <a:pt x="420" y="515"/>
                  </a:lnTo>
                  <a:lnTo>
                    <a:pt x="401" y="525"/>
                  </a:lnTo>
                  <a:lnTo>
                    <a:pt x="382" y="534"/>
                  </a:lnTo>
                  <a:lnTo>
                    <a:pt x="361" y="541"/>
                  </a:lnTo>
                  <a:lnTo>
                    <a:pt x="340" y="547"/>
                  </a:lnTo>
                  <a:lnTo>
                    <a:pt x="319" y="551"/>
                  </a:lnTo>
                  <a:lnTo>
                    <a:pt x="319" y="551"/>
                  </a:lnTo>
                  <a:lnTo>
                    <a:pt x="313" y="551"/>
                  </a:lnTo>
                  <a:lnTo>
                    <a:pt x="313" y="551"/>
                  </a:lnTo>
                  <a:lnTo>
                    <a:pt x="319" y="547"/>
                  </a:lnTo>
                  <a:lnTo>
                    <a:pt x="319" y="547"/>
                  </a:lnTo>
                  <a:lnTo>
                    <a:pt x="334" y="537"/>
                  </a:lnTo>
                  <a:lnTo>
                    <a:pt x="351" y="521"/>
                  </a:lnTo>
                  <a:lnTo>
                    <a:pt x="361" y="511"/>
                  </a:lnTo>
                  <a:lnTo>
                    <a:pt x="371" y="500"/>
                  </a:lnTo>
                  <a:lnTo>
                    <a:pt x="381" y="488"/>
                  </a:lnTo>
                  <a:lnTo>
                    <a:pt x="391" y="475"/>
                  </a:lnTo>
                  <a:lnTo>
                    <a:pt x="391" y="475"/>
                  </a:lnTo>
                  <a:lnTo>
                    <a:pt x="391" y="475"/>
                  </a:lnTo>
                  <a:lnTo>
                    <a:pt x="391" y="475"/>
                  </a:lnTo>
                  <a:lnTo>
                    <a:pt x="473" y="475"/>
                  </a:lnTo>
                  <a:lnTo>
                    <a:pt x="473" y="47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1" name="Freeform 27"/>
            <p:cNvSpPr>
              <a:spLocks/>
            </p:cNvSpPr>
            <p:nvPr userDrawn="1"/>
          </p:nvSpPr>
          <p:spPr bwMode="auto">
            <a:xfrm>
              <a:off x="1658938" y="1789113"/>
              <a:ext cx="107950" cy="187325"/>
            </a:xfrm>
            <a:custGeom>
              <a:avLst/>
              <a:gdLst>
                <a:gd name="T0" fmla="*/ 68 w 68"/>
                <a:gd name="T1" fmla="*/ 1 h 118"/>
                <a:gd name="T2" fmla="*/ 68 w 68"/>
                <a:gd name="T3" fmla="*/ 1 h 118"/>
                <a:gd name="T4" fmla="*/ 66 w 68"/>
                <a:gd name="T5" fmla="*/ 2 h 118"/>
                <a:gd name="T6" fmla="*/ 65 w 68"/>
                <a:gd name="T7" fmla="*/ 4 h 118"/>
                <a:gd name="T8" fmla="*/ 62 w 68"/>
                <a:gd name="T9" fmla="*/ 8 h 118"/>
                <a:gd name="T10" fmla="*/ 57 w 68"/>
                <a:gd name="T11" fmla="*/ 24 h 118"/>
                <a:gd name="T12" fmla="*/ 36 w 68"/>
                <a:gd name="T13" fmla="*/ 95 h 118"/>
                <a:gd name="T14" fmla="*/ 36 w 68"/>
                <a:gd name="T15" fmla="*/ 95 h 118"/>
                <a:gd name="T16" fmla="*/ 34 w 68"/>
                <a:gd name="T17" fmla="*/ 104 h 118"/>
                <a:gd name="T18" fmla="*/ 33 w 68"/>
                <a:gd name="T19" fmla="*/ 110 h 118"/>
                <a:gd name="T20" fmla="*/ 34 w 68"/>
                <a:gd name="T21" fmla="*/ 114 h 118"/>
                <a:gd name="T22" fmla="*/ 35 w 68"/>
                <a:gd name="T23" fmla="*/ 117 h 118"/>
                <a:gd name="T24" fmla="*/ 35 w 68"/>
                <a:gd name="T25" fmla="*/ 118 h 118"/>
                <a:gd name="T26" fmla="*/ 0 w 68"/>
                <a:gd name="T27" fmla="*/ 118 h 118"/>
                <a:gd name="T28" fmla="*/ 0 w 68"/>
                <a:gd name="T29" fmla="*/ 117 h 118"/>
                <a:gd name="T30" fmla="*/ 0 w 68"/>
                <a:gd name="T31" fmla="*/ 117 h 118"/>
                <a:gd name="T32" fmla="*/ 4 w 68"/>
                <a:gd name="T33" fmla="*/ 114 h 118"/>
                <a:gd name="T34" fmla="*/ 6 w 68"/>
                <a:gd name="T35" fmla="*/ 111 h 118"/>
                <a:gd name="T36" fmla="*/ 9 w 68"/>
                <a:gd name="T37" fmla="*/ 105 h 118"/>
                <a:gd name="T38" fmla="*/ 11 w 68"/>
                <a:gd name="T39" fmla="*/ 96 h 118"/>
                <a:gd name="T40" fmla="*/ 32 w 68"/>
                <a:gd name="T41" fmla="*/ 25 h 118"/>
                <a:gd name="T42" fmla="*/ 32 w 68"/>
                <a:gd name="T43" fmla="*/ 25 h 118"/>
                <a:gd name="T44" fmla="*/ 34 w 68"/>
                <a:gd name="T45" fmla="*/ 15 h 118"/>
                <a:gd name="T46" fmla="*/ 35 w 68"/>
                <a:gd name="T47" fmla="*/ 9 h 118"/>
                <a:gd name="T48" fmla="*/ 35 w 68"/>
                <a:gd name="T49" fmla="*/ 5 h 118"/>
                <a:gd name="T50" fmla="*/ 34 w 68"/>
                <a:gd name="T51" fmla="*/ 1 h 118"/>
                <a:gd name="T52" fmla="*/ 34 w 68"/>
                <a:gd name="T53" fmla="*/ 0 h 118"/>
                <a:gd name="T54" fmla="*/ 68 w 68"/>
                <a:gd name="T55" fmla="*/ 0 h 118"/>
                <a:gd name="T56" fmla="*/ 68 w 68"/>
                <a:gd name="T57" fmla="*/ 1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8" h="118">
                  <a:moveTo>
                    <a:pt x="68" y="1"/>
                  </a:moveTo>
                  <a:lnTo>
                    <a:pt x="68" y="1"/>
                  </a:lnTo>
                  <a:lnTo>
                    <a:pt x="66" y="2"/>
                  </a:lnTo>
                  <a:lnTo>
                    <a:pt x="65" y="4"/>
                  </a:lnTo>
                  <a:lnTo>
                    <a:pt x="62" y="8"/>
                  </a:lnTo>
                  <a:lnTo>
                    <a:pt x="57" y="24"/>
                  </a:lnTo>
                  <a:lnTo>
                    <a:pt x="36" y="95"/>
                  </a:lnTo>
                  <a:lnTo>
                    <a:pt x="36" y="95"/>
                  </a:lnTo>
                  <a:lnTo>
                    <a:pt x="34" y="104"/>
                  </a:lnTo>
                  <a:lnTo>
                    <a:pt x="33" y="110"/>
                  </a:lnTo>
                  <a:lnTo>
                    <a:pt x="34" y="114"/>
                  </a:lnTo>
                  <a:lnTo>
                    <a:pt x="35" y="117"/>
                  </a:lnTo>
                  <a:lnTo>
                    <a:pt x="35" y="118"/>
                  </a:lnTo>
                  <a:lnTo>
                    <a:pt x="0" y="118"/>
                  </a:lnTo>
                  <a:lnTo>
                    <a:pt x="0" y="117"/>
                  </a:lnTo>
                  <a:lnTo>
                    <a:pt x="0" y="117"/>
                  </a:lnTo>
                  <a:lnTo>
                    <a:pt x="4" y="114"/>
                  </a:lnTo>
                  <a:lnTo>
                    <a:pt x="6" y="111"/>
                  </a:lnTo>
                  <a:lnTo>
                    <a:pt x="9" y="105"/>
                  </a:lnTo>
                  <a:lnTo>
                    <a:pt x="11" y="96"/>
                  </a:lnTo>
                  <a:lnTo>
                    <a:pt x="32" y="25"/>
                  </a:lnTo>
                  <a:lnTo>
                    <a:pt x="32" y="25"/>
                  </a:lnTo>
                  <a:lnTo>
                    <a:pt x="34" y="15"/>
                  </a:lnTo>
                  <a:lnTo>
                    <a:pt x="35" y="9"/>
                  </a:lnTo>
                  <a:lnTo>
                    <a:pt x="35" y="5"/>
                  </a:lnTo>
                  <a:lnTo>
                    <a:pt x="34" y="1"/>
                  </a:lnTo>
                  <a:lnTo>
                    <a:pt x="34" y="0"/>
                  </a:lnTo>
                  <a:lnTo>
                    <a:pt x="68" y="0"/>
                  </a:lnTo>
                  <a:lnTo>
                    <a:pt x="68"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2" name="Freeform 28"/>
            <p:cNvSpPr>
              <a:spLocks/>
            </p:cNvSpPr>
            <p:nvPr userDrawn="1"/>
          </p:nvSpPr>
          <p:spPr bwMode="auto">
            <a:xfrm>
              <a:off x="1289051" y="1785938"/>
              <a:ext cx="138113" cy="193675"/>
            </a:xfrm>
            <a:custGeom>
              <a:avLst/>
              <a:gdLst>
                <a:gd name="T0" fmla="*/ 8 w 87"/>
                <a:gd name="T1" fmla="*/ 90 h 122"/>
                <a:gd name="T2" fmla="*/ 10 w 87"/>
                <a:gd name="T3" fmla="*/ 101 h 122"/>
                <a:gd name="T4" fmla="*/ 16 w 87"/>
                <a:gd name="T5" fmla="*/ 109 h 122"/>
                <a:gd name="T6" fmla="*/ 25 w 87"/>
                <a:gd name="T7" fmla="*/ 113 h 122"/>
                <a:gd name="T8" fmla="*/ 38 w 87"/>
                <a:gd name="T9" fmla="*/ 114 h 122"/>
                <a:gd name="T10" fmla="*/ 42 w 87"/>
                <a:gd name="T11" fmla="*/ 113 h 122"/>
                <a:gd name="T12" fmla="*/ 50 w 87"/>
                <a:gd name="T13" fmla="*/ 110 h 122"/>
                <a:gd name="T14" fmla="*/ 55 w 87"/>
                <a:gd name="T15" fmla="*/ 104 h 122"/>
                <a:gd name="T16" fmla="*/ 58 w 87"/>
                <a:gd name="T17" fmla="*/ 97 h 122"/>
                <a:gd name="T18" fmla="*/ 58 w 87"/>
                <a:gd name="T19" fmla="*/ 94 h 122"/>
                <a:gd name="T20" fmla="*/ 54 w 87"/>
                <a:gd name="T21" fmla="*/ 82 h 122"/>
                <a:gd name="T22" fmla="*/ 43 w 87"/>
                <a:gd name="T23" fmla="*/ 72 h 122"/>
                <a:gd name="T24" fmla="*/ 38 w 87"/>
                <a:gd name="T25" fmla="*/ 68 h 122"/>
                <a:gd name="T26" fmla="*/ 22 w 87"/>
                <a:gd name="T27" fmla="*/ 54 h 122"/>
                <a:gd name="T28" fmla="*/ 17 w 87"/>
                <a:gd name="T29" fmla="*/ 46 h 122"/>
                <a:gd name="T30" fmla="*/ 16 w 87"/>
                <a:gd name="T31" fmla="*/ 36 h 122"/>
                <a:gd name="T32" fmla="*/ 17 w 87"/>
                <a:gd name="T33" fmla="*/ 29 h 122"/>
                <a:gd name="T34" fmla="*/ 22 w 87"/>
                <a:gd name="T35" fmla="*/ 15 h 122"/>
                <a:gd name="T36" fmla="*/ 33 w 87"/>
                <a:gd name="T37" fmla="*/ 6 h 122"/>
                <a:gd name="T38" fmla="*/ 48 w 87"/>
                <a:gd name="T39" fmla="*/ 1 h 122"/>
                <a:gd name="T40" fmla="*/ 56 w 87"/>
                <a:gd name="T41" fmla="*/ 0 h 122"/>
                <a:gd name="T42" fmla="*/ 77 w 87"/>
                <a:gd name="T43" fmla="*/ 2 h 122"/>
                <a:gd name="T44" fmla="*/ 87 w 87"/>
                <a:gd name="T45" fmla="*/ 5 h 122"/>
                <a:gd name="T46" fmla="*/ 80 w 87"/>
                <a:gd name="T47" fmla="*/ 27 h 122"/>
                <a:gd name="T48" fmla="*/ 77 w 87"/>
                <a:gd name="T49" fmla="*/ 17 h 122"/>
                <a:gd name="T50" fmla="*/ 73 w 87"/>
                <a:gd name="T51" fmla="*/ 11 h 122"/>
                <a:gd name="T52" fmla="*/ 65 w 87"/>
                <a:gd name="T53" fmla="*/ 8 h 122"/>
                <a:gd name="T54" fmla="*/ 55 w 87"/>
                <a:gd name="T55" fmla="*/ 8 h 122"/>
                <a:gd name="T56" fmla="*/ 50 w 87"/>
                <a:gd name="T57" fmla="*/ 8 h 122"/>
                <a:gd name="T58" fmla="*/ 44 w 87"/>
                <a:gd name="T59" fmla="*/ 12 h 122"/>
                <a:gd name="T60" fmla="*/ 39 w 87"/>
                <a:gd name="T61" fmla="*/ 17 h 122"/>
                <a:gd name="T62" fmla="*/ 37 w 87"/>
                <a:gd name="T63" fmla="*/ 28 h 122"/>
                <a:gd name="T64" fmla="*/ 38 w 87"/>
                <a:gd name="T65" fmla="*/ 34 h 122"/>
                <a:gd name="T66" fmla="*/ 45 w 87"/>
                <a:gd name="T67" fmla="*/ 44 h 122"/>
                <a:gd name="T68" fmla="*/ 57 w 87"/>
                <a:gd name="T69" fmla="*/ 52 h 122"/>
                <a:gd name="T70" fmla="*/ 66 w 87"/>
                <a:gd name="T71" fmla="*/ 58 h 122"/>
                <a:gd name="T72" fmla="*/ 77 w 87"/>
                <a:gd name="T73" fmla="*/ 69 h 122"/>
                <a:gd name="T74" fmla="*/ 80 w 87"/>
                <a:gd name="T75" fmla="*/ 79 h 122"/>
                <a:gd name="T76" fmla="*/ 81 w 87"/>
                <a:gd name="T77" fmla="*/ 84 h 122"/>
                <a:gd name="T78" fmla="*/ 77 w 87"/>
                <a:gd name="T79" fmla="*/ 100 h 122"/>
                <a:gd name="T80" fmla="*/ 68 w 87"/>
                <a:gd name="T81" fmla="*/ 112 h 122"/>
                <a:gd name="T82" fmla="*/ 54 w 87"/>
                <a:gd name="T83" fmla="*/ 120 h 122"/>
                <a:gd name="T84" fmla="*/ 35 w 87"/>
                <a:gd name="T85" fmla="*/ 122 h 122"/>
                <a:gd name="T86" fmla="*/ 24 w 87"/>
                <a:gd name="T87" fmla="*/ 121 h 122"/>
                <a:gd name="T88" fmla="*/ 6 w 87"/>
                <a:gd name="T89" fmla="*/ 116 h 122"/>
                <a:gd name="T90" fmla="*/ 0 w 87"/>
                <a:gd name="T91" fmla="*/ 112 h 122"/>
                <a:gd name="T92" fmla="*/ 8 w 87"/>
                <a:gd name="T93" fmla="*/ 9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7" h="122">
                  <a:moveTo>
                    <a:pt x="8" y="90"/>
                  </a:moveTo>
                  <a:lnTo>
                    <a:pt x="8" y="90"/>
                  </a:lnTo>
                  <a:lnTo>
                    <a:pt x="9" y="96"/>
                  </a:lnTo>
                  <a:lnTo>
                    <a:pt x="10" y="101"/>
                  </a:lnTo>
                  <a:lnTo>
                    <a:pt x="13" y="106"/>
                  </a:lnTo>
                  <a:lnTo>
                    <a:pt x="16" y="109"/>
                  </a:lnTo>
                  <a:lnTo>
                    <a:pt x="20" y="112"/>
                  </a:lnTo>
                  <a:lnTo>
                    <a:pt x="25" y="113"/>
                  </a:lnTo>
                  <a:lnTo>
                    <a:pt x="31" y="114"/>
                  </a:lnTo>
                  <a:lnTo>
                    <a:pt x="38" y="114"/>
                  </a:lnTo>
                  <a:lnTo>
                    <a:pt x="38" y="114"/>
                  </a:lnTo>
                  <a:lnTo>
                    <a:pt x="42" y="113"/>
                  </a:lnTo>
                  <a:lnTo>
                    <a:pt x="46" y="112"/>
                  </a:lnTo>
                  <a:lnTo>
                    <a:pt x="50" y="110"/>
                  </a:lnTo>
                  <a:lnTo>
                    <a:pt x="53" y="107"/>
                  </a:lnTo>
                  <a:lnTo>
                    <a:pt x="55" y="104"/>
                  </a:lnTo>
                  <a:lnTo>
                    <a:pt x="57" y="101"/>
                  </a:lnTo>
                  <a:lnTo>
                    <a:pt x="58" y="97"/>
                  </a:lnTo>
                  <a:lnTo>
                    <a:pt x="58" y="94"/>
                  </a:lnTo>
                  <a:lnTo>
                    <a:pt x="58" y="94"/>
                  </a:lnTo>
                  <a:lnTo>
                    <a:pt x="57" y="88"/>
                  </a:lnTo>
                  <a:lnTo>
                    <a:pt x="54" y="82"/>
                  </a:lnTo>
                  <a:lnTo>
                    <a:pt x="50" y="77"/>
                  </a:lnTo>
                  <a:lnTo>
                    <a:pt x="43" y="72"/>
                  </a:lnTo>
                  <a:lnTo>
                    <a:pt x="38" y="68"/>
                  </a:lnTo>
                  <a:lnTo>
                    <a:pt x="38" y="68"/>
                  </a:lnTo>
                  <a:lnTo>
                    <a:pt x="29" y="62"/>
                  </a:lnTo>
                  <a:lnTo>
                    <a:pt x="22" y="54"/>
                  </a:lnTo>
                  <a:lnTo>
                    <a:pt x="20" y="51"/>
                  </a:lnTo>
                  <a:lnTo>
                    <a:pt x="17" y="46"/>
                  </a:lnTo>
                  <a:lnTo>
                    <a:pt x="16" y="41"/>
                  </a:lnTo>
                  <a:lnTo>
                    <a:pt x="16" y="36"/>
                  </a:lnTo>
                  <a:lnTo>
                    <a:pt x="16" y="36"/>
                  </a:lnTo>
                  <a:lnTo>
                    <a:pt x="17" y="29"/>
                  </a:lnTo>
                  <a:lnTo>
                    <a:pt x="19" y="22"/>
                  </a:lnTo>
                  <a:lnTo>
                    <a:pt x="22" y="15"/>
                  </a:lnTo>
                  <a:lnTo>
                    <a:pt x="27" y="10"/>
                  </a:lnTo>
                  <a:lnTo>
                    <a:pt x="33" y="6"/>
                  </a:lnTo>
                  <a:lnTo>
                    <a:pt x="40" y="3"/>
                  </a:lnTo>
                  <a:lnTo>
                    <a:pt x="48" y="1"/>
                  </a:lnTo>
                  <a:lnTo>
                    <a:pt x="56" y="0"/>
                  </a:lnTo>
                  <a:lnTo>
                    <a:pt x="56" y="0"/>
                  </a:lnTo>
                  <a:lnTo>
                    <a:pt x="67" y="0"/>
                  </a:lnTo>
                  <a:lnTo>
                    <a:pt x="77" y="2"/>
                  </a:lnTo>
                  <a:lnTo>
                    <a:pt x="77" y="2"/>
                  </a:lnTo>
                  <a:lnTo>
                    <a:pt x="87" y="5"/>
                  </a:lnTo>
                  <a:lnTo>
                    <a:pt x="82" y="27"/>
                  </a:lnTo>
                  <a:lnTo>
                    <a:pt x="80" y="27"/>
                  </a:lnTo>
                  <a:lnTo>
                    <a:pt x="80" y="27"/>
                  </a:lnTo>
                  <a:lnTo>
                    <a:pt x="77" y="17"/>
                  </a:lnTo>
                  <a:lnTo>
                    <a:pt x="75" y="14"/>
                  </a:lnTo>
                  <a:lnTo>
                    <a:pt x="73" y="11"/>
                  </a:lnTo>
                  <a:lnTo>
                    <a:pt x="70" y="9"/>
                  </a:lnTo>
                  <a:lnTo>
                    <a:pt x="65" y="8"/>
                  </a:lnTo>
                  <a:lnTo>
                    <a:pt x="61" y="7"/>
                  </a:lnTo>
                  <a:lnTo>
                    <a:pt x="55" y="8"/>
                  </a:lnTo>
                  <a:lnTo>
                    <a:pt x="55" y="8"/>
                  </a:lnTo>
                  <a:lnTo>
                    <a:pt x="50" y="8"/>
                  </a:lnTo>
                  <a:lnTo>
                    <a:pt x="47" y="10"/>
                  </a:lnTo>
                  <a:lnTo>
                    <a:pt x="44" y="12"/>
                  </a:lnTo>
                  <a:lnTo>
                    <a:pt x="41" y="14"/>
                  </a:lnTo>
                  <a:lnTo>
                    <a:pt x="39" y="17"/>
                  </a:lnTo>
                  <a:lnTo>
                    <a:pt x="38" y="21"/>
                  </a:lnTo>
                  <a:lnTo>
                    <a:pt x="37" y="28"/>
                  </a:lnTo>
                  <a:lnTo>
                    <a:pt x="37" y="28"/>
                  </a:lnTo>
                  <a:lnTo>
                    <a:pt x="38" y="34"/>
                  </a:lnTo>
                  <a:lnTo>
                    <a:pt x="40" y="39"/>
                  </a:lnTo>
                  <a:lnTo>
                    <a:pt x="45" y="44"/>
                  </a:lnTo>
                  <a:lnTo>
                    <a:pt x="52" y="48"/>
                  </a:lnTo>
                  <a:lnTo>
                    <a:pt x="57" y="52"/>
                  </a:lnTo>
                  <a:lnTo>
                    <a:pt x="57" y="52"/>
                  </a:lnTo>
                  <a:lnTo>
                    <a:pt x="66" y="58"/>
                  </a:lnTo>
                  <a:lnTo>
                    <a:pt x="74" y="65"/>
                  </a:lnTo>
                  <a:lnTo>
                    <a:pt x="77" y="69"/>
                  </a:lnTo>
                  <a:lnTo>
                    <a:pt x="79" y="74"/>
                  </a:lnTo>
                  <a:lnTo>
                    <a:pt x="80" y="79"/>
                  </a:lnTo>
                  <a:lnTo>
                    <a:pt x="81" y="84"/>
                  </a:lnTo>
                  <a:lnTo>
                    <a:pt x="81" y="84"/>
                  </a:lnTo>
                  <a:lnTo>
                    <a:pt x="80" y="93"/>
                  </a:lnTo>
                  <a:lnTo>
                    <a:pt x="77" y="100"/>
                  </a:lnTo>
                  <a:lnTo>
                    <a:pt x="73" y="107"/>
                  </a:lnTo>
                  <a:lnTo>
                    <a:pt x="68" y="112"/>
                  </a:lnTo>
                  <a:lnTo>
                    <a:pt x="62" y="116"/>
                  </a:lnTo>
                  <a:lnTo>
                    <a:pt x="54" y="120"/>
                  </a:lnTo>
                  <a:lnTo>
                    <a:pt x="45" y="122"/>
                  </a:lnTo>
                  <a:lnTo>
                    <a:pt x="35" y="122"/>
                  </a:lnTo>
                  <a:lnTo>
                    <a:pt x="35" y="122"/>
                  </a:lnTo>
                  <a:lnTo>
                    <a:pt x="24" y="121"/>
                  </a:lnTo>
                  <a:lnTo>
                    <a:pt x="14" y="119"/>
                  </a:lnTo>
                  <a:lnTo>
                    <a:pt x="6" y="116"/>
                  </a:lnTo>
                  <a:lnTo>
                    <a:pt x="0" y="112"/>
                  </a:lnTo>
                  <a:lnTo>
                    <a:pt x="0" y="112"/>
                  </a:lnTo>
                  <a:lnTo>
                    <a:pt x="6" y="90"/>
                  </a:lnTo>
                  <a:lnTo>
                    <a:pt x="8" y="9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3" name="Freeform 29"/>
            <p:cNvSpPr>
              <a:spLocks/>
            </p:cNvSpPr>
            <p:nvPr userDrawn="1"/>
          </p:nvSpPr>
          <p:spPr bwMode="auto">
            <a:xfrm>
              <a:off x="1760538" y="1789113"/>
              <a:ext cx="166688" cy="187325"/>
            </a:xfrm>
            <a:custGeom>
              <a:avLst/>
              <a:gdLst>
                <a:gd name="T0" fmla="*/ 105 w 105"/>
                <a:gd name="T1" fmla="*/ 0 h 118"/>
                <a:gd name="T2" fmla="*/ 105 w 105"/>
                <a:gd name="T3" fmla="*/ 0 h 118"/>
                <a:gd name="T4" fmla="*/ 98 w 105"/>
                <a:gd name="T5" fmla="*/ 22 h 118"/>
                <a:gd name="T6" fmla="*/ 97 w 105"/>
                <a:gd name="T7" fmla="*/ 22 h 118"/>
                <a:gd name="T8" fmla="*/ 97 w 105"/>
                <a:gd name="T9" fmla="*/ 22 h 118"/>
                <a:gd name="T10" fmla="*/ 95 w 105"/>
                <a:gd name="T11" fmla="*/ 16 h 118"/>
                <a:gd name="T12" fmla="*/ 92 w 105"/>
                <a:gd name="T13" fmla="*/ 13 h 118"/>
                <a:gd name="T14" fmla="*/ 88 w 105"/>
                <a:gd name="T15" fmla="*/ 10 h 118"/>
                <a:gd name="T16" fmla="*/ 84 w 105"/>
                <a:gd name="T17" fmla="*/ 9 h 118"/>
                <a:gd name="T18" fmla="*/ 76 w 105"/>
                <a:gd name="T19" fmla="*/ 8 h 118"/>
                <a:gd name="T20" fmla="*/ 69 w 105"/>
                <a:gd name="T21" fmla="*/ 8 h 118"/>
                <a:gd name="T22" fmla="*/ 68 w 105"/>
                <a:gd name="T23" fmla="*/ 8 h 118"/>
                <a:gd name="T24" fmla="*/ 68 w 105"/>
                <a:gd name="T25" fmla="*/ 8 h 118"/>
                <a:gd name="T26" fmla="*/ 64 w 105"/>
                <a:gd name="T27" fmla="*/ 9 h 118"/>
                <a:gd name="T28" fmla="*/ 61 w 105"/>
                <a:gd name="T29" fmla="*/ 10 h 118"/>
                <a:gd name="T30" fmla="*/ 59 w 105"/>
                <a:gd name="T31" fmla="*/ 12 h 118"/>
                <a:gd name="T32" fmla="*/ 58 w 105"/>
                <a:gd name="T33" fmla="*/ 16 h 118"/>
                <a:gd name="T34" fmla="*/ 48 w 105"/>
                <a:gd name="T35" fmla="*/ 55 h 118"/>
                <a:gd name="T36" fmla="*/ 51 w 105"/>
                <a:gd name="T37" fmla="*/ 55 h 118"/>
                <a:gd name="T38" fmla="*/ 51 w 105"/>
                <a:gd name="T39" fmla="*/ 55 h 118"/>
                <a:gd name="T40" fmla="*/ 62 w 105"/>
                <a:gd name="T41" fmla="*/ 55 h 118"/>
                <a:gd name="T42" fmla="*/ 71 w 105"/>
                <a:gd name="T43" fmla="*/ 55 h 118"/>
                <a:gd name="T44" fmla="*/ 78 w 105"/>
                <a:gd name="T45" fmla="*/ 53 h 118"/>
                <a:gd name="T46" fmla="*/ 81 w 105"/>
                <a:gd name="T47" fmla="*/ 52 h 118"/>
                <a:gd name="T48" fmla="*/ 83 w 105"/>
                <a:gd name="T49" fmla="*/ 50 h 118"/>
                <a:gd name="T50" fmla="*/ 84 w 105"/>
                <a:gd name="T51" fmla="*/ 50 h 118"/>
                <a:gd name="T52" fmla="*/ 78 w 105"/>
                <a:gd name="T53" fmla="*/ 71 h 118"/>
                <a:gd name="T54" fmla="*/ 77 w 105"/>
                <a:gd name="T55" fmla="*/ 71 h 118"/>
                <a:gd name="T56" fmla="*/ 77 w 105"/>
                <a:gd name="T57" fmla="*/ 71 h 118"/>
                <a:gd name="T58" fmla="*/ 75 w 105"/>
                <a:gd name="T59" fmla="*/ 68 h 118"/>
                <a:gd name="T60" fmla="*/ 73 w 105"/>
                <a:gd name="T61" fmla="*/ 66 h 118"/>
                <a:gd name="T62" fmla="*/ 70 w 105"/>
                <a:gd name="T63" fmla="*/ 65 h 118"/>
                <a:gd name="T64" fmla="*/ 67 w 105"/>
                <a:gd name="T65" fmla="*/ 64 h 118"/>
                <a:gd name="T66" fmla="*/ 58 w 105"/>
                <a:gd name="T67" fmla="*/ 63 h 118"/>
                <a:gd name="T68" fmla="*/ 48 w 105"/>
                <a:gd name="T69" fmla="*/ 63 h 118"/>
                <a:gd name="T70" fmla="*/ 45 w 105"/>
                <a:gd name="T71" fmla="*/ 63 h 118"/>
                <a:gd name="T72" fmla="*/ 36 w 105"/>
                <a:gd name="T73" fmla="*/ 95 h 118"/>
                <a:gd name="T74" fmla="*/ 36 w 105"/>
                <a:gd name="T75" fmla="*/ 95 h 118"/>
                <a:gd name="T76" fmla="*/ 34 w 105"/>
                <a:gd name="T77" fmla="*/ 103 h 118"/>
                <a:gd name="T78" fmla="*/ 32 w 105"/>
                <a:gd name="T79" fmla="*/ 109 h 118"/>
                <a:gd name="T80" fmla="*/ 33 w 105"/>
                <a:gd name="T81" fmla="*/ 114 h 118"/>
                <a:gd name="T82" fmla="*/ 34 w 105"/>
                <a:gd name="T83" fmla="*/ 117 h 118"/>
                <a:gd name="T84" fmla="*/ 34 w 105"/>
                <a:gd name="T85" fmla="*/ 118 h 118"/>
                <a:gd name="T86" fmla="*/ 0 w 105"/>
                <a:gd name="T87" fmla="*/ 118 h 118"/>
                <a:gd name="T88" fmla="*/ 0 w 105"/>
                <a:gd name="T89" fmla="*/ 117 h 118"/>
                <a:gd name="T90" fmla="*/ 0 w 105"/>
                <a:gd name="T91" fmla="*/ 117 h 118"/>
                <a:gd name="T92" fmla="*/ 3 w 105"/>
                <a:gd name="T93" fmla="*/ 114 h 118"/>
                <a:gd name="T94" fmla="*/ 6 w 105"/>
                <a:gd name="T95" fmla="*/ 110 h 118"/>
                <a:gd name="T96" fmla="*/ 8 w 105"/>
                <a:gd name="T97" fmla="*/ 104 h 118"/>
                <a:gd name="T98" fmla="*/ 11 w 105"/>
                <a:gd name="T99" fmla="*/ 96 h 118"/>
                <a:gd name="T100" fmla="*/ 32 w 105"/>
                <a:gd name="T101" fmla="*/ 24 h 118"/>
                <a:gd name="T102" fmla="*/ 32 w 105"/>
                <a:gd name="T103" fmla="*/ 24 h 118"/>
                <a:gd name="T104" fmla="*/ 34 w 105"/>
                <a:gd name="T105" fmla="*/ 15 h 118"/>
                <a:gd name="T106" fmla="*/ 35 w 105"/>
                <a:gd name="T107" fmla="*/ 9 h 118"/>
                <a:gd name="T108" fmla="*/ 35 w 105"/>
                <a:gd name="T109" fmla="*/ 5 h 118"/>
                <a:gd name="T110" fmla="*/ 33 w 105"/>
                <a:gd name="T111" fmla="*/ 1 h 118"/>
                <a:gd name="T112" fmla="*/ 33 w 105"/>
                <a:gd name="T113" fmla="*/ 0 h 118"/>
                <a:gd name="T114" fmla="*/ 105 w 105"/>
                <a:gd name="T115" fmla="*/ 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5" h="118">
                  <a:moveTo>
                    <a:pt x="105" y="0"/>
                  </a:moveTo>
                  <a:lnTo>
                    <a:pt x="105" y="0"/>
                  </a:lnTo>
                  <a:lnTo>
                    <a:pt x="98" y="22"/>
                  </a:lnTo>
                  <a:lnTo>
                    <a:pt x="97" y="22"/>
                  </a:lnTo>
                  <a:lnTo>
                    <a:pt x="97" y="22"/>
                  </a:lnTo>
                  <a:lnTo>
                    <a:pt x="95" y="16"/>
                  </a:lnTo>
                  <a:lnTo>
                    <a:pt x="92" y="13"/>
                  </a:lnTo>
                  <a:lnTo>
                    <a:pt x="88" y="10"/>
                  </a:lnTo>
                  <a:lnTo>
                    <a:pt x="84" y="9"/>
                  </a:lnTo>
                  <a:lnTo>
                    <a:pt x="76" y="8"/>
                  </a:lnTo>
                  <a:lnTo>
                    <a:pt x="69" y="8"/>
                  </a:lnTo>
                  <a:lnTo>
                    <a:pt x="68" y="8"/>
                  </a:lnTo>
                  <a:lnTo>
                    <a:pt x="68" y="8"/>
                  </a:lnTo>
                  <a:lnTo>
                    <a:pt x="64" y="9"/>
                  </a:lnTo>
                  <a:lnTo>
                    <a:pt x="61" y="10"/>
                  </a:lnTo>
                  <a:lnTo>
                    <a:pt x="59" y="12"/>
                  </a:lnTo>
                  <a:lnTo>
                    <a:pt x="58" y="16"/>
                  </a:lnTo>
                  <a:lnTo>
                    <a:pt x="48" y="55"/>
                  </a:lnTo>
                  <a:lnTo>
                    <a:pt x="51" y="55"/>
                  </a:lnTo>
                  <a:lnTo>
                    <a:pt x="51" y="55"/>
                  </a:lnTo>
                  <a:lnTo>
                    <a:pt x="62" y="55"/>
                  </a:lnTo>
                  <a:lnTo>
                    <a:pt x="71" y="55"/>
                  </a:lnTo>
                  <a:lnTo>
                    <a:pt x="78" y="53"/>
                  </a:lnTo>
                  <a:lnTo>
                    <a:pt x="81" y="52"/>
                  </a:lnTo>
                  <a:lnTo>
                    <a:pt x="83" y="50"/>
                  </a:lnTo>
                  <a:lnTo>
                    <a:pt x="84" y="50"/>
                  </a:lnTo>
                  <a:lnTo>
                    <a:pt x="78" y="71"/>
                  </a:lnTo>
                  <a:lnTo>
                    <a:pt x="77" y="71"/>
                  </a:lnTo>
                  <a:lnTo>
                    <a:pt x="77" y="71"/>
                  </a:lnTo>
                  <a:lnTo>
                    <a:pt x="75" y="68"/>
                  </a:lnTo>
                  <a:lnTo>
                    <a:pt x="73" y="66"/>
                  </a:lnTo>
                  <a:lnTo>
                    <a:pt x="70" y="65"/>
                  </a:lnTo>
                  <a:lnTo>
                    <a:pt x="67" y="64"/>
                  </a:lnTo>
                  <a:lnTo>
                    <a:pt x="58" y="63"/>
                  </a:lnTo>
                  <a:lnTo>
                    <a:pt x="48" y="63"/>
                  </a:lnTo>
                  <a:lnTo>
                    <a:pt x="45" y="63"/>
                  </a:lnTo>
                  <a:lnTo>
                    <a:pt x="36" y="95"/>
                  </a:lnTo>
                  <a:lnTo>
                    <a:pt x="36" y="95"/>
                  </a:lnTo>
                  <a:lnTo>
                    <a:pt x="34" y="103"/>
                  </a:lnTo>
                  <a:lnTo>
                    <a:pt x="32" y="109"/>
                  </a:lnTo>
                  <a:lnTo>
                    <a:pt x="33" y="114"/>
                  </a:lnTo>
                  <a:lnTo>
                    <a:pt x="34" y="117"/>
                  </a:lnTo>
                  <a:lnTo>
                    <a:pt x="34" y="118"/>
                  </a:lnTo>
                  <a:lnTo>
                    <a:pt x="0" y="118"/>
                  </a:lnTo>
                  <a:lnTo>
                    <a:pt x="0" y="117"/>
                  </a:lnTo>
                  <a:lnTo>
                    <a:pt x="0" y="117"/>
                  </a:lnTo>
                  <a:lnTo>
                    <a:pt x="3" y="114"/>
                  </a:lnTo>
                  <a:lnTo>
                    <a:pt x="6" y="110"/>
                  </a:lnTo>
                  <a:lnTo>
                    <a:pt x="8" y="104"/>
                  </a:lnTo>
                  <a:lnTo>
                    <a:pt x="11" y="96"/>
                  </a:lnTo>
                  <a:lnTo>
                    <a:pt x="32" y="24"/>
                  </a:lnTo>
                  <a:lnTo>
                    <a:pt x="32" y="24"/>
                  </a:lnTo>
                  <a:lnTo>
                    <a:pt x="34" y="15"/>
                  </a:lnTo>
                  <a:lnTo>
                    <a:pt x="35" y="9"/>
                  </a:lnTo>
                  <a:lnTo>
                    <a:pt x="35" y="5"/>
                  </a:lnTo>
                  <a:lnTo>
                    <a:pt x="33" y="1"/>
                  </a:lnTo>
                  <a:lnTo>
                    <a:pt x="33" y="0"/>
                  </a:lnTo>
                  <a:lnTo>
                    <a:pt x="10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4" name="Freeform 30"/>
            <p:cNvSpPr>
              <a:spLocks/>
            </p:cNvSpPr>
            <p:nvPr userDrawn="1"/>
          </p:nvSpPr>
          <p:spPr bwMode="auto">
            <a:xfrm>
              <a:off x="1925638" y="1789113"/>
              <a:ext cx="150813" cy="187325"/>
            </a:xfrm>
            <a:custGeom>
              <a:avLst/>
              <a:gdLst>
                <a:gd name="T0" fmla="*/ 95 w 95"/>
                <a:gd name="T1" fmla="*/ 0 h 118"/>
                <a:gd name="T2" fmla="*/ 95 w 95"/>
                <a:gd name="T3" fmla="*/ 0 h 118"/>
                <a:gd name="T4" fmla="*/ 89 w 95"/>
                <a:gd name="T5" fmla="*/ 22 h 118"/>
                <a:gd name="T6" fmla="*/ 87 w 95"/>
                <a:gd name="T7" fmla="*/ 22 h 118"/>
                <a:gd name="T8" fmla="*/ 87 w 95"/>
                <a:gd name="T9" fmla="*/ 22 h 118"/>
                <a:gd name="T10" fmla="*/ 85 w 95"/>
                <a:gd name="T11" fmla="*/ 16 h 118"/>
                <a:gd name="T12" fmla="*/ 82 w 95"/>
                <a:gd name="T13" fmla="*/ 13 h 118"/>
                <a:gd name="T14" fmla="*/ 78 w 95"/>
                <a:gd name="T15" fmla="*/ 11 h 118"/>
                <a:gd name="T16" fmla="*/ 75 w 95"/>
                <a:gd name="T17" fmla="*/ 9 h 118"/>
                <a:gd name="T18" fmla="*/ 67 w 95"/>
                <a:gd name="T19" fmla="*/ 8 h 118"/>
                <a:gd name="T20" fmla="*/ 61 w 95"/>
                <a:gd name="T21" fmla="*/ 8 h 118"/>
                <a:gd name="T22" fmla="*/ 60 w 95"/>
                <a:gd name="T23" fmla="*/ 8 h 118"/>
                <a:gd name="T24" fmla="*/ 35 w 95"/>
                <a:gd name="T25" fmla="*/ 95 h 118"/>
                <a:gd name="T26" fmla="*/ 35 w 95"/>
                <a:gd name="T27" fmla="*/ 95 h 118"/>
                <a:gd name="T28" fmla="*/ 32 w 95"/>
                <a:gd name="T29" fmla="*/ 110 h 118"/>
                <a:gd name="T30" fmla="*/ 32 w 95"/>
                <a:gd name="T31" fmla="*/ 114 h 118"/>
                <a:gd name="T32" fmla="*/ 34 w 95"/>
                <a:gd name="T33" fmla="*/ 117 h 118"/>
                <a:gd name="T34" fmla="*/ 34 w 95"/>
                <a:gd name="T35" fmla="*/ 118 h 118"/>
                <a:gd name="T36" fmla="*/ 0 w 95"/>
                <a:gd name="T37" fmla="*/ 118 h 118"/>
                <a:gd name="T38" fmla="*/ 0 w 95"/>
                <a:gd name="T39" fmla="*/ 117 h 118"/>
                <a:gd name="T40" fmla="*/ 0 w 95"/>
                <a:gd name="T41" fmla="*/ 117 h 118"/>
                <a:gd name="T42" fmla="*/ 4 w 95"/>
                <a:gd name="T43" fmla="*/ 114 h 118"/>
                <a:gd name="T44" fmla="*/ 6 w 95"/>
                <a:gd name="T45" fmla="*/ 110 h 118"/>
                <a:gd name="T46" fmla="*/ 8 w 95"/>
                <a:gd name="T47" fmla="*/ 104 h 118"/>
                <a:gd name="T48" fmla="*/ 11 w 95"/>
                <a:gd name="T49" fmla="*/ 95 h 118"/>
                <a:gd name="T50" fmla="*/ 36 w 95"/>
                <a:gd name="T51" fmla="*/ 8 h 118"/>
                <a:gd name="T52" fmla="*/ 33 w 95"/>
                <a:gd name="T53" fmla="*/ 8 h 118"/>
                <a:gd name="T54" fmla="*/ 33 w 95"/>
                <a:gd name="T55" fmla="*/ 8 h 118"/>
                <a:gd name="T56" fmla="*/ 26 w 95"/>
                <a:gd name="T57" fmla="*/ 8 h 118"/>
                <a:gd name="T58" fmla="*/ 19 w 95"/>
                <a:gd name="T59" fmla="*/ 9 h 118"/>
                <a:gd name="T60" fmla="*/ 15 w 95"/>
                <a:gd name="T61" fmla="*/ 11 h 118"/>
                <a:gd name="T62" fmla="*/ 11 w 95"/>
                <a:gd name="T63" fmla="*/ 13 h 118"/>
                <a:gd name="T64" fmla="*/ 7 w 95"/>
                <a:gd name="T65" fmla="*/ 16 h 118"/>
                <a:gd name="T66" fmla="*/ 3 w 95"/>
                <a:gd name="T67" fmla="*/ 22 h 118"/>
                <a:gd name="T68" fmla="*/ 1 w 95"/>
                <a:gd name="T69" fmla="*/ 22 h 118"/>
                <a:gd name="T70" fmla="*/ 1 w 95"/>
                <a:gd name="T71" fmla="*/ 22 h 118"/>
                <a:gd name="T72" fmla="*/ 8 w 95"/>
                <a:gd name="T73" fmla="*/ 0 h 118"/>
                <a:gd name="T74" fmla="*/ 95 w 95"/>
                <a:gd name="T75" fmla="*/ 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5" h="118">
                  <a:moveTo>
                    <a:pt x="95" y="0"/>
                  </a:moveTo>
                  <a:lnTo>
                    <a:pt x="95" y="0"/>
                  </a:lnTo>
                  <a:lnTo>
                    <a:pt x="89" y="22"/>
                  </a:lnTo>
                  <a:lnTo>
                    <a:pt x="87" y="22"/>
                  </a:lnTo>
                  <a:lnTo>
                    <a:pt x="87" y="22"/>
                  </a:lnTo>
                  <a:lnTo>
                    <a:pt x="85" y="16"/>
                  </a:lnTo>
                  <a:lnTo>
                    <a:pt x="82" y="13"/>
                  </a:lnTo>
                  <a:lnTo>
                    <a:pt x="78" y="11"/>
                  </a:lnTo>
                  <a:lnTo>
                    <a:pt x="75" y="9"/>
                  </a:lnTo>
                  <a:lnTo>
                    <a:pt x="67" y="8"/>
                  </a:lnTo>
                  <a:lnTo>
                    <a:pt x="61" y="8"/>
                  </a:lnTo>
                  <a:lnTo>
                    <a:pt x="60" y="8"/>
                  </a:lnTo>
                  <a:lnTo>
                    <a:pt x="35" y="95"/>
                  </a:lnTo>
                  <a:lnTo>
                    <a:pt x="35" y="95"/>
                  </a:lnTo>
                  <a:lnTo>
                    <a:pt x="32" y="110"/>
                  </a:lnTo>
                  <a:lnTo>
                    <a:pt x="32" y="114"/>
                  </a:lnTo>
                  <a:lnTo>
                    <a:pt x="34" y="117"/>
                  </a:lnTo>
                  <a:lnTo>
                    <a:pt x="34" y="118"/>
                  </a:lnTo>
                  <a:lnTo>
                    <a:pt x="0" y="118"/>
                  </a:lnTo>
                  <a:lnTo>
                    <a:pt x="0" y="117"/>
                  </a:lnTo>
                  <a:lnTo>
                    <a:pt x="0" y="117"/>
                  </a:lnTo>
                  <a:lnTo>
                    <a:pt x="4" y="114"/>
                  </a:lnTo>
                  <a:lnTo>
                    <a:pt x="6" y="110"/>
                  </a:lnTo>
                  <a:lnTo>
                    <a:pt x="8" y="104"/>
                  </a:lnTo>
                  <a:lnTo>
                    <a:pt x="11" y="95"/>
                  </a:lnTo>
                  <a:lnTo>
                    <a:pt x="36" y="8"/>
                  </a:lnTo>
                  <a:lnTo>
                    <a:pt x="33" y="8"/>
                  </a:lnTo>
                  <a:lnTo>
                    <a:pt x="33" y="8"/>
                  </a:lnTo>
                  <a:lnTo>
                    <a:pt x="26" y="8"/>
                  </a:lnTo>
                  <a:lnTo>
                    <a:pt x="19" y="9"/>
                  </a:lnTo>
                  <a:lnTo>
                    <a:pt x="15" y="11"/>
                  </a:lnTo>
                  <a:lnTo>
                    <a:pt x="11" y="13"/>
                  </a:lnTo>
                  <a:lnTo>
                    <a:pt x="7" y="16"/>
                  </a:lnTo>
                  <a:lnTo>
                    <a:pt x="3" y="22"/>
                  </a:lnTo>
                  <a:lnTo>
                    <a:pt x="1" y="22"/>
                  </a:lnTo>
                  <a:lnTo>
                    <a:pt x="1" y="22"/>
                  </a:lnTo>
                  <a:lnTo>
                    <a:pt x="8" y="0"/>
                  </a:lnTo>
                  <a:lnTo>
                    <a:pt x="9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5" name="Freeform 31"/>
            <p:cNvSpPr>
              <a:spLocks/>
            </p:cNvSpPr>
            <p:nvPr userDrawn="1"/>
          </p:nvSpPr>
          <p:spPr bwMode="auto">
            <a:xfrm>
              <a:off x="1447801" y="1789113"/>
              <a:ext cx="238125" cy="187325"/>
            </a:xfrm>
            <a:custGeom>
              <a:avLst/>
              <a:gdLst>
                <a:gd name="T0" fmla="*/ 150 w 150"/>
                <a:gd name="T1" fmla="*/ 1 h 118"/>
                <a:gd name="T2" fmla="*/ 150 w 150"/>
                <a:gd name="T3" fmla="*/ 1 h 118"/>
                <a:gd name="T4" fmla="*/ 147 w 150"/>
                <a:gd name="T5" fmla="*/ 5 h 118"/>
                <a:gd name="T6" fmla="*/ 144 w 150"/>
                <a:gd name="T7" fmla="*/ 9 h 118"/>
                <a:gd name="T8" fmla="*/ 136 w 150"/>
                <a:gd name="T9" fmla="*/ 23 h 118"/>
                <a:gd name="T10" fmla="*/ 136 w 150"/>
                <a:gd name="T11" fmla="*/ 23 h 118"/>
                <a:gd name="T12" fmla="*/ 108 w 150"/>
                <a:gd name="T13" fmla="*/ 76 h 118"/>
                <a:gd name="T14" fmla="*/ 87 w 150"/>
                <a:gd name="T15" fmla="*/ 118 h 118"/>
                <a:gd name="T16" fmla="*/ 74 w 150"/>
                <a:gd name="T17" fmla="*/ 118 h 118"/>
                <a:gd name="T18" fmla="*/ 67 w 150"/>
                <a:gd name="T19" fmla="*/ 44 h 118"/>
                <a:gd name="T20" fmla="*/ 66 w 150"/>
                <a:gd name="T21" fmla="*/ 44 h 118"/>
                <a:gd name="T22" fmla="*/ 26 w 150"/>
                <a:gd name="T23" fmla="*/ 118 h 118"/>
                <a:gd name="T24" fmla="*/ 15 w 150"/>
                <a:gd name="T25" fmla="*/ 118 h 118"/>
                <a:gd name="T26" fmla="*/ 5 w 150"/>
                <a:gd name="T27" fmla="*/ 24 h 118"/>
                <a:gd name="T28" fmla="*/ 5 w 150"/>
                <a:gd name="T29" fmla="*/ 24 h 118"/>
                <a:gd name="T30" fmla="*/ 4 w 150"/>
                <a:gd name="T31" fmla="*/ 9 h 118"/>
                <a:gd name="T32" fmla="*/ 2 w 150"/>
                <a:gd name="T33" fmla="*/ 5 h 118"/>
                <a:gd name="T34" fmla="*/ 0 w 150"/>
                <a:gd name="T35" fmla="*/ 1 h 118"/>
                <a:gd name="T36" fmla="*/ 0 w 150"/>
                <a:gd name="T37" fmla="*/ 0 h 118"/>
                <a:gd name="T38" fmla="*/ 33 w 150"/>
                <a:gd name="T39" fmla="*/ 0 h 118"/>
                <a:gd name="T40" fmla="*/ 33 w 150"/>
                <a:gd name="T41" fmla="*/ 1 h 118"/>
                <a:gd name="T42" fmla="*/ 33 w 150"/>
                <a:gd name="T43" fmla="*/ 1 h 118"/>
                <a:gd name="T44" fmla="*/ 31 w 150"/>
                <a:gd name="T45" fmla="*/ 5 h 118"/>
                <a:gd name="T46" fmla="*/ 29 w 150"/>
                <a:gd name="T47" fmla="*/ 9 h 118"/>
                <a:gd name="T48" fmla="*/ 29 w 150"/>
                <a:gd name="T49" fmla="*/ 14 h 118"/>
                <a:gd name="T50" fmla="*/ 29 w 150"/>
                <a:gd name="T51" fmla="*/ 23 h 118"/>
                <a:gd name="T52" fmla="*/ 35 w 150"/>
                <a:gd name="T53" fmla="*/ 79 h 118"/>
                <a:gd name="T54" fmla="*/ 35 w 150"/>
                <a:gd name="T55" fmla="*/ 79 h 118"/>
                <a:gd name="T56" fmla="*/ 77 w 150"/>
                <a:gd name="T57" fmla="*/ 1 h 118"/>
                <a:gd name="T58" fmla="*/ 86 w 150"/>
                <a:gd name="T59" fmla="*/ 1 h 118"/>
                <a:gd name="T60" fmla="*/ 93 w 150"/>
                <a:gd name="T61" fmla="*/ 79 h 118"/>
                <a:gd name="T62" fmla="*/ 94 w 150"/>
                <a:gd name="T63" fmla="*/ 79 h 118"/>
                <a:gd name="T64" fmla="*/ 94 w 150"/>
                <a:gd name="T65" fmla="*/ 79 h 118"/>
                <a:gd name="T66" fmla="*/ 124 w 150"/>
                <a:gd name="T67" fmla="*/ 21 h 118"/>
                <a:gd name="T68" fmla="*/ 124 w 150"/>
                <a:gd name="T69" fmla="*/ 21 h 118"/>
                <a:gd name="T70" fmla="*/ 128 w 150"/>
                <a:gd name="T71" fmla="*/ 12 h 118"/>
                <a:gd name="T72" fmla="*/ 129 w 150"/>
                <a:gd name="T73" fmla="*/ 6 h 118"/>
                <a:gd name="T74" fmla="*/ 129 w 150"/>
                <a:gd name="T75" fmla="*/ 3 h 118"/>
                <a:gd name="T76" fmla="*/ 128 w 150"/>
                <a:gd name="T77" fmla="*/ 1 h 118"/>
                <a:gd name="T78" fmla="*/ 128 w 150"/>
                <a:gd name="T79" fmla="*/ 0 h 118"/>
                <a:gd name="T80" fmla="*/ 150 w 150"/>
                <a:gd name="T81" fmla="*/ 0 h 118"/>
                <a:gd name="T82" fmla="*/ 150 w 150"/>
                <a:gd name="T83" fmla="*/ 1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0" h="118">
                  <a:moveTo>
                    <a:pt x="150" y="1"/>
                  </a:moveTo>
                  <a:lnTo>
                    <a:pt x="150" y="1"/>
                  </a:lnTo>
                  <a:lnTo>
                    <a:pt x="147" y="5"/>
                  </a:lnTo>
                  <a:lnTo>
                    <a:pt x="144" y="9"/>
                  </a:lnTo>
                  <a:lnTo>
                    <a:pt x="136" y="23"/>
                  </a:lnTo>
                  <a:lnTo>
                    <a:pt x="136" y="23"/>
                  </a:lnTo>
                  <a:lnTo>
                    <a:pt x="108" y="76"/>
                  </a:lnTo>
                  <a:lnTo>
                    <a:pt x="87" y="118"/>
                  </a:lnTo>
                  <a:lnTo>
                    <a:pt x="74" y="118"/>
                  </a:lnTo>
                  <a:lnTo>
                    <a:pt x="67" y="44"/>
                  </a:lnTo>
                  <a:lnTo>
                    <a:pt x="66" y="44"/>
                  </a:lnTo>
                  <a:lnTo>
                    <a:pt x="26" y="118"/>
                  </a:lnTo>
                  <a:lnTo>
                    <a:pt x="15" y="118"/>
                  </a:lnTo>
                  <a:lnTo>
                    <a:pt x="5" y="24"/>
                  </a:lnTo>
                  <a:lnTo>
                    <a:pt x="5" y="24"/>
                  </a:lnTo>
                  <a:lnTo>
                    <a:pt x="4" y="9"/>
                  </a:lnTo>
                  <a:lnTo>
                    <a:pt x="2" y="5"/>
                  </a:lnTo>
                  <a:lnTo>
                    <a:pt x="0" y="1"/>
                  </a:lnTo>
                  <a:lnTo>
                    <a:pt x="0" y="0"/>
                  </a:lnTo>
                  <a:lnTo>
                    <a:pt x="33" y="0"/>
                  </a:lnTo>
                  <a:lnTo>
                    <a:pt x="33" y="1"/>
                  </a:lnTo>
                  <a:lnTo>
                    <a:pt x="33" y="1"/>
                  </a:lnTo>
                  <a:lnTo>
                    <a:pt x="31" y="5"/>
                  </a:lnTo>
                  <a:lnTo>
                    <a:pt x="29" y="9"/>
                  </a:lnTo>
                  <a:lnTo>
                    <a:pt x="29" y="14"/>
                  </a:lnTo>
                  <a:lnTo>
                    <a:pt x="29" y="23"/>
                  </a:lnTo>
                  <a:lnTo>
                    <a:pt x="35" y="79"/>
                  </a:lnTo>
                  <a:lnTo>
                    <a:pt x="35" y="79"/>
                  </a:lnTo>
                  <a:lnTo>
                    <a:pt x="77" y="1"/>
                  </a:lnTo>
                  <a:lnTo>
                    <a:pt x="86" y="1"/>
                  </a:lnTo>
                  <a:lnTo>
                    <a:pt x="93" y="79"/>
                  </a:lnTo>
                  <a:lnTo>
                    <a:pt x="94" y="79"/>
                  </a:lnTo>
                  <a:lnTo>
                    <a:pt x="94" y="79"/>
                  </a:lnTo>
                  <a:lnTo>
                    <a:pt x="124" y="21"/>
                  </a:lnTo>
                  <a:lnTo>
                    <a:pt x="124" y="21"/>
                  </a:lnTo>
                  <a:lnTo>
                    <a:pt x="128" y="12"/>
                  </a:lnTo>
                  <a:lnTo>
                    <a:pt x="129" y="6"/>
                  </a:lnTo>
                  <a:lnTo>
                    <a:pt x="129" y="3"/>
                  </a:lnTo>
                  <a:lnTo>
                    <a:pt x="128" y="1"/>
                  </a:lnTo>
                  <a:lnTo>
                    <a:pt x="128" y="0"/>
                  </a:lnTo>
                  <a:lnTo>
                    <a:pt x="150" y="0"/>
                  </a:lnTo>
                  <a:lnTo>
                    <a:pt x="15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
        <p:nvSpPr>
          <p:cNvPr id="14" name="Text Placeholder 2"/>
          <p:cNvSpPr>
            <a:spLocks noGrp="1"/>
          </p:cNvSpPr>
          <p:nvPr>
            <p:ph type="body" sz="quarter" idx="12" hasCustomPrompt="1"/>
          </p:nvPr>
        </p:nvSpPr>
        <p:spPr>
          <a:xfrm>
            <a:off x="283745" y="301625"/>
            <a:ext cx="10230268" cy="4897090"/>
          </a:xfrm>
        </p:spPr>
        <p:txBody>
          <a:bodyPr/>
          <a:lstStyle>
            <a:lvl1pPr marL="571500" indent="-571500">
              <a:buFont typeface="Arial" panose="020B0604020202020204" pitchFamily="34" charset="0"/>
              <a:buChar char="−"/>
              <a:defRPr sz="3600">
                <a:solidFill>
                  <a:schemeClr val="bg1"/>
                </a:solidFill>
              </a:defRPr>
            </a:lvl1pPr>
            <a:lvl2pPr>
              <a:defRPr sz="2800">
                <a:solidFill>
                  <a:schemeClr val="bg1"/>
                </a:solidFill>
              </a:defRPr>
            </a:lvl2pPr>
            <a:lvl3pPr marL="985807" indent="-457200">
              <a:buFont typeface="Arial" panose="020B0604020202020204" pitchFamily="34" charset="0"/>
              <a:buChar char="−"/>
              <a:defRPr sz="2800">
                <a:solidFill>
                  <a:schemeClr val="bg1"/>
                </a:solidFill>
              </a:defRPr>
            </a:lvl3pPr>
            <a:lvl4pPr>
              <a:defRPr sz="2800">
                <a:solidFill>
                  <a:schemeClr val="bg1"/>
                </a:solidFill>
              </a:defRPr>
            </a:lvl4pPr>
            <a:lvl5pPr>
              <a:defRPr sz="2400">
                <a:solidFill>
                  <a:schemeClr val="bg1"/>
                </a:solidFill>
              </a:defRPr>
            </a:lvl5pPr>
          </a:lstStyle>
          <a:p>
            <a:pPr lvl="0"/>
            <a:r>
              <a:rPr lang="en-US" dirty="0"/>
              <a:t>You can use it as divider or highlight slide. Make it short, clear and pretty. If used as a highlight slide, size of the text should be 35pt. If used as a divider slide, content can be much smaller – 18pt.</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2903820310"/>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Questions">
    <p:bg>
      <p:bgPr>
        <a:solidFill>
          <a:schemeClr val="accent1"/>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0A1FAB8-27ED-1E2F-3993-5C167B8282EF}"/>
              </a:ext>
            </a:extLst>
          </p:cNvPr>
          <p:cNvSpPr>
            <a:spLocks noGrp="1"/>
          </p:cNvSpPr>
          <p:nvPr>
            <p:ph type="dt" sz="half" idx="14"/>
          </p:nvPr>
        </p:nvSpPr>
        <p:spPr/>
        <p:txBody>
          <a:bodyPr/>
          <a:lstStyle/>
          <a:p>
            <a:endParaRPr lang="en-GB" dirty="0"/>
          </a:p>
        </p:txBody>
      </p:sp>
      <p:sp>
        <p:nvSpPr>
          <p:cNvPr id="3" name="Footer Placeholder 2">
            <a:extLst>
              <a:ext uri="{FF2B5EF4-FFF2-40B4-BE49-F238E27FC236}">
                <a16:creationId xmlns:a16="http://schemas.microsoft.com/office/drawing/2014/main" id="{7BEEAE22-DF48-A956-23E9-AB9E30CF74A3}"/>
              </a:ext>
            </a:extLst>
          </p:cNvPr>
          <p:cNvSpPr>
            <a:spLocks noGrp="1"/>
          </p:cNvSpPr>
          <p:nvPr>
            <p:ph type="ftr" sz="quarter" idx="15"/>
          </p:nvPr>
        </p:nvSpPr>
        <p:spPr/>
        <p:txBody>
          <a:bodyPr/>
          <a:lstStyle/>
          <a:p>
            <a:r>
              <a:rPr lang="en-US"/>
              <a:t>Global webinar for third-party providers</a:t>
            </a:r>
            <a:endParaRPr lang="en-GB" dirty="0"/>
          </a:p>
        </p:txBody>
      </p:sp>
      <p:sp>
        <p:nvSpPr>
          <p:cNvPr id="7" name="Slide Number Placeholder 6">
            <a:extLst>
              <a:ext uri="{FF2B5EF4-FFF2-40B4-BE49-F238E27FC236}">
                <a16:creationId xmlns:a16="http://schemas.microsoft.com/office/drawing/2014/main" id="{65C7B62D-11FF-8078-8662-454E803412AF}"/>
              </a:ext>
            </a:extLst>
          </p:cNvPr>
          <p:cNvSpPr>
            <a:spLocks noGrp="1"/>
          </p:cNvSpPr>
          <p:nvPr>
            <p:ph type="sldNum" sz="quarter" idx="16"/>
          </p:nvPr>
        </p:nvSpPr>
        <p:spPr/>
        <p:txBody>
          <a:bodyPr/>
          <a:lstStyle/>
          <a:p>
            <a:r>
              <a:rPr lang="en-GB"/>
              <a:t>Page </a:t>
            </a:r>
            <a:fld id="{12F85B76-E480-4901-BAB3-25AC276908A3}" type="slidenum">
              <a:rPr lang="en-GB" smtClean="0"/>
              <a:pPr/>
              <a:t>‹#›</a:t>
            </a:fld>
            <a:endParaRPr lang="en-GB" dirty="0"/>
          </a:p>
        </p:txBody>
      </p:sp>
      <p:sp>
        <p:nvSpPr>
          <p:cNvPr id="4" name="TextBox 3">
            <a:extLst>
              <a:ext uri="{FF2B5EF4-FFF2-40B4-BE49-F238E27FC236}">
                <a16:creationId xmlns:a16="http://schemas.microsoft.com/office/drawing/2014/main" id="{7D66E734-9505-72E2-96AC-D8DCCE3F478E}"/>
              </a:ext>
            </a:extLst>
          </p:cNvPr>
          <p:cNvSpPr txBox="1"/>
          <p:nvPr userDrawn="1"/>
        </p:nvSpPr>
        <p:spPr>
          <a:xfrm>
            <a:off x="1828353" y="159500"/>
            <a:ext cx="3741093" cy="1314422"/>
          </a:xfrm>
          <a:prstGeom prst="rect">
            <a:avLst/>
          </a:prstGeom>
        </p:spPr>
        <p:txBody>
          <a:bodyPr wrap="square" lIns="0" tIns="0" rIns="0" bIns="0" rtlCol="0">
            <a:noAutofit/>
          </a:bodyPr>
          <a:lstStyle/>
          <a:p>
            <a:pPr algn="l">
              <a:lnSpc>
                <a:spcPct val="98000"/>
              </a:lnSpc>
            </a:pPr>
            <a:r>
              <a:rPr lang="en-GB" sz="6201" dirty="0">
                <a:latin typeface="+mj-lt"/>
              </a:rPr>
              <a:t>Questions</a:t>
            </a:r>
          </a:p>
        </p:txBody>
      </p:sp>
    </p:spTree>
    <p:extLst>
      <p:ext uri="{BB962C8B-B14F-4D97-AF65-F5344CB8AC3E}">
        <p14:creationId xmlns:p14="http://schemas.microsoft.com/office/powerpoint/2010/main" val="596560121"/>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Legal Notices">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6B253D75-D37B-26DE-1E24-3909A732E4F7}"/>
              </a:ext>
            </a:extLst>
          </p:cNvPr>
          <p:cNvSpPr>
            <a:spLocks noGrp="1"/>
          </p:cNvSpPr>
          <p:nvPr>
            <p:ph type="body" sz="quarter" idx="13"/>
          </p:nvPr>
        </p:nvSpPr>
        <p:spPr>
          <a:xfrm>
            <a:off x="1833979" y="296671"/>
            <a:ext cx="7877391" cy="718968"/>
          </a:xfrm>
        </p:spPr>
        <p:txBody>
          <a:bodyPr/>
          <a:lstStyle>
            <a:lvl1pPr marL="0" indent="0">
              <a:spcBef>
                <a:spcPts val="0"/>
              </a:spcBef>
              <a:buNone/>
              <a:defRPr sz="1595" b="1" spc="-18" baseline="0">
                <a:solidFill>
                  <a:schemeClr val="tx1"/>
                </a:solidFill>
              </a:defRPr>
            </a:lvl1pPr>
            <a:lvl2pPr marL="0" indent="0">
              <a:spcBef>
                <a:spcPts val="0"/>
              </a:spcBef>
              <a:buNone/>
              <a:defRPr sz="1595" spc="-18" baseline="0">
                <a:solidFill>
                  <a:schemeClr val="tx1"/>
                </a:solidFill>
              </a:defRPr>
            </a:lvl2pPr>
            <a:lvl3pPr marL="446494" indent="0">
              <a:buNone/>
              <a:defRPr>
                <a:solidFill>
                  <a:srgbClr val="FF0000"/>
                </a:solidFill>
              </a:defRPr>
            </a:lvl3pPr>
            <a:lvl4pPr marL="574063" indent="0">
              <a:buNone/>
              <a:defRPr>
                <a:solidFill>
                  <a:srgbClr val="FF0000"/>
                </a:solidFill>
              </a:defRPr>
            </a:lvl4pPr>
            <a:lvl5pPr marL="701633" indent="0">
              <a:buNone/>
              <a:defRPr>
                <a:solidFill>
                  <a:srgbClr val="FF0000"/>
                </a:solidFill>
              </a:defRPr>
            </a:lvl5pPr>
          </a:lstStyle>
          <a:p>
            <a:pPr lvl="0"/>
            <a:r>
              <a:rPr lang="en-US"/>
              <a:t>Click to edit Master text styles</a:t>
            </a:r>
          </a:p>
          <a:p>
            <a:pPr lvl="1"/>
            <a:r>
              <a:rPr lang="en-US"/>
              <a:t>Second level</a:t>
            </a:r>
          </a:p>
        </p:txBody>
      </p:sp>
      <p:sp>
        <p:nvSpPr>
          <p:cNvPr id="13" name="Text Placeholder 12">
            <a:extLst>
              <a:ext uri="{FF2B5EF4-FFF2-40B4-BE49-F238E27FC236}">
                <a16:creationId xmlns:a16="http://schemas.microsoft.com/office/drawing/2014/main" id="{C12BDEA3-88A9-630F-7AED-DC9B8F8B8A1C}"/>
              </a:ext>
            </a:extLst>
          </p:cNvPr>
          <p:cNvSpPr>
            <a:spLocks noGrp="1"/>
          </p:cNvSpPr>
          <p:nvPr>
            <p:ph type="body" sz="quarter" idx="14"/>
          </p:nvPr>
        </p:nvSpPr>
        <p:spPr>
          <a:xfrm>
            <a:off x="1833979" y="1663300"/>
            <a:ext cx="2651113" cy="4070415"/>
          </a:xfrm>
        </p:spPr>
        <p:txBody>
          <a:bodyPr/>
          <a:lstStyle>
            <a:lvl1pPr>
              <a:spcBef>
                <a:spcPts val="0"/>
              </a:spcBef>
              <a:tabLst>
                <a:tab pos="2650258" algn="r"/>
              </a:tabLst>
              <a:defRPr sz="974" b="1" spc="-18" baseline="0">
                <a:solidFill>
                  <a:schemeClr val="tx1"/>
                </a:solidFill>
              </a:defRPr>
            </a:lvl1pPr>
            <a:lvl2pPr marL="0" indent="0">
              <a:spcBef>
                <a:spcPts val="0"/>
              </a:spcBef>
              <a:spcAft>
                <a:spcPts val="886"/>
              </a:spcAft>
              <a:buNone/>
              <a:tabLst>
                <a:tab pos="2650258" algn="r"/>
              </a:tabLst>
              <a:defRPr sz="974" spc="-18" baseline="0">
                <a:solidFill>
                  <a:schemeClr val="tx1"/>
                </a:solidFill>
              </a:defRPr>
            </a:lvl2pPr>
            <a:lvl3pPr marL="255139" indent="0">
              <a:buNone/>
              <a:defRPr>
                <a:solidFill>
                  <a:srgbClr val="FF0000"/>
                </a:solidFill>
              </a:defRPr>
            </a:lvl3pPr>
            <a:lvl4pPr>
              <a:defRPr>
                <a:solidFill>
                  <a:srgbClr val="FF0000"/>
                </a:solidFill>
              </a:defRPr>
            </a:lvl4pPr>
            <a:lvl5pPr>
              <a:defRPr>
                <a:solidFill>
                  <a:srgbClr val="FF0000"/>
                </a:solidFill>
              </a:defRPr>
            </a:lvl5pPr>
          </a:lstStyle>
          <a:p>
            <a:pPr lvl="0"/>
            <a:r>
              <a:rPr lang="en-US"/>
              <a:t>Click to edit Master text styles</a:t>
            </a:r>
          </a:p>
          <a:p>
            <a:pPr lvl="1"/>
            <a:r>
              <a:rPr lang="en-US"/>
              <a:t>Second level</a:t>
            </a:r>
          </a:p>
        </p:txBody>
      </p:sp>
      <p:sp>
        <p:nvSpPr>
          <p:cNvPr id="9" name="Text Placeholder 12">
            <a:extLst>
              <a:ext uri="{FF2B5EF4-FFF2-40B4-BE49-F238E27FC236}">
                <a16:creationId xmlns:a16="http://schemas.microsoft.com/office/drawing/2014/main" id="{97267CF9-3DAC-5D5C-C16C-DA5C0D5CD5E7}"/>
              </a:ext>
            </a:extLst>
          </p:cNvPr>
          <p:cNvSpPr>
            <a:spLocks noGrp="1"/>
          </p:cNvSpPr>
          <p:nvPr>
            <p:ph type="body" sz="quarter" idx="17"/>
          </p:nvPr>
        </p:nvSpPr>
        <p:spPr>
          <a:xfrm>
            <a:off x="4822634" y="1663300"/>
            <a:ext cx="2651113" cy="4070415"/>
          </a:xfrm>
        </p:spPr>
        <p:txBody>
          <a:bodyPr/>
          <a:lstStyle>
            <a:lvl1pPr>
              <a:spcBef>
                <a:spcPts val="0"/>
              </a:spcBef>
              <a:tabLst>
                <a:tab pos="2650258" algn="r"/>
              </a:tabLst>
              <a:defRPr sz="974" b="1" spc="-18" baseline="0">
                <a:solidFill>
                  <a:schemeClr val="tx1"/>
                </a:solidFill>
              </a:defRPr>
            </a:lvl1pPr>
            <a:lvl2pPr marL="0" indent="0">
              <a:spcBef>
                <a:spcPts val="0"/>
              </a:spcBef>
              <a:spcAft>
                <a:spcPts val="886"/>
              </a:spcAft>
              <a:buNone/>
              <a:tabLst>
                <a:tab pos="2650258" algn="r"/>
              </a:tabLst>
              <a:defRPr sz="974" spc="-18" baseline="0">
                <a:solidFill>
                  <a:schemeClr val="tx1"/>
                </a:solidFill>
              </a:defRPr>
            </a:lvl2pPr>
            <a:lvl3pPr marL="255139" indent="0">
              <a:buNone/>
              <a:defRPr>
                <a:solidFill>
                  <a:srgbClr val="FF0000"/>
                </a:solidFill>
              </a:defRPr>
            </a:lvl3pPr>
            <a:lvl4pPr>
              <a:defRPr>
                <a:solidFill>
                  <a:srgbClr val="FF0000"/>
                </a:solidFill>
              </a:defRPr>
            </a:lvl4pPr>
            <a:lvl5pPr>
              <a:defRPr>
                <a:solidFill>
                  <a:srgbClr val="FF0000"/>
                </a:solidFill>
              </a:defRPr>
            </a:lvl5pPr>
          </a:lstStyle>
          <a:p>
            <a:pPr lvl="0"/>
            <a:r>
              <a:rPr lang="en-US"/>
              <a:t>Click to edit Master text styles</a:t>
            </a:r>
          </a:p>
          <a:p>
            <a:pPr lvl="1"/>
            <a:r>
              <a:rPr lang="en-US"/>
              <a:t>Second level</a:t>
            </a:r>
          </a:p>
        </p:txBody>
      </p:sp>
      <p:sp>
        <p:nvSpPr>
          <p:cNvPr id="10" name="Text Placeholder 12">
            <a:extLst>
              <a:ext uri="{FF2B5EF4-FFF2-40B4-BE49-F238E27FC236}">
                <a16:creationId xmlns:a16="http://schemas.microsoft.com/office/drawing/2014/main" id="{29D0D3E7-6C1C-B37E-4729-FC3B4E67EF68}"/>
              </a:ext>
            </a:extLst>
          </p:cNvPr>
          <p:cNvSpPr>
            <a:spLocks noGrp="1"/>
          </p:cNvSpPr>
          <p:nvPr>
            <p:ph type="body" sz="quarter" idx="18"/>
          </p:nvPr>
        </p:nvSpPr>
        <p:spPr>
          <a:xfrm>
            <a:off x="7807069" y="1663300"/>
            <a:ext cx="2651113" cy="4070415"/>
          </a:xfrm>
        </p:spPr>
        <p:txBody>
          <a:bodyPr/>
          <a:lstStyle>
            <a:lvl1pPr>
              <a:spcBef>
                <a:spcPts val="0"/>
              </a:spcBef>
              <a:tabLst>
                <a:tab pos="2650258" algn="r"/>
              </a:tabLst>
              <a:defRPr sz="974" b="1" spc="-18" baseline="0">
                <a:solidFill>
                  <a:schemeClr val="tx1"/>
                </a:solidFill>
              </a:defRPr>
            </a:lvl1pPr>
            <a:lvl2pPr marL="0" indent="0">
              <a:spcBef>
                <a:spcPts val="0"/>
              </a:spcBef>
              <a:spcAft>
                <a:spcPts val="886"/>
              </a:spcAft>
              <a:buNone/>
              <a:tabLst>
                <a:tab pos="2650258" algn="r"/>
              </a:tabLst>
              <a:defRPr sz="974" spc="-18" baseline="0">
                <a:solidFill>
                  <a:schemeClr val="tx1"/>
                </a:solidFill>
              </a:defRPr>
            </a:lvl2pPr>
            <a:lvl3pPr marL="255139" indent="0">
              <a:buNone/>
              <a:defRPr>
                <a:solidFill>
                  <a:srgbClr val="FF0000"/>
                </a:solidFill>
              </a:defRPr>
            </a:lvl3pPr>
            <a:lvl4pPr>
              <a:defRPr>
                <a:solidFill>
                  <a:srgbClr val="FF0000"/>
                </a:solidFill>
              </a:defRPr>
            </a:lvl4pPr>
            <a:lvl5pPr>
              <a:defRPr>
                <a:solidFill>
                  <a:srgbClr val="FF0000"/>
                </a:solidFill>
              </a:defRPr>
            </a:lvl5pPr>
          </a:lstStyle>
          <a:p>
            <a:pPr lvl="0"/>
            <a:r>
              <a:rPr lang="en-US"/>
              <a:t>Click to edit Master text styles</a:t>
            </a:r>
          </a:p>
          <a:p>
            <a:pPr lvl="1"/>
            <a:r>
              <a:rPr lang="en-US"/>
              <a:t>Second level</a:t>
            </a:r>
          </a:p>
        </p:txBody>
      </p:sp>
      <p:sp>
        <p:nvSpPr>
          <p:cNvPr id="2" name="Date Placeholder 1">
            <a:extLst>
              <a:ext uri="{FF2B5EF4-FFF2-40B4-BE49-F238E27FC236}">
                <a16:creationId xmlns:a16="http://schemas.microsoft.com/office/drawing/2014/main" id="{63DA818D-29FF-F413-02B3-DFA15FEE0EBC}"/>
              </a:ext>
            </a:extLst>
          </p:cNvPr>
          <p:cNvSpPr>
            <a:spLocks noGrp="1"/>
          </p:cNvSpPr>
          <p:nvPr>
            <p:ph type="dt" sz="half" idx="19"/>
          </p:nvPr>
        </p:nvSpPr>
        <p:spPr/>
        <p:txBody>
          <a:bodyPr/>
          <a:lstStyle/>
          <a:p>
            <a:endParaRPr lang="en-GB" dirty="0"/>
          </a:p>
        </p:txBody>
      </p:sp>
      <p:sp>
        <p:nvSpPr>
          <p:cNvPr id="3" name="Footer Placeholder 2">
            <a:extLst>
              <a:ext uri="{FF2B5EF4-FFF2-40B4-BE49-F238E27FC236}">
                <a16:creationId xmlns:a16="http://schemas.microsoft.com/office/drawing/2014/main" id="{63262F64-FBA9-8C89-3A18-133DE6F665E1}"/>
              </a:ext>
            </a:extLst>
          </p:cNvPr>
          <p:cNvSpPr>
            <a:spLocks noGrp="1"/>
          </p:cNvSpPr>
          <p:nvPr>
            <p:ph type="ftr" sz="quarter" idx="20"/>
          </p:nvPr>
        </p:nvSpPr>
        <p:spPr/>
        <p:txBody>
          <a:bodyPr/>
          <a:lstStyle/>
          <a:p>
            <a:r>
              <a:rPr lang="en-US"/>
              <a:t>Global webinar for third-party providers</a:t>
            </a:r>
            <a:endParaRPr lang="en-GB" dirty="0"/>
          </a:p>
        </p:txBody>
      </p:sp>
      <p:sp>
        <p:nvSpPr>
          <p:cNvPr id="7" name="Slide Number Placeholder 6">
            <a:extLst>
              <a:ext uri="{FF2B5EF4-FFF2-40B4-BE49-F238E27FC236}">
                <a16:creationId xmlns:a16="http://schemas.microsoft.com/office/drawing/2014/main" id="{10FCD398-5133-F49D-E3D8-00E77F5703F1}"/>
              </a:ext>
            </a:extLst>
          </p:cNvPr>
          <p:cNvSpPr>
            <a:spLocks noGrp="1"/>
          </p:cNvSpPr>
          <p:nvPr>
            <p:ph type="sldNum" sz="quarter" idx="21"/>
          </p:nvPr>
        </p:nvSpPr>
        <p:spPr/>
        <p:txBody>
          <a:bodyPr/>
          <a:lstStyle/>
          <a:p>
            <a:r>
              <a:rPr lang="en-GB"/>
              <a:t>Page </a:t>
            </a:r>
            <a:fld id="{12F85B76-E480-4901-BAB3-25AC276908A3}" type="slidenum">
              <a:rPr lang="en-GB" smtClean="0"/>
              <a:pPr/>
              <a:t>‹#›</a:t>
            </a:fld>
            <a:endParaRPr lang="en-GB" dirty="0"/>
          </a:p>
        </p:txBody>
      </p:sp>
    </p:spTree>
    <p:extLst>
      <p:ext uri="{BB962C8B-B14F-4D97-AF65-F5344CB8AC3E}">
        <p14:creationId xmlns:p14="http://schemas.microsoft.com/office/powerpoint/2010/main" val="3837530687"/>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showMasterSp="0" preserve="1" userDrawn="1">
  <p:cSld name="Legal Notices Dark Green">
    <p:bg>
      <p:bgPr>
        <a:solidFill>
          <a:schemeClr val="tx1"/>
        </a:solidFill>
        <a:effectLst/>
      </p:bgPr>
    </p:bg>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6B253D75-D37B-26DE-1E24-3909A732E4F7}"/>
              </a:ext>
            </a:extLst>
          </p:cNvPr>
          <p:cNvSpPr>
            <a:spLocks noGrp="1"/>
          </p:cNvSpPr>
          <p:nvPr>
            <p:ph type="body" sz="quarter" idx="13"/>
          </p:nvPr>
        </p:nvSpPr>
        <p:spPr>
          <a:xfrm>
            <a:off x="1833979" y="296671"/>
            <a:ext cx="7877391" cy="718968"/>
          </a:xfrm>
        </p:spPr>
        <p:txBody>
          <a:bodyPr/>
          <a:lstStyle>
            <a:lvl1pPr marL="0" indent="0">
              <a:spcBef>
                <a:spcPts val="0"/>
              </a:spcBef>
              <a:buNone/>
              <a:defRPr sz="1595" b="1" spc="-18" baseline="0">
                <a:solidFill>
                  <a:schemeClr val="accent1"/>
                </a:solidFill>
              </a:defRPr>
            </a:lvl1pPr>
            <a:lvl2pPr marL="0" indent="0">
              <a:spcBef>
                <a:spcPts val="0"/>
              </a:spcBef>
              <a:buNone/>
              <a:defRPr sz="1595" spc="-18" baseline="0">
                <a:solidFill>
                  <a:schemeClr val="accent1"/>
                </a:solidFill>
              </a:defRPr>
            </a:lvl2pPr>
            <a:lvl3pPr marL="446494" indent="0">
              <a:buNone/>
              <a:defRPr>
                <a:solidFill>
                  <a:srgbClr val="FF0000"/>
                </a:solidFill>
              </a:defRPr>
            </a:lvl3pPr>
            <a:lvl4pPr marL="574063" indent="0">
              <a:buNone/>
              <a:defRPr>
                <a:solidFill>
                  <a:srgbClr val="FF0000"/>
                </a:solidFill>
              </a:defRPr>
            </a:lvl4pPr>
            <a:lvl5pPr marL="701633" indent="0">
              <a:buNone/>
              <a:defRPr>
                <a:solidFill>
                  <a:srgbClr val="FF0000"/>
                </a:solidFill>
              </a:defRPr>
            </a:lvl5pPr>
          </a:lstStyle>
          <a:p>
            <a:pPr lvl="0"/>
            <a:r>
              <a:rPr lang="en-US"/>
              <a:t>Click to edit Master text styles</a:t>
            </a:r>
          </a:p>
          <a:p>
            <a:pPr lvl="1"/>
            <a:r>
              <a:rPr lang="en-US"/>
              <a:t>Second level</a:t>
            </a:r>
          </a:p>
        </p:txBody>
      </p:sp>
      <p:sp>
        <p:nvSpPr>
          <p:cNvPr id="13" name="Text Placeholder 12">
            <a:extLst>
              <a:ext uri="{FF2B5EF4-FFF2-40B4-BE49-F238E27FC236}">
                <a16:creationId xmlns:a16="http://schemas.microsoft.com/office/drawing/2014/main" id="{C12BDEA3-88A9-630F-7AED-DC9B8F8B8A1C}"/>
              </a:ext>
            </a:extLst>
          </p:cNvPr>
          <p:cNvSpPr>
            <a:spLocks noGrp="1"/>
          </p:cNvSpPr>
          <p:nvPr>
            <p:ph type="body" sz="quarter" idx="14"/>
          </p:nvPr>
        </p:nvSpPr>
        <p:spPr>
          <a:xfrm>
            <a:off x="1833979" y="1663300"/>
            <a:ext cx="2651113" cy="4070415"/>
          </a:xfrm>
        </p:spPr>
        <p:txBody>
          <a:bodyPr/>
          <a:lstStyle>
            <a:lvl1pPr>
              <a:spcBef>
                <a:spcPts val="0"/>
              </a:spcBef>
              <a:tabLst>
                <a:tab pos="2650258" algn="r"/>
              </a:tabLst>
              <a:defRPr sz="974" b="1" spc="-18" baseline="0">
                <a:solidFill>
                  <a:schemeClr val="accent1"/>
                </a:solidFill>
              </a:defRPr>
            </a:lvl1pPr>
            <a:lvl2pPr marL="0" indent="0">
              <a:spcBef>
                <a:spcPts val="0"/>
              </a:spcBef>
              <a:spcAft>
                <a:spcPts val="886"/>
              </a:spcAft>
              <a:buNone/>
              <a:tabLst>
                <a:tab pos="2650258" algn="r"/>
              </a:tabLst>
              <a:defRPr sz="974" spc="-18" baseline="0">
                <a:solidFill>
                  <a:schemeClr val="accent1"/>
                </a:solidFill>
              </a:defRPr>
            </a:lvl2pPr>
            <a:lvl3pPr marL="255139" indent="0">
              <a:buNone/>
              <a:defRPr>
                <a:solidFill>
                  <a:srgbClr val="FF0000"/>
                </a:solidFill>
              </a:defRPr>
            </a:lvl3pPr>
            <a:lvl4pPr>
              <a:defRPr>
                <a:solidFill>
                  <a:srgbClr val="FF0000"/>
                </a:solidFill>
              </a:defRPr>
            </a:lvl4pPr>
            <a:lvl5pPr>
              <a:defRPr>
                <a:solidFill>
                  <a:srgbClr val="FF0000"/>
                </a:solidFill>
              </a:defRPr>
            </a:lvl5pPr>
          </a:lstStyle>
          <a:p>
            <a:pPr lvl="0"/>
            <a:r>
              <a:rPr lang="en-US"/>
              <a:t>Click to edit Master text styles</a:t>
            </a:r>
          </a:p>
          <a:p>
            <a:pPr lvl="1"/>
            <a:r>
              <a:rPr lang="en-US"/>
              <a:t>Second level</a:t>
            </a:r>
          </a:p>
        </p:txBody>
      </p:sp>
      <p:sp>
        <p:nvSpPr>
          <p:cNvPr id="9" name="Text Placeholder 12">
            <a:extLst>
              <a:ext uri="{FF2B5EF4-FFF2-40B4-BE49-F238E27FC236}">
                <a16:creationId xmlns:a16="http://schemas.microsoft.com/office/drawing/2014/main" id="{97267CF9-3DAC-5D5C-C16C-DA5C0D5CD5E7}"/>
              </a:ext>
            </a:extLst>
          </p:cNvPr>
          <p:cNvSpPr>
            <a:spLocks noGrp="1"/>
          </p:cNvSpPr>
          <p:nvPr>
            <p:ph type="body" sz="quarter" idx="17"/>
          </p:nvPr>
        </p:nvSpPr>
        <p:spPr>
          <a:xfrm>
            <a:off x="4822634" y="1663300"/>
            <a:ext cx="2651113" cy="4070415"/>
          </a:xfrm>
        </p:spPr>
        <p:txBody>
          <a:bodyPr/>
          <a:lstStyle>
            <a:lvl1pPr>
              <a:spcBef>
                <a:spcPts val="0"/>
              </a:spcBef>
              <a:tabLst>
                <a:tab pos="2650258" algn="r"/>
              </a:tabLst>
              <a:defRPr sz="974" b="1" spc="-18" baseline="0">
                <a:solidFill>
                  <a:schemeClr val="accent1"/>
                </a:solidFill>
              </a:defRPr>
            </a:lvl1pPr>
            <a:lvl2pPr marL="0" indent="0">
              <a:spcBef>
                <a:spcPts val="0"/>
              </a:spcBef>
              <a:spcAft>
                <a:spcPts val="886"/>
              </a:spcAft>
              <a:buNone/>
              <a:tabLst>
                <a:tab pos="2650258" algn="r"/>
              </a:tabLst>
              <a:defRPr sz="974" spc="-18" baseline="0">
                <a:solidFill>
                  <a:schemeClr val="accent1"/>
                </a:solidFill>
              </a:defRPr>
            </a:lvl2pPr>
            <a:lvl3pPr marL="255139" indent="0">
              <a:buNone/>
              <a:defRPr>
                <a:solidFill>
                  <a:srgbClr val="FF0000"/>
                </a:solidFill>
              </a:defRPr>
            </a:lvl3pPr>
            <a:lvl4pPr>
              <a:defRPr>
                <a:solidFill>
                  <a:srgbClr val="FF0000"/>
                </a:solidFill>
              </a:defRPr>
            </a:lvl4pPr>
            <a:lvl5pPr>
              <a:defRPr>
                <a:solidFill>
                  <a:srgbClr val="FF0000"/>
                </a:solidFill>
              </a:defRPr>
            </a:lvl5pPr>
          </a:lstStyle>
          <a:p>
            <a:pPr lvl="0"/>
            <a:r>
              <a:rPr lang="en-US"/>
              <a:t>Click to edit Master text styles</a:t>
            </a:r>
          </a:p>
          <a:p>
            <a:pPr lvl="1"/>
            <a:r>
              <a:rPr lang="en-US"/>
              <a:t>Second level</a:t>
            </a:r>
          </a:p>
        </p:txBody>
      </p:sp>
      <p:sp>
        <p:nvSpPr>
          <p:cNvPr id="10" name="Text Placeholder 12">
            <a:extLst>
              <a:ext uri="{FF2B5EF4-FFF2-40B4-BE49-F238E27FC236}">
                <a16:creationId xmlns:a16="http://schemas.microsoft.com/office/drawing/2014/main" id="{29D0D3E7-6C1C-B37E-4729-FC3B4E67EF68}"/>
              </a:ext>
            </a:extLst>
          </p:cNvPr>
          <p:cNvSpPr>
            <a:spLocks noGrp="1"/>
          </p:cNvSpPr>
          <p:nvPr>
            <p:ph type="body" sz="quarter" idx="18"/>
          </p:nvPr>
        </p:nvSpPr>
        <p:spPr>
          <a:xfrm>
            <a:off x="7807069" y="1663300"/>
            <a:ext cx="2651113" cy="4070415"/>
          </a:xfrm>
        </p:spPr>
        <p:txBody>
          <a:bodyPr/>
          <a:lstStyle>
            <a:lvl1pPr>
              <a:spcBef>
                <a:spcPts val="0"/>
              </a:spcBef>
              <a:tabLst>
                <a:tab pos="2650258" algn="r"/>
              </a:tabLst>
              <a:defRPr sz="974" b="1" spc="-18" baseline="0">
                <a:solidFill>
                  <a:schemeClr val="accent1"/>
                </a:solidFill>
              </a:defRPr>
            </a:lvl1pPr>
            <a:lvl2pPr marL="0" indent="0">
              <a:spcBef>
                <a:spcPts val="0"/>
              </a:spcBef>
              <a:spcAft>
                <a:spcPts val="886"/>
              </a:spcAft>
              <a:buNone/>
              <a:tabLst>
                <a:tab pos="2650258" algn="r"/>
              </a:tabLst>
              <a:defRPr sz="974" spc="-18" baseline="0">
                <a:solidFill>
                  <a:schemeClr val="accent1"/>
                </a:solidFill>
              </a:defRPr>
            </a:lvl2pPr>
            <a:lvl3pPr marL="255139" indent="0">
              <a:buNone/>
              <a:defRPr>
                <a:solidFill>
                  <a:srgbClr val="FF0000"/>
                </a:solidFill>
              </a:defRPr>
            </a:lvl3pPr>
            <a:lvl4pPr>
              <a:defRPr>
                <a:solidFill>
                  <a:srgbClr val="FF0000"/>
                </a:solidFill>
              </a:defRPr>
            </a:lvl4pPr>
            <a:lvl5pPr>
              <a:defRPr>
                <a:solidFill>
                  <a:srgbClr val="FF0000"/>
                </a:solidFill>
              </a:defRPr>
            </a:lvl5pPr>
          </a:lstStyle>
          <a:p>
            <a:pPr lvl="0"/>
            <a:r>
              <a:rPr lang="en-US"/>
              <a:t>Click to edit Master text styles</a:t>
            </a:r>
          </a:p>
          <a:p>
            <a:pPr lvl="1"/>
            <a:r>
              <a:rPr lang="en-US"/>
              <a:t>Second level</a:t>
            </a:r>
          </a:p>
        </p:txBody>
      </p:sp>
      <p:sp>
        <p:nvSpPr>
          <p:cNvPr id="2" name="Date Placeholder 1">
            <a:extLst>
              <a:ext uri="{FF2B5EF4-FFF2-40B4-BE49-F238E27FC236}">
                <a16:creationId xmlns:a16="http://schemas.microsoft.com/office/drawing/2014/main" id="{63DA818D-29FF-F413-02B3-DFA15FEE0EBC}"/>
              </a:ext>
            </a:extLst>
          </p:cNvPr>
          <p:cNvSpPr>
            <a:spLocks noGrp="1"/>
          </p:cNvSpPr>
          <p:nvPr>
            <p:ph type="dt" sz="half" idx="19"/>
          </p:nvPr>
        </p:nvSpPr>
        <p:spPr/>
        <p:txBody>
          <a:bodyPr/>
          <a:lstStyle>
            <a:lvl1pPr>
              <a:defRPr>
                <a:solidFill>
                  <a:schemeClr val="accent1"/>
                </a:solidFill>
              </a:defRPr>
            </a:lvl1pPr>
          </a:lstStyle>
          <a:p>
            <a:endParaRPr lang="en-GB" dirty="0"/>
          </a:p>
        </p:txBody>
      </p:sp>
      <p:sp>
        <p:nvSpPr>
          <p:cNvPr id="3" name="Footer Placeholder 2">
            <a:extLst>
              <a:ext uri="{FF2B5EF4-FFF2-40B4-BE49-F238E27FC236}">
                <a16:creationId xmlns:a16="http://schemas.microsoft.com/office/drawing/2014/main" id="{63262F64-FBA9-8C89-3A18-133DE6F665E1}"/>
              </a:ext>
            </a:extLst>
          </p:cNvPr>
          <p:cNvSpPr>
            <a:spLocks noGrp="1"/>
          </p:cNvSpPr>
          <p:nvPr>
            <p:ph type="ftr" sz="quarter" idx="20"/>
          </p:nvPr>
        </p:nvSpPr>
        <p:spPr/>
        <p:txBody>
          <a:bodyPr/>
          <a:lstStyle>
            <a:lvl1pPr>
              <a:defRPr>
                <a:solidFill>
                  <a:schemeClr val="accent1"/>
                </a:solidFill>
              </a:defRPr>
            </a:lvl1pPr>
          </a:lstStyle>
          <a:p>
            <a:r>
              <a:rPr lang="en-US"/>
              <a:t>Global webinar for third-party providers</a:t>
            </a:r>
            <a:endParaRPr lang="en-GB" dirty="0"/>
          </a:p>
        </p:txBody>
      </p:sp>
      <p:sp>
        <p:nvSpPr>
          <p:cNvPr id="7" name="Slide Number Placeholder 6">
            <a:extLst>
              <a:ext uri="{FF2B5EF4-FFF2-40B4-BE49-F238E27FC236}">
                <a16:creationId xmlns:a16="http://schemas.microsoft.com/office/drawing/2014/main" id="{10FCD398-5133-F49D-E3D8-00E77F5703F1}"/>
              </a:ext>
            </a:extLst>
          </p:cNvPr>
          <p:cNvSpPr>
            <a:spLocks noGrp="1"/>
          </p:cNvSpPr>
          <p:nvPr>
            <p:ph type="sldNum" sz="quarter" idx="21"/>
          </p:nvPr>
        </p:nvSpPr>
        <p:spPr/>
        <p:txBody>
          <a:bodyPr/>
          <a:lstStyle>
            <a:lvl1pPr>
              <a:defRPr>
                <a:solidFill>
                  <a:schemeClr val="accent1"/>
                </a:solidFill>
              </a:defRPr>
            </a:lvl1pPr>
          </a:lstStyle>
          <a:p>
            <a:r>
              <a:rPr lang="en-GB"/>
              <a:t>Page </a:t>
            </a:r>
            <a:fld id="{12F85B76-E480-4901-BAB3-25AC276908A3}" type="slidenum">
              <a:rPr lang="en-GB" smtClean="0"/>
              <a:pPr/>
              <a:t>‹#›</a:t>
            </a:fld>
            <a:endParaRPr lang="en-GB" dirty="0"/>
          </a:p>
        </p:txBody>
      </p:sp>
      <p:pic>
        <p:nvPicPr>
          <p:cNvPr id="4" name="Graphic 3">
            <a:extLst>
              <a:ext uri="{FF2B5EF4-FFF2-40B4-BE49-F238E27FC236}">
                <a16:creationId xmlns:a16="http://schemas.microsoft.com/office/drawing/2014/main" id="{E785C365-1CD9-1F86-9BA2-A81D36DA56D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41762" y="5370341"/>
            <a:ext cx="1065570" cy="365227"/>
          </a:xfrm>
          <a:prstGeom prst="rect">
            <a:avLst/>
          </a:prstGeom>
        </p:spPr>
      </p:pic>
      <p:cxnSp>
        <p:nvCxnSpPr>
          <p:cNvPr id="5" name="Straight Connector 4">
            <a:extLst>
              <a:ext uri="{FF2B5EF4-FFF2-40B4-BE49-F238E27FC236}">
                <a16:creationId xmlns:a16="http://schemas.microsoft.com/office/drawing/2014/main" id="{8B0D0089-98D9-77D5-01B0-ED39214EDD6D}"/>
              </a:ext>
            </a:extLst>
          </p:cNvPr>
          <p:cNvCxnSpPr>
            <a:cxnSpLocks/>
          </p:cNvCxnSpPr>
          <p:nvPr userDrawn="1"/>
        </p:nvCxnSpPr>
        <p:spPr>
          <a:xfrm>
            <a:off x="1665208" y="341829"/>
            <a:ext cx="0" cy="5393739"/>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C759E43C-2311-588A-E152-E9B02144442F}"/>
              </a:ext>
            </a:extLst>
          </p:cNvPr>
          <p:cNvCxnSpPr/>
          <p:nvPr userDrawn="1"/>
        </p:nvCxnSpPr>
        <p:spPr>
          <a:xfrm>
            <a:off x="341762" y="1683821"/>
            <a:ext cx="1154675"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58948594"/>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showMasterSp="0" preserve="1" userDrawn="1">
  <p:cSld name="End Slide">
    <p:bg>
      <p:bgPr>
        <a:solidFill>
          <a:schemeClr val="bg1"/>
        </a:solidFill>
        <a:effectLst/>
      </p:bgPr>
    </p:bg>
    <p:spTree>
      <p:nvGrpSpPr>
        <p:cNvPr id="1" name=""/>
        <p:cNvGrpSpPr/>
        <p:nvPr/>
      </p:nvGrpSpPr>
      <p:grpSpPr>
        <a:xfrm>
          <a:off x="0" y="0"/>
          <a:ext cx="0" cy="0"/>
          <a:chOff x="0" y="0"/>
          <a:chExt cx="0" cy="0"/>
        </a:xfrm>
      </p:grpSpPr>
      <p:pic>
        <p:nvPicPr>
          <p:cNvPr id="15" name="Graphic 14">
            <a:extLst>
              <a:ext uri="{FF2B5EF4-FFF2-40B4-BE49-F238E27FC236}">
                <a16:creationId xmlns:a16="http://schemas.microsoft.com/office/drawing/2014/main" id="{DBCCCAD9-9977-D3B4-F6BE-FF3CC7081D7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41762" y="5058498"/>
            <a:ext cx="1963060" cy="672844"/>
          </a:xfrm>
          <a:prstGeom prst="rect">
            <a:avLst/>
          </a:prstGeom>
        </p:spPr>
      </p:pic>
      <p:cxnSp>
        <p:nvCxnSpPr>
          <p:cNvPr id="16" name="Straight Connector 15">
            <a:extLst>
              <a:ext uri="{FF2B5EF4-FFF2-40B4-BE49-F238E27FC236}">
                <a16:creationId xmlns:a16="http://schemas.microsoft.com/office/drawing/2014/main" id="{9F0A9B91-301A-746C-B942-BDF6B4EC9450}"/>
              </a:ext>
            </a:extLst>
          </p:cNvPr>
          <p:cNvCxnSpPr>
            <a:cxnSpLocks/>
          </p:cNvCxnSpPr>
          <p:nvPr userDrawn="1"/>
        </p:nvCxnSpPr>
        <p:spPr>
          <a:xfrm>
            <a:off x="8388627" y="341829"/>
            <a:ext cx="0" cy="539373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AA88E3CA-3804-81DA-47B7-6B0BDF10D915}"/>
              </a:ext>
            </a:extLst>
          </p:cNvPr>
          <p:cNvSpPr>
            <a:spLocks noGrp="1"/>
          </p:cNvSpPr>
          <p:nvPr>
            <p:ph type="body" sz="quarter" idx="16"/>
          </p:nvPr>
        </p:nvSpPr>
        <p:spPr>
          <a:xfrm>
            <a:off x="8556694" y="1648655"/>
            <a:ext cx="1901488" cy="4110381"/>
          </a:xfrm>
        </p:spPr>
        <p:txBody>
          <a:bodyPr anchor="b" anchorCtr="0"/>
          <a:lstStyle>
            <a:lvl1pPr>
              <a:spcBef>
                <a:spcPts val="0"/>
              </a:spcBef>
              <a:defRPr sz="974" b="1" kern="1000" spc="-18" baseline="0"/>
            </a:lvl1pPr>
            <a:lvl2pPr marL="0" indent="0">
              <a:spcBef>
                <a:spcPts val="0"/>
              </a:spcBef>
              <a:spcAft>
                <a:spcPts val="886"/>
              </a:spcAft>
              <a:buNone/>
              <a:defRPr sz="974" kern="1000" spc="-18" baseline="0"/>
            </a:lvl2pPr>
            <a:lvl3pPr marL="255139" indent="0">
              <a:buNone/>
              <a:defRPr/>
            </a:lvl3pPr>
          </a:lstStyle>
          <a:p>
            <a:pPr lvl="0"/>
            <a:r>
              <a:rPr lang="en-US"/>
              <a:t>Click to edit Master text styles</a:t>
            </a:r>
          </a:p>
          <a:p>
            <a:pPr lvl="1"/>
            <a:r>
              <a:rPr lang="en-US"/>
              <a:t>Second level</a:t>
            </a:r>
          </a:p>
        </p:txBody>
      </p:sp>
      <p:sp>
        <p:nvSpPr>
          <p:cNvPr id="6" name="Text Placeholder 5">
            <a:extLst>
              <a:ext uri="{FF2B5EF4-FFF2-40B4-BE49-F238E27FC236}">
                <a16:creationId xmlns:a16="http://schemas.microsoft.com/office/drawing/2014/main" id="{EE1003C6-6ABE-519B-D19C-7297F7A0C68A}"/>
              </a:ext>
            </a:extLst>
          </p:cNvPr>
          <p:cNvSpPr>
            <a:spLocks noGrp="1"/>
          </p:cNvSpPr>
          <p:nvPr>
            <p:ph type="body" sz="quarter" idx="17"/>
          </p:nvPr>
        </p:nvSpPr>
        <p:spPr>
          <a:xfrm>
            <a:off x="341763" y="315102"/>
            <a:ext cx="2649706" cy="4065367"/>
          </a:xfrm>
        </p:spPr>
        <p:txBody>
          <a:bodyPr/>
          <a:lstStyle>
            <a:lvl1pPr>
              <a:spcBef>
                <a:spcPts val="886"/>
              </a:spcBef>
              <a:defRPr sz="974" kern="1000" spc="-18" baseline="0"/>
            </a:lvl1pPr>
            <a:lvl2pPr marL="0" indent="0">
              <a:buNone/>
              <a:defRPr sz="974"/>
            </a:lvl2pPr>
            <a:lvl3pPr>
              <a:defRPr sz="974"/>
            </a:lvl3pPr>
            <a:lvl4pPr>
              <a:defRPr sz="974"/>
            </a:lvl4pPr>
            <a:lvl5pPr>
              <a:defRPr sz="974"/>
            </a:lvl5pPr>
          </a:lstStyle>
          <a:p>
            <a:pPr lvl="0"/>
            <a:r>
              <a:rPr lang="en-US"/>
              <a:t>Click to edit Master text styles</a:t>
            </a:r>
          </a:p>
        </p:txBody>
      </p:sp>
    </p:spTree>
    <p:extLst>
      <p:ext uri="{BB962C8B-B14F-4D97-AF65-F5344CB8AC3E}">
        <p14:creationId xmlns:p14="http://schemas.microsoft.com/office/powerpoint/2010/main" val="2230106042"/>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showMasterSp="0" preserve="1" userDrawn="1">
  <p:cSld name="End Slide Darl Green">
    <p:bg>
      <p:bgPr>
        <a:solidFill>
          <a:schemeClr val="tx1"/>
        </a:solidFill>
        <a:effectLst/>
      </p:bgPr>
    </p:bg>
    <p:spTree>
      <p:nvGrpSpPr>
        <p:cNvPr id="1" name=""/>
        <p:cNvGrpSpPr/>
        <p:nvPr/>
      </p:nvGrpSpPr>
      <p:grpSpPr>
        <a:xfrm>
          <a:off x="0" y="0"/>
          <a:ext cx="0" cy="0"/>
          <a:chOff x="0" y="0"/>
          <a:chExt cx="0" cy="0"/>
        </a:xfrm>
      </p:grpSpPr>
      <p:pic>
        <p:nvPicPr>
          <p:cNvPr id="15" name="Graphic 14">
            <a:extLst>
              <a:ext uri="{FF2B5EF4-FFF2-40B4-BE49-F238E27FC236}">
                <a16:creationId xmlns:a16="http://schemas.microsoft.com/office/drawing/2014/main" id="{DBCCCAD9-9977-D3B4-F6BE-FF3CC7081D7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41762" y="5058498"/>
            <a:ext cx="1963060" cy="672844"/>
          </a:xfrm>
          <a:prstGeom prst="rect">
            <a:avLst/>
          </a:prstGeom>
        </p:spPr>
      </p:pic>
      <p:cxnSp>
        <p:nvCxnSpPr>
          <p:cNvPr id="16" name="Straight Connector 15">
            <a:extLst>
              <a:ext uri="{FF2B5EF4-FFF2-40B4-BE49-F238E27FC236}">
                <a16:creationId xmlns:a16="http://schemas.microsoft.com/office/drawing/2014/main" id="{9F0A9B91-301A-746C-B942-BDF6B4EC9450}"/>
              </a:ext>
            </a:extLst>
          </p:cNvPr>
          <p:cNvCxnSpPr>
            <a:cxnSpLocks/>
          </p:cNvCxnSpPr>
          <p:nvPr userDrawn="1"/>
        </p:nvCxnSpPr>
        <p:spPr>
          <a:xfrm>
            <a:off x="8388627" y="341829"/>
            <a:ext cx="0" cy="539373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AA88E3CA-3804-81DA-47B7-6B0BDF10D915}"/>
              </a:ext>
            </a:extLst>
          </p:cNvPr>
          <p:cNvSpPr>
            <a:spLocks noGrp="1"/>
          </p:cNvSpPr>
          <p:nvPr>
            <p:ph type="body" sz="quarter" idx="16"/>
          </p:nvPr>
        </p:nvSpPr>
        <p:spPr>
          <a:xfrm>
            <a:off x="8556694" y="1648655"/>
            <a:ext cx="1901488" cy="4110381"/>
          </a:xfrm>
        </p:spPr>
        <p:txBody>
          <a:bodyPr anchor="b" anchorCtr="0"/>
          <a:lstStyle>
            <a:lvl1pPr>
              <a:spcBef>
                <a:spcPts val="0"/>
              </a:spcBef>
              <a:defRPr sz="974" b="1" kern="1000" spc="-18" baseline="0">
                <a:solidFill>
                  <a:schemeClr val="accent1"/>
                </a:solidFill>
              </a:defRPr>
            </a:lvl1pPr>
            <a:lvl2pPr marL="0" indent="0">
              <a:spcBef>
                <a:spcPts val="0"/>
              </a:spcBef>
              <a:spcAft>
                <a:spcPts val="886"/>
              </a:spcAft>
              <a:buNone/>
              <a:defRPr sz="974" kern="1000" spc="-18" baseline="0">
                <a:solidFill>
                  <a:schemeClr val="accent1"/>
                </a:solidFill>
              </a:defRPr>
            </a:lvl2pPr>
            <a:lvl3pPr marL="255139" indent="0">
              <a:buNone/>
              <a:defRPr/>
            </a:lvl3pPr>
          </a:lstStyle>
          <a:p>
            <a:pPr lvl="0"/>
            <a:r>
              <a:rPr lang="en-US"/>
              <a:t>Click to edit Master text styles</a:t>
            </a:r>
          </a:p>
          <a:p>
            <a:pPr lvl="1"/>
            <a:r>
              <a:rPr lang="en-US"/>
              <a:t>Second level</a:t>
            </a:r>
          </a:p>
        </p:txBody>
      </p:sp>
      <p:sp>
        <p:nvSpPr>
          <p:cNvPr id="6" name="Text Placeholder 5">
            <a:extLst>
              <a:ext uri="{FF2B5EF4-FFF2-40B4-BE49-F238E27FC236}">
                <a16:creationId xmlns:a16="http://schemas.microsoft.com/office/drawing/2014/main" id="{EE1003C6-6ABE-519B-D19C-7297F7A0C68A}"/>
              </a:ext>
            </a:extLst>
          </p:cNvPr>
          <p:cNvSpPr>
            <a:spLocks noGrp="1"/>
          </p:cNvSpPr>
          <p:nvPr>
            <p:ph type="body" sz="quarter" idx="17"/>
          </p:nvPr>
        </p:nvSpPr>
        <p:spPr>
          <a:xfrm>
            <a:off x="341763" y="315102"/>
            <a:ext cx="2649706" cy="4065367"/>
          </a:xfrm>
        </p:spPr>
        <p:txBody>
          <a:bodyPr/>
          <a:lstStyle>
            <a:lvl1pPr>
              <a:spcBef>
                <a:spcPts val="886"/>
              </a:spcBef>
              <a:defRPr sz="974" kern="1000" spc="-18" baseline="0">
                <a:solidFill>
                  <a:schemeClr val="accent1"/>
                </a:solidFill>
              </a:defRPr>
            </a:lvl1pPr>
            <a:lvl2pPr marL="0" indent="0">
              <a:buNone/>
              <a:defRPr sz="974"/>
            </a:lvl2pPr>
            <a:lvl3pPr>
              <a:defRPr sz="974"/>
            </a:lvl3pPr>
            <a:lvl4pPr>
              <a:defRPr sz="974"/>
            </a:lvl4pPr>
            <a:lvl5pPr>
              <a:defRPr sz="974"/>
            </a:lvl5pPr>
          </a:lstStyle>
          <a:p>
            <a:pPr lvl="0"/>
            <a:r>
              <a:rPr lang="en-US"/>
              <a:t>Click to edit Master text styles</a:t>
            </a:r>
          </a:p>
        </p:txBody>
      </p:sp>
    </p:spTree>
    <p:extLst>
      <p:ext uri="{BB962C8B-B14F-4D97-AF65-F5344CB8AC3E}">
        <p14:creationId xmlns:p14="http://schemas.microsoft.com/office/powerpoint/2010/main" val="1533076311"/>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showMasterSp="0" type="blank" preserve="1">
  <p:cSld name="Animated Swift logo">
    <p:spTree>
      <p:nvGrpSpPr>
        <p:cNvPr id="1" name=""/>
        <p:cNvGrpSpPr/>
        <p:nvPr/>
      </p:nvGrpSpPr>
      <p:grpSpPr>
        <a:xfrm>
          <a:off x="0" y="0"/>
          <a:ext cx="0" cy="0"/>
          <a:chOff x="0" y="0"/>
          <a:chExt cx="0" cy="0"/>
        </a:xfrm>
      </p:grpSpPr>
      <p:pic>
        <p:nvPicPr>
          <p:cNvPr id="2" name="Swift Logo 1 Dark Green on Peppermint">
            <a:hlinkClick r:id="" action="ppaction://media"/>
            <a:extLst>
              <a:ext uri="{FF2B5EF4-FFF2-40B4-BE49-F238E27FC236}">
                <a16:creationId xmlns:a16="http://schemas.microsoft.com/office/drawing/2014/main" id="{638A8473-6669-4105-B1DE-B3BF2A8143D1}"/>
              </a:ext>
            </a:extLst>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0" y="0"/>
            <a:ext cx="10801350" cy="6076950"/>
          </a:xfrm>
          <a:prstGeom prst="rect">
            <a:avLst/>
          </a:prstGeom>
        </p:spPr>
      </p:pic>
    </p:spTree>
    <p:extLst>
      <p:ext uri="{BB962C8B-B14F-4D97-AF65-F5344CB8AC3E}">
        <p14:creationId xmlns:p14="http://schemas.microsoft.com/office/powerpoint/2010/main" val="1694053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02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2"/>
                                        </p:tgtEl>
                                      </p:cBhvr>
                                    </p:cmd>
                                  </p:childTnLst>
                                </p:cTn>
                              </p:par>
                            </p:childTnLst>
                          </p:cTn>
                        </p:par>
                      </p:childTnLst>
                    </p:cTn>
                  </p:par>
                </p:childTnLst>
              </p:cTn>
              <p:nextCondLst>
                <p:cond evt="onClick" delay="0">
                  <p:tgtEl>
                    <p:spTgt spid="2"/>
                  </p:tgtEl>
                </p:cond>
              </p:nextCondLst>
            </p:seq>
            <p:video>
              <p:cMediaNode vol="80000">
                <p:cTn id="12" repeatCount="indefinite" fill="hold" display="0">
                  <p:stCondLst>
                    <p:cond delay="indefinite"/>
                  </p:stCondLst>
                </p:cTn>
                <p:tgtEl>
                  <p:spTgt spid="2"/>
                </p:tgtEl>
              </p:cMediaNode>
            </p:video>
          </p:childTnLst>
        </p:cTn>
      </p:par>
    </p:tnLst>
  </p:timing>
</p:sldLayout>
</file>

<file path=ppt/slideLayouts/slideLayout296.xml><?xml version="1.0" encoding="utf-8"?>
<p:sldLayout xmlns:a="http://schemas.openxmlformats.org/drawingml/2006/main" xmlns:r="http://schemas.openxmlformats.org/officeDocument/2006/relationships" xmlns:p="http://schemas.openxmlformats.org/presentationml/2006/main" showMasterSp="0" type="blank" preserve="1">
  <p:cSld name="Swift logo on peppermint">
    <p:bg>
      <p:bgPr>
        <a:solidFill>
          <a:schemeClr val="accent1"/>
        </a:solidFill>
        <a:effectLst/>
      </p:bgPr>
    </p:bg>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ADFAFE0A-E7CC-4B29-8159-52510B014D2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214924" y="2271429"/>
            <a:ext cx="4450156" cy="1534092"/>
          </a:xfrm>
          <a:prstGeom prst="rect">
            <a:avLst/>
          </a:prstGeom>
        </p:spPr>
      </p:pic>
    </p:spTree>
    <p:extLst>
      <p:ext uri="{BB962C8B-B14F-4D97-AF65-F5344CB8AC3E}">
        <p14:creationId xmlns:p14="http://schemas.microsoft.com/office/powerpoint/2010/main" val="484031787"/>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E0F860-2588-3E35-2A77-EE77CBE4268B}"/>
              </a:ext>
            </a:extLst>
          </p:cNvPr>
          <p:cNvSpPr>
            <a:spLocks noGrp="1"/>
          </p:cNvSpPr>
          <p:nvPr>
            <p:ph type="ctrTitle"/>
          </p:nvPr>
        </p:nvSpPr>
        <p:spPr>
          <a:xfrm>
            <a:off x="341763" y="272900"/>
            <a:ext cx="7468120" cy="2768388"/>
          </a:xfrm>
        </p:spPr>
        <p:txBody>
          <a:bodyPr anchor="t" anchorCtr="0"/>
          <a:lstStyle>
            <a:lvl1pPr algn="l">
              <a:lnSpc>
                <a:spcPct val="86000"/>
              </a:lnSpc>
              <a:defRPr sz="6201" b="0" spc="-159" baseline="0">
                <a:solidFill>
                  <a:schemeClr val="tx1"/>
                </a:solidFill>
                <a:latin typeface="+mj-lt"/>
              </a:defRPr>
            </a:lvl1pPr>
          </a:lstStyle>
          <a:p>
            <a:r>
              <a:rPr lang="en-US"/>
              <a:t>Click to edit Master title style</a:t>
            </a:r>
            <a:endParaRPr lang="en-GB"/>
          </a:p>
        </p:txBody>
      </p:sp>
      <p:pic>
        <p:nvPicPr>
          <p:cNvPr id="15" name="Graphic 14">
            <a:extLst>
              <a:ext uri="{FF2B5EF4-FFF2-40B4-BE49-F238E27FC236}">
                <a16:creationId xmlns:a16="http://schemas.microsoft.com/office/drawing/2014/main" id="{DBCCCAD9-9977-D3B4-F6BE-FF3CC7081D7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41762" y="5058498"/>
            <a:ext cx="1963060" cy="672844"/>
          </a:xfrm>
          <a:prstGeom prst="rect">
            <a:avLst/>
          </a:prstGeom>
        </p:spPr>
      </p:pic>
    </p:spTree>
    <p:extLst>
      <p:ext uri="{BB962C8B-B14F-4D97-AF65-F5344CB8AC3E}">
        <p14:creationId xmlns:p14="http://schemas.microsoft.com/office/powerpoint/2010/main" val="3412882555"/>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showMasterSp="0" preserve="1" userDrawn="1">
  <p:cSld name="Title Slide Option 1">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E0F860-2588-3E35-2A77-EE77CBE4268B}"/>
              </a:ext>
            </a:extLst>
          </p:cNvPr>
          <p:cNvSpPr>
            <a:spLocks noGrp="1"/>
          </p:cNvSpPr>
          <p:nvPr>
            <p:ph type="ctrTitle"/>
          </p:nvPr>
        </p:nvSpPr>
        <p:spPr>
          <a:xfrm>
            <a:off x="341763" y="272900"/>
            <a:ext cx="7468120" cy="2768388"/>
          </a:xfrm>
        </p:spPr>
        <p:txBody>
          <a:bodyPr anchor="t" anchorCtr="0"/>
          <a:lstStyle>
            <a:lvl1pPr algn="l">
              <a:lnSpc>
                <a:spcPct val="86000"/>
              </a:lnSpc>
              <a:defRPr sz="6201" b="0" spc="-159" baseline="0">
                <a:solidFill>
                  <a:schemeClr val="accent1"/>
                </a:solidFill>
                <a:latin typeface="+mj-lt"/>
              </a:defRPr>
            </a:lvl1pPr>
          </a:lstStyle>
          <a:p>
            <a:r>
              <a:rPr lang="en-US"/>
              <a:t>Click to edit Master title style</a:t>
            </a:r>
            <a:endParaRPr lang="en-GB"/>
          </a:p>
        </p:txBody>
      </p:sp>
      <p:pic>
        <p:nvPicPr>
          <p:cNvPr id="15" name="Graphic 14">
            <a:extLst>
              <a:ext uri="{FF2B5EF4-FFF2-40B4-BE49-F238E27FC236}">
                <a16:creationId xmlns:a16="http://schemas.microsoft.com/office/drawing/2014/main" id="{DBCCCAD9-9977-D3B4-F6BE-FF3CC7081D7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41762" y="5058498"/>
            <a:ext cx="1963060" cy="672844"/>
          </a:xfrm>
          <a:prstGeom prst="rect">
            <a:avLst/>
          </a:prstGeom>
        </p:spPr>
      </p:pic>
    </p:spTree>
    <p:extLst>
      <p:ext uri="{BB962C8B-B14F-4D97-AF65-F5344CB8AC3E}">
        <p14:creationId xmlns:p14="http://schemas.microsoft.com/office/powerpoint/2010/main" val="2585934069"/>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Hello">
    <p:bg>
      <p:bgPr>
        <a:solidFill>
          <a:schemeClr val="accent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D66E734-9505-72E2-96AC-D8DCCE3F478E}"/>
              </a:ext>
            </a:extLst>
          </p:cNvPr>
          <p:cNvSpPr txBox="1"/>
          <p:nvPr userDrawn="1"/>
        </p:nvSpPr>
        <p:spPr>
          <a:xfrm>
            <a:off x="1828354" y="159500"/>
            <a:ext cx="2378547" cy="1314422"/>
          </a:xfrm>
          <a:prstGeom prst="rect">
            <a:avLst/>
          </a:prstGeom>
        </p:spPr>
        <p:txBody>
          <a:bodyPr wrap="square" lIns="0" tIns="0" rIns="0" bIns="0" rtlCol="0">
            <a:noAutofit/>
          </a:bodyPr>
          <a:lstStyle/>
          <a:p>
            <a:pPr algn="l">
              <a:lnSpc>
                <a:spcPct val="98000"/>
              </a:lnSpc>
            </a:pPr>
            <a:r>
              <a:rPr lang="en-GB" sz="6201" err="1">
                <a:latin typeface="+mj-lt"/>
              </a:rPr>
              <a:t>Hello</a:t>
            </a:r>
          </a:p>
        </p:txBody>
      </p:sp>
    </p:spTree>
    <p:extLst>
      <p:ext uri="{BB962C8B-B14F-4D97-AF65-F5344CB8AC3E}">
        <p14:creationId xmlns:p14="http://schemas.microsoft.com/office/powerpoint/2010/main" val="12458008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insert content zone">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a:xfrm>
            <a:off x="9823251" y="5592196"/>
            <a:ext cx="762000" cy="228600"/>
          </a:xfrm>
        </p:spPr>
        <p:txBody>
          <a:bodyPr/>
          <a:lstStyle>
            <a:lvl1pPr algn="r">
              <a:defRPr/>
            </a:lvl1pPr>
          </a:lstStyle>
          <a:p>
            <a:fld id="{F17889F7-7963-4A16-ADF8-FEE4D97DC541}" type="slidenum">
              <a:rPr lang="en-GB" smtClean="0"/>
              <a:pPr/>
              <a:t>‹#›</a:t>
            </a:fld>
            <a:endParaRPr lang="en-GB"/>
          </a:p>
        </p:txBody>
      </p:sp>
      <p:sp>
        <p:nvSpPr>
          <p:cNvPr id="9" name="Rectangle 34"/>
          <p:cNvSpPr>
            <a:spLocks noGrp="1" noChangeArrowheads="1"/>
          </p:cNvSpPr>
          <p:nvPr>
            <p:ph type="title" hasCustomPrompt="1"/>
          </p:nvPr>
        </p:nvSpPr>
        <p:spPr bwMode="auto">
          <a:xfrm>
            <a:off x="287338" y="301625"/>
            <a:ext cx="8605142" cy="463798"/>
          </a:xfrm>
          <a:prstGeom prst="rect">
            <a:avLst/>
          </a:prstGeom>
          <a:noFill/>
          <a:ln w="9525">
            <a:noFill/>
            <a:miter lim="800000"/>
            <a:headEnd/>
            <a:tailEnd/>
          </a:ln>
          <a:effectLst/>
        </p:spPr>
        <p:txBody>
          <a:bodyPr vert="horz" wrap="square" lIns="107970" tIns="53985" rIns="107970" bIns="53985" numCol="1" anchor="t" anchorCtr="0" compatLnSpc="1">
            <a:prstTxWarp prst="textNoShape">
              <a:avLst/>
            </a:prstTxWarp>
          </a:bodyPr>
          <a:lstStyle>
            <a:lvl1pPr>
              <a:defRPr/>
            </a:lvl1pPr>
          </a:lstStyle>
          <a:p>
            <a:r>
              <a:rPr lang="en-US" kern="0" dirty="0"/>
              <a:t>Your title – keep it short, size can vary between 14pt and 24pt</a:t>
            </a:r>
            <a:endParaRPr lang="en-GB" kern="0" dirty="0"/>
          </a:p>
        </p:txBody>
      </p:sp>
      <p:sp>
        <p:nvSpPr>
          <p:cNvPr id="11" name="Content Placeholder 2"/>
          <p:cNvSpPr>
            <a:spLocks noGrp="1"/>
          </p:cNvSpPr>
          <p:nvPr>
            <p:ph sz="quarter" idx="12" hasCustomPrompt="1"/>
          </p:nvPr>
        </p:nvSpPr>
        <p:spPr>
          <a:xfrm>
            <a:off x="287338" y="1022251"/>
            <a:ext cx="8642350" cy="4175671"/>
          </a:xfrm>
        </p:spPr>
        <p:txBody>
          <a:bodyPr/>
          <a:lstStyle>
            <a:lvl1pPr>
              <a:defRPr b="1"/>
            </a:lvl1pPr>
          </a:lstStyle>
          <a:p>
            <a:r>
              <a:rPr lang="en-US" b="0" dirty="0"/>
              <a:t>SWIFT is a member-owned cooperative through which the financial world conducts its business operations with speed, certainty and confidence. More than 10,800 financial institutions and corporations in over 200 countries trust us every day to exchange millions of </a:t>
            </a:r>
            <a:r>
              <a:rPr lang="en-US" b="0" dirty="0" err="1"/>
              <a:t>standardised</a:t>
            </a:r>
            <a:r>
              <a:rPr lang="en-US" b="0" dirty="0"/>
              <a:t> financial messages.</a:t>
            </a:r>
          </a:p>
        </p:txBody>
      </p:sp>
      <p:sp>
        <p:nvSpPr>
          <p:cNvPr id="7" name="Footer Placeholder 3"/>
          <p:cNvSpPr>
            <a:spLocks noGrp="1"/>
          </p:cNvSpPr>
          <p:nvPr>
            <p:ph type="ftr" sz="quarter" idx="10"/>
          </p:nvPr>
        </p:nvSpPr>
        <p:spPr>
          <a:xfrm>
            <a:off x="658292" y="5592196"/>
            <a:ext cx="8918847" cy="228600"/>
          </a:xfrm>
        </p:spPr>
        <p:txBody>
          <a:bodyPr/>
          <a:lstStyle>
            <a:lvl1pPr>
              <a:defRPr>
                <a:solidFill>
                  <a:schemeClr val="tx2"/>
                </a:solidFill>
              </a:defRPr>
            </a:lvl1pPr>
          </a:lstStyle>
          <a:p>
            <a:r>
              <a:rPr lang="en-US"/>
              <a:t>Global webinar for third-party providers</a:t>
            </a:r>
            <a:endParaRPr lang="en-GB" dirty="0"/>
          </a:p>
        </p:txBody>
      </p:sp>
    </p:spTree>
    <p:extLst>
      <p:ext uri="{BB962C8B-B14F-4D97-AF65-F5344CB8AC3E}">
        <p14:creationId xmlns:p14="http://schemas.microsoft.com/office/powerpoint/2010/main" val="363532201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sp>
        <p:nvSpPr>
          <p:cNvPr id="2" name="Footer Placeholder 3"/>
          <p:cNvSpPr>
            <a:spLocks noGrp="1"/>
          </p:cNvSpPr>
          <p:nvPr>
            <p:ph type="ftr" sz="quarter" idx="3"/>
          </p:nvPr>
        </p:nvSpPr>
        <p:spPr>
          <a:xfrm>
            <a:off x="658292" y="5592196"/>
            <a:ext cx="5678487" cy="228600"/>
          </a:xfrm>
          <a:prstGeom prst="rect">
            <a:avLst/>
          </a:prstGeom>
        </p:spPr>
        <p:txBody>
          <a:bodyPr/>
          <a:lstStyle>
            <a:lvl1pPr>
              <a:defRPr sz="800">
                <a:solidFill>
                  <a:schemeClr val="tx2"/>
                </a:solidFill>
              </a:defRPr>
            </a:lvl1pPr>
          </a:lstStyle>
          <a:p>
            <a:r>
              <a:rPr lang="en-US"/>
              <a:t>Global webinar for third-party providers</a:t>
            </a:r>
            <a:endParaRPr lang="en-GB" dirty="0"/>
          </a:p>
        </p:txBody>
      </p:sp>
      <p:sp>
        <p:nvSpPr>
          <p:cNvPr id="3" name="Slide Number Placeholder 4"/>
          <p:cNvSpPr>
            <a:spLocks noGrp="1"/>
          </p:cNvSpPr>
          <p:nvPr>
            <p:ph type="sldNum" sz="quarter" idx="4"/>
          </p:nvPr>
        </p:nvSpPr>
        <p:spPr>
          <a:xfrm>
            <a:off x="9823251" y="5592196"/>
            <a:ext cx="762000" cy="228600"/>
          </a:xfrm>
          <a:prstGeom prst="rect">
            <a:avLst/>
          </a:prstGeom>
        </p:spPr>
        <p:txBody>
          <a:bodyPr/>
          <a:lstStyle>
            <a:lvl1pPr algn="r">
              <a:defRPr sz="800">
                <a:solidFill>
                  <a:schemeClr val="tx2"/>
                </a:solidFill>
              </a:defRPr>
            </a:lvl1pPr>
          </a:lstStyle>
          <a:p>
            <a:fld id="{F17889F7-7963-4A16-ADF8-FEE4D97DC541}" type="slidenum">
              <a:rPr lang="en-GB" smtClean="0"/>
              <a:pPr/>
              <a:t>‹#›</a:t>
            </a:fld>
            <a:endParaRPr lang="en-GB"/>
          </a:p>
        </p:txBody>
      </p:sp>
      <p:sp>
        <p:nvSpPr>
          <p:cNvPr id="4" name="Rectangle 3"/>
          <p:cNvSpPr/>
          <p:nvPr userDrawn="1"/>
        </p:nvSpPr>
        <p:spPr bwMode="auto">
          <a:xfrm>
            <a:off x="0" y="0"/>
            <a:ext cx="10801350" cy="6076950"/>
          </a:xfrm>
          <a:prstGeom prst="rect">
            <a:avLst/>
          </a:prstGeom>
          <a:solidFill>
            <a:schemeClr val="tx2"/>
          </a:solidFill>
          <a:ln w="9525" cap="flat" cmpd="sng" algn="ctr">
            <a:noFill/>
            <a:prstDash val="solid"/>
            <a:round/>
            <a:headEnd type="none" w="med" len="med"/>
            <a:tailEnd type="none" w="med" len="med"/>
          </a:ln>
          <a:effectLst/>
        </p:spPr>
        <p:txBody>
          <a:bodyPr vert="horz" wrap="square" lIns="107970" tIns="53985" rIns="107970" bIns="53985" numCol="1" spcCol="0" rtlCol="0" anchor="t" anchorCtr="0" compatLnSpc="1">
            <a:prstTxWarp prst="textNoShape">
              <a:avLst/>
            </a:prstTxWarp>
          </a:bodyPr>
          <a:lstStyle/>
          <a:p>
            <a:pPr defTabSz="1079708"/>
            <a:endParaRPr lang="en-GB" dirty="0"/>
          </a:p>
        </p:txBody>
      </p:sp>
      <p:sp>
        <p:nvSpPr>
          <p:cNvPr id="5" name="TextBox 4"/>
          <p:cNvSpPr txBox="1"/>
          <p:nvPr userDrawn="1"/>
        </p:nvSpPr>
        <p:spPr>
          <a:xfrm>
            <a:off x="4790673" y="3902571"/>
            <a:ext cx="1220003" cy="276999"/>
          </a:xfrm>
          <a:prstGeom prst="rect">
            <a:avLst/>
          </a:prstGeom>
          <a:noFill/>
          <a:ln>
            <a:noFill/>
          </a:ln>
        </p:spPr>
        <p:txBody>
          <a:bodyPr wrap="square" rtlCol="0">
            <a:spAutoFit/>
          </a:bodyPr>
          <a:lstStyle/>
          <a:p>
            <a:pPr algn="ctr"/>
            <a:r>
              <a:rPr lang="en-GB" sz="1200" dirty="0">
                <a:solidFill>
                  <a:schemeClr val="bg1"/>
                </a:solidFill>
              </a:rPr>
              <a:t>www.swift.com</a:t>
            </a:r>
            <a:endParaRPr lang="en-GB" sz="1050" dirty="0">
              <a:solidFill>
                <a:schemeClr val="bg1"/>
              </a:solidFill>
            </a:endParaRPr>
          </a:p>
        </p:txBody>
      </p:sp>
      <p:grpSp>
        <p:nvGrpSpPr>
          <p:cNvPr id="14" name="Group 13"/>
          <p:cNvGrpSpPr/>
          <p:nvPr userDrawn="1"/>
        </p:nvGrpSpPr>
        <p:grpSpPr>
          <a:xfrm>
            <a:off x="4774949" y="2317121"/>
            <a:ext cx="1251449" cy="1253662"/>
            <a:chOff x="1230313" y="1433513"/>
            <a:chExt cx="898525" cy="900113"/>
          </a:xfrm>
        </p:grpSpPr>
        <p:sp>
          <p:nvSpPr>
            <p:cNvPr id="15" name="Freeform 14"/>
            <p:cNvSpPr>
              <a:spLocks noEditPoints="1"/>
            </p:cNvSpPr>
            <p:nvPr userDrawn="1"/>
          </p:nvSpPr>
          <p:spPr bwMode="auto">
            <a:xfrm>
              <a:off x="1230313" y="1433513"/>
              <a:ext cx="898525" cy="900113"/>
            </a:xfrm>
            <a:custGeom>
              <a:avLst/>
              <a:gdLst>
                <a:gd name="T0" fmla="*/ 198 w 566"/>
                <a:gd name="T1" fmla="*/ 14 h 567"/>
                <a:gd name="T2" fmla="*/ 103 w 566"/>
                <a:gd name="T3" fmla="*/ 66 h 567"/>
                <a:gd name="T4" fmla="*/ 34 w 566"/>
                <a:gd name="T5" fmla="*/ 149 h 567"/>
                <a:gd name="T6" fmla="*/ 2 w 566"/>
                <a:gd name="T7" fmla="*/ 255 h 567"/>
                <a:gd name="T8" fmla="*/ 9 w 566"/>
                <a:gd name="T9" fmla="*/ 354 h 567"/>
                <a:gd name="T10" fmla="*/ 57 w 566"/>
                <a:gd name="T11" fmla="*/ 453 h 567"/>
                <a:gd name="T12" fmla="*/ 136 w 566"/>
                <a:gd name="T13" fmla="*/ 526 h 567"/>
                <a:gd name="T14" fmla="*/ 240 w 566"/>
                <a:gd name="T15" fmla="*/ 563 h 567"/>
                <a:gd name="T16" fmla="*/ 341 w 566"/>
                <a:gd name="T17" fmla="*/ 561 h 567"/>
                <a:gd name="T18" fmla="*/ 442 w 566"/>
                <a:gd name="T19" fmla="*/ 518 h 567"/>
                <a:gd name="T20" fmla="*/ 518 w 566"/>
                <a:gd name="T21" fmla="*/ 442 h 567"/>
                <a:gd name="T22" fmla="*/ 561 w 566"/>
                <a:gd name="T23" fmla="*/ 341 h 567"/>
                <a:gd name="T24" fmla="*/ 563 w 566"/>
                <a:gd name="T25" fmla="*/ 240 h 567"/>
                <a:gd name="T26" fmla="*/ 526 w 566"/>
                <a:gd name="T27" fmla="*/ 137 h 567"/>
                <a:gd name="T28" fmla="*/ 454 w 566"/>
                <a:gd name="T29" fmla="*/ 57 h 567"/>
                <a:gd name="T30" fmla="*/ 356 w 566"/>
                <a:gd name="T31" fmla="*/ 10 h 567"/>
                <a:gd name="T32" fmla="*/ 95 w 566"/>
                <a:gd name="T33" fmla="*/ 90 h 567"/>
                <a:gd name="T34" fmla="*/ 248 w 566"/>
                <a:gd name="T35" fmla="*/ 16 h 567"/>
                <a:gd name="T36" fmla="*/ 206 w 566"/>
                <a:gd name="T37" fmla="*/ 55 h 567"/>
                <a:gd name="T38" fmla="*/ 94 w 566"/>
                <a:gd name="T39" fmla="*/ 92 h 567"/>
                <a:gd name="T40" fmla="*/ 247 w 566"/>
                <a:gd name="T41" fmla="*/ 36 h 567"/>
                <a:gd name="T42" fmla="*/ 192 w 566"/>
                <a:gd name="T43" fmla="*/ 92 h 567"/>
                <a:gd name="T44" fmla="*/ 337 w 566"/>
                <a:gd name="T45" fmla="*/ 50 h 567"/>
                <a:gd name="T46" fmla="*/ 290 w 566"/>
                <a:gd name="T47" fmla="*/ 92 h 567"/>
                <a:gd name="T48" fmla="*/ 319 w 566"/>
                <a:gd name="T49" fmla="*/ 19 h 567"/>
                <a:gd name="T50" fmla="*/ 382 w 566"/>
                <a:gd name="T51" fmla="*/ 32 h 567"/>
                <a:gd name="T52" fmla="*/ 473 w 566"/>
                <a:gd name="T53" fmla="*/ 92 h 567"/>
                <a:gd name="T54" fmla="*/ 166 w 566"/>
                <a:gd name="T55" fmla="*/ 107 h 567"/>
                <a:gd name="T56" fmla="*/ 32 w 566"/>
                <a:gd name="T57" fmla="*/ 186 h 567"/>
                <a:gd name="T58" fmla="*/ 81 w 566"/>
                <a:gd name="T59" fmla="*/ 106 h 567"/>
                <a:gd name="T60" fmla="*/ 278 w 566"/>
                <a:gd name="T61" fmla="*/ 186 h 567"/>
                <a:gd name="T62" fmla="*/ 183 w 566"/>
                <a:gd name="T63" fmla="*/ 106 h 567"/>
                <a:gd name="T64" fmla="*/ 384 w 566"/>
                <a:gd name="T65" fmla="*/ 106 h 567"/>
                <a:gd name="T66" fmla="*/ 417 w 566"/>
                <a:gd name="T67" fmla="*/ 186 h 567"/>
                <a:gd name="T68" fmla="*/ 486 w 566"/>
                <a:gd name="T69" fmla="*/ 105 h 567"/>
                <a:gd name="T70" fmla="*/ 535 w 566"/>
                <a:gd name="T71" fmla="*/ 186 h 567"/>
                <a:gd name="T72" fmla="*/ 411 w 566"/>
                <a:gd name="T73" fmla="*/ 126 h 567"/>
                <a:gd name="T74" fmla="*/ 540 w 566"/>
                <a:gd name="T75" fmla="*/ 199 h 567"/>
                <a:gd name="T76" fmla="*/ 552 w 566"/>
                <a:gd name="T77" fmla="*/ 305 h 567"/>
                <a:gd name="T78" fmla="*/ 27 w 566"/>
                <a:gd name="T79" fmla="*/ 368 h 567"/>
                <a:gd name="T80" fmla="*/ 14 w 566"/>
                <a:gd name="T81" fmla="*/ 284 h 567"/>
                <a:gd name="T82" fmla="*/ 540 w 566"/>
                <a:gd name="T83" fmla="*/ 199 h 567"/>
                <a:gd name="T84" fmla="*/ 156 w 566"/>
                <a:gd name="T85" fmla="*/ 441 h 567"/>
                <a:gd name="T86" fmla="*/ 81 w 566"/>
                <a:gd name="T87" fmla="*/ 461 h 567"/>
                <a:gd name="T88" fmla="*/ 32 w 566"/>
                <a:gd name="T89" fmla="*/ 381 h 567"/>
                <a:gd name="T90" fmla="*/ 183 w 566"/>
                <a:gd name="T91" fmla="*/ 461 h 567"/>
                <a:gd name="T92" fmla="*/ 149 w 566"/>
                <a:gd name="T93" fmla="*/ 381 h 567"/>
                <a:gd name="T94" fmla="*/ 412 w 566"/>
                <a:gd name="T95" fmla="*/ 402 h 567"/>
                <a:gd name="T96" fmla="*/ 290 w 566"/>
                <a:gd name="T97" fmla="*/ 461 h 567"/>
                <a:gd name="T98" fmla="*/ 534 w 566"/>
                <a:gd name="T99" fmla="*/ 382 h 567"/>
                <a:gd name="T100" fmla="*/ 400 w 566"/>
                <a:gd name="T101" fmla="*/ 461 h 567"/>
                <a:gd name="T102" fmla="*/ 431 w 566"/>
                <a:gd name="T103" fmla="*/ 381 h 567"/>
                <a:gd name="T104" fmla="*/ 176 w 566"/>
                <a:gd name="T105" fmla="*/ 475 h 567"/>
                <a:gd name="T106" fmla="*/ 253 w 566"/>
                <a:gd name="T107" fmla="*/ 551 h 567"/>
                <a:gd name="T108" fmla="*/ 146 w 566"/>
                <a:gd name="T109" fmla="*/ 515 h 567"/>
                <a:gd name="T110" fmla="*/ 176 w 566"/>
                <a:gd name="T111" fmla="*/ 475 h 567"/>
                <a:gd name="T112" fmla="*/ 230 w 566"/>
                <a:gd name="T113" fmla="*/ 516 h 567"/>
                <a:gd name="T114" fmla="*/ 278 w 566"/>
                <a:gd name="T115" fmla="*/ 475 h 567"/>
                <a:gd name="T116" fmla="*/ 320 w 566"/>
                <a:gd name="T117" fmla="*/ 531 h 567"/>
                <a:gd name="T118" fmla="*/ 374 w 566"/>
                <a:gd name="T119" fmla="*/ 475 h 567"/>
                <a:gd name="T120" fmla="*/ 401 w 566"/>
                <a:gd name="T121" fmla="*/ 525 h 567"/>
                <a:gd name="T122" fmla="*/ 319 w 566"/>
                <a:gd name="T123" fmla="*/ 547 h 567"/>
                <a:gd name="T124" fmla="*/ 391 w 566"/>
                <a:gd name="T125" fmla="*/ 475 h 5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66" h="567">
                  <a:moveTo>
                    <a:pt x="282" y="0"/>
                  </a:moveTo>
                  <a:lnTo>
                    <a:pt x="282" y="0"/>
                  </a:lnTo>
                  <a:lnTo>
                    <a:pt x="268" y="1"/>
                  </a:lnTo>
                  <a:lnTo>
                    <a:pt x="252" y="2"/>
                  </a:lnTo>
                  <a:lnTo>
                    <a:pt x="238" y="4"/>
                  </a:lnTo>
                  <a:lnTo>
                    <a:pt x="225" y="7"/>
                  </a:lnTo>
                  <a:lnTo>
                    <a:pt x="211" y="10"/>
                  </a:lnTo>
                  <a:lnTo>
                    <a:pt x="198" y="14"/>
                  </a:lnTo>
                  <a:lnTo>
                    <a:pt x="185" y="18"/>
                  </a:lnTo>
                  <a:lnTo>
                    <a:pt x="172" y="23"/>
                  </a:lnTo>
                  <a:lnTo>
                    <a:pt x="159" y="29"/>
                  </a:lnTo>
                  <a:lnTo>
                    <a:pt x="147" y="35"/>
                  </a:lnTo>
                  <a:lnTo>
                    <a:pt x="136" y="42"/>
                  </a:lnTo>
                  <a:lnTo>
                    <a:pt x="124" y="49"/>
                  </a:lnTo>
                  <a:lnTo>
                    <a:pt x="113" y="57"/>
                  </a:lnTo>
                  <a:lnTo>
                    <a:pt x="103" y="66"/>
                  </a:lnTo>
                  <a:lnTo>
                    <a:pt x="92" y="75"/>
                  </a:lnTo>
                  <a:lnTo>
                    <a:pt x="83" y="84"/>
                  </a:lnTo>
                  <a:lnTo>
                    <a:pt x="73" y="94"/>
                  </a:lnTo>
                  <a:lnTo>
                    <a:pt x="65" y="104"/>
                  </a:lnTo>
                  <a:lnTo>
                    <a:pt x="56" y="115"/>
                  </a:lnTo>
                  <a:lnTo>
                    <a:pt x="48" y="126"/>
                  </a:lnTo>
                  <a:lnTo>
                    <a:pt x="41" y="137"/>
                  </a:lnTo>
                  <a:lnTo>
                    <a:pt x="34" y="149"/>
                  </a:lnTo>
                  <a:lnTo>
                    <a:pt x="28" y="161"/>
                  </a:lnTo>
                  <a:lnTo>
                    <a:pt x="22" y="174"/>
                  </a:lnTo>
                  <a:lnTo>
                    <a:pt x="17" y="186"/>
                  </a:lnTo>
                  <a:lnTo>
                    <a:pt x="13" y="199"/>
                  </a:lnTo>
                  <a:lnTo>
                    <a:pt x="9" y="213"/>
                  </a:lnTo>
                  <a:lnTo>
                    <a:pt x="6" y="226"/>
                  </a:lnTo>
                  <a:lnTo>
                    <a:pt x="4" y="240"/>
                  </a:lnTo>
                  <a:lnTo>
                    <a:pt x="2" y="255"/>
                  </a:lnTo>
                  <a:lnTo>
                    <a:pt x="1" y="270"/>
                  </a:lnTo>
                  <a:lnTo>
                    <a:pt x="0" y="284"/>
                  </a:lnTo>
                  <a:lnTo>
                    <a:pt x="0" y="284"/>
                  </a:lnTo>
                  <a:lnTo>
                    <a:pt x="1" y="298"/>
                  </a:lnTo>
                  <a:lnTo>
                    <a:pt x="2" y="313"/>
                  </a:lnTo>
                  <a:lnTo>
                    <a:pt x="4" y="327"/>
                  </a:lnTo>
                  <a:lnTo>
                    <a:pt x="6" y="341"/>
                  </a:lnTo>
                  <a:lnTo>
                    <a:pt x="9" y="354"/>
                  </a:lnTo>
                  <a:lnTo>
                    <a:pt x="13" y="368"/>
                  </a:lnTo>
                  <a:lnTo>
                    <a:pt x="18" y="381"/>
                  </a:lnTo>
                  <a:lnTo>
                    <a:pt x="23" y="394"/>
                  </a:lnTo>
                  <a:lnTo>
                    <a:pt x="28" y="406"/>
                  </a:lnTo>
                  <a:lnTo>
                    <a:pt x="34" y="418"/>
                  </a:lnTo>
                  <a:lnTo>
                    <a:pt x="41" y="430"/>
                  </a:lnTo>
                  <a:lnTo>
                    <a:pt x="49" y="442"/>
                  </a:lnTo>
                  <a:lnTo>
                    <a:pt x="57" y="453"/>
                  </a:lnTo>
                  <a:lnTo>
                    <a:pt x="65" y="464"/>
                  </a:lnTo>
                  <a:lnTo>
                    <a:pt x="74" y="474"/>
                  </a:lnTo>
                  <a:lnTo>
                    <a:pt x="83" y="484"/>
                  </a:lnTo>
                  <a:lnTo>
                    <a:pt x="93" y="493"/>
                  </a:lnTo>
                  <a:lnTo>
                    <a:pt x="103" y="502"/>
                  </a:lnTo>
                  <a:lnTo>
                    <a:pt x="114" y="510"/>
                  </a:lnTo>
                  <a:lnTo>
                    <a:pt x="125" y="518"/>
                  </a:lnTo>
                  <a:lnTo>
                    <a:pt x="136" y="526"/>
                  </a:lnTo>
                  <a:lnTo>
                    <a:pt x="148" y="532"/>
                  </a:lnTo>
                  <a:lnTo>
                    <a:pt x="160" y="539"/>
                  </a:lnTo>
                  <a:lnTo>
                    <a:pt x="173" y="544"/>
                  </a:lnTo>
                  <a:lnTo>
                    <a:pt x="186" y="549"/>
                  </a:lnTo>
                  <a:lnTo>
                    <a:pt x="199" y="554"/>
                  </a:lnTo>
                  <a:lnTo>
                    <a:pt x="212" y="558"/>
                  </a:lnTo>
                  <a:lnTo>
                    <a:pt x="226" y="561"/>
                  </a:lnTo>
                  <a:lnTo>
                    <a:pt x="240" y="563"/>
                  </a:lnTo>
                  <a:lnTo>
                    <a:pt x="254" y="565"/>
                  </a:lnTo>
                  <a:lnTo>
                    <a:pt x="269" y="566"/>
                  </a:lnTo>
                  <a:lnTo>
                    <a:pt x="284" y="567"/>
                  </a:lnTo>
                  <a:lnTo>
                    <a:pt x="284" y="567"/>
                  </a:lnTo>
                  <a:lnTo>
                    <a:pt x="298" y="566"/>
                  </a:lnTo>
                  <a:lnTo>
                    <a:pt x="313" y="565"/>
                  </a:lnTo>
                  <a:lnTo>
                    <a:pt x="327" y="563"/>
                  </a:lnTo>
                  <a:lnTo>
                    <a:pt x="341" y="561"/>
                  </a:lnTo>
                  <a:lnTo>
                    <a:pt x="354" y="558"/>
                  </a:lnTo>
                  <a:lnTo>
                    <a:pt x="368" y="554"/>
                  </a:lnTo>
                  <a:lnTo>
                    <a:pt x="381" y="549"/>
                  </a:lnTo>
                  <a:lnTo>
                    <a:pt x="394" y="544"/>
                  </a:lnTo>
                  <a:lnTo>
                    <a:pt x="406" y="539"/>
                  </a:lnTo>
                  <a:lnTo>
                    <a:pt x="418" y="532"/>
                  </a:lnTo>
                  <a:lnTo>
                    <a:pt x="430" y="526"/>
                  </a:lnTo>
                  <a:lnTo>
                    <a:pt x="442" y="518"/>
                  </a:lnTo>
                  <a:lnTo>
                    <a:pt x="453" y="510"/>
                  </a:lnTo>
                  <a:lnTo>
                    <a:pt x="463" y="502"/>
                  </a:lnTo>
                  <a:lnTo>
                    <a:pt x="474" y="493"/>
                  </a:lnTo>
                  <a:lnTo>
                    <a:pt x="484" y="484"/>
                  </a:lnTo>
                  <a:lnTo>
                    <a:pt x="493" y="474"/>
                  </a:lnTo>
                  <a:lnTo>
                    <a:pt x="502" y="464"/>
                  </a:lnTo>
                  <a:lnTo>
                    <a:pt x="510" y="453"/>
                  </a:lnTo>
                  <a:lnTo>
                    <a:pt x="518" y="442"/>
                  </a:lnTo>
                  <a:lnTo>
                    <a:pt x="525" y="430"/>
                  </a:lnTo>
                  <a:lnTo>
                    <a:pt x="532" y="418"/>
                  </a:lnTo>
                  <a:lnTo>
                    <a:pt x="538" y="406"/>
                  </a:lnTo>
                  <a:lnTo>
                    <a:pt x="544" y="394"/>
                  </a:lnTo>
                  <a:lnTo>
                    <a:pt x="549" y="381"/>
                  </a:lnTo>
                  <a:lnTo>
                    <a:pt x="554" y="368"/>
                  </a:lnTo>
                  <a:lnTo>
                    <a:pt x="557" y="354"/>
                  </a:lnTo>
                  <a:lnTo>
                    <a:pt x="561" y="341"/>
                  </a:lnTo>
                  <a:lnTo>
                    <a:pt x="563" y="327"/>
                  </a:lnTo>
                  <a:lnTo>
                    <a:pt x="565" y="313"/>
                  </a:lnTo>
                  <a:lnTo>
                    <a:pt x="566" y="298"/>
                  </a:lnTo>
                  <a:lnTo>
                    <a:pt x="566" y="284"/>
                  </a:lnTo>
                  <a:lnTo>
                    <a:pt x="566" y="284"/>
                  </a:lnTo>
                  <a:lnTo>
                    <a:pt x="566" y="270"/>
                  </a:lnTo>
                  <a:lnTo>
                    <a:pt x="565" y="255"/>
                  </a:lnTo>
                  <a:lnTo>
                    <a:pt x="563" y="240"/>
                  </a:lnTo>
                  <a:lnTo>
                    <a:pt x="561" y="226"/>
                  </a:lnTo>
                  <a:lnTo>
                    <a:pt x="558" y="213"/>
                  </a:lnTo>
                  <a:lnTo>
                    <a:pt x="554" y="199"/>
                  </a:lnTo>
                  <a:lnTo>
                    <a:pt x="549" y="186"/>
                  </a:lnTo>
                  <a:lnTo>
                    <a:pt x="544" y="174"/>
                  </a:lnTo>
                  <a:lnTo>
                    <a:pt x="539" y="161"/>
                  </a:lnTo>
                  <a:lnTo>
                    <a:pt x="532" y="149"/>
                  </a:lnTo>
                  <a:lnTo>
                    <a:pt x="526" y="137"/>
                  </a:lnTo>
                  <a:lnTo>
                    <a:pt x="518" y="126"/>
                  </a:lnTo>
                  <a:lnTo>
                    <a:pt x="511" y="115"/>
                  </a:lnTo>
                  <a:lnTo>
                    <a:pt x="502" y="104"/>
                  </a:lnTo>
                  <a:lnTo>
                    <a:pt x="493" y="94"/>
                  </a:lnTo>
                  <a:lnTo>
                    <a:pt x="484" y="84"/>
                  </a:lnTo>
                  <a:lnTo>
                    <a:pt x="474" y="75"/>
                  </a:lnTo>
                  <a:lnTo>
                    <a:pt x="464" y="66"/>
                  </a:lnTo>
                  <a:lnTo>
                    <a:pt x="454" y="57"/>
                  </a:lnTo>
                  <a:lnTo>
                    <a:pt x="443" y="49"/>
                  </a:lnTo>
                  <a:lnTo>
                    <a:pt x="431" y="42"/>
                  </a:lnTo>
                  <a:lnTo>
                    <a:pt x="419" y="35"/>
                  </a:lnTo>
                  <a:lnTo>
                    <a:pt x="407" y="29"/>
                  </a:lnTo>
                  <a:lnTo>
                    <a:pt x="395" y="23"/>
                  </a:lnTo>
                  <a:lnTo>
                    <a:pt x="382" y="18"/>
                  </a:lnTo>
                  <a:lnTo>
                    <a:pt x="369" y="14"/>
                  </a:lnTo>
                  <a:lnTo>
                    <a:pt x="356" y="10"/>
                  </a:lnTo>
                  <a:lnTo>
                    <a:pt x="342" y="7"/>
                  </a:lnTo>
                  <a:lnTo>
                    <a:pt x="328" y="4"/>
                  </a:lnTo>
                  <a:lnTo>
                    <a:pt x="314" y="2"/>
                  </a:lnTo>
                  <a:lnTo>
                    <a:pt x="300" y="1"/>
                  </a:lnTo>
                  <a:lnTo>
                    <a:pt x="286" y="0"/>
                  </a:lnTo>
                  <a:lnTo>
                    <a:pt x="282" y="0"/>
                  </a:lnTo>
                  <a:close/>
                  <a:moveTo>
                    <a:pt x="95" y="90"/>
                  </a:moveTo>
                  <a:lnTo>
                    <a:pt x="95" y="90"/>
                  </a:lnTo>
                  <a:lnTo>
                    <a:pt x="111" y="76"/>
                  </a:lnTo>
                  <a:lnTo>
                    <a:pt x="128" y="63"/>
                  </a:lnTo>
                  <a:lnTo>
                    <a:pt x="147" y="51"/>
                  </a:lnTo>
                  <a:lnTo>
                    <a:pt x="166" y="41"/>
                  </a:lnTo>
                  <a:lnTo>
                    <a:pt x="185" y="32"/>
                  </a:lnTo>
                  <a:lnTo>
                    <a:pt x="206" y="25"/>
                  </a:lnTo>
                  <a:lnTo>
                    <a:pt x="226" y="20"/>
                  </a:lnTo>
                  <a:lnTo>
                    <a:pt x="248" y="16"/>
                  </a:lnTo>
                  <a:lnTo>
                    <a:pt x="248" y="16"/>
                  </a:lnTo>
                  <a:lnTo>
                    <a:pt x="254" y="15"/>
                  </a:lnTo>
                  <a:lnTo>
                    <a:pt x="254" y="15"/>
                  </a:lnTo>
                  <a:lnTo>
                    <a:pt x="247" y="19"/>
                  </a:lnTo>
                  <a:lnTo>
                    <a:pt x="247" y="19"/>
                  </a:lnTo>
                  <a:lnTo>
                    <a:pt x="233" y="30"/>
                  </a:lnTo>
                  <a:lnTo>
                    <a:pt x="215" y="46"/>
                  </a:lnTo>
                  <a:lnTo>
                    <a:pt x="206" y="55"/>
                  </a:lnTo>
                  <a:lnTo>
                    <a:pt x="196" y="66"/>
                  </a:lnTo>
                  <a:lnTo>
                    <a:pt x="186" y="78"/>
                  </a:lnTo>
                  <a:lnTo>
                    <a:pt x="176" y="92"/>
                  </a:lnTo>
                  <a:lnTo>
                    <a:pt x="176" y="92"/>
                  </a:lnTo>
                  <a:lnTo>
                    <a:pt x="176" y="92"/>
                  </a:lnTo>
                  <a:lnTo>
                    <a:pt x="176" y="92"/>
                  </a:lnTo>
                  <a:lnTo>
                    <a:pt x="94" y="92"/>
                  </a:lnTo>
                  <a:lnTo>
                    <a:pt x="94" y="92"/>
                  </a:lnTo>
                  <a:lnTo>
                    <a:pt x="95" y="90"/>
                  </a:lnTo>
                  <a:lnTo>
                    <a:pt x="95" y="90"/>
                  </a:lnTo>
                  <a:close/>
                  <a:moveTo>
                    <a:pt x="194" y="90"/>
                  </a:moveTo>
                  <a:lnTo>
                    <a:pt x="194" y="90"/>
                  </a:lnTo>
                  <a:lnTo>
                    <a:pt x="203" y="79"/>
                  </a:lnTo>
                  <a:lnTo>
                    <a:pt x="212" y="69"/>
                  </a:lnTo>
                  <a:lnTo>
                    <a:pt x="230" y="50"/>
                  </a:lnTo>
                  <a:lnTo>
                    <a:pt x="247" y="36"/>
                  </a:lnTo>
                  <a:lnTo>
                    <a:pt x="262" y="25"/>
                  </a:lnTo>
                  <a:lnTo>
                    <a:pt x="262" y="25"/>
                  </a:lnTo>
                  <a:lnTo>
                    <a:pt x="278" y="15"/>
                  </a:lnTo>
                  <a:lnTo>
                    <a:pt x="278" y="15"/>
                  </a:lnTo>
                  <a:lnTo>
                    <a:pt x="278" y="92"/>
                  </a:lnTo>
                  <a:lnTo>
                    <a:pt x="278" y="92"/>
                  </a:lnTo>
                  <a:lnTo>
                    <a:pt x="192" y="92"/>
                  </a:lnTo>
                  <a:lnTo>
                    <a:pt x="192" y="92"/>
                  </a:lnTo>
                  <a:lnTo>
                    <a:pt x="194" y="90"/>
                  </a:lnTo>
                  <a:lnTo>
                    <a:pt x="194" y="90"/>
                  </a:lnTo>
                  <a:close/>
                  <a:moveTo>
                    <a:pt x="290" y="15"/>
                  </a:moveTo>
                  <a:lnTo>
                    <a:pt x="290" y="15"/>
                  </a:lnTo>
                  <a:lnTo>
                    <a:pt x="305" y="25"/>
                  </a:lnTo>
                  <a:lnTo>
                    <a:pt x="305" y="25"/>
                  </a:lnTo>
                  <a:lnTo>
                    <a:pt x="320" y="36"/>
                  </a:lnTo>
                  <a:lnTo>
                    <a:pt x="337" y="50"/>
                  </a:lnTo>
                  <a:lnTo>
                    <a:pt x="355" y="69"/>
                  </a:lnTo>
                  <a:lnTo>
                    <a:pt x="364" y="79"/>
                  </a:lnTo>
                  <a:lnTo>
                    <a:pt x="373" y="90"/>
                  </a:lnTo>
                  <a:lnTo>
                    <a:pt x="373" y="90"/>
                  </a:lnTo>
                  <a:lnTo>
                    <a:pt x="374" y="92"/>
                  </a:lnTo>
                  <a:lnTo>
                    <a:pt x="374" y="92"/>
                  </a:lnTo>
                  <a:lnTo>
                    <a:pt x="290" y="92"/>
                  </a:lnTo>
                  <a:lnTo>
                    <a:pt x="290" y="92"/>
                  </a:lnTo>
                  <a:lnTo>
                    <a:pt x="290" y="15"/>
                  </a:lnTo>
                  <a:lnTo>
                    <a:pt x="290" y="15"/>
                  </a:lnTo>
                  <a:close/>
                  <a:moveTo>
                    <a:pt x="391" y="92"/>
                  </a:moveTo>
                  <a:lnTo>
                    <a:pt x="391" y="92"/>
                  </a:lnTo>
                  <a:lnTo>
                    <a:pt x="376" y="72"/>
                  </a:lnTo>
                  <a:lnTo>
                    <a:pt x="359" y="53"/>
                  </a:lnTo>
                  <a:lnTo>
                    <a:pt x="340" y="35"/>
                  </a:lnTo>
                  <a:lnTo>
                    <a:pt x="319" y="19"/>
                  </a:lnTo>
                  <a:lnTo>
                    <a:pt x="319" y="19"/>
                  </a:lnTo>
                  <a:lnTo>
                    <a:pt x="314" y="16"/>
                  </a:lnTo>
                  <a:lnTo>
                    <a:pt x="314" y="16"/>
                  </a:lnTo>
                  <a:lnTo>
                    <a:pt x="320" y="16"/>
                  </a:lnTo>
                  <a:lnTo>
                    <a:pt x="320" y="16"/>
                  </a:lnTo>
                  <a:lnTo>
                    <a:pt x="341" y="20"/>
                  </a:lnTo>
                  <a:lnTo>
                    <a:pt x="362" y="25"/>
                  </a:lnTo>
                  <a:lnTo>
                    <a:pt x="382" y="32"/>
                  </a:lnTo>
                  <a:lnTo>
                    <a:pt x="402" y="41"/>
                  </a:lnTo>
                  <a:lnTo>
                    <a:pt x="420" y="51"/>
                  </a:lnTo>
                  <a:lnTo>
                    <a:pt x="438" y="63"/>
                  </a:lnTo>
                  <a:lnTo>
                    <a:pt x="455" y="76"/>
                  </a:lnTo>
                  <a:lnTo>
                    <a:pt x="471" y="90"/>
                  </a:lnTo>
                  <a:lnTo>
                    <a:pt x="471" y="90"/>
                  </a:lnTo>
                  <a:lnTo>
                    <a:pt x="473" y="92"/>
                  </a:lnTo>
                  <a:lnTo>
                    <a:pt x="473" y="92"/>
                  </a:lnTo>
                  <a:lnTo>
                    <a:pt x="391" y="92"/>
                  </a:lnTo>
                  <a:lnTo>
                    <a:pt x="391" y="92"/>
                  </a:lnTo>
                  <a:lnTo>
                    <a:pt x="391" y="92"/>
                  </a:lnTo>
                  <a:lnTo>
                    <a:pt x="391" y="92"/>
                  </a:lnTo>
                  <a:close/>
                  <a:moveTo>
                    <a:pt x="167" y="105"/>
                  </a:moveTo>
                  <a:lnTo>
                    <a:pt x="167" y="105"/>
                  </a:lnTo>
                  <a:lnTo>
                    <a:pt x="166" y="107"/>
                  </a:lnTo>
                  <a:lnTo>
                    <a:pt x="166" y="107"/>
                  </a:lnTo>
                  <a:lnTo>
                    <a:pt x="156" y="126"/>
                  </a:lnTo>
                  <a:lnTo>
                    <a:pt x="148" y="145"/>
                  </a:lnTo>
                  <a:lnTo>
                    <a:pt x="141" y="165"/>
                  </a:lnTo>
                  <a:lnTo>
                    <a:pt x="136" y="185"/>
                  </a:lnTo>
                  <a:lnTo>
                    <a:pt x="136" y="185"/>
                  </a:lnTo>
                  <a:lnTo>
                    <a:pt x="136" y="186"/>
                  </a:lnTo>
                  <a:lnTo>
                    <a:pt x="136" y="186"/>
                  </a:lnTo>
                  <a:lnTo>
                    <a:pt x="32" y="186"/>
                  </a:lnTo>
                  <a:lnTo>
                    <a:pt x="32" y="186"/>
                  </a:lnTo>
                  <a:lnTo>
                    <a:pt x="33" y="185"/>
                  </a:lnTo>
                  <a:lnTo>
                    <a:pt x="33" y="185"/>
                  </a:lnTo>
                  <a:lnTo>
                    <a:pt x="42" y="163"/>
                  </a:lnTo>
                  <a:lnTo>
                    <a:pt x="53" y="143"/>
                  </a:lnTo>
                  <a:lnTo>
                    <a:pt x="66" y="124"/>
                  </a:lnTo>
                  <a:lnTo>
                    <a:pt x="81" y="106"/>
                  </a:lnTo>
                  <a:lnTo>
                    <a:pt x="81" y="106"/>
                  </a:lnTo>
                  <a:lnTo>
                    <a:pt x="81" y="105"/>
                  </a:lnTo>
                  <a:lnTo>
                    <a:pt x="81" y="105"/>
                  </a:lnTo>
                  <a:lnTo>
                    <a:pt x="167" y="105"/>
                  </a:lnTo>
                  <a:lnTo>
                    <a:pt x="167" y="105"/>
                  </a:lnTo>
                  <a:close/>
                  <a:moveTo>
                    <a:pt x="278" y="105"/>
                  </a:moveTo>
                  <a:lnTo>
                    <a:pt x="278" y="105"/>
                  </a:lnTo>
                  <a:lnTo>
                    <a:pt x="278" y="186"/>
                  </a:lnTo>
                  <a:lnTo>
                    <a:pt x="278" y="186"/>
                  </a:lnTo>
                  <a:lnTo>
                    <a:pt x="149" y="186"/>
                  </a:lnTo>
                  <a:lnTo>
                    <a:pt x="149" y="186"/>
                  </a:lnTo>
                  <a:lnTo>
                    <a:pt x="150" y="185"/>
                  </a:lnTo>
                  <a:lnTo>
                    <a:pt x="150" y="185"/>
                  </a:lnTo>
                  <a:lnTo>
                    <a:pt x="155" y="164"/>
                  </a:lnTo>
                  <a:lnTo>
                    <a:pt x="162" y="144"/>
                  </a:lnTo>
                  <a:lnTo>
                    <a:pt x="172" y="125"/>
                  </a:lnTo>
                  <a:lnTo>
                    <a:pt x="183" y="106"/>
                  </a:lnTo>
                  <a:lnTo>
                    <a:pt x="183" y="106"/>
                  </a:lnTo>
                  <a:lnTo>
                    <a:pt x="183" y="105"/>
                  </a:lnTo>
                  <a:lnTo>
                    <a:pt x="183" y="105"/>
                  </a:lnTo>
                  <a:lnTo>
                    <a:pt x="278" y="105"/>
                  </a:lnTo>
                  <a:lnTo>
                    <a:pt x="278" y="105"/>
                  </a:lnTo>
                  <a:close/>
                  <a:moveTo>
                    <a:pt x="384" y="105"/>
                  </a:moveTo>
                  <a:lnTo>
                    <a:pt x="384" y="105"/>
                  </a:lnTo>
                  <a:lnTo>
                    <a:pt x="384" y="106"/>
                  </a:lnTo>
                  <a:lnTo>
                    <a:pt x="384" y="106"/>
                  </a:lnTo>
                  <a:lnTo>
                    <a:pt x="395" y="125"/>
                  </a:lnTo>
                  <a:lnTo>
                    <a:pt x="404" y="144"/>
                  </a:lnTo>
                  <a:lnTo>
                    <a:pt x="412" y="164"/>
                  </a:lnTo>
                  <a:lnTo>
                    <a:pt x="417" y="185"/>
                  </a:lnTo>
                  <a:lnTo>
                    <a:pt x="417" y="185"/>
                  </a:lnTo>
                  <a:lnTo>
                    <a:pt x="417" y="186"/>
                  </a:lnTo>
                  <a:lnTo>
                    <a:pt x="417" y="186"/>
                  </a:lnTo>
                  <a:lnTo>
                    <a:pt x="290" y="186"/>
                  </a:lnTo>
                  <a:lnTo>
                    <a:pt x="290" y="186"/>
                  </a:lnTo>
                  <a:lnTo>
                    <a:pt x="290" y="105"/>
                  </a:lnTo>
                  <a:lnTo>
                    <a:pt x="290" y="105"/>
                  </a:lnTo>
                  <a:lnTo>
                    <a:pt x="384" y="105"/>
                  </a:lnTo>
                  <a:lnTo>
                    <a:pt x="384" y="105"/>
                  </a:lnTo>
                  <a:close/>
                  <a:moveTo>
                    <a:pt x="486" y="105"/>
                  </a:moveTo>
                  <a:lnTo>
                    <a:pt x="486" y="105"/>
                  </a:lnTo>
                  <a:lnTo>
                    <a:pt x="486" y="106"/>
                  </a:lnTo>
                  <a:lnTo>
                    <a:pt x="486" y="106"/>
                  </a:lnTo>
                  <a:lnTo>
                    <a:pt x="501" y="124"/>
                  </a:lnTo>
                  <a:lnTo>
                    <a:pt x="514" y="143"/>
                  </a:lnTo>
                  <a:lnTo>
                    <a:pt x="525" y="163"/>
                  </a:lnTo>
                  <a:lnTo>
                    <a:pt x="534" y="185"/>
                  </a:lnTo>
                  <a:lnTo>
                    <a:pt x="534" y="185"/>
                  </a:lnTo>
                  <a:lnTo>
                    <a:pt x="535" y="186"/>
                  </a:lnTo>
                  <a:lnTo>
                    <a:pt x="535" y="186"/>
                  </a:lnTo>
                  <a:lnTo>
                    <a:pt x="431" y="186"/>
                  </a:lnTo>
                  <a:lnTo>
                    <a:pt x="431" y="186"/>
                  </a:lnTo>
                  <a:lnTo>
                    <a:pt x="431" y="185"/>
                  </a:lnTo>
                  <a:lnTo>
                    <a:pt x="431" y="185"/>
                  </a:lnTo>
                  <a:lnTo>
                    <a:pt x="426" y="165"/>
                  </a:lnTo>
                  <a:lnTo>
                    <a:pt x="419" y="145"/>
                  </a:lnTo>
                  <a:lnTo>
                    <a:pt x="411" y="126"/>
                  </a:lnTo>
                  <a:lnTo>
                    <a:pt x="400" y="107"/>
                  </a:lnTo>
                  <a:lnTo>
                    <a:pt x="400" y="107"/>
                  </a:lnTo>
                  <a:lnTo>
                    <a:pt x="400" y="105"/>
                  </a:lnTo>
                  <a:lnTo>
                    <a:pt x="400" y="105"/>
                  </a:lnTo>
                  <a:lnTo>
                    <a:pt x="486" y="105"/>
                  </a:lnTo>
                  <a:lnTo>
                    <a:pt x="486" y="105"/>
                  </a:lnTo>
                  <a:close/>
                  <a:moveTo>
                    <a:pt x="540" y="199"/>
                  </a:moveTo>
                  <a:lnTo>
                    <a:pt x="540" y="199"/>
                  </a:lnTo>
                  <a:lnTo>
                    <a:pt x="540" y="200"/>
                  </a:lnTo>
                  <a:lnTo>
                    <a:pt x="540" y="200"/>
                  </a:lnTo>
                  <a:lnTo>
                    <a:pt x="545" y="220"/>
                  </a:lnTo>
                  <a:lnTo>
                    <a:pt x="549" y="242"/>
                  </a:lnTo>
                  <a:lnTo>
                    <a:pt x="552" y="263"/>
                  </a:lnTo>
                  <a:lnTo>
                    <a:pt x="553" y="284"/>
                  </a:lnTo>
                  <a:lnTo>
                    <a:pt x="553" y="284"/>
                  </a:lnTo>
                  <a:lnTo>
                    <a:pt x="552" y="305"/>
                  </a:lnTo>
                  <a:lnTo>
                    <a:pt x="549" y="326"/>
                  </a:lnTo>
                  <a:lnTo>
                    <a:pt x="545" y="347"/>
                  </a:lnTo>
                  <a:lnTo>
                    <a:pt x="540" y="367"/>
                  </a:lnTo>
                  <a:lnTo>
                    <a:pt x="540" y="367"/>
                  </a:lnTo>
                  <a:lnTo>
                    <a:pt x="539" y="368"/>
                  </a:lnTo>
                  <a:lnTo>
                    <a:pt x="539" y="368"/>
                  </a:lnTo>
                  <a:lnTo>
                    <a:pt x="27" y="368"/>
                  </a:lnTo>
                  <a:lnTo>
                    <a:pt x="27" y="368"/>
                  </a:lnTo>
                  <a:lnTo>
                    <a:pt x="27" y="367"/>
                  </a:lnTo>
                  <a:lnTo>
                    <a:pt x="27" y="367"/>
                  </a:lnTo>
                  <a:lnTo>
                    <a:pt x="27" y="367"/>
                  </a:lnTo>
                  <a:lnTo>
                    <a:pt x="21" y="347"/>
                  </a:lnTo>
                  <a:lnTo>
                    <a:pt x="17" y="326"/>
                  </a:lnTo>
                  <a:lnTo>
                    <a:pt x="15" y="305"/>
                  </a:lnTo>
                  <a:lnTo>
                    <a:pt x="14" y="284"/>
                  </a:lnTo>
                  <a:lnTo>
                    <a:pt x="14" y="284"/>
                  </a:lnTo>
                  <a:lnTo>
                    <a:pt x="15" y="263"/>
                  </a:lnTo>
                  <a:lnTo>
                    <a:pt x="17" y="242"/>
                  </a:lnTo>
                  <a:lnTo>
                    <a:pt x="21" y="220"/>
                  </a:lnTo>
                  <a:lnTo>
                    <a:pt x="27" y="200"/>
                  </a:lnTo>
                  <a:lnTo>
                    <a:pt x="27" y="200"/>
                  </a:lnTo>
                  <a:lnTo>
                    <a:pt x="27" y="199"/>
                  </a:lnTo>
                  <a:lnTo>
                    <a:pt x="27" y="199"/>
                  </a:lnTo>
                  <a:lnTo>
                    <a:pt x="540" y="199"/>
                  </a:lnTo>
                  <a:lnTo>
                    <a:pt x="540" y="199"/>
                  </a:lnTo>
                  <a:close/>
                  <a:moveTo>
                    <a:pt x="136" y="381"/>
                  </a:moveTo>
                  <a:lnTo>
                    <a:pt x="136" y="381"/>
                  </a:lnTo>
                  <a:lnTo>
                    <a:pt x="136" y="381"/>
                  </a:lnTo>
                  <a:lnTo>
                    <a:pt x="136" y="381"/>
                  </a:lnTo>
                  <a:lnTo>
                    <a:pt x="141" y="402"/>
                  </a:lnTo>
                  <a:lnTo>
                    <a:pt x="148" y="421"/>
                  </a:lnTo>
                  <a:lnTo>
                    <a:pt x="156" y="441"/>
                  </a:lnTo>
                  <a:lnTo>
                    <a:pt x="166" y="460"/>
                  </a:lnTo>
                  <a:lnTo>
                    <a:pt x="166" y="460"/>
                  </a:lnTo>
                  <a:lnTo>
                    <a:pt x="167" y="461"/>
                  </a:lnTo>
                  <a:lnTo>
                    <a:pt x="167" y="461"/>
                  </a:lnTo>
                  <a:lnTo>
                    <a:pt x="81" y="461"/>
                  </a:lnTo>
                  <a:lnTo>
                    <a:pt x="81" y="461"/>
                  </a:lnTo>
                  <a:lnTo>
                    <a:pt x="81" y="461"/>
                  </a:lnTo>
                  <a:lnTo>
                    <a:pt x="81" y="461"/>
                  </a:lnTo>
                  <a:lnTo>
                    <a:pt x="81" y="461"/>
                  </a:lnTo>
                  <a:lnTo>
                    <a:pt x="66" y="443"/>
                  </a:lnTo>
                  <a:lnTo>
                    <a:pt x="53" y="423"/>
                  </a:lnTo>
                  <a:lnTo>
                    <a:pt x="42" y="403"/>
                  </a:lnTo>
                  <a:lnTo>
                    <a:pt x="33" y="382"/>
                  </a:lnTo>
                  <a:lnTo>
                    <a:pt x="33" y="382"/>
                  </a:lnTo>
                  <a:lnTo>
                    <a:pt x="32" y="381"/>
                  </a:lnTo>
                  <a:lnTo>
                    <a:pt x="32" y="381"/>
                  </a:lnTo>
                  <a:lnTo>
                    <a:pt x="136" y="381"/>
                  </a:lnTo>
                  <a:lnTo>
                    <a:pt x="136" y="381"/>
                  </a:lnTo>
                  <a:close/>
                  <a:moveTo>
                    <a:pt x="278" y="381"/>
                  </a:moveTo>
                  <a:lnTo>
                    <a:pt x="278" y="381"/>
                  </a:lnTo>
                  <a:lnTo>
                    <a:pt x="278" y="461"/>
                  </a:lnTo>
                  <a:lnTo>
                    <a:pt x="278" y="461"/>
                  </a:lnTo>
                  <a:lnTo>
                    <a:pt x="183" y="461"/>
                  </a:lnTo>
                  <a:lnTo>
                    <a:pt x="183" y="461"/>
                  </a:lnTo>
                  <a:lnTo>
                    <a:pt x="183" y="461"/>
                  </a:lnTo>
                  <a:lnTo>
                    <a:pt x="183" y="461"/>
                  </a:lnTo>
                  <a:lnTo>
                    <a:pt x="172" y="442"/>
                  </a:lnTo>
                  <a:lnTo>
                    <a:pt x="162" y="422"/>
                  </a:lnTo>
                  <a:lnTo>
                    <a:pt x="155" y="402"/>
                  </a:lnTo>
                  <a:lnTo>
                    <a:pt x="150" y="382"/>
                  </a:lnTo>
                  <a:lnTo>
                    <a:pt x="150" y="382"/>
                  </a:lnTo>
                  <a:lnTo>
                    <a:pt x="149" y="381"/>
                  </a:lnTo>
                  <a:lnTo>
                    <a:pt x="149" y="381"/>
                  </a:lnTo>
                  <a:lnTo>
                    <a:pt x="278" y="381"/>
                  </a:lnTo>
                  <a:lnTo>
                    <a:pt x="278" y="381"/>
                  </a:lnTo>
                  <a:close/>
                  <a:moveTo>
                    <a:pt x="417" y="381"/>
                  </a:moveTo>
                  <a:lnTo>
                    <a:pt x="417" y="381"/>
                  </a:lnTo>
                  <a:lnTo>
                    <a:pt x="417" y="382"/>
                  </a:lnTo>
                  <a:lnTo>
                    <a:pt x="417" y="382"/>
                  </a:lnTo>
                  <a:lnTo>
                    <a:pt x="412" y="402"/>
                  </a:lnTo>
                  <a:lnTo>
                    <a:pt x="404" y="422"/>
                  </a:lnTo>
                  <a:lnTo>
                    <a:pt x="395" y="442"/>
                  </a:lnTo>
                  <a:lnTo>
                    <a:pt x="384" y="461"/>
                  </a:lnTo>
                  <a:lnTo>
                    <a:pt x="384" y="461"/>
                  </a:lnTo>
                  <a:lnTo>
                    <a:pt x="384" y="461"/>
                  </a:lnTo>
                  <a:lnTo>
                    <a:pt x="384" y="461"/>
                  </a:lnTo>
                  <a:lnTo>
                    <a:pt x="290" y="461"/>
                  </a:lnTo>
                  <a:lnTo>
                    <a:pt x="290" y="461"/>
                  </a:lnTo>
                  <a:lnTo>
                    <a:pt x="290" y="381"/>
                  </a:lnTo>
                  <a:lnTo>
                    <a:pt x="290" y="381"/>
                  </a:lnTo>
                  <a:lnTo>
                    <a:pt x="417" y="381"/>
                  </a:lnTo>
                  <a:lnTo>
                    <a:pt x="417" y="381"/>
                  </a:lnTo>
                  <a:close/>
                  <a:moveTo>
                    <a:pt x="535" y="381"/>
                  </a:moveTo>
                  <a:lnTo>
                    <a:pt x="535" y="381"/>
                  </a:lnTo>
                  <a:lnTo>
                    <a:pt x="534" y="382"/>
                  </a:lnTo>
                  <a:lnTo>
                    <a:pt x="534" y="382"/>
                  </a:lnTo>
                  <a:lnTo>
                    <a:pt x="525" y="403"/>
                  </a:lnTo>
                  <a:lnTo>
                    <a:pt x="514" y="423"/>
                  </a:lnTo>
                  <a:lnTo>
                    <a:pt x="501" y="443"/>
                  </a:lnTo>
                  <a:lnTo>
                    <a:pt x="486" y="461"/>
                  </a:lnTo>
                  <a:lnTo>
                    <a:pt x="486" y="461"/>
                  </a:lnTo>
                  <a:lnTo>
                    <a:pt x="486" y="461"/>
                  </a:lnTo>
                  <a:lnTo>
                    <a:pt x="486" y="461"/>
                  </a:lnTo>
                  <a:lnTo>
                    <a:pt x="400" y="461"/>
                  </a:lnTo>
                  <a:lnTo>
                    <a:pt x="400" y="461"/>
                  </a:lnTo>
                  <a:lnTo>
                    <a:pt x="400" y="460"/>
                  </a:lnTo>
                  <a:lnTo>
                    <a:pt x="400" y="460"/>
                  </a:lnTo>
                  <a:lnTo>
                    <a:pt x="400" y="460"/>
                  </a:lnTo>
                  <a:lnTo>
                    <a:pt x="411" y="441"/>
                  </a:lnTo>
                  <a:lnTo>
                    <a:pt x="419" y="421"/>
                  </a:lnTo>
                  <a:lnTo>
                    <a:pt x="426" y="402"/>
                  </a:lnTo>
                  <a:lnTo>
                    <a:pt x="431" y="381"/>
                  </a:lnTo>
                  <a:lnTo>
                    <a:pt x="431" y="381"/>
                  </a:lnTo>
                  <a:lnTo>
                    <a:pt x="431" y="381"/>
                  </a:lnTo>
                  <a:lnTo>
                    <a:pt x="431" y="381"/>
                  </a:lnTo>
                  <a:lnTo>
                    <a:pt x="535" y="381"/>
                  </a:lnTo>
                  <a:lnTo>
                    <a:pt x="535" y="381"/>
                  </a:lnTo>
                  <a:close/>
                  <a:moveTo>
                    <a:pt x="176" y="475"/>
                  </a:moveTo>
                  <a:lnTo>
                    <a:pt x="176" y="475"/>
                  </a:lnTo>
                  <a:lnTo>
                    <a:pt x="176" y="475"/>
                  </a:lnTo>
                  <a:lnTo>
                    <a:pt x="176" y="475"/>
                  </a:lnTo>
                  <a:lnTo>
                    <a:pt x="191" y="495"/>
                  </a:lnTo>
                  <a:lnTo>
                    <a:pt x="208" y="513"/>
                  </a:lnTo>
                  <a:lnTo>
                    <a:pt x="227" y="531"/>
                  </a:lnTo>
                  <a:lnTo>
                    <a:pt x="247" y="548"/>
                  </a:lnTo>
                  <a:lnTo>
                    <a:pt x="247" y="548"/>
                  </a:lnTo>
                  <a:lnTo>
                    <a:pt x="253" y="551"/>
                  </a:lnTo>
                  <a:lnTo>
                    <a:pt x="253" y="551"/>
                  </a:lnTo>
                  <a:lnTo>
                    <a:pt x="247" y="550"/>
                  </a:lnTo>
                  <a:lnTo>
                    <a:pt x="247" y="550"/>
                  </a:lnTo>
                  <a:lnTo>
                    <a:pt x="247" y="550"/>
                  </a:lnTo>
                  <a:lnTo>
                    <a:pt x="226" y="546"/>
                  </a:lnTo>
                  <a:lnTo>
                    <a:pt x="205" y="541"/>
                  </a:lnTo>
                  <a:lnTo>
                    <a:pt x="185" y="534"/>
                  </a:lnTo>
                  <a:lnTo>
                    <a:pt x="165" y="525"/>
                  </a:lnTo>
                  <a:lnTo>
                    <a:pt x="146" y="515"/>
                  </a:lnTo>
                  <a:lnTo>
                    <a:pt x="129" y="504"/>
                  </a:lnTo>
                  <a:lnTo>
                    <a:pt x="111" y="491"/>
                  </a:lnTo>
                  <a:lnTo>
                    <a:pt x="95" y="476"/>
                  </a:lnTo>
                  <a:lnTo>
                    <a:pt x="95" y="476"/>
                  </a:lnTo>
                  <a:lnTo>
                    <a:pt x="94" y="475"/>
                  </a:lnTo>
                  <a:lnTo>
                    <a:pt x="94" y="475"/>
                  </a:lnTo>
                  <a:lnTo>
                    <a:pt x="176" y="475"/>
                  </a:lnTo>
                  <a:lnTo>
                    <a:pt x="176" y="475"/>
                  </a:lnTo>
                  <a:close/>
                  <a:moveTo>
                    <a:pt x="278" y="475"/>
                  </a:moveTo>
                  <a:lnTo>
                    <a:pt x="278" y="475"/>
                  </a:lnTo>
                  <a:lnTo>
                    <a:pt x="278" y="552"/>
                  </a:lnTo>
                  <a:lnTo>
                    <a:pt x="278" y="552"/>
                  </a:lnTo>
                  <a:lnTo>
                    <a:pt x="262" y="542"/>
                  </a:lnTo>
                  <a:lnTo>
                    <a:pt x="262" y="542"/>
                  </a:lnTo>
                  <a:lnTo>
                    <a:pt x="247" y="531"/>
                  </a:lnTo>
                  <a:lnTo>
                    <a:pt x="230" y="516"/>
                  </a:lnTo>
                  <a:lnTo>
                    <a:pt x="212" y="498"/>
                  </a:lnTo>
                  <a:lnTo>
                    <a:pt x="203" y="487"/>
                  </a:lnTo>
                  <a:lnTo>
                    <a:pt x="194" y="476"/>
                  </a:lnTo>
                  <a:lnTo>
                    <a:pt x="194" y="476"/>
                  </a:lnTo>
                  <a:lnTo>
                    <a:pt x="192" y="475"/>
                  </a:lnTo>
                  <a:lnTo>
                    <a:pt x="192" y="475"/>
                  </a:lnTo>
                  <a:lnTo>
                    <a:pt x="278" y="475"/>
                  </a:lnTo>
                  <a:lnTo>
                    <a:pt x="278" y="475"/>
                  </a:lnTo>
                  <a:close/>
                  <a:moveTo>
                    <a:pt x="374" y="475"/>
                  </a:moveTo>
                  <a:lnTo>
                    <a:pt x="374" y="475"/>
                  </a:lnTo>
                  <a:lnTo>
                    <a:pt x="373" y="476"/>
                  </a:lnTo>
                  <a:lnTo>
                    <a:pt x="373" y="476"/>
                  </a:lnTo>
                  <a:lnTo>
                    <a:pt x="364" y="487"/>
                  </a:lnTo>
                  <a:lnTo>
                    <a:pt x="355" y="498"/>
                  </a:lnTo>
                  <a:lnTo>
                    <a:pt x="337" y="516"/>
                  </a:lnTo>
                  <a:lnTo>
                    <a:pt x="320" y="531"/>
                  </a:lnTo>
                  <a:lnTo>
                    <a:pt x="305" y="542"/>
                  </a:lnTo>
                  <a:lnTo>
                    <a:pt x="305" y="542"/>
                  </a:lnTo>
                  <a:lnTo>
                    <a:pt x="290" y="552"/>
                  </a:lnTo>
                  <a:lnTo>
                    <a:pt x="290" y="552"/>
                  </a:lnTo>
                  <a:lnTo>
                    <a:pt x="290" y="475"/>
                  </a:lnTo>
                  <a:lnTo>
                    <a:pt x="290" y="475"/>
                  </a:lnTo>
                  <a:lnTo>
                    <a:pt x="374" y="475"/>
                  </a:lnTo>
                  <a:lnTo>
                    <a:pt x="374" y="475"/>
                  </a:lnTo>
                  <a:close/>
                  <a:moveTo>
                    <a:pt x="473" y="475"/>
                  </a:moveTo>
                  <a:lnTo>
                    <a:pt x="473" y="475"/>
                  </a:lnTo>
                  <a:lnTo>
                    <a:pt x="471" y="476"/>
                  </a:lnTo>
                  <a:lnTo>
                    <a:pt x="471" y="476"/>
                  </a:lnTo>
                  <a:lnTo>
                    <a:pt x="455" y="491"/>
                  </a:lnTo>
                  <a:lnTo>
                    <a:pt x="438" y="504"/>
                  </a:lnTo>
                  <a:lnTo>
                    <a:pt x="420" y="515"/>
                  </a:lnTo>
                  <a:lnTo>
                    <a:pt x="401" y="525"/>
                  </a:lnTo>
                  <a:lnTo>
                    <a:pt x="382" y="534"/>
                  </a:lnTo>
                  <a:lnTo>
                    <a:pt x="361" y="541"/>
                  </a:lnTo>
                  <a:lnTo>
                    <a:pt x="340" y="547"/>
                  </a:lnTo>
                  <a:lnTo>
                    <a:pt x="319" y="551"/>
                  </a:lnTo>
                  <a:lnTo>
                    <a:pt x="319" y="551"/>
                  </a:lnTo>
                  <a:lnTo>
                    <a:pt x="313" y="551"/>
                  </a:lnTo>
                  <a:lnTo>
                    <a:pt x="313" y="551"/>
                  </a:lnTo>
                  <a:lnTo>
                    <a:pt x="319" y="547"/>
                  </a:lnTo>
                  <a:lnTo>
                    <a:pt x="319" y="547"/>
                  </a:lnTo>
                  <a:lnTo>
                    <a:pt x="334" y="537"/>
                  </a:lnTo>
                  <a:lnTo>
                    <a:pt x="351" y="521"/>
                  </a:lnTo>
                  <a:lnTo>
                    <a:pt x="361" y="511"/>
                  </a:lnTo>
                  <a:lnTo>
                    <a:pt x="371" y="500"/>
                  </a:lnTo>
                  <a:lnTo>
                    <a:pt x="381" y="488"/>
                  </a:lnTo>
                  <a:lnTo>
                    <a:pt x="391" y="475"/>
                  </a:lnTo>
                  <a:lnTo>
                    <a:pt x="391" y="475"/>
                  </a:lnTo>
                  <a:lnTo>
                    <a:pt x="391" y="475"/>
                  </a:lnTo>
                  <a:lnTo>
                    <a:pt x="391" y="475"/>
                  </a:lnTo>
                  <a:lnTo>
                    <a:pt x="473" y="475"/>
                  </a:lnTo>
                  <a:lnTo>
                    <a:pt x="473" y="47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6" name="Freeform 27"/>
            <p:cNvSpPr>
              <a:spLocks/>
            </p:cNvSpPr>
            <p:nvPr userDrawn="1"/>
          </p:nvSpPr>
          <p:spPr bwMode="auto">
            <a:xfrm>
              <a:off x="1658938" y="1789113"/>
              <a:ext cx="107950" cy="187325"/>
            </a:xfrm>
            <a:custGeom>
              <a:avLst/>
              <a:gdLst>
                <a:gd name="T0" fmla="*/ 68 w 68"/>
                <a:gd name="T1" fmla="*/ 1 h 118"/>
                <a:gd name="T2" fmla="*/ 68 w 68"/>
                <a:gd name="T3" fmla="*/ 1 h 118"/>
                <a:gd name="T4" fmla="*/ 66 w 68"/>
                <a:gd name="T5" fmla="*/ 2 h 118"/>
                <a:gd name="T6" fmla="*/ 65 w 68"/>
                <a:gd name="T7" fmla="*/ 4 h 118"/>
                <a:gd name="T8" fmla="*/ 62 w 68"/>
                <a:gd name="T9" fmla="*/ 8 h 118"/>
                <a:gd name="T10" fmla="*/ 57 w 68"/>
                <a:gd name="T11" fmla="*/ 24 h 118"/>
                <a:gd name="T12" fmla="*/ 36 w 68"/>
                <a:gd name="T13" fmla="*/ 95 h 118"/>
                <a:gd name="T14" fmla="*/ 36 w 68"/>
                <a:gd name="T15" fmla="*/ 95 h 118"/>
                <a:gd name="T16" fmla="*/ 34 w 68"/>
                <a:gd name="T17" fmla="*/ 104 h 118"/>
                <a:gd name="T18" fmla="*/ 33 w 68"/>
                <a:gd name="T19" fmla="*/ 110 h 118"/>
                <a:gd name="T20" fmla="*/ 34 w 68"/>
                <a:gd name="T21" fmla="*/ 114 h 118"/>
                <a:gd name="T22" fmla="*/ 35 w 68"/>
                <a:gd name="T23" fmla="*/ 117 h 118"/>
                <a:gd name="T24" fmla="*/ 35 w 68"/>
                <a:gd name="T25" fmla="*/ 118 h 118"/>
                <a:gd name="T26" fmla="*/ 0 w 68"/>
                <a:gd name="T27" fmla="*/ 118 h 118"/>
                <a:gd name="T28" fmla="*/ 0 w 68"/>
                <a:gd name="T29" fmla="*/ 117 h 118"/>
                <a:gd name="T30" fmla="*/ 0 w 68"/>
                <a:gd name="T31" fmla="*/ 117 h 118"/>
                <a:gd name="T32" fmla="*/ 4 w 68"/>
                <a:gd name="T33" fmla="*/ 114 h 118"/>
                <a:gd name="T34" fmla="*/ 6 w 68"/>
                <a:gd name="T35" fmla="*/ 111 h 118"/>
                <a:gd name="T36" fmla="*/ 9 w 68"/>
                <a:gd name="T37" fmla="*/ 105 h 118"/>
                <a:gd name="T38" fmla="*/ 11 w 68"/>
                <a:gd name="T39" fmla="*/ 96 h 118"/>
                <a:gd name="T40" fmla="*/ 32 w 68"/>
                <a:gd name="T41" fmla="*/ 25 h 118"/>
                <a:gd name="T42" fmla="*/ 32 w 68"/>
                <a:gd name="T43" fmla="*/ 25 h 118"/>
                <a:gd name="T44" fmla="*/ 34 w 68"/>
                <a:gd name="T45" fmla="*/ 15 h 118"/>
                <a:gd name="T46" fmla="*/ 35 w 68"/>
                <a:gd name="T47" fmla="*/ 9 h 118"/>
                <a:gd name="T48" fmla="*/ 35 w 68"/>
                <a:gd name="T49" fmla="*/ 5 h 118"/>
                <a:gd name="T50" fmla="*/ 34 w 68"/>
                <a:gd name="T51" fmla="*/ 1 h 118"/>
                <a:gd name="T52" fmla="*/ 34 w 68"/>
                <a:gd name="T53" fmla="*/ 0 h 118"/>
                <a:gd name="T54" fmla="*/ 68 w 68"/>
                <a:gd name="T55" fmla="*/ 0 h 118"/>
                <a:gd name="T56" fmla="*/ 68 w 68"/>
                <a:gd name="T57" fmla="*/ 1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8" h="118">
                  <a:moveTo>
                    <a:pt x="68" y="1"/>
                  </a:moveTo>
                  <a:lnTo>
                    <a:pt x="68" y="1"/>
                  </a:lnTo>
                  <a:lnTo>
                    <a:pt x="66" y="2"/>
                  </a:lnTo>
                  <a:lnTo>
                    <a:pt x="65" y="4"/>
                  </a:lnTo>
                  <a:lnTo>
                    <a:pt x="62" y="8"/>
                  </a:lnTo>
                  <a:lnTo>
                    <a:pt x="57" y="24"/>
                  </a:lnTo>
                  <a:lnTo>
                    <a:pt x="36" y="95"/>
                  </a:lnTo>
                  <a:lnTo>
                    <a:pt x="36" y="95"/>
                  </a:lnTo>
                  <a:lnTo>
                    <a:pt x="34" y="104"/>
                  </a:lnTo>
                  <a:lnTo>
                    <a:pt x="33" y="110"/>
                  </a:lnTo>
                  <a:lnTo>
                    <a:pt x="34" y="114"/>
                  </a:lnTo>
                  <a:lnTo>
                    <a:pt x="35" y="117"/>
                  </a:lnTo>
                  <a:lnTo>
                    <a:pt x="35" y="118"/>
                  </a:lnTo>
                  <a:lnTo>
                    <a:pt x="0" y="118"/>
                  </a:lnTo>
                  <a:lnTo>
                    <a:pt x="0" y="117"/>
                  </a:lnTo>
                  <a:lnTo>
                    <a:pt x="0" y="117"/>
                  </a:lnTo>
                  <a:lnTo>
                    <a:pt x="4" y="114"/>
                  </a:lnTo>
                  <a:lnTo>
                    <a:pt x="6" y="111"/>
                  </a:lnTo>
                  <a:lnTo>
                    <a:pt x="9" y="105"/>
                  </a:lnTo>
                  <a:lnTo>
                    <a:pt x="11" y="96"/>
                  </a:lnTo>
                  <a:lnTo>
                    <a:pt x="32" y="25"/>
                  </a:lnTo>
                  <a:lnTo>
                    <a:pt x="32" y="25"/>
                  </a:lnTo>
                  <a:lnTo>
                    <a:pt x="34" y="15"/>
                  </a:lnTo>
                  <a:lnTo>
                    <a:pt x="35" y="9"/>
                  </a:lnTo>
                  <a:lnTo>
                    <a:pt x="35" y="5"/>
                  </a:lnTo>
                  <a:lnTo>
                    <a:pt x="34" y="1"/>
                  </a:lnTo>
                  <a:lnTo>
                    <a:pt x="34" y="0"/>
                  </a:lnTo>
                  <a:lnTo>
                    <a:pt x="68" y="0"/>
                  </a:lnTo>
                  <a:lnTo>
                    <a:pt x="68"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7" name="Freeform 28"/>
            <p:cNvSpPr>
              <a:spLocks/>
            </p:cNvSpPr>
            <p:nvPr userDrawn="1"/>
          </p:nvSpPr>
          <p:spPr bwMode="auto">
            <a:xfrm>
              <a:off x="1289051" y="1785938"/>
              <a:ext cx="138113" cy="193675"/>
            </a:xfrm>
            <a:custGeom>
              <a:avLst/>
              <a:gdLst>
                <a:gd name="T0" fmla="*/ 8 w 87"/>
                <a:gd name="T1" fmla="*/ 90 h 122"/>
                <a:gd name="T2" fmla="*/ 10 w 87"/>
                <a:gd name="T3" fmla="*/ 101 h 122"/>
                <a:gd name="T4" fmla="*/ 16 w 87"/>
                <a:gd name="T5" fmla="*/ 109 h 122"/>
                <a:gd name="T6" fmla="*/ 25 w 87"/>
                <a:gd name="T7" fmla="*/ 113 h 122"/>
                <a:gd name="T8" fmla="*/ 38 w 87"/>
                <a:gd name="T9" fmla="*/ 114 h 122"/>
                <a:gd name="T10" fmla="*/ 42 w 87"/>
                <a:gd name="T11" fmla="*/ 113 h 122"/>
                <a:gd name="T12" fmla="*/ 50 w 87"/>
                <a:gd name="T13" fmla="*/ 110 h 122"/>
                <a:gd name="T14" fmla="*/ 55 w 87"/>
                <a:gd name="T15" fmla="*/ 104 h 122"/>
                <a:gd name="T16" fmla="*/ 58 w 87"/>
                <a:gd name="T17" fmla="*/ 97 h 122"/>
                <a:gd name="T18" fmla="*/ 58 w 87"/>
                <a:gd name="T19" fmla="*/ 94 h 122"/>
                <a:gd name="T20" fmla="*/ 54 w 87"/>
                <a:gd name="T21" fmla="*/ 82 h 122"/>
                <a:gd name="T22" fmla="*/ 43 w 87"/>
                <a:gd name="T23" fmla="*/ 72 h 122"/>
                <a:gd name="T24" fmla="*/ 38 w 87"/>
                <a:gd name="T25" fmla="*/ 68 h 122"/>
                <a:gd name="T26" fmla="*/ 22 w 87"/>
                <a:gd name="T27" fmla="*/ 54 h 122"/>
                <a:gd name="T28" fmla="*/ 17 w 87"/>
                <a:gd name="T29" fmla="*/ 46 h 122"/>
                <a:gd name="T30" fmla="*/ 16 w 87"/>
                <a:gd name="T31" fmla="*/ 36 h 122"/>
                <a:gd name="T32" fmla="*/ 17 w 87"/>
                <a:gd name="T33" fmla="*/ 29 h 122"/>
                <a:gd name="T34" fmla="*/ 22 w 87"/>
                <a:gd name="T35" fmla="*/ 15 h 122"/>
                <a:gd name="T36" fmla="*/ 33 w 87"/>
                <a:gd name="T37" fmla="*/ 6 h 122"/>
                <a:gd name="T38" fmla="*/ 48 w 87"/>
                <a:gd name="T39" fmla="*/ 1 h 122"/>
                <a:gd name="T40" fmla="*/ 56 w 87"/>
                <a:gd name="T41" fmla="*/ 0 h 122"/>
                <a:gd name="T42" fmla="*/ 77 w 87"/>
                <a:gd name="T43" fmla="*/ 2 h 122"/>
                <a:gd name="T44" fmla="*/ 87 w 87"/>
                <a:gd name="T45" fmla="*/ 5 h 122"/>
                <a:gd name="T46" fmla="*/ 80 w 87"/>
                <a:gd name="T47" fmla="*/ 27 h 122"/>
                <a:gd name="T48" fmla="*/ 77 w 87"/>
                <a:gd name="T49" fmla="*/ 17 h 122"/>
                <a:gd name="T50" fmla="*/ 73 w 87"/>
                <a:gd name="T51" fmla="*/ 11 h 122"/>
                <a:gd name="T52" fmla="*/ 65 w 87"/>
                <a:gd name="T53" fmla="*/ 8 h 122"/>
                <a:gd name="T54" fmla="*/ 55 w 87"/>
                <a:gd name="T55" fmla="*/ 8 h 122"/>
                <a:gd name="T56" fmla="*/ 50 w 87"/>
                <a:gd name="T57" fmla="*/ 8 h 122"/>
                <a:gd name="T58" fmla="*/ 44 w 87"/>
                <a:gd name="T59" fmla="*/ 12 h 122"/>
                <a:gd name="T60" fmla="*/ 39 w 87"/>
                <a:gd name="T61" fmla="*/ 17 h 122"/>
                <a:gd name="T62" fmla="*/ 37 w 87"/>
                <a:gd name="T63" fmla="*/ 28 h 122"/>
                <a:gd name="T64" fmla="*/ 38 w 87"/>
                <a:gd name="T65" fmla="*/ 34 h 122"/>
                <a:gd name="T66" fmla="*/ 45 w 87"/>
                <a:gd name="T67" fmla="*/ 44 h 122"/>
                <a:gd name="T68" fmla="*/ 57 w 87"/>
                <a:gd name="T69" fmla="*/ 52 h 122"/>
                <a:gd name="T70" fmla="*/ 66 w 87"/>
                <a:gd name="T71" fmla="*/ 58 h 122"/>
                <a:gd name="T72" fmla="*/ 77 w 87"/>
                <a:gd name="T73" fmla="*/ 69 h 122"/>
                <a:gd name="T74" fmla="*/ 80 w 87"/>
                <a:gd name="T75" fmla="*/ 79 h 122"/>
                <a:gd name="T76" fmla="*/ 81 w 87"/>
                <a:gd name="T77" fmla="*/ 84 h 122"/>
                <a:gd name="T78" fmla="*/ 77 w 87"/>
                <a:gd name="T79" fmla="*/ 100 h 122"/>
                <a:gd name="T80" fmla="*/ 68 w 87"/>
                <a:gd name="T81" fmla="*/ 112 h 122"/>
                <a:gd name="T82" fmla="*/ 54 w 87"/>
                <a:gd name="T83" fmla="*/ 120 h 122"/>
                <a:gd name="T84" fmla="*/ 35 w 87"/>
                <a:gd name="T85" fmla="*/ 122 h 122"/>
                <a:gd name="T86" fmla="*/ 24 w 87"/>
                <a:gd name="T87" fmla="*/ 121 h 122"/>
                <a:gd name="T88" fmla="*/ 6 w 87"/>
                <a:gd name="T89" fmla="*/ 116 h 122"/>
                <a:gd name="T90" fmla="*/ 0 w 87"/>
                <a:gd name="T91" fmla="*/ 112 h 122"/>
                <a:gd name="T92" fmla="*/ 8 w 87"/>
                <a:gd name="T93" fmla="*/ 9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7" h="122">
                  <a:moveTo>
                    <a:pt x="8" y="90"/>
                  </a:moveTo>
                  <a:lnTo>
                    <a:pt x="8" y="90"/>
                  </a:lnTo>
                  <a:lnTo>
                    <a:pt x="9" y="96"/>
                  </a:lnTo>
                  <a:lnTo>
                    <a:pt x="10" y="101"/>
                  </a:lnTo>
                  <a:lnTo>
                    <a:pt x="13" y="106"/>
                  </a:lnTo>
                  <a:lnTo>
                    <a:pt x="16" y="109"/>
                  </a:lnTo>
                  <a:lnTo>
                    <a:pt x="20" y="112"/>
                  </a:lnTo>
                  <a:lnTo>
                    <a:pt x="25" y="113"/>
                  </a:lnTo>
                  <a:lnTo>
                    <a:pt x="31" y="114"/>
                  </a:lnTo>
                  <a:lnTo>
                    <a:pt x="38" y="114"/>
                  </a:lnTo>
                  <a:lnTo>
                    <a:pt x="38" y="114"/>
                  </a:lnTo>
                  <a:lnTo>
                    <a:pt x="42" y="113"/>
                  </a:lnTo>
                  <a:lnTo>
                    <a:pt x="46" y="112"/>
                  </a:lnTo>
                  <a:lnTo>
                    <a:pt x="50" y="110"/>
                  </a:lnTo>
                  <a:lnTo>
                    <a:pt x="53" y="107"/>
                  </a:lnTo>
                  <a:lnTo>
                    <a:pt x="55" y="104"/>
                  </a:lnTo>
                  <a:lnTo>
                    <a:pt x="57" y="101"/>
                  </a:lnTo>
                  <a:lnTo>
                    <a:pt x="58" y="97"/>
                  </a:lnTo>
                  <a:lnTo>
                    <a:pt x="58" y="94"/>
                  </a:lnTo>
                  <a:lnTo>
                    <a:pt x="58" y="94"/>
                  </a:lnTo>
                  <a:lnTo>
                    <a:pt x="57" y="88"/>
                  </a:lnTo>
                  <a:lnTo>
                    <a:pt x="54" y="82"/>
                  </a:lnTo>
                  <a:lnTo>
                    <a:pt x="50" y="77"/>
                  </a:lnTo>
                  <a:lnTo>
                    <a:pt x="43" y="72"/>
                  </a:lnTo>
                  <a:lnTo>
                    <a:pt x="38" y="68"/>
                  </a:lnTo>
                  <a:lnTo>
                    <a:pt x="38" y="68"/>
                  </a:lnTo>
                  <a:lnTo>
                    <a:pt x="29" y="62"/>
                  </a:lnTo>
                  <a:lnTo>
                    <a:pt x="22" y="54"/>
                  </a:lnTo>
                  <a:lnTo>
                    <a:pt x="20" y="51"/>
                  </a:lnTo>
                  <a:lnTo>
                    <a:pt x="17" y="46"/>
                  </a:lnTo>
                  <a:lnTo>
                    <a:pt x="16" y="41"/>
                  </a:lnTo>
                  <a:lnTo>
                    <a:pt x="16" y="36"/>
                  </a:lnTo>
                  <a:lnTo>
                    <a:pt x="16" y="36"/>
                  </a:lnTo>
                  <a:lnTo>
                    <a:pt x="17" y="29"/>
                  </a:lnTo>
                  <a:lnTo>
                    <a:pt x="19" y="22"/>
                  </a:lnTo>
                  <a:lnTo>
                    <a:pt x="22" y="15"/>
                  </a:lnTo>
                  <a:lnTo>
                    <a:pt x="27" y="10"/>
                  </a:lnTo>
                  <a:lnTo>
                    <a:pt x="33" y="6"/>
                  </a:lnTo>
                  <a:lnTo>
                    <a:pt x="40" y="3"/>
                  </a:lnTo>
                  <a:lnTo>
                    <a:pt x="48" y="1"/>
                  </a:lnTo>
                  <a:lnTo>
                    <a:pt x="56" y="0"/>
                  </a:lnTo>
                  <a:lnTo>
                    <a:pt x="56" y="0"/>
                  </a:lnTo>
                  <a:lnTo>
                    <a:pt x="67" y="0"/>
                  </a:lnTo>
                  <a:lnTo>
                    <a:pt x="77" y="2"/>
                  </a:lnTo>
                  <a:lnTo>
                    <a:pt x="77" y="2"/>
                  </a:lnTo>
                  <a:lnTo>
                    <a:pt x="87" y="5"/>
                  </a:lnTo>
                  <a:lnTo>
                    <a:pt x="82" y="27"/>
                  </a:lnTo>
                  <a:lnTo>
                    <a:pt x="80" y="27"/>
                  </a:lnTo>
                  <a:lnTo>
                    <a:pt x="80" y="27"/>
                  </a:lnTo>
                  <a:lnTo>
                    <a:pt x="77" y="17"/>
                  </a:lnTo>
                  <a:lnTo>
                    <a:pt x="75" y="14"/>
                  </a:lnTo>
                  <a:lnTo>
                    <a:pt x="73" y="11"/>
                  </a:lnTo>
                  <a:lnTo>
                    <a:pt x="70" y="9"/>
                  </a:lnTo>
                  <a:lnTo>
                    <a:pt x="65" y="8"/>
                  </a:lnTo>
                  <a:lnTo>
                    <a:pt x="61" y="7"/>
                  </a:lnTo>
                  <a:lnTo>
                    <a:pt x="55" y="8"/>
                  </a:lnTo>
                  <a:lnTo>
                    <a:pt x="55" y="8"/>
                  </a:lnTo>
                  <a:lnTo>
                    <a:pt x="50" y="8"/>
                  </a:lnTo>
                  <a:lnTo>
                    <a:pt x="47" y="10"/>
                  </a:lnTo>
                  <a:lnTo>
                    <a:pt x="44" y="12"/>
                  </a:lnTo>
                  <a:lnTo>
                    <a:pt x="41" y="14"/>
                  </a:lnTo>
                  <a:lnTo>
                    <a:pt x="39" y="17"/>
                  </a:lnTo>
                  <a:lnTo>
                    <a:pt x="38" y="21"/>
                  </a:lnTo>
                  <a:lnTo>
                    <a:pt x="37" y="28"/>
                  </a:lnTo>
                  <a:lnTo>
                    <a:pt x="37" y="28"/>
                  </a:lnTo>
                  <a:lnTo>
                    <a:pt x="38" y="34"/>
                  </a:lnTo>
                  <a:lnTo>
                    <a:pt x="40" y="39"/>
                  </a:lnTo>
                  <a:lnTo>
                    <a:pt x="45" y="44"/>
                  </a:lnTo>
                  <a:lnTo>
                    <a:pt x="52" y="48"/>
                  </a:lnTo>
                  <a:lnTo>
                    <a:pt x="57" y="52"/>
                  </a:lnTo>
                  <a:lnTo>
                    <a:pt x="57" y="52"/>
                  </a:lnTo>
                  <a:lnTo>
                    <a:pt x="66" y="58"/>
                  </a:lnTo>
                  <a:lnTo>
                    <a:pt x="74" y="65"/>
                  </a:lnTo>
                  <a:lnTo>
                    <a:pt x="77" y="69"/>
                  </a:lnTo>
                  <a:lnTo>
                    <a:pt x="79" y="74"/>
                  </a:lnTo>
                  <a:lnTo>
                    <a:pt x="80" y="79"/>
                  </a:lnTo>
                  <a:lnTo>
                    <a:pt x="81" y="84"/>
                  </a:lnTo>
                  <a:lnTo>
                    <a:pt x="81" y="84"/>
                  </a:lnTo>
                  <a:lnTo>
                    <a:pt x="80" y="93"/>
                  </a:lnTo>
                  <a:lnTo>
                    <a:pt x="77" y="100"/>
                  </a:lnTo>
                  <a:lnTo>
                    <a:pt x="73" y="107"/>
                  </a:lnTo>
                  <a:lnTo>
                    <a:pt x="68" y="112"/>
                  </a:lnTo>
                  <a:lnTo>
                    <a:pt x="62" y="116"/>
                  </a:lnTo>
                  <a:lnTo>
                    <a:pt x="54" y="120"/>
                  </a:lnTo>
                  <a:lnTo>
                    <a:pt x="45" y="122"/>
                  </a:lnTo>
                  <a:lnTo>
                    <a:pt x="35" y="122"/>
                  </a:lnTo>
                  <a:lnTo>
                    <a:pt x="35" y="122"/>
                  </a:lnTo>
                  <a:lnTo>
                    <a:pt x="24" y="121"/>
                  </a:lnTo>
                  <a:lnTo>
                    <a:pt x="14" y="119"/>
                  </a:lnTo>
                  <a:lnTo>
                    <a:pt x="6" y="116"/>
                  </a:lnTo>
                  <a:lnTo>
                    <a:pt x="0" y="112"/>
                  </a:lnTo>
                  <a:lnTo>
                    <a:pt x="0" y="112"/>
                  </a:lnTo>
                  <a:lnTo>
                    <a:pt x="6" y="90"/>
                  </a:lnTo>
                  <a:lnTo>
                    <a:pt x="8" y="9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 name="Freeform 29"/>
            <p:cNvSpPr>
              <a:spLocks/>
            </p:cNvSpPr>
            <p:nvPr userDrawn="1"/>
          </p:nvSpPr>
          <p:spPr bwMode="auto">
            <a:xfrm>
              <a:off x="1760538" y="1789113"/>
              <a:ext cx="166688" cy="187325"/>
            </a:xfrm>
            <a:custGeom>
              <a:avLst/>
              <a:gdLst>
                <a:gd name="T0" fmla="*/ 105 w 105"/>
                <a:gd name="T1" fmla="*/ 0 h 118"/>
                <a:gd name="T2" fmla="*/ 105 w 105"/>
                <a:gd name="T3" fmla="*/ 0 h 118"/>
                <a:gd name="T4" fmla="*/ 98 w 105"/>
                <a:gd name="T5" fmla="*/ 22 h 118"/>
                <a:gd name="T6" fmla="*/ 97 w 105"/>
                <a:gd name="T7" fmla="*/ 22 h 118"/>
                <a:gd name="T8" fmla="*/ 97 w 105"/>
                <a:gd name="T9" fmla="*/ 22 h 118"/>
                <a:gd name="T10" fmla="*/ 95 w 105"/>
                <a:gd name="T11" fmla="*/ 16 h 118"/>
                <a:gd name="T12" fmla="*/ 92 w 105"/>
                <a:gd name="T13" fmla="*/ 13 h 118"/>
                <a:gd name="T14" fmla="*/ 88 w 105"/>
                <a:gd name="T15" fmla="*/ 10 h 118"/>
                <a:gd name="T16" fmla="*/ 84 w 105"/>
                <a:gd name="T17" fmla="*/ 9 h 118"/>
                <a:gd name="T18" fmla="*/ 76 w 105"/>
                <a:gd name="T19" fmla="*/ 8 h 118"/>
                <a:gd name="T20" fmla="*/ 69 w 105"/>
                <a:gd name="T21" fmla="*/ 8 h 118"/>
                <a:gd name="T22" fmla="*/ 68 w 105"/>
                <a:gd name="T23" fmla="*/ 8 h 118"/>
                <a:gd name="T24" fmla="*/ 68 w 105"/>
                <a:gd name="T25" fmla="*/ 8 h 118"/>
                <a:gd name="T26" fmla="*/ 64 w 105"/>
                <a:gd name="T27" fmla="*/ 9 h 118"/>
                <a:gd name="T28" fmla="*/ 61 w 105"/>
                <a:gd name="T29" fmla="*/ 10 h 118"/>
                <a:gd name="T30" fmla="*/ 59 w 105"/>
                <a:gd name="T31" fmla="*/ 12 h 118"/>
                <a:gd name="T32" fmla="*/ 58 w 105"/>
                <a:gd name="T33" fmla="*/ 16 h 118"/>
                <a:gd name="T34" fmla="*/ 48 w 105"/>
                <a:gd name="T35" fmla="*/ 55 h 118"/>
                <a:gd name="T36" fmla="*/ 51 w 105"/>
                <a:gd name="T37" fmla="*/ 55 h 118"/>
                <a:gd name="T38" fmla="*/ 51 w 105"/>
                <a:gd name="T39" fmla="*/ 55 h 118"/>
                <a:gd name="T40" fmla="*/ 62 w 105"/>
                <a:gd name="T41" fmla="*/ 55 h 118"/>
                <a:gd name="T42" fmla="*/ 71 w 105"/>
                <a:gd name="T43" fmla="*/ 55 h 118"/>
                <a:gd name="T44" fmla="*/ 78 w 105"/>
                <a:gd name="T45" fmla="*/ 53 h 118"/>
                <a:gd name="T46" fmla="*/ 81 w 105"/>
                <a:gd name="T47" fmla="*/ 52 h 118"/>
                <a:gd name="T48" fmla="*/ 83 w 105"/>
                <a:gd name="T49" fmla="*/ 50 h 118"/>
                <a:gd name="T50" fmla="*/ 84 w 105"/>
                <a:gd name="T51" fmla="*/ 50 h 118"/>
                <a:gd name="T52" fmla="*/ 78 w 105"/>
                <a:gd name="T53" fmla="*/ 71 h 118"/>
                <a:gd name="T54" fmla="*/ 77 w 105"/>
                <a:gd name="T55" fmla="*/ 71 h 118"/>
                <a:gd name="T56" fmla="*/ 77 w 105"/>
                <a:gd name="T57" fmla="*/ 71 h 118"/>
                <a:gd name="T58" fmla="*/ 75 w 105"/>
                <a:gd name="T59" fmla="*/ 68 h 118"/>
                <a:gd name="T60" fmla="*/ 73 w 105"/>
                <a:gd name="T61" fmla="*/ 66 h 118"/>
                <a:gd name="T62" fmla="*/ 70 w 105"/>
                <a:gd name="T63" fmla="*/ 65 h 118"/>
                <a:gd name="T64" fmla="*/ 67 w 105"/>
                <a:gd name="T65" fmla="*/ 64 h 118"/>
                <a:gd name="T66" fmla="*/ 58 w 105"/>
                <a:gd name="T67" fmla="*/ 63 h 118"/>
                <a:gd name="T68" fmla="*/ 48 w 105"/>
                <a:gd name="T69" fmla="*/ 63 h 118"/>
                <a:gd name="T70" fmla="*/ 45 w 105"/>
                <a:gd name="T71" fmla="*/ 63 h 118"/>
                <a:gd name="T72" fmla="*/ 36 w 105"/>
                <a:gd name="T73" fmla="*/ 95 h 118"/>
                <a:gd name="T74" fmla="*/ 36 w 105"/>
                <a:gd name="T75" fmla="*/ 95 h 118"/>
                <a:gd name="T76" fmla="*/ 34 w 105"/>
                <a:gd name="T77" fmla="*/ 103 h 118"/>
                <a:gd name="T78" fmla="*/ 32 w 105"/>
                <a:gd name="T79" fmla="*/ 109 h 118"/>
                <a:gd name="T80" fmla="*/ 33 w 105"/>
                <a:gd name="T81" fmla="*/ 114 h 118"/>
                <a:gd name="T82" fmla="*/ 34 w 105"/>
                <a:gd name="T83" fmla="*/ 117 h 118"/>
                <a:gd name="T84" fmla="*/ 34 w 105"/>
                <a:gd name="T85" fmla="*/ 118 h 118"/>
                <a:gd name="T86" fmla="*/ 0 w 105"/>
                <a:gd name="T87" fmla="*/ 118 h 118"/>
                <a:gd name="T88" fmla="*/ 0 w 105"/>
                <a:gd name="T89" fmla="*/ 117 h 118"/>
                <a:gd name="T90" fmla="*/ 0 w 105"/>
                <a:gd name="T91" fmla="*/ 117 h 118"/>
                <a:gd name="T92" fmla="*/ 3 w 105"/>
                <a:gd name="T93" fmla="*/ 114 h 118"/>
                <a:gd name="T94" fmla="*/ 6 w 105"/>
                <a:gd name="T95" fmla="*/ 110 h 118"/>
                <a:gd name="T96" fmla="*/ 8 w 105"/>
                <a:gd name="T97" fmla="*/ 104 h 118"/>
                <a:gd name="T98" fmla="*/ 11 w 105"/>
                <a:gd name="T99" fmla="*/ 96 h 118"/>
                <a:gd name="T100" fmla="*/ 32 w 105"/>
                <a:gd name="T101" fmla="*/ 24 h 118"/>
                <a:gd name="T102" fmla="*/ 32 w 105"/>
                <a:gd name="T103" fmla="*/ 24 h 118"/>
                <a:gd name="T104" fmla="*/ 34 w 105"/>
                <a:gd name="T105" fmla="*/ 15 h 118"/>
                <a:gd name="T106" fmla="*/ 35 w 105"/>
                <a:gd name="T107" fmla="*/ 9 h 118"/>
                <a:gd name="T108" fmla="*/ 35 w 105"/>
                <a:gd name="T109" fmla="*/ 5 h 118"/>
                <a:gd name="T110" fmla="*/ 33 w 105"/>
                <a:gd name="T111" fmla="*/ 1 h 118"/>
                <a:gd name="T112" fmla="*/ 33 w 105"/>
                <a:gd name="T113" fmla="*/ 0 h 118"/>
                <a:gd name="T114" fmla="*/ 105 w 105"/>
                <a:gd name="T115" fmla="*/ 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5" h="118">
                  <a:moveTo>
                    <a:pt x="105" y="0"/>
                  </a:moveTo>
                  <a:lnTo>
                    <a:pt x="105" y="0"/>
                  </a:lnTo>
                  <a:lnTo>
                    <a:pt x="98" y="22"/>
                  </a:lnTo>
                  <a:lnTo>
                    <a:pt x="97" y="22"/>
                  </a:lnTo>
                  <a:lnTo>
                    <a:pt x="97" y="22"/>
                  </a:lnTo>
                  <a:lnTo>
                    <a:pt x="95" y="16"/>
                  </a:lnTo>
                  <a:lnTo>
                    <a:pt x="92" y="13"/>
                  </a:lnTo>
                  <a:lnTo>
                    <a:pt x="88" y="10"/>
                  </a:lnTo>
                  <a:lnTo>
                    <a:pt x="84" y="9"/>
                  </a:lnTo>
                  <a:lnTo>
                    <a:pt x="76" y="8"/>
                  </a:lnTo>
                  <a:lnTo>
                    <a:pt x="69" y="8"/>
                  </a:lnTo>
                  <a:lnTo>
                    <a:pt x="68" y="8"/>
                  </a:lnTo>
                  <a:lnTo>
                    <a:pt x="68" y="8"/>
                  </a:lnTo>
                  <a:lnTo>
                    <a:pt x="64" y="9"/>
                  </a:lnTo>
                  <a:lnTo>
                    <a:pt x="61" y="10"/>
                  </a:lnTo>
                  <a:lnTo>
                    <a:pt x="59" y="12"/>
                  </a:lnTo>
                  <a:lnTo>
                    <a:pt x="58" y="16"/>
                  </a:lnTo>
                  <a:lnTo>
                    <a:pt x="48" y="55"/>
                  </a:lnTo>
                  <a:lnTo>
                    <a:pt x="51" y="55"/>
                  </a:lnTo>
                  <a:lnTo>
                    <a:pt x="51" y="55"/>
                  </a:lnTo>
                  <a:lnTo>
                    <a:pt x="62" y="55"/>
                  </a:lnTo>
                  <a:lnTo>
                    <a:pt x="71" y="55"/>
                  </a:lnTo>
                  <a:lnTo>
                    <a:pt x="78" y="53"/>
                  </a:lnTo>
                  <a:lnTo>
                    <a:pt x="81" y="52"/>
                  </a:lnTo>
                  <a:lnTo>
                    <a:pt x="83" y="50"/>
                  </a:lnTo>
                  <a:lnTo>
                    <a:pt x="84" y="50"/>
                  </a:lnTo>
                  <a:lnTo>
                    <a:pt x="78" y="71"/>
                  </a:lnTo>
                  <a:lnTo>
                    <a:pt x="77" y="71"/>
                  </a:lnTo>
                  <a:lnTo>
                    <a:pt x="77" y="71"/>
                  </a:lnTo>
                  <a:lnTo>
                    <a:pt x="75" y="68"/>
                  </a:lnTo>
                  <a:lnTo>
                    <a:pt x="73" y="66"/>
                  </a:lnTo>
                  <a:lnTo>
                    <a:pt x="70" y="65"/>
                  </a:lnTo>
                  <a:lnTo>
                    <a:pt x="67" y="64"/>
                  </a:lnTo>
                  <a:lnTo>
                    <a:pt x="58" y="63"/>
                  </a:lnTo>
                  <a:lnTo>
                    <a:pt x="48" y="63"/>
                  </a:lnTo>
                  <a:lnTo>
                    <a:pt x="45" y="63"/>
                  </a:lnTo>
                  <a:lnTo>
                    <a:pt x="36" y="95"/>
                  </a:lnTo>
                  <a:lnTo>
                    <a:pt x="36" y="95"/>
                  </a:lnTo>
                  <a:lnTo>
                    <a:pt x="34" y="103"/>
                  </a:lnTo>
                  <a:lnTo>
                    <a:pt x="32" y="109"/>
                  </a:lnTo>
                  <a:lnTo>
                    <a:pt x="33" y="114"/>
                  </a:lnTo>
                  <a:lnTo>
                    <a:pt x="34" y="117"/>
                  </a:lnTo>
                  <a:lnTo>
                    <a:pt x="34" y="118"/>
                  </a:lnTo>
                  <a:lnTo>
                    <a:pt x="0" y="118"/>
                  </a:lnTo>
                  <a:lnTo>
                    <a:pt x="0" y="117"/>
                  </a:lnTo>
                  <a:lnTo>
                    <a:pt x="0" y="117"/>
                  </a:lnTo>
                  <a:lnTo>
                    <a:pt x="3" y="114"/>
                  </a:lnTo>
                  <a:lnTo>
                    <a:pt x="6" y="110"/>
                  </a:lnTo>
                  <a:lnTo>
                    <a:pt x="8" y="104"/>
                  </a:lnTo>
                  <a:lnTo>
                    <a:pt x="11" y="96"/>
                  </a:lnTo>
                  <a:lnTo>
                    <a:pt x="32" y="24"/>
                  </a:lnTo>
                  <a:lnTo>
                    <a:pt x="32" y="24"/>
                  </a:lnTo>
                  <a:lnTo>
                    <a:pt x="34" y="15"/>
                  </a:lnTo>
                  <a:lnTo>
                    <a:pt x="35" y="9"/>
                  </a:lnTo>
                  <a:lnTo>
                    <a:pt x="35" y="5"/>
                  </a:lnTo>
                  <a:lnTo>
                    <a:pt x="33" y="1"/>
                  </a:lnTo>
                  <a:lnTo>
                    <a:pt x="33" y="0"/>
                  </a:lnTo>
                  <a:lnTo>
                    <a:pt x="10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9" name="Freeform 30"/>
            <p:cNvSpPr>
              <a:spLocks/>
            </p:cNvSpPr>
            <p:nvPr userDrawn="1"/>
          </p:nvSpPr>
          <p:spPr bwMode="auto">
            <a:xfrm>
              <a:off x="1925638" y="1789113"/>
              <a:ext cx="150813" cy="187325"/>
            </a:xfrm>
            <a:custGeom>
              <a:avLst/>
              <a:gdLst>
                <a:gd name="T0" fmla="*/ 95 w 95"/>
                <a:gd name="T1" fmla="*/ 0 h 118"/>
                <a:gd name="T2" fmla="*/ 95 w 95"/>
                <a:gd name="T3" fmla="*/ 0 h 118"/>
                <a:gd name="T4" fmla="*/ 89 w 95"/>
                <a:gd name="T5" fmla="*/ 22 h 118"/>
                <a:gd name="T6" fmla="*/ 87 w 95"/>
                <a:gd name="T7" fmla="*/ 22 h 118"/>
                <a:gd name="T8" fmla="*/ 87 w 95"/>
                <a:gd name="T9" fmla="*/ 22 h 118"/>
                <a:gd name="T10" fmla="*/ 85 w 95"/>
                <a:gd name="T11" fmla="*/ 16 h 118"/>
                <a:gd name="T12" fmla="*/ 82 w 95"/>
                <a:gd name="T13" fmla="*/ 13 h 118"/>
                <a:gd name="T14" fmla="*/ 78 w 95"/>
                <a:gd name="T15" fmla="*/ 11 h 118"/>
                <a:gd name="T16" fmla="*/ 75 w 95"/>
                <a:gd name="T17" fmla="*/ 9 h 118"/>
                <a:gd name="T18" fmla="*/ 67 w 95"/>
                <a:gd name="T19" fmla="*/ 8 h 118"/>
                <a:gd name="T20" fmla="*/ 61 w 95"/>
                <a:gd name="T21" fmla="*/ 8 h 118"/>
                <a:gd name="T22" fmla="*/ 60 w 95"/>
                <a:gd name="T23" fmla="*/ 8 h 118"/>
                <a:gd name="T24" fmla="*/ 35 w 95"/>
                <a:gd name="T25" fmla="*/ 95 h 118"/>
                <a:gd name="T26" fmla="*/ 35 w 95"/>
                <a:gd name="T27" fmla="*/ 95 h 118"/>
                <a:gd name="T28" fmla="*/ 32 w 95"/>
                <a:gd name="T29" fmla="*/ 110 h 118"/>
                <a:gd name="T30" fmla="*/ 32 w 95"/>
                <a:gd name="T31" fmla="*/ 114 h 118"/>
                <a:gd name="T32" fmla="*/ 34 w 95"/>
                <a:gd name="T33" fmla="*/ 117 h 118"/>
                <a:gd name="T34" fmla="*/ 34 w 95"/>
                <a:gd name="T35" fmla="*/ 118 h 118"/>
                <a:gd name="T36" fmla="*/ 0 w 95"/>
                <a:gd name="T37" fmla="*/ 118 h 118"/>
                <a:gd name="T38" fmla="*/ 0 w 95"/>
                <a:gd name="T39" fmla="*/ 117 h 118"/>
                <a:gd name="T40" fmla="*/ 0 w 95"/>
                <a:gd name="T41" fmla="*/ 117 h 118"/>
                <a:gd name="T42" fmla="*/ 4 w 95"/>
                <a:gd name="T43" fmla="*/ 114 h 118"/>
                <a:gd name="T44" fmla="*/ 6 w 95"/>
                <a:gd name="T45" fmla="*/ 110 h 118"/>
                <a:gd name="T46" fmla="*/ 8 w 95"/>
                <a:gd name="T47" fmla="*/ 104 h 118"/>
                <a:gd name="T48" fmla="*/ 11 w 95"/>
                <a:gd name="T49" fmla="*/ 95 h 118"/>
                <a:gd name="T50" fmla="*/ 36 w 95"/>
                <a:gd name="T51" fmla="*/ 8 h 118"/>
                <a:gd name="T52" fmla="*/ 33 w 95"/>
                <a:gd name="T53" fmla="*/ 8 h 118"/>
                <a:gd name="T54" fmla="*/ 33 w 95"/>
                <a:gd name="T55" fmla="*/ 8 h 118"/>
                <a:gd name="T56" fmla="*/ 26 w 95"/>
                <a:gd name="T57" fmla="*/ 8 h 118"/>
                <a:gd name="T58" fmla="*/ 19 w 95"/>
                <a:gd name="T59" fmla="*/ 9 h 118"/>
                <a:gd name="T60" fmla="*/ 15 w 95"/>
                <a:gd name="T61" fmla="*/ 11 h 118"/>
                <a:gd name="T62" fmla="*/ 11 w 95"/>
                <a:gd name="T63" fmla="*/ 13 h 118"/>
                <a:gd name="T64" fmla="*/ 7 w 95"/>
                <a:gd name="T65" fmla="*/ 16 h 118"/>
                <a:gd name="T66" fmla="*/ 3 w 95"/>
                <a:gd name="T67" fmla="*/ 22 h 118"/>
                <a:gd name="T68" fmla="*/ 1 w 95"/>
                <a:gd name="T69" fmla="*/ 22 h 118"/>
                <a:gd name="T70" fmla="*/ 1 w 95"/>
                <a:gd name="T71" fmla="*/ 22 h 118"/>
                <a:gd name="T72" fmla="*/ 8 w 95"/>
                <a:gd name="T73" fmla="*/ 0 h 118"/>
                <a:gd name="T74" fmla="*/ 95 w 95"/>
                <a:gd name="T75" fmla="*/ 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5" h="118">
                  <a:moveTo>
                    <a:pt x="95" y="0"/>
                  </a:moveTo>
                  <a:lnTo>
                    <a:pt x="95" y="0"/>
                  </a:lnTo>
                  <a:lnTo>
                    <a:pt x="89" y="22"/>
                  </a:lnTo>
                  <a:lnTo>
                    <a:pt x="87" y="22"/>
                  </a:lnTo>
                  <a:lnTo>
                    <a:pt x="87" y="22"/>
                  </a:lnTo>
                  <a:lnTo>
                    <a:pt x="85" y="16"/>
                  </a:lnTo>
                  <a:lnTo>
                    <a:pt x="82" y="13"/>
                  </a:lnTo>
                  <a:lnTo>
                    <a:pt x="78" y="11"/>
                  </a:lnTo>
                  <a:lnTo>
                    <a:pt x="75" y="9"/>
                  </a:lnTo>
                  <a:lnTo>
                    <a:pt x="67" y="8"/>
                  </a:lnTo>
                  <a:lnTo>
                    <a:pt x="61" y="8"/>
                  </a:lnTo>
                  <a:lnTo>
                    <a:pt x="60" y="8"/>
                  </a:lnTo>
                  <a:lnTo>
                    <a:pt x="35" y="95"/>
                  </a:lnTo>
                  <a:lnTo>
                    <a:pt x="35" y="95"/>
                  </a:lnTo>
                  <a:lnTo>
                    <a:pt x="32" y="110"/>
                  </a:lnTo>
                  <a:lnTo>
                    <a:pt x="32" y="114"/>
                  </a:lnTo>
                  <a:lnTo>
                    <a:pt x="34" y="117"/>
                  </a:lnTo>
                  <a:lnTo>
                    <a:pt x="34" y="118"/>
                  </a:lnTo>
                  <a:lnTo>
                    <a:pt x="0" y="118"/>
                  </a:lnTo>
                  <a:lnTo>
                    <a:pt x="0" y="117"/>
                  </a:lnTo>
                  <a:lnTo>
                    <a:pt x="0" y="117"/>
                  </a:lnTo>
                  <a:lnTo>
                    <a:pt x="4" y="114"/>
                  </a:lnTo>
                  <a:lnTo>
                    <a:pt x="6" y="110"/>
                  </a:lnTo>
                  <a:lnTo>
                    <a:pt x="8" y="104"/>
                  </a:lnTo>
                  <a:lnTo>
                    <a:pt x="11" y="95"/>
                  </a:lnTo>
                  <a:lnTo>
                    <a:pt x="36" y="8"/>
                  </a:lnTo>
                  <a:lnTo>
                    <a:pt x="33" y="8"/>
                  </a:lnTo>
                  <a:lnTo>
                    <a:pt x="33" y="8"/>
                  </a:lnTo>
                  <a:lnTo>
                    <a:pt x="26" y="8"/>
                  </a:lnTo>
                  <a:lnTo>
                    <a:pt x="19" y="9"/>
                  </a:lnTo>
                  <a:lnTo>
                    <a:pt x="15" y="11"/>
                  </a:lnTo>
                  <a:lnTo>
                    <a:pt x="11" y="13"/>
                  </a:lnTo>
                  <a:lnTo>
                    <a:pt x="7" y="16"/>
                  </a:lnTo>
                  <a:lnTo>
                    <a:pt x="3" y="22"/>
                  </a:lnTo>
                  <a:lnTo>
                    <a:pt x="1" y="22"/>
                  </a:lnTo>
                  <a:lnTo>
                    <a:pt x="1" y="22"/>
                  </a:lnTo>
                  <a:lnTo>
                    <a:pt x="8" y="0"/>
                  </a:lnTo>
                  <a:lnTo>
                    <a:pt x="9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 name="Freeform 31"/>
            <p:cNvSpPr>
              <a:spLocks/>
            </p:cNvSpPr>
            <p:nvPr userDrawn="1"/>
          </p:nvSpPr>
          <p:spPr bwMode="auto">
            <a:xfrm>
              <a:off x="1447801" y="1789113"/>
              <a:ext cx="238125" cy="187325"/>
            </a:xfrm>
            <a:custGeom>
              <a:avLst/>
              <a:gdLst>
                <a:gd name="T0" fmla="*/ 150 w 150"/>
                <a:gd name="T1" fmla="*/ 1 h 118"/>
                <a:gd name="T2" fmla="*/ 150 w 150"/>
                <a:gd name="T3" fmla="*/ 1 h 118"/>
                <a:gd name="T4" fmla="*/ 147 w 150"/>
                <a:gd name="T5" fmla="*/ 5 h 118"/>
                <a:gd name="T6" fmla="*/ 144 w 150"/>
                <a:gd name="T7" fmla="*/ 9 h 118"/>
                <a:gd name="T8" fmla="*/ 136 w 150"/>
                <a:gd name="T9" fmla="*/ 23 h 118"/>
                <a:gd name="T10" fmla="*/ 136 w 150"/>
                <a:gd name="T11" fmla="*/ 23 h 118"/>
                <a:gd name="T12" fmla="*/ 108 w 150"/>
                <a:gd name="T13" fmla="*/ 76 h 118"/>
                <a:gd name="T14" fmla="*/ 87 w 150"/>
                <a:gd name="T15" fmla="*/ 118 h 118"/>
                <a:gd name="T16" fmla="*/ 74 w 150"/>
                <a:gd name="T17" fmla="*/ 118 h 118"/>
                <a:gd name="T18" fmla="*/ 67 w 150"/>
                <a:gd name="T19" fmla="*/ 44 h 118"/>
                <a:gd name="T20" fmla="*/ 66 w 150"/>
                <a:gd name="T21" fmla="*/ 44 h 118"/>
                <a:gd name="T22" fmla="*/ 26 w 150"/>
                <a:gd name="T23" fmla="*/ 118 h 118"/>
                <a:gd name="T24" fmla="*/ 15 w 150"/>
                <a:gd name="T25" fmla="*/ 118 h 118"/>
                <a:gd name="T26" fmla="*/ 5 w 150"/>
                <a:gd name="T27" fmla="*/ 24 h 118"/>
                <a:gd name="T28" fmla="*/ 5 w 150"/>
                <a:gd name="T29" fmla="*/ 24 h 118"/>
                <a:gd name="T30" fmla="*/ 4 w 150"/>
                <a:gd name="T31" fmla="*/ 9 h 118"/>
                <a:gd name="T32" fmla="*/ 2 w 150"/>
                <a:gd name="T33" fmla="*/ 5 h 118"/>
                <a:gd name="T34" fmla="*/ 0 w 150"/>
                <a:gd name="T35" fmla="*/ 1 h 118"/>
                <a:gd name="T36" fmla="*/ 0 w 150"/>
                <a:gd name="T37" fmla="*/ 0 h 118"/>
                <a:gd name="T38" fmla="*/ 33 w 150"/>
                <a:gd name="T39" fmla="*/ 0 h 118"/>
                <a:gd name="T40" fmla="*/ 33 w 150"/>
                <a:gd name="T41" fmla="*/ 1 h 118"/>
                <a:gd name="T42" fmla="*/ 33 w 150"/>
                <a:gd name="T43" fmla="*/ 1 h 118"/>
                <a:gd name="T44" fmla="*/ 31 w 150"/>
                <a:gd name="T45" fmla="*/ 5 h 118"/>
                <a:gd name="T46" fmla="*/ 29 w 150"/>
                <a:gd name="T47" fmla="*/ 9 h 118"/>
                <a:gd name="T48" fmla="*/ 29 w 150"/>
                <a:gd name="T49" fmla="*/ 14 h 118"/>
                <a:gd name="T50" fmla="*/ 29 w 150"/>
                <a:gd name="T51" fmla="*/ 23 h 118"/>
                <a:gd name="T52" fmla="*/ 35 w 150"/>
                <a:gd name="T53" fmla="*/ 79 h 118"/>
                <a:gd name="T54" fmla="*/ 35 w 150"/>
                <a:gd name="T55" fmla="*/ 79 h 118"/>
                <a:gd name="T56" fmla="*/ 77 w 150"/>
                <a:gd name="T57" fmla="*/ 1 h 118"/>
                <a:gd name="T58" fmla="*/ 86 w 150"/>
                <a:gd name="T59" fmla="*/ 1 h 118"/>
                <a:gd name="T60" fmla="*/ 93 w 150"/>
                <a:gd name="T61" fmla="*/ 79 h 118"/>
                <a:gd name="T62" fmla="*/ 94 w 150"/>
                <a:gd name="T63" fmla="*/ 79 h 118"/>
                <a:gd name="T64" fmla="*/ 94 w 150"/>
                <a:gd name="T65" fmla="*/ 79 h 118"/>
                <a:gd name="T66" fmla="*/ 124 w 150"/>
                <a:gd name="T67" fmla="*/ 21 h 118"/>
                <a:gd name="T68" fmla="*/ 124 w 150"/>
                <a:gd name="T69" fmla="*/ 21 h 118"/>
                <a:gd name="T70" fmla="*/ 128 w 150"/>
                <a:gd name="T71" fmla="*/ 12 h 118"/>
                <a:gd name="T72" fmla="*/ 129 w 150"/>
                <a:gd name="T73" fmla="*/ 6 h 118"/>
                <a:gd name="T74" fmla="*/ 129 w 150"/>
                <a:gd name="T75" fmla="*/ 3 h 118"/>
                <a:gd name="T76" fmla="*/ 128 w 150"/>
                <a:gd name="T77" fmla="*/ 1 h 118"/>
                <a:gd name="T78" fmla="*/ 128 w 150"/>
                <a:gd name="T79" fmla="*/ 0 h 118"/>
                <a:gd name="T80" fmla="*/ 150 w 150"/>
                <a:gd name="T81" fmla="*/ 0 h 118"/>
                <a:gd name="T82" fmla="*/ 150 w 150"/>
                <a:gd name="T83" fmla="*/ 1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0" h="118">
                  <a:moveTo>
                    <a:pt x="150" y="1"/>
                  </a:moveTo>
                  <a:lnTo>
                    <a:pt x="150" y="1"/>
                  </a:lnTo>
                  <a:lnTo>
                    <a:pt x="147" y="5"/>
                  </a:lnTo>
                  <a:lnTo>
                    <a:pt x="144" y="9"/>
                  </a:lnTo>
                  <a:lnTo>
                    <a:pt x="136" y="23"/>
                  </a:lnTo>
                  <a:lnTo>
                    <a:pt x="136" y="23"/>
                  </a:lnTo>
                  <a:lnTo>
                    <a:pt x="108" y="76"/>
                  </a:lnTo>
                  <a:lnTo>
                    <a:pt x="87" y="118"/>
                  </a:lnTo>
                  <a:lnTo>
                    <a:pt x="74" y="118"/>
                  </a:lnTo>
                  <a:lnTo>
                    <a:pt x="67" y="44"/>
                  </a:lnTo>
                  <a:lnTo>
                    <a:pt x="66" y="44"/>
                  </a:lnTo>
                  <a:lnTo>
                    <a:pt x="26" y="118"/>
                  </a:lnTo>
                  <a:lnTo>
                    <a:pt x="15" y="118"/>
                  </a:lnTo>
                  <a:lnTo>
                    <a:pt x="5" y="24"/>
                  </a:lnTo>
                  <a:lnTo>
                    <a:pt x="5" y="24"/>
                  </a:lnTo>
                  <a:lnTo>
                    <a:pt x="4" y="9"/>
                  </a:lnTo>
                  <a:lnTo>
                    <a:pt x="2" y="5"/>
                  </a:lnTo>
                  <a:lnTo>
                    <a:pt x="0" y="1"/>
                  </a:lnTo>
                  <a:lnTo>
                    <a:pt x="0" y="0"/>
                  </a:lnTo>
                  <a:lnTo>
                    <a:pt x="33" y="0"/>
                  </a:lnTo>
                  <a:lnTo>
                    <a:pt x="33" y="1"/>
                  </a:lnTo>
                  <a:lnTo>
                    <a:pt x="33" y="1"/>
                  </a:lnTo>
                  <a:lnTo>
                    <a:pt x="31" y="5"/>
                  </a:lnTo>
                  <a:lnTo>
                    <a:pt x="29" y="9"/>
                  </a:lnTo>
                  <a:lnTo>
                    <a:pt x="29" y="14"/>
                  </a:lnTo>
                  <a:lnTo>
                    <a:pt x="29" y="23"/>
                  </a:lnTo>
                  <a:lnTo>
                    <a:pt x="35" y="79"/>
                  </a:lnTo>
                  <a:lnTo>
                    <a:pt x="35" y="79"/>
                  </a:lnTo>
                  <a:lnTo>
                    <a:pt x="77" y="1"/>
                  </a:lnTo>
                  <a:lnTo>
                    <a:pt x="86" y="1"/>
                  </a:lnTo>
                  <a:lnTo>
                    <a:pt x="93" y="79"/>
                  </a:lnTo>
                  <a:lnTo>
                    <a:pt x="94" y="79"/>
                  </a:lnTo>
                  <a:lnTo>
                    <a:pt x="94" y="79"/>
                  </a:lnTo>
                  <a:lnTo>
                    <a:pt x="124" y="21"/>
                  </a:lnTo>
                  <a:lnTo>
                    <a:pt x="124" y="21"/>
                  </a:lnTo>
                  <a:lnTo>
                    <a:pt x="128" y="12"/>
                  </a:lnTo>
                  <a:lnTo>
                    <a:pt x="129" y="6"/>
                  </a:lnTo>
                  <a:lnTo>
                    <a:pt x="129" y="3"/>
                  </a:lnTo>
                  <a:lnTo>
                    <a:pt x="128" y="1"/>
                  </a:lnTo>
                  <a:lnTo>
                    <a:pt x="128" y="0"/>
                  </a:lnTo>
                  <a:lnTo>
                    <a:pt x="150" y="0"/>
                  </a:lnTo>
                  <a:lnTo>
                    <a:pt x="15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Tree>
    <p:extLst>
      <p:ext uri="{BB962C8B-B14F-4D97-AF65-F5344CB8AC3E}">
        <p14:creationId xmlns:p14="http://schemas.microsoft.com/office/powerpoint/2010/main" val="26162351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Contents">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6B253D75-D37B-26DE-1E24-3909A732E4F7}"/>
              </a:ext>
            </a:extLst>
          </p:cNvPr>
          <p:cNvSpPr>
            <a:spLocks noGrp="1"/>
          </p:cNvSpPr>
          <p:nvPr>
            <p:ph type="body" sz="quarter" idx="13"/>
          </p:nvPr>
        </p:nvSpPr>
        <p:spPr>
          <a:xfrm>
            <a:off x="1833979" y="296671"/>
            <a:ext cx="7877391" cy="718968"/>
          </a:xfrm>
        </p:spPr>
        <p:txBody>
          <a:bodyPr/>
          <a:lstStyle>
            <a:lvl1pPr marL="0" indent="0">
              <a:spcBef>
                <a:spcPts val="0"/>
              </a:spcBef>
              <a:buNone/>
              <a:defRPr sz="1595" b="1" spc="-18" baseline="0">
                <a:solidFill>
                  <a:schemeClr val="tx1"/>
                </a:solidFill>
              </a:defRPr>
            </a:lvl1pPr>
            <a:lvl2pPr marL="0" indent="0">
              <a:spcBef>
                <a:spcPts val="0"/>
              </a:spcBef>
              <a:buNone/>
              <a:defRPr sz="1595" spc="-18" baseline="0">
                <a:solidFill>
                  <a:schemeClr val="tx1"/>
                </a:solidFill>
              </a:defRPr>
            </a:lvl2pPr>
            <a:lvl3pPr marL="446494" indent="0">
              <a:buNone/>
              <a:defRPr>
                <a:solidFill>
                  <a:srgbClr val="FF0000"/>
                </a:solidFill>
              </a:defRPr>
            </a:lvl3pPr>
            <a:lvl4pPr marL="574063" indent="0">
              <a:buNone/>
              <a:defRPr>
                <a:solidFill>
                  <a:srgbClr val="FF0000"/>
                </a:solidFill>
              </a:defRPr>
            </a:lvl4pPr>
            <a:lvl5pPr marL="701633" indent="0">
              <a:buNone/>
              <a:defRPr>
                <a:solidFill>
                  <a:srgbClr val="FF0000"/>
                </a:solidFill>
              </a:defRPr>
            </a:lvl5pPr>
          </a:lstStyle>
          <a:p>
            <a:pPr lvl="0"/>
            <a:r>
              <a:rPr lang="en-US"/>
              <a:t>Click to edit Master text styles</a:t>
            </a:r>
          </a:p>
          <a:p>
            <a:pPr lvl="1"/>
            <a:r>
              <a:rPr lang="en-US"/>
              <a:t>Second level</a:t>
            </a:r>
          </a:p>
        </p:txBody>
      </p:sp>
      <p:sp>
        <p:nvSpPr>
          <p:cNvPr id="13" name="Text Placeholder 12">
            <a:extLst>
              <a:ext uri="{FF2B5EF4-FFF2-40B4-BE49-F238E27FC236}">
                <a16:creationId xmlns:a16="http://schemas.microsoft.com/office/drawing/2014/main" id="{C12BDEA3-88A9-630F-7AED-DC9B8F8B8A1C}"/>
              </a:ext>
            </a:extLst>
          </p:cNvPr>
          <p:cNvSpPr>
            <a:spLocks noGrp="1"/>
          </p:cNvSpPr>
          <p:nvPr>
            <p:ph type="body" sz="quarter" idx="14"/>
          </p:nvPr>
        </p:nvSpPr>
        <p:spPr>
          <a:xfrm>
            <a:off x="1833979" y="1644185"/>
            <a:ext cx="2651113" cy="4089530"/>
          </a:xfrm>
        </p:spPr>
        <p:txBody>
          <a:bodyPr/>
          <a:lstStyle>
            <a:lvl1pPr>
              <a:spcBef>
                <a:spcPts val="0"/>
              </a:spcBef>
              <a:tabLst>
                <a:tab pos="2650258" algn="r"/>
              </a:tabLst>
              <a:defRPr sz="1595" b="1" spc="-18" baseline="0">
                <a:solidFill>
                  <a:schemeClr val="tx1"/>
                </a:solidFill>
              </a:defRPr>
            </a:lvl1pPr>
            <a:lvl2pPr marL="0" indent="0">
              <a:spcBef>
                <a:spcPts val="0"/>
              </a:spcBef>
              <a:buNone/>
              <a:tabLst>
                <a:tab pos="2650258" algn="r"/>
              </a:tabLst>
              <a:defRPr sz="1595" spc="-18" baseline="0">
                <a:solidFill>
                  <a:schemeClr val="tx1"/>
                </a:solidFill>
              </a:defRPr>
            </a:lvl2pPr>
            <a:lvl3pPr marL="255139" indent="0">
              <a:buNone/>
              <a:defRPr>
                <a:solidFill>
                  <a:srgbClr val="FF0000"/>
                </a:solidFill>
              </a:defRPr>
            </a:lvl3pPr>
            <a:lvl4pPr>
              <a:defRPr>
                <a:solidFill>
                  <a:srgbClr val="FF0000"/>
                </a:solidFill>
              </a:defRPr>
            </a:lvl4pPr>
            <a:lvl5pPr>
              <a:defRPr>
                <a:solidFill>
                  <a:srgbClr val="FF0000"/>
                </a:solidFill>
              </a:defRPr>
            </a:lvl5pPr>
          </a:lstStyle>
          <a:p>
            <a:pPr lvl="0"/>
            <a:r>
              <a:rPr lang="en-US"/>
              <a:t>Click to edit Master text styles</a:t>
            </a:r>
          </a:p>
          <a:p>
            <a:pPr lvl="1"/>
            <a:r>
              <a:rPr lang="en-US"/>
              <a:t>Second level</a:t>
            </a:r>
          </a:p>
        </p:txBody>
      </p:sp>
      <p:sp>
        <p:nvSpPr>
          <p:cNvPr id="7" name="Text Placeholder 12">
            <a:extLst>
              <a:ext uri="{FF2B5EF4-FFF2-40B4-BE49-F238E27FC236}">
                <a16:creationId xmlns:a16="http://schemas.microsoft.com/office/drawing/2014/main" id="{BB9FDA76-8E8F-6107-C449-B5F79D997D40}"/>
              </a:ext>
            </a:extLst>
          </p:cNvPr>
          <p:cNvSpPr>
            <a:spLocks noGrp="1"/>
          </p:cNvSpPr>
          <p:nvPr>
            <p:ph type="body" sz="quarter" idx="15"/>
          </p:nvPr>
        </p:nvSpPr>
        <p:spPr>
          <a:xfrm>
            <a:off x="4822634" y="1644185"/>
            <a:ext cx="2651113" cy="4089530"/>
          </a:xfrm>
        </p:spPr>
        <p:txBody>
          <a:bodyPr/>
          <a:lstStyle>
            <a:lvl1pPr>
              <a:spcBef>
                <a:spcPts val="0"/>
              </a:spcBef>
              <a:tabLst>
                <a:tab pos="2650258" algn="r"/>
              </a:tabLst>
              <a:defRPr sz="1595" b="1" spc="-18" baseline="0">
                <a:solidFill>
                  <a:schemeClr val="tx1"/>
                </a:solidFill>
              </a:defRPr>
            </a:lvl1pPr>
            <a:lvl2pPr marL="0" indent="0">
              <a:spcBef>
                <a:spcPts val="0"/>
              </a:spcBef>
              <a:buNone/>
              <a:tabLst>
                <a:tab pos="2650258" algn="r"/>
              </a:tabLst>
              <a:defRPr sz="1595" spc="-18" baseline="0">
                <a:solidFill>
                  <a:schemeClr val="tx1"/>
                </a:solidFill>
              </a:defRPr>
            </a:lvl2pPr>
            <a:lvl3pPr marL="255139" indent="0">
              <a:buNone/>
              <a:defRPr>
                <a:solidFill>
                  <a:srgbClr val="FF0000"/>
                </a:solidFill>
              </a:defRPr>
            </a:lvl3pPr>
            <a:lvl4pPr>
              <a:defRPr>
                <a:solidFill>
                  <a:srgbClr val="FF0000"/>
                </a:solidFill>
              </a:defRPr>
            </a:lvl4pPr>
            <a:lvl5pPr>
              <a:defRPr>
                <a:solidFill>
                  <a:srgbClr val="FF0000"/>
                </a:solidFill>
              </a:defRPr>
            </a:lvl5pPr>
          </a:lstStyle>
          <a:p>
            <a:pPr lvl="0"/>
            <a:r>
              <a:rPr lang="en-US"/>
              <a:t>Click to edit Master text styles</a:t>
            </a:r>
          </a:p>
          <a:p>
            <a:pPr lvl="1"/>
            <a:r>
              <a:rPr lang="en-US"/>
              <a:t>Second level</a:t>
            </a:r>
          </a:p>
        </p:txBody>
      </p:sp>
      <p:sp>
        <p:nvSpPr>
          <p:cNvPr id="8" name="Text Placeholder 12">
            <a:extLst>
              <a:ext uri="{FF2B5EF4-FFF2-40B4-BE49-F238E27FC236}">
                <a16:creationId xmlns:a16="http://schemas.microsoft.com/office/drawing/2014/main" id="{7B3A2108-D089-72FC-2F0F-B2FD8FBEBA6C}"/>
              </a:ext>
            </a:extLst>
          </p:cNvPr>
          <p:cNvSpPr>
            <a:spLocks noGrp="1"/>
          </p:cNvSpPr>
          <p:nvPr>
            <p:ph type="body" sz="quarter" idx="16"/>
          </p:nvPr>
        </p:nvSpPr>
        <p:spPr>
          <a:xfrm>
            <a:off x="7807069" y="1644185"/>
            <a:ext cx="2651113" cy="4089530"/>
          </a:xfrm>
        </p:spPr>
        <p:txBody>
          <a:bodyPr/>
          <a:lstStyle>
            <a:lvl1pPr>
              <a:spcBef>
                <a:spcPts val="0"/>
              </a:spcBef>
              <a:tabLst>
                <a:tab pos="2650258" algn="r"/>
              </a:tabLst>
              <a:defRPr sz="1595" b="1" spc="-18" baseline="0">
                <a:solidFill>
                  <a:schemeClr val="tx1"/>
                </a:solidFill>
              </a:defRPr>
            </a:lvl1pPr>
            <a:lvl2pPr marL="0" indent="0">
              <a:spcBef>
                <a:spcPts val="0"/>
              </a:spcBef>
              <a:buNone/>
              <a:tabLst>
                <a:tab pos="2650258" algn="r"/>
              </a:tabLst>
              <a:defRPr sz="1595" spc="-18" baseline="0">
                <a:solidFill>
                  <a:schemeClr val="tx1"/>
                </a:solidFill>
              </a:defRPr>
            </a:lvl2pPr>
            <a:lvl3pPr marL="255139" indent="0">
              <a:buNone/>
              <a:defRPr>
                <a:solidFill>
                  <a:srgbClr val="FF0000"/>
                </a:solidFill>
              </a:defRPr>
            </a:lvl3pPr>
            <a:lvl4pPr>
              <a:defRPr>
                <a:solidFill>
                  <a:srgbClr val="FF0000"/>
                </a:solidFill>
              </a:defRPr>
            </a:lvl4pPr>
            <a:lvl5pPr>
              <a:defRPr>
                <a:solidFill>
                  <a:srgbClr val="FF0000"/>
                </a:solidFill>
              </a:defRPr>
            </a:lvl5pPr>
          </a:lstStyle>
          <a:p>
            <a:pPr lvl="0"/>
            <a:r>
              <a:rPr lang="en-US"/>
              <a:t>Click to edit Master text styles</a:t>
            </a:r>
          </a:p>
          <a:p>
            <a:pPr lvl="1"/>
            <a:r>
              <a:rPr lang="en-US"/>
              <a:t>Second level</a:t>
            </a:r>
          </a:p>
        </p:txBody>
      </p:sp>
      <p:sp>
        <p:nvSpPr>
          <p:cNvPr id="2" name="Date Placeholder 1">
            <a:extLst>
              <a:ext uri="{FF2B5EF4-FFF2-40B4-BE49-F238E27FC236}">
                <a16:creationId xmlns:a16="http://schemas.microsoft.com/office/drawing/2014/main" id="{B1D84DDC-13B6-9791-E29D-DBEBE16EA3A8}"/>
              </a:ext>
            </a:extLst>
          </p:cNvPr>
          <p:cNvSpPr>
            <a:spLocks noGrp="1"/>
          </p:cNvSpPr>
          <p:nvPr>
            <p:ph type="dt" sz="half" idx="17"/>
          </p:nvPr>
        </p:nvSpPr>
        <p:spPr>
          <a:xfrm>
            <a:off x="342115" y="1802350"/>
            <a:ext cx="1154675" cy="159500"/>
          </a:xfrm>
          <a:prstGeom prst="rect">
            <a:avLst/>
          </a:prstGeom>
        </p:spPr>
        <p:txBody>
          <a:bodyPr/>
          <a:lstStyle/>
          <a:p>
            <a:r>
              <a:rPr lang="en-US"/>
              <a:t>April 2023</a:t>
            </a:r>
            <a:endParaRPr lang="en-GB"/>
          </a:p>
        </p:txBody>
      </p:sp>
      <p:sp>
        <p:nvSpPr>
          <p:cNvPr id="3" name="Footer Placeholder 2">
            <a:extLst>
              <a:ext uri="{FF2B5EF4-FFF2-40B4-BE49-F238E27FC236}">
                <a16:creationId xmlns:a16="http://schemas.microsoft.com/office/drawing/2014/main" id="{C8A0DBD5-AD34-C33B-61E6-56D70145B837}"/>
              </a:ext>
            </a:extLst>
          </p:cNvPr>
          <p:cNvSpPr>
            <a:spLocks noGrp="1"/>
          </p:cNvSpPr>
          <p:nvPr>
            <p:ph type="ftr" sz="quarter" idx="18"/>
          </p:nvPr>
        </p:nvSpPr>
        <p:spPr>
          <a:xfrm>
            <a:off x="341762" y="1958661"/>
            <a:ext cx="1154542" cy="1749405"/>
          </a:xfrm>
          <a:prstGeom prst="rect">
            <a:avLst/>
          </a:prstGeom>
        </p:spPr>
        <p:txBody>
          <a:bodyPr/>
          <a:lstStyle/>
          <a:p>
            <a:endParaRPr lang="en-GB"/>
          </a:p>
        </p:txBody>
      </p:sp>
      <p:sp>
        <p:nvSpPr>
          <p:cNvPr id="9" name="Slide Number Placeholder 8">
            <a:extLst>
              <a:ext uri="{FF2B5EF4-FFF2-40B4-BE49-F238E27FC236}">
                <a16:creationId xmlns:a16="http://schemas.microsoft.com/office/drawing/2014/main" id="{9D7224CC-DA07-F5F2-76DD-8AAB05217CDF}"/>
              </a:ext>
            </a:extLst>
          </p:cNvPr>
          <p:cNvSpPr>
            <a:spLocks noGrp="1"/>
          </p:cNvSpPr>
          <p:nvPr>
            <p:ph type="sldNum" sz="quarter" idx="19"/>
          </p:nvPr>
        </p:nvSpPr>
        <p:spPr/>
        <p:txBody>
          <a:bodyPr/>
          <a:lstStyle/>
          <a:p>
            <a:r>
              <a:rPr lang="en-GB"/>
              <a:t>Page </a:t>
            </a:r>
            <a:fld id="{12F85B76-E480-4901-BAB3-25AC276908A3}" type="slidenum">
              <a:rPr lang="en-GB" smtClean="0"/>
              <a:pPr/>
              <a:t>‹#›</a:t>
            </a:fld>
            <a:endParaRPr lang="en-GB"/>
          </a:p>
        </p:txBody>
      </p:sp>
    </p:spTree>
    <p:extLst>
      <p:ext uri="{BB962C8B-B14F-4D97-AF65-F5344CB8AC3E}">
        <p14:creationId xmlns:p14="http://schemas.microsoft.com/office/powerpoint/2010/main" val="768849879"/>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6B253D75-D37B-26DE-1E24-3909A732E4F7}"/>
              </a:ext>
            </a:extLst>
          </p:cNvPr>
          <p:cNvSpPr>
            <a:spLocks noGrp="1"/>
          </p:cNvSpPr>
          <p:nvPr>
            <p:ph type="body" sz="quarter" idx="13"/>
          </p:nvPr>
        </p:nvSpPr>
        <p:spPr>
          <a:xfrm>
            <a:off x="1833979" y="296671"/>
            <a:ext cx="7877391" cy="718968"/>
          </a:xfrm>
        </p:spPr>
        <p:txBody>
          <a:bodyPr/>
          <a:lstStyle>
            <a:lvl1pPr marL="0" indent="0">
              <a:spcBef>
                <a:spcPts val="0"/>
              </a:spcBef>
              <a:buNone/>
              <a:defRPr sz="1595" b="1" spc="-18" baseline="0">
                <a:solidFill>
                  <a:schemeClr val="tx1"/>
                </a:solidFill>
              </a:defRPr>
            </a:lvl1pPr>
            <a:lvl2pPr marL="0" indent="0">
              <a:spcBef>
                <a:spcPts val="0"/>
              </a:spcBef>
              <a:buNone/>
              <a:defRPr sz="1595" spc="-18" baseline="0">
                <a:solidFill>
                  <a:schemeClr val="tx1"/>
                </a:solidFill>
              </a:defRPr>
            </a:lvl2pPr>
            <a:lvl3pPr marL="446494" indent="0">
              <a:buNone/>
              <a:defRPr>
                <a:solidFill>
                  <a:srgbClr val="FF0000"/>
                </a:solidFill>
              </a:defRPr>
            </a:lvl3pPr>
            <a:lvl4pPr marL="574063" indent="0">
              <a:buNone/>
              <a:defRPr>
                <a:solidFill>
                  <a:srgbClr val="FF0000"/>
                </a:solidFill>
              </a:defRPr>
            </a:lvl4pPr>
            <a:lvl5pPr marL="701633" indent="0">
              <a:buNone/>
              <a:defRPr>
                <a:solidFill>
                  <a:srgbClr val="FF0000"/>
                </a:solidFill>
              </a:defRPr>
            </a:lvl5pPr>
          </a:lstStyle>
          <a:p>
            <a:pPr lvl="0"/>
            <a:r>
              <a:rPr lang="en-US"/>
              <a:t>Click to edit Master text styles</a:t>
            </a:r>
          </a:p>
          <a:p>
            <a:pPr lvl="1"/>
            <a:r>
              <a:rPr lang="en-US"/>
              <a:t>Second level</a:t>
            </a:r>
          </a:p>
        </p:txBody>
      </p:sp>
      <p:sp>
        <p:nvSpPr>
          <p:cNvPr id="13" name="Text Placeholder 12">
            <a:extLst>
              <a:ext uri="{FF2B5EF4-FFF2-40B4-BE49-F238E27FC236}">
                <a16:creationId xmlns:a16="http://schemas.microsoft.com/office/drawing/2014/main" id="{C12BDEA3-88A9-630F-7AED-DC9B8F8B8A1C}"/>
              </a:ext>
            </a:extLst>
          </p:cNvPr>
          <p:cNvSpPr>
            <a:spLocks noGrp="1"/>
          </p:cNvSpPr>
          <p:nvPr>
            <p:ph type="body" sz="quarter" idx="14" hasCustomPrompt="1"/>
          </p:nvPr>
        </p:nvSpPr>
        <p:spPr>
          <a:xfrm>
            <a:off x="1833979" y="1617330"/>
            <a:ext cx="7130579" cy="4116385"/>
          </a:xfrm>
        </p:spPr>
        <p:txBody>
          <a:bodyPr/>
          <a:lstStyle>
            <a:lvl1pPr marL="398655" indent="-398655">
              <a:spcBef>
                <a:spcPts val="886"/>
              </a:spcBef>
              <a:buFont typeface="+mj-lt"/>
              <a:buAutoNum type="arabicPeriod"/>
              <a:tabLst>
                <a:tab pos="2649594" algn="r"/>
              </a:tabLst>
              <a:defRPr sz="2303" b="0">
                <a:solidFill>
                  <a:schemeClr val="tx1"/>
                </a:solidFill>
                <a:latin typeface="+mj-lt"/>
              </a:defRPr>
            </a:lvl1pPr>
            <a:lvl2pPr marL="398655" indent="0">
              <a:spcBef>
                <a:spcPts val="0"/>
              </a:spcBef>
              <a:buNone/>
              <a:tabLst>
                <a:tab pos="2650258" algn="r"/>
              </a:tabLst>
              <a:defRPr sz="1595" spc="-18" baseline="0">
                <a:solidFill>
                  <a:schemeClr val="tx1"/>
                </a:solidFill>
              </a:defRPr>
            </a:lvl2pPr>
            <a:lvl3pPr marL="255139" indent="0">
              <a:buNone/>
              <a:defRPr>
                <a:solidFill>
                  <a:srgbClr val="FF0000"/>
                </a:solidFill>
              </a:defRPr>
            </a:lvl3pPr>
            <a:lvl4pPr>
              <a:defRPr>
                <a:solidFill>
                  <a:srgbClr val="FF0000"/>
                </a:solidFill>
              </a:defRPr>
            </a:lvl4pPr>
            <a:lvl5pPr>
              <a:defRPr>
                <a:solidFill>
                  <a:srgbClr val="FF0000"/>
                </a:solidFill>
              </a:defRPr>
            </a:lvl5pPr>
          </a:lstStyle>
          <a:p>
            <a:pPr lvl="0"/>
            <a:r>
              <a:rPr lang="en-US"/>
              <a:t>Item one</a:t>
            </a:r>
          </a:p>
          <a:p>
            <a:pPr lvl="1"/>
            <a:r>
              <a:rPr lang="en-US"/>
              <a:t>Second level</a:t>
            </a:r>
          </a:p>
        </p:txBody>
      </p:sp>
      <p:sp>
        <p:nvSpPr>
          <p:cNvPr id="2" name="Date Placeholder 1">
            <a:extLst>
              <a:ext uri="{FF2B5EF4-FFF2-40B4-BE49-F238E27FC236}">
                <a16:creationId xmlns:a16="http://schemas.microsoft.com/office/drawing/2014/main" id="{B1D84DDC-13B6-9791-E29D-DBEBE16EA3A8}"/>
              </a:ext>
            </a:extLst>
          </p:cNvPr>
          <p:cNvSpPr>
            <a:spLocks noGrp="1"/>
          </p:cNvSpPr>
          <p:nvPr>
            <p:ph type="dt" sz="half" idx="17"/>
          </p:nvPr>
        </p:nvSpPr>
        <p:spPr>
          <a:xfrm>
            <a:off x="342115" y="1802350"/>
            <a:ext cx="1154675" cy="159500"/>
          </a:xfrm>
          <a:prstGeom prst="rect">
            <a:avLst/>
          </a:prstGeom>
        </p:spPr>
        <p:txBody>
          <a:bodyPr/>
          <a:lstStyle/>
          <a:p>
            <a:r>
              <a:rPr lang="en-US"/>
              <a:t>April 2023</a:t>
            </a:r>
            <a:endParaRPr lang="en-GB"/>
          </a:p>
        </p:txBody>
      </p:sp>
      <p:sp>
        <p:nvSpPr>
          <p:cNvPr id="3" name="Footer Placeholder 2">
            <a:extLst>
              <a:ext uri="{FF2B5EF4-FFF2-40B4-BE49-F238E27FC236}">
                <a16:creationId xmlns:a16="http://schemas.microsoft.com/office/drawing/2014/main" id="{C8A0DBD5-AD34-C33B-61E6-56D70145B837}"/>
              </a:ext>
            </a:extLst>
          </p:cNvPr>
          <p:cNvSpPr>
            <a:spLocks noGrp="1"/>
          </p:cNvSpPr>
          <p:nvPr>
            <p:ph type="ftr" sz="quarter" idx="18"/>
          </p:nvPr>
        </p:nvSpPr>
        <p:spPr>
          <a:xfrm>
            <a:off x="341762" y="1958661"/>
            <a:ext cx="1154542" cy="1749405"/>
          </a:xfrm>
          <a:prstGeom prst="rect">
            <a:avLst/>
          </a:prstGeom>
        </p:spPr>
        <p:txBody>
          <a:bodyPr/>
          <a:lstStyle/>
          <a:p>
            <a:endParaRPr lang="en-GB"/>
          </a:p>
        </p:txBody>
      </p:sp>
      <p:sp>
        <p:nvSpPr>
          <p:cNvPr id="9" name="Slide Number Placeholder 8">
            <a:extLst>
              <a:ext uri="{FF2B5EF4-FFF2-40B4-BE49-F238E27FC236}">
                <a16:creationId xmlns:a16="http://schemas.microsoft.com/office/drawing/2014/main" id="{9D7224CC-DA07-F5F2-76DD-8AAB05217CDF}"/>
              </a:ext>
            </a:extLst>
          </p:cNvPr>
          <p:cNvSpPr>
            <a:spLocks noGrp="1"/>
          </p:cNvSpPr>
          <p:nvPr>
            <p:ph type="sldNum" sz="quarter" idx="19"/>
          </p:nvPr>
        </p:nvSpPr>
        <p:spPr/>
        <p:txBody>
          <a:bodyPr/>
          <a:lstStyle/>
          <a:p>
            <a:r>
              <a:rPr lang="en-GB"/>
              <a:t>Page </a:t>
            </a:r>
            <a:fld id="{12F85B76-E480-4901-BAB3-25AC276908A3}" type="slidenum">
              <a:rPr lang="en-GB" smtClean="0"/>
              <a:pPr/>
              <a:t>‹#›</a:t>
            </a:fld>
            <a:endParaRPr lang="en-GB"/>
          </a:p>
        </p:txBody>
      </p:sp>
    </p:spTree>
    <p:extLst>
      <p:ext uri="{BB962C8B-B14F-4D97-AF65-F5344CB8AC3E}">
        <p14:creationId xmlns:p14="http://schemas.microsoft.com/office/powerpoint/2010/main" val="1092261837"/>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showMasterSp="0" preserve="1" userDrawn="1">
  <p:cSld name="Highlight or Divider Dark Green">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7F4C6D-DBF3-B4B4-5B61-C8FCEDB48550}"/>
              </a:ext>
            </a:extLst>
          </p:cNvPr>
          <p:cNvSpPr>
            <a:spLocks noGrp="1"/>
          </p:cNvSpPr>
          <p:nvPr>
            <p:ph type="title"/>
          </p:nvPr>
        </p:nvSpPr>
        <p:spPr>
          <a:xfrm>
            <a:off x="1833980" y="240834"/>
            <a:ext cx="7130579" cy="5494734"/>
          </a:xfrm>
        </p:spPr>
        <p:txBody>
          <a:bodyPr/>
          <a:lstStyle>
            <a:lvl1pPr>
              <a:defRPr sz="3544" b="0" spc="-71" baseline="0">
                <a:solidFill>
                  <a:schemeClr val="accent1"/>
                </a:solidFill>
                <a:latin typeface="+mj-lt"/>
              </a:defRPr>
            </a:lvl1pPr>
          </a:lstStyle>
          <a:p>
            <a:r>
              <a:rPr lang="en-US"/>
              <a:t>Click to edit Master title style</a:t>
            </a:r>
            <a:endParaRPr lang="en-GB"/>
          </a:p>
        </p:txBody>
      </p:sp>
      <p:pic>
        <p:nvPicPr>
          <p:cNvPr id="8" name="Graphic 7">
            <a:extLst>
              <a:ext uri="{FF2B5EF4-FFF2-40B4-BE49-F238E27FC236}">
                <a16:creationId xmlns:a16="http://schemas.microsoft.com/office/drawing/2014/main" id="{4E788879-A856-60AD-2E89-1B401D68948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41762" y="5370341"/>
            <a:ext cx="1065570" cy="365227"/>
          </a:xfrm>
          <a:prstGeom prst="rect">
            <a:avLst/>
          </a:prstGeom>
        </p:spPr>
      </p:pic>
      <p:cxnSp>
        <p:nvCxnSpPr>
          <p:cNvPr id="9" name="Straight Connector 8">
            <a:extLst>
              <a:ext uri="{FF2B5EF4-FFF2-40B4-BE49-F238E27FC236}">
                <a16:creationId xmlns:a16="http://schemas.microsoft.com/office/drawing/2014/main" id="{36D4D8BF-6ACB-429A-90DD-07514C53B674}"/>
              </a:ext>
            </a:extLst>
          </p:cNvPr>
          <p:cNvCxnSpPr>
            <a:cxnSpLocks/>
          </p:cNvCxnSpPr>
          <p:nvPr userDrawn="1"/>
        </p:nvCxnSpPr>
        <p:spPr>
          <a:xfrm>
            <a:off x="1665208" y="341829"/>
            <a:ext cx="0" cy="5393739"/>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700E2D7-B83F-E6C5-C698-E57AEF6BE2DA}"/>
              </a:ext>
            </a:extLst>
          </p:cNvPr>
          <p:cNvCxnSpPr/>
          <p:nvPr userDrawn="1"/>
        </p:nvCxnSpPr>
        <p:spPr>
          <a:xfrm>
            <a:off x="341762" y="1683821"/>
            <a:ext cx="1154675"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Date Placeholder 2">
            <a:extLst>
              <a:ext uri="{FF2B5EF4-FFF2-40B4-BE49-F238E27FC236}">
                <a16:creationId xmlns:a16="http://schemas.microsoft.com/office/drawing/2014/main" id="{4C0C54A7-74E3-F652-7FCD-3476EE4FDCEC}"/>
              </a:ext>
            </a:extLst>
          </p:cNvPr>
          <p:cNvSpPr>
            <a:spLocks noGrp="1"/>
          </p:cNvSpPr>
          <p:nvPr>
            <p:ph type="dt" sz="half" idx="10"/>
          </p:nvPr>
        </p:nvSpPr>
        <p:spPr>
          <a:xfrm>
            <a:off x="342115" y="1802350"/>
            <a:ext cx="1154675" cy="159500"/>
          </a:xfrm>
          <a:prstGeom prst="rect">
            <a:avLst/>
          </a:prstGeom>
        </p:spPr>
        <p:txBody>
          <a:bodyPr/>
          <a:lstStyle>
            <a:lvl1pPr>
              <a:defRPr>
                <a:solidFill>
                  <a:schemeClr val="accent1"/>
                </a:solidFill>
              </a:defRPr>
            </a:lvl1pPr>
          </a:lstStyle>
          <a:p>
            <a:r>
              <a:rPr lang="en-US"/>
              <a:t>April 2023</a:t>
            </a:r>
            <a:endParaRPr lang="en-GB"/>
          </a:p>
        </p:txBody>
      </p:sp>
      <p:sp>
        <p:nvSpPr>
          <p:cNvPr id="7" name="Footer Placeholder 6">
            <a:extLst>
              <a:ext uri="{FF2B5EF4-FFF2-40B4-BE49-F238E27FC236}">
                <a16:creationId xmlns:a16="http://schemas.microsoft.com/office/drawing/2014/main" id="{52F54FB2-2874-0791-96FD-58593F29532B}"/>
              </a:ext>
            </a:extLst>
          </p:cNvPr>
          <p:cNvSpPr>
            <a:spLocks noGrp="1"/>
          </p:cNvSpPr>
          <p:nvPr>
            <p:ph type="ftr" sz="quarter" idx="11"/>
          </p:nvPr>
        </p:nvSpPr>
        <p:spPr>
          <a:xfrm>
            <a:off x="341762" y="1958661"/>
            <a:ext cx="1154542" cy="1749405"/>
          </a:xfrm>
          <a:prstGeom prst="rect">
            <a:avLst/>
          </a:prstGeom>
        </p:spPr>
        <p:txBody>
          <a:bodyPr/>
          <a:lstStyle>
            <a:lvl1pPr>
              <a:defRPr>
                <a:solidFill>
                  <a:schemeClr val="accent1"/>
                </a:solidFill>
              </a:defRPr>
            </a:lvl1pPr>
          </a:lstStyle>
          <a:p>
            <a:endParaRPr lang="en-GB"/>
          </a:p>
        </p:txBody>
      </p:sp>
      <p:sp>
        <p:nvSpPr>
          <p:cNvPr id="11" name="Slide Number Placeholder 10">
            <a:extLst>
              <a:ext uri="{FF2B5EF4-FFF2-40B4-BE49-F238E27FC236}">
                <a16:creationId xmlns:a16="http://schemas.microsoft.com/office/drawing/2014/main" id="{C3E9EA2C-10DB-9870-AF0C-869AD3D10C96}"/>
              </a:ext>
            </a:extLst>
          </p:cNvPr>
          <p:cNvSpPr>
            <a:spLocks noGrp="1"/>
          </p:cNvSpPr>
          <p:nvPr>
            <p:ph type="sldNum" sz="quarter" idx="12"/>
          </p:nvPr>
        </p:nvSpPr>
        <p:spPr/>
        <p:txBody>
          <a:bodyPr/>
          <a:lstStyle>
            <a:lvl1pPr>
              <a:defRPr>
                <a:solidFill>
                  <a:schemeClr val="accent1"/>
                </a:solidFill>
              </a:defRPr>
            </a:lvl1pPr>
          </a:lstStyle>
          <a:p>
            <a:r>
              <a:rPr lang="en-GB"/>
              <a:t>Page </a:t>
            </a:r>
            <a:fld id="{12F85B76-E480-4901-BAB3-25AC276908A3}" type="slidenum">
              <a:rPr lang="en-GB" smtClean="0"/>
              <a:pPr/>
              <a:t>‹#›</a:t>
            </a:fld>
            <a:endParaRPr lang="en-GB"/>
          </a:p>
        </p:txBody>
      </p:sp>
    </p:spTree>
    <p:extLst>
      <p:ext uri="{BB962C8B-B14F-4D97-AF65-F5344CB8AC3E}">
        <p14:creationId xmlns:p14="http://schemas.microsoft.com/office/powerpoint/2010/main" val="352895245"/>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Highlight or Divider Peppermin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7F4C6D-DBF3-B4B4-5B61-C8FCEDB48550}"/>
              </a:ext>
            </a:extLst>
          </p:cNvPr>
          <p:cNvSpPr>
            <a:spLocks noGrp="1"/>
          </p:cNvSpPr>
          <p:nvPr>
            <p:ph type="title"/>
          </p:nvPr>
        </p:nvSpPr>
        <p:spPr>
          <a:xfrm>
            <a:off x="1833980" y="240834"/>
            <a:ext cx="7130579" cy="5494734"/>
          </a:xfrm>
        </p:spPr>
        <p:txBody>
          <a:bodyPr/>
          <a:lstStyle>
            <a:lvl1pPr>
              <a:defRPr sz="3544" b="0" spc="-71" baseline="0">
                <a:solidFill>
                  <a:schemeClr val="accent2"/>
                </a:solidFill>
                <a:latin typeface="+mj-lt"/>
              </a:defRPr>
            </a:lvl1pPr>
          </a:lstStyle>
          <a:p>
            <a:r>
              <a:rPr lang="en-US"/>
              <a:t>Click to edit Master title style</a:t>
            </a:r>
            <a:endParaRPr lang="en-GB"/>
          </a:p>
        </p:txBody>
      </p:sp>
      <p:sp>
        <p:nvSpPr>
          <p:cNvPr id="3" name="Date Placeholder 2">
            <a:extLst>
              <a:ext uri="{FF2B5EF4-FFF2-40B4-BE49-F238E27FC236}">
                <a16:creationId xmlns:a16="http://schemas.microsoft.com/office/drawing/2014/main" id="{4C0C54A7-74E3-F652-7FCD-3476EE4FDCEC}"/>
              </a:ext>
            </a:extLst>
          </p:cNvPr>
          <p:cNvSpPr>
            <a:spLocks noGrp="1"/>
          </p:cNvSpPr>
          <p:nvPr>
            <p:ph type="dt" sz="half" idx="10"/>
          </p:nvPr>
        </p:nvSpPr>
        <p:spPr>
          <a:xfrm>
            <a:off x="342115" y="1802350"/>
            <a:ext cx="1154675" cy="159500"/>
          </a:xfrm>
          <a:prstGeom prst="rect">
            <a:avLst/>
          </a:prstGeom>
        </p:spPr>
        <p:txBody>
          <a:bodyPr/>
          <a:lstStyle>
            <a:lvl1pPr>
              <a:defRPr>
                <a:solidFill>
                  <a:schemeClr val="accent2"/>
                </a:solidFill>
              </a:defRPr>
            </a:lvl1pPr>
          </a:lstStyle>
          <a:p>
            <a:r>
              <a:rPr lang="en-US"/>
              <a:t>April 2023</a:t>
            </a:r>
            <a:endParaRPr lang="en-GB"/>
          </a:p>
        </p:txBody>
      </p:sp>
      <p:sp>
        <p:nvSpPr>
          <p:cNvPr id="7" name="Footer Placeholder 6">
            <a:extLst>
              <a:ext uri="{FF2B5EF4-FFF2-40B4-BE49-F238E27FC236}">
                <a16:creationId xmlns:a16="http://schemas.microsoft.com/office/drawing/2014/main" id="{52F54FB2-2874-0791-96FD-58593F29532B}"/>
              </a:ext>
            </a:extLst>
          </p:cNvPr>
          <p:cNvSpPr>
            <a:spLocks noGrp="1"/>
          </p:cNvSpPr>
          <p:nvPr>
            <p:ph type="ftr" sz="quarter" idx="11"/>
          </p:nvPr>
        </p:nvSpPr>
        <p:spPr>
          <a:xfrm>
            <a:off x="341762" y="1958661"/>
            <a:ext cx="1154542" cy="1749405"/>
          </a:xfrm>
          <a:prstGeom prst="rect">
            <a:avLst/>
          </a:prstGeom>
        </p:spPr>
        <p:txBody>
          <a:bodyPr/>
          <a:lstStyle>
            <a:lvl1pPr>
              <a:defRPr>
                <a:solidFill>
                  <a:schemeClr val="accent2"/>
                </a:solidFill>
              </a:defRPr>
            </a:lvl1pPr>
          </a:lstStyle>
          <a:p>
            <a:endParaRPr lang="en-GB"/>
          </a:p>
        </p:txBody>
      </p:sp>
      <p:sp>
        <p:nvSpPr>
          <p:cNvPr id="11" name="Slide Number Placeholder 10">
            <a:extLst>
              <a:ext uri="{FF2B5EF4-FFF2-40B4-BE49-F238E27FC236}">
                <a16:creationId xmlns:a16="http://schemas.microsoft.com/office/drawing/2014/main" id="{C3E9EA2C-10DB-9870-AF0C-869AD3D10C96}"/>
              </a:ext>
            </a:extLst>
          </p:cNvPr>
          <p:cNvSpPr>
            <a:spLocks noGrp="1"/>
          </p:cNvSpPr>
          <p:nvPr>
            <p:ph type="sldNum" sz="quarter" idx="12"/>
          </p:nvPr>
        </p:nvSpPr>
        <p:spPr/>
        <p:txBody>
          <a:bodyPr/>
          <a:lstStyle>
            <a:lvl1pPr>
              <a:defRPr>
                <a:solidFill>
                  <a:schemeClr val="accent2"/>
                </a:solidFill>
              </a:defRPr>
            </a:lvl1pPr>
          </a:lstStyle>
          <a:p>
            <a:r>
              <a:rPr lang="en-GB"/>
              <a:t>Page </a:t>
            </a:r>
            <a:fld id="{12F85B76-E480-4901-BAB3-25AC276908A3}" type="slidenum">
              <a:rPr lang="en-GB" smtClean="0"/>
              <a:pPr/>
              <a:t>‹#›</a:t>
            </a:fld>
            <a:endParaRPr lang="en-GB"/>
          </a:p>
        </p:txBody>
      </p:sp>
    </p:spTree>
    <p:extLst>
      <p:ext uri="{BB962C8B-B14F-4D97-AF65-F5344CB8AC3E}">
        <p14:creationId xmlns:p14="http://schemas.microsoft.com/office/powerpoint/2010/main" val="574637642"/>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8BBB7E-0BB9-B4A2-D17A-34622AD3568C}"/>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927CFC2A-0F8F-B7A1-154C-7AEDAEA6E9FF}"/>
              </a:ext>
            </a:extLst>
          </p:cNvPr>
          <p:cNvSpPr>
            <a:spLocks noGrp="1"/>
          </p:cNvSpPr>
          <p:nvPr>
            <p:ph idx="1"/>
          </p:nvPr>
        </p:nvSpPr>
        <p:spPr>
          <a:xfrm>
            <a:off x="1833979" y="1688042"/>
            <a:ext cx="7877388" cy="4045672"/>
          </a:xfrm>
        </p:spPr>
        <p:txBody>
          <a:bodyPr/>
          <a:lstStyle>
            <a:lvl3pPr>
              <a:defRPr spc="-18" baseline="0"/>
            </a:lvl3pPr>
            <a:lvl4pPr>
              <a:defRPr spc="-18" baseline="0"/>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08CCCFEF-3BED-1DE0-7278-1BAD60173E76}"/>
              </a:ext>
            </a:extLst>
          </p:cNvPr>
          <p:cNvSpPr>
            <a:spLocks noGrp="1"/>
          </p:cNvSpPr>
          <p:nvPr>
            <p:ph type="dt" sz="half" idx="10"/>
          </p:nvPr>
        </p:nvSpPr>
        <p:spPr>
          <a:xfrm>
            <a:off x="342115" y="1802350"/>
            <a:ext cx="1154675" cy="159500"/>
          </a:xfrm>
          <a:prstGeom prst="rect">
            <a:avLst/>
          </a:prstGeom>
        </p:spPr>
        <p:txBody>
          <a:bodyPr/>
          <a:lstStyle/>
          <a:p>
            <a:r>
              <a:rPr lang="en-US"/>
              <a:t>April 2023</a:t>
            </a:r>
            <a:endParaRPr lang="en-GB"/>
          </a:p>
        </p:txBody>
      </p:sp>
      <p:sp>
        <p:nvSpPr>
          <p:cNvPr id="6" name="Footer Placeholder 5">
            <a:extLst>
              <a:ext uri="{FF2B5EF4-FFF2-40B4-BE49-F238E27FC236}">
                <a16:creationId xmlns:a16="http://schemas.microsoft.com/office/drawing/2014/main" id="{5A1738D9-0B18-4AF1-D59D-632350E6B043}"/>
              </a:ext>
            </a:extLst>
          </p:cNvPr>
          <p:cNvSpPr>
            <a:spLocks noGrp="1"/>
          </p:cNvSpPr>
          <p:nvPr>
            <p:ph type="ftr" sz="quarter" idx="11"/>
          </p:nvPr>
        </p:nvSpPr>
        <p:spPr>
          <a:xfrm>
            <a:off x="341762" y="1958661"/>
            <a:ext cx="1154542" cy="1749405"/>
          </a:xfrm>
          <a:prstGeom prst="rect">
            <a:avLst/>
          </a:prstGeom>
        </p:spPr>
        <p:txBody>
          <a:bodyPr/>
          <a:lstStyle/>
          <a:p>
            <a:endParaRPr lang="en-GB"/>
          </a:p>
        </p:txBody>
      </p:sp>
      <p:sp>
        <p:nvSpPr>
          <p:cNvPr id="10" name="Slide Number Placeholder 9">
            <a:extLst>
              <a:ext uri="{FF2B5EF4-FFF2-40B4-BE49-F238E27FC236}">
                <a16:creationId xmlns:a16="http://schemas.microsoft.com/office/drawing/2014/main" id="{D1B422F2-553D-6FA3-CE5D-5B4A1F73245D}"/>
              </a:ext>
            </a:extLst>
          </p:cNvPr>
          <p:cNvSpPr>
            <a:spLocks noGrp="1"/>
          </p:cNvSpPr>
          <p:nvPr>
            <p:ph type="sldNum" sz="quarter" idx="12"/>
          </p:nvPr>
        </p:nvSpPr>
        <p:spPr/>
        <p:txBody>
          <a:bodyPr/>
          <a:lstStyle/>
          <a:p>
            <a:r>
              <a:rPr lang="en-GB"/>
              <a:t>Page </a:t>
            </a:r>
            <a:fld id="{12F85B76-E480-4901-BAB3-25AC276908A3}" type="slidenum">
              <a:rPr lang="en-GB" smtClean="0"/>
              <a:pPr/>
              <a:t>‹#›</a:t>
            </a:fld>
            <a:endParaRPr lang="en-GB"/>
          </a:p>
        </p:txBody>
      </p:sp>
    </p:spTree>
    <p:extLst>
      <p:ext uri="{BB962C8B-B14F-4D97-AF65-F5344CB8AC3E}">
        <p14:creationId xmlns:p14="http://schemas.microsoft.com/office/powerpoint/2010/main" val="3662088433"/>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6B253D75-D37B-26DE-1E24-3909A732E4F7}"/>
              </a:ext>
            </a:extLst>
          </p:cNvPr>
          <p:cNvSpPr>
            <a:spLocks noGrp="1"/>
          </p:cNvSpPr>
          <p:nvPr>
            <p:ph type="body" sz="quarter" idx="13"/>
          </p:nvPr>
        </p:nvSpPr>
        <p:spPr>
          <a:xfrm>
            <a:off x="1833979" y="296671"/>
            <a:ext cx="7877391" cy="718968"/>
          </a:xfrm>
        </p:spPr>
        <p:txBody>
          <a:bodyPr/>
          <a:lstStyle>
            <a:lvl1pPr marL="0" indent="0">
              <a:spcBef>
                <a:spcPts val="0"/>
              </a:spcBef>
              <a:buNone/>
              <a:defRPr sz="1595" b="1" spc="-18" baseline="0">
                <a:solidFill>
                  <a:schemeClr val="tx1"/>
                </a:solidFill>
              </a:defRPr>
            </a:lvl1pPr>
            <a:lvl2pPr marL="0" indent="0">
              <a:spcBef>
                <a:spcPts val="0"/>
              </a:spcBef>
              <a:buNone/>
              <a:defRPr sz="1595" spc="-18" baseline="0">
                <a:solidFill>
                  <a:schemeClr val="tx1"/>
                </a:solidFill>
              </a:defRPr>
            </a:lvl2pPr>
            <a:lvl3pPr marL="446494" indent="0">
              <a:buNone/>
              <a:defRPr>
                <a:solidFill>
                  <a:srgbClr val="FF0000"/>
                </a:solidFill>
              </a:defRPr>
            </a:lvl3pPr>
            <a:lvl4pPr marL="574063" indent="0">
              <a:buNone/>
              <a:defRPr>
                <a:solidFill>
                  <a:srgbClr val="FF0000"/>
                </a:solidFill>
              </a:defRPr>
            </a:lvl4pPr>
            <a:lvl5pPr marL="701633" indent="0">
              <a:buNone/>
              <a:defRPr>
                <a:solidFill>
                  <a:srgbClr val="FF0000"/>
                </a:solidFill>
              </a:defRPr>
            </a:lvl5pPr>
          </a:lstStyle>
          <a:p>
            <a:pPr lvl="0"/>
            <a:r>
              <a:rPr lang="en-US"/>
              <a:t>Click to edit Master text styles</a:t>
            </a:r>
          </a:p>
          <a:p>
            <a:pPr lvl="1"/>
            <a:r>
              <a:rPr lang="en-US"/>
              <a:t>Second level</a:t>
            </a:r>
          </a:p>
        </p:txBody>
      </p:sp>
      <p:sp>
        <p:nvSpPr>
          <p:cNvPr id="13" name="Text Placeholder 12">
            <a:extLst>
              <a:ext uri="{FF2B5EF4-FFF2-40B4-BE49-F238E27FC236}">
                <a16:creationId xmlns:a16="http://schemas.microsoft.com/office/drawing/2014/main" id="{C12BDEA3-88A9-630F-7AED-DC9B8F8B8A1C}"/>
              </a:ext>
            </a:extLst>
          </p:cNvPr>
          <p:cNvSpPr>
            <a:spLocks noGrp="1"/>
          </p:cNvSpPr>
          <p:nvPr>
            <p:ph type="body" sz="quarter" idx="14"/>
          </p:nvPr>
        </p:nvSpPr>
        <p:spPr>
          <a:xfrm>
            <a:off x="1833979" y="1617706"/>
            <a:ext cx="7877391" cy="41151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62E21A5C-D7A9-D074-8210-138F7A8D5DB3}"/>
              </a:ext>
            </a:extLst>
          </p:cNvPr>
          <p:cNvSpPr>
            <a:spLocks noGrp="1"/>
          </p:cNvSpPr>
          <p:nvPr>
            <p:ph type="dt" sz="half" idx="15"/>
          </p:nvPr>
        </p:nvSpPr>
        <p:spPr>
          <a:xfrm>
            <a:off x="342115" y="1802350"/>
            <a:ext cx="1154675" cy="159500"/>
          </a:xfrm>
          <a:prstGeom prst="rect">
            <a:avLst/>
          </a:prstGeom>
        </p:spPr>
        <p:txBody>
          <a:bodyPr/>
          <a:lstStyle/>
          <a:p>
            <a:r>
              <a:rPr lang="en-US"/>
              <a:t>April 2023</a:t>
            </a:r>
            <a:endParaRPr lang="en-GB"/>
          </a:p>
        </p:txBody>
      </p:sp>
      <p:sp>
        <p:nvSpPr>
          <p:cNvPr id="8" name="Footer Placeholder 7">
            <a:extLst>
              <a:ext uri="{FF2B5EF4-FFF2-40B4-BE49-F238E27FC236}">
                <a16:creationId xmlns:a16="http://schemas.microsoft.com/office/drawing/2014/main" id="{66EF7CBF-1D37-984D-B421-33953CAB6F5B}"/>
              </a:ext>
            </a:extLst>
          </p:cNvPr>
          <p:cNvSpPr>
            <a:spLocks noGrp="1"/>
          </p:cNvSpPr>
          <p:nvPr>
            <p:ph type="ftr" sz="quarter" idx="16"/>
          </p:nvPr>
        </p:nvSpPr>
        <p:spPr>
          <a:xfrm>
            <a:off x="341762" y="1958661"/>
            <a:ext cx="1154542" cy="1749405"/>
          </a:xfrm>
          <a:prstGeom prst="rect">
            <a:avLst/>
          </a:prstGeom>
        </p:spPr>
        <p:txBody>
          <a:bodyPr/>
          <a:lstStyle/>
          <a:p>
            <a:endParaRPr lang="en-GB"/>
          </a:p>
        </p:txBody>
      </p:sp>
      <p:sp>
        <p:nvSpPr>
          <p:cNvPr id="9" name="Slide Number Placeholder 8">
            <a:extLst>
              <a:ext uri="{FF2B5EF4-FFF2-40B4-BE49-F238E27FC236}">
                <a16:creationId xmlns:a16="http://schemas.microsoft.com/office/drawing/2014/main" id="{F6CB070F-7A12-EBBD-ACE8-6EDE949175EE}"/>
              </a:ext>
            </a:extLst>
          </p:cNvPr>
          <p:cNvSpPr>
            <a:spLocks noGrp="1"/>
          </p:cNvSpPr>
          <p:nvPr>
            <p:ph type="sldNum" sz="quarter" idx="17"/>
          </p:nvPr>
        </p:nvSpPr>
        <p:spPr/>
        <p:txBody>
          <a:bodyPr/>
          <a:lstStyle/>
          <a:p>
            <a:r>
              <a:rPr lang="en-GB"/>
              <a:t>Page </a:t>
            </a:r>
            <a:fld id="{12F85B76-E480-4901-BAB3-25AC276908A3}" type="slidenum">
              <a:rPr lang="en-GB" smtClean="0"/>
              <a:pPr/>
              <a:t>‹#›</a:t>
            </a:fld>
            <a:endParaRPr lang="en-GB"/>
          </a:p>
        </p:txBody>
      </p:sp>
    </p:spTree>
    <p:extLst>
      <p:ext uri="{BB962C8B-B14F-4D97-AF65-F5344CB8AC3E}">
        <p14:creationId xmlns:p14="http://schemas.microsoft.com/office/powerpoint/2010/main" val="1414215068"/>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Title and 2 Text">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6B253D75-D37B-26DE-1E24-3909A732E4F7}"/>
              </a:ext>
            </a:extLst>
          </p:cNvPr>
          <p:cNvSpPr>
            <a:spLocks noGrp="1"/>
          </p:cNvSpPr>
          <p:nvPr>
            <p:ph type="body" sz="quarter" idx="13"/>
          </p:nvPr>
        </p:nvSpPr>
        <p:spPr>
          <a:xfrm>
            <a:off x="1833979" y="296671"/>
            <a:ext cx="7877391" cy="718968"/>
          </a:xfrm>
        </p:spPr>
        <p:txBody>
          <a:bodyPr/>
          <a:lstStyle>
            <a:lvl1pPr marL="0" indent="0">
              <a:spcBef>
                <a:spcPts val="0"/>
              </a:spcBef>
              <a:buNone/>
              <a:defRPr sz="1595" b="1" spc="-18" baseline="0">
                <a:solidFill>
                  <a:schemeClr val="tx1"/>
                </a:solidFill>
              </a:defRPr>
            </a:lvl1pPr>
            <a:lvl2pPr marL="0" indent="0">
              <a:spcBef>
                <a:spcPts val="0"/>
              </a:spcBef>
              <a:buNone/>
              <a:defRPr sz="1595" spc="-18" baseline="0">
                <a:solidFill>
                  <a:schemeClr val="tx1"/>
                </a:solidFill>
              </a:defRPr>
            </a:lvl2pPr>
            <a:lvl3pPr marL="446494" indent="0">
              <a:buNone/>
              <a:defRPr>
                <a:solidFill>
                  <a:srgbClr val="FF0000"/>
                </a:solidFill>
              </a:defRPr>
            </a:lvl3pPr>
            <a:lvl4pPr marL="574063" indent="0">
              <a:buNone/>
              <a:defRPr>
                <a:solidFill>
                  <a:srgbClr val="FF0000"/>
                </a:solidFill>
              </a:defRPr>
            </a:lvl4pPr>
            <a:lvl5pPr marL="701633" indent="0">
              <a:buNone/>
              <a:defRPr>
                <a:solidFill>
                  <a:srgbClr val="FF0000"/>
                </a:solidFill>
              </a:defRPr>
            </a:lvl5pPr>
          </a:lstStyle>
          <a:p>
            <a:pPr lvl="0"/>
            <a:r>
              <a:rPr lang="en-US"/>
              <a:t>Click to edit Master text styles</a:t>
            </a:r>
          </a:p>
          <a:p>
            <a:pPr lvl="1"/>
            <a:r>
              <a:rPr lang="en-US"/>
              <a:t>Second level</a:t>
            </a:r>
          </a:p>
        </p:txBody>
      </p:sp>
      <p:sp>
        <p:nvSpPr>
          <p:cNvPr id="13" name="Text Placeholder 12">
            <a:extLst>
              <a:ext uri="{FF2B5EF4-FFF2-40B4-BE49-F238E27FC236}">
                <a16:creationId xmlns:a16="http://schemas.microsoft.com/office/drawing/2014/main" id="{C12BDEA3-88A9-630F-7AED-DC9B8F8B8A1C}"/>
              </a:ext>
            </a:extLst>
          </p:cNvPr>
          <p:cNvSpPr>
            <a:spLocks noGrp="1"/>
          </p:cNvSpPr>
          <p:nvPr>
            <p:ph type="body" sz="quarter" idx="14"/>
          </p:nvPr>
        </p:nvSpPr>
        <p:spPr>
          <a:xfrm>
            <a:off x="1833980" y="1656131"/>
            <a:ext cx="4144737" cy="4077584"/>
          </a:xfrm>
        </p:spPr>
        <p:txBody>
          <a:bodyPr/>
          <a:lstStyle>
            <a:lvl1pPr marL="0" indent="0">
              <a:spcBef>
                <a:spcPts val="1063"/>
              </a:spcBef>
              <a:buNone/>
              <a:defRPr sz="1152" spc="-18" baseline="0">
                <a:solidFill>
                  <a:schemeClr val="tx1"/>
                </a:solidFill>
              </a:defRPr>
            </a:lvl1pPr>
            <a:lvl2pPr marL="159462" indent="-159462">
              <a:spcBef>
                <a:spcPts val="1063"/>
              </a:spcBef>
              <a:defRPr sz="1152" spc="-18" baseline="0">
                <a:solidFill>
                  <a:schemeClr val="tx1"/>
                </a:solidFill>
              </a:defRPr>
            </a:lvl2pPr>
            <a:lvl3pPr marL="287032" indent="-127570">
              <a:spcBef>
                <a:spcPts val="886"/>
              </a:spcBef>
              <a:defRPr sz="974">
                <a:solidFill>
                  <a:schemeClr val="tx1"/>
                </a:solidFill>
              </a:defRPr>
            </a:lvl3pPr>
            <a:lvl4pPr marL="382709" indent="-95677">
              <a:spcBef>
                <a:spcPts val="709"/>
              </a:spcBef>
              <a:defRPr sz="797">
                <a:solidFill>
                  <a:schemeClr val="tx1"/>
                </a:solidFill>
              </a:defRPr>
            </a:lvl4pPr>
            <a:lvl5pPr marL="478386" indent="-95677">
              <a:spcBef>
                <a:spcPts val="709"/>
              </a:spcBef>
              <a:defRPr sz="797">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9" name="Text Placeholder 12">
            <a:extLst>
              <a:ext uri="{FF2B5EF4-FFF2-40B4-BE49-F238E27FC236}">
                <a16:creationId xmlns:a16="http://schemas.microsoft.com/office/drawing/2014/main" id="{5E065CB7-129B-EDC3-A831-00E8925B4250}"/>
              </a:ext>
            </a:extLst>
          </p:cNvPr>
          <p:cNvSpPr>
            <a:spLocks noGrp="1"/>
          </p:cNvSpPr>
          <p:nvPr>
            <p:ph type="body" sz="quarter" idx="15"/>
          </p:nvPr>
        </p:nvSpPr>
        <p:spPr>
          <a:xfrm>
            <a:off x="6316259" y="1656131"/>
            <a:ext cx="4144737" cy="4077584"/>
          </a:xfrm>
        </p:spPr>
        <p:txBody>
          <a:bodyPr/>
          <a:lstStyle>
            <a:lvl1pPr marL="0" indent="0">
              <a:spcBef>
                <a:spcPts val="1063"/>
              </a:spcBef>
              <a:buNone/>
              <a:defRPr sz="1152" spc="-18" baseline="0">
                <a:solidFill>
                  <a:schemeClr val="tx1"/>
                </a:solidFill>
              </a:defRPr>
            </a:lvl1pPr>
            <a:lvl2pPr marL="159462" indent="-159462">
              <a:spcBef>
                <a:spcPts val="1063"/>
              </a:spcBef>
              <a:defRPr sz="1152" spc="-18" baseline="0">
                <a:solidFill>
                  <a:schemeClr val="tx1"/>
                </a:solidFill>
              </a:defRPr>
            </a:lvl2pPr>
            <a:lvl3pPr marL="287032" indent="-127570">
              <a:spcBef>
                <a:spcPts val="886"/>
              </a:spcBef>
              <a:defRPr sz="974" spc="-18" baseline="0">
                <a:solidFill>
                  <a:schemeClr val="tx1"/>
                </a:solidFill>
              </a:defRPr>
            </a:lvl3pPr>
            <a:lvl4pPr marL="382709" indent="-95677">
              <a:spcBef>
                <a:spcPts val="709"/>
              </a:spcBef>
              <a:defRPr sz="797">
                <a:solidFill>
                  <a:schemeClr val="tx1"/>
                </a:solidFill>
              </a:defRPr>
            </a:lvl4pPr>
            <a:lvl5pPr marL="478386" indent="-95677">
              <a:spcBef>
                <a:spcPts val="709"/>
              </a:spcBef>
              <a:defRPr sz="797">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 name="Date Placeholder 1">
            <a:extLst>
              <a:ext uri="{FF2B5EF4-FFF2-40B4-BE49-F238E27FC236}">
                <a16:creationId xmlns:a16="http://schemas.microsoft.com/office/drawing/2014/main" id="{36D511FE-2C99-A3E9-5036-CEEA9FF8E574}"/>
              </a:ext>
            </a:extLst>
          </p:cNvPr>
          <p:cNvSpPr>
            <a:spLocks noGrp="1"/>
          </p:cNvSpPr>
          <p:nvPr>
            <p:ph type="dt" sz="half" idx="16"/>
          </p:nvPr>
        </p:nvSpPr>
        <p:spPr>
          <a:xfrm>
            <a:off x="342115" y="1802350"/>
            <a:ext cx="1154675" cy="159500"/>
          </a:xfrm>
          <a:prstGeom prst="rect">
            <a:avLst/>
          </a:prstGeom>
        </p:spPr>
        <p:txBody>
          <a:bodyPr/>
          <a:lstStyle/>
          <a:p>
            <a:r>
              <a:rPr lang="en-US"/>
              <a:t>April 2023</a:t>
            </a:r>
            <a:endParaRPr lang="en-GB"/>
          </a:p>
        </p:txBody>
      </p:sp>
      <p:sp>
        <p:nvSpPr>
          <p:cNvPr id="3" name="Footer Placeholder 2">
            <a:extLst>
              <a:ext uri="{FF2B5EF4-FFF2-40B4-BE49-F238E27FC236}">
                <a16:creationId xmlns:a16="http://schemas.microsoft.com/office/drawing/2014/main" id="{8BF5B198-DA8D-0247-3339-D43A6BB7BDC8}"/>
              </a:ext>
            </a:extLst>
          </p:cNvPr>
          <p:cNvSpPr>
            <a:spLocks noGrp="1"/>
          </p:cNvSpPr>
          <p:nvPr>
            <p:ph type="ftr" sz="quarter" idx="17"/>
          </p:nvPr>
        </p:nvSpPr>
        <p:spPr>
          <a:xfrm>
            <a:off x="341762" y="1958661"/>
            <a:ext cx="1154542" cy="1749405"/>
          </a:xfrm>
          <a:prstGeom prst="rect">
            <a:avLst/>
          </a:prstGeom>
        </p:spPr>
        <p:txBody>
          <a:bodyPr/>
          <a:lstStyle/>
          <a:p>
            <a:endParaRPr lang="en-GB"/>
          </a:p>
        </p:txBody>
      </p:sp>
      <p:sp>
        <p:nvSpPr>
          <p:cNvPr id="7" name="Slide Number Placeholder 6">
            <a:extLst>
              <a:ext uri="{FF2B5EF4-FFF2-40B4-BE49-F238E27FC236}">
                <a16:creationId xmlns:a16="http://schemas.microsoft.com/office/drawing/2014/main" id="{73BC120B-7FC8-EBF7-A46F-30955FA7598A}"/>
              </a:ext>
            </a:extLst>
          </p:cNvPr>
          <p:cNvSpPr>
            <a:spLocks noGrp="1"/>
          </p:cNvSpPr>
          <p:nvPr>
            <p:ph type="sldNum" sz="quarter" idx="18"/>
          </p:nvPr>
        </p:nvSpPr>
        <p:spPr/>
        <p:txBody>
          <a:bodyPr/>
          <a:lstStyle/>
          <a:p>
            <a:r>
              <a:rPr lang="en-GB"/>
              <a:t>Page </a:t>
            </a:r>
            <a:fld id="{12F85B76-E480-4901-BAB3-25AC276908A3}" type="slidenum">
              <a:rPr lang="en-GB" smtClean="0"/>
              <a:pPr/>
              <a:t>‹#›</a:t>
            </a:fld>
            <a:endParaRPr lang="en-GB"/>
          </a:p>
        </p:txBody>
      </p:sp>
    </p:spTree>
    <p:extLst>
      <p:ext uri="{BB962C8B-B14F-4D97-AF65-F5344CB8AC3E}">
        <p14:creationId xmlns:p14="http://schemas.microsoft.com/office/powerpoint/2010/main" val="1910729001"/>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Title and 3 Text">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6B253D75-D37B-26DE-1E24-3909A732E4F7}"/>
              </a:ext>
            </a:extLst>
          </p:cNvPr>
          <p:cNvSpPr>
            <a:spLocks noGrp="1"/>
          </p:cNvSpPr>
          <p:nvPr>
            <p:ph type="body" sz="quarter" idx="13"/>
          </p:nvPr>
        </p:nvSpPr>
        <p:spPr>
          <a:xfrm>
            <a:off x="1833979" y="296671"/>
            <a:ext cx="7877391" cy="718968"/>
          </a:xfrm>
        </p:spPr>
        <p:txBody>
          <a:bodyPr/>
          <a:lstStyle>
            <a:lvl1pPr marL="0" indent="0">
              <a:spcBef>
                <a:spcPts val="0"/>
              </a:spcBef>
              <a:buNone/>
              <a:defRPr sz="1595" b="1" spc="-18" baseline="0">
                <a:solidFill>
                  <a:schemeClr val="tx1"/>
                </a:solidFill>
              </a:defRPr>
            </a:lvl1pPr>
            <a:lvl2pPr marL="0" indent="0">
              <a:spcBef>
                <a:spcPts val="0"/>
              </a:spcBef>
              <a:buNone/>
              <a:defRPr sz="1595" spc="-18" baseline="0">
                <a:solidFill>
                  <a:schemeClr val="tx1"/>
                </a:solidFill>
              </a:defRPr>
            </a:lvl2pPr>
            <a:lvl3pPr marL="446494" indent="0">
              <a:buNone/>
              <a:defRPr>
                <a:solidFill>
                  <a:srgbClr val="FF0000"/>
                </a:solidFill>
              </a:defRPr>
            </a:lvl3pPr>
            <a:lvl4pPr marL="574063" indent="0">
              <a:buNone/>
              <a:defRPr>
                <a:solidFill>
                  <a:srgbClr val="FF0000"/>
                </a:solidFill>
              </a:defRPr>
            </a:lvl4pPr>
            <a:lvl5pPr marL="701633" indent="0">
              <a:buNone/>
              <a:defRPr>
                <a:solidFill>
                  <a:srgbClr val="FF0000"/>
                </a:solidFill>
              </a:defRPr>
            </a:lvl5pPr>
          </a:lstStyle>
          <a:p>
            <a:pPr lvl="0"/>
            <a:r>
              <a:rPr lang="en-US"/>
              <a:t>Click to edit Master text styles</a:t>
            </a:r>
          </a:p>
          <a:p>
            <a:pPr lvl="1"/>
            <a:r>
              <a:rPr lang="en-US"/>
              <a:t>Second level</a:t>
            </a:r>
          </a:p>
        </p:txBody>
      </p:sp>
      <p:sp>
        <p:nvSpPr>
          <p:cNvPr id="13" name="Text Placeholder 12">
            <a:extLst>
              <a:ext uri="{FF2B5EF4-FFF2-40B4-BE49-F238E27FC236}">
                <a16:creationId xmlns:a16="http://schemas.microsoft.com/office/drawing/2014/main" id="{C12BDEA3-88A9-630F-7AED-DC9B8F8B8A1C}"/>
              </a:ext>
            </a:extLst>
          </p:cNvPr>
          <p:cNvSpPr>
            <a:spLocks noGrp="1"/>
          </p:cNvSpPr>
          <p:nvPr>
            <p:ph type="body" sz="quarter" idx="14"/>
          </p:nvPr>
        </p:nvSpPr>
        <p:spPr>
          <a:xfrm>
            <a:off x="1833980" y="1656131"/>
            <a:ext cx="2651113" cy="4077584"/>
          </a:xfrm>
        </p:spPr>
        <p:txBody>
          <a:bodyPr/>
          <a:lstStyle>
            <a:lvl1pPr marL="0" indent="0">
              <a:spcBef>
                <a:spcPts val="1063"/>
              </a:spcBef>
              <a:buNone/>
              <a:defRPr sz="1152" spc="-18" baseline="0">
                <a:solidFill>
                  <a:schemeClr val="tx1"/>
                </a:solidFill>
              </a:defRPr>
            </a:lvl1pPr>
            <a:lvl2pPr marL="159462" indent="-159462">
              <a:spcBef>
                <a:spcPts val="1063"/>
              </a:spcBef>
              <a:defRPr sz="1152" spc="-18" baseline="0">
                <a:solidFill>
                  <a:schemeClr val="tx1"/>
                </a:solidFill>
              </a:defRPr>
            </a:lvl2pPr>
            <a:lvl3pPr marL="287032" indent="-127570">
              <a:spcBef>
                <a:spcPts val="886"/>
              </a:spcBef>
              <a:defRPr sz="974">
                <a:solidFill>
                  <a:schemeClr val="tx1"/>
                </a:solidFill>
              </a:defRPr>
            </a:lvl3pPr>
            <a:lvl4pPr marL="382709" indent="-95677">
              <a:spcBef>
                <a:spcPts val="709"/>
              </a:spcBef>
              <a:defRPr sz="797">
                <a:solidFill>
                  <a:schemeClr val="tx1"/>
                </a:solidFill>
              </a:defRPr>
            </a:lvl4pPr>
            <a:lvl5pPr marL="478386" indent="-95677">
              <a:spcBef>
                <a:spcPts val="709"/>
              </a:spcBef>
              <a:defRPr sz="797">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8" name="Text Placeholder 12">
            <a:extLst>
              <a:ext uri="{FF2B5EF4-FFF2-40B4-BE49-F238E27FC236}">
                <a16:creationId xmlns:a16="http://schemas.microsoft.com/office/drawing/2014/main" id="{734942F8-3EF7-73CD-A922-D58F58BE88ED}"/>
              </a:ext>
            </a:extLst>
          </p:cNvPr>
          <p:cNvSpPr>
            <a:spLocks noGrp="1"/>
          </p:cNvSpPr>
          <p:nvPr>
            <p:ph type="body" sz="quarter" idx="15"/>
          </p:nvPr>
        </p:nvSpPr>
        <p:spPr>
          <a:xfrm>
            <a:off x="4819821" y="1656131"/>
            <a:ext cx="2651113" cy="4077584"/>
          </a:xfrm>
        </p:spPr>
        <p:txBody>
          <a:bodyPr/>
          <a:lstStyle>
            <a:lvl1pPr marL="0" indent="0">
              <a:spcBef>
                <a:spcPts val="1063"/>
              </a:spcBef>
              <a:buNone/>
              <a:defRPr sz="1152" spc="-18" baseline="0">
                <a:solidFill>
                  <a:schemeClr val="tx1"/>
                </a:solidFill>
              </a:defRPr>
            </a:lvl1pPr>
            <a:lvl2pPr marL="159462" indent="-159462">
              <a:spcBef>
                <a:spcPts val="1063"/>
              </a:spcBef>
              <a:defRPr sz="1152" spc="-18" baseline="0">
                <a:solidFill>
                  <a:schemeClr val="tx1"/>
                </a:solidFill>
              </a:defRPr>
            </a:lvl2pPr>
            <a:lvl3pPr marL="287032" indent="-127570">
              <a:spcBef>
                <a:spcPts val="886"/>
              </a:spcBef>
              <a:defRPr sz="974">
                <a:solidFill>
                  <a:schemeClr val="tx1"/>
                </a:solidFill>
              </a:defRPr>
            </a:lvl3pPr>
            <a:lvl4pPr marL="382709" indent="-95677">
              <a:spcBef>
                <a:spcPts val="709"/>
              </a:spcBef>
              <a:defRPr sz="797">
                <a:solidFill>
                  <a:schemeClr val="tx1"/>
                </a:solidFill>
              </a:defRPr>
            </a:lvl4pPr>
            <a:lvl5pPr marL="478386" indent="-95677">
              <a:spcBef>
                <a:spcPts val="709"/>
              </a:spcBef>
              <a:defRPr sz="797">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0" name="Text Placeholder 12">
            <a:extLst>
              <a:ext uri="{FF2B5EF4-FFF2-40B4-BE49-F238E27FC236}">
                <a16:creationId xmlns:a16="http://schemas.microsoft.com/office/drawing/2014/main" id="{5EB41658-7BFA-2D0F-EAD0-687DDC90EB83}"/>
              </a:ext>
            </a:extLst>
          </p:cNvPr>
          <p:cNvSpPr>
            <a:spLocks noGrp="1"/>
          </p:cNvSpPr>
          <p:nvPr>
            <p:ph type="body" sz="quarter" idx="16"/>
          </p:nvPr>
        </p:nvSpPr>
        <p:spPr>
          <a:xfrm>
            <a:off x="7805661" y="1656131"/>
            <a:ext cx="2651113" cy="4077584"/>
          </a:xfrm>
        </p:spPr>
        <p:txBody>
          <a:bodyPr/>
          <a:lstStyle>
            <a:lvl1pPr marL="0" indent="0">
              <a:spcBef>
                <a:spcPts val="1063"/>
              </a:spcBef>
              <a:buNone/>
              <a:defRPr sz="1152" spc="-18" baseline="0">
                <a:solidFill>
                  <a:schemeClr val="tx1"/>
                </a:solidFill>
              </a:defRPr>
            </a:lvl1pPr>
            <a:lvl2pPr marL="159462" indent="-159462">
              <a:spcBef>
                <a:spcPts val="1063"/>
              </a:spcBef>
              <a:defRPr sz="1152" spc="-18" baseline="0">
                <a:solidFill>
                  <a:schemeClr val="tx1"/>
                </a:solidFill>
              </a:defRPr>
            </a:lvl2pPr>
            <a:lvl3pPr marL="287032" indent="-127570">
              <a:spcBef>
                <a:spcPts val="886"/>
              </a:spcBef>
              <a:defRPr sz="974">
                <a:solidFill>
                  <a:schemeClr val="tx1"/>
                </a:solidFill>
              </a:defRPr>
            </a:lvl3pPr>
            <a:lvl4pPr marL="382709" indent="-95677">
              <a:spcBef>
                <a:spcPts val="709"/>
              </a:spcBef>
              <a:defRPr sz="797">
                <a:solidFill>
                  <a:schemeClr val="tx1"/>
                </a:solidFill>
              </a:defRPr>
            </a:lvl4pPr>
            <a:lvl5pPr marL="478386" indent="-95677">
              <a:spcBef>
                <a:spcPts val="709"/>
              </a:spcBef>
              <a:defRPr sz="797">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 name="Date Placeholder 1">
            <a:extLst>
              <a:ext uri="{FF2B5EF4-FFF2-40B4-BE49-F238E27FC236}">
                <a16:creationId xmlns:a16="http://schemas.microsoft.com/office/drawing/2014/main" id="{27E87D07-8617-0E31-0A91-39338ED9674B}"/>
              </a:ext>
            </a:extLst>
          </p:cNvPr>
          <p:cNvSpPr>
            <a:spLocks noGrp="1"/>
          </p:cNvSpPr>
          <p:nvPr>
            <p:ph type="dt" sz="half" idx="17"/>
          </p:nvPr>
        </p:nvSpPr>
        <p:spPr>
          <a:xfrm>
            <a:off x="342115" y="1802350"/>
            <a:ext cx="1154675" cy="159500"/>
          </a:xfrm>
          <a:prstGeom prst="rect">
            <a:avLst/>
          </a:prstGeom>
        </p:spPr>
        <p:txBody>
          <a:bodyPr/>
          <a:lstStyle/>
          <a:p>
            <a:r>
              <a:rPr lang="en-US"/>
              <a:t>April 2023</a:t>
            </a:r>
            <a:endParaRPr lang="en-GB"/>
          </a:p>
        </p:txBody>
      </p:sp>
      <p:sp>
        <p:nvSpPr>
          <p:cNvPr id="3" name="Footer Placeholder 2">
            <a:extLst>
              <a:ext uri="{FF2B5EF4-FFF2-40B4-BE49-F238E27FC236}">
                <a16:creationId xmlns:a16="http://schemas.microsoft.com/office/drawing/2014/main" id="{62B896A9-8084-769B-CD42-EB77E47B0AEB}"/>
              </a:ext>
            </a:extLst>
          </p:cNvPr>
          <p:cNvSpPr>
            <a:spLocks noGrp="1"/>
          </p:cNvSpPr>
          <p:nvPr>
            <p:ph type="ftr" sz="quarter" idx="18"/>
          </p:nvPr>
        </p:nvSpPr>
        <p:spPr>
          <a:xfrm>
            <a:off x="341762" y="1958661"/>
            <a:ext cx="1154542" cy="1749405"/>
          </a:xfrm>
          <a:prstGeom prst="rect">
            <a:avLst/>
          </a:prstGeom>
        </p:spPr>
        <p:txBody>
          <a:bodyPr/>
          <a:lstStyle/>
          <a:p>
            <a:endParaRPr lang="en-GB"/>
          </a:p>
        </p:txBody>
      </p:sp>
      <p:sp>
        <p:nvSpPr>
          <p:cNvPr id="7" name="Slide Number Placeholder 6">
            <a:extLst>
              <a:ext uri="{FF2B5EF4-FFF2-40B4-BE49-F238E27FC236}">
                <a16:creationId xmlns:a16="http://schemas.microsoft.com/office/drawing/2014/main" id="{10427673-8F8E-3796-25F9-C8BEA37D0B7A}"/>
              </a:ext>
            </a:extLst>
          </p:cNvPr>
          <p:cNvSpPr>
            <a:spLocks noGrp="1"/>
          </p:cNvSpPr>
          <p:nvPr>
            <p:ph type="sldNum" sz="quarter" idx="19"/>
          </p:nvPr>
        </p:nvSpPr>
        <p:spPr/>
        <p:txBody>
          <a:bodyPr/>
          <a:lstStyle/>
          <a:p>
            <a:r>
              <a:rPr lang="en-GB"/>
              <a:t>Page </a:t>
            </a:r>
            <a:fld id="{12F85B76-E480-4901-BAB3-25AC276908A3}" type="slidenum">
              <a:rPr lang="en-GB" smtClean="0"/>
              <a:pPr/>
              <a:t>‹#›</a:t>
            </a:fld>
            <a:endParaRPr lang="en-GB"/>
          </a:p>
        </p:txBody>
      </p:sp>
    </p:spTree>
    <p:extLst>
      <p:ext uri="{BB962C8B-B14F-4D97-AF65-F5344CB8AC3E}">
        <p14:creationId xmlns:p14="http://schemas.microsoft.com/office/powerpoint/2010/main" val="2092170701"/>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Title and 4 Text">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6B253D75-D37B-26DE-1E24-3909A732E4F7}"/>
              </a:ext>
            </a:extLst>
          </p:cNvPr>
          <p:cNvSpPr>
            <a:spLocks noGrp="1"/>
          </p:cNvSpPr>
          <p:nvPr>
            <p:ph type="body" sz="quarter" idx="13"/>
          </p:nvPr>
        </p:nvSpPr>
        <p:spPr>
          <a:xfrm>
            <a:off x="1833979" y="296671"/>
            <a:ext cx="7877391" cy="718968"/>
          </a:xfrm>
        </p:spPr>
        <p:txBody>
          <a:bodyPr/>
          <a:lstStyle>
            <a:lvl1pPr marL="0" indent="0">
              <a:spcBef>
                <a:spcPts val="0"/>
              </a:spcBef>
              <a:buNone/>
              <a:defRPr sz="1595" b="1" spc="-18" baseline="0">
                <a:solidFill>
                  <a:schemeClr val="tx1"/>
                </a:solidFill>
              </a:defRPr>
            </a:lvl1pPr>
            <a:lvl2pPr marL="0" indent="0">
              <a:spcBef>
                <a:spcPts val="0"/>
              </a:spcBef>
              <a:buNone/>
              <a:defRPr sz="1595" spc="-18" baseline="0">
                <a:solidFill>
                  <a:schemeClr val="tx1"/>
                </a:solidFill>
              </a:defRPr>
            </a:lvl2pPr>
            <a:lvl3pPr marL="446494" indent="0">
              <a:buNone/>
              <a:defRPr>
                <a:solidFill>
                  <a:srgbClr val="FF0000"/>
                </a:solidFill>
              </a:defRPr>
            </a:lvl3pPr>
            <a:lvl4pPr marL="574063" indent="0">
              <a:buNone/>
              <a:defRPr>
                <a:solidFill>
                  <a:srgbClr val="FF0000"/>
                </a:solidFill>
              </a:defRPr>
            </a:lvl4pPr>
            <a:lvl5pPr marL="701633" indent="0">
              <a:buNone/>
              <a:defRPr>
                <a:solidFill>
                  <a:srgbClr val="FF0000"/>
                </a:solidFill>
              </a:defRPr>
            </a:lvl5pPr>
          </a:lstStyle>
          <a:p>
            <a:pPr lvl="0"/>
            <a:r>
              <a:rPr lang="en-US"/>
              <a:t>Click to edit Master text styles</a:t>
            </a:r>
          </a:p>
          <a:p>
            <a:pPr lvl="1"/>
            <a:r>
              <a:rPr lang="en-US"/>
              <a:t>Second level</a:t>
            </a:r>
          </a:p>
        </p:txBody>
      </p:sp>
      <p:sp>
        <p:nvSpPr>
          <p:cNvPr id="13" name="Text Placeholder 12">
            <a:extLst>
              <a:ext uri="{FF2B5EF4-FFF2-40B4-BE49-F238E27FC236}">
                <a16:creationId xmlns:a16="http://schemas.microsoft.com/office/drawing/2014/main" id="{C12BDEA3-88A9-630F-7AED-DC9B8F8B8A1C}"/>
              </a:ext>
            </a:extLst>
          </p:cNvPr>
          <p:cNvSpPr>
            <a:spLocks noGrp="1"/>
          </p:cNvSpPr>
          <p:nvPr>
            <p:ph type="body" sz="quarter" idx="14"/>
          </p:nvPr>
        </p:nvSpPr>
        <p:spPr>
          <a:xfrm>
            <a:off x="1833981" y="1656131"/>
            <a:ext cx="1908519" cy="4077584"/>
          </a:xfrm>
        </p:spPr>
        <p:txBody>
          <a:bodyPr/>
          <a:lstStyle>
            <a:lvl1pPr marL="0" indent="0">
              <a:spcBef>
                <a:spcPts val="1063"/>
              </a:spcBef>
              <a:buNone/>
              <a:defRPr sz="1152" spc="-18" baseline="0">
                <a:solidFill>
                  <a:schemeClr val="tx1"/>
                </a:solidFill>
              </a:defRPr>
            </a:lvl1pPr>
            <a:lvl2pPr marL="159462" indent="-159462">
              <a:spcBef>
                <a:spcPts val="1063"/>
              </a:spcBef>
              <a:defRPr sz="1152" spc="-18" baseline="0">
                <a:solidFill>
                  <a:schemeClr val="tx1"/>
                </a:solidFill>
              </a:defRPr>
            </a:lvl2pPr>
            <a:lvl3pPr marL="287032" indent="-127570">
              <a:spcBef>
                <a:spcPts val="886"/>
              </a:spcBef>
              <a:defRPr sz="974">
                <a:solidFill>
                  <a:schemeClr val="tx1"/>
                </a:solidFill>
              </a:defRPr>
            </a:lvl3pPr>
            <a:lvl4pPr marL="382709" indent="-95677">
              <a:spcBef>
                <a:spcPts val="709"/>
              </a:spcBef>
              <a:defRPr sz="797">
                <a:solidFill>
                  <a:schemeClr val="tx1"/>
                </a:solidFill>
              </a:defRPr>
            </a:lvl4pPr>
            <a:lvl5pPr marL="478386" indent="-95677">
              <a:spcBef>
                <a:spcPts val="709"/>
              </a:spcBef>
              <a:defRPr sz="797">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9" name="Text Placeholder 12">
            <a:extLst>
              <a:ext uri="{FF2B5EF4-FFF2-40B4-BE49-F238E27FC236}">
                <a16:creationId xmlns:a16="http://schemas.microsoft.com/office/drawing/2014/main" id="{02E17317-8CB0-94C4-170F-F18397F46684}"/>
              </a:ext>
            </a:extLst>
          </p:cNvPr>
          <p:cNvSpPr>
            <a:spLocks noGrp="1"/>
          </p:cNvSpPr>
          <p:nvPr>
            <p:ph type="body" sz="quarter" idx="15"/>
          </p:nvPr>
        </p:nvSpPr>
        <p:spPr>
          <a:xfrm>
            <a:off x="4072893" y="1656131"/>
            <a:ext cx="1908519" cy="4077584"/>
          </a:xfrm>
        </p:spPr>
        <p:txBody>
          <a:bodyPr/>
          <a:lstStyle>
            <a:lvl1pPr marL="0" indent="0">
              <a:spcBef>
                <a:spcPts val="1063"/>
              </a:spcBef>
              <a:buNone/>
              <a:defRPr sz="1152" spc="-18" baseline="0">
                <a:solidFill>
                  <a:schemeClr val="tx1"/>
                </a:solidFill>
              </a:defRPr>
            </a:lvl1pPr>
            <a:lvl2pPr marL="159462" indent="-159462">
              <a:spcBef>
                <a:spcPts val="1063"/>
              </a:spcBef>
              <a:defRPr sz="1152" spc="-18" baseline="0">
                <a:solidFill>
                  <a:schemeClr val="tx1"/>
                </a:solidFill>
              </a:defRPr>
            </a:lvl2pPr>
            <a:lvl3pPr marL="287032" indent="-127570">
              <a:spcBef>
                <a:spcPts val="886"/>
              </a:spcBef>
              <a:defRPr sz="974">
                <a:solidFill>
                  <a:schemeClr val="tx1"/>
                </a:solidFill>
              </a:defRPr>
            </a:lvl3pPr>
            <a:lvl4pPr marL="382709" indent="-95677">
              <a:spcBef>
                <a:spcPts val="709"/>
              </a:spcBef>
              <a:defRPr sz="797">
                <a:solidFill>
                  <a:schemeClr val="tx1"/>
                </a:solidFill>
              </a:defRPr>
            </a:lvl4pPr>
            <a:lvl5pPr marL="478386" indent="-95677">
              <a:spcBef>
                <a:spcPts val="709"/>
              </a:spcBef>
              <a:defRPr sz="797">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2" name="Text Placeholder 12">
            <a:extLst>
              <a:ext uri="{FF2B5EF4-FFF2-40B4-BE49-F238E27FC236}">
                <a16:creationId xmlns:a16="http://schemas.microsoft.com/office/drawing/2014/main" id="{93293A44-CC9F-799F-5F6F-1EF738390C19}"/>
              </a:ext>
            </a:extLst>
          </p:cNvPr>
          <p:cNvSpPr>
            <a:spLocks noGrp="1"/>
          </p:cNvSpPr>
          <p:nvPr>
            <p:ph type="body" sz="quarter" idx="16"/>
          </p:nvPr>
        </p:nvSpPr>
        <p:spPr>
          <a:xfrm>
            <a:off x="6311805" y="1656131"/>
            <a:ext cx="1908519" cy="4077584"/>
          </a:xfrm>
        </p:spPr>
        <p:txBody>
          <a:bodyPr/>
          <a:lstStyle>
            <a:lvl1pPr marL="0" indent="0">
              <a:spcBef>
                <a:spcPts val="1063"/>
              </a:spcBef>
              <a:buNone/>
              <a:defRPr sz="1152" spc="-18" baseline="0">
                <a:solidFill>
                  <a:schemeClr val="tx1"/>
                </a:solidFill>
              </a:defRPr>
            </a:lvl1pPr>
            <a:lvl2pPr marL="159462" indent="-159462">
              <a:spcBef>
                <a:spcPts val="1063"/>
              </a:spcBef>
              <a:defRPr sz="1152" spc="-18" baseline="0">
                <a:solidFill>
                  <a:schemeClr val="tx1"/>
                </a:solidFill>
              </a:defRPr>
            </a:lvl2pPr>
            <a:lvl3pPr marL="287032" indent="-127570">
              <a:spcBef>
                <a:spcPts val="886"/>
              </a:spcBef>
              <a:defRPr sz="974">
                <a:solidFill>
                  <a:schemeClr val="tx1"/>
                </a:solidFill>
              </a:defRPr>
            </a:lvl3pPr>
            <a:lvl4pPr marL="382709" indent="-95677">
              <a:spcBef>
                <a:spcPts val="709"/>
              </a:spcBef>
              <a:defRPr sz="797">
                <a:solidFill>
                  <a:schemeClr val="tx1"/>
                </a:solidFill>
              </a:defRPr>
            </a:lvl4pPr>
            <a:lvl5pPr marL="478386" indent="-95677">
              <a:spcBef>
                <a:spcPts val="709"/>
              </a:spcBef>
              <a:defRPr sz="797">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4" name="Text Placeholder 12">
            <a:extLst>
              <a:ext uri="{FF2B5EF4-FFF2-40B4-BE49-F238E27FC236}">
                <a16:creationId xmlns:a16="http://schemas.microsoft.com/office/drawing/2014/main" id="{A12C21D1-A680-4C05-1A3A-0A5A04274BA4}"/>
              </a:ext>
            </a:extLst>
          </p:cNvPr>
          <p:cNvSpPr>
            <a:spLocks noGrp="1"/>
          </p:cNvSpPr>
          <p:nvPr>
            <p:ph type="body" sz="quarter" idx="17"/>
          </p:nvPr>
        </p:nvSpPr>
        <p:spPr>
          <a:xfrm>
            <a:off x="8550717" y="1656131"/>
            <a:ext cx="1908519" cy="4077584"/>
          </a:xfrm>
        </p:spPr>
        <p:txBody>
          <a:bodyPr/>
          <a:lstStyle>
            <a:lvl1pPr marL="0" indent="0">
              <a:spcBef>
                <a:spcPts val="1063"/>
              </a:spcBef>
              <a:buNone/>
              <a:defRPr sz="1152" spc="-18" baseline="0">
                <a:solidFill>
                  <a:schemeClr val="tx1"/>
                </a:solidFill>
              </a:defRPr>
            </a:lvl1pPr>
            <a:lvl2pPr marL="159462" indent="-159462">
              <a:spcBef>
                <a:spcPts val="1063"/>
              </a:spcBef>
              <a:defRPr sz="1152" spc="-18" baseline="0">
                <a:solidFill>
                  <a:schemeClr val="tx1"/>
                </a:solidFill>
              </a:defRPr>
            </a:lvl2pPr>
            <a:lvl3pPr marL="287032" indent="-127570">
              <a:spcBef>
                <a:spcPts val="886"/>
              </a:spcBef>
              <a:defRPr sz="974">
                <a:solidFill>
                  <a:schemeClr val="tx1"/>
                </a:solidFill>
              </a:defRPr>
            </a:lvl3pPr>
            <a:lvl4pPr marL="382709" indent="-95677">
              <a:spcBef>
                <a:spcPts val="709"/>
              </a:spcBef>
              <a:defRPr sz="797">
                <a:solidFill>
                  <a:schemeClr val="tx1"/>
                </a:solidFill>
              </a:defRPr>
            </a:lvl4pPr>
            <a:lvl5pPr marL="478386" indent="-95677">
              <a:spcBef>
                <a:spcPts val="709"/>
              </a:spcBef>
              <a:defRPr sz="797">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 name="Date Placeholder 1">
            <a:extLst>
              <a:ext uri="{FF2B5EF4-FFF2-40B4-BE49-F238E27FC236}">
                <a16:creationId xmlns:a16="http://schemas.microsoft.com/office/drawing/2014/main" id="{C3730D7D-B2A4-280F-9488-6FEC15890EDF}"/>
              </a:ext>
            </a:extLst>
          </p:cNvPr>
          <p:cNvSpPr>
            <a:spLocks noGrp="1"/>
          </p:cNvSpPr>
          <p:nvPr>
            <p:ph type="dt" sz="half" idx="18"/>
          </p:nvPr>
        </p:nvSpPr>
        <p:spPr>
          <a:xfrm>
            <a:off x="342115" y="1802350"/>
            <a:ext cx="1154675" cy="159500"/>
          </a:xfrm>
          <a:prstGeom prst="rect">
            <a:avLst/>
          </a:prstGeom>
        </p:spPr>
        <p:txBody>
          <a:bodyPr/>
          <a:lstStyle/>
          <a:p>
            <a:r>
              <a:rPr lang="en-US"/>
              <a:t>April 2023</a:t>
            </a:r>
            <a:endParaRPr lang="en-GB"/>
          </a:p>
        </p:txBody>
      </p:sp>
      <p:sp>
        <p:nvSpPr>
          <p:cNvPr id="3" name="Footer Placeholder 2">
            <a:extLst>
              <a:ext uri="{FF2B5EF4-FFF2-40B4-BE49-F238E27FC236}">
                <a16:creationId xmlns:a16="http://schemas.microsoft.com/office/drawing/2014/main" id="{5D35D780-AD19-F013-6723-80F32043A3A3}"/>
              </a:ext>
            </a:extLst>
          </p:cNvPr>
          <p:cNvSpPr>
            <a:spLocks noGrp="1"/>
          </p:cNvSpPr>
          <p:nvPr>
            <p:ph type="ftr" sz="quarter" idx="19"/>
          </p:nvPr>
        </p:nvSpPr>
        <p:spPr>
          <a:xfrm>
            <a:off x="341762" y="1958661"/>
            <a:ext cx="1154542" cy="1749405"/>
          </a:xfrm>
          <a:prstGeom prst="rect">
            <a:avLst/>
          </a:prstGeom>
        </p:spPr>
        <p:txBody>
          <a:bodyPr/>
          <a:lstStyle/>
          <a:p>
            <a:endParaRPr lang="en-GB"/>
          </a:p>
        </p:txBody>
      </p:sp>
      <p:sp>
        <p:nvSpPr>
          <p:cNvPr id="7" name="Slide Number Placeholder 6">
            <a:extLst>
              <a:ext uri="{FF2B5EF4-FFF2-40B4-BE49-F238E27FC236}">
                <a16:creationId xmlns:a16="http://schemas.microsoft.com/office/drawing/2014/main" id="{5287680F-A47F-B10C-EBAC-A4261A334FCB}"/>
              </a:ext>
            </a:extLst>
          </p:cNvPr>
          <p:cNvSpPr>
            <a:spLocks noGrp="1"/>
          </p:cNvSpPr>
          <p:nvPr>
            <p:ph type="sldNum" sz="quarter" idx="20"/>
          </p:nvPr>
        </p:nvSpPr>
        <p:spPr/>
        <p:txBody>
          <a:bodyPr/>
          <a:lstStyle/>
          <a:p>
            <a:r>
              <a:rPr lang="en-GB"/>
              <a:t>Page </a:t>
            </a:r>
            <a:fld id="{12F85B76-E480-4901-BAB3-25AC276908A3}" type="slidenum">
              <a:rPr lang="en-GB" smtClean="0"/>
              <a:pPr/>
              <a:t>‹#›</a:t>
            </a:fld>
            <a:endParaRPr lang="en-GB"/>
          </a:p>
        </p:txBody>
      </p:sp>
    </p:spTree>
    <p:extLst>
      <p:ext uri="{BB962C8B-B14F-4D97-AF65-F5344CB8AC3E}">
        <p14:creationId xmlns:p14="http://schemas.microsoft.com/office/powerpoint/2010/main" val="3850927499"/>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Title, Image Right and Text Left">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6B253D75-D37B-26DE-1E24-3909A732E4F7}"/>
              </a:ext>
            </a:extLst>
          </p:cNvPr>
          <p:cNvSpPr>
            <a:spLocks noGrp="1"/>
          </p:cNvSpPr>
          <p:nvPr>
            <p:ph type="body" sz="quarter" idx="13"/>
          </p:nvPr>
        </p:nvSpPr>
        <p:spPr>
          <a:xfrm>
            <a:off x="1833979" y="296671"/>
            <a:ext cx="7877391" cy="718968"/>
          </a:xfrm>
        </p:spPr>
        <p:txBody>
          <a:bodyPr/>
          <a:lstStyle>
            <a:lvl1pPr marL="0" indent="0">
              <a:spcBef>
                <a:spcPts val="0"/>
              </a:spcBef>
              <a:buNone/>
              <a:defRPr sz="1595" b="1" spc="-18" baseline="0">
                <a:solidFill>
                  <a:schemeClr val="tx1"/>
                </a:solidFill>
              </a:defRPr>
            </a:lvl1pPr>
            <a:lvl2pPr marL="0" indent="0">
              <a:spcBef>
                <a:spcPts val="0"/>
              </a:spcBef>
              <a:buNone/>
              <a:defRPr sz="1595" spc="-18" baseline="0">
                <a:solidFill>
                  <a:schemeClr val="tx1"/>
                </a:solidFill>
              </a:defRPr>
            </a:lvl2pPr>
            <a:lvl3pPr marL="446494" indent="0">
              <a:buNone/>
              <a:defRPr>
                <a:solidFill>
                  <a:srgbClr val="FF0000"/>
                </a:solidFill>
              </a:defRPr>
            </a:lvl3pPr>
            <a:lvl4pPr marL="574063" indent="0">
              <a:buNone/>
              <a:defRPr>
                <a:solidFill>
                  <a:srgbClr val="FF0000"/>
                </a:solidFill>
              </a:defRPr>
            </a:lvl4pPr>
            <a:lvl5pPr marL="701633" indent="0">
              <a:buNone/>
              <a:defRPr>
                <a:solidFill>
                  <a:srgbClr val="FF0000"/>
                </a:solidFill>
              </a:defRPr>
            </a:lvl5pPr>
          </a:lstStyle>
          <a:p>
            <a:pPr lvl="0"/>
            <a:r>
              <a:rPr lang="en-US"/>
              <a:t>Click to edit Master text styles</a:t>
            </a:r>
          </a:p>
          <a:p>
            <a:pPr lvl="1"/>
            <a:r>
              <a:rPr lang="en-US"/>
              <a:t>Second level</a:t>
            </a:r>
          </a:p>
        </p:txBody>
      </p:sp>
      <p:sp>
        <p:nvSpPr>
          <p:cNvPr id="9" name="Text Placeholder 12">
            <a:extLst>
              <a:ext uri="{FF2B5EF4-FFF2-40B4-BE49-F238E27FC236}">
                <a16:creationId xmlns:a16="http://schemas.microsoft.com/office/drawing/2014/main" id="{5E065CB7-129B-EDC3-A831-00E8925B4250}"/>
              </a:ext>
            </a:extLst>
          </p:cNvPr>
          <p:cNvSpPr>
            <a:spLocks noGrp="1"/>
          </p:cNvSpPr>
          <p:nvPr>
            <p:ph type="body" sz="quarter" idx="15"/>
          </p:nvPr>
        </p:nvSpPr>
        <p:spPr>
          <a:xfrm>
            <a:off x="6316259" y="1645581"/>
            <a:ext cx="4144737" cy="4088133"/>
          </a:xfrm>
        </p:spPr>
        <p:txBody>
          <a:bodyPr/>
          <a:lstStyle>
            <a:lvl1pPr marL="0" indent="0">
              <a:spcBef>
                <a:spcPts val="1240"/>
              </a:spcBef>
              <a:buNone/>
              <a:defRPr sz="1595" spc="-18" baseline="0">
                <a:solidFill>
                  <a:schemeClr val="tx1"/>
                </a:solidFill>
              </a:defRPr>
            </a:lvl1pPr>
            <a:lvl2pPr marL="159462" indent="-159462">
              <a:spcBef>
                <a:spcPts val="1240"/>
              </a:spcBef>
              <a:defRPr sz="1595" spc="-18" baseline="0">
                <a:solidFill>
                  <a:schemeClr val="tx1"/>
                </a:solidFill>
              </a:defRPr>
            </a:lvl2pPr>
            <a:lvl3pPr marL="0" indent="0">
              <a:spcBef>
                <a:spcPts val="1063"/>
              </a:spcBef>
              <a:buNone/>
              <a:defRPr sz="1152" spc="-18" baseline="0">
                <a:solidFill>
                  <a:schemeClr val="tx1"/>
                </a:solidFill>
              </a:defRPr>
            </a:lvl3pPr>
            <a:lvl4pPr marL="159462" indent="-159462">
              <a:spcBef>
                <a:spcPts val="1063"/>
              </a:spcBef>
              <a:defRPr sz="1152">
                <a:solidFill>
                  <a:schemeClr val="tx1"/>
                </a:solidFill>
              </a:defRPr>
            </a:lvl4pPr>
            <a:lvl5pPr marL="287032" indent="-127570">
              <a:spcBef>
                <a:spcPts val="886"/>
              </a:spcBef>
              <a:defRPr sz="974">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 name="Picture Placeholder 2">
            <a:extLst>
              <a:ext uri="{FF2B5EF4-FFF2-40B4-BE49-F238E27FC236}">
                <a16:creationId xmlns:a16="http://schemas.microsoft.com/office/drawing/2014/main" id="{538B7F99-C3B5-1292-090A-2607CEAACD72}"/>
              </a:ext>
            </a:extLst>
          </p:cNvPr>
          <p:cNvSpPr>
            <a:spLocks noGrp="1"/>
          </p:cNvSpPr>
          <p:nvPr>
            <p:ph type="pic" sz="quarter" idx="16"/>
          </p:nvPr>
        </p:nvSpPr>
        <p:spPr>
          <a:xfrm>
            <a:off x="1833980" y="1688042"/>
            <a:ext cx="4144737" cy="4045673"/>
          </a:xfrm>
        </p:spPr>
        <p:txBody>
          <a:bodyPr/>
          <a:lstStyle>
            <a:lvl1pPr>
              <a:defRPr sz="974"/>
            </a:lvl1pPr>
          </a:lstStyle>
          <a:p>
            <a:r>
              <a:rPr lang="en-US"/>
              <a:t>Click icon to add picture</a:t>
            </a:r>
            <a:endParaRPr lang="en-GB"/>
          </a:p>
        </p:txBody>
      </p:sp>
      <p:sp>
        <p:nvSpPr>
          <p:cNvPr id="2" name="Date Placeholder 1">
            <a:extLst>
              <a:ext uri="{FF2B5EF4-FFF2-40B4-BE49-F238E27FC236}">
                <a16:creationId xmlns:a16="http://schemas.microsoft.com/office/drawing/2014/main" id="{AF0B506C-38CD-9CC1-BC48-5C7B320293EF}"/>
              </a:ext>
            </a:extLst>
          </p:cNvPr>
          <p:cNvSpPr>
            <a:spLocks noGrp="1"/>
          </p:cNvSpPr>
          <p:nvPr>
            <p:ph type="dt" sz="half" idx="17"/>
          </p:nvPr>
        </p:nvSpPr>
        <p:spPr>
          <a:xfrm>
            <a:off x="342115" y="1802350"/>
            <a:ext cx="1154675" cy="159500"/>
          </a:xfrm>
          <a:prstGeom prst="rect">
            <a:avLst/>
          </a:prstGeom>
        </p:spPr>
        <p:txBody>
          <a:bodyPr/>
          <a:lstStyle/>
          <a:p>
            <a:r>
              <a:rPr lang="en-US"/>
              <a:t>April 2023</a:t>
            </a:r>
            <a:endParaRPr lang="en-GB"/>
          </a:p>
        </p:txBody>
      </p:sp>
      <p:sp>
        <p:nvSpPr>
          <p:cNvPr id="7" name="Footer Placeholder 6">
            <a:extLst>
              <a:ext uri="{FF2B5EF4-FFF2-40B4-BE49-F238E27FC236}">
                <a16:creationId xmlns:a16="http://schemas.microsoft.com/office/drawing/2014/main" id="{50328489-1DE4-811B-DB8A-477E908EF8C0}"/>
              </a:ext>
            </a:extLst>
          </p:cNvPr>
          <p:cNvSpPr>
            <a:spLocks noGrp="1"/>
          </p:cNvSpPr>
          <p:nvPr>
            <p:ph type="ftr" sz="quarter" idx="18"/>
          </p:nvPr>
        </p:nvSpPr>
        <p:spPr>
          <a:xfrm>
            <a:off x="341762" y="1958661"/>
            <a:ext cx="1154542" cy="1749405"/>
          </a:xfrm>
          <a:prstGeom prst="rect">
            <a:avLst/>
          </a:prstGeom>
        </p:spPr>
        <p:txBody>
          <a:bodyPr/>
          <a:lstStyle/>
          <a:p>
            <a:endParaRPr lang="en-GB"/>
          </a:p>
        </p:txBody>
      </p:sp>
      <p:sp>
        <p:nvSpPr>
          <p:cNvPr id="8" name="Slide Number Placeholder 7">
            <a:extLst>
              <a:ext uri="{FF2B5EF4-FFF2-40B4-BE49-F238E27FC236}">
                <a16:creationId xmlns:a16="http://schemas.microsoft.com/office/drawing/2014/main" id="{29698419-77AB-8E2C-5AC2-8C8C3D839D4D}"/>
              </a:ext>
            </a:extLst>
          </p:cNvPr>
          <p:cNvSpPr>
            <a:spLocks noGrp="1"/>
          </p:cNvSpPr>
          <p:nvPr>
            <p:ph type="sldNum" sz="quarter" idx="19"/>
          </p:nvPr>
        </p:nvSpPr>
        <p:spPr/>
        <p:txBody>
          <a:bodyPr/>
          <a:lstStyle/>
          <a:p>
            <a:r>
              <a:rPr lang="en-GB"/>
              <a:t>Page </a:t>
            </a:r>
            <a:fld id="{12F85B76-E480-4901-BAB3-25AC276908A3}" type="slidenum">
              <a:rPr lang="en-GB" smtClean="0"/>
              <a:pPr/>
              <a:t>‹#›</a:t>
            </a:fld>
            <a:endParaRPr lang="en-GB"/>
          </a:p>
        </p:txBody>
      </p:sp>
    </p:spTree>
    <p:extLst>
      <p:ext uri="{BB962C8B-B14F-4D97-AF65-F5344CB8AC3E}">
        <p14:creationId xmlns:p14="http://schemas.microsoft.com/office/powerpoint/2010/main" val="257102599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Opening slide">
    <p:spTree>
      <p:nvGrpSpPr>
        <p:cNvPr id="1" name=""/>
        <p:cNvGrpSpPr/>
        <p:nvPr/>
      </p:nvGrpSpPr>
      <p:grpSpPr>
        <a:xfrm>
          <a:off x="0" y="0"/>
          <a:ext cx="0" cy="0"/>
          <a:chOff x="0" y="0"/>
          <a:chExt cx="0" cy="0"/>
        </a:xfrm>
      </p:grpSpPr>
      <p:sp>
        <p:nvSpPr>
          <p:cNvPr id="25" name="Rectangle 24"/>
          <p:cNvSpPr/>
          <p:nvPr userDrawn="1"/>
        </p:nvSpPr>
        <p:spPr bwMode="auto">
          <a:xfrm>
            <a:off x="-394" y="0"/>
            <a:ext cx="10801350" cy="6076950"/>
          </a:xfrm>
          <a:prstGeom prst="rect">
            <a:avLst/>
          </a:prstGeom>
          <a:solidFill>
            <a:schemeClr val="tx2"/>
          </a:solidFill>
          <a:ln w="9525" cap="flat" cmpd="sng" algn="ctr">
            <a:noFill/>
            <a:prstDash val="solid"/>
            <a:round/>
            <a:headEnd type="none" w="med" len="med"/>
            <a:tailEnd type="none" w="med" len="med"/>
          </a:ln>
          <a:effectLst/>
        </p:spPr>
        <p:txBody>
          <a:bodyPr vert="horz" wrap="square" lIns="107967" tIns="53983" rIns="107967" bIns="53983" numCol="1" rtlCol="0" anchor="t" anchorCtr="0" compatLnSpc="1">
            <a:prstTxWarp prst="textNoShape">
              <a:avLst/>
            </a:prstTxWarp>
          </a:bodyPr>
          <a:lstStyle/>
          <a:p>
            <a:pPr defTabSz="1079676"/>
            <a:endParaRPr lang="en-GB"/>
          </a:p>
        </p:txBody>
      </p:sp>
      <p:sp>
        <p:nvSpPr>
          <p:cNvPr id="26" name="Title"/>
          <p:cNvSpPr>
            <a:spLocks noGrp="1" noChangeArrowheads="1"/>
          </p:cNvSpPr>
          <p:nvPr>
            <p:ph type="ctrTitle" hasCustomPrompt="1"/>
          </p:nvPr>
        </p:nvSpPr>
        <p:spPr>
          <a:xfrm>
            <a:off x="2598932" y="1484271"/>
            <a:ext cx="7053033" cy="2274284"/>
          </a:xfrm>
        </p:spPr>
        <p:txBody>
          <a:bodyPr/>
          <a:lstStyle>
            <a:lvl1pPr>
              <a:defRPr sz="4000" baseline="0">
                <a:solidFill>
                  <a:schemeClr val="bg1"/>
                </a:solidFill>
                <a:latin typeface="+mn-lt"/>
              </a:defRPr>
            </a:lvl1pPr>
          </a:lstStyle>
          <a:p>
            <a:r>
              <a:rPr lang="en-US" dirty="0"/>
              <a:t>Keep your title short </a:t>
            </a:r>
            <a:br>
              <a:rPr lang="en-US" dirty="0"/>
            </a:br>
            <a:r>
              <a:rPr lang="en-US" dirty="0"/>
              <a:t>and concise,</a:t>
            </a:r>
            <a:br>
              <a:rPr lang="en-US" dirty="0"/>
            </a:br>
            <a:r>
              <a:rPr lang="en-US" dirty="0"/>
              <a:t>maximum 3 lines</a:t>
            </a:r>
            <a:endParaRPr lang="en-GB" dirty="0"/>
          </a:p>
        </p:txBody>
      </p:sp>
      <p:sp>
        <p:nvSpPr>
          <p:cNvPr id="28" name="Text Placeholder 4"/>
          <p:cNvSpPr>
            <a:spLocks noGrp="1"/>
          </p:cNvSpPr>
          <p:nvPr>
            <p:ph type="body" sz="quarter" idx="12" hasCustomPrompt="1"/>
          </p:nvPr>
        </p:nvSpPr>
        <p:spPr>
          <a:xfrm>
            <a:off x="2592363" y="4898441"/>
            <a:ext cx="2666587" cy="406035"/>
          </a:xfrm>
        </p:spPr>
        <p:txBody>
          <a:bodyPr/>
          <a:lstStyle>
            <a:lvl1pPr>
              <a:defRPr sz="1200" b="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Date Month (written), Year</a:t>
            </a:r>
            <a:endParaRPr lang="en-GB" dirty="0"/>
          </a:p>
        </p:txBody>
      </p:sp>
      <p:sp>
        <p:nvSpPr>
          <p:cNvPr id="30" name="Text Placeholder 4"/>
          <p:cNvSpPr>
            <a:spLocks noGrp="1"/>
          </p:cNvSpPr>
          <p:nvPr>
            <p:ph type="body" sz="quarter" idx="13" hasCustomPrompt="1"/>
          </p:nvPr>
        </p:nvSpPr>
        <p:spPr>
          <a:xfrm>
            <a:off x="2592364" y="3818321"/>
            <a:ext cx="7059050" cy="622059"/>
          </a:xfrm>
        </p:spPr>
        <p:txBody>
          <a:bodyPr/>
          <a:lstStyle>
            <a:lvl1pPr>
              <a:defRPr sz="1800" b="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a:t>
            </a:r>
            <a:endParaRPr lang="en-GB" dirty="0"/>
          </a:p>
        </p:txBody>
      </p:sp>
      <p:grpSp>
        <p:nvGrpSpPr>
          <p:cNvPr id="7" name="Group 6"/>
          <p:cNvGrpSpPr/>
          <p:nvPr userDrawn="1"/>
        </p:nvGrpSpPr>
        <p:grpSpPr>
          <a:xfrm>
            <a:off x="953403" y="1382291"/>
            <a:ext cx="1027123" cy="1028938"/>
            <a:chOff x="1230313" y="1433513"/>
            <a:chExt cx="898525" cy="900113"/>
          </a:xfrm>
        </p:grpSpPr>
        <p:sp>
          <p:nvSpPr>
            <p:cNvPr id="8" name="Freeform 7"/>
            <p:cNvSpPr>
              <a:spLocks noEditPoints="1"/>
            </p:cNvSpPr>
            <p:nvPr userDrawn="1"/>
          </p:nvSpPr>
          <p:spPr bwMode="auto">
            <a:xfrm>
              <a:off x="1230313" y="1433513"/>
              <a:ext cx="898525" cy="900113"/>
            </a:xfrm>
            <a:custGeom>
              <a:avLst/>
              <a:gdLst>
                <a:gd name="T0" fmla="*/ 198 w 566"/>
                <a:gd name="T1" fmla="*/ 14 h 567"/>
                <a:gd name="T2" fmla="*/ 103 w 566"/>
                <a:gd name="T3" fmla="*/ 66 h 567"/>
                <a:gd name="T4" fmla="*/ 34 w 566"/>
                <a:gd name="T5" fmla="*/ 149 h 567"/>
                <a:gd name="T6" fmla="*/ 2 w 566"/>
                <a:gd name="T7" fmla="*/ 255 h 567"/>
                <a:gd name="T8" fmla="*/ 9 w 566"/>
                <a:gd name="T9" fmla="*/ 354 h 567"/>
                <a:gd name="T10" fmla="*/ 57 w 566"/>
                <a:gd name="T11" fmla="*/ 453 h 567"/>
                <a:gd name="T12" fmla="*/ 136 w 566"/>
                <a:gd name="T13" fmla="*/ 526 h 567"/>
                <a:gd name="T14" fmla="*/ 240 w 566"/>
                <a:gd name="T15" fmla="*/ 563 h 567"/>
                <a:gd name="T16" fmla="*/ 341 w 566"/>
                <a:gd name="T17" fmla="*/ 561 h 567"/>
                <a:gd name="T18" fmla="*/ 442 w 566"/>
                <a:gd name="T19" fmla="*/ 518 h 567"/>
                <a:gd name="T20" fmla="*/ 518 w 566"/>
                <a:gd name="T21" fmla="*/ 442 h 567"/>
                <a:gd name="T22" fmla="*/ 561 w 566"/>
                <a:gd name="T23" fmla="*/ 341 h 567"/>
                <a:gd name="T24" fmla="*/ 563 w 566"/>
                <a:gd name="T25" fmla="*/ 240 h 567"/>
                <a:gd name="T26" fmla="*/ 526 w 566"/>
                <a:gd name="T27" fmla="*/ 137 h 567"/>
                <a:gd name="T28" fmla="*/ 454 w 566"/>
                <a:gd name="T29" fmla="*/ 57 h 567"/>
                <a:gd name="T30" fmla="*/ 356 w 566"/>
                <a:gd name="T31" fmla="*/ 10 h 567"/>
                <a:gd name="T32" fmla="*/ 95 w 566"/>
                <a:gd name="T33" fmla="*/ 90 h 567"/>
                <a:gd name="T34" fmla="*/ 248 w 566"/>
                <a:gd name="T35" fmla="*/ 16 h 567"/>
                <a:gd name="T36" fmla="*/ 206 w 566"/>
                <a:gd name="T37" fmla="*/ 55 h 567"/>
                <a:gd name="T38" fmla="*/ 94 w 566"/>
                <a:gd name="T39" fmla="*/ 92 h 567"/>
                <a:gd name="T40" fmla="*/ 247 w 566"/>
                <a:gd name="T41" fmla="*/ 36 h 567"/>
                <a:gd name="T42" fmla="*/ 192 w 566"/>
                <a:gd name="T43" fmla="*/ 92 h 567"/>
                <a:gd name="T44" fmla="*/ 337 w 566"/>
                <a:gd name="T45" fmla="*/ 50 h 567"/>
                <a:gd name="T46" fmla="*/ 290 w 566"/>
                <a:gd name="T47" fmla="*/ 92 h 567"/>
                <a:gd name="T48" fmla="*/ 319 w 566"/>
                <a:gd name="T49" fmla="*/ 19 h 567"/>
                <a:gd name="T50" fmla="*/ 382 w 566"/>
                <a:gd name="T51" fmla="*/ 32 h 567"/>
                <a:gd name="T52" fmla="*/ 473 w 566"/>
                <a:gd name="T53" fmla="*/ 92 h 567"/>
                <a:gd name="T54" fmla="*/ 166 w 566"/>
                <a:gd name="T55" fmla="*/ 107 h 567"/>
                <a:gd name="T56" fmla="*/ 32 w 566"/>
                <a:gd name="T57" fmla="*/ 186 h 567"/>
                <a:gd name="T58" fmla="*/ 81 w 566"/>
                <a:gd name="T59" fmla="*/ 106 h 567"/>
                <a:gd name="T60" fmla="*/ 278 w 566"/>
                <a:gd name="T61" fmla="*/ 186 h 567"/>
                <a:gd name="T62" fmla="*/ 183 w 566"/>
                <a:gd name="T63" fmla="*/ 106 h 567"/>
                <a:gd name="T64" fmla="*/ 384 w 566"/>
                <a:gd name="T65" fmla="*/ 106 h 567"/>
                <a:gd name="T66" fmla="*/ 417 w 566"/>
                <a:gd name="T67" fmla="*/ 186 h 567"/>
                <a:gd name="T68" fmla="*/ 486 w 566"/>
                <a:gd name="T69" fmla="*/ 105 h 567"/>
                <a:gd name="T70" fmla="*/ 535 w 566"/>
                <a:gd name="T71" fmla="*/ 186 h 567"/>
                <a:gd name="T72" fmla="*/ 411 w 566"/>
                <a:gd name="T73" fmla="*/ 126 h 567"/>
                <a:gd name="T74" fmla="*/ 540 w 566"/>
                <a:gd name="T75" fmla="*/ 199 h 567"/>
                <a:gd name="T76" fmla="*/ 552 w 566"/>
                <a:gd name="T77" fmla="*/ 305 h 567"/>
                <a:gd name="T78" fmla="*/ 27 w 566"/>
                <a:gd name="T79" fmla="*/ 368 h 567"/>
                <a:gd name="T80" fmla="*/ 14 w 566"/>
                <a:gd name="T81" fmla="*/ 284 h 567"/>
                <a:gd name="T82" fmla="*/ 540 w 566"/>
                <a:gd name="T83" fmla="*/ 199 h 567"/>
                <a:gd name="T84" fmla="*/ 156 w 566"/>
                <a:gd name="T85" fmla="*/ 441 h 567"/>
                <a:gd name="T86" fmla="*/ 81 w 566"/>
                <a:gd name="T87" fmla="*/ 461 h 567"/>
                <a:gd name="T88" fmla="*/ 32 w 566"/>
                <a:gd name="T89" fmla="*/ 381 h 567"/>
                <a:gd name="T90" fmla="*/ 183 w 566"/>
                <a:gd name="T91" fmla="*/ 461 h 567"/>
                <a:gd name="T92" fmla="*/ 149 w 566"/>
                <a:gd name="T93" fmla="*/ 381 h 567"/>
                <a:gd name="T94" fmla="*/ 412 w 566"/>
                <a:gd name="T95" fmla="*/ 402 h 567"/>
                <a:gd name="T96" fmla="*/ 290 w 566"/>
                <a:gd name="T97" fmla="*/ 461 h 567"/>
                <a:gd name="T98" fmla="*/ 534 w 566"/>
                <a:gd name="T99" fmla="*/ 382 h 567"/>
                <a:gd name="T100" fmla="*/ 400 w 566"/>
                <a:gd name="T101" fmla="*/ 461 h 567"/>
                <a:gd name="T102" fmla="*/ 431 w 566"/>
                <a:gd name="T103" fmla="*/ 381 h 567"/>
                <a:gd name="T104" fmla="*/ 176 w 566"/>
                <a:gd name="T105" fmla="*/ 475 h 567"/>
                <a:gd name="T106" fmla="*/ 253 w 566"/>
                <a:gd name="T107" fmla="*/ 551 h 567"/>
                <a:gd name="T108" fmla="*/ 146 w 566"/>
                <a:gd name="T109" fmla="*/ 515 h 567"/>
                <a:gd name="T110" fmla="*/ 176 w 566"/>
                <a:gd name="T111" fmla="*/ 475 h 567"/>
                <a:gd name="T112" fmla="*/ 230 w 566"/>
                <a:gd name="T113" fmla="*/ 516 h 567"/>
                <a:gd name="T114" fmla="*/ 278 w 566"/>
                <a:gd name="T115" fmla="*/ 475 h 567"/>
                <a:gd name="T116" fmla="*/ 320 w 566"/>
                <a:gd name="T117" fmla="*/ 531 h 567"/>
                <a:gd name="T118" fmla="*/ 374 w 566"/>
                <a:gd name="T119" fmla="*/ 475 h 567"/>
                <a:gd name="T120" fmla="*/ 401 w 566"/>
                <a:gd name="T121" fmla="*/ 525 h 567"/>
                <a:gd name="T122" fmla="*/ 319 w 566"/>
                <a:gd name="T123" fmla="*/ 547 h 567"/>
                <a:gd name="T124" fmla="*/ 391 w 566"/>
                <a:gd name="T125" fmla="*/ 475 h 5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66" h="567">
                  <a:moveTo>
                    <a:pt x="282" y="0"/>
                  </a:moveTo>
                  <a:lnTo>
                    <a:pt x="282" y="0"/>
                  </a:lnTo>
                  <a:lnTo>
                    <a:pt x="268" y="1"/>
                  </a:lnTo>
                  <a:lnTo>
                    <a:pt x="252" y="2"/>
                  </a:lnTo>
                  <a:lnTo>
                    <a:pt x="238" y="4"/>
                  </a:lnTo>
                  <a:lnTo>
                    <a:pt x="225" y="7"/>
                  </a:lnTo>
                  <a:lnTo>
                    <a:pt x="211" y="10"/>
                  </a:lnTo>
                  <a:lnTo>
                    <a:pt x="198" y="14"/>
                  </a:lnTo>
                  <a:lnTo>
                    <a:pt x="185" y="18"/>
                  </a:lnTo>
                  <a:lnTo>
                    <a:pt x="172" y="23"/>
                  </a:lnTo>
                  <a:lnTo>
                    <a:pt x="159" y="29"/>
                  </a:lnTo>
                  <a:lnTo>
                    <a:pt x="147" y="35"/>
                  </a:lnTo>
                  <a:lnTo>
                    <a:pt x="136" y="42"/>
                  </a:lnTo>
                  <a:lnTo>
                    <a:pt x="124" y="49"/>
                  </a:lnTo>
                  <a:lnTo>
                    <a:pt x="113" y="57"/>
                  </a:lnTo>
                  <a:lnTo>
                    <a:pt x="103" y="66"/>
                  </a:lnTo>
                  <a:lnTo>
                    <a:pt x="92" y="75"/>
                  </a:lnTo>
                  <a:lnTo>
                    <a:pt x="83" y="84"/>
                  </a:lnTo>
                  <a:lnTo>
                    <a:pt x="73" y="94"/>
                  </a:lnTo>
                  <a:lnTo>
                    <a:pt x="65" y="104"/>
                  </a:lnTo>
                  <a:lnTo>
                    <a:pt x="56" y="115"/>
                  </a:lnTo>
                  <a:lnTo>
                    <a:pt x="48" y="126"/>
                  </a:lnTo>
                  <a:lnTo>
                    <a:pt x="41" y="137"/>
                  </a:lnTo>
                  <a:lnTo>
                    <a:pt x="34" y="149"/>
                  </a:lnTo>
                  <a:lnTo>
                    <a:pt x="28" y="161"/>
                  </a:lnTo>
                  <a:lnTo>
                    <a:pt x="22" y="174"/>
                  </a:lnTo>
                  <a:lnTo>
                    <a:pt x="17" y="186"/>
                  </a:lnTo>
                  <a:lnTo>
                    <a:pt x="13" y="199"/>
                  </a:lnTo>
                  <a:lnTo>
                    <a:pt x="9" y="213"/>
                  </a:lnTo>
                  <a:lnTo>
                    <a:pt x="6" y="226"/>
                  </a:lnTo>
                  <a:lnTo>
                    <a:pt x="4" y="240"/>
                  </a:lnTo>
                  <a:lnTo>
                    <a:pt x="2" y="255"/>
                  </a:lnTo>
                  <a:lnTo>
                    <a:pt x="1" y="270"/>
                  </a:lnTo>
                  <a:lnTo>
                    <a:pt x="0" y="284"/>
                  </a:lnTo>
                  <a:lnTo>
                    <a:pt x="0" y="284"/>
                  </a:lnTo>
                  <a:lnTo>
                    <a:pt x="1" y="298"/>
                  </a:lnTo>
                  <a:lnTo>
                    <a:pt x="2" y="313"/>
                  </a:lnTo>
                  <a:lnTo>
                    <a:pt x="4" y="327"/>
                  </a:lnTo>
                  <a:lnTo>
                    <a:pt x="6" y="341"/>
                  </a:lnTo>
                  <a:lnTo>
                    <a:pt x="9" y="354"/>
                  </a:lnTo>
                  <a:lnTo>
                    <a:pt x="13" y="368"/>
                  </a:lnTo>
                  <a:lnTo>
                    <a:pt x="18" y="381"/>
                  </a:lnTo>
                  <a:lnTo>
                    <a:pt x="23" y="394"/>
                  </a:lnTo>
                  <a:lnTo>
                    <a:pt x="28" y="406"/>
                  </a:lnTo>
                  <a:lnTo>
                    <a:pt x="34" y="418"/>
                  </a:lnTo>
                  <a:lnTo>
                    <a:pt x="41" y="430"/>
                  </a:lnTo>
                  <a:lnTo>
                    <a:pt x="49" y="442"/>
                  </a:lnTo>
                  <a:lnTo>
                    <a:pt x="57" y="453"/>
                  </a:lnTo>
                  <a:lnTo>
                    <a:pt x="65" y="464"/>
                  </a:lnTo>
                  <a:lnTo>
                    <a:pt x="74" y="474"/>
                  </a:lnTo>
                  <a:lnTo>
                    <a:pt x="83" y="484"/>
                  </a:lnTo>
                  <a:lnTo>
                    <a:pt x="93" y="493"/>
                  </a:lnTo>
                  <a:lnTo>
                    <a:pt x="103" y="502"/>
                  </a:lnTo>
                  <a:lnTo>
                    <a:pt x="114" y="510"/>
                  </a:lnTo>
                  <a:lnTo>
                    <a:pt x="125" y="518"/>
                  </a:lnTo>
                  <a:lnTo>
                    <a:pt x="136" y="526"/>
                  </a:lnTo>
                  <a:lnTo>
                    <a:pt x="148" y="532"/>
                  </a:lnTo>
                  <a:lnTo>
                    <a:pt x="160" y="539"/>
                  </a:lnTo>
                  <a:lnTo>
                    <a:pt x="173" y="544"/>
                  </a:lnTo>
                  <a:lnTo>
                    <a:pt x="186" y="549"/>
                  </a:lnTo>
                  <a:lnTo>
                    <a:pt x="199" y="554"/>
                  </a:lnTo>
                  <a:lnTo>
                    <a:pt x="212" y="558"/>
                  </a:lnTo>
                  <a:lnTo>
                    <a:pt x="226" y="561"/>
                  </a:lnTo>
                  <a:lnTo>
                    <a:pt x="240" y="563"/>
                  </a:lnTo>
                  <a:lnTo>
                    <a:pt x="254" y="565"/>
                  </a:lnTo>
                  <a:lnTo>
                    <a:pt x="269" y="566"/>
                  </a:lnTo>
                  <a:lnTo>
                    <a:pt x="284" y="567"/>
                  </a:lnTo>
                  <a:lnTo>
                    <a:pt x="284" y="567"/>
                  </a:lnTo>
                  <a:lnTo>
                    <a:pt x="298" y="566"/>
                  </a:lnTo>
                  <a:lnTo>
                    <a:pt x="313" y="565"/>
                  </a:lnTo>
                  <a:lnTo>
                    <a:pt x="327" y="563"/>
                  </a:lnTo>
                  <a:lnTo>
                    <a:pt x="341" y="561"/>
                  </a:lnTo>
                  <a:lnTo>
                    <a:pt x="354" y="558"/>
                  </a:lnTo>
                  <a:lnTo>
                    <a:pt x="368" y="554"/>
                  </a:lnTo>
                  <a:lnTo>
                    <a:pt x="381" y="549"/>
                  </a:lnTo>
                  <a:lnTo>
                    <a:pt x="394" y="544"/>
                  </a:lnTo>
                  <a:lnTo>
                    <a:pt x="406" y="539"/>
                  </a:lnTo>
                  <a:lnTo>
                    <a:pt x="418" y="532"/>
                  </a:lnTo>
                  <a:lnTo>
                    <a:pt x="430" y="526"/>
                  </a:lnTo>
                  <a:lnTo>
                    <a:pt x="442" y="518"/>
                  </a:lnTo>
                  <a:lnTo>
                    <a:pt x="453" y="510"/>
                  </a:lnTo>
                  <a:lnTo>
                    <a:pt x="463" y="502"/>
                  </a:lnTo>
                  <a:lnTo>
                    <a:pt x="474" y="493"/>
                  </a:lnTo>
                  <a:lnTo>
                    <a:pt x="484" y="484"/>
                  </a:lnTo>
                  <a:lnTo>
                    <a:pt x="493" y="474"/>
                  </a:lnTo>
                  <a:lnTo>
                    <a:pt x="502" y="464"/>
                  </a:lnTo>
                  <a:lnTo>
                    <a:pt x="510" y="453"/>
                  </a:lnTo>
                  <a:lnTo>
                    <a:pt x="518" y="442"/>
                  </a:lnTo>
                  <a:lnTo>
                    <a:pt x="525" y="430"/>
                  </a:lnTo>
                  <a:lnTo>
                    <a:pt x="532" y="418"/>
                  </a:lnTo>
                  <a:lnTo>
                    <a:pt x="538" y="406"/>
                  </a:lnTo>
                  <a:lnTo>
                    <a:pt x="544" y="394"/>
                  </a:lnTo>
                  <a:lnTo>
                    <a:pt x="549" y="381"/>
                  </a:lnTo>
                  <a:lnTo>
                    <a:pt x="554" y="368"/>
                  </a:lnTo>
                  <a:lnTo>
                    <a:pt x="557" y="354"/>
                  </a:lnTo>
                  <a:lnTo>
                    <a:pt x="561" y="341"/>
                  </a:lnTo>
                  <a:lnTo>
                    <a:pt x="563" y="327"/>
                  </a:lnTo>
                  <a:lnTo>
                    <a:pt x="565" y="313"/>
                  </a:lnTo>
                  <a:lnTo>
                    <a:pt x="566" y="298"/>
                  </a:lnTo>
                  <a:lnTo>
                    <a:pt x="566" y="284"/>
                  </a:lnTo>
                  <a:lnTo>
                    <a:pt x="566" y="284"/>
                  </a:lnTo>
                  <a:lnTo>
                    <a:pt x="566" y="270"/>
                  </a:lnTo>
                  <a:lnTo>
                    <a:pt x="565" y="255"/>
                  </a:lnTo>
                  <a:lnTo>
                    <a:pt x="563" y="240"/>
                  </a:lnTo>
                  <a:lnTo>
                    <a:pt x="561" y="226"/>
                  </a:lnTo>
                  <a:lnTo>
                    <a:pt x="558" y="213"/>
                  </a:lnTo>
                  <a:lnTo>
                    <a:pt x="554" y="199"/>
                  </a:lnTo>
                  <a:lnTo>
                    <a:pt x="549" y="186"/>
                  </a:lnTo>
                  <a:lnTo>
                    <a:pt x="544" y="174"/>
                  </a:lnTo>
                  <a:lnTo>
                    <a:pt x="539" y="161"/>
                  </a:lnTo>
                  <a:lnTo>
                    <a:pt x="532" y="149"/>
                  </a:lnTo>
                  <a:lnTo>
                    <a:pt x="526" y="137"/>
                  </a:lnTo>
                  <a:lnTo>
                    <a:pt x="518" y="126"/>
                  </a:lnTo>
                  <a:lnTo>
                    <a:pt x="511" y="115"/>
                  </a:lnTo>
                  <a:lnTo>
                    <a:pt x="502" y="104"/>
                  </a:lnTo>
                  <a:lnTo>
                    <a:pt x="493" y="94"/>
                  </a:lnTo>
                  <a:lnTo>
                    <a:pt x="484" y="84"/>
                  </a:lnTo>
                  <a:lnTo>
                    <a:pt x="474" y="75"/>
                  </a:lnTo>
                  <a:lnTo>
                    <a:pt x="464" y="66"/>
                  </a:lnTo>
                  <a:lnTo>
                    <a:pt x="454" y="57"/>
                  </a:lnTo>
                  <a:lnTo>
                    <a:pt x="443" y="49"/>
                  </a:lnTo>
                  <a:lnTo>
                    <a:pt x="431" y="42"/>
                  </a:lnTo>
                  <a:lnTo>
                    <a:pt x="419" y="35"/>
                  </a:lnTo>
                  <a:lnTo>
                    <a:pt x="407" y="29"/>
                  </a:lnTo>
                  <a:lnTo>
                    <a:pt x="395" y="23"/>
                  </a:lnTo>
                  <a:lnTo>
                    <a:pt x="382" y="18"/>
                  </a:lnTo>
                  <a:lnTo>
                    <a:pt x="369" y="14"/>
                  </a:lnTo>
                  <a:lnTo>
                    <a:pt x="356" y="10"/>
                  </a:lnTo>
                  <a:lnTo>
                    <a:pt x="342" y="7"/>
                  </a:lnTo>
                  <a:lnTo>
                    <a:pt x="328" y="4"/>
                  </a:lnTo>
                  <a:lnTo>
                    <a:pt x="314" y="2"/>
                  </a:lnTo>
                  <a:lnTo>
                    <a:pt x="300" y="1"/>
                  </a:lnTo>
                  <a:lnTo>
                    <a:pt x="286" y="0"/>
                  </a:lnTo>
                  <a:lnTo>
                    <a:pt x="282" y="0"/>
                  </a:lnTo>
                  <a:close/>
                  <a:moveTo>
                    <a:pt x="95" y="90"/>
                  </a:moveTo>
                  <a:lnTo>
                    <a:pt x="95" y="90"/>
                  </a:lnTo>
                  <a:lnTo>
                    <a:pt x="111" y="76"/>
                  </a:lnTo>
                  <a:lnTo>
                    <a:pt x="128" y="63"/>
                  </a:lnTo>
                  <a:lnTo>
                    <a:pt x="147" y="51"/>
                  </a:lnTo>
                  <a:lnTo>
                    <a:pt x="166" y="41"/>
                  </a:lnTo>
                  <a:lnTo>
                    <a:pt x="185" y="32"/>
                  </a:lnTo>
                  <a:lnTo>
                    <a:pt x="206" y="25"/>
                  </a:lnTo>
                  <a:lnTo>
                    <a:pt x="226" y="20"/>
                  </a:lnTo>
                  <a:lnTo>
                    <a:pt x="248" y="16"/>
                  </a:lnTo>
                  <a:lnTo>
                    <a:pt x="248" y="16"/>
                  </a:lnTo>
                  <a:lnTo>
                    <a:pt x="254" y="15"/>
                  </a:lnTo>
                  <a:lnTo>
                    <a:pt x="254" y="15"/>
                  </a:lnTo>
                  <a:lnTo>
                    <a:pt x="247" y="19"/>
                  </a:lnTo>
                  <a:lnTo>
                    <a:pt x="247" y="19"/>
                  </a:lnTo>
                  <a:lnTo>
                    <a:pt x="233" y="30"/>
                  </a:lnTo>
                  <a:lnTo>
                    <a:pt x="215" y="46"/>
                  </a:lnTo>
                  <a:lnTo>
                    <a:pt x="206" y="55"/>
                  </a:lnTo>
                  <a:lnTo>
                    <a:pt x="196" y="66"/>
                  </a:lnTo>
                  <a:lnTo>
                    <a:pt x="186" y="78"/>
                  </a:lnTo>
                  <a:lnTo>
                    <a:pt x="176" y="92"/>
                  </a:lnTo>
                  <a:lnTo>
                    <a:pt x="176" y="92"/>
                  </a:lnTo>
                  <a:lnTo>
                    <a:pt x="176" y="92"/>
                  </a:lnTo>
                  <a:lnTo>
                    <a:pt x="176" y="92"/>
                  </a:lnTo>
                  <a:lnTo>
                    <a:pt x="94" y="92"/>
                  </a:lnTo>
                  <a:lnTo>
                    <a:pt x="94" y="92"/>
                  </a:lnTo>
                  <a:lnTo>
                    <a:pt x="95" y="90"/>
                  </a:lnTo>
                  <a:lnTo>
                    <a:pt x="95" y="90"/>
                  </a:lnTo>
                  <a:close/>
                  <a:moveTo>
                    <a:pt x="194" y="90"/>
                  </a:moveTo>
                  <a:lnTo>
                    <a:pt x="194" y="90"/>
                  </a:lnTo>
                  <a:lnTo>
                    <a:pt x="203" y="79"/>
                  </a:lnTo>
                  <a:lnTo>
                    <a:pt x="212" y="69"/>
                  </a:lnTo>
                  <a:lnTo>
                    <a:pt x="230" y="50"/>
                  </a:lnTo>
                  <a:lnTo>
                    <a:pt x="247" y="36"/>
                  </a:lnTo>
                  <a:lnTo>
                    <a:pt x="262" y="25"/>
                  </a:lnTo>
                  <a:lnTo>
                    <a:pt x="262" y="25"/>
                  </a:lnTo>
                  <a:lnTo>
                    <a:pt x="278" y="15"/>
                  </a:lnTo>
                  <a:lnTo>
                    <a:pt x="278" y="15"/>
                  </a:lnTo>
                  <a:lnTo>
                    <a:pt x="278" y="92"/>
                  </a:lnTo>
                  <a:lnTo>
                    <a:pt x="278" y="92"/>
                  </a:lnTo>
                  <a:lnTo>
                    <a:pt x="192" y="92"/>
                  </a:lnTo>
                  <a:lnTo>
                    <a:pt x="192" y="92"/>
                  </a:lnTo>
                  <a:lnTo>
                    <a:pt x="194" y="90"/>
                  </a:lnTo>
                  <a:lnTo>
                    <a:pt x="194" y="90"/>
                  </a:lnTo>
                  <a:close/>
                  <a:moveTo>
                    <a:pt x="290" y="15"/>
                  </a:moveTo>
                  <a:lnTo>
                    <a:pt x="290" y="15"/>
                  </a:lnTo>
                  <a:lnTo>
                    <a:pt x="305" y="25"/>
                  </a:lnTo>
                  <a:lnTo>
                    <a:pt x="305" y="25"/>
                  </a:lnTo>
                  <a:lnTo>
                    <a:pt x="320" y="36"/>
                  </a:lnTo>
                  <a:lnTo>
                    <a:pt x="337" y="50"/>
                  </a:lnTo>
                  <a:lnTo>
                    <a:pt x="355" y="69"/>
                  </a:lnTo>
                  <a:lnTo>
                    <a:pt x="364" y="79"/>
                  </a:lnTo>
                  <a:lnTo>
                    <a:pt x="373" y="90"/>
                  </a:lnTo>
                  <a:lnTo>
                    <a:pt x="373" y="90"/>
                  </a:lnTo>
                  <a:lnTo>
                    <a:pt x="374" y="92"/>
                  </a:lnTo>
                  <a:lnTo>
                    <a:pt x="374" y="92"/>
                  </a:lnTo>
                  <a:lnTo>
                    <a:pt x="290" y="92"/>
                  </a:lnTo>
                  <a:lnTo>
                    <a:pt x="290" y="92"/>
                  </a:lnTo>
                  <a:lnTo>
                    <a:pt x="290" y="15"/>
                  </a:lnTo>
                  <a:lnTo>
                    <a:pt x="290" y="15"/>
                  </a:lnTo>
                  <a:close/>
                  <a:moveTo>
                    <a:pt x="391" y="92"/>
                  </a:moveTo>
                  <a:lnTo>
                    <a:pt x="391" y="92"/>
                  </a:lnTo>
                  <a:lnTo>
                    <a:pt x="376" y="72"/>
                  </a:lnTo>
                  <a:lnTo>
                    <a:pt x="359" y="53"/>
                  </a:lnTo>
                  <a:lnTo>
                    <a:pt x="340" y="35"/>
                  </a:lnTo>
                  <a:lnTo>
                    <a:pt x="319" y="19"/>
                  </a:lnTo>
                  <a:lnTo>
                    <a:pt x="319" y="19"/>
                  </a:lnTo>
                  <a:lnTo>
                    <a:pt x="314" y="16"/>
                  </a:lnTo>
                  <a:lnTo>
                    <a:pt x="314" y="16"/>
                  </a:lnTo>
                  <a:lnTo>
                    <a:pt x="320" y="16"/>
                  </a:lnTo>
                  <a:lnTo>
                    <a:pt x="320" y="16"/>
                  </a:lnTo>
                  <a:lnTo>
                    <a:pt x="341" y="20"/>
                  </a:lnTo>
                  <a:lnTo>
                    <a:pt x="362" y="25"/>
                  </a:lnTo>
                  <a:lnTo>
                    <a:pt x="382" y="32"/>
                  </a:lnTo>
                  <a:lnTo>
                    <a:pt x="402" y="41"/>
                  </a:lnTo>
                  <a:lnTo>
                    <a:pt x="420" y="51"/>
                  </a:lnTo>
                  <a:lnTo>
                    <a:pt x="438" y="63"/>
                  </a:lnTo>
                  <a:lnTo>
                    <a:pt x="455" y="76"/>
                  </a:lnTo>
                  <a:lnTo>
                    <a:pt x="471" y="90"/>
                  </a:lnTo>
                  <a:lnTo>
                    <a:pt x="471" y="90"/>
                  </a:lnTo>
                  <a:lnTo>
                    <a:pt x="473" y="92"/>
                  </a:lnTo>
                  <a:lnTo>
                    <a:pt x="473" y="92"/>
                  </a:lnTo>
                  <a:lnTo>
                    <a:pt x="391" y="92"/>
                  </a:lnTo>
                  <a:lnTo>
                    <a:pt x="391" y="92"/>
                  </a:lnTo>
                  <a:lnTo>
                    <a:pt x="391" y="92"/>
                  </a:lnTo>
                  <a:lnTo>
                    <a:pt x="391" y="92"/>
                  </a:lnTo>
                  <a:close/>
                  <a:moveTo>
                    <a:pt x="167" y="105"/>
                  </a:moveTo>
                  <a:lnTo>
                    <a:pt x="167" y="105"/>
                  </a:lnTo>
                  <a:lnTo>
                    <a:pt x="166" y="107"/>
                  </a:lnTo>
                  <a:lnTo>
                    <a:pt x="166" y="107"/>
                  </a:lnTo>
                  <a:lnTo>
                    <a:pt x="156" y="126"/>
                  </a:lnTo>
                  <a:lnTo>
                    <a:pt x="148" y="145"/>
                  </a:lnTo>
                  <a:lnTo>
                    <a:pt x="141" y="165"/>
                  </a:lnTo>
                  <a:lnTo>
                    <a:pt x="136" y="185"/>
                  </a:lnTo>
                  <a:lnTo>
                    <a:pt x="136" y="185"/>
                  </a:lnTo>
                  <a:lnTo>
                    <a:pt x="136" y="186"/>
                  </a:lnTo>
                  <a:lnTo>
                    <a:pt x="136" y="186"/>
                  </a:lnTo>
                  <a:lnTo>
                    <a:pt x="32" y="186"/>
                  </a:lnTo>
                  <a:lnTo>
                    <a:pt x="32" y="186"/>
                  </a:lnTo>
                  <a:lnTo>
                    <a:pt x="33" y="185"/>
                  </a:lnTo>
                  <a:lnTo>
                    <a:pt x="33" y="185"/>
                  </a:lnTo>
                  <a:lnTo>
                    <a:pt x="42" y="163"/>
                  </a:lnTo>
                  <a:lnTo>
                    <a:pt x="53" y="143"/>
                  </a:lnTo>
                  <a:lnTo>
                    <a:pt x="66" y="124"/>
                  </a:lnTo>
                  <a:lnTo>
                    <a:pt x="81" y="106"/>
                  </a:lnTo>
                  <a:lnTo>
                    <a:pt x="81" y="106"/>
                  </a:lnTo>
                  <a:lnTo>
                    <a:pt x="81" y="105"/>
                  </a:lnTo>
                  <a:lnTo>
                    <a:pt x="81" y="105"/>
                  </a:lnTo>
                  <a:lnTo>
                    <a:pt x="167" y="105"/>
                  </a:lnTo>
                  <a:lnTo>
                    <a:pt x="167" y="105"/>
                  </a:lnTo>
                  <a:close/>
                  <a:moveTo>
                    <a:pt x="278" y="105"/>
                  </a:moveTo>
                  <a:lnTo>
                    <a:pt x="278" y="105"/>
                  </a:lnTo>
                  <a:lnTo>
                    <a:pt x="278" y="186"/>
                  </a:lnTo>
                  <a:lnTo>
                    <a:pt x="278" y="186"/>
                  </a:lnTo>
                  <a:lnTo>
                    <a:pt x="149" y="186"/>
                  </a:lnTo>
                  <a:lnTo>
                    <a:pt x="149" y="186"/>
                  </a:lnTo>
                  <a:lnTo>
                    <a:pt x="150" y="185"/>
                  </a:lnTo>
                  <a:lnTo>
                    <a:pt x="150" y="185"/>
                  </a:lnTo>
                  <a:lnTo>
                    <a:pt x="155" y="164"/>
                  </a:lnTo>
                  <a:lnTo>
                    <a:pt x="162" y="144"/>
                  </a:lnTo>
                  <a:lnTo>
                    <a:pt x="172" y="125"/>
                  </a:lnTo>
                  <a:lnTo>
                    <a:pt x="183" y="106"/>
                  </a:lnTo>
                  <a:lnTo>
                    <a:pt x="183" y="106"/>
                  </a:lnTo>
                  <a:lnTo>
                    <a:pt x="183" y="105"/>
                  </a:lnTo>
                  <a:lnTo>
                    <a:pt x="183" y="105"/>
                  </a:lnTo>
                  <a:lnTo>
                    <a:pt x="278" y="105"/>
                  </a:lnTo>
                  <a:lnTo>
                    <a:pt x="278" y="105"/>
                  </a:lnTo>
                  <a:close/>
                  <a:moveTo>
                    <a:pt x="384" y="105"/>
                  </a:moveTo>
                  <a:lnTo>
                    <a:pt x="384" y="105"/>
                  </a:lnTo>
                  <a:lnTo>
                    <a:pt x="384" y="106"/>
                  </a:lnTo>
                  <a:lnTo>
                    <a:pt x="384" y="106"/>
                  </a:lnTo>
                  <a:lnTo>
                    <a:pt x="395" y="125"/>
                  </a:lnTo>
                  <a:lnTo>
                    <a:pt x="404" y="144"/>
                  </a:lnTo>
                  <a:lnTo>
                    <a:pt x="412" y="164"/>
                  </a:lnTo>
                  <a:lnTo>
                    <a:pt x="417" y="185"/>
                  </a:lnTo>
                  <a:lnTo>
                    <a:pt x="417" y="185"/>
                  </a:lnTo>
                  <a:lnTo>
                    <a:pt x="417" y="186"/>
                  </a:lnTo>
                  <a:lnTo>
                    <a:pt x="417" y="186"/>
                  </a:lnTo>
                  <a:lnTo>
                    <a:pt x="290" y="186"/>
                  </a:lnTo>
                  <a:lnTo>
                    <a:pt x="290" y="186"/>
                  </a:lnTo>
                  <a:lnTo>
                    <a:pt x="290" y="105"/>
                  </a:lnTo>
                  <a:lnTo>
                    <a:pt x="290" y="105"/>
                  </a:lnTo>
                  <a:lnTo>
                    <a:pt x="384" y="105"/>
                  </a:lnTo>
                  <a:lnTo>
                    <a:pt x="384" y="105"/>
                  </a:lnTo>
                  <a:close/>
                  <a:moveTo>
                    <a:pt x="486" y="105"/>
                  </a:moveTo>
                  <a:lnTo>
                    <a:pt x="486" y="105"/>
                  </a:lnTo>
                  <a:lnTo>
                    <a:pt x="486" y="106"/>
                  </a:lnTo>
                  <a:lnTo>
                    <a:pt x="486" y="106"/>
                  </a:lnTo>
                  <a:lnTo>
                    <a:pt x="501" y="124"/>
                  </a:lnTo>
                  <a:lnTo>
                    <a:pt x="514" y="143"/>
                  </a:lnTo>
                  <a:lnTo>
                    <a:pt x="525" y="163"/>
                  </a:lnTo>
                  <a:lnTo>
                    <a:pt x="534" y="185"/>
                  </a:lnTo>
                  <a:lnTo>
                    <a:pt x="534" y="185"/>
                  </a:lnTo>
                  <a:lnTo>
                    <a:pt x="535" y="186"/>
                  </a:lnTo>
                  <a:lnTo>
                    <a:pt x="535" y="186"/>
                  </a:lnTo>
                  <a:lnTo>
                    <a:pt x="431" y="186"/>
                  </a:lnTo>
                  <a:lnTo>
                    <a:pt x="431" y="186"/>
                  </a:lnTo>
                  <a:lnTo>
                    <a:pt x="431" y="185"/>
                  </a:lnTo>
                  <a:lnTo>
                    <a:pt x="431" y="185"/>
                  </a:lnTo>
                  <a:lnTo>
                    <a:pt x="426" y="165"/>
                  </a:lnTo>
                  <a:lnTo>
                    <a:pt x="419" y="145"/>
                  </a:lnTo>
                  <a:lnTo>
                    <a:pt x="411" y="126"/>
                  </a:lnTo>
                  <a:lnTo>
                    <a:pt x="400" y="107"/>
                  </a:lnTo>
                  <a:lnTo>
                    <a:pt x="400" y="107"/>
                  </a:lnTo>
                  <a:lnTo>
                    <a:pt x="400" y="105"/>
                  </a:lnTo>
                  <a:lnTo>
                    <a:pt x="400" y="105"/>
                  </a:lnTo>
                  <a:lnTo>
                    <a:pt x="486" y="105"/>
                  </a:lnTo>
                  <a:lnTo>
                    <a:pt x="486" y="105"/>
                  </a:lnTo>
                  <a:close/>
                  <a:moveTo>
                    <a:pt x="540" y="199"/>
                  </a:moveTo>
                  <a:lnTo>
                    <a:pt x="540" y="199"/>
                  </a:lnTo>
                  <a:lnTo>
                    <a:pt x="540" y="200"/>
                  </a:lnTo>
                  <a:lnTo>
                    <a:pt x="540" y="200"/>
                  </a:lnTo>
                  <a:lnTo>
                    <a:pt x="545" y="220"/>
                  </a:lnTo>
                  <a:lnTo>
                    <a:pt x="549" y="242"/>
                  </a:lnTo>
                  <a:lnTo>
                    <a:pt x="552" y="263"/>
                  </a:lnTo>
                  <a:lnTo>
                    <a:pt x="553" y="284"/>
                  </a:lnTo>
                  <a:lnTo>
                    <a:pt x="553" y="284"/>
                  </a:lnTo>
                  <a:lnTo>
                    <a:pt x="552" y="305"/>
                  </a:lnTo>
                  <a:lnTo>
                    <a:pt x="549" y="326"/>
                  </a:lnTo>
                  <a:lnTo>
                    <a:pt x="545" y="347"/>
                  </a:lnTo>
                  <a:lnTo>
                    <a:pt x="540" y="367"/>
                  </a:lnTo>
                  <a:lnTo>
                    <a:pt x="540" y="367"/>
                  </a:lnTo>
                  <a:lnTo>
                    <a:pt x="539" y="368"/>
                  </a:lnTo>
                  <a:lnTo>
                    <a:pt x="539" y="368"/>
                  </a:lnTo>
                  <a:lnTo>
                    <a:pt x="27" y="368"/>
                  </a:lnTo>
                  <a:lnTo>
                    <a:pt x="27" y="368"/>
                  </a:lnTo>
                  <a:lnTo>
                    <a:pt x="27" y="367"/>
                  </a:lnTo>
                  <a:lnTo>
                    <a:pt x="27" y="367"/>
                  </a:lnTo>
                  <a:lnTo>
                    <a:pt x="27" y="367"/>
                  </a:lnTo>
                  <a:lnTo>
                    <a:pt x="21" y="347"/>
                  </a:lnTo>
                  <a:lnTo>
                    <a:pt x="17" y="326"/>
                  </a:lnTo>
                  <a:lnTo>
                    <a:pt x="15" y="305"/>
                  </a:lnTo>
                  <a:lnTo>
                    <a:pt x="14" y="284"/>
                  </a:lnTo>
                  <a:lnTo>
                    <a:pt x="14" y="284"/>
                  </a:lnTo>
                  <a:lnTo>
                    <a:pt x="15" y="263"/>
                  </a:lnTo>
                  <a:lnTo>
                    <a:pt x="17" y="242"/>
                  </a:lnTo>
                  <a:lnTo>
                    <a:pt x="21" y="220"/>
                  </a:lnTo>
                  <a:lnTo>
                    <a:pt x="27" y="200"/>
                  </a:lnTo>
                  <a:lnTo>
                    <a:pt x="27" y="200"/>
                  </a:lnTo>
                  <a:lnTo>
                    <a:pt x="27" y="199"/>
                  </a:lnTo>
                  <a:lnTo>
                    <a:pt x="27" y="199"/>
                  </a:lnTo>
                  <a:lnTo>
                    <a:pt x="540" y="199"/>
                  </a:lnTo>
                  <a:lnTo>
                    <a:pt x="540" y="199"/>
                  </a:lnTo>
                  <a:close/>
                  <a:moveTo>
                    <a:pt x="136" y="381"/>
                  </a:moveTo>
                  <a:lnTo>
                    <a:pt x="136" y="381"/>
                  </a:lnTo>
                  <a:lnTo>
                    <a:pt x="136" y="381"/>
                  </a:lnTo>
                  <a:lnTo>
                    <a:pt x="136" y="381"/>
                  </a:lnTo>
                  <a:lnTo>
                    <a:pt x="141" y="402"/>
                  </a:lnTo>
                  <a:lnTo>
                    <a:pt x="148" y="421"/>
                  </a:lnTo>
                  <a:lnTo>
                    <a:pt x="156" y="441"/>
                  </a:lnTo>
                  <a:lnTo>
                    <a:pt x="166" y="460"/>
                  </a:lnTo>
                  <a:lnTo>
                    <a:pt x="166" y="460"/>
                  </a:lnTo>
                  <a:lnTo>
                    <a:pt x="167" y="461"/>
                  </a:lnTo>
                  <a:lnTo>
                    <a:pt x="167" y="461"/>
                  </a:lnTo>
                  <a:lnTo>
                    <a:pt x="81" y="461"/>
                  </a:lnTo>
                  <a:lnTo>
                    <a:pt x="81" y="461"/>
                  </a:lnTo>
                  <a:lnTo>
                    <a:pt x="81" y="461"/>
                  </a:lnTo>
                  <a:lnTo>
                    <a:pt x="81" y="461"/>
                  </a:lnTo>
                  <a:lnTo>
                    <a:pt x="81" y="461"/>
                  </a:lnTo>
                  <a:lnTo>
                    <a:pt x="66" y="443"/>
                  </a:lnTo>
                  <a:lnTo>
                    <a:pt x="53" y="423"/>
                  </a:lnTo>
                  <a:lnTo>
                    <a:pt x="42" y="403"/>
                  </a:lnTo>
                  <a:lnTo>
                    <a:pt x="33" y="382"/>
                  </a:lnTo>
                  <a:lnTo>
                    <a:pt x="33" y="382"/>
                  </a:lnTo>
                  <a:lnTo>
                    <a:pt x="32" y="381"/>
                  </a:lnTo>
                  <a:lnTo>
                    <a:pt x="32" y="381"/>
                  </a:lnTo>
                  <a:lnTo>
                    <a:pt x="136" y="381"/>
                  </a:lnTo>
                  <a:lnTo>
                    <a:pt x="136" y="381"/>
                  </a:lnTo>
                  <a:close/>
                  <a:moveTo>
                    <a:pt x="278" y="381"/>
                  </a:moveTo>
                  <a:lnTo>
                    <a:pt x="278" y="381"/>
                  </a:lnTo>
                  <a:lnTo>
                    <a:pt x="278" y="461"/>
                  </a:lnTo>
                  <a:lnTo>
                    <a:pt x="278" y="461"/>
                  </a:lnTo>
                  <a:lnTo>
                    <a:pt x="183" y="461"/>
                  </a:lnTo>
                  <a:lnTo>
                    <a:pt x="183" y="461"/>
                  </a:lnTo>
                  <a:lnTo>
                    <a:pt x="183" y="461"/>
                  </a:lnTo>
                  <a:lnTo>
                    <a:pt x="183" y="461"/>
                  </a:lnTo>
                  <a:lnTo>
                    <a:pt x="172" y="442"/>
                  </a:lnTo>
                  <a:lnTo>
                    <a:pt x="162" y="422"/>
                  </a:lnTo>
                  <a:lnTo>
                    <a:pt x="155" y="402"/>
                  </a:lnTo>
                  <a:lnTo>
                    <a:pt x="150" y="382"/>
                  </a:lnTo>
                  <a:lnTo>
                    <a:pt x="150" y="382"/>
                  </a:lnTo>
                  <a:lnTo>
                    <a:pt x="149" y="381"/>
                  </a:lnTo>
                  <a:lnTo>
                    <a:pt x="149" y="381"/>
                  </a:lnTo>
                  <a:lnTo>
                    <a:pt x="278" y="381"/>
                  </a:lnTo>
                  <a:lnTo>
                    <a:pt x="278" y="381"/>
                  </a:lnTo>
                  <a:close/>
                  <a:moveTo>
                    <a:pt x="417" y="381"/>
                  </a:moveTo>
                  <a:lnTo>
                    <a:pt x="417" y="381"/>
                  </a:lnTo>
                  <a:lnTo>
                    <a:pt x="417" y="382"/>
                  </a:lnTo>
                  <a:lnTo>
                    <a:pt x="417" y="382"/>
                  </a:lnTo>
                  <a:lnTo>
                    <a:pt x="412" y="402"/>
                  </a:lnTo>
                  <a:lnTo>
                    <a:pt x="404" y="422"/>
                  </a:lnTo>
                  <a:lnTo>
                    <a:pt x="395" y="442"/>
                  </a:lnTo>
                  <a:lnTo>
                    <a:pt x="384" y="461"/>
                  </a:lnTo>
                  <a:lnTo>
                    <a:pt x="384" y="461"/>
                  </a:lnTo>
                  <a:lnTo>
                    <a:pt x="384" y="461"/>
                  </a:lnTo>
                  <a:lnTo>
                    <a:pt x="384" y="461"/>
                  </a:lnTo>
                  <a:lnTo>
                    <a:pt x="290" y="461"/>
                  </a:lnTo>
                  <a:lnTo>
                    <a:pt x="290" y="461"/>
                  </a:lnTo>
                  <a:lnTo>
                    <a:pt x="290" y="381"/>
                  </a:lnTo>
                  <a:lnTo>
                    <a:pt x="290" y="381"/>
                  </a:lnTo>
                  <a:lnTo>
                    <a:pt x="417" y="381"/>
                  </a:lnTo>
                  <a:lnTo>
                    <a:pt x="417" y="381"/>
                  </a:lnTo>
                  <a:close/>
                  <a:moveTo>
                    <a:pt x="535" y="381"/>
                  </a:moveTo>
                  <a:lnTo>
                    <a:pt x="535" y="381"/>
                  </a:lnTo>
                  <a:lnTo>
                    <a:pt x="534" y="382"/>
                  </a:lnTo>
                  <a:lnTo>
                    <a:pt x="534" y="382"/>
                  </a:lnTo>
                  <a:lnTo>
                    <a:pt x="525" y="403"/>
                  </a:lnTo>
                  <a:lnTo>
                    <a:pt x="514" y="423"/>
                  </a:lnTo>
                  <a:lnTo>
                    <a:pt x="501" y="443"/>
                  </a:lnTo>
                  <a:lnTo>
                    <a:pt x="486" y="461"/>
                  </a:lnTo>
                  <a:lnTo>
                    <a:pt x="486" y="461"/>
                  </a:lnTo>
                  <a:lnTo>
                    <a:pt x="486" y="461"/>
                  </a:lnTo>
                  <a:lnTo>
                    <a:pt x="486" y="461"/>
                  </a:lnTo>
                  <a:lnTo>
                    <a:pt x="400" y="461"/>
                  </a:lnTo>
                  <a:lnTo>
                    <a:pt x="400" y="461"/>
                  </a:lnTo>
                  <a:lnTo>
                    <a:pt x="400" y="460"/>
                  </a:lnTo>
                  <a:lnTo>
                    <a:pt x="400" y="460"/>
                  </a:lnTo>
                  <a:lnTo>
                    <a:pt x="400" y="460"/>
                  </a:lnTo>
                  <a:lnTo>
                    <a:pt x="411" y="441"/>
                  </a:lnTo>
                  <a:lnTo>
                    <a:pt x="419" y="421"/>
                  </a:lnTo>
                  <a:lnTo>
                    <a:pt x="426" y="402"/>
                  </a:lnTo>
                  <a:lnTo>
                    <a:pt x="431" y="381"/>
                  </a:lnTo>
                  <a:lnTo>
                    <a:pt x="431" y="381"/>
                  </a:lnTo>
                  <a:lnTo>
                    <a:pt x="431" y="381"/>
                  </a:lnTo>
                  <a:lnTo>
                    <a:pt x="431" y="381"/>
                  </a:lnTo>
                  <a:lnTo>
                    <a:pt x="535" y="381"/>
                  </a:lnTo>
                  <a:lnTo>
                    <a:pt x="535" y="381"/>
                  </a:lnTo>
                  <a:close/>
                  <a:moveTo>
                    <a:pt x="176" y="475"/>
                  </a:moveTo>
                  <a:lnTo>
                    <a:pt x="176" y="475"/>
                  </a:lnTo>
                  <a:lnTo>
                    <a:pt x="176" y="475"/>
                  </a:lnTo>
                  <a:lnTo>
                    <a:pt x="176" y="475"/>
                  </a:lnTo>
                  <a:lnTo>
                    <a:pt x="191" y="495"/>
                  </a:lnTo>
                  <a:lnTo>
                    <a:pt x="208" y="513"/>
                  </a:lnTo>
                  <a:lnTo>
                    <a:pt x="227" y="531"/>
                  </a:lnTo>
                  <a:lnTo>
                    <a:pt x="247" y="548"/>
                  </a:lnTo>
                  <a:lnTo>
                    <a:pt x="247" y="548"/>
                  </a:lnTo>
                  <a:lnTo>
                    <a:pt x="253" y="551"/>
                  </a:lnTo>
                  <a:lnTo>
                    <a:pt x="253" y="551"/>
                  </a:lnTo>
                  <a:lnTo>
                    <a:pt x="247" y="550"/>
                  </a:lnTo>
                  <a:lnTo>
                    <a:pt x="247" y="550"/>
                  </a:lnTo>
                  <a:lnTo>
                    <a:pt x="247" y="550"/>
                  </a:lnTo>
                  <a:lnTo>
                    <a:pt x="226" y="546"/>
                  </a:lnTo>
                  <a:lnTo>
                    <a:pt x="205" y="541"/>
                  </a:lnTo>
                  <a:lnTo>
                    <a:pt x="185" y="534"/>
                  </a:lnTo>
                  <a:lnTo>
                    <a:pt x="165" y="525"/>
                  </a:lnTo>
                  <a:lnTo>
                    <a:pt x="146" y="515"/>
                  </a:lnTo>
                  <a:lnTo>
                    <a:pt x="129" y="504"/>
                  </a:lnTo>
                  <a:lnTo>
                    <a:pt x="111" y="491"/>
                  </a:lnTo>
                  <a:lnTo>
                    <a:pt x="95" y="476"/>
                  </a:lnTo>
                  <a:lnTo>
                    <a:pt x="95" y="476"/>
                  </a:lnTo>
                  <a:lnTo>
                    <a:pt x="94" y="475"/>
                  </a:lnTo>
                  <a:lnTo>
                    <a:pt x="94" y="475"/>
                  </a:lnTo>
                  <a:lnTo>
                    <a:pt x="176" y="475"/>
                  </a:lnTo>
                  <a:lnTo>
                    <a:pt x="176" y="475"/>
                  </a:lnTo>
                  <a:close/>
                  <a:moveTo>
                    <a:pt x="278" y="475"/>
                  </a:moveTo>
                  <a:lnTo>
                    <a:pt x="278" y="475"/>
                  </a:lnTo>
                  <a:lnTo>
                    <a:pt x="278" y="552"/>
                  </a:lnTo>
                  <a:lnTo>
                    <a:pt x="278" y="552"/>
                  </a:lnTo>
                  <a:lnTo>
                    <a:pt x="262" y="542"/>
                  </a:lnTo>
                  <a:lnTo>
                    <a:pt x="262" y="542"/>
                  </a:lnTo>
                  <a:lnTo>
                    <a:pt x="247" y="531"/>
                  </a:lnTo>
                  <a:lnTo>
                    <a:pt x="230" y="516"/>
                  </a:lnTo>
                  <a:lnTo>
                    <a:pt x="212" y="498"/>
                  </a:lnTo>
                  <a:lnTo>
                    <a:pt x="203" y="487"/>
                  </a:lnTo>
                  <a:lnTo>
                    <a:pt x="194" y="476"/>
                  </a:lnTo>
                  <a:lnTo>
                    <a:pt x="194" y="476"/>
                  </a:lnTo>
                  <a:lnTo>
                    <a:pt x="192" y="475"/>
                  </a:lnTo>
                  <a:lnTo>
                    <a:pt x="192" y="475"/>
                  </a:lnTo>
                  <a:lnTo>
                    <a:pt x="278" y="475"/>
                  </a:lnTo>
                  <a:lnTo>
                    <a:pt x="278" y="475"/>
                  </a:lnTo>
                  <a:close/>
                  <a:moveTo>
                    <a:pt x="374" y="475"/>
                  </a:moveTo>
                  <a:lnTo>
                    <a:pt x="374" y="475"/>
                  </a:lnTo>
                  <a:lnTo>
                    <a:pt x="373" y="476"/>
                  </a:lnTo>
                  <a:lnTo>
                    <a:pt x="373" y="476"/>
                  </a:lnTo>
                  <a:lnTo>
                    <a:pt x="364" y="487"/>
                  </a:lnTo>
                  <a:lnTo>
                    <a:pt x="355" y="498"/>
                  </a:lnTo>
                  <a:lnTo>
                    <a:pt x="337" y="516"/>
                  </a:lnTo>
                  <a:lnTo>
                    <a:pt x="320" y="531"/>
                  </a:lnTo>
                  <a:lnTo>
                    <a:pt x="305" y="542"/>
                  </a:lnTo>
                  <a:lnTo>
                    <a:pt x="305" y="542"/>
                  </a:lnTo>
                  <a:lnTo>
                    <a:pt x="290" y="552"/>
                  </a:lnTo>
                  <a:lnTo>
                    <a:pt x="290" y="552"/>
                  </a:lnTo>
                  <a:lnTo>
                    <a:pt x="290" y="475"/>
                  </a:lnTo>
                  <a:lnTo>
                    <a:pt x="290" y="475"/>
                  </a:lnTo>
                  <a:lnTo>
                    <a:pt x="374" y="475"/>
                  </a:lnTo>
                  <a:lnTo>
                    <a:pt x="374" y="475"/>
                  </a:lnTo>
                  <a:close/>
                  <a:moveTo>
                    <a:pt x="473" y="475"/>
                  </a:moveTo>
                  <a:lnTo>
                    <a:pt x="473" y="475"/>
                  </a:lnTo>
                  <a:lnTo>
                    <a:pt x="471" y="476"/>
                  </a:lnTo>
                  <a:lnTo>
                    <a:pt x="471" y="476"/>
                  </a:lnTo>
                  <a:lnTo>
                    <a:pt x="455" y="491"/>
                  </a:lnTo>
                  <a:lnTo>
                    <a:pt x="438" y="504"/>
                  </a:lnTo>
                  <a:lnTo>
                    <a:pt x="420" y="515"/>
                  </a:lnTo>
                  <a:lnTo>
                    <a:pt x="401" y="525"/>
                  </a:lnTo>
                  <a:lnTo>
                    <a:pt x="382" y="534"/>
                  </a:lnTo>
                  <a:lnTo>
                    <a:pt x="361" y="541"/>
                  </a:lnTo>
                  <a:lnTo>
                    <a:pt x="340" y="547"/>
                  </a:lnTo>
                  <a:lnTo>
                    <a:pt x="319" y="551"/>
                  </a:lnTo>
                  <a:lnTo>
                    <a:pt x="319" y="551"/>
                  </a:lnTo>
                  <a:lnTo>
                    <a:pt x="313" y="551"/>
                  </a:lnTo>
                  <a:lnTo>
                    <a:pt x="313" y="551"/>
                  </a:lnTo>
                  <a:lnTo>
                    <a:pt x="319" y="547"/>
                  </a:lnTo>
                  <a:lnTo>
                    <a:pt x="319" y="547"/>
                  </a:lnTo>
                  <a:lnTo>
                    <a:pt x="334" y="537"/>
                  </a:lnTo>
                  <a:lnTo>
                    <a:pt x="351" y="521"/>
                  </a:lnTo>
                  <a:lnTo>
                    <a:pt x="361" y="511"/>
                  </a:lnTo>
                  <a:lnTo>
                    <a:pt x="371" y="500"/>
                  </a:lnTo>
                  <a:lnTo>
                    <a:pt x="381" y="488"/>
                  </a:lnTo>
                  <a:lnTo>
                    <a:pt x="391" y="475"/>
                  </a:lnTo>
                  <a:lnTo>
                    <a:pt x="391" y="475"/>
                  </a:lnTo>
                  <a:lnTo>
                    <a:pt x="391" y="475"/>
                  </a:lnTo>
                  <a:lnTo>
                    <a:pt x="391" y="475"/>
                  </a:lnTo>
                  <a:lnTo>
                    <a:pt x="473" y="475"/>
                  </a:lnTo>
                  <a:lnTo>
                    <a:pt x="473" y="47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 name="Freeform 27"/>
            <p:cNvSpPr>
              <a:spLocks/>
            </p:cNvSpPr>
            <p:nvPr userDrawn="1"/>
          </p:nvSpPr>
          <p:spPr bwMode="auto">
            <a:xfrm>
              <a:off x="1658938" y="1789113"/>
              <a:ext cx="107950" cy="187325"/>
            </a:xfrm>
            <a:custGeom>
              <a:avLst/>
              <a:gdLst>
                <a:gd name="T0" fmla="*/ 68 w 68"/>
                <a:gd name="T1" fmla="*/ 1 h 118"/>
                <a:gd name="T2" fmla="*/ 68 w 68"/>
                <a:gd name="T3" fmla="*/ 1 h 118"/>
                <a:gd name="T4" fmla="*/ 66 w 68"/>
                <a:gd name="T5" fmla="*/ 2 h 118"/>
                <a:gd name="T6" fmla="*/ 65 w 68"/>
                <a:gd name="T7" fmla="*/ 4 h 118"/>
                <a:gd name="T8" fmla="*/ 62 w 68"/>
                <a:gd name="T9" fmla="*/ 8 h 118"/>
                <a:gd name="T10" fmla="*/ 57 w 68"/>
                <a:gd name="T11" fmla="*/ 24 h 118"/>
                <a:gd name="T12" fmla="*/ 36 w 68"/>
                <a:gd name="T13" fmla="*/ 95 h 118"/>
                <a:gd name="T14" fmla="*/ 36 w 68"/>
                <a:gd name="T15" fmla="*/ 95 h 118"/>
                <a:gd name="T16" fmla="*/ 34 w 68"/>
                <a:gd name="T17" fmla="*/ 104 h 118"/>
                <a:gd name="T18" fmla="*/ 33 w 68"/>
                <a:gd name="T19" fmla="*/ 110 h 118"/>
                <a:gd name="T20" fmla="*/ 34 w 68"/>
                <a:gd name="T21" fmla="*/ 114 h 118"/>
                <a:gd name="T22" fmla="*/ 35 w 68"/>
                <a:gd name="T23" fmla="*/ 117 h 118"/>
                <a:gd name="T24" fmla="*/ 35 w 68"/>
                <a:gd name="T25" fmla="*/ 118 h 118"/>
                <a:gd name="T26" fmla="*/ 0 w 68"/>
                <a:gd name="T27" fmla="*/ 118 h 118"/>
                <a:gd name="T28" fmla="*/ 0 w 68"/>
                <a:gd name="T29" fmla="*/ 117 h 118"/>
                <a:gd name="T30" fmla="*/ 0 w 68"/>
                <a:gd name="T31" fmla="*/ 117 h 118"/>
                <a:gd name="T32" fmla="*/ 4 w 68"/>
                <a:gd name="T33" fmla="*/ 114 h 118"/>
                <a:gd name="T34" fmla="*/ 6 w 68"/>
                <a:gd name="T35" fmla="*/ 111 h 118"/>
                <a:gd name="T36" fmla="*/ 9 w 68"/>
                <a:gd name="T37" fmla="*/ 105 h 118"/>
                <a:gd name="T38" fmla="*/ 11 w 68"/>
                <a:gd name="T39" fmla="*/ 96 h 118"/>
                <a:gd name="T40" fmla="*/ 32 w 68"/>
                <a:gd name="T41" fmla="*/ 25 h 118"/>
                <a:gd name="T42" fmla="*/ 32 w 68"/>
                <a:gd name="T43" fmla="*/ 25 h 118"/>
                <a:gd name="T44" fmla="*/ 34 w 68"/>
                <a:gd name="T45" fmla="*/ 15 h 118"/>
                <a:gd name="T46" fmla="*/ 35 w 68"/>
                <a:gd name="T47" fmla="*/ 9 h 118"/>
                <a:gd name="T48" fmla="*/ 35 w 68"/>
                <a:gd name="T49" fmla="*/ 5 h 118"/>
                <a:gd name="T50" fmla="*/ 34 w 68"/>
                <a:gd name="T51" fmla="*/ 1 h 118"/>
                <a:gd name="T52" fmla="*/ 34 w 68"/>
                <a:gd name="T53" fmla="*/ 0 h 118"/>
                <a:gd name="T54" fmla="*/ 68 w 68"/>
                <a:gd name="T55" fmla="*/ 0 h 118"/>
                <a:gd name="T56" fmla="*/ 68 w 68"/>
                <a:gd name="T57" fmla="*/ 1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8" h="118">
                  <a:moveTo>
                    <a:pt x="68" y="1"/>
                  </a:moveTo>
                  <a:lnTo>
                    <a:pt x="68" y="1"/>
                  </a:lnTo>
                  <a:lnTo>
                    <a:pt x="66" y="2"/>
                  </a:lnTo>
                  <a:lnTo>
                    <a:pt x="65" y="4"/>
                  </a:lnTo>
                  <a:lnTo>
                    <a:pt x="62" y="8"/>
                  </a:lnTo>
                  <a:lnTo>
                    <a:pt x="57" y="24"/>
                  </a:lnTo>
                  <a:lnTo>
                    <a:pt x="36" y="95"/>
                  </a:lnTo>
                  <a:lnTo>
                    <a:pt x="36" y="95"/>
                  </a:lnTo>
                  <a:lnTo>
                    <a:pt x="34" y="104"/>
                  </a:lnTo>
                  <a:lnTo>
                    <a:pt x="33" y="110"/>
                  </a:lnTo>
                  <a:lnTo>
                    <a:pt x="34" y="114"/>
                  </a:lnTo>
                  <a:lnTo>
                    <a:pt x="35" y="117"/>
                  </a:lnTo>
                  <a:lnTo>
                    <a:pt x="35" y="118"/>
                  </a:lnTo>
                  <a:lnTo>
                    <a:pt x="0" y="118"/>
                  </a:lnTo>
                  <a:lnTo>
                    <a:pt x="0" y="117"/>
                  </a:lnTo>
                  <a:lnTo>
                    <a:pt x="0" y="117"/>
                  </a:lnTo>
                  <a:lnTo>
                    <a:pt x="4" y="114"/>
                  </a:lnTo>
                  <a:lnTo>
                    <a:pt x="6" y="111"/>
                  </a:lnTo>
                  <a:lnTo>
                    <a:pt x="9" y="105"/>
                  </a:lnTo>
                  <a:lnTo>
                    <a:pt x="11" y="96"/>
                  </a:lnTo>
                  <a:lnTo>
                    <a:pt x="32" y="25"/>
                  </a:lnTo>
                  <a:lnTo>
                    <a:pt x="32" y="25"/>
                  </a:lnTo>
                  <a:lnTo>
                    <a:pt x="34" y="15"/>
                  </a:lnTo>
                  <a:lnTo>
                    <a:pt x="35" y="9"/>
                  </a:lnTo>
                  <a:lnTo>
                    <a:pt x="35" y="5"/>
                  </a:lnTo>
                  <a:lnTo>
                    <a:pt x="34" y="1"/>
                  </a:lnTo>
                  <a:lnTo>
                    <a:pt x="34" y="0"/>
                  </a:lnTo>
                  <a:lnTo>
                    <a:pt x="68" y="0"/>
                  </a:lnTo>
                  <a:lnTo>
                    <a:pt x="68"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 name="Freeform 28"/>
            <p:cNvSpPr>
              <a:spLocks/>
            </p:cNvSpPr>
            <p:nvPr userDrawn="1"/>
          </p:nvSpPr>
          <p:spPr bwMode="auto">
            <a:xfrm>
              <a:off x="1289051" y="1785938"/>
              <a:ext cx="138113" cy="193675"/>
            </a:xfrm>
            <a:custGeom>
              <a:avLst/>
              <a:gdLst>
                <a:gd name="T0" fmla="*/ 8 w 87"/>
                <a:gd name="T1" fmla="*/ 90 h 122"/>
                <a:gd name="T2" fmla="*/ 10 w 87"/>
                <a:gd name="T3" fmla="*/ 101 h 122"/>
                <a:gd name="T4" fmla="*/ 16 w 87"/>
                <a:gd name="T5" fmla="*/ 109 h 122"/>
                <a:gd name="T6" fmla="*/ 25 w 87"/>
                <a:gd name="T7" fmla="*/ 113 h 122"/>
                <a:gd name="T8" fmla="*/ 38 w 87"/>
                <a:gd name="T9" fmla="*/ 114 h 122"/>
                <a:gd name="T10" fmla="*/ 42 w 87"/>
                <a:gd name="T11" fmla="*/ 113 h 122"/>
                <a:gd name="T12" fmla="*/ 50 w 87"/>
                <a:gd name="T13" fmla="*/ 110 h 122"/>
                <a:gd name="T14" fmla="*/ 55 w 87"/>
                <a:gd name="T15" fmla="*/ 104 h 122"/>
                <a:gd name="T16" fmla="*/ 58 w 87"/>
                <a:gd name="T17" fmla="*/ 97 h 122"/>
                <a:gd name="T18" fmla="*/ 58 w 87"/>
                <a:gd name="T19" fmla="*/ 94 h 122"/>
                <a:gd name="T20" fmla="*/ 54 w 87"/>
                <a:gd name="T21" fmla="*/ 82 h 122"/>
                <a:gd name="T22" fmla="*/ 43 w 87"/>
                <a:gd name="T23" fmla="*/ 72 h 122"/>
                <a:gd name="T24" fmla="*/ 38 w 87"/>
                <a:gd name="T25" fmla="*/ 68 h 122"/>
                <a:gd name="T26" fmla="*/ 22 w 87"/>
                <a:gd name="T27" fmla="*/ 54 h 122"/>
                <a:gd name="T28" fmla="*/ 17 w 87"/>
                <a:gd name="T29" fmla="*/ 46 h 122"/>
                <a:gd name="T30" fmla="*/ 16 w 87"/>
                <a:gd name="T31" fmla="*/ 36 h 122"/>
                <a:gd name="T32" fmla="*/ 17 w 87"/>
                <a:gd name="T33" fmla="*/ 29 h 122"/>
                <a:gd name="T34" fmla="*/ 22 w 87"/>
                <a:gd name="T35" fmla="*/ 15 h 122"/>
                <a:gd name="T36" fmla="*/ 33 w 87"/>
                <a:gd name="T37" fmla="*/ 6 h 122"/>
                <a:gd name="T38" fmla="*/ 48 w 87"/>
                <a:gd name="T39" fmla="*/ 1 h 122"/>
                <a:gd name="T40" fmla="*/ 56 w 87"/>
                <a:gd name="T41" fmla="*/ 0 h 122"/>
                <a:gd name="T42" fmla="*/ 77 w 87"/>
                <a:gd name="T43" fmla="*/ 2 h 122"/>
                <a:gd name="T44" fmla="*/ 87 w 87"/>
                <a:gd name="T45" fmla="*/ 5 h 122"/>
                <a:gd name="T46" fmla="*/ 80 w 87"/>
                <a:gd name="T47" fmla="*/ 27 h 122"/>
                <a:gd name="T48" fmla="*/ 77 w 87"/>
                <a:gd name="T49" fmla="*/ 17 h 122"/>
                <a:gd name="T50" fmla="*/ 73 w 87"/>
                <a:gd name="T51" fmla="*/ 11 h 122"/>
                <a:gd name="T52" fmla="*/ 65 w 87"/>
                <a:gd name="T53" fmla="*/ 8 h 122"/>
                <a:gd name="T54" fmla="*/ 55 w 87"/>
                <a:gd name="T55" fmla="*/ 8 h 122"/>
                <a:gd name="T56" fmla="*/ 50 w 87"/>
                <a:gd name="T57" fmla="*/ 8 h 122"/>
                <a:gd name="T58" fmla="*/ 44 w 87"/>
                <a:gd name="T59" fmla="*/ 12 h 122"/>
                <a:gd name="T60" fmla="*/ 39 w 87"/>
                <a:gd name="T61" fmla="*/ 17 h 122"/>
                <a:gd name="T62" fmla="*/ 37 w 87"/>
                <a:gd name="T63" fmla="*/ 28 h 122"/>
                <a:gd name="T64" fmla="*/ 38 w 87"/>
                <a:gd name="T65" fmla="*/ 34 h 122"/>
                <a:gd name="T66" fmla="*/ 45 w 87"/>
                <a:gd name="T67" fmla="*/ 44 h 122"/>
                <a:gd name="T68" fmla="*/ 57 w 87"/>
                <a:gd name="T69" fmla="*/ 52 h 122"/>
                <a:gd name="T70" fmla="*/ 66 w 87"/>
                <a:gd name="T71" fmla="*/ 58 h 122"/>
                <a:gd name="T72" fmla="*/ 77 w 87"/>
                <a:gd name="T73" fmla="*/ 69 h 122"/>
                <a:gd name="T74" fmla="*/ 80 w 87"/>
                <a:gd name="T75" fmla="*/ 79 h 122"/>
                <a:gd name="T76" fmla="*/ 81 w 87"/>
                <a:gd name="T77" fmla="*/ 84 h 122"/>
                <a:gd name="T78" fmla="*/ 77 w 87"/>
                <a:gd name="T79" fmla="*/ 100 h 122"/>
                <a:gd name="T80" fmla="*/ 68 w 87"/>
                <a:gd name="T81" fmla="*/ 112 h 122"/>
                <a:gd name="T82" fmla="*/ 54 w 87"/>
                <a:gd name="T83" fmla="*/ 120 h 122"/>
                <a:gd name="T84" fmla="*/ 35 w 87"/>
                <a:gd name="T85" fmla="*/ 122 h 122"/>
                <a:gd name="T86" fmla="*/ 24 w 87"/>
                <a:gd name="T87" fmla="*/ 121 h 122"/>
                <a:gd name="T88" fmla="*/ 6 w 87"/>
                <a:gd name="T89" fmla="*/ 116 h 122"/>
                <a:gd name="T90" fmla="*/ 0 w 87"/>
                <a:gd name="T91" fmla="*/ 112 h 122"/>
                <a:gd name="T92" fmla="*/ 8 w 87"/>
                <a:gd name="T93" fmla="*/ 9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7" h="122">
                  <a:moveTo>
                    <a:pt x="8" y="90"/>
                  </a:moveTo>
                  <a:lnTo>
                    <a:pt x="8" y="90"/>
                  </a:lnTo>
                  <a:lnTo>
                    <a:pt x="9" y="96"/>
                  </a:lnTo>
                  <a:lnTo>
                    <a:pt x="10" y="101"/>
                  </a:lnTo>
                  <a:lnTo>
                    <a:pt x="13" y="106"/>
                  </a:lnTo>
                  <a:lnTo>
                    <a:pt x="16" y="109"/>
                  </a:lnTo>
                  <a:lnTo>
                    <a:pt x="20" y="112"/>
                  </a:lnTo>
                  <a:lnTo>
                    <a:pt x="25" y="113"/>
                  </a:lnTo>
                  <a:lnTo>
                    <a:pt x="31" y="114"/>
                  </a:lnTo>
                  <a:lnTo>
                    <a:pt x="38" y="114"/>
                  </a:lnTo>
                  <a:lnTo>
                    <a:pt x="38" y="114"/>
                  </a:lnTo>
                  <a:lnTo>
                    <a:pt x="42" y="113"/>
                  </a:lnTo>
                  <a:lnTo>
                    <a:pt x="46" y="112"/>
                  </a:lnTo>
                  <a:lnTo>
                    <a:pt x="50" y="110"/>
                  </a:lnTo>
                  <a:lnTo>
                    <a:pt x="53" y="107"/>
                  </a:lnTo>
                  <a:lnTo>
                    <a:pt x="55" y="104"/>
                  </a:lnTo>
                  <a:lnTo>
                    <a:pt x="57" y="101"/>
                  </a:lnTo>
                  <a:lnTo>
                    <a:pt x="58" y="97"/>
                  </a:lnTo>
                  <a:lnTo>
                    <a:pt x="58" y="94"/>
                  </a:lnTo>
                  <a:lnTo>
                    <a:pt x="58" y="94"/>
                  </a:lnTo>
                  <a:lnTo>
                    <a:pt x="57" y="88"/>
                  </a:lnTo>
                  <a:lnTo>
                    <a:pt x="54" y="82"/>
                  </a:lnTo>
                  <a:lnTo>
                    <a:pt x="50" y="77"/>
                  </a:lnTo>
                  <a:lnTo>
                    <a:pt x="43" y="72"/>
                  </a:lnTo>
                  <a:lnTo>
                    <a:pt x="38" y="68"/>
                  </a:lnTo>
                  <a:lnTo>
                    <a:pt x="38" y="68"/>
                  </a:lnTo>
                  <a:lnTo>
                    <a:pt x="29" y="62"/>
                  </a:lnTo>
                  <a:lnTo>
                    <a:pt x="22" y="54"/>
                  </a:lnTo>
                  <a:lnTo>
                    <a:pt x="20" y="51"/>
                  </a:lnTo>
                  <a:lnTo>
                    <a:pt x="17" y="46"/>
                  </a:lnTo>
                  <a:lnTo>
                    <a:pt x="16" y="41"/>
                  </a:lnTo>
                  <a:lnTo>
                    <a:pt x="16" y="36"/>
                  </a:lnTo>
                  <a:lnTo>
                    <a:pt x="16" y="36"/>
                  </a:lnTo>
                  <a:lnTo>
                    <a:pt x="17" y="29"/>
                  </a:lnTo>
                  <a:lnTo>
                    <a:pt x="19" y="22"/>
                  </a:lnTo>
                  <a:lnTo>
                    <a:pt x="22" y="15"/>
                  </a:lnTo>
                  <a:lnTo>
                    <a:pt x="27" y="10"/>
                  </a:lnTo>
                  <a:lnTo>
                    <a:pt x="33" y="6"/>
                  </a:lnTo>
                  <a:lnTo>
                    <a:pt x="40" y="3"/>
                  </a:lnTo>
                  <a:lnTo>
                    <a:pt x="48" y="1"/>
                  </a:lnTo>
                  <a:lnTo>
                    <a:pt x="56" y="0"/>
                  </a:lnTo>
                  <a:lnTo>
                    <a:pt x="56" y="0"/>
                  </a:lnTo>
                  <a:lnTo>
                    <a:pt x="67" y="0"/>
                  </a:lnTo>
                  <a:lnTo>
                    <a:pt x="77" y="2"/>
                  </a:lnTo>
                  <a:lnTo>
                    <a:pt x="77" y="2"/>
                  </a:lnTo>
                  <a:lnTo>
                    <a:pt x="87" y="5"/>
                  </a:lnTo>
                  <a:lnTo>
                    <a:pt x="82" y="27"/>
                  </a:lnTo>
                  <a:lnTo>
                    <a:pt x="80" y="27"/>
                  </a:lnTo>
                  <a:lnTo>
                    <a:pt x="80" y="27"/>
                  </a:lnTo>
                  <a:lnTo>
                    <a:pt x="77" y="17"/>
                  </a:lnTo>
                  <a:lnTo>
                    <a:pt x="75" y="14"/>
                  </a:lnTo>
                  <a:lnTo>
                    <a:pt x="73" y="11"/>
                  </a:lnTo>
                  <a:lnTo>
                    <a:pt x="70" y="9"/>
                  </a:lnTo>
                  <a:lnTo>
                    <a:pt x="65" y="8"/>
                  </a:lnTo>
                  <a:lnTo>
                    <a:pt x="61" y="7"/>
                  </a:lnTo>
                  <a:lnTo>
                    <a:pt x="55" y="8"/>
                  </a:lnTo>
                  <a:lnTo>
                    <a:pt x="55" y="8"/>
                  </a:lnTo>
                  <a:lnTo>
                    <a:pt x="50" y="8"/>
                  </a:lnTo>
                  <a:lnTo>
                    <a:pt x="47" y="10"/>
                  </a:lnTo>
                  <a:lnTo>
                    <a:pt x="44" y="12"/>
                  </a:lnTo>
                  <a:lnTo>
                    <a:pt x="41" y="14"/>
                  </a:lnTo>
                  <a:lnTo>
                    <a:pt x="39" y="17"/>
                  </a:lnTo>
                  <a:lnTo>
                    <a:pt x="38" y="21"/>
                  </a:lnTo>
                  <a:lnTo>
                    <a:pt x="37" y="28"/>
                  </a:lnTo>
                  <a:lnTo>
                    <a:pt x="37" y="28"/>
                  </a:lnTo>
                  <a:lnTo>
                    <a:pt x="38" y="34"/>
                  </a:lnTo>
                  <a:lnTo>
                    <a:pt x="40" y="39"/>
                  </a:lnTo>
                  <a:lnTo>
                    <a:pt x="45" y="44"/>
                  </a:lnTo>
                  <a:lnTo>
                    <a:pt x="52" y="48"/>
                  </a:lnTo>
                  <a:lnTo>
                    <a:pt x="57" y="52"/>
                  </a:lnTo>
                  <a:lnTo>
                    <a:pt x="57" y="52"/>
                  </a:lnTo>
                  <a:lnTo>
                    <a:pt x="66" y="58"/>
                  </a:lnTo>
                  <a:lnTo>
                    <a:pt x="74" y="65"/>
                  </a:lnTo>
                  <a:lnTo>
                    <a:pt x="77" y="69"/>
                  </a:lnTo>
                  <a:lnTo>
                    <a:pt x="79" y="74"/>
                  </a:lnTo>
                  <a:lnTo>
                    <a:pt x="80" y="79"/>
                  </a:lnTo>
                  <a:lnTo>
                    <a:pt x="81" y="84"/>
                  </a:lnTo>
                  <a:lnTo>
                    <a:pt x="81" y="84"/>
                  </a:lnTo>
                  <a:lnTo>
                    <a:pt x="80" y="93"/>
                  </a:lnTo>
                  <a:lnTo>
                    <a:pt x="77" y="100"/>
                  </a:lnTo>
                  <a:lnTo>
                    <a:pt x="73" y="107"/>
                  </a:lnTo>
                  <a:lnTo>
                    <a:pt x="68" y="112"/>
                  </a:lnTo>
                  <a:lnTo>
                    <a:pt x="62" y="116"/>
                  </a:lnTo>
                  <a:lnTo>
                    <a:pt x="54" y="120"/>
                  </a:lnTo>
                  <a:lnTo>
                    <a:pt x="45" y="122"/>
                  </a:lnTo>
                  <a:lnTo>
                    <a:pt x="35" y="122"/>
                  </a:lnTo>
                  <a:lnTo>
                    <a:pt x="35" y="122"/>
                  </a:lnTo>
                  <a:lnTo>
                    <a:pt x="24" y="121"/>
                  </a:lnTo>
                  <a:lnTo>
                    <a:pt x="14" y="119"/>
                  </a:lnTo>
                  <a:lnTo>
                    <a:pt x="6" y="116"/>
                  </a:lnTo>
                  <a:lnTo>
                    <a:pt x="0" y="112"/>
                  </a:lnTo>
                  <a:lnTo>
                    <a:pt x="0" y="112"/>
                  </a:lnTo>
                  <a:lnTo>
                    <a:pt x="6" y="90"/>
                  </a:lnTo>
                  <a:lnTo>
                    <a:pt x="8" y="9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 name="Freeform 29"/>
            <p:cNvSpPr>
              <a:spLocks/>
            </p:cNvSpPr>
            <p:nvPr userDrawn="1"/>
          </p:nvSpPr>
          <p:spPr bwMode="auto">
            <a:xfrm>
              <a:off x="1760538" y="1789113"/>
              <a:ext cx="166688" cy="187325"/>
            </a:xfrm>
            <a:custGeom>
              <a:avLst/>
              <a:gdLst>
                <a:gd name="T0" fmla="*/ 105 w 105"/>
                <a:gd name="T1" fmla="*/ 0 h 118"/>
                <a:gd name="T2" fmla="*/ 105 w 105"/>
                <a:gd name="T3" fmla="*/ 0 h 118"/>
                <a:gd name="T4" fmla="*/ 98 w 105"/>
                <a:gd name="T5" fmla="*/ 22 h 118"/>
                <a:gd name="T6" fmla="*/ 97 w 105"/>
                <a:gd name="T7" fmla="*/ 22 h 118"/>
                <a:gd name="T8" fmla="*/ 97 w 105"/>
                <a:gd name="T9" fmla="*/ 22 h 118"/>
                <a:gd name="T10" fmla="*/ 95 w 105"/>
                <a:gd name="T11" fmla="*/ 16 h 118"/>
                <a:gd name="T12" fmla="*/ 92 w 105"/>
                <a:gd name="T13" fmla="*/ 13 h 118"/>
                <a:gd name="T14" fmla="*/ 88 w 105"/>
                <a:gd name="T15" fmla="*/ 10 h 118"/>
                <a:gd name="T16" fmla="*/ 84 w 105"/>
                <a:gd name="T17" fmla="*/ 9 h 118"/>
                <a:gd name="T18" fmla="*/ 76 w 105"/>
                <a:gd name="T19" fmla="*/ 8 h 118"/>
                <a:gd name="T20" fmla="*/ 69 w 105"/>
                <a:gd name="T21" fmla="*/ 8 h 118"/>
                <a:gd name="T22" fmla="*/ 68 w 105"/>
                <a:gd name="T23" fmla="*/ 8 h 118"/>
                <a:gd name="T24" fmla="*/ 68 w 105"/>
                <a:gd name="T25" fmla="*/ 8 h 118"/>
                <a:gd name="T26" fmla="*/ 64 w 105"/>
                <a:gd name="T27" fmla="*/ 9 h 118"/>
                <a:gd name="T28" fmla="*/ 61 w 105"/>
                <a:gd name="T29" fmla="*/ 10 h 118"/>
                <a:gd name="T30" fmla="*/ 59 w 105"/>
                <a:gd name="T31" fmla="*/ 12 h 118"/>
                <a:gd name="T32" fmla="*/ 58 w 105"/>
                <a:gd name="T33" fmla="*/ 16 h 118"/>
                <a:gd name="T34" fmla="*/ 48 w 105"/>
                <a:gd name="T35" fmla="*/ 55 h 118"/>
                <a:gd name="T36" fmla="*/ 51 w 105"/>
                <a:gd name="T37" fmla="*/ 55 h 118"/>
                <a:gd name="T38" fmla="*/ 51 w 105"/>
                <a:gd name="T39" fmla="*/ 55 h 118"/>
                <a:gd name="T40" fmla="*/ 62 w 105"/>
                <a:gd name="T41" fmla="*/ 55 h 118"/>
                <a:gd name="T42" fmla="*/ 71 w 105"/>
                <a:gd name="T43" fmla="*/ 55 h 118"/>
                <a:gd name="T44" fmla="*/ 78 w 105"/>
                <a:gd name="T45" fmla="*/ 53 h 118"/>
                <a:gd name="T46" fmla="*/ 81 w 105"/>
                <a:gd name="T47" fmla="*/ 52 h 118"/>
                <a:gd name="T48" fmla="*/ 83 w 105"/>
                <a:gd name="T49" fmla="*/ 50 h 118"/>
                <a:gd name="T50" fmla="*/ 84 w 105"/>
                <a:gd name="T51" fmla="*/ 50 h 118"/>
                <a:gd name="T52" fmla="*/ 78 w 105"/>
                <a:gd name="T53" fmla="*/ 71 h 118"/>
                <a:gd name="T54" fmla="*/ 77 w 105"/>
                <a:gd name="T55" fmla="*/ 71 h 118"/>
                <a:gd name="T56" fmla="*/ 77 w 105"/>
                <a:gd name="T57" fmla="*/ 71 h 118"/>
                <a:gd name="T58" fmla="*/ 75 w 105"/>
                <a:gd name="T59" fmla="*/ 68 h 118"/>
                <a:gd name="T60" fmla="*/ 73 w 105"/>
                <a:gd name="T61" fmla="*/ 66 h 118"/>
                <a:gd name="T62" fmla="*/ 70 w 105"/>
                <a:gd name="T63" fmla="*/ 65 h 118"/>
                <a:gd name="T64" fmla="*/ 67 w 105"/>
                <a:gd name="T65" fmla="*/ 64 h 118"/>
                <a:gd name="T66" fmla="*/ 58 w 105"/>
                <a:gd name="T67" fmla="*/ 63 h 118"/>
                <a:gd name="T68" fmla="*/ 48 w 105"/>
                <a:gd name="T69" fmla="*/ 63 h 118"/>
                <a:gd name="T70" fmla="*/ 45 w 105"/>
                <a:gd name="T71" fmla="*/ 63 h 118"/>
                <a:gd name="T72" fmla="*/ 36 w 105"/>
                <a:gd name="T73" fmla="*/ 95 h 118"/>
                <a:gd name="T74" fmla="*/ 36 w 105"/>
                <a:gd name="T75" fmla="*/ 95 h 118"/>
                <a:gd name="T76" fmla="*/ 34 w 105"/>
                <a:gd name="T77" fmla="*/ 103 h 118"/>
                <a:gd name="T78" fmla="*/ 32 w 105"/>
                <a:gd name="T79" fmla="*/ 109 h 118"/>
                <a:gd name="T80" fmla="*/ 33 w 105"/>
                <a:gd name="T81" fmla="*/ 114 h 118"/>
                <a:gd name="T82" fmla="*/ 34 w 105"/>
                <a:gd name="T83" fmla="*/ 117 h 118"/>
                <a:gd name="T84" fmla="*/ 34 w 105"/>
                <a:gd name="T85" fmla="*/ 118 h 118"/>
                <a:gd name="T86" fmla="*/ 0 w 105"/>
                <a:gd name="T87" fmla="*/ 118 h 118"/>
                <a:gd name="T88" fmla="*/ 0 w 105"/>
                <a:gd name="T89" fmla="*/ 117 h 118"/>
                <a:gd name="T90" fmla="*/ 0 w 105"/>
                <a:gd name="T91" fmla="*/ 117 h 118"/>
                <a:gd name="T92" fmla="*/ 3 w 105"/>
                <a:gd name="T93" fmla="*/ 114 h 118"/>
                <a:gd name="T94" fmla="*/ 6 w 105"/>
                <a:gd name="T95" fmla="*/ 110 h 118"/>
                <a:gd name="T96" fmla="*/ 8 w 105"/>
                <a:gd name="T97" fmla="*/ 104 h 118"/>
                <a:gd name="T98" fmla="*/ 11 w 105"/>
                <a:gd name="T99" fmla="*/ 96 h 118"/>
                <a:gd name="T100" fmla="*/ 32 w 105"/>
                <a:gd name="T101" fmla="*/ 24 h 118"/>
                <a:gd name="T102" fmla="*/ 32 w 105"/>
                <a:gd name="T103" fmla="*/ 24 h 118"/>
                <a:gd name="T104" fmla="*/ 34 w 105"/>
                <a:gd name="T105" fmla="*/ 15 h 118"/>
                <a:gd name="T106" fmla="*/ 35 w 105"/>
                <a:gd name="T107" fmla="*/ 9 h 118"/>
                <a:gd name="T108" fmla="*/ 35 w 105"/>
                <a:gd name="T109" fmla="*/ 5 h 118"/>
                <a:gd name="T110" fmla="*/ 33 w 105"/>
                <a:gd name="T111" fmla="*/ 1 h 118"/>
                <a:gd name="T112" fmla="*/ 33 w 105"/>
                <a:gd name="T113" fmla="*/ 0 h 118"/>
                <a:gd name="T114" fmla="*/ 105 w 105"/>
                <a:gd name="T115" fmla="*/ 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5" h="118">
                  <a:moveTo>
                    <a:pt x="105" y="0"/>
                  </a:moveTo>
                  <a:lnTo>
                    <a:pt x="105" y="0"/>
                  </a:lnTo>
                  <a:lnTo>
                    <a:pt x="98" y="22"/>
                  </a:lnTo>
                  <a:lnTo>
                    <a:pt x="97" y="22"/>
                  </a:lnTo>
                  <a:lnTo>
                    <a:pt x="97" y="22"/>
                  </a:lnTo>
                  <a:lnTo>
                    <a:pt x="95" y="16"/>
                  </a:lnTo>
                  <a:lnTo>
                    <a:pt x="92" y="13"/>
                  </a:lnTo>
                  <a:lnTo>
                    <a:pt x="88" y="10"/>
                  </a:lnTo>
                  <a:lnTo>
                    <a:pt x="84" y="9"/>
                  </a:lnTo>
                  <a:lnTo>
                    <a:pt x="76" y="8"/>
                  </a:lnTo>
                  <a:lnTo>
                    <a:pt x="69" y="8"/>
                  </a:lnTo>
                  <a:lnTo>
                    <a:pt x="68" y="8"/>
                  </a:lnTo>
                  <a:lnTo>
                    <a:pt x="68" y="8"/>
                  </a:lnTo>
                  <a:lnTo>
                    <a:pt x="64" y="9"/>
                  </a:lnTo>
                  <a:lnTo>
                    <a:pt x="61" y="10"/>
                  </a:lnTo>
                  <a:lnTo>
                    <a:pt x="59" y="12"/>
                  </a:lnTo>
                  <a:lnTo>
                    <a:pt x="58" y="16"/>
                  </a:lnTo>
                  <a:lnTo>
                    <a:pt x="48" y="55"/>
                  </a:lnTo>
                  <a:lnTo>
                    <a:pt x="51" y="55"/>
                  </a:lnTo>
                  <a:lnTo>
                    <a:pt x="51" y="55"/>
                  </a:lnTo>
                  <a:lnTo>
                    <a:pt x="62" y="55"/>
                  </a:lnTo>
                  <a:lnTo>
                    <a:pt x="71" y="55"/>
                  </a:lnTo>
                  <a:lnTo>
                    <a:pt x="78" y="53"/>
                  </a:lnTo>
                  <a:lnTo>
                    <a:pt x="81" y="52"/>
                  </a:lnTo>
                  <a:lnTo>
                    <a:pt x="83" y="50"/>
                  </a:lnTo>
                  <a:lnTo>
                    <a:pt x="84" y="50"/>
                  </a:lnTo>
                  <a:lnTo>
                    <a:pt x="78" y="71"/>
                  </a:lnTo>
                  <a:lnTo>
                    <a:pt x="77" y="71"/>
                  </a:lnTo>
                  <a:lnTo>
                    <a:pt x="77" y="71"/>
                  </a:lnTo>
                  <a:lnTo>
                    <a:pt x="75" y="68"/>
                  </a:lnTo>
                  <a:lnTo>
                    <a:pt x="73" y="66"/>
                  </a:lnTo>
                  <a:lnTo>
                    <a:pt x="70" y="65"/>
                  </a:lnTo>
                  <a:lnTo>
                    <a:pt x="67" y="64"/>
                  </a:lnTo>
                  <a:lnTo>
                    <a:pt x="58" y="63"/>
                  </a:lnTo>
                  <a:lnTo>
                    <a:pt x="48" y="63"/>
                  </a:lnTo>
                  <a:lnTo>
                    <a:pt x="45" y="63"/>
                  </a:lnTo>
                  <a:lnTo>
                    <a:pt x="36" y="95"/>
                  </a:lnTo>
                  <a:lnTo>
                    <a:pt x="36" y="95"/>
                  </a:lnTo>
                  <a:lnTo>
                    <a:pt x="34" y="103"/>
                  </a:lnTo>
                  <a:lnTo>
                    <a:pt x="32" y="109"/>
                  </a:lnTo>
                  <a:lnTo>
                    <a:pt x="33" y="114"/>
                  </a:lnTo>
                  <a:lnTo>
                    <a:pt x="34" y="117"/>
                  </a:lnTo>
                  <a:lnTo>
                    <a:pt x="34" y="118"/>
                  </a:lnTo>
                  <a:lnTo>
                    <a:pt x="0" y="118"/>
                  </a:lnTo>
                  <a:lnTo>
                    <a:pt x="0" y="117"/>
                  </a:lnTo>
                  <a:lnTo>
                    <a:pt x="0" y="117"/>
                  </a:lnTo>
                  <a:lnTo>
                    <a:pt x="3" y="114"/>
                  </a:lnTo>
                  <a:lnTo>
                    <a:pt x="6" y="110"/>
                  </a:lnTo>
                  <a:lnTo>
                    <a:pt x="8" y="104"/>
                  </a:lnTo>
                  <a:lnTo>
                    <a:pt x="11" y="96"/>
                  </a:lnTo>
                  <a:lnTo>
                    <a:pt x="32" y="24"/>
                  </a:lnTo>
                  <a:lnTo>
                    <a:pt x="32" y="24"/>
                  </a:lnTo>
                  <a:lnTo>
                    <a:pt x="34" y="15"/>
                  </a:lnTo>
                  <a:lnTo>
                    <a:pt x="35" y="9"/>
                  </a:lnTo>
                  <a:lnTo>
                    <a:pt x="35" y="5"/>
                  </a:lnTo>
                  <a:lnTo>
                    <a:pt x="33" y="1"/>
                  </a:lnTo>
                  <a:lnTo>
                    <a:pt x="33" y="0"/>
                  </a:lnTo>
                  <a:lnTo>
                    <a:pt x="10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2" name="Freeform 30"/>
            <p:cNvSpPr>
              <a:spLocks/>
            </p:cNvSpPr>
            <p:nvPr userDrawn="1"/>
          </p:nvSpPr>
          <p:spPr bwMode="auto">
            <a:xfrm>
              <a:off x="1925638" y="1789113"/>
              <a:ext cx="150813" cy="187325"/>
            </a:xfrm>
            <a:custGeom>
              <a:avLst/>
              <a:gdLst>
                <a:gd name="T0" fmla="*/ 95 w 95"/>
                <a:gd name="T1" fmla="*/ 0 h 118"/>
                <a:gd name="T2" fmla="*/ 95 w 95"/>
                <a:gd name="T3" fmla="*/ 0 h 118"/>
                <a:gd name="T4" fmla="*/ 89 w 95"/>
                <a:gd name="T5" fmla="*/ 22 h 118"/>
                <a:gd name="T6" fmla="*/ 87 w 95"/>
                <a:gd name="T7" fmla="*/ 22 h 118"/>
                <a:gd name="T8" fmla="*/ 87 w 95"/>
                <a:gd name="T9" fmla="*/ 22 h 118"/>
                <a:gd name="T10" fmla="*/ 85 w 95"/>
                <a:gd name="T11" fmla="*/ 16 h 118"/>
                <a:gd name="T12" fmla="*/ 82 w 95"/>
                <a:gd name="T13" fmla="*/ 13 h 118"/>
                <a:gd name="T14" fmla="*/ 78 w 95"/>
                <a:gd name="T15" fmla="*/ 11 h 118"/>
                <a:gd name="T16" fmla="*/ 75 w 95"/>
                <a:gd name="T17" fmla="*/ 9 h 118"/>
                <a:gd name="T18" fmla="*/ 67 w 95"/>
                <a:gd name="T19" fmla="*/ 8 h 118"/>
                <a:gd name="T20" fmla="*/ 61 w 95"/>
                <a:gd name="T21" fmla="*/ 8 h 118"/>
                <a:gd name="T22" fmla="*/ 60 w 95"/>
                <a:gd name="T23" fmla="*/ 8 h 118"/>
                <a:gd name="T24" fmla="*/ 35 w 95"/>
                <a:gd name="T25" fmla="*/ 95 h 118"/>
                <a:gd name="T26" fmla="*/ 35 w 95"/>
                <a:gd name="T27" fmla="*/ 95 h 118"/>
                <a:gd name="T28" fmla="*/ 32 w 95"/>
                <a:gd name="T29" fmla="*/ 110 h 118"/>
                <a:gd name="T30" fmla="*/ 32 w 95"/>
                <a:gd name="T31" fmla="*/ 114 h 118"/>
                <a:gd name="T32" fmla="*/ 34 w 95"/>
                <a:gd name="T33" fmla="*/ 117 h 118"/>
                <a:gd name="T34" fmla="*/ 34 w 95"/>
                <a:gd name="T35" fmla="*/ 118 h 118"/>
                <a:gd name="T36" fmla="*/ 0 w 95"/>
                <a:gd name="T37" fmla="*/ 118 h 118"/>
                <a:gd name="T38" fmla="*/ 0 w 95"/>
                <a:gd name="T39" fmla="*/ 117 h 118"/>
                <a:gd name="T40" fmla="*/ 0 w 95"/>
                <a:gd name="T41" fmla="*/ 117 h 118"/>
                <a:gd name="T42" fmla="*/ 4 w 95"/>
                <a:gd name="T43" fmla="*/ 114 h 118"/>
                <a:gd name="T44" fmla="*/ 6 w 95"/>
                <a:gd name="T45" fmla="*/ 110 h 118"/>
                <a:gd name="T46" fmla="*/ 8 w 95"/>
                <a:gd name="T47" fmla="*/ 104 h 118"/>
                <a:gd name="T48" fmla="*/ 11 w 95"/>
                <a:gd name="T49" fmla="*/ 95 h 118"/>
                <a:gd name="T50" fmla="*/ 36 w 95"/>
                <a:gd name="T51" fmla="*/ 8 h 118"/>
                <a:gd name="T52" fmla="*/ 33 w 95"/>
                <a:gd name="T53" fmla="*/ 8 h 118"/>
                <a:gd name="T54" fmla="*/ 33 w 95"/>
                <a:gd name="T55" fmla="*/ 8 h 118"/>
                <a:gd name="T56" fmla="*/ 26 w 95"/>
                <a:gd name="T57" fmla="*/ 8 h 118"/>
                <a:gd name="T58" fmla="*/ 19 w 95"/>
                <a:gd name="T59" fmla="*/ 9 h 118"/>
                <a:gd name="T60" fmla="*/ 15 w 95"/>
                <a:gd name="T61" fmla="*/ 11 h 118"/>
                <a:gd name="T62" fmla="*/ 11 w 95"/>
                <a:gd name="T63" fmla="*/ 13 h 118"/>
                <a:gd name="T64" fmla="*/ 7 w 95"/>
                <a:gd name="T65" fmla="*/ 16 h 118"/>
                <a:gd name="T66" fmla="*/ 3 w 95"/>
                <a:gd name="T67" fmla="*/ 22 h 118"/>
                <a:gd name="T68" fmla="*/ 1 w 95"/>
                <a:gd name="T69" fmla="*/ 22 h 118"/>
                <a:gd name="T70" fmla="*/ 1 w 95"/>
                <a:gd name="T71" fmla="*/ 22 h 118"/>
                <a:gd name="T72" fmla="*/ 8 w 95"/>
                <a:gd name="T73" fmla="*/ 0 h 118"/>
                <a:gd name="T74" fmla="*/ 95 w 95"/>
                <a:gd name="T75" fmla="*/ 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5" h="118">
                  <a:moveTo>
                    <a:pt x="95" y="0"/>
                  </a:moveTo>
                  <a:lnTo>
                    <a:pt x="95" y="0"/>
                  </a:lnTo>
                  <a:lnTo>
                    <a:pt x="89" y="22"/>
                  </a:lnTo>
                  <a:lnTo>
                    <a:pt x="87" y="22"/>
                  </a:lnTo>
                  <a:lnTo>
                    <a:pt x="87" y="22"/>
                  </a:lnTo>
                  <a:lnTo>
                    <a:pt x="85" y="16"/>
                  </a:lnTo>
                  <a:lnTo>
                    <a:pt x="82" y="13"/>
                  </a:lnTo>
                  <a:lnTo>
                    <a:pt x="78" y="11"/>
                  </a:lnTo>
                  <a:lnTo>
                    <a:pt x="75" y="9"/>
                  </a:lnTo>
                  <a:lnTo>
                    <a:pt x="67" y="8"/>
                  </a:lnTo>
                  <a:lnTo>
                    <a:pt x="61" y="8"/>
                  </a:lnTo>
                  <a:lnTo>
                    <a:pt x="60" y="8"/>
                  </a:lnTo>
                  <a:lnTo>
                    <a:pt x="35" y="95"/>
                  </a:lnTo>
                  <a:lnTo>
                    <a:pt x="35" y="95"/>
                  </a:lnTo>
                  <a:lnTo>
                    <a:pt x="32" y="110"/>
                  </a:lnTo>
                  <a:lnTo>
                    <a:pt x="32" y="114"/>
                  </a:lnTo>
                  <a:lnTo>
                    <a:pt x="34" y="117"/>
                  </a:lnTo>
                  <a:lnTo>
                    <a:pt x="34" y="118"/>
                  </a:lnTo>
                  <a:lnTo>
                    <a:pt x="0" y="118"/>
                  </a:lnTo>
                  <a:lnTo>
                    <a:pt x="0" y="117"/>
                  </a:lnTo>
                  <a:lnTo>
                    <a:pt x="0" y="117"/>
                  </a:lnTo>
                  <a:lnTo>
                    <a:pt x="4" y="114"/>
                  </a:lnTo>
                  <a:lnTo>
                    <a:pt x="6" y="110"/>
                  </a:lnTo>
                  <a:lnTo>
                    <a:pt x="8" y="104"/>
                  </a:lnTo>
                  <a:lnTo>
                    <a:pt x="11" y="95"/>
                  </a:lnTo>
                  <a:lnTo>
                    <a:pt x="36" y="8"/>
                  </a:lnTo>
                  <a:lnTo>
                    <a:pt x="33" y="8"/>
                  </a:lnTo>
                  <a:lnTo>
                    <a:pt x="33" y="8"/>
                  </a:lnTo>
                  <a:lnTo>
                    <a:pt x="26" y="8"/>
                  </a:lnTo>
                  <a:lnTo>
                    <a:pt x="19" y="9"/>
                  </a:lnTo>
                  <a:lnTo>
                    <a:pt x="15" y="11"/>
                  </a:lnTo>
                  <a:lnTo>
                    <a:pt x="11" y="13"/>
                  </a:lnTo>
                  <a:lnTo>
                    <a:pt x="7" y="16"/>
                  </a:lnTo>
                  <a:lnTo>
                    <a:pt x="3" y="22"/>
                  </a:lnTo>
                  <a:lnTo>
                    <a:pt x="1" y="22"/>
                  </a:lnTo>
                  <a:lnTo>
                    <a:pt x="1" y="22"/>
                  </a:lnTo>
                  <a:lnTo>
                    <a:pt x="8" y="0"/>
                  </a:lnTo>
                  <a:lnTo>
                    <a:pt x="9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3" name="Freeform 31"/>
            <p:cNvSpPr>
              <a:spLocks/>
            </p:cNvSpPr>
            <p:nvPr userDrawn="1"/>
          </p:nvSpPr>
          <p:spPr bwMode="auto">
            <a:xfrm>
              <a:off x="1447801" y="1789113"/>
              <a:ext cx="238125" cy="187325"/>
            </a:xfrm>
            <a:custGeom>
              <a:avLst/>
              <a:gdLst>
                <a:gd name="T0" fmla="*/ 150 w 150"/>
                <a:gd name="T1" fmla="*/ 1 h 118"/>
                <a:gd name="T2" fmla="*/ 150 w 150"/>
                <a:gd name="T3" fmla="*/ 1 h 118"/>
                <a:gd name="T4" fmla="*/ 147 w 150"/>
                <a:gd name="T5" fmla="*/ 5 h 118"/>
                <a:gd name="T6" fmla="*/ 144 w 150"/>
                <a:gd name="T7" fmla="*/ 9 h 118"/>
                <a:gd name="T8" fmla="*/ 136 w 150"/>
                <a:gd name="T9" fmla="*/ 23 h 118"/>
                <a:gd name="T10" fmla="*/ 136 w 150"/>
                <a:gd name="T11" fmla="*/ 23 h 118"/>
                <a:gd name="T12" fmla="*/ 108 w 150"/>
                <a:gd name="T13" fmla="*/ 76 h 118"/>
                <a:gd name="T14" fmla="*/ 87 w 150"/>
                <a:gd name="T15" fmla="*/ 118 h 118"/>
                <a:gd name="T16" fmla="*/ 74 w 150"/>
                <a:gd name="T17" fmla="*/ 118 h 118"/>
                <a:gd name="T18" fmla="*/ 67 w 150"/>
                <a:gd name="T19" fmla="*/ 44 h 118"/>
                <a:gd name="T20" fmla="*/ 66 w 150"/>
                <a:gd name="T21" fmla="*/ 44 h 118"/>
                <a:gd name="T22" fmla="*/ 26 w 150"/>
                <a:gd name="T23" fmla="*/ 118 h 118"/>
                <a:gd name="T24" fmla="*/ 15 w 150"/>
                <a:gd name="T25" fmla="*/ 118 h 118"/>
                <a:gd name="T26" fmla="*/ 5 w 150"/>
                <a:gd name="T27" fmla="*/ 24 h 118"/>
                <a:gd name="T28" fmla="*/ 5 w 150"/>
                <a:gd name="T29" fmla="*/ 24 h 118"/>
                <a:gd name="T30" fmla="*/ 4 w 150"/>
                <a:gd name="T31" fmla="*/ 9 h 118"/>
                <a:gd name="T32" fmla="*/ 2 w 150"/>
                <a:gd name="T33" fmla="*/ 5 h 118"/>
                <a:gd name="T34" fmla="*/ 0 w 150"/>
                <a:gd name="T35" fmla="*/ 1 h 118"/>
                <a:gd name="T36" fmla="*/ 0 w 150"/>
                <a:gd name="T37" fmla="*/ 0 h 118"/>
                <a:gd name="T38" fmla="*/ 33 w 150"/>
                <a:gd name="T39" fmla="*/ 0 h 118"/>
                <a:gd name="T40" fmla="*/ 33 w 150"/>
                <a:gd name="T41" fmla="*/ 1 h 118"/>
                <a:gd name="T42" fmla="*/ 33 w 150"/>
                <a:gd name="T43" fmla="*/ 1 h 118"/>
                <a:gd name="T44" fmla="*/ 31 w 150"/>
                <a:gd name="T45" fmla="*/ 5 h 118"/>
                <a:gd name="T46" fmla="*/ 29 w 150"/>
                <a:gd name="T47" fmla="*/ 9 h 118"/>
                <a:gd name="T48" fmla="*/ 29 w 150"/>
                <a:gd name="T49" fmla="*/ 14 h 118"/>
                <a:gd name="T50" fmla="*/ 29 w 150"/>
                <a:gd name="T51" fmla="*/ 23 h 118"/>
                <a:gd name="T52" fmla="*/ 35 w 150"/>
                <a:gd name="T53" fmla="*/ 79 h 118"/>
                <a:gd name="T54" fmla="*/ 35 w 150"/>
                <a:gd name="T55" fmla="*/ 79 h 118"/>
                <a:gd name="T56" fmla="*/ 77 w 150"/>
                <a:gd name="T57" fmla="*/ 1 h 118"/>
                <a:gd name="T58" fmla="*/ 86 w 150"/>
                <a:gd name="T59" fmla="*/ 1 h 118"/>
                <a:gd name="T60" fmla="*/ 93 w 150"/>
                <a:gd name="T61" fmla="*/ 79 h 118"/>
                <a:gd name="T62" fmla="*/ 94 w 150"/>
                <a:gd name="T63" fmla="*/ 79 h 118"/>
                <a:gd name="T64" fmla="*/ 94 w 150"/>
                <a:gd name="T65" fmla="*/ 79 h 118"/>
                <a:gd name="T66" fmla="*/ 124 w 150"/>
                <a:gd name="T67" fmla="*/ 21 h 118"/>
                <a:gd name="T68" fmla="*/ 124 w 150"/>
                <a:gd name="T69" fmla="*/ 21 h 118"/>
                <a:gd name="T70" fmla="*/ 128 w 150"/>
                <a:gd name="T71" fmla="*/ 12 h 118"/>
                <a:gd name="T72" fmla="*/ 129 w 150"/>
                <a:gd name="T73" fmla="*/ 6 h 118"/>
                <a:gd name="T74" fmla="*/ 129 w 150"/>
                <a:gd name="T75" fmla="*/ 3 h 118"/>
                <a:gd name="T76" fmla="*/ 128 w 150"/>
                <a:gd name="T77" fmla="*/ 1 h 118"/>
                <a:gd name="T78" fmla="*/ 128 w 150"/>
                <a:gd name="T79" fmla="*/ 0 h 118"/>
                <a:gd name="T80" fmla="*/ 150 w 150"/>
                <a:gd name="T81" fmla="*/ 0 h 118"/>
                <a:gd name="T82" fmla="*/ 150 w 150"/>
                <a:gd name="T83" fmla="*/ 1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0" h="118">
                  <a:moveTo>
                    <a:pt x="150" y="1"/>
                  </a:moveTo>
                  <a:lnTo>
                    <a:pt x="150" y="1"/>
                  </a:lnTo>
                  <a:lnTo>
                    <a:pt x="147" y="5"/>
                  </a:lnTo>
                  <a:lnTo>
                    <a:pt x="144" y="9"/>
                  </a:lnTo>
                  <a:lnTo>
                    <a:pt x="136" y="23"/>
                  </a:lnTo>
                  <a:lnTo>
                    <a:pt x="136" y="23"/>
                  </a:lnTo>
                  <a:lnTo>
                    <a:pt x="108" y="76"/>
                  </a:lnTo>
                  <a:lnTo>
                    <a:pt x="87" y="118"/>
                  </a:lnTo>
                  <a:lnTo>
                    <a:pt x="74" y="118"/>
                  </a:lnTo>
                  <a:lnTo>
                    <a:pt x="67" y="44"/>
                  </a:lnTo>
                  <a:lnTo>
                    <a:pt x="66" y="44"/>
                  </a:lnTo>
                  <a:lnTo>
                    <a:pt x="26" y="118"/>
                  </a:lnTo>
                  <a:lnTo>
                    <a:pt x="15" y="118"/>
                  </a:lnTo>
                  <a:lnTo>
                    <a:pt x="5" y="24"/>
                  </a:lnTo>
                  <a:lnTo>
                    <a:pt x="5" y="24"/>
                  </a:lnTo>
                  <a:lnTo>
                    <a:pt x="4" y="9"/>
                  </a:lnTo>
                  <a:lnTo>
                    <a:pt x="2" y="5"/>
                  </a:lnTo>
                  <a:lnTo>
                    <a:pt x="0" y="1"/>
                  </a:lnTo>
                  <a:lnTo>
                    <a:pt x="0" y="0"/>
                  </a:lnTo>
                  <a:lnTo>
                    <a:pt x="33" y="0"/>
                  </a:lnTo>
                  <a:lnTo>
                    <a:pt x="33" y="1"/>
                  </a:lnTo>
                  <a:lnTo>
                    <a:pt x="33" y="1"/>
                  </a:lnTo>
                  <a:lnTo>
                    <a:pt x="31" y="5"/>
                  </a:lnTo>
                  <a:lnTo>
                    <a:pt x="29" y="9"/>
                  </a:lnTo>
                  <a:lnTo>
                    <a:pt x="29" y="14"/>
                  </a:lnTo>
                  <a:lnTo>
                    <a:pt x="29" y="23"/>
                  </a:lnTo>
                  <a:lnTo>
                    <a:pt x="35" y="79"/>
                  </a:lnTo>
                  <a:lnTo>
                    <a:pt x="35" y="79"/>
                  </a:lnTo>
                  <a:lnTo>
                    <a:pt x="77" y="1"/>
                  </a:lnTo>
                  <a:lnTo>
                    <a:pt x="86" y="1"/>
                  </a:lnTo>
                  <a:lnTo>
                    <a:pt x="93" y="79"/>
                  </a:lnTo>
                  <a:lnTo>
                    <a:pt x="94" y="79"/>
                  </a:lnTo>
                  <a:lnTo>
                    <a:pt x="94" y="79"/>
                  </a:lnTo>
                  <a:lnTo>
                    <a:pt x="124" y="21"/>
                  </a:lnTo>
                  <a:lnTo>
                    <a:pt x="124" y="21"/>
                  </a:lnTo>
                  <a:lnTo>
                    <a:pt x="128" y="12"/>
                  </a:lnTo>
                  <a:lnTo>
                    <a:pt x="129" y="6"/>
                  </a:lnTo>
                  <a:lnTo>
                    <a:pt x="129" y="3"/>
                  </a:lnTo>
                  <a:lnTo>
                    <a:pt x="128" y="1"/>
                  </a:lnTo>
                  <a:lnTo>
                    <a:pt x="128" y="0"/>
                  </a:lnTo>
                  <a:lnTo>
                    <a:pt x="150" y="0"/>
                  </a:lnTo>
                  <a:lnTo>
                    <a:pt x="15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Tree>
    <p:extLst>
      <p:ext uri="{BB962C8B-B14F-4D97-AF65-F5344CB8AC3E}">
        <p14:creationId xmlns:p14="http://schemas.microsoft.com/office/powerpoint/2010/main" val="224965467"/>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Title, Text Left and Image Right">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6B253D75-D37B-26DE-1E24-3909A732E4F7}"/>
              </a:ext>
            </a:extLst>
          </p:cNvPr>
          <p:cNvSpPr>
            <a:spLocks noGrp="1"/>
          </p:cNvSpPr>
          <p:nvPr>
            <p:ph type="body" sz="quarter" idx="13"/>
          </p:nvPr>
        </p:nvSpPr>
        <p:spPr>
          <a:xfrm>
            <a:off x="1833979" y="296671"/>
            <a:ext cx="7877391" cy="718968"/>
          </a:xfrm>
        </p:spPr>
        <p:txBody>
          <a:bodyPr/>
          <a:lstStyle>
            <a:lvl1pPr marL="0" indent="0">
              <a:spcBef>
                <a:spcPts val="0"/>
              </a:spcBef>
              <a:buNone/>
              <a:defRPr sz="1595" b="1" spc="-18" baseline="0">
                <a:solidFill>
                  <a:schemeClr val="tx1"/>
                </a:solidFill>
              </a:defRPr>
            </a:lvl1pPr>
            <a:lvl2pPr marL="0" indent="0">
              <a:spcBef>
                <a:spcPts val="0"/>
              </a:spcBef>
              <a:buNone/>
              <a:defRPr sz="1595" spc="-18" baseline="0">
                <a:solidFill>
                  <a:schemeClr val="tx1"/>
                </a:solidFill>
              </a:defRPr>
            </a:lvl2pPr>
            <a:lvl3pPr marL="446494" indent="0">
              <a:buNone/>
              <a:defRPr>
                <a:solidFill>
                  <a:srgbClr val="FF0000"/>
                </a:solidFill>
              </a:defRPr>
            </a:lvl3pPr>
            <a:lvl4pPr marL="574063" indent="0">
              <a:buNone/>
              <a:defRPr>
                <a:solidFill>
                  <a:srgbClr val="FF0000"/>
                </a:solidFill>
              </a:defRPr>
            </a:lvl4pPr>
            <a:lvl5pPr marL="701633" indent="0">
              <a:buNone/>
              <a:defRPr>
                <a:solidFill>
                  <a:srgbClr val="FF0000"/>
                </a:solidFill>
              </a:defRPr>
            </a:lvl5pPr>
          </a:lstStyle>
          <a:p>
            <a:pPr lvl="0"/>
            <a:r>
              <a:rPr lang="en-US"/>
              <a:t>Click to edit Master text styles</a:t>
            </a:r>
          </a:p>
          <a:p>
            <a:pPr lvl="1"/>
            <a:r>
              <a:rPr lang="en-US"/>
              <a:t>Second level</a:t>
            </a:r>
          </a:p>
        </p:txBody>
      </p:sp>
      <p:sp>
        <p:nvSpPr>
          <p:cNvPr id="9" name="Text Placeholder 12">
            <a:extLst>
              <a:ext uri="{FF2B5EF4-FFF2-40B4-BE49-F238E27FC236}">
                <a16:creationId xmlns:a16="http://schemas.microsoft.com/office/drawing/2014/main" id="{5E065CB7-129B-EDC3-A831-00E8925B4250}"/>
              </a:ext>
            </a:extLst>
          </p:cNvPr>
          <p:cNvSpPr>
            <a:spLocks noGrp="1"/>
          </p:cNvSpPr>
          <p:nvPr>
            <p:ph type="body" sz="quarter" idx="15"/>
          </p:nvPr>
        </p:nvSpPr>
        <p:spPr>
          <a:xfrm>
            <a:off x="1833980" y="1645581"/>
            <a:ext cx="4144737" cy="4088133"/>
          </a:xfrm>
        </p:spPr>
        <p:txBody>
          <a:bodyPr/>
          <a:lstStyle>
            <a:lvl1pPr marL="0" indent="0">
              <a:spcBef>
                <a:spcPts val="1240"/>
              </a:spcBef>
              <a:buNone/>
              <a:defRPr sz="1595" spc="-18" baseline="0">
                <a:solidFill>
                  <a:schemeClr val="tx1"/>
                </a:solidFill>
              </a:defRPr>
            </a:lvl1pPr>
            <a:lvl2pPr marL="159462" indent="-159462">
              <a:spcBef>
                <a:spcPts val="1240"/>
              </a:spcBef>
              <a:defRPr sz="1595" spc="-18" baseline="0">
                <a:solidFill>
                  <a:schemeClr val="tx1"/>
                </a:solidFill>
              </a:defRPr>
            </a:lvl2pPr>
            <a:lvl3pPr marL="0" indent="0">
              <a:spcBef>
                <a:spcPts val="1063"/>
              </a:spcBef>
              <a:buNone/>
              <a:defRPr sz="1152" spc="-18" baseline="0">
                <a:solidFill>
                  <a:schemeClr val="tx1"/>
                </a:solidFill>
              </a:defRPr>
            </a:lvl3pPr>
            <a:lvl4pPr marL="159462" indent="-159462">
              <a:spcBef>
                <a:spcPts val="1063"/>
              </a:spcBef>
              <a:defRPr sz="1152">
                <a:solidFill>
                  <a:schemeClr val="tx1"/>
                </a:solidFill>
              </a:defRPr>
            </a:lvl4pPr>
            <a:lvl5pPr marL="287032" indent="-127570">
              <a:spcBef>
                <a:spcPts val="886"/>
              </a:spcBef>
              <a:defRPr sz="974">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8" name="Picture Placeholder 2">
            <a:extLst>
              <a:ext uri="{FF2B5EF4-FFF2-40B4-BE49-F238E27FC236}">
                <a16:creationId xmlns:a16="http://schemas.microsoft.com/office/drawing/2014/main" id="{791AEF97-D25C-60F3-606D-7EF0BA0A52A4}"/>
              </a:ext>
            </a:extLst>
          </p:cNvPr>
          <p:cNvSpPr>
            <a:spLocks noGrp="1"/>
          </p:cNvSpPr>
          <p:nvPr>
            <p:ph type="pic" sz="quarter" idx="17"/>
          </p:nvPr>
        </p:nvSpPr>
        <p:spPr>
          <a:xfrm>
            <a:off x="6316259" y="1688042"/>
            <a:ext cx="4144737" cy="4045673"/>
          </a:xfrm>
        </p:spPr>
        <p:txBody>
          <a:bodyPr/>
          <a:lstStyle>
            <a:lvl1pPr>
              <a:defRPr sz="974"/>
            </a:lvl1pPr>
          </a:lstStyle>
          <a:p>
            <a:r>
              <a:rPr lang="en-US"/>
              <a:t>Click icon to add picture</a:t>
            </a:r>
            <a:endParaRPr lang="en-GB"/>
          </a:p>
        </p:txBody>
      </p:sp>
      <p:sp>
        <p:nvSpPr>
          <p:cNvPr id="2" name="Date Placeholder 1">
            <a:extLst>
              <a:ext uri="{FF2B5EF4-FFF2-40B4-BE49-F238E27FC236}">
                <a16:creationId xmlns:a16="http://schemas.microsoft.com/office/drawing/2014/main" id="{77E40DE3-46A4-830F-E833-6FFDB1982BB8}"/>
              </a:ext>
            </a:extLst>
          </p:cNvPr>
          <p:cNvSpPr>
            <a:spLocks noGrp="1"/>
          </p:cNvSpPr>
          <p:nvPr>
            <p:ph type="dt" sz="half" idx="18"/>
          </p:nvPr>
        </p:nvSpPr>
        <p:spPr>
          <a:xfrm>
            <a:off x="342115" y="1802350"/>
            <a:ext cx="1154675" cy="159500"/>
          </a:xfrm>
          <a:prstGeom prst="rect">
            <a:avLst/>
          </a:prstGeom>
        </p:spPr>
        <p:txBody>
          <a:bodyPr/>
          <a:lstStyle/>
          <a:p>
            <a:r>
              <a:rPr lang="en-US"/>
              <a:t>April 2023</a:t>
            </a:r>
            <a:endParaRPr lang="en-GB"/>
          </a:p>
        </p:txBody>
      </p:sp>
      <p:sp>
        <p:nvSpPr>
          <p:cNvPr id="3" name="Footer Placeholder 2">
            <a:extLst>
              <a:ext uri="{FF2B5EF4-FFF2-40B4-BE49-F238E27FC236}">
                <a16:creationId xmlns:a16="http://schemas.microsoft.com/office/drawing/2014/main" id="{97EC194F-BE9B-6FA6-BAF5-4F605255C601}"/>
              </a:ext>
            </a:extLst>
          </p:cNvPr>
          <p:cNvSpPr>
            <a:spLocks noGrp="1"/>
          </p:cNvSpPr>
          <p:nvPr>
            <p:ph type="ftr" sz="quarter" idx="19"/>
          </p:nvPr>
        </p:nvSpPr>
        <p:spPr>
          <a:xfrm>
            <a:off x="341762" y="1958661"/>
            <a:ext cx="1154542" cy="1749405"/>
          </a:xfrm>
          <a:prstGeom prst="rect">
            <a:avLst/>
          </a:prstGeom>
        </p:spPr>
        <p:txBody>
          <a:bodyPr/>
          <a:lstStyle/>
          <a:p>
            <a:endParaRPr lang="en-GB"/>
          </a:p>
        </p:txBody>
      </p:sp>
      <p:sp>
        <p:nvSpPr>
          <p:cNvPr id="7" name="Slide Number Placeholder 6">
            <a:extLst>
              <a:ext uri="{FF2B5EF4-FFF2-40B4-BE49-F238E27FC236}">
                <a16:creationId xmlns:a16="http://schemas.microsoft.com/office/drawing/2014/main" id="{1EF6DD61-FE3A-C9EB-F92A-33017AA64480}"/>
              </a:ext>
            </a:extLst>
          </p:cNvPr>
          <p:cNvSpPr>
            <a:spLocks noGrp="1"/>
          </p:cNvSpPr>
          <p:nvPr>
            <p:ph type="sldNum" sz="quarter" idx="20"/>
          </p:nvPr>
        </p:nvSpPr>
        <p:spPr/>
        <p:txBody>
          <a:bodyPr/>
          <a:lstStyle/>
          <a:p>
            <a:r>
              <a:rPr lang="en-GB"/>
              <a:t>Page </a:t>
            </a:r>
            <a:fld id="{12F85B76-E480-4901-BAB3-25AC276908A3}" type="slidenum">
              <a:rPr lang="en-GB" smtClean="0"/>
              <a:pPr/>
              <a:t>‹#›</a:t>
            </a:fld>
            <a:endParaRPr lang="en-GB"/>
          </a:p>
        </p:txBody>
      </p:sp>
    </p:spTree>
    <p:extLst>
      <p:ext uri="{BB962C8B-B14F-4D97-AF65-F5344CB8AC3E}">
        <p14:creationId xmlns:p14="http://schemas.microsoft.com/office/powerpoint/2010/main" val="1489497876"/>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Title, Text Left and Full Height Image Right">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6B253D75-D37B-26DE-1E24-3909A732E4F7}"/>
              </a:ext>
            </a:extLst>
          </p:cNvPr>
          <p:cNvSpPr>
            <a:spLocks noGrp="1"/>
          </p:cNvSpPr>
          <p:nvPr>
            <p:ph type="body" sz="quarter" idx="13"/>
          </p:nvPr>
        </p:nvSpPr>
        <p:spPr>
          <a:xfrm>
            <a:off x="1833980" y="296671"/>
            <a:ext cx="4144737" cy="718968"/>
          </a:xfrm>
        </p:spPr>
        <p:txBody>
          <a:bodyPr/>
          <a:lstStyle>
            <a:lvl1pPr marL="0" indent="0">
              <a:spcBef>
                <a:spcPts val="0"/>
              </a:spcBef>
              <a:buNone/>
              <a:defRPr sz="1595" b="1" spc="-18" baseline="0">
                <a:solidFill>
                  <a:schemeClr val="tx1"/>
                </a:solidFill>
              </a:defRPr>
            </a:lvl1pPr>
            <a:lvl2pPr marL="0" indent="0">
              <a:spcBef>
                <a:spcPts val="0"/>
              </a:spcBef>
              <a:buNone/>
              <a:defRPr sz="1595" spc="-18" baseline="0">
                <a:solidFill>
                  <a:schemeClr val="tx1"/>
                </a:solidFill>
              </a:defRPr>
            </a:lvl2pPr>
            <a:lvl3pPr marL="446494" indent="0">
              <a:buNone/>
              <a:defRPr>
                <a:solidFill>
                  <a:srgbClr val="FF0000"/>
                </a:solidFill>
              </a:defRPr>
            </a:lvl3pPr>
            <a:lvl4pPr marL="574063" indent="0">
              <a:buNone/>
              <a:defRPr>
                <a:solidFill>
                  <a:srgbClr val="FF0000"/>
                </a:solidFill>
              </a:defRPr>
            </a:lvl4pPr>
            <a:lvl5pPr marL="701633" indent="0">
              <a:buNone/>
              <a:defRPr>
                <a:solidFill>
                  <a:srgbClr val="FF0000"/>
                </a:solidFill>
              </a:defRPr>
            </a:lvl5pPr>
          </a:lstStyle>
          <a:p>
            <a:pPr lvl="0"/>
            <a:r>
              <a:rPr lang="en-US"/>
              <a:t>Click to edit Master text styles</a:t>
            </a:r>
          </a:p>
          <a:p>
            <a:pPr lvl="1"/>
            <a:r>
              <a:rPr lang="en-US"/>
              <a:t>Second level</a:t>
            </a:r>
          </a:p>
        </p:txBody>
      </p:sp>
      <p:sp>
        <p:nvSpPr>
          <p:cNvPr id="9" name="Text Placeholder 12">
            <a:extLst>
              <a:ext uri="{FF2B5EF4-FFF2-40B4-BE49-F238E27FC236}">
                <a16:creationId xmlns:a16="http://schemas.microsoft.com/office/drawing/2014/main" id="{5E065CB7-129B-EDC3-A831-00E8925B4250}"/>
              </a:ext>
            </a:extLst>
          </p:cNvPr>
          <p:cNvSpPr>
            <a:spLocks noGrp="1"/>
          </p:cNvSpPr>
          <p:nvPr>
            <p:ph type="body" sz="quarter" idx="15"/>
          </p:nvPr>
        </p:nvSpPr>
        <p:spPr>
          <a:xfrm>
            <a:off x="1833980" y="1645581"/>
            <a:ext cx="4144737" cy="4088133"/>
          </a:xfrm>
        </p:spPr>
        <p:txBody>
          <a:bodyPr/>
          <a:lstStyle>
            <a:lvl1pPr marL="0" indent="0">
              <a:spcBef>
                <a:spcPts val="1240"/>
              </a:spcBef>
              <a:buNone/>
              <a:defRPr sz="1595" spc="-18" baseline="0">
                <a:solidFill>
                  <a:schemeClr val="tx1"/>
                </a:solidFill>
              </a:defRPr>
            </a:lvl1pPr>
            <a:lvl2pPr marL="159462" indent="-159462">
              <a:spcBef>
                <a:spcPts val="1240"/>
              </a:spcBef>
              <a:defRPr sz="1595" spc="-18" baseline="0">
                <a:solidFill>
                  <a:schemeClr val="tx1"/>
                </a:solidFill>
              </a:defRPr>
            </a:lvl2pPr>
            <a:lvl3pPr marL="0" indent="0">
              <a:spcBef>
                <a:spcPts val="1063"/>
              </a:spcBef>
              <a:buNone/>
              <a:defRPr sz="1152" spc="-18" baseline="0">
                <a:solidFill>
                  <a:schemeClr val="tx1"/>
                </a:solidFill>
              </a:defRPr>
            </a:lvl3pPr>
            <a:lvl4pPr marL="159462" indent="-159462">
              <a:spcBef>
                <a:spcPts val="1063"/>
              </a:spcBef>
              <a:defRPr sz="1152">
                <a:solidFill>
                  <a:schemeClr val="tx1"/>
                </a:solidFill>
              </a:defRPr>
            </a:lvl4pPr>
            <a:lvl5pPr marL="287032" indent="-127570">
              <a:spcBef>
                <a:spcPts val="886"/>
              </a:spcBef>
              <a:defRPr sz="974">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8" name="Picture Placeholder 2">
            <a:extLst>
              <a:ext uri="{FF2B5EF4-FFF2-40B4-BE49-F238E27FC236}">
                <a16:creationId xmlns:a16="http://schemas.microsoft.com/office/drawing/2014/main" id="{791AEF97-D25C-60F3-606D-7EF0BA0A52A4}"/>
              </a:ext>
            </a:extLst>
          </p:cNvPr>
          <p:cNvSpPr>
            <a:spLocks noGrp="1"/>
          </p:cNvSpPr>
          <p:nvPr>
            <p:ph type="pic" sz="quarter" idx="17"/>
          </p:nvPr>
        </p:nvSpPr>
        <p:spPr>
          <a:xfrm>
            <a:off x="6316259" y="341829"/>
            <a:ext cx="4144737" cy="5391886"/>
          </a:xfrm>
        </p:spPr>
        <p:txBody>
          <a:bodyPr/>
          <a:lstStyle>
            <a:lvl1pPr>
              <a:defRPr sz="974"/>
            </a:lvl1pPr>
          </a:lstStyle>
          <a:p>
            <a:r>
              <a:rPr lang="en-US"/>
              <a:t>Click icon to add picture</a:t>
            </a:r>
            <a:endParaRPr lang="en-GB"/>
          </a:p>
        </p:txBody>
      </p:sp>
      <p:sp>
        <p:nvSpPr>
          <p:cNvPr id="2" name="Date Placeholder 1">
            <a:extLst>
              <a:ext uri="{FF2B5EF4-FFF2-40B4-BE49-F238E27FC236}">
                <a16:creationId xmlns:a16="http://schemas.microsoft.com/office/drawing/2014/main" id="{77E40DE3-46A4-830F-E833-6FFDB1982BB8}"/>
              </a:ext>
            </a:extLst>
          </p:cNvPr>
          <p:cNvSpPr>
            <a:spLocks noGrp="1"/>
          </p:cNvSpPr>
          <p:nvPr>
            <p:ph type="dt" sz="half" idx="18"/>
          </p:nvPr>
        </p:nvSpPr>
        <p:spPr>
          <a:xfrm>
            <a:off x="342115" y="1802350"/>
            <a:ext cx="1154675" cy="159500"/>
          </a:xfrm>
          <a:prstGeom prst="rect">
            <a:avLst/>
          </a:prstGeom>
        </p:spPr>
        <p:txBody>
          <a:bodyPr/>
          <a:lstStyle/>
          <a:p>
            <a:r>
              <a:rPr lang="en-US"/>
              <a:t>April 2023</a:t>
            </a:r>
            <a:endParaRPr lang="en-GB"/>
          </a:p>
        </p:txBody>
      </p:sp>
      <p:sp>
        <p:nvSpPr>
          <p:cNvPr id="3" name="Footer Placeholder 2">
            <a:extLst>
              <a:ext uri="{FF2B5EF4-FFF2-40B4-BE49-F238E27FC236}">
                <a16:creationId xmlns:a16="http://schemas.microsoft.com/office/drawing/2014/main" id="{97EC194F-BE9B-6FA6-BAF5-4F605255C601}"/>
              </a:ext>
            </a:extLst>
          </p:cNvPr>
          <p:cNvSpPr>
            <a:spLocks noGrp="1"/>
          </p:cNvSpPr>
          <p:nvPr>
            <p:ph type="ftr" sz="quarter" idx="19"/>
          </p:nvPr>
        </p:nvSpPr>
        <p:spPr>
          <a:xfrm>
            <a:off x="341762" y="1958661"/>
            <a:ext cx="1154542" cy="1749405"/>
          </a:xfrm>
          <a:prstGeom prst="rect">
            <a:avLst/>
          </a:prstGeom>
        </p:spPr>
        <p:txBody>
          <a:bodyPr/>
          <a:lstStyle/>
          <a:p>
            <a:endParaRPr lang="en-GB"/>
          </a:p>
        </p:txBody>
      </p:sp>
      <p:sp>
        <p:nvSpPr>
          <p:cNvPr id="7" name="Slide Number Placeholder 6">
            <a:extLst>
              <a:ext uri="{FF2B5EF4-FFF2-40B4-BE49-F238E27FC236}">
                <a16:creationId xmlns:a16="http://schemas.microsoft.com/office/drawing/2014/main" id="{1EF6DD61-FE3A-C9EB-F92A-33017AA64480}"/>
              </a:ext>
            </a:extLst>
          </p:cNvPr>
          <p:cNvSpPr>
            <a:spLocks noGrp="1"/>
          </p:cNvSpPr>
          <p:nvPr>
            <p:ph type="sldNum" sz="quarter" idx="20"/>
          </p:nvPr>
        </p:nvSpPr>
        <p:spPr/>
        <p:txBody>
          <a:bodyPr/>
          <a:lstStyle/>
          <a:p>
            <a:r>
              <a:rPr lang="en-GB"/>
              <a:t>Page </a:t>
            </a:r>
            <a:fld id="{12F85B76-E480-4901-BAB3-25AC276908A3}" type="slidenum">
              <a:rPr lang="en-GB" smtClean="0"/>
              <a:pPr/>
              <a:t>‹#›</a:t>
            </a:fld>
            <a:endParaRPr lang="en-GB"/>
          </a:p>
        </p:txBody>
      </p:sp>
    </p:spTree>
    <p:extLst>
      <p:ext uri="{BB962C8B-B14F-4D97-AF65-F5344CB8AC3E}">
        <p14:creationId xmlns:p14="http://schemas.microsoft.com/office/powerpoint/2010/main" val="40737723"/>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Title and Image Below">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6B253D75-D37B-26DE-1E24-3909A732E4F7}"/>
              </a:ext>
            </a:extLst>
          </p:cNvPr>
          <p:cNvSpPr>
            <a:spLocks noGrp="1"/>
          </p:cNvSpPr>
          <p:nvPr>
            <p:ph type="body" sz="quarter" idx="13"/>
          </p:nvPr>
        </p:nvSpPr>
        <p:spPr>
          <a:xfrm>
            <a:off x="1833979" y="296669"/>
            <a:ext cx="8624203" cy="717750"/>
          </a:xfrm>
        </p:spPr>
        <p:txBody>
          <a:bodyPr/>
          <a:lstStyle>
            <a:lvl1pPr marL="0" indent="0">
              <a:spcBef>
                <a:spcPts val="0"/>
              </a:spcBef>
              <a:buNone/>
              <a:defRPr sz="1595" b="1" spc="-18" baseline="0">
                <a:solidFill>
                  <a:schemeClr val="tx1"/>
                </a:solidFill>
              </a:defRPr>
            </a:lvl1pPr>
            <a:lvl2pPr marL="0" indent="0">
              <a:spcBef>
                <a:spcPts val="0"/>
              </a:spcBef>
              <a:buNone/>
              <a:defRPr sz="1595" spc="-18" baseline="0">
                <a:solidFill>
                  <a:schemeClr val="tx1"/>
                </a:solidFill>
              </a:defRPr>
            </a:lvl2pPr>
            <a:lvl3pPr marL="446494" indent="0">
              <a:buNone/>
              <a:defRPr>
                <a:solidFill>
                  <a:srgbClr val="FF0000"/>
                </a:solidFill>
              </a:defRPr>
            </a:lvl3pPr>
            <a:lvl4pPr marL="574063" indent="0">
              <a:buNone/>
              <a:defRPr>
                <a:solidFill>
                  <a:srgbClr val="FF0000"/>
                </a:solidFill>
              </a:defRPr>
            </a:lvl4pPr>
            <a:lvl5pPr marL="701633" indent="0">
              <a:buNone/>
              <a:defRPr>
                <a:solidFill>
                  <a:srgbClr val="FF0000"/>
                </a:solidFill>
              </a:defRPr>
            </a:lvl5pPr>
          </a:lstStyle>
          <a:p>
            <a:pPr lvl="0"/>
            <a:r>
              <a:rPr lang="en-US"/>
              <a:t>Click to edit Master text styles</a:t>
            </a:r>
          </a:p>
          <a:p>
            <a:pPr lvl="1"/>
            <a:r>
              <a:rPr lang="en-US"/>
              <a:t>Second level</a:t>
            </a:r>
          </a:p>
        </p:txBody>
      </p:sp>
      <p:sp>
        <p:nvSpPr>
          <p:cNvPr id="8" name="Picture Placeholder 2">
            <a:extLst>
              <a:ext uri="{FF2B5EF4-FFF2-40B4-BE49-F238E27FC236}">
                <a16:creationId xmlns:a16="http://schemas.microsoft.com/office/drawing/2014/main" id="{791AEF97-D25C-60F3-606D-7EF0BA0A52A4}"/>
              </a:ext>
            </a:extLst>
          </p:cNvPr>
          <p:cNvSpPr>
            <a:spLocks noGrp="1"/>
          </p:cNvSpPr>
          <p:nvPr>
            <p:ph type="pic" sz="quarter" idx="17"/>
          </p:nvPr>
        </p:nvSpPr>
        <p:spPr>
          <a:xfrm>
            <a:off x="1833847" y="1015639"/>
            <a:ext cx="8627150" cy="4718076"/>
          </a:xfrm>
        </p:spPr>
        <p:txBody>
          <a:bodyPr/>
          <a:lstStyle>
            <a:lvl1pPr>
              <a:defRPr sz="974"/>
            </a:lvl1pPr>
          </a:lstStyle>
          <a:p>
            <a:r>
              <a:rPr lang="en-US"/>
              <a:t>Click icon to add picture</a:t>
            </a:r>
            <a:endParaRPr lang="en-GB"/>
          </a:p>
        </p:txBody>
      </p:sp>
      <p:sp>
        <p:nvSpPr>
          <p:cNvPr id="2" name="Date Placeholder 1">
            <a:extLst>
              <a:ext uri="{FF2B5EF4-FFF2-40B4-BE49-F238E27FC236}">
                <a16:creationId xmlns:a16="http://schemas.microsoft.com/office/drawing/2014/main" id="{77E40DE3-46A4-830F-E833-6FFDB1982BB8}"/>
              </a:ext>
            </a:extLst>
          </p:cNvPr>
          <p:cNvSpPr>
            <a:spLocks noGrp="1"/>
          </p:cNvSpPr>
          <p:nvPr>
            <p:ph type="dt" sz="half" idx="18"/>
          </p:nvPr>
        </p:nvSpPr>
        <p:spPr>
          <a:xfrm>
            <a:off x="342115" y="1802350"/>
            <a:ext cx="1154675" cy="159500"/>
          </a:xfrm>
          <a:prstGeom prst="rect">
            <a:avLst/>
          </a:prstGeom>
        </p:spPr>
        <p:txBody>
          <a:bodyPr/>
          <a:lstStyle/>
          <a:p>
            <a:r>
              <a:rPr lang="en-US"/>
              <a:t>April 2023</a:t>
            </a:r>
            <a:endParaRPr lang="en-GB"/>
          </a:p>
        </p:txBody>
      </p:sp>
      <p:sp>
        <p:nvSpPr>
          <p:cNvPr id="3" name="Footer Placeholder 2">
            <a:extLst>
              <a:ext uri="{FF2B5EF4-FFF2-40B4-BE49-F238E27FC236}">
                <a16:creationId xmlns:a16="http://schemas.microsoft.com/office/drawing/2014/main" id="{97EC194F-BE9B-6FA6-BAF5-4F605255C601}"/>
              </a:ext>
            </a:extLst>
          </p:cNvPr>
          <p:cNvSpPr>
            <a:spLocks noGrp="1"/>
          </p:cNvSpPr>
          <p:nvPr>
            <p:ph type="ftr" sz="quarter" idx="19"/>
          </p:nvPr>
        </p:nvSpPr>
        <p:spPr>
          <a:xfrm>
            <a:off x="341762" y="1958661"/>
            <a:ext cx="1154542" cy="1749405"/>
          </a:xfrm>
          <a:prstGeom prst="rect">
            <a:avLst/>
          </a:prstGeom>
        </p:spPr>
        <p:txBody>
          <a:bodyPr/>
          <a:lstStyle/>
          <a:p>
            <a:endParaRPr lang="en-GB"/>
          </a:p>
        </p:txBody>
      </p:sp>
      <p:sp>
        <p:nvSpPr>
          <p:cNvPr id="7" name="Slide Number Placeholder 6">
            <a:extLst>
              <a:ext uri="{FF2B5EF4-FFF2-40B4-BE49-F238E27FC236}">
                <a16:creationId xmlns:a16="http://schemas.microsoft.com/office/drawing/2014/main" id="{1EF6DD61-FE3A-C9EB-F92A-33017AA64480}"/>
              </a:ext>
            </a:extLst>
          </p:cNvPr>
          <p:cNvSpPr>
            <a:spLocks noGrp="1"/>
          </p:cNvSpPr>
          <p:nvPr>
            <p:ph type="sldNum" sz="quarter" idx="20"/>
          </p:nvPr>
        </p:nvSpPr>
        <p:spPr/>
        <p:txBody>
          <a:bodyPr/>
          <a:lstStyle/>
          <a:p>
            <a:r>
              <a:rPr lang="en-GB"/>
              <a:t>Page </a:t>
            </a:r>
            <a:fld id="{12F85B76-E480-4901-BAB3-25AC276908A3}" type="slidenum">
              <a:rPr lang="en-GB" smtClean="0"/>
              <a:pPr/>
              <a:t>‹#›</a:t>
            </a:fld>
            <a:endParaRPr lang="en-GB"/>
          </a:p>
        </p:txBody>
      </p:sp>
    </p:spTree>
    <p:extLst>
      <p:ext uri="{BB962C8B-B14F-4D97-AF65-F5344CB8AC3E}">
        <p14:creationId xmlns:p14="http://schemas.microsoft.com/office/powerpoint/2010/main" val="1740002190"/>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Title and Full Bleed Image">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6B253D75-D37B-26DE-1E24-3909A732E4F7}"/>
              </a:ext>
            </a:extLst>
          </p:cNvPr>
          <p:cNvSpPr>
            <a:spLocks noGrp="1"/>
          </p:cNvSpPr>
          <p:nvPr>
            <p:ph type="body" sz="quarter" idx="13"/>
          </p:nvPr>
        </p:nvSpPr>
        <p:spPr>
          <a:xfrm>
            <a:off x="1833979" y="296669"/>
            <a:ext cx="8624203" cy="717750"/>
          </a:xfrm>
        </p:spPr>
        <p:txBody>
          <a:bodyPr/>
          <a:lstStyle>
            <a:lvl1pPr marL="0" indent="0">
              <a:spcBef>
                <a:spcPts val="0"/>
              </a:spcBef>
              <a:buNone/>
              <a:defRPr sz="1595" b="1" spc="-18" baseline="0">
                <a:solidFill>
                  <a:schemeClr val="tx1"/>
                </a:solidFill>
              </a:defRPr>
            </a:lvl1pPr>
            <a:lvl2pPr marL="0" indent="0">
              <a:spcBef>
                <a:spcPts val="0"/>
              </a:spcBef>
              <a:buNone/>
              <a:defRPr sz="1595" spc="-18" baseline="0">
                <a:solidFill>
                  <a:schemeClr val="tx1"/>
                </a:solidFill>
              </a:defRPr>
            </a:lvl2pPr>
            <a:lvl3pPr marL="446494" indent="0">
              <a:buNone/>
              <a:defRPr>
                <a:solidFill>
                  <a:srgbClr val="FF0000"/>
                </a:solidFill>
              </a:defRPr>
            </a:lvl3pPr>
            <a:lvl4pPr marL="574063" indent="0">
              <a:buNone/>
              <a:defRPr>
                <a:solidFill>
                  <a:srgbClr val="FF0000"/>
                </a:solidFill>
              </a:defRPr>
            </a:lvl4pPr>
            <a:lvl5pPr marL="701633" indent="0">
              <a:buNone/>
              <a:defRPr>
                <a:solidFill>
                  <a:srgbClr val="FF0000"/>
                </a:solidFill>
              </a:defRPr>
            </a:lvl5pPr>
          </a:lstStyle>
          <a:p>
            <a:pPr lvl="0"/>
            <a:r>
              <a:rPr lang="en-US"/>
              <a:t>Click to edit Master text styles</a:t>
            </a:r>
          </a:p>
          <a:p>
            <a:pPr lvl="1"/>
            <a:r>
              <a:rPr lang="en-US"/>
              <a:t>Second level</a:t>
            </a:r>
          </a:p>
        </p:txBody>
      </p:sp>
      <p:sp>
        <p:nvSpPr>
          <p:cNvPr id="2" name="Date Placeholder 1">
            <a:extLst>
              <a:ext uri="{FF2B5EF4-FFF2-40B4-BE49-F238E27FC236}">
                <a16:creationId xmlns:a16="http://schemas.microsoft.com/office/drawing/2014/main" id="{77E40DE3-46A4-830F-E833-6FFDB1982BB8}"/>
              </a:ext>
            </a:extLst>
          </p:cNvPr>
          <p:cNvSpPr>
            <a:spLocks noGrp="1"/>
          </p:cNvSpPr>
          <p:nvPr>
            <p:ph type="dt" sz="half" idx="18"/>
          </p:nvPr>
        </p:nvSpPr>
        <p:spPr>
          <a:xfrm>
            <a:off x="342115" y="1802350"/>
            <a:ext cx="1154675" cy="159500"/>
          </a:xfrm>
          <a:prstGeom prst="rect">
            <a:avLst/>
          </a:prstGeom>
        </p:spPr>
        <p:txBody>
          <a:bodyPr/>
          <a:lstStyle/>
          <a:p>
            <a:r>
              <a:rPr lang="en-US"/>
              <a:t>April 2023</a:t>
            </a:r>
            <a:endParaRPr lang="en-GB"/>
          </a:p>
        </p:txBody>
      </p:sp>
      <p:sp>
        <p:nvSpPr>
          <p:cNvPr id="3" name="Footer Placeholder 2">
            <a:extLst>
              <a:ext uri="{FF2B5EF4-FFF2-40B4-BE49-F238E27FC236}">
                <a16:creationId xmlns:a16="http://schemas.microsoft.com/office/drawing/2014/main" id="{97EC194F-BE9B-6FA6-BAF5-4F605255C601}"/>
              </a:ext>
            </a:extLst>
          </p:cNvPr>
          <p:cNvSpPr>
            <a:spLocks noGrp="1"/>
          </p:cNvSpPr>
          <p:nvPr>
            <p:ph type="ftr" sz="quarter" idx="19"/>
          </p:nvPr>
        </p:nvSpPr>
        <p:spPr>
          <a:xfrm>
            <a:off x="341762" y="1958661"/>
            <a:ext cx="1154542" cy="1749405"/>
          </a:xfrm>
          <a:prstGeom prst="rect">
            <a:avLst/>
          </a:prstGeom>
        </p:spPr>
        <p:txBody>
          <a:bodyPr/>
          <a:lstStyle/>
          <a:p>
            <a:endParaRPr lang="en-GB"/>
          </a:p>
        </p:txBody>
      </p:sp>
      <p:sp>
        <p:nvSpPr>
          <p:cNvPr id="7" name="Slide Number Placeholder 6">
            <a:extLst>
              <a:ext uri="{FF2B5EF4-FFF2-40B4-BE49-F238E27FC236}">
                <a16:creationId xmlns:a16="http://schemas.microsoft.com/office/drawing/2014/main" id="{1EF6DD61-FE3A-C9EB-F92A-33017AA64480}"/>
              </a:ext>
            </a:extLst>
          </p:cNvPr>
          <p:cNvSpPr>
            <a:spLocks noGrp="1"/>
          </p:cNvSpPr>
          <p:nvPr>
            <p:ph type="sldNum" sz="quarter" idx="20"/>
          </p:nvPr>
        </p:nvSpPr>
        <p:spPr/>
        <p:txBody>
          <a:bodyPr/>
          <a:lstStyle/>
          <a:p>
            <a:r>
              <a:rPr lang="en-GB"/>
              <a:t>Page </a:t>
            </a:r>
            <a:fld id="{12F85B76-E480-4901-BAB3-25AC276908A3}" type="slidenum">
              <a:rPr lang="en-GB" smtClean="0"/>
              <a:pPr/>
              <a:t>‹#›</a:t>
            </a:fld>
            <a:endParaRPr lang="en-GB"/>
          </a:p>
        </p:txBody>
      </p:sp>
    </p:spTree>
    <p:extLst>
      <p:ext uri="{BB962C8B-B14F-4D97-AF65-F5344CB8AC3E}">
        <p14:creationId xmlns:p14="http://schemas.microsoft.com/office/powerpoint/2010/main" val="3335083668"/>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showMasterSp="0" preserve="1" userDrawn="1">
  <p:cSld name="Title White and Full Bleed Image">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6B253D75-D37B-26DE-1E24-3909A732E4F7}"/>
              </a:ext>
            </a:extLst>
          </p:cNvPr>
          <p:cNvSpPr>
            <a:spLocks noGrp="1"/>
          </p:cNvSpPr>
          <p:nvPr>
            <p:ph type="body" sz="quarter" idx="13"/>
          </p:nvPr>
        </p:nvSpPr>
        <p:spPr>
          <a:xfrm>
            <a:off x="1833979" y="296669"/>
            <a:ext cx="8624203" cy="717750"/>
          </a:xfrm>
        </p:spPr>
        <p:txBody>
          <a:bodyPr/>
          <a:lstStyle>
            <a:lvl1pPr marL="0" indent="0">
              <a:spcBef>
                <a:spcPts val="0"/>
              </a:spcBef>
              <a:buNone/>
              <a:defRPr sz="1595" b="1" spc="-18" baseline="0">
                <a:solidFill>
                  <a:schemeClr val="bg1"/>
                </a:solidFill>
              </a:defRPr>
            </a:lvl1pPr>
            <a:lvl2pPr marL="0" indent="0">
              <a:spcBef>
                <a:spcPts val="0"/>
              </a:spcBef>
              <a:buNone/>
              <a:defRPr sz="1595" spc="-18" baseline="0">
                <a:solidFill>
                  <a:schemeClr val="bg1"/>
                </a:solidFill>
              </a:defRPr>
            </a:lvl2pPr>
            <a:lvl3pPr marL="446494" indent="0">
              <a:buNone/>
              <a:defRPr>
                <a:solidFill>
                  <a:srgbClr val="FF0000"/>
                </a:solidFill>
              </a:defRPr>
            </a:lvl3pPr>
            <a:lvl4pPr marL="574063" indent="0">
              <a:buNone/>
              <a:defRPr>
                <a:solidFill>
                  <a:srgbClr val="FF0000"/>
                </a:solidFill>
              </a:defRPr>
            </a:lvl4pPr>
            <a:lvl5pPr marL="701633" indent="0">
              <a:buNone/>
              <a:defRPr>
                <a:solidFill>
                  <a:srgbClr val="FF0000"/>
                </a:solidFill>
              </a:defRPr>
            </a:lvl5pPr>
          </a:lstStyle>
          <a:p>
            <a:pPr lvl="0"/>
            <a:r>
              <a:rPr lang="en-US"/>
              <a:t>Click to edit Master text styles</a:t>
            </a:r>
          </a:p>
          <a:p>
            <a:pPr lvl="1"/>
            <a:r>
              <a:rPr lang="en-US"/>
              <a:t>Second level</a:t>
            </a:r>
          </a:p>
        </p:txBody>
      </p:sp>
      <p:sp>
        <p:nvSpPr>
          <p:cNvPr id="2" name="Date Placeholder 1">
            <a:extLst>
              <a:ext uri="{FF2B5EF4-FFF2-40B4-BE49-F238E27FC236}">
                <a16:creationId xmlns:a16="http://schemas.microsoft.com/office/drawing/2014/main" id="{77E40DE3-46A4-830F-E833-6FFDB1982BB8}"/>
              </a:ext>
            </a:extLst>
          </p:cNvPr>
          <p:cNvSpPr>
            <a:spLocks noGrp="1"/>
          </p:cNvSpPr>
          <p:nvPr>
            <p:ph type="dt" sz="half" idx="18"/>
          </p:nvPr>
        </p:nvSpPr>
        <p:spPr>
          <a:xfrm>
            <a:off x="342115" y="1802350"/>
            <a:ext cx="1154675" cy="159500"/>
          </a:xfrm>
          <a:prstGeom prst="rect">
            <a:avLst/>
          </a:prstGeom>
        </p:spPr>
        <p:txBody>
          <a:bodyPr/>
          <a:lstStyle>
            <a:lvl1pPr>
              <a:defRPr>
                <a:solidFill>
                  <a:schemeClr val="bg1"/>
                </a:solidFill>
              </a:defRPr>
            </a:lvl1pPr>
          </a:lstStyle>
          <a:p>
            <a:r>
              <a:rPr lang="en-US"/>
              <a:t>April 2023</a:t>
            </a:r>
            <a:endParaRPr lang="en-GB"/>
          </a:p>
        </p:txBody>
      </p:sp>
      <p:sp>
        <p:nvSpPr>
          <p:cNvPr id="3" name="Footer Placeholder 2">
            <a:extLst>
              <a:ext uri="{FF2B5EF4-FFF2-40B4-BE49-F238E27FC236}">
                <a16:creationId xmlns:a16="http://schemas.microsoft.com/office/drawing/2014/main" id="{97EC194F-BE9B-6FA6-BAF5-4F605255C601}"/>
              </a:ext>
            </a:extLst>
          </p:cNvPr>
          <p:cNvSpPr>
            <a:spLocks noGrp="1"/>
          </p:cNvSpPr>
          <p:nvPr>
            <p:ph type="ftr" sz="quarter" idx="19"/>
          </p:nvPr>
        </p:nvSpPr>
        <p:spPr>
          <a:xfrm>
            <a:off x="341762" y="1958661"/>
            <a:ext cx="1154542" cy="1749405"/>
          </a:xfrm>
          <a:prstGeom prst="rect">
            <a:avLst/>
          </a:prstGeom>
        </p:spPr>
        <p:txBody>
          <a:bodyPr/>
          <a:lstStyle>
            <a:lvl1pPr>
              <a:defRPr>
                <a:solidFill>
                  <a:schemeClr val="bg1"/>
                </a:solidFill>
              </a:defRPr>
            </a:lvl1pPr>
          </a:lstStyle>
          <a:p>
            <a:endParaRPr lang="en-GB"/>
          </a:p>
        </p:txBody>
      </p:sp>
      <p:sp>
        <p:nvSpPr>
          <p:cNvPr id="7" name="Slide Number Placeholder 6">
            <a:extLst>
              <a:ext uri="{FF2B5EF4-FFF2-40B4-BE49-F238E27FC236}">
                <a16:creationId xmlns:a16="http://schemas.microsoft.com/office/drawing/2014/main" id="{1EF6DD61-FE3A-C9EB-F92A-33017AA64480}"/>
              </a:ext>
            </a:extLst>
          </p:cNvPr>
          <p:cNvSpPr>
            <a:spLocks noGrp="1"/>
          </p:cNvSpPr>
          <p:nvPr>
            <p:ph type="sldNum" sz="quarter" idx="20"/>
          </p:nvPr>
        </p:nvSpPr>
        <p:spPr/>
        <p:txBody>
          <a:bodyPr/>
          <a:lstStyle>
            <a:lvl1pPr>
              <a:defRPr>
                <a:solidFill>
                  <a:schemeClr val="bg1"/>
                </a:solidFill>
              </a:defRPr>
            </a:lvl1pPr>
          </a:lstStyle>
          <a:p>
            <a:r>
              <a:rPr lang="en-GB"/>
              <a:t>Page </a:t>
            </a:r>
            <a:fld id="{12F85B76-E480-4901-BAB3-25AC276908A3}" type="slidenum">
              <a:rPr lang="en-GB" smtClean="0"/>
              <a:pPr/>
              <a:t>‹#›</a:t>
            </a:fld>
            <a:endParaRPr lang="en-GB"/>
          </a:p>
        </p:txBody>
      </p:sp>
      <p:pic>
        <p:nvPicPr>
          <p:cNvPr id="4" name="Graphic 3">
            <a:extLst>
              <a:ext uri="{FF2B5EF4-FFF2-40B4-BE49-F238E27FC236}">
                <a16:creationId xmlns:a16="http://schemas.microsoft.com/office/drawing/2014/main" id="{353FBCD4-F63E-8984-80DF-E20CB3ED4E6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41762" y="5370341"/>
            <a:ext cx="1065570" cy="365227"/>
          </a:xfrm>
          <a:prstGeom prst="rect">
            <a:avLst/>
          </a:prstGeom>
        </p:spPr>
      </p:pic>
      <p:cxnSp>
        <p:nvCxnSpPr>
          <p:cNvPr id="5" name="Straight Connector 4">
            <a:extLst>
              <a:ext uri="{FF2B5EF4-FFF2-40B4-BE49-F238E27FC236}">
                <a16:creationId xmlns:a16="http://schemas.microsoft.com/office/drawing/2014/main" id="{07A9CD2E-B3D2-8FC7-A6FF-706E4813FC06}"/>
              </a:ext>
            </a:extLst>
          </p:cNvPr>
          <p:cNvCxnSpPr>
            <a:cxnSpLocks/>
          </p:cNvCxnSpPr>
          <p:nvPr userDrawn="1"/>
        </p:nvCxnSpPr>
        <p:spPr>
          <a:xfrm>
            <a:off x="1665208" y="341829"/>
            <a:ext cx="0" cy="539373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80C66791-0573-6BE0-42E8-0021346897A9}"/>
              </a:ext>
            </a:extLst>
          </p:cNvPr>
          <p:cNvCxnSpPr/>
          <p:nvPr userDrawn="1"/>
        </p:nvCxnSpPr>
        <p:spPr>
          <a:xfrm>
            <a:off x="341762" y="1683821"/>
            <a:ext cx="115467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97340369"/>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Meet Our People">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6B253D75-D37B-26DE-1E24-3909A732E4F7}"/>
              </a:ext>
            </a:extLst>
          </p:cNvPr>
          <p:cNvSpPr>
            <a:spLocks noGrp="1"/>
          </p:cNvSpPr>
          <p:nvPr>
            <p:ph type="body" sz="quarter" idx="13"/>
          </p:nvPr>
        </p:nvSpPr>
        <p:spPr>
          <a:xfrm>
            <a:off x="1833979" y="296671"/>
            <a:ext cx="7877391" cy="718968"/>
          </a:xfrm>
        </p:spPr>
        <p:txBody>
          <a:bodyPr/>
          <a:lstStyle>
            <a:lvl1pPr marL="0" indent="0">
              <a:spcBef>
                <a:spcPts val="0"/>
              </a:spcBef>
              <a:buNone/>
              <a:defRPr sz="1595" b="1" spc="-18" baseline="0">
                <a:solidFill>
                  <a:schemeClr val="tx1"/>
                </a:solidFill>
              </a:defRPr>
            </a:lvl1pPr>
            <a:lvl2pPr marL="0" indent="0">
              <a:spcBef>
                <a:spcPts val="0"/>
              </a:spcBef>
              <a:buNone/>
              <a:defRPr sz="1595" spc="-18" baseline="0">
                <a:solidFill>
                  <a:schemeClr val="tx1"/>
                </a:solidFill>
              </a:defRPr>
            </a:lvl2pPr>
            <a:lvl3pPr marL="446494" indent="0">
              <a:buNone/>
              <a:defRPr>
                <a:solidFill>
                  <a:srgbClr val="FF0000"/>
                </a:solidFill>
              </a:defRPr>
            </a:lvl3pPr>
            <a:lvl4pPr marL="574063" indent="0">
              <a:buNone/>
              <a:defRPr>
                <a:solidFill>
                  <a:srgbClr val="FF0000"/>
                </a:solidFill>
              </a:defRPr>
            </a:lvl4pPr>
            <a:lvl5pPr marL="701633" indent="0">
              <a:buNone/>
              <a:defRPr>
                <a:solidFill>
                  <a:srgbClr val="FF0000"/>
                </a:solidFill>
              </a:defRPr>
            </a:lvl5pPr>
          </a:lstStyle>
          <a:p>
            <a:pPr lvl="0"/>
            <a:r>
              <a:rPr lang="en-US"/>
              <a:t>Click to edit Master text styles</a:t>
            </a:r>
          </a:p>
          <a:p>
            <a:pPr lvl="1"/>
            <a:r>
              <a:rPr lang="en-US"/>
              <a:t>Second level</a:t>
            </a:r>
          </a:p>
        </p:txBody>
      </p:sp>
      <p:sp>
        <p:nvSpPr>
          <p:cNvPr id="3" name="Text Placeholder 2">
            <a:extLst>
              <a:ext uri="{FF2B5EF4-FFF2-40B4-BE49-F238E27FC236}">
                <a16:creationId xmlns:a16="http://schemas.microsoft.com/office/drawing/2014/main" id="{F77A64C5-7DCF-C927-18B5-8CE83C04AA62}"/>
              </a:ext>
            </a:extLst>
          </p:cNvPr>
          <p:cNvSpPr>
            <a:spLocks noGrp="1"/>
          </p:cNvSpPr>
          <p:nvPr>
            <p:ph type="body" sz="quarter" idx="14"/>
          </p:nvPr>
        </p:nvSpPr>
        <p:spPr>
          <a:xfrm>
            <a:off x="3329011" y="1818865"/>
            <a:ext cx="1156082" cy="957000"/>
          </a:xfrm>
        </p:spPr>
        <p:txBody>
          <a:bodyPr/>
          <a:lstStyle>
            <a:lvl1pPr>
              <a:spcBef>
                <a:spcPts val="0"/>
              </a:spcBef>
              <a:defRPr sz="974" b="1" spc="-18" baseline="0"/>
            </a:lvl1pPr>
            <a:lvl2pPr marL="0" indent="0">
              <a:spcBef>
                <a:spcPts val="0"/>
              </a:spcBef>
              <a:buNone/>
              <a:defRPr sz="974" spc="-18" baseline="0"/>
            </a:lvl2pPr>
            <a:lvl3pPr>
              <a:defRPr sz="974"/>
            </a:lvl3pPr>
            <a:lvl4pPr>
              <a:defRPr sz="974"/>
            </a:lvl4pPr>
            <a:lvl5pPr>
              <a:defRPr sz="974"/>
            </a:lvl5pPr>
          </a:lstStyle>
          <a:p>
            <a:pPr lvl="0"/>
            <a:r>
              <a:rPr lang="en-US"/>
              <a:t>Click to edit Master text styles</a:t>
            </a:r>
          </a:p>
          <a:p>
            <a:pPr lvl="1"/>
            <a:r>
              <a:rPr lang="en-US"/>
              <a:t>Second level</a:t>
            </a:r>
          </a:p>
        </p:txBody>
      </p:sp>
      <p:cxnSp>
        <p:nvCxnSpPr>
          <p:cNvPr id="8" name="Straight Connector 7">
            <a:extLst>
              <a:ext uri="{FF2B5EF4-FFF2-40B4-BE49-F238E27FC236}">
                <a16:creationId xmlns:a16="http://schemas.microsoft.com/office/drawing/2014/main" id="{265C18A1-3F58-186B-FC6C-FCA7288CD727}"/>
              </a:ext>
            </a:extLst>
          </p:cNvPr>
          <p:cNvCxnSpPr/>
          <p:nvPr userDrawn="1"/>
        </p:nvCxnSpPr>
        <p:spPr>
          <a:xfrm>
            <a:off x="1833979" y="1684320"/>
            <a:ext cx="265111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Picture Placeholder 9">
            <a:extLst>
              <a:ext uri="{FF2B5EF4-FFF2-40B4-BE49-F238E27FC236}">
                <a16:creationId xmlns:a16="http://schemas.microsoft.com/office/drawing/2014/main" id="{46117199-C816-B84E-4DF2-F454026CC7FC}"/>
              </a:ext>
            </a:extLst>
          </p:cNvPr>
          <p:cNvSpPr>
            <a:spLocks noGrp="1"/>
          </p:cNvSpPr>
          <p:nvPr>
            <p:ph type="pic" sz="quarter" idx="15"/>
          </p:nvPr>
        </p:nvSpPr>
        <p:spPr>
          <a:xfrm>
            <a:off x="1833979" y="1781588"/>
            <a:ext cx="1160302" cy="1160529"/>
          </a:xfrm>
          <a:prstGeom prst="ellipse">
            <a:avLst/>
          </a:prstGeom>
        </p:spPr>
        <p:txBody>
          <a:bodyPr/>
          <a:lstStyle>
            <a:lvl1pPr>
              <a:defRPr sz="974"/>
            </a:lvl1pPr>
          </a:lstStyle>
          <a:p>
            <a:r>
              <a:rPr lang="en-US"/>
              <a:t>Click icon to add picture</a:t>
            </a:r>
            <a:endParaRPr lang="en-GB"/>
          </a:p>
        </p:txBody>
      </p:sp>
      <p:sp>
        <p:nvSpPr>
          <p:cNvPr id="12" name="Text Placeholder 2">
            <a:extLst>
              <a:ext uri="{FF2B5EF4-FFF2-40B4-BE49-F238E27FC236}">
                <a16:creationId xmlns:a16="http://schemas.microsoft.com/office/drawing/2014/main" id="{5C593CD6-083B-48F3-082A-866ACDD351B3}"/>
              </a:ext>
            </a:extLst>
          </p:cNvPr>
          <p:cNvSpPr>
            <a:spLocks noGrp="1"/>
          </p:cNvSpPr>
          <p:nvPr>
            <p:ph type="body" sz="quarter" idx="16"/>
          </p:nvPr>
        </p:nvSpPr>
        <p:spPr>
          <a:xfrm>
            <a:off x="6314852" y="1818865"/>
            <a:ext cx="1156082" cy="957000"/>
          </a:xfrm>
        </p:spPr>
        <p:txBody>
          <a:bodyPr/>
          <a:lstStyle>
            <a:lvl1pPr>
              <a:spcBef>
                <a:spcPts val="0"/>
              </a:spcBef>
              <a:defRPr sz="974" b="1" spc="-18" baseline="0"/>
            </a:lvl1pPr>
            <a:lvl2pPr marL="0" indent="0">
              <a:spcBef>
                <a:spcPts val="0"/>
              </a:spcBef>
              <a:buNone/>
              <a:defRPr sz="974"/>
            </a:lvl2pPr>
            <a:lvl3pPr>
              <a:defRPr sz="974"/>
            </a:lvl3pPr>
            <a:lvl4pPr>
              <a:defRPr sz="974"/>
            </a:lvl4pPr>
            <a:lvl5pPr>
              <a:defRPr sz="974"/>
            </a:lvl5pPr>
          </a:lstStyle>
          <a:p>
            <a:pPr lvl="0"/>
            <a:r>
              <a:rPr lang="en-US"/>
              <a:t>Click to edit Master text styles</a:t>
            </a:r>
          </a:p>
          <a:p>
            <a:pPr lvl="1"/>
            <a:r>
              <a:rPr lang="en-US"/>
              <a:t>Second level</a:t>
            </a:r>
          </a:p>
        </p:txBody>
      </p:sp>
      <p:cxnSp>
        <p:nvCxnSpPr>
          <p:cNvPr id="13" name="Straight Connector 12">
            <a:extLst>
              <a:ext uri="{FF2B5EF4-FFF2-40B4-BE49-F238E27FC236}">
                <a16:creationId xmlns:a16="http://schemas.microsoft.com/office/drawing/2014/main" id="{BB7CDB10-FF5D-CBAE-44F7-BBBA07F1DA35}"/>
              </a:ext>
            </a:extLst>
          </p:cNvPr>
          <p:cNvCxnSpPr/>
          <p:nvPr userDrawn="1"/>
        </p:nvCxnSpPr>
        <p:spPr>
          <a:xfrm>
            <a:off x="4819821" y="1684320"/>
            <a:ext cx="265111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Picture Placeholder 9">
            <a:extLst>
              <a:ext uri="{FF2B5EF4-FFF2-40B4-BE49-F238E27FC236}">
                <a16:creationId xmlns:a16="http://schemas.microsoft.com/office/drawing/2014/main" id="{61ECCAA8-06BB-7B14-98E8-3B645607357C}"/>
              </a:ext>
            </a:extLst>
          </p:cNvPr>
          <p:cNvSpPr>
            <a:spLocks noGrp="1"/>
          </p:cNvSpPr>
          <p:nvPr>
            <p:ph type="pic" sz="quarter" idx="17"/>
          </p:nvPr>
        </p:nvSpPr>
        <p:spPr>
          <a:xfrm>
            <a:off x="4819821" y="1781588"/>
            <a:ext cx="1160302" cy="1160529"/>
          </a:xfrm>
          <a:prstGeom prst="ellipse">
            <a:avLst/>
          </a:prstGeom>
        </p:spPr>
        <p:txBody>
          <a:bodyPr/>
          <a:lstStyle>
            <a:lvl1pPr>
              <a:defRPr sz="974"/>
            </a:lvl1pPr>
          </a:lstStyle>
          <a:p>
            <a:r>
              <a:rPr lang="en-US"/>
              <a:t>Click icon to add picture</a:t>
            </a:r>
            <a:endParaRPr lang="en-GB"/>
          </a:p>
        </p:txBody>
      </p:sp>
      <p:sp>
        <p:nvSpPr>
          <p:cNvPr id="15" name="Text Placeholder 2">
            <a:extLst>
              <a:ext uri="{FF2B5EF4-FFF2-40B4-BE49-F238E27FC236}">
                <a16:creationId xmlns:a16="http://schemas.microsoft.com/office/drawing/2014/main" id="{B1DE80F1-723B-6AA6-33DA-488AECB29C54}"/>
              </a:ext>
            </a:extLst>
          </p:cNvPr>
          <p:cNvSpPr>
            <a:spLocks noGrp="1"/>
          </p:cNvSpPr>
          <p:nvPr>
            <p:ph type="body" sz="quarter" idx="18"/>
          </p:nvPr>
        </p:nvSpPr>
        <p:spPr>
          <a:xfrm>
            <a:off x="9300694" y="1818865"/>
            <a:ext cx="1156082" cy="957000"/>
          </a:xfrm>
        </p:spPr>
        <p:txBody>
          <a:bodyPr/>
          <a:lstStyle>
            <a:lvl1pPr>
              <a:spcBef>
                <a:spcPts val="0"/>
              </a:spcBef>
              <a:defRPr sz="974" b="1" spc="-18" baseline="0"/>
            </a:lvl1pPr>
            <a:lvl2pPr marL="0" indent="0">
              <a:spcBef>
                <a:spcPts val="0"/>
              </a:spcBef>
              <a:buNone/>
              <a:defRPr sz="974" spc="-18" baseline="0"/>
            </a:lvl2pPr>
            <a:lvl3pPr>
              <a:defRPr sz="974"/>
            </a:lvl3pPr>
            <a:lvl4pPr>
              <a:defRPr sz="974"/>
            </a:lvl4pPr>
            <a:lvl5pPr>
              <a:defRPr sz="974"/>
            </a:lvl5pPr>
          </a:lstStyle>
          <a:p>
            <a:pPr lvl="0"/>
            <a:r>
              <a:rPr lang="en-US"/>
              <a:t>Click to edit Master text styles</a:t>
            </a:r>
          </a:p>
          <a:p>
            <a:pPr lvl="1"/>
            <a:r>
              <a:rPr lang="en-US"/>
              <a:t>Second level</a:t>
            </a:r>
          </a:p>
        </p:txBody>
      </p:sp>
      <p:cxnSp>
        <p:nvCxnSpPr>
          <p:cNvPr id="16" name="Straight Connector 15">
            <a:extLst>
              <a:ext uri="{FF2B5EF4-FFF2-40B4-BE49-F238E27FC236}">
                <a16:creationId xmlns:a16="http://schemas.microsoft.com/office/drawing/2014/main" id="{5156B982-633C-A3E0-CD3C-C8FCBD90ABB4}"/>
              </a:ext>
            </a:extLst>
          </p:cNvPr>
          <p:cNvCxnSpPr/>
          <p:nvPr userDrawn="1"/>
        </p:nvCxnSpPr>
        <p:spPr>
          <a:xfrm>
            <a:off x="7805662" y="1684320"/>
            <a:ext cx="265111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Picture Placeholder 9">
            <a:extLst>
              <a:ext uri="{FF2B5EF4-FFF2-40B4-BE49-F238E27FC236}">
                <a16:creationId xmlns:a16="http://schemas.microsoft.com/office/drawing/2014/main" id="{93618373-2EC7-7B01-C9DD-8C55A35B698B}"/>
              </a:ext>
            </a:extLst>
          </p:cNvPr>
          <p:cNvSpPr>
            <a:spLocks noGrp="1"/>
          </p:cNvSpPr>
          <p:nvPr>
            <p:ph type="pic" sz="quarter" idx="19"/>
          </p:nvPr>
        </p:nvSpPr>
        <p:spPr>
          <a:xfrm>
            <a:off x="7805662" y="1781588"/>
            <a:ext cx="1160302" cy="1160529"/>
          </a:xfrm>
          <a:prstGeom prst="ellipse">
            <a:avLst/>
          </a:prstGeom>
        </p:spPr>
        <p:txBody>
          <a:bodyPr/>
          <a:lstStyle>
            <a:lvl1pPr>
              <a:defRPr sz="974"/>
            </a:lvl1pPr>
          </a:lstStyle>
          <a:p>
            <a:r>
              <a:rPr lang="en-US"/>
              <a:t>Click icon to add picture</a:t>
            </a:r>
            <a:endParaRPr lang="en-GB"/>
          </a:p>
        </p:txBody>
      </p:sp>
      <p:sp>
        <p:nvSpPr>
          <p:cNvPr id="18" name="Text Placeholder 2">
            <a:extLst>
              <a:ext uri="{FF2B5EF4-FFF2-40B4-BE49-F238E27FC236}">
                <a16:creationId xmlns:a16="http://schemas.microsoft.com/office/drawing/2014/main" id="{5F092E05-F1B4-C063-62A0-2EE67E0C82A6}"/>
              </a:ext>
            </a:extLst>
          </p:cNvPr>
          <p:cNvSpPr>
            <a:spLocks noGrp="1"/>
          </p:cNvSpPr>
          <p:nvPr>
            <p:ph type="body" sz="quarter" idx="20"/>
          </p:nvPr>
        </p:nvSpPr>
        <p:spPr>
          <a:xfrm>
            <a:off x="3329011" y="3168801"/>
            <a:ext cx="1156082" cy="957000"/>
          </a:xfrm>
        </p:spPr>
        <p:txBody>
          <a:bodyPr/>
          <a:lstStyle>
            <a:lvl1pPr>
              <a:spcBef>
                <a:spcPts val="0"/>
              </a:spcBef>
              <a:defRPr sz="974" b="1" spc="-18" baseline="0"/>
            </a:lvl1pPr>
            <a:lvl2pPr marL="0" indent="0">
              <a:spcBef>
                <a:spcPts val="0"/>
              </a:spcBef>
              <a:buNone/>
              <a:defRPr sz="974" spc="-18" baseline="0"/>
            </a:lvl2pPr>
            <a:lvl3pPr>
              <a:defRPr sz="974"/>
            </a:lvl3pPr>
            <a:lvl4pPr>
              <a:defRPr sz="974"/>
            </a:lvl4pPr>
            <a:lvl5pPr>
              <a:defRPr sz="974"/>
            </a:lvl5pPr>
          </a:lstStyle>
          <a:p>
            <a:pPr lvl="0"/>
            <a:r>
              <a:rPr lang="en-US"/>
              <a:t>Click to edit Master text styles</a:t>
            </a:r>
          </a:p>
          <a:p>
            <a:pPr lvl="1"/>
            <a:r>
              <a:rPr lang="en-US"/>
              <a:t>Second level</a:t>
            </a:r>
          </a:p>
        </p:txBody>
      </p:sp>
      <p:cxnSp>
        <p:nvCxnSpPr>
          <p:cNvPr id="19" name="Straight Connector 18">
            <a:extLst>
              <a:ext uri="{FF2B5EF4-FFF2-40B4-BE49-F238E27FC236}">
                <a16:creationId xmlns:a16="http://schemas.microsoft.com/office/drawing/2014/main" id="{9FDBAC7C-181A-844C-D40F-F98598DC3E63}"/>
              </a:ext>
            </a:extLst>
          </p:cNvPr>
          <p:cNvCxnSpPr/>
          <p:nvPr userDrawn="1"/>
        </p:nvCxnSpPr>
        <p:spPr>
          <a:xfrm>
            <a:off x="1833979" y="3034255"/>
            <a:ext cx="265111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Picture Placeholder 9">
            <a:extLst>
              <a:ext uri="{FF2B5EF4-FFF2-40B4-BE49-F238E27FC236}">
                <a16:creationId xmlns:a16="http://schemas.microsoft.com/office/drawing/2014/main" id="{1239B048-471E-DD24-B378-A6F36FB6B735}"/>
              </a:ext>
            </a:extLst>
          </p:cNvPr>
          <p:cNvSpPr>
            <a:spLocks noGrp="1"/>
          </p:cNvSpPr>
          <p:nvPr>
            <p:ph type="pic" sz="quarter" idx="21"/>
          </p:nvPr>
        </p:nvSpPr>
        <p:spPr>
          <a:xfrm>
            <a:off x="1833979" y="3131523"/>
            <a:ext cx="1160302" cy="1160529"/>
          </a:xfrm>
          <a:prstGeom prst="ellipse">
            <a:avLst/>
          </a:prstGeom>
        </p:spPr>
        <p:txBody>
          <a:bodyPr/>
          <a:lstStyle>
            <a:lvl1pPr>
              <a:defRPr sz="974"/>
            </a:lvl1pPr>
          </a:lstStyle>
          <a:p>
            <a:r>
              <a:rPr lang="en-US"/>
              <a:t>Click icon to add picture</a:t>
            </a:r>
            <a:endParaRPr lang="en-GB"/>
          </a:p>
        </p:txBody>
      </p:sp>
      <p:sp>
        <p:nvSpPr>
          <p:cNvPr id="21" name="Text Placeholder 2">
            <a:extLst>
              <a:ext uri="{FF2B5EF4-FFF2-40B4-BE49-F238E27FC236}">
                <a16:creationId xmlns:a16="http://schemas.microsoft.com/office/drawing/2014/main" id="{11C7174F-ED8E-8D7E-8EA5-06F2BEDBF14A}"/>
              </a:ext>
            </a:extLst>
          </p:cNvPr>
          <p:cNvSpPr>
            <a:spLocks noGrp="1"/>
          </p:cNvSpPr>
          <p:nvPr>
            <p:ph type="body" sz="quarter" idx="22"/>
          </p:nvPr>
        </p:nvSpPr>
        <p:spPr>
          <a:xfrm>
            <a:off x="6314852" y="3168801"/>
            <a:ext cx="1156082" cy="957000"/>
          </a:xfrm>
        </p:spPr>
        <p:txBody>
          <a:bodyPr/>
          <a:lstStyle>
            <a:lvl1pPr>
              <a:spcBef>
                <a:spcPts val="0"/>
              </a:spcBef>
              <a:defRPr sz="974" b="1" spc="-18" baseline="0"/>
            </a:lvl1pPr>
            <a:lvl2pPr marL="0" indent="0">
              <a:spcBef>
                <a:spcPts val="0"/>
              </a:spcBef>
              <a:buNone/>
              <a:defRPr sz="974" spc="-18" baseline="0"/>
            </a:lvl2pPr>
            <a:lvl3pPr>
              <a:defRPr sz="974"/>
            </a:lvl3pPr>
            <a:lvl4pPr>
              <a:defRPr sz="974"/>
            </a:lvl4pPr>
            <a:lvl5pPr>
              <a:defRPr sz="974"/>
            </a:lvl5pPr>
          </a:lstStyle>
          <a:p>
            <a:pPr lvl="0"/>
            <a:r>
              <a:rPr lang="en-US"/>
              <a:t>Click to edit Master text styles</a:t>
            </a:r>
          </a:p>
          <a:p>
            <a:pPr lvl="1"/>
            <a:r>
              <a:rPr lang="en-US"/>
              <a:t>Second level</a:t>
            </a:r>
          </a:p>
        </p:txBody>
      </p:sp>
      <p:cxnSp>
        <p:nvCxnSpPr>
          <p:cNvPr id="22" name="Straight Connector 21">
            <a:extLst>
              <a:ext uri="{FF2B5EF4-FFF2-40B4-BE49-F238E27FC236}">
                <a16:creationId xmlns:a16="http://schemas.microsoft.com/office/drawing/2014/main" id="{6351D64D-4E3D-D570-AEB5-67BAD73C556D}"/>
              </a:ext>
            </a:extLst>
          </p:cNvPr>
          <p:cNvCxnSpPr/>
          <p:nvPr userDrawn="1"/>
        </p:nvCxnSpPr>
        <p:spPr>
          <a:xfrm>
            <a:off x="4819821" y="3034255"/>
            <a:ext cx="265111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Picture Placeholder 9">
            <a:extLst>
              <a:ext uri="{FF2B5EF4-FFF2-40B4-BE49-F238E27FC236}">
                <a16:creationId xmlns:a16="http://schemas.microsoft.com/office/drawing/2014/main" id="{FFCADCC4-7E24-BF7A-D2E5-BB35D821DE80}"/>
              </a:ext>
            </a:extLst>
          </p:cNvPr>
          <p:cNvSpPr>
            <a:spLocks noGrp="1"/>
          </p:cNvSpPr>
          <p:nvPr>
            <p:ph type="pic" sz="quarter" idx="23"/>
          </p:nvPr>
        </p:nvSpPr>
        <p:spPr>
          <a:xfrm>
            <a:off x="4819821" y="3131523"/>
            <a:ext cx="1160302" cy="1160529"/>
          </a:xfrm>
          <a:prstGeom prst="ellipse">
            <a:avLst/>
          </a:prstGeom>
        </p:spPr>
        <p:txBody>
          <a:bodyPr/>
          <a:lstStyle>
            <a:lvl1pPr>
              <a:defRPr sz="974"/>
            </a:lvl1pPr>
          </a:lstStyle>
          <a:p>
            <a:r>
              <a:rPr lang="en-US"/>
              <a:t>Click icon to add picture</a:t>
            </a:r>
            <a:endParaRPr lang="en-GB"/>
          </a:p>
        </p:txBody>
      </p:sp>
      <p:sp>
        <p:nvSpPr>
          <p:cNvPr id="24" name="Text Placeholder 2">
            <a:extLst>
              <a:ext uri="{FF2B5EF4-FFF2-40B4-BE49-F238E27FC236}">
                <a16:creationId xmlns:a16="http://schemas.microsoft.com/office/drawing/2014/main" id="{36AFBC92-1139-EA71-55EC-681670D4A03E}"/>
              </a:ext>
            </a:extLst>
          </p:cNvPr>
          <p:cNvSpPr>
            <a:spLocks noGrp="1"/>
          </p:cNvSpPr>
          <p:nvPr>
            <p:ph type="body" sz="quarter" idx="24"/>
          </p:nvPr>
        </p:nvSpPr>
        <p:spPr>
          <a:xfrm>
            <a:off x="9300694" y="3168801"/>
            <a:ext cx="1156082" cy="957000"/>
          </a:xfrm>
        </p:spPr>
        <p:txBody>
          <a:bodyPr/>
          <a:lstStyle>
            <a:lvl1pPr>
              <a:spcBef>
                <a:spcPts val="0"/>
              </a:spcBef>
              <a:defRPr sz="974" b="1" spc="-18" baseline="0"/>
            </a:lvl1pPr>
            <a:lvl2pPr marL="0" indent="0">
              <a:spcBef>
                <a:spcPts val="0"/>
              </a:spcBef>
              <a:buNone/>
              <a:defRPr sz="974" spc="-18" baseline="0"/>
            </a:lvl2pPr>
            <a:lvl3pPr>
              <a:defRPr sz="974"/>
            </a:lvl3pPr>
            <a:lvl4pPr>
              <a:defRPr sz="974"/>
            </a:lvl4pPr>
            <a:lvl5pPr>
              <a:defRPr sz="974"/>
            </a:lvl5pPr>
          </a:lstStyle>
          <a:p>
            <a:pPr lvl="0"/>
            <a:r>
              <a:rPr lang="en-US"/>
              <a:t>Click to edit Master text styles</a:t>
            </a:r>
          </a:p>
          <a:p>
            <a:pPr lvl="1"/>
            <a:r>
              <a:rPr lang="en-US"/>
              <a:t>Second level</a:t>
            </a:r>
          </a:p>
        </p:txBody>
      </p:sp>
      <p:cxnSp>
        <p:nvCxnSpPr>
          <p:cNvPr id="25" name="Straight Connector 24">
            <a:extLst>
              <a:ext uri="{FF2B5EF4-FFF2-40B4-BE49-F238E27FC236}">
                <a16:creationId xmlns:a16="http://schemas.microsoft.com/office/drawing/2014/main" id="{106C7C73-1BDA-EABC-9E6D-17AF57245A1A}"/>
              </a:ext>
            </a:extLst>
          </p:cNvPr>
          <p:cNvCxnSpPr/>
          <p:nvPr userDrawn="1"/>
        </p:nvCxnSpPr>
        <p:spPr>
          <a:xfrm>
            <a:off x="7805662" y="3034255"/>
            <a:ext cx="265111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Picture Placeholder 9">
            <a:extLst>
              <a:ext uri="{FF2B5EF4-FFF2-40B4-BE49-F238E27FC236}">
                <a16:creationId xmlns:a16="http://schemas.microsoft.com/office/drawing/2014/main" id="{11AD876B-B69A-35A8-AE41-741C31F9CB69}"/>
              </a:ext>
            </a:extLst>
          </p:cNvPr>
          <p:cNvSpPr>
            <a:spLocks noGrp="1"/>
          </p:cNvSpPr>
          <p:nvPr>
            <p:ph type="pic" sz="quarter" idx="25"/>
          </p:nvPr>
        </p:nvSpPr>
        <p:spPr>
          <a:xfrm>
            <a:off x="7805662" y="3131523"/>
            <a:ext cx="1160302" cy="1160529"/>
          </a:xfrm>
          <a:prstGeom prst="ellipse">
            <a:avLst/>
          </a:prstGeom>
        </p:spPr>
        <p:txBody>
          <a:bodyPr/>
          <a:lstStyle>
            <a:lvl1pPr>
              <a:defRPr sz="974"/>
            </a:lvl1pPr>
          </a:lstStyle>
          <a:p>
            <a:r>
              <a:rPr lang="en-US"/>
              <a:t>Click icon to add picture</a:t>
            </a:r>
            <a:endParaRPr lang="en-GB"/>
          </a:p>
        </p:txBody>
      </p:sp>
      <p:sp>
        <p:nvSpPr>
          <p:cNvPr id="27" name="Text Placeholder 2">
            <a:extLst>
              <a:ext uri="{FF2B5EF4-FFF2-40B4-BE49-F238E27FC236}">
                <a16:creationId xmlns:a16="http://schemas.microsoft.com/office/drawing/2014/main" id="{4C181912-F13E-A8CD-073E-C152DD0B7E01}"/>
              </a:ext>
            </a:extLst>
          </p:cNvPr>
          <p:cNvSpPr>
            <a:spLocks noGrp="1"/>
          </p:cNvSpPr>
          <p:nvPr>
            <p:ph type="body" sz="quarter" idx="26"/>
          </p:nvPr>
        </p:nvSpPr>
        <p:spPr>
          <a:xfrm>
            <a:off x="3329011" y="4515013"/>
            <a:ext cx="1156082" cy="957000"/>
          </a:xfrm>
        </p:spPr>
        <p:txBody>
          <a:bodyPr/>
          <a:lstStyle>
            <a:lvl1pPr>
              <a:spcBef>
                <a:spcPts val="0"/>
              </a:spcBef>
              <a:defRPr sz="974" b="1" spc="-18" baseline="0"/>
            </a:lvl1pPr>
            <a:lvl2pPr marL="0" indent="0">
              <a:spcBef>
                <a:spcPts val="0"/>
              </a:spcBef>
              <a:buNone/>
              <a:defRPr sz="974" spc="-18" baseline="0"/>
            </a:lvl2pPr>
            <a:lvl3pPr>
              <a:defRPr sz="974"/>
            </a:lvl3pPr>
            <a:lvl4pPr>
              <a:defRPr sz="974"/>
            </a:lvl4pPr>
            <a:lvl5pPr>
              <a:defRPr sz="974"/>
            </a:lvl5pPr>
          </a:lstStyle>
          <a:p>
            <a:pPr lvl="0"/>
            <a:r>
              <a:rPr lang="en-US"/>
              <a:t>Click to edit Master text styles</a:t>
            </a:r>
          </a:p>
          <a:p>
            <a:pPr lvl="1"/>
            <a:r>
              <a:rPr lang="en-US"/>
              <a:t>Second level</a:t>
            </a:r>
          </a:p>
        </p:txBody>
      </p:sp>
      <p:cxnSp>
        <p:nvCxnSpPr>
          <p:cNvPr id="28" name="Straight Connector 27">
            <a:extLst>
              <a:ext uri="{FF2B5EF4-FFF2-40B4-BE49-F238E27FC236}">
                <a16:creationId xmlns:a16="http://schemas.microsoft.com/office/drawing/2014/main" id="{401D1FB8-EFEA-8529-2358-36BC898F97EC}"/>
              </a:ext>
            </a:extLst>
          </p:cNvPr>
          <p:cNvCxnSpPr/>
          <p:nvPr userDrawn="1"/>
        </p:nvCxnSpPr>
        <p:spPr>
          <a:xfrm>
            <a:off x="1833979" y="4380468"/>
            <a:ext cx="265111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Picture Placeholder 9">
            <a:extLst>
              <a:ext uri="{FF2B5EF4-FFF2-40B4-BE49-F238E27FC236}">
                <a16:creationId xmlns:a16="http://schemas.microsoft.com/office/drawing/2014/main" id="{4A304C8C-D9F9-8769-BB54-F946BDC0CA49}"/>
              </a:ext>
            </a:extLst>
          </p:cNvPr>
          <p:cNvSpPr>
            <a:spLocks noGrp="1"/>
          </p:cNvSpPr>
          <p:nvPr>
            <p:ph type="pic" sz="quarter" idx="27"/>
          </p:nvPr>
        </p:nvSpPr>
        <p:spPr>
          <a:xfrm>
            <a:off x="1833979" y="4477736"/>
            <a:ext cx="1160302" cy="1160529"/>
          </a:xfrm>
          <a:prstGeom prst="ellipse">
            <a:avLst/>
          </a:prstGeom>
        </p:spPr>
        <p:txBody>
          <a:bodyPr/>
          <a:lstStyle>
            <a:lvl1pPr>
              <a:defRPr sz="974"/>
            </a:lvl1pPr>
          </a:lstStyle>
          <a:p>
            <a:r>
              <a:rPr lang="en-US"/>
              <a:t>Click icon to add picture</a:t>
            </a:r>
            <a:endParaRPr lang="en-GB"/>
          </a:p>
        </p:txBody>
      </p:sp>
      <p:sp>
        <p:nvSpPr>
          <p:cNvPr id="30" name="Text Placeholder 2">
            <a:extLst>
              <a:ext uri="{FF2B5EF4-FFF2-40B4-BE49-F238E27FC236}">
                <a16:creationId xmlns:a16="http://schemas.microsoft.com/office/drawing/2014/main" id="{228C120A-4D4B-3946-F6A8-67125A6BC25B}"/>
              </a:ext>
            </a:extLst>
          </p:cNvPr>
          <p:cNvSpPr>
            <a:spLocks noGrp="1"/>
          </p:cNvSpPr>
          <p:nvPr>
            <p:ph type="body" sz="quarter" idx="28"/>
          </p:nvPr>
        </p:nvSpPr>
        <p:spPr>
          <a:xfrm>
            <a:off x="6314852" y="4515013"/>
            <a:ext cx="1156082" cy="957000"/>
          </a:xfrm>
        </p:spPr>
        <p:txBody>
          <a:bodyPr/>
          <a:lstStyle>
            <a:lvl1pPr>
              <a:spcBef>
                <a:spcPts val="0"/>
              </a:spcBef>
              <a:defRPr sz="974" b="1" spc="-18" baseline="0"/>
            </a:lvl1pPr>
            <a:lvl2pPr marL="0" indent="0">
              <a:spcBef>
                <a:spcPts val="0"/>
              </a:spcBef>
              <a:buNone/>
              <a:defRPr sz="974" spc="-18" baseline="0"/>
            </a:lvl2pPr>
            <a:lvl3pPr>
              <a:defRPr sz="974"/>
            </a:lvl3pPr>
            <a:lvl4pPr>
              <a:defRPr sz="974"/>
            </a:lvl4pPr>
            <a:lvl5pPr>
              <a:defRPr sz="974"/>
            </a:lvl5pPr>
          </a:lstStyle>
          <a:p>
            <a:pPr lvl="0"/>
            <a:r>
              <a:rPr lang="en-US"/>
              <a:t>Click to edit Master text styles</a:t>
            </a:r>
          </a:p>
          <a:p>
            <a:pPr lvl="1"/>
            <a:r>
              <a:rPr lang="en-US"/>
              <a:t>Second level</a:t>
            </a:r>
          </a:p>
        </p:txBody>
      </p:sp>
      <p:cxnSp>
        <p:nvCxnSpPr>
          <p:cNvPr id="31" name="Straight Connector 30">
            <a:extLst>
              <a:ext uri="{FF2B5EF4-FFF2-40B4-BE49-F238E27FC236}">
                <a16:creationId xmlns:a16="http://schemas.microsoft.com/office/drawing/2014/main" id="{CA55D347-5750-CC24-D204-3AAE76B2B386}"/>
              </a:ext>
            </a:extLst>
          </p:cNvPr>
          <p:cNvCxnSpPr/>
          <p:nvPr userDrawn="1"/>
        </p:nvCxnSpPr>
        <p:spPr>
          <a:xfrm>
            <a:off x="4819821" y="4380468"/>
            <a:ext cx="265111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Picture Placeholder 9">
            <a:extLst>
              <a:ext uri="{FF2B5EF4-FFF2-40B4-BE49-F238E27FC236}">
                <a16:creationId xmlns:a16="http://schemas.microsoft.com/office/drawing/2014/main" id="{C26675D6-A943-0387-4E58-88CCEFC5DF4C}"/>
              </a:ext>
            </a:extLst>
          </p:cNvPr>
          <p:cNvSpPr>
            <a:spLocks noGrp="1"/>
          </p:cNvSpPr>
          <p:nvPr>
            <p:ph type="pic" sz="quarter" idx="29"/>
          </p:nvPr>
        </p:nvSpPr>
        <p:spPr>
          <a:xfrm>
            <a:off x="4819821" y="4477736"/>
            <a:ext cx="1160302" cy="1160529"/>
          </a:xfrm>
          <a:prstGeom prst="ellipse">
            <a:avLst/>
          </a:prstGeom>
        </p:spPr>
        <p:txBody>
          <a:bodyPr/>
          <a:lstStyle>
            <a:lvl1pPr>
              <a:defRPr sz="974"/>
            </a:lvl1pPr>
          </a:lstStyle>
          <a:p>
            <a:r>
              <a:rPr lang="en-US"/>
              <a:t>Click icon to add picture</a:t>
            </a:r>
            <a:endParaRPr lang="en-GB"/>
          </a:p>
        </p:txBody>
      </p:sp>
      <p:sp>
        <p:nvSpPr>
          <p:cNvPr id="33" name="Text Placeholder 2">
            <a:extLst>
              <a:ext uri="{FF2B5EF4-FFF2-40B4-BE49-F238E27FC236}">
                <a16:creationId xmlns:a16="http://schemas.microsoft.com/office/drawing/2014/main" id="{7702F31A-5291-1DB0-9A99-58BFBFF39752}"/>
              </a:ext>
            </a:extLst>
          </p:cNvPr>
          <p:cNvSpPr>
            <a:spLocks noGrp="1"/>
          </p:cNvSpPr>
          <p:nvPr>
            <p:ph type="body" sz="quarter" idx="30"/>
          </p:nvPr>
        </p:nvSpPr>
        <p:spPr>
          <a:xfrm>
            <a:off x="9300694" y="4515013"/>
            <a:ext cx="1156082" cy="957000"/>
          </a:xfrm>
        </p:spPr>
        <p:txBody>
          <a:bodyPr/>
          <a:lstStyle>
            <a:lvl1pPr>
              <a:spcBef>
                <a:spcPts val="0"/>
              </a:spcBef>
              <a:defRPr sz="974" b="1" spc="-18" baseline="0"/>
            </a:lvl1pPr>
            <a:lvl2pPr marL="0" indent="0">
              <a:spcBef>
                <a:spcPts val="0"/>
              </a:spcBef>
              <a:buNone/>
              <a:defRPr sz="974" spc="-18" baseline="0"/>
            </a:lvl2pPr>
            <a:lvl3pPr>
              <a:defRPr sz="974"/>
            </a:lvl3pPr>
            <a:lvl4pPr>
              <a:defRPr sz="974"/>
            </a:lvl4pPr>
            <a:lvl5pPr>
              <a:defRPr sz="974"/>
            </a:lvl5pPr>
          </a:lstStyle>
          <a:p>
            <a:pPr lvl="0"/>
            <a:r>
              <a:rPr lang="en-US"/>
              <a:t>Click to edit Master text styles</a:t>
            </a:r>
          </a:p>
          <a:p>
            <a:pPr lvl="1"/>
            <a:r>
              <a:rPr lang="en-US"/>
              <a:t>Second level</a:t>
            </a:r>
          </a:p>
        </p:txBody>
      </p:sp>
      <p:cxnSp>
        <p:nvCxnSpPr>
          <p:cNvPr id="34" name="Straight Connector 33">
            <a:extLst>
              <a:ext uri="{FF2B5EF4-FFF2-40B4-BE49-F238E27FC236}">
                <a16:creationId xmlns:a16="http://schemas.microsoft.com/office/drawing/2014/main" id="{6736D261-E204-F58F-E4CA-7E42BC8ED246}"/>
              </a:ext>
            </a:extLst>
          </p:cNvPr>
          <p:cNvCxnSpPr/>
          <p:nvPr userDrawn="1"/>
        </p:nvCxnSpPr>
        <p:spPr>
          <a:xfrm>
            <a:off x="7805662" y="4380468"/>
            <a:ext cx="265111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5" name="Picture Placeholder 9">
            <a:extLst>
              <a:ext uri="{FF2B5EF4-FFF2-40B4-BE49-F238E27FC236}">
                <a16:creationId xmlns:a16="http://schemas.microsoft.com/office/drawing/2014/main" id="{1D06E787-F757-4620-ECB5-F0F9C348A61D}"/>
              </a:ext>
            </a:extLst>
          </p:cNvPr>
          <p:cNvSpPr>
            <a:spLocks noGrp="1"/>
          </p:cNvSpPr>
          <p:nvPr>
            <p:ph type="pic" sz="quarter" idx="31"/>
          </p:nvPr>
        </p:nvSpPr>
        <p:spPr>
          <a:xfrm>
            <a:off x="7805662" y="4477736"/>
            <a:ext cx="1160302" cy="1160529"/>
          </a:xfrm>
          <a:prstGeom prst="ellipse">
            <a:avLst/>
          </a:prstGeom>
        </p:spPr>
        <p:txBody>
          <a:bodyPr/>
          <a:lstStyle>
            <a:lvl1pPr>
              <a:defRPr sz="974"/>
            </a:lvl1pPr>
          </a:lstStyle>
          <a:p>
            <a:r>
              <a:rPr lang="en-US"/>
              <a:t>Click icon to add picture</a:t>
            </a:r>
            <a:endParaRPr lang="en-GB"/>
          </a:p>
        </p:txBody>
      </p:sp>
      <p:sp>
        <p:nvSpPr>
          <p:cNvPr id="2" name="Date Placeholder 1">
            <a:extLst>
              <a:ext uri="{FF2B5EF4-FFF2-40B4-BE49-F238E27FC236}">
                <a16:creationId xmlns:a16="http://schemas.microsoft.com/office/drawing/2014/main" id="{D808892C-4201-A6AC-CC47-A12CD032EB4A}"/>
              </a:ext>
            </a:extLst>
          </p:cNvPr>
          <p:cNvSpPr>
            <a:spLocks noGrp="1"/>
          </p:cNvSpPr>
          <p:nvPr>
            <p:ph type="dt" sz="half" idx="32"/>
          </p:nvPr>
        </p:nvSpPr>
        <p:spPr>
          <a:xfrm>
            <a:off x="342115" y="1802350"/>
            <a:ext cx="1154675" cy="159500"/>
          </a:xfrm>
          <a:prstGeom prst="rect">
            <a:avLst/>
          </a:prstGeom>
        </p:spPr>
        <p:txBody>
          <a:bodyPr/>
          <a:lstStyle/>
          <a:p>
            <a:r>
              <a:rPr lang="en-US"/>
              <a:t>April 2023</a:t>
            </a:r>
            <a:endParaRPr lang="en-GB"/>
          </a:p>
        </p:txBody>
      </p:sp>
      <p:sp>
        <p:nvSpPr>
          <p:cNvPr id="7" name="Footer Placeholder 6">
            <a:extLst>
              <a:ext uri="{FF2B5EF4-FFF2-40B4-BE49-F238E27FC236}">
                <a16:creationId xmlns:a16="http://schemas.microsoft.com/office/drawing/2014/main" id="{4BE75CEB-5B11-43CA-9B09-97FAE6B4BD2E}"/>
              </a:ext>
            </a:extLst>
          </p:cNvPr>
          <p:cNvSpPr>
            <a:spLocks noGrp="1"/>
          </p:cNvSpPr>
          <p:nvPr>
            <p:ph type="ftr" sz="quarter" idx="33"/>
          </p:nvPr>
        </p:nvSpPr>
        <p:spPr>
          <a:xfrm>
            <a:off x="341762" y="1958661"/>
            <a:ext cx="1154542" cy="1749405"/>
          </a:xfrm>
          <a:prstGeom prst="rect">
            <a:avLst/>
          </a:prstGeom>
        </p:spPr>
        <p:txBody>
          <a:bodyPr/>
          <a:lstStyle/>
          <a:p>
            <a:endParaRPr lang="en-GB"/>
          </a:p>
        </p:txBody>
      </p:sp>
      <p:sp>
        <p:nvSpPr>
          <p:cNvPr id="9" name="Slide Number Placeholder 8">
            <a:extLst>
              <a:ext uri="{FF2B5EF4-FFF2-40B4-BE49-F238E27FC236}">
                <a16:creationId xmlns:a16="http://schemas.microsoft.com/office/drawing/2014/main" id="{7AC5A7C7-65F3-D2A9-46E5-48E22EF05AD8}"/>
              </a:ext>
            </a:extLst>
          </p:cNvPr>
          <p:cNvSpPr>
            <a:spLocks noGrp="1"/>
          </p:cNvSpPr>
          <p:nvPr>
            <p:ph type="sldNum" sz="quarter" idx="34"/>
          </p:nvPr>
        </p:nvSpPr>
        <p:spPr/>
        <p:txBody>
          <a:bodyPr/>
          <a:lstStyle/>
          <a:p>
            <a:r>
              <a:rPr lang="en-GB"/>
              <a:t>Page </a:t>
            </a:r>
            <a:fld id="{12F85B76-E480-4901-BAB3-25AC276908A3}" type="slidenum">
              <a:rPr lang="en-GB" smtClean="0"/>
              <a:pPr/>
              <a:t>‹#›</a:t>
            </a:fld>
            <a:endParaRPr lang="en-GB"/>
          </a:p>
        </p:txBody>
      </p:sp>
    </p:spTree>
    <p:extLst>
      <p:ext uri="{BB962C8B-B14F-4D97-AF65-F5344CB8AC3E}">
        <p14:creationId xmlns:p14="http://schemas.microsoft.com/office/powerpoint/2010/main" val="1607183995"/>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accent1"/>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A7C9888-8610-E4C4-857B-26FA11BA4E67}"/>
              </a:ext>
            </a:extLst>
          </p:cNvPr>
          <p:cNvSpPr>
            <a:spLocks noGrp="1"/>
          </p:cNvSpPr>
          <p:nvPr>
            <p:ph type="dt" sz="half" idx="15"/>
          </p:nvPr>
        </p:nvSpPr>
        <p:spPr>
          <a:xfrm>
            <a:off x="342115" y="1802350"/>
            <a:ext cx="1154675" cy="159500"/>
          </a:xfrm>
          <a:prstGeom prst="rect">
            <a:avLst/>
          </a:prstGeom>
        </p:spPr>
        <p:txBody>
          <a:bodyPr/>
          <a:lstStyle/>
          <a:p>
            <a:r>
              <a:rPr lang="en-US"/>
              <a:t>April 2023</a:t>
            </a:r>
            <a:endParaRPr lang="en-GB"/>
          </a:p>
        </p:txBody>
      </p:sp>
      <p:sp>
        <p:nvSpPr>
          <p:cNvPr id="3" name="Footer Placeholder 2">
            <a:extLst>
              <a:ext uri="{FF2B5EF4-FFF2-40B4-BE49-F238E27FC236}">
                <a16:creationId xmlns:a16="http://schemas.microsoft.com/office/drawing/2014/main" id="{DB997F6F-D546-2691-307F-583CFE738A05}"/>
              </a:ext>
            </a:extLst>
          </p:cNvPr>
          <p:cNvSpPr>
            <a:spLocks noGrp="1"/>
          </p:cNvSpPr>
          <p:nvPr>
            <p:ph type="ftr" sz="quarter" idx="16"/>
          </p:nvPr>
        </p:nvSpPr>
        <p:spPr>
          <a:xfrm>
            <a:off x="341762" y="1958661"/>
            <a:ext cx="1154542" cy="1749405"/>
          </a:xfrm>
          <a:prstGeom prst="rect">
            <a:avLst/>
          </a:prstGeom>
        </p:spPr>
        <p:txBody>
          <a:bodyPr/>
          <a:lstStyle/>
          <a:p>
            <a:endParaRPr lang="en-GB"/>
          </a:p>
        </p:txBody>
      </p:sp>
      <p:sp>
        <p:nvSpPr>
          <p:cNvPr id="7" name="Slide Number Placeholder 6">
            <a:extLst>
              <a:ext uri="{FF2B5EF4-FFF2-40B4-BE49-F238E27FC236}">
                <a16:creationId xmlns:a16="http://schemas.microsoft.com/office/drawing/2014/main" id="{F81579E4-7EA0-7240-AA41-4E56B8821E87}"/>
              </a:ext>
            </a:extLst>
          </p:cNvPr>
          <p:cNvSpPr>
            <a:spLocks noGrp="1"/>
          </p:cNvSpPr>
          <p:nvPr>
            <p:ph type="sldNum" sz="quarter" idx="17"/>
          </p:nvPr>
        </p:nvSpPr>
        <p:spPr/>
        <p:txBody>
          <a:bodyPr/>
          <a:lstStyle/>
          <a:p>
            <a:r>
              <a:rPr lang="en-GB"/>
              <a:t>Page </a:t>
            </a:r>
            <a:fld id="{12F85B76-E480-4901-BAB3-25AC276908A3}" type="slidenum">
              <a:rPr lang="en-GB" smtClean="0"/>
              <a:pPr/>
              <a:t>‹#›</a:t>
            </a:fld>
            <a:endParaRPr lang="en-GB"/>
          </a:p>
        </p:txBody>
      </p:sp>
      <p:sp>
        <p:nvSpPr>
          <p:cNvPr id="5" name="Text Placeholder 4">
            <a:extLst>
              <a:ext uri="{FF2B5EF4-FFF2-40B4-BE49-F238E27FC236}">
                <a16:creationId xmlns:a16="http://schemas.microsoft.com/office/drawing/2014/main" id="{AE8F96A6-C4E4-9985-E3B0-5ED94C8B33F9}"/>
              </a:ext>
            </a:extLst>
          </p:cNvPr>
          <p:cNvSpPr>
            <a:spLocks noGrp="1"/>
          </p:cNvSpPr>
          <p:nvPr>
            <p:ph type="body" sz="quarter" idx="18"/>
          </p:nvPr>
        </p:nvSpPr>
        <p:spPr>
          <a:xfrm>
            <a:off x="1833979" y="1583945"/>
            <a:ext cx="8624203" cy="4149770"/>
          </a:xfrm>
        </p:spPr>
        <p:txBody>
          <a:bodyPr/>
          <a:lstStyle>
            <a:lvl1pPr>
              <a:spcBef>
                <a:spcPts val="0"/>
              </a:spcBef>
              <a:defRPr sz="3544" spc="-71" baseline="0">
                <a:solidFill>
                  <a:schemeClr val="tx1"/>
                </a:solidFill>
                <a:latin typeface="+mj-lt"/>
              </a:defRPr>
            </a:lvl1pPr>
            <a:lvl2pPr marL="0" indent="0">
              <a:spcBef>
                <a:spcPts val="1772"/>
              </a:spcBef>
              <a:buNone/>
              <a:defRPr sz="1595" spc="-18" baseline="0">
                <a:solidFill>
                  <a:schemeClr val="tx1"/>
                </a:solidFill>
              </a:defRPr>
            </a:lvl2pPr>
            <a:lvl3pPr marL="0" indent="0">
              <a:spcBef>
                <a:spcPts val="0"/>
              </a:spcBef>
              <a:buNone/>
              <a:defRPr spc="-18" baseline="0">
                <a:solidFill>
                  <a:schemeClr val="tx1"/>
                </a:solidFill>
                <a:latin typeface="+mj-lt"/>
              </a:defRPr>
            </a:lvl3pPr>
            <a:lvl4pPr>
              <a:defRPr>
                <a:solidFill>
                  <a:srgbClr val="FF0000"/>
                </a:solidFill>
              </a:defRPr>
            </a:lvl4pPr>
            <a:lvl5pPr>
              <a:defRPr>
                <a:solidFill>
                  <a:srgbClr val="FF0000"/>
                </a:solidFill>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93348741"/>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Title, Text and 3 Charts">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6B253D75-D37B-26DE-1E24-3909A732E4F7}"/>
              </a:ext>
            </a:extLst>
          </p:cNvPr>
          <p:cNvSpPr>
            <a:spLocks noGrp="1"/>
          </p:cNvSpPr>
          <p:nvPr>
            <p:ph type="body" sz="quarter" idx="13"/>
          </p:nvPr>
        </p:nvSpPr>
        <p:spPr>
          <a:xfrm>
            <a:off x="1833980" y="296671"/>
            <a:ext cx="4144737" cy="718968"/>
          </a:xfrm>
        </p:spPr>
        <p:txBody>
          <a:bodyPr/>
          <a:lstStyle>
            <a:lvl1pPr marL="0" indent="0">
              <a:spcBef>
                <a:spcPts val="0"/>
              </a:spcBef>
              <a:buNone/>
              <a:defRPr sz="1595" b="1" spc="-18" baseline="0">
                <a:solidFill>
                  <a:schemeClr val="tx1"/>
                </a:solidFill>
              </a:defRPr>
            </a:lvl1pPr>
            <a:lvl2pPr marL="0" indent="0">
              <a:spcBef>
                <a:spcPts val="0"/>
              </a:spcBef>
              <a:buNone/>
              <a:defRPr sz="1595" spc="-18" baseline="0">
                <a:solidFill>
                  <a:schemeClr val="tx1"/>
                </a:solidFill>
              </a:defRPr>
            </a:lvl2pPr>
            <a:lvl3pPr marL="446494" indent="0">
              <a:buNone/>
              <a:defRPr>
                <a:solidFill>
                  <a:srgbClr val="FF0000"/>
                </a:solidFill>
              </a:defRPr>
            </a:lvl3pPr>
            <a:lvl4pPr marL="574063" indent="0">
              <a:buNone/>
              <a:defRPr>
                <a:solidFill>
                  <a:srgbClr val="FF0000"/>
                </a:solidFill>
              </a:defRPr>
            </a:lvl4pPr>
            <a:lvl5pPr marL="701633" indent="0">
              <a:buNone/>
              <a:defRPr>
                <a:solidFill>
                  <a:srgbClr val="FF0000"/>
                </a:solidFill>
              </a:defRPr>
            </a:lvl5pPr>
          </a:lstStyle>
          <a:p>
            <a:pPr lvl="0"/>
            <a:r>
              <a:rPr lang="en-US"/>
              <a:t>Click to edit Master text styles</a:t>
            </a:r>
          </a:p>
          <a:p>
            <a:pPr lvl="1"/>
            <a:r>
              <a:rPr lang="en-US"/>
              <a:t>Second level</a:t>
            </a:r>
          </a:p>
        </p:txBody>
      </p:sp>
      <p:sp>
        <p:nvSpPr>
          <p:cNvPr id="12" name="Text Placeholder 12">
            <a:extLst>
              <a:ext uri="{FF2B5EF4-FFF2-40B4-BE49-F238E27FC236}">
                <a16:creationId xmlns:a16="http://schemas.microsoft.com/office/drawing/2014/main" id="{93293A44-CC9F-799F-5F6F-1EF738390C19}"/>
              </a:ext>
            </a:extLst>
          </p:cNvPr>
          <p:cNvSpPr>
            <a:spLocks noGrp="1"/>
          </p:cNvSpPr>
          <p:nvPr>
            <p:ph type="body" sz="quarter" idx="16"/>
          </p:nvPr>
        </p:nvSpPr>
        <p:spPr>
          <a:xfrm>
            <a:off x="6311805" y="307219"/>
            <a:ext cx="4146378" cy="1276000"/>
          </a:xfrm>
        </p:spPr>
        <p:txBody>
          <a:bodyPr/>
          <a:lstStyle>
            <a:lvl1pPr marL="0" indent="0">
              <a:spcBef>
                <a:spcPts val="0"/>
              </a:spcBef>
              <a:buNone/>
              <a:defRPr sz="1152" spc="-18" baseline="0">
                <a:solidFill>
                  <a:schemeClr val="tx1"/>
                </a:solidFill>
              </a:defRPr>
            </a:lvl1pPr>
            <a:lvl2pPr marL="159462" indent="-159462">
              <a:spcBef>
                <a:spcPts val="1063"/>
              </a:spcBef>
              <a:defRPr sz="1152" spc="-18" baseline="0">
                <a:solidFill>
                  <a:schemeClr val="tx1"/>
                </a:solidFill>
              </a:defRPr>
            </a:lvl2pPr>
            <a:lvl3pPr marL="287032" indent="-127570">
              <a:spcBef>
                <a:spcPts val="886"/>
              </a:spcBef>
              <a:defRPr sz="974" spc="-18" baseline="0">
                <a:solidFill>
                  <a:schemeClr val="tx1"/>
                </a:solidFill>
              </a:defRPr>
            </a:lvl3pPr>
            <a:lvl4pPr marL="382709" indent="-95677">
              <a:spcBef>
                <a:spcPts val="709"/>
              </a:spcBef>
              <a:defRPr sz="797">
                <a:solidFill>
                  <a:schemeClr val="tx1"/>
                </a:solidFill>
              </a:defRPr>
            </a:lvl4pPr>
            <a:lvl5pPr marL="478386" indent="-95677">
              <a:spcBef>
                <a:spcPts val="709"/>
              </a:spcBef>
              <a:defRPr sz="797">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5" name="Chart Placeholder 2">
            <a:extLst>
              <a:ext uri="{FF2B5EF4-FFF2-40B4-BE49-F238E27FC236}">
                <a16:creationId xmlns:a16="http://schemas.microsoft.com/office/drawing/2014/main" id="{3F622CF4-2F8B-B81A-F45D-A5503E26A826}"/>
              </a:ext>
            </a:extLst>
          </p:cNvPr>
          <p:cNvSpPr>
            <a:spLocks noGrp="1"/>
          </p:cNvSpPr>
          <p:nvPr>
            <p:ph type="chart" sz="quarter" idx="18"/>
          </p:nvPr>
        </p:nvSpPr>
        <p:spPr>
          <a:xfrm>
            <a:off x="4485093" y="1363294"/>
            <a:ext cx="3324791" cy="3695204"/>
          </a:xfrm>
        </p:spPr>
        <p:txBody>
          <a:bodyPr/>
          <a:lstStyle>
            <a:lvl1pPr>
              <a:defRPr sz="974"/>
            </a:lvl1pPr>
          </a:lstStyle>
          <a:p>
            <a:r>
              <a:rPr lang="en-US"/>
              <a:t>Click icon to add chart</a:t>
            </a:r>
            <a:endParaRPr lang="en-GB"/>
          </a:p>
        </p:txBody>
      </p:sp>
      <p:sp>
        <p:nvSpPr>
          <p:cNvPr id="18" name="Chart Placeholder 2">
            <a:extLst>
              <a:ext uri="{FF2B5EF4-FFF2-40B4-BE49-F238E27FC236}">
                <a16:creationId xmlns:a16="http://schemas.microsoft.com/office/drawing/2014/main" id="{9F6422EF-596A-3198-057C-5B3F9C070AF7}"/>
              </a:ext>
            </a:extLst>
          </p:cNvPr>
          <p:cNvSpPr>
            <a:spLocks noGrp="1"/>
          </p:cNvSpPr>
          <p:nvPr>
            <p:ph type="chart" sz="quarter" idx="19"/>
          </p:nvPr>
        </p:nvSpPr>
        <p:spPr>
          <a:xfrm>
            <a:off x="1833979" y="1363294"/>
            <a:ext cx="3324791" cy="3695204"/>
          </a:xfrm>
        </p:spPr>
        <p:txBody>
          <a:bodyPr/>
          <a:lstStyle>
            <a:lvl1pPr>
              <a:defRPr sz="974"/>
            </a:lvl1pPr>
          </a:lstStyle>
          <a:p>
            <a:r>
              <a:rPr lang="en-US"/>
              <a:t>Click icon to add chart</a:t>
            </a:r>
            <a:endParaRPr lang="en-GB"/>
          </a:p>
        </p:txBody>
      </p:sp>
      <p:sp>
        <p:nvSpPr>
          <p:cNvPr id="19" name="Chart Placeholder 2">
            <a:extLst>
              <a:ext uri="{FF2B5EF4-FFF2-40B4-BE49-F238E27FC236}">
                <a16:creationId xmlns:a16="http://schemas.microsoft.com/office/drawing/2014/main" id="{42A9717F-D12E-D81B-FCF3-C466FBEED629}"/>
              </a:ext>
            </a:extLst>
          </p:cNvPr>
          <p:cNvSpPr>
            <a:spLocks noGrp="1"/>
          </p:cNvSpPr>
          <p:nvPr>
            <p:ph type="chart" sz="quarter" idx="20"/>
          </p:nvPr>
        </p:nvSpPr>
        <p:spPr>
          <a:xfrm>
            <a:off x="7133391" y="1363294"/>
            <a:ext cx="3324791" cy="3695204"/>
          </a:xfrm>
        </p:spPr>
        <p:txBody>
          <a:bodyPr/>
          <a:lstStyle>
            <a:lvl1pPr>
              <a:defRPr sz="974"/>
            </a:lvl1pPr>
          </a:lstStyle>
          <a:p>
            <a:r>
              <a:rPr lang="en-US"/>
              <a:t>Click icon to add chart</a:t>
            </a:r>
            <a:endParaRPr lang="en-GB"/>
          </a:p>
        </p:txBody>
      </p:sp>
      <p:sp>
        <p:nvSpPr>
          <p:cNvPr id="2" name="Date Placeholder 1">
            <a:extLst>
              <a:ext uri="{FF2B5EF4-FFF2-40B4-BE49-F238E27FC236}">
                <a16:creationId xmlns:a16="http://schemas.microsoft.com/office/drawing/2014/main" id="{78B338F1-B108-DEF6-ED7E-0820611C1F73}"/>
              </a:ext>
            </a:extLst>
          </p:cNvPr>
          <p:cNvSpPr>
            <a:spLocks noGrp="1"/>
          </p:cNvSpPr>
          <p:nvPr>
            <p:ph type="dt" sz="half" idx="21"/>
          </p:nvPr>
        </p:nvSpPr>
        <p:spPr>
          <a:xfrm>
            <a:off x="342115" y="1802350"/>
            <a:ext cx="1154675" cy="159500"/>
          </a:xfrm>
          <a:prstGeom prst="rect">
            <a:avLst/>
          </a:prstGeom>
        </p:spPr>
        <p:txBody>
          <a:bodyPr/>
          <a:lstStyle/>
          <a:p>
            <a:r>
              <a:rPr lang="en-US"/>
              <a:t>April 2023</a:t>
            </a:r>
            <a:endParaRPr lang="en-GB"/>
          </a:p>
        </p:txBody>
      </p:sp>
      <p:sp>
        <p:nvSpPr>
          <p:cNvPr id="3" name="Footer Placeholder 2">
            <a:extLst>
              <a:ext uri="{FF2B5EF4-FFF2-40B4-BE49-F238E27FC236}">
                <a16:creationId xmlns:a16="http://schemas.microsoft.com/office/drawing/2014/main" id="{B5D12F05-FD7D-DAF1-B1C1-BC4FE6F5FEE1}"/>
              </a:ext>
            </a:extLst>
          </p:cNvPr>
          <p:cNvSpPr>
            <a:spLocks noGrp="1"/>
          </p:cNvSpPr>
          <p:nvPr>
            <p:ph type="ftr" sz="quarter" idx="22"/>
          </p:nvPr>
        </p:nvSpPr>
        <p:spPr>
          <a:xfrm>
            <a:off x="341762" y="1958661"/>
            <a:ext cx="1154542" cy="1749405"/>
          </a:xfrm>
          <a:prstGeom prst="rect">
            <a:avLst/>
          </a:prstGeom>
        </p:spPr>
        <p:txBody>
          <a:bodyPr/>
          <a:lstStyle/>
          <a:p>
            <a:endParaRPr lang="en-GB"/>
          </a:p>
        </p:txBody>
      </p:sp>
      <p:sp>
        <p:nvSpPr>
          <p:cNvPr id="7" name="Slide Number Placeholder 6">
            <a:extLst>
              <a:ext uri="{FF2B5EF4-FFF2-40B4-BE49-F238E27FC236}">
                <a16:creationId xmlns:a16="http://schemas.microsoft.com/office/drawing/2014/main" id="{0FCF4DCE-47E0-3DA9-E07F-484494D72DC1}"/>
              </a:ext>
            </a:extLst>
          </p:cNvPr>
          <p:cNvSpPr>
            <a:spLocks noGrp="1"/>
          </p:cNvSpPr>
          <p:nvPr>
            <p:ph type="sldNum" sz="quarter" idx="23"/>
          </p:nvPr>
        </p:nvSpPr>
        <p:spPr/>
        <p:txBody>
          <a:bodyPr/>
          <a:lstStyle/>
          <a:p>
            <a:r>
              <a:rPr lang="en-GB"/>
              <a:t>Page </a:t>
            </a:r>
            <a:fld id="{12F85B76-E480-4901-BAB3-25AC276908A3}" type="slidenum">
              <a:rPr lang="en-GB" smtClean="0"/>
              <a:pPr/>
              <a:t>‹#›</a:t>
            </a:fld>
            <a:endParaRPr lang="en-GB"/>
          </a:p>
        </p:txBody>
      </p:sp>
    </p:spTree>
    <p:extLst>
      <p:ext uri="{BB962C8B-B14F-4D97-AF65-F5344CB8AC3E}">
        <p14:creationId xmlns:p14="http://schemas.microsoft.com/office/powerpoint/2010/main" val="1279446683"/>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Title, Text and 1 Chart">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6B253D75-D37B-26DE-1E24-3909A732E4F7}"/>
              </a:ext>
            </a:extLst>
          </p:cNvPr>
          <p:cNvSpPr>
            <a:spLocks noGrp="1"/>
          </p:cNvSpPr>
          <p:nvPr>
            <p:ph type="body" sz="quarter" idx="13"/>
          </p:nvPr>
        </p:nvSpPr>
        <p:spPr>
          <a:xfrm>
            <a:off x="1833980" y="296671"/>
            <a:ext cx="4144737" cy="718968"/>
          </a:xfrm>
        </p:spPr>
        <p:txBody>
          <a:bodyPr/>
          <a:lstStyle>
            <a:lvl1pPr marL="0" indent="0">
              <a:spcBef>
                <a:spcPts val="0"/>
              </a:spcBef>
              <a:buNone/>
              <a:defRPr sz="1595" b="1" spc="-18" baseline="0">
                <a:solidFill>
                  <a:schemeClr val="tx1"/>
                </a:solidFill>
              </a:defRPr>
            </a:lvl1pPr>
            <a:lvl2pPr marL="0" indent="0">
              <a:spcBef>
                <a:spcPts val="0"/>
              </a:spcBef>
              <a:buNone/>
              <a:defRPr sz="1595" spc="-18" baseline="0">
                <a:solidFill>
                  <a:schemeClr val="tx1"/>
                </a:solidFill>
              </a:defRPr>
            </a:lvl2pPr>
            <a:lvl3pPr marL="446494" indent="0">
              <a:buNone/>
              <a:defRPr>
                <a:solidFill>
                  <a:srgbClr val="FF0000"/>
                </a:solidFill>
              </a:defRPr>
            </a:lvl3pPr>
            <a:lvl4pPr marL="574063" indent="0">
              <a:buNone/>
              <a:defRPr>
                <a:solidFill>
                  <a:srgbClr val="FF0000"/>
                </a:solidFill>
              </a:defRPr>
            </a:lvl4pPr>
            <a:lvl5pPr marL="701633" indent="0">
              <a:buNone/>
              <a:defRPr>
                <a:solidFill>
                  <a:srgbClr val="FF0000"/>
                </a:solidFill>
              </a:defRPr>
            </a:lvl5pPr>
          </a:lstStyle>
          <a:p>
            <a:pPr lvl="0"/>
            <a:r>
              <a:rPr lang="en-US"/>
              <a:t>Click to edit Master text styles</a:t>
            </a:r>
          </a:p>
          <a:p>
            <a:pPr lvl="1"/>
            <a:r>
              <a:rPr lang="en-US"/>
              <a:t>Second level</a:t>
            </a:r>
          </a:p>
        </p:txBody>
      </p:sp>
      <p:sp>
        <p:nvSpPr>
          <p:cNvPr id="12" name="Text Placeholder 12">
            <a:extLst>
              <a:ext uri="{FF2B5EF4-FFF2-40B4-BE49-F238E27FC236}">
                <a16:creationId xmlns:a16="http://schemas.microsoft.com/office/drawing/2014/main" id="{93293A44-CC9F-799F-5F6F-1EF738390C19}"/>
              </a:ext>
            </a:extLst>
          </p:cNvPr>
          <p:cNvSpPr>
            <a:spLocks noGrp="1"/>
          </p:cNvSpPr>
          <p:nvPr>
            <p:ph type="body" sz="quarter" idx="16"/>
          </p:nvPr>
        </p:nvSpPr>
        <p:spPr>
          <a:xfrm>
            <a:off x="6311805" y="307219"/>
            <a:ext cx="4146378" cy="1276000"/>
          </a:xfrm>
        </p:spPr>
        <p:txBody>
          <a:bodyPr/>
          <a:lstStyle>
            <a:lvl1pPr marL="0" indent="0">
              <a:spcBef>
                <a:spcPts val="0"/>
              </a:spcBef>
              <a:buNone/>
              <a:defRPr sz="1152" spc="-18" baseline="0">
                <a:solidFill>
                  <a:schemeClr val="tx1"/>
                </a:solidFill>
              </a:defRPr>
            </a:lvl1pPr>
            <a:lvl2pPr marL="159462" indent="-159462">
              <a:spcBef>
                <a:spcPts val="1063"/>
              </a:spcBef>
              <a:defRPr sz="1152" spc="-18" baseline="0">
                <a:solidFill>
                  <a:schemeClr val="tx1"/>
                </a:solidFill>
              </a:defRPr>
            </a:lvl2pPr>
            <a:lvl3pPr marL="287032" indent="-127570">
              <a:spcBef>
                <a:spcPts val="886"/>
              </a:spcBef>
              <a:defRPr sz="974">
                <a:solidFill>
                  <a:schemeClr val="tx1"/>
                </a:solidFill>
              </a:defRPr>
            </a:lvl3pPr>
            <a:lvl4pPr marL="382709" indent="-95677">
              <a:spcBef>
                <a:spcPts val="709"/>
              </a:spcBef>
              <a:defRPr sz="797">
                <a:solidFill>
                  <a:schemeClr val="tx1"/>
                </a:solidFill>
              </a:defRPr>
            </a:lvl4pPr>
            <a:lvl5pPr marL="478386" indent="-95677">
              <a:spcBef>
                <a:spcPts val="709"/>
              </a:spcBef>
              <a:defRPr sz="797">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8" name="Chart Placeholder 2">
            <a:extLst>
              <a:ext uri="{FF2B5EF4-FFF2-40B4-BE49-F238E27FC236}">
                <a16:creationId xmlns:a16="http://schemas.microsoft.com/office/drawing/2014/main" id="{9F6422EF-596A-3198-057C-5B3F9C070AF7}"/>
              </a:ext>
            </a:extLst>
          </p:cNvPr>
          <p:cNvSpPr>
            <a:spLocks noGrp="1"/>
          </p:cNvSpPr>
          <p:nvPr>
            <p:ph type="chart" sz="quarter" idx="19"/>
          </p:nvPr>
        </p:nvSpPr>
        <p:spPr>
          <a:xfrm>
            <a:off x="1833979" y="1363294"/>
            <a:ext cx="8624203" cy="3695204"/>
          </a:xfrm>
        </p:spPr>
        <p:txBody>
          <a:bodyPr/>
          <a:lstStyle>
            <a:lvl1pPr>
              <a:defRPr sz="974"/>
            </a:lvl1pPr>
          </a:lstStyle>
          <a:p>
            <a:r>
              <a:rPr lang="en-US"/>
              <a:t>Click icon to add chart</a:t>
            </a:r>
            <a:endParaRPr lang="en-GB"/>
          </a:p>
        </p:txBody>
      </p:sp>
      <p:sp>
        <p:nvSpPr>
          <p:cNvPr id="2" name="Date Placeholder 1">
            <a:extLst>
              <a:ext uri="{FF2B5EF4-FFF2-40B4-BE49-F238E27FC236}">
                <a16:creationId xmlns:a16="http://schemas.microsoft.com/office/drawing/2014/main" id="{45845DBC-593A-968A-16DD-F95DF380B17E}"/>
              </a:ext>
            </a:extLst>
          </p:cNvPr>
          <p:cNvSpPr>
            <a:spLocks noGrp="1"/>
          </p:cNvSpPr>
          <p:nvPr>
            <p:ph type="dt" sz="half" idx="20"/>
          </p:nvPr>
        </p:nvSpPr>
        <p:spPr>
          <a:xfrm>
            <a:off x="342115" y="1802350"/>
            <a:ext cx="1154675" cy="159500"/>
          </a:xfrm>
          <a:prstGeom prst="rect">
            <a:avLst/>
          </a:prstGeom>
        </p:spPr>
        <p:txBody>
          <a:bodyPr/>
          <a:lstStyle/>
          <a:p>
            <a:r>
              <a:rPr lang="en-US"/>
              <a:t>April 2023</a:t>
            </a:r>
            <a:endParaRPr lang="en-GB"/>
          </a:p>
        </p:txBody>
      </p:sp>
      <p:sp>
        <p:nvSpPr>
          <p:cNvPr id="3" name="Footer Placeholder 2">
            <a:extLst>
              <a:ext uri="{FF2B5EF4-FFF2-40B4-BE49-F238E27FC236}">
                <a16:creationId xmlns:a16="http://schemas.microsoft.com/office/drawing/2014/main" id="{8EADF688-A4AF-02FD-4E44-6F291172EEB0}"/>
              </a:ext>
            </a:extLst>
          </p:cNvPr>
          <p:cNvSpPr>
            <a:spLocks noGrp="1"/>
          </p:cNvSpPr>
          <p:nvPr>
            <p:ph type="ftr" sz="quarter" idx="21"/>
          </p:nvPr>
        </p:nvSpPr>
        <p:spPr>
          <a:xfrm>
            <a:off x="341762" y="1958661"/>
            <a:ext cx="1154542" cy="1749405"/>
          </a:xfrm>
          <a:prstGeom prst="rect">
            <a:avLst/>
          </a:prstGeom>
        </p:spPr>
        <p:txBody>
          <a:bodyPr/>
          <a:lstStyle/>
          <a:p>
            <a:endParaRPr lang="en-GB"/>
          </a:p>
        </p:txBody>
      </p:sp>
      <p:sp>
        <p:nvSpPr>
          <p:cNvPr id="7" name="Slide Number Placeholder 6">
            <a:extLst>
              <a:ext uri="{FF2B5EF4-FFF2-40B4-BE49-F238E27FC236}">
                <a16:creationId xmlns:a16="http://schemas.microsoft.com/office/drawing/2014/main" id="{49523DC6-6FA0-DDA6-1368-56300DA853BE}"/>
              </a:ext>
            </a:extLst>
          </p:cNvPr>
          <p:cNvSpPr>
            <a:spLocks noGrp="1"/>
          </p:cNvSpPr>
          <p:nvPr>
            <p:ph type="sldNum" sz="quarter" idx="22"/>
          </p:nvPr>
        </p:nvSpPr>
        <p:spPr/>
        <p:txBody>
          <a:bodyPr/>
          <a:lstStyle/>
          <a:p>
            <a:r>
              <a:rPr lang="en-GB"/>
              <a:t>Page </a:t>
            </a:r>
            <a:fld id="{12F85B76-E480-4901-BAB3-25AC276908A3}" type="slidenum">
              <a:rPr lang="en-GB" smtClean="0"/>
              <a:pPr/>
              <a:t>‹#›</a:t>
            </a:fld>
            <a:endParaRPr lang="en-GB"/>
          </a:p>
        </p:txBody>
      </p:sp>
    </p:spTree>
    <p:extLst>
      <p:ext uri="{BB962C8B-B14F-4D97-AF65-F5344CB8AC3E}">
        <p14:creationId xmlns:p14="http://schemas.microsoft.com/office/powerpoint/2010/main" val="4116923076"/>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Media Footage">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6B253D75-D37B-26DE-1E24-3909A732E4F7}"/>
              </a:ext>
            </a:extLst>
          </p:cNvPr>
          <p:cNvSpPr>
            <a:spLocks noGrp="1"/>
          </p:cNvSpPr>
          <p:nvPr>
            <p:ph type="body" sz="quarter" idx="13"/>
          </p:nvPr>
        </p:nvSpPr>
        <p:spPr>
          <a:xfrm>
            <a:off x="1833980" y="296671"/>
            <a:ext cx="4144737" cy="718968"/>
          </a:xfrm>
        </p:spPr>
        <p:txBody>
          <a:bodyPr/>
          <a:lstStyle>
            <a:lvl1pPr marL="0" indent="0">
              <a:spcBef>
                <a:spcPts val="0"/>
              </a:spcBef>
              <a:buNone/>
              <a:defRPr sz="1595" b="1" spc="-18" baseline="0">
                <a:solidFill>
                  <a:schemeClr val="tx1"/>
                </a:solidFill>
              </a:defRPr>
            </a:lvl1pPr>
            <a:lvl2pPr marL="0" indent="0">
              <a:spcBef>
                <a:spcPts val="0"/>
              </a:spcBef>
              <a:buNone/>
              <a:defRPr sz="1595" spc="-18" baseline="0">
                <a:solidFill>
                  <a:schemeClr val="tx1"/>
                </a:solidFill>
              </a:defRPr>
            </a:lvl2pPr>
            <a:lvl3pPr marL="446494" indent="0">
              <a:buNone/>
              <a:defRPr>
                <a:solidFill>
                  <a:srgbClr val="FF0000"/>
                </a:solidFill>
              </a:defRPr>
            </a:lvl3pPr>
            <a:lvl4pPr marL="574063" indent="0">
              <a:buNone/>
              <a:defRPr>
                <a:solidFill>
                  <a:srgbClr val="FF0000"/>
                </a:solidFill>
              </a:defRPr>
            </a:lvl4pPr>
            <a:lvl5pPr marL="701633" indent="0">
              <a:buNone/>
              <a:defRPr>
                <a:solidFill>
                  <a:srgbClr val="FF0000"/>
                </a:solidFill>
              </a:defRPr>
            </a:lvl5pPr>
          </a:lstStyle>
          <a:p>
            <a:pPr lvl="0"/>
            <a:r>
              <a:rPr lang="en-US"/>
              <a:t>Click to edit Master text styles</a:t>
            </a:r>
          </a:p>
          <a:p>
            <a:pPr lvl="1"/>
            <a:r>
              <a:rPr lang="en-US"/>
              <a:t>Second level</a:t>
            </a:r>
          </a:p>
        </p:txBody>
      </p:sp>
      <p:sp>
        <p:nvSpPr>
          <p:cNvPr id="2" name="Date Placeholder 1">
            <a:extLst>
              <a:ext uri="{FF2B5EF4-FFF2-40B4-BE49-F238E27FC236}">
                <a16:creationId xmlns:a16="http://schemas.microsoft.com/office/drawing/2014/main" id="{45845DBC-593A-968A-16DD-F95DF380B17E}"/>
              </a:ext>
            </a:extLst>
          </p:cNvPr>
          <p:cNvSpPr>
            <a:spLocks noGrp="1"/>
          </p:cNvSpPr>
          <p:nvPr>
            <p:ph type="dt" sz="half" idx="20"/>
          </p:nvPr>
        </p:nvSpPr>
        <p:spPr>
          <a:xfrm>
            <a:off x="342115" y="1802350"/>
            <a:ext cx="1154675" cy="159500"/>
          </a:xfrm>
          <a:prstGeom prst="rect">
            <a:avLst/>
          </a:prstGeom>
        </p:spPr>
        <p:txBody>
          <a:bodyPr/>
          <a:lstStyle/>
          <a:p>
            <a:r>
              <a:rPr lang="en-US"/>
              <a:t>April 2023</a:t>
            </a:r>
            <a:endParaRPr lang="en-GB"/>
          </a:p>
        </p:txBody>
      </p:sp>
      <p:sp>
        <p:nvSpPr>
          <p:cNvPr id="3" name="Footer Placeholder 2">
            <a:extLst>
              <a:ext uri="{FF2B5EF4-FFF2-40B4-BE49-F238E27FC236}">
                <a16:creationId xmlns:a16="http://schemas.microsoft.com/office/drawing/2014/main" id="{8EADF688-A4AF-02FD-4E44-6F291172EEB0}"/>
              </a:ext>
            </a:extLst>
          </p:cNvPr>
          <p:cNvSpPr>
            <a:spLocks noGrp="1"/>
          </p:cNvSpPr>
          <p:nvPr>
            <p:ph type="ftr" sz="quarter" idx="21"/>
          </p:nvPr>
        </p:nvSpPr>
        <p:spPr>
          <a:xfrm>
            <a:off x="341762" y="1958661"/>
            <a:ext cx="1154542" cy="1749405"/>
          </a:xfrm>
          <a:prstGeom prst="rect">
            <a:avLst/>
          </a:prstGeom>
        </p:spPr>
        <p:txBody>
          <a:bodyPr/>
          <a:lstStyle/>
          <a:p>
            <a:endParaRPr lang="en-GB"/>
          </a:p>
        </p:txBody>
      </p:sp>
      <p:sp>
        <p:nvSpPr>
          <p:cNvPr id="7" name="Slide Number Placeholder 6">
            <a:extLst>
              <a:ext uri="{FF2B5EF4-FFF2-40B4-BE49-F238E27FC236}">
                <a16:creationId xmlns:a16="http://schemas.microsoft.com/office/drawing/2014/main" id="{49523DC6-6FA0-DDA6-1368-56300DA853BE}"/>
              </a:ext>
            </a:extLst>
          </p:cNvPr>
          <p:cNvSpPr>
            <a:spLocks noGrp="1"/>
          </p:cNvSpPr>
          <p:nvPr>
            <p:ph type="sldNum" sz="quarter" idx="22"/>
          </p:nvPr>
        </p:nvSpPr>
        <p:spPr/>
        <p:txBody>
          <a:bodyPr/>
          <a:lstStyle/>
          <a:p>
            <a:r>
              <a:rPr lang="en-GB"/>
              <a:t>Page </a:t>
            </a:r>
            <a:fld id="{12F85B76-E480-4901-BAB3-25AC276908A3}" type="slidenum">
              <a:rPr lang="en-GB" smtClean="0"/>
              <a:pPr/>
              <a:t>‹#›</a:t>
            </a:fld>
            <a:endParaRPr lang="en-GB"/>
          </a:p>
        </p:txBody>
      </p:sp>
      <p:sp>
        <p:nvSpPr>
          <p:cNvPr id="5" name="Media Placeholder 4">
            <a:extLst>
              <a:ext uri="{FF2B5EF4-FFF2-40B4-BE49-F238E27FC236}">
                <a16:creationId xmlns:a16="http://schemas.microsoft.com/office/drawing/2014/main" id="{87411B31-3C80-DACB-9911-0B381A605AD2}"/>
              </a:ext>
            </a:extLst>
          </p:cNvPr>
          <p:cNvSpPr>
            <a:spLocks noGrp="1"/>
          </p:cNvSpPr>
          <p:nvPr>
            <p:ph type="media" sz="quarter" idx="23"/>
          </p:nvPr>
        </p:nvSpPr>
        <p:spPr>
          <a:xfrm>
            <a:off x="1833979" y="1015639"/>
            <a:ext cx="8624203" cy="4718076"/>
          </a:xfrm>
          <a:solidFill>
            <a:schemeClr val="bg2"/>
          </a:solidFill>
        </p:spPr>
        <p:txBody>
          <a:bodyPr/>
          <a:lstStyle>
            <a:lvl1pPr>
              <a:defRPr sz="974"/>
            </a:lvl1pPr>
          </a:lstStyle>
          <a:p>
            <a:r>
              <a:rPr lang="en-US"/>
              <a:t>Click icon to add media</a:t>
            </a:r>
            <a:endParaRPr lang="en-GB"/>
          </a:p>
        </p:txBody>
      </p:sp>
    </p:spTree>
    <p:extLst>
      <p:ext uri="{BB962C8B-B14F-4D97-AF65-F5344CB8AC3E}">
        <p14:creationId xmlns:p14="http://schemas.microsoft.com/office/powerpoint/2010/main" val="364822019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Agenda slide">
    <p:spTree>
      <p:nvGrpSpPr>
        <p:cNvPr id="1" name=""/>
        <p:cNvGrpSpPr/>
        <p:nvPr/>
      </p:nvGrpSpPr>
      <p:grpSpPr>
        <a:xfrm>
          <a:off x="0" y="0"/>
          <a:ext cx="0" cy="0"/>
          <a:chOff x="0" y="0"/>
          <a:chExt cx="0" cy="0"/>
        </a:xfrm>
      </p:grpSpPr>
      <p:sp>
        <p:nvSpPr>
          <p:cNvPr id="14" name="Slide Number Placeholder 4"/>
          <p:cNvSpPr>
            <a:spLocks noGrp="1"/>
          </p:cNvSpPr>
          <p:nvPr>
            <p:ph type="sldNum" sz="quarter" idx="11"/>
          </p:nvPr>
        </p:nvSpPr>
        <p:spPr>
          <a:xfrm>
            <a:off x="9823251" y="5592196"/>
            <a:ext cx="762000" cy="228600"/>
          </a:xfrm>
        </p:spPr>
        <p:txBody>
          <a:bodyPr/>
          <a:lstStyle>
            <a:lvl1pPr algn="r">
              <a:defRPr/>
            </a:lvl1pPr>
          </a:lstStyle>
          <a:p>
            <a:fld id="{F17889F7-7963-4A16-ADF8-FEE4D97DC541}" type="slidenum">
              <a:rPr lang="en-GB" smtClean="0"/>
              <a:pPr/>
              <a:t>‹#›</a:t>
            </a:fld>
            <a:endParaRPr lang="en-GB"/>
          </a:p>
        </p:txBody>
      </p:sp>
      <p:sp>
        <p:nvSpPr>
          <p:cNvPr id="3" name="Text Placeholder 2"/>
          <p:cNvSpPr>
            <a:spLocks noGrp="1"/>
          </p:cNvSpPr>
          <p:nvPr>
            <p:ph type="body" sz="quarter" idx="13" hasCustomPrompt="1"/>
          </p:nvPr>
        </p:nvSpPr>
        <p:spPr>
          <a:xfrm>
            <a:off x="287338" y="301625"/>
            <a:ext cx="8066087" cy="4681538"/>
          </a:xfrm>
        </p:spPr>
        <p:txBody>
          <a:bodyPr/>
          <a:lstStyle>
            <a:lvl1pPr marL="342900" indent="-342900">
              <a:buFont typeface="Arial" panose="020B0604020202020204" pitchFamily="34" charset="0"/>
              <a:buChar char="−"/>
              <a:defRPr sz="2000"/>
            </a:lvl1pPr>
            <a:lvl2pPr>
              <a:defRPr sz="1600" baseline="0"/>
            </a:lvl2pPr>
            <a:lvl3pPr marL="528607" indent="0">
              <a:buFont typeface="Arial" panose="020B0604020202020204" pitchFamily="34" charset="0"/>
              <a:buNone/>
              <a:defRPr sz="1600" baseline="0"/>
            </a:lvl3pPr>
            <a:lvl4pPr>
              <a:defRPr sz="1600"/>
            </a:lvl4pPr>
            <a:lvl5pPr>
              <a:defRPr sz="1400"/>
            </a:lvl5pPr>
          </a:lstStyle>
          <a:p>
            <a:r>
              <a:rPr lang="en-US" dirty="0"/>
              <a:t>This slide can help you create an at a glance slide that can be a summary of your complete presentation. It is equivalent to the table of contents. Make sure you stay clear and short and use from 2 to 7 points.</a:t>
            </a:r>
          </a:p>
          <a:p>
            <a:pPr lvl="1"/>
            <a:r>
              <a:rPr lang="en-US" dirty="0"/>
              <a:t>Point second level</a:t>
            </a:r>
          </a:p>
          <a:p>
            <a:pPr lvl="2"/>
            <a:r>
              <a:rPr lang="en-US" dirty="0"/>
              <a:t>Point third level</a:t>
            </a:r>
          </a:p>
          <a:p>
            <a:pPr lvl="3"/>
            <a:r>
              <a:rPr lang="en-US" dirty="0"/>
              <a:t>Point fourth level</a:t>
            </a:r>
          </a:p>
          <a:p>
            <a:pPr lvl="4"/>
            <a:r>
              <a:rPr lang="en-US" dirty="0"/>
              <a:t>Point fifth level</a:t>
            </a:r>
            <a:endParaRPr lang="en-GB" dirty="0"/>
          </a:p>
        </p:txBody>
      </p:sp>
      <p:sp>
        <p:nvSpPr>
          <p:cNvPr id="16" name="Footer Placeholder 3"/>
          <p:cNvSpPr>
            <a:spLocks noGrp="1"/>
          </p:cNvSpPr>
          <p:nvPr>
            <p:ph type="ftr" sz="quarter" idx="10"/>
          </p:nvPr>
        </p:nvSpPr>
        <p:spPr>
          <a:xfrm>
            <a:off x="658292" y="5592196"/>
            <a:ext cx="8918847" cy="228600"/>
          </a:xfrm>
        </p:spPr>
        <p:txBody>
          <a:bodyPr/>
          <a:lstStyle>
            <a:lvl1pPr>
              <a:defRPr>
                <a:solidFill>
                  <a:schemeClr val="tx2"/>
                </a:solidFill>
              </a:defRPr>
            </a:lvl1pPr>
          </a:lstStyle>
          <a:p>
            <a:r>
              <a:rPr lang="en-US"/>
              <a:t>Global webinar for third-party providers</a:t>
            </a:r>
            <a:endParaRPr lang="en-GB" dirty="0"/>
          </a:p>
        </p:txBody>
      </p:sp>
    </p:spTree>
    <p:extLst>
      <p:ext uri="{BB962C8B-B14F-4D97-AF65-F5344CB8AC3E}">
        <p14:creationId xmlns:p14="http://schemas.microsoft.com/office/powerpoint/2010/main" val="1829425977"/>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6B253D75-D37B-26DE-1E24-3909A732E4F7}"/>
              </a:ext>
            </a:extLst>
          </p:cNvPr>
          <p:cNvSpPr>
            <a:spLocks noGrp="1"/>
          </p:cNvSpPr>
          <p:nvPr>
            <p:ph type="body" sz="quarter" idx="13"/>
          </p:nvPr>
        </p:nvSpPr>
        <p:spPr>
          <a:xfrm>
            <a:off x="1833979" y="296671"/>
            <a:ext cx="7877391" cy="718968"/>
          </a:xfrm>
        </p:spPr>
        <p:txBody>
          <a:bodyPr/>
          <a:lstStyle>
            <a:lvl1pPr marL="0" indent="0">
              <a:spcBef>
                <a:spcPts val="0"/>
              </a:spcBef>
              <a:buNone/>
              <a:defRPr sz="1595" b="1" spc="-18" baseline="0">
                <a:solidFill>
                  <a:schemeClr val="tx1"/>
                </a:solidFill>
              </a:defRPr>
            </a:lvl1pPr>
            <a:lvl2pPr marL="0" indent="0">
              <a:spcBef>
                <a:spcPts val="0"/>
              </a:spcBef>
              <a:buNone/>
              <a:defRPr sz="1595" spc="-18" baseline="0">
                <a:solidFill>
                  <a:schemeClr val="tx1"/>
                </a:solidFill>
              </a:defRPr>
            </a:lvl2pPr>
            <a:lvl3pPr marL="446494" indent="0">
              <a:buNone/>
              <a:defRPr>
                <a:solidFill>
                  <a:srgbClr val="FF0000"/>
                </a:solidFill>
              </a:defRPr>
            </a:lvl3pPr>
            <a:lvl4pPr marL="574063" indent="0">
              <a:buNone/>
              <a:defRPr>
                <a:solidFill>
                  <a:srgbClr val="FF0000"/>
                </a:solidFill>
              </a:defRPr>
            </a:lvl4pPr>
            <a:lvl5pPr marL="701633" indent="0">
              <a:buNone/>
              <a:defRPr>
                <a:solidFill>
                  <a:srgbClr val="FF0000"/>
                </a:solidFill>
              </a:defRPr>
            </a:lvl5pPr>
          </a:lstStyle>
          <a:p>
            <a:pPr lvl="0"/>
            <a:r>
              <a:rPr lang="en-US"/>
              <a:t>Click to edit Master text styles</a:t>
            </a:r>
          </a:p>
          <a:p>
            <a:pPr lvl="1"/>
            <a:r>
              <a:rPr lang="en-US"/>
              <a:t>Second level</a:t>
            </a:r>
          </a:p>
        </p:txBody>
      </p:sp>
      <p:sp>
        <p:nvSpPr>
          <p:cNvPr id="35" name="Picture Placeholder 9">
            <a:extLst>
              <a:ext uri="{FF2B5EF4-FFF2-40B4-BE49-F238E27FC236}">
                <a16:creationId xmlns:a16="http://schemas.microsoft.com/office/drawing/2014/main" id="{1D06E787-F757-4620-ECB5-F0F9C348A61D}"/>
              </a:ext>
            </a:extLst>
          </p:cNvPr>
          <p:cNvSpPr>
            <a:spLocks noGrp="1"/>
          </p:cNvSpPr>
          <p:nvPr>
            <p:ph type="pic" sz="quarter" idx="31"/>
          </p:nvPr>
        </p:nvSpPr>
        <p:spPr>
          <a:xfrm>
            <a:off x="7805662" y="4573186"/>
            <a:ext cx="1160302" cy="1160529"/>
          </a:xfrm>
          <a:prstGeom prst="ellipse">
            <a:avLst/>
          </a:prstGeom>
        </p:spPr>
        <p:txBody>
          <a:bodyPr/>
          <a:lstStyle>
            <a:lvl1pPr>
              <a:defRPr sz="974"/>
            </a:lvl1pPr>
          </a:lstStyle>
          <a:p>
            <a:r>
              <a:rPr lang="en-US"/>
              <a:t>Click icon to add picture</a:t>
            </a:r>
            <a:endParaRPr lang="en-GB"/>
          </a:p>
        </p:txBody>
      </p:sp>
      <p:sp>
        <p:nvSpPr>
          <p:cNvPr id="36" name="Text Placeholder 12">
            <a:extLst>
              <a:ext uri="{FF2B5EF4-FFF2-40B4-BE49-F238E27FC236}">
                <a16:creationId xmlns:a16="http://schemas.microsoft.com/office/drawing/2014/main" id="{C339FC8C-E964-2149-8557-1DC44FE00B9A}"/>
              </a:ext>
            </a:extLst>
          </p:cNvPr>
          <p:cNvSpPr>
            <a:spLocks noGrp="1"/>
          </p:cNvSpPr>
          <p:nvPr>
            <p:ph type="body" sz="quarter" idx="14"/>
          </p:nvPr>
        </p:nvSpPr>
        <p:spPr>
          <a:xfrm>
            <a:off x="1833980" y="1662461"/>
            <a:ext cx="2651113" cy="2328700"/>
          </a:xfrm>
        </p:spPr>
        <p:txBody>
          <a:bodyPr/>
          <a:lstStyle>
            <a:lvl1pPr marL="0" indent="0">
              <a:spcBef>
                <a:spcPts val="1240"/>
              </a:spcBef>
              <a:buNone/>
              <a:defRPr sz="974" b="1" spc="-18" baseline="0">
                <a:solidFill>
                  <a:schemeClr val="tx1"/>
                </a:solidFill>
              </a:defRPr>
            </a:lvl1pPr>
            <a:lvl2pPr marL="0" indent="0">
              <a:spcBef>
                <a:spcPts val="0"/>
              </a:spcBef>
              <a:buNone/>
              <a:defRPr sz="974" spc="-18" baseline="0">
                <a:solidFill>
                  <a:schemeClr val="tx1"/>
                </a:solidFill>
              </a:defRPr>
            </a:lvl2pPr>
            <a:lvl3pPr marL="127570" indent="-127570">
              <a:spcBef>
                <a:spcPts val="886"/>
              </a:spcBef>
              <a:defRPr sz="974" spc="-18" baseline="0">
                <a:solidFill>
                  <a:schemeClr val="tx1"/>
                </a:solidFill>
              </a:defRPr>
            </a:lvl3pPr>
            <a:lvl4pPr marL="223247" indent="-95677">
              <a:spcBef>
                <a:spcPts val="709"/>
              </a:spcBef>
              <a:defRPr sz="797">
                <a:solidFill>
                  <a:schemeClr val="tx1"/>
                </a:solidFill>
              </a:defRPr>
            </a:lvl4pPr>
            <a:lvl5pPr marL="318924" indent="-95677">
              <a:spcBef>
                <a:spcPts val="709"/>
              </a:spcBef>
              <a:defRPr sz="797">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cxnSp>
        <p:nvCxnSpPr>
          <p:cNvPr id="7" name="Straight Connector 6">
            <a:extLst>
              <a:ext uri="{FF2B5EF4-FFF2-40B4-BE49-F238E27FC236}">
                <a16:creationId xmlns:a16="http://schemas.microsoft.com/office/drawing/2014/main" id="{CDB67AD3-632A-1404-8651-EFAA32125CB3}"/>
              </a:ext>
            </a:extLst>
          </p:cNvPr>
          <p:cNvCxnSpPr/>
          <p:nvPr userDrawn="1"/>
        </p:nvCxnSpPr>
        <p:spPr>
          <a:xfrm>
            <a:off x="4652456" y="1688042"/>
            <a:ext cx="0" cy="404567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8" name="Text Placeholder 12">
            <a:extLst>
              <a:ext uri="{FF2B5EF4-FFF2-40B4-BE49-F238E27FC236}">
                <a16:creationId xmlns:a16="http://schemas.microsoft.com/office/drawing/2014/main" id="{D45BD2F2-BC8A-5D39-1A69-0335C919C2D3}"/>
              </a:ext>
            </a:extLst>
          </p:cNvPr>
          <p:cNvSpPr>
            <a:spLocks noGrp="1"/>
          </p:cNvSpPr>
          <p:nvPr>
            <p:ph type="body" sz="quarter" idx="16"/>
          </p:nvPr>
        </p:nvSpPr>
        <p:spPr>
          <a:xfrm>
            <a:off x="7805661" y="1647692"/>
            <a:ext cx="2651113" cy="2732776"/>
          </a:xfrm>
        </p:spPr>
        <p:txBody>
          <a:bodyPr/>
          <a:lstStyle>
            <a:lvl1pPr marL="0" indent="0">
              <a:spcBef>
                <a:spcPts val="1063"/>
              </a:spcBef>
              <a:buNone/>
              <a:defRPr sz="1417" spc="-18" baseline="0">
                <a:solidFill>
                  <a:schemeClr val="tx1"/>
                </a:solidFill>
                <a:latin typeface="+mj-lt"/>
              </a:defRPr>
            </a:lvl1pPr>
            <a:lvl2pPr marL="0" indent="0">
              <a:spcBef>
                <a:spcPts val="532"/>
              </a:spcBef>
              <a:buNone/>
              <a:defRPr sz="974" spc="-18" baseline="0">
                <a:solidFill>
                  <a:schemeClr val="tx1"/>
                </a:solidFill>
              </a:defRPr>
            </a:lvl2pPr>
            <a:lvl3pPr marL="159462" indent="0">
              <a:spcBef>
                <a:spcPts val="886"/>
              </a:spcBef>
              <a:buNone/>
              <a:defRPr sz="974">
                <a:solidFill>
                  <a:srgbClr val="FF0000"/>
                </a:solidFill>
              </a:defRPr>
            </a:lvl3pPr>
            <a:lvl4pPr marL="382709" indent="-95677">
              <a:spcBef>
                <a:spcPts val="709"/>
              </a:spcBef>
              <a:defRPr sz="797">
                <a:solidFill>
                  <a:srgbClr val="FF0000"/>
                </a:solidFill>
              </a:defRPr>
            </a:lvl4pPr>
            <a:lvl5pPr marL="478386" indent="-95677">
              <a:spcBef>
                <a:spcPts val="709"/>
              </a:spcBef>
              <a:defRPr sz="797">
                <a:solidFill>
                  <a:srgbClr val="FF0000"/>
                </a:solidFill>
              </a:defRPr>
            </a:lvl5pPr>
          </a:lstStyle>
          <a:p>
            <a:pPr lvl="0"/>
            <a:r>
              <a:rPr lang="en-US"/>
              <a:t>Click to edit Master text styles</a:t>
            </a:r>
          </a:p>
          <a:p>
            <a:pPr lvl="1"/>
            <a:r>
              <a:rPr lang="en-US"/>
              <a:t>Second level</a:t>
            </a:r>
          </a:p>
        </p:txBody>
      </p:sp>
      <p:cxnSp>
        <p:nvCxnSpPr>
          <p:cNvPr id="39" name="Straight Connector 38">
            <a:extLst>
              <a:ext uri="{FF2B5EF4-FFF2-40B4-BE49-F238E27FC236}">
                <a16:creationId xmlns:a16="http://schemas.microsoft.com/office/drawing/2014/main" id="{7E27CF78-965A-C5FA-1707-E83BF4AC894C}"/>
              </a:ext>
            </a:extLst>
          </p:cNvPr>
          <p:cNvCxnSpPr/>
          <p:nvPr userDrawn="1"/>
        </p:nvCxnSpPr>
        <p:spPr>
          <a:xfrm>
            <a:off x="7638296" y="1688042"/>
            <a:ext cx="0" cy="404567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Text Placeholder 12">
            <a:extLst>
              <a:ext uri="{FF2B5EF4-FFF2-40B4-BE49-F238E27FC236}">
                <a16:creationId xmlns:a16="http://schemas.microsoft.com/office/drawing/2014/main" id="{C23FDD01-4D9B-5FF1-D77A-D8B50763F21A}"/>
              </a:ext>
            </a:extLst>
          </p:cNvPr>
          <p:cNvSpPr>
            <a:spLocks noGrp="1"/>
          </p:cNvSpPr>
          <p:nvPr>
            <p:ph type="body" sz="quarter" idx="33"/>
          </p:nvPr>
        </p:nvSpPr>
        <p:spPr>
          <a:xfrm>
            <a:off x="4819820" y="1662461"/>
            <a:ext cx="2651113" cy="4071254"/>
          </a:xfrm>
        </p:spPr>
        <p:txBody>
          <a:bodyPr/>
          <a:lstStyle>
            <a:lvl1pPr marL="0" indent="0">
              <a:spcBef>
                <a:spcPts val="1240"/>
              </a:spcBef>
              <a:buNone/>
              <a:defRPr sz="974" b="1" spc="-18" baseline="0">
                <a:solidFill>
                  <a:schemeClr val="tx1"/>
                </a:solidFill>
              </a:defRPr>
            </a:lvl1pPr>
            <a:lvl2pPr marL="0" indent="0">
              <a:spcBef>
                <a:spcPts val="0"/>
              </a:spcBef>
              <a:buNone/>
              <a:defRPr sz="974" spc="-18" baseline="0">
                <a:solidFill>
                  <a:schemeClr val="tx1"/>
                </a:solidFill>
              </a:defRPr>
            </a:lvl2pPr>
            <a:lvl3pPr marL="127570" indent="-127570">
              <a:spcBef>
                <a:spcPts val="886"/>
              </a:spcBef>
              <a:defRPr sz="974">
                <a:solidFill>
                  <a:schemeClr val="tx1"/>
                </a:solidFill>
              </a:defRPr>
            </a:lvl3pPr>
            <a:lvl4pPr marL="223247" indent="-95677">
              <a:spcBef>
                <a:spcPts val="709"/>
              </a:spcBef>
              <a:defRPr sz="797">
                <a:solidFill>
                  <a:schemeClr val="tx1"/>
                </a:solidFill>
              </a:defRPr>
            </a:lvl4pPr>
            <a:lvl5pPr marL="318924" indent="-95677">
              <a:spcBef>
                <a:spcPts val="709"/>
              </a:spcBef>
              <a:defRPr sz="797">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 name="Date Placeholder 1">
            <a:extLst>
              <a:ext uri="{FF2B5EF4-FFF2-40B4-BE49-F238E27FC236}">
                <a16:creationId xmlns:a16="http://schemas.microsoft.com/office/drawing/2014/main" id="{9D491451-B624-781F-792D-AF1552F4586F}"/>
              </a:ext>
            </a:extLst>
          </p:cNvPr>
          <p:cNvSpPr>
            <a:spLocks noGrp="1"/>
          </p:cNvSpPr>
          <p:nvPr>
            <p:ph type="dt" sz="half" idx="34"/>
          </p:nvPr>
        </p:nvSpPr>
        <p:spPr>
          <a:xfrm>
            <a:off x="342115" y="1802350"/>
            <a:ext cx="1154675" cy="159500"/>
          </a:xfrm>
          <a:prstGeom prst="rect">
            <a:avLst/>
          </a:prstGeom>
        </p:spPr>
        <p:txBody>
          <a:bodyPr/>
          <a:lstStyle/>
          <a:p>
            <a:r>
              <a:rPr lang="en-US"/>
              <a:t>April 2023</a:t>
            </a:r>
            <a:endParaRPr lang="en-GB"/>
          </a:p>
        </p:txBody>
      </p:sp>
      <p:sp>
        <p:nvSpPr>
          <p:cNvPr id="3" name="Footer Placeholder 2">
            <a:extLst>
              <a:ext uri="{FF2B5EF4-FFF2-40B4-BE49-F238E27FC236}">
                <a16:creationId xmlns:a16="http://schemas.microsoft.com/office/drawing/2014/main" id="{26EB4370-07BD-88DC-A093-7242A3161099}"/>
              </a:ext>
            </a:extLst>
          </p:cNvPr>
          <p:cNvSpPr>
            <a:spLocks noGrp="1"/>
          </p:cNvSpPr>
          <p:nvPr>
            <p:ph type="ftr" sz="quarter" idx="35"/>
          </p:nvPr>
        </p:nvSpPr>
        <p:spPr>
          <a:xfrm>
            <a:off x="341762" y="1958661"/>
            <a:ext cx="1154542" cy="1749405"/>
          </a:xfrm>
          <a:prstGeom prst="rect">
            <a:avLst/>
          </a:prstGeom>
        </p:spPr>
        <p:txBody>
          <a:bodyPr/>
          <a:lstStyle/>
          <a:p>
            <a:endParaRPr lang="en-GB"/>
          </a:p>
        </p:txBody>
      </p:sp>
      <p:sp>
        <p:nvSpPr>
          <p:cNvPr id="8" name="Slide Number Placeholder 7">
            <a:extLst>
              <a:ext uri="{FF2B5EF4-FFF2-40B4-BE49-F238E27FC236}">
                <a16:creationId xmlns:a16="http://schemas.microsoft.com/office/drawing/2014/main" id="{9391A00D-6C70-A67C-930D-23FC547AEA08}"/>
              </a:ext>
            </a:extLst>
          </p:cNvPr>
          <p:cNvSpPr>
            <a:spLocks noGrp="1"/>
          </p:cNvSpPr>
          <p:nvPr>
            <p:ph type="sldNum" sz="quarter" idx="36"/>
          </p:nvPr>
        </p:nvSpPr>
        <p:spPr/>
        <p:txBody>
          <a:bodyPr/>
          <a:lstStyle/>
          <a:p>
            <a:r>
              <a:rPr lang="en-GB"/>
              <a:t>Page </a:t>
            </a:r>
            <a:fld id="{12F85B76-E480-4901-BAB3-25AC276908A3}" type="slidenum">
              <a:rPr lang="en-GB" smtClean="0"/>
              <a:pPr/>
              <a:t>‹#›</a:t>
            </a:fld>
            <a:endParaRPr lang="en-GB"/>
          </a:p>
        </p:txBody>
      </p:sp>
    </p:spTree>
    <p:extLst>
      <p:ext uri="{BB962C8B-B14F-4D97-AF65-F5344CB8AC3E}">
        <p14:creationId xmlns:p14="http://schemas.microsoft.com/office/powerpoint/2010/main" val="3864330211"/>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Introduction">
    <p:bg>
      <p:bgPr>
        <a:solidFill>
          <a:schemeClr val="accent1"/>
        </a:solidFill>
        <a:effectLst/>
      </p:bgPr>
    </p:bg>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C12BDEA3-88A9-630F-7AED-DC9B8F8B8A1C}"/>
              </a:ext>
            </a:extLst>
          </p:cNvPr>
          <p:cNvSpPr>
            <a:spLocks noGrp="1"/>
          </p:cNvSpPr>
          <p:nvPr>
            <p:ph type="body" sz="quarter" idx="14"/>
          </p:nvPr>
        </p:nvSpPr>
        <p:spPr>
          <a:xfrm>
            <a:off x="1833978" y="1583945"/>
            <a:ext cx="6722716" cy="4149770"/>
          </a:xfrm>
        </p:spPr>
        <p:txBody>
          <a:bodyPr/>
          <a:lstStyle>
            <a:lvl1pPr>
              <a:spcBef>
                <a:spcPts val="0"/>
              </a:spcBef>
              <a:defRPr sz="3544" spc="-71" baseline="0">
                <a:solidFill>
                  <a:schemeClr val="tx1"/>
                </a:solidFill>
                <a:latin typeface="+mj-lt"/>
              </a:defRPr>
            </a:lvl1pPr>
            <a:lvl2pPr marL="0" indent="0">
              <a:spcBef>
                <a:spcPts val="1772"/>
              </a:spcBef>
              <a:buNone/>
              <a:defRPr sz="1595">
                <a:solidFill>
                  <a:schemeClr val="tx1"/>
                </a:solidFill>
              </a:defRPr>
            </a:lvl2pPr>
            <a:lvl3pPr marL="255139" indent="0">
              <a:buNone/>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p:txBody>
      </p:sp>
      <p:sp>
        <p:nvSpPr>
          <p:cNvPr id="8" name="Text Placeholder 10">
            <a:extLst>
              <a:ext uri="{FF2B5EF4-FFF2-40B4-BE49-F238E27FC236}">
                <a16:creationId xmlns:a16="http://schemas.microsoft.com/office/drawing/2014/main" id="{133AED46-5486-FE2E-9EF6-43F0BEAA150E}"/>
              </a:ext>
            </a:extLst>
          </p:cNvPr>
          <p:cNvSpPr>
            <a:spLocks noGrp="1"/>
          </p:cNvSpPr>
          <p:nvPr>
            <p:ph type="body" sz="quarter" idx="34"/>
          </p:nvPr>
        </p:nvSpPr>
        <p:spPr>
          <a:xfrm>
            <a:off x="1833891" y="296671"/>
            <a:ext cx="7877391" cy="718968"/>
          </a:xfrm>
        </p:spPr>
        <p:txBody>
          <a:bodyPr/>
          <a:lstStyle>
            <a:lvl1pPr marL="0" indent="0">
              <a:spcBef>
                <a:spcPts val="0"/>
              </a:spcBef>
              <a:buNone/>
              <a:defRPr sz="1595" b="1" spc="-18" baseline="0">
                <a:solidFill>
                  <a:schemeClr val="tx1"/>
                </a:solidFill>
              </a:defRPr>
            </a:lvl1pPr>
            <a:lvl2pPr marL="0" indent="0">
              <a:spcBef>
                <a:spcPts val="0"/>
              </a:spcBef>
              <a:buNone/>
              <a:defRPr sz="1595" spc="-18" baseline="0">
                <a:solidFill>
                  <a:schemeClr val="tx1"/>
                </a:solidFill>
              </a:defRPr>
            </a:lvl2pPr>
            <a:lvl3pPr marL="446494" indent="0">
              <a:buNone/>
              <a:defRPr>
                <a:solidFill>
                  <a:srgbClr val="FF0000"/>
                </a:solidFill>
              </a:defRPr>
            </a:lvl3pPr>
            <a:lvl4pPr marL="574063" indent="0">
              <a:buNone/>
              <a:defRPr>
                <a:solidFill>
                  <a:srgbClr val="FF0000"/>
                </a:solidFill>
              </a:defRPr>
            </a:lvl4pPr>
            <a:lvl5pPr marL="701633" indent="0">
              <a:buNone/>
              <a:defRPr>
                <a:solidFill>
                  <a:srgbClr val="FF0000"/>
                </a:solidFill>
              </a:defRPr>
            </a:lvl5pPr>
          </a:lstStyle>
          <a:p>
            <a:pPr lvl="0"/>
            <a:r>
              <a:rPr lang="en-US"/>
              <a:t>Click to edit Master text styles</a:t>
            </a:r>
          </a:p>
          <a:p>
            <a:pPr lvl="1"/>
            <a:r>
              <a:rPr lang="en-US"/>
              <a:t>Second level</a:t>
            </a:r>
          </a:p>
        </p:txBody>
      </p:sp>
      <p:sp>
        <p:nvSpPr>
          <p:cNvPr id="2" name="Date Placeholder 1">
            <a:extLst>
              <a:ext uri="{FF2B5EF4-FFF2-40B4-BE49-F238E27FC236}">
                <a16:creationId xmlns:a16="http://schemas.microsoft.com/office/drawing/2014/main" id="{7D658362-5153-BE09-403D-A5CDF51DAEDA}"/>
              </a:ext>
            </a:extLst>
          </p:cNvPr>
          <p:cNvSpPr>
            <a:spLocks noGrp="1"/>
          </p:cNvSpPr>
          <p:nvPr>
            <p:ph type="dt" sz="half" idx="35"/>
          </p:nvPr>
        </p:nvSpPr>
        <p:spPr>
          <a:xfrm>
            <a:off x="342115" y="1802350"/>
            <a:ext cx="1154675" cy="159500"/>
          </a:xfrm>
          <a:prstGeom prst="rect">
            <a:avLst/>
          </a:prstGeom>
        </p:spPr>
        <p:txBody>
          <a:bodyPr/>
          <a:lstStyle/>
          <a:p>
            <a:r>
              <a:rPr lang="en-US"/>
              <a:t>April 2023</a:t>
            </a:r>
            <a:endParaRPr lang="en-GB"/>
          </a:p>
        </p:txBody>
      </p:sp>
      <p:sp>
        <p:nvSpPr>
          <p:cNvPr id="3" name="Footer Placeholder 2">
            <a:extLst>
              <a:ext uri="{FF2B5EF4-FFF2-40B4-BE49-F238E27FC236}">
                <a16:creationId xmlns:a16="http://schemas.microsoft.com/office/drawing/2014/main" id="{306B3B20-DB10-68E0-E14B-E3D734041D6B}"/>
              </a:ext>
            </a:extLst>
          </p:cNvPr>
          <p:cNvSpPr>
            <a:spLocks noGrp="1"/>
          </p:cNvSpPr>
          <p:nvPr>
            <p:ph type="ftr" sz="quarter" idx="36"/>
          </p:nvPr>
        </p:nvSpPr>
        <p:spPr>
          <a:xfrm>
            <a:off x="341762" y="1958661"/>
            <a:ext cx="1154542" cy="1749405"/>
          </a:xfrm>
          <a:prstGeom prst="rect">
            <a:avLst/>
          </a:prstGeom>
        </p:spPr>
        <p:txBody>
          <a:bodyPr/>
          <a:lstStyle/>
          <a:p>
            <a:endParaRPr lang="en-GB"/>
          </a:p>
        </p:txBody>
      </p:sp>
      <p:sp>
        <p:nvSpPr>
          <p:cNvPr id="7" name="Slide Number Placeholder 6">
            <a:extLst>
              <a:ext uri="{FF2B5EF4-FFF2-40B4-BE49-F238E27FC236}">
                <a16:creationId xmlns:a16="http://schemas.microsoft.com/office/drawing/2014/main" id="{A52F368D-5744-11A9-FDAD-6A7EA9CC9D62}"/>
              </a:ext>
            </a:extLst>
          </p:cNvPr>
          <p:cNvSpPr>
            <a:spLocks noGrp="1"/>
          </p:cNvSpPr>
          <p:nvPr>
            <p:ph type="sldNum" sz="quarter" idx="37"/>
          </p:nvPr>
        </p:nvSpPr>
        <p:spPr/>
        <p:txBody>
          <a:bodyPr/>
          <a:lstStyle/>
          <a:p>
            <a:r>
              <a:rPr lang="en-GB"/>
              <a:t>Page </a:t>
            </a:r>
            <a:fld id="{12F85B76-E480-4901-BAB3-25AC276908A3}" type="slidenum">
              <a:rPr lang="en-GB" smtClean="0"/>
              <a:pPr/>
              <a:t>‹#›</a:t>
            </a:fld>
            <a:endParaRPr lang="en-GB"/>
          </a:p>
        </p:txBody>
      </p:sp>
    </p:spTree>
    <p:extLst>
      <p:ext uri="{BB962C8B-B14F-4D97-AF65-F5344CB8AC3E}">
        <p14:creationId xmlns:p14="http://schemas.microsoft.com/office/powerpoint/2010/main" val="614582957"/>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showMasterSp="0" preserve="1" userDrawn="1">
  <p:cSld name="Who We Are">
    <p:bg>
      <p:bgPr>
        <a:solidFill>
          <a:schemeClr val="tx1"/>
        </a:solidFill>
        <a:effectLst/>
      </p:bgPr>
    </p:bg>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C12BDEA3-88A9-630F-7AED-DC9B8F8B8A1C}"/>
              </a:ext>
            </a:extLst>
          </p:cNvPr>
          <p:cNvSpPr>
            <a:spLocks noGrp="1"/>
          </p:cNvSpPr>
          <p:nvPr>
            <p:ph type="body" sz="quarter" idx="14"/>
          </p:nvPr>
        </p:nvSpPr>
        <p:spPr>
          <a:xfrm>
            <a:off x="1833978" y="1583945"/>
            <a:ext cx="6722716" cy="4149770"/>
          </a:xfrm>
        </p:spPr>
        <p:txBody>
          <a:bodyPr/>
          <a:lstStyle>
            <a:lvl1pPr>
              <a:spcBef>
                <a:spcPts val="0"/>
              </a:spcBef>
              <a:defRPr sz="3544" spc="-71" baseline="0">
                <a:solidFill>
                  <a:schemeClr val="accent1"/>
                </a:solidFill>
                <a:latin typeface="+mj-lt"/>
              </a:defRPr>
            </a:lvl1pPr>
            <a:lvl2pPr marL="0" indent="0">
              <a:spcBef>
                <a:spcPts val="1772"/>
              </a:spcBef>
              <a:buNone/>
              <a:defRPr sz="1595">
                <a:solidFill>
                  <a:schemeClr val="tx1"/>
                </a:solidFill>
              </a:defRPr>
            </a:lvl2pPr>
            <a:lvl3pPr marL="255139" indent="0">
              <a:buNone/>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p:txBody>
      </p:sp>
      <p:sp>
        <p:nvSpPr>
          <p:cNvPr id="8" name="Text Placeholder 10">
            <a:extLst>
              <a:ext uri="{FF2B5EF4-FFF2-40B4-BE49-F238E27FC236}">
                <a16:creationId xmlns:a16="http://schemas.microsoft.com/office/drawing/2014/main" id="{133AED46-5486-FE2E-9EF6-43F0BEAA150E}"/>
              </a:ext>
            </a:extLst>
          </p:cNvPr>
          <p:cNvSpPr>
            <a:spLocks noGrp="1"/>
          </p:cNvSpPr>
          <p:nvPr>
            <p:ph type="body" sz="quarter" idx="34"/>
          </p:nvPr>
        </p:nvSpPr>
        <p:spPr>
          <a:xfrm>
            <a:off x="1833891" y="296671"/>
            <a:ext cx="7877391" cy="718968"/>
          </a:xfrm>
        </p:spPr>
        <p:txBody>
          <a:bodyPr/>
          <a:lstStyle>
            <a:lvl1pPr marL="0" indent="0">
              <a:spcBef>
                <a:spcPts val="0"/>
              </a:spcBef>
              <a:buNone/>
              <a:defRPr sz="1595" b="1" spc="-18" baseline="0">
                <a:solidFill>
                  <a:schemeClr val="accent1"/>
                </a:solidFill>
              </a:defRPr>
            </a:lvl1pPr>
            <a:lvl2pPr marL="0" indent="0">
              <a:spcBef>
                <a:spcPts val="0"/>
              </a:spcBef>
              <a:buNone/>
              <a:defRPr sz="1595" spc="-18" baseline="0">
                <a:solidFill>
                  <a:schemeClr val="accent1"/>
                </a:solidFill>
              </a:defRPr>
            </a:lvl2pPr>
            <a:lvl3pPr marL="446494" indent="0">
              <a:buNone/>
              <a:defRPr>
                <a:solidFill>
                  <a:srgbClr val="FF0000"/>
                </a:solidFill>
              </a:defRPr>
            </a:lvl3pPr>
            <a:lvl4pPr marL="574063" indent="0">
              <a:buNone/>
              <a:defRPr>
                <a:solidFill>
                  <a:srgbClr val="FF0000"/>
                </a:solidFill>
              </a:defRPr>
            </a:lvl4pPr>
            <a:lvl5pPr marL="701633" indent="0">
              <a:buNone/>
              <a:defRPr>
                <a:solidFill>
                  <a:srgbClr val="FF0000"/>
                </a:solidFill>
              </a:defRPr>
            </a:lvl5pPr>
          </a:lstStyle>
          <a:p>
            <a:pPr lvl="0"/>
            <a:r>
              <a:rPr lang="en-US"/>
              <a:t>Click to edit Master text styles</a:t>
            </a:r>
          </a:p>
          <a:p>
            <a:pPr lvl="1"/>
            <a:r>
              <a:rPr lang="en-US"/>
              <a:t>Second level</a:t>
            </a:r>
          </a:p>
        </p:txBody>
      </p:sp>
      <p:pic>
        <p:nvPicPr>
          <p:cNvPr id="9" name="Graphic 8">
            <a:extLst>
              <a:ext uri="{FF2B5EF4-FFF2-40B4-BE49-F238E27FC236}">
                <a16:creationId xmlns:a16="http://schemas.microsoft.com/office/drawing/2014/main" id="{6E45A002-3EC1-464D-5B49-D0EA25E417D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41762" y="5370341"/>
            <a:ext cx="1065570" cy="365227"/>
          </a:xfrm>
          <a:prstGeom prst="rect">
            <a:avLst/>
          </a:prstGeom>
        </p:spPr>
      </p:pic>
      <p:sp>
        <p:nvSpPr>
          <p:cNvPr id="14" name="Slide Number Placeholder 13">
            <a:extLst>
              <a:ext uri="{FF2B5EF4-FFF2-40B4-BE49-F238E27FC236}">
                <a16:creationId xmlns:a16="http://schemas.microsoft.com/office/drawing/2014/main" id="{3B39278A-EB0C-2780-BDA4-60965D041392}"/>
              </a:ext>
            </a:extLst>
          </p:cNvPr>
          <p:cNvSpPr>
            <a:spLocks noGrp="1"/>
          </p:cNvSpPr>
          <p:nvPr>
            <p:ph type="sldNum" sz="quarter" idx="37"/>
          </p:nvPr>
        </p:nvSpPr>
        <p:spPr/>
        <p:txBody>
          <a:bodyPr/>
          <a:lstStyle>
            <a:lvl1pPr>
              <a:defRPr>
                <a:solidFill>
                  <a:schemeClr val="accent1"/>
                </a:solidFill>
              </a:defRPr>
            </a:lvl1pPr>
          </a:lstStyle>
          <a:p>
            <a:r>
              <a:rPr lang="en-GB"/>
              <a:t>Page </a:t>
            </a:r>
            <a:fld id="{12F85B76-E480-4901-BAB3-25AC276908A3}" type="slidenum">
              <a:rPr lang="en-GB" smtClean="0"/>
              <a:pPr/>
              <a:t>‹#›</a:t>
            </a:fld>
            <a:endParaRPr lang="en-GB"/>
          </a:p>
        </p:txBody>
      </p:sp>
    </p:spTree>
    <p:extLst>
      <p:ext uri="{BB962C8B-B14F-4D97-AF65-F5344CB8AC3E}">
        <p14:creationId xmlns:p14="http://schemas.microsoft.com/office/powerpoint/2010/main" val="1369626832"/>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Large Message">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6B253D75-D37B-26DE-1E24-3909A732E4F7}"/>
              </a:ext>
            </a:extLst>
          </p:cNvPr>
          <p:cNvSpPr>
            <a:spLocks noGrp="1"/>
          </p:cNvSpPr>
          <p:nvPr>
            <p:ph type="body" sz="quarter" idx="13"/>
          </p:nvPr>
        </p:nvSpPr>
        <p:spPr>
          <a:xfrm>
            <a:off x="1833979" y="296671"/>
            <a:ext cx="7877391" cy="718968"/>
          </a:xfrm>
        </p:spPr>
        <p:txBody>
          <a:bodyPr/>
          <a:lstStyle>
            <a:lvl1pPr marL="0" indent="0">
              <a:spcBef>
                <a:spcPts val="0"/>
              </a:spcBef>
              <a:buNone/>
              <a:defRPr sz="1595" b="1" spc="-18" baseline="0">
                <a:solidFill>
                  <a:schemeClr val="tx1"/>
                </a:solidFill>
              </a:defRPr>
            </a:lvl1pPr>
            <a:lvl2pPr marL="0" indent="0">
              <a:spcBef>
                <a:spcPts val="0"/>
              </a:spcBef>
              <a:buNone/>
              <a:defRPr sz="1595" spc="-18" baseline="0">
                <a:solidFill>
                  <a:schemeClr val="tx1"/>
                </a:solidFill>
              </a:defRPr>
            </a:lvl2pPr>
            <a:lvl3pPr marL="446494" indent="0">
              <a:buNone/>
              <a:defRPr>
                <a:solidFill>
                  <a:srgbClr val="FF0000"/>
                </a:solidFill>
              </a:defRPr>
            </a:lvl3pPr>
            <a:lvl4pPr marL="574063" indent="0">
              <a:buNone/>
              <a:defRPr>
                <a:solidFill>
                  <a:srgbClr val="FF0000"/>
                </a:solidFill>
              </a:defRPr>
            </a:lvl4pPr>
            <a:lvl5pPr marL="701633" indent="0">
              <a:buNone/>
              <a:defRPr>
                <a:solidFill>
                  <a:srgbClr val="FF0000"/>
                </a:solidFill>
              </a:defRPr>
            </a:lvl5pPr>
          </a:lstStyle>
          <a:p>
            <a:pPr lvl="0"/>
            <a:r>
              <a:rPr lang="en-US"/>
              <a:t>Click to edit Master text styles</a:t>
            </a:r>
          </a:p>
          <a:p>
            <a:pPr lvl="1"/>
            <a:r>
              <a:rPr lang="en-US"/>
              <a:t>Second level</a:t>
            </a:r>
          </a:p>
        </p:txBody>
      </p:sp>
      <p:sp>
        <p:nvSpPr>
          <p:cNvPr id="2" name="Date Placeholder 1">
            <a:extLst>
              <a:ext uri="{FF2B5EF4-FFF2-40B4-BE49-F238E27FC236}">
                <a16:creationId xmlns:a16="http://schemas.microsoft.com/office/drawing/2014/main" id="{9D491451-B624-781F-792D-AF1552F4586F}"/>
              </a:ext>
            </a:extLst>
          </p:cNvPr>
          <p:cNvSpPr>
            <a:spLocks noGrp="1"/>
          </p:cNvSpPr>
          <p:nvPr>
            <p:ph type="dt" sz="half" idx="34"/>
          </p:nvPr>
        </p:nvSpPr>
        <p:spPr>
          <a:xfrm>
            <a:off x="342115" y="1802350"/>
            <a:ext cx="1154675" cy="159500"/>
          </a:xfrm>
          <a:prstGeom prst="rect">
            <a:avLst/>
          </a:prstGeom>
        </p:spPr>
        <p:txBody>
          <a:bodyPr/>
          <a:lstStyle/>
          <a:p>
            <a:r>
              <a:rPr lang="en-US"/>
              <a:t>April 2023</a:t>
            </a:r>
            <a:endParaRPr lang="en-GB"/>
          </a:p>
        </p:txBody>
      </p:sp>
      <p:sp>
        <p:nvSpPr>
          <p:cNvPr id="3" name="Footer Placeholder 2">
            <a:extLst>
              <a:ext uri="{FF2B5EF4-FFF2-40B4-BE49-F238E27FC236}">
                <a16:creationId xmlns:a16="http://schemas.microsoft.com/office/drawing/2014/main" id="{26EB4370-07BD-88DC-A093-7242A3161099}"/>
              </a:ext>
            </a:extLst>
          </p:cNvPr>
          <p:cNvSpPr>
            <a:spLocks noGrp="1"/>
          </p:cNvSpPr>
          <p:nvPr>
            <p:ph type="ftr" sz="quarter" idx="35"/>
          </p:nvPr>
        </p:nvSpPr>
        <p:spPr>
          <a:xfrm>
            <a:off x="341762" y="1958661"/>
            <a:ext cx="1154542" cy="1749405"/>
          </a:xfrm>
          <a:prstGeom prst="rect">
            <a:avLst/>
          </a:prstGeom>
        </p:spPr>
        <p:txBody>
          <a:bodyPr/>
          <a:lstStyle/>
          <a:p>
            <a:endParaRPr lang="en-GB"/>
          </a:p>
        </p:txBody>
      </p:sp>
      <p:sp>
        <p:nvSpPr>
          <p:cNvPr id="8" name="Slide Number Placeholder 7">
            <a:extLst>
              <a:ext uri="{FF2B5EF4-FFF2-40B4-BE49-F238E27FC236}">
                <a16:creationId xmlns:a16="http://schemas.microsoft.com/office/drawing/2014/main" id="{9391A00D-6C70-A67C-930D-23FC547AEA08}"/>
              </a:ext>
            </a:extLst>
          </p:cNvPr>
          <p:cNvSpPr>
            <a:spLocks noGrp="1"/>
          </p:cNvSpPr>
          <p:nvPr>
            <p:ph type="sldNum" sz="quarter" idx="36"/>
          </p:nvPr>
        </p:nvSpPr>
        <p:spPr/>
        <p:txBody>
          <a:bodyPr/>
          <a:lstStyle/>
          <a:p>
            <a:r>
              <a:rPr lang="en-GB"/>
              <a:t>Page </a:t>
            </a:r>
            <a:fld id="{12F85B76-E480-4901-BAB3-25AC276908A3}" type="slidenum">
              <a:rPr lang="en-GB" smtClean="0"/>
              <a:pPr/>
              <a:t>‹#›</a:t>
            </a:fld>
            <a:endParaRPr lang="en-GB"/>
          </a:p>
        </p:txBody>
      </p:sp>
      <p:sp>
        <p:nvSpPr>
          <p:cNvPr id="4" name="Text Placeholder 12">
            <a:extLst>
              <a:ext uri="{FF2B5EF4-FFF2-40B4-BE49-F238E27FC236}">
                <a16:creationId xmlns:a16="http://schemas.microsoft.com/office/drawing/2014/main" id="{52E60AFA-6055-54E7-FFAB-1947AA79D6ED}"/>
              </a:ext>
            </a:extLst>
          </p:cNvPr>
          <p:cNvSpPr>
            <a:spLocks noGrp="1"/>
          </p:cNvSpPr>
          <p:nvPr>
            <p:ph type="body" sz="quarter" idx="14"/>
          </p:nvPr>
        </p:nvSpPr>
        <p:spPr>
          <a:xfrm>
            <a:off x="1833978" y="1583945"/>
            <a:ext cx="8216341" cy="4149770"/>
          </a:xfrm>
        </p:spPr>
        <p:txBody>
          <a:bodyPr/>
          <a:lstStyle>
            <a:lvl1pPr>
              <a:spcBef>
                <a:spcPts val="0"/>
              </a:spcBef>
              <a:defRPr sz="3544" spc="-71" baseline="0">
                <a:solidFill>
                  <a:schemeClr val="tx1"/>
                </a:solidFill>
                <a:latin typeface="+mj-lt"/>
              </a:defRPr>
            </a:lvl1pPr>
            <a:lvl2pPr marL="0" indent="0">
              <a:spcBef>
                <a:spcPts val="1772"/>
              </a:spcBef>
              <a:buNone/>
              <a:defRPr sz="1595">
                <a:solidFill>
                  <a:schemeClr val="tx1"/>
                </a:solidFill>
              </a:defRPr>
            </a:lvl2pPr>
            <a:lvl3pPr marL="255139" indent="0">
              <a:buNone/>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p:txBody>
      </p:sp>
    </p:spTree>
    <p:extLst>
      <p:ext uri="{BB962C8B-B14F-4D97-AF65-F5344CB8AC3E}">
        <p14:creationId xmlns:p14="http://schemas.microsoft.com/office/powerpoint/2010/main" val="695803066"/>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Vision">
    <p:bg>
      <p:bgPr>
        <a:solidFill>
          <a:schemeClr val="accent1"/>
        </a:solidFill>
        <a:effectLst/>
      </p:bgPr>
    </p:bg>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C12BDEA3-88A9-630F-7AED-DC9B8F8B8A1C}"/>
              </a:ext>
            </a:extLst>
          </p:cNvPr>
          <p:cNvSpPr>
            <a:spLocks noGrp="1"/>
          </p:cNvSpPr>
          <p:nvPr>
            <p:ph type="body" sz="quarter" idx="14"/>
          </p:nvPr>
        </p:nvSpPr>
        <p:spPr>
          <a:xfrm>
            <a:off x="1833978" y="1624181"/>
            <a:ext cx="3735469" cy="4109534"/>
          </a:xfrm>
        </p:spPr>
        <p:txBody>
          <a:bodyPr/>
          <a:lstStyle>
            <a:lvl1pPr>
              <a:spcBef>
                <a:spcPts val="0"/>
              </a:spcBef>
              <a:defRPr sz="2303" spc="-35" baseline="0">
                <a:solidFill>
                  <a:schemeClr val="tx1"/>
                </a:solidFill>
                <a:latin typeface="+mj-lt"/>
              </a:defRPr>
            </a:lvl1pPr>
            <a:lvl2pPr marL="0" indent="0">
              <a:spcBef>
                <a:spcPts val="1772"/>
              </a:spcBef>
              <a:buNone/>
              <a:defRPr sz="1595">
                <a:solidFill>
                  <a:schemeClr val="tx1"/>
                </a:solidFill>
              </a:defRPr>
            </a:lvl2pPr>
            <a:lvl3pPr marL="255139" indent="0">
              <a:buNone/>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p:txBody>
      </p:sp>
      <p:sp>
        <p:nvSpPr>
          <p:cNvPr id="8" name="Text Placeholder 10">
            <a:extLst>
              <a:ext uri="{FF2B5EF4-FFF2-40B4-BE49-F238E27FC236}">
                <a16:creationId xmlns:a16="http://schemas.microsoft.com/office/drawing/2014/main" id="{133AED46-5486-FE2E-9EF6-43F0BEAA150E}"/>
              </a:ext>
            </a:extLst>
          </p:cNvPr>
          <p:cNvSpPr>
            <a:spLocks noGrp="1"/>
          </p:cNvSpPr>
          <p:nvPr>
            <p:ph type="body" sz="quarter" idx="34"/>
          </p:nvPr>
        </p:nvSpPr>
        <p:spPr>
          <a:xfrm>
            <a:off x="1833891" y="296671"/>
            <a:ext cx="7877391" cy="718968"/>
          </a:xfrm>
        </p:spPr>
        <p:txBody>
          <a:bodyPr/>
          <a:lstStyle>
            <a:lvl1pPr marL="0" indent="0">
              <a:spcBef>
                <a:spcPts val="0"/>
              </a:spcBef>
              <a:buNone/>
              <a:defRPr sz="1595" b="1" spc="-18" baseline="0">
                <a:solidFill>
                  <a:schemeClr val="tx1"/>
                </a:solidFill>
              </a:defRPr>
            </a:lvl1pPr>
            <a:lvl2pPr marL="0" indent="0">
              <a:spcBef>
                <a:spcPts val="0"/>
              </a:spcBef>
              <a:buNone/>
              <a:defRPr sz="1595" spc="-18" baseline="0">
                <a:solidFill>
                  <a:schemeClr val="tx1"/>
                </a:solidFill>
              </a:defRPr>
            </a:lvl2pPr>
            <a:lvl3pPr marL="446494" indent="0">
              <a:buNone/>
              <a:defRPr>
                <a:solidFill>
                  <a:srgbClr val="FF0000"/>
                </a:solidFill>
              </a:defRPr>
            </a:lvl3pPr>
            <a:lvl4pPr marL="574063" indent="0">
              <a:buNone/>
              <a:defRPr>
                <a:solidFill>
                  <a:srgbClr val="FF0000"/>
                </a:solidFill>
              </a:defRPr>
            </a:lvl4pPr>
            <a:lvl5pPr marL="701633" indent="0">
              <a:buNone/>
              <a:defRPr>
                <a:solidFill>
                  <a:srgbClr val="FF0000"/>
                </a:solidFill>
              </a:defRPr>
            </a:lvl5pPr>
          </a:lstStyle>
          <a:p>
            <a:pPr lvl="0"/>
            <a:r>
              <a:rPr lang="en-US"/>
              <a:t>Click to edit Master text styles</a:t>
            </a:r>
          </a:p>
          <a:p>
            <a:pPr lvl="1"/>
            <a:r>
              <a:rPr lang="en-US"/>
              <a:t>Second level</a:t>
            </a:r>
          </a:p>
        </p:txBody>
      </p:sp>
      <p:sp>
        <p:nvSpPr>
          <p:cNvPr id="7" name="Text Placeholder 12">
            <a:extLst>
              <a:ext uri="{FF2B5EF4-FFF2-40B4-BE49-F238E27FC236}">
                <a16:creationId xmlns:a16="http://schemas.microsoft.com/office/drawing/2014/main" id="{1547E0BA-5AD0-94AF-508F-C0A8D288600A}"/>
              </a:ext>
            </a:extLst>
          </p:cNvPr>
          <p:cNvSpPr>
            <a:spLocks noGrp="1"/>
          </p:cNvSpPr>
          <p:nvPr>
            <p:ph type="body" sz="quarter" idx="35"/>
          </p:nvPr>
        </p:nvSpPr>
        <p:spPr>
          <a:xfrm>
            <a:off x="6316259" y="1563100"/>
            <a:ext cx="4142977" cy="4566154"/>
          </a:xfrm>
        </p:spPr>
        <p:txBody>
          <a:bodyPr/>
          <a:lstStyle>
            <a:lvl1pPr>
              <a:lnSpc>
                <a:spcPct val="92000"/>
              </a:lnSpc>
              <a:spcBef>
                <a:spcPts val="0"/>
              </a:spcBef>
              <a:defRPr sz="6201" spc="-159" baseline="0">
                <a:solidFill>
                  <a:schemeClr val="tx1"/>
                </a:solidFill>
                <a:latin typeface="+mj-lt"/>
              </a:defRPr>
            </a:lvl1pPr>
            <a:lvl2pPr marL="0" indent="0">
              <a:spcBef>
                <a:spcPts val="1772"/>
              </a:spcBef>
              <a:buNone/>
              <a:defRPr sz="1595">
                <a:solidFill>
                  <a:schemeClr val="tx1"/>
                </a:solidFill>
              </a:defRPr>
            </a:lvl2pPr>
            <a:lvl3pPr marL="255139" indent="0">
              <a:buNone/>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p:txBody>
      </p:sp>
      <p:sp>
        <p:nvSpPr>
          <p:cNvPr id="2" name="Date Placeholder 1">
            <a:extLst>
              <a:ext uri="{FF2B5EF4-FFF2-40B4-BE49-F238E27FC236}">
                <a16:creationId xmlns:a16="http://schemas.microsoft.com/office/drawing/2014/main" id="{24BFAA6C-A7A2-8C7C-1177-8368AB6B935F}"/>
              </a:ext>
            </a:extLst>
          </p:cNvPr>
          <p:cNvSpPr>
            <a:spLocks noGrp="1"/>
          </p:cNvSpPr>
          <p:nvPr>
            <p:ph type="dt" sz="half" idx="36"/>
          </p:nvPr>
        </p:nvSpPr>
        <p:spPr>
          <a:xfrm>
            <a:off x="342115" y="1802350"/>
            <a:ext cx="1154675" cy="159500"/>
          </a:xfrm>
          <a:prstGeom prst="rect">
            <a:avLst/>
          </a:prstGeom>
        </p:spPr>
        <p:txBody>
          <a:bodyPr/>
          <a:lstStyle/>
          <a:p>
            <a:r>
              <a:rPr lang="en-US"/>
              <a:t>April 2023</a:t>
            </a:r>
            <a:endParaRPr lang="en-GB"/>
          </a:p>
        </p:txBody>
      </p:sp>
      <p:sp>
        <p:nvSpPr>
          <p:cNvPr id="3" name="Footer Placeholder 2">
            <a:extLst>
              <a:ext uri="{FF2B5EF4-FFF2-40B4-BE49-F238E27FC236}">
                <a16:creationId xmlns:a16="http://schemas.microsoft.com/office/drawing/2014/main" id="{6F568E12-8E65-AFB4-7469-BA0B4C07A7C4}"/>
              </a:ext>
            </a:extLst>
          </p:cNvPr>
          <p:cNvSpPr>
            <a:spLocks noGrp="1"/>
          </p:cNvSpPr>
          <p:nvPr>
            <p:ph type="ftr" sz="quarter" idx="37"/>
          </p:nvPr>
        </p:nvSpPr>
        <p:spPr>
          <a:xfrm>
            <a:off x="341762" y="1958661"/>
            <a:ext cx="1154542" cy="1749405"/>
          </a:xfrm>
          <a:prstGeom prst="rect">
            <a:avLst/>
          </a:prstGeom>
        </p:spPr>
        <p:txBody>
          <a:bodyPr/>
          <a:lstStyle/>
          <a:p>
            <a:endParaRPr lang="en-GB"/>
          </a:p>
        </p:txBody>
      </p:sp>
      <p:sp>
        <p:nvSpPr>
          <p:cNvPr id="9" name="Slide Number Placeholder 8">
            <a:extLst>
              <a:ext uri="{FF2B5EF4-FFF2-40B4-BE49-F238E27FC236}">
                <a16:creationId xmlns:a16="http://schemas.microsoft.com/office/drawing/2014/main" id="{F28CCBAB-E93D-99A6-6ABB-A8538642FB45}"/>
              </a:ext>
            </a:extLst>
          </p:cNvPr>
          <p:cNvSpPr>
            <a:spLocks noGrp="1"/>
          </p:cNvSpPr>
          <p:nvPr>
            <p:ph type="sldNum" sz="quarter" idx="38"/>
          </p:nvPr>
        </p:nvSpPr>
        <p:spPr/>
        <p:txBody>
          <a:bodyPr/>
          <a:lstStyle/>
          <a:p>
            <a:r>
              <a:rPr lang="en-GB"/>
              <a:t>Page </a:t>
            </a:r>
            <a:fld id="{12F85B76-E480-4901-BAB3-25AC276908A3}" type="slidenum">
              <a:rPr lang="en-GB" smtClean="0"/>
              <a:pPr/>
              <a:t>‹#›</a:t>
            </a:fld>
            <a:endParaRPr lang="en-GB"/>
          </a:p>
        </p:txBody>
      </p:sp>
    </p:spTree>
    <p:extLst>
      <p:ext uri="{BB962C8B-B14F-4D97-AF65-F5344CB8AC3E}">
        <p14:creationId xmlns:p14="http://schemas.microsoft.com/office/powerpoint/2010/main" val="2295866663"/>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userDrawn="1">
  <p:cSld name="Detailed Process">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6B253D75-D37B-26DE-1E24-3909A732E4F7}"/>
              </a:ext>
            </a:extLst>
          </p:cNvPr>
          <p:cNvSpPr>
            <a:spLocks noGrp="1"/>
          </p:cNvSpPr>
          <p:nvPr>
            <p:ph type="body" sz="quarter" idx="13"/>
          </p:nvPr>
        </p:nvSpPr>
        <p:spPr>
          <a:xfrm>
            <a:off x="1833979" y="296671"/>
            <a:ext cx="7877391" cy="718968"/>
          </a:xfrm>
        </p:spPr>
        <p:txBody>
          <a:bodyPr/>
          <a:lstStyle>
            <a:lvl1pPr marL="0" indent="0">
              <a:spcBef>
                <a:spcPts val="0"/>
              </a:spcBef>
              <a:buNone/>
              <a:defRPr sz="1595" b="1" spc="-18" baseline="0">
                <a:solidFill>
                  <a:schemeClr val="tx1"/>
                </a:solidFill>
              </a:defRPr>
            </a:lvl1pPr>
            <a:lvl2pPr marL="0" indent="0">
              <a:spcBef>
                <a:spcPts val="0"/>
              </a:spcBef>
              <a:buNone/>
              <a:defRPr sz="1595" spc="-18" baseline="0">
                <a:solidFill>
                  <a:schemeClr val="tx1"/>
                </a:solidFill>
              </a:defRPr>
            </a:lvl2pPr>
            <a:lvl3pPr marL="446494" indent="0">
              <a:buNone/>
              <a:defRPr>
                <a:solidFill>
                  <a:srgbClr val="FF0000"/>
                </a:solidFill>
              </a:defRPr>
            </a:lvl3pPr>
            <a:lvl4pPr marL="574063" indent="0">
              <a:buNone/>
              <a:defRPr>
                <a:solidFill>
                  <a:srgbClr val="FF0000"/>
                </a:solidFill>
              </a:defRPr>
            </a:lvl4pPr>
            <a:lvl5pPr marL="701633" indent="0">
              <a:buNone/>
              <a:defRPr>
                <a:solidFill>
                  <a:srgbClr val="FF0000"/>
                </a:solidFill>
              </a:defRPr>
            </a:lvl5pPr>
          </a:lstStyle>
          <a:p>
            <a:pPr lvl="0"/>
            <a:r>
              <a:rPr lang="en-US"/>
              <a:t>Click to edit Master text styles</a:t>
            </a:r>
          </a:p>
          <a:p>
            <a:pPr lvl="1"/>
            <a:r>
              <a:rPr lang="en-US"/>
              <a:t>Second level</a:t>
            </a:r>
          </a:p>
        </p:txBody>
      </p:sp>
      <p:sp>
        <p:nvSpPr>
          <p:cNvPr id="3" name="Text Placeholder 2">
            <a:extLst>
              <a:ext uri="{FF2B5EF4-FFF2-40B4-BE49-F238E27FC236}">
                <a16:creationId xmlns:a16="http://schemas.microsoft.com/office/drawing/2014/main" id="{E54D4C19-19FD-13E6-48BF-33B725BEC1B9}"/>
              </a:ext>
            </a:extLst>
          </p:cNvPr>
          <p:cNvSpPr>
            <a:spLocks noGrp="1"/>
          </p:cNvSpPr>
          <p:nvPr>
            <p:ph type="body" sz="quarter" idx="14"/>
          </p:nvPr>
        </p:nvSpPr>
        <p:spPr>
          <a:xfrm>
            <a:off x="4819190" y="2505335"/>
            <a:ext cx="2650371" cy="1116500"/>
          </a:xfrm>
        </p:spPr>
        <p:txBody>
          <a:bodyPr/>
          <a:lstStyle>
            <a:lvl1pPr>
              <a:spcBef>
                <a:spcPts val="0"/>
              </a:spcBef>
              <a:defRPr sz="974" b="1" spc="-18" baseline="0"/>
            </a:lvl1pPr>
            <a:lvl2pPr marL="0" indent="0">
              <a:spcBef>
                <a:spcPts val="0"/>
              </a:spcBef>
              <a:buNone/>
              <a:defRPr sz="974" spc="-18" baseline="0"/>
            </a:lvl2pPr>
            <a:lvl3pPr marL="127570" indent="-127570">
              <a:spcBef>
                <a:spcPts val="0"/>
              </a:spcBef>
              <a:defRPr sz="974"/>
            </a:lvl3pPr>
            <a:lvl4pPr>
              <a:defRPr sz="974"/>
            </a:lvl4pPr>
            <a:lvl5pPr>
              <a:defRPr sz="974"/>
            </a:lvl5pPr>
          </a:lstStyle>
          <a:p>
            <a:pPr lvl="0"/>
            <a:r>
              <a:rPr lang="en-US"/>
              <a:t>Click to edit Master text styles</a:t>
            </a:r>
          </a:p>
          <a:p>
            <a:pPr lvl="1"/>
            <a:r>
              <a:rPr lang="en-US"/>
              <a:t>Second level</a:t>
            </a:r>
          </a:p>
          <a:p>
            <a:pPr lvl="2"/>
            <a:r>
              <a:rPr lang="en-US"/>
              <a:t>Third level</a:t>
            </a:r>
          </a:p>
        </p:txBody>
      </p:sp>
      <p:sp>
        <p:nvSpPr>
          <p:cNvPr id="8" name="Text Placeholder 2">
            <a:extLst>
              <a:ext uri="{FF2B5EF4-FFF2-40B4-BE49-F238E27FC236}">
                <a16:creationId xmlns:a16="http://schemas.microsoft.com/office/drawing/2014/main" id="{406BD7BC-312A-8218-ABCA-CAF2F1A7B10F}"/>
              </a:ext>
            </a:extLst>
          </p:cNvPr>
          <p:cNvSpPr>
            <a:spLocks noGrp="1"/>
          </p:cNvSpPr>
          <p:nvPr>
            <p:ph type="body" sz="quarter" idx="15"/>
          </p:nvPr>
        </p:nvSpPr>
        <p:spPr>
          <a:xfrm>
            <a:off x="1833979" y="1661989"/>
            <a:ext cx="2650371" cy="1959845"/>
          </a:xfrm>
        </p:spPr>
        <p:txBody>
          <a:bodyPr/>
          <a:lstStyle>
            <a:lvl1pPr>
              <a:spcBef>
                <a:spcPts val="0"/>
              </a:spcBef>
              <a:defRPr sz="974" b="1" spc="-18" baseline="0"/>
            </a:lvl1pPr>
            <a:lvl2pPr marL="0" indent="0">
              <a:spcBef>
                <a:spcPts val="0"/>
              </a:spcBef>
              <a:buNone/>
              <a:defRPr sz="974" spc="-18" baseline="0"/>
            </a:lvl2pPr>
            <a:lvl3pPr marL="127570" indent="-127570">
              <a:spcBef>
                <a:spcPts val="0"/>
              </a:spcBef>
              <a:defRPr sz="974"/>
            </a:lvl3pPr>
            <a:lvl4pPr>
              <a:defRPr sz="974"/>
            </a:lvl4pPr>
            <a:lvl5pPr>
              <a:defRPr sz="974"/>
            </a:lvl5pPr>
          </a:lstStyle>
          <a:p>
            <a:pPr lvl="0"/>
            <a:r>
              <a:rPr lang="en-US"/>
              <a:t>Click to edit Master text styles</a:t>
            </a:r>
          </a:p>
          <a:p>
            <a:pPr lvl="1"/>
            <a:r>
              <a:rPr lang="en-US"/>
              <a:t>Second level</a:t>
            </a:r>
          </a:p>
          <a:p>
            <a:pPr lvl="2"/>
            <a:r>
              <a:rPr lang="en-US"/>
              <a:t>Third level</a:t>
            </a:r>
          </a:p>
        </p:txBody>
      </p:sp>
      <p:sp>
        <p:nvSpPr>
          <p:cNvPr id="9" name="Text Placeholder 2">
            <a:extLst>
              <a:ext uri="{FF2B5EF4-FFF2-40B4-BE49-F238E27FC236}">
                <a16:creationId xmlns:a16="http://schemas.microsoft.com/office/drawing/2014/main" id="{7A54E74A-ED88-D910-38E4-02DAB3E9315F}"/>
              </a:ext>
            </a:extLst>
          </p:cNvPr>
          <p:cNvSpPr>
            <a:spLocks noGrp="1"/>
          </p:cNvSpPr>
          <p:nvPr>
            <p:ph type="body" sz="quarter" idx="16"/>
          </p:nvPr>
        </p:nvSpPr>
        <p:spPr>
          <a:xfrm>
            <a:off x="7804400" y="2505335"/>
            <a:ext cx="2650371" cy="1116500"/>
          </a:xfrm>
        </p:spPr>
        <p:txBody>
          <a:bodyPr/>
          <a:lstStyle>
            <a:lvl1pPr>
              <a:spcBef>
                <a:spcPts val="0"/>
              </a:spcBef>
              <a:defRPr sz="974" b="1" spc="-18" baseline="0"/>
            </a:lvl1pPr>
            <a:lvl2pPr marL="0" indent="0">
              <a:spcBef>
                <a:spcPts val="0"/>
              </a:spcBef>
              <a:buNone/>
              <a:defRPr sz="974" spc="-18" baseline="0"/>
            </a:lvl2pPr>
            <a:lvl3pPr marL="127570" indent="-127570">
              <a:spcBef>
                <a:spcPts val="0"/>
              </a:spcBef>
              <a:defRPr sz="974"/>
            </a:lvl3pPr>
            <a:lvl4pPr>
              <a:defRPr sz="974"/>
            </a:lvl4pPr>
            <a:lvl5pPr>
              <a:defRPr sz="974"/>
            </a:lvl5pPr>
          </a:lstStyle>
          <a:p>
            <a:pPr lvl="0"/>
            <a:r>
              <a:rPr lang="en-US"/>
              <a:t>Click to edit Master text styles</a:t>
            </a:r>
          </a:p>
          <a:p>
            <a:pPr lvl="1"/>
            <a:r>
              <a:rPr lang="en-US"/>
              <a:t>Second level</a:t>
            </a:r>
          </a:p>
          <a:p>
            <a:pPr lvl="2"/>
            <a:r>
              <a:rPr lang="en-US"/>
              <a:t>Third level</a:t>
            </a:r>
          </a:p>
        </p:txBody>
      </p:sp>
      <p:sp>
        <p:nvSpPr>
          <p:cNvPr id="10" name="Text Placeholder 2">
            <a:extLst>
              <a:ext uri="{FF2B5EF4-FFF2-40B4-BE49-F238E27FC236}">
                <a16:creationId xmlns:a16="http://schemas.microsoft.com/office/drawing/2014/main" id="{6B11FD16-5859-CFE6-8037-509D20CD722D}"/>
              </a:ext>
            </a:extLst>
          </p:cNvPr>
          <p:cNvSpPr>
            <a:spLocks noGrp="1"/>
          </p:cNvSpPr>
          <p:nvPr>
            <p:ph type="body" sz="quarter" idx="17"/>
          </p:nvPr>
        </p:nvSpPr>
        <p:spPr>
          <a:xfrm>
            <a:off x="4819190" y="1688041"/>
            <a:ext cx="2650371" cy="673810"/>
          </a:xfrm>
          <a:solidFill>
            <a:schemeClr val="accent1"/>
          </a:solidFill>
        </p:spPr>
        <p:txBody>
          <a:bodyPr lIns="108000" tIns="72000" rIns="108000" bIns="72000"/>
          <a:lstStyle>
            <a:lvl1pPr>
              <a:spcBef>
                <a:spcPts val="0"/>
              </a:spcBef>
              <a:defRPr sz="974" b="1" spc="-18" baseline="0"/>
            </a:lvl1pPr>
            <a:lvl2pPr marL="0" indent="0">
              <a:spcBef>
                <a:spcPts val="0"/>
              </a:spcBef>
              <a:buNone/>
              <a:defRPr sz="974" spc="-18" baseline="0"/>
            </a:lvl2pPr>
            <a:lvl3pPr marL="127570" indent="-127570">
              <a:spcBef>
                <a:spcPts val="0"/>
              </a:spcBef>
              <a:defRPr sz="974"/>
            </a:lvl3pPr>
            <a:lvl4pPr>
              <a:defRPr sz="974"/>
            </a:lvl4pPr>
            <a:lvl5pPr>
              <a:defRPr sz="974"/>
            </a:lvl5pPr>
          </a:lstStyle>
          <a:p>
            <a:pPr lvl="0"/>
            <a:r>
              <a:rPr lang="en-US"/>
              <a:t>Click to edit Master text styles</a:t>
            </a:r>
          </a:p>
          <a:p>
            <a:pPr lvl="1"/>
            <a:r>
              <a:rPr lang="en-US"/>
              <a:t>Second level</a:t>
            </a:r>
          </a:p>
          <a:p>
            <a:pPr lvl="2"/>
            <a:r>
              <a:rPr lang="en-US"/>
              <a:t>Third level</a:t>
            </a:r>
          </a:p>
        </p:txBody>
      </p:sp>
      <p:sp>
        <p:nvSpPr>
          <p:cNvPr id="12" name="Text Placeholder 2">
            <a:extLst>
              <a:ext uri="{FF2B5EF4-FFF2-40B4-BE49-F238E27FC236}">
                <a16:creationId xmlns:a16="http://schemas.microsoft.com/office/drawing/2014/main" id="{B0CFB9CD-7CD3-7E10-9644-7894BAF2DA3F}"/>
              </a:ext>
            </a:extLst>
          </p:cNvPr>
          <p:cNvSpPr>
            <a:spLocks noGrp="1"/>
          </p:cNvSpPr>
          <p:nvPr>
            <p:ph type="body" sz="quarter" idx="18"/>
          </p:nvPr>
        </p:nvSpPr>
        <p:spPr>
          <a:xfrm>
            <a:off x="7804400" y="1688041"/>
            <a:ext cx="2650371" cy="673810"/>
          </a:xfrm>
          <a:solidFill>
            <a:schemeClr val="accent1"/>
          </a:solidFill>
        </p:spPr>
        <p:txBody>
          <a:bodyPr lIns="108000" tIns="72000" rIns="108000" bIns="72000"/>
          <a:lstStyle>
            <a:lvl1pPr>
              <a:spcBef>
                <a:spcPts val="0"/>
              </a:spcBef>
              <a:defRPr sz="974" b="1" spc="-18" baseline="0"/>
            </a:lvl1pPr>
            <a:lvl2pPr marL="0" indent="0">
              <a:spcBef>
                <a:spcPts val="0"/>
              </a:spcBef>
              <a:buNone/>
              <a:defRPr sz="974" spc="-18" baseline="0"/>
            </a:lvl2pPr>
            <a:lvl3pPr marL="127570" indent="-127570">
              <a:spcBef>
                <a:spcPts val="0"/>
              </a:spcBef>
              <a:defRPr sz="974"/>
            </a:lvl3pPr>
            <a:lvl4pPr>
              <a:defRPr sz="974"/>
            </a:lvl4pPr>
            <a:lvl5pPr>
              <a:defRPr sz="974"/>
            </a:lvl5pPr>
          </a:lstStyle>
          <a:p>
            <a:pPr lvl="0"/>
            <a:r>
              <a:rPr lang="en-US"/>
              <a:t>Click to edit Master text styles</a:t>
            </a:r>
          </a:p>
          <a:p>
            <a:pPr lvl="1"/>
            <a:r>
              <a:rPr lang="en-US"/>
              <a:t>Second level</a:t>
            </a:r>
          </a:p>
          <a:p>
            <a:pPr lvl="2"/>
            <a:r>
              <a:rPr lang="en-US"/>
              <a:t>Third level</a:t>
            </a:r>
          </a:p>
        </p:txBody>
      </p:sp>
      <p:sp>
        <p:nvSpPr>
          <p:cNvPr id="13" name="Text Placeholder 2">
            <a:extLst>
              <a:ext uri="{FF2B5EF4-FFF2-40B4-BE49-F238E27FC236}">
                <a16:creationId xmlns:a16="http://schemas.microsoft.com/office/drawing/2014/main" id="{FB54B724-0DDA-D089-6115-766D4DDEC486}"/>
              </a:ext>
            </a:extLst>
          </p:cNvPr>
          <p:cNvSpPr>
            <a:spLocks noGrp="1"/>
          </p:cNvSpPr>
          <p:nvPr>
            <p:ph type="body" sz="quarter" idx="19"/>
          </p:nvPr>
        </p:nvSpPr>
        <p:spPr>
          <a:xfrm>
            <a:off x="4819190" y="4523952"/>
            <a:ext cx="2650371" cy="1116500"/>
          </a:xfrm>
        </p:spPr>
        <p:txBody>
          <a:bodyPr/>
          <a:lstStyle>
            <a:lvl1pPr>
              <a:spcBef>
                <a:spcPts val="0"/>
              </a:spcBef>
              <a:defRPr sz="974" b="1" spc="-18" baseline="0"/>
            </a:lvl1pPr>
            <a:lvl2pPr marL="0" indent="0">
              <a:spcBef>
                <a:spcPts val="0"/>
              </a:spcBef>
              <a:buNone/>
              <a:defRPr sz="974" spc="-18" baseline="0"/>
            </a:lvl2pPr>
            <a:lvl3pPr marL="127570" indent="-127570">
              <a:spcBef>
                <a:spcPts val="0"/>
              </a:spcBef>
              <a:defRPr sz="974"/>
            </a:lvl3pPr>
            <a:lvl4pPr>
              <a:defRPr sz="974"/>
            </a:lvl4pPr>
            <a:lvl5pPr>
              <a:defRPr sz="974"/>
            </a:lvl5pPr>
          </a:lstStyle>
          <a:p>
            <a:pPr lvl="0"/>
            <a:r>
              <a:rPr lang="en-US"/>
              <a:t>Click to edit Master text styles</a:t>
            </a:r>
          </a:p>
          <a:p>
            <a:pPr lvl="1"/>
            <a:r>
              <a:rPr lang="en-US"/>
              <a:t>Second level</a:t>
            </a:r>
          </a:p>
          <a:p>
            <a:pPr lvl="2"/>
            <a:r>
              <a:rPr lang="en-US"/>
              <a:t>Third level</a:t>
            </a:r>
          </a:p>
        </p:txBody>
      </p:sp>
      <p:sp>
        <p:nvSpPr>
          <p:cNvPr id="14" name="Text Placeholder 2">
            <a:extLst>
              <a:ext uri="{FF2B5EF4-FFF2-40B4-BE49-F238E27FC236}">
                <a16:creationId xmlns:a16="http://schemas.microsoft.com/office/drawing/2014/main" id="{FEB3E3F7-287A-8D56-9E61-0E48AA62111F}"/>
              </a:ext>
            </a:extLst>
          </p:cNvPr>
          <p:cNvSpPr>
            <a:spLocks noGrp="1"/>
          </p:cNvSpPr>
          <p:nvPr>
            <p:ph type="body" sz="quarter" idx="20"/>
          </p:nvPr>
        </p:nvSpPr>
        <p:spPr>
          <a:xfrm>
            <a:off x="7804400" y="4523952"/>
            <a:ext cx="2650371" cy="1116500"/>
          </a:xfrm>
        </p:spPr>
        <p:txBody>
          <a:bodyPr/>
          <a:lstStyle>
            <a:lvl1pPr>
              <a:spcBef>
                <a:spcPts val="0"/>
              </a:spcBef>
              <a:defRPr sz="974" b="1" spc="-18" baseline="0"/>
            </a:lvl1pPr>
            <a:lvl2pPr marL="0" indent="0">
              <a:spcBef>
                <a:spcPts val="0"/>
              </a:spcBef>
              <a:buNone/>
              <a:defRPr sz="974" spc="-18" baseline="0"/>
            </a:lvl2pPr>
            <a:lvl3pPr marL="127570" indent="-127570">
              <a:spcBef>
                <a:spcPts val="0"/>
              </a:spcBef>
              <a:defRPr sz="974"/>
            </a:lvl3pPr>
            <a:lvl4pPr>
              <a:defRPr sz="974"/>
            </a:lvl4pPr>
            <a:lvl5pPr>
              <a:defRPr sz="974"/>
            </a:lvl5pPr>
          </a:lstStyle>
          <a:p>
            <a:pPr lvl="0"/>
            <a:r>
              <a:rPr lang="en-US"/>
              <a:t>Click to edit Master text styles</a:t>
            </a:r>
          </a:p>
          <a:p>
            <a:pPr lvl="1"/>
            <a:r>
              <a:rPr lang="en-US"/>
              <a:t>Second level</a:t>
            </a:r>
          </a:p>
          <a:p>
            <a:pPr lvl="2"/>
            <a:r>
              <a:rPr lang="en-US"/>
              <a:t>Third level</a:t>
            </a:r>
          </a:p>
        </p:txBody>
      </p:sp>
      <p:sp>
        <p:nvSpPr>
          <p:cNvPr id="15" name="Text Placeholder 2">
            <a:extLst>
              <a:ext uri="{FF2B5EF4-FFF2-40B4-BE49-F238E27FC236}">
                <a16:creationId xmlns:a16="http://schemas.microsoft.com/office/drawing/2014/main" id="{AB825DBD-78E0-962A-E81B-8033CB8055D8}"/>
              </a:ext>
            </a:extLst>
          </p:cNvPr>
          <p:cNvSpPr>
            <a:spLocks noGrp="1"/>
          </p:cNvSpPr>
          <p:nvPr>
            <p:ph type="body" sz="quarter" idx="21"/>
          </p:nvPr>
        </p:nvSpPr>
        <p:spPr>
          <a:xfrm>
            <a:off x="4819190" y="3706658"/>
            <a:ext cx="2650371" cy="673810"/>
          </a:xfrm>
          <a:solidFill>
            <a:schemeClr val="accent1"/>
          </a:solidFill>
        </p:spPr>
        <p:txBody>
          <a:bodyPr lIns="108000" tIns="72000" rIns="108000" bIns="72000"/>
          <a:lstStyle>
            <a:lvl1pPr>
              <a:spcBef>
                <a:spcPts val="0"/>
              </a:spcBef>
              <a:defRPr sz="974" b="1" spc="-18" baseline="0"/>
            </a:lvl1pPr>
            <a:lvl2pPr marL="0" indent="0">
              <a:spcBef>
                <a:spcPts val="0"/>
              </a:spcBef>
              <a:buNone/>
              <a:defRPr sz="974" spc="-18" baseline="0"/>
            </a:lvl2pPr>
            <a:lvl3pPr marL="127570" indent="-127570">
              <a:spcBef>
                <a:spcPts val="0"/>
              </a:spcBef>
              <a:defRPr sz="974"/>
            </a:lvl3pPr>
            <a:lvl4pPr>
              <a:defRPr sz="974"/>
            </a:lvl4pPr>
            <a:lvl5pPr>
              <a:defRPr sz="974"/>
            </a:lvl5pPr>
          </a:lstStyle>
          <a:p>
            <a:pPr lvl="0"/>
            <a:r>
              <a:rPr lang="en-US"/>
              <a:t>Click to edit Master text styles</a:t>
            </a:r>
          </a:p>
          <a:p>
            <a:pPr lvl="1"/>
            <a:r>
              <a:rPr lang="en-US"/>
              <a:t>Second level</a:t>
            </a:r>
          </a:p>
          <a:p>
            <a:pPr lvl="2"/>
            <a:r>
              <a:rPr lang="en-US"/>
              <a:t>Third level</a:t>
            </a:r>
          </a:p>
        </p:txBody>
      </p:sp>
      <p:sp>
        <p:nvSpPr>
          <p:cNvPr id="16" name="Text Placeholder 2">
            <a:extLst>
              <a:ext uri="{FF2B5EF4-FFF2-40B4-BE49-F238E27FC236}">
                <a16:creationId xmlns:a16="http://schemas.microsoft.com/office/drawing/2014/main" id="{A38BC2FD-B7D6-6CFA-6170-DA0025B8D38D}"/>
              </a:ext>
            </a:extLst>
          </p:cNvPr>
          <p:cNvSpPr>
            <a:spLocks noGrp="1"/>
          </p:cNvSpPr>
          <p:nvPr>
            <p:ph type="body" sz="quarter" idx="22"/>
          </p:nvPr>
        </p:nvSpPr>
        <p:spPr>
          <a:xfrm>
            <a:off x="7804400" y="3706658"/>
            <a:ext cx="2650371" cy="673810"/>
          </a:xfrm>
          <a:solidFill>
            <a:schemeClr val="accent1"/>
          </a:solidFill>
        </p:spPr>
        <p:txBody>
          <a:bodyPr lIns="108000" tIns="72000" rIns="108000" bIns="72000"/>
          <a:lstStyle>
            <a:lvl1pPr>
              <a:spcBef>
                <a:spcPts val="0"/>
              </a:spcBef>
              <a:defRPr sz="974" b="1" spc="-18" baseline="0"/>
            </a:lvl1pPr>
            <a:lvl2pPr marL="0" indent="0">
              <a:spcBef>
                <a:spcPts val="0"/>
              </a:spcBef>
              <a:buNone/>
              <a:defRPr sz="974" spc="-18" baseline="0"/>
            </a:lvl2pPr>
            <a:lvl3pPr marL="127570" indent="-127570">
              <a:spcBef>
                <a:spcPts val="0"/>
              </a:spcBef>
              <a:defRPr sz="974"/>
            </a:lvl3pPr>
            <a:lvl4pPr>
              <a:defRPr sz="974"/>
            </a:lvl4pPr>
            <a:lvl5pPr>
              <a:defRPr sz="974"/>
            </a:lvl5pPr>
          </a:lstStyle>
          <a:p>
            <a:pPr lvl="0"/>
            <a:r>
              <a:rPr lang="en-US"/>
              <a:t>Click to edit Master text styles</a:t>
            </a:r>
          </a:p>
          <a:p>
            <a:pPr lvl="1"/>
            <a:r>
              <a:rPr lang="en-US"/>
              <a:t>Second level</a:t>
            </a:r>
          </a:p>
          <a:p>
            <a:pPr lvl="2"/>
            <a:r>
              <a:rPr lang="en-US"/>
              <a:t>Third level</a:t>
            </a:r>
          </a:p>
        </p:txBody>
      </p:sp>
      <p:sp>
        <p:nvSpPr>
          <p:cNvPr id="17" name="Text Placeholder 2">
            <a:extLst>
              <a:ext uri="{FF2B5EF4-FFF2-40B4-BE49-F238E27FC236}">
                <a16:creationId xmlns:a16="http://schemas.microsoft.com/office/drawing/2014/main" id="{A3B90B9D-5DC7-4C27-8D98-C8594AE7418A}"/>
              </a:ext>
            </a:extLst>
          </p:cNvPr>
          <p:cNvSpPr>
            <a:spLocks noGrp="1"/>
          </p:cNvSpPr>
          <p:nvPr>
            <p:ph type="body" sz="quarter" idx="23"/>
          </p:nvPr>
        </p:nvSpPr>
        <p:spPr>
          <a:xfrm>
            <a:off x="1833979" y="4523952"/>
            <a:ext cx="2650371" cy="1116500"/>
          </a:xfrm>
        </p:spPr>
        <p:txBody>
          <a:bodyPr/>
          <a:lstStyle>
            <a:lvl1pPr>
              <a:spcBef>
                <a:spcPts val="0"/>
              </a:spcBef>
              <a:defRPr sz="974" b="1" spc="-18" baseline="0"/>
            </a:lvl1pPr>
            <a:lvl2pPr marL="0" indent="0">
              <a:spcBef>
                <a:spcPts val="0"/>
              </a:spcBef>
              <a:buNone/>
              <a:defRPr sz="974" spc="-18" baseline="0"/>
            </a:lvl2pPr>
            <a:lvl3pPr marL="127570" indent="-127570">
              <a:spcBef>
                <a:spcPts val="0"/>
              </a:spcBef>
              <a:defRPr sz="974"/>
            </a:lvl3pPr>
            <a:lvl4pPr>
              <a:defRPr sz="974"/>
            </a:lvl4pPr>
            <a:lvl5pPr>
              <a:defRPr sz="974"/>
            </a:lvl5pPr>
          </a:lstStyle>
          <a:p>
            <a:pPr lvl="0"/>
            <a:r>
              <a:rPr lang="en-US"/>
              <a:t>Click to edit Master text styles</a:t>
            </a:r>
          </a:p>
          <a:p>
            <a:pPr lvl="1"/>
            <a:r>
              <a:rPr lang="en-US"/>
              <a:t>Second level</a:t>
            </a:r>
          </a:p>
          <a:p>
            <a:pPr lvl="2"/>
            <a:r>
              <a:rPr lang="en-US"/>
              <a:t>Third level</a:t>
            </a:r>
          </a:p>
        </p:txBody>
      </p:sp>
      <p:sp>
        <p:nvSpPr>
          <p:cNvPr id="18" name="Text Placeholder 2">
            <a:extLst>
              <a:ext uri="{FF2B5EF4-FFF2-40B4-BE49-F238E27FC236}">
                <a16:creationId xmlns:a16="http://schemas.microsoft.com/office/drawing/2014/main" id="{136A61FA-F28E-64EE-D957-83795844E77A}"/>
              </a:ext>
            </a:extLst>
          </p:cNvPr>
          <p:cNvSpPr>
            <a:spLocks noGrp="1"/>
          </p:cNvSpPr>
          <p:nvPr>
            <p:ph type="body" sz="quarter" idx="24"/>
          </p:nvPr>
        </p:nvSpPr>
        <p:spPr>
          <a:xfrm>
            <a:off x="1833979" y="3706658"/>
            <a:ext cx="2650371" cy="673810"/>
          </a:xfrm>
          <a:solidFill>
            <a:schemeClr val="accent1"/>
          </a:solidFill>
        </p:spPr>
        <p:txBody>
          <a:bodyPr lIns="108000" tIns="72000" rIns="108000" bIns="72000"/>
          <a:lstStyle>
            <a:lvl1pPr>
              <a:spcBef>
                <a:spcPts val="0"/>
              </a:spcBef>
              <a:defRPr sz="974" b="1" spc="-18" baseline="0"/>
            </a:lvl1pPr>
            <a:lvl2pPr marL="0" indent="0">
              <a:spcBef>
                <a:spcPts val="0"/>
              </a:spcBef>
              <a:buNone/>
              <a:defRPr sz="974" spc="-18" baseline="0"/>
            </a:lvl2pPr>
            <a:lvl3pPr marL="127570" indent="-127570">
              <a:spcBef>
                <a:spcPts val="0"/>
              </a:spcBef>
              <a:defRPr sz="974"/>
            </a:lvl3pPr>
            <a:lvl4pPr>
              <a:defRPr sz="974"/>
            </a:lvl4pPr>
            <a:lvl5pPr>
              <a:defRPr sz="974"/>
            </a:lvl5pPr>
          </a:lstStyle>
          <a:p>
            <a:pPr lvl="0"/>
            <a:r>
              <a:rPr lang="en-US"/>
              <a:t>Click to edit Master text styles</a:t>
            </a:r>
          </a:p>
          <a:p>
            <a:pPr lvl="1"/>
            <a:r>
              <a:rPr lang="en-US"/>
              <a:t>Second level</a:t>
            </a:r>
          </a:p>
          <a:p>
            <a:pPr lvl="2"/>
            <a:r>
              <a:rPr lang="en-US"/>
              <a:t>Third level</a:t>
            </a:r>
          </a:p>
        </p:txBody>
      </p:sp>
      <p:sp>
        <p:nvSpPr>
          <p:cNvPr id="2" name="Date Placeholder 1">
            <a:extLst>
              <a:ext uri="{FF2B5EF4-FFF2-40B4-BE49-F238E27FC236}">
                <a16:creationId xmlns:a16="http://schemas.microsoft.com/office/drawing/2014/main" id="{402B057B-9E30-2383-5C0E-F906DF53149B}"/>
              </a:ext>
            </a:extLst>
          </p:cNvPr>
          <p:cNvSpPr>
            <a:spLocks noGrp="1"/>
          </p:cNvSpPr>
          <p:nvPr>
            <p:ph type="dt" sz="half" idx="25"/>
          </p:nvPr>
        </p:nvSpPr>
        <p:spPr>
          <a:xfrm>
            <a:off x="342115" y="1802350"/>
            <a:ext cx="1154675" cy="159500"/>
          </a:xfrm>
          <a:prstGeom prst="rect">
            <a:avLst/>
          </a:prstGeom>
        </p:spPr>
        <p:txBody>
          <a:bodyPr/>
          <a:lstStyle/>
          <a:p>
            <a:r>
              <a:rPr lang="en-US"/>
              <a:t>April 2023</a:t>
            </a:r>
            <a:endParaRPr lang="en-GB"/>
          </a:p>
        </p:txBody>
      </p:sp>
      <p:sp>
        <p:nvSpPr>
          <p:cNvPr id="7" name="Footer Placeholder 6">
            <a:extLst>
              <a:ext uri="{FF2B5EF4-FFF2-40B4-BE49-F238E27FC236}">
                <a16:creationId xmlns:a16="http://schemas.microsoft.com/office/drawing/2014/main" id="{1226A8EF-4269-E935-E2DF-104DE81D5A87}"/>
              </a:ext>
            </a:extLst>
          </p:cNvPr>
          <p:cNvSpPr>
            <a:spLocks noGrp="1"/>
          </p:cNvSpPr>
          <p:nvPr>
            <p:ph type="ftr" sz="quarter" idx="26"/>
          </p:nvPr>
        </p:nvSpPr>
        <p:spPr>
          <a:xfrm>
            <a:off x="341762" y="1958661"/>
            <a:ext cx="1154542" cy="1749405"/>
          </a:xfrm>
          <a:prstGeom prst="rect">
            <a:avLst/>
          </a:prstGeom>
        </p:spPr>
        <p:txBody>
          <a:bodyPr/>
          <a:lstStyle/>
          <a:p>
            <a:endParaRPr lang="en-GB"/>
          </a:p>
        </p:txBody>
      </p:sp>
      <p:sp>
        <p:nvSpPr>
          <p:cNvPr id="19" name="Slide Number Placeholder 18">
            <a:extLst>
              <a:ext uri="{FF2B5EF4-FFF2-40B4-BE49-F238E27FC236}">
                <a16:creationId xmlns:a16="http://schemas.microsoft.com/office/drawing/2014/main" id="{B22E5182-EB6B-5E93-B6FD-C0B5CD0B013B}"/>
              </a:ext>
            </a:extLst>
          </p:cNvPr>
          <p:cNvSpPr>
            <a:spLocks noGrp="1"/>
          </p:cNvSpPr>
          <p:nvPr>
            <p:ph type="sldNum" sz="quarter" idx="27"/>
          </p:nvPr>
        </p:nvSpPr>
        <p:spPr/>
        <p:txBody>
          <a:bodyPr/>
          <a:lstStyle/>
          <a:p>
            <a:r>
              <a:rPr lang="en-GB"/>
              <a:t>Page </a:t>
            </a:r>
            <a:fld id="{12F85B76-E480-4901-BAB3-25AC276908A3}" type="slidenum">
              <a:rPr lang="en-GB" smtClean="0"/>
              <a:pPr/>
              <a:t>‹#›</a:t>
            </a:fld>
            <a:endParaRPr lang="en-GB"/>
          </a:p>
        </p:txBody>
      </p:sp>
    </p:spTree>
    <p:extLst>
      <p:ext uri="{BB962C8B-B14F-4D97-AF65-F5344CB8AC3E}">
        <p14:creationId xmlns:p14="http://schemas.microsoft.com/office/powerpoint/2010/main" val="722710499"/>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userDrawn="1">
  <p:cSld name="2 Comparisons">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6B253D75-D37B-26DE-1E24-3909A732E4F7}"/>
              </a:ext>
            </a:extLst>
          </p:cNvPr>
          <p:cNvSpPr>
            <a:spLocks noGrp="1"/>
          </p:cNvSpPr>
          <p:nvPr>
            <p:ph type="body" sz="quarter" idx="13"/>
          </p:nvPr>
        </p:nvSpPr>
        <p:spPr>
          <a:xfrm>
            <a:off x="1833979" y="296671"/>
            <a:ext cx="7877391" cy="718968"/>
          </a:xfrm>
        </p:spPr>
        <p:txBody>
          <a:bodyPr/>
          <a:lstStyle>
            <a:lvl1pPr marL="0" indent="0">
              <a:spcBef>
                <a:spcPts val="0"/>
              </a:spcBef>
              <a:buNone/>
              <a:defRPr sz="1595" b="1" spc="-18" baseline="0">
                <a:solidFill>
                  <a:schemeClr val="tx1"/>
                </a:solidFill>
              </a:defRPr>
            </a:lvl1pPr>
            <a:lvl2pPr marL="0" indent="0">
              <a:spcBef>
                <a:spcPts val="0"/>
              </a:spcBef>
              <a:buNone/>
              <a:defRPr sz="1595" spc="-18" baseline="0">
                <a:solidFill>
                  <a:schemeClr val="tx1"/>
                </a:solidFill>
              </a:defRPr>
            </a:lvl2pPr>
            <a:lvl3pPr marL="446494" indent="0">
              <a:buNone/>
              <a:defRPr>
                <a:solidFill>
                  <a:srgbClr val="FF0000"/>
                </a:solidFill>
              </a:defRPr>
            </a:lvl3pPr>
            <a:lvl4pPr marL="574063" indent="0">
              <a:buNone/>
              <a:defRPr>
                <a:solidFill>
                  <a:srgbClr val="FF0000"/>
                </a:solidFill>
              </a:defRPr>
            </a:lvl4pPr>
            <a:lvl5pPr marL="701633" indent="0">
              <a:buNone/>
              <a:defRPr>
                <a:solidFill>
                  <a:srgbClr val="FF0000"/>
                </a:solidFill>
              </a:defRPr>
            </a:lvl5pPr>
          </a:lstStyle>
          <a:p>
            <a:pPr lvl="0"/>
            <a:r>
              <a:rPr lang="en-US"/>
              <a:t>Click to edit Master text styles</a:t>
            </a:r>
          </a:p>
          <a:p>
            <a:pPr lvl="1"/>
            <a:r>
              <a:rPr lang="en-US"/>
              <a:t>Second level</a:t>
            </a:r>
          </a:p>
        </p:txBody>
      </p:sp>
      <p:sp>
        <p:nvSpPr>
          <p:cNvPr id="18" name="Text Placeholder 2">
            <a:extLst>
              <a:ext uri="{FF2B5EF4-FFF2-40B4-BE49-F238E27FC236}">
                <a16:creationId xmlns:a16="http://schemas.microsoft.com/office/drawing/2014/main" id="{136A61FA-F28E-64EE-D957-83795844E77A}"/>
              </a:ext>
            </a:extLst>
          </p:cNvPr>
          <p:cNvSpPr>
            <a:spLocks noGrp="1"/>
          </p:cNvSpPr>
          <p:nvPr>
            <p:ph type="body" sz="quarter" idx="24"/>
          </p:nvPr>
        </p:nvSpPr>
        <p:spPr>
          <a:xfrm>
            <a:off x="1833979" y="1688041"/>
            <a:ext cx="4144737" cy="4045674"/>
          </a:xfrm>
          <a:solidFill>
            <a:srgbClr val="ACF9E9"/>
          </a:solidFill>
        </p:spPr>
        <p:txBody>
          <a:bodyPr lIns="180000" tIns="144000" rIns="180000" bIns="144000"/>
          <a:lstStyle>
            <a:lvl1pPr>
              <a:spcBef>
                <a:spcPts val="0"/>
              </a:spcBef>
              <a:spcAft>
                <a:spcPts val="443"/>
              </a:spcAft>
              <a:defRPr sz="1152" b="1" spc="-18" baseline="0"/>
            </a:lvl1pPr>
            <a:lvl2pPr marL="127570" indent="-127570">
              <a:spcBef>
                <a:spcPts val="1063"/>
              </a:spcBef>
              <a:buFont typeface="Arial Nova" panose="020B0604020202020204" pitchFamily="34" charset="0"/>
              <a:buChar char="•"/>
              <a:defRPr sz="1152" spc="-18" baseline="0"/>
            </a:lvl2pPr>
            <a:lvl3pPr marL="0" indent="0">
              <a:spcBef>
                <a:spcPts val="1063"/>
              </a:spcBef>
              <a:buNone/>
              <a:defRPr sz="1152"/>
            </a:lvl3pPr>
            <a:lvl4pPr>
              <a:defRPr sz="974"/>
            </a:lvl4pPr>
            <a:lvl5pPr>
              <a:defRPr sz="974"/>
            </a:lvl5pPr>
          </a:lstStyle>
          <a:p>
            <a:pPr lvl="0"/>
            <a:r>
              <a:rPr lang="en-US"/>
              <a:t>Click to edit Master text styles</a:t>
            </a:r>
          </a:p>
          <a:p>
            <a:pPr lvl="1"/>
            <a:r>
              <a:rPr lang="en-US"/>
              <a:t>Second level</a:t>
            </a:r>
          </a:p>
          <a:p>
            <a:pPr lvl="2"/>
            <a:r>
              <a:rPr lang="en-US"/>
              <a:t>Third level</a:t>
            </a:r>
          </a:p>
        </p:txBody>
      </p:sp>
      <p:sp>
        <p:nvSpPr>
          <p:cNvPr id="19" name="Text Placeholder 2">
            <a:extLst>
              <a:ext uri="{FF2B5EF4-FFF2-40B4-BE49-F238E27FC236}">
                <a16:creationId xmlns:a16="http://schemas.microsoft.com/office/drawing/2014/main" id="{32E9A8A9-1128-5F53-A9D4-5DA6AE82878D}"/>
              </a:ext>
            </a:extLst>
          </p:cNvPr>
          <p:cNvSpPr>
            <a:spLocks noGrp="1"/>
          </p:cNvSpPr>
          <p:nvPr>
            <p:ph type="body" sz="quarter" idx="25"/>
          </p:nvPr>
        </p:nvSpPr>
        <p:spPr>
          <a:xfrm>
            <a:off x="6316259" y="1688041"/>
            <a:ext cx="4141923" cy="4045674"/>
          </a:xfrm>
          <a:solidFill>
            <a:schemeClr val="tx1"/>
          </a:solidFill>
        </p:spPr>
        <p:txBody>
          <a:bodyPr lIns="180000" tIns="144000" rIns="180000" bIns="144000"/>
          <a:lstStyle>
            <a:lvl1pPr>
              <a:spcBef>
                <a:spcPts val="0"/>
              </a:spcBef>
              <a:spcAft>
                <a:spcPts val="443"/>
              </a:spcAft>
              <a:defRPr sz="1152" b="1" spc="-18" baseline="0">
                <a:solidFill>
                  <a:schemeClr val="bg1"/>
                </a:solidFill>
              </a:defRPr>
            </a:lvl1pPr>
            <a:lvl2pPr marL="127570" indent="-127570">
              <a:spcBef>
                <a:spcPts val="1063"/>
              </a:spcBef>
              <a:buFont typeface="Arial Nova" panose="020B0604020202020204" pitchFamily="34" charset="0"/>
              <a:buChar char="•"/>
              <a:defRPr sz="1152" spc="-18" baseline="0">
                <a:solidFill>
                  <a:schemeClr val="bg1"/>
                </a:solidFill>
              </a:defRPr>
            </a:lvl2pPr>
            <a:lvl3pPr marL="0" indent="0">
              <a:spcBef>
                <a:spcPts val="1063"/>
              </a:spcBef>
              <a:buNone/>
              <a:defRPr sz="1152" spc="-18" baseline="0">
                <a:solidFill>
                  <a:schemeClr val="bg1"/>
                </a:solidFill>
              </a:defRPr>
            </a:lvl3pPr>
            <a:lvl4pPr>
              <a:defRPr sz="974"/>
            </a:lvl4pPr>
            <a:lvl5pPr>
              <a:defRPr sz="974"/>
            </a:lvl5pPr>
          </a:lstStyle>
          <a:p>
            <a:pPr lvl="0"/>
            <a:r>
              <a:rPr lang="en-US"/>
              <a:t>Click to edit Master text styles</a:t>
            </a:r>
          </a:p>
          <a:p>
            <a:pPr lvl="1"/>
            <a:r>
              <a:rPr lang="en-US"/>
              <a:t>Second level</a:t>
            </a:r>
          </a:p>
          <a:p>
            <a:pPr lvl="2"/>
            <a:r>
              <a:rPr lang="en-US"/>
              <a:t>Third level</a:t>
            </a:r>
          </a:p>
        </p:txBody>
      </p:sp>
      <p:sp>
        <p:nvSpPr>
          <p:cNvPr id="3" name="Date Placeholder 2">
            <a:extLst>
              <a:ext uri="{FF2B5EF4-FFF2-40B4-BE49-F238E27FC236}">
                <a16:creationId xmlns:a16="http://schemas.microsoft.com/office/drawing/2014/main" id="{31C90F81-0315-A4EC-6808-26EE41F61863}"/>
              </a:ext>
            </a:extLst>
          </p:cNvPr>
          <p:cNvSpPr>
            <a:spLocks noGrp="1"/>
          </p:cNvSpPr>
          <p:nvPr>
            <p:ph type="dt" sz="half" idx="27"/>
          </p:nvPr>
        </p:nvSpPr>
        <p:spPr>
          <a:xfrm>
            <a:off x="342115" y="1802350"/>
            <a:ext cx="1154675" cy="159500"/>
          </a:xfrm>
          <a:prstGeom prst="rect">
            <a:avLst/>
          </a:prstGeom>
        </p:spPr>
        <p:txBody>
          <a:bodyPr/>
          <a:lstStyle/>
          <a:p>
            <a:r>
              <a:rPr lang="en-US"/>
              <a:t>April 2023</a:t>
            </a:r>
            <a:endParaRPr lang="en-GB"/>
          </a:p>
        </p:txBody>
      </p:sp>
      <p:sp>
        <p:nvSpPr>
          <p:cNvPr id="7" name="Footer Placeholder 6">
            <a:extLst>
              <a:ext uri="{FF2B5EF4-FFF2-40B4-BE49-F238E27FC236}">
                <a16:creationId xmlns:a16="http://schemas.microsoft.com/office/drawing/2014/main" id="{EDE8AF43-5309-4BEA-383E-386E5B652D41}"/>
              </a:ext>
            </a:extLst>
          </p:cNvPr>
          <p:cNvSpPr>
            <a:spLocks noGrp="1"/>
          </p:cNvSpPr>
          <p:nvPr>
            <p:ph type="ftr" sz="quarter" idx="28"/>
          </p:nvPr>
        </p:nvSpPr>
        <p:spPr>
          <a:xfrm>
            <a:off x="341762" y="1958661"/>
            <a:ext cx="1154542" cy="1749405"/>
          </a:xfrm>
          <a:prstGeom prst="rect">
            <a:avLst/>
          </a:prstGeom>
        </p:spPr>
        <p:txBody>
          <a:bodyPr/>
          <a:lstStyle/>
          <a:p>
            <a:endParaRPr lang="en-GB"/>
          </a:p>
        </p:txBody>
      </p:sp>
      <p:sp>
        <p:nvSpPr>
          <p:cNvPr id="8" name="Slide Number Placeholder 7">
            <a:extLst>
              <a:ext uri="{FF2B5EF4-FFF2-40B4-BE49-F238E27FC236}">
                <a16:creationId xmlns:a16="http://schemas.microsoft.com/office/drawing/2014/main" id="{EC156DD5-20AB-65DF-C3B3-7AAAA33B648E}"/>
              </a:ext>
            </a:extLst>
          </p:cNvPr>
          <p:cNvSpPr>
            <a:spLocks noGrp="1"/>
          </p:cNvSpPr>
          <p:nvPr>
            <p:ph type="sldNum" sz="quarter" idx="29"/>
          </p:nvPr>
        </p:nvSpPr>
        <p:spPr/>
        <p:txBody>
          <a:bodyPr/>
          <a:lstStyle/>
          <a:p>
            <a:r>
              <a:rPr lang="en-GB"/>
              <a:t>Page </a:t>
            </a:r>
            <a:fld id="{12F85B76-E480-4901-BAB3-25AC276908A3}" type="slidenum">
              <a:rPr lang="en-GB" smtClean="0"/>
              <a:pPr/>
              <a:t>‹#›</a:t>
            </a:fld>
            <a:endParaRPr lang="en-GB"/>
          </a:p>
        </p:txBody>
      </p:sp>
    </p:spTree>
    <p:extLst>
      <p:ext uri="{BB962C8B-B14F-4D97-AF65-F5344CB8AC3E}">
        <p14:creationId xmlns:p14="http://schemas.microsoft.com/office/powerpoint/2010/main" val="4062987928"/>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3 Comparisons">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6B253D75-D37B-26DE-1E24-3909A732E4F7}"/>
              </a:ext>
            </a:extLst>
          </p:cNvPr>
          <p:cNvSpPr>
            <a:spLocks noGrp="1"/>
          </p:cNvSpPr>
          <p:nvPr>
            <p:ph type="body" sz="quarter" idx="13"/>
          </p:nvPr>
        </p:nvSpPr>
        <p:spPr>
          <a:xfrm>
            <a:off x="1833979" y="296671"/>
            <a:ext cx="7877391" cy="718968"/>
          </a:xfrm>
        </p:spPr>
        <p:txBody>
          <a:bodyPr/>
          <a:lstStyle>
            <a:lvl1pPr marL="0" indent="0">
              <a:spcBef>
                <a:spcPts val="0"/>
              </a:spcBef>
              <a:buNone/>
              <a:defRPr sz="1595" b="1" spc="-18" baseline="0">
                <a:solidFill>
                  <a:schemeClr val="tx1"/>
                </a:solidFill>
              </a:defRPr>
            </a:lvl1pPr>
            <a:lvl2pPr marL="0" indent="0">
              <a:spcBef>
                <a:spcPts val="0"/>
              </a:spcBef>
              <a:buNone/>
              <a:defRPr sz="1595" spc="-18" baseline="0">
                <a:solidFill>
                  <a:schemeClr val="tx1"/>
                </a:solidFill>
              </a:defRPr>
            </a:lvl2pPr>
            <a:lvl3pPr marL="446494" indent="0">
              <a:buNone/>
              <a:defRPr>
                <a:solidFill>
                  <a:srgbClr val="FF0000"/>
                </a:solidFill>
              </a:defRPr>
            </a:lvl3pPr>
            <a:lvl4pPr marL="574063" indent="0">
              <a:buNone/>
              <a:defRPr>
                <a:solidFill>
                  <a:srgbClr val="FF0000"/>
                </a:solidFill>
              </a:defRPr>
            </a:lvl4pPr>
            <a:lvl5pPr marL="701633" indent="0">
              <a:buNone/>
              <a:defRPr>
                <a:solidFill>
                  <a:srgbClr val="FF0000"/>
                </a:solidFill>
              </a:defRPr>
            </a:lvl5pPr>
          </a:lstStyle>
          <a:p>
            <a:pPr lvl="0"/>
            <a:r>
              <a:rPr lang="en-US"/>
              <a:t>Click to edit Master text styles</a:t>
            </a:r>
          </a:p>
          <a:p>
            <a:pPr lvl="1"/>
            <a:r>
              <a:rPr lang="en-US"/>
              <a:t>Second level</a:t>
            </a:r>
          </a:p>
        </p:txBody>
      </p:sp>
      <p:sp>
        <p:nvSpPr>
          <p:cNvPr id="18" name="Text Placeholder 2">
            <a:extLst>
              <a:ext uri="{FF2B5EF4-FFF2-40B4-BE49-F238E27FC236}">
                <a16:creationId xmlns:a16="http://schemas.microsoft.com/office/drawing/2014/main" id="{136A61FA-F28E-64EE-D957-83795844E77A}"/>
              </a:ext>
            </a:extLst>
          </p:cNvPr>
          <p:cNvSpPr>
            <a:spLocks noGrp="1"/>
          </p:cNvSpPr>
          <p:nvPr>
            <p:ph type="body" sz="quarter" idx="24"/>
          </p:nvPr>
        </p:nvSpPr>
        <p:spPr>
          <a:xfrm>
            <a:off x="1833979" y="1688041"/>
            <a:ext cx="2650371" cy="4045674"/>
          </a:xfrm>
          <a:noFill/>
        </p:spPr>
        <p:txBody>
          <a:bodyPr lIns="180000" tIns="144000" rIns="180000" bIns="144000"/>
          <a:lstStyle>
            <a:lvl1pPr>
              <a:spcBef>
                <a:spcPts val="0"/>
              </a:spcBef>
              <a:spcAft>
                <a:spcPts val="443"/>
              </a:spcAft>
              <a:defRPr sz="1152" b="1" spc="-18" baseline="0"/>
            </a:lvl1pPr>
            <a:lvl2pPr marL="127570" indent="-127570">
              <a:spcBef>
                <a:spcPts val="1063"/>
              </a:spcBef>
              <a:buFont typeface="Arial Nova" panose="020B0604020202020204" pitchFamily="34" charset="0"/>
              <a:buChar char="•"/>
              <a:defRPr sz="1152" spc="-18" baseline="0"/>
            </a:lvl2pPr>
            <a:lvl3pPr marL="0" indent="0">
              <a:spcBef>
                <a:spcPts val="1063"/>
              </a:spcBef>
              <a:buNone/>
              <a:defRPr sz="1152"/>
            </a:lvl3pPr>
            <a:lvl4pPr marL="797310" indent="0">
              <a:buNone/>
              <a:defRPr sz="974"/>
            </a:lvl4pPr>
            <a:lvl5pPr>
              <a:defRPr sz="974"/>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9" name="Text Placeholder 2">
            <a:extLst>
              <a:ext uri="{FF2B5EF4-FFF2-40B4-BE49-F238E27FC236}">
                <a16:creationId xmlns:a16="http://schemas.microsoft.com/office/drawing/2014/main" id="{32E9A8A9-1128-5F53-A9D4-5DA6AE82878D}"/>
              </a:ext>
            </a:extLst>
          </p:cNvPr>
          <p:cNvSpPr>
            <a:spLocks noGrp="1"/>
          </p:cNvSpPr>
          <p:nvPr>
            <p:ph type="body" sz="quarter" idx="25"/>
          </p:nvPr>
        </p:nvSpPr>
        <p:spPr>
          <a:xfrm>
            <a:off x="4819190" y="1688041"/>
            <a:ext cx="2650371" cy="4045674"/>
          </a:xfrm>
          <a:noFill/>
        </p:spPr>
        <p:txBody>
          <a:bodyPr lIns="180000" tIns="144000" rIns="180000" bIns="144000"/>
          <a:lstStyle>
            <a:lvl1pPr>
              <a:spcBef>
                <a:spcPts val="0"/>
              </a:spcBef>
              <a:spcAft>
                <a:spcPts val="443"/>
              </a:spcAft>
              <a:defRPr sz="1152" b="1" spc="-18" baseline="0"/>
            </a:lvl1pPr>
            <a:lvl2pPr marL="127570" indent="-127570">
              <a:spcBef>
                <a:spcPts val="1063"/>
              </a:spcBef>
              <a:buFont typeface="Arial Nova" panose="020B0604020202020204" pitchFamily="34" charset="0"/>
              <a:buChar char="•"/>
              <a:defRPr sz="1152" spc="-18" baseline="0"/>
            </a:lvl2pPr>
            <a:lvl3pPr marL="0" indent="0">
              <a:spcBef>
                <a:spcPts val="1063"/>
              </a:spcBef>
              <a:buNone/>
              <a:defRPr sz="1152"/>
            </a:lvl3pPr>
            <a:lvl4pPr marL="797310" indent="0">
              <a:spcBef>
                <a:spcPts val="1063"/>
              </a:spcBef>
              <a:buNone/>
              <a:defRPr sz="974"/>
            </a:lvl4pPr>
            <a:lvl5pPr>
              <a:defRPr sz="974"/>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1" name="Text Placeholder 2">
            <a:extLst>
              <a:ext uri="{FF2B5EF4-FFF2-40B4-BE49-F238E27FC236}">
                <a16:creationId xmlns:a16="http://schemas.microsoft.com/office/drawing/2014/main" id="{C0A45BFE-4D20-781E-06C3-9C6E8D39BE00}"/>
              </a:ext>
            </a:extLst>
          </p:cNvPr>
          <p:cNvSpPr>
            <a:spLocks noGrp="1"/>
          </p:cNvSpPr>
          <p:nvPr>
            <p:ph type="body" sz="quarter" idx="26"/>
          </p:nvPr>
        </p:nvSpPr>
        <p:spPr>
          <a:xfrm>
            <a:off x="7804400" y="1688041"/>
            <a:ext cx="2650371" cy="4045674"/>
          </a:xfrm>
          <a:noFill/>
        </p:spPr>
        <p:txBody>
          <a:bodyPr lIns="180000" tIns="144000" rIns="180000" bIns="144000"/>
          <a:lstStyle>
            <a:lvl1pPr>
              <a:spcBef>
                <a:spcPts val="0"/>
              </a:spcBef>
              <a:spcAft>
                <a:spcPts val="443"/>
              </a:spcAft>
              <a:defRPr sz="1152" b="1" spc="-18" baseline="0"/>
            </a:lvl1pPr>
            <a:lvl2pPr marL="127570" indent="-127570">
              <a:spcBef>
                <a:spcPts val="1063"/>
              </a:spcBef>
              <a:buFont typeface="Arial Nova" panose="020B0604020202020204" pitchFamily="34" charset="0"/>
              <a:buChar char="•"/>
              <a:defRPr sz="1152" spc="-18" baseline="0"/>
            </a:lvl2pPr>
            <a:lvl3pPr marL="0" indent="0">
              <a:spcBef>
                <a:spcPts val="1063"/>
              </a:spcBef>
              <a:buNone/>
              <a:defRPr sz="1152" spc="-18" baseline="0"/>
            </a:lvl3pPr>
            <a:lvl4pPr marL="446494" indent="0">
              <a:buNone/>
              <a:defRPr sz="974"/>
            </a:lvl4pPr>
            <a:lvl5pPr>
              <a:defRPr sz="974"/>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Date Placeholder 2">
            <a:extLst>
              <a:ext uri="{FF2B5EF4-FFF2-40B4-BE49-F238E27FC236}">
                <a16:creationId xmlns:a16="http://schemas.microsoft.com/office/drawing/2014/main" id="{31C90F81-0315-A4EC-6808-26EE41F61863}"/>
              </a:ext>
            </a:extLst>
          </p:cNvPr>
          <p:cNvSpPr>
            <a:spLocks noGrp="1"/>
          </p:cNvSpPr>
          <p:nvPr>
            <p:ph type="dt" sz="half" idx="27"/>
          </p:nvPr>
        </p:nvSpPr>
        <p:spPr>
          <a:xfrm>
            <a:off x="342115" y="1802350"/>
            <a:ext cx="1154675" cy="159500"/>
          </a:xfrm>
          <a:prstGeom prst="rect">
            <a:avLst/>
          </a:prstGeom>
        </p:spPr>
        <p:txBody>
          <a:bodyPr/>
          <a:lstStyle/>
          <a:p>
            <a:r>
              <a:rPr lang="en-US"/>
              <a:t>April 2023</a:t>
            </a:r>
            <a:endParaRPr lang="en-GB"/>
          </a:p>
        </p:txBody>
      </p:sp>
      <p:sp>
        <p:nvSpPr>
          <p:cNvPr id="7" name="Footer Placeholder 6">
            <a:extLst>
              <a:ext uri="{FF2B5EF4-FFF2-40B4-BE49-F238E27FC236}">
                <a16:creationId xmlns:a16="http://schemas.microsoft.com/office/drawing/2014/main" id="{EDE8AF43-5309-4BEA-383E-386E5B652D41}"/>
              </a:ext>
            </a:extLst>
          </p:cNvPr>
          <p:cNvSpPr>
            <a:spLocks noGrp="1"/>
          </p:cNvSpPr>
          <p:nvPr>
            <p:ph type="ftr" sz="quarter" idx="28"/>
          </p:nvPr>
        </p:nvSpPr>
        <p:spPr>
          <a:xfrm>
            <a:off x="341762" y="1958661"/>
            <a:ext cx="1154542" cy="1749405"/>
          </a:xfrm>
          <a:prstGeom prst="rect">
            <a:avLst/>
          </a:prstGeom>
        </p:spPr>
        <p:txBody>
          <a:bodyPr/>
          <a:lstStyle/>
          <a:p>
            <a:endParaRPr lang="en-GB"/>
          </a:p>
        </p:txBody>
      </p:sp>
      <p:sp>
        <p:nvSpPr>
          <p:cNvPr id="8" name="Slide Number Placeholder 7">
            <a:extLst>
              <a:ext uri="{FF2B5EF4-FFF2-40B4-BE49-F238E27FC236}">
                <a16:creationId xmlns:a16="http://schemas.microsoft.com/office/drawing/2014/main" id="{EC156DD5-20AB-65DF-C3B3-7AAAA33B648E}"/>
              </a:ext>
            </a:extLst>
          </p:cNvPr>
          <p:cNvSpPr>
            <a:spLocks noGrp="1"/>
          </p:cNvSpPr>
          <p:nvPr>
            <p:ph type="sldNum" sz="quarter" idx="29"/>
          </p:nvPr>
        </p:nvSpPr>
        <p:spPr/>
        <p:txBody>
          <a:bodyPr/>
          <a:lstStyle/>
          <a:p>
            <a:r>
              <a:rPr lang="en-GB"/>
              <a:t>Page </a:t>
            </a:r>
            <a:fld id="{12F85B76-E480-4901-BAB3-25AC276908A3}" type="slidenum">
              <a:rPr lang="en-GB" smtClean="0"/>
              <a:pPr/>
              <a:t>‹#›</a:t>
            </a:fld>
            <a:endParaRPr lang="en-GB"/>
          </a:p>
        </p:txBody>
      </p:sp>
    </p:spTree>
    <p:extLst>
      <p:ext uri="{BB962C8B-B14F-4D97-AF65-F5344CB8AC3E}">
        <p14:creationId xmlns:p14="http://schemas.microsoft.com/office/powerpoint/2010/main" val="2372523532"/>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4 Points">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6B253D75-D37B-26DE-1E24-3909A732E4F7}"/>
              </a:ext>
            </a:extLst>
          </p:cNvPr>
          <p:cNvSpPr>
            <a:spLocks noGrp="1"/>
          </p:cNvSpPr>
          <p:nvPr>
            <p:ph type="body" sz="quarter" idx="13"/>
          </p:nvPr>
        </p:nvSpPr>
        <p:spPr>
          <a:xfrm>
            <a:off x="1833979" y="296671"/>
            <a:ext cx="7877391" cy="718968"/>
          </a:xfrm>
        </p:spPr>
        <p:txBody>
          <a:bodyPr/>
          <a:lstStyle>
            <a:lvl1pPr marL="0" indent="0">
              <a:spcBef>
                <a:spcPts val="0"/>
              </a:spcBef>
              <a:buNone/>
              <a:defRPr sz="1595" b="1" spc="-18" baseline="0">
                <a:solidFill>
                  <a:schemeClr val="tx1"/>
                </a:solidFill>
              </a:defRPr>
            </a:lvl1pPr>
            <a:lvl2pPr marL="0" indent="0">
              <a:spcBef>
                <a:spcPts val="0"/>
              </a:spcBef>
              <a:buNone/>
              <a:defRPr sz="1595" spc="-18" baseline="0">
                <a:solidFill>
                  <a:schemeClr val="tx1"/>
                </a:solidFill>
              </a:defRPr>
            </a:lvl2pPr>
            <a:lvl3pPr marL="446494" indent="0">
              <a:buNone/>
              <a:defRPr>
                <a:solidFill>
                  <a:srgbClr val="FF0000"/>
                </a:solidFill>
              </a:defRPr>
            </a:lvl3pPr>
            <a:lvl4pPr marL="574063" indent="0">
              <a:buNone/>
              <a:defRPr>
                <a:solidFill>
                  <a:srgbClr val="FF0000"/>
                </a:solidFill>
              </a:defRPr>
            </a:lvl4pPr>
            <a:lvl5pPr marL="701633" indent="0">
              <a:buNone/>
              <a:defRPr>
                <a:solidFill>
                  <a:srgbClr val="FF0000"/>
                </a:solidFill>
              </a:defRPr>
            </a:lvl5pPr>
          </a:lstStyle>
          <a:p>
            <a:pPr lvl="0"/>
            <a:r>
              <a:rPr lang="en-US"/>
              <a:t>Click to edit Master text styles</a:t>
            </a:r>
          </a:p>
          <a:p>
            <a:pPr lvl="1"/>
            <a:r>
              <a:rPr lang="en-US"/>
              <a:t>Second level</a:t>
            </a:r>
          </a:p>
        </p:txBody>
      </p:sp>
      <p:sp>
        <p:nvSpPr>
          <p:cNvPr id="18" name="Text Placeholder 2">
            <a:extLst>
              <a:ext uri="{FF2B5EF4-FFF2-40B4-BE49-F238E27FC236}">
                <a16:creationId xmlns:a16="http://schemas.microsoft.com/office/drawing/2014/main" id="{136A61FA-F28E-64EE-D957-83795844E77A}"/>
              </a:ext>
            </a:extLst>
          </p:cNvPr>
          <p:cNvSpPr>
            <a:spLocks noGrp="1"/>
          </p:cNvSpPr>
          <p:nvPr>
            <p:ph type="body" sz="quarter" idx="24"/>
          </p:nvPr>
        </p:nvSpPr>
        <p:spPr>
          <a:xfrm>
            <a:off x="1833979" y="1688041"/>
            <a:ext cx="1907246" cy="4045674"/>
          </a:xfrm>
          <a:solidFill>
            <a:schemeClr val="accent1"/>
          </a:solidFill>
        </p:spPr>
        <p:txBody>
          <a:bodyPr lIns="180000" tIns="144000" rIns="180000" bIns="144000"/>
          <a:lstStyle>
            <a:lvl1pPr>
              <a:spcBef>
                <a:spcPts val="0"/>
              </a:spcBef>
              <a:spcAft>
                <a:spcPts val="443"/>
              </a:spcAft>
              <a:defRPr sz="1152" b="1" spc="-18" baseline="0"/>
            </a:lvl1pPr>
            <a:lvl2pPr marL="127570" indent="-127570">
              <a:spcBef>
                <a:spcPts val="1063"/>
              </a:spcBef>
              <a:buFont typeface="Arial Nova" panose="020B0604020202020204" pitchFamily="34" charset="0"/>
              <a:buChar char="•"/>
              <a:defRPr sz="1152" spc="-18" baseline="0"/>
            </a:lvl2pPr>
            <a:lvl3pPr marL="0" indent="0">
              <a:spcBef>
                <a:spcPts val="1063"/>
              </a:spcBef>
              <a:buNone/>
              <a:defRPr sz="1152"/>
            </a:lvl3pPr>
            <a:lvl4pPr>
              <a:defRPr sz="974"/>
            </a:lvl4pPr>
            <a:lvl5pPr>
              <a:defRPr sz="974"/>
            </a:lvl5pPr>
          </a:lstStyle>
          <a:p>
            <a:pPr lvl="0"/>
            <a:r>
              <a:rPr lang="en-US"/>
              <a:t>Click to edit Master text styles</a:t>
            </a:r>
          </a:p>
          <a:p>
            <a:pPr lvl="1"/>
            <a:r>
              <a:rPr lang="en-US"/>
              <a:t>Second level</a:t>
            </a:r>
          </a:p>
          <a:p>
            <a:pPr lvl="2"/>
            <a:r>
              <a:rPr lang="en-US"/>
              <a:t>Third level</a:t>
            </a:r>
          </a:p>
        </p:txBody>
      </p:sp>
      <p:sp>
        <p:nvSpPr>
          <p:cNvPr id="9" name="Text Placeholder 2">
            <a:extLst>
              <a:ext uri="{FF2B5EF4-FFF2-40B4-BE49-F238E27FC236}">
                <a16:creationId xmlns:a16="http://schemas.microsoft.com/office/drawing/2014/main" id="{F8F977E2-D39C-7C4F-0B07-6D747438B8C4}"/>
              </a:ext>
            </a:extLst>
          </p:cNvPr>
          <p:cNvSpPr>
            <a:spLocks noGrp="1"/>
          </p:cNvSpPr>
          <p:nvPr>
            <p:ph type="body" sz="quarter" idx="27"/>
          </p:nvPr>
        </p:nvSpPr>
        <p:spPr>
          <a:xfrm>
            <a:off x="4071828" y="1688041"/>
            <a:ext cx="1907246" cy="4045674"/>
          </a:xfrm>
          <a:solidFill>
            <a:schemeClr val="accent1"/>
          </a:solidFill>
        </p:spPr>
        <p:txBody>
          <a:bodyPr lIns="180000" tIns="144000" rIns="180000" bIns="144000"/>
          <a:lstStyle>
            <a:lvl1pPr>
              <a:spcBef>
                <a:spcPts val="0"/>
              </a:spcBef>
              <a:spcAft>
                <a:spcPts val="443"/>
              </a:spcAft>
              <a:defRPr sz="1152" b="1" spc="-18" baseline="0"/>
            </a:lvl1pPr>
            <a:lvl2pPr marL="127570" indent="-127570">
              <a:spcBef>
                <a:spcPts val="1063"/>
              </a:spcBef>
              <a:buFont typeface="Arial Nova" panose="020B0604020202020204" pitchFamily="34" charset="0"/>
              <a:buChar char="•"/>
              <a:defRPr sz="1152" spc="-18" baseline="0"/>
            </a:lvl2pPr>
            <a:lvl3pPr marL="0" indent="0">
              <a:spcBef>
                <a:spcPts val="1063"/>
              </a:spcBef>
              <a:buNone/>
              <a:defRPr sz="1152"/>
            </a:lvl3pPr>
            <a:lvl4pPr>
              <a:defRPr sz="974"/>
            </a:lvl4pPr>
            <a:lvl5pPr>
              <a:defRPr sz="974"/>
            </a:lvl5pPr>
          </a:lstStyle>
          <a:p>
            <a:pPr lvl="0"/>
            <a:r>
              <a:rPr lang="en-US"/>
              <a:t>Click to edit Master text styles</a:t>
            </a:r>
          </a:p>
          <a:p>
            <a:pPr lvl="1"/>
            <a:r>
              <a:rPr lang="en-US"/>
              <a:t>Second level</a:t>
            </a:r>
          </a:p>
          <a:p>
            <a:pPr lvl="2"/>
            <a:r>
              <a:rPr lang="en-US"/>
              <a:t>Third level</a:t>
            </a:r>
          </a:p>
        </p:txBody>
      </p:sp>
      <p:sp>
        <p:nvSpPr>
          <p:cNvPr id="10" name="Text Placeholder 2">
            <a:extLst>
              <a:ext uri="{FF2B5EF4-FFF2-40B4-BE49-F238E27FC236}">
                <a16:creationId xmlns:a16="http://schemas.microsoft.com/office/drawing/2014/main" id="{828D74C6-5BE4-3553-3465-C04C1371CED4}"/>
              </a:ext>
            </a:extLst>
          </p:cNvPr>
          <p:cNvSpPr>
            <a:spLocks noGrp="1"/>
          </p:cNvSpPr>
          <p:nvPr>
            <p:ph type="body" sz="quarter" idx="28"/>
          </p:nvPr>
        </p:nvSpPr>
        <p:spPr>
          <a:xfrm>
            <a:off x="6311773" y="1688041"/>
            <a:ext cx="1907246" cy="4045674"/>
          </a:xfrm>
          <a:solidFill>
            <a:schemeClr val="accent1"/>
          </a:solidFill>
        </p:spPr>
        <p:txBody>
          <a:bodyPr lIns="180000" tIns="144000" rIns="180000" bIns="144000"/>
          <a:lstStyle>
            <a:lvl1pPr>
              <a:spcBef>
                <a:spcPts val="0"/>
              </a:spcBef>
              <a:spcAft>
                <a:spcPts val="443"/>
              </a:spcAft>
              <a:defRPr sz="1152" b="1" spc="-18" baseline="0"/>
            </a:lvl1pPr>
            <a:lvl2pPr marL="127570" indent="-127570">
              <a:spcBef>
                <a:spcPts val="1063"/>
              </a:spcBef>
              <a:buFont typeface="Arial Nova" panose="020B0604020202020204" pitchFamily="34" charset="0"/>
              <a:buChar char="•"/>
              <a:defRPr sz="1152" spc="-18" baseline="0"/>
            </a:lvl2pPr>
            <a:lvl3pPr marL="0" indent="0">
              <a:spcBef>
                <a:spcPts val="1063"/>
              </a:spcBef>
              <a:buNone/>
              <a:defRPr sz="1152"/>
            </a:lvl3pPr>
            <a:lvl4pPr>
              <a:defRPr sz="974"/>
            </a:lvl4pPr>
            <a:lvl5pPr>
              <a:defRPr sz="974"/>
            </a:lvl5pPr>
          </a:lstStyle>
          <a:p>
            <a:pPr lvl="0"/>
            <a:r>
              <a:rPr lang="en-US"/>
              <a:t>Click to edit Master text styles</a:t>
            </a:r>
          </a:p>
          <a:p>
            <a:pPr lvl="1"/>
            <a:r>
              <a:rPr lang="en-US"/>
              <a:t>Second level</a:t>
            </a:r>
          </a:p>
          <a:p>
            <a:pPr lvl="2"/>
            <a:r>
              <a:rPr lang="en-US"/>
              <a:t>Third level</a:t>
            </a:r>
          </a:p>
        </p:txBody>
      </p:sp>
      <p:sp>
        <p:nvSpPr>
          <p:cNvPr id="12" name="Text Placeholder 2">
            <a:extLst>
              <a:ext uri="{FF2B5EF4-FFF2-40B4-BE49-F238E27FC236}">
                <a16:creationId xmlns:a16="http://schemas.microsoft.com/office/drawing/2014/main" id="{EDC278F2-F0B4-7232-1C7C-68769ED352ED}"/>
              </a:ext>
            </a:extLst>
          </p:cNvPr>
          <p:cNvSpPr>
            <a:spLocks noGrp="1"/>
          </p:cNvSpPr>
          <p:nvPr>
            <p:ph type="body" sz="quarter" idx="29"/>
          </p:nvPr>
        </p:nvSpPr>
        <p:spPr>
          <a:xfrm>
            <a:off x="8547525" y="1688041"/>
            <a:ext cx="1907246" cy="4045674"/>
          </a:xfrm>
          <a:solidFill>
            <a:schemeClr val="accent1"/>
          </a:solidFill>
        </p:spPr>
        <p:txBody>
          <a:bodyPr lIns="180000" tIns="144000" rIns="180000" bIns="144000"/>
          <a:lstStyle>
            <a:lvl1pPr>
              <a:spcBef>
                <a:spcPts val="0"/>
              </a:spcBef>
              <a:spcAft>
                <a:spcPts val="443"/>
              </a:spcAft>
              <a:defRPr sz="1152" b="1" spc="-18" baseline="0"/>
            </a:lvl1pPr>
            <a:lvl2pPr marL="127570" indent="-127570">
              <a:spcBef>
                <a:spcPts val="1063"/>
              </a:spcBef>
              <a:buFont typeface="Arial Nova" panose="020B0604020202020204" pitchFamily="34" charset="0"/>
              <a:buChar char="•"/>
              <a:defRPr sz="1152" spc="-18" baseline="0"/>
            </a:lvl2pPr>
            <a:lvl3pPr marL="0" indent="0">
              <a:spcBef>
                <a:spcPts val="1063"/>
              </a:spcBef>
              <a:buNone/>
              <a:defRPr sz="1152"/>
            </a:lvl3pPr>
            <a:lvl4pPr>
              <a:defRPr sz="974"/>
            </a:lvl4pPr>
            <a:lvl5pPr>
              <a:defRPr sz="974"/>
            </a:lvl5pPr>
          </a:lstStyle>
          <a:p>
            <a:pPr lvl="0"/>
            <a:r>
              <a:rPr lang="en-US"/>
              <a:t>Click to edit Master text styles</a:t>
            </a:r>
          </a:p>
          <a:p>
            <a:pPr lvl="1"/>
            <a:r>
              <a:rPr lang="en-US"/>
              <a:t>Second level</a:t>
            </a:r>
          </a:p>
          <a:p>
            <a:pPr lvl="2"/>
            <a:r>
              <a:rPr lang="en-US"/>
              <a:t>Third level</a:t>
            </a:r>
          </a:p>
        </p:txBody>
      </p:sp>
      <p:sp>
        <p:nvSpPr>
          <p:cNvPr id="2" name="Date Placeholder 1">
            <a:extLst>
              <a:ext uri="{FF2B5EF4-FFF2-40B4-BE49-F238E27FC236}">
                <a16:creationId xmlns:a16="http://schemas.microsoft.com/office/drawing/2014/main" id="{BC8606E1-3FA3-1EFE-EB39-1FDC2C2DB7EA}"/>
              </a:ext>
            </a:extLst>
          </p:cNvPr>
          <p:cNvSpPr>
            <a:spLocks noGrp="1"/>
          </p:cNvSpPr>
          <p:nvPr>
            <p:ph type="dt" sz="half" idx="30"/>
          </p:nvPr>
        </p:nvSpPr>
        <p:spPr>
          <a:xfrm>
            <a:off x="342115" y="1802350"/>
            <a:ext cx="1154675" cy="159500"/>
          </a:xfrm>
          <a:prstGeom prst="rect">
            <a:avLst/>
          </a:prstGeom>
        </p:spPr>
        <p:txBody>
          <a:bodyPr/>
          <a:lstStyle/>
          <a:p>
            <a:r>
              <a:rPr lang="en-US"/>
              <a:t>April 2023</a:t>
            </a:r>
            <a:endParaRPr lang="en-GB"/>
          </a:p>
        </p:txBody>
      </p:sp>
      <p:sp>
        <p:nvSpPr>
          <p:cNvPr id="3" name="Footer Placeholder 2">
            <a:extLst>
              <a:ext uri="{FF2B5EF4-FFF2-40B4-BE49-F238E27FC236}">
                <a16:creationId xmlns:a16="http://schemas.microsoft.com/office/drawing/2014/main" id="{87E4B792-A34A-867F-6026-413C7DFA3DB1}"/>
              </a:ext>
            </a:extLst>
          </p:cNvPr>
          <p:cNvSpPr>
            <a:spLocks noGrp="1"/>
          </p:cNvSpPr>
          <p:nvPr>
            <p:ph type="ftr" sz="quarter" idx="31"/>
          </p:nvPr>
        </p:nvSpPr>
        <p:spPr>
          <a:xfrm>
            <a:off x="341762" y="1958661"/>
            <a:ext cx="1154542" cy="1749405"/>
          </a:xfrm>
          <a:prstGeom prst="rect">
            <a:avLst/>
          </a:prstGeom>
        </p:spPr>
        <p:txBody>
          <a:bodyPr/>
          <a:lstStyle/>
          <a:p>
            <a:endParaRPr lang="en-GB"/>
          </a:p>
        </p:txBody>
      </p:sp>
      <p:sp>
        <p:nvSpPr>
          <p:cNvPr id="7" name="Slide Number Placeholder 6">
            <a:extLst>
              <a:ext uri="{FF2B5EF4-FFF2-40B4-BE49-F238E27FC236}">
                <a16:creationId xmlns:a16="http://schemas.microsoft.com/office/drawing/2014/main" id="{E6B6584E-1159-A3D7-CC40-801298301581}"/>
              </a:ext>
            </a:extLst>
          </p:cNvPr>
          <p:cNvSpPr>
            <a:spLocks noGrp="1"/>
          </p:cNvSpPr>
          <p:nvPr>
            <p:ph type="sldNum" sz="quarter" idx="32"/>
          </p:nvPr>
        </p:nvSpPr>
        <p:spPr/>
        <p:txBody>
          <a:bodyPr/>
          <a:lstStyle/>
          <a:p>
            <a:r>
              <a:rPr lang="en-GB"/>
              <a:t>Page </a:t>
            </a:r>
            <a:fld id="{12F85B76-E480-4901-BAB3-25AC276908A3}" type="slidenum">
              <a:rPr lang="en-GB" smtClean="0"/>
              <a:pPr/>
              <a:t>‹#›</a:t>
            </a:fld>
            <a:endParaRPr lang="en-GB"/>
          </a:p>
        </p:txBody>
      </p:sp>
    </p:spTree>
    <p:extLst>
      <p:ext uri="{BB962C8B-B14F-4D97-AF65-F5344CB8AC3E}">
        <p14:creationId xmlns:p14="http://schemas.microsoft.com/office/powerpoint/2010/main" val="2979812364"/>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Testimonials">
    <p:bg>
      <p:bgPr>
        <a:solidFill>
          <a:schemeClr val="accent1"/>
        </a:solidFill>
        <a:effectLst/>
      </p:bgPr>
    </p:bg>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6B253D75-D37B-26DE-1E24-3909A732E4F7}"/>
              </a:ext>
            </a:extLst>
          </p:cNvPr>
          <p:cNvSpPr>
            <a:spLocks noGrp="1"/>
          </p:cNvSpPr>
          <p:nvPr>
            <p:ph type="body" sz="quarter" idx="13"/>
          </p:nvPr>
        </p:nvSpPr>
        <p:spPr>
          <a:xfrm>
            <a:off x="1833979" y="296671"/>
            <a:ext cx="7877391" cy="718968"/>
          </a:xfrm>
        </p:spPr>
        <p:txBody>
          <a:bodyPr/>
          <a:lstStyle>
            <a:lvl1pPr marL="0" indent="0">
              <a:spcBef>
                <a:spcPts val="0"/>
              </a:spcBef>
              <a:buNone/>
              <a:defRPr sz="1595" b="1" spc="-18" baseline="0">
                <a:solidFill>
                  <a:schemeClr val="tx1"/>
                </a:solidFill>
              </a:defRPr>
            </a:lvl1pPr>
            <a:lvl2pPr marL="0" indent="0">
              <a:spcBef>
                <a:spcPts val="0"/>
              </a:spcBef>
              <a:buNone/>
              <a:defRPr sz="1595" spc="-18" baseline="0">
                <a:solidFill>
                  <a:schemeClr val="tx1"/>
                </a:solidFill>
              </a:defRPr>
            </a:lvl2pPr>
            <a:lvl3pPr marL="446494" indent="0">
              <a:buNone/>
              <a:defRPr>
                <a:solidFill>
                  <a:srgbClr val="FF0000"/>
                </a:solidFill>
              </a:defRPr>
            </a:lvl3pPr>
            <a:lvl4pPr marL="574063" indent="0">
              <a:buNone/>
              <a:defRPr>
                <a:solidFill>
                  <a:srgbClr val="FF0000"/>
                </a:solidFill>
              </a:defRPr>
            </a:lvl4pPr>
            <a:lvl5pPr marL="701633" indent="0">
              <a:buNone/>
              <a:defRPr>
                <a:solidFill>
                  <a:srgbClr val="FF0000"/>
                </a:solidFill>
              </a:defRPr>
            </a:lvl5pPr>
          </a:lstStyle>
          <a:p>
            <a:pPr lvl="0"/>
            <a:r>
              <a:rPr lang="en-US"/>
              <a:t>Click to edit Master text styles</a:t>
            </a:r>
          </a:p>
          <a:p>
            <a:pPr lvl="1"/>
            <a:r>
              <a:rPr lang="en-US"/>
              <a:t>Second level</a:t>
            </a:r>
          </a:p>
        </p:txBody>
      </p:sp>
      <p:sp>
        <p:nvSpPr>
          <p:cNvPr id="18" name="Text Placeholder 2">
            <a:extLst>
              <a:ext uri="{FF2B5EF4-FFF2-40B4-BE49-F238E27FC236}">
                <a16:creationId xmlns:a16="http://schemas.microsoft.com/office/drawing/2014/main" id="{136A61FA-F28E-64EE-D957-83795844E77A}"/>
              </a:ext>
            </a:extLst>
          </p:cNvPr>
          <p:cNvSpPr>
            <a:spLocks noGrp="1"/>
          </p:cNvSpPr>
          <p:nvPr>
            <p:ph type="body" sz="quarter" idx="24"/>
          </p:nvPr>
        </p:nvSpPr>
        <p:spPr>
          <a:xfrm>
            <a:off x="1833979" y="1656389"/>
            <a:ext cx="1907246" cy="4077326"/>
          </a:xfrm>
          <a:noFill/>
        </p:spPr>
        <p:txBody>
          <a:bodyPr lIns="0" tIns="0" rIns="0" bIns="0"/>
          <a:lstStyle>
            <a:lvl1pPr>
              <a:spcBef>
                <a:spcPts val="0"/>
              </a:spcBef>
              <a:spcAft>
                <a:spcPts val="0"/>
              </a:spcAft>
              <a:defRPr sz="1152" b="0" spc="-18" baseline="0"/>
            </a:lvl1pPr>
            <a:lvl2pPr marL="0" indent="0">
              <a:spcBef>
                <a:spcPts val="1595"/>
              </a:spcBef>
              <a:buFont typeface="Arial Nova" panose="020B0604020202020204" pitchFamily="34" charset="0"/>
              <a:buNone/>
              <a:defRPr sz="1152" b="1" spc="-18" baseline="0">
                <a:latin typeface="+mn-lt"/>
              </a:defRPr>
            </a:lvl2pPr>
            <a:lvl3pPr marL="0" indent="0">
              <a:spcBef>
                <a:spcPts val="1063"/>
              </a:spcBef>
              <a:buNone/>
              <a:defRPr sz="1152"/>
            </a:lvl3pPr>
            <a:lvl4pPr>
              <a:defRPr sz="974"/>
            </a:lvl4pPr>
            <a:lvl5pPr>
              <a:defRPr sz="974"/>
            </a:lvl5pPr>
          </a:lstStyle>
          <a:p>
            <a:pPr lvl="0"/>
            <a:r>
              <a:rPr lang="en-US"/>
              <a:t>Click to edit Master text styles</a:t>
            </a:r>
          </a:p>
          <a:p>
            <a:pPr lvl="1"/>
            <a:r>
              <a:rPr lang="en-US"/>
              <a:t>Second level</a:t>
            </a:r>
          </a:p>
        </p:txBody>
      </p:sp>
      <p:sp>
        <p:nvSpPr>
          <p:cNvPr id="13" name="Text Placeholder 2">
            <a:extLst>
              <a:ext uri="{FF2B5EF4-FFF2-40B4-BE49-F238E27FC236}">
                <a16:creationId xmlns:a16="http://schemas.microsoft.com/office/drawing/2014/main" id="{8F68D36E-4789-3BA9-81F8-368F318AA1E2}"/>
              </a:ext>
            </a:extLst>
          </p:cNvPr>
          <p:cNvSpPr>
            <a:spLocks noGrp="1"/>
          </p:cNvSpPr>
          <p:nvPr>
            <p:ph type="body" sz="quarter" idx="30"/>
          </p:nvPr>
        </p:nvSpPr>
        <p:spPr>
          <a:xfrm>
            <a:off x="4071828" y="1656389"/>
            <a:ext cx="1907246" cy="4077326"/>
          </a:xfrm>
          <a:noFill/>
        </p:spPr>
        <p:txBody>
          <a:bodyPr lIns="0" tIns="0" rIns="0" bIns="0"/>
          <a:lstStyle>
            <a:lvl1pPr>
              <a:spcBef>
                <a:spcPts val="0"/>
              </a:spcBef>
              <a:spcAft>
                <a:spcPts val="0"/>
              </a:spcAft>
              <a:defRPr sz="1152" b="0" spc="-18" baseline="0"/>
            </a:lvl1pPr>
            <a:lvl2pPr marL="0" indent="0">
              <a:spcBef>
                <a:spcPts val="1595"/>
              </a:spcBef>
              <a:buFont typeface="Arial Nova" panose="020B0604020202020204" pitchFamily="34" charset="0"/>
              <a:buNone/>
              <a:defRPr sz="1152" b="1" spc="-18" baseline="0">
                <a:latin typeface="+mn-lt"/>
              </a:defRPr>
            </a:lvl2pPr>
            <a:lvl3pPr marL="0" indent="0">
              <a:spcBef>
                <a:spcPts val="1063"/>
              </a:spcBef>
              <a:buNone/>
              <a:defRPr sz="1152"/>
            </a:lvl3pPr>
            <a:lvl4pPr>
              <a:defRPr sz="974"/>
            </a:lvl4pPr>
            <a:lvl5pPr>
              <a:defRPr sz="974"/>
            </a:lvl5pPr>
          </a:lstStyle>
          <a:p>
            <a:pPr lvl="0"/>
            <a:r>
              <a:rPr lang="en-US"/>
              <a:t>Click to edit Master text styles</a:t>
            </a:r>
          </a:p>
          <a:p>
            <a:pPr lvl="1"/>
            <a:r>
              <a:rPr lang="en-US"/>
              <a:t>Second level</a:t>
            </a:r>
          </a:p>
        </p:txBody>
      </p:sp>
      <p:sp>
        <p:nvSpPr>
          <p:cNvPr id="14" name="Text Placeholder 2">
            <a:extLst>
              <a:ext uri="{FF2B5EF4-FFF2-40B4-BE49-F238E27FC236}">
                <a16:creationId xmlns:a16="http://schemas.microsoft.com/office/drawing/2014/main" id="{B8914162-9F7A-E429-4123-0EC497B1E059}"/>
              </a:ext>
            </a:extLst>
          </p:cNvPr>
          <p:cNvSpPr>
            <a:spLocks noGrp="1"/>
          </p:cNvSpPr>
          <p:nvPr>
            <p:ph type="body" sz="quarter" idx="31"/>
          </p:nvPr>
        </p:nvSpPr>
        <p:spPr>
          <a:xfrm>
            <a:off x="6311773" y="1656389"/>
            <a:ext cx="1907246" cy="4077326"/>
          </a:xfrm>
          <a:noFill/>
        </p:spPr>
        <p:txBody>
          <a:bodyPr lIns="0" tIns="0" rIns="0" bIns="0"/>
          <a:lstStyle>
            <a:lvl1pPr>
              <a:spcBef>
                <a:spcPts val="0"/>
              </a:spcBef>
              <a:spcAft>
                <a:spcPts val="0"/>
              </a:spcAft>
              <a:defRPr sz="1152" b="0" spc="-18" baseline="0"/>
            </a:lvl1pPr>
            <a:lvl2pPr marL="0" indent="0">
              <a:spcBef>
                <a:spcPts val="1595"/>
              </a:spcBef>
              <a:buFont typeface="Arial Nova" panose="020B0604020202020204" pitchFamily="34" charset="0"/>
              <a:buNone/>
              <a:defRPr sz="1152" b="1" spc="-18" baseline="0">
                <a:latin typeface="+mn-lt"/>
              </a:defRPr>
            </a:lvl2pPr>
            <a:lvl3pPr marL="0" indent="0">
              <a:spcBef>
                <a:spcPts val="1063"/>
              </a:spcBef>
              <a:buNone/>
              <a:defRPr sz="1152"/>
            </a:lvl3pPr>
            <a:lvl4pPr>
              <a:defRPr sz="974"/>
            </a:lvl4pPr>
            <a:lvl5pPr>
              <a:defRPr sz="974"/>
            </a:lvl5pPr>
          </a:lstStyle>
          <a:p>
            <a:pPr lvl="0"/>
            <a:r>
              <a:rPr lang="en-US"/>
              <a:t>Click to edit Master text styles</a:t>
            </a:r>
          </a:p>
          <a:p>
            <a:pPr lvl="1"/>
            <a:r>
              <a:rPr lang="en-US"/>
              <a:t>Second level</a:t>
            </a:r>
          </a:p>
        </p:txBody>
      </p:sp>
      <p:sp>
        <p:nvSpPr>
          <p:cNvPr id="15" name="Text Placeholder 2">
            <a:extLst>
              <a:ext uri="{FF2B5EF4-FFF2-40B4-BE49-F238E27FC236}">
                <a16:creationId xmlns:a16="http://schemas.microsoft.com/office/drawing/2014/main" id="{4694734E-BF1F-5305-36DA-1FCFA026F3D6}"/>
              </a:ext>
            </a:extLst>
          </p:cNvPr>
          <p:cNvSpPr>
            <a:spLocks noGrp="1"/>
          </p:cNvSpPr>
          <p:nvPr>
            <p:ph type="body" sz="quarter" idx="32"/>
          </p:nvPr>
        </p:nvSpPr>
        <p:spPr>
          <a:xfrm>
            <a:off x="8547525" y="1656389"/>
            <a:ext cx="1907246" cy="4077326"/>
          </a:xfrm>
          <a:noFill/>
        </p:spPr>
        <p:txBody>
          <a:bodyPr lIns="0" tIns="0" rIns="0" bIns="0"/>
          <a:lstStyle>
            <a:lvl1pPr>
              <a:spcBef>
                <a:spcPts val="0"/>
              </a:spcBef>
              <a:spcAft>
                <a:spcPts val="0"/>
              </a:spcAft>
              <a:defRPr sz="1152" b="0" spc="-18" baseline="0"/>
            </a:lvl1pPr>
            <a:lvl2pPr marL="0" indent="0">
              <a:spcBef>
                <a:spcPts val="1595"/>
              </a:spcBef>
              <a:buFont typeface="Arial Nova" panose="020B0604020202020204" pitchFamily="34" charset="0"/>
              <a:buNone/>
              <a:defRPr sz="1152" b="1" spc="-18" baseline="0">
                <a:latin typeface="+mn-lt"/>
              </a:defRPr>
            </a:lvl2pPr>
            <a:lvl3pPr marL="0" indent="0">
              <a:spcBef>
                <a:spcPts val="1063"/>
              </a:spcBef>
              <a:buNone/>
              <a:defRPr sz="1152"/>
            </a:lvl3pPr>
            <a:lvl4pPr>
              <a:defRPr sz="974"/>
            </a:lvl4pPr>
            <a:lvl5pPr>
              <a:defRPr sz="974"/>
            </a:lvl5pPr>
          </a:lstStyle>
          <a:p>
            <a:pPr lvl="0"/>
            <a:r>
              <a:rPr lang="en-US"/>
              <a:t>Click to edit Master text styles</a:t>
            </a:r>
          </a:p>
          <a:p>
            <a:pPr lvl="1"/>
            <a:r>
              <a:rPr lang="en-US"/>
              <a:t>Second level</a:t>
            </a:r>
          </a:p>
        </p:txBody>
      </p:sp>
      <p:sp>
        <p:nvSpPr>
          <p:cNvPr id="2" name="Date Placeholder 1">
            <a:extLst>
              <a:ext uri="{FF2B5EF4-FFF2-40B4-BE49-F238E27FC236}">
                <a16:creationId xmlns:a16="http://schemas.microsoft.com/office/drawing/2014/main" id="{4093F4F1-8DE0-9675-8FE8-22284070F704}"/>
              </a:ext>
            </a:extLst>
          </p:cNvPr>
          <p:cNvSpPr>
            <a:spLocks noGrp="1"/>
          </p:cNvSpPr>
          <p:nvPr>
            <p:ph type="dt" sz="half" idx="33"/>
          </p:nvPr>
        </p:nvSpPr>
        <p:spPr>
          <a:xfrm>
            <a:off x="342115" y="1802350"/>
            <a:ext cx="1154675" cy="159500"/>
          </a:xfrm>
          <a:prstGeom prst="rect">
            <a:avLst/>
          </a:prstGeom>
        </p:spPr>
        <p:txBody>
          <a:bodyPr/>
          <a:lstStyle/>
          <a:p>
            <a:r>
              <a:rPr lang="en-US"/>
              <a:t>April 2023</a:t>
            </a:r>
            <a:endParaRPr lang="en-GB"/>
          </a:p>
        </p:txBody>
      </p:sp>
      <p:sp>
        <p:nvSpPr>
          <p:cNvPr id="3" name="Footer Placeholder 2">
            <a:extLst>
              <a:ext uri="{FF2B5EF4-FFF2-40B4-BE49-F238E27FC236}">
                <a16:creationId xmlns:a16="http://schemas.microsoft.com/office/drawing/2014/main" id="{F884A802-3A33-7886-B575-F2699F3A01E7}"/>
              </a:ext>
            </a:extLst>
          </p:cNvPr>
          <p:cNvSpPr>
            <a:spLocks noGrp="1"/>
          </p:cNvSpPr>
          <p:nvPr>
            <p:ph type="ftr" sz="quarter" idx="34"/>
          </p:nvPr>
        </p:nvSpPr>
        <p:spPr>
          <a:xfrm>
            <a:off x="341762" y="1958661"/>
            <a:ext cx="1154542" cy="1749405"/>
          </a:xfrm>
          <a:prstGeom prst="rect">
            <a:avLst/>
          </a:prstGeom>
        </p:spPr>
        <p:txBody>
          <a:bodyPr/>
          <a:lstStyle/>
          <a:p>
            <a:endParaRPr lang="en-GB"/>
          </a:p>
        </p:txBody>
      </p:sp>
      <p:sp>
        <p:nvSpPr>
          <p:cNvPr id="7" name="Slide Number Placeholder 6">
            <a:extLst>
              <a:ext uri="{FF2B5EF4-FFF2-40B4-BE49-F238E27FC236}">
                <a16:creationId xmlns:a16="http://schemas.microsoft.com/office/drawing/2014/main" id="{FE8294F2-20FD-64CD-F8C9-D70C89A45F8E}"/>
              </a:ext>
            </a:extLst>
          </p:cNvPr>
          <p:cNvSpPr>
            <a:spLocks noGrp="1"/>
          </p:cNvSpPr>
          <p:nvPr>
            <p:ph type="sldNum" sz="quarter" idx="35"/>
          </p:nvPr>
        </p:nvSpPr>
        <p:spPr/>
        <p:txBody>
          <a:bodyPr/>
          <a:lstStyle/>
          <a:p>
            <a:r>
              <a:rPr lang="en-GB"/>
              <a:t>Page </a:t>
            </a:r>
            <a:fld id="{12F85B76-E480-4901-BAB3-25AC276908A3}" type="slidenum">
              <a:rPr lang="en-GB" smtClean="0"/>
              <a:pPr/>
              <a:t>‹#›</a:t>
            </a:fld>
            <a:endParaRPr lang="en-GB"/>
          </a:p>
        </p:txBody>
      </p:sp>
    </p:spTree>
    <p:extLst>
      <p:ext uri="{BB962C8B-B14F-4D97-AF65-F5344CB8AC3E}">
        <p14:creationId xmlns:p14="http://schemas.microsoft.com/office/powerpoint/2010/main" val="169766334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insert content zone">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a:xfrm>
            <a:off x="9823251" y="5592196"/>
            <a:ext cx="762000" cy="228600"/>
          </a:xfrm>
        </p:spPr>
        <p:txBody>
          <a:bodyPr/>
          <a:lstStyle>
            <a:lvl1pPr algn="r">
              <a:defRPr/>
            </a:lvl1pPr>
          </a:lstStyle>
          <a:p>
            <a:fld id="{F17889F7-7963-4A16-ADF8-FEE4D97DC541}" type="slidenum">
              <a:rPr lang="en-GB" smtClean="0"/>
              <a:pPr/>
              <a:t>‹#›</a:t>
            </a:fld>
            <a:endParaRPr lang="en-GB"/>
          </a:p>
        </p:txBody>
      </p:sp>
      <p:sp>
        <p:nvSpPr>
          <p:cNvPr id="9" name="Rectangle 34"/>
          <p:cNvSpPr>
            <a:spLocks noGrp="1" noChangeArrowheads="1"/>
          </p:cNvSpPr>
          <p:nvPr>
            <p:ph type="title" hasCustomPrompt="1"/>
          </p:nvPr>
        </p:nvSpPr>
        <p:spPr bwMode="auto">
          <a:xfrm>
            <a:off x="287338" y="301625"/>
            <a:ext cx="8605142" cy="463798"/>
          </a:xfrm>
          <a:prstGeom prst="rect">
            <a:avLst/>
          </a:prstGeom>
          <a:noFill/>
          <a:ln w="9525">
            <a:noFill/>
            <a:miter lim="800000"/>
            <a:headEnd/>
            <a:tailEnd/>
          </a:ln>
          <a:effectLst/>
        </p:spPr>
        <p:txBody>
          <a:bodyPr vert="horz" wrap="square" lIns="107970" tIns="53985" rIns="107970" bIns="53985" numCol="1" anchor="t" anchorCtr="0" compatLnSpc="1">
            <a:prstTxWarp prst="textNoShape">
              <a:avLst/>
            </a:prstTxWarp>
          </a:bodyPr>
          <a:lstStyle>
            <a:lvl1pPr>
              <a:defRPr/>
            </a:lvl1pPr>
          </a:lstStyle>
          <a:p>
            <a:r>
              <a:rPr lang="en-US" kern="0" dirty="0"/>
              <a:t>Your title – keep it short, size can vary between 14pt and 24pt</a:t>
            </a:r>
            <a:endParaRPr lang="en-GB" kern="0" dirty="0"/>
          </a:p>
        </p:txBody>
      </p:sp>
      <p:sp>
        <p:nvSpPr>
          <p:cNvPr id="11" name="Content Placeholder 2"/>
          <p:cNvSpPr>
            <a:spLocks noGrp="1"/>
          </p:cNvSpPr>
          <p:nvPr>
            <p:ph sz="quarter" idx="12" hasCustomPrompt="1"/>
          </p:nvPr>
        </p:nvSpPr>
        <p:spPr>
          <a:xfrm>
            <a:off x="287338" y="1022251"/>
            <a:ext cx="8642350" cy="4175671"/>
          </a:xfrm>
        </p:spPr>
        <p:txBody>
          <a:bodyPr/>
          <a:lstStyle>
            <a:lvl1pPr>
              <a:defRPr b="1"/>
            </a:lvl1pPr>
          </a:lstStyle>
          <a:p>
            <a:r>
              <a:rPr lang="en-US" b="0" dirty="0"/>
              <a:t>SWIFT is a member-owned cooperative through which the financial world conducts its business operations with speed, certainty and confidence. More than 10,800 financial institutions and corporations in over 200 countries trust us every day to exchange millions of </a:t>
            </a:r>
            <a:r>
              <a:rPr lang="en-US" b="0" dirty="0" err="1"/>
              <a:t>standardised</a:t>
            </a:r>
            <a:r>
              <a:rPr lang="en-US" b="0" dirty="0"/>
              <a:t> financial messages.</a:t>
            </a:r>
          </a:p>
        </p:txBody>
      </p:sp>
      <p:sp>
        <p:nvSpPr>
          <p:cNvPr id="7" name="Footer Placeholder 3"/>
          <p:cNvSpPr>
            <a:spLocks noGrp="1"/>
          </p:cNvSpPr>
          <p:nvPr>
            <p:ph type="ftr" sz="quarter" idx="10"/>
          </p:nvPr>
        </p:nvSpPr>
        <p:spPr>
          <a:xfrm>
            <a:off x="658292" y="5592196"/>
            <a:ext cx="8918847" cy="228600"/>
          </a:xfrm>
        </p:spPr>
        <p:txBody>
          <a:bodyPr/>
          <a:lstStyle>
            <a:lvl1pPr>
              <a:defRPr>
                <a:solidFill>
                  <a:schemeClr val="tx2"/>
                </a:solidFill>
              </a:defRPr>
            </a:lvl1pPr>
          </a:lstStyle>
          <a:p>
            <a:r>
              <a:rPr lang="en-US"/>
              <a:t>Global webinar for third-party providers</a:t>
            </a:r>
            <a:endParaRPr lang="en-GB" dirty="0"/>
          </a:p>
        </p:txBody>
      </p:sp>
    </p:spTree>
    <p:extLst>
      <p:ext uri="{BB962C8B-B14F-4D97-AF65-F5344CB8AC3E}">
        <p14:creationId xmlns:p14="http://schemas.microsoft.com/office/powerpoint/2010/main" val="853611896"/>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High-level Process">
    <p:bg>
      <p:bgPr>
        <a:solidFill>
          <a:schemeClr val="accent1"/>
        </a:solidFill>
        <a:effectLst/>
      </p:bgPr>
    </p:bg>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6B253D75-D37B-26DE-1E24-3909A732E4F7}"/>
              </a:ext>
            </a:extLst>
          </p:cNvPr>
          <p:cNvSpPr>
            <a:spLocks noGrp="1"/>
          </p:cNvSpPr>
          <p:nvPr>
            <p:ph type="body" sz="quarter" idx="13"/>
          </p:nvPr>
        </p:nvSpPr>
        <p:spPr>
          <a:xfrm>
            <a:off x="1833979" y="296671"/>
            <a:ext cx="7877391" cy="718968"/>
          </a:xfrm>
        </p:spPr>
        <p:txBody>
          <a:bodyPr/>
          <a:lstStyle>
            <a:lvl1pPr marL="0" indent="0">
              <a:spcBef>
                <a:spcPts val="0"/>
              </a:spcBef>
              <a:buNone/>
              <a:defRPr sz="1595" b="1" spc="-18" baseline="0">
                <a:solidFill>
                  <a:schemeClr val="tx1"/>
                </a:solidFill>
              </a:defRPr>
            </a:lvl1pPr>
            <a:lvl2pPr marL="0" indent="0">
              <a:spcBef>
                <a:spcPts val="0"/>
              </a:spcBef>
              <a:buNone/>
              <a:defRPr sz="1595" spc="-18" baseline="0">
                <a:solidFill>
                  <a:schemeClr val="tx1"/>
                </a:solidFill>
              </a:defRPr>
            </a:lvl2pPr>
            <a:lvl3pPr marL="446494" indent="0">
              <a:buNone/>
              <a:defRPr>
                <a:solidFill>
                  <a:srgbClr val="FF0000"/>
                </a:solidFill>
              </a:defRPr>
            </a:lvl3pPr>
            <a:lvl4pPr marL="574063" indent="0">
              <a:buNone/>
              <a:defRPr>
                <a:solidFill>
                  <a:srgbClr val="FF0000"/>
                </a:solidFill>
              </a:defRPr>
            </a:lvl4pPr>
            <a:lvl5pPr marL="701633" indent="0">
              <a:buNone/>
              <a:defRPr>
                <a:solidFill>
                  <a:srgbClr val="FF0000"/>
                </a:solidFill>
              </a:defRPr>
            </a:lvl5pPr>
          </a:lstStyle>
          <a:p>
            <a:pPr lvl="0"/>
            <a:r>
              <a:rPr lang="en-US"/>
              <a:t>Click to edit Master text styles</a:t>
            </a:r>
          </a:p>
          <a:p>
            <a:pPr lvl="1"/>
            <a:r>
              <a:rPr lang="en-US"/>
              <a:t>Second level</a:t>
            </a:r>
          </a:p>
        </p:txBody>
      </p:sp>
      <p:sp>
        <p:nvSpPr>
          <p:cNvPr id="18" name="Text Placeholder 2">
            <a:extLst>
              <a:ext uri="{FF2B5EF4-FFF2-40B4-BE49-F238E27FC236}">
                <a16:creationId xmlns:a16="http://schemas.microsoft.com/office/drawing/2014/main" id="{136A61FA-F28E-64EE-D957-83795844E77A}"/>
              </a:ext>
            </a:extLst>
          </p:cNvPr>
          <p:cNvSpPr>
            <a:spLocks noGrp="1"/>
          </p:cNvSpPr>
          <p:nvPr>
            <p:ph type="body" sz="quarter" idx="24"/>
          </p:nvPr>
        </p:nvSpPr>
        <p:spPr>
          <a:xfrm>
            <a:off x="1833980" y="1815111"/>
            <a:ext cx="1495031" cy="3243388"/>
          </a:xfrm>
          <a:noFill/>
        </p:spPr>
        <p:txBody>
          <a:bodyPr lIns="0" tIns="0" rIns="0" bIns="0"/>
          <a:lstStyle>
            <a:lvl1pPr>
              <a:spcBef>
                <a:spcPts val="0"/>
              </a:spcBef>
              <a:spcAft>
                <a:spcPts val="0"/>
              </a:spcAft>
              <a:defRPr sz="1152" b="1" spc="-18" baseline="0"/>
            </a:lvl1pPr>
            <a:lvl2pPr marL="127570" indent="-127570">
              <a:spcBef>
                <a:spcPts val="886"/>
              </a:spcBef>
              <a:buFont typeface="Arial Nova" panose="020B0604020202020204" pitchFamily="34" charset="0"/>
              <a:buChar char="•"/>
              <a:defRPr sz="1152" b="0" spc="-18" baseline="0">
                <a:latin typeface="+mn-lt"/>
              </a:defRPr>
            </a:lvl2pPr>
            <a:lvl3pPr marL="0" indent="0">
              <a:spcBef>
                <a:spcPts val="1063"/>
              </a:spcBef>
              <a:buNone/>
              <a:defRPr sz="1152"/>
            </a:lvl3pPr>
            <a:lvl4pPr>
              <a:defRPr sz="974"/>
            </a:lvl4pPr>
            <a:lvl5pPr>
              <a:defRPr sz="974"/>
            </a:lvl5pPr>
          </a:lstStyle>
          <a:p>
            <a:pPr lvl="0"/>
            <a:r>
              <a:rPr lang="en-US"/>
              <a:t>Click to edit Master text styles</a:t>
            </a:r>
          </a:p>
          <a:p>
            <a:pPr lvl="1"/>
            <a:r>
              <a:rPr lang="en-US"/>
              <a:t>Second level</a:t>
            </a:r>
          </a:p>
        </p:txBody>
      </p:sp>
      <p:sp>
        <p:nvSpPr>
          <p:cNvPr id="2" name="Date Placeholder 1">
            <a:extLst>
              <a:ext uri="{FF2B5EF4-FFF2-40B4-BE49-F238E27FC236}">
                <a16:creationId xmlns:a16="http://schemas.microsoft.com/office/drawing/2014/main" id="{4093F4F1-8DE0-9675-8FE8-22284070F704}"/>
              </a:ext>
            </a:extLst>
          </p:cNvPr>
          <p:cNvSpPr>
            <a:spLocks noGrp="1"/>
          </p:cNvSpPr>
          <p:nvPr>
            <p:ph type="dt" sz="half" idx="33"/>
          </p:nvPr>
        </p:nvSpPr>
        <p:spPr>
          <a:xfrm>
            <a:off x="342115" y="1802350"/>
            <a:ext cx="1154675" cy="159500"/>
          </a:xfrm>
          <a:prstGeom prst="rect">
            <a:avLst/>
          </a:prstGeom>
        </p:spPr>
        <p:txBody>
          <a:bodyPr/>
          <a:lstStyle/>
          <a:p>
            <a:r>
              <a:rPr lang="en-US"/>
              <a:t>April 2023</a:t>
            </a:r>
            <a:endParaRPr lang="en-GB"/>
          </a:p>
        </p:txBody>
      </p:sp>
      <p:sp>
        <p:nvSpPr>
          <p:cNvPr id="3" name="Footer Placeholder 2">
            <a:extLst>
              <a:ext uri="{FF2B5EF4-FFF2-40B4-BE49-F238E27FC236}">
                <a16:creationId xmlns:a16="http://schemas.microsoft.com/office/drawing/2014/main" id="{F884A802-3A33-7886-B575-F2699F3A01E7}"/>
              </a:ext>
            </a:extLst>
          </p:cNvPr>
          <p:cNvSpPr>
            <a:spLocks noGrp="1"/>
          </p:cNvSpPr>
          <p:nvPr>
            <p:ph type="ftr" sz="quarter" idx="34"/>
          </p:nvPr>
        </p:nvSpPr>
        <p:spPr>
          <a:xfrm>
            <a:off x="341762" y="1958661"/>
            <a:ext cx="1154542" cy="1749405"/>
          </a:xfrm>
          <a:prstGeom prst="rect">
            <a:avLst/>
          </a:prstGeom>
        </p:spPr>
        <p:txBody>
          <a:bodyPr/>
          <a:lstStyle/>
          <a:p>
            <a:endParaRPr lang="en-GB"/>
          </a:p>
        </p:txBody>
      </p:sp>
      <p:sp>
        <p:nvSpPr>
          <p:cNvPr id="7" name="Slide Number Placeholder 6">
            <a:extLst>
              <a:ext uri="{FF2B5EF4-FFF2-40B4-BE49-F238E27FC236}">
                <a16:creationId xmlns:a16="http://schemas.microsoft.com/office/drawing/2014/main" id="{FE8294F2-20FD-64CD-F8C9-D70C89A45F8E}"/>
              </a:ext>
            </a:extLst>
          </p:cNvPr>
          <p:cNvSpPr>
            <a:spLocks noGrp="1"/>
          </p:cNvSpPr>
          <p:nvPr>
            <p:ph type="sldNum" sz="quarter" idx="35"/>
          </p:nvPr>
        </p:nvSpPr>
        <p:spPr/>
        <p:txBody>
          <a:bodyPr/>
          <a:lstStyle/>
          <a:p>
            <a:r>
              <a:rPr lang="en-GB"/>
              <a:t>Page </a:t>
            </a:r>
            <a:fld id="{12F85B76-E480-4901-BAB3-25AC276908A3}" type="slidenum">
              <a:rPr lang="en-GB" smtClean="0"/>
              <a:pPr/>
              <a:t>‹#›</a:t>
            </a:fld>
            <a:endParaRPr lang="en-GB"/>
          </a:p>
        </p:txBody>
      </p:sp>
      <p:sp>
        <p:nvSpPr>
          <p:cNvPr id="10" name="Text Placeholder 2">
            <a:extLst>
              <a:ext uri="{FF2B5EF4-FFF2-40B4-BE49-F238E27FC236}">
                <a16:creationId xmlns:a16="http://schemas.microsoft.com/office/drawing/2014/main" id="{D09DC0EA-24CA-4DF1-BE2C-F85A56E13109}"/>
              </a:ext>
            </a:extLst>
          </p:cNvPr>
          <p:cNvSpPr>
            <a:spLocks noGrp="1"/>
          </p:cNvSpPr>
          <p:nvPr>
            <p:ph type="body" sz="quarter" idx="39"/>
          </p:nvPr>
        </p:nvSpPr>
        <p:spPr>
          <a:xfrm>
            <a:off x="3615420" y="1815111"/>
            <a:ext cx="1495031" cy="3243388"/>
          </a:xfrm>
          <a:noFill/>
        </p:spPr>
        <p:txBody>
          <a:bodyPr lIns="0" tIns="0" rIns="0" bIns="0"/>
          <a:lstStyle>
            <a:lvl1pPr>
              <a:spcBef>
                <a:spcPts val="0"/>
              </a:spcBef>
              <a:spcAft>
                <a:spcPts val="0"/>
              </a:spcAft>
              <a:defRPr sz="1152" b="1" spc="-18" baseline="0"/>
            </a:lvl1pPr>
            <a:lvl2pPr marL="127570" indent="-127570">
              <a:spcBef>
                <a:spcPts val="886"/>
              </a:spcBef>
              <a:buFont typeface="Arial Nova" panose="020B0604020202020204" pitchFamily="34" charset="0"/>
              <a:buChar char="•"/>
              <a:defRPr sz="1152" b="0" spc="-18" baseline="0">
                <a:latin typeface="+mn-lt"/>
              </a:defRPr>
            </a:lvl2pPr>
            <a:lvl3pPr marL="0" indent="0">
              <a:spcBef>
                <a:spcPts val="1063"/>
              </a:spcBef>
              <a:buNone/>
              <a:defRPr sz="1152"/>
            </a:lvl3pPr>
            <a:lvl4pPr>
              <a:defRPr sz="974"/>
            </a:lvl4pPr>
            <a:lvl5pPr>
              <a:defRPr sz="974"/>
            </a:lvl5pPr>
          </a:lstStyle>
          <a:p>
            <a:pPr lvl="0"/>
            <a:r>
              <a:rPr lang="en-US"/>
              <a:t>Click to edit Master text styles</a:t>
            </a:r>
          </a:p>
          <a:p>
            <a:pPr lvl="1"/>
            <a:r>
              <a:rPr lang="en-US"/>
              <a:t>Second level</a:t>
            </a:r>
          </a:p>
        </p:txBody>
      </p:sp>
      <p:sp>
        <p:nvSpPr>
          <p:cNvPr id="12" name="Text Placeholder 2">
            <a:extLst>
              <a:ext uri="{FF2B5EF4-FFF2-40B4-BE49-F238E27FC236}">
                <a16:creationId xmlns:a16="http://schemas.microsoft.com/office/drawing/2014/main" id="{A52CB810-7D6E-0A2A-8A23-B091C10DDF2E}"/>
              </a:ext>
            </a:extLst>
          </p:cNvPr>
          <p:cNvSpPr>
            <a:spLocks noGrp="1"/>
          </p:cNvSpPr>
          <p:nvPr>
            <p:ph type="body" sz="quarter" idx="40"/>
          </p:nvPr>
        </p:nvSpPr>
        <p:spPr>
          <a:xfrm>
            <a:off x="5396861" y="1815111"/>
            <a:ext cx="1495031" cy="3243388"/>
          </a:xfrm>
          <a:noFill/>
        </p:spPr>
        <p:txBody>
          <a:bodyPr lIns="0" tIns="0" rIns="0" bIns="0"/>
          <a:lstStyle>
            <a:lvl1pPr>
              <a:spcBef>
                <a:spcPts val="0"/>
              </a:spcBef>
              <a:spcAft>
                <a:spcPts val="0"/>
              </a:spcAft>
              <a:defRPr sz="1152" b="1" spc="-18" baseline="0"/>
            </a:lvl1pPr>
            <a:lvl2pPr marL="127570" indent="-127570">
              <a:spcBef>
                <a:spcPts val="886"/>
              </a:spcBef>
              <a:buFont typeface="Arial Nova" panose="020B0604020202020204" pitchFamily="34" charset="0"/>
              <a:buChar char="•"/>
              <a:defRPr sz="1152" b="0" spc="-18" baseline="0">
                <a:latin typeface="+mn-lt"/>
              </a:defRPr>
            </a:lvl2pPr>
            <a:lvl3pPr marL="0" indent="0">
              <a:spcBef>
                <a:spcPts val="1063"/>
              </a:spcBef>
              <a:buNone/>
              <a:defRPr sz="1152"/>
            </a:lvl3pPr>
            <a:lvl4pPr>
              <a:defRPr sz="974"/>
            </a:lvl4pPr>
            <a:lvl5pPr>
              <a:defRPr sz="974"/>
            </a:lvl5pPr>
          </a:lstStyle>
          <a:p>
            <a:pPr lvl="0"/>
            <a:r>
              <a:rPr lang="en-US"/>
              <a:t>Click to edit Master text styles</a:t>
            </a:r>
          </a:p>
          <a:p>
            <a:pPr lvl="1"/>
            <a:r>
              <a:rPr lang="en-US"/>
              <a:t>Second level</a:t>
            </a:r>
          </a:p>
        </p:txBody>
      </p:sp>
      <p:sp>
        <p:nvSpPr>
          <p:cNvPr id="16" name="Text Placeholder 2">
            <a:extLst>
              <a:ext uri="{FF2B5EF4-FFF2-40B4-BE49-F238E27FC236}">
                <a16:creationId xmlns:a16="http://schemas.microsoft.com/office/drawing/2014/main" id="{D6C43A95-FD92-E1F4-0FE3-DB78947D534A}"/>
              </a:ext>
            </a:extLst>
          </p:cNvPr>
          <p:cNvSpPr>
            <a:spLocks noGrp="1"/>
          </p:cNvSpPr>
          <p:nvPr>
            <p:ph type="body" sz="quarter" idx="41"/>
          </p:nvPr>
        </p:nvSpPr>
        <p:spPr>
          <a:xfrm>
            <a:off x="7178301" y="1815111"/>
            <a:ext cx="1495031" cy="3243388"/>
          </a:xfrm>
          <a:noFill/>
        </p:spPr>
        <p:txBody>
          <a:bodyPr lIns="0" tIns="0" rIns="0" bIns="0"/>
          <a:lstStyle>
            <a:lvl1pPr>
              <a:spcBef>
                <a:spcPts val="0"/>
              </a:spcBef>
              <a:spcAft>
                <a:spcPts val="0"/>
              </a:spcAft>
              <a:defRPr sz="1152" b="1" spc="-18" baseline="0"/>
            </a:lvl1pPr>
            <a:lvl2pPr marL="127570" indent="-127570">
              <a:spcBef>
                <a:spcPts val="886"/>
              </a:spcBef>
              <a:buFont typeface="Arial Nova" panose="020B0604020202020204" pitchFamily="34" charset="0"/>
              <a:buChar char="•"/>
              <a:defRPr sz="1152" b="0" spc="-18" baseline="0">
                <a:latin typeface="+mn-lt"/>
              </a:defRPr>
            </a:lvl2pPr>
            <a:lvl3pPr marL="0" indent="0">
              <a:spcBef>
                <a:spcPts val="1063"/>
              </a:spcBef>
              <a:buNone/>
              <a:defRPr sz="1152"/>
            </a:lvl3pPr>
            <a:lvl4pPr>
              <a:defRPr sz="974"/>
            </a:lvl4pPr>
            <a:lvl5pPr>
              <a:defRPr sz="974"/>
            </a:lvl5pPr>
          </a:lstStyle>
          <a:p>
            <a:pPr lvl="0"/>
            <a:r>
              <a:rPr lang="en-US"/>
              <a:t>Click to edit Master text styles</a:t>
            </a:r>
          </a:p>
          <a:p>
            <a:pPr lvl="1"/>
            <a:r>
              <a:rPr lang="en-US"/>
              <a:t>Second level</a:t>
            </a:r>
          </a:p>
        </p:txBody>
      </p:sp>
      <p:sp>
        <p:nvSpPr>
          <p:cNvPr id="17" name="Text Placeholder 2">
            <a:extLst>
              <a:ext uri="{FF2B5EF4-FFF2-40B4-BE49-F238E27FC236}">
                <a16:creationId xmlns:a16="http://schemas.microsoft.com/office/drawing/2014/main" id="{05F316B2-CD5E-C15A-9DCA-0FFF6166DC53}"/>
              </a:ext>
            </a:extLst>
          </p:cNvPr>
          <p:cNvSpPr>
            <a:spLocks noGrp="1"/>
          </p:cNvSpPr>
          <p:nvPr>
            <p:ph type="body" sz="quarter" idx="42"/>
          </p:nvPr>
        </p:nvSpPr>
        <p:spPr>
          <a:xfrm>
            <a:off x="8959741" y="1815111"/>
            <a:ext cx="1495031" cy="3243388"/>
          </a:xfrm>
          <a:noFill/>
        </p:spPr>
        <p:txBody>
          <a:bodyPr lIns="0" tIns="0" rIns="0" bIns="0"/>
          <a:lstStyle>
            <a:lvl1pPr>
              <a:spcBef>
                <a:spcPts val="0"/>
              </a:spcBef>
              <a:spcAft>
                <a:spcPts val="0"/>
              </a:spcAft>
              <a:defRPr sz="1152" b="1" spc="-18" baseline="0"/>
            </a:lvl1pPr>
            <a:lvl2pPr marL="127570" indent="-127570">
              <a:spcBef>
                <a:spcPts val="886"/>
              </a:spcBef>
              <a:buFont typeface="Arial Nova" panose="020B0604020202020204" pitchFamily="34" charset="0"/>
              <a:buChar char="•"/>
              <a:defRPr sz="1152" b="0" spc="-18" baseline="0">
                <a:latin typeface="+mn-lt"/>
              </a:defRPr>
            </a:lvl2pPr>
            <a:lvl3pPr marL="0" indent="0">
              <a:spcBef>
                <a:spcPts val="1063"/>
              </a:spcBef>
              <a:buNone/>
              <a:defRPr sz="1152"/>
            </a:lvl3pPr>
            <a:lvl4pPr>
              <a:defRPr sz="974"/>
            </a:lvl4pPr>
            <a:lvl5pPr>
              <a:defRPr sz="974"/>
            </a:lvl5pPr>
          </a:lstStyle>
          <a:p>
            <a:pPr lvl="0"/>
            <a:r>
              <a:rPr lang="en-US"/>
              <a:t>Click to edit Master text styles</a:t>
            </a:r>
          </a:p>
          <a:p>
            <a:pPr lvl="1"/>
            <a:r>
              <a:rPr lang="en-US"/>
              <a:t>Second level</a:t>
            </a:r>
          </a:p>
        </p:txBody>
      </p:sp>
      <p:sp>
        <p:nvSpPr>
          <p:cNvPr id="19" name="Text Placeholder 2">
            <a:extLst>
              <a:ext uri="{FF2B5EF4-FFF2-40B4-BE49-F238E27FC236}">
                <a16:creationId xmlns:a16="http://schemas.microsoft.com/office/drawing/2014/main" id="{B29445A0-CA7D-3C97-692A-57D97CB2996B}"/>
              </a:ext>
            </a:extLst>
          </p:cNvPr>
          <p:cNvSpPr>
            <a:spLocks noGrp="1"/>
          </p:cNvSpPr>
          <p:nvPr>
            <p:ph type="body" sz="quarter" idx="43"/>
          </p:nvPr>
        </p:nvSpPr>
        <p:spPr>
          <a:xfrm>
            <a:off x="1833980" y="5424144"/>
            <a:ext cx="1495031" cy="556025"/>
          </a:xfrm>
          <a:noFill/>
        </p:spPr>
        <p:txBody>
          <a:bodyPr lIns="0" tIns="0" rIns="0" bIns="0"/>
          <a:lstStyle>
            <a:lvl1pPr>
              <a:spcBef>
                <a:spcPts val="0"/>
              </a:spcBef>
              <a:spcAft>
                <a:spcPts val="0"/>
              </a:spcAft>
              <a:defRPr sz="1152" b="1" spc="-18" baseline="0"/>
            </a:lvl1pPr>
            <a:lvl2pPr marL="127570" indent="-127570">
              <a:spcBef>
                <a:spcPts val="886"/>
              </a:spcBef>
              <a:buFont typeface="Arial Nova" panose="020B0604020202020204" pitchFamily="34" charset="0"/>
              <a:buChar char="•"/>
              <a:defRPr sz="1152" b="0" spc="-18" baseline="0">
                <a:latin typeface="+mn-lt"/>
              </a:defRPr>
            </a:lvl2pPr>
            <a:lvl3pPr marL="0" indent="0">
              <a:spcBef>
                <a:spcPts val="1063"/>
              </a:spcBef>
              <a:buNone/>
              <a:defRPr sz="1152"/>
            </a:lvl3pPr>
            <a:lvl4pPr>
              <a:defRPr sz="974"/>
            </a:lvl4pPr>
            <a:lvl5pPr>
              <a:defRPr sz="974"/>
            </a:lvl5pPr>
          </a:lstStyle>
          <a:p>
            <a:pPr lvl="0"/>
            <a:r>
              <a:rPr lang="en-US"/>
              <a:t>Click to edit Master text styles</a:t>
            </a:r>
          </a:p>
          <a:p>
            <a:pPr lvl="1"/>
            <a:r>
              <a:rPr lang="en-US"/>
              <a:t>Second level</a:t>
            </a:r>
          </a:p>
        </p:txBody>
      </p:sp>
      <p:sp>
        <p:nvSpPr>
          <p:cNvPr id="20" name="Text Placeholder 2">
            <a:extLst>
              <a:ext uri="{FF2B5EF4-FFF2-40B4-BE49-F238E27FC236}">
                <a16:creationId xmlns:a16="http://schemas.microsoft.com/office/drawing/2014/main" id="{2F0527A4-7C86-FD99-358A-7ADC7C85FA42}"/>
              </a:ext>
            </a:extLst>
          </p:cNvPr>
          <p:cNvSpPr>
            <a:spLocks noGrp="1"/>
          </p:cNvSpPr>
          <p:nvPr>
            <p:ph type="body" sz="quarter" idx="44"/>
          </p:nvPr>
        </p:nvSpPr>
        <p:spPr>
          <a:xfrm>
            <a:off x="3615420" y="5424144"/>
            <a:ext cx="1495031" cy="556025"/>
          </a:xfrm>
          <a:noFill/>
        </p:spPr>
        <p:txBody>
          <a:bodyPr lIns="0" tIns="0" rIns="0" bIns="0"/>
          <a:lstStyle>
            <a:lvl1pPr>
              <a:spcBef>
                <a:spcPts val="0"/>
              </a:spcBef>
              <a:spcAft>
                <a:spcPts val="0"/>
              </a:spcAft>
              <a:defRPr sz="1152" b="1" spc="-18" baseline="0"/>
            </a:lvl1pPr>
            <a:lvl2pPr marL="127570" indent="-127570">
              <a:spcBef>
                <a:spcPts val="886"/>
              </a:spcBef>
              <a:buFont typeface="Arial Nova" panose="020B0604020202020204" pitchFamily="34" charset="0"/>
              <a:buChar char="•"/>
              <a:defRPr sz="1152" b="0" spc="-18" baseline="0">
                <a:latin typeface="+mn-lt"/>
              </a:defRPr>
            </a:lvl2pPr>
            <a:lvl3pPr marL="0" indent="0">
              <a:spcBef>
                <a:spcPts val="1063"/>
              </a:spcBef>
              <a:buNone/>
              <a:defRPr sz="1152"/>
            </a:lvl3pPr>
            <a:lvl4pPr>
              <a:defRPr sz="974"/>
            </a:lvl4pPr>
            <a:lvl5pPr>
              <a:defRPr sz="974"/>
            </a:lvl5pPr>
          </a:lstStyle>
          <a:p>
            <a:pPr lvl="0"/>
            <a:r>
              <a:rPr lang="en-US"/>
              <a:t>Click to edit Master text styles</a:t>
            </a:r>
          </a:p>
          <a:p>
            <a:pPr lvl="1"/>
            <a:r>
              <a:rPr lang="en-US"/>
              <a:t>Second level</a:t>
            </a:r>
          </a:p>
        </p:txBody>
      </p:sp>
      <p:sp>
        <p:nvSpPr>
          <p:cNvPr id="21" name="Text Placeholder 2">
            <a:extLst>
              <a:ext uri="{FF2B5EF4-FFF2-40B4-BE49-F238E27FC236}">
                <a16:creationId xmlns:a16="http://schemas.microsoft.com/office/drawing/2014/main" id="{5CBCA35F-E7B2-1507-D47B-32449DCBCA67}"/>
              </a:ext>
            </a:extLst>
          </p:cNvPr>
          <p:cNvSpPr>
            <a:spLocks noGrp="1"/>
          </p:cNvSpPr>
          <p:nvPr>
            <p:ph type="body" sz="quarter" idx="45"/>
          </p:nvPr>
        </p:nvSpPr>
        <p:spPr>
          <a:xfrm>
            <a:off x="5396861" y="5424144"/>
            <a:ext cx="1495031" cy="556025"/>
          </a:xfrm>
          <a:noFill/>
        </p:spPr>
        <p:txBody>
          <a:bodyPr lIns="0" tIns="0" rIns="0" bIns="0"/>
          <a:lstStyle>
            <a:lvl1pPr>
              <a:spcBef>
                <a:spcPts val="0"/>
              </a:spcBef>
              <a:spcAft>
                <a:spcPts val="0"/>
              </a:spcAft>
              <a:defRPr sz="1152" b="1" spc="-18" baseline="0"/>
            </a:lvl1pPr>
            <a:lvl2pPr marL="127570" indent="-127570">
              <a:spcBef>
                <a:spcPts val="886"/>
              </a:spcBef>
              <a:buFont typeface="Arial Nova" panose="020B0604020202020204" pitchFamily="34" charset="0"/>
              <a:buChar char="•"/>
              <a:defRPr sz="1152" b="0" spc="-18" baseline="0">
                <a:latin typeface="+mn-lt"/>
              </a:defRPr>
            </a:lvl2pPr>
            <a:lvl3pPr marL="0" indent="0">
              <a:spcBef>
                <a:spcPts val="1063"/>
              </a:spcBef>
              <a:buNone/>
              <a:defRPr sz="1152"/>
            </a:lvl3pPr>
            <a:lvl4pPr>
              <a:defRPr sz="974"/>
            </a:lvl4pPr>
            <a:lvl5pPr>
              <a:defRPr sz="974"/>
            </a:lvl5pPr>
          </a:lstStyle>
          <a:p>
            <a:pPr lvl="0"/>
            <a:r>
              <a:rPr lang="en-US"/>
              <a:t>Click to edit Master text styles</a:t>
            </a:r>
          </a:p>
          <a:p>
            <a:pPr lvl="1"/>
            <a:r>
              <a:rPr lang="en-US"/>
              <a:t>Second level</a:t>
            </a:r>
          </a:p>
        </p:txBody>
      </p:sp>
      <p:sp>
        <p:nvSpPr>
          <p:cNvPr id="22" name="Text Placeholder 2">
            <a:extLst>
              <a:ext uri="{FF2B5EF4-FFF2-40B4-BE49-F238E27FC236}">
                <a16:creationId xmlns:a16="http://schemas.microsoft.com/office/drawing/2014/main" id="{C1A38C30-680B-1FDB-FC40-39A5E752D2BD}"/>
              </a:ext>
            </a:extLst>
          </p:cNvPr>
          <p:cNvSpPr>
            <a:spLocks noGrp="1"/>
          </p:cNvSpPr>
          <p:nvPr>
            <p:ph type="body" sz="quarter" idx="46"/>
          </p:nvPr>
        </p:nvSpPr>
        <p:spPr>
          <a:xfrm>
            <a:off x="7178301" y="5424144"/>
            <a:ext cx="1495031" cy="556025"/>
          </a:xfrm>
          <a:noFill/>
        </p:spPr>
        <p:txBody>
          <a:bodyPr lIns="0" tIns="0" rIns="0" bIns="0"/>
          <a:lstStyle>
            <a:lvl1pPr>
              <a:spcBef>
                <a:spcPts val="0"/>
              </a:spcBef>
              <a:spcAft>
                <a:spcPts val="0"/>
              </a:spcAft>
              <a:defRPr sz="1152" b="1" spc="-18" baseline="0"/>
            </a:lvl1pPr>
            <a:lvl2pPr marL="127570" indent="-127570">
              <a:spcBef>
                <a:spcPts val="886"/>
              </a:spcBef>
              <a:buFont typeface="Arial Nova" panose="020B0604020202020204" pitchFamily="34" charset="0"/>
              <a:buChar char="•"/>
              <a:defRPr sz="1152" b="0" spc="-18" baseline="0">
                <a:latin typeface="+mn-lt"/>
              </a:defRPr>
            </a:lvl2pPr>
            <a:lvl3pPr marL="0" indent="0">
              <a:spcBef>
                <a:spcPts val="1063"/>
              </a:spcBef>
              <a:buNone/>
              <a:defRPr sz="1152"/>
            </a:lvl3pPr>
            <a:lvl4pPr>
              <a:defRPr sz="974"/>
            </a:lvl4pPr>
            <a:lvl5pPr>
              <a:defRPr sz="974"/>
            </a:lvl5pPr>
          </a:lstStyle>
          <a:p>
            <a:pPr lvl="0"/>
            <a:r>
              <a:rPr lang="en-US"/>
              <a:t>Click to edit Master text styles</a:t>
            </a:r>
          </a:p>
          <a:p>
            <a:pPr lvl="1"/>
            <a:r>
              <a:rPr lang="en-US"/>
              <a:t>Second level</a:t>
            </a:r>
          </a:p>
        </p:txBody>
      </p:sp>
      <p:sp>
        <p:nvSpPr>
          <p:cNvPr id="23" name="Text Placeholder 2">
            <a:extLst>
              <a:ext uri="{FF2B5EF4-FFF2-40B4-BE49-F238E27FC236}">
                <a16:creationId xmlns:a16="http://schemas.microsoft.com/office/drawing/2014/main" id="{58FAA006-FE0F-759D-E75D-11CBC36139FC}"/>
              </a:ext>
            </a:extLst>
          </p:cNvPr>
          <p:cNvSpPr>
            <a:spLocks noGrp="1"/>
          </p:cNvSpPr>
          <p:nvPr>
            <p:ph type="body" sz="quarter" idx="47"/>
          </p:nvPr>
        </p:nvSpPr>
        <p:spPr>
          <a:xfrm>
            <a:off x="8959741" y="5424144"/>
            <a:ext cx="1495031" cy="556025"/>
          </a:xfrm>
          <a:noFill/>
        </p:spPr>
        <p:txBody>
          <a:bodyPr lIns="0" tIns="0" rIns="0" bIns="0"/>
          <a:lstStyle>
            <a:lvl1pPr>
              <a:spcBef>
                <a:spcPts val="0"/>
              </a:spcBef>
              <a:spcAft>
                <a:spcPts val="0"/>
              </a:spcAft>
              <a:defRPr sz="1152" b="1" spc="-18" baseline="0"/>
            </a:lvl1pPr>
            <a:lvl2pPr marL="127570" indent="-127570">
              <a:spcBef>
                <a:spcPts val="886"/>
              </a:spcBef>
              <a:buFont typeface="Arial Nova" panose="020B0604020202020204" pitchFamily="34" charset="0"/>
              <a:buChar char="•"/>
              <a:defRPr sz="1152" b="0" spc="-18" baseline="0">
                <a:latin typeface="+mn-lt"/>
              </a:defRPr>
            </a:lvl2pPr>
            <a:lvl3pPr marL="0" indent="0">
              <a:spcBef>
                <a:spcPts val="1063"/>
              </a:spcBef>
              <a:buNone/>
              <a:defRPr sz="1152"/>
            </a:lvl3pPr>
            <a:lvl4pPr>
              <a:defRPr sz="974"/>
            </a:lvl4pPr>
            <a:lvl5pPr>
              <a:defRPr sz="974"/>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227019646"/>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Text Left with Infographic">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6B253D75-D37B-26DE-1E24-3909A732E4F7}"/>
              </a:ext>
            </a:extLst>
          </p:cNvPr>
          <p:cNvSpPr>
            <a:spLocks noGrp="1"/>
          </p:cNvSpPr>
          <p:nvPr>
            <p:ph type="body" sz="quarter" idx="13"/>
          </p:nvPr>
        </p:nvSpPr>
        <p:spPr>
          <a:xfrm>
            <a:off x="1833979" y="296671"/>
            <a:ext cx="7877391" cy="718968"/>
          </a:xfrm>
        </p:spPr>
        <p:txBody>
          <a:bodyPr/>
          <a:lstStyle>
            <a:lvl1pPr marL="0" indent="0">
              <a:spcBef>
                <a:spcPts val="0"/>
              </a:spcBef>
              <a:buNone/>
              <a:defRPr sz="1595" b="1" spc="-18" baseline="0">
                <a:solidFill>
                  <a:schemeClr val="tx1"/>
                </a:solidFill>
              </a:defRPr>
            </a:lvl1pPr>
            <a:lvl2pPr marL="0" indent="0">
              <a:spcBef>
                <a:spcPts val="0"/>
              </a:spcBef>
              <a:buNone/>
              <a:defRPr sz="1595" spc="-18" baseline="0">
                <a:solidFill>
                  <a:schemeClr val="tx1"/>
                </a:solidFill>
              </a:defRPr>
            </a:lvl2pPr>
            <a:lvl3pPr marL="446494" indent="0">
              <a:buNone/>
              <a:defRPr>
                <a:solidFill>
                  <a:srgbClr val="FF0000"/>
                </a:solidFill>
              </a:defRPr>
            </a:lvl3pPr>
            <a:lvl4pPr marL="574063" indent="0">
              <a:buNone/>
              <a:defRPr>
                <a:solidFill>
                  <a:srgbClr val="FF0000"/>
                </a:solidFill>
              </a:defRPr>
            </a:lvl4pPr>
            <a:lvl5pPr marL="701633" indent="0">
              <a:buNone/>
              <a:defRPr>
                <a:solidFill>
                  <a:srgbClr val="FF0000"/>
                </a:solidFill>
              </a:defRPr>
            </a:lvl5pPr>
          </a:lstStyle>
          <a:p>
            <a:pPr lvl="0"/>
            <a:r>
              <a:rPr lang="en-US"/>
              <a:t>Click to edit Master text styles</a:t>
            </a:r>
          </a:p>
          <a:p>
            <a:pPr lvl="1"/>
            <a:r>
              <a:rPr lang="en-US"/>
              <a:t>Second level</a:t>
            </a:r>
          </a:p>
        </p:txBody>
      </p:sp>
      <p:sp>
        <p:nvSpPr>
          <p:cNvPr id="13" name="Text Placeholder 12">
            <a:extLst>
              <a:ext uri="{FF2B5EF4-FFF2-40B4-BE49-F238E27FC236}">
                <a16:creationId xmlns:a16="http://schemas.microsoft.com/office/drawing/2014/main" id="{C12BDEA3-88A9-630F-7AED-DC9B8F8B8A1C}"/>
              </a:ext>
            </a:extLst>
          </p:cNvPr>
          <p:cNvSpPr>
            <a:spLocks noGrp="1"/>
          </p:cNvSpPr>
          <p:nvPr>
            <p:ph type="body" sz="quarter" idx="14"/>
          </p:nvPr>
        </p:nvSpPr>
        <p:spPr>
          <a:xfrm>
            <a:off x="1833981" y="1656131"/>
            <a:ext cx="1908519" cy="4077584"/>
          </a:xfrm>
        </p:spPr>
        <p:txBody>
          <a:bodyPr/>
          <a:lstStyle>
            <a:lvl1pPr marL="0" indent="0">
              <a:spcBef>
                <a:spcPts val="1063"/>
              </a:spcBef>
              <a:buNone/>
              <a:defRPr sz="1152" spc="-18" baseline="0">
                <a:solidFill>
                  <a:schemeClr val="tx1"/>
                </a:solidFill>
              </a:defRPr>
            </a:lvl1pPr>
            <a:lvl2pPr marL="159462" indent="-159462">
              <a:spcBef>
                <a:spcPts val="1063"/>
              </a:spcBef>
              <a:defRPr sz="1152" spc="-18" baseline="0">
                <a:solidFill>
                  <a:schemeClr val="tx1"/>
                </a:solidFill>
              </a:defRPr>
            </a:lvl2pPr>
            <a:lvl3pPr marL="287032" indent="-127570">
              <a:spcBef>
                <a:spcPts val="886"/>
              </a:spcBef>
              <a:defRPr sz="974" spc="18" baseline="0">
                <a:solidFill>
                  <a:schemeClr val="tx1"/>
                </a:solidFill>
              </a:defRPr>
            </a:lvl3pPr>
            <a:lvl4pPr marL="382709" indent="-95677">
              <a:spcBef>
                <a:spcPts val="709"/>
              </a:spcBef>
              <a:defRPr sz="797" spc="18" baseline="0">
                <a:solidFill>
                  <a:schemeClr val="tx1"/>
                </a:solidFill>
              </a:defRPr>
            </a:lvl4pPr>
            <a:lvl5pPr marL="478386" indent="-95677">
              <a:spcBef>
                <a:spcPts val="709"/>
              </a:spcBef>
              <a:defRPr sz="797" spc="18" baseline="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 name="Date Placeholder 1">
            <a:extLst>
              <a:ext uri="{FF2B5EF4-FFF2-40B4-BE49-F238E27FC236}">
                <a16:creationId xmlns:a16="http://schemas.microsoft.com/office/drawing/2014/main" id="{C3730D7D-B2A4-280F-9488-6FEC15890EDF}"/>
              </a:ext>
            </a:extLst>
          </p:cNvPr>
          <p:cNvSpPr>
            <a:spLocks noGrp="1"/>
          </p:cNvSpPr>
          <p:nvPr>
            <p:ph type="dt" sz="half" idx="18"/>
          </p:nvPr>
        </p:nvSpPr>
        <p:spPr>
          <a:xfrm>
            <a:off x="342115" y="1802350"/>
            <a:ext cx="1154675" cy="159500"/>
          </a:xfrm>
          <a:prstGeom prst="rect">
            <a:avLst/>
          </a:prstGeom>
        </p:spPr>
        <p:txBody>
          <a:bodyPr/>
          <a:lstStyle/>
          <a:p>
            <a:r>
              <a:rPr lang="en-US"/>
              <a:t>April 2023</a:t>
            </a:r>
            <a:endParaRPr lang="en-GB"/>
          </a:p>
        </p:txBody>
      </p:sp>
      <p:sp>
        <p:nvSpPr>
          <p:cNvPr id="3" name="Footer Placeholder 2">
            <a:extLst>
              <a:ext uri="{FF2B5EF4-FFF2-40B4-BE49-F238E27FC236}">
                <a16:creationId xmlns:a16="http://schemas.microsoft.com/office/drawing/2014/main" id="{5D35D780-AD19-F013-6723-80F32043A3A3}"/>
              </a:ext>
            </a:extLst>
          </p:cNvPr>
          <p:cNvSpPr>
            <a:spLocks noGrp="1"/>
          </p:cNvSpPr>
          <p:nvPr>
            <p:ph type="ftr" sz="quarter" idx="19"/>
          </p:nvPr>
        </p:nvSpPr>
        <p:spPr>
          <a:xfrm>
            <a:off x="341762" y="1958661"/>
            <a:ext cx="1154542" cy="1749405"/>
          </a:xfrm>
          <a:prstGeom prst="rect">
            <a:avLst/>
          </a:prstGeom>
        </p:spPr>
        <p:txBody>
          <a:bodyPr/>
          <a:lstStyle/>
          <a:p>
            <a:endParaRPr lang="en-GB"/>
          </a:p>
        </p:txBody>
      </p:sp>
      <p:sp>
        <p:nvSpPr>
          <p:cNvPr id="7" name="Slide Number Placeholder 6">
            <a:extLst>
              <a:ext uri="{FF2B5EF4-FFF2-40B4-BE49-F238E27FC236}">
                <a16:creationId xmlns:a16="http://schemas.microsoft.com/office/drawing/2014/main" id="{5287680F-A47F-B10C-EBAC-A4261A334FCB}"/>
              </a:ext>
            </a:extLst>
          </p:cNvPr>
          <p:cNvSpPr>
            <a:spLocks noGrp="1"/>
          </p:cNvSpPr>
          <p:nvPr>
            <p:ph type="sldNum" sz="quarter" idx="20"/>
          </p:nvPr>
        </p:nvSpPr>
        <p:spPr/>
        <p:txBody>
          <a:bodyPr/>
          <a:lstStyle/>
          <a:p>
            <a:r>
              <a:rPr lang="en-GB"/>
              <a:t>Page </a:t>
            </a:r>
            <a:fld id="{12F85B76-E480-4901-BAB3-25AC276908A3}" type="slidenum">
              <a:rPr lang="en-GB" smtClean="0"/>
              <a:pPr/>
              <a:t>‹#›</a:t>
            </a:fld>
            <a:endParaRPr lang="en-GB"/>
          </a:p>
        </p:txBody>
      </p:sp>
      <p:cxnSp>
        <p:nvCxnSpPr>
          <p:cNvPr id="4" name="Straight Connector 3">
            <a:extLst>
              <a:ext uri="{FF2B5EF4-FFF2-40B4-BE49-F238E27FC236}">
                <a16:creationId xmlns:a16="http://schemas.microsoft.com/office/drawing/2014/main" id="{F1D63CBA-A482-EC65-00CD-C0AAC09870D6}"/>
              </a:ext>
            </a:extLst>
          </p:cNvPr>
          <p:cNvCxnSpPr/>
          <p:nvPr userDrawn="1"/>
        </p:nvCxnSpPr>
        <p:spPr>
          <a:xfrm>
            <a:off x="3906607" y="1687163"/>
            <a:ext cx="0" cy="405217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509733D7-9F52-067E-37F5-3CEBD8F32402}"/>
              </a:ext>
            </a:extLst>
          </p:cNvPr>
          <p:cNvCxnSpPr/>
          <p:nvPr userDrawn="1"/>
        </p:nvCxnSpPr>
        <p:spPr>
          <a:xfrm>
            <a:off x="4075822" y="1687163"/>
            <a:ext cx="638849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Picture Placeholder 14">
            <a:extLst>
              <a:ext uri="{FF2B5EF4-FFF2-40B4-BE49-F238E27FC236}">
                <a16:creationId xmlns:a16="http://schemas.microsoft.com/office/drawing/2014/main" id="{934849B5-1F80-8D28-EA54-A0F888C497B0}"/>
              </a:ext>
            </a:extLst>
          </p:cNvPr>
          <p:cNvSpPr>
            <a:spLocks noGrp="1"/>
          </p:cNvSpPr>
          <p:nvPr>
            <p:ph type="pic" sz="quarter" idx="21" hasCustomPrompt="1"/>
          </p:nvPr>
        </p:nvSpPr>
        <p:spPr>
          <a:xfrm>
            <a:off x="4075822" y="3708066"/>
            <a:ext cx="2987248" cy="2025650"/>
          </a:xfrm>
          <a:solidFill>
            <a:schemeClr val="bg1">
              <a:lumMod val="95000"/>
            </a:schemeClr>
          </a:solidFill>
        </p:spPr>
        <p:txBody>
          <a:bodyPr lIns="0" tIns="0"/>
          <a:lstStyle>
            <a:lvl1pPr>
              <a:defRPr sz="974" spc="0" baseline="0"/>
            </a:lvl1pPr>
          </a:lstStyle>
          <a:p>
            <a:r>
              <a:rPr lang="en-GB"/>
              <a:t>Add screenshot here</a:t>
            </a:r>
          </a:p>
        </p:txBody>
      </p:sp>
      <p:sp>
        <p:nvSpPr>
          <p:cNvPr id="16" name="Picture Placeholder 14">
            <a:extLst>
              <a:ext uri="{FF2B5EF4-FFF2-40B4-BE49-F238E27FC236}">
                <a16:creationId xmlns:a16="http://schemas.microsoft.com/office/drawing/2014/main" id="{82B6AA3E-1E2E-C1AF-0483-204EE381769A}"/>
              </a:ext>
            </a:extLst>
          </p:cNvPr>
          <p:cNvSpPr>
            <a:spLocks noGrp="1"/>
          </p:cNvSpPr>
          <p:nvPr>
            <p:ph type="pic" sz="quarter" idx="22" hasCustomPrompt="1"/>
          </p:nvPr>
        </p:nvSpPr>
        <p:spPr>
          <a:xfrm>
            <a:off x="7474039" y="3708066"/>
            <a:ext cx="2987248" cy="2025650"/>
          </a:xfrm>
          <a:solidFill>
            <a:schemeClr val="bg1">
              <a:lumMod val="95000"/>
            </a:schemeClr>
          </a:solidFill>
        </p:spPr>
        <p:txBody>
          <a:bodyPr lIns="0" tIns="0"/>
          <a:lstStyle>
            <a:lvl1pPr>
              <a:defRPr sz="974" spc="0" baseline="0"/>
            </a:lvl1pPr>
          </a:lstStyle>
          <a:p>
            <a:r>
              <a:rPr lang="en-GB"/>
              <a:t>Add screenshot here</a:t>
            </a:r>
          </a:p>
        </p:txBody>
      </p:sp>
    </p:spTree>
    <p:extLst>
      <p:ext uri="{BB962C8B-B14F-4D97-AF65-F5344CB8AC3E}">
        <p14:creationId xmlns:p14="http://schemas.microsoft.com/office/powerpoint/2010/main" val="4277157561"/>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userDrawn="1">
  <p:cSld name="Text and Infographic White">
    <p:bg>
      <p:bgPr>
        <a:solidFill>
          <a:schemeClr val="bg1"/>
        </a:solidFill>
        <a:effectLst/>
      </p:bgPr>
    </p:bg>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6B253D75-D37B-26DE-1E24-3909A732E4F7}"/>
              </a:ext>
            </a:extLst>
          </p:cNvPr>
          <p:cNvSpPr>
            <a:spLocks noGrp="1"/>
          </p:cNvSpPr>
          <p:nvPr>
            <p:ph type="body" sz="quarter" idx="13"/>
          </p:nvPr>
        </p:nvSpPr>
        <p:spPr>
          <a:xfrm>
            <a:off x="1833980" y="296671"/>
            <a:ext cx="6383767" cy="718968"/>
          </a:xfrm>
        </p:spPr>
        <p:txBody>
          <a:bodyPr/>
          <a:lstStyle>
            <a:lvl1pPr marL="0" indent="0">
              <a:spcBef>
                <a:spcPts val="0"/>
              </a:spcBef>
              <a:buNone/>
              <a:defRPr sz="1595" b="1" spc="-18" baseline="0">
                <a:solidFill>
                  <a:schemeClr val="tx1"/>
                </a:solidFill>
              </a:defRPr>
            </a:lvl1pPr>
            <a:lvl2pPr marL="0" indent="0">
              <a:spcBef>
                <a:spcPts val="0"/>
              </a:spcBef>
              <a:buNone/>
              <a:defRPr sz="1595" spc="-18" baseline="0">
                <a:solidFill>
                  <a:schemeClr val="tx1"/>
                </a:solidFill>
              </a:defRPr>
            </a:lvl2pPr>
            <a:lvl3pPr marL="446494" indent="0">
              <a:buNone/>
              <a:defRPr>
                <a:solidFill>
                  <a:srgbClr val="FF0000"/>
                </a:solidFill>
              </a:defRPr>
            </a:lvl3pPr>
            <a:lvl4pPr marL="574063" indent="0">
              <a:buNone/>
              <a:defRPr>
                <a:solidFill>
                  <a:srgbClr val="FF0000"/>
                </a:solidFill>
              </a:defRPr>
            </a:lvl4pPr>
            <a:lvl5pPr marL="701633" indent="0">
              <a:buNone/>
              <a:defRPr>
                <a:solidFill>
                  <a:srgbClr val="FF0000"/>
                </a:solidFill>
              </a:defRPr>
            </a:lvl5pPr>
          </a:lstStyle>
          <a:p>
            <a:pPr lvl="0"/>
            <a:r>
              <a:rPr lang="en-US"/>
              <a:t>Click to edit Master text styles</a:t>
            </a:r>
          </a:p>
          <a:p>
            <a:pPr lvl="1"/>
            <a:r>
              <a:rPr lang="en-US"/>
              <a:t>Second level</a:t>
            </a:r>
          </a:p>
        </p:txBody>
      </p:sp>
      <p:sp>
        <p:nvSpPr>
          <p:cNvPr id="15" name="Text Placeholder 2">
            <a:extLst>
              <a:ext uri="{FF2B5EF4-FFF2-40B4-BE49-F238E27FC236}">
                <a16:creationId xmlns:a16="http://schemas.microsoft.com/office/drawing/2014/main" id="{4694734E-BF1F-5305-36DA-1FCFA026F3D6}"/>
              </a:ext>
            </a:extLst>
          </p:cNvPr>
          <p:cNvSpPr>
            <a:spLocks noGrp="1"/>
          </p:cNvSpPr>
          <p:nvPr>
            <p:ph type="body" sz="quarter" idx="32"/>
          </p:nvPr>
        </p:nvSpPr>
        <p:spPr>
          <a:xfrm>
            <a:off x="8555288" y="319000"/>
            <a:ext cx="1903946" cy="5414715"/>
          </a:xfrm>
          <a:noFill/>
        </p:spPr>
        <p:txBody>
          <a:bodyPr lIns="0" tIns="0" rIns="0" bIns="0"/>
          <a:lstStyle>
            <a:lvl1pPr marL="95677" indent="-95677">
              <a:spcBef>
                <a:spcPts val="1063"/>
              </a:spcBef>
              <a:spcAft>
                <a:spcPts val="0"/>
              </a:spcAft>
              <a:buFont typeface="Arial Nova" panose="020B0604020202020204" pitchFamily="34" charset="0"/>
              <a:buChar char="•"/>
              <a:defRPr sz="1152" b="0" spc="-18" baseline="0"/>
            </a:lvl1pPr>
            <a:lvl2pPr marL="0" indent="0">
              <a:spcBef>
                <a:spcPts val="1595"/>
              </a:spcBef>
              <a:buFont typeface="Arial Nova" panose="020B0604020202020204" pitchFamily="34" charset="0"/>
              <a:buNone/>
              <a:defRPr sz="1152" b="1" spc="-18" baseline="0">
                <a:latin typeface="+mn-lt"/>
              </a:defRPr>
            </a:lvl2pPr>
            <a:lvl3pPr marL="0" indent="0">
              <a:spcBef>
                <a:spcPts val="1063"/>
              </a:spcBef>
              <a:buNone/>
              <a:defRPr sz="1152"/>
            </a:lvl3pPr>
            <a:lvl4pPr>
              <a:defRPr sz="974"/>
            </a:lvl4pPr>
            <a:lvl5pPr>
              <a:defRPr sz="974"/>
            </a:lvl5pPr>
          </a:lstStyle>
          <a:p>
            <a:pPr lvl="0"/>
            <a:r>
              <a:rPr lang="en-US"/>
              <a:t>Click to edit Master text styles</a:t>
            </a:r>
          </a:p>
          <a:p>
            <a:pPr lvl="1"/>
            <a:r>
              <a:rPr lang="en-US"/>
              <a:t>Second level</a:t>
            </a:r>
          </a:p>
        </p:txBody>
      </p:sp>
      <p:sp>
        <p:nvSpPr>
          <p:cNvPr id="2" name="Date Placeholder 1">
            <a:extLst>
              <a:ext uri="{FF2B5EF4-FFF2-40B4-BE49-F238E27FC236}">
                <a16:creationId xmlns:a16="http://schemas.microsoft.com/office/drawing/2014/main" id="{4093F4F1-8DE0-9675-8FE8-22284070F704}"/>
              </a:ext>
            </a:extLst>
          </p:cNvPr>
          <p:cNvSpPr>
            <a:spLocks noGrp="1"/>
          </p:cNvSpPr>
          <p:nvPr>
            <p:ph type="dt" sz="half" idx="33"/>
          </p:nvPr>
        </p:nvSpPr>
        <p:spPr>
          <a:xfrm>
            <a:off x="342115" y="1802350"/>
            <a:ext cx="1154675" cy="159500"/>
          </a:xfrm>
          <a:prstGeom prst="rect">
            <a:avLst/>
          </a:prstGeom>
        </p:spPr>
        <p:txBody>
          <a:bodyPr/>
          <a:lstStyle/>
          <a:p>
            <a:r>
              <a:rPr lang="en-US"/>
              <a:t>April 2023</a:t>
            </a:r>
            <a:endParaRPr lang="en-GB"/>
          </a:p>
        </p:txBody>
      </p:sp>
      <p:sp>
        <p:nvSpPr>
          <p:cNvPr id="3" name="Footer Placeholder 2">
            <a:extLst>
              <a:ext uri="{FF2B5EF4-FFF2-40B4-BE49-F238E27FC236}">
                <a16:creationId xmlns:a16="http://schemas.microsoft.com/office/drawing/2014/main" id="{F884A802-3A33-7886-B575-F2699F3A01E7}"/>
              </a:ext>
            </a:extLst>
          </p:cNvPr>
          <p:cNvSpPr>
            <a:spLocks noGrp="1"/>
          </p:cNvSpPr>
          <p:nvPr>
            <p:ph type="ftr" sz="quarter" idx="34"/>
          </p:nvPr>
        </p:nvSpPr>
        <p:spPr>
          <a:xfrm>
            <a:off x="341762" y="1958661"/>
            <a:ext cx="1154542" cy="1749405"/>
          </a:xfrm>
          <a:prstGeom prst="rect">
            <a:avLst/>
          </a:prstGeom>
        </p:spPr>
        <p:txBody>
          <a:bodyPr/>
          <a:lstStyle/>
          <a:p>
            <a:endParaRPr lang="en-GB"/>
          </a:p>
        </p:txBody>
      </p:sp>
      <p:sp>
        <p:nvSpPr>
          <p:cNvPr id="7" name="Slide Number Placeholder 6">
            <a:extLst>
              <a:ext uri="{FF2B5EF4-FFF2-40B4-BE49-F238E27FC236}">
                <a16:creationId xmlns:a16="http://schemas.microsoft.com/office/drawing/2014/main" id="{FE8294F2-20FD-64CD-F8C9-D70C89A45F8E}"/>
              </a:ext>
            </a:extLst>
          </p:cNvPr>
          <p:cNvSpPr>
            <a:spLocks noGrp="1"/>
          </p:cNvSpPr>
          <p:nvPr>
            <p:ph type="sldNum" sz="quarter" idx="35"/>
          </p:nvPr>
        </p:nvSpPr>
        <p:spPr/>
        <p:txBody>
          <a:bodyPr/>
          <a:lstStyle/>
          <a:p>
            <a:r>
              <a:rPr lang="en-GB"/>
              <a:t>Page </a:t>
            </a:r>
            <a:fld id="{12F85B76-E480-4901-BAB3-25AC276908A3}" type="slidenum">
              <a:rPr lang="en-GB" smtClean="0"/>
              <a:pPr/>
              <a:t>‹#›</a:t>
            </a:fld>
            <a:endParaRPr lang="en-GB"/>
          </a:p>
        </p:txBody>
      </p:sp>
      <p:cxnSp>
        <p:nvCxnSpPr>
          <p:cNvPr id="12" name="Straight Connector 11">
            <a:extLst>
              <a:ext uri="{FF2B5EF4-FFF2-40B4-BE49-F238E27FC236}">
                <a16:creationId xmlns:a16="http://schemas.microsoft.com/office/drawing/2014/main" id="{D8AB83A8-2BF6-9899-8D33-4AC81DE41FEA}"/>
              </a:ext>
            </a:extLst>
          </p:cNvPr>
          <p:cNvCxnSpPr/>
          <p:nvPr userDrawn="1"/>
        </p:nvCxnSpPr>
        <p:spPr>
          <a:xfrm>
            <a:off x="1832378" y="1688042"/>
            <a:ext cx="638536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502267D-B712-2EE2-E627-907D4C0CC1BC}"/>
              </a:ext>
            </a:extLst>
          </p:cNvPr>
          <p:cNvCxnSpPr/>
          <p:nvPr userDrawn="1"/>
        </p:nvCxnSpPr>
        <p:spPr>
          <a:xfrm>
            <a:off x="8401986" y="341829"/>
            <a:ext cx="0" cy="539806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08850020"/>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Text and Infographic Peppermint">
    <p:bg>
      <p:bgPr>
        <a:solidFill>
          <a:schemeClr val="accent1"/>
        </a:solidFill>
        <a:effectLst/>
      </p:bgPr>
    </p:bg>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6B253D75-D37B-26DE-1E24-3909A732E4F7}"/>
              </a:ext>
            </a:extLst>
          </p:cNvPr>
          <p:cNvSpPr>
            <a:spLocks noGrp="1"/>
          </p:cNvSpPr>
          <p:nvPr>
            <p:ph type="body" sz="quarter" idx="13"/>
          </p:nvPr>
        </p:nvSpPr>
        <p:spPr>
          <a:xfrm>
            <a:off x="1833980" y="296671"/>
            <a:ext cx="6383767" cy="718968"/>
          </a:xfrm>
        </p:spPr>
        <p:txBody>
          <a:bodyPr/>
          <a:lstStyle>
            <a:lvl1pPr marL="0" indent="0">
              <a:spcBef>
                <a:spcPts val="0"/>
              </a:spcBef>
              <a:buNone/>
              <a:defRPr sz="1595" b="1" spc="-18" baseline="0">
                <a:solidFill>
                  <a:schemeClr val="tx1"/>
                </a:solidFill>
              </a:defRPr>
            </a:lvl1pPr>
            <a:lvl2pPr marL="0" indent="0">
              <a:spcBef>
                <a:spcPts val="0"/>
              </a:spcBef>
              <a:buNone/>
              <a:defRPr sz="1595" spc="-18" baseline="0">
                <a:solidFill>
                  <a:schemeClr val="tx1"/>
                </a:solidFill>
              </a:defRPr>
            </a:lvl2pPr>
            <a:lvl3pPr marL="446494" indent="0">
              <a:buNone/>
              <a:defRPr>
                <a:solidFill>
                  <a:srgbClr val="FF0000"/>
                </a:solidFill>
              </a:defRPr>
            </a:lvl3pPr>
            <a:lvl4pPr marL="574063" indent="0">
              <a:buNone/>
              <a:defRPr>
                <a:solidFill>
                  <a:srgbClr val="FF0000"/>
                </a:solidFill>
              </a:defRPr>
            </a:lvl4pPr>
            <a:lvl5pPr marL="701633" indent="0">
              <a:buNone/>
              <a:defRPr>
                <a:solidFill>
                  <a:srgbClr val="FF0000"/>
                </a:solidFill>
              </a:defRPr>
            </a:lvl5pPr>
          </a:lstStyle>
          <a:p>
            <a:pPr lvl="0"/>
            <a:r>
              <a:rPr lang="en-US"/>
              <a:t>Click to edit Master text styles</a:t>
            </a:r>
          </a:p>
          <a:p>
            <a:pPr lvl="1"/>
            <a:r>
              <a:rPr lang="en-US"/>
              <a:t>Second level</a:t>
            </a:r>
          </a:p>
        </p:txBody>
      </p:sp>
      <p:sp>
        <p:nvSpPr>
          <p:cNvPr id="15" name="Text Placeholder 2">
            <a:extLst>
              <a:ext uri="{FF2B5EF4-FFF2-40B4-BE49-F238E27FC236}">
                <a16:creationId xmlns:a16="http://schemas.microsoft.com/office/drawing/2014/main" id="{4694734E-BF1F-5305-36DA-1FCFA026F3D6}"/>
              </a:ext>
            </a:extLst>
          </p:cNvPr>
          <p:cNvSpPr>
            <a:spLocks noGrp="1"/>
          </p:cNvSpPr>
          <p:nvPr>
            <p:ph type="body" sz="quarter" idx="32"/>
          </p:nvPr>
        </p:nvSpPr>
        <p:spPr>
          <a:xfrm>
            <a:off x="8555288" y="319000"/>
            <a:ext cx="1903946" cy="5414715"/>
          </a:xfrm>
          <a:noFill/>
        </p:spPr>
        <p:txBody>
          <a:bodyPr lIns="0" tIns="0" rIns="0" bIns="0"/>
          <a:lstStyle>
            <a:lvl1pPr marL="95677" indent="-95677">
              <a:spcBef>
                <a:spcPts val="1063"/>
              </a:spcBef>
              <a:spcAft>
                <a:spcPts val="0"/>
              </a:spcAft>
              <a:buFont typeface="Arial Nova" panose="020B0604020202020204" pitchFamily="34" charset="0"/>
              <a:buChar char="•"/>
              <a:defRPr sz="1152" b="0" spc="-18" baseline="0"/>
            </a:lvl1pPr>
            <a:lvl2pPr marL="0" indent="0">
              <a:spcBef>
                <a:spcPts val="1595"/>
              </a:spcBef>
              <a:buFont typeface="Arial Nova" panose="020B0604020202020204" pitchFamily="34" charset="0"/>
              <a:buNone/>
              <a:defRPr sz="1152" b="1" spc="-18" baseline="0">
                <a:latin typeface="+mn-lt"/>
              </a:defRPr>
            </a:lvl2pPr>
            <a:lvl3pPr marL="0" indent="0">
              <a:spcBef>
                <a:spcPts val="1063"/>
              </a:spcBef>
              <a:buNone/>
              <a:defRPr sz="1152"/>
            </a:lvl3pPr>
            <a:lvl4pPr>
              <a:defRPr sz="974"/>
            </a:lvl4pPr>
            <a:lvl5pPr>
              <a:defRPr sz="974"/>
            </a:lvl5pPr>
          </a:lstStyle>
          <a:p>
            <a:pPr lvl="0"/>
            <a:r>
              <a:rPr lang="en-US"/>
              <a:t>Click to edit Master text styles</a:t>
            </a:r>
          </a:p>
          <a:p>
            <a:pPr lvl="1"/>
            <a:r>
              <a:rPr lang="en-US"/>
              <a:t>Second level</a:t>
            </a:r>
          </a:p>
        </p:txBody>
      </p:sp>
      <p:sp>
        <p:nvSpPr>
          <p:cNvPr id="2" name="Date Placeholder 1">
            <a:extLst>
              <a:ext uri="{FF2B5EF4-FFF2-40B4-BE49-F238E27FC236}">
                <a16:creationId xmlns:a16="http://schemas.microsoft.com/office/drawing/2014/main" id="{4093F4F1-8DE0-9675-8FE8-22284070F704}"/>
              </a:ext>
            </a:extLst>
          </p:cNvPr>
          <p:cNvSpPr>
            <a:spLocks noGrp="1"/>
          </p:cNvSpPr>
          <p:nvPr>
            <p:ph type="dt" sz="half" idx="33"/>
          </p:nvPr>
        </p:nvSpPr>
        <p:spPr>
          <a:xfrm>
            <a:off x="342115" y="1802350"/>
            <a:ext cx="1154675" cy="159500"/>
          </a:xfrm>
          <a:prstGeom prst="rect">
            <a:avLst/>
          </a:prstGeom>
        </p:spPr>
        <p:txBody>
          <a:bodyPr/>
          <a:lstStyle/>
          <a:p>
            <a:r>
              <a:rPr lang="en-US"/>
              <a:t>April 2023</a:t>
            </a:r>
            <a:endParaRPr lang="en-GB"/>
          </a:p>
        </p:txBody>
      </p:sp>
      <p:sp>
        <p:nvSpPr>
          <p:cNvPr id="3" name="Footer Placeholder 2">
            <a:extLst>
              <a:ext uri="{FF2B5EF4-FFF2-40B4-BE49-F238E27FC236}">
                <a16:creationId xmlns:a16="http://schemas.microsoft.com/office/drawing/2014/main" id="{F884A802-3A33-7886-B575-F2699F3A01E7}"/>
              </a:ext>
            </a:extLst>
          </p:cNvPr>
          <p:cNvSpPr>
            <a:spLocks noGrp="1"/>
          </p:cNvSpPr>
          <p:nvPr>
            <p:ph type="ftr" sz="quarter" idx="34"/>
          </p:nvPr>
        </p:nvSpPr>
        <p:spPr>
          <a:xfrm>
            <a:off x="341762" y="1958661"/>
            <a:ext cx="1154542" cy="1749405"/>
          </a:xfrm>
          <a:prstGeom prst="rect">
            <a:avLst/>
          </a:prstGeom>
        </p:spPr>
        <p:txBody>
          <a:bodyPr/>
          <a:lstStyle/>
          <a:p>
            <a:endParaRPr lang="en-GB"/>
          </a:p>
        </p:txBody>
      </p:sp>
      <p:sp>
        <p:nvSpPr>
          <p:cNvPr id="7" name="Slide Number Placeholder 6">
            <a:extLst>
              <a:ext uri="{FF2B5EF4-FFF2-40B4-BE49-F238E27FC236}">
                <a16:creationId xmlns:a16="http://schemas.microsoft.com/office/drawing/2014/main" id="{FE8294F2-20FD-64CD-F8C9-D70C89A45F8E}"/>
              </a:ext>
            </a:extLst>
          </p:cNvPr>
          <p:cNvSpPr>
            <a:spLocks noGrp="1"/>
          </p:cNvSpPr>
          <p:nvPr>
            <p:ph type="sldNum" sz="quarter" idx="35"/>
          </p:nvPr>
        </p:nvSpPr>
        <p:spPr/>
        <p:txBody>
          <a:bodyPr/>
          <a:lstStyle/>
          <a:p>
            <a:r>
              <a:rPr lang="en-GB"/>
              <a:t>Page </a:t>
            </a:r>
            <a:fld id="{12F85B76-E480-4901-BAB3-25AC276908A3}" type="slidenum">
              <a:rPr lang="en-GB" smtClean="0"/>
              <a:pPr/>
              <a:t>‹#›</a:t>
            </a:fld>
            <a:endParaRPr lang="en-GB"/>
          </a:p>
        </p:txBody>
      </p:sp>
      <p:cxnSp>
        <p:nvCxnSpPr>
          <p:cNvPr id="12" name="Straight Connector 11">
            <a:extLst>
              <a:ext uri="{FF2B5EF4-FFF2-40B4-BE49-F238E27FC236}">
                <a16:creationId xmlns:a16="http://schemas.microsoft.com/office/drawing/2014/main" id="{D8AB83A8-2BF6-9899-8D33-4AC81DE41FEA}"/>
              </a:ext>
            </a:extLst>
          </p:cNvPr>
          <p:cNvCxnSpPr/>
          <p:nvPr userDrawn="1"/>
        </p:nvCxnSpPr>
        <p:spPr>
          <a:xfrm>
            <a:off x="1832378" y="1688042"/>
            <a:ext cx="638536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502267D-B712-2EE2-E627-907D4C0CC1BC}"/>
              </a:ext>
            </a:extLst>
          </p:cNvPr>
          <p:cNvCxnSpPr/>
          <p:nvPr userDrawn="1"/>
        </p:nvCxnSpPr>
        <p:spPr>
          <a:xfrm>
            <a:off x="8401986" y="341829"/>
            <a:ext cx="0" cy="539806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3191625"/>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History">
    <p:bg>
      <p:bgPr>
        <a:solidFill>
          <a:schemeClr val="accent1"/>
        </a:solidFill>
        <a:effectLst/>
      </p:bgPr>
    </p:bg>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6B253D75-D37B-26DE-1E24-3909A732E4F7}"/>
              </a:ext>
            </a:extLst>
          </p:cNvPr>
          <p:cNvSpPr>
            <a:spLocks noGrp="1"/>
          </p:cNvSpPr>
          <p:nvPr>
            <p:ph type="body" sz="quarter" idx="13"/>
          </p:nvPr>
        </p:nvSpPr>
        <p:spPr>
          <a:xfrm>
            <a:off x="1833979" y="296671"/>
            <a:ext cx="7877391" cy="718968"/>
          </a:xfrm>
        </p:spPr>
        <p:txBody>
          <a:bodyPr/>
          <a:lstStyle>
            <a:lvl1pPr marL="0" indent="0">
              <a:spcBef>
                <a:spcPts val="0"/>
              </a:spcBef>
              <a:buNone/>
              <a:defRPr sz="1595" b="1" spc="-18" baseline="0">
                <a:solidFill>
                  <a:schemeClr val="tx1"/>
                </a:solidFill>
              </a:defRPr>
            </a:lvl1pPr>
            <a:lvl2pPr marL="0" indent="0">
              <a:spcBef>
                <a:spcPts val="0"/>
              </a:spcBef>
              <a:buNone/>
              <a:defRPr sz="1595" spc="-18" baseline="0">
                <a:solidFill>
                  <a:schemeClr val="tx1"/>
                </a:solidFill>
              </a:defRPr>
            </a:lvl2pPr>
            <a:lvl3pPr marL="446494" indent="0">
              <a:buNone/>
              <a:defRPr>
                <a:solidFill>
                  <a:srgbClr val="FF0000"/>
                </a:solidFill>
              </a:defRPr>
            </a:lvl3pPr>
            <a:lvl4pPr marL="574063" indent="0">
              <a:buNone/>
              <a:defRPr>
                <a:solidFill>
                  <a:srgbClr val="FF0000"/>
                </a:solidFill>
              </a:defRPr>
            </a:lvl4pPr>
            <a:lvl5pPr marL="701633" indent="0">
              <a:buNone/>
              <a:defRPr>
                <a:solidFill>
                  <a:srgbClr val="FF0000"/>
                </a:solidFill>
              </a:defRPr>
            </a:lvl5pPr>
          </a:lstStyle>
          <a:p>
            <a:pPr lvl="0"/>
            <a:r>
              <a:rPr lang="en-US"/>
              <a:t>Click to edit Master text styles</a:t>
            </a:r>
          </a:p>
          <a:p>
            <a:pPr lvl="1"/>
            <a:r>
              <a:rPr lang="en-US"/>
              <a:t>Second level</a:t>
            </a:r>
          </a:p>
        </p:txBody>
      </p:sp>
      <p:sp>
        <p:nvSpPr>
          <p:cNvPr id="18" name="Text Placeholder 2">
            <a:extLst>
              <a:ext uri="{FF2B5EF4-FFF2-40B4-BE49-F238E27FC236}">
                <a16:creationId xmlns:a16="http://schemas.microsoft.com/office/drawing/2014/main" id="{136A61FA-F28E-64EE-D957-83795844E77A}"/>
              </a:ext>
            </a:extLst>
          </p:cNvPr>
          <p:cNvSpPr>
            <a:spLocks noGrp="1"/>
          </p:cNvSpPr>
          <p:nvPr>
            <p:ph type="body" sz="quarter" idx="24"/>
          </p:nvPr>
        </p:nvSpPr>
        <p:spPr>
          <a:xfrm>
            <a:off x="1833980" y="1660609"/>
            <a:ext cx="1154675" cy="2719860"/>
          </a:xfrm>
          <a:noFill/>
        </p:spPr>
        <p:txBody>
          <a:bodyPr lIns="0" tIns="0" rIns="0" bIns="0"/>
          <a:lstStyle>
            <a:lvl1pPr>
              <a:spcBef>
                <a:spcPts val="709"/>
              </a:spcBef>
              <a:spcAft>
                <a:spcPts val="0"/>
              </a:spcAft>
              <a:defRPr sz="974" b="1" spc="-18" baseline="0">
                <a:solidFill>
                  <a:schemeClr val="tx1"/>
                </a:solidFill>
              </a:defRPr>
            </a:lvl1pPr>
            <a:lvl2pPr marL="0" indent="0">
              <a:spcBef>
                <a:spcPts val="0"/>
              </a:spcBef>
              <a:buFont typeface="Arial Nova" panose="020B0604020202020204" pitchFamily="34" charset="0"/>
              <a:buNone/>
              <a:defRPr sz="974" b="0" spc="-18" baseline="0">
                <a:solidFill>
                  <a:schemeClr val="tx1"/>
                </a:solidFill>
                <a:latin typeface="+mn-lt"/>
              </a:defRPr>
            </a:lvl2pPr>
            <a:lvl3pPr marL="0" indent="0">
              <a:spcBef>
                <a:spcPts val="1063"/>
              </a:spcBef>
              <a:buNone/>
              <a:defRPr sz="1152"/>
            </a:lvl3pPr>
            <a:lvl4pPr>
              <a:defRPr sz="974"/>
            </a:lvl4pPr>
            <a:lvl5pPr>
              <a:defRPr sz="974"/>
            </a:lvl5pPr>
          </a:lstStyle>
          <a:p>
            <a:pPr lvl="0"/>
            <a:r>
              <a:rPr lang="en-US"/>
              <a:t>Click to edit Master text styles</a:t>
            </a:r>
          </a:p>
          <a:p>
            <a:pPr lvl="1"/>
            <a:r>
              <a:rPr lang="en-US"/>
              <a:t>Second level</a:t>
            </a:r>
          </a:p>
        </p:txBody>
      </p:sp>
      <p:pic>
        <p:nvPicPr>
          <p:cNvPr id="10" name="Graphic 9">
            <a:extLst>
              <a:ext uri="{FF2B5EF4-FFF2-40B4-BE49-F238E27FC236}">
                <a16:creationId xmlns:a16="http://schemas.microsoft.com/office/drawing/2014/main" id="{4E08D3B3-85F4-678A-41A5-55E051FDF60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833980" y="5509665"/>
            <a:ext cx="8624202" cy="224050"/>
          </a:xfrm>
          <a:prstGeom prst="rect">
            <a:avLst/>
          </a:prstGeom>
        </p:spPr>
      </p:pic>
      <p:sp>
        <p:nvSpPr>
          <p:cNvPr id="7" name="Text Placeholder 6">
            <a:extLst>
              <a:ext uri="{FF2B5EF4-FFF2-40B4-BE49-F238E27FC236}">
                <a16:creationId xmlns:a16="http://schemas.microsoft.com/office/drawing/2014/main" id="{CE6571BF-80E0-AF58-4BDF-DD0CD5D192A8}"/>
              </a:ext>
            </a:extLst>
          </p:cNvPr>
          <p:cNvSpPr>
            <a:spLocks noGrp="1"/>
          </p:cNvSpPr>
          <p:nvPr>
            <p:ph type="body" sz="quarter" idx="25" hasCustomPrompt="1"/>
          </p:nvPr>
        </p:nvSpPr>
        <p:spPr>
          <a:xfrm>
            <a:off x="1701072" y="3699625"/>
            <a:ext cx="895894" cy="1907487"/>
          </a:xfrm>
        </p:spPr>
        <p:txBody>
          <a:bodyPr vert="vert270"/>
          <a:lstStyle>
            <a:lvl1pPr>
              <a:defRPr sz="4430" spc="-177" baseline="0">
                <a:solidFill>
                  <a:schemeClr val="tx1"/>
                </a:solidFill>
                <a:latin typeface="+mj-lt"/>
              </a:defRPr>
            </a:lvl1pPr>
          </a:lstStyle>
          <a:p>
            <a:pPr lvl="0"/>
            <a:r>
              <a:rPr lang="en-US"/>
              <a:t>0000s</a:t>
            </a:r>
            <a:endParaRPr lang="en-GB"/>
          </a:p>
        </p:txBody>
      </p:sp>
      <p:cxnSp>
        <p:nvCxnSpPr>
          <p:cNvPr id="16" name="Straight Connector 15">
            <a:extLst>
              <a:ext uri="{FF2B5EF4-FFF2-40B4-BE49-F238E27FC236}">
                <a16:creationId xmlns:a16="http://schemas.microsoft.com/office/drawing/2014/main" id="{6DA01FE0-0E51-05AC-CC92-3723F5814499}"/>
              </a:ext>
            </a:extLst>
          </p:cNvPr>
          <p:cNvCxnSpPr/>
          <p:nvPr userDrawn="1"/>
        </p:nvCxnSpPr>
        <p:spPr>
          <a:xfrm>
            <a:off x="3157836" y="1688042"/>
            <a:ext cx="0" cy="38918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 Placeholder 2">
            <a:extLst>
              <a:ext uri="{FF2B5EF4-FFF2-40B4-BE49-F238E27FC236}">
                <a16:creationId xmlns:a16="http://schemas.microsoft.com/office/drawing/2014/main" id="{AEFDC2CA-944D-C74C-2272-AB97F8281463}"/>
              </a:ext>
            </a:extLst>
          </p:cNvPr>
          <p:cNvSpPr>
            <a:spLocks noGrp="1"/>
          </p:cNvSpPr>
          <p:nvPr>
            <p:ph type="body" sz="quarter" idx="26"/>
          </p:nvPr>
        </p:nvSpPr>
        <p:spPr>
          <a:xfrm>
            <a:off x="3327017" y="1660609"/>
            <a:ext cx="1154675" cy="2719860"/>
          </a:xfrm>
          <a:noFill/>
        </p:spPr>
        <p:txBody>
          <a:bodyPr lIns="0" tIns="0" rIns="0" bIns="0"/>
          <a:lstStyle>
            <a:lvl1pPr>
              <a:spcBef>
                <a:spcPts val="709"/>
              </a:spcBef>
              <a:spcAft>
                <a:spcPts val="0"/>
              </a:spcAft>
              <a:defRPr sz="974" b="1" spc="-18" baseline="0">
                <a:solidFill>
                  <a:schemeClr val="tx1"/>
                </a:solidFill>
              </a:defRPr>
            </a:lvl1pPr>
            <a:lvl2pPr marL="0" indent="0">
              <a:spcBef>
                <a:spcPts val="0"/>
              </a:spcBef>
              <a:buFont typeface="Arial Nova" panose="020B0604020202020204" pitchFamily="34" charset="0"/>
              <a:buNone/>
              <a:defRPr sz="974" b="0" spc="-18" baseline="0">
                <a:solidFill>
                  <a:schemeClr val="tx1"/>
                </a:solidFill>
                <a:latin typeface="+mn-lt"/>
              </a:defRPr>
            </a:lvl2pPr>
            <a:lvl3pPr marL="0" indent="0">
              <a:spcBef>
                <a:spcPts val="1063"/>
              </a:spcBef>
              <a:buNone/>
              <a:defRPr sz="1152"/>
            </a:lvl3pPr>
            <a:lvl4pPr>
              <a:defRPr sz="974"/>
            </a:lvl4pPr>
            <a:lvl5pPr>
              <a:defRPr sz="974"/>
            </a:lvl5pPr>
          </a:lstStyle>
          <a:p>
            <a:pPr lvl="0"/>
            <a:r>
              <a:rPr lang="en-US"/>
              <a:t>Click to edit Master text styles</a:t>
            </a:r>
          </a:p>
          <a:p>
            <a:pPr lvl="1"/>
            <a:r>
              <a:rPr lang="en-US"/>
              <a:t>Second level</a:t>
            </a:r>
          </a:p>
        </p:txBody>
      </p:sp>
      <p:cxnSp>
        <p:nvCxnSpPr>
          <p:cNvPr id="22" name="Straight Connector 21">
            <a:extLst>
              <a:ext uri="{FF2B5EF4-FFF2-40B4-BE49-F238E27FC236}">
                <a16:creationId xmlns:a16="http://schemas.microsoft.com/office/drawing/2014/main" id="{74AACAC6-3953-D668-EFF2-BD1AFF194013}"/>
              </a:ext>
            </a:extLst>
          </p:cNvPr>
          <p:cNvCxnSpPr/>
          <p:nvPr userDrawn="1"/>
        </p:nvCxnSpPr>
        <p:spPr>
          <a:xfrm>
            <a:off x="4650873" y="1688042"/>
            <a:ext cx="0" cy="38918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 Placeholder 2">
            <a:extLst>
              <a:ext uri="{FF2B5EF4-FFF2-40B4-BE49-F238E27FC236}">
                <a16:creationId xmlns:a16="http://schemas.microsoft.com/office/drawing/2014/main" id="{19CE6CD7-90EE-5465-0FC8-5B3DCCB89D53}"/>
              </a:ext>
            </a:extLst>
          </p:cNvPr>
          <p:cNvSpPr>
            <a:spLocks noGrp="1"/>
          </p:cNvSpPr>
          <p:nvPr>
            <p:ph type="body" sz="quarter" idx="27"/>
          </p:nvPr>
        </p:nvSpPr>
        <p:spPr>
          <a:xfrm>
            <a:off x="4820055" y="1660609"/>
            <a:ext cx="1154675" cy="2719860"/>
          </a:xfrm>
          <a:noFill/>
        </p:spPr>
        <p:txBody>
          <a:bodyPr lIns="0" tIns="0" rIns="0" bIns="0"/>
          <a:lstStyle>
            <a:lvl1pPr>
              <a:spcBef>
                <a:spcPts val="709"/>
              </a:spcBef>
              <a:spcAft>
                <a:spcPts val="0"/>
              </a:spcAft>
              <a:defRPr sz="974" b="1" spc="-18" baseline="0">
                <a:solidFill>
                  <a:schemeClr val="tx1"/>
                </a:solidFill>
              </a:defRPr>
            </a:lvl1pPr>
            <a:lvl2pPr marL="0" indent="0">
              <a:spcBef>
                <a:spcPts val="0"/>
              </a:spcBef>
              <a:buFont typeface="Arial Nova" panose="020B0604020202020204" pitchFamily="34" charset="0"/>
              <a:buNone/>
              <a:defRPr sz="974" b="0" spc="-18" baseline="0">
                <a:solidFill>
                  <a:schemeClr val="tx1"/>
                </a:solidFill>
                <a:latin typeface="+mn-lt"/>
              </a:defRPr>
            </a:lvl2pPr>
            <a:lvl3pPr marL="0" indent="0">
              <a:spcBef>
                <a:spcPts val="1063"/>
              </a:spcBef>
              <a:buNone/>
              <a:defRPr sz="1152"/>
            </a:lvl3pPr>
            <a:lvl4pPr>
              <a:defRPr sz="974"/>
            </a:lvl4pPr>
            <a:lvl5pPr>
              <a:defRPr sz="974"/>
            </a:lvl5pPr>
          </a:lstStyle>
          <a:p>
            <a:pPr lvl="0"/>
            <a:r>
              <a:rPr lang="en-US"/>
              <a:t>Click to edit Master text styles</a:t>
            </a:r>
          </a:p>
          <a:p>
            <a:pPr lvl="1"/>
            <a:r>
              <a:rPr lang="en-US"/>
              <a:t>Second level</a:t>
            </a:r>
          </a:p>
        </p:txBody>
      </p:sp>
      <p:cxnSp>
        <p:nvCxnSpPr>
          <p:cNvPr id="24" name="Straight Connector 23">
            <a:extLst>
              <a:ext uri="{FF2B5EF4-FFF2-40B4-BE49-F238E27FC236}">
                <a16:creationId xmlns:a16="http://schemas.microsoft.com/office/drawing/2014/main" id="{C8FBCC42-31FC-1CA5-10DC-3499D3F77B15}"/>
              </a:ext>
            </a:extLst>
          </p:cNvPr>
          <p:cNvCxnSpPr/>
          <p:nvPr userDrawn="1"/>
        </p:nvCxnSpPr>
        <p:spPr>
          <a:xfrm>
            <a:off x="6143911" y="1688042"/>
            <a:ext cx="0" cy="38918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Text Placeholder 2">
            <a:extLst>
              <a:ext uri="{FF2B5EF4-FFF2-40B4-BE49-F238E27FC236}">
                <a16:creationId xmlns:a16="http://schemas.microsoft.com/office/drawing/2014/main" id="{A46861E6-DFDF-B3F2-306A-6A168B2F3E02}"/>
              </a:ext>
            </a:extLst>
          </p:cNvPr>
          <p:cNvSpPr>
            <a:spLocks noGrp="1"/>
          </p:cNvSpPr>
          <p:nvPr>
            <p:ph type="body" sz="quarter" idx="28"/>
          </p:nvPr>
        </p:nvSpPr>
        <p:spPr>
          <a:xfrm>
            <a:off x="6313093" y="1660609"/>
            <a:ext cx="1154675" cy="2719860"/>
          </a:xfrm>
          <a:noFill/>
        </p:spPr>
        <p:txBody>
          <a:bodyPr lIns="0" tIns="0" rIns="0" bIns="0"/>
          <a:lstStyle>
            <a:lvl1pPr>
              <a:spcBef>
                <a:spcPts val="709"/>
              </a:spcBef>
              <a:spcAft>
                <a:spcPts val="0"/>
              </a:spcAft>
              <a:defRPr sz="974" b="1" spc="-18" baseline="0">
                <a:solidFill>
                  <a:schemeClr val="tx1"/>
                </a:solidFill>
              </a:defRPr>
            </a:lvl1pPr>
            <a:lvl2pPr marL="0" indent="0">
              <a:spcBef>
                <a:spcPts val="0"/>
              </a:spcBef>
              <a:buFont typeface="Arial Nova" panose="020B0604020202020204" pitchFamily="34" charset="0"/>
              <a:buNone/>
              <a:defRPr sz="974" b="0" spc="-18" baseline="0">
                <a:solidFill>
                  <a:schemeClr val="tx1"/>
                </a:solidFill>
                <a:latin typeface="+mn-lt"/>
              </a:defRPr>
            </a:lvl2pPr>
            <a:lvl3pPr marL="0" indent="0">
              <a:spcBef>
                <a:spcPts val="1063"/>
              </a:spcBef>
              <a:buNone/>
              <a:defRPr sz="1152"/>
            </a:lvl3pPr>
            <a:lvl4pPr>
              <a:defRPr sz="974"/>
            </a:lvl4pPr>
            <a:lvl5pPr>
              <a:defRPr sz="974"/>
            </a:lvl5pPr>
          </a:lstStyle>
          <a:p>
            <a:pPr lvl="0"/>
            <a:r>
              <a:rPr lang="en-US"/>
              <a:t>Click to edit Master text styles</a:t>
            </a:r>
          </a:p>
          <a:p>
            <a:pPr lvl="1"/>
            <a:r>
              <a:rPr lang="en-US"/>
              <a:t>Second level</a:t>
            </a:r>
          </a:p>
        </p:txBody>
      </p:sp>
      <p:cxnSp>
        <p:nvCxnSpPr>
          <p:cNvPr id="26" name="Straight Connector 25">
            <a:extLst>
              <a:ext uri="{FF2B5EF4-FFF2-40B4-BE49-F238E27FC236}">
                <a16:creationId xmlns:a16="http://schemas.microsoft.com/office/drawing/2014/main" id="{546792CC-A0F0-ED9A-44F4-1A87E5011DB6}"/>
              </a:ext>
            </a:extLst>
          </p:cNvPr>
          <p:cNvCxnSpPr/>
          <p:nvPr userDrawn="1"/>
        </p:nvCxnSpPr>
        <p:spPr>
          <a:xfrm>
            <a:off x="7636949" y="1688042"/>
            <a:ext cx="0" cy="38918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Text Placeholder 2">
            <a:extLst>
              <a:ext uri="{FF2B5EF4-FFF2-40B4-BE49-F238E27FC236}">
                <a16:creationId xmlns:a16="http://schemas.microsoft.com/office/drawing/2014/main" id="{926CFCB7-50AA-4C2B-9DC9-A63DC8F5FDAB}"/>
              </a:ext>
            </a:extLst>
          </p:cNvPr>
          <p:cNvSpPr>
            <a:spLocks noGrp="1"/>
          </p:cNvSpPr>
          <p:nvPr>
            <p:ph type="body" sz="quarter" idx="29"/>
          </p:nvPr>
        </p:nvSpPr>
        <p:spPr>
          <a:xfrm>
            <a:off x="7806130" y="1660609"/>
            <a:ext cx="1154675" cy="2719860"/>
          </a:xfrm>
          <a:noFill/>
        </p:spPr>
        <p:txBody>
          <a:bodyPr lIns="0" tIns="0" rIns="0" bIns="0"/>
          <a:lstStyle>
            <a:lvl1pPr>
              <a:spcBef>
                <a:spcPts val="709"/>
              </a:spcBef>
              <a:spcAft>
                <a:spcPts val="0"/>
              </a:spcAft>
              <a:defRPr sz="974" b="1" spc="-18" baseline="0">
                <a:solidFill>
                  <a:schemeClr val="tx1"/>
                </a:solidFill>
              </a:defRPr>
            </a:lvl1pPr>
            <a:lvl2pPr marL="0" indent="0">
              <a:spcBef>
                <a:spcPts val="0"/>
              </a:spcBef>
              <a:buFont typeface="Arial Nova" panose="020B0604020202020204" pitchFamily="34" charset="0"/>
              <a:buNone/>
              <a:defRPr sz="974" b="0" spc="-18" baseline="0">
                <a:solidFill>
                  <a:schemeClr val="tx1"/>
                </a:solidFill>
                <a:latin typeface="+mn-lt"/>
              </a:defRPr>
            </a:lvl2pPr>
            <a:lvl3pPr marL="0" indent="0">
              <a:spcBef>
                <a:spcPts val="1063"/>
              </a:spcBef>
              <a:buNone/>
              <a:defRPr sz="1152"/>
            </a:lvl3pPr>
            <a:lvl4pPr>
              <a:defRPr sz="974"/>
            </a:lvl4pPr>
            <a:lvl5pPr>
              <a:defRPr sz="974"/>
            </a:lvl5pPr>
          </a:lstStyle>
          <a:p>
            <a:pPr lvl="0"/>
            <a:r>
              <a:rPr lang="en-US"/>
              <a:t>Click to edit Master text styles</a:t>
            </a:r>
          </a:p>
          <a:p>
            <a:pPr lvl="1"/>
            <a:r>
              <a:rPr lang="en-US"/>
              <a:t>Second level</a:t>
            </a:r>
          </a:p>
        </p:txBody>
      </p:sp>
      <p:cxnSp>
        <p:nvCxnSpPr>
          <p:cNvPr id="28" name="Straight Connector 27">
            <a:extLst>
              <a:ext uri="{FF2B5EF4-FFF2-40B4-BE49-F238E27FC236}">
                <a16:creationId xmlns:a16="http://schemas.microsoft.com/office/drawing/2014/main" id="{384E01C7-21A6-3C6E-B533-C832A8359DAE}"/>
              </a:ext>
            </a:extLst>
          </p:cNvPr>
          <p:cNvCxnSpPr/>
          <p:nvPr userDrawn="1"/>
        </p:nvCxnSpPr>
        <p:spPr>
          <a:xfrm>
            <a:off x="9129986" y="1688042"/>
            <a:ext cx="0" cy="38918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Text Placeholder 2">
            <a:extLst>
              <a:ext uri="{FF2B5EF4-FFF2-40B4-BE49-F238E27FC236}">
                <a16:creationId xmlns:a16="http://schemas.microsoft.com/office/drawing/2014/main" id="{849FC379-8CEF-E473-2C37-BCAFAE83A56B}"/>
              </a:ext>
            </a:extLst>
          </p:cNvPr>
          <p:cNvSpPr>
            <a:spLocks noGrp="1"/>
          </p:cNvSpPr>
          <p:nvPr>
            <p:ph type="body" sz="quarter" idx="30"/>
          </p:nvPr>
        </p:nvSpPr>
        <p:spPr>
          <a:xfrm>
            <a:off x="9299170" y="1660609"/>
            <a:ext cx="1154675" cy="3397889"/>
          </a:xfrm>
          <a:noFill/>
        </p:spPr>
        <p:txBody>
          <a:bodyPr lIns="0" tIns="0" rIns="0" bIns="0"/>
          <a:lstStyle>
            <a:lvl1pPr>
              <a:spcBef>
                <a:spcPts val="709"/>
              </a:spcBef>
              <a:spcAft>
                <a:spcPts val="0"/>
              </a:spcAft>
              <a:defRPr sz="974" b="1" spc="-18" baseline="0">
                <a:solidFill>
                  <a:schemeClr val="tx1"/>
                </a:solidFill>
              </a:defRPr>
            </a:lvl1pPr>
            <a:lvl2pPr marL="0" indent="0">
              <a:spcBef>
                <a:spcPts val="0"/>
              </a:spcBef>
              <a:buFont typeface="Arial Nova" panose="020B0604020202020204" pitchFamily="34" charset="0"/>
              <a:buNone/>
              <a:defRPr sz="974" b="0" spc="-18" baseline="0">
                <a:solidFill>
                  <a:schemeClr val="tx1"/>
                </a:solidFill>
                <a:latin typeface="+mn-lt"/>
              </a:defRPr>
            </a:lvl2pPr>
            <a:lvl3pPr marL="0" indent="0">
              <a:spcBef>
                <a:spcPts val="1063"/>
              </a:spcBef>
              <a:buNone/>
              <a:defRPr sz="1152"/>
            </a:lvl3pPr>
            <a:lvl4pPr>
              <a:defRPr sz="974"/>
            </a:lvl4pPr>
            <a:lvl5pPr>
              <a:defRPr sz="974"/>
            </a:lvl5pPr>
          </a:lstStyle>
          <a:p>
            <a:pPr lvl="0"/>
            <a:r>
              <a:rPr lang="en-US"/>
              <a:t>Click to edit Master text styles</a:t>
            </a:r>
          </a:p>
          <a:p>
            <a:pPr lvl="1"/>
            <a:r>
              <a:rPr lang="en-US"/>
              <a:t>Second level</a:t>
            </a:r>
          </a:p>
        </p:txBody>
      </p:sp>
      <p:sp>
        <p:nvSpPr>
          <p:cNvPr id="31" name="Text Placeholder 6">
            <a:extLst>
              <a:ext uri="{FF2B5EF4-FFF2-40B4-BE49-F238E27FC236}">
                <a16:creationId xmlns:a16="http://schemas.microsoft.com/office/drawing/2014/main" id="{992F6A79-B151-46A1-B411-C31DE839E074}"/>
              </a:ext>
            </a:extLst>
          </p:cNvPr>
          <p:cNvSpPr>
            <a:spLocks noGrp="1"/>
          </p:cNvSpPr>
          <p:nvPr>
            <p:ph type="body" sz="quarter" idx="31" hasCustomPrompt="1"/>
          </p:nvPr>
        </p:nvSpPr>
        <p:spPr>
          <a:xfrm>
            <a:off x="3204804" y="3699625"/>
            <a:ext cx="895894" cy="1907487"/>
          </a:xfrm>
        </p:spPr>
        <p:txBody>
          <a:bodyPr vert="vert270"/>
          <a:lstStyle>
            <a:lvl1pPr>
              <a:defRPr sz="4430" spc="-177" baseline="0">
                <a:solidFill>
                  <a:schemeClr val="tx1"/>
                </a:solidFill>
                <a:latin typeface="+mj-lt"/>
              </a:defRPr>
            </a:lvl1pPr>
          </a:lstStyle>
          <a:p>
            <a:pPr lvl="0"/>
            <a:r>
              <a:rPr lang="en-US"/>
              <a:t>0000s</a:t>
            </a:r>
            <a:endParaRPr lang="en-GB"/>
          </a:p>
        </p:txBody>
      </p:sp>
      <p:sp>
        <p:nvSpPr>
          <p:cNvPr id="32" name="Text Placeholder 6">
            <a:extLst>
              <a:ext uri="{FF2B5EF4-FFF2-40B4-BE49-F238E27FC236}">
                <a16:creationId xmlns:a16="http://schemas.microsoft.com/office/drawing/2014/main" id="{C9E16879-7DEB-E03B-53A0-BFD8801CF49E}"/>
              </a:ext>
            </a:extLst>
          </p:cNvPr>
          <p:cNvSpPr>
            <a:spLocks noGrp="1"/>
          </p:cNvSpPr>
          <p:nvPr>
            <p:ph type="body" sz="quarter" idx="32" hasCustomPrompt="1"/>
          </p:nvPr>
        </p:nvSpPr>
        <p:spPr>
          <a:xfrm>
            <a:off x="4697479" y="3699625"/>
            <a:ext cx="895894" cy="1907487"/>
          </a:xfrm>
        </p:spPr>
        <p:txBody>
          <a:bodyPr vert="vert270"/>
          <a:lstStyle>
            <a:lvl1pPr>
              <a:defRPr sz="4430" spc="-177" baseline="0">
                <a:solidFill>
                  <a:schemeClr val="tx1"/>
                </a:solidFill>
                <a:latin typeface="+mj-lt"/>
              </a:defRPr>
            </a:lvl1pPr>
          </a:lstStyle>
          <a:p>
            <a:pPr lvl="0"/>
            <a:r>
              <a:rPr lang="en-US"/>
              <a:t>0000s</a:t>
            </a:r>
            <a:endParaRPr lang="en-GB"/>
          </a:p>
        </p:txBody>
      </p:sp>
      <p:sp>
        <p:nvSpPr>
          <p:cNvPr id="33" name="Text Placeholder 6">
            <a:extLst>
              <a:ext uri="{FF2B5EF4-FFF2-40B4-BE49-F238E27FC236}">
                <a16:creationId xmlns:a16="http://schemas.microsoft.com/office/drawing/2014/main" id="{4B5797DD-19CF-0608-6E77-8729DB5830A8}"/>
              </a:ext>
            </a:extLst>
          </p:cNvPr>
          <p:cNvSpPr>
            <a:spLocks noGrp="1"/>
          </p:cNvSpPr>
          <p:nvPr>
            <p:ph type="body" sz="quarter" idx="33" hasCustomPrompt="1"/>
          </p:nvPr>
        </p:nvSpPr>
        <p:spPr>
          <a:xfrm>
            <a:off x="6190153" y="3699625"/>
            <a:ext cx="895894" cy="1907487"/>
          </a:xfrm>
        </p:spPr>
        <p:txBody>
          <a:bodyPr vert="vert270"/>
          <a:lstStyle>
            <a:lvl1pPr>
              <a:defRPr sz="4430" spc="-177" baseline="0">
                <a:solidFill>
                  <a:schemeClr val="tx1"/>
                </a:solidFill>
                <a:latin typeface="+mj-lt"/>
              </a:defRPr>
            </a:lvl1pPr>
          </a:lstStyle>
          <a:p>
            <a:pPr lvl="0"/>
            <a:r>
              <a:rPr lang="en-US"/>
              <a:t>0000s</a:t>
            </a:r>
            <a:endParaRPr lang="en-GB"/>
          </a:p>
        </p:txBody>
      </p:sp>
      <p:sp>
        <p:nvSpPr>
          <p:cNvPr id="34" name="Text Placeholder 6">
            <a:extLst>
              <a:ext uri="{FF2B5EF4-FFF2-40B4-BE49-F238E27FC236}">
                <a16:creationId xmlns:a16="http://schemas.microsoft.com/office/drawing/2014/main" id="{8562D1B8-C110-900F-CAC0-7C8ECF205930}"/>
              </a:ext>
            </a:extLst>
          </p:cNvPr>
          <p:cNvSpPr>
            <a:spLocks noGrp="1"/>
          </p:cNvSpPr>
          <p:nvPr>
            <p:ph type="body" sz="quarter" idx="34" hasCustomPrompt="1"/>
          </p:nvPr>
        </p:nvSpPr>
        <p:spPr>
          <a:xfrm>
            <a:off x="7683190" y="3699625"/>
            <a:ext cx="895894" cy="1907487"/>
          </a:xfrm>
        </p:spPr>
        <p:txBody>
          <a:bodyPr vert="vert270"/>
          <a:lstStyle>
            <a:lvl1pPr>
              <a:defRPr sz="4430" spc="-177" baseline="0">
                <a:solidFill>
                  <a:schemeClr val="tx1"/>
                </a:solidFill>
                <a:latin typeface="+mj-lt"/>
              </a:defRPr>
            </a:lvl1pPr>
          </a:lstStyle>
          <a:p>
            <a:pPr lvl="0"/>
            <a:r>
              <a:rPr lang="en-US"/>
              <a:t>0000s</a:t>
            </a:r>
            <a:endParaRPr lang="en-GB"/>
          </a:p>
        </p:txBody>
      </p:sp>
      <p:sp>
        <p:nvSpPr>
          <p:cNvPr id="2" name="Date Placeholder 1">
            <a:extLst>
              <a:ext uri="{FF2B5EF4-FFF2-40B4-BE49-F238E27FC236}">
                <a16:creationId xmlns:a16="http://schemas.microsoft.com/office/drawing/2014/main" id="{E43F0B1C-4E9A-6A56-CA38-C2ED80E5CA33}"/>
              </a:ext>
            </a:extLst>
          </p:cNvPr>
          <p:cNvSpPr>
            <a:spLocks noGrp="1"/>
          </p:cNvSpPr>
          <p:nvPr>
            <p:ph type="dt" sz="half" idx="35"/>
          </p:nvPr>
        </p:nvSpPr>
        <p:spPr>
          <a:xfrm>
            <a:off x="342115" y="1802350"/>
            <a:ext cx="1154675" cy="159500"/>
          </a:xfrm>
          <a:prstGeom prst="rect">
            <a:avLst/>
          </a:prstGeom>
        </p:spPr>
        <p:txBody>
          <a:bodyPr/>
          <a:lstStyle/>
          <a:p>
            <a:r>
              <a:rPr lang="en-US"/>
              <a:t>April 2023</a:t>
            </a:r>
            <a:endParaRPr lang="en-GB"/>
          </a:p>
        </p:txBody>
      </p:sp>
      <p:sp>
        <p:nvSpPr>
          <p:cNvPr id="3" name="Footer Placeholder 2">
            <a:extLst>
              <a:ext uri="{FF2B5EF4-FFF2-40B4-BE49-F238E27FC236}">
                <a16:creationId xmlns:a16="http://schemas.microsoft.com/office/drawing/2014/main" id="{73E79E59-262C-A647-C5E4-32E6DC1D5AD4}"/>
              </a:ext>
            </a:extLst>
          </p:cNvPr>
          <p:cNvSpPr>
            <a:spLocks noGrp="1"/>
          </p:cNvSpPr>
          <p:nvPr>
            <p:ph type="ftr" sz="quarter" idx="36"/>
          </p:nvPr>
        </p:nvSpPr>
        <p:spPr>
          <a:xfrm>
            <a:off x="341762" y="1958661"/>
            <a:ext cx="1154542" cy="1749405"/>
          </a:xfrm>
          <a:prstGeom prst="rect">
            <a:avLst/>
          </a:prstGeom>
        </p:spPr>
        <p:txBody>
          <a:bodyPr/>
          <a:lstStyle/>
          <a:p>
            <a:endParaRPr lang="en-GB"/>
          </a:p>
        </p:txBody>
      </p:sp>
      <p:sp>
        <p:nvSpPr>
          <p:cNvPr id="8" name="Slide Number Placeholder 7">
            <a:extLst>
              <a:ext uri="{FF2B5EF4-FFF2-40B4-BE49-F238E27FC236}">
                <a16:creationId xmlns:a16="http://schemas.microsoft.com/office/drawing/2014/main" id="{7A9221E1-9164-318E-FEC4-9BF70C0B2C4C}"/>
              </a:ext>
            </a:extLst>
          </p:cNvPr>
          <p:cNvSpPr>
            <a:spLocks noGrp="1"/>
          </p:cNvSpPr>
          <p:nvPr>
            <p:ph type="sldNum" sz="quarter" idx="37"/>
          </p:nvPr>
        </p:nvSpPr>
        <p:spPr/>
        <p:txBody>
          <a:bodyPr/>
          <a:lstStyle/>
          <a:p>
            <a:r>
              <a:rPr lang="en-GB"/>
              <a:t>Page </a:t>
            </a:r>
            <a:fld id="{12F85B76-E480-4901-BAB3-25AC276908A3}" type="slidenum">
              <a:rPr lang="en-GB" smtClean="0"/>
              <a:pPr/>
              <a:t>‹#›</a:t>
            </a:fld>
            <a:endParaRPr lang="en-GB"/>
          </a:p>
        </p:txBody>
      </p:sp>
    </p:spTree>
    <p:extLst>
      <p:ext uri="{BB962C8B-B14F-4D97-AF65-F5344CB8AC3E}">
        <p14:creationId xmlns:p14="http://schemas.microsoft.com/office/powerpoint/2010/main" val="114378514"/>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showMasterSp="0" preserve="1" userDrawn="1">
  <p:cSld name="Our Big Numbers">
    <p:bg>
      <p:bgPr>
        <a:solidFill>
          <a:schemeClr val="tx1"/>
        </a:solidFill>
        <a:effectLst/>
      </p:bgPr>
    </p:bg>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6B253D75-D37B-26DE-1E24-3909A732E4F7}"/>
              </a:ext>
            </a:extLst>
          </p:cNvPr>
          <p:cNvSpPr>
            <a:spLocks noGrp="1"/>
          </p:cNvSpPr>
          <p:nvPr>
            <p:ph type="body" sz="quarter" idx="13"/>
          </p:nvPr>
        </p:nvSpPr>
        <p:spPr>
          <a:xfrm>
            <a:off x="1833979" y="296671"/>
            <a:ext cx="7877391" cy="718968"/>
          </a:xfrm>
        </p:spPr>
        <p:txBody>
          <a:bodyPr/>
          <a:lstStyle>
            <a:lvl1pPr marL="0" indent="0">
              <a:spcBef>
                <a:spcPts val="0"/>
              </a:spcBef>
              <a:buNone/>
              <a:defRPr sz="1595" b="1" spc="-18" baseline="0">
                <a:solidFill>
                  <a:schemeClr val="accent1"/>
                </a:solidFill>
              </a:defRPr>
            </a:lvl1pPr>
            <a:lvl2pPr marL="0" indent="0">
              <a:spcBef>
                <a:spcPts val="0"/>
              </a:spcBef>
              <a:buNone/>
              <a:defRPr sz="1595" spc="-18" baseline="0">
                <a:solidFill>
                  <a:schemeClr val="accent1"/>
                </a:solidFill>
              </a:defRPr>
            </a:lvl2pPr>
            <a:lvl3pPr marL="446494" indent="0">
              <a:buNone/>
              <a:defRPr>
                <a:solidFill>
                  <a:srgbClr val="FF0000"/>
                </a:solidFill>
              </a:defRPr>
            </a:lvl3pPr>
            <a:lvl4pPr marL="574063" indent="0">
              <a:buNone/>
              <a:defRPr>
                <a:solidFill>
                  <a:srgbClr val="FF0000"/>
                </a:solidFill>
              </a:defRPr>
            </a:lvl4pPr>
            <a:lvl5pPr marL="701633" indent="0">
              <a:buNone/>
              <a:defRPr>
                <a:solidFill>
                  <a:srgbClr val="FF0000"/>
                </a:solidFill>
              </a:defRPr>
            </a:lvl5pPr>
          </a:lstStyle>
          <a:p>
            <a:pPr lvl="0"/>
            <a:r>
              <a:rPr lang="en-US"/>
              <a:t>Click to edit Master text styles</a:t>
            </a:r>
          </a:p>
          <a:p>
            <a:pPr lvl="1"/>
            <a:r>
              <a:rPr lang="en-US"/>
              <a:t>Second level</a:t>
            </a:r>
          </a:p>
        </p:txBody>
      </p:sp>
      <p:sp>
        <p:nvSpPr>
          <p:cNvPr id="18" name="Text Placeholder 2">
            <a:extLst>
              <a:ext uri="{FF2B5EF4-FFF2-40B4-BE49-F238E27FC236}">
                <a16:creationId xmlns:a16="http://schemas.microsoft.com/office/drawing/2014/main" id="{136A61FA-F28E-64EE-D957-83795844E77A}"/>
              </a:ext>
            </a:extLst>
          </p:cNvPr>
          <p:cNvSpPr>
            <a:spLocks noGrp="1"/>
          </p:cNvSpPr>
          <p:nvPr>
            <p:ph type="body" sz="quarter" idx="24"/>
          </p:nvPr>
        </p:nvSpPr>
        <p:spPr>
          <a:xfrm>
            <a:off x="1833979" y="1660609"/>
            <a:ext cx="1908520" cy="1377866"/>
          </a:xfrm>
          <a:noFill/>
        </p:spPr>
        <p:txBody>
          <a:bodyPr lIns="0" tIns="0" rIns="0" bIns="0"/>
          <a:lstStyle>
            <a:lvl1pPr>
              <a:spcBef>
                <a:spcPts val="0"/>
              </a:spcBef>
              <a:spcAft>
                <a:spcPts val="0"/>
              </a:spcAft>
              <a:defRPr sz="1152" b="0" spc="-18" baseline="0">
                <a:solidFill>
                  <a:schemeClr val="accent1"/>
                </a:solidFill>
              </a:defRPr>
            </a:lvl1pPr>
            <a:lvl2pPr marL="0" indent="0">
              <a:spcBef>
                <a:spcPts val="0"/>
              </a:spcBef>
              <a:buFont typeface="Arial Nova" panose="020B0604020202020204" pitchFamily="34" charset="0"/>
              <a:buNone/>
              <a:defRPr sz="1152" b="0">
                <a:solidFill>
                  <a:schemeClr val="tx1"/>
                </a:solidFill>
                <a:latin typeface="+mn-lt"/>
              </a:defRPr>
            </a:lvl2pPr>
            <a:lvl3pPr marL="0" indent="0">
              <a:spcBef>
                <a:spcPts val="1063"/>
              </a:spcBef>
              <a:buNone/>
              <a:defRPr sz="1152"/>
            </a:lvl3pPr>
            <a:lvl4pPr>
              <a:defRPr sz="974"/>
            </a:lvl4pPr>
            <a:lvl5pPr>
              <a:defRPr sz="974"/>
            </a:lvl5pPr>
          </a:lstStyle>
          <a:p>
            <a:pPr lvl="0"/>
            <a:r>
              <a:rPr lang="en-US"/>
              <a:t>Click to edit Master text styles</a:t>
            </a:r>
          </a:p>
        </p:txBody>
      </p:sp>
      <p:sp>
        <p:nvSpPr>
          <p:cNvPr id="7" name="Text Placeholder 6">
            <a:extLst>
              <a:ext uri="{FF2B5EF4-FFF2-40B4-BE49-F238E27FC236}">
                <a16:creationId xmlns:a16="http://schemas.microsoft.com/office/drawing/2014/main" id="{CE6571BF-80E0-AF58-4BDF-DD0CD5D192A8}"/>
              </a:ext>
            </a:extLst>
          </p:cNvPr>
          <p:cNvSpPr>
            <a:spLocks noGrp="1"/>
          </p:cNvSpPr>
          <p:nvPr>
            <p:ph type="body" sz="quarter" idx="25" hasCustomPrompt="1"/>
          </p:nvPr>
        </p:nvSpPr>
        <p:spPr>
          <a:xfrm>
            <a:off x="1671125" y="2361853"/>
            <a:ext cx="895894" cy="3371862"/>
          </a:xfrm>
        </p:spPr>
        <p:txBody>
          <a:bodyPr vert="vert270"/>
          <a:lstStyle>
            <a:lvl1pPr>
              <a:defRPr sz="5670" spc="-177" baseline="0">
                <a:solidFill>
                  <a:schemeClr val="accent1"/>
                </a:solidFill>
                <a:latin typeface="+mj-lt"/>
              </a:defRPr>
            </a:lvl1pPr>
          </a:lstStyle>
          <a:p>
            <a:pPr lvl="0"/>
            <a:r>
              <a:rPr lang="en-US"/>
              <a:t>0000s</a:t>
            </a:r>
            <a:endParaRPr lang="en-GB"/>
          </a:p>
        </p:txBody>
      </p:sp>
      <p:cxnSp>
        <p:nvCxnSpPr>
          <p:cNvPr id="16" name="Straight Connector 15">
            <a:extLst>
              <a:ext uri="{FF2B5EF4-FFF2-40B4-BE49-F238E27FC236}">
                <a16:creationId xmlns:a16="http://schemas.microsoft.com/office/drawing/2014/main" id="{6DA01FE0-0E51-05AC-CC92-3723F5814499}"/>
              </a:ext>
            </a:extLst>
          </p:cNvPr>
          <p:cNvCxnSpPr>
            <a:cxnSpLocks/>
          </p:cNvCxnSpPr>
          <p:nvPr userDrawn="1"/>
        </p:nvCxnSpPr>
        <p:spPr>
          <a:xfrm>
            <a:off x="3907461" y="1688042"/>
            <a:ext cx="0" cy="4045673"/>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36" name="Text Placeholder 2">
            <a:extLst>
              <a:ext uri="{FF2B5EF4-FFF2-40B4-BE49-F238E27FC236}">
                <a16:creationId xmlns:a16="http://schemas.microsoft.com/office/drawing/2014/main" id="{D2F30AB9-0106-D038-CDA7-BA31440B2BA0}"/>
              </a:ext>
            </a:extLst>
          </p:cNvPr>
          <p:cNvSpPr>
            <a:spLocks noGrp="1"/>
          </p:cNvSpPr>
          <p:nvPr>
            <p:ph type="body" sz="quarter" idx="31"/>
          </p:nvPr>
        </p:nvSpPr>
        <p:spPr>
          <a:xfrm>
            <a:off x="4072424" y="1660609"/>
            <a:ext cx="1908520" cy="1377866"/>
          </a:xfrm>
          <a:noFill/>
        </p:spPr>
        <p:txBody>
          <a:bodyPr lIns="0" tIns="0" rIns="0" bIns="0"/>
          <a:lstStyle>
            <a:lvl1pPr>
              <a:spcBef>
                <a:spcPts val="0"/>
              </a:spcBef>
              <a:spcAft>
                <a:spcPts val="0"/>
              </a:spcAft>
              <a:defRPr sz="1152" b="0" spc="-18" baseline="0">
                <a:solidFill>
                  <a:schemeClr val="accent1"/>
                </a:solidFill>
              </a:defRPr>
            </a:lvl1pPr>
            <a:lvl2pPr marL="0" indent="0">
              <a:spcBef>
                <a:spcPts val="0"/>
              </a:spcBef>
              <a:buFont typeface="Arial Nova" panose="020B0604020202020204" pitchFamily="34" charset="0"/>
              <a:buNone/>
              <a:defRPr sz="1152" b="0">
                <a:solidFill>
                  <a:schemeClr val="tx1"/>
                </a:solidFill>
                <a:latin typeface="+mn-lt"/>
              </a:defRPr>
            </a:lvl2pPr>
            <a:lvl3pPr marL="0" indent="0">
              <a:spcBef>
                <a:spcPts val="1063"/>
              </a:spcBef>
              <a:buNone/>
              <a:defRPr sz="1152"/>
            </a:lvl3pPr>
            <a:lvl4pPr>
              <a:defRPr sz="974"/>
            </a:lvl4pPr>
            <a:lvl5pPr>
              <a:defRPr sz="974"/>
            </a:lvl5pPr>
          </a:lstStyle>
          <a:p>
            <a:pPr lvl="0"/>
            <a:r>
              <a:rPr lang="en-US"/>
              <a:t>Click to edit Master text styles</a:t>
            </a:r>
          </a:p>
        </p:txBody>
      </p:sp>
      <p:sp>
        <p:nvSpPr>
          <p:cNvPr id="37" name="Text Placeholder 6">
            <a:extLst>
              <a:ext uri="{FF2B5EF4-FFF2-40B4-BE49-F238E27FC236}">
                <a16:creationId xmlns:a16="http://schemas.microsoft.com/office/drawing/2014/main" id="{EE31216B-0CC3-0B7E-2BDC-A0B7755DA3EA}"/>
              </a:ext>
            </a:extLst>
          </p:cNvPr>
          <p:cNvSpPr>
            <a:spLocks noGrp="1"/>
          </p:cNvSpPr>
          <p:nvPr>
            <p:ph type="body" sz="quarter" idx="32" hasCustomPrompt="1"/>
          </p:nvPr>
        </p:nvSpPr>
        <p:spPr>
          <a:xfrm>
            <a:off x="3909569" y="2361853"/>
            <a:ext cx="895894" cy="3371862"/>
          </a:xfrm>
        </p:spPr>
        <p:txBody>
          <a:bodyPr vert="vert270"/>
          <a:lstStyle>
            <a:lvl1pPr>
              <a:defRPr sz="5670" spc="-177" baseline="0">
                <a:solidFill>
                  <a:schemeClr val="accent1"/>
                </a:solidFill>
                <a:latin typeface="+mj-lt"/>
              </a:defRPr>
            </a:lvl1pPr>
          </a:lstStyle>
          <a:p>
            <a:pPr lvl="0"/>
            <a:r>
              <a:rPr lang="en-US"/>
              <a:t>0000s</a:t>
            </a:r>
            <a:endParaRPr lang="en-GB"/>
          </a:p>
        </p:txBody>
      </p:sp>
      <p:sp>
        <p:nvSpPr>
          <p:cNvPr id="38" name="Text Placeholder 2">
            <a:extLst>
              <a:ext uri="{FF2B5EF4-FFF2-40B4-BE49-F238E27FC236}">
                <a16:creationId xmlns:a16="http://schemas.microsoft.com/office/drawing/2014/main" id="{5F8888B1-E483-C66B-E487-F1F7283334EF}"/>
              </a:ext>
            </a:extLst>
          </p:cNvPr>
          <p:cNvSpPr>
            <a:spLocks noGrp="1"/>
          </p:cNvSpPr>
          <p:nvPr>
            <p:ph type="body" sz="quarter" idx="33"/>
          </p:nvPr>
        </p:nvSpPr>
        <p:spPr>
          <a:xfrm>
            <a:off x="6316259" y="1660609"/>
            <a:ext cx="1908520" cy="1377866"/>
          </a:xfrm>
          <a:noFill/>
        </p:spPr>
        <p:txBody>
          <a:bodyPr lIns="0" tIns="0" rIns="0" bIns="0"/>
          <a:lstStyle>
            <a:lvl1pPr>
              <a:spcBef>
                <a:spcPts val="0"/>
              </a:spcBef>
              <a:spcAft>
                <a:spcPts val="0"/>
              </a:spcAft>
              <a:defRPr sz="1152" b="0" spc="-18" baseline="0">
                <a:solidFill>
                  <a:schemeClr val="accent1"/>
                </a:solidFill>
              </a:defRPr>
            </a:lvl1pPr>
            <a:lvl2pPr marL="0" indent="0">
              <a:spcBef>
                <a:spcPts val="0"/>
              </a:spcBef>
              <a:buFont typeface="Arial Nova" panose="020B0604020202020204" pitchFamily="34" charset="0"/>
              <a:buNone/>
              <a:defRPr sz="1152" b="0">
                <a:solidFill>
                  <a:schemeClr val="tx1"/>
                </a:solidFill>
                <a:latin typeface="+mn-lt"/>
              </a:defRPr>
            </a:lvl2pPr>
            <a:lvl3pPr marL="0" indent="0">
              <a:spcBef>
                <a:spcPts val="1063"/>
              </a:spcBef>
              <a:buNone/>
              <a:defRPr sz="1152"/>
            </a:lvl3pPr>
            <a:lvl4pPr>
              <a:defRPr sz="974"/>
            </a:lvl4pPr>
            <a:lvl5pPr>
              <a:defRPr sz="974"/>
            </a:lvl5pPr>
          </a:lstStyle>
          <a:p>
            <a:pPr lvl="0"/>
            <a:r>
              <a:rPr lang="en-US"/>
              <a:t>Click to edit Master text styles</a:t>
            </a:r>
          </a:p>
        </p:txBody>
      </p:sp>
      <p:sp>
        <p:nvSpPr>
          <p:cNvPr id="39" name="Text Placeholder 6">
            <a:extLst>
              <a:ext uri="{FF2B5EF4-FFF2-40B4-BE49-F238E27FC236}">
                <a16:creationId xmlns:a16="http://schemas.microsoft.com/office/drawing/2014/main" id="{C9F6AFD7-2B8F-808A-3116-2A7958183EA2}"/>
              </a:ext>
            </a:extLst>
          </p:cNvPr>
          <p:cNvSpPr>
            <a:spLocks noGrp="1"/>
          </p:cNvSpPr>
          <p:nvPr>
            <p:ph type="body" sz="quarter" idx="34" hasCustomPrompt="1"/>
          </p:nvPr>
        </p:nvSpPr>
        <p:spPr>
          <a:xfrm>
            <a:off x="6153405" y="2361853"/>
            <a:ext cx="895894" cy="3371862"/>
          </a:xfrm>
        </p:spPr>
        <p:txBody>
          <a:bodyPr vert="vert270"/>
          <a:lstStyle>
            <a:lvl1pPr>
              <a:defRPr sz="5670" spc="-177" baseline="0">
                <a:solidFill>
                  <a:schemeClr val="accent1"/>
                </a:solidFill>
                <a:latin typeface="+mj-lt"/>
              </a:defRPr>
            </a:lvl1pPr>
          </a:lstStyle>
          <a:p>
            <a:pPr lvl="0"/>
            <a:r>
              <a:rPr lang="en-US"/>
              <a:t>0000s</a:t>
            </a:r>
            <a:endParaRPr lang="en-GB"/>
          </a:p>
        </p:txBody>
      </p:sp>
      <p:sp>
        <p:nvSpPr>
          <p:cNvPr id="40" name="Text Placeholder 2">
            <a:extLst>
              <a:ext uri="{FF2B5EF4-FFF2-40B4-BE49-F238E27FC236}">
                <a16:creationId xmlns:a16="http://schemas.microsoft.com/office/drawing/2014/main" id="{D8B5DD5C-C3A4-EFC9-8B46-5B904855CFF3}"/>
              </a:ext>
            </a:extLst>
          </p:cNvPr>
          <p:cNvSpPr>
            <a:spLocks noGrp="1"/>
          </p:cNvSpPr>
          <p:nvPr>
            <p:ph type="body" sz="quarter" idx="35"/>
          </p:nvPr>
        </p:nvSpPr>
        <p:spPr>
          <a:xfrm>
            <a:off x="8549662" y="1660609"/>
            <a:ext cx="1908520" cy="1377866"/>
          </a:xfrm>
          <a:noFill/>
        </p:spPr>
        <p:txBody>
          <a:bodyPr lIns="0" tIns="0" rIns="0" bIns="0"/>
          <a:lstStyle>
            <a:lvl1pPr>
              <a:spcBef>
                <a:spcPts val="0"/>
              </a:spcBef>
              <a:spcAft>
                <a:spcPts val="0"/>
              </a:spcAft>
              <a:defRPr sz="1152" b="0" spc="-18" baseline="0">
                <a:solidFill>
                  <a:schemeClr val="accent1"/>
                </a:solidFill>
              </a:defRPr>
            </a:lvl1pPr>
            <a:lvl2pPr marL="0" indent="0">
              <a:spcBef>
                <a:spcPts val="0"/>
              </a:spcBef>
              <a:buFont typeface="Arial Nova" panose="020B0604020202020204" pitchFamily="34" charset="0"/>
              <a:buNone/>
              <a:defRPr sz="1152" b="0">
                <a:solidFill>
                  <a:schemeClr val="tx1"/>
                </a:solidFill>
                <a:latin typeface="+mn-lt"/>
              </a:defRPr>
            </a:lvl2pPr>
            <a:lvl3pPr marL="0" indent="0">
              <a:spcBef>
                <a:spcPts val="1063"/>
              </a:spcBef>
              <a:buNone/>
              <a:defRPr sz="1152"/>
            </a:lvl3pPr>
            <a:lvl4pPr>
              <a:defRPr sz="974"/>
            </a:lvl4pPr>
            <a:lvl5pPr>
              <a:defRPr sz="974"/>
            </a:lvl5pPr>
          </a:lstStyle>
          <a:p>
            <a:pPr lvl="0"/>
            <a:r>
              <a:rPr lang="en-US"/>
              <a:t>Click to edit Master text styles</a:t>
            </a:r>
          </a:p>
        </p:txBody>
      </p:sp>
      <p:sp>
        <p:nvSpPr>
          <p:cNvPr id="41" name="Text Placeholder 6">
            <a:extLst>
              <a:ext uri="{FF2B5EF4-FFF2-40B4-BE49-F238E27FC236}">
                <a16:creationId xmlns:a16="http://schemas.microsoft.com/office/drawing/2014/main" id="{349100B2-1026-27A0-51E3-9141CAC47C03}"/>
              </a:ext>
            </a:extLst>
          </p:cNvPr>
          <p:cNvSpPr>
            <a:spLocks noGrp="1"/>
          </p:cNvSpPr>
          <p:nvPr>
            <p:ph type="body" sz="quarter" idx="36" hasCustomPrompt="1"/>
          </p:nvPr>
        </p:nvSpPr>
        <p:spPr>
          <a:xfrm>
            <a:off x="8386808" y="2361853"/>
            <a:ext cx="895894" cy="3371862"/>
          </a:xfrm>
        </p:spPr>
        <p:txBody>
          <a:bodyPr vert="vert270"/>
          <a:lstStyle>
            <a:lvl1pPr>
              <a:defRPr sz="5670" spc="-177" baseline="0">
                <a:solidFill>
                  <a:schemeClr val="accent1"/>
                </a:solidFill>
                <a:latin typeface="+mj-lt"/>
              </a:defRPr>
            </a:lvl1pPr>
          </a:lstStyle>
          <a:p>
            <a:pPr lvl="0"/>
            <a:r>
              <a:rPr lang="en-US"/>
              <a:t>0000s</a:t>
            </a:r>
            <a:endParaRPr lang="en-GB"/>
          </a:p>
        </p:txBody>
      </p:sp>
      <p:cxnSp>
        <p:nvCxnSpPr>
          <p:cNvPr id="42" name="Straight Connector 41">
            <a:extLst>
              <a:ext uri="{FF2B5EF4-FFF2-40B4-BE49-F238E27FC236}">
                <a16:creationId xmlns:a16="http://schemas.microsoft.com/office/drawing/2014/main" id="{F40E4085-2360-6382-AB08-72F8421189ED}"/>
              </a:ext>
            </a:extLst>
          </p:cNvPr>
          <p:cNvCxnSpPr>
            <a:cxnSpLocks/>
          </p:cNvCxnSpPr>
          <p:nvPr userDrawn="1"/>
        </p:nvCxnSpPr>
        <p:spPr>
          <a:xfrm>
            <a:off x="8387221" y="1688042"/>
            <a:ext cx="0" cy="4045673"/>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258B59C7-01D4-6C70-EDBD-962DE7674BA6}"/>
              </a:ext>
            </a:extLst>
          </p:cNvPr>
          <p:cNvCxnSpPr>
            <a:cxnSpLocks/>
          </p:cNvCxnSpPr>
          <p:nvPr userDrawn="1"/>
        </p:nvCxnSpPr>
        <p:spPr>
          <a:xfrm>
            <a:off x="6148601" y="1688042"/>
            <a:ext cx="0" cy="4045673"/>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pic>
        <p:nvPicPr>
          <p:cNvPr id="44" name="Graphic 43">
            <a:extLst>
              <a:ext uri="{FF2B5EF4-FFF2-40B4-BE49-F238E27FC236}">
                <a16:creationId xmlns:a16="http://schemas.microsoft.com/office/drawing/2014/main" id="{2CCE3FF7-89BE-5449-7548-14AE625DF26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41762" y="5370341"/>
            <a:ext cx="1065570" cy="365227"/>
          </a:xfrm>
          <a:prstGeom prst="rect">
            <a:avLst/>
          </a:prstGeom>
        </p:spPr>
      </p:pic>
      <p:cxnSp>
        <p:nvCxnSpPr>
          <p:cNvPr id="45" name="Straight Connector 44">
            <a:extLst>
              <a:ext uri="{FF2B5EF4-FFF2-40B4-BE49-F238E27FC236}">
                <a16:creationId xmlns:a16="http://schemas.microsoft.com/office/drawing/2014/main" id="{1546A589-D4E5-8D52-E25B-9F0FC6319AB0}"/>
              </a:ext>
            </a:extLst>
          </p:cNvPr>
          <p:cNvCxnSpPr>
            <a:cxnSpLocks/>
          </p:cNvCxnSpPr>
          <p:nvPr userDrawn="1"/>
        </p:nvCxnSpPr>
        <p:spPr>
          <a:xfrm>
            <a:off x="1665208" y="341829"/>
            <a:ext cx="0" cy="5393739"/>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6A41AB60-C3DA-A5FB-D328-69E272E6B447}"/>
              </a:ext>
            </a:extLst>
          </p:cNvPr>
          <p:cNvCxnSpPr/>
          <p:nvPr userDrawn="1"/>
        </p:nvCxnSpPr>
        <p:spPr>
          <a:xfrm>
            <a:off x="341762" y="1683821"/>
            <a:ext cx="1154675"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 name="Date Placeholder 1">
            <a:extLst>
              <a:ext uri="{FF2B5EF4-FFF2-40B4-BE49-F238E27FC236}">
                <a16:creationId xmlns:a16="http://schemas.microsoft.com/office/drawing/2014/main" id="{9142F7C8-2A0E-297C-E6EB-9C15BFB39B0F}"/>
              </a:ext>
            </a:extLst>
          </p:cNvPr>
          <p:cNvSpPr>
            <a:spLocks noGrp="1"/>
          </p:cNvSpPr>
          <p:nvPr>
            <p:ph type="dt" sz="half" idx="37"/>
          </p:nvPr>
        </p:nvSpPr>
        <p:spPr>
          <a:xfrm>
            <a:off x="342115" y="1802350"/>
            <a:ext cx="1154675" cy="159500"/>
          </a:xfrm>
          <a:prstGeom prst="rect">
            <a:avLst/>
          </a:prstGeom>
        </p:spPr>
        <p:txBody>
          <a:bodyPr/>
          <a:lstStyle>
            <a:lvl1pPr>
              <a:defRPr>
                <a:solidFill>
                  <a:schemeClr val="accent1"/>
                </a:solidFill>
              </a:defRPr>
            </a:lvl1pPr>
          </a:lstStyle>
          <a:p>
            <a:r>
              <a:rPr lang="en-US"/>
              <a:t>April 2023</a:t>
            </a:r>
            <a:endParaRPr lang="en-GB"/>
          </a:p>
        </p:txBody>
      </p:sp>
      <p:sp>
        <p:nvSpPr>
          <p:cNvPr id="3" name="Footer Placeholder 2">
            <a:extLst>
              <a:ext uri="{FF2B5EF4-FFF2-40B4-BE49-F238E27FC236}">
                <a16:creationId xmlns:a16="http://schemas.microsoft.com/office/drawing/2014/main" id="{9919C1DD-076A-1DEC-8730-C87EFA332702}"/>
              </a:ext>
            </a:extLst>
          </p:cNvPr>
          <p:cNvSpPr>
            <a:spLocks noGrp="1"/>
          </p:cNvSpPr>
          <p:nvPr>
            <p:ph type="ftr" sz="quarter" idx="38"/>
          </p:nvPr>
        </p:nvSpPr>
        <p:spPr>
          <a:xfrm>
            <a:off x="341762" y="1958661"/>
            <a:ext cx="1154542" cy="1749405"/>
          </a:xfrm>
          <a:prstGeom prst="rect">
            <a:avLst/>
          </a:prstGeom>
        </p:spPr>
        <p:txBody>
          <a:bodyPr/>
          <a:lstStyle>
            <a:lvl1pPr>
              <a:defRPr>
                <a:solidFill>
                  <a:schemeClr val="accent1"/>
                </a:solidFill>
              </a:defRPr>
            </a:lvl1pPr>
          </a:lstStyle>
          <a:p>
            <a:endParaRPr lang="en-GB"/>
          </a:p>
        </p:txBody>
      </p:sp>
      <p:sp>
        <p:nvSpPr>
          <p:cNvPr id="8" name="Slide Number Placeholder 7">
            <a:extLst>
              <a:ext uri="{FF2B5EF4-FFF2-40B4-BE49-F238E27FC236}">
                <a16:creationId xmlns:a16="http://schemas.microsoft.com/office/drawing/2014/main" id="{3D992FC4-6A57-837F-A993-4044BBD56002}"/>
              </a:ext>
            </a:extLst>
          </p:cNvPr>
          <p:cNvSpPr>
            <a:spLocks noGrp="1"/>
          </p:cNvSpPr>
          <p:nvPr>
            <p:ph type="sldNum" sz="quarter" idx="39"/>
          </p:nvPr>
        </p:nvSpPr>
        <p:spPr/>
        <p:txBody>
          <a:bodyPr/>
          <a:lstStyle>
            <a:lvl1pPr>
              <a:defRPr>
                <a:solidFill>
                  <a:schemeClr val="accent1"/>
                </a:solidFill>
              </a:defRPr>
            </a:lvl1pPr>
          </a:lstStyle>
          <a:p>
            <a:r>
              <a:rPr lang="en-GB"/>
              <a:t>Page </a:t>
            </a:r>
            <a:fld id="{12F85B76-E480-4901-BAB3-25AC276908A3}" type="slidenum">
              <a:rPr lang="en-GB" smtClean="0"/>
              <a:pPr/>
              <a:t>‹#›</a:t>
            </a:fld>
            <a:endParaRPr lang="en-GB"/>
          </a:p>
        </p:txBody>
      </p:sp>
    </p:spTree>
    <p:extLst>
      <p:ext uri="{BB962C8B-B14F-4D97-AF65-F5344CB8AC3E}">
        <p14:creationId xmlns:p14="http://schemas.microsoft.com/office/powerpoint/2010/main" val="2095183448"/>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6B253D75-D37B-26DE-1E24-3909A732E4F7}"/>
              </a:ext>
            </a:extLst>
          </p:cNvPr>
          <p:cNvSpPr>
            <a:spLocks noGrp="1"/>
          </p:cNvSpPr>
          <p:nvPr>
            <p:ph type="body" sz="quarter" idx="13"/>
          </p:nvPr>
        </p:nvSpPr>
        <p:spPr>
          <a:xfrm>
            <a:off x="1833979" y="296671"/>
            <a:ext cx="7877391" cy="718968"/>
          </a:xfrm>
        </p:spPr>
        <p:txBody>
          <a:bodyPr/>
          <a:lstStyle>
            <a:lvl1pPr marL="0" indent="0">
              <a:spcBef>
                <a:spcPts val="0"/>
              </a:spcBef>
              <a:buNone/>
              <a:defRPr sz="1595" b="1" spc="-18" baseline="0">
                <a:solidFill>
                  <a:schemeClr val="tx1"/>
                </a:solidFill>
              </a:defRPr>
            </a:lvl1pPr>
            <a:lvl2pPr marL="0" indent="0">
              <a:spcBef>
                <a:spcPts val="0"/>
              </a:spcBef>
              <a:buNone/>
              <a:defRPr sz="1595" spc="-18" baseline="0">
                <a:solidFill>
                  <a:schemeClr val="tx1"/>
                </a:solidFill>
              </a:defRPr>
            </a:lvl2pPr>
            <a:lvl3pPr marL="446494" indent="0">
              <a:buNone/>
              <a:defRPr>
                <a:solidFill>
                  <a:srgbClr val="FF0000"/>
                </a:solidFill>
              </a:defRPr>
            </a:lvl3pPr>
            <a:lvl4pPr marL="574063" indent="0">
              <a:buNone/>
              <a:defRPr>
                <a:solidFill>
                  <a:srgbClr val="FF0000"/>
                </a:solidFill>
              </a:defRPr>
            </a:lvl4pPr>
            <a:lvl5pPr marL="701633" indent="0">
              <a:buNone/>
              <a:defRPr>
                <a:solidFill>
                  <a:srgbClr val="FF0000"/>
                </a:solidFill>
              </a:defRPr>
            </a:lvl5pPr>
          </a:lstStyle>
          <a:p>
            <a:pPr lvl="0"/>
            <a:r>
              <a:rPr lang="en-US"/>
              <a:t>Click to edit Master text styles</a:t>
            </a:r>
          </a:p>
          <a:p>
            <a:pPr lvl="1"/>
            <a:r>
              <a:rPr lang="en-US"/>
              <a:t>Second level</a:t>
            </a:r>
          </a:p>
        </p:txBody>
      </p:sp>
      <p:sp>
        <p:nvSpPr>
          <p:cNvPr id="2" name="Date Placeholder 1">
            <a:extLst>
              <a:ext uri="{FF2B5EF4-FFF2-40B4-BE49-F238E27FC236}">
                <a16:creationId xmlns:a16="http://schemas.microsoft.com/office/drawing/2014/main" id="{13667AEA-69D8-97B0-3DD6-37AD5AE3CF2D}"/>
              </a:ext>
            </a:extLst>
          </p:cNvPr>
          <p:cNvSpPr>
            <a:spLocks noGrp="1"/>
          </p:cNvSpPr>
          <p:nvPr>
            <p:ph type="dt" sz="half" idx="14"/>
          </p:nvPr>
        </p:nvSpPr>
        <p:spPr>
          <a:xfrm>
            <a:off x="342115" y="1802350"/>
            <a:ext cx="1154675" cy="159500"/>
          </a:xfrm>
          <a:prstGeom prst="rect">
            <a:avLst/>
          </a:prstGeom>
        </p:spPr>
        <p:txBody>
          <a:bodyPr/>
          <a:lstStyle/>
          <a:p>
            <a:r>
              <a:rPr lang="en-US"/>
              <a:t>April 2023</a:t>
            </a:r>
            <a:endParaRPr lang="en-GB"/>
          </a:p>
        </p:txBody>
      </p:sp>
      <p:sp>
        <p:nvSpPr>
          <p:cNvPr id="3" name="Footer Placeholder 2">
            <a:extLst>
              <a:ext uri="{FF2B5EF4-FFF2-40B4-BE49-F238E27FC236}">
                <a16:creationId xmlns:a16="http://schemas.microsoft.com/office/drawing/2014/main" id="{4A73DED2-2DAB-640B-A7E0-366B520DFAA2}"/>
              </a:ext>
            </a:extLst>
          </p:cNvPr>
          <p:cNvSpPr>
            <a:spLocks noGrp="1"/>
          </p:cNvSpPr>
          <p:nvPr>
            <p:ph type="ftr" sz="quarter" idx="15"/>
          </p:nvPr>
        </p:nvSpPr>
        <p:spPr>
          <a:xfrm>
            <a:off x="341762" y="1958661"/>
            <a:ext cx="1154542" cy="1749405"/>
          </a:xfrm>
          <a:prstGeom prst="rect">
            <a:avLst/>
          </a:prstGeom>
        </p:spPr>
        <p:txBody>
          <a:bodyPr/>
          <a:lstStyle/>
          <a:p>
            <a:endParaRPr lang="en-GB"/>
          </a:p>
        </p:txBody>
      </p:sp>
      <p:sp>
        <p:nvSpPr>
          <p:cNvPr id="7" name="Slide Number Placeholder 6">
            <a:extLst>
              <a:ext uri="{FF2B5EF4-FFF2-40B4-BE49-F238E27FC236}">
                <a16:creationId xmlns:a16="http://schemas.microsoft.com/office/drawing/2014/main" id="{7E2334A7-4F61-D9F2-7A51-C4AE5038A291}"/>
              </a:ext>
            </a:extLst>
          </p:cNvPr>
          <p:cNvSpPr>
            <a:spLocks noGrp="1"/>
          </p:cNvSpPr>
          <p:nvPr>
            <p:ph type="sldNum" sz="quarter" idx="16"/>
          </p:nvPr>
        </p:nvSpPr>
        <p:spPr/>
        <p:txBody>
          <a:bodyPr/>
          <a:lstStyle/>
          <a:p>
            <a:r>
              <a:rPr lang="en-GB"/>
              <a:t>Page </a:t>
            </a:r>
            <a:fld id="{12F85B76-E480-4901-BAB3-25AC276908A3}" type="slidenum">
              <a:rPr lang="en-GB" smtClean="0"/>
              <a:pPr/>
              <a:t>‹#›</a:t>
            </a:fld>
            <a:endParaRPr lang="en-GB"/>
          </a:p>
        </p:txBody>
      </p:sp>
    </p:spTree>
    <p:extLst>
      <p:ext uri="{BB962C8B-B14F-4D97-AF65-F5344CB8AC3E}">
        <p14:creationId xmlns:p14="http://schemas.microsoft.com/office/powerpoint/2010/main" val="2055950990"/>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Title Only Peppermint">
    <p:bg>
      <p:bgPr>
        <a:solidFill>
          <a:schemeClr val="accent1"/>
        </a:solidFill>
        <a:effectLst/>
      </p:bgPr>
    </p:bg>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6B253D75-D37B-26DE-1E24-3909A732E4F7}"/>
              </a:ext>
            </a:extLst>
          </p:cNvPr>
          <p:cNvSpPr>
            <a:spLocks noGrp="1"/>
          </p:cNvSpPr>
          <p:nvPr>
            <p:ph type="body" sz="quarter" idx="13"/>
          </p:nvPr>
        </p:nvSpPr>
        <p:spPr>
          <a:xfrm>
            <a:off x="1833979" y="296671"/>
            <a:ext cx="7877391" cy="718968"/>
          </a:xfrm>
        </p:spPr>
        <p:txBody>
          <a:bodyPr/>
          <a:lstStyle>
            <a:lvl1pPr marL="0" indent="0">
              <a:spcBef>
                <a:spcPts val="0"/>
              </a:spcBef>
              <a:buNone/>
              <a:defRPr sz="1595" b="1" spc="-18" baseline="0">
                <a:solidFill>
                  <a:schemeClr val="tx1"/>
                </a:solidFill>
              </a:defRPr>
            </a:lvl1pPr>
            <a:lvl2pPr marL="0" indent="0">
              <a:spcBef>
                <a:spcPts val="0"/>
              </a:spcBef>
              <a:buNone/>
              <a:defRPr sz="1595" spc="-18" baseline="0">
                <a:solidFill>
                  <a:schemeClr val="tx1"/>
                </a:solidFill>
              </a:defRPr>
            </a:lvl2pPr>
            <a:lvl3pPr marL="446494" indent="0">
              <a:buNone/>
              <a:defRPr>
                <a:solidFill>
                  <a:srgbClr val="FF0000"/>
                </a:solidFill>
              </a:defRPr>
            </a:lvl3pPr>
            <a:lvl4pPr marL="574063" indent="0">
              <a:buNone/>
              <a:defRPr>
                <a:solidFill>
                  <a:srgbClr val="FF0000"/>
                </a:solidFill>
              </a:defRPr>
            </a:lvl4pPr>
            <a:lvl5pPr marL="701633" indent="0">
              <a:buNone/>
              <a:defRPr>
                <a:solidFill>
                  <a:srgbClr val="FF0000"/>
                </a:solidFill>
              </a:defRPr>
            </a:lvl5pPr>
          </a:lstStyle>
          <a:p>
            <a:pPr lvl="0"/>
            <a:r>
              <a:rPr lang="en-US"/>
              <a:t>Click to edit Master text styles</a:t>
            </a:r>
          </a:p>
          <a:p>
            <a:pPr lvl="1"/>
            <a:r>
              <a:rPr lang="en-US"/>
              <a:t>Second level</a:t>
            </a:r>
          </a:p>
        </p:txBody>
      </p:sp>
      <p:sp>
        <p:nvSpPr>
          <p:cNvPr id="2" name="Date Placeholder 1">
            <a:extLst>
              <a:ext uri="{FF2B5EF4-FFF2-40B4-BE49-F238E27FC236}">
                <a16:creationId xmlns:a16="http://schemas.microsoft.com/office/drawing/2014/main" id="{C0A1FAB8-27ED-1E2F-3993-5C167B8282EF}"/>
              </a:ext>
            </a:extLst>
          </p:cNvPr>
          <p:cNvSpPr>
            <a:spLocks noGrp="1"/>
          </p:cNvSpPr>
          <p:nvPr>
            <p:ph type="dt" sz="half" idx="14"/>
          </p:nvPr>
        </p:nvSpPr>
        <p:spPr>
          <a:xfrm>
            <a:off x="342115" y="1802350"/>
            <a:ext cx="1154675" cy="159500"/>
          </a:xfrm>
          <a:prstGeom prst="rect">
            <a:avLst/>
          </a:prstGeom>
        </p:spPr>
        <p:txBody>
          <a:bodyPr/>
          <a:lstStyle/>
          <a:p>
            <a:r>
              <a:rPr lang="en-US"/>
              <a:t>April 2023</a:t>
            </a:r>
            <a:endParaRPr lang="en-GB"/>
          </a:p>
        </p:txBody>
      </p:sp>
      <p:sp>
        <p:nvSpPr>
          <p:cNvPr id="3" name="Footer Placeholder 2">
            <a:extLst>
              <a:ext uri="{FF2B5EF4-FFF2-40B4-BE49-F238E27FC236}">
                <a16:creationId xmlns:a16="http://schemas.microsoft.com/office/drawing/2014/main" id="{7BEEAE22-DF48-A956-23E9-AB9E30CF74A3}"/>
              </a:ext>
            </a:extLst>
          </p:cNvPr>
          <p:cNvSpPr>
            <a:spLocks noGrp="1"/>
          </p:cNvSpPr>
          <p:nvPr>
            <p:ph type="ftr" sz="quarter" idx="15"/>
          </p:nvPr>
        </p:nvSpPr>
        <p:spPr>
          <a:xfrm>
            <a:off x="341762" y="1958661"/>
            <a:ext cx="1154542" cy="1749405"/>
          </a:xfrm>
          <a:prstGeom prst="rect">
            <a:avLst/>
          </a:prstGeom>
        </p:spPr>
        <p:txBody>
          <a:bodyPr/>
          <a:lstStyle/>
          <a:p>
            <a:endParaRPr lang="en-GB"/>
          </a:p>
        </p:txBody>
      </p:sp>
      <p:sp>
        <p:nvSpPr>
          <p:cNvPr id="7" name="Slide Number Placeholder 6">
            <a:extLst>
              <a:ext uri="{FF2B5EF4-FFF2-40B4-BE49-F238E27FC236}">
                <a16:creationId xmlns:a16="http://schemas.microsoft.com/office/drawing/2014/main" id="{65C7B62D-11FF-8078-8662-454E803412AF}"/>
              </a:ext>
            </a:extLst>
          </p:cNvPr>
          <p:cNvSpPr>
            <a:spLocks noGrp="1"/>
          </p:cNvSpPr>
          <p:nvPr>
            <p:ph type="sldNum" sz="quarter" idx="16"/>
          </p:nvPr>
        </p:nvSpPr>
        <p:spPr/>
        <p:txBody>
          <a:bodyPr/>
          <a:lstStyle/>
          <a:p>
            <a:r>
              <a:rPr lang="en-GB"/>
              <a:t>Page </a:t>
            </a:r>
            <a:fld id="{12F85B76-E480-4901-BAB3-25AC276908A3}" type="slidenum">
              <a:rPr lang="en-GB" smtClean="0"/>
              <a:pPr/>
              <a:t>‹#›</a:t>
            </a:fld>
            <a:endParaRPr lang="en-GB"/>
          </a:p>
        </p:txBody>
      </p:sp>
    </p:spTree>
    <p:extLst>
      <p:ext uri="{BB962C8B-B14F-4D97-AF65-F5344CB8AC3E}">
        <p14:creationId xmlns:p14="http://schemas.microsoft.com/office/powerpoint/2010/main" val="3044003452"/>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showMasterSp="0" preserve="1" userDrawn="1">
  <p:cSld name="Title Only Dark Green">
    <p:bg>
      <p:bgPr>
        <a:solidFill>
          <a:schemeClr val="tx1"/>
        </a:solidFill>
        <a:effectLst/>
      </p:bgPr>
    </p:bg>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6B253D75-D37B-26DE-1E24-3909A732E4F7}"/>
              </a:ext>
            </a:extLst>
          </p:cNvPr>
          <p:cNvSpPr>
            <a:spLocks noGrp="1"/>
          </p:cNvSpPr>
          <p:nvPr>
            <p:ph type="body" sz="quarter" idx="13"/>
          </p:nvPr>
        </p:nvSpPr>
        <p:spPr>
          <a:xfrm>
            <a:off x="1833979" y="296671"/>
            <a:ext cx="7877391" cy="718968"/>
          </a:xfrm>
        </p:spPr>
        <p:txBody>
          <a:bodyPr/>
          <a:lstStyle>
            <a:lvl1pPr marL="0" indent="0">
              <a:spcBef>
                <a:spcPts val="0"/>
              </a:spcBef>
              <a:buNone/>
              <a:defRPr sz="1595" b="1" spc="-18" baseline="0">
                <a:solidFill>
                  <a:schemeClr val="accent1"/>
                </a:solidFill>
              </a:defRPr>
            </a:lvl1pPr>
            <a:lvl2pPr marL="0" indent="0">
              <a:spcBef>
                <a:spcPts val="0"/>
              </a:spcBef>
              <a:buNone/>
              <a:defRPr sz="1595" spc="-18" baseline="0">
                <a:solidFill>
                  <a:schemeClr val="accent1"/>
                </a:solidFill>
              </a:defRPr>
            </a:lvl2pPr>
            <a:lvl3pPr marL="446494" indent="0">
              <a:buNone/>
              <a:defRPr>
                <a:solidFill>
                  <a:srgbClr val="FF0000"/>
                </a:solidFill>
              </a:defRPr>
            </a:lvl3pPr>
            <a:lvl4pPr marL="574063" indent="0">
              <a:buNone/>
              <a:defRPr>
                <a:solidFill>
                  <a:srgbClr val="FF0000"/>
                </a:solidFill>
              </a:defRPr>
            </a:lvl4pPr>
            <a:lvl5pPr marL="701633" indent="0">
              <a:buNone/>
              <a:defRPr>
                <a:solidFill>
                  <a:srgbClr val="FF0000"/>
                </a:solidFill>
              </a:defRPr>
            </a:lvl5pPr>
          </a:lstStyle>
          <a:p>
            <a:pPr lvl="0"/>
            <a:r>
              <a:rPr lang="en-US"/>
              <a:t>Click to edit Master text styles</a:t>
            </a:r>
          </a:p>
          <a:p>
            <a:pPr lvl="1"/>
            <a:r>
              <a:rPr lang="en-US"/>
              <a:t>Second level</a:t>
            </a:r>
          </a:p>
        </p:txBody>
      </p:sp>
      <p:pic>
        <p:nvPicPr>
          <p:cNvPr id="7" name="Graphic 6">
            <a:extLst>
              <a:ext uri="{FF2B5EF4-FFF2-40B4-BE49-F238E27FC236}">
                <a16:creationId xmlns:a16="http://schemas.microsoft.com/office/drawing/2014/main" id="{56416372-AA0D-A7B3-5895-39A35DBF97B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41762" y="5370341"/>
            <a:ext cx="1065570" cy="365227"/>
          </a:xfrm>
          <a:prstGeom prst="rect">
            <a:avLst/>
          </a:prstGeom>
        </p:spPr>
      </p:pic>
      <p:cxnSp>
        <p:nvCxnSpPr>
          <p:cNvPr id="8" name="Straight Connector 7">
            <a:extLst>
              <a:ext uri="{FF2B5EF4-FFF2-40B4-BE49-F238E27FC236}">
                <a16:creationId xmlns:a16="http://schemas.microsoft.com/office/drawing/2014/main" id="{913868E5-5D02-7521-011D-057D9D2A12DA}"/>
              </a:ext>
            </a:extLst>
          </p:cNvPr>
          <p:cNvCxnSpPr>
            <a:cxnSpLocks/>
          </p:cNvCxnSpPr>
          <p:nvPr userDrawn="1"/>
        </p:nvCxnSpPr>
        <p:spPr>
          <a:xfrm>
            <a:off x="1665208" y="341829"/>
            <a:ext cx="0" cy="5393739"/>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12EF44A3-89B6-3900-A406-DD8AB8ACDAC1}"/>
              </a:ext>
            </a:extLst>
          </p:cNvPr>
          <p:cNvCxnSpPr/>
          <p:nvPr userDrawn="1"/>
        </p:nvCxnSpPr>
        <p:spPr>
          <a:xfrm>
            <a:off x="341762" y="1683821"/>
            <a:ext cx="1154675"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 name="Date Placeholder 1">
            <a:extLst>
              <a:ext uri="{FF2B5EF4-FFF2-40B4-BE49-F238E27FC236}">
                <a16:creationId xmlns:a16="http://schemas.microsoft.com/office/drawing/2014/main" id="{E1D3FD16-8C84-D09F-FD01-F3686203005A}"/>
              </a:ext>
            </a:extLst>
          </p:cNvPr>
          <p:cNvSpPr>
            <a:spLocks noGrp="1"/>
          </p:cNvSpPr>
          <p:nvPr>
            <p:ph type="dt" sz="half" idx="14"/>
          </p:nvPr>
        </p:nvSpPr>
        <p:spPr>
          <a:xfrm>
            <a:off x="342115" y="1802350"/>
            <a:ext cx="1154675" cy="159500"/>
          </a:xfrm>
          <a:prstGeom prst="rect">
            <a:avLst/>
          </a:prstGeom>
        </p:spPr>
        <p:txBody>
          <a:bodyPr/>
          <a:lstStyle>
            <a:lvl1pPr>
              <a:defRPr>
                <a:solidFill>
                  <a:schemeClr val="accent1"/>
                </a:solidFill>
              </a:defRPr>
            </a:lvl1pPr>
          </a:lstStyle>
          <a:p>
            <a:r>
              <a:rPr lang="en-US"/>
              <a:t>April 2023</a:t>
            </a:r>
            <a:endParaRPr lang="en-GB"/>
          </a:p>
        </p:txBody>
      </p:sp>
      <p:sp>
        <p:nvSpPr>
          <p:cNvPr id="3" name="Footer Placeholder 2">
            <a:extLst>
              <a:ext uri="{FF2B5EF4-FFF2-40B4-BE49-F238E27FC236}">
                <a16:creationId xmlns:a16="http://schemas.microsoft.com/office/drawing/2014/main" id="{68CA3C8D-3B2A-50CF-F234-32985B2021CE}"/>
              </a:ext>
            </a:extLst>
          </p:cNvPr>
          <p:cNvSpPr>
            <a:spLocks noGrp="1"/>
          </p:cNvSpPr>
          <p:nvPr>
            <p:ph type="ftr" sz="quarter" idx="15"/>
          </p:nvPr>
        </p:nvSpPr>
        <p:spPr>
          <a:xfrm>
            <a:off x="341762" y="1958661"/>
            <a:ext cx="1154542" cy="1749405"/>
          </a:xfrm>
          <a:prstGeom prst="rect">
            <a:avLst/>
          </a:prstGeom>
        </p:spPr>
        <p:txBody>
          <a:bodyPr/>
          <a:lstStyle>
            <a:lvl1pPr>
              <a:defRPr>
                <a:solidFill>
                  <a:schemeClr val="accent1"/>
                </a:solidFill>
              </a:defRPr>
            </a:lvl1pPr>
          </a:lstStyle>
          <a:p>
            <a:endParaRPr lang="en-GB"/>
          </a:p>
        </p:txBody>
      </p:sp>
      <p:sp>
        <p:nvSpPr>
          <p:cNvPr id="12" name="Slide Number Placeholder 11">
            <a:extLst>
              <a:ext uri="{FF2B5EF4-FFF2-40B4-BE49-F238E27FC236}">
                <a16:creationId xmlns:a16="http://schemas.microsoft.com/office/drawing/2014/main" id="{FAAD7CC6-0174-C4AD-DFC5-595E328513E0}"/>
              </a:ext>
            </a:extLst>
          </p:cNvPr>
          <p:cNvSpPr>
            <a:spLocks noGrp="1"/>
          </p:cNvSpPr>
          <p:nvPr>
            <p:ph type="sldNum" sz="quarter" idx="16"/>
          </p:nvPr>
        </p:nvSpPr>
        <p:spPr/>
        <p:txBody>
          <a:bodyPr/>
          <a:lstStyle>
            <a:lvl1pPr>
              <a:defRPr>
                <a:solidFill>
                  <a:schemeClr val="accent1"/>
                </a:solidFill>
              </a:defRPr>
            </a:lvl1pPr>
          </a:lstStyle>
          <a:p>
            <a:r>
              <a:rPr lang="en-GB"/>
              <a:t>Page </a:t>
            </a:r>
            <a:fld id="{12F85B76-E480-4901-BAB3-25AC276908A3}" type="slidenum">
              <a:rPr lang="en-GB" smtClean="0"/>
              <a:pPr/>
              <a:t>‹#›</a:t>
            </a:fld>
            <a:endParaRPr lang="en-GB"/>
          </a:p>
        </p:txBody>
      </p:sp>
    </p:spTree>
    <p:extLst>
      <p:ext uri="{BB962C8B-B14F-4D97-AF65-F5344CB8AC3E}">
        <p14:creationId xmlns:p14="http://schemas.microsoft.com/office/powerpoint/2010/main" val="2416025674"/>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Title Only Larger Text">
    <p:bg>
      <p:bgPr>
        <a:solidFill>
          <a:schemeClr val="accent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9FAB22E-9FB0-1215-97C8-8ECE17B7791E}"/>
              </a:ext>
            </a:extLst>
          </p:cNvPr>
          <p:cNvSpPr>
            <a:spLocks noGrp="1"/>
          </p:cNvSpPr>
          <p:nvPr>
            <p:ph type="body" sz="quarter" idx="14"/>
          </p:nvPr>
        </p:nvSpPr>
        <p:spPr>
          <a:xfrm>
            <a:off x="1833979" y="276414"/>
            <a:ext cx="7877391" cy="1411628"/>
          </a:xfrm>
        </p:spPr>
        <p:txBody>
          <a:bodyPr/>
          <a:lstStyle>
            <a:lvl1pPr>
              <a:spcBef>
                <a:spcPts val="0"/>
              </a:spcBef>
              <a:defRPr b="1" spc="-35" baseline="0">
                <a:solidFill>
                  <a:schemeClr val="tx1"/>
                </a:solidFill>
              </a:defRPr>
            </a:lvl1pPr>
            <a:lvl2pPr marL="0" indent="0">
              <a:spcBef>
                <a:spcPts val="0"/>
              </a:spcBef>
              <a:buNone/>
              <a:defRPr spc="-35" baseline="0">
                <a:solidFill>
                  <a:schemeClr val="tx1"/>
                </a:solidFill>
              </a:defRPr>
            </a:lvl2pPr>
            <a:lvl3pPr marL="0" indent="0">
              <a:spcBef>
                <a:spcPts val="0"/>
              </a:spcBef>
              <a:buNone/>
              <a:defRPr sz="2303" spc="-35" baseline="0">
                <a:solidFill>
                  <a:schemeClr val="tx1"/>
                </a:solidFill>
                <a:latin typeface="+mj-lt"/>
              </a:defRPr>
            </a:lvl3pPr>
            <a:lvl4pPr>
              <a:defRPr>
                <a:solidFill>
                  <a:schemeClr val="accent1"/>
                </a:solidFill>
              </a:defRPr>
            </a:lvl4pPr>
            <a:lvl5pPr>
              <a:defRPr>
                <a:solidFill>
                  <a:schemeClr val="accent1"/>
                </a:solidFill>
              </a:defRPr>
            </a:lvl5pPr>
          </a:lstStyle>
          <a:p>
            <a:pPr lvl="0"/>
            <a:r>
              <a:rPr lang="en-US"/>
              <a:t>Click to edit Master text styles</a:t>
            </a:r>
          </a:p>
          <a:p>
            <a:pPr lvl="1"/>
            <a:r>
              <a:rPr lang="en-US"/>
              <a:t>Second level</a:t>
            </a:r>
          </a:p>
          <a:p>
            <a:pPr lvl="2"/>
            <a:r>
              <a:rPr lang="en-US"/>
              <a:t>Third level</a:t>
            </a:r>
          </a:p>
        </p:txBody>
      </p:sp>
      <p:sp>
        <p:nvSpPr>
          <p:cNvPr id="2" name="Date Placeholder 1">
            <a:extLst>
              <a:ext uri="{FF2B5EF4-FFF2-40B4-BE49-F238E27FC236}">
                <a16:creationId xmlns:a16="http://schemas.microsoft.com/office/drawing/2014/main" id="{B993E177-C5C1-2D54-3923-CA66111C6A96}"/>
              </a:ext>
            </a:extLst>
          </p:cNvPr>
          <p:cNvSpPr>
            <a:spLocks noGrp="1"/>
          </p:cNvSpPr>
          <p:nvPr>
            <p:ph type="dt" sz="half" idx="15"/>
          </p:nvPr>
        </p:nvSpPr>
        <p:spPr>
          <a:xfrm>
            <a:off x="342115" y="1802350"/>
            <a:ext cx="1154675" cy="159500"/>
          </a:xfrm>
          <a:prstGeom prst="rect">
            <a:avLst/>
          </a:prstGeom>
        </p:spPr>
        <p:txBody>
          <a:bodyPr/>
          <a:lstStyle/>
          <a:p>
            <a:r>
              <a:rPr lang="en-US"/>
              <a:t>April 2023</a:t>
            </a:r>
            <a:endParaRPr lang="en-GB"/>
          </a:p>
        </p:txBody>
      </p:sp>
      <p:sp>
        <p:nvSpPr>
          <p:cNvPr id="10" name="Footer Placeholder 9">
            <a:extLst>
              <a:ext uri="{FF2B5EF4-FFF2-40B4-BE49-F238E27FC236}">
                <a16:creationId xmlns:a16="http://schemas.microsoft.com/office/drawing/2014/main" id="{CAC7B832-8A24-E386-AA44-0843DAA58111}"/>
              </a:ext>
            </a:extLst>
          </p:cNvPr>
          <p:cNvSpPr>
            <a:spLocks noGrp="1"/>
          </p:cNvSpPr>
          <p:nvPr>
            <p:ph type="ftr" sz="quarter" idx="16"/>
          </p:nvPr>
        </p:nvSpPr>
        <p:spPr>
          <a:xfrm>
            <a:off x="341762" y="1958661"/>
            <a:ext cx="1154542" cy="1749405"/>
          </a:xfrm>
          <a:prstGeom prst="rect">
            <a:avLst/>
          </a:prstGeom>
        </p:spPr>
        <p:txBody>
          <a:bodyPr/>
          <a:lstStyle/>
          <a:p>
            <a:endParaRPr lang="en-GB"/>
          </a:p>
        </p:txBody>
      </p:sp>
      <p:sp>
        <p:nvSpPr>
          <p:cNvPr id="11" name="Slide Number Placeholder 10">
            <a:extLst>
              <a:ext uri="{FF2B5EF4-FFF2-40B4-BE49-F238E27FC236}">
                <a16:creationId xmlns:a16="http://schemas.microsoft.com/office/drawing/2014/main" id="{8DE2432B-293A-32F1-F6FE-68703C60F13E}"/>
              </a:ext>
            </a:extLst>
          </p:cNvPr>
          <p:cNvSpPr>
            <a:spLocks noGrp="1"/>
          </p:cNvSpPr>
          <p:nvPr>
            <p:ph type="sldNum" sz="quarter" idx="17"/>
          </p:nvPr>
        </p:nvSpPr>
        <p:spPr/>
        <p:txBody>
          <a:bodyPr/>
          <a:lstStyle/>
          <a:p>
            <a:r>
              <a:rPr lang="en-GB"/>
              <a:t>Page </a:t>
            </a:r>
            <a:fld id="{12F85B76-E480-4901-BAB3-25AC276908A3}" type="slidenum">
              <a:rPr lang="en-GB" smtClean="0"/>
              <a:pPr/>
              <a:t>‹#›</a:t>
            </a:fld>
            <a:endParaRPr lang="en-GB"/>
          </a:p>
        </p:txBody>
      </p:sp>
    </p:spTree>
    <p:extLst>
      <p:ext uri="{BB962C8B-B14F-4D97-AF65-F5344CB8AC3E}">
        <p14:creationId xmlns:p14="http://schemas.microsoft.com/office/powerpoint/2010/main" val="409981832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a:xfrm>
            <a:off x="9823251" y="5592196"/>
            <a:ext cx="762000" cy="228600"/>
          </a:xfrm>
        </p:spPr>
        <p:txBody>
          <a:bodyPr/>
          <a:lstStyle>
            <a:lvl1pPr algn="r">
              <a:defRPr/>
            </a:lvl1pPr>
          </a:lstStyle>
          <a:p>
            <a:fld id="{F17889F7-7963-4A16-ADF8-FEE4D97DC541}" type="slidenum">
              <a:rPr lang="en-GB" smtClean="0"/>
              <a:pPr/>
              <a:t>‹#›</a:t>
            </a:fld>
            <a:endParaRPr lang="en-GB"/>
          </a:p>
        </p:txBody>
      </p:sp>
      <p:sp>
        <p:nvSpPr>
          <p:cNvPr id="9" name="Rectangle 34"/>
          <p:cNvSpPr>
            <a:spLocks noGrp="1" noChangeArrowheads="1"/>
          </p:cNvSpPr>
          <p:nvPr>
            <p:ph type="title" hasCustomPrompt="1"/>
          </p:nvPr>
        </p:nvSpPr>
        <p:spPr bwMode="auto">
          <a:xfrm>
            <a:off x="287338" y="301625"/>
            <a:ext cx="8605142" cy="463798"/>
          </a:xfrm>
          <a:prstGeom prst="rect">
            <a:avLst/>
          </a:prstGeom>
          <a:noFill/>
          <a:ln w="9525">
            <a:noFill/>
            <a:miter lim="800000"/>
            <a:headEnd/>
            <a:tailEnd/>
          </a:ln>
          <a:effectLst/>
        </p:spPr>
        <p:txBody>
          <a:bodyPr vert="horz" wrap="square" lIns="107970" tIns="53985" rIns="107970" bIns="53985" numCol="1" anchor="t" anchorCtr="0" compatLnSpc="1">
            <a:prstTxWarp prst="textNoShape">
              <a:avLst/>
            </a:prstTxWarp>
          </a:bodyPr>
          <a:lstStyle>
            <a:lvl1pPr>
              <a:defRPr/>
            </a:lvl1pPr>
          </a:lstStyle>
          <a:p>
            <a:r>
              <a:rPr lang="en-US" kern="0" dirty="0"/>
              <a:t>Your title – keep it short, size can vary between 14pt and 24pt</a:t>
            </a:r>
            <a:endParaRPr lang="en-GB" kern="0" dirty="0"/>
          </a:p>
        </p:txBody>
      </p:sp>
      <p:sp>
        <p:nvSpPr>
          <p:cNvPr id="7" name="Footer Placeholder 3"/>
          <p:cNvSpPr>
            <a:spLocks noGrp="1"/>
          </p:cNvSpPr>
          <p:nvPr>
            <p:ph type="ftr" sz="quarter" idx="10"/>
          </p:nvPr>
        </p:nvSpPr>
        <p:spPr>
          <a:xfrm>
            <a:off x="658292" y="5592196"/>
            <a:ext cx="8918847" cy="228600"/>
          </a:xfrm>
        </p:spPr>
        <p:txBody>
          <a:bodyPr/>
          <a:lstStyle>
            <a:lvl1pPr>
              <a:defRPr>
                <a:solidFill>
                  <a:schemeClr val="tx2"/>
                </a:solidFill>
              </a:defRPr>
            </a:lvl1pPr>
          </a:lstStyle>
          <a:p>
            <a:r>
              <a:rPr lang="en-US"/>
              <a:t>Global webinar for third-party providers</a:t>
            </a:r>
            <a:endParaRPr lang="en-GB" dirty="0"/>
          </a:p>
        </p:txBody>
      </p:sp>
    </p:spTree>
    <p:extLst>
      <p:ext uri="{BB962C8B-B14F-4D97-AF65-F5344CB8AC3E}">
        <p14:creationId xmlns:p14="http://schemas.microsoft.com/office/powerpoint/2010/main" val="1378358674"/>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showMasterSp="0" preserve="1" userDrawn="1">
  <p:cSld name="Title Only Dark Green Larger Text">
    <p:bg>
      <p:bgPr>
        <a:solidFill>
          <a:schemeClr val="tx1"/>
        </a:solidFill>
        <a:effectLst/>
      </p:bgPr>
    </p:bg>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56416372-AA0D-A7B3-5895-39A35DBF97B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41762" y="5370341"/>
            <a:ext cx="1065570" cy="365227"/>
          </a:xfrm>
          <a:prstGeom prst="rect">
            <a:avLst/>
          </a:prstGeom>
        </p:spPr>
      </p:pic>
      <p:cxnSp>
        <p:nvCxnSpPr>
          <p:cNvPr id="8" name="Straight Connector 7">
            <a:extLst>
              <a:ext uri="{FF2B5EF4-FFF2-40B4-BE49-F238E27FC236}">
                <a16:creationId xmlns:a16="http://schemas.microsoft.com/office/drawing/2014/main" id="{913868E5-5D02-7521-011D-057D9D2A12DA}"/>
              </a:ext>
            </a:extLst>
          </p:cNvPr>
          <p:cNvCxnSpPr>
            <a:cxnSpLocks/>
          </p:cNvCxnSpPr>
          <p:nvPr userDrawn="1"/>
        </p:nvCxnSpPr>
        <p:spPr>
          <a:xfrm>
            <a:off x="1665208" y="341829"/>
            <a:ext cx="0" cy="5393739"/>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12EF44A3-89B6-3900-A406-DD8AB8ACDAC1}"/>
              </a:ext>
            </a:extLst>
          </p:cNvPr>
          <p:cNvCxnSpPr/>
          <p:nvPr userDrawn="1"/>
        </p:nvCxnSpPr>
        <p:spPr>
          <a:xfrm>
            <a:off x="341762" y="1683821"/>
            <a:ext cx="1154675"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69FAB22E-9FB0-1215-97C8-8ECE17B7791E}"/>
              </a:ext>
            </a:extLst>
          </p:cNvPr>
          <p:cNvSpPr>
            <a:spLocks noGrp="1"/>
          </p:cNvSpPr>
          <p:nvPr>
            <p:ph type="body" sz="quarter" idx="14"/>
          </p:nvPr>
        </p:nvSpPr>
        <p:spPr>
          <a:xfrm>
            <a:off x="1833979" y="276414"/>
            <a:ext cx="7877391" cy="1411628"/>
          </a:xfrm>
        </p:spPr>
        <p:txBody>
          <a:bodyPr/>
          <a:lstStyle>
            <a:lvl1pPr>
              <a:spcBef>
                <a:spcPts val="0"/>
              </a:spcBef>
              <a:defRPr b="1" spc="-35" baseline="0">
                <a:solidFill>
                  <a:schemeClr val="accent1"/>
                </a:solidFill>
              </a:defRPr>
            </a:lvl1pPr>
            <a:lvl2pPr marL="0" indent="0">
              <a:spcBef>
                <a:spcPts val="0"/>
              </a:spcBef>
              <a:buNone/>
              <a:defRPr spc="-35" baseline="0">
                <a:solidFill>
                  <a:schemeClr val="accent1"/>
                </a:solidFill>
              </a:defRPr>
            </a:lvl2pPr>
            <a:lvl3pPr marL="0" indent="0">
              <a:spcBef>
                <a:spcPts val="0"/>
              </a:spcBef>
              <a:buNone/>
              <a:defRPr sz="2303" spc="-35" baseline="0">
                <a:solidFill>
                  <a:schemeClr val="accent1"/>
                </a:solidFill>
                <a:latin typeface="+mj-lt"/>
              </a:defRPr>
            </a:lvl3pPr>
            <a:lvl4pPr>
              <a:defRPr>
                <a:solidFill>
                  <a:schemeClr val="accent1"/>
                </a:solidFill>
              </a:defRPr>
            </a:lvl4pPr>
            <a:lvl5pPr>
              <a:defRPr>
                <a:solidFill>
                  <a:schemeClr val="accent1"/>
                </a:solidFill>
              </a:defRPr>
            </a:lvl5pPr>
          </a:lstStyle>
          <a:p>
            <a:pPr lvl="0"/>
            <a:r>
              <a:rPr lang="en-US"/>
              <a:t>Click to edit Master text styles</a:t>
            </a:r>
          </a:p>
          <a:p>
            <a:pPr lvl="1"/>
            <a:r>
              <a:rPr lang="en-US"/>
              <a:t>Second level</a:t>
            </a:r>
          </a:p>
          <a:p>
            <a:pPr lvl="2"/>
            <a:r>
              <a:rPr lang="en-US"/>
              <a:t>Third level</a:t>
            </a:r>
          </a:p>
        </p:txBody>
      </p:sp>
      <p:sp>
        <p:nvSpPr>
          <p:cNvPr id="10" name="Date Placeholder 9">
            <a:extLst>
              <a:ext uri="{FF2B5EF4-FFF2-40B4-BE49-F238E27FC236}">
                <a16:creationId xmlns:a16="http://schemas.microsoft.com/office/drawing/2014/main" id="{BEC7BE44-9691-122A-8548-D6687D338260}"/>
              </a:ext>
            </a:extLst>
          </p:cNvPr>
          <p:cNvSpPr>
            <a:spLocks noGrp="1"/>
          </p:cNvSpPr>
          <p:nvPr>
            <p:ph type="dt" sz="half" idx="15"/>
          </p:nvPr>
        </p:nvSpPr>
        <p:spPr>
          <a:xfrm>
            <a:off x="342115" y="1802350"/>
            <a:ext cx="1154675" cy="159500"/>
          </a:xfrm>
          <a:prstGeom prst="rect">
            <a:avLst/>
          </a:prstGeom>
        </p:spPr>
        <p:txBody>
          <a:bodyPr/>
          <a:lstStyle>
            <a:lvl1pPr>
              <a:defRPr>
                <a:solidFill>
                  <a:schemeClr val="accent1"/>
                </a:solidFill>
              </a:defRPr>
            </a:lvl1pPr>
          </a:lstStyle>
          <a:p>
            <a:r>
              <a:rPr lang="en-US"/>
              <a:t>April 2023</a:t>
            </a:r>
            <a:endParaRPr lang="en-GB"/>
          </a:p>
        </p:txBody>
      </p:sp>
      <p:sp>
        <p:nvSpPr>
          <p:cNvPr id="12" name="Footer Placeholder 11">
            <a:extLst>
              <a:ext uri="{FF2B5EF4-FFF2-40B4-BE49-F238E27FC236}">
                <a16:creationId xmlns:a16="http://schemas.microsoft.com/office/drawing/2014/main" id="{8267AB9B-CD4E-E758-EC69-ED6BDACA8746}"/>
              </a:ext>
            </a:extLst>
          </p:cNvPr>
          <p:cNvSpPr>
            <a:spLocks noGrp="1"/>
          </p:cNvSpPr>
          <p:nvPr>
            <p:ph type="ftr" sz="quarter" idx="16"/>
          </p:nvPr>
        </p:nvSpPr>
        <p:spPr>
          <a:xfrm>
            <a:off x="341762" y="1958661"/>
            <a:ext cx="1154542" cy="1749405"/>
          </a:xfrm>
          <a:prstGeom prst="rect">
            <a:avLst/>
          </a:prstGeom>
        </p:spPr>
        <p:txBody>
          <a:bodyPr/>
          <a:lstStyle>
            <a:lvl1pPr>
              <a:defRPr>
                <a:solidFill>
                  <a:schemeClr val="accent1"/>
                </a:solidFill>
              </a:defRPr>
            </a:lvl1pPr>
          </a:lstStyle>
          <a:p>
            <a:endParaRPr lang="en-GB"/>
          </a:p>
        </p:txBody>
      </p:sp>
      <p:sp>
        <p:nvSpPr>
          <p:cNvPr id="13" name="Slide Number Placeholder 12">
            <a:extLst>
              <a:ext uri="{FF2B5EF4-FFF2-40B4-BE49-F238E27FC236}">
                <a16:creationId xmlns:a16="http://schemas.microsoft.com/office/drawing/2014/main" id="{0FF338F4-B0BE-C391-F810-53876C9D8940}"/>
              </a:ext>
            </a:extLst>
          </p:cNvPr>
          <p:cNvSpPr>
            <a:spLocks noGrp="1"/>
          </p:cNvSpPr>
          <p:nvPr>
            <p:ph type="sldNum" sz="quarter" idx="17"/>
          </p:nvPr>
        </p:nvSpPr>
        <p:spPr/>
        <p:txBody>
          <a:bodyPr/>
          <a:lstStyle>
            <a:lvl1pPr>
              <a:defRPr>
                <a:solidFill>
                  <a:schemeClr val="accent1"/>
                </a:solidFill>
              </a:defRPr>
            </a:lvl1pPr>
          </a:lstStyle>
          <a:p>
            <a:r>
              <a:rPr lang="en-GB"/>
              <a:t>Page </a:t>
            </a:r>
            <a:fld id="{12F85B76-E480-4901-BAB3-25AC276908A3}" type="slidenum">
              <a:rPr lang="en-GB" smtClean="0"/>
              <a:pPr/>
              <a:t>‹#›</a:t>
            </a:fld>
            <a:endParaRPr lang="en-GB"/>
          </a:p>
        </p:txBody>
      </p:sp>
    </p:spTree>
    <p:extLst>
      <p:ext uri="{BB962C8B-B14F-4D97-AF65-F5344CB8AC3E}">
        <p14:creationId xmlns:p14="http://schemas.microsoft.com/office/powerpoint/2010/main" val="1080767210"/>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Title Only and Text Top Right">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6B253D75-D37B-26DE-1E24-3909A732E4F7}"/>
              </a:ext>
            </a:extLst>
          </p:cNvPr>
          <p:cNvSpPr>
            <a:spLocks noGrp="1"/>
          </p:cNvSpPr>
          <p:nvPr>
            <p:ph type="body" sz="quarter" idx="13"/>
          </p:nvPr>
        </p:nvSpPr>
        <p:spPr>
          <a:xfrm>
            <a:off x="1833980" y="296671"/>
            <a:ext cx="4144737" cy="718968"/>
          </a:xfrm>
        </p:spPr>
        <p:txBody>
          <a:bodyPr/>
          <a:lstStyle>
            <a:lvl1pPr marL="0" indent="0">
              <a:spcBef>
                <a:spcPts val="0"/>
              </a:spcBef>
              <a:buNone/>
              <a:defRPr sz="1595" b="1" spc="-18" baseline="0">
                <a:solidFill>
                  <a:schemeClr val="tx1"/>
                </a:solidFill>
              </a:defRPr>
            </a:lvl1pPr>
            <a:lvl2pPr marL="0" indent="0">
              <a:spcBef>
                <a:spcPts val="0"/>
              </a:spcBef>
              <a:buNone/>
              <a:defRPr sz="1595" spc="-18" baseline="0">
                <a:solidFill>
                  <a:schemeClr val="tx1"/>
                </a:solidFill>
              </a:defRPr>
            </a:lvl2pPr>
            <a:lvl3pPr marL="446494" indent="0">
              <a:buNone/>
              <a:defRPr>
                <a:solidFill>
                  <a:srgbClr val="FF0000"/>
                </a:solidFill>
              </a:defRPr>
            </a:lvl3pPr>
            <a:lvl4pPr marL="574063" indent="0">
              <a:buNone/>
              <a:defRPr>
                <a:solidFill>
                  <a:srgbClr val="FF0000"/>
                </a:solidFill>
              </a:defRPr>
            </a:lvl4pPr>
            <a:lvl5pPr marL="701633" indent="0">
              <a:buNone/>
              <a:defRPr>
                <a:solidFill>
                  <a:srgbClr val="FF0000"/>
                </a:solidFill>
              </a:defRPr>
            </a:lvl5pPr>
          </a:lstStyle>
          <a:p>
            <a:pPr lvl="0"/>
            <a:r>
              <a:rPr lang="en-US"/>
              <a:t>Click to edit Master text styles</a:t>
            </a:r>
          </a:p>
          <a:p>
            <a:pPr lvl="1"/>
            <a:r>
              <a:rPr lang="en-US"/>
              <a:t>Second level</a:t>
            </a:r>
          </a:p>
        </p:txBody>
      </p:sp>
      <p:sp>
        <p:nvSpPr>
          <p:cNvPr id="12" name="Text Placeholder 12">
            <a:extLst>
              <a:ext uri="{FF2B5EF4-FFF2-40B4-BE49-F238E27FC236}">
                <a16:creationId xmlns:a16="http://schemas.microsoft.com/office/drawing/2014/main" id="{93293A44-CC9F-799F-5F6F-1EF738390C19}"/>
              </a:ext>
            </a:extLst>
          </p:cNvPr>
          <p:cNvSpPr>
            <a:spLocks noGrp="1"/>
          </p:cNvSpPr>
          <p:nvPr>
            <p:ph type="body" sz="quarter" idx="16"/>
          </p:nvPr>
        </p:nvSpPr>
        <p:spPr>
          <a:xfrm>
            <a:off x="7809883" y="307219"/>
            <a:ext cx="2648299" cy="1276000"/>
          </a:xfrm>
        </p:spPr>
        <p:txBody>
          <a:bodyPr/>
          <a:lstStyle>
            <a:lvl1pPr marL="0" indent="0">
              <a:spcBef>
                <a:spcPts val="0"/>
              </a:spcBef>
              <a:buNone/>
              <a:defRPr sz="1152" spc="-18" baseline="0">
                <a:solidFill>
                  <a:schemeClr val="tx1"/>
                </a:solidFill>
              </a:defRPr>
            </a:lvl1pPr>
            <a:lvl2pPr marL="159462" indent="-159462">
              <a:spcBef>
                <a:spcPts val="1063"/>
              </a:spcBef>
              <a:defRPr sz="1152" spc="-18" baseline="0">
                <a:solidFill>
                  <a:schemeClr val="tx1"/>
                </a:solidFill>
              </a:defRPr>
            </a:lvl2pPr>
            <a:lvl3pPr marL="287032" indent="-127570">
              <a:spcBef>
                <a:spcPts val="886"/>
              </a:spcBef>
              <a:defRPr sz="974">
                <a:solidFill>
                  <a:schemeClr val="tx1"/>
                </a:solidFill>
              </a:defRPr>
            </a:lvl3pPr>
            <a:lvl4pPr marL="382709" indent="-95677">
              <a:spcBef>
                <a:spcPts val="709"/>
              </a:spcBef>
              <a:defRPr sz="797">
                <a:solidFill>
                  <a:schemeClr val="tx1"/>
                </a:solidFill>
              </a:defRPr>
            </a:lvl4pPr>
            <a:lvl5pPr marL="478386" indent="-95677">
              <a:spcBef>
                <a:spcPts val="709"/>
              </a:spcBef>
              <a:defRPr sz="797">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 name="Date Placeholder 1">
            <a:extLst>
              <a:ext uri="{FF2B5EF4-FFF2-40B4-BE49-F238E27FC236}">
                <a16:creationId xmlns:a16="http://schemas.microsoft.com/office/drawing/2014/main" id="{FF559BCA-3D20-28C0-4398-BDB849EA4671}"/>
              </a:ext>
            </a:extLst>
          </p:cNvPr>
          <p:cNvSpPr>
            <a:spLocks noGrp="1"/>
          </p:cNvSpPr>
          <p:nvPr>
            <p:ph type="dt" sz="half" idx="17"/>
          </p:nvPr>
        </p:nvSpPr>
        <p:spPr>
          <a:xfrm>
            <a:off x="342115" y="1802350"/>
            <a:ext cx="1154675" cy="159500"/>
          </a:xfrm>
          <a:prstGeom prst="rect">
            <a:avLst/>
          </a:prstGeom>
        </p:spPr>
        <p:txBody>
          <a:bodyPr/>
          <a:lstStyle/>
          <a:p>
            <a:r>
              <a:rPr lang="en-US"/>
              <a:t>April 2023</a:t>
            </a:r>
            <a:endParaRPr lang="en-GB"/>
          </a:p>
        </p:txBody>
      </p:sp>
      <p:sp>
        <p:nvSpPr>
          <p:cNvPr id="3" name="Footer Placeholder 2">
            <a:extLst>
              <a:ext uri="{FF2B5EF4-FFF2-40B4-BE49-F238E27FC236}">
                <a16:creationId xmlns:a16="http://schemas.microsoft.com/office/drawing/2014/main" id="{103E296E-B259-74CB-D9EC-7CFDF4C305D5}"/>
              </a:ext>
            </a:extLst>
          </p:cNvPr>
          <p:cNvSpPr>
            <a:spLocks noGrp="1"/>
          </p:cNvSpPr>
          <p:nvPr>
            <p:ph type="ftr" sz="quarter" idx="18"/>
          </p:nvPr>
        </p:nvSpPr>
        <p:spPr>
          <a:xfrm>
            <a:off x="341762" y="1958661"/>
            <a:ext cx="1154542" cy="1749405"/>
          </a:xfrm>
          <a:prstGeom prst="rect">
            <a:avLst/>
          </a:prstGeom>
        </p:spPr>
        <p:txBody>
          <a:bodyPr/>
          <a:lstStyle/>
          <a:p>
            <a:endParaRPr lang="en-GB"/>
          </a:p>
        </p:txBody>
      </p:sp>
      <p:sp>
        <p:nvSpPr>
          <p:cNvPr id="7" name="Slide Number Placeholder 6">
            <a:extLst>
              <a:ext uri="{FF2B5EF4-FFF2-40B4-BE49-F238E27FC236}">
                <a16:creationId xmlns:a16="http://schemas.microsoft.com/office/drawing/2014/main" id="{D84CB7AB-161A-9845-9B82-D042C94EDD10}"/>
              </a:ext>
            </a:extLst>
          </p:cNvPr>
          <p:cNvSpPr>
            <a:spLocks noGrp="1"/>
          </p:cNvSpPr>
          <p:nvPr>
            <p:ph type="sldNum" sz="quarter" idx="19"/>
          </p:nvPr>
        </p:nvSpPr>
        <p:spPr/>
        <p:txBody>
          <a:bodyPr/>
          <a:lstStyle/>
          <a:p>
            <a:r>
              <a:rPr lang="en-GB"/>
              <a:t>Page </a:t>
            </a:r>
            <a:fld id="{12F85B76-E480-4901-BAB3-25AC276908A3}" type="slidenum">
              <a:rPr lang="en-GB" smtClean="0"/>
              <a:pPr/>
              <a:t>‹#›</a:t>
            </a:fld>
            <a:endParaRPr lang="en-GB"/>
          </a:p>
        </p:txBody>
      </p:sp>
    </p:spTree>
    <p:extLst>
      <p:ext uri="{BB962C8B-B14F-4D97-AF65-F5344CB8AC3E}">
        <p14:creationId xmlns:p14="http://schemas.microsoft.com/office/powerpoint/2010/main" val="3868060987"/>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E23AAD4-9382-2285-D020-5D207FBD3277}"/>
              </a:ext>
            </a:extLst>
          </p:cNvPr>
          <p:cNvSpPr>
            <a:spLocks noGrp="1"/>
          </p:cNvSpPr>
          <p:nvPr>
            <p:ph type="dt" sz="half" idx="10"/>
          </p:nvPr>
        </p:nvSpPr>
        <p:spPr>
          <a:xfrm>
            <a:off x="342115" y="1802350"/>
            <a:ext cx="1154675" cy="159500"/>
          </a:xfrm>
          <a:prstGeom prst="rect">
            <a:avLst/>
          </a:prstGeom>
        </p:spPr>
        <p:txBody>
          <a:bodyPr/>
          <a:lstStyle/>
          <a:p>
            <a:r>
              <a:rPr lang="en-US"/>
              <a:t>April 2023</a:t>
            </a:r>
            <a:endParaRPr lang="en-GB"/>
          </a:p>
        </p:txBody>
      </p:sp>
      <p:sp>
        <p:nvSpPr>
          <p:cNvPr id="3" name="Footer Placeholder 2">
            <a:extLst>
              <a:ext uri="{FF2B5EF4-FFF2-40B4-BE49-F238E27FC236}">
                <a16:creationId xmlns:a16="http://schemas.microsoft.com/office/drawing/2014/main" id="{150DED89-4DCA-8593-05E4-9F044C1C40DB}"/>
              </a:ext>
            </a:extLst>
          </p:cNvPr>
          <p:cNvSpPr>
            <a:spLocks noGrp="1"/>
          </p:cNvSpPr>
          <p:nvPr>
            <p:ph type="ftr" sz="quarter" idx="11"/>
          </p:nvPr>
        </p:nvSpPr>
        <p:spPr>
          <a:xfrm>
            <a:off x="341762" y="1958661"/>
            <a:ext cx="1154542" cy="1749405"/>
          </a:xfrm>
          <a:prstGeom prst="rect">
            <a:avLst/>
          </a:prstGeom>
        </p:spPr>
        <p:txBody>
          <a:bodyPr/>
          <a:lstStyle/>
          <a:p>
            <a:endParaRPr lang="en-GB"/>
          </a:p>
        </p:txBody>
      </p:sp>
      <p:sp>
        <p:nvSpPr>
          <p:cNvPr id="4" name="Slide Number Placeholder 3">
            <a:extLst>
              <a:ext uri="{FF2B5EF4-FFF2-40B4-BE49-F238E27FC236}">
                <a16:creationId xmlns:a16="http://schemas.microsoft.com/office/drawing/2014/main" id="{0783A4DB-E716-B0F2-421B-87341C9A87CA}"/>
              </a:ext>
            </a:extLst>
          </p:cNvPr>
          <p:cNvSpPr>
            <a:spLocks noGrp="1"/>
          </p:cNvSpPr>
          <p:nvPr>
            <p:ph type="sldNum" sz="quarter" idx="12"/>
          </p:nvPr>
        </p:nvSpPr>
        <p:spPr/>
        <p:txBody>
          <a:bodyPr/>
          <a:lstStyle/>
          <a:p>
            <a:r>
              <a:rPr lang="en-GB"/>
              <a:t>Page </a:t>
            </a:r>
            <a:fld id="{12F85B76-E480-4901-BAB3-25AC276908A3}" type="slidenum">
              <a:rPr lang="en-GB" smtClean="0"/>
              <a:pPr/>
              <a:t>‹#›</a:t>
            </a:fld>
            <a:endParaRPr lang="en-GB"/>
          </a:p>
        </p:txBody>
      </p:sp>
    </p:spTree>
    <p:extLst>
      <p:ext uri="{BB962C8B-B14F-4D97-AF65-F5344CB8AC3E}">
        <p14:creationId xmlns:p14="http://schemas.microsoft.com/office/powerpoint/2010/main" val="2258296020"/>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showMasterSp="0" type="blank" preserve="1">
  <p:cSld name="Fully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03492066"/>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accent1"/>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0A1FAB8-27ED-1E2F-3993-5C167B8282EF}"/>
              </a:ext>
            </a:extLst>
          </p:cNvPr>
          <p:cNvSpPr>
            <a:spLocks noGrp="1"/>
          </p:cNvSpPr>
          <p:nvPr>
            <p:ph type="dt" sz="half" idx="14"/>
          </p:nvPr>
        </p:nvSpPr>
        <p:spPr>
          <a:xfrm>
            <a:off x="342115" y="1802350"/>
            <a:ext cx="1154675" cy="159500"/>
          </a:xfrm>
          <a:prstGeom prst="rect">
            <a:avLst/>
          </a:prstGeom>
        </p:spPr>
        <p:txBody>
          <a:bodyPr/>
          <a:lstStyle/>
          <a:p>
            <a:r>
              <a:rPr lang="en-US"/>
              <a:t>April 2023</a:t>
            </a:r>
            <a:endParaRPr lang="en-GB"/>
          </a:p>
        </p:txBody>
      </p:sp>
      <p:sp>
        <p:nvSpPr>
          <p:cNvPr id="3" name="Footer Placeholder 2">
            <a:extLst>
              <a:ext uri="{FF2B5EF4-FFF2-40B4-BE49-F238E27FC236}">
                <a16:creationId xmlns:a16="http://schemas.microsoft.com/office/drawing/2014/main" id="{7BEEAE22-DF48-A956-23E9-AB9E30CF74A3}"/>
              </a:ext>
            </a:extLst>
          </p:cNvPr>
          <p:cNvSpPr>
            <a:spLocks noGrp="1"/>
          </p:cNvSpPr>
          <p:nvPr>
            <p:ph type="ftr" sz="quarter" idx="15"/>
          </p:nvPr>
        </p:nvSpPr>
        <p:spPr>
          <a:xfrm>
            <a:off x="341762" y="1958661"/>
            <a:ext cx="1154542" cy="1749405"/>
          </a:xfrm>
          <a:prstGeom prst="rect">
            <a:avLst/>
          </a:prstGeom>
        </p:spPr>
        <p:txBody>
          <a:bodyPr/>
          <a:lstStyle/>
          <a:p>
            <a:endParaRPr lang="en-GB"/>
          </a:p>
        </p:txBody>
      </p:sp>
      <p:sp>
        <p:nvSpPr>
          <p:cNvPr id="7" name="Slide Number Placeholder 6">
            <a:extLst>
              <a:ext uri="{FF2B5EF4-FFF2-40B4-BE49-F238E27FC236}">
                <a16:creationId xmlns:a16="http://schemas.microsoft.com/office/drawing/2014/main" id="{65C7B62D-11FF-8078-8662-454E803412AF}"/>
              </a:ext>
            </a:extLst>
          </p:cNvPr>
          <p:cNvSpPr>
            <a:spLocks noGrp="1"/>
          </p:cNvSpPr>
          <p:nvPr>
            <p:ph type="sldNum" sz="quarter" idx="16"/>
          </p:nvPr>
        </p:nvSpPr>
        <p:spPr/>
        <p:txBody>
          <a:bodyPr/>
          <a:lstStyle/>
          <a:p>
            <a:r>
              <a:rPr lang="en-GB"/>
              <a:t>Page </a:t>
            </a:r>
            <a:fld id="{12F85B76-E480-4901-BAB3-25AC276908A3}" type="slidenum">
              <a:rPr lang="en-GB" smtClean="0"/>
              <a:pPr/>
              <a:t>‹#›</a:t>
            </a:fld>
            <a:endParaRPr lang="en-GB"/>
          </a:p>
        </p:txBody>
      </p:sp>
      <p:sp>
        <p:nvSpPr>
          <p:cNvPr id="4" name="TextBox 3">
            <a:extLst>
              <a:ext uri="{FF2B5EF4-FFF2-40B4-BE49-F238E27FC236}">
                <a16:creationId xmlns:a16="http://schemas.microsoft.com/office/drawing/2014/main" id="{7D66E734-9505-72E2-96AC-D8DCCE3F478E}"/>
              </a:ext>
            </a:extLst>
          </p:cNvPr>
          <p:cNvSpPr txBox="1"/>
          <p:nvPr userDrawn="1"/>
        </p:nvSpPr>
        <p:spPr>
          <a:xfrm>
            <a:off x="1828353" y="159500"/>
            <a:ext cx="3741093" cy="1314422"/>
          </a:xfrm>
          <a:prstGeom prst="rect">
            <a:avLst/>
          </a:prstGeom>
        </p:spPr>
        <p:txBody>
          <a:bodyPr wrap="square" lIns="0" tIns="0" rIns="0" bIns="0" rtlCol="0">
            <a:noAutofit/>
          </a:bodyPr>
          <a:lstStyle/>
          <a:p>
            <a:pPr algn="l">
              <a:lnSpc>
                <a:spcPct val="98000"/>
              </a:lnSpc>
            </a:pPr>
            <a:r>
              <a:rPr lang="en-GB" sz="6201" err="1">
                <a:latin typeface="+mj-lt"/>
              </a:rPr>
              <a:t>Thank you</a:t>
            </a:r>
          </a:p>
        </p:txBody>
      </p:sp>
    </p:spTree>
    <p:extLst>
      <p:ext uri="{BB962C8B-B14F-4D97-AF65-F5344CB8AC3E}">
        <p14:creationId xmlns:p14="http://schemas.microsoft.com/office/powerpoint/2010/main" val="192823365"/>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userDrawn="1">
  <p:cSld name="Questions">
    <p:bg>
      <p:bgPr>
        <a:solidFill>
          <a:schemeClr val="accent1"/>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0A1FAB8-27ED-1E2F-3993-5C167B8282EF}"/>
              </a:ext>
            </a:extLst>
          </p:cNvPr>
          <p:cNvSpPr>
            <a:spLocks noGrp="1"/>
          </p:cNvSpPr>
          <p:nvPr>
            <p:ph type="dt" sz="half" idx="14"/>
          </p:nvPr>
        </p:nvSpPr>
        <p:spPr>
          <a:xfrm>
            <a:off x="342115" y="1802350"/>
            <a:ext cx="1154675" cy="159500"/>
          </a:xfrm>
          <a:prstGeom prst="rect">
            <a:avLst/>
          </a:prstGeom>
        </p:spPr>
        <p:txBody>
          <a:bodyPr/>
          <a:lstStyle/>
          <a:p>
            <a:r>
              <a:rPr lang="en-US"/>
              <a:t>April 2023</a:t>
            </a:r>
            <a:endParaRPr lang="en-GB"/>
          </a:p>
        </p:txBody>
      </p:sp>
      <p:sp>
        <p:nvSpPr>
          <p:cNvPr id="3" name="Footer Placeholder 2">
            <a:extLst>
              <a:ext uri="{FF2B5EF4-FFF2-40B4-BE49-F238E27FC236}">
                <a16:creationId xmlns:a16="http://schemas.microsoft.com/office/drawing/2014/main" id="{7BEEAE22-DF48-A956-23E9-AB9E30CF74A3}"/>
              </a:ext>
            </a:extLst>
          </p:cNvPr>
          <p:cNvSpPr>
            <a:spLocks noGrp="1"/>
          </p:cNvSpPr>
          <p:nvPr>
            <p:ph type="ftr" sz="quarter" idx="15"/>
          </p:nvPr>
        </p:nvSpPr>
        <p:spPr>
          <a:xfrm>
            <a:off x="341762" y="1958661"/>
            <a:ext cx="1154542" cy="1749405"/>
          </a:xfrm>
          <a:prstGeom prst="rect">
            <a:avLst/>
          </a:prstGeom>
        </p:spPr>
        <p:txBody>
          <a:bodyPr/>
          <a:lstStyle/>
          <a:p>
            <a:endParaRPr lang="en-GB"/>
          </a:p>
        </p:txBody>
      </p:sp>
      <p:sp>
        <p:nvSpPr>
          <p:cNvPr id="7" name="Slide Number Placeholder 6">
            <a:extLst>
              <a:ext uri="{FF2B5EF4-FFF2-40B4-BE49-F238E27FC236}">
                <a16:creationId xmlns:a16="http://schemas.microsoft.com/office/drawing/2014/main" id="{65C7B62D-11FF-8078-8662-454E803412AF}"/>
              </a:ext>
            </a:extLst>
          </p:cNvPr>
          <p:cNvSpPr>
            <a:spLocks noGrp="1"/>
          </p:cNvSpPr>
          <p:nvPr>
            <p:ph type="sldNum" sz="quarter" idx="16"/>
          </p:nvPr>
        </p:nvSpPr>
        <p:spPr/>
        <p:txBody>
          <a:bodyPr/>
          <a:lstStyle/>
          <a:p>
            <a:r>
              <a:rPr lang="en-GB"/>
              <a:t>Page </a:t>
            </a:r>
            <a:fld id="{12F85B76-E480-4901-BAB3-25AC276908A3}" type="slidenum">
              <a:rPr lang="en-GB" smtClean="0"/>
              <a:pPr/>
              <a:t>‹#›</a:t>
            </a:fld>
            <a:endParaRPr lang="en-GB"/>
          </a:p>
        </p:txBody>
      </p:sp>
      <p:sp>
        <p:nvSpPr>
          <p:cNvPr id="4" name="TextBox 3">
            <a:extLst>
              <a:ext uri="{FF2B5EF4-FFF2-40B4-BE49-F238E27FC236}">
                <a16:creationId xmlns:a16="http://schemas.microsoft.com/office/drawing/2014/main" id="{7D66E734-9505-72E2-96AC-D8DCCE3F478E}"/>
              </a:ext>
            </a:extLst>
          </p:cNvPr>
          <p:cNvSpPr txBox="1"/>
          <p:nvPr userDrawn="1"/>
        </p:nvSpPr>
        <p:spPr>
          <a:xfrm>
            <a:off x="1828353" y="159500"/>
            <a:ext cx="3741093" cy="1314422"/>
          </a:xfrm>
          <a:prstGeom prst="rect">
            <a:avLst/>
          </a:prstGeom>
        </p:spPr>
        <p:txBody>
          <a:bodyPr wrap="square" lIns="0" tIns="0" rIns="0" bIns="0" rtlCol="0">
            <a:noAutofit/>
          </a:bodyPr>
          <a:lstStyle/>
          <a:p>
            <a:pPr algn="l">
              <a:lnSpc>
                <a:spcPct val="98000"/>
              </a:lnSpc>
            </a:pPr>
            <a:r>
              <a:rPr lang="en-GB" sz="6201">
                <a:latin typeface="+mj-lt"/>
              </a:rPr>
              <a:t>Questions</a:t>
            </a:r>
          </a:p>
        </p:txBody>
      </p:sp>
    </p:spTree>
    <p:extLst>
      <p:ext uri="{BB962C8B-B14F-4D97-AF65-F5344CB8AC3E}">
        <p14:creationId xmlns:p14="http://schemas.microsoft.com/office/powerpoint/2010/main" val="3477916823"/>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userDrawn="1">
  <p:cSld name="Legal Notices">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6B253D75-D37B-26DE-1E24-3909A732E4F7}"/>
              </a:ext>
            </a:extLst>
          </p:cNvPr>
          <p:cNvSpPr>
            <a:spLocks noGrp="1"/>
          </p:cNvSpPr>
          <p:nvPr>
            <p:ph type="body" sz="quarter" idx="13"/>
          </p:nvPr>
        </p:nvSpPr>
        <p:spPr>
          <a:xfrm>
            <a:off x="1833979" y="296671"/>
            <a:ext cx="7877391" cy="718968"/>
          </a:xfrm>
        </p:spPr>
        <p:txBody>
          <a:bodyPr/>
          <a:lstStyle>
            <a:lvl1pPr marL="0" indent="0">
              <a:spcBef>
                <a:spcPts val="0"/>
              </a:spcBef>
              <a:buNone/>
              <a:defRPr sz="1595" b="1" spc="-18" baseline="0">
                <a:solidFill>
                  <a:schemeClr val="tx1"/>
                </a:solidFill>
              </a:defRPr>
            </a:lvl1pPr>
            <a:lvl2pPr marL="0" indent="0">
              <a:spcBef>
                <a:spcPts val="0"/>
              </a:spcBef>
              <a:buNone/>
              <a:defRPr sz="1595" spc="-18" baseline="0">
                <a:solidFill>
                  <a:schemeClr val="tx1"/>
                </a:solidFill>
              </a:defRPr>
            </a:lvl2pPr>
            <a:lvl3pPr marL="446494" indent="0">
              <a:buNone/>
              <a:defRPr>
                <a:solidFill>
                  <a:srgbClr val="FF0000"/>
                </a:solidFill>
              </a:defRPr>
            </a:lvl3pPr>
            <a:lvl4pPr marL="574063" indent="0">
              <a:buNone/>
              <a:defRPr>
                <a:solidFill>
                  <a:srgbClr val="FF0000"/>
                </a:solidFill>
              </a:defRPr>
            </a:lvl4pPr>
            <a:lvl5pPr marL="701633" indent="0">
              <a:buNone/>
              <a:defRPr>
                <a:solidFill>
                  <a:srgbClr val="FF0000"/>
                </a:solidFill>
              </a:defRPr>
            </a:lvl5pPr>
          </a:lstStyle>
          <a:p>
            <a:pPr lvl="0"/>
            <a:r>
              <a:rPr lang="en-US"/>
              <a:t>Click to edit Master text styles</a:t>
            </a:r>
          </a:p>
          <a:p>
            <a:pPr lvl="1"/>
            <a:r>
              <a:rPr lang="en-US"/>
              <a:t>Second level</a:t>
            </a:r>
          </a:p>
        </p:txBody>
      </p:sp>
      <p:sp>
        <p:nvSpPr>
          <p:cNvPr id="13" name="Text Placeholder 12">
            <a:extLst>
              <a:ext uri="{FF2B5EF4-FFF2-40B4-BE49-F238E27FC236}">
                <a16:creationId xmlns:a16="http://schemas.microsoft.com/office/drawing/2014/main" id="{C12BDEA3-88A9-630F-7AED-DC9B8F8B8A1C}"/>
              </a:ext>
            </a:extLst>
          </p:cNvPr>
          <p:cNvSpPr>
            <a:spLocks noGrp="1"/>
          </p:cNvSpPr>
          <p:nvPr>
            <p:ph type="body" sz="quarter" idx="14"/>
          </p:nvPr>
        </p:nvSpPr>
        <p:spPr>
          <a:xfrm>
            <a:off x="1833979" y="1663300"/>
            <a:ext cx="2651113" cy="4070415"/>
          </a:xfrm>
        </p:spPr>
        <p:txBody>
          <a:bodyPr/>
          <a:lstStyle>
            <a:lvl1pPr>
              <a:spcBef>
                <a:spcPts val="0"/>
              </a:spcBef>
              <a:tabLst>
                <a:tab pos="2650258" algn="r"/>
              </a:tabLst>
              <a:defRPr sz="974" b="1" spc="-18" baseline="0">
                <a:solidFill>
                  <a:schemeClr val="tx1"/>
                </a:solidFill>
              </a:defRPr>
            </a:lvl1pPr>
            <a:lvl2pPr marL="0" indent="0">
              <a:spcBef>
                <a:spcPts val="0"/>
              </a:spcBef>
              <a:spcAft>
                <a:spcPts val="886"/>
              </a:spcAft>
              <a:buNone/>
              <a:tabLst>
                <a:tab pos="2650258" algn="r"/>
              </a:tabLst>
              <a:defRPr sz="974" spc="-18" baseline="0">
                <a:solidFill>
                  <a:schemeClr val="tx1"/>
                </a:solidFill>
              </a:defRPr>
            </a:lvl2pPr>
            <a:lvl3pPr marL="255139" indent="0">
              <a:buNone/>
              <a:defRPr>
                <a:solidFill>
                  <a:srgbClr val="FF0000"/>
                </a:solidFill>
              </a:defRPr>
            </a:lvl3pPr>
            <a:lvl4pPr>
              <a:defRPr>
                <a:solidFill>
                  <a:srgbClr val="FF0000"/>
                </a:solidFill>
              </a:defRPr>
            </a:lvl4pPr>
            <a:lvl5pPr>
              <a:defRPr>
                <a:solidFill>
                  <a:srgbClr val="FF0000"/>
                </a:solidFill>
              </a:defRPr>
            </a:lvl5pPr>
          </a:lstStyle>
          <a:p>
            <a:pPr lvl="0"/>
            <a:r>
              <a:rPr lang="en-US"/>
              <a:t>Click to edit Master text styles</a:t>
            </a:r>
          </a:p>
          <a:p>
            <a:pPr lvl="1"/>
            <a:r>
              <a:rPr lang="en-US"/>
              <a:t>Second level</a:t>
            </a:r>
          </a:p>
        </p:txBody>
      </p:sp>
      <p:sp>
        <p:nvSpPr>
          <p:cNvPr id="9" name="Text Placeholder 12">
            <a:extLst>
              <a:ext uri="{FF2B5EF4-FFF2-40B4-BE49-F238E27FC236}">
                <a16:creationId xmlns:a16="http://schemas.microsoft.com/office/drawing/2014/main" id="{97267CF9-3DAC-5D5C-C16C-DA5C0D5CD5E7}"/>
              </a:ext>
            </a:extLst>
          </p:cNvPr>
          <p:cNvSpPr>
            <a:spLocks noGrp="1"/>
          </p:cNvSpPr>
          <p:nvPr>
            <p:ph type="body" sz="quarter" idx="17"/>
          </p:nvPr>
        </p:nvSpPr>
        <p:spPr>
          <a:xfrm>
            <a:off x="4822634" y="1663300"/>
            <a:ext cx="2651113" cy="4070415"/>
          </a:xfrm>
        </p:spPr>
        <p:txBody>
          <a:bodyPr/>
          <a:lstStyle>
            <a:lvl1pPr>
              <a:spcBef>
                <a:spcPts val="0"/>
              </a:spcBef>
              <a:tabLst>
                <a:tab pos="2650258" algn="r"/>
              </a:tabLst>
              <a:defRPr sz="974" b="1" spc="-18" baseline="0">
                <a:solidFill>
                  <a:schemeClr val="tx1"/>
                </a:solidFill>
              </a:defRPr>
            </a:lvl1pPr>
            <a:lvl2pPr marL="0" indent="0">
              <a:spcBef>
                <a:spcPts val="0"/>
              </a:spcBef>
              <a:spcAft>
                <a:spcPts val="886"/>
              </a:spcAft>
              <a:buNone/>
              <a:tabLst>
                <a:tab pos="2650258" algn="r"/>
              </a:tabLst>
              <a:defRPr sz="974" spc="-18" baseline="0">
                <a:solidFill>
                  <a:schemeClr val="tx1"/>
                </a:solidFill>
              </a:defRPr>
            </a:lvl2pPr>
            <a:lvl3pPr marL="255139" indent="0">
              <a:buNone/>
              <a:defRPr>
                <a:solidFill>
                  <a:srgbClr val="FF0000"/>
                </a:solidFill>
              </a:defRPr>
            </a:lvl3pPr>
            <a:lvl4pPr>
              <a:defRPr>
                <a:solidFill>
                  <a:srgbClr val="FF0000"/>
                </a:solidFill>
              </a:defRPr>
            </a:lvl4pPr>
            <a:lvl5pPr>
              <a:defRPr>
                <a:solidFill>
                  <a:srgbClr val="FF0000"/>
                </a:solidFill>
              </a:defRPr>
            </a:lvl5pPr>
          </a:lstStyle>
          <a:p>
            <a:pPr lvl="0"/>
            <a:r>
              <a:rPr lang="en-US"/>
              <a:t>Click to edit Master text styles</a:t>
            </a:r>
          </a:p>
          <a:p>
            <a:pPr lvl="1"/>
            <a:r>
              <a:rPr lang="en-US"/>
              <a:t>Second level</a:t>
            </a:r>
          </a:p>
        </p:txBody>
      </p:sp>
      <p:sp>
        <p:nvSpPr>
          <p:cNvPr id="10" name="Text Placeholder 12">
            <a:extLst>
              <a:ext uri="{FF2B5EF4-FFF2-40B4-BE49-F238E27FC236}">
                <a16:creationId xmlns:a16="http://schemas.microsoft.com/office/drawing/2014/main" id="{29D0D3E7-6C1C-B37E-4729-FC3B4E67EF68}"/>
              </a:ext>
            </a:extLst>
          </p:cNvPr>
          <p:cNvSpPr>
            <a:spLocks noGrp="1"/>
          </p:cNvSpPr>
          <p:nvPr>
            <p:ph type="body" sz="quarter" idx="18"/>
          </p:nvPr>
        </p:nvSpPr>
        <p:spPr>
          <a:xfrm>
            <a:off x="7807069" y="1663300"/>
            <a:ext cx="2651113" cy="4070415"/>
          </a:xfrm>
        </p:spPr>
        <p:txBody>
          <a:bodyPr/>
          <a:lstStyle>
            <a:lvl1pPr>
              <a:spcBef>
                <a:spcPts val="0"/>
              </a:spcBef>
              <a:tabLst>
                <a:tab pos="2650258" algn="r"/>
              </a:tabLst>
              <a:defRPr sz="974" b="1" spc="-18" baseline="0">
                <a:solidFill>
                  <a:schemeClr val="tx1"/>
                </a:solidFill>
              </a:defRPr>
            </a:lvl1pPr>
            <a:lvl2pPr marL="0" indent="0">
              <a:spcBef>
                <a:spcPts val="0"/>
              </a:spcBef>
              <a:spcAft>
                <a:spcPts val="886"/>
              </a:spcAft>
              <a:buNone/>
              <a:tabLst>
                <a:tab pos="2650258" algn="r"/>
              </a:tabLst>
              <a:defRPr sz="974" spc="-18" baseline="0">
                <a:solidFill>
                  <a:schemeClr val="tx1"/>
                </a:solidFill>
              </a:defRPr>
            </a:lvl2pPr>
            <a:lvl3pPr marL="255139" indent="0">
              <a:buNone/>
              <a:defRPr>
                <a:solidFill>
                  <a:srgbClr val="FF0000"/>
                </a:solidFill>
              </a:defRPr>
            </a:lvl3pPr>
            <a:lvl4pPr>
              <a:defRPr>
                <a:solidFill>
                  <a:srgbClr val="FF0000"/>
                </a:solidFill>
              </a:defRPr>
            </a:lvl4pPr>
            <a:lvl5pPr>
              <a:defRPr>
                <a:solidFill>
                  <a:srgbClr val="FF0000"/>
                </a:solidFill>
              </a:defRPr>
            </a:lvl5pPr>
          </a:lstStyle>
          <a:p>
            <a:pPr lvl="0"/>
            <a:r>
              <a:rPr lang="en-US"/>
              <a:t>Click to edit Master text styles</a:t>
            </a:r>
          </a:p>
          <a:p>
            <a:pPr lvl="1"/>
            <a:r>
              <a:rPr lang="en-US"/>
              <a:t>Second level</a:t>
            </a:r>
          </a:p>
        </p:txBody>
      </p:sp>
      <p:sp>
        <p:nvSpPr>
          <p:cNvPr id="2" name="Date Placeholder 1">
            <a:extLst>
              <a:ext uri="{FF2B5EF4-FFF2-40B4-BE49-F238E27FC236}">
                <a16:creationId xmlns:a16="http://schemas.microsoft.com/office/drawing/2014/main" id="{63DA818D-29FF-F413-02B3-DFA15FEE0EBC}"/>
              </a:ext>
            </a:extLst>
          </p:cNvPr>
          <p:cNvSpPr>
            <a:spLocks noGrp="1"/>
          </p:cNvSpPr>
          <p:nvPr>
            <p:ph type="dt" sz="half" idx="19"/>
          </p:nvPr>
        </p:nvSpPr>
        <p:spPr>
          <a:xfrm>
            <a:off x="342115" y="1802350"/>
            <a:ext cx="1154675" cy="159500"/>
          </a:xfrm>
          <a:prstGeom prst="rect">
            <a:avLst/>
          </a:prstGeom>
        </p:spPr>
        <p:txBody>
          <a:bodyPr/>
          <a:lstStyle/>
          <a:p>
            <a:r>
              <a:rPr lang="en-US"/>
              <a:t>April 2023</a:t>
            </a:r>
            <a:endParaRPr lang="en-GB"/>
          </a:p>
        </p:txBody>
      </p:sp>
      <p:sp>
        <p:nvSpPr>
          <p:cNvPr id="3" name="Footer Placeholder 2">
            <a:extLst>
              <a:ext uri="{FF2B5EF4-FFF2-40B4-BE49-F238E27FC236}">
                <a16:creationId xmlns:a16="http://schemas.microsoft.com/office/drawing/2014/main" id="{63262F64-FBA9-8C89-3A18-133DE6F665E1}"/>
              </a:ext>
            </a:extLst>
          </p:cNvPr>
          <p:cNvSpPr>
            <a:spLocks noGrp="1"/>
          </p:cNvSpPr>
          <p:nvPr>
            <p:ph type="ftr" sz="quarter" idx="20"/>
          </p:nvPr>
        </p:nvSpPr>
        <p:spPr>
          <a:xfrm>
            <a:off x="341762" y="1958661"/>
            <a:ext cx="1154542" cy="1749405"/>
          </a:xfrm>
          <a:prstGeom prst="rect">
            <a:avLst/>
          </a:prstGeom>
        </p:spPr>
        <p:txBody>
          <a:bodyPr/>
          <a:lstStyle/>
          <a:p>
            <a:endParaRPr lang="en-GB"/>
          </a:p>
        </p:txBody>
      </p:sp>
      <p:sp>
        <p:nvSpPr>
          <p:cNvPr id="7" name="Slide Number Placeholder 6">
            <a:extLst>
              <a:ext uri="{FF2B5EF4-FFF2-40B4-BE49-F238E27FC236}">
                <a16:creationId xmlns:a16="http://schemas.microsoft.com/office/drawing/2014/main" id="{10FCD398-5133-F49D-E3D8-00E77F5703F1}"/>
              </a:ext>
            </a:extLst>
          </p:cNvPr>
          <p:cNvSpPr>
            <a:spLocks noGrp="1"/>
          </p:cNvSpPr>
          <p:nvPr>
            <p:ph type="sldNum" sz="quarter" idx="21"/>
          </p:nvPr>
        </p:nvSpPr>
        <p:spPr/>
        <p:txBody>
          <a:bodyPr/>
          <a:lstStyle/>
          <a:p>
            <a:r>
              <a:rPr lang="en-GB"/>
              <a:t>Page </a:t>
            </a:r>
            <a:fld id="{12F85B76-E480-4901-BAB3-25AC276908A3}" type="slidenum">
              <a:rPr lang="en-GB" smtClean="0"/>
              <a:pPr/>
              <a:t>‹#›</a:t>
            </a:fld>
            <a:endParaRPr lang="en-GB"/>
          </a:p>
        </p:txBody>
      </p:sp>
    </p:spTree>
    <p:extLst>
      <p:ext uri="{BB962C8B-B14F-4D97-AF65-F5344CB8AC3E}">
        <p14:creationId xmlns:p14="http://schemas.microsoft.com/office/powerpoint/2010/main" val="1440658488"/>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showMasterSp="0" preserve="1" userDrawn="1">
  <p:cSld name="Legal Notices Dark Green">
    <p:bg>
      <p:bgPr>
        <a:solidFill>
          <a:schemeClr val="tx1"/>
        </a:solidFill>
        <a:effectLst/>
      </p:bgPr>
    </p:bg>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6B253D75-D37B-26DE-1E24-3909A732E4F7}"/>
              </a:ext>
            </a:extLst>
          </p:cNvPr>
          <p:cNvSpPr>
            <a:spLocks noGrp="1"/>
          </p:cNvSpPr>
          <p:nvPr>
            <p:ph type="body" sz="quarter" idx="13"/>
          </p:nvPr>
        </p:nvSpPr>
        <p:spPr>
          <a:xfrm>
            <a:off x="1833979" y="296671"/>
            <a:ext cx="7877391" cy="718968"/>
          </a:xfrm>
        </p:spPr>
        <p:txBody>
          <a:bodyPr/>
          <a:lstStyle>
            <a:lvl1pPr marL="0" indent="0">
              <a:spcBef>
                <a:spcPts val="0"/>
              </a:spcBef>
              <a:buNone/>
              <a:defRPr sz="1595" b="1" spc="-18" baseline="0">
                <a:solidFill>
                  <a:schemeClr val="accent1"/>
                </a:solidFill>
              </a:defRPr>
            </a:lvl1pPr>
            <a:lvl2pPr marL="0" indent="0">
              <a:spcBef>
                <a:spcPts val="0"/>
              </a:spcBef>
              <a:buNone/>
              <a:defRPr sz="1595" spc="-18" baseline="0">
                <a:solidFill>
                  <a:schemeClr val="accent1"/>
                </a:solidFill>
              </a:defRPr>
            </a:lvl2pPr>
            <a:lvl3pPr marL="446494" indent="0">
              <a:buNone/>
              <a:defRPr>
                <a:solidFill>
                  <a:srgbClr val="FF0000"/>
                </a:solidFill>
              </a:defRPr>
            </a:lvl3pPr>
            <a:lvl4pPr marL="574063" indent="0">
              <a:buNone/>
              <a:defRPr>
                <a:solidFill>
                  <a:srgbClr val="FF0000"/>
                </a:solidFill>
              </a:defRPr>
            </a:lvl4pPr>
            <a:lvl5pPr marL="701633" indent="0">
              <a:buNone/>
              <a:defRPr>
                <a:solidFill>
                  <a:srgbClr val="FF0000"/>
                </a:solidFill>
              </a:defRPr>
            </a:lvl5pPr>
          </a:lstStyle>
          <a:p>
            <a:pPr lvl="0"/>
            <a:r>
              <a:rPr lang="en-US"/>
              <a:t>Click to edit Master text styles</a:t>
            </a:r>
          </a:p>
          <a:p>
            <a:pPr lvl="1"/>
            <a:r>
              <a:rPr lang="en-US"/>
              <a:t>Second level</a:t>
            </a:r>
          </a:p>
        </p:txBody>
      </p:sp>
      <p:sp>
        <p:nvSpPr>
          <p:cNvPr id="13" name="Text Placeholder 12">
            <a:extLst>
              <a:ext uri="{FF2B5EF4-FFF2-40B4-BE49-F238E27FC236}">
                <a16:creationId xmlns:a16="http://schemas.microsoft.com/office/drawing/2014/main" id="{C12BDEA3-88A9-630F-7AED-DC9B8F8B8A1C}"/>
              </a:ext>
            </a:extLst>
          </p:cNvPr>
          <p:cNvSpPr>
            <a:spLocks noGrp="1"/>
          </p:cNvSpPr>
          <p:nvPr>
            <p:ph type="body" sz="quarter" idx="14"/>
          </p:nvPr>
        </p:nvSpPr>
        <p:spPr>
          <a:xfrm>
            <a:off x="1833979" y="1663300"/>
            <a:ext cx="2651113" cy="4070415"/>
          </a:xfrm>
        </p:spPr>
        <p:txBody>
          <a:bodyPr/>
          <a:lstStyle>
            <a:lvl1pPr>
              <a:spcBef>
                <a:spcPts val="0"/>
              </a:spcBef>
              <a:tabLst>
                <a:tab pos="2650258" algn="r"/>
              </a:tabLst>
              <a:defRPr sz="974" b="1" spc="-18" baseline="0">
                <a:solidFill>
                  <a:schemeClr val="accent1"/>
                </a:solidFill>
              </a:defRPr>
            </a:lvl1pPr>
            <a:lvl2pPr marL="0" indent="0">
              <a:spcBef>
                <a:spcPts val="0"/>
              </a:spcBef>
              <a:spcAft>
                <a:spcPts val="886"/>
              </a:spcAft>
              <a:buNone/>
              <a:tabLst>
                <a:tab pos="2650258" algn="r"/>
              </a:tabLst>
              <a:defRPr sz="974" spc="-18" baseline="0">
                <a:solidFill>
                  <a:schemeClr val="accent1"/>
                </a:solidFill>
              </a:defRPr>
            </a:lvl2pPr>
            <a:lvl3pPr marL="255139" indent="0">
              <a:buNone/>
              <a:defRPr>
                <a:solidFill>
                  <a:srgbClr val="FF0000"/>
                </a:solidFill>
              </a:defRPr>
            </a:lvl3pPr>
            <a:lvl4pPr>
              <a:defRPr>
                <a:solidFill>
                  <a:srgbClr val="FF0000"/>
                </a:solidFill>
              </a:defRPr>
            </a:lvl4pPr>
            <a:lvl5pPr>
              <a:defRPr>
                <a:solidFill>
                  <a:srgbClr val="FF0000"/>
                </a:solidFill>
              </a:defRPr>
            </a:lvl5pPr>
          </a:lstStyle>
          <a:p>
            <a:pPr lvl="0"/>
            <a:r>
              <a:rPr lang="en-US"/>
              <a:t>Click to edit Master text styles</a:t>
            </a:r>
          </a:p>
          <a:p>
            <a:pPr lvl="1"/>
            <a:r>
              <a:rPr lang="en-US"/>
              <a:t>Second level</a:t>
            </a:r>
          </a:p>
        </p:txBody>
      </p:sp>
      <p:sp>
        <p:nvSpPr>
          <p:cNvPr id="9" name="Text Placeholder 12">
            <a:extLst>
              <a:ext uri="{FF2B5EF4-FFF2-40B4-BE49-F238E27FC236}">
                <a16:creationId xmlns:a16="http://schemas.microsoft.com/office/drawing/2014/main" id="{97267CF9-3DAC-5D5C-C16C-DA5C0D5CD5E7}"/>
              </a:ext>
            </a:extLst>
          </p:cNvPr>
          <p:cNvSpPr>
            <a:spLocks noGrp="1"/>
          </p:cNvSpPr>
          <p:nvPr>
            <p:ph type="body" sz="quarter" idx="17"/>
          </p:nvPr>
        </p:nvSpPr>
        <p:spPr>
          <a:xfrm>
            <a:off x="4822634" y="1663300"/>
            <a:ext cx="2651113" cy="4070415"/>
          </a:xfrm>
        </p:spPr>
        <p:txBody>
          <a:bodyPr/>
          <a:lstStyle>
            <a:lvl1pPr>
              <a:spcBef>
                <a:spcPts val="0"/>
              </a:spcBef>
              <a:tabLst>
                <a:tab pos="2650258" algn="r"/>
              </a:tabLst>
              <a:defRPr sz="974" b="1" spc="-18" baseline="0">
                <a:solidFill>
                  <a:schemeClr val="accent1"/>
                </a:solidFill>
              </a:defRPr>
            </a:lvl1pPr>
            <a:lvl2pPr marL="0" indent="0">
              <a:spcBef>
                <a:spcPts val="0"/>
              </a:spcBef>
              <a:spcAft>
                <a:spcPts val="886"/>
              </a:spcAft>
              <a:buNone/>
              <a:tabLst>
                <a:tab pos="2650258" algn="r"/>
              </a:tabLst>
              <a:defRPr sz="974" spc="-18" baseline="0">
                <a:solidFill>
                  <a:schemeClr val="accent1"/>
                </a:solidFill>
              </a:defRPr>
            </a:lvl2pPr>
            <a:lvl3pPr marL="255139" indent="0">
              <a:buNone/>
              <a:defRPr>
                <a:solidFill>
                  <a:srgbClr val="FF0000"/>
                </a:solidFill>
              </a:defRPr>
            </a:lvl3pPr>
            <a:lvl4pPr>
              <a:defRPr>
                <a:solidFill>
                  <a:srgbClr val="FF0000"/>
                </a:solidFill>
              </a:defRPr>
            </a:lvl4pPr>
            <a:lvl5pPr>
              <a:defRPr>
                <a:solidFill>
                  <a:srgbClr val="FF0000"/>
                </a:solidFill>
              </a:defRPr>
            </a:lvl5pPr>
          </a:lstStyle>
          <a:p>
            <a:pPr lvl="0"/>
            <a:r>
              <a:rPr lang="en-US"/>
              <a:t>Click to edit Master text styles</a:t>
            </a:r>
          </a:p>
          <a:p>
            <a:pPr lvl="1"/>
            <a:r>
              <a:rPr lang="en-US"/>
              <a:t>Second level</a:t>
            </a:r>
          </a:p>
        </p:txBody>
      </p:sp>
      <p:sp>
        <p:nvSpPr>
          <p:cNvPr id="10" name="Text Placeholder 12">
            <a:extLst>
              <a:ext uri="{FF2B5EF4-FFF2-40B4-BE49-F238E27FC236}">
                <a16:creationId xmlns:a16="http://schemas.microsoft.com/office/drawing/2014/main" id="{29D0D3E7-6C1C-B37E-4729-FC3B4E67EF68}"/>
              </a:ext>
            </a:extLst>
          </p:cNvPr>
          <p:cNvSpPr>
            <a:spLocks noGrp="1"/>
          </p:cNvSpPr>
          <p:nvPr>
            <p:ph type="body" sz="quarter" idx="18"/>
          </p:nvPr>
        </p:nvSpPr>
        <p:spPr>
          <a:xfrm>
            <a:off x="7807069" y="1663300"/>
            <a:ext cx="2651113" cy="4070415"/>
          </a:xfrm>
        </p:spPr>
        <p:txBody>
          <a:bodyPr/>
          <a:lstStyle>
            <a:lvl1pPr>
              <a:spcBef>
                <a:spcPts val="0"/>
              </a:spcBef>
              <a:tabLst>
                <a:tab pos="2650258" algn="r"/>
              </a:tabLst>
              <a:defRPr sz="974" b="1" spc="-18" baseline="0">
                <a:solidFill>
                  <a:schemeClr val="accent1"/>
                </a:solidFill>
              </a:defRPr>
            </a:lvl1pPr>
            <a:lvl2pPr marL="0" indent="0">
              <a:spcBef>
                <a:spcPts val="0"/>
              </a:spcBef>
              <a:spcAft>
                <a:spcPts val="886"/>
              </a:spcAft>
              <a:buNone/>
              <a:tabLst>
                <a:tab pos="2650258" algn="r"/>
              </a:tabLst>
              <a:defRPr sz="974" spc="-18" baseline="0">
                <a:solidFill>
                  <a:schemeClr val="accent1"/>
                </a:solidFill>
              </a:defRPr>
            </a:lvl2pPr>
            <a:lvl3pPr marL="255139" indent="0">
              <a:buNone/>
              <a:defRPr>
                <a:solidFill>
                  <a:srgbClr val="FF0000"/>
                </a:solidFill>
              </a:defRPr>
            </a:lvl3pPr>
            <a:lvl4pPr>
              <a:defRPr>
                <a:solidFill>
                  <a:srgbClr val="FF0000"/>
                </a:solidFill>
              </a:defRPr>
            </a:lvl4pPr>
            <a:lvl5pPr>
              <a:defRPr>
                <a:solidFill>
                  <a:srgbClr val="FF0000"/>
                </a:solidFill>
              </a:defRPr>
            </a:lvl5pPr>
          </a:lstStyle>
          <a:p>
            <a:pPr lvl="0"/>
            <a:r>
              <a:rPr lang="en-US"/>
              <a:t>Click to edit Master text styles</a:t>
            </a:r>
          </a:p>
          <a:p>
            <a:pPr lvl="1"/>
            <a:r>
              <a:rPr lang="en-US"/>
              <a:t>Second level</a:t>
            </a:r>
          </a:p>
        </p:txBody>
      </p:sp>
      <p:sp>
        <p:nvSpPr>
          <p:cNvPr id="2" name="Date Placeholder 1">
            <a:extLst>
              <a:ext uri="{FF2B5EF4-FFF2-40B4-BE49-F238E27FC236}">
                <a16:creationId xmlns:a16="http://schemas.microsoft.com/office/drawing/2014/main" id="{63DA818D-29FF-F413-02B3-DFA15FEE0EBC}"/>
              </a:ext>
            </a:extLst>
          </p:cNvPr>
          <p:cNvSpPr>
            <a:spLocks noGrp="1"/>
          </p:cNvSpPr>
          <p:nvPr>
            <p:ph type="dt" sz="half" idx="19"/>
          </p:nvPr>
        </p:nvSpPr>
        <p:spPr>
          <a:xfrm>
            <a:off x="342115" y="1802350"/>
            <a:ext cx="1154675" cy="159500"/>
          </a:xfrm>
          <a:prstGeom prst="rect">
            <a:avLst/>
          </a:prstGeom>
        </p:spPr>
        <p:txBody>
          <a:bodyPr/>
          <a:lstStyle>
            <a:lvl1pPr>
              <a:defRPr>
                <a:solidFill>
                  <a:schemeClr val="accent1"/>
                </a:solidFill>
              </a:defRPr>
            </a:lvl1pPr>
          </a:lstStyle>
          <a:p>
            <a:r>
              <a:rPr lang="en-US"/>
              <a:t>April 2023</a:t>
            </a:r>
            <a:endParaRPr lang="en-GB"/>
          </a:p>
        </p:txBody>
      </p:sp>
      <p:sp>
        <p:nvSpPr>
          <p:cNvPr id="3" name="Footer Placeholder 2">
            <a:extLst>
              <a:ext uri="{FF2B5EF4-FFF2-40B4-BE49-F238E27FC236}">
                <a16:creationId xmlns:a16="http://schemas.microsoft.com/office/drawing/2014/main" id="{63262F64-FBA9-8C89-3A18-133DE6F665E1}"/>
              </a:ext>
            </a:extLst>
          </p:cNvPr>
          <p:cNvSpPr>
            <a:spLocks noGrp="1"/>
          </p:cNvSpPr>
          <p:nvPr>
            <p:ph type="ftr" sz="quarter" idx="20"/>
          </p:nvPr>
        </p:nvSpPr>
        <p:spPr>
          <a:xfrm>
            <a:off x="341762" y="1958661"/>
            <a:ext cx="1154542" cy="1749405"/>
          </a:xfrm>
          <a:prstGeom prst="rect">
            <a:avLst/>
          </a:prstGeom>
        </p:spPr>
        <p:txBody>
          <a:bodyPr/>
          <a:lstStyle>
            <a:lvl1pPr>
              <a:defRPr>
                <a:solidFill>
                  <a:schemeClr val="accent1"/>
                </a:solidFill>
              </a:defRPr>
            </a:lvl1pPr>
          </a:lstStyle>
          <a:p>
            <a:endParaRPr lang="en-GB"/>
          </a:p>
        </p:txBody>
      </p:sp>
      <p:sp>
        <p:nvSpPr>
          <p:cNvPr id="7" name="Slide Number Placeholder 6">
            <a:extLst>
              <a:ext uri="{FF2B5EF4-FFF2-40B4-BE49-F238E27FC236}">
                <a16:creationId xmlns:a16="http://schemas.microsoft.com/office/drawing/2014/main" id="{10FCD398-5133-F49D-E3D8-00E77F5703F1}"/>
              </a:ext>
            </a:extLst>
          </p:cNvPr>
          <p:cNvSpPr>
            <a:spLocks noGrp="1"/>
          </p:cNvSpPr>
          <p:nvPr>
            <p:ph type="sldNum" sz="quarter" idx="21"/>
          </p:nvPr>
        </p:nvSpPr>
        <p:spPr/>
        <p:txBody>
          <a:bodyPr/>
          <a:lstStyle>
            <a:lvl1pPr>
              <a:defRPr>
                <a:solidFill>
                  <a:schemeClr val="accent1"/>
                </a:solidFill>
              </a:defRPr>
            </a:lvl1pPr>
          </a:lstStyle>
          <a:p>
            <a:r>
              <a:rPr lang="en-GB"/>
              <a:t>Page </a:t>
            </a:r>
            <a:fld id="{12F85B76-E480-4901-BAB3-25AC276908A3}" type="slidenum">
              <a:rPr lang="en-GB" smtClean="0"/>
              <a:pPr/>
              <a:t>‹#›</a:t>
            </a:fld>
            <a:endParaRPr lang="en-GB"/>
          </a:p>
        </p:txBody>
      </p:sp>
      <p:pic>
        <p:nvPicPr>
          <p:cNvPr id="4" name="Graphic 3">
            <a:extLst>
              <a:ext uri="{FF2B5EF4-FFF2-40B4-BE49-F238E27FC236}">
                <a16:creationId xmlns:a16="http://schemas.microsoft.com/office/drawing/2014/main" id="{E785C365-1CD9-1F86-9BA2-A81D36DA56D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41762" y="5370341"/>
            <a:ext cx="1065570" cy="365227"/>
          </a:xfrm>
          <a:prstGeom prst="rect">
            <a:avLst/>
          </a:prstGeom>
        </p:spPr>
      </p:pic>
      <p:cxnSp>
        <p:nvCxnSpPr>
          <p:cNvPr id="5" name="Straight Connector 4">
            <a:extLst>
              <a:ext uri="{FF2B5EF4-FFF2-40B4-BE49-F238E27FC236}">
                <a16:creationId xmlns:a16="http://schemas.microsoft.com/office/drawing/2014/main" id="{8B0D0089-98D9-77D5-01B0-ED39214EDD6D}"/>
              </a:ext>
            </a:extLst>
          </p:cNvPr>
          <p:cNvCxnSpPr>
            <a:cxnSpLocks/>
          </p:cNvCxnSpPr>
          <p:nvPr userDrawn="1"/>
        </p:nvCxnSpPr>
        <p:spPr>
          <a:xfrm>
            <a:off x="1665208" y="341829"/>
            <a:ext cx="0" cy="5393739"/>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C759E43C-2311-588A-E152-E9B02144442F}"/>
              </a:ext>
            </a:extLst>
          </p:cNvPr>
          <p:cNvCxnSpPr/>
          <p:nvPr userDrawn="1"/>
        </p:nvCxnSpPr>
        <p:spPr>
          <a:xfrm>
            <a:off x="341762" y="1683821"/>
            <a:ext cx="1154675"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42871261"/>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showMasterSp="0" preserve="1" userDrawn="1">
  <p:cSld name="End Slide">
    <p:bg>
      <p:bgPr>
        <a:solidFill>
          <a:schemeClr val="bg1"/>
        </a:solidFill>
        <a:effectLst/>
      </p:bgPr>
    </p:bg>
    <p:spTree>
      <p:nvGrpSpPr>
        <p:cNvPr id="1" name=""/>
        <p:cNvGrpSpPr/>
        <p:nvPr/>
      </p:nvGrpSpPr>
      <p:grpSpPr>
        <a:xfrm>
          <a:off x="0" y="0"/>
          <a:ext cx="0" cy="0"/>
          <a:chOff x="0" y="0"/>
          <a:chExt cx="0" cy="0"/>
        </a:xfrm>
      </p:grpSpPr>
      <p:pic>
        <p:nvPicPr>
          <p:cNvPr id="15" name="Graphic 14">
            <a:extLst>
              <a:ext uri="{FF2B5EF4-FFF2-40B4-BE49-F238E27FC236}">
                <a16:creationId xmlns:a16="http://schemas.microsoft.com/office/drawing/2014/main" id="{DBCCCAD9-9977-D3B4-F6BE-FF3CC7081D7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41762" y="5058498"/>
            <a:ext cx="1963060" cy="672844"/>
          </a:xfrm>
          <a:prstGeom prst="rect">
            <a:avLst/>
          </a:prstGeom>
        </p:spPr>
      </p:pic>
      <p:cxnSp>
        <p:nvCxnSpPr>
          <p:cNvPr id="16" name="Straight Connector 15">
            <a:extLst>
              <a:ext uri="{FF2B5EF4-FFF2-40B4-BE49-F238E27FC236}">
                <a16:creationId xmlns:a16="http://schemas.microsoft.com/office/drawing/2014/main" id="{9F0A9B91-301A-746C-B942-BDF6B4EC9450}"/>
              </a:ext>
            </a:extLst>
          </p:cNvPr>
          <p:cNvCxnSpPr>
            <a:cxnSpLocks/>
          </p:cNvCxnSpPr>
          <p:nvPr userDrawn="1"/>
        </p:nvCxnSpPr>
        <p:spPr>
          <a:xfrm>
            <a:off x="8388627" y="341829"/>
            <a:ext cx="0" cy="539373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AA88E3CA-3804-81DA-47B7-6B0BDF10D915}"/>
              </a:ext>
            </a:extLst>
          </p:cNvPr>
          <p:cNvSpPr>
            <a:spLocks noGrp="1"/>
          </p:cNvSpPr>
          <p:nvPr>
            <p:ph type="body" sz="quarter" idx="16"/>
          </p:nvPr>
        </p:nvSpPr>
        <p:spPr>
          <a:xfrm>
            <a:off x="8556694" y="1648655"/>
            <a:ext cx="1901488" cy="4110381"/>
          </a:xfrm>
        </p:spPr>
        <p:txBody>
          <a:bodyPr anchor="b" anchorCtr="0"/>
          <a:lstStyle>
            <a:lvl1pPr>
              <a:spcBef>
                <a:spcPts val="0"/>
              </a:spcBef>
              <a:defRPr sz="974" b="1" kern="1000" spc="-18" baseline="0"/>
            </a:lvl1pPr>
            <a:lvl2pPr marL="0" indent="0">
              <a:spcBef>
                <a:spcPts val="0"/>
              </a:spcBef>
              <a:spcAft>
                <a:spcPts val="886"/>
              </a:spcAft>
              <a:buNone/>
              <a:defRPr sz="974" kern="1000" spc="-18" baseline="0"/>
            </a:lvl2pPr>
            <a:lvl3pPr marL="255139" indent="0">
              <a:buNone/>
              <a:defRPr/>
            </a:lvl3pPr>
          </a:lstStyle>
          <a:p>
            <a:pPr lvl="0"/>
            <a:r>
              <a:rPr lang="en-US"/>
              <a:t>Click to edit Master text styles</a:t>
            </a:r>
          </a:p>
          <a:p>
            <a:pPr lvl="1"/>
            <a:r>
              <a:rPr lang="en-US"/>
              <a:t>Second level</a:t>
            </a:r>
          </a:p>
        </p:txBody>
      </p:sp>
      <p:sp>
        <p:nvSpPr>
          <p:cNvPr id="6" name="Text Placeholder 5">
            <a:extLst>
              <a:ext uri="{FF2B5EF4-FFF2-40B4-BE49-F238E27FC236}">
                <a16:creationId xmlns:a16="http://schemas.microsoft.com/office/drawing/2014/main" id="{EE1003C6-6ABE-519B-D19C-7297F7A0C68A}"/>
              </a:ext>
            </a:extLst>
          </p:cNvPr>
          <p:cNvSpPr>
            <a:spLocks noGrp="1"/>
          </p:cNvSpPr>
          <p:nvPr>
            <p:ph type="body" sz="quarter" idx="17"/>
          </p:nvPr>
        </p:nvSpPr>
        <p:spPr>
          <a:xfrm>
            <a:off x="341763" y="315102"/>
            <a:ext cx="2649706" cy="4065367"/>
          </a:xfrm>
        </p:spPr>
        <p:txBody>
          <a:bodyPr/>
          <a:lstStyle>
            <a:lvl1pPr>
              <a:spcBef>
                <a:spcPts val="886"/>
              </a:spcBef>
              <a:defRPr sz="974" kern="1000" spc="-18" baseline="0"/>
            </a:lvl1pPr>
            <a:lvl2pPr marL="0" indent="0">
              <a:buNone/>
              <a:defRPr sz="974"/>
            </a:lvl2pPr>
            <a:lvl3pPr>
              <a:defRPr sz="974"/>
            </a:lvl3pPr>
            <a:lvl4pPr>
              <a:defRPr sz="974"/>
            </a:lvl4pPr>
            <a:lvl5pPr>
              <a:defRPr sz="974"/>
            </a:lvl5pPr>
          </a:lstStyle>
          <a:p>
            <a:pPr lvl="0"/>
            <a:r>
              <a:rPr lang="en-US"/>
              <a:t>Click to edit Master text styles</a:t>
            </a:r>
          </a:p>
        </p:txBody>
      </p:sp>
    </p:spTree>
    <p:extLst>
      <p:ext uri="{BB962C8B-B14F-4D97-AF65-F5344CB8AC3E}">
        <p14:creationId xmlns:p14="http://schemas.microsoft.com/office/powerpoint/2010/main" val="835434077"/>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showMasterSp="0" preserve="1" userDrawn="1">
  <p:cSld name="End Slide Darl Green">
    <p:bg>
      <p:bgPr>
        <a:solidFill>
          <a:schemeClr val="tx1"/>
        </a:solidFill>
        <a:effectLst/>
      </p:bgPr>
    </p:bg>
    <p:spTree>
      <p:nvGrpSpPr>
        <p:cNvPr id="1" name=""/>
        <p:cNvGrpSpPr/>
        <p:nvPr/>
      </p:nvGrpSpPr>
      <p:grpSpPr>
        <a:xfrm>
          <a:off x="0" y="0"/>
          <a:ext cx="0" cy="0"/>
          <a:chOff x="0" y="0"/>
          <a:chExt cx="0" cy="0"/>
        </a:xfrm>
      </p:grpSpPr>
      <p:pic>
        <p:nvPicPr>
          <p:cNvPr id="15" name="Graphic 14">
            <a:extLst>
              <a:ext uri="{FF2B5EF4-FFF2-40B4-BE49-F238E27FC236}">
                <a16:creationId xmlns:a16="http://schemas.microsoft.com/office/drawing/2014/main" id="{DBCCCAD9-9977-D3B4-F6BE-FF3CC7081D7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41762" y="5058498"/>
            <a:ext cx="1963060" cy="672844"/>
          </a:xfrm>
          <a:prstGeom prst="rect">
            <a:avLst/>
          </a:prstGeom>
        </p:spPr>
      </p:pic>
      <p:cxnSp>
        <p:nvCxnSpPr>
          <p:cNvPr id="16" name="Straight Connector 15">
            <a:extLst>
              <a:ext uri="{FF2B5EF4-FFF2-40B4-BE49-F238E27FC236}">
                <a16:creationId xmlns:a16="http://schemas.microsoft.com/office/drawing/2014/main" id="{9F0A9B91-301A-746C-B942-BDF6B4EC9450}"/>
              </a:ext>
            </a:extLst>
          </p:cNvPr>
          <p:cNvCxnSpPr>
            <a:cxnSpLocks/>
          </p:cNvCxnSpPr>
          <p:nvPr userDrawn="1"/>
        </p:nvCxnSpPr>
        <p:spPr>
          <a:xfrm>
            <a:off x="8388627" y="341829"/>
            <a:ext cx="0" cy="5393739"/>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AA88E3CA-3804-81DA-47B7-6B0BDF10D915}"/>
              </a:ext>
            </a:extLst>
          </p:cNvPr>
          <p:cNvSpPr>
            <a:spLocks noGrp="1"/>
          </p:cNvSpPr>
          <p:nvPr>
            <p:ph type="body" sz="quarter" idx="16"/>
          </p:nvPr>
        </p:nvSpPr>
        <p:spPr>
          <a:xfrm>
            <a:off x="8556694" y="1648655"/>
            <a:ext cx="1901488" cy="4110381"/>
          </a:xfrm>
        </p:spPr>
        <p:txBody>
          <a:bodyPr anchor="b" anchorCtr="0"/>
          <a:lstStyle>
            <a:lvl1pPr>
              <a:spcBef>
                <a:spcPts val="0"/>
              </a:spcBef>
              <a:defRPr sz="974" b="1" kern="1000" spc="-18" baseline="0">
                <a:solidFill>
                  <a:schemeClr val="accent1"/>
                </a:solidFill>
              </a:defRPr>
            </a:lvl1pPr>
            <a:lvl2pPr marL="0" indent="0">
              <a:spcBef>
                <a:spcPts val="0"/>
              </a:spcBef>
              <a:spcAft>
                <a:spcPts val="886"/>
              </a:spcAft>
              <a:buNone/>
              <a:defRPr sz="974" kern="1000" spc="-18" baseline="0">
                <a:solidFill>
                  <a:schemeClr val="accent1"/>
                </a:solidFill>
              </a:defRPr>
            </a:lvl2pPr>
            <a:lvl3pPr marL="255139" indent="0">
              <a:buNone/>
              <a:defRPr/>
            </a:lvl3pPr>
          </a:lstStyle>
          <a:p>
            <a:pPr lvl="0"/>
            <a:r>
              <a:rPr lang="en-US"/>
              <a:t>Click to edit Master text styles</a:t>
            </a:r>
          </a:p>
          <a:p>
            <a:pPr lvl="1"/>
            <a:r>
              <a:rPr lang="en-US"/>
              <a:t>Second level</a:t>
            </a:r>
          </a:p>
        </p:txBody>
      </p:sp>
      <p:sp>
        <p:nvSpPr>
          <p:cNvPr id="6" name="Text Placeholder 5">
            <a:extLst>
              <a:ext uri="{FF2B5EF4-FFF2-40B4-BE49-F238E27FC236}">
                <a16:creationId xmlns:a16="http://schemas.microsoft.com/office/drawing/2014/main" id="{EE1003C6-6ABE-519B-D19C-7297F7A0C68A}"/>
              </a:ext>
            </a:extLst>
          </p:cNvPr>
          <p:cNvSpPr>
            <a:spLocks noGrp="1"/>
          </p:cNvSpPr>
          <p:nvPr>
            <p:ph type="body" sz="quarter" idx="17"/>
          </p:nvPr>
        </p:nvSpPr>
        <p:spPr>
          <a:xfrm>
            <a:off x="341763" y="315102"/>
            <a:ext cx="2649706" cy="4065367"/>
          </a:xfrm>
        </p:spPr>
        <p:txBody>
          <a:bodyPr/>
          <a:lstStyle>
            <a:lvl1pPr>
              <a:spcBef>
                <a:spcPts val="886"/>
              </a:spcBef>
              <a:defRPr sz="974" kern="1000" spc="-18" baseline="0">
                <a:solidFill>
                  <a:schemeClr val="accent1"/>
                </a:solidFill>
              </a:defRPr>
            </a:lvl1pPr>
            <a:lvl2pPr marL="0" indent="0">
              <a:buNone/>
              <a:defRPr sz="974"/>
            </a:lvl2pPr>
            <a:lvl3pPr>
              <a:defRPr sz="974"/>
            </a:lvl3pPr>
            <a:lvl4pPr>
              <a:defRPr sz="974"/>
            </a:lvl4pPr>
            <a:lvl5pPr>
              <a:defRPr sz="974"/>
            </a:lvl5pPr>
          </a:lstStyle>
          <a:p>
            <a:pPr lvl="0"/>
            <a:r>
              <a:rPr lang="en-US"/>
              <a:t>Click to edit Master text styles</a:t>
            </a:r>
          </a:p>
        </p:txBody>
      </p:sp>
    </p:spTree>
    <p:extLst>
      <p:ext uri="{BB962C8B-B14F-4D97-AF65-F5344CB8AC3E}">
        <p14:creationId xmlns:p14="http://schemas.microsoft.com/office/powerpoint/2010/main" val="409214421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nc slide">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a:xfrm>
            <a:off x="9823251" y="5592196"/>
            <a:ext cx="762000" cy="228600"/>
          </a:xfrm>
        </p:spPr>
        <p:txBody>
          <a:bodyPr/>
          <a:lstStyle>
            <a:lvl1pPr algn="r">
              <a:defRPr/>
            </a:lvl1pPr>
          </a:lstStyle>
          <a:p>
            <a:fld id="{F17889F7-7963-4A16-ADF8-FEE4D97DC541}" type="slidenum">
              <a:rPr lang="en-GB" smtClean="0"/>
              <a:pPr/>
              <a:t>‹#›</a:t>
            </a:fld>
            <a:endParaRPr lang="en-GB"/>
          </a:p>
        </p:txBody>
      </p:sp>
      <p:sp>
        <p:nvSpPr>
          <p:cNvPr id="7" name="Footer Placeholder 3"/>
          <p:cNvSpPr>
            <a:spLocks noGrp="1"/>
          </p:cNvSpPr>
          <p:nvPr>
            <p:ph type="ftr" sz="quarter" idx="10"/>
          </p:nvPr>
        </p:nvSpPr>
        <p:spPr>
          <a:xfrm>
            <a:off x="658292" y="5592196"/>
            <a:ext cx="8918847" cy="228600"/>
          </a:xfrm>
        </p:spPr>
        <p:txBody>
          <a:bodyPr/>
          <a:lstStyle>
            <a:lvl1pPr>
              <a:defRPr>
                <a:solidFill>
                  <a:schemeClr val="tx2"/>
                </a:solidFill>
              </a:defRPr>
            </a:lvl1pPr>
          </a:lstStyle>
          <a:p>
            <a:r>
              <a:rPr lang="en-US"/>
              <a:t>Global webinar for third-party providers</a:t>
            </a:r>
            <a:endParaRPr lang="en-GB" dirty="0"/>
          </a:p>
        </p:txBody>
      </p:sp>
    </p:spTree>
    <p:extLst>
      <p:ext uri="{BB962C8B-B14F-4D97-AF65-F5344CB8AC3E}">
        <p14:creationId xmlns:p14="http://schemas.microsoft.com/office/powerpoint/2010/main" val="2628520041"/>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showMasterSp="0" type="blank" preserve="1">
  <p:cSld name="Animated Swift logo">
    <p:spTree>
      <p:nvGrpSpPr>
        <p:cNvPr id="1" name=""/>
        <p:cNvGrpSpPr/>
        <p:nvPr/>
      </p:nvGrpSpPr>
      <p:grpSpPr>
        <a:xfrm>
          <a:off x="0" y="0"/>
          <a:ext cx="0" cy="0"/>
          <a:chOff x="0" y="0"/>
          <a:chExt cx="0" cy="0"/>
        </a:xfrm>
      </p:grpSpPr>
      <p:pic>
        <p:nvPicPr>
          <p:cNvPr id="2" name="Swift Logo 1 Dark Green on Peppermint">
            <a:hlinkClick r:id="" action="ppaction://media"/>
            <a:extLst>
              <a:ext uri="{FF2B5EF4-FFF2-40B4-BE49-F238E27FC236}">
                <a16:creationId xmlns:a16="http://schemas.microsoft.com/office/drawing/2014/main" id="{638A8473-6669-4105-B1DE-B3BF2A8143D1}"/>
              </a:ext>
            </a:extLst>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0" y="0"/>
            <a:ext cx="10801350" cy="6076950"/>
          </a:xfrm>
          <a:prstGeom prst="rect">
            <a:avLst/>
          </a:prstGeom>
        </p:spPr>
      </p:pic>
    </p:spTree>
    <p:extLst>
      <p:ext uri="{BB962C8B-B14F-4D97-AF65-F5344CB8AC3E}">
        <p14:creationId xmlns:p14="http://schemas.microsoft.com/office/powerpoint/2010/main" val="3149288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02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2"/>
                                        </p:tgtEl>
                                      </p:cBhvr>
                                    </p:cmd>
                                  </p:childTnLst>
                                </p:cTn>
                              </p:par>
                            </p:childTnLst>
                          </p:cTn>
                        </p:par>
                      </p:childTnLst>
                    </p:cTn>
                  </p:par>
                </p:childTnLst>
              </p:cTn>
              <p:nextCondLst>
                <p:cond evt="onClick" delay="0">
                  <p:tgtEl>
                    <p:spTgt spid="2"/>
                  </p:tgtEl>
                </p:cond>
              </p:nextCondLst>
            </p:seq>
            <p:video>
              <p:cMediaNode vol="80000">
                <p:cTn id="12" repeatCount="indefinite" fill="hold" display="0">
                  <p:stCondLst>
                    <p:cond delay="indefinite"/>
                  </p:stCondLst>
                </p:cTn>
                <p:tgtEl>
                  <p:spTgt spid="2"/>
                </p:tgtEl>
              </p:cMediaNode>
            </p:video>
          </p:childTnLst>
        </p:cTn>
      </p:par>
    </p:tnLst>
  </p:timing>
</p:sldLayout>
</file>

<file path=ppt/slideLayouts/slideLayout351.xml><?xml version="1.0" encoding="utf-8"?>
<p:sldLayout xmlns:a="http://schemas.openxmlformats.org/drawingml/2006/main" xmlns:r="http://schemas.openxmlformats.org/officeDocument/2006/relationships" xmlns:p="http://schemas.openxmlformats.org/presentationml/2006/main" showMasterSp="0" type="blank" preserve="1">
  <p:cSld name="Swift logo on peppermint">
    <p:bg>
      <p:bgPr>
        <a:solidFill>
          <a:schemeClr val="accent1"/>
        </a:solidFill>
        <a:effectLst/>
      </p:bgPr>
    </p:bg>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ADFAFE0A-E7CC-4B29-8159-52510B014D2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214924" y="2271429"/>
            <a:ext cx="4450156" cy="1534092"/>
          </a:xfrm>
          <a:prstGeom prst="rect">
            <a:avLst/>
          </a:prstGeom>
        </p:spPr>
      </p:pic>
    </p:spTree>
    <p:extLst>
      <p:ext uri="{BB962C8B-B14F-4D97-AF65-F5344CB8AC3E}">
        <p14:creationId xmlns:p14="http://schemas.microsoft.com/office/powerpoint/2010/main" val="468210864"/>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E0F860-2588-3E35-2A77-EE77CBE4268B}"/>
              </a:ext>
            </a:extLst>
          </p:cNvPr>
          <p:cNvSpPr>
            <a:spLocks noGrp="1"/>
          </p:cNvSpPr>
          <p:nvPr>
            <p:ph type="ctrTitle"/>
          </p:nvPr>
        </p:nvSpPr>
        <p:spPr>
          <a:xfrm>
            <a:off x="341763" y="272900"/>
            <a:ext cx="7468120" cy="2768388"/>
          </a:xfrm>
        </p:spPr>
        <p:txBody>
          <a:bodyPr anchor="t" anchorCtr="0"/>
          <a:lstStyle>
            <a:lvl1pPr algn="l">
              <a:lnSpc>
                <a:spcPct val="86000"/>
              </a:lnSpc>
              <a:defRPr sz="6201" b="0" spc="-159" baseline="0">
                <a:solidFill>
                  <a:schemeClr val="tx1"/>
                </a:solidFill>
                <a:latin typeface="+mj-lt"/>
              </a:defRPr>
            </a:lvl1pPr>
          </a:lstStyle>
          <a:p>
            <a:r>
              <a:rPr lang="en-US"/>
              <a:t>Click to edit Master title style</a:t>
            </a:r>
            <a:endParaRPr lang="en-GB"/>
          </a:p>
        </p:txBody>
      </p:sp>
      <p:sp>
        <p:nvSpPr>
          <p:cNvPr id="12" name="Date Placeholder 11">
            <a:extLst>
              <a:ext uri="{FF2B5EF4-FFF2-40B4-BE49-F238E27FC236}">
                <a16:creationId xmlns:a16="http://schemas.microsoft.com/office/drawing/2014/main" id="{5F7DEBDE-80C5-7B77-B246-60D2F7639FC1}"/>
              </a:ext>
            </a:extLst>
          </p:cNvPr>
          <p:cNvSpPr>
            <a:spLocks noGrp="1"/>
          </p:cNvSpPr>
          <p:nvPr>
            <p:ph type="dt" sz="half" idx="14"/>
          </p:nvPr>
        </p:nvSpPr>
        <p:spPr>
          <a:xfrm>
            <a:off x="8556695" y="5215228"/>
            <a:ext cx="1902419" cy="223300"/>
          </a:xfrm>
          <a:prstGeom prst="rect">
            <a:avLst/>
          </a:prstGeom>
        </p:spPr>
        <p:txBody>
          <a:bodyPr/>
          <a:lstStyle>
            <a:lvl1pPr>
              <a:defRPr sz="1240" spc="-18" baseline="0">
                <a:latin typeface="+mn-lt"/>
              </a:defRPr>
            </a:lvl1pPr>
          </a:lstStyle>
          <a:p>
            <a:r>
              <a:rPr lang="en-US"/>
              <a:t>April 2023</a:t>
            </a:r>
            <a:endParaRPr lang="en-GB"/>
          </a:p>
        </p:txBody>
      </p:sp>
      <p:pic>
        <p:nvPicPr>
          <p:cNvPr id="15" name="Graphic 14">
            <a:extLst>
              <a:ext uri="{FF2B5EF4-FFF2-40B4-BE49-F238E27FC236}">
                <a16:creationId xmlns:a16="http://schemas.microsoft.com/office/drawing/2014/main" id="{DBCCCAD9-9977-D3B4-F6BE-FF3CC7081D7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41762" y="5058498"/>
            <a:ext cx="1963060" cy="672844"/>
          </a:xfrm>
          <a:prstGeom prst="rect">
            <a:avLst/>
          </a:prstGeom>
        </p:spPr>
      </p:pic>
      <p:cxnSp>
        <p:nvCxnSpPr>
          <p:cNvPr id="16" name="Straight Connector 15">
            <a:extLst>
              <a:ext uri="{FF2B5EF4-FFF2-40B4-BE49-F238E27FC236}">
                <a16:creationId xmlns:a16="http://schemas.microsoft.com/office/drawing/2014/main" id="{9F0A9B91-301A-746C-B942-BDF6B4EC9450}"/>
              </a:ext>
            </a:extLst>
          </p:cNvPr>
          <p:cNvCxnSpPr>
            <a:cxnSpLocks/>
          </p:cNvCxnSpPr>
          <p:nvPr userDrawn="1"/>
        </p:nvCxnSpPr>
        <p:spPr>
          <a:xfrm>
            <a:off x="8388627" y="341829"/>
            <a:ext cx="0" cy="539373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Text Placeholder 18">
            <a:extLst>
              <a:ext uri="{FF2B5EF4-FFF2-40B4-BE49-F238E27FC236}">
                <a16:creationId xmlns:a16="http://schemas.microsoft.com/office/drawing/2014/main" id="{A213FA65-CE19-FAA1-082E-8B30946F1ED2}"/>
              </a:ext>
            </a:extLst>
          </p:cNvPr>
          <p:cNvSpPr>
            <a:spLocks noGrp="1"/>
          </p:cNvSpPr>
          <p:nvPr>
            <p:ph type="body" sz="quarter" idx="16" hasCustomPrompt="1"/>
          </p:nvPr>
        </p:nvSpPr>
        <p:spPr>
          <a:xfrm>
            <a:off x="8556694" y="4380662"/>
            <a:ext cx="1902895" cy="823020"/>
          </a:xfrm>
        </p:spPr>
        <p:txBody>
          <a:bodyPr anchor="b" anchorCtr="0"/>
          <a:lstStyle>
            <a:lvl1pPr marL="0" indent="0">
              <a:spcBef>
                <a:spcPts val="0"/>
              </a:spcBef>
              <a:buNone/>
              <a:defRPr sz="1240" spc="-18" baseline="0">
                <a:solidFill>
                  <a:schemeClr val="tx1"/>
                </a:solidFill>
              </a:defRPr>
            </a:lvl1pPr>
            <a:lvl2pPr marL="255139" indent="0">
              <a:buNone/>
              <a:defRPr/>
            </a:lvl2pPr>
          </a:lstStyle>
          <a:p>
            <a:pPr lvl="0"/>
            <a:r>
              <a:rPr lang="en-US"/>
              <a:t>Presentation to [Name]</a:t>
            </a:r>
          </a:p>
        </p:txBody>
      </p:sp>
      <p:sp>
        <p:nvSpPr>
          <p:cNvPr id="8" name="Text Placeholder 7">
            <a:extLst>
              <a:ext uri="{FF2B5EF4-FFF2-40B4-BE49-F238E27FC236}">
                <a16:creationId xmlns:a16="http://schemas.microsoft.com/office/drawing/2014/main" id="{0D0AA942-7BEC-239F-53CF-391491F48F1D}"/>
              </a:ext>
            </a:extLst>
          </p:cNvPr>
          <p:cNvSpPr>
            <a:spLocks noGrp="1"/>
          </p:cNvSpPr>
          <p:nvPr>
            <p:ph type="body" sz="quarter" idx="18" hasCustomPrompt="1"/>
          </p:nvPr>
        </p:nvSpPr>
        <p:spPr>
          <a:xfrm>
            <a:off x="8556694" y="5545583"/>
            <a:ext cx="1902895" cy="223300"/>
          </a:xfrm>
        </p:spPr>
        <p:txBody>
          <a:bodyPr anchor="b" anchorCtr="0"/>
          <a:lstStyle>
            <a:lvl1pPr>
              <a:spcBef>
                <a:spcPts val="0"/>
              </a:spcBef>
              <a:defRPr sz="1240" spc="-18" baseline="0"/>
            </a:lvl1pPr>
          </a:lstStyle>
          <a:p>
            <a:pPr lvl="0"/>
            <a:r>
              <a:rPr lang="en-US"/>
              <a:t>Confidentiality: Restricted</a:t>
            </a:r>
          </a:p>
        </p:txBody>
      </p:sp>
    </p:spTree>
    <p:extLst>
      <p:ext uri="{BB962C8B-B14F-4D97-AF65-F5344CB8AC3E}">
        <p14:creationId xmlns:p14="http://schemas.microsoft.com/office/powerpoint/2010/main" val="2685553323"/>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showMasterSp="0" preserve="1" userDrawn="1">
  <p:cSld name="Title Slide Option 1">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E0F860-2588-3E35-2A77-EE77CBE4268B}"/>
              </a:ext>
            </a:extLst>
          </p:cNvPr>
          <p:cNvSpPr>
            <a:spLocks noGrp="1"/>
          </p:cNvSpPr>
          <p:nvPr>
            <p:ph type="ctrTitle"/>
          </p:nvPr>
        </p:nvSpPr>
        <p:spPr>
          <a:xfrm>
            <a:off x="341763" y="272900"/>
            <a:ext cx="7468120" cy="2768388"/>
          </a:xfrm>
        </p:spPr>
        <p:txBody>
          <a:bodyPr anchor="t" anchorCtr="0"/>
          <a:lstStyle>
            <a:lvl1pPr algn="l">
              <a:lnSpc>
                <a:spcPct val="86000"/>
              </a:lnSpc>
              <a:defRPr sz="6201" b="0" spc="-159" baseline="0">
                <a:solidFill>
                  <a:schemeClr val="accent1"/>
                </a:solidFill>
                <a:latin typeface="+mj-lt"/>
              </a:defRPr>
            </a:lvl1pPr>
          </a:lstStyle>
          <a:p>
            <a:r>
              <a:rPr lang="en-US"/>
              <a:t>Click to edit Master title style</a:t>
            </a:r>
            <a:endParaRPr lang="en-GB"/>
          </a:p>
        </p:txBody>
      </p:sp>
      <p:sp>
        <p:nvSpPr>
          <p:cNvPr id="12" name="Date Placeholder 11">
            <a:extLst>
              <a:ext uri="{FF2B5EF4-FFF2-40B4-BE49-F238E27FC236}">
                <a16:creationId xmlns:a16="http://schemas.microsoft.com/office/drawing/2014/main" id="{5F7DEBDE-80C5-7B77-B246-60D2F7639FC1}"/>
              </a:ext>
            </a:extLst>
          </p:cNvPr>
          <p:cNvSpPr>
            <a:spLocks noGrp="1"/>
          </p:cNvSpPr>
          <p:nvPr>
            <p:ph type="dt" sz="half" idx="14"/>
          </p:nvPr>
        </p:nvSpPr>
        <p:spPr>
          <a:xfrm>
            <a:off x="8556695" y="5215228"/>
            <a:ext cx="1902419" cy="223300"/>
          </a:xfrm>
          <a:prstGeom prst="rect">
            <a:avLst/>
          </a:prstGeom>
        </p:spPr>
        <p:txBody>
          <a:bodyPr/>
          <a:lstStyle>
            <a:lvl1pPr>
              <a:defRPr sz="1240" spc="-18" baseline="0">
                <a:solidFill>
                  <a:schemeClr val="accent1"/>
                </a:solidFill>
                <a:latin typeface="+mn-lt"/>
              </a:defRPr>
            </a:lvl1pPr>
          </a:lstStyle>
          <a:p>
            <a:r>
              <a:rPr lang="en-US"/>
              <a:t>April 2023</a:t>
            </a:r>
            <a:endParaRPr lang="en-GB"/>
          </a:p>
        </p:txBody>
      </p:sp>
      <p:pic>
        <p:nvPicPr>
          <p:cNvPr id="15" name="Graphic 14">
            <a:extLst>
              <a:ext uri="{FF2B5EF4-FFF2-40B4-BE49-F238E27FC236}">
                <a16:creationId xmlns:a16="http://schemas.microsoft.com/office/drawing/2014/main" id="{DBCCCAD9-9977-D3B4-F6BE-FF3CC7081D7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41762" y="5058498"/>
            <a:ext cx="1963060" cy="672844"/>
          </a:xfrm>
          <a:prstGeom prst="rect">
            <a:avLst/>
          </a:prstGeom>
        </p:spPr>
      </p:pic>
      <p:cxnSp>
        <p:nvCxnSpPr>
          <p:cNvPr id="16" name="Straight Connector 15">
            <a:extLst>
              <a:ext uri="{FF2B5EF4-FFF2-40B4-BE49-F238E27FC236}">
                <a16:creationId xmlns:a16="http://schemas.microsoft.com/office/drawing/2014/main" id="{9F0A9B91-301A-746C-B942-BDF6B4EC9450}"/>
              </a:ext>
            </a:extLst>
          </p:cNvPr>
          <p:cNvCxnSpPr>
            <a:cxnSpLocks/>
          </p:cNvCxnSpPr>
          <p:nvPr userDrawn="1"/>
        </p:nvCxnSpPr>
        <p:spPr>
          <a:xfrm>
            <a:off x="8388627" y="341829"/>
            <a:ext cx="0" cy="5393739"/>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9" name="Text Placeholder 18">
            <a:extLst>
              <a:ext uri="{FF2B5EF4-FFF2-40B4-BE49-F238E27FC236}">
                <a16:creationId xmlns:a16="http://schemas.microsoft.com/office/drawing/2014/main" id="{A213FA65-CE19-FAA1-082E-8B30946F1ED2}"/>
              </a:ext>
            </a:extLst>
          </p:cNvPr>
          <p:cNvSpPr>
            <a:spLocks noGrp="1"/>
          </p:cNvSpPr>
          <p:nvPr>
            <p:ph type="body" sz="quarter" idx="16" hasCustomPrompt="1"/>
          </p:nvPr>
        </p:nvSpPr>
        <p:spPr>
          <a:xfrm>
            <a:off x="8556694" y="4380662"/>
            <a:ext cx="1902895" cy="823020"/>
          </a:xfrm>
        </p:spPr>
        <p:txBody>
          <a:bodyPr anchor="b" anchorCtr="0"/>
          <a:lstStyle>
            <a:lvl1pPr marL="0" indent="0">
              <a:spcBef>
                <a:spcPts val="0"/>
              </a:spcBef>
              <a:buNone/>
              <a:defRPr sz="1240" spc="-18" baseline="0">
                <a:solidFill>
                  <a:schemeClr val="accent1"/>
                </a:solidFill>
              </a:defRPr>
            </a:lvl1pPr>
            <a:lvl2pPr marL="255139" indent="0">
              <a:buNone/>
              <a:defRPr/>
            </a:lvl2pPr>
          </a:lstStyle>
          <a:p>
            <a:pPr lvl="0"/>
            <a:r>
              <a:rPr lang="en-US"/>
              <a:t>Presentation to [Name]</a:t>
            </a:r>
          </a:p>
        </p:txBody>
      </p:sp>
      <p:sp>
        <p:nvSpPr>
          <p:cNvPr id="8" name="Text Placeholder 7">
            <a:extLst>
              <a:ext uri="{FF2B5EF4-FFF2-40B4-BE49-F238E27FC236}">
                <a16:creationId xmlns:a16="http://schemas.microsoft.com/office/drawing/2014/main" id="{0D0AA942-7BEC-239F-53CF-391491F48F1D}"/>
              </a:ext>
            </a:extLst>
          </p:cNvPr>
          <p:cNvSpPr>
            <a:spLocks noGrp="1"/>
          </p:cNvSpPr>
          <p:nvPr>
            <p:ph type="body" sz="quarter" idx="18" hasCustomPrompt="1"/>
          </p:nvPr>
        </p:nvSpPr>
        <p:spPr>
          <a:xfrm>
            <a:off x="8556694" y="5545583"/>
            <a:ext cx="1902895" cy="223300"/>
          </a:xfrm>
        </p:spPr>
        <p:txBody>
          <a:bodyPr anchor="b" anchorCtr="0"/>
          <a:lstStyle>
            <a:lvl1pPr>
              <a:spcBef>
                <a:spcPts val="0"/>
              </a:spcBef>
              <a:defRPr sz="1240" spc="-18" baseline="0">
                <a:solidFill>
                  <a:schemeClr val="accent1"/>
                </a:solidFill>
              </a:defRPr>
            </a:lvl1pPr>
          </a:lstStyle>
          <a:p>
            <a:pPr lvl="0"/>
            <a:r>
              <a:rPr lang="en-US"/>
              <a:t>Confidentiality: Restricted</a:t>
            </a:r>
          </a:p>
        </p:txBody>
      </p:sp>
    </p:spTree>
    <p:extLst>
      <p:ext uri="{BB962C8B-B14F-4D97-AF65-F5344CB8AC3E}">
        <p14:creationId xmlns:p14="http://schemas.microsoft.com/office/powerpoint/2010/main" val="4055041142"/>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userDrawn="1">
  <p:cSld name="Hello">
    <p:bg>
      <p:bgPr>
        <a:solidFill>
          <a:schemeClr val="accent1"/>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0A1FAB8-27ED-1E2F-3993-5C167B8282EF}"/>
              </a:ext>
            </a:extLst>
          </p:cNvPr>
          <p:cNvSpPr>
            <a:spLocks noGrp="1"/>
          </p:cNvSpPr>
          <p:nvPr>
            <p:ph type="dt" sz="half" idx="14"/>
          </p:nvPr>
        </p:nvSpPr>
        <p:spPr>
          <a:xfrm>
            <a:off x="342115" y="1802350"/>
            <a:ext cx="1154675" cy="159500"/>
          </a:xfrm>
          <a:prstGeom prst="rect">
            <a:avLst/>
          </a:prstGeom>
        </p:spPr>
        <p:txBody>
          <a:bodyPr/>
          <a:lstStyle/>
          <a:p>
            <a:r>
              <a:rPr lang="en-US"/>
              <a:t>April 2023</a:t>
            </a:r>
            <a:endParaRPr lang="en-GB"/>
          </a:p>
        </p:txBody>
      </p:sp>
      <p:sp>
        <p:nvSpPr>
          <p:cNvPr id="3" name="Footer Placeholder 2">
            <a:extLst>
              <a:ext uri="{FF2B5EF4-FFF2-40B4-BE49-F238E27FC236}">
                <a16:creationId xmlns:a16="http://schemas.microsoft.com/office/drawing/2014/main" id="{7BEEAE22-DF48-A956-23E9-AB9E30CF74A3}"/>
              </a:ext>
            </a:extLst>
          </p:cNvPr>
          <p:cNvSpPr>
            <a:spLocks noGrp="1"/>
          </p:cNvSpPr>
          <p:nvPr>
            <p:ph type="ftr" sz="quarter" idx="15"/>
          </p:nvPr>
        </p:nvSpPr>
        <p:spPr>
          <a:xfrm>
            <a:off x="341762" y="1958661"/>
            <a:ext cx="1154542" cy="1749405"/>
          </a:xfrm>
          <a:prstGeom prst="rect">
            <a:avLst/>
          </a:prstGeom>
        </p:spPr>
        <p:txBody>
          <a:bodyPr/>
          <a:lstStyle/>
          <a:p>
            <a:endParaRPr lang="en-GB"/>
          </a:p>
        </p:txBody>
      </p:sp>
      <p:sp>
        <p:nvSpPr>
          <p:cNvPr id="7" name="Slide Number Placeholder 6">
            <a:extLst>
              <a:ext uri="{FF2B5EF4-FFF2-40B4-BE49-F238E27FC236}">
                <a16:creationId xmlns:a16="http://schemas.microsoft.com/office/drawing/2014/main" id="{65C7B62D-11FF-8078-8662-454E803412AF}"/>
              </a:ext>
            </a:extLst>
          </p:cNvPr>
          <p:cNvSpPr>
            <a:spLocks noGrp="1"/>
          </p:cNvSpPr>
          <p:nvPr>
            <p:ph type="sldNum" sz="quarter" idx="16"/>
          </p:nvPr>
        </p:nvSpPr>
        <p:spPr/>
        <p:txBody>
          <a:bodyPr/>
          <a:lstStyle/>
          <a:p>
            <a:r>
              <a:rPr lang="en-GB"/>
              <a:t>Page </a:t>
            </a:r>
            <a:fld id="{12F85B76-E480-4901-BAB3-25AC276908A3}" type="slidenum">
              <a:rPr lang="en-GB" smtClean="0"/>
              <a:pPr/>
              <a:t>‹#›</a:t>
            </a:fld>
            <a:endParaRPr lang="en-GB"/>
          </a:p>
        </p:txBody>
      </p:sp>
      <p:sp>
        <p:nvSpPr>
          <p:cNvPr id="4" name="TextBox 3">
            <a:extLst>
              <a:ext uri="{FF2B5EF4-FFF2-40B4-BE49-F238E27FC236}">
                <a16:creationId xmlns:a16="http://schemas.microsoft.com/office/drawing/2014/main" id="{7D66E734-9505-72E2-96AC-D8DCCE3F478E}"/>
              </a:ext>
            </a:extLst>
          </p:cNvPr>
          <p:cNvSpPr txBox="1"/>
          <p:nvPr userDrawn="1"/>
        </p:nvSpPr>
        <p:spPr>
          <a:xfrm>
            <a:off x="1828354" y="159500"/>
            <a:ext cx="2378547" cy="1314422"/>
          </a:xfrm>
          <a:prstGeom prst="rect">
            <a:avLst/>
          </a:prstGeom>
        </p:spPr>
        <p:txBody>
          <a:bodyPr wrap="square" lIns="0" tIns="0" rIns="0" bIns="0" rtlCol="0">
            <a:noAutofit/>
          </a:bodyPr>
          <a:lstStyle/>
          <a:p>
            <a:pPr algn="l">
              <a:lnSpc>
                <a:spcPct val="98000"/>
              </a:lnSpc>
            </a:pPr>
            <a:r>
              <a:rPr lang="en-GB" sz="6201" err="1">
                <a:latin typeface="+mj-lt"/>
              </a:rPr>
              <a:t>Hello</a:t>
            </a:r>
          </a:p>
        </p:txBody>
      </p:sp>
    </p:spTree>
    <p:extLst>
      <p:ext uri="{BB962C8B-B14F-4D97-AF65-F5344CB8AC3E}">
        <p14:creationId xmlns:p14="http://schemas.microsoft.com/office/powerpoint/2010/main" val="165685016"/>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userDrawn="1">
  <p:cSld name="Contents">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6B253D75-D37B-26DE-1E24-3909A732E4F7}"/>
              </a:ext>
            </a:extLst>
          </p:cNvPr>
          <p:cNvSpPr>
            <a:spLocks noGrp="1"/>
          </p:cNvSpPr>
          <p:nvPr>
            <p:ph type="body" sz="quarter" idx="13"/>
          </p:nvPr>
        </p:nvSpPr>
        <p:spPr>
          <a:xfrm>
            <a:off x="1833979" y="296671"/>
            <a:ext cx="7877391" cy="718968"/>
          </a:xfrm>
        </p:spPr>
        <p:txBody>
          <a:bodyPr/>
          <a:lstStyle>
            <a:lvl1pPr marL="0" indent="0">
              <a:spcBef>
                <a:spcPts val="0"/>
              </a:spcBef>
              <a:buNone/>
              <a:defRPr sz="1595" b="1" spc="-18" baseline="0">
                <a:solidFill>
                  <a:schemeClr val="tx1"/>
                </a:solidFill>
              </a:defRPr>
            </a:lvl1pPr>
            <a:lvl2pPr marL="0" indent="0">
              <a:spcBef>
                <a:spcPts val="0"/>
              </a:spcBef>
              <a:buNone/>
              <a:defRPr sz="1595" spc="-18" baseline="0">
                <a:solidFill>
                  <a:schemeClr val="tx1"/>
                </a:solidFill>
              </a:defRPr>
            </a:lvl2pPr>
            <a:lvl3pPr marL="446494" indent="0">
              <a:buNone/>
              <a:defRPr>
                <a:solidFill>
                  <a:srgbClr val="FF0000"/>
                </a:solidFill>
              </a:defRPr>
            </a:lvl3pPr>
            <a:lvl4pPr marL="574063" indent="0">
              <a:buNone/>
              <a:defRPr>
                <a:solidFill>
                  <a:srgbClr val="FF0000"/>
                </a:solidFill>
              </a:defRPr>
            </a:lvl4pPr>
            <a:lvl5pPr marL="701633" indent="0">
              <a:buNone/>
              <a:defRPr>
                <a:solidFill>
                  <a:srgbClr val="FF0000"/>
                </a:solidFill>
              </a:defRPr>
            </a:lvl5pPr>
          </a:lstStyle>
          <a:p>
            <a:pPr lvl="0"/>
            <a:r>
              <a:rPr lang="en-US"/>
              <a:t>Click to edit Master text styles</a:t>
            </a:r>
          </a:p>
          <a:p>
            <a:pPr lvl="1"/>
            <a:r>
              <a:rPr lang="en-US"/>
              <a:t>Second level</a:t>
            </a:r>
          </a:p>
        </p:txBody>
      </p:sp>
      <p:sp>
        <p:nvSpPr>
          <p:cNvPr id="13" name="Text Placeholder 12">
            <a:extLst>
              <a:ext uri="{FF2B5EF4-FFF2-40B4-BE49-F238E27FC236}">
                <a16:creationId xmlns:a16="http://schemas.microsoft.com/office/drawing/2014/main" id="{C12BDEA3-88A9-630F-7AED-DC9B8F8B8A1C}"/>
              </a:ext>
            </a:extLst>
          </p:cNvPr>
          <p:cNvSpPr>
            <a:spLocks noGrp="1"/>
          </p:cNvSpPr>
          <p:nvPr>
            <p:ph type="body" sz="quarter" idx="14"/>
          </p:nvPr>
        </p:nvSpPr>
        <p:spPr>
          <a:xfrm>
            <a:off x="1833979" y="1644185"/>
            <a:ext cx="2651113" cy="4089530"/>
          </a:xfrm>
        </p:spPr>
        <p:txBody>
          <a:bodyPr/>
          <a:lstStyle>
            <a:lvl1pPr>
              <a:spcBef>
                <a:spcPts val="0"/>
              </a:spcBef>
              <a:tabLst>
                <a:tab pos="2650258" algn="r"/>
              </a:tabLst>
              <a:defRPr sz="1595" b="1" spc="-18" baseline="0">
                <a:solidFill>
                  <a:schemeClr val="tx1"/>
                </a:solidFill>
              </a:defRPr>
            </a:lvl1pPr>
            <a:lvl2pPr marL="0" indent="0">
              <a:spcBef>
                <a:spcPts val="0"/>
              </a:spcBef>
              <a:buNone/>
              <a:tabLst>
                <a:tab pos="2650258" algn="r"/>
              </a:tabLst>
              <a:defRPr sz="1595" spc="-18" baseline="0">
                <a:solidFill>
                  <a:schemeClr val="tx1"/>
                </a:solidFill>
              </a:defRPr>
            </a:lvl2pPr>
            <a:lvl3pPr marL="255139" indent="0">
              <a:buNone/>
              <a:defRPr>
                <a:solidFill>
                  <a:srgbClr val="FF0000"/>
                </a:solidFill>
              </a:defRPr>
            </a:lvl3pPr>
            <a:lvl4pPr>
              <a:defRPr>
                <a:solidFill>
                  <a:srgbClr val="FF0000"/>
                </a:solidFill>
              </a:defRPr>
            </a:lvl4pPr>
            <a:lvl5pPr>
              <a:defRPr>
                <a:solidFill>
                  <a:srgbClr val="FF0000"/>
                </a:solidFill>
              </a:defRPr>
            </a:lvl5pPr>
          </a:lstStyle>
          <a:p>
            <a:pPr lvl="0"/>
            <a:r>
              <a:rPr lang="en-US"/>
              <a:t>Click to edit Master text styles</a:t>
            </a:r>
          </a:p>
          <a:p>
            <a:pPr lvl="1"/>
            <a:r>
              <a:rPr lang="en-US"/>
              <a:t>Second level</a:t>
            </a:r>
          </a:p>
        </p:txBody>
      </p:sp>
      <p:sp>
        <p:nvSpPr>
          <p:cNvPr id="7" name="Text Placeholder 12">
            <a:extLst>
              <a:ext uri="{FF2B5EF4-FFF2-40B4-BE49-F238E27FC236}">
                <a16:creationId xmlns:a16="http://schemas.microsoft.com/office/drawing/2014/main" id="{BB9FDA76-8E8F-6107-C449-B5F79D997D40}"/>
              </a:ext>
            </a:extLst>
          </p:cNvPr>
          <p:cNvSpPr>
            <a:spLocks noGrp="1"/>
          </p:cNvSpPr>
          <p:nvPr>
            <p:ph type="body" sz="quarter" idx="15"/>
          </p:nvPr>
        </p:nvSpPr>
        <p:spPr>
          <a:xfrm>
            <a:off x="4822634" y="1644185"/>
            <a:ext cx="2651113" cy="4089530"/>
          </a:xfrm>
        </p:spPr>
        <p:txBody>
          <a:bodyPr/>
          <a:lstStyle>
            <a:lvl1pPr>
              <a:spcBef>
                <a:spcPts val="0"/>
              </a:spcBef>
              <a:tabLst>
                <a:tab pos="2650258" algn="r"/>
              </a:tabLst>
              <a:defRPr sz="1595" b="1" spc="-18" baseline="0">
                <a:solidFill>
                  <a:schemeClr val="tx1"/>
                </a:solidFill>
              </a:defRPr>
            </a:lvl1pPr>
            <a:lvl2pPr marL="0" indent="0">
              <a:spcBef>
                <a:spcPts val="0"/>
              </a:spcBef>
              <a:buNone/>
              <a:tabLst>
                <a:tab pos="2650258" algn="r"/>
              </a:tabLst>
              <a:defRPr sz="1595" spc="-18" baseline="0">
                <a:solidFill>
                  <a:schemeClr val="tx1"/>
                </a:solidFill>
              </a:defRPr>
            </a:lvl2pPr>
            <a:lvl3pPr marL="255139" indent="0">
              <a:buNone/>
              <a:defRPr>
                <a:solidFill>
                  <a:srgbClr val="FF0000"/>
                </a:solidFill>
              </a:defRPr>
            </a:lvl3pPr>
            <a:lvl4pPr>
              <a:defRPr>
                <a:solidFill>
                  <a:srgbClr val="FF0000"/>
                </a:solidFill>
              </a:defRPr>
            </a:lvl4pPr>
            <a:lvl5pPr>
              <a:defRPr>
                <a:solidFill>
                  <a:srgbClr val="FF0000"/>
                </a:solidFill>
              </a:defRPr>
            </a:lvl5pPr>
          </a:lstStyle>
          <a:p>
            <a:pPr lvl="0"/>
            <a:r>
              <a:rPr lang="en-US"/>
              <a:t>Click to edit Master text styles</a:t>
            </a:r>
          </a:p>
          <a:p>
            <a:pPr lvl="1"/>
            <a:r>
              <a:rPr lang="en-US"/>
              <a:t>Second level</a:t>
            </a:r>
          </a:p>
        </p:txBody>
      </p:sp>
      <p:sp>
        <p:nvSpPr>
          <p:cNvPr id="8" name="Text Placeholder 12">
            <a:extLst>
              <a:ext uri="{FF2B5EF4-FFF2-40B4-BE49-F238E27FC236}">
                <a16:creationId xmlns:a16="http://schemas.microsoft.com/office/drawing/2014/main" id="{7B3A2108-D089-72FC-2F0F-B2FD8FBEBA6C}"/>
              </a:ext>
            </a:extLst>
          </p:cNvPr>
          <p:cNvSpPr>
            <a:spLocks noGrp="1"/>
          </p:cNvSpPr>
          <p:nvPr>
            <p:ph type="body" sz="quarter" idx="16"/>
          </p:nvPr>
        </p:nvSpPr>
        <p:spPr>
          <a:xfrm>
            <a:off x="7807069" y="1644185"/>
            <a:ext cx="2651113" cy="4089530"/>
          </a:xfrm>
        </p:spPr>
        <p:txBody>
          <a:bodyPr/>
          <a:lstStyle>
            <a:lvl1pPr>
              <a:spcBef>
                <a:spcPts val="0"/>
              </a:spcBef>
              <a:tabLst>
                <a:tab pos="2650258" algn="r"/>
              </a:tabLst>
              <a:defRPr sz="1595" b="1" spc="-18" baseline="0">
                <a:solidFill>
                  <a:schemeClr val="tx1"/>
                </a:solidFill>
              </a:defRPr>
            </a:lvl1pPr>
            <a:lvl2pPr marL="0" indent="0">
              <a:spcBef>
                <a:spcPts val="0"/>
              </a:spcBef>
              <a:buNone/>
              <a:tabLst>
                <a:tab pos="2650258" algn="r"/>
              </a:tabLst>
              <a:defRPr sz="1595" spc="-18" baseline="0">
                <a:solidFill>
                  <a:schemeClr val="tx1"/>
                </a:solidFill>
              </a:defRPr>
            </a:lvl2pPr>
            <a:lvl3pPr marL="255139" indent="0">
              <a:buNone/>
              <a:defRPr>
                <a:solidFill>
                  <a:srgbClr val="FF0000"/>
                </a:solidFill>
              </a:defRPr>
            </a:lvl3pPr>
            <a:lvl4pPr>
              <a:defRPr>
                <a:solidFill>
                  <a:srgbClr val="FF0000"/>
                </a:solidFill>
              </a:defRPr>
            </a:lvl4pPr>
            <a:lvl5pPr>
              <a:defRPr>
                <a:solidFill>
                  <a:srgbClr val="FF0000"/>
                </a:solidFill>
              </a:defRPr>
            </a:lvl5pPr>
          </a:lstStyle>
          <a:p>
            <a:pPr lvl="0"/>
            <a:r>
              <a:rPr lang="en-US"/>
              <a:t>Click to edit Master text styles</a:t>
            </a:r>
          </a:p>
          <a:p>
            <a:pPr lvl="1"/>
            <a:r>
              <a:rPr lang="en-US"/>
              <a:t>Second level</a:t>
            </a:r>
          </a:p>
        </p:txBody>
      </p:sp>
      <p:sp>
        <p:nvSpPr>
          <p:cNvPr id="2" name="Date Placeholder 1">
            <a:extLst>
              <a:ext uri="{FF2B5EF4-FFF2-40B4-BE49-F238E27FC236}">
                <a16:creationId xmlns:a16="http://schemas.microsoft.com/office/drawing/2014/main" id="{B1D84DDC-13B6-9791-E29D-DBEBE16EA3A8}"/>
              </a:ext>
            </a:extLst>
          </p:cNvPr>
          <p:cNvSpPr>
            <a:spLocks noGrp="1"/>
          </p:cNvSpPr>
          <p:nvPr>
            <p:ph type="dt" sz="half" idx="17"/>
          </p:nvPr>
        </p:nvSpPr>
        <p:spPr>
          <a:xfrm>
            <a:off x="342115" y="1802350"/>
            <a:ext cx="1154675" cy="159500"/>
          </a:xfrm>
          <a:prstGeom prst="rect">
            <a:avLst/>
          </a:prstGeom>
        </p:spPr>
        <p:txBody>
          <a:bodyPr/>
          <a:lstStyle/>
          <a:p>
            <a:r>
              <a:rPr lang="en-US"/>
              <a:t>April 2023</a:t>
            </a:r>
            <a:endParaRPr lang="en-GB"/>
          </a:p>
        </p:txBody>
      </p:sp>
      <p:sp>
        <p:nvSpPr>
          <p:cNvPr id="3" name="Footer Placeholder 2">
            <a:extLst>
              <a:ext uri="{FF2B5EF4-FFF2-40B4-BE49-F238E27FC236}">
                <a16:creationId xmlns:a16="http://schemas.microsoft.com/office/drawing/2014/main" id="{C8A0DBD5-AD34-C33B-61E6-56D70145B837}"/>
              </a:ext>
            </a:extLst>
          </p:cNvPr>
          <p:cNvSpPr>
            <a:spLocks noGrp="1"/>
          </p:cNvSpPr>
          <p:nvPr>
            <p:ph type="ftr" sz="quarter" idx="18"/>
          </p:nvPr>
        </p:nvSpPr>
        <p:spPr>
          <a:xfrm>
            <a:off x="341762" y="1958661"/>
            <a:ext cx="1154542" cy="1749405"/>
          </a:xfrm>
          <a:prstGeom prst="rect">
            <a:avLst/>
          </a:prstGeom>
        </p:spPr>
        <p:txBody>
          <a:bodyPr/>
          <a:lstStyle/>
          <a:p>
            <a:endParaRPr lang="en-GB"/>
          </a:p>
        </p:txBody>
      </p:sp>
      <p:sp>
        <p:nvSpPr>
          <p:cNvPr id="9" name="Slide Number Placeholder 8">
            <a:extLst>
              <a:ext uri="{FF2B5EF4-FFF2-40B4-BE49-F238E27FC236}">
                <a16:creationId xmlns:a16="http://schemas.microsoft.com/office/drawing/2014/main" id="{9D7224CC-DA07-F5F2-76DD-8AAB05217CDF}"/>
              </a:ext>
            </a:extLst>
          </p:cNvPr>
          <p:cNvSpPr>
            <a:spLocks noGrp="1"/>
          </p:cNvSpPr>
          <p:nvPr>
            <p:ph type="sldNum" sz="quarter" idx="19"/>
          </p:nvPr>
        </p:nvSpPr>
        <p:spPr/>
        <p:txBody>
          <a:bodyPr/>
          <a:lstStyle/>
          <a:p>
            <a:r>
              <a:rPr lang="en-GB"/>
              <a:t>Page </a:t>
            </a:r>
            <a:fld id="{12F85B76-E480-4901-BAB3-25AC276908A3}" type="slidenum">
              <a:rPr lang="en-GB" smtClean="0"/>
              <a:pPr/>
              <a:t>‹#›</a:t>
            </a:fld>
            <a:endParaRPr lang="en-GB"/>
          </a:p>
        </p:txBody>
      </p:sp>
    </p:spTree>
    <p:extLst>
      <p:ext uri="{BB962C8B-B14F-4D97-AF65-F5344CB8AC3E}">
        <p14:creationId xmlns:p14="http://schemas.microsoft.com/office/powerpoint/2010/main" val="1063669770"/>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6B253D75-D37B-26DE-1E24-3909A732E4F7}"/>
              </a:ext>
            </a:extLst>
          </p:cNvPr>
          <p:cNvSpPr>
            <a:spLocks noGrp="1"/>
          </p:cNvSpPr>
          <p:nvPr>
            <p:ph type="body" sz="quarter" idx="13"/>
          </p:nvPr>
        </p:nvSpPr>
        <p:spPr>
          <a:xfrm>
            <a:off x="1833979" y="296671"/>
            <a:ext cx="7877391" cy="718968"/>
          </a:xfrm>
        </p:spPr>
        <p:txBody>
          <a:bodyPr/>
          <a:lstStyle>
            <a:lvl1pPr marL="0" indent="0">
              <a:spcBef>
                <a:spcPts val="0"/>
              </a:spcBef>
              <a:buNone/>
              <a:defRPr sz="1595" b="1" spc="-18" baseline="0">
                <a:solidFill>
                  <a:schemeClr val="tx1"/>
                </a:solidFill>
              </a:defRPr>
            </a:lvl1pPr>
            <a:lvl2pPr marL="0" indent="0">
              <a:spcBef>
                <a:spcPts val="0"/>
              </a:spcBef>
              <a:buNone/>
              <a:defRPr sz="1595" spc="-18" baseline="0">
                <a:solidFill>
                  <a:schemeClr val="tx1"/>
                </a:solidFill>
              </a:defRPr>
            </a:lvl2pPr>
            <a:lvl3pPr marL="446494" indent="0">
              <a:buNone/>
              <a:defRPr>
                <a:solidFill>
                  <a:srgbClr val="FF0000"/>
                </a:solidFill>
              </a:defRPr>
            </a:lvl3pPr>
            <a:lvl4pPr marL="574063" indent="0">
              <a:buNone/>
              <a:defRPr>
                <a:solidFill>
                  <a:srgbClr val="FF0000"/>
                </a:solidFill>
              </a:defRPr>
            </a:lvl4pPr>
            <a:lvl5pPr marL="701633" indent="0">
              <a:buNone/>
              <a:defRPr>
                <a:solidFill>
                  <a:srgbClr val="FF0000"/>
                </a:solidFill>
              </a:defRPr>
            </a:lvl5pPr>
          </a:lstStyle>
          <a:p>
            <a:pPr lvl="0"/>
            <a:r>
              <a:rPr lang="en-US"/>
              <a:t>Click to edit Master text styles</a:t>
            </a:r>
          </a:p>
          <a:p>
            <a:pPr lvl="1"/>
            <a:r>
              <a:rPr lang="en-US"/>
              <a:t>Second level</a:t>
            </a:r>
          </a:p>
        </p:txBody>
      </p:sp>
      <p:sp>
        <p:nvSpPr>
          <p:cNvPr id="13" name="Text Placeholder 12">
            <a:extLst>
              <a:ext uri="{FF2B5EF4-FFF2-40B4-BE49-F238E27FC236}">
                <a16:creationId xmlns:a16="http://schemas.microsoft.com/office/drawing/2014/main" id="{C12BDEA3-88A9-630F-7AED-DC9B8F8B8A1C}"/>
              </a:ext>
            </a:extLst>
          </p:cNvPr>
          <p:cNvSpPr>
            <a:spLocks noGrp="1"/>
          </p:cNvSpPr>
          <p:nvPr>
            <p:ph type="body" sz="quarter" idx="14" hasCustomPrompt="1"/>
          </p:nvPr>
        </p:nvSpPr>
        <p:spPr>
          <a:xfrm>
            <a:off x="1833979" y="1617330"/>
            <a:ext cx="7130579" cy="4116385"/>
          </a:xfrm>
        </p:spPr>
        <p:txBody>
          <a:bodyPr/>
          <a:lstStyle>
            <a:lvl1pPr marL="398655" indent="-398655">
              <a:spcBef>
                <a:spcPts val="886"/>
              </a:spcBef>
              <a:buFont typeface="+mj-lt"/>
              <a:buAutoNum type="arabicPeriod"/>
              <a:tabLst>
                <a:tab pos="2649594" algn="r"/>
              </a:tabLst>
              <a:defRPr sz="2303" b="0">
                <a:solidFill>
                  <a:schemeClr val="tx1"/>
                </a:solidFill>
                <a:latin typeface="+mj-lt"/>
              </a:defRPr>
            </a:lvl1pPr>
            <a:lvl2pPr marL="398655" indent="0">
              <a:spcBef>
                <a:spcPts val="0"/>
              </a:spcBef>
              <a:buNone/>
              <a:tabLst>
                <a:tab pos="2650258" algn="r"/>
              </a:tabLst>
              <a:defRPr sz="1595" spc="-18" baseline="0">
                <a:solidFill>
                  <a:schemeClr val="tx1"/>
                </a:solidFill>
              </a:defRPr>
            </a:lvl2pPr>
            <a:lvl3pPr marL="255139" indent="0">
              <a:buNone/>
              <a:defRPr>
                <a:solidFill>
                  <a:srgbClr val="FF0000"/>
                </a:solidFill>
              </a:defRPr>
            </a:lvl3pPr>
            <a:lvl4pPr>
              <a:defRPr>
                <a:solidFill>
                  <a:srgbClr val="FF0000"/>
                </a:solidFill>
              </a:defRPr>
            </a:lvl4pPr>
            <a:lvl5pPr>
              <a:defRPr>
                <a:solidFill>
                  <a:srgbClr val="FF0000"/>
                </a:solidFill>
              </a:defRPr>
            </a:lvl5pPr>
          </a:lstStyle>
          <a:p>
            <a:pPr lvl="0"/>
            <a:r>
              <a:rPr lang="en-US"/>
              <a:t>Item one</a:t>
            </a:r>
          </a:p>
          <a:p>
            <a:pPr lvl="1"/>
            <a:r>
              <a:rPr lang="en-US"/>
              <a:t>Second level</a:t>
            </a:r>
          </a:p>
        </p:txBody>
      </p:sp>
      <p:sp>
        <p:nvSpPr>
          <p:cNvPr id="2" name="Date Placeholder 1">
            <a:extLst>
              <a:ext uri="{FF2B5EF4-FFF2-40B4-BE49-F238E27FC236}">
                <a16:creationId xmlns:a16="http://schemas.microsoft.com/office/drawing/2014/main" id="{B1D84DDC-13B6-9791-E29D-DBEBE16EA3A8}"/>
              </a:ext>
            </a:extLst>
          </p:cNvPr>
          <p:cNvSpPr>
            <a:spLocks noGrp="1"/>
          </p:cNvSpPr>
          <p:nvPr>
            <p:ph type="dt" sz="half" idx="17"/>
          </p:nvPr>
        </p:nvSpPr>
        <p:spPr>
          <a:xfrm>
            <a:off x="342115" y="1802350"/>
            <a:ext cx="1154675" cy="159500"/>
          </a:xfrm>
          <a:prstGeom prst="rect">
            <a:avLst/>
          </a:prstGeom>
        </p:spPr>
        <p:txBody>
          <a:bodyPr/>
          <a:lstStyle/>
          <a:p>
            <a:r>
              <a:rPr lang="en-US"/>
              <a:t>April 2023</a:t>
            </a:r>
            <a:endParaRPr lang="en-GB"/>
          </a:p>
        </p:txBody>
      </p:sp>
      <p:sp>
        <p:nvSpPr>
          <p:cNvPr id="3" name="Footer Placeholder 2">
            <a:extLst>
              <a:ext uri="{FF2B5EF4-FFF2-40B4-BE49-F238E27FC236}">
                <a16:creationId xmlns:a16="http://schemas.microsoft.com/office/drawing/2014/main" id="{C8A0DBD5-AD34-C33B-61E6-56D70145B837}"/>
              </a:ext>
            </a:extLst>
          </p:cNvPr>
          <p:cNvSpPr>
            <a:spLocks noGrp="1"/>
          </p:cNvSpPr>
          <p:nvPr>
            <p:ph type="ftr" sz="quarter" idx="18"/>
          </p:nvPr>
        </p:nvSpPr>
        <p:spPr>
          <a:xfrm>
            <a:off x="341762" y="1958661"/>
            <a:ext cx="1154542" cy="1749405"/>
          </a:xfrm>
          <a:prstGeom prst="rect">
            <a:avLst/>
          </a:prstGeom>
        </p:spPr>
        <p:txBody>
          <a:bodyPr/>
          <a:lstStyle/>
          <a:p>
            <a:endParaRPr lang="en-GB"/>
          </a:p>
        </p:txBody>
      </p:sp>
      <p:sp>
        <p:nvSpPr>
          <p:cNvPr id="9" name="Slide Number Placeholder 8">
            <a:extLst>
              <a:ext uri="{FF2B5EF4-FFF2-40B4-BE49-F238E27FC236}">
                <a16:creationId xmlns:a16="http://schemas.microsoft.com/office/drawing/2014/main" id="{9D7224CC-DA07-F5F2-76DD-8AAB05217CDF}"/>
              </a:ext>
            </a:extLst>
          </p:cNvPr>
          <p:cNvSpPr>
            <a:spLocks noGrp="1"/>
          </p:cNvSpPr>
          <p:nvPr>
            <p:ph type="sldNum" sz="quarter" idx="19"/>
          </p:nvPr>
        </p:nvSpPr>
        <p:spPr/>
        <p:txBody>
          <a:bodyPr/>
          <a:lstStyle/>
          <a:p>
            <a:r>
              <a:rPr lang="en-GB"/>
              <a:t>Page </a:t>
            </a:r>
            <a:fld id="{12F85B76-E480-4901-BAB3-25AC276908A3}" type="slidenum">
              <a:rPr lang="en-GB" smtClean="0"/>
              <a:pPr/>
              <a:t>‹#›</a:t>
            </a:fld>
            <a:endParaRPr lang="en-GB"/>
          </a:p>
        </p:txBody>
      </p:sp>
    </p:spTree>
    <p:extLst>
      <p:ext uri="{BB962C8B-B14F-4D97-AF65-F5344CB8AC3E}">
        <p14:creationId xmlns:p14="http://schemas.microsoft.com/office/powerpoint/2010/main" val="3838798305"/>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showMasterSp="0" preserve="1" userDrawn="1">
  <p:cSld name="Highlight or Divider Dark Green">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7F4C6D-DBF3-B4B4-5B61-C8FCEDB48550}"/>
              </a:ext>
            </a:extLst>
          </p:cNvPr>
          <p:cNvSpPr>
            <a:spLocks noGrp="1"/>
          </p:cNvSpPr>
          <p:nvPr>
            <p:ph type="title"/>
          </p:nvPr>
        </p:nvSpPr>
        <p:spPr>
          <a:xfrm>
            <a:off x="1833980" y="240834"/>
            <a:ext cx="7130579" cy="5494734"/>
          </a:xfrm>
        </p:spPr>
        <p:txBody>
          <a:bodyPr/>
          <a:lstStyle>
            <a:lvl1pPr>
              <a:defRPr sz="3544" b="0" spc="-71" baseline="0">
                <a:solidFill>
                  <a:schemeClr val="accent1"/>
                </a:solidFill>
                <a:latin typeface="+mj-lt"/>
              </a:defRPr>
            </a:lvl1pPr>
          </a:lstStyle>
          <a:p>
            <a:r>
              <a:rPr lang="en-US"/>
              <a:t>Click to edit Master title style</a:t>
            </a:r>
            <a:endParaRPr lang="en-GB"/>
          </a:p>
        </p:txBody>
      </p:sp>
      <p:pic>
        <p:nvPicPr>
          <p:cNvPr id="8" name="Graphic 7">
            <a:extLst>
              <a:ext uri="{FF2B5EF4-FFF2-40B4-BE49-F238E27FC236}">
                <a16:creationId xmlns:a16="http://schemas.microsoft.com/office/drawing/2014/main" id="{4E788879-A856-60AD-2E89-1B401D68948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41762" y="5370341"/>
            <a:ext cx="1065570" cy="365227"/>
          </a:xfrm>
          <a:prstGeom prst="rect">
            <a:avLst/>
          </a:prstGeom>
        </p:spPr>
      </p:pic>
      <p:cxnSp>
        <p:nvCxnSpPr>
          <p:cNvPr id="9" name="Straight Connector 8">
            <a:extLst>
              <a:ext uri="{FF2B5EF4-FFF2-40B4-BE49-F238E27FC236}">
                <a16:creationId xmlns:a16="http://schemas.microsoft.com/office/drawing/2014/main" id="{36D4D8BF-6ACB-429A-90DD-07514C53B674}"/>
              </a:ext>
            </a:extLst>
          </p:cNvPr>
          <p:cNvCxnSpPr>
            <a:cxnSpLocks/>
          </p:cNvCxnSpPr>
          <p:nvPr userDrawn="1"/>
        </p:nvCxnSpPr>
        <p:spPr>
          <a:xfrm>
            <a:off x="1665208" y="341829"/>
            <a:ext cx="0" cy="5393739"/>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700E2D7-B83F-E6C5-C698-E57AEF6BE2DA}"/>
              </a:ext>
            </a:extLst>
          </p:cNvPr>
          <p:cNvCxnSpPr/>
          <p:nvPr userDrawn="1"/>
        </p:nvCxnSpPr>
        <p:spPr>
          <a:xfrm>
            <a:off x="341762" y="1683821"/>
            <a:ext cx="1154675"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Date Placeholder 2">
            <a:extLst>
              <a:ext uri="{FF2B5EF4-FFF2-40B4-BE49-F238E27FC236}">
                <a16:creationId xmlns:a16="http://schemas.microsoft.com/office/drawing/2014/main" id="{4C0C54A7-74E3-F652-7FCD-3476EE4FDCEC}"/>
              </a:ext>
            </a:extLst>
          </p:cNvPr>
          <p:cNvSpPr>
            <a:spLocks noGrp="1"/>
          </p:cNvSpPr>
          <p:nvPr>
            <p:ph type="dt" sz="half" idx="10"/>
          </p:nvPr>
        </p:nvSpPr>
        <p:spPr>
          <a:xfrm>
            <a:off x="342115" y="1802350"/>
            <a:ext cx="1154675" cy="159500"/>
          </a:xfrm>
          <a:prstGeom prst="rect">
            <a:avLst/>
          </a:prstGeom>
        </p:spPr>
        <p:txBody>
          <a:bodyPr/>
          <a:lstStyle>
            <a:lvl1pPr>
              <a:defRPr>
                <a:solidFill>
                  <a:schemeClr val="accent1"/>
                </a:solidFill>
              </a:defRPr>
            </a:lvl1pPr>
          </a:lstStyle>
          <a:p>
            <a:r>
              <a:rPr lang="en-US"/>
              <a:t>April 2023</a:t>
            </a:r>
            <a:endParaRPr lang="en-GB"/>
          </a:p>
        </p:txBody>
      </p:sp>
      <p:sp>
        <p:nvSpPr>
          <p:cNvPr id="7" name="Footer Placeholder 6">
            <a:extLst>
              <a:ext uri="{FF2B5EF4-FFF2-40B4-BE49-F238E27FC236}">
                <a16:creationId xmlns:a16="http://schemas.microsoft.com/office/drawing/2014/main" id="{52F54FB2-2874-0791-96FD-58593F29532B}"/>
              </a:ext>
            </a:extLst>
          </p:cNvPr>
          <p:cNvSpPr>
            <a:spLocks noGrp="1"/>
          </p:cNvSpPr>
          <p:nvPr>
            <p:ph type="ftr" sz="quarter" idx="11"/>
          </p:nvPr>
        </p:nvSpPr>
        <p:spPr>
          <a:xfrm>
            <a:off x="341762" y="1958661"/>
            <a:ext cx="1154542" cy="1749405"/>
          </a:xfrm>
          <a:prstGeom prst="rect">
            <a:avLst/>
          </a:prstGeom>
        </p:spPr>
        <p:txBody>
          <a:bodyPr/>
          <a:lstStyle>
            <a:lvl1pPr>
              <a:defRPr>
                <a:solidFill>
                  <a:schemeClr val="accent1"/>
                </a:solidFill>
              </a:defRPr>
            </a:lvl1pPr>
          </a:lstStyle>
          <a:p>
            <a:endParaRPr lang="en-GB"/>
          </a:p>
        </p:txBody>
      </p:sp>
      <p:sp>
        <p:nvSpPr>
          <p:cNvPr id="11" name="Slide Number Placeholder 10">
            <a:extLst>
              <a:ext uri="{FF2B5EF4-FFF2-40B4-BE49-F238E27FC236}">
                <a16:creationId xmlns:a16="http://schemas.microsoft.com/office/drawing/2014/main" id="{C3E9EA2C-10DB-9870-AF0C-869AD3D10C96}"/>
              </a:ext>
            </a:extLst>
          </p:cNvPr>
          <p:cNvSpPr>
            <a:spLocks noGrp="1"/>
          </p:cNvSpPr>
          <p:nvPr>
            <p:ph type="sldNum" sz="quarter" idx="12"/>
          </p:nvPr>
        </p:nvSpPr>
        <p:spPr/>
        <p:txBody>
          <a:bodyPr/>
          <a:lstStyle>
            <a:lvl1pPr>
              <a:defRPr>
                <a:solidFill>
                  <a:schemeClr val="accent1"/>
                </a:solidFill>
              </a:defRPr>
            </a:lvl1pPr>
          </a:lstStyle>
          <a:p>
            <a:r>
              <a:rPr lang="en-GB"/>
              <a:t>Page </a:t>
            </a:r>
            <a:fld id="{12F85B76-E480-4901-BAB3-25AC276908A3}" type="slidenum">
              <a:rPr lang="en-GB" smtClean="0"/>
              <a:pPr/>
              <a:t>‹#›</a:t>
            </a:fld>
            <a:endParaRPr lang="en-GB"/>
          </a:p>
        </p:txBody>
      </p:sp>
    </p:spTree>
    <p:extLst>
      <p:ext uri="{BB962C8B-B14F-4D97-AF65-F5344CB8AC3E}">
        <p14:creationId xmlns:p14="http://schemas.microsoft.com/office/powerpoint/2010/main" val="3764657757"/>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showMasterSp="0" preserve="1" userDrawn="1">
  <p:cSld name="Highlight or Divider Peppermin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7F4C6D-DBF3-B4B4-5B61-C8FCEDB48550}"/>
              </a:ext>
            </a:extLst>
          </p:cNvPr>
          <p:cNvSpPr>
            <a:spLocks noGrp="1"/>
          </p:cNvSpPr>
          <p:nvPr>
            <p:ph type="title"/>
          </p:nvPr>
        </p:nvSpPr>
        <p:spPr>
          <a:xfrm>
            <a:off x="1833980" y="240834"/>
            <a:ext cx="7130579" cy="5494734"/>
          </a:xfrm>
        </p:spPr>
        <p:txBody>
          <a:bodyPr/>
          <a:lstStyle>
            <a:lvl1pPr>
              <a:defRPr sz="3544" b="0" spc="-71" baseline="0">
                <a:solidFill>
                  <a:schemeClr val="accent2"/>
                </a:solidFill>
                <a:latin typeface="+mj-lt"/>
              </a:defRPr>
            </a:lvl1pPr>
          </a:lstStyle>
          <a:p>
            <a:r>
              <a:rPr lang="en-US"/>
              <a:t>Click to edit Master title style</a:t>
            </a:r>
            <a:endParaRPr lang="en-GB"/>
          </a:p>
        </p:txBody>
      </p:sp>
      <p:cxnSp>
        <p:nvCxnSpPr>
          <p:cNvPr id="9" name="Straight Connector 8">
            <a:extLst>
              <a:ext uri="{FF2B5EF4-FFF2-40B4-BE49-F238E27FC236}">
                <a16:creationId xmlns:a16="http://schemas.microsoft.com/office/drawing/2014/main" id="{36D4D8BF-6ACB-429A-90DD-07514C53B674}"/>
              </a:ext>
            </a:extLst>
          </p:cNvPr>
          <p:cNvCxnSpPr>
            <a:cxnSpLocks/>
          </p:cNvCxnSpPr>
          <p:nvPr userDrawn="1"/>
        </p:nvCxnSpPr>
        <p:spPr>
          <a:xfrm>
            <a:off x="1665208" y="341829"/>
            <a:ext cx="0" cy="5393739"/>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700E2D7-B83F-E6C5-C698-E57AEF6BE2DA}"/>
              </a:ext>
            </a:extLst>
          </p:cNvPr>
          <p:cNvCxnSpPr/>
          <p:nvPr userDrawn="1"/>
        </p:nvCxnSpPr>
        <p:spPr>
          <a:xfrm>
            <a:off x="341762" y="1683821"/>
            <a:ext cx="1154675"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Date Placeholder 2">
            <a:extLst>
              <a:ext uri="{FF2B5EF4-FFF2-40B4-BE49-F238E27FC236}">
                <a16:creationId xmlns:a16="http://schemas.microsoft.com/office/drawing/2014/main" id="{4C0C54A7-74E3-F652-7FCD-3476EE4FDCEC}"/>
              </a:ext>
            </a:extLst>
          </p:cNvPr>
          <p:cNvSpPr>
            <a:spLocks noGrp="1"/>
          </p:cNvSpPr>
          <p:nvPr>
            <p:ph type="dt" sz="half" idx="10"/>
          </p:nvPr>
        </p:nvSpPr>
        <p:spPr>
          <a:xfrm>
            <a:off x="342115" y="1802350"/>
            <a:ext cx="1154675" cy="159500"/>
          </a:xfrm>
          <a:prstGeom prst="rect">
            <a:avLst/>
          </a:prstGeom>
        </p:spPr>
        <p:txBody>
          <a:bodyPr/>
          <a:lstStyle>
            <a:lvl1pPr>
              <a:defRPr>
                <a:solidFill>
                  <a:schemeClr val="accent2"/>
                </a:solidFill>
              </a:defRPr>
            </a:lvl1pPr>
          </a:lstStyle>
          <a:p>
            <a:r>
              <a:rPr lang="en-US"/>
              <a:t>April 2023</a:t>
            </a:r>
            <a:endParaRPr lang="en-GB"/>
          </a:p>
        </p:txBody>
      </p:sp>
      <p:sp>
        <p:nvSpPr>
          <p:cNvPr id="7" name="Footer Placeholder 6">
            <a:extLst>
              <a:ext uri="{FF2B5EF4-FFF2-40B4-BE49-F238E27FC236}">
                <a16:creationId xmlns:a16="http://schemas.microsoft.com/office/drawing/2014/main" id="{52F54FB2-2874-0791-96FD-58593F29532B}"/>
              </a:ext>
            </a:extLst>
          </p:cNvPr>
          <p:cNvSpPr>
            <a:spLocks noGrp="1"/>
          </p:cNvSpPr>
          <p:nvPr>
            <p:ph type="ftr" sz="quarter" idx="11"/>
          </p:nvPr>
        </p:nvSpPr>
        <p:spPr>
          <a:xfrm>
            <a:off x="341762" y="1958661"/>
            <a:ext cx="1154542" cy="1749405"/>
          </a:xfrm>
          <a:prstGeom prst="rect">
            <a:avLst/>
          </a:prstGeom>
        </p:spPr>
        <p:txBody>
          <a:bodyPr/>
          <a:lstStyle>
            <a:lvl1pPr>
              <a:defRPr>
                <a:solidFill>
                  <a:schemeClr val="accent2"/>
                </a:solidFill>
              </a:defRPr>
            </a:lvl1pPr>
          </a:lstStyle>
          <a:p>
            <a:endParaRPr lang="en-GB"/>
          </a:p>
        </p:txBody>
      </p:sp>
      <p:sp>
        <p:nvSpPr>
          <p:cNvPr id="11" name="Slide Number Placeholder 10">
            <a:extLst>
              <a:ext uri="{FF2B5EF4-FFF2-40B4-BE49-F238E27FC236}">
                <a16:creationId xmlns:a16="http://schemas.microsoft.com/office/drawing/2014/main" id="{C3E9EA2C-10DB-9870-AF0C-869AD3D10C96}"/>
              </a:ext>
            </a:extLst>
          </p:cNvPr>
          <p:cNvSpPr>
            <a:spLocks noGrp="1"/>
          </p:cNvSpPr>
          <p:nvPr>
            <p:ph type="sldNum" sz="quarter" idx="12"/>
          </p:nvPr>
        </p:nvSpPr>
        <p:spPr/>
        <p:txBody>
          <a:bodyPr/>
          <a:lstStyle>
            <a:lvl1pPr>
              <a:defRPr>
                <a:solidFill>
                  <a:schemeClr val="accent2"/>
                </a:solidFill>
              </a:defRPr>
            </a:lvl1pPr>
          </a:lstStyle>
          <a:p>
            <a:r>
              <a:rPr lang="en-GB"/>
              <a:t>Page </a:t>
            </a:r>
            <a:fld id="{12F85B76-E480-4901-BAB3-25AC276908A3}" type="slidenum">
              <a:rPr lang="en-GB" smtClean="0"/>
              <a:pPr/>
              <a:t>‹#›</a:t>
            </a:fld>
            <a:endParaRPr lang="en-GB"/>
          </a:p>
        </p:txBody>
      </p:sp>
      <p:pic>
        <p:nvPicPr>
          <p:cNvPr id="12" name="Graphic 11">
            <a:extLst>
              <a:ext uri="{FF2B5EF4-FFF2-40B4-BE49-F238E27FC236}">
                <a16:creationId xmlns:a16="http://schemas.microsoft.com/office/drawing/2014/main" id="{B7BAAA78-DBBE-4AC8-B448-7A3DAAC7279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41762" y="5370341"/>
            <a:ext cx="1065570" cy="365227"/>
          </a:xfrm>
          <a:prstGeom prst="rect">
            <a:avLst/>
          </a:prstGeom>
        </p:spPr>
      </p:pic>
      <p:cxnSp>
        <p:nvCxnSpPr>
          <p:cNvPr id="13" name="Straight Connector 12">
            <a:extLst>
              <a:ext uri="{FF2B5EF4-FFF2-40B4-BE49-F238E27FC236}">
                <a16:creationId xmlns:a16="http://schemas.microsoft.com/office/drawing/2014/main" id="{5A2C90AB-B098-40DC-9A3F-F2B48F6A87F0}"/>
              </a:ext>
            </a:extLst>
          </p:cNvPr>
          <p:cNvCxnSpPr/>
          <p:nvPr userDrawn="1"/>
        </p:nvCxnSpPr>
        <p:spPr>
          <a:xfrm>
            <a:off x="341630" y="1681854"/>
            <a:ext cx="115467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41509804"/>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8BBB7E-0BB9-B4A2-D17A-34622AD3568C}"/>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927CFC2A-0F8F-B7A1-154C-7AEDAEA6E9FF}"/>
              </a:ext>
            </a:extLst>
          </p:cNvPr>
          <p:cNvSpPr>
            <a:spLocks noGrp="1"/>
          </p:cNvSpPr>
          <p:nvPr>
            <p:ph idx="1"/>
          </p:nvPr>
        </p:nvSpPr>
        <p:spPr>
          <a:xfrm>
            <a:off x="1833979" y="1688042"/>
            <a:ext cx="7877388" cy="4045672"/>
          </a:xfrm>
        </p:spPr>
        <p:txBody>
          <a:bodyPr/>
          <a:lstStyle>
            <a:lvl3pPr>
              <a:defRPr spc="-18" baseline="0"/>
            </a:lvl3pPr>
            <a:lvl4pPr>
              <a:defRPr spc="-18" baseline="0"/>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08CCCFEF-3BED-1DE0-7278-1BAD60173E76}"/>
              </a:ext>
            </a:extLst>
          </p:cNvPr>
          <p:cNvSpPr>
            <a:spLocks noGrp="1"/>
          </p:cNvSpPr>
          <p:nvPr>
            <p:ph type="dt" sz="half" idx="10"/>
          </p:nvPr>
        </p:nvSpPr>
        <p:spPr>
          <a:xfrm>
            <a:off x="342115" y="1802350"/>
            <a:ext cx="1154675" cy="159500"/>
          </a:xfrm>
          <a:prstGeom prst="rect">
            <a:avLst/>
          </a:prstGeom>
        </p:spPr>
        <p:txBody>
          <a:bodyPr/>
          <a:lstStyle/>
          <a:p>
            <a:r>
              <a:rPr lang="en-US"/>
              <a:t>April 2023</a:t>
            </a:r>
            <a:endParaRPr lang="en-GB"/>
          </a:p>
        </p:txBody>
      </p:sp>
      <p:sp>
        <p:nvSpPr>
          <p:cNvPr id="6" name="Footer Placeholder 5">
            <a:extLst>
              <a:ext uri="{FF2B5EF4-FFF2-40B4-BE49-F238E27FC236}">
                <a16:creationId xmlns:a16="http://schemas.microsoft.com/office/drawing/2014/main" id="{5A1738D9-0B18-4AF1-D59D-632350E6B043}"/>
              </a:ext>
            </a:extLst>
          </p:cNvPr>
          <p:cNvSpPr>
            <a:spLocks noGrp="1"/>
          </p:cNvSpPr>
          <p:nvPr>
            <p:ph type="ftr" sz="quarter" idx="11"/>
          </p:nvPr>
        </p:nvSpPr>
        <p:spPr>
          <a:xfrm>
            <a:off x="341762" y="1958661"/>
            <a:ext cx="1154542" cy="1749405"/>
          </a:xfrm>
          <a:prstGeom prst="rect">
            <a:avLst/>
          </a:prstGeom>
        </p:spPr>
        <p:txBody>
          <a:bodyPr/>
          <a:lstStyle/>
          <a:p>
            <a:endParaRPr lang="en-GB"/>
          </a:p>
        </p:txBody>
      </p:sp>
      <p:sp>
        <p:nvSpPr>
          <p:cNvPr id="10" name="Slide Number Placeholder 9">
            <a:extLst>
              <a:ext uri="{FF2B5EF4-FFF2-40B4-BE49-F238E27FC236}">
                <a16:creationId xmlns:a16="http://schemas.microsoft.com/office/drawing/2014/main" id="{D1B422F2-553D-6FA3-CE5D-5B4A1F73245D}"/>
              </a:ext>
            </a:extLst>
          </p:cNvPr>
          <p:cNvSpPr>
            <a:spLocks noGrp="1"/>
          </p:cNvSpPr>
          <p:nvPr>
            <p:ph type="sldNum" sz="quarter" idx="12"/>
          </p:nvPr>
        </p:nvSpPr>
        <p:spPr/>
        <p:txBody>
          <a:bodyPr/>
          <a:lstStyle/>
          <a:p>
            <a:r>
              <a:rPr lang="en-GB"/>
              <a:t>Page </a:t>
            </a:r>
            <a:fld id="{12F85B76-E480-4901-BAB3-25AC276908A3}" type="slidenum">
              <a:rPr lang="en-GB" smtClean="0"/>
              <a:pPr/>
              <a:t>‹#›</a:t>
            </a:fld>
            <a:endParaRPr lang="en-GB"/>
          </a:p>
        </p:txBody>
      </p:sp>
    </p:spTree>
    <p:extLst>
      <p:ext uri="{BB962C8B-B14F-4D97-AF65-F5344CB8AC3E}">
        <p14:creationId xmlns:p14="http://schemas.microsoft.com/office/powerpoint/2010/main" val="237837995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nd big message">
    <p:spTree>
      <p:nvGrpSpPr>
        <p:cNvPr id="1" name=""/>
        <p:cNvGrpSpPr/>
        <p:nvPr/>
      </p:nvGrpSpPr>
      <p:grpSpPr>
        <a:xfrm>
          <a:off x="0" y="0"/>
          <a:ext cx="0" cy="0"/>
          <a:chOff x="0" y="0"/>
          <a:chExt cx="0" cy="0"/>
        </a:xfrm>
      </p:grpSpPr>
      <p:sp>
        <p:nvSpPr>
          <p:cNvPr id="14" name="Slide Number Placeholder 4"/>
          <p:cNvSpPr>
            <a:spLocks noGrp="1"/>
          </p:cNvSpPr>
          <p:nvPr>
            <p:ph type="sldNum" sz="quarter" idx="11"/>
          </p:nvPr>
        </p:nvSpPr>
        <p:spPr>
          <a:xfrm>
            <a:off x="9823251" y="5592196"/>
            <a:ext cx="762000" cy="228600"/>
          </a:xfrm>
        </p:spPr>
        <p:txBody>
          <a:bodyPr/>
          <a:lstStyle>
            <a:lvl1pPr algn="r">
              <a:defRPr/>
            </a:lvl1pPr>
          </a:lstStyle>
          <a:p>
            <a:fld id="{F17889F7-7963-4A16-ADF8-FEE4D97DC541}" type="slidenum">
              <a:rPr lang="en-GB" smtClean="0"/>
              <a:pPr/>
              <a:t>‹#›</a:t>
            </a:fld>
            <a:endParaRPr lang="en-GB"/>
          </a:p>
        </p:txBody>
      </p:sp>
      <p:sp>
        <p:nvSpPr>
          <p:cNvPr id="9" name="Rectangle 34"/>
          <p:cNvSpPr>
            <a:spLocks noGrp="1" noChangeArrowheads="1"/>
          </p:cNvSpPr>
          <p:nvPr>
            <p:ph type="title" hasCustomPrompt="1"/>
          </p:nvPr>
        </p:nvSpPr>
        <p:spPr bwMode="auto">
          <a:xfrm>
            <a:off x="287338" y="301625"/>
            <a:ext cx="8605142" cy="463798"/>
          </a:xfrm>
          <a:prstGeom prst="rect">
            <a:avLst/>
          </a:prstGeom>
          <a:noFill/>
          <a:ln w="9525">
            <a:noFill/>
            <a:miter lim="800000"/>
            <a:headEnd/>
            <a:tailEnd/>
          </a:ln>
          <a:effectLst/>
        </p:spPr>
        <p:txBody>
          <a:bodyPr vert="horz" wrap="square" lIns="107970" tIns="53985" rIns="107970" bIns="53985" numCol="1" anchor="t" anchorCtr="0" compatLnSpc="1">
            <a:prstTxWarp prst="textNoShape">
              <a:avLst/>
            </a:prstTxWarp>
          </a:bodyPr>
          <a:lstStyle>
            <a:lvl1pPr>
              <a:defRPr sz="1800"/>
            </a:lvl1pPr>
          </a:lstStyle>
          <a:p>
            <a:r>
              <a:rPr lang="en-US" kern="0" dirty="0"/>
              <a:t>Your title – keep it short, size can vary between 14pt and 24pt</a:t>
            </a:r>
            <a:endParaRPr lang="en-GB" kern="0" dirty="0"/>
          </a:p>
        </p:txBody>
      </p:sp>
      <p:sp>
        <p:nvSpPr>
          <p:cNvPr id="12" name="Text Placeholder 2"/>
          <p:cNvSpPr>
            <a:spLocks noGrp="1"/>
          </p:cNvSpPr>
          <p:nvPr>
            <p:ph type="body" sz="quarter" idx="12" hasCustomPrompt="1"/>
          </p:nvPr>
        </p:nvSpPr>
        <p:spPr>
          <a:xfrm>
            <a:off x="287338" y="1022251"/>
            <a:ext cx="8641729" cy="4176464"/>
          </a:xfrm>
        </p:spPr>
        <p:txBody>
          <a:bodyPr/>
          <a:lstStyle>
            <a:lvl1pPr>
              <a:defRPr sz="3200"/>
            </a:lvl1pPr>
          </a:lstStyle>
          <a:p>
            <a:pPr lvl="0"/>
            <a:r>
              <a:rPr lang="en-US" dirty="0"/>
              <a:t>SWIFT is a member-owned cooperative through which the financial world conducts its business operations with speed, certainty and confidence. More than 10,800 financial institutions and corporations in over 200 countries trust us every day to exchange millions of </a:t>
            </a:r>
            <a:r>
              <a:rPr lang="en-US" dirty="0" err="1"/>
              <a:t>standardised</a:t>
            </a:r>
            <a:r>
              <a:rPr lang="en-US" dirty="0"/>
              <a:t> financial messages. </a:t>
            </a:r>
          </a:p>
        </p:txBody>
      </p:sp>
      <p:sp>
        <p:nvSpPr>
          <p:cNvPr id="7" name="Footer Placeholder 3"/>
          <p:cNvSpPr>
            <a:spLocks noGrp="1"/>
          </p:cNvSpPr>
          <p:nvPr>
            <p:ph type="ftr" sz="quarter" idx="10"/>
          </p:nvPr>
        </p:nvSpPr>
        <p:spPr>
          <a:xfrm>
            <a:off x="658292" y="5592196"/>
            <a:ext cx="8918847" cy="228600"/>
          </a:xfrm>
        </p:spPr>
        <p:txBody>
          <a:bodyPr/>
          <a:lstStyle>
            <a:lvl1pPr>
              <a:defRPr>
                <a:solidFill>
                  <a:schemeClr val="tx2"/>
                </a:solidFill>
              </a:defRPr>
            </a:lvl1pPr>
          </a:lstStyle>
          <a:p>
            <a:r>
              <a:rPr lang="en-US"/>
              <a:t>Global webinar for third-party providers</a:t>
            </a:r>
            <a:endParaRPr lang="en-GB" dirty="0"/>
          </a:p>
        </p:txBody>
      </p:sp>
    </p:spTree>
    <p:extLst>
      <p:ext uri="{BB962C8B-B14F-4D97-AF65-F5344CB8AC3E}">
        <p14:creationId xmlns:p14="http://schemas.microsoft.com/office/powerpoint/2010/main" val="1482615552"/>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6B253D75-D37B-26DE-1E24-3909A732E4F7}"/>
              </a:ext>
            </a:extLst>
          </p:cNvPr>
          <p:cNvSpPr>
            <a:spLocks noGrp="1"/>
          </p:cNvSpPr>
          <p:nvPr>
            <p:ph type="body" sz="quarter" idx="13"/>
          </p:nvPr>
        </p:nvSpPr>
        <p:spPr>
          <a:xfrm>
            <a:off x="1833979" y="296671"/>
            <a:ext cx="7877391" cy="718968"/>
          </a:xfrm>
        </p:spPr>
        <p:txBody>
          <a:bodyPr/>
          <a:lstStyle>
            <a:lvl1pPr marL="0" indent="0">
              <a:spcBef>
                <a:spcPts val="0"/>
              </a:spcBef>
              <a:buNone/>
              <a:defRPr sz="1595" b="1" spc="-18" baseline="0">
                <a:solidFill>
                  <a:schemeClr val="tx1"/>
                </a:solidFill>
              </a:defRPr>
            </a:lvl1pPr>
            <a:lvl2pPr marL="0" indent="0">
              <a:spcBef>
                <a:spcPts val="0"/>
              </a:spcBef>
              <a:buNone/>
              <a:defRPr sz="1595" spc="-18" baseline="0">
                <a:solidFill>
                  <a:schemeClr val="tx1"/>
                </a:solidFill>
              </a:defRPr>
            </a:lvl2pPr>
            <a:lvl3pPr marL="446494" indent="0">
              <a:buNone/>
              <a:defRPr>
                <a:solidFill>
                  <a:srgbClr val="FF0000"/>
                </a:solidFill>
              </a:defRPr>
            </a:lvl3pPr>
            <a:lvl4pPr marL="574063" indent="0">
              <a:buNone/>
              <a:defRPr>
                <a:solidFill>
                  <a:srgbClr val="FF0000"/>
                </a:solidFill>
              </a:defRPr>
            </a:lvl4pPr>
            <a:lvl5pPr marL="701633" indent="0">
              <a:buNone/>
              <a:defRPr>
                <a:solidFill>
                  <a:srgbClr val="FF0000"/>
                </a:solidFill>
              </a:defRPr>
            </a:lvl5pPr>
          </a:lstStyle>
          <a:p>
            <a:pPr lvl="0"/>
            <a:r>
              <a:rPr lang="en-US"/>
              <a:t>Click to edit Master text styles</a:t>
            </a:r>
          </a:p>
          <a:p>
            <a:pPr lvl="1"/>
            <a:r>
              <a:rPr lang="en-US"/>
              <a:t>Second level</a:t>
            </a:r>
          </a:p>
        </p:txBody>
      </p:sp>
      <p:sp>
        <p:nvSpPr>
          <p:cNvPr id="13" name="Text Placeholder 12">
            <a:extLst>
              <a:ext uri="{FF2B5EF4-FFF2-40B4-BE49-F238E27FC236}">
                <a16:creationId xmlns:a16="http://schemas.microsoft.com/office/drawing/2014/main" id="{C12BDEA3-88A9-630F-7AED-DC9B8F8B8A1C}"/>
              </a:ext>
            </a:extLst>
          </p:cNvPr>
          <p:cNvSpPr>
            <a:spLocks noGrp="1"/>
          </p:cNvSpPr>
          <p:nvPr>
            <p:ph type="body" sz="quarter" idx="14"/>
          </p:nvPr>
        </p:nvSpPr>
        <p:spPr>
          <a:xfrm>
            <a:off x="1833979" y="1617706"/>
            <a:ext cx="7877391" cy="41151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62E21A5C-D7A9-D074-8210-138F7A8D5DB3}"/>
              </a:ext>
            </a:extLst>
          </p:cNvPr>
          <p:cNvSpPr>
            <a:spLocks noGrp="1"/>
          </p:cNvSpPr>
          <p:nvPr>
            <p:ph type="dt" sz="half" idx="15"/>
          </p:nvPr>
        </p:nvSpPr>
        <p:spPr>
          <a:xfrm>
            <a:off x="342115" y="1802350"/>
            <a:ext cx="1154675" cy="159500"/>
          </a:xfrm>
          <a:prstGeom prst="rect">
            <a:avLst/>
          </a:prstGeom>
        </p:spPr>
        <p:txBody>
          <a:bodyPr/>
          <a:lstStyle/>
          <a:p>
            <a:r>
              <a:rPr lang="en-US"/>
              <a:t>April 2023</a:t>
            </a:r>
            <a:endParaRPr lang="en-GB"/>
          </a:p>
        </p:txBody>
      </p:sp>
      <p:sp>
        <p:nvSpPr>
          <p:cNvPr id="8" name="Footer Placeholder 7">
            <a:extLst>
              <a:ext uri="{FF2B5EF4-FFF2-40B4-BE49-F238E27FC236}">
                <a16:creationId xmlns:a16="http://schemas.microsoft.com/office/drawing/2014/main" id="{66EF7CBF-1D37-984D-B421-33953CAB6F5B}"/>
              </a:ext>
            </a:extLst>
          </p:cNvPr>
          <p:cNvSpPr>
            <a:spLocks noGrp="1"/>
          </p:cNvSpPr>
          <p:nvPr>
            <p:ph type="ftr" sz="quarter" idx="16"/>
          </p:nvPr>
        </p:nvSpPr>
        <p:spPr>
          <a:xfrm>
            <a:off x="341762" y="1958661"/>
            <a:ext cx="1154542" cy="1749405"/>
          </a:xfrm>
          <a:prstGeom prst="rect">
            <a:avLst/>
          </a:prstGeom>
        </p:spPr>
        <p:txBody>
          <a:bodyPr/>
          <a:lstStyle/>
          <a:p>
            <a:endParaRPr lang="en-GB"/>
          </a:p>
        </p:txBody>
      </p:sp>
      <p:sp>
        <p:nvSpPr>
          <p:cNvPr id="9" name="Slide Number Placeholder 8">
            <a:extLst>
              <a:ext uri="{FF2B5EF4-FFF2-40B4-BE49-F238E27FC236}">
                <a16:creationId xmlns:a16="http://schemas.microsoft.com/office/drawing/2014/main" id="{F6CB070F-7A12-EBBD-ACE8-6EDE949175EE}"/>
              </a:ext>
            </a:extLst>
          </p:cNvPr>
          <p:cNvSpPr>
            <a:spLocks noGrp="1"/>
          </p:cNvSpPr>
          <p:nvPr>
            <p:ph type="sldNum" sz="quarter" idx="17"/>
          </p:nvPr>
        </p:nvSpPr>
        <p:spPr/>
        <p:txBody>
          <a:bodyPr/>
          <a:lstStyle/>
          <a:p>
            <a:r>
              <a:rPr lang="en-GB"/>
              <a:t>Page </a:t>
            </a:r>
            <a:fld id="{12F85B76-E480-4901-BAB3-25AC276908A3}" type="slidenum">
              <a:rPr lang="en-GB" smtClean="0"/>
              <a:pPr/>
              <a:t>‹#›</a:t>
            </a:fld>
            <a:endParaRPr lang="en-GB"/>
          </a:p>
        </p:txBody>
      </p:sp>
    </p:spTree>
    <p:extLst>
      <p:ext uri="{BB962C8B-B14F-4D97-AF65-F5344CB8AC3E}">
        <p14:creationId xmlns:p14="http://schemas.microsoft.com/office/powerpoint/2010/main" val="1087137524"/>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userDrawn="1">
  <p:cSld name="Title and 2 Text">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6B253D75-D37B-26DE-1E24-3909A732E4F7}"/>
              </a:ext>
            </a:extLst>
          </p:cNvPr>
          <p:cNvSpPr>
            <a:spLocks noGrp="1"/>
          </p:cNvSpPr>
          <p:nvPr>
            <p:ph type="body" sz="quarter" idx="13"/>
          </p:nvPr>
        </p:nvSpPr>
        <p:spPr>
          <a:xfrm>
            <a:off x="1833979" y="296671"/>
            <a:ext cx="7877391" cy="718968"/>
          </a:xfrm>
        </p:spPr>
        <p:txBody>
          <a:bodyPr/>
          <a:lstStyle>
            <a:lvl1pPr marL="0" indent="0">
              <a:spcBef>
                <a:spcPts val="0"/>
              </a:spcBef>
              <a:buNone/>
              <a:defRPr sz="1595" b="1" spc="-18" baseline="0">
                <a:solidFill>
                  <a:schemeClr val="tx1"/>
                </a:solidFill>
              </a:defRPr>
            </a:lvl1pPr>
            <a:lvl2pPr marL="0" indent="0">
              <a:spcBef>
                <a:spcPts val="0"/>
              </a:spcBef>
              <a:buNone/>
              <a:defRPr sz="1595" spc="-18" baseline="0">
                <a:solidFill>
                  <a:schemeClr val="tx1"/>
                </a:solidFill>
              </a:defRPr>
            </a:lvl2pPr>
            <a:lvl3pPr marL="446494" indent="0">
              <a:buNone/>
              <a:defRPr>
                <a:solidFill>
                  <a:srgbClr val="FF0000"/>
                </a:solidFill>
              </a:defRPr>
            </a:lvl3pPr>
            <a:lvl4pPr marL="574063" indent="0">
              <a:buNone/>
              <a:defRPr>
                <a:solidFill>
                  <a:srgbClr val="FF0000"/>
                </a:solidFill>
              </a:defRPr>
            </a:lvl4pPr>
            <a:lvl5pPr marL="701633" indent="0">
              <a:buNone/>
              <a:defRPr>
                <a:solidFill>
                  <a:srgbClr val="FF0000"/>
                </a:solidFill>
              </a:defRPr>
            </a:lvl5pPr>
          </a:lstStyle>
          <a:p>
            <a:pPr lvl="0"/>
            <a:r>
              <a:rPr lang="en-US"/>
              <a:t>Click to edit Master text styles</a:t>
            </a:r>
          </a:p>
          <a:p>
            <a:pPr lvl="1"/>
            <a:r>
              <a:rPr lang="en-US"/>
              <a:t>Second level</a:t>
            </a:r>
          </a:p>
        </p:txBody>
      </p:sp>
      <p:sp>
        <p:nvSpPr>
          <p:cNvPr id="13" name="Text Placeholder 12">
            <a:extLst>
              <a:ext uri="{FF2B5EF4-FFF2-40B4-BE49-F238E27FC236}">
                <a16:creationId xmlns:a16="http://schemas.microsoft.com/office/drawing/2014/main" id="{C12BDEA3-88A9-630F-7AED-DC9B8F8B8A1C}"/>
              </a:ext>
            </a:extLst>
          </p:cNvPr>
          <p:cNvSpPr>
            <a:spLocks noGrp="1"/>
          </p:cNvSpPr>
          <p:nvPr>
            <p:ph type="body" sz="quarter" idx="14"/>
          </p:nvPr>
        </p:nvSpPr>
        <p:spPr>
          <a:xfrm>
            <a:off x="1833980" y="1656131"/>
            <a:ext cx="4144737" cy="4077584"/>
          </a:xfrm>
        </p:spPr>
        <p:txBody>
          <a:bodyPr/>
          <a:lstStyle>
            <a:lvl1pPr marL="0" indent="0">
              <a:spcBef>
                <a:spcPts val="1063"/>
              </a:spcBef>
              <a:buNone/>
              <a:defRPr sz="1152" spc="-18" baseline="0">
                <a:solidFill>
                  <a:schemeClr val="tx1"/>
                </a:solidFill>
              </a:defRPr>
            </a:lvl1pPr>
            <a:lvl2pPr marL="159462" indent="-159462">
              <a:spcBef>
                <a:spcPts val="1063"/>
              </a:spcBef>
              <a:defRPr sz="1152" spc="-18" baseline="0">
                <a:solidFill>
                  <a:schemeClr val="tx1"/>
                </a:solidFill>
              </a:defRPr>
            </a:lvl2pPr>
            <a:lvl3pPr marL="287032" indent="-127570">
              <a:spcBef>
                <a:spcPts val="886"/>
              </a:spcBef>
              <a:defRPr sz="974">
                <a:solidFill>
                  <a:schemeClr val="tx1"/>
                </a:solidFill>
              </a:defRPr>
            </a:lvl3pPr>
            <a:lvl4pPr marL="382709" indent="-95677">
              <a:spcBef>
                <a:spcPts val="709"/>
              </a:spcBef>
              <a:defRPr sz="797">
                <a:solidFill>
                  <a:schemeClr val="tx1"/>
                </a:solidFill>
              </a:defRPr>
            </a:lvl4pPr>
            <a:lvl5pPr marL="478386" indent="-95677">
              <a:spcBef>
                <a:spcPts val="709"/>
              </a:spcBef>
              <a:defRPr sz="797">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9" name="Text Placeholder 12">
            <a:extLst>
              <a:ext uri="{FF2B5EF4-FFF2-40B4-BE49-F238E27FC236}">
                <a16:creationId xmlns:a16="http://schemas.microsoft.com/office/drawing/2014/main" id="{5E065CB7-129B-EDC3-A831-00E8925B4250}"/>
              </a:ext>
            </a:extLst>
          </p:cNvPr>
          <p:cNvSpPr>
            <a:spLocks noGrp="1"/>
          </p:cNvSpPr>
          <p:nvPr>
            <p:ph type="body" sz="quarter" idx="15"/>
          </p:nvPr>
        </p:nvSpPr>
        <p:spPr>
          <a:xfrm>
            <a:off x="6316259" y="1656131"/>
            <a:ext cx="4144737" cy="4077584"/>
          </a:xfrm>
        </p:spPr>
        <p:txBody>
          <a:bodyPr/>
          <a:lstStyle>
            <a:lvl1pPr marL="0" indent="0">
              <a:spcBef>
                <a:spcPts val="1063"/>
              </a:spcBef>
              <a:buNone/>
              <a:defRPr sz="1152" spc="-18" baseline="0">
                <a:solidFill>
                  <a:schemeClr val="tx1"/>
                </a:solidFill>
              </a:defRPr>
            </a:lvl1pPr>
            <a:lvl2pPr marL="159462" indent="-159462">
              <a:spcBef>
                <a:spcPts val="1063"/>
              </a:spcBef>
              <a:defRPr sz="1152" spc="-18" baseline="0">
                <a:solidFill>
                  <a:schemeClr val="tx1"/>
                </a:solidFill>
              </a:defRPr>
            </a:lvl2pPr>
            <a:lvl3pPr marL="287032" indent="-127570">
              <a:spcBef>
                <a:spcPts val="886"/>
              </a:spcBef>
              <a:defRPr sz="974" spc="-18" baseline="0">
                <a:solidFill>
                  <a:schemeClr val="tx1"/>
                </a:solidFill>
              </a:defRPr>
            </a:lvl3pPr>
            <a:lvl4pPr marL="382709" indent="-95677">
              <a:spcBef>
                <a:spcPts val="709"/>
              </a:spcBef>
              <a:defRPr sz="797">
                <a:solidFill>
                  <a:schemeClr val="tx1"/>
                </a:solidFill>
              </a:defRPr>
            </a:lvl4pPr>
            <a:lvl5pPr marL="478386" indent="-95677">
              <a:spcBef>
                <a:spcPts val="709"/>
              </a:spcBef>
              <a:defRPr sz="797">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 name="Date Placeholder 1">
            <a:extLst>
              <a:ext uri="{FF2B5EF4-FFF2-40B4-BE49-F238E27FC236}">
                <a16:creationId xmlns:a16="http://schemas.microsoft.com/office/drawing/2014/main" id="{36D511FE-2C99-A3E9-5036-CEEA9FF8E574}"/>
              </a:ext>
            </a:extLst>
          </p:cNvPr>
          <p:cNvSpPr>
            <a:spLocks noGrp="1"/>
          </p:cNvSpPr>
          <p:nvPr>
            <p:ph type="dt" sz="half" idx="16"/>
          </p:nvPr>
        </p:nvSpPr>
        <p:spPr>
          <a:xfrm>
            <a:off x="342115" y="1802350"/>
            <a:ext cx="1154675" cy="159500"/>
          </a:xfrm>
          <a:prstGeom prst="rect">
            <a:avLst/>
          </a:prstGeom>
        </p:spPr>
        <p:txBody>
          <a:bodyPr/>
          <a:lstStyle/>
          <a:p>
            <a:r>
              <a:rPr lang="en-US"/>
              <a:t>April 2023</a:t>
            </a:r>
            <a:endParaRPr lang="en-GB"/>
          </a:p>
        </p:txBody>
      </p:sp>
      <p:sp>
        <p:nvSpPr>
          <p:cNvPr id="3" name="Footer Placeholder 2">
            <a:extLst>
              <a:ext uri="{FF2B5EF4-FFF2-40B4-BE49-F238E27FC236}">
                <a16:creationId xmlns:a16="http://schemas.microsoft.com/office/drawing/2014/main" id="{8BF5B198-DA8D-0247-3339-D43A6BB7BDC8}"/>
              </a:ext>
            </a:extLst>
          </p:cNvPr>
          <p:cNvSpPr>
            <a:spLocks noGrp="1"/>
          </p:cNvSpPr>
          <p:nvPr>
            <p:ph type="ftr" sz="quarter" idx="17"/>
          </p:nvPr>
        </p:nvSpPr>
        <p:spPr>
          <a:xfrm>
            <a:off x="341762" y="1958661"/>
            <a:ext cx="1154542" cy="1749405"/>
          </a:xfrm>
          <a:prstGeom prst="rect">
            <a:avLst/>
          </a:prstGeom>
        </p:spPr>
        <p:txBody>
          <a:bodyPr/>
          <a:lstStyle/>
          <a:p>
            <a:endParaRPr lang="en-GB"/>
          </a:p>
        </p:txBody>
      </p:sp>
      <p:sp>
        <p:nvSpPr>
          <p:cNvPr id="7" name="Slide Number Placeholder 6">
            <a:extLst>
              <a:ext uri="{FF2B5EF4-FFF2-40B4-BE49-F238E27FC236}">
                <a16:creationId xmlns:a16="http://schemas.microsoft.com/office/drawing/2014/main" id="{73BC120B-7FC8-EBF7-A46F-30955FA7598A}"/>
              </a:ext>
            </a:extLst>
          </p:cNvPr>
          <p:cNvSpPr>
            <a:spLocks noGrp="1"/>
          </p:cNvSpPr>
          <p:nvPr>
            <p:ph type="sldNum" sz="quarter" idx="18"/>
          </p:nvPr>
        </p:nvSpPr>
        <p:spPr/>
        <p:txBody>
          <a:bodyPr/>
          <a:lstStyle/>
          <a:p>
            <a:r>
              <a:rPr lang="en-GB"/>
              <a:t>Page </a:t>
            </a:r>
            <a:fld id="{12F85B76-E480-4901-BAB3-25AC276908A3}" type="slidenum">
              <a:rPr lang="en-GB" smtClean="0"/>
              <a:pPr/>
              <a:t>‹#›</a:t>
            </a:fld>
            <a:endParaRPr lang="en-GB"/>
          </a:p>
        </p:txBody>
      </p:sp>
    </p:spTree>
    <p:extLst>
      <p:ext uri="{BB962C8B-B14F-4D97-AF65-F5344CB8AC3E}">
        <p14:creationId xmlns:p14="http://schemas.microsoft.com/office/powerpoint/2010/main" val="1566157418"/>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userDrawn="1">
  <p:cSld name="Title and 3 Text">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6B253D75-D37B-26DE-1E24-3909A732E4F7}"/>
              </a:ext>
            </a:extLst>
          </p:cNvPr>
          <p:cNvSpPr>
            <a:spLocks noGrp="1"/>
          </p:cNvSpPr>
          <p:nvPr>
            <p:ph type="body" sz="quarter" idx="13"/>
          </p:nvPr>
        </p:nvSpPr>
        <p:spPr>
          <a:xfrm>
            <a:off x="1833979" y="296671"/>
            <a:ext cx="7877391" cy="718968"/>
          </a:xfrm>
        </p:spPr>
        <p:txBody>
          <a:bodyPr/>
          <a:lstStyle>
            <a:lvl1pPr marL="0" indent="0">
              <a:spcBef>
                <a:spcPts val="0"/>
              </a:spcBef>
              <a:buNone/>
              <a:defRPr sz="1595" b="1" spc="-18" baseline="0">
                <a:solidFill>
                  <a:schemeClr val="tx1"/>
                </a:solidFill>
              </a:defRPr>
            </a:lvl1pPr>
            <a:lvl2pPr marL="0" indent="0">
              <a:spcBef>
                <a:spcPts val="0"/>
              </a:spcBef>
              <a:buNone/>
              <a:defRPr sz="1595" spc="-18" baseline="0">
                <a:solidFill>
                  <a:schemeClr val="tx1"/>
                </a:solidFill>
              </a:defRPr>
            </a:lvl2pPr>
            <a:lvl3pPr marL="446494" indent="0">
              <a:buNone/>
              <a:defRPr>
                <a:solidFill>
                  <a:srgbClr val="FF0000"/>
                </a:solidFill>
              </a:defRPr>
            </a:lvl3pPr>
            <a:lvl4pPr marL="574063" indent="0">
              <a:buNone/>
              <a:defRPr>
                <a:solidFill>
                  <a:srgbClr val="FF0000"/>
                </a:solidFill>
              </a:defRPr>
            </a:lvl4pPr>
            <a:lvl5pPr marL="701633" indent="0">
              <a:buNone/>
              <a:defRPr>
                <a:solidFill>
                  <a:srgbClr val="FF0000"/>
                </a:solidFill>
              </a:defRPr>
            </a:lvl5pPr>
          </a:lstStyle>
          <a:p>
            <a:pPr lvl="0"/>
            <a:r>
              <a:rPr lang="en-US"/>
              <a:t>Click to edit Master text styles</a:t>
            </a:r>
          </a:p>
          <a:p>
            <a:pPr lvl="1"/>
            <a:r>
              <a:rPr lang="en-US"/>
              <a:t>Second level</a:t>
            </a:r>
          </a:p>
        </p:txBody>
      </p:sp>
      <p:sp>
        <p:nvSpPr>
          <p:cNvPr id="13" name="Text Placeholder 12">
            <a:extLst>
              <a:ext uri="{FF2B5EF4-FFF2-40B4-BE49-F238E27FC236}">
                <a16:creationId xmlns:a16="http://schemas.microsoft.com/office/drawing/2014/main" id="{C12BDEA3-88A9-630F-7AED-DC9B8F8B8A1C}"/>
              </a:ext>
            </a:extLst>
          </p:cNvPr>
          <p:cNvSpPr>
            <a:spLocks noGrp="1"/>
          </p:cNvSpPr>
          <p:nvPr>
            <p:ph type="body" sz="quarter" idx="14"/>
          </p:nvPr>
        </p:nvSpPr>
        <p:spPr>
          <a:xfrm>
            <a:off x="1833980" y="1656131"/>
            <a:ext cx="2651113" cy="4077584"/>
          </a:xfrm>
        </p:spPr>
        <p:txBody>
          <a:bodyPr/>
          <a:lstStyle>
            <a:lvl1pPr marL="0" indent="0">
              <a:spcBef>
                <a:spcPts val="1063"/>
              </a:spcBef>
              <a:buNone/>
              <a:defRPr sz="1152" spc="-18" baseline="0">
                <a:solidFill>
                  <a:schemeClr val="tx1"/>
                </a:solidFill>
              </a:defRPr>
            </a:lvl1pPr>
            <a:lvl2pPr marL="159462" indent="-159462">
              <a:spcBef>
                <a:spcPts val="1063"/>
              </a:spcBef>
              <a:defRPr sz="1152" spc="-18" baseline="0">
                <a:solidFill>
                  <a:schemeClr val="tx1"/>
                </a:solidFill>
              </a:defRPr>
            </a:lvl2pPr>
            <a:lvl3pPr marL="287032" indent="-127570">
              <a:spcBef>
                <a:spcPts val="886"/>
              </a:spcBef>
              <a:defRPr sz="974">
                <a:solidFill>
                  <a:schemeClr val="tx1"/>
                </a:solidFill>
              </a:defRPr>
            </a:lvl3pPr>
            <a:lvl4pPr marL="382709" indent="-95677">
              <a:spcBef>
                <a:spcPts val="709"/>
              </a:spcBef>
              <a:defRPr sz="797">
                <a:solidFill>
                  <a:schemeClr val="tx1"/>
                </a:solidFill>
              </a:defRPr>
            </a:lvl4pPr>
            <a:lvl5pPr marL="478386" indent="-95677">
              <a:spcBef>
                <a:spcPts val="709"/>
              </a:spcBef>
              <a:defRPr sz="797">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8" name="Text Placeholder 12">
            <a:extLst>
              <a:ext uri="{FF2B5EF4-FFF2-40B4-BE49-F238E27FC236}">
                <a16:creationId xmlns:a16="http://schemas.microsoft.com/office/drawing/2014/main" id="{734942F8-3EF7-73CD-A922-D58F58BE88ED}"/>
              </a:ext>
            </a:extLst>
          </p:cNvPr>
          <p:cNvSpPr>
            <a:spLocks noGrp="1"/>
          </p:cNvSpPr>
          <p:nvPr>
            <p:ph type="body" sz="quarter" idx="15"/>
          </p:nvPr>
        </p:nvSpPr>
        <p:spPr>
          <a:xfrm>
            <a:off x="4819821" y="1656131"/>
            <a:ext cx="2651113" cy="4077584"/>
          </a:xfrm>
        </p:spPr>
        <p:txBody>
          <a:bodyPr/>
          <a:lstStyle>
            <a:lvl1pPr marL="0" indent="0">
              <a:spcBef>
                <a:spcPts val="1063"/>
              </a:spcBef>
              <a:buNone/>
              <a:defRPr sz="1152" spc="-18" baseline="0">
                <a:solidFill>
                  <a:schemeClr val="tx1"/>
                </a:solidFill>
              </a:defRPr>
            </a:lvl1pPr>
            <a:lvl2pPr marL="159462" indent="-159462">
              <a:spcBef>
                <a:spcPts val="1063"/>
              </a:spcBef>
              <a:defRPr sz="1152" spc="-18" baseline="0">
                <a:solidFill>
                  <a:schemeClr val="tx1"/>
                </a:solidFill>
              </a:defRPr>
            </a:lvl2pPr>
            <a:lvl3pPr marL="287032" indent="-127570">
              <a:spcBef>
                <a:spcPts val="886"/>
              </a:spcBef>
              <a:defRPr sz="974">
                <a:solidFill>
                  <a:schemeClr val="tx1"/>
                </a:solidFill>
              </a:defRPr>
            </a:lvl3pPr>
            <a:lvl4pPr marL="382709" indent="-95677">
              <a:spcBef>
                <a:spcPts val="709"/>
              </a:spcBef>
              <a:defRPr sz="797">
                <a:solidFill>
                  <a:schemeClr val="tx1"/>
                </a:solidFill>
              </a:defRPr>
            </a:lvl4pPr>
            <a:lvl5pPr marL="478386" indent="-95677">
              <a:spcBef>
                <a:spcPts val="709"/>
              </a:spcBef>
              <a:defRPr sz="797">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0" name="Text Placeholder 12">
            <a:extLst>
              <a:ext uri="{FF2B5EF4-FFF2-40B4-BE49-F238E27FC236}">
                <a16:creationId xmlns:a16="http://schemas.microsoft.com/office/drawing/2014/main" id="{5EB41658-7BFA-2D0F-EAD0-687DDC90EB83}"/>
              </a:ext>
            </a:extLst>
          </p:cNvPr>
          <p:cNvSpPr>
            <a:spLocks noGrp="1"/>
          </p:cNvSpPr>
          <p:nvPr>
            <p:ph type="body" sz="quarter" idx="16"/>
          </p:nvPr>
        </p:nvSpPr>
        <p:spPr>
          <a:xfrm>
            <a:off x="7805661" y="1656131"/>
            <a:ext cx="2651113" cy="4077584"/>
          </a:xfrm>
        </p:spPr>
        <p:txBody>
          <a:bodyPr/>
          <a:lstStyle>
            <a:lvl1pPr marL="0" indent="0">
              <a:spcBef>
                <a:spcPts val="1063"/>
              </a:spcBef>
              <a:buNone/>
              <a:defRPr sz="1152" spc="-18" baseline="0">
                <a:solidFill>
                  <a:schemeClr val="tx1"/>
                </a:solidFill>
              </a:defRPr>
            </a:lvl1pPr>
            <a:lvl2pPr marL="159462" indent="-159462">
              <a:spcBef>
                <a:spcPts val="1063"/>
              </a:spcBef>
              <a:defRPr sz="1152" spc="-18" baseline="0">
                <a:solidFill>
                  <a:schemeClr val="tx1"/>
                </a:solidFill>
              </a:defRPr>
            </a:lvl2pPr>
            <a:lvl3pPr marL="287032" indent="-127570">
              <a:spcBef>
                <a:spcPts val="886"/>
              </a:spcBef>
              <a:defRPr sz="974">
                <a:solidFill>
                  <a:schemeClr val="tx1"/>
                </a:solidFill>
              </a:defRPr>
            </a:lvl3pPr>
            <a:lvl4pPr marL="382709" indent="-95677">
              <a:spcBef>
                <a:spcPts val="709"/>
              </a:spcBef>
              <a:defRPr sz="797">
                <a:solidFill>
                  <a:schemeClr val="tx1"/>
                </a:solidFill>
              </a:defRPr>
            </a:lvl4pPr>
            <a:lvl5pPr marL="478386" indent="-95677">
              <a:spcBef>
                <a:spcPts val="709"/>
              </a:spcBef>
              <a:defRPr sz="797">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 name="Date Placeholder 1">
            <a:extLst>
              <a:ext uri="{FF2B5EF4-FFF2-40B4-BE49-F238E27FC236}">
                <a16:creationId xmlns:a16="http://schemas.microsoft.com/office/drawing/2014/main" id="{27E87D07-8617-0E31-0A91-39338ED9674B}"/>
              </a:ext>
            </a:extLst>
          </p:cNvPr>
          <p:cNvSpPr>
            <a:spLocks noGrp="1"/>
          </p:cNvSpPr>
          <p:nvPr>
            <p:ph type="dt" sz="half" idx="17"/>
          </p:nvPr>
        </p:nvSpPr>
        <p:spPr>
          <a:xfrm>
            <a:off x="342115" y="1802350"/>
            <a:ext cx="1154675" cy="159500"/>
          </a:xfrm>
          <a:prstGeom prst="rect">
            <a:avLst/>
          </a:prstGeom>
        </p:spPr>
        <p:txBody>
          <a:bodyPr/>
          <a:lstStyle/>
          <a:p>
            <a:r>
              <a:rPr lang="en-US"/>
              <a:t>April 2023</a:t>
            </a:r>
            <a:endParaRPr lang="en-GB"/>
          </a:p>
        </p:txBody>
      </p:sp>
      <p:sp>
        <p:nvSpPr>
          <p:cNvPr id="3" name="Footer Placeholder 2">
            <a:extLst>
              <a:ext uri="{FF2B5EF4-FFF2-40B4-BE49-F238E27FC236}">
                <a16:creationId xmlns:a16="http://schemas.microsoft.com/office/drawing/2014/main" id="{62B896A9-8084-769B-CD42-EB77E47B0AEB}"/>
              </a:ext>
            </a:extLst>
          </p:cNvPr>
          <p:cNvSpPr>
            <a:spLocks noGrp="1"/>
          </p:cNvSpPr>
          <p:nvPr>
            <p:ph type="ftr" sz="quarter" idx="18"/>
          </p:nvPr>
        </p:nvSpPr>
        <p:spPr>
          <a:xfrm>
            <a:off x="341762" y="1958661"/>
            <a:ext cx="1154542" cy="1749405"/>
          </a:xfrm>
          <a:prstGeom prst="rect">
            <a:avLst/>
          </a:prstGeom>
        </p:spPr>
        <p:txBody>
          <a:bodyPr/>
          <a:lstStyle/>
          <a:p>
            <a:endParaRPr lang="en-GB"/>
          </a:p>
        </p:txBody>
      </p:sp>
      <p:sp>
        <p:nvSpPr>
          <p:cNvPr id="7" name="Slide Number Placeholder 6">
            <a:extLst>
              <a:ext uri="{FF2B5EF4-FFF2-40B4-BE49-F238E27FC236}">
                <a16:creationId xmlns:a16="http://schemas.microsoft.com/office/drawing/2014/main" id="{10427673-8F8E-3796-25F9-C8BEA37D0B7A}"/>
              </a:ext>
            </a:extLst>
          </p:cNvPr>
          <p:cNvSpPr>
            <a:spLocks noGrp="1"/>
          </p:cNvSpPr>
          <p:nvPr>
            <p:ph type="sldNum" sz="quarter" idx="19"/>
          </p:nvPr>
        </p:nvSpPr>
        <p:spPr/>
        <p:txBody>
          <a:bodyPr/>
          <a:lstStyle/>
          <a:p>
            <a:r>
              <a:rPr lang="en-GB"/>
              <a:t>Page </a:t>
            </a:r>
            <a:fld id="{12F85B76-E480-4901-BAB3-25AC276908A3}" type="slidenum">
              <a:rPr lang="en-GB" smtClean="0"/>
              <a:pPr/>
              <a:t>‹#›</a:t>
            </a:fld>
            <a:endParaRPr lang="en-GB"/>
          </a:p>
        </p:txBody>
      </p:sp>
    </p:spTree>
    <p:extLst>
      <p:ext uri="{BB962C8B-B14F-4D97-AF65-F5344CB8AC3E}">
        <p14:creationId xmlns:p14="http://schemas.microsoft.com/office/powerpoint/2010/main" val="1989073912"/>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userDrawn="1">
  <p:cSld name="Title and 4 Text">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6B253D75-D37B-26DE-1E24-3909A732E4F7}"/>
              </a:ext>
            </a:extLst>
          </p:cNvPr>
          <p:cNvSpPr>
            <a:spLocks noGrp="1"/>
          </p:cNvSpPr>
          <p:nvPr>
            <p:ph type="body" sz="quarter" idx="13"/>
          </p:nvPr>
        </p:nvSpPr>
        <p:spPr>
          <a:xfrm>
            <a:off x="1833979" y="296671"/>
            <a:ext cx="7877391" cy="718968"/>
          </a:xfrm>
        </p:spPr>
        <p:txBody>
          <a:bodyPr/>
          <a:lstStyle>
            <a:lvl1pPr marL="0" indent="0">
              <a:spcBef>
                <a:spcPts val="0"/>
              </a:spcBef>
              <a:buNone/>
              <a:defRPr sz="1595" b="1" spc="-18" baseline="0">
                <a:solidFill>
                  <a:schemeClr val="tx1"/>
                </a:solidFill>
              </a:defRPr>
            </a:lvl1pPr>
            <a:lvl2pPr marL="0" indent="0">
              <a:spcBef>
                <a:spcPts val="0"/>
              </a:spcBef>
              <a:buNone/>
              <a:defRPr sz="1595" spc="-18" baseline="0">
                <a:solidFill>
                  <a:schemeClr val="tx1"/>
                </a:solidFill>
              </a:defRPr>
            </a:lvl2pPr>
            <a:lvl3pPr marL="446494" indent="0">
              <a:buNone/>
              <a:defRPr>
                <a:solidFill>
                  <a:srgbClr val="FF0000"/>
                </a:solidFill>
              </a:defRPr>
            </a:lvl3pPr>
            <a:lvl4pPr marL="574063" indent="0">
              <a:buNone/>
              <a:defRPr>
                <a:solidFill>
                  <a:srgbClr val="FF0000"/>
                </a:solidFill>
              </a:defRPr>
            </a:lvl4pPr>
            <a:lvl5pPr marL="701633" indent="0">
              <a:buNone/>
              <a:defRPr>
                <a:solidFill>
                  <a:srgbClr val="FF0000"/>
                </a:solidFill>
              </a:defRPr>
            </a:lvl5pPr>
          </a:lstStyle>
          <a:p>
            <a:pPr lvl="0"/>
            <a:r>
              <a:rPr lang="en-US"/>
              <a:t>Click to edit Master text styles</a:t>
            </a:r>
          </a:p>
          <a:p>
            <a:pPr lvl="1"/>
            <a:r>
              <a:rPr lang="en-US"/>
              <a:t>Second level</a:t>
            </a:r>
          </a:p>
        </p:txBody>
      </p:sp>
      <p:sp>
        <p:nvSpPr>
          <p:cNvPr id="13" name="Text Placeholder 12">
            <a:extLst>
              <a:ext uri="{FF2B5EF4-FFF2-40B4-BE49-F238E27FC236}">
                <a16:creationId xmlns:a16="http://schemas.microsoft.com/office/drawing/2014/main" id="{C12BDEA3-88A9-630F-7AED-DC9B8F8B8A1C}"/>
              </a:ext>
            </a:extLst>
          </p:cNvPr>
          <p:cNvSpPr>
            <a:spLocks noGrp="1"/>
          </p:cNvSpPr>
          <p:nvPr>
            <p:ph type="body" sz="quarter" idx="14"/>
          </p:nvPr>
        </p:nvSpPr>
        <p:spPr>
          <a:xfrm>
            <a:off x="1833981" y="1656131"/>
            <a:ext cx="1908519" cy="4077584"/>
          </a:xfrm>
        </p:spPr>
        <p:txBody>
          <a:bodyPr/>
          <a:lstStyle>
            <a:lvl1pPr marL="0" indent="0">
              <a:spcBef>
                <a:spcPts val="1063"/>
              </a:spcBef>
              <a:buNone/>
              <a:defRPr sz="1152" spc="-18" baseline="0">
                <a:solidFill>
                  <a:schemeClr val="tx1"/>
                </a:solidFill>
              </a:defRPr>
            </a:lvl1pPr>
            <a:lvl2pPr marL="159462" indent="-159462">
              <a:spcBef>
                <a:spcPts val="1063"/>
              </a:spcBef>
              <a:defRPr sz="1152" spc="-18" baseline="0">
                <a:solidFill>
                  <a:schemeClr val="tx1"/>
                </a:solidFill>
              </a:defRPr>
            </a:lvl2pPr>
            <a:lvl3pPr marL="287032" indent="-127570">
              <a:spcBef>
                <a:spcPts val="886"/>
              </a:spcBef>
              <a:defRPr sz="974">
                <a:solidFill>
                  <a:schemeClr val="tx1"/>
                </a:solidFill>
              </a:defRPr>
            </a:lvl3pPr>
            <a:lvl4pPr marL="382709" indent="-95677">
              <a:spcBef>
                <a:spcPts val="709"/>
              </a:spcBef>
              <a:defRPr sz="797">
                <a:solidFill>
                  <a:schemeClr val="tx1"/>
                </a:solidFill>
              </a:defRPr>
            </a:lvl4pPr>
            <a:lvl5pPr marL="478386" indent="-95677">
              <a:spcBef>
                <a:spcPts val="709"/>
              </a:spcBef>
              <a:defRPr sz="797">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9" name="Text Placeholder 12">
            <a:extLst>
              <a:ext uri="{FF2B5EF4-FFF2-40B4-BE49-F238E27FC236}">
                <a16:creationId xmlns:a16="http://schemas.microsoft.com/office/drawing/2014/main" id="{02E17317-8CB0-94C4-170F-F18397F46684}"/>
              </a:ext>
            </a:extLst>
          </p:cNvPr>
          <p:cNvSpPr>
            <a:spLocks noGrp="1"/>
          </p:cNvSpPr>
          <p:nvPr>
            <p:ph type="body" sz="quarter" idx="15"/>
          </p:nvPr>
        </p:nvSpPr>
        <p:spPr>
          <a:xfrm>
            <a:off x="4072893" y="1656131"/>
            <a:ext cx="1908519" cy="4077584"/>
          </a:xfrm>
        </p:spPr>
        <p:txBody>
          <a:bodyPr/>
          <a:lstStyle>
            <a:lvl1pPr marL="0" indent="0">
              <a:spcBef>
                <a:spcPts val="1063"/>
              </a:spcBef>
              <a:buNone/>
              <a:defRPr sz="1152" spc="-18" baseline="0">
                <a:solidFill>
                  <a:schemeClr val="tx1"/>
                </a:solidFill>
              </a:defRPr>
            </a:lvl1pPr>
            <a:lvl2pPr marL="159462" indent="-159462">
              <a:spcBef>
                <a:spcPts val="1063"/>
              </a:spcBef>
              <a:defRPr sz="1152" spc="-18" baseline="0">
                <a:solidFill>
                  <a:schemeClr val="tx1"/>
                </a:solidFill>
              </a:defRPr>
            </a:lvl2pPr>
            <a:lvl3pPr marL="287032" indent="-127570">
              <a:spcBef>
                <a:spcPts val="886"/>
              </a:spcBef>
              <a:defRPr sz="974">
                <a:solidFill>
                  <a:schemeClr val="tx1"/>
                </a:solidFill>
              </a:defRPr>
            </a:lvl3pPr>
            <a:lvl4pPr marL="382709" indent="-95677">
              <a:spcBef>
                <a:spcPts val="709"/>
              </a:spcBef>
              <a:defRPr sz="797">
                <a:solidFill>
                  <a:schemeClr val="tx1"/>
                </a:solidFill>
              </a:defRPr>
            </a:lvl4pPr>
            <a:lvl5pPr marL="478386" indent="-95677">
              <a:spcBef>
                <a:spcPts val="709"/>
              </a:spcBef>
              <a:defRPr sz="797">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2" name="Text Placeholder 12">
            <a:extLst>
              <a:ext uri="{FF2B5EF4-FFF2-40B4-BE49-F238E27FC236}">
                <a16:creationId xmlns:a16="http://schemas.microsoft.com/office/drawing/2014/main" id="{93293A44-CC9F-799F-5F6F-1EF738390C19}"/>
              </a:ext>
            </a:extLst>
          </p:cNvPr>
          <p:cNvSpPr>
            <a:spLocks noGrp="1"/>
          </p:cNvSpPr>
          <p:nvPr>
            <p:ph type="body" sz="quarter" idx="16"/>
          </p:nvPr>
        </p:nvSpPr>
        <p:spPr>
          <a:xfrm>
            <a:off x="6311805" y="1656131"/>
            <a:ext cx="1908519" cy="4077584"/>
          </a:xfrm>
        </p:spPr>
        <p:txBody>
          <a:bodyPr/>
          <a:lstStyle>
            <a:lvl1pPr marL="0" indent="0">
              <a:spcBef>
                <a:spcPts val="1063"/>
              </a:spcBef>
              <a:buNone/>
              <a:defRPr sz="1152" spc="-18" baseline="0">
                <a:solidFill>
                  <a:schemeClr val="tx1"/>
                </a:solidFill>
              </a:defRPr>
            </a:lvl1pPr>
            <a:lvl2pPr marL="159462" indent="-159462">
              <a:spcBef>
                <a:spcPts val="1063"/>
              </a:spcBef>
              <a:defRPr sz="1152" spc="-18" baseline="0">
                <a:solidFill>
                  <a:schemeClr val="tx1"/>
                </a:solidFill>
              </a:defRPr>
            </a:lvl2pPr>
            <a:lvl3pPr marL="287032" indent="-127570">
              <a:spcBef>
                <a:spcPts val="886"/>
              </a:spcBef>
              <a:defRPr sz="974">
                <a:solidFill>
                  <a:schemeClr val="tx1"/>
                </a:solidFill>
              </a:defRPr>
            </a:lvl3pPr>
            <a:lvl4pPr marL="382709" indent="-95677">
              <a:spcBef>
                <a:spcPts val="709"/>
              </a:spcBef>
              <a:defRPr sz="797">
                <a:solidFill>
                  <a:schemeClr val="tx1"/>
                </a:solidFill>
              </a:defRPr>
            </a:lvl4pPr>
            <a:lvl5pPr marL="478386" indent="-95677">
              <a:spcBef>
                <a:spcPts val="709"/>
              </a:spcBef>
              <a:defRPr sz="797">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4" name="Text Placeholder 12">
            <a:extLst>
              <a:ext uri="{FF2B5EF4-FFF2-40B4-BE49-F238E27FC236}">
                <a16:creationId xmlns:a16="http://schemas.microsoft.com/office/drawing/2014/main" id="{A12C21D1-A680-4C05-1A3A-0A5A04274BA4}"/>
              </a:ext>
            </a:extLst>
          </p:cNvPr>
          <p:cNvSpPr>
            <a:spLocks noGrp="1"/>
          </p:cNvSpPr>
          <p:nvPr>
            <p:ph type="body" sz="quarter" idx="17"/>
          </p:nvPr>
        </p:nvSpPr>
        <p:spPr>
          <a:xfrm>
            <a:off x="8550717" y="1656131"/>
            <a:ext cx="1908519" cy="4077584"/>
          </a:xfrm>
        </p:spPr>
        <p:txBody>
          <a:bodyPr/>
          <a:lstStyle>
            <a:lvl1pPr marL="0" indent="0">
              <a:spcBef>
                <a:spcPts val="1063"/>
              </a:spcBef>
              <a:buNone/>
              <a:defRPr sz="1152" spc="-18" baseline="0">
                <a:solidFill>
                  <a:schemeClr val="tx1"/>
                </a:solidFill>
              </a:defRPr>
            </a:lvl1pPr>
            <a:lvl2pPr marL="159462" indent="-159462">
              <a:spcBef>
                <a:spcPts val="1063"/>
              </a:spcBef>
              <a:defRPr sz="1152" spc="-18" baseline="0">
                <a:solidFill>
                  <a:schemeClr val="tx1"/>
                </a:solidFill>
              </a:defRPr>
            </a:lvl2pPr>
            <a:lvl3pPr marL="287032" indent="-127570">
              <a:spcBef>
                <a:spcPts val="886"/>
              </a:spcBef>
              <a:defRPr sz="974">
                <a:solidFill>
                  <a:schemeClr val="tx1"/>
                </a:solidFill>
              </a:defRPr>
            </a:lvl3pPr>
            <a:lvl4pPr marL="382709" indent="-95677">
              <a:spcBef>
                <a:spcPts val="709"/>
              </a:spcBef>
              <a:defRPr sz="797">
                <a:solidFill>
                  <a:schemeClr val="tx1"/>
                </a:solidFill>
              </a:defRPr>
            </a:lvl4pPr>
            <a:lvl5pPr marL="478386" indent="-95677">
              <a:spcBef>
                <a:spcPts val="709"/>
              </a:spcBef>
              <a:defRPr sz="797">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 name="Date Placeholder 1">
            <a:extLst>
              <a:ext uri="{FF2B5EF4-FFF2-40B4-BE49-F238E27FC236}">
                <a16:creationId xmlns:a16="http://schemas.microsoft.com/office/drawing/2014/main" id="{C3730D7D-B2A4-280F-9488-6FEC15890EDF}"/>
              </a:ext>
            </a:extLst>
          </p:cNvPr>
          <p:cNvSpPr>
            <a:spLocks noGrp="1"/>
          </p:cNvSpPr>
          <p:nvPr>
            <p:ph type="dt" sz="half" idx="18"/>
          </p:nvPr>
        </p:nvSpPr>
        <p:spPr>
          <a:xfrm>
            <a:off x="342115" y="1802350"/>
            <a:ext cx="1154675" cy="159500"/>
          </a:xfrm>
          <a:prstGeom prst="rect">
            <a:avLst/>
          </a:prstGeom>
        </p:spPr>
        <p:txBody>
          <a:bodyPr/>
          <a:lstStyle/>
          <a:p>
            <a:r>
              <a:rPr lang="en-US"/>
              <a:t>April 2023</a:t>
            </a:r>
            <a:endParaRPr lang="en-GB"/>
          </a:p>
        </p:txBody>
      </p:sp>
      <p:sp>
        <p:nvSpPr>
          <p:cNvPr id="3" name="Footer Placeholder 2">
            <a:extLst>
              <a:ext uri="{FF2B5EF4-FFF2-40B4-BE49-F238E27FC236}">
                <a16:creationId xmlns:a16="http://schemas.microsoft.com/office/drawing/2014/main" id="{5D35D780-AD19-F013-6723-80F32043A3A3}"/>
              </a:ext>
            </a:extLst>
          </p:cNvPr>
          <p:cNvSpPr>
            <a:spLocks noGrp="1"/>
          </p:cNvSpPr>
          <p:nvPr>
            <p:ph type="ftr" sz="quarter" idx="19"/>
          </p:nvPr>
        </p:nvSpPr>
        <p:spPr>
          <a:xfrm>
            <a:off x="341762" y="1958661"/>
            <a:ext cx="1154542" cy="1749405"/>
          </a:xfrm>
          <a:prstGeom prst="rect">
            <a:avLst/>
          </a:prstGeom>
        </p:spPr>
        <p:txBody>
          <a:bodyPr/>
          <a:lstStyle/>
          <a:p>
            <a:endParaRPr lang="en-GB"/>
          </a:p>
        </p:txBody>
      </p:sp>
      <p:sp>
        <p:nvSpPr>
          <p:cNvPr id="7" name="Slide Number Placeholder 6">
            <a:extLst>
              <a:ext uri="{FF2B5EF4-FFF2-40B4-BE49-F238E27FC236}">
                <a16:creationId xmlns:a16="http://schemas.microsoft.com/office/drawing/2014/main" id="{5287680F-A47F-B10C-EBAC-A4261A334FCB}"/>
              </a:ext>
            </a:extLst>
          </p:cNvPr>
          <p:cNvSpPr>
            <a:spLocks noGrp="1"/>
          </p:cNvSpPr>
          <p:nvPr>
            <p:ph type="sldNum" sz="quarter" idx="20"/>
          </p:nvPr>
        </p:nvSpPr>
        <p:spPr/>
        <p:txBody>
          <a:bodyPr/>
          <a:lstStyle/>
          <a:p>
            <a:r>
              <a:rPr lang="en-GB"/>
              <a:t>Page </a:t>
            </a:r>
            <a:fld id="{12F85B76-E480-4901-BAB3-25AC276908A3}" type="slidenum">
              <a:rPr lang="en-GB" smtClean="0"/>
              <a:pPr/>
              <a:t>‹#›</a:t>
            </a:fld>
            <a:endParaRPr lang="en-GB"/>
          </a:p>
        </p:txBody>
      </p:sp>
    </p:spTree>
    <p:extLst>
      <p:ext uri="{BB962C8B-B14F-4D97-AF65-F5344CB8AC3E}">
        <p14:creationId xmlns:p14="http://schemas.microsoft.com/office/powerpoint/2010/main" val="2022140715"/>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userDrawn="1">
  <p:cSld name="Title, Image Right and Text Left">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6B253D75-D37B-26DE-1E24-3909A732E4F7}"/>
              </a:ext>
            </a:extLst>
          </p:cNvPr>
          <p:cNvSpPr>
            <a:spLocks noGrp="1"/>
          </p:cNvSpPr>
          <p:nvPr>
            <p:ph type="body" sz="quarter" idx="13"/>
          </p:nvPr>
        </p:nvSpPr>
        <p:spPr>
          <a:xfrm>
            <a:off x="1833979" y="296671"/>
            <a:ext cx="7877391" cy="718968"/>
          </a:xfrm>
        </p:spPr>
        <p:txBody>
          <a:bodyPr/>
          <a:lstStyle>
            <a:lvl1pPr marL="0" indent="0">
              <a:spcBef>
                <a:spcPts val="0"/>
              </a:spcBef>
              <a:buNone/>
              <a:defRPr sz="1595" b="1" spc="-18" baseline="0">
                <a:solidFill>
                  <a:schemeClr val="tx1"/>
                </a:solidFill>
              </a:defRPr>
            </a:lvl1pPr>
            <a:lvl2pPr marL="0" indent="0">
              <a:spcBef>
                <a:spcPts val="0"/>
              </a:spcBef>
              <a:buNone/>
              <a:defRPr sz="1595" spc="-18" baseline="0">
                <a:solidFill>
                  <a:schemeClr val="tx1"/>
                </a:solidFill>
              </a:defRPr>
            </a:lvl2pPr>
            <a:lvl3pPr marL="446494" indent="0">
              <a:buNone/>
              <a:defRPr>
                <a:solidFill>
                  <a:srgbClr val="FF0000"/>
                </a:solidFill>
              </a:defRPr>
            </a:lvl3pPr>
            <a:lvl4pPr marL="574063" indent="0">
              <a:buNone/>
              <a:defRPr>
                <a:solidFill>
                  <a:srgbClr val="FF0000"/>
                </a:solidFill>
              </a:defRPr>
            </a:lvl4pPr>
            <a:lvl5pPr marL="701633" indent="0">
              <a:buNone/>
              <a:defRPr>
                <a:solidFill>
                  <a:srgbClr val="FF0000"/>
                </a:solidFill>
              </a:defRPr>
            </a:lvl5pPr>
          </a:lstStyle>
          <a:p>
            <a:pPr lvl="0"/>
            <a:r>
              <a:rPr lang="en-US"/>
              <a:t>Click to edit Master text styles</a:t>
            </a:r>
          </a:p>
          <a:p>
            <a:pPr lvl="1"/>
            <a:r>
              <a:rPr lang="en-US"/>
              <a:t>Second level</a:t>
            </a:r>
          </a:p>
        </p:txBody>
      </p:sp>
      <p:sp>
        <p:nvSpPr>
          <p:cNvPr id="9" name="Text Placeholder 12">
            <a:extLst>
              <a:ext uri="{FF2B5EF4-FFF2-40B4-BE49-F238E27FC236}">
                <a16:creationId xmlns:a16="http://schemas.microsoft.com/office/drawing/2014/main" id="{5E065CB7-129B-EDC3-A831-00E8925B4250}"/>
              </a:ext>
            </a:extLst>
          </p:cNvPr>
          <p:cNvSpPr>
            <a:spLocks noGrp="1"/>
          </p:cNvSpPr>
          <p:nvPr>
            <p:ph type="body" sz="quarter" idx="15"/>
          </p:nvPr>
        </p:nvSpPr>
        <p:spPr>
          <a:xfrm>
            <a:off x="6316259" y="1645581"/>
            <a:ext cx="4144737" cy="4088133"/>
          </a:xfrm>
        </p:spPr>
        <p:txBody>
          <a:bodyPr/>
          <a:lstStyle>
            <a:lvl1pPr marL="0" indent="0">
              <a:spcBef>
                <a:spcPts val="1240"/>
              </a:spcBef>
              <a:buNone/>
              <a:defRPr sz="1595" spc="-18" baseline="0">
                <a:solidFill>
                  <a:schemeClr val="tx1"/>
                </a:solidFill>
              </a:defRPr>
            </a:lvl1pPr>
            <a:lvl2pPr marL="159462" indent="-159462">
              <a:spcBef>
                <a:spcPts val="1240"/>
              </a:spcBef>
              <a:defRPr sz="1595" spc="-18" baseline="0">
                <a:solidFill>
                  <a:schemeClr val="tx1"/>
                </a:solidFill>
              </a:defRPr>
            </a:lvl2pPr>
            <a:lvl3pPr marL="0" indent="0">
              <a:spcBef>
                <a:spcPts val="1063"/>
              </a:spcBef>
              <a:buNone/>
              <a:defRPr sz="1152" spc="-18" baseline="0">
                <a:solidFill>
                  <a:schemeClr val="tx1"/>
                </a:solidFill>
              </a:defRPr>
            </a:lvl3pPr>
            <a:lvl4pPr marL="159462" indent="-159462">
              <a:spcBef>
                <a:spcPts val="1063"/>
              </a:spcBef>
              <a:defRPr sz="1152">
                <a:solidFill>
                  <a:schemeClr val="tx1"/>
                </a:solidFill>
              </a:defRPr>
            </a:lvl4pPr>
            <a:lvl5pPr marL="287032" indent="-127570">
              <a:spcBef>
                <a:spcPts val="886"/>
              </a:spcBef>
              <a:defRPr sz="974">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 name="Picture Placeholder 2">
            <a:extLst>
              <a:ext uri="{FF2B5EF4-FFF2-40B4-BE49-F238E27FC236}">
                <a16:creationId xmlns:a16="http://schemas.microsoft.com/office/drawing/2014/main" id="{538B7F99-C3B5-1292-090A-2607CEAACD72}"/>
              </a:ext>
            </a:extLst>
          </p:cNvPr>
          <p:cNvSpPr>
            <a:spLocks noGrp="1"/>
          </p:cNvSpPr>
          <p:nvPr>
            <p:ph type="pic" sz="quarter" idx="16"/>
          </p:nvPr>
        </p:nvSpPr>
        <p:spPr>
          <a:xfrm>
            <a:off x="1833980" y="1688042"/>
            <a:ext cx="4144737" cy="4045673"/>
          </a:xfrm>
        </p:spPr>
        <p:txBody>
          <a:bodyPr/>
          <a:lstStyle>
            <a:lvl1pPr>
              <a:defRPr sz="974"/>
            </a:lvl1pPr>
          </a:lstStyle>
          <a:p>
            <a:r>
              <a:rPr lang="en-US"/>
              <a:t>Click icon to add picture</a:t>
            </a:r>
            <a:endParaRPr lang="en-GB"/>
          </a:p>
        </p:txBody>
      </p:sp>
      <p:sp>
        <p:nvSpPr>
          <p:cNvPr id="2" name="Date Placeholder 1">
            <a:extLst>
              <a:ext uri="{FF2B5EF4-FFF2-40B4-BE49-F238E27FC236}">
                <a16:creationId xmlns:a16="http://schemas.microsoft.com/office/drawing/2014/main" id="{AF0B506C-38CD-9CC1-BC48-5C7B320293EF}"/>
              </a:ext>
            </a:extLst>
          </p:cNvPr>
          <p:cNvSpPr>
            <a:spLocks noGrp="1"/>
          </p:cNvSpPr>
          <p:nvPr>
            <p:ph type="dt" sz="half" idx="17"/>
          </p:nvPr>
        </p:nvSpPr>
        <p:spPr>
          <a:xfrm>
            <a:off x="342115" y="1802350"/>
            <a:ext cx="1154675" cy="159500"/>
          </a:xfrm>
          <a:prstGeom prst="rect">
            <a:avLst/>
          </a:prstGeom>
        </p:spPr>
        <p:txBody>
          <a:bodyPr/>
          <a:lstStyle/>
          <a:p>
            <a:r>
              <a:rPr lang="en-US"/>
              <a:t>April 2023</a:t>
            </a:r>
            <a:endParaRPr lang="en-GB"/>
          </a:p>
        </p:txBody>
      </p:sp>
      <p:sp>
        <p:nvSpPr>
          <p:cNvPr id="7" name="Footer Placeholder 6">
            <a:extLst>
              <a:ext uri="{FF2B5EF4-FFF2-40B4-BE49-F238E27FC236}">
                <a16:creationId xmlns:a16="http://schemas.microsoft.com/office/drawing/2014/main" id="{50328489-1DE4-811B-DB8A-477E908EF8C0}"/>
              </a:ext>
            </a:extLst>
          </p:cNvPr>
          <p:cNvSpPr>
            <a:spLocks noGrp="1"/>
          </p:cNvSpPr>
          <p:nvPr>
            <p:ph type="ftr" sz="quarter" idx="18"/>
          </p:nvPr>
        </p:nvSpPr>
        <p:spPr>
          <a:xfrm>
            <a:off x="341762" y="1958661"/>
            <a:ext cx="1154542" cy="1749405"/>
          </a:xfrm>
          <a:prstGeom prst="rect">
            <a:avLst/>
          </a:prstGeom>
        </p:spPr>
        <p:txBody>
          <a:bodyPr/>
          <a:lstStyle/>
          <a:p>
            <a:endParaRPr lang="en-GB"/>
          </a:p>
        </p:txBody>
      </p:sp>
      <p:sp>
        <p:nvSpPr>
          <p:cNvPr id="8" name="Slide Number Placeholder 7">
            <a:extLst>
              <a:ext uri="{FF2B5EF4-FFF2-40B4-BE49-F238E27FC236}">
                <a16:creationId xmlns:a16="http://schemas.microsoft.com/office/drawing/2014/main" id="{29698419-77AB-8E2C-5AC2-8C8C3D839D4D}"/>
              </a:ext>
            </a:extLst>
          </p:cNvPr>
          <p:cNvSpPr>
            <a:spLocks noGrp="1"/>
          </p:cNvSpPr>
          <p:nvPr>
            <p:ph type="sldNum" sz="quarter" idx="19"/>
          </p:nvPr>
        </p:nvSpPr>
        <p:spPr/>
        <p:txBody>
          <a:bodyPr/>
          <a:lstStyle/>
          <a:p>
            <a:r>
              <a:rPr lang="en-GB"/>
              <a:t>Page </a:t>
            </a:r>
            <a:fld id="{12F85B76-E480-4901-BAB3-25AC276908A3}" type="slidenum">
              <a:rPr lang="en-GB" smtClean="0"/>
              <a:pPr/>
              <a:t>‹#›</a:t>
            </a:fld>
            <a:endParaRPr lang="en-GB"/>
          </a:p>
        </p:txBody>
      </p:sp>
    </p:spTree>
    <p:extLst>
      <p:ext uri="{BB962C8B-B14F-4D97-AF65-F5344CB8AC3E}">
        <p14:creationId xmlns:p14="http://schemas.microsoft.com/office/powerpoint/2010/main" val="3700472490"/>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preserve="1" userDrawn="1">
  <p:cSld name="Title, Text Left and Image Right">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6B253D75-D37B-26DE-1E24-3909A732E4F7}"/>
              </a:ext>
            </a:extLst>
          </p:cNvPr>
          <p:cNvSpPr>
            <a:spLocks noGrp="1"/>
          </p:cNvSpPr>
          <p:nvPr>
            <p:ph type="body" sz="quarter" idx="13"/>
          </p:nvPr>
        </p:nvSpPr>
        <p:spPr>
          <a:xfrm>
            <a:off x="1833979" y="296671"/>
            <a:ext cx="7877391" cy="718968"/>
          </a:xfrm>
        </p:spPr>
        <p:txBody>
          <a:bodyPr/>
          <a:lstStyle>
            <a:lvl1pPr marL="0" indent="0">
              <a:spcBef>
                <a:spcPts val="0"/>
              </a:spcBef>
              <a:buNone/>
              <a:defRPr sz="1595" b="1" spc="-18" baseline="0">
                <a:solidFill>
                  <a:schemeClr val="tx1"/>
                </a:solidFill>
              </a:defRPr>
            </a:lvl1pPr>
            <a:lvl2pPr marL="0" indent="0">
              <a:spcBef>
                <a:spcPts val="0"/>
              </a:spcBef>
              <a:buNone/>
              <a:defRPr sz="1595" spc="-18" baseline="0">
                <a:solidFill>
                  <a:schemeClr val="tx1"/>
                </a:solidFill>
              </a:defRPr>
            </a:lvl2pPr>
            <a:lvl3pPr marL="446494" indent="0">
              <a:buNone/>
              <a:defRPr>
                <a:solidFill>
                  <a:srgbClr val="FF0000"/>
                </a:solidFill>
              </a:defRPr>
            </a:lvl3pPr>
            <a:lvl4pPr marL="574063" indent="0">
              <a:buNone/>
              <a:defRPr>
                <a:solidFill>
                  <a:srgbClr val="FF0000"/>
                </a:solidFill>
              </a:defRPr>
            </a:lvl4pPr>
            <a:lvl5pPr marL="701633" indent="0">
              <a:buNone/>
              <a:defRPr>
                <a:solidFill>
                  <a:srgbClr val="FF0000"/>
                </a:solidFill>
              </a:defRPr>
            </a:lvl5pPr>
          </a:lstStyle>
          <a:p>
            <a:pPr lvl="0"/>
            <a:r>
              <a:rPr lang="en-US"/>
              <a:t>Click to edit Master text styles</a:t>
            </a:r>
          </a:p>
          <a:p>
            <a:pPr lvl="1"/>
            <a:r>
              <a:rPr lang="en-US"/>
              <a:t>Second level</a:t>
            </a:r>
          </a:p>
        </p:txBody>
      </p:sp>
      <p:sp>
        <p:nvSpPr>
          <p:cNvPr id="9" name="Text Placeholder 12">
            <a:extLst>
              <a:ext uri="{FF2B5EF4-FFF2-40B4-BE49-F238E27FC236}">
                <a16:creationId xmlns:a16="http://schemas.microsoft.com/office/drawing/2014/main" id="{5E065CB7-129B-EDC3-A831-00E8925B4250}"/>
              </a:ext>
            </a:extLst>
          </p:cNvPr>
          <p:cNvSpPr>
            <a:spLocks noGrp="1"/>
          </p:cNvSpPr>
          <p:nvPr>
            <p:ph type="body" sz="quarter" idx="15"/>
          </p:nvPr>
        </p:nvSpPr>
        <p:spPr>
          <a:xfrm>
            <a:off x="1833980" y="1645581"/>
            <a:ext cx="4144737" cy="4088133"/>
          </a:xfrm>
        </p:spPr>
        <p:txBody>
          <a:bodyPr/>
          <a:lstStyle>
            <a:lvl1pPr marL="0" indent="0">
              <a:spcBef>
                <a:spcPts val="1240"/>
              </a:spcBef>
              <a:buNone/>
              <a:defRPr sz="1595" spc="-18" baseline="0">
                <a:solidFill>
                  <a:schemeClr val="tx1"/>
                </a:solidFill>
              </a:defRPr>
            </a:lvl1pPr>
            <a:lvl2pPr marL="159462" indent="-159462">
              <a:spcBef>
                <a:spcPts val="1240"/>
              </a:spcBef>
              <a:defRPr sz="1595" spc="-18" baseline="0">
                <a:solidFill>
                  <a:schemeClr val="tx1"/>
                </a:solidFill>
              </a:defRPr>
            </a:lvl2pPr>
            <a:lvl3pPr marL="0" indent="0">
              <a:spcBef>
                <a:spcPts val="1063"/>
              </a:spcBef>
              <a:buNone/>
              <a:defRPr sz="1152" spc="-18" baseline="0">
                <a:solidFill>
                  <a:schemeClr val="tx1"/>
                </a:solidFill>
              </a:defRPr>
            </a:lvl3pPr>
            <a:lvl4pPr marL="159462" indent="-159462">
              <a:spcBef>
                <a:spcPts val="1063"/>
              </a:spcBef>
              <a:defRPr sz="1152">
                <a:solidFill>
                  <a:schemeClr val="tx1"/>
                </a:solidFill>
              </a:defRPr>
            </a:lvl4pPr>
            <a:lvl5pPr marL="287032" indent="-127570">
              <a:spcBef>
                <a:spcPts val="886"/>
              </a:spcBef>
              <a:defRPr sz="974">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8" name="Picture Placeholder 2">
            <a:extLst>
              <a:ext uri="{FF2B5EF4-FFF2-40B4-BE49-F238E27FC236}">
                <a16:creationId xmlns:a16="http://schemas.microsoft.com/office/drawing/2014/main" id="{791AEF97-D25C-60F3-606D-7EF0BA0A52A4}"/>
              </a:ext>
            </a:extLst>
          </p:cNvPr>
          <p:cNvSpPr>
            <a:spLocks noGrp="1"/>
          </p:cNvSpPr>
          <p:nvPr>
            <p:ph type="pic" sz="quarter" idx="17"/>
          </p:nvPr>
        </p:nvSpPr>
        <p:spPr>
          <a:xfrm>
            <a:off x="6316259" y="1688042"/>
            <a:ext cx="4144737" cy="4045673"/>
          </a:xfrm>
        </p:spPr>
        <p:txBody>
          <a:bodyPr/>
          <a:lstStyle>
            <a:lvl1pPr>
              <a:defRPr sz="974"/>
            </a:lvl1pPr>
          </a:lstStyle>
          <a:p>
            <a:r>
              <a:rPr lang="en-US"/>
              <a:t>Click icon to add picture</a:t>
            </a:r>
            <a:endParaRPr lang="en-GB"/>
          </a:p>
        </p:txBody>
      </p:sp>
      <p:sp>
        <p:nvSpPr>
          <p:cNvPr id="2" name="Date Placeholder 1">
            <a:extLst>
              <a:ext uri="{FF2B5EF4-FFF2-40B4-BE49-F238E27FC236}">
                <a16:creationId xmlns:a16="http://schemas.microsoft.com/office/drawing/2014/main" id="{77E40DE3-46A4-830F-E833-6FFDB1982BB8}"/>
              </a:ext>
            </a:extLst>
          </p:cNvPr>
          <p:cNvSpPr>
            <a:spLocks noGrp="1"/>
          </p:cNvSpPr>
          <p:nvPr>
            <p:ph type="dt" sz="half" idx="18"/>
          </p:nvPr>
        </p:nvSpPr>
        <p:spPr>
          <a:xfrm>
            <a:off x="342115" y="1802350"/>
            <a:ext cx="1154675" cy="159500"/>
          </a:xfrm>
          <a:prstGeom prst="rect">
            <a:avLst/>
          </a:prstGeom>
        </p:spPr>
        <p:txBody>
          <a:bodyPr/>
          <a:lstStyle/>
          <a:p>
            <a:r>
              <a:rPr lang="en-US"/>
              <a:t>April 2023</a:t>
            </a:r>
            <a:endParaRPr lang="en-GB"/>
          </a:p>
        </p:txBody>
      </p:sp>
      <p:sp>
        <p:nvSpPr>
          <p:cNvPr id="3" name="Footer Placeholder 2">
            <a:extLst>
              <a:ext uri="{FF2B5EF4-FFF2-40B4-BE49-F238E27FC236}">
                <a16:creationId xmlns:a16="http://schemas.microsoft.com/office/drawing/2014/main" id="{97EC194F-BE9B-6FA6-BAF5-4F605255C601}"/>
              </a:ext>
            </a:extLst>
          </p:cNvPr>
          <p:cNvSpPr>
            <a:spLocks noGrp="1"/>
          </p:cNvSpPr>
          <p:nvPr>
            <p:ph type="ftr" sz="quarter" idx="19"/>
          </p:nvPr>
        </p:nvSpPr>
        <p:spPr>
          <a:xfrm>
            <a:off x="341762" y="1958661"/>
            <a:ext cx="1154542" cy="1749405"/>
          </a:xfrm>
          <a:prstGeom prst="rect">
            <a:avLst/>
          </a:prstGeom>
        </p:spPr>
        <p:txBody>
          <a:bodyPr/>
          <a:lstStyle/>
          <a:p>
            <a:endParaRPr lang="en-GB"/>
          </a:p>
        </p:txBody>
      </p:sp>
      <p:sp>
        <p:nvSpPr>
          <p:cNvPr id="7" name="Slide Number Placeholder 6">
            <a:extLst>
              <a:ext uri="{FF2B5EF4-FFF2-40B4-BE49-F238E27FC236}">
                <a16:creationId xmlns:a16="http://schemas.microsoft.com/office/drawing/2014/main" id="{1EF6DD61-FE3A-C9EB-F92A-33017AA64480}"/>
              </a:ext>
            </a:extLst>
          </p:cNvPr>
          <p:cNvSpPr>
            <a:spLocks noGrp="1"/>
          </p:cNvSpPr>
          <p:nvPr>
            <p:ph type="sldNum" sz="quarter" idx="20"/>
          </p:nvPr>
        </p:nvSpPr>
        <p:spPr/>
        <p:txBody>
          <a:bodyPr/>
          <a:lstStyle/>
          <a:p>
            <a:r>
              <a:rPr lang="en-GB"/>
              <a:t>Page </a:t>
            </a:r>
            <a:fld id="{12F85B76-E480-4901-BAB3-25AC276908A3}" type="slidenum">
              <a:rPr lang="en-GB" smtClean="0"/>
              <a:pPr/>
              <a:t>‹#›</a:t>
            </a:fld>
            <a:endParaRPr lang="en-GB"/>
          </a:p>
        </p:txBody>
      </p:sp>
    </p:spTree>
    <p:extLst>
      <p:ext uri="{BB962C8B-B14F-4D97-AF65-F5344CB8AC3E}">
        <p14:creationId xmlns:p14="http://schemas.microsoft.com/office/powerpoint/2010/main" val="2120592812"/>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userDrawn="1">
  <p:cSld name="Title, Text Left and Full Height Image Right">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6B253D75-D37B-26DE-1E24-3909A732E4F7}"/>
              </a:ext>
            </a:extLst>
          </p:cNvPr>
          <p:cNvSpPr>
            <a:spLocks noGrp="1"/>
          </p:cNvSpPr>
          <p:nvPr>
            <p:ph type="body" sz="quarter" idx="13"/>
          </p:nvPr>
        </p:nvSpPr>
        <p:spPr>
          <a:xfrm>
            <a:off x="1833980" y="296671"/>
            <a:ext cx="4144737" cy="718968"/>
          </a:xfrm>
        </p:spPr>
        <p:txBody>
          <a:bodyPr/>
          <a:lstStyle>
            <a:lvl1pPr marL="0" indent="0">
              <a:spcBef>
                <a:spcPts val="0"/>
              </a:spcBef>
              <a:buNone/>
              <a:defRPr sz="1595" b="1" spc="-18" baseline="0">
                <a:solidFill>
                  <a:schemeClr val="tx1"/>
                </a:solidFill>
              </a:defRPr>
            </a:lvl1pPr>
            <a:lvl2pPr marL="0" indent="0">
              <a:spcBef>
                <a:spcPts val="0"/>
              </a:spcBef>
              <a:buNone/>
              <a:defRPr sz="1595" spc="-18" baseline="0">
                <a:solidFill>
                  <a:schemeClr val="tx1"/>
                </a:solidFill>
              </a:defRPr>
            </a:lvl2pPr>
            <a:lvl3pPr marL="446494" indent="0">
              <a:buNone/>
              <a:defRPr>
                <a:solidFill>
                  <a:srgbClr val="FF0000"/>
                </a:solidFill>
              </a:defRPr>
            </a:lvl3pPr>
            <a:lvl4pPr marL="574063" indent="0">
              <a:buNone/>
              <a:defRPr>
                <a:solidFill>
                  <a:srgbClr val="FF0000"/>
                </a:solidFill>
              </a:defRPr>
            </a:lvl4pPr>
            <a:lvl5pPr marL="701633" indent="0">
              <a:buNone/>
              <a:defRPr>
                <a:solidFill>
                  <a:srgbClr val="FF0000"/>
                </a:solidFill>
              </a:defRPr>
            </a:lvl5pPr>
          </a:lstStyle>
          <a:p>
            <a:pPr lvl="0"/>
            <a:r>
              <a:rPr lang="en-US"/>
              <a:t>Click to edit Master text styles</a:t>
            </a:r>
          </a:p>
          <a:p>
            <a:pPr lvl="1"/>
            <a:r>
              <a:rPr lang="en-US"/>
              <a:t>Second level</a:t>
            </a:r>
          </a:p>
        </p:txBody>
      </p:sp>
      <p:sp>
        <p:nvSpPr>
          <p:cNvPr id="9" name="Text Placeholder 12">
            <a:extLst>
              <a:ext uri="{FF2B5EF4-FFF2-40B4-BE49-F238E27FC236}">
                <a16:creationId xmlns:a16="http://schemas.microsoft.com/office/drawing/2014/main" id="{5E065CB7-129B-EDC3-A831-00E8925B4250}"/>
              </a:ext>
            </a:extLst>
          </p:cNvPr>
          <p:cNvSpPr>
            <a:spLocks noGrp="1"/>
          </p:cNvSpPr>
          <p:nvPr>
            <p:ph type="body" sz="quarter" idx="15"/>
          </p:nvPr>
        </p:nvSpPr>
        <p:spPr>
          <a:xfrm>
            <a:off x="1833980" y="1645581"/>
            <a:ext cx="4144737" cy="4088133"/>
          </a:xfrm>
        </p:spPr>
        <p:txBody>
          <a:bodyPr/>
          <a:lstStyle>
            <a:lvl1pPr marL="0" indent="0">
              <a:spcBef>
                <a:spcPts val="1240"/>
              </a:spcBef>
              <a:buNone/>
              <a:defRPr sz="1595" spc="-18" baseline="0">
                <a:solidFill>
                  <a:schemeClr val="tx1"/>
                </a:solidFill>
              </a:defRPr>
            </a:lvl1pPr>
            <a:lvl2pPr marL="159462" indent="-159462">
              <a:spcBef>
                <a:spcPts val="1240"/>
              </a:spcBef>
              <a:defRPr sz="1595" spc="-18" baseline="0">
                <a:solidFill>
                  <a:schemeClr val="tx1"/>
                </a:solidFill>
              </a:defRPr>
            </a:lvl2pPr>
            <a:lvl3pPr marL="0" indent="0">
              <a:spcBef>
                <a:spcPts val="1063"/>
              </a:spcBef>
              <a:buNone/>
              <a:defRPr sz="1152" spc="-18" baseline="0">
                <a:solidFill>
                  <a:schemeClr val="tx1"/>
                </a:solidFill>
              </a:defRPr>
            </a:lvl3pPr>
            <a:lvl4pPr marL="159462" indent="-159462">
              <a:spcBef>
                <a:spcPts val="1063"/>
              </a:spcBef>
              <a:defRPr sz="1152">
                <a:solidFill>
                  <a:schemeClr val="tx1"/>
                </a:solidFill>
              </a:defRPr>
            </a:lvl4pPr>
            <a:lvl5pPr marL="287032" indent="-127570">
              <a:spcBef>
                <a:spcPts val="886"/>
              </a:spcBef>
              <a:defRPr sz="974">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8" name="Picture Placeholder 2">
            <a:extLst>
              <a:ext uri="{FF2B5EF4-FFF2-40B4-BE49-F238E27FC236}">
                <a16:creationId xmlns:a16="http://schemas.microsoft.com/office/drawing/2014/main" id="{791AEF97-D25C-60F3-606D-7EF0BA0A52A4}"/>
              </a:ext>
            </a:extLst>
          </p:cNvPr>
          <p:cNvSpPr>
            <a:spLocks noGrp="1"/>
          </p:cNvSpPr>
          <p:nvPr>
            <p:ph type="pic" sz="quarter" idx="17"/>
          </p:nvPr>
        </p:nvSpPr>
        <p:spPr>
          <a:xfrm>
            <a:off x="6316259" y="341829"/>
            <a:ext cx="4144737" cy="5391886"/>
          </a:xfrm>
        </p:spPr>
        <p:txBody>
          <a:bodyPr/>
          <a:lstStyle>
            <a:lvl1pPr>
              <a:defRPr sz="974"/>
            </a:lvl1pPr>
          </a:lstStyle>
          <a:p>
            <a:r>
              <a:rPr lang="en-US"/>
              <a:t>Click icon to add picture</a:t>
            </a:r>
            <a:endParaRPr lang="en-GB"/>
          </a:p>
        </p:txBody>
      </p:sp>
      <p:sp>
        <p:nvSpPr>
          <p:cNvPr id="2" name="Date Placeholder 1">
            <a:extLst>
              <a:ext uri="{FF2B5EF4-FFF2-40B4-BE49-F238E27FC236}">
                <a16:creationId xmlns:a16="http://schemas.microsoft.com/office/drawing/2014/main" id="{77E40DE3-46A4-830F-E833-6FFDB1982BB8}"/>
              </a:ext>
            </a:extLst>
          </p:cNvPr>
          <p:cNvSpPr>
            <a:spLocks noGrp="1"/>
          </p:cNvSpPr>
          <p:nvPr>
            <p:ph type="dt" sz="half" idx="18"/>
          </p:nvPr>
        </p:nvSpPr>
        <p:spPr>
          <a:xfrm>
            <a:off x="342115" y="1802350"/>
            <a:ext cx="1154675" cy="159500"/>
          </a:xfrm>
          <a:prstGeom prst="rect">
            <a:avLst/>
          </a:prstGeom>
        </p:spPr>
        <p:txBody>
          <a:bodyPr/>
          <a:lstStyle/>
          <a:p>
            <a:r>
              <a:rPr lang="en-US"/>
              <a:t>April 2023</a:t>
            </a:r>
            <a:endParaRPr lang="en-GB"/>
          </a:p>
        </p:txBody>
      </p:sp>
      <p:sp>
        <p:nvSpPr>
          <p:cNvPr id="3" name="Footer Placeholder 2">
            <a:extLst>
              <a:ext uri="{FF2B5EF4-FFF2-40B4-BE49-F238E27FC236}">
                <a16:creationId xmlns:a16="http://schemas.microsoft.com/office/drawing/2014/main" id="{97EC194F-BE9B-6FA6-BAF5-4F605255C601}"/>
              </a:ext>
            </a:extLst>
          </p:cNvPr>
          <p:cNvSpPr>
            <a:spLocks noGrp="1"/>
          </p:cNvSpPr>
          <p:nvPr>
            <p:ph type="ftr" sz="quarter" idx="19"/>
          </p:nvPr>
        </p:nvSpPr>
        <p:spPr>
          <a:xfrm>
            <a:off x="341762" y="1958661"/>
            <a:ext cx="1154542" cy="1749405"/>
          </a:xfrm>
          <a:prstGeom prst="rect">
            <a:avLst/>
          </a:prstGeom>
        </p:spPr>
        <p:txBody>
          <a:bodyPr/>
          <a:lstStyle/>
          <a:p>
            <a:endParaRPr lang="en-GB"/>
          </a:p>
        </p:txBody>
      </p:sp>
      <p:sp>
        <p:nvSpPr>
          <p:cNvPr id="7" name="Slide Number Placeholder 6">
            <a:extLst>
              <a:ext uri="{FF2B5EF4-FFF2-40B4-BE49-F238E27FC236}">
                <a16:creationId xmlns:a16="http://schemas.microsoft.com/office/drawing/2014/main" id="{1EF6DD61-FE3A-C9EB-F92A-33017AA64480}"/>
              </a:ext>
            </a:extLst>
          </p:cNvPr>
          <p:cNvSpPr>
            <a:spLocks noGrp="1"/>
          </p:cNvSpPr>
          <p:nvPr>
            <p:ph type="sldNum" sz="quarter" idx="20"/>
          </p:nvPr>
        </p:nvSpPr>
        <p:spPr/>
        <p:txBody>
          <a:bodyPr/>
          <a:lstStyle/>
          <a:p>
            <a:r>
              <a:rPr lang="en-GB"/>
              <a:t>Page </a:t>
            </a:r>
            <a:fld id="{12F85B76-E480-4901-BAB3-25AC276908A3}" type="slidenum">
              <a:rPr lang="en-GB" smtClean="0"/>
              <a:pPr/>
              <a:t>‹#›</a:t>
            </a:fld>
            <a:endParaRPr lang="en-GB"/>
          </a:p>
        </p:txBody>
      </p:sp>
    </p:spTree>
    <p:extLst>
      <p:ext uri="{BB962C8B-B14F-4D97-AF65-F5344CB8AC3E}">
        <p14:creationId xmlns:p14="http://schemas.microsoft.com/office/powerpoint/2010/main" val="2340381079"/>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userDrawn="1">
  <p:cSld name="Title and Image Below">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6B253D75-D37B-26DE-1E24-3909A732E4F7}"/>
              </a:ext>
            </a:extLst>
          </p:cNvPr>
          <p:cNvSpPr>
            <a:spLocks noGrp="1"/>
          </p:cNvSpPr>
          <p:nvPr>
            <p:ph type="body" sz="quarter" idx="13"/>
          </p:nvPr>
        </p:nvSpPr>
        <p:spPr>
          <a:xfrm>
            <a:off x="1833979" y="296669"/>
            <a:ext cx="8624203" cy="717750"/>
          </a:xfrm>
        </p:spPr>
        <p:txBody>
          <a:bodyPr/>
          <a:lstStyle>
            <a:lvl1pPr marL="0" indent="0">
              <a:spcBef>
                <a:spcPts val="0"/>
              </a:spcBef>
              <a:buNone/>
              <a:defRPr sz="1595" b="1" spc="-18" baseline="0">
                <a:solidFill>
                  <a:schemeClr val="tx1"/>
                </a:solidFill>
              </a:defRPr>
            </a:lvl1pPr>
            <a:lvl2pPr marL="0" indent="0">
              <a:spcBef>
                <a:spcPts val="0"/>
              </a:spcBef>
              <a:buNone/>
              <a:defRPr sz="1595" spc="-18" baseline="0">
                <a:solidFill>
                  <a:schemeClr val="tx1"/>
                </a:solidFill>
              </a:defRPr>
            </a:lvl2pPr>
            <a:lvl3pPr marL="446494" indent="0">
              <a:buNone/>
              <a:defRPr>
                <a:solidFill>
                  <a:srgbClr val="FF0000"/>
                </a:solidFill>
              </a:defRPr>
            </a:lvl3pPr>
            <a:lvl4pPr marL="574063" indent="0">
              <a:buNone/>
              <a:defRPr>
                <a:solidFill>
                  <a:srgbClr val="FF0000"/>
                </a:solidFill>
              </a:defRPr>
            </a:lvl4pPr>
            <a:lvl5pPr marL="701633" indent="0">
              <a:buNone/>
              <a:defRPr>
                <a:solidFill>
                  <a:srgbClr val="FF0000"/>
                </a:solidFill>
              </a:defRPr>
            </a:lvl5pPr>
          </a:lstStyle>
          <a:p>
            <a:pPr lvl="0"/>
            <a:r>
              <a:rPr lang="en-US"/>
              <a:t>Click to edit Master text styles</a:t>
            </a:r>
          </a:p>
          <a:p>
            <a:pPr lvl="1"/>
            <a:r>
              <a:rPr lang="en-US"/>
              <a:t>Second level</a:t>
            </a:r>
          </a:p>
        </p:txBody>
      </p:sp>
      <p:sp>
        <p:nvSpPr>
          <p:cNvPr id="8" name="Picture Placeholder 2">
            <a:extLst>
              <a:ext uri="{FF2B5EF4-FFF2-40B4-BE49-F238E27FC236}">
                <a16:creationId xmlns:a16="http://schemas.microsoft.com/office/drawing/2014/main" id="{791AEF97-D25C-60F3-606D-7EF0BA0A52A4}"/>
              </a:ext>
            </a:extLst>
          </p:cNvPr>
          <p:cNvSpPr>
            <a:spLocks noGrp="1"/>
          </p:cNvSpPr>
          <p:nvPr>
            <p:ph type="pic" sz="quarter" idx="17"/>
          </p:nvPr>
        </p:nvSpPr>
        <p:spPr>
          <a:xfrm>
            <a:off x="1833847" y="1015639"/>
            <a:ext cx="8627150" cy="4718076"/>
          </a:xfrm>
        </p:spPr>
        <p:txBody>
          <a:bodyPr/>
          <a:lstStyle>
            <a:lvl1pPr>
              <a:defRPr sz="974"/>
            </a:lvl1pPr>
          </a:lstStyle>
          <a:p>
            <a:r>
              <a:rPr lang="en-US"/>
              <a:t>Click icon to add picture</a:t>
            </a:r>
            <a:endParaRPr lang="en-GB"/>
          </a:p>
        </p:txBody>
      </p:sp>
      <p:sp>
        <p:nvSpPr>
          <p:cNvPr id="2" name="Date Placeholder 1">
            <a:extLst>
              <a:ext uri="{FF2B5EF4-FFF2-40B4-BE49-F238E27FC236}">
                <a16:creationId xmlns:a16="http://schemas.microsoft.com/office/drawing/2014/main" id="{77E40DE3-46A4-830F-E833-6FFDB1982BB8}"/>
              </a:ext>
            </a:extLst>
          </p:cNvPr>
          <p:cNvSpPr>
            <a:spLocks noGrp="1"/>
          </p:cNvSpPr>
          <p:nvPr>
            <p:ph type="dt" sz="half" idx="18"/>
          </p:nvPr>
        </p:nvSpPr>
        <p:spPr>
          <a:xfrm>
            <a:off x="342115" y="1802350"/>
            <a:ext cx="1154675" cy="159500"/>
          </a:xfrm>
          <a:prstGeom prst="rect">
            <a:avLst/>
          </a:prstGeom>
        </p:spPr>
        <p:txBody>
          <a:bodyPr/>
          <a:lstStyle/>
          <a:p>
            <a:r>
              <a:rPr lang="en-US"/>
              <a:t>April 2023</a:t>
            </a:r>
            <a:endParaRPr lang="en-GB"/>
          </a:p>
        </p:txBody>
      </p:sp>
      <p:sp>
        <p:nvSpPr>
          <p:cNvPr id="3" name="Footer Placeholder 2">
            <a:extLst>
              <a:ext uri="{FF2B5EF4-FFF2-40B4-BE49-F238E27FC236}">
                <a16:creationId xmlns:a16="http://schemas.microsoft.com/office/drawing/2014/main" id="{97EC194F-BE9B-6FA6-BAF5-4F605255C601}"/>
              </a:ext>
            </a:extLst>
          </p:cNvPr>
          <p:cNvSpPr>
            <a:spLocks noGrp="1"/>
          </p:cNvSpPr>
          <p:nvPr>
            <p:ph type="ftr" sz="quarter" idx="19"/>
          </p:nvPr>
        </p:nvSpPr>
        <p:spPr>
          <a:xfrm>
            <a:off x="341762" y="1958661"/>
            <a:ext cx="1154542" cy="1749405"/>
          </a:xfrm>
          <a:prstGeom prst="rect">
            <a:avLst/>
          </a:prstGeom>
        </p:spPr>
        <p:txBody>
          <a:bodyPr/>
          <a:lstStyle/>
          <a:p>
            <a:endParaRPr lang="en-GB"/>
          </a:p>
        </p:txBody>
      </p:sp>
      <p:sp>
        <p:nvSpPr>
          <p:cNvPr id="7" name="Slide Number Placeholder 6">
            <a:extLst>
              <a:ext uri="{FF2B5EF4-FFF2-40B4-BE49-F238E27FC236}">
                <a16:creationId xmlns:a16="http://schemas.microsoft.com/office/drawing/2014/main" id="{1EF6DD61-FE3A-C9EB-F92A-33017AA64480}"/>
              </a:ext>
            </a:extLst>
          </p:cNvPr>
          <p:cNvSpPr>
            <a:spLocks noGrp="1"/>
          </p:cNvSpPr>
          <p:nvPr>
            <p:ph type="sldNum" sz="quarter" idx="20"/>
          </p:nvPr>
        </p:nvSpPr>
        <p:spPr/>
        <p:txBody>
          <a:bodyPr/>
          <a:lstStyle/>
          <a:p>
            <a:r>
              <a:rPr lang="en-GB"/>
              <a:t>Page </a:t>
            </a:r>
            <a:fld id="{12F85B76-E480-4901-BAB3-25AC276908A3}" type="slidenum">
              <a:rPr lang="en-GB" smtClean="0"/>
              <a:pPr/>
              <a:t>‹#›</a:t>
            </a:fld>
            <a:endParaRPr lang="en-GB"/>
          </a:p>
        </p:txBody>
      </p:sp>
    </p:spTree>
    <p:extLst>
      <p:ext uri="{BB962C8B-B14F-4D97-AF65-F5344CB8AC3E}">
        <p14:creationId xmlns:p14="http://schemas.microsoft.com/office/powerpoint/2010/main" val="211796299"/>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userDrawn="1">
  <p:cSld name="Title and Full Bleed Image">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6B253D75-D37B-26DE-1E24-3909A732E4F7}"/>
              </a:ext>
            </a:extLst>
          </p:cNvPr>
          <p:cNvSpPr>
            <a:spLocks noGrp="1"/>
          </p:cNvSpPr>
          <p:nvPr>
            <p:ph type="body" sz="quarter" idx="13"/>
          </p:nvPr>
        </p:nvSpPr>
        <p:spPr>
          <a:xfrm>
            <a:off x="1833979" y="296669"/>
            <a:ext cx="8624203" cy="717750"/>
          </a:xfrm>
        </p:spPr>
        <p:txBody>
          <a:bodyPr/>
          <a:lstStyle>
            <a:lvl1pPr marL="0" indent="0">
              <a:spcBef>
                <a:spcPts val="0"/>
              </a:spcBef>
              <a:buNone/>
              <a:defRPr sz="1595" b="1" spc="-18" baseline="0">
                <a:solidFill>
                  <a:schemeClr val="tx1"/>
                </a:solidFill>
              </a:defRPr>
            </a:lvl1pPr>
            <a:lvl2pPr marL="0" indent="0">
              <a:spcBef>
                <a:spcPts val="0"/>
              </a:spcBef>
              <a:buNone/>
              <a:defRPr sz="1595" spc="-18" baseline="0">
                <a:solidFill>
                  <a:schemeClr val="tx1"/>
                </a:solidFill>
              </a:defRPr>
            </a:lvl2pPr>
            <a:lvl3pPr marL="446494" indent="0">
              <a:buNone/>
              <a:defRPr>
                <a:solidFill>
                  <a:srgbClr val="FF0000"/>
                </a:solidFill>
              </a:defRPr>
            </a:lvl3pPr>
            <a:lvl4pPr marL="574063" indent="0">
              <a:buNone/>
              <a:defRPr>
                <a:solidFill>
                  <a:srgbClr val="FF0000"/>
                </a:solidFill>
              </a:defRPr>
            </a:lvl4pPr>
            <a:lvl5pPr marL="701633" indent="0">
              <a:buNone/>
              <a:defRPr>
                <a:solidFill>
                  <a:srgbClr val="FF0000"/>
                </a:solidFill>
              </a:defRPr>
            </a:lvl5pPr>
          </a:lstStyle>
          <a:p>
            <a:pPr lvl="0"/>
            <a:r>
              <a:rPr lang="en-US"/>
              <a:t>Click to edit Master text styles</a:t>
            </a:r>
          </a:p>
          <a:p>
            <a:pPr lvl="1"/>
            <a:r>
              <a:rPr lang="en-US"/>
              <a:t>Second level</a:t>
            </a:r>
          </a:p>
        </p:txBody>
      </p:sp>
      <p:sp>
        <p:nvSpPr>
          <p:cNvPr id="2" name="Date Placeholder 1">
            <a:extLst>
              <a:ext uri="{FF2B5EF4-FFF2-40B4-BE49-F238E27FC236}">
                <a16:creationId xmlns:a16="http://schemas.microsoft.com/office/drawing/2014/main" id="{77E40DE3-46A4-830F-E833-6FFDB1982BB8}"/>
              </a:ext>
            </a:extLst>
          </p:cNvPr>
          <p:cNvSpPr>
            <a:spLocks noGrp="1"/>
          </p:cNvSpPr>
          <p:nvPr>
            <p:ph type="dt" sz="half" idx="18"/>
          </p:nvPr>
        </p:nvSpPr>
        <p:spPr>
          <a:xfrm>
            <a:off x="342115" y="1802350"/>
            <a:ext cx="1154675" cy="159500"/>
          </a:xfrm>
          <a:prstGeom prst="rect">
            <a:avLst/>
          </a:prstGeom>
        </p:spPr>
        <p:txBody>
          <a:bodyPr/>
          <a:lstStyle/>
          <a:p>
            <a:r>
              <a:rPr lang="en-US"/>
              <a:t>April 2023</a:t>
            </a:r>
            <a:endParaRPr lang="en-GB"/>
          </a:p>
        </p:txBody>
      </p:sp>
      <p:sp>
        <p:nvSpPr>
          <p:cNvPr id="3" name="Footer Placeholder 2">
            <a:extLst>
              <a:ext uri="{FF2B5EF4-FFF2-40B4-BE49-F238E27FC236}">
                <a16:creationId xmlns:a16="http://schemas.microsoft.com/office/drawing/2014/main" id="{97EC194F-BE9B-6FA6-BAF5-4F605255C601}"/>
              </a:ext>
            </a:extLst>
          </p:cNvPr>
          <p:cNvSpPr>
            <a:spLocks noGrp="1"/>
          </p:cNvSpPr>
          <p:nvPr>
            <p:ph type="ftr" sz="quarter" idx="19"/>
          </p:nvPr>
        </p:nvSpPr>
        <p:spPr>
          <a:xfrm>
            <a:off x="341762" y="1958661"/>
            <a:ext cx="1154542" cy="1749405"/>
          </a:xfrm>
          <a:prstGeom prst="rect">
            <a:avLst/>
          </a:prstGeom>
        </p:spPr>
        <p:txBody>
          <a:bodyPr/>
          <a:lstStyle/>
          <a:p>
            <a:endParaRPr lang="en-GB"/>
          </a:p>
        </p:txBody>
      </p:sp>
      <p:sp>
        <p:nvSpPr>
          <p:cNvPr id="7" name="Slide Number Placeholder 6">
            <a:extLst>
              <a:ext uri="{FF2B5EF4-FFF2-40B4-BE49-F238E27FC236}">
                <a16:creationId xmlns:a16="http://schemas.microsoft.com/office/drawing/2014/main" id="{1EF6DD61-FE3A-C9EB-F92A-33017AA64480}"/>
              </a:ext>
            </a:extLst>
          </p:cNvPr>
          <p:cNvSpPr>
            <a:spLocks noGrp="1"/>
          </p:cNvSpPr>
          <p:nvPr>
            <p:ph type="sldNum" sz="quarter" idx="20"/>
          </p:nvPr>
        </p:nvSpPr>
        <p:spPr/>
        <p:txBody>
          <a:bodyPr/>
          <a:lstStyle/>
          <a:p>
            <a:r>
              <a:rPr lang="en-GB"/>
              <a:t>Page </a:t>
            </a:r>
            <a:fld id="{12F85B76-E480-4901-BAB3-25AC276908A3}" type="slidenum">
              <a:rPr lang="en-GB" smtClean="0"/>
              <a:pPr/>
              <a:t>‹#›</a:t>
            </a:fld>
            <a:endParaRPr lang="en-GB"/>
          </a:p>
        </p:txBody>
      </p:sp>
    </p:spTree>
    <p:extLst>
      <p:ext uri="{BB962C8B-B14F-4D97-AF65-F5344CB8AC3E}">
        <p14:creationId xmlns:p14="http://schemas.microsoft.com/office/powerpoint/2010/main" val="4197291131"/>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showMasterSp="0" preserve="1" userDrawn="1">
  <p:cSld name="Title White and Full Bleed Image">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6B253D75-D37B-26DE-1E24-3909A732E4F7}"/>
              </a:ext>
            </a:extLst>
          </p:cNvPr>
          <p:cNvSpPr>
            <a:spLocks noGrp="1"/>
          </p:cNvSpPr>
          <p:nvPr>
            <p:ph type="body" sz="quarter" idx="13"/>
          </p:nvPr>
        </p:nvSpPr>
        <p:spPr>
          <a:xfrm>
            <a:off x="1833979" y="296669"/>
            <a:ext cx="8624203" cy="717750"/>
          </a:xfrm>
        </p:spPr>
        <p:txBody>
          <a:bodyPr/>
          <a:lstStyle>
            <a:lvl1pPr marL="0" indent="0">
              <a:spcBef>
                <a:spcPts val="0"/>
              </a:spcBef>
              <a:buNone/>
              <a:defRPr sz="1595" b="1" spc="-18" baseline="0">
                <a:solidFill>
                  <a:schemeClr val="bg1"/>
                </a:solidFill>
              </a:defRPr>
            </a:lvl1pPr>
            <a:lvl2pPr marL="0" indent="0">
              <a:spcBef>
                <a:spcPts val="0"/>
              </a:spcBef>
              <a:buNone/>
              <a:defRPr sz="1595" spc="-18" baseline="0">
                <a:solidFill>
                  <a:schemeClr val="bg1"/>
                </a:solidFill>
              </a:defRPr>
            </a:lvl2pPr>
            <a:lvl3pPr marL="446494" indent="0">
              <a:buNone/>
              <a:defRPr>
                <a:solidFill>
                  <a:srgbClr val="FF0000"/>
                </a:solidFill>
              </a:defRPr>
            </a:lvl3pPr>
            <a:lvl4pPr marL="574063" indent="0">
              <a:buNone/>
              <a:defRPr>
                <a:solidFill>
                  <a:srgbClr val="FF0000"/>
                </a:solidFill>
              </a:defRPr>
            </a:lvl4pPr>
            <a:lvl5pPr marL="701633" indent="0">
              <a:buNone/>
              <a:defRPr>
                <a:solidFill>
                  <a:srgbClr val="FF0000"/>
                </a:solidFill>
              </a:defRPr>
            </a:lvl5pPr>
          </a:lstStyle>
          <a:p>
            <a:pPr lvl="0"/>
            <a:r>
              <a:rPr lang="en-US"/>
              <a:t>Click to edit Master text styles</a:t>
            </a:r>
          </a:p>
          <a:p>
            <a:pPr lvl="1"/>
            <a:r>
              <a:rPr lang="en-US"/>
              <a:t>Second level</a:t>
            </a:r>
          </a:p>
        </p:txBody>
      </p:sp>
      <p:sp>
        <p:nvSpPr>
          <p:cNvPr id="2" name="Date Placeholder 1">
            <a:extLst>
              <a:ext uri="{FF2B5EF4-FFF2-40B4-BE49-F238E27FC236}">
                <a16:creationId xmlns:a16="http://schemas.microsoft.com/office/drawing/2014/main" id="{77E40DE3-46A4-830F-E833-6FFDB1982BB8}"/>
              </a:ext>
            </a:extLst>
          </p:cNvPr>
          <p:cNvSpPr>
            <a:spLocks noGrp="1"/>
          </p:cNvSpPr>
          <p:nvPr>
            <p:ph type="dt" sz="half" idx="18"/>
          </p:nvPr>
        </p:nvSpPr>
        <p:spPr>
          <a:xfrm>
            <a:off x="342115" y="1802350"/>
            <a:ext cx="1154675" cy="159500"/>
          </a:xfrm>
          <a:prstGeom prst="rect">
            <a:avLst/>
          </a:prstGeom>
        </p:spPr>
        <p:txBody>
          <a:bodyPr/>
          <a:lstStyle>
            <a:lvl1pPr>
              <a:defRPr>
                <a:solidFill>
                  <a:schemeClr val="bg1"/>
                </a:solidFill>
              </a:defRPr>
            </a:lvl1pPr>
          </a:lstStyle>
          <a:p>
            <a:r>
              <a:rPr lang="en-US"/>
              <a:t>April 2023</a:t>
            </a:r>
            <a:endParaRPr lang="en-GB"/>
          </a:p>
        </p:txBody>
      </p:sp>
      <p:sp>
        <p:nvSpPr>
          <p:cNvPr id="3" name="Footer Placeholder 2">
            <a:extLst>
              <a:ext uri="{FF2B5EF4-FFF2-40B4-BE49-F238E27FC236}">
                <a16:creationId xmlns:a16="http://schemas.microsoft.com/office/drawing/2014/main" id="{97EC194F-BE9B-6FA6-BAF5-4F605255C601}"/>
              </a:ext>
            </a:extLst>
          </p:cNvPr>
          <p:cNvSpPr>
            <a:spLocks noGrp="1"/>
          </p:cNvSpPr>
          <p:nvPr>
            <p:ph type="ftr" sz="quarter" idx="19"/>
          </p:nvPr>
        </p:nvSpPr>
        <p:spPr>
          <a:xfrm>
            <a:off x="341762" y="1958661"/>
            <a:ext cx="1154542" cy="1749405"/>
          </a:xfrm>
          <a:prstGeom prst="rect">
            <a:avLst/>
          </a:prstGeom>
        </p:spPr>
        <p:txBody>
          <a:bodyPr/>
          <a:lstStyle>
            <a:lvl1pPr>
              <a:defRPr>
                <a:solidFill>
                  <a:schemeClr val="bg1"/>
                </a:solidFill>
              </a:defRPr>
            </a:lvl1pPr>
          </a:lstStyle>
          <a:p>
            <a:endParaRPr lang="en-GB"/>
          </a:p>
        </p:txBody>
      </p:sp>
      <p:sp>
        <p:nvSpPr>
          <p:cNvPr id="7" name="Slide Number Placeholder 6">
            <a:extLst>
              <a:ext uri="{FF2B5EF4-FFF2-40B4-BE49-F238E27FC236}">
                <a16:creationId xmlns:a16="http://schemas.microsoft.com/office/drawing/2014/main" id="{1EF6DD61-FE3A-C9EB-F92A-33017AA64480}"/>
              </a:ext>
            </a:extLst>
          </p:cNvPr>
          <p:cNvSpPr>
            <a:spLocks noGrp="1"/>
          </p:cNvSpPr>
          <p:nvPr>
            <p:ph type="sldNum" sz="quarter" idx="20"/>
          </p:nvPr>
        </p:nvSpPr>
        <p:spPr/>
        <p:txBody>
          <a:bodyPr/>
          <a:lstStyle>
            <a:lvl1pPr>
              <a:defRPr>
                <a:solidFill>
                  <a:schemeClr val="bg1"/>
                </a:solidFill>
              </a:defRPr>
            </a:lvl1pPr>
          </a:lstStyle>
          <a:p>
            <a:r>
              <a:rPr lang="en-GB"/>
              <a:t>Page </a:t>
            </a:r>
            <a:fld id="{12F85B76-E480-4901-BAB3-25AC276908A3}" type="slidenum">
              <a:rPr lang="en-GB" smtClean="0"/>
              <a:pPr/>
              <a:t>‹#›</a:t>
            </a:fld>
            <a:endParaRPr lang="en-GB"/>
          </a:p>
        </p:txBody>
      </p:sp>
      <p:pic>
        <p:nvPicPr>
          <p:cNvPr id="4" name="Graphic 3">
            <a:extLst>
              <a:ext uri="{FF2B5EF4-FFF2-40B4-BE49-F238E27FC236}">
                <a16:creationId xmlns:a16="http://schemas.microsoft.com/office/drawing/2014/main" id="{353FBCD4-F63E-8984-80DF-E20CB3ED4E6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41762" y="5370341"/>
            <a:ext cx="1065570" cy="365227"/>
          </a:xfrm>
          <a:prstGeom prst="rect">
            <a:avLst/>
          </a:prstGeom>
        </p:spPr>
      </p:pic>
      <p:cxnSp>
        <p:nvCxnSpPr>
          <p:cNvPr id="5" name="Straight Connector 4">
            <a:extLst>
              <a:ext uri="{FF2B5EF4-FFF2-40B4-BE49-F238E27FC236}">
                <a16:creationId xmlns:a16="http://schemas.microsoft.com/office/drawing/2014/main" id="{07A9CD2E-B3D2-8FC7-A6FF-706E4813FC06}"/>
              </a:ext>
            </a:extLst>
          </p:cNvPr>
          <p:cNvCxnSpPr>
            <a:cxnSpLocks/>
          </p:cNvCxnSpPr>
          <p:nvPr userDrawn="1"/>
        </p:nvCxnSpPr>
        <p:spPr>
          <a:xfrm>
            <a:off x="1665208" y="341829"/>
            <a:ext cx="0" cy="539373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80C66791-0573-6BE0-42E8-0021346897A9}"/>
              </a:ext>
            </a:extLst>
          </p:cNvPr>
          <p:cNvCxnSpPr/>
          <p:nvPr userDrawn="1"/>
        </p:nvCxnSpPr>
        <p:spPr>
          <a:xfrm>
            <a:off x="341762" y="1683821"/>
            <a:ext cx="115467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287841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14" name="Slide Number Placeholder 4"/>
          <p:cNvSpPr>
            <a:spLocks noGrp="1"/>
          </p:cNvSpPr>
          <p:nvPr>
            <p:ph type="sldNum" sz="quarter" idx="11"/>
          </p:nvPr>
        </p:nvSpPr>
        <p:spPr>
          <a:xfrm>
            <a:off x="9823251" y="5592196"/>
            <a:ext cx="762000" cy="228600"/>
          </a:xfrm>
        </p:spPr>
        <p:txBody>
          <a:bodyPr/>
          <a:lstStyle>
            <a:lvl1pPr algn="r">
              <a:defRPr/>
            </a:lvl1pPr>
          </a:lstStyle>
          <a:p>
            <a:fld id="{F17889F7-7963-4A16-ADF8-FEE4D97DC541}" type="slidenum">
              <a:rPr lang="en-GB" smtClean="0"/>
              <a:pPr/>
              <a:t>‹#›</a:t>
            </a:fld>
            <a:endParaRPr lang="en-GB"/>
          </a:p>
        </p:txBody>
      </p:sp>
      <p:sp>
        <p:nvSpPr>
          <p:cNvPr id="5" name="Text Placeholder 4"/>
          <p:cNvSpPr>
            <a:spLocks noGrp="1"/>
          </p:cNvSpPr>
          <p:nvPr>
            <p:ph type="body" sz="quarter" idx="12" hasCustomPrompt="1"/>
          </p:nvPr>
        </p:nvSpPr>
        <p:spPr>
          <a:xfrm>
            <a:off x="658292" y="517525"/>
            <a:ext cx="8064500" cy="3961110"/>
          </a:xfrm>
        </p:spPr>
        <p:txBody>
          <a:bodyPr/>
          <a:lstStyle>
            <a:lvl1pPr>
              <a:defRPr sz="3600" b="0">
                <a:latin typeface="+mj-lt"/>
              </a:defRPr>
            </a:lvl1pPr>
            <a:lvl2pPr>
              <a:defRPr sz="4000" b="1"/>
            </a:lvl2pPr>
            <a:lvl3pPr>
              <a:defRPr sz="4000" b="1"/>
            </a:lvl3pPr>
            <a:lvl4pPr>
              <a:defRPr sz="4000" b="1"/>
            </a:lvl4pPr>
            <a:lvl5pPr>
              <a:defRPr sz="3600" b="1"/>
            </a:lvl5pPr>
          </a:lstStyle>
          <a:p>
            <a:pPr lvl="0"/>
            <a:r>
              <a:rPr lang="en-US" dirty="0"/>
              <a:t>It is change, continuing change, inevitable change, that is the dominant factor in society today. No sensible decision can be made any longer without taking into account not only the world as it is, but the world as it will be.</a:t>
            </a:r>
          </a:p>
        </p:txBody>
      </p:sp>
      <p:sp>
        <p:nvSpPr>
          <p:cNvPr id="3" name="Text Placeholder 2"/>
          <p:cNvSpPr>
            <a:spLocks noGrp="1"/>
          </p:cNvSpPr>
          <p:nvPr>
            <p:ph type="body" sz="quarter" idx="13" hasCustomPrompt="1"/>
          </p:nvPr>
        </p:nvSpPr>
        <p:spPr>
          <a:xfrm>
            <a:off x="658292" y="4622800"/>
            <a:ext cx="8066088" cy="503238"/>
          </a:xfrm>
        </p:spPr>
        <p:txBody>
          <a:bodyPr/>
          <a:lstStyle>
            <a:lvl1pPr marL="285750" indent="-285750">
              <a:buFont typeface="Arial" panose="020B0604020202020204" pitchFamily="34" charset="0"/>
              <a:buChar char="̶"/>
              <a:defRPr b="0"/>
            </a:lvl1pPr>
          </a:lstStyle>
          <a:p>
            <a:pPr lvl="0"/>
            <a:r>
              <a:rPr lang="en-US" dirty="0"/>
              <a:t>Isaac Asimov</a:t>
            </a:r>
            <a:endParaRPr lang="en-GB" dirty="0"/>
          </a:p>
        </p:txBody>
      </p:sp>
      <p:sp>
        <p:nvSpPr>
          <p:cNvPr id="7" name="Footer Placeholder 3"/>
          <p:cNvSpPr>
            <a:spLocks noGrp="1"/>
          </p:cNvSpPr>
          <p:nvPr>
            <p:ph type="ftr" sz="quarter" idx="10"/>
          </p:nvPr>
        </p:nvSpPr>
        <p:spPr>
          <a:xfrm>
            <a:off x="658292" y="5592196"/>
            <a:ext cx="8918847" cy="228600"/>
          </a:xfrm>
        </p:spPr>
        <p:txBody>
          <a:bodyPr/>
          <a:lstStyle>
            <a:lvl1pPr>
              <a:defRPr>
                <a:solidFill>
                  <a:schemeClr val="tx2"/>
                </a:solidFill>
              </a:defRPr>
            </a:lvl1pPr>
          </a:lstStyle>
          <a:p>
            <a:r>
              <a:rPr lang="en-US"/>
              <a:t>Global webinar for third-party providers</a:t>
            </a:r>
            <a:endParaRPr lang="en-GB" dirty="0"/>
          </a:p>
        </p:txBody>
      </p:sp>
    </p:spTree>
    <p:extLst>
      <p:ext uri="{BB962C8B-B14F-4D97-AF65-F5344CB8AC3E}">
        <p14:creationId xmlns:p14="http://schemas.microsoft.com/office/powerpoint/2010/main" val="2293839820"/>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userDrawn="1">
  <p:cSld name="Meet Our People">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6B253D75-D37B-26DE-1E24-3909A732E4F7}"/>
              </a:ext>
            </a:extLst>
          </p:cNvPr>
          <p:cNvSpPr>
            <a:spLocks noGrp="1"/>
          </p:cNvSpPr>
          <p:nvPr>
            <p:ph type="body" sz="quarter" idx="13"/>
          </p:nvPr>
        </p:nvSpPr>
        <p:spPr>
          <a:xfrm>
            <a:off x="1833979" y="296671"/>
            <a:ext cx="7877391" cy="718968"/>
          </a:xfrm>
        </p:spPr>
        <p:txBody>
          <a:bodyPr/>
          <a:lstStyle>
            <a:lvl1pPr marL="0" indent="0">
              <a:spcBef>
                <a:spcPts val="0"/>
              </a:spcBef>
              <a:buNone/>
              <a:defRPr sz="1595" b="1" spc="-18" baseline="0">
                <a:solidFill>
                  <a:schemeClr val="tx1"/>
                </a:solidFill>
              </a:defRPr>
            </a:lvl1pPr>
            <a:lvl2pPr marL="0" indent="0">
              <a:spcBef>
                <a:spcPts val="0"/>
              </a:spcBef>
              <a:buNone/>
              <a:defRPr sz="1595" spc="-18" baseline="0">
                <a:solidFill>
                  <a:schemeClr val="tx1"/>
                </a:solidFill>
              </a:defRPr>
            </a:lvl2pPr>
            <a:lvl3pPr marL="446494" indent="0">
              <a:buNone/>
              <a:defRPr>
                <a:solidFill>
                  <a:srgbClr val="FF0000"/>
                </a:solidFill>
              </a:defRPr>
            </a:lvl3pPr>
            <a:lvl4pPr marL="574063" indent="0">
              <a:buNone/>
              <a:defRPr>
                <a:solidFill>
                  <a:srgbClr val="FF0000"/>
                </a:solidFill>
              </a:defRPr>
            </a:lvl4pPr>
            <a:lvl5pPr marL="701633" indent="0">
              <a:buNone/>
              <a:defRPr>
                <a:solidFill>
                  <a:srgbClr val="FF0000"/>
                </a:solidFill>
              </a:defRPr>
            </a:lvl5pPr>
          </a:lstStyle>
          <a:p>
            <a:pPr lvl="0"/>
            <a:r>
              <a:rPr lang="en-US"/>
              <a:t>Click to edit Master text styles</a:t>
            </a:r>
          </a:p>
          <a:p>
            <a:pPr lvl="1"/>
            <a:r>
              <a:rPr lang="en-US"/>
              <a:t>Second level</a:t>
            </a:r>
          </a:p>
        </p:txBody>
      </p:sp>
      <p:sp>
        <p:nvSpPr>
          <p:cNvPr id="3" name="Text Placeholder 2">
            <a:extLst>
              <a:ext uri="{FF2B5EF4-FFF2-40B4-BE49-F238E27FC236}">
                <a16:creationId xmlns:a16="http://schemas.microsoft.com/office/drawing/2014/main" id="{F77A64C5-7DCF-C927-18B5-8CE83C04AA62}"/>
              </a:ext>
            </a:extLst>
          </p:cNvPr>
          <p:cNvSpPr>
            <a:spLocks noGrp="1"/>
          </p:cNvSpPr>
          <p:nvPr>
            <p:ph type="body" sz="quarter" idx="14"/>
          </p:nvPr>
        </p:nvSpPr>
        <p:spPr>
          <a:xfrm>
            <a:off x="3329011" y="1818865"/>
            <a:ext cx="1156082" cy="957000"/>
          </a:xfrm>
        </p:spPr>
        <p:txBody>
          <a:bodyPr/>
          <a:lstStyle>
            <a:lvl1pPr>
              <a:spcBef>
                <a:spcPts val="0"/>
              </a:spcBef>
              <a:defRPr sz="974" b="1" spc="-18" baseline="0"/>
            </a:lvl1pPr>
            <a:lvl2pPr marL="0" indent="0">
              <a:spcBef>
                <a:spcPts val="0"/>
              </a:spcBef>
              <a:buNone/>
              <a:defRPr sz="974" spc="-18" baseline="0"/>
            </a:lvl2pPr>
            <a:lvl3pPr>
              <a:defRPr sz="974"/>
            </a:lvl3pPr>
            <a:lvl4pPr>
              <a:defRPr sz="974"/>
            </a:lvl4pPr>
            <a:lvl5pPr>
              <a:defRPr sz="974"/>
            </a:lvl5pPr>
          </a:lstStyle>
          <a:p>
            <a:pPr lvl="0"/>
            <a:r>
              <a:rPr lang="en-US"/>
              <a:t>Click to edit Master text styles</a:t>
            </a:r>
          </a:p>
          <a:p>
            <a:pPr lvl="1"/>
            <a:r>
              <a:rPr lang="en-US"/>
              <a:t>Second level</a:t>
            </a:r>
          </a:p>
        </p:txBody>
      </p:sp>
      <p:cxnSp>
        <p:nvCxnSpPr>
          <p:cNvPr id="8" name="Straight Connector 7">
            <a:extLst>
              <a:ext uri="{FF2B5EF4-FFF2-40B4-BE49-F238E27FC236}">
                <a16:creationId xmlns:a16="http://schemas.microsoft.com/office/drawing/2014/main" id="{265C18A1-3F58-186B-FC6C-FCA7288CD727}"/>
              </a:ext>
            </a:extLst>
          </p:cNvPr>
          <p:cNvCxnSpPr/>
          <p:nvPr userDrawn="1"/>
        </p:nvCxnSpPr>
        <p:spPr>
          <a:xfrm>
            <a:off x="1833979" y="1684320"/>
            <a:ext cx="265111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Picture Placeholder 9">
            <a:extLst>
              <a:ext uri="{FF2B5EF4-FFF2-40B4-BE49-F238E27FC236}">
                <a16:creationId xmlns:a16="http://schemas.microsoft.com/office/drawing/2014/main" id="{46117199-C816-B84E-4DF2-F454026CC7FC}"/>
              </a:ext>
            </a:extLst>
          </p:cNvPr>
          <p:cNvSpPr>
            <a:spLocks noGrp="1"/>
          </p:cNvSpPr>
          <p:nvPr>
            <p:ph type="pic" sz="quarter" idx="15"/>
          </p:nvPr>
        </p:nvSpPr>
        <p:spPr>
          <a:xfrm>
            <a:off x="1833979" y="1781588"/>
            <a:ext cx="1160302" cy="1160529"/>
          </a:xfrm>
          <a:prstGeom prst="ellipse">
            <a:avLst/>
          </a:prstGeom>
        </p:spPr>
        <p:txBody>
          <a:bodyPr/>
          <a:lstStyle>
            <a:lvl1pPr>
              <a:defRPr sz="974"/>
            </a:lvl1pPr>
          </a:lstStyle>
          <a:p>
            <a:r>
              <a:rPr lang="en-US"/>
              <a:t>Click icon to add picture</a:t>
            </a:r>
            <a:endParaRPr lang="en-GB"/>
          </a:p>
        </p:txBody>
      </p:sp>
      <p:sp>
        <p:nvSpPr>
          <p:cNvPr id="12" name="Text Placeholder 2">
            <a:extLst>
              <a:ext uri="{FF2B5EF4-FFF2-40B4-BE49-F238E27FC236}">
                <a16:creationId xmlns:a16="http://schemas.microsoft.com/office/drawing/2014/main" id="{5C593CD6-083B-48F3-082A-866ACDD351B3}"/>
              </a:ext>
            </a:extLst>
          </p:cNvPr>
          <p:cNvSpPr>
            <a:spLocks noGrp="1"/>
          </p:cNvSpPr>
          <p:nvPr>
            <p:ph type="body" sz="quarter" idx="16"/>
          </p:nvPr>
        </p:nvSpPr>
        <p:spPr>
          <a:xfrm>
            <a:off x="6314852" y="1818865"/>
            <a:ext cx="1156082" cy="957000"/>
          </a:xfrm>
        </p:spPr>
        <p:txBody>
          <a:bodyPr/>
          <a:lstStyle>
            <a:lvl1pPr>
              <a:spcBef>
                <a:spcPts val="0"/>
              </a:spcBef>
              <a:defRPr sz="974" b="1" spc="-18" baseline="0"/>
            </a:lvl1pPr>
            <a:lvl2pPr marL="0" indent="0">
              <a:spcBef>
                <a:spcPts val="0"/>
              </a:spcBef>
              <a:buNone/>
              <a:defRPr sz="974"/>
            </a:lvl2pPr>
            <a:lvl3pPr>
              <a:defRPr sz="974"/>
            </a:lvl3pPr>
            <a:lvl4pPr>
              <a:defRPr sz="974"/>
            </a:lvl4pPr>
            <a:lvl5pPr>
              <a:defRPr sz="974"/>
            </a:lvl5pPr>
          </a:lstStyle>
          <a:p>
            <a:pPr lvl="0"/>
            <a:r>
              <a:rPr lang="en-US"/>
              <a:t>Click to edit Master text styles</a:t>
            </a:r>
          </a:p>
          <a:p>
            <a:pPr lvl="1"/>
            <a:r>
              <a:rPr lang="en-US"/>
              <a:t>Second level</a:t>
            </a:r>
          </a:p>
        </p:txBody>
      </p:sp>
      <p:cxnSp>
        <p:nvCxnSpPr>
          <p:cNvPr id="13" name="Straight Connector 12">
            <a:extLst>
              <a:ext uri="{FF2B5EF4-FFF2-40B4-BE49-F238E27FC236}">
                <a16:creationId xmlns:a16="http://schemas.microsoft.com/office/drawing/2014/main" id="{BB7CDB10-FF5D-CBAE-44F7-BBBA07F1DA35}"/>
              </a:ext>
            </a:extLst>
          </p:cNvPr>
          <p:cNvCxnSpPr/>
          <p:nvPr userDrawn="1"/>
        </p:nvCxnSpPr>
        <p:spPr>
          <a:xfrm>
            <a:off x="4819821" y="1684320"/>
            <a:ext cx="265111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Picture Placeholder 9">
            <a:extLst>
              <a:ext uri="{FF2B5EF4-FFF2-40B4-BE49-F238E27FC236}">
                <a16:creationId xmlns:a16="http://schemas.microsoft.com/office/drawing/2014/main" id="{61ECCAA8-06BB-7B14-98E8-3B645607357C}"/>
              </a:ext>
            </a:extLst>
          </p:cNvPr>
          <p:cNvSpPr>
            <a:spLocks noGrp="1"/>
          </p:cNvSpPr>
          <p:nvPr>
            <p:ph type="pic" sz="quarter" idx="17"/>
          </p:nvPr>
        </p:nvSpPr>
        <p:spPr>
          <a:xfrm>
            <a:off x="4819821" y="1781588"/>
            <a:ext cx="1160302" cy="1160529"/>
          </a:xfrm>
          <a:prstGeom prst="ellipse">
            <a:avLst/>
          </a:prstGeom>
        </p:spPr>
        <p:txBody>
          <a:bodyPr/>
          <a:lstStyle>
            <a:lvl1pPr>
              <a:defRPr sz="974"/>
            </a:lvl1pPr>
          </a:lstStyle>
          <a:p>
            <a:r>
              <a:rPr lang="en-US"/>
              <a:t>Click icon to add picture</a:t>
            </a:r>
            <a:endParaRPr lang="en-GB"/>
          </a:p>
        </p:txBody>
      </p:sp>
      <p:sp>
        <p:nvSpPr>
          <p:cNvPr id="15" name="Text Placeholder 2">
            <a:extLst>
              <a:ext uri="{FF2B5EF4-FFF2-40B4-BE49-F238E27FC236}">
                <a16:creationId xmlns:a16="http://schemas.microsoft.com/office/drawing/2014/main" id="{B1DE80F1-723B-6AA6-33DA-488AECB29C54}"/>
              </a:ext>
            </a:extLst>
          </p:cNvPr>
          <p:cNvSpPr>
            <a:spLocks noGrp="1"/>
          </p:cNvSpPr>
          <p:nvPr>
            <p:ph type="body" sz="quarter" idx="18"/>
          </p:nvPr>
        </p:nvSpPr>
        <p:spPr>
          <a:xfrm>
            <a:off x="9300694" y="1818865"/>
            <a:ext cx="1156082" cy="957000"/>
          </a:xfrm>
        </p:spPr>
        <p:txBody>
          <a:bodyPr/>
          <a:lstStyle>
            <a:lvl1pPr>
              <a:spcBef>
                <a:spcPts val="0"/>
              </a:spcBef>
              <a:defRPr sz="974" b="1" spc="-18" baseline="0"/>
            </a:lvl1pPr>
            <a:lvl2pPr marL="0" indent="0">
              <a:spcBef>
                <a:spcPts val="0"/>
              </a:spcBef>
              <a:buNone/>
              <a:defRPr sz="974" spc="-18" baseline="0"/>
            </a:lvl2pPr>
            <a:lvl3pPr>
              <a:defRPr sz="974"/>
            </a:lvl3pPr>
            <a:lvl4pPr>
              <a:defRPr sz="974"/>
            </a:lvl4pPr>
            <a:lvl5pPr>
              <a:defRPr sz="974"/>
            </a:lvl5pPr>
          </a:lstStyle>
          <a:p>
            <a:pPr lvl="0"/>
            <a:r>
              <a:rPr lang="en-US"/>
              <a:t>Click to edit Master text styles</a:t>
            </a:r>
          </a:p>
          <a:p>
            <a:pPr lvl="1"/>
            <a:r>
              <a:rPr lang="en-US"/>
              <a:t>Second level</a:t>
            </a:r>
          </a:p>
        </p:txBody>
      </p:sp>
      <p:cxnSp>
        <p:nvCxnSpPr>
          <p:cNvPr id="16" name="Straight Connector 15">
            <a:extLst>
              <a:ext uri="{FF2B5EF4-FFF2-40B4-BE49-F238E27FC236}">
                <a16:creationId xmlns:a16="http://schemas.microsoft.com/office/drawing/2014/main" id="{5156B982-633C-A3E0-CD3C-C8FCBD90ABB4}"/>
              </a:ext>
            </a:extLst>
          </p:cNvPr>
          <p:cNvCxnSpPr/>
          <p:nvPr userDrawn="1"/>
        </p:nvCxnSpPr>
        <p:spPr>
          <a:xfrm>
            <a:off x="7805662" y="1684320"/>
            <a:ext cx="265111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Picture Placeholder 9">
            <a:extLst>
              <a:ext uri="{FF2B5EF4-FFF2-40B4-BE49-F238E27FC236}">
                <a16:creationId xmlns:a16="http://schemas.microsoft.com/office/drawing/2014/main" id="{93618373-2EC7-7B01-C9DD-8C55A35B698B}"/>
              </a:ext>
            </a:extLst>
          </p:cNvPr>
          <p:cNvSpPr>
            <a:spLocks noGrp="1"/>
          </p:cNvSpPr>
          <p:nvPr>
            <p:ph type="pic" sz="quarter" idx="19"/>
          </p:nvPr>
        </p:nvSpPr>
        <p:spPr>
          <a:xfrm>
            <a:off x="7805662" y="1781588"/>
            <a:ext cx="1160302" cy="1160529"/>
          </a:xfrm>
          <a:prstGeom prst="ellipse">
            <a:avLst/>
          </a:prstGeom>
        </p:spPr>
        <p:txBody>
          <a:bodyPr/>
          <a:lstStyle>
            <a:lvl1pPr>
              <a:defRPr sz="974"/>
            </a:lvl1pPr>
          </a:lstStyle>
          <a:p>
            <a:r>
              <a:rPr lang="en-US"/>
              <a:t>Click icon to add picture</a:t>
            </a:r>
            <a:endParaRPr lang="en-GB"/>
          </a:p>
        </p:txBody>
      </p:sp>
      <p:sp>
        <p:nvSpPr>
          <p:cNvPr id="18" name="Text Placeholder 2">
            <a:extLst>
              <a:ext uri="{FF2B5EF4-FFF2-40B4-BE49-F238E27FC236}">
                <a16:creationId xmlns:a16="http://schemas.microsoft.com/office/drawing/2014/main" id="{5F092E05-F1B4-C063-62A0-2EE67E0C82A6}"/>
              </a:ext>
            </a:extLst>
          </p:cNvPr>
          <p:cNvSpPr>
            <a:spLocks noGrp="1"/>
          </p:cNvSpPr>
          <p:nvPr>
            <p:ph type="body" sz="quarter" idx="20"/>
          </p:nvPr>
        </p:nvSpPr>
        <p:spPr>
          <a:xfrm>
            <a:off x="3329011" y="3168801"/>
            <a:ext cx="1156082" cy="957000"/>
          </a:xfrm>
        </p:spPr>
        <p:txBody>
          <a:bodyPr/>
          <a:lstStyle>
            <a:lvl1pPr>
              <a:spcBef>
                <a:spcPts val="0"/>
              </a:spcBef>
              <a:defRPr sz="974" b="1" spc="-18" baseline="0"/>
            </a:lvl1pPr>
            <a:lvl2pPr marL="0" indent="0">
              <a:spcBef>
                <a:spcPts val="0"/>
              </a:spcBef>
              <a:buNone/>
              <a:defRPr sz="974" spc="-18" baseline="0"/>
            </a:lvl2pPr>
            <a:lvl3pPr>
              <a:defRPr sz="974"/>
            </a:lvl3pPr>
            <a:lvl4pPr>
              <a:defRPr sz="974"/>
            </a:lvl4pPr>
            <a:lvl5pPr>
              <a:defRPr sz="974"/>
            </a:lvl5pPr>
          </a:lstStyle>
          <a:p>
            <a:pPr lvl="0"/>
            <a:r>
              <a:rPr lang="en-US"/>
              <a:t>Click to edit Master text styles</a:t>
            </a:r>
          </a:p>
          <a:p>
            <a:pPr lvl="1"/>
            <a:r>
              <a:rPr lang="en-US"/>
              <a:t>Second level</a:t>
            </a:r>
          </a:p>
        </p:txBody>
      </p:sp>
      <p:cxnSp>
        <p:nvCxnSpPr>
          <p:cNvPr id="19" name="Straight Connector 18">
            <a:extLst>
              <a:ext uri="{FF2B5EF4-FFF2-40B4-BE49-F238E27FC236}">
                <a16:creationId xmlns:a16="http://schemas.microsoft.com/office/drawing/2014/main" id="{9FDBAC7C-181A-844C-D40F-F98598DC3E63}"/>
              </a:ext>
            </a:extLst>
          </p:cNvPr>
          <p:cNvCxnSpPr/>
          <p:nvPr userDrawn="1"/>
        </p:nvCxnSpPr>
        <p:spPr>
          <a:xfrm>
            <a:off x="1833979" y="3034255"/>
            <a:ext cx="265111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Picture Placeholder 9">
            <a:extLst>
              <a:ext uri="{FF2B5EF4-FFF2-40B4-BE49-F238E27FC236}">
                <a16:creationId xmlns:a16="http://schemas.microsoft.com/office/drawing/2014/main" id="{1239B048-471E-DD24-B378-A6F36FB6B735}"/>
              </a:ext>
            </a:extLst>
          </p:cNvPr>
          <p:cNvSpPr>
            <a:spLocks noGrp="1"/>
          </p:cNvSpPr>
          <p:nvPr>
            <p:ph type="pic" sz="quarter" idx="21"/>
          </p:nvPr>
        </p:nvSpPr>
        <p:spPr>
          <a:xfrm>
            <a:off x="1833979" y="3131523"/>
            <a:ext cx="1160302" cy="1160529"/>
          </a:xfrm>
          <a:prstGeom prst="ellipse">
            <a:avLst/>
          </a:prstGeom>
        </p:spPr>
        <p:txBody>
          <a:bodyPr/>
          <a:lstStyle>
            <a:lvl1pPr>
              <a:defRPr sz="974"/>
            </a:lvl1pPr>
          </a:lstStyle>
          <a:p>
            <a:r>
              <a:rPr lang="en-US"/>
              <a:t>Click icon to add picture</a:t>
            </a:r>
            <a:endParaRPr lang="en-GB"/>
          </a:p>
        </p:txBody>
      </p:sp>
      <p:sp>
        <p:nvSpPr>
          <p:cNvPr id="21" name="Text Placeholder 2">
            <a:extLst>
              <a:ext uri="{FF2B5EF4-FFF2-40B4-BE49-F238E27FC236}">
                <a16:creationId xmlns:a16="http://schemas.microsoft.com/office/drawing/2014/main" id="{11C7174F-ED8E-8D7E-8EA5-06F2BEDBF14A}"/>
              </a:ext>
            </a:extLst>
          </p:cNvPr>
          <p:cNvSpPr>
            <a:spLocks noGrp="1"/>
          </p:cNvSpPr>
          <p:nvPr>
            <p:ph type="body" sz="quarter" idx="22"/>
          </p:nvPr>
        </p:nvSpPr>
        <p:spPr>
          <a:xfrm>
            <a:off x="6314852" y="3168801"/>
            <a:ext cx="1156082" cy="957000"/>
          </a:xfrm>
        </p:spPr>
        <p:txBody>
          <a:bodyPr/>
          <a:lstStyle>
            <a:lvl1pPr>
              <a:spcBef>
                <a:spcPts val="0"/>
              </a:spcBef>
              <a:defRPr sz="974" b="1" spc="-18" baseline="0"/>
            </a:lvl1pPr>
            <a:lvl2pPr marL="0" indent="0">
              <a:spcBef>
                <a:spcPts val="0"/>
              </a:spcBef>
              <a:buNone/>
              <a:defRPr sz="974" spc="-18" baseline="0"/>
            </a:lvl2pPr>
            <a:lvl3pPr>
              <a:defRPr sz="974"/>
            </a:lvl3pPr>
            <a:lvl4pPr>
              <a:defRPr sz="974"/>
            </a:lvl4pPr>
            <a:lvl5pPr>
              <a:defRPr sz="974"/>
            </a:lvl5pPr>
          </a:lstStyle>
          <a:p>
            <a:pPr lvl="0"/>
            <a:r>
              <a:rPr lang="en-US"/>
              <a:t>Click to edit Master text styles</a:t>
            </a:r>
          </a:p>
          <a:p>
            <a:pPr lvl="1"/>
            <a:r>
              <a:rPr lang="en-US"/>
              <a:t>Second level</a:t>
            </a:r>
          </a:p>
        </p:txBody>
      </p:sp>
      <p:cxnSp>
        <p:nvCxnSpPr>
          <p:cNvPr id="22" name="Straight Connector 21">
            <a:extLst>
              <a:ext uri="{FF2B5EF4-FFF2-40B4-BE49-F238E27FC236}">
                <a16:creationId xmlns:a16="http://schemas.microsoft.com/office/drawing/2014/main" id="{6351D64D-4E3D-D570-AEB5-67BAD73C556D}"/>
              </a:ext>
            </a:extLst>
          </p:cNvPr>
          <p:cNvCxnSpPr/>
          <p:nvPr userDrawn="1"/>
        </p:nvCxnSpPr>
        <p:spPr>
          <a:xfrm>
            <a:off x="4819821" y="3034255"/>
            <a:ext cx="265111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Picture Placeholder 9">
            <a:extLst>
              <a:ext uri="{FF2B5EF4-FFF2-40B4-BE49-F238E27FC236}">
                <a16:creationId xmlns:a16="http://schemas.microsoft.com/office/drawing/2014/main" id="{FFCADCC4-7E24-BF7A-D2E5-BB35D821DE80}"/>
              </a:ext>
            </a:extLst>
          </p:cNvPr>
          <p:cNvSpPr>
            <a:spLocks noGrp="1"/>
          </p:cNvSpPr>
          <p:nvPr>
            <p:ph type="pic" sz="quarter" idx="23"/>
          </p:nvPr>
        </p:nvSpPr>
        <p:spPr>
          <a:xfrm>
            <a:off x="4819821" y="3131523"/>
            <a:ext cx="1160302" cy="1160529"/>
          </a:xfrm>
          <a:prstGeom prst="ellipse">
            <a:avLst/>
          </a:prstGeom>
        </p:spPr>
        <p:txBody>
          <a:bodyPr/>
          <a:lstStyle>
            <a:lvl1pPr>
              <a:defRPr sz="974"/>
            </a:lvl1pPr>
          </a:lstStyle>
          <a:p>
            <a:r>
              <a:rPr lang="en-US"/>
              <a:t>Click icon to add picture</a:t>
            </a:r>
            <a:endParaRPr lang="en-GB"/>
          </a:p>
        </p:txBody>
      </p:sp>
      <p:sp>
        <p:nvSpPr>
          <p:cNvPr id="24" name="Text Placeholder 2">
            <a:extLst>
              <a:ext uri="{FF2B5EF4-FFF2-40B4-BE49-F238E27FC236}">
                <a16:creationId xmlns:a16="http://schemas.microsoft.com/office/drawing/2014/main" id="{36AFBC92-1139-EA71-55EC-681670D4A03E}"/>
              </a:ext>
            </a:extLst>
          </p:cNvPr>
          <p:cNvSpPr>
            <a:spLocks noGrp="1"/>
          </p:cNvSpPr>
          <p:nvPr>
            <p:ph type="body" sz="quarter" idx="24"/>
          </p:nvPr>
        </p:nvSpPr>
        <p:spPr>
          <a:xfrm>
            <a:off x="9300694" y="3168801"/>
            <a:ext cx="1156082" cy="957000"/>
          </a:xfrm>
        </p:spPr>
        <p:txBody>
          <a:bodyPr/>
          <a:lstStyle>
            <a:lvl1pPr>
              <a:spcBef>
                <a:spcPts val="0"/>
              </a:spcBef>
              <a:defRPr sz="974" b="1" spc="-18" baseline="0"/>
            </a:lvl1pPr>
            <a:lvl2pPr marL="0" indent="0">
              <a:spcBef>
                <a:spcPts val="0"/>
              </a:spcBef>
              <a:buNone/>
              <a:defRPr sz="974" spc="-18" baseline="0"/>
            </a:lvl2pPr>
            <a:lvl3pPr>
              <a:defRPr sz="974"/>
            </a:lvl3pPr>
            <a:lvl4pPr>
              <a:defRPr sz="974"/>
            </a:lvl4pPr>
            <a:lvl5pPr>
              <a:defRPr sz="974"/>
            </a:lvl5pPr>
          </a:lstStyle>
          <a:p>
            <a:pPr lvl="0"/>
            <a:r>
              <a:rPr lang="en-US"/>
              <a:t>Click to edit Master text styles</a:t>
            </a:r>
          </a:p>
          <a:p>
            <a:pPr lvl="1"/>
            <a:r>
              <a:rPr lang="en-US"/>
              <a:t>Second level</a:t>
            </a:r>
          </a:p>
        </p:txBody>
      </p:sp>
      <p:cxnSp>
        <p:nvCxnSpPr>
          <p:cNvPr id="25" name="Straight Connector 24">
            <a:extLst>
              <a:ext uri="{FF2B5EF4-FFF2-40B4-BE49-F238E27FC236}">
                <a16:creationId xmlns:a16="http://schemas.microsoft.com/office/drawing/2014/main" id="{106C7C73-1BDA-EABC-9E6D-17AF57245A1A}"/>
              </a:ext>
            </a:extLst>
          </p:cNvPr>
          <p:cNvCxnSpPr/>
          <p:nvPr userDrawn="1"/>
        </p:nvCxnSpPr>
        <p:spPr>
          <a:xfrm>
            <a:off x="7805662" y="3034255"/>
            <a:ext cx="265111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Picture Placeholder 9">
            <a:extLst>
              <a:ext uri="{FF2B5EF4-FFF2-40B4-BE49-F238E27FC236}">
                <a16:creationId xmlns:a16="http://schemas.microsoft.com/office/drawing/2014/main" id="{11AD876B-B69A-35A8-AE41-741C31F9CB69}"/>
              </a:ext>
            </a:extLst>
          </p:cNvPr>
          <p:cNvSpPr>
            <a:spLocks noGrp="1"/>
          </p:cNvSpPr>
          <p:nvPr>
            <p:ph type="pic" sz="quarter" idx="25"/>
          </p:nvPr>
        </p:nvSpPr>
        <p:spPr>
          <a:xfrm>
            <a:off x="7805662" y="3131523"/>
            <a:ext cx="1160302" cy="1160529"/>
          </a:xfrm>
          <a:prstGeom prst="ellipse">
            <a:avLst/>
          </a:prstGeom>
        </p:spPr>
        <p:txBody>
          <a:bodyPr/>
          <a:lstStyle>
            <a:lvl1pPr>
              <a:defRPr sz="974"/>
            </a:lvl1pPr>
          </a:lstStyle>
          <a:p>
            <a:r>
              <a:rPr lang="en-US"/>
              <a:t>Click icon to add picture</a:t>
            </a:r>
            <a:endParaRPr lang="en-GB"/>
          </a:p>
        </p:txBody>
      </p:sp>
      <p:sp>
        <p:nvSpPr>
          <p:cNvPr id="27" name="Text Placeholder 2">
            <a:extLst>
              <a:ext uri="{FF2B5EF4-FFF2-40B4-BE49-F238E27FC236}">
                <a16:creationId xmlns:a16="http://schemas.microsoft.com/office/drawing/2014/main" id="{4C181912-F13E-A8CD-073E-C152DD0B7E01}"/>
              </a:ext>
            </a:extLst>
          </p:cNvPr>
          <p:cNvSpPr>
            <a:spLocks noGrp="1"/>
          </p:cNvSpPr>
          <p:nvPr>
            <p:ph type="body" sz="quarter" idx="26"/>
          </p:nvPr>
        </p:nvSpPr>
        <p:spPr>
          <a:xfrm>
            <a:off x="3329011" y="4515013"/>
            <a:ext cx="1156082" cy="957000"/>
          </a:xfrm>
        </p:spPr>
        <p:txBody>
          <a:bodyPr/>
          <a:lstStyle>
            <a:lvl1pPr>
              <a:spcBef>
                <a:spcPts val="0"/>
              </a:spcBef>
              <a:defRPr sz="974" b="1" spc="-18" baseline="0"/>
            </a:lvl1pPr>
            <a:lvl2pPr marL="0" indent="0">
              <a:spcBef>
                <a:spcPts val="0"/>
              </a:spcBef>
              <a:buNone/>
              <a:defRPr sz="974" spc="-18" baseline="0"/>
            </a:lvl2pPr>
            <a:lvl3pPr>
              <a:defRPr sz="974"/>
            </a:lvl3pPr>
            <a:lvl4pPr>
              <a:defRPr sz="974"/>
            </a:lvl4pPr>
            <a:lvl5pPr>
              <a:defRPr sz="974"/>
            </a:lvl5pPr>
          </a:lstStyle>
          <a:p>
            <a:pPr lvl="0"/>
            <a:r>
              <a:rPr lang="en-US"/>
              <a:t>Click to edit Master text styles</a:t>
            </a:r>
          </a:p>
          <a:p>
            <a:pPr lvl="1"/>
            <a:r>
              <a:rPr lang="en-US"/>
              <a:t>Second level</a:t>
            </a:r>
          </a:p>
        </p:txBody>
      </p:sp>
      <p:cxnSp>
        <p:nvCxnSpPr>
          <p:cNvPr id="28" name="Straight Connector 27">
            <a:extLst>
              <a:ext uri="{FF2B5EF4-FFF2-40B4-BE49-F238E27FC236}">
                <a16:creationId xmlns:a16="http://schemas.microsoft.com/office/drawing/2014/main" id="{401D1FB8-EFEA-8529-2358-36BC898F97EC}"/>
              </a:ext>
            </a:extLst>
          </p:cNvPr>
          <p:cNvCxnSpPr/>
          <p:nvPr userDrawn="1"/>
        </p:nvCxnSpPr>
        <p:spPr>
          <a:xfrm>
            <a:off x="1833979" y="4380468"/>
            <a:ext cx="265111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Picture Placeholder 9">
            <a:extLst>
              <a:ext uri="{FF2B5EF4-FFF2-40B4-BE49-F238E27FC236}">
                <a16:creationId xmlns:a16="http://schemas.microsoft.com/office/drawing/2014/main" id="{4A304C8C-D9F9-8769-BB54-F946BDC0CA49}"/>
              </a:ext>
            </a:extLst>
          </p:cNvPr>
          <p:cNvSpPr>
            <a:spLocks noGrp="1"/>
          </p:cNvSpPr>
          <p:nvPr>
            <p:ph type="pic" sz="quarter" idx="27"/>
          </p:nvPr>
        </p:nvSpPr>
        <p:spPr>
          <a:xfrm>
            <a:off x="1833979" y="4477736"/>
            <a:ext cx="1160302" cy="1160529"/>
          </a:xfrm>
          <a:prstGeom prst="ellipse">
            <a:avLst/>
          </a:prstGeom>
        </p:spPr>
        <p:txBody>
          <a:bodyPr/>
          <a:lstStyle>
            <a:lvl1pPr>
              <a:defRPr sz="974"/>
            </a:lvl1pPr>
          </a:lstStyle>
          <a:p>
            <a:r>
              <a:rPr lang="en-US"/>
              <a:t>Click icon to add picture</a:t>
            </a:r>
            <a:endParaRPr lang="en-GB"/>
          </a:p>
        </p:txBody>
      </p:sp>
      <p:sp>
        <p:nvSpPr>
          <p:cNvPr id="30" name="Text Placeholder 2">
            <a:extLst>
              <a:ext uri="{FF2B5EF4-FFF2-40B4-BE49-F238E27FC236}">
                <a16:creationId xmlns:a16="http://schemas.microsoft.com/office/drawing/2014/main" id="{228C120A-4D4B-3946-F6A8-67125A6BC25B}"/>
              </a:ext>
            </a:extLst>
          </p:cNvPr>
          <p:cNvSpPr>
            <a:spLocks noGrp="1"/>
          </p:cNvSpPr>
          <p:nvPr>
            <p:ph type="body" sz="quarter" idx="28"/>
          </p:nvPr>
        </p:nvSpPr>
        <p:spPr>
          <a:xfrm>
            <a:off x="6314852" y="4515013"/>
            <a:ext cx="1156082" cy="957000"/>
          </a:xfrm>
        </p:spPr>
        <p:txBody>
          <a:bodyPr/>
          <a:lstStyle>
            <a:lvl1pPr>
              <a:spcBef>
                <a:spcPts val="0"/>
              </a:spcBef>
              <a:defRPr sz="974" b="1" spc="-18" baseline="0"/>
            </a:lvl1pPr>
            <a:lvl2pPr marL="0" indent="0">
              <a:spcBef>
                <a:spcPts val="0"/>
              </a:spcBef>
              <a:buNone/>
              <a:defRPr sz="974" spc="-18" baseline="0"/>
            </a:lvl2pPr>
            <a:lvl3pPr>
              <a:defRPr sz="974"/>
            </a:lvl3pPr>
            <a:lvl4pPr>
              <a:defRPr sz="974"/>
            </a:lvl4pPr>
            <a:lvl5pPr>
              <a:defRPr sz="974"/>
            </a:lvl5pPr>
          </a:lstStyle>
          <a:p>
            <a:pPr lvl="0"/>
            <a:r>
              <a:rPr lang="en-US"/>
              <a:t>Click to edit Master text styles</a:t>
            </a:r>
          </a:p>
          <a:p>
            <a:pPr lvl="1"/>
            <a:r>
              <a:rPr lang="en-US"/>
              <a:t>Second level</a:t>
            </a:r>
          </a:p>
        </p:txBody>
      </p:sp>
      <p:cxnSp>
        <p:nvCxnSpPr>
          <p:cNvPr id="31" name="Straight Connector 30">
            <a:extLst>
              <a:ext uri="{FF2B5EF4-FFF2-40B4-BE49-F238E27FC236}">
                <a16:creationId xmlns:a16="http://schemas.microsoft.com/office/drawing/2014/main" id="{CA55D347-5750-CC24-D204-3AAE76B2B386}"/>
              </a:ext>
            </a:extLst>
          </p:cNvPr>
          <p:cNvCxnSpPr/>
          <p:nvPr userDrawn="1"/>
        </p:nvCxnSpPr>
        <p:spPr>
          <a:xfrm>
            <a:off x="4819821" y="4380468"/>
            <a:ext cx="265111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Picture Placeholder 9">
            <a:extLst>
              <a:ext uri="{FF2B5EF4-FFF2-40B4-BE49-F238E27FC236}">
                <a16:creationId xmlns:a16="http://schemas.microsoft.com/office/drawing/2014/main" id="{C26675D6-A943-0387-4E58-88CCEFC5DF4C}"/>
              </a:ext>
            </a:extLst>
          </p:cNvPr>
          <p:cNvSpPr>
            <a:spLocks noGrp="1"/>
          </p:cNvSpPr>
          <p:nvPr>
            <p:ph type="pic" sz="quarter" idx="29"/>
          </p:nvPr>
        </p:nvSpPr>
        <p:spPr>
          <a:xfrm>
            <a:off x="4819821" y="4477736"/>
            <a:ext cx="1160302" cy="1160529"/>
          </a:xfrm>
          <a:prstGeom prst="ellipse">
            <a:avLst/>
          </a:prstGeom>
        </p:spPr>
        <p:txBody>
          <a:bodyPr/>
          <a:lstStyle>
            <a:lvl1pPr>
              <a:defRPr sz="974"/>
            </a:lvl1pPr>
          </a:lstStyle>
          <a:p>
            <a:r>
              <a:rPr lang="en-US"/>
              <a:t>Click icon to add picture</a:t>
            </a:r>
            <a:endParaRPr lang="en-GB"/>
          </a:p>
        </p:txBody>
      </p:sp>
      <p:sp>
        <p:nvSpPr>
          <p:cNvPr id="33" name="Text Placeholder 2">
            <a:extLst>
              <a:ext uri="{FF2B5EF4-FFF2-40B4-BE49-F238E27FC236}">
                <a16:creationId xmlns:a16="http://schemas.microsoft.com/office/drawing/2014/main" id="{7702F31A-5291-1DB0-9A99-58BFBFF39752}"/>
              </a:ext>
            </a:extLst>
          </p:cNvPr>
          <p:cNvSpPr>
            <a:spLocks noGrp="1"/>
          </p:cNvSpPr>
          <p:nvPr>
            <p:ph type="body" sz="quarter" idx="30"/>
          </p:nvPr>
        </p:nvSpPr>
        <p:spPr>
          <a:xfrm>
            <a:off x="9300694" y="4515013"/>
            <a:ext cx="1156082" cy="957000"/>
          </a:xfrm>
        </p:spPr>
        <p:txBody>
          <a:bodyPr/>
          <a:lstStyle>
            <a:lvl1pPr>
              <a:spcBef>
                <a:spcPts val="0"/>
              </a:spcBef>
              <a:defRPr sz="974" b="1" spc="-18" baseline="0"/>
            </a:lvl1pPr>
            <a:lvl2pPr marL="0" indent="0">
              <a:spcBef>
                <a:spcPts val="0"/>
              </a:spcBef>
              <a:buNone/>
              <a:defRPr sz="974" spc="-18" baseline="0"/>
            </a:lvl2pPr>
            <a:lvl3pPr>
              <a:defRPr sz="974"/>
            </a:lvl3pPr>
            <a:lvl4pPr>
              <a:defRPr sz="974"/>
            </a:lvl4pPr>
            <a:lvl5pPr>
              <a:defRPr sz="974"/>
            </a:lvl5pPr>
          </a:lstStyle>
          <a:p>
            <a:pPr lvl="0"/>
            <a:r>
              <a:rPr lang="en-US"/>
              <a:t>Click to edit Master text styles</a:t>
            </a:r>
          </a:p>
          <a:p>
            <a:pPr lvl="1"/>
            <a:r>
              <a:rPr lang="en-US"/>
              <a:t>Second level</a:t>
            </a:r>
          </a:p>
        </p:txBody>
      </p:sp>
      <p:cxnSp>
        <p:nvCxnSpPr>
          <p:cNvPr id="34" name="Straight Connector 33">
            <a:extLst>
              <a:ext uri="{FF2B5EF4-FFF2-40B4-BE49-F238E27FC236}">
                <a16:creationId xmlns:a16="http://schemas.microsoft.com/office/drawing/2014/main" id="{6736D261-E204-F58F-E4CA-7E42BC8ED246}"/>
              </a:ext>
            </a:extLst>
          </p:cNvPr>
          <p:cNvCxnSpPr/>
          <p:nvPr userDrawn="1"/>
        </p:nvCxnSpPr>
        <p:spPr>
          <a:xfrm>
            <a:off x="7805662" y="4380468"/>
            <a:ext cx="265111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5" name="Picture Placeholder 9">
            <a:extLst>
              <a:ext uri="{FF2B5EF4-FFF2-40B4-BE49-F238E27FC236}">
                <a16:creationId xmlns:a16="http://schemas.microsoft.com/office/drawing/2014/main" id="{1D06E787-F757-4620-ECB5-F0F9C348A61D}"/>
              </a:ext>
            </a:extLst>
          </p:cNvPr>
          <p:cNvSpPr>
            <a:spLocks noGrp="1"/>
          </p:cNvSpPr>
          <p:nvPr>
            <p:ph type="pic" sz="quarter" idx="31"/>
          </p:nvPr>
        </p:nvSpPr>
        <p:spPr>
          <a:xfrm>
            <a:off x="7805662" y="4477736"/>
            <a:ext cx="1160302" cy="1160529"/>
          </a:xfrm>
          <a:prstGeom prst="ellipse">
            <a:avLst/>
          </a:prstGeom>
        </p:spPr>
        <p:txBody>
          <a:bodyPr/>
          <a:lstStyle>
            <a:lvl1pPr>
              <a:defRPr sz="974"/>
            </a:lvl1pPr>
          </a:lstStyle>
          <a:p>
            <a:r>
              <a:rPr lang="en-US"/>
              <a:t>Click icon to add picture</a:t>
            </a:r>
            <a:endParaRPr lang="en-GB"/>
          </a:p>
        </p:txBody>
      </p:sp>
      <p:sp>
        <p:nvSpPr>
          <p:cNvPr id="2" name="Date Placeholder 1">
            <a:extLst>
              <a:ext uri="{FF2B5EF4-FFF2-40B4-BE49-F238E27FC236}">
                <a16:creationId xmlns:a16="http://schemas.microsoft.com/office/drawing/2014/main" id="{D808892C-4201-A6AC-CC47-A12CD032EB4A}"/>
              </a:ext>
            </a:extLst>
          </p:cNvPr>
          <p:cNvSpPr>
            <a:spLocks noGrp="1"/>
          </p:cNvSpPr>
          <p:nvPr>
            <p:ph type="dt" sz="half" idx="32"/>
          </p:nvPr>
        </p:nvSpPr>
        <p:spPr>
          <a:xfrm>
            <a:off x="342115" y="1802350"/>
            <a:ext cx="1154675" cy="159500"/>
          </a:xfrm>
          <a:prstGeom prst="rect">
            <a:avLst/>
          </a:prstGeom>
        </p:spPr>
        <p:txBody>
          <a:bodyPr/>
          <a:lstStyle/>
          <a:p>
            <a:r>
              <a:rPr lang="en-US"/>
              <a:t>April 2023</a:t>
            </a:r>
            <a:endParaRPr lang="en-GB"/>
          </a:p>
        </p:txBody>
      </p:sp>
      <p:sp>
        <p:nvSpPr>
          <p:cNvPr id="7" name="Footer Placeholder 6">
            <a:extLst>
              <a:ext uri="{FF2B5EF4-FFF2-40B4-BE49-F238E27FC236}">
                <a16:creationId xmlns:a16="http://schemas.microsoft.com/office/drawing/2014/main" id="{4BE75CEB-5B11-43CA-9B09-97FAE6B4BD2E}"/>
              </a:ext>
            </a:extLst>
          </p:cNvPr>
          <p:cNvSpPr>
            <a:spLocks noGrp="1"/>
          </p:cNvSpPr>
          <p:nvPr>
            <p:ph type="ftr" sz="quarter" idx="33"/>
          </p:nvPr>
        </p:nvSpPr>
        <p:spPr>
          <a:xfrm>
            <a:off x="341762" y="1958661"/>
            <a:ext cx="1154542" cy="1749405"/>
          </a:xfrm>
          <a:prstGeom prst="rect">
            <a:avLst/>
          </a:prstGeom>
        </p:spPr>
        <p:txBody>
          <a:bodyPr/>
          <a:lstStyle/>
          <a:p>
            <a:endParaRPr lang="en-GB"/>
          </a:p>
        </p:txBody>
      </p:sp>
      <p:sp>
        <p:nvSpPr>
          <p:cNvPr id="9" name="Slide Number Placeholder 8">
            <a:extLst>
              <a:ext uri="{FF2B5EF4-FFF2-40B4-BE49-F238E27FC236}">
                <a16:creationId xmlns:a16="http://schemas.microsoft.com/office/drawing/2014/main" id="{7AC5A7C7-65F3-D2A9-46E5-48E22EF05AD8}"/>
              </a:ext>
            </a:extLst>
          </p:cNvPr>
          <p:cNvSpPr>
            <a:spLocks noGrp="1"/>
          </p:cNvSpPr>
          <p:nvPr>
            <p:ph type="sldNum" sz="quarter" idx="34"/>
          </p:nvPr>
        </p:nvSpPr>
        <p:spPr/>
        <p:txBody>
          <a:bodyPr/>
          <a:lstStyle/>
          <a:p>
            <a:r>
              <a:rPr lang="en-GB"/>
              <a:t>Page </a:t>
            </a:r>
            <a:fld id="{12F85B76-E480-4901-BAB3-25AC276908A3}" type="slidenum">
              <a:rPr lang="en-GB" smtClean="0"/>
              <a:pPr/>
              <a:t>‹#›</a:t>
            </a:fld>
            <a:endParaRPr lang="en-GB"/>
          </a:p>
        </p:txBody>
      </p:sp>
    </p:spTree>
    <p:extLst>
      <p:ext uri="{BB962C8B-B14F-4D97-AF65-F5344CB8AC3E}">
        <p14:creationId xmlns:p14="http://schemas.microsoft.com/office/powerpoint/2010/main" val="1873759432"/>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accent1"/>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A7C9888-8610-E4C4-857B-26FA11BA4E67}"/>
              </a:ext>
            </a:extLst>
          </p:cNvPr>
          <p:cNvSpPr>
            <a:spLocks noGrp="1"/>
          </p:cNvSpPr>
          <p:nvPr>
            <p:ph type="dt" sz="half" idx="15"/>
          </p:nvPr>
        </p:nvSpPr>
        <p:spPr>
          <a:xfrm>
            <a:off x="342115" y="1802350"/>
            <a:ext cx="1154675" cy="159500"/>
          </a:xfrm>
          <a:prstGeom prst="rect">
            <a:avLst/>
          </a:prstGeom>
        </p:spPr>
        <p:txBody>
          <a:bodyPr/>
          <a:lstStyle/>
          <a:p>
            <a:r>
              <a:rPr lang="en-US"/>
              <a:t>April 2023</a:t>
            </a:r>
            <a:endParaRPr lang="en-GB"/>
          </a:p>
        </p:txBody>
      </p:sp>
      <p:sp>
        <p:nvSpPr>
          <p:cNvPr id="3" name="Footer Placeholder 2">
            <a:extLst>
              <a:ext uri="{FF2B5EF4-FFF2-40B4-BE49-F238E27FC236}">
                <a16:creationId xmlns:a16="http://schemas.microsoft.com/office/drawing/2014/main" id="{DB997F6F-D546-2691-307F-583CFE738A05}"/>
              </a:ext>
            </a:extLst>
          </p:cNvPr>
          <p:cNvSpPr>
            <a:spLocks noGrp="1"/>
          </p:cNvSpPr>
          <p:nvPr>
            <p:ph type="ftr" sz="quarter" idx="16"/>
          </p:nvPr>
        </p:nvSpPr>
        <p:spPr>
          <a:xfrm>
            <a:off x="341762" y="1958661"/>
            <a:ext cx="1154542" cy="1749405"/>
          </a:xfrm>
          <a:prstGeom prst="rect">
            <a:avLst/>
          </a:prstGeom>
        </p:spPr>
        <p:txBody>
          <a:bodyPr/>
          <a:lstStyle/>
          <a:p>
            <a:endParaRPr lang="en-GB"/>
          </a:p>
        </p:txBody>
      </p:sp>
      <p:sp>
        <p:nvSpPr>
          <p:cNvPr id="7" name="Slide Number Placeholder 6">
            <a:extLst>
              <a:ext uri="{FF2B5EF4-FFF2-40B4-BE49-F238E27FC236}">
                <a16:creationId xmlns:a16="http://schemas.microsoft.com/office/drawing/2014/main" id="{F81579E4-7EA0-7240-AA41-4E56B8821E87}"/>
              </a:ext>
            </a:extLst>
          </p:cNvPr>
          <p:cNvSpPr>
            <a:spLocks noGrp="1"/>
          </p:cNvSpPr>
          <p:nvPr>
            <p:ph type="sldNum" sz="quarter" idx="17"/>
          </p:nvPr>
        </p:nvSpPr>
        <p:spPr/>
        <p:txBody>
          <a:bodyPr/>
          <a:lstStyle/>
          <a:p>
            <a:r>
              <a:rPr lang="en-GB"/>
              <a:t>Page </a:t>
            </a:r>
            <a:fld id="{12F85B76-E480-4901-BAB3-25AC276908A3}" type="slidenum">
              <a:rPr lang="en-GB" smtClean="0"/>
              <a:pPr/>
              <a:t>‹#›</a:t>
            </a:fld>
            <a:endParaRPr lang="en-GB"/>
          </a:p>
        </p:txBody>
      </p:sp>
      <p:sp>
        <p:nvSpPr>
          <p:cNvPr id="5" name="Text Placeholder 4">
            <a:extLst>
              <a:ext uri="{FF2B5EF4-FFF2-40B4-BE49-F238E27FC236}">
                <a16:creationId xmlns:a16="http://schemas.microsoft.com/office/drawing/2014/main" id="{AE8F96A6-C4E4-9985-E3B0-5ED94C8B33F9}"/>
              </a:ext>
            </a:extLst>
          </p:cNvPr>
          <p:cNvSpPr>
            <a:spLocks noGrp="1"/>
          </p:cNvSpPr>
          <p:nvPr>
            <p:ph type="body" sz="quarter" idx="18"/>
          </p:nvPr>
        </p:nvSpPr>
        <p:spPr>
          <a:xfrm>
            <a:off x="1833979" y="1583945"/>
            <a:ext cx="8624203" cy="4149770"/>
          </a:xfrm>
        </p:spPr>
        <p:txBody>
          <a:bodyPr/>
          <a:lstStyle>
            <a:lvl1pPr>
              <a:spcBef>
                <a:spcPts val="0"/>
              </a:spcBef>
              <a:defRPr sz="3544" spc="-71" baseline="0">
                <a:solidFill>
                  <a:schemeClr val="tx1"/>
                </a:solidFill>
                <a:latin typeface="+mj-lt"/>
              </a:defRPr>
            </a:lvl1pPr>
            <a:lvl2pPr marL="0" indent="0">
              <a:spcBef>
                <a:spcPts val="1772"/>
              </a:spcBef>
              <a:buNone/>
              <a:defRPr sz="1595" spc="-18" baseline="0">
                <a:solidFill>
                  <a:schemeClr val="tx1"/>
                </a:solidFill>
              </a:defRPr>
            </a:lvl2pPr>
            <a:lvl3pPr marL="0" indent="0">
              <a:spcBef>
                <a:spcPts val="0"/>
              </a:spcBef>
              <a:buNone/>
              <a:defRPr spc="-18" baseline="0">
                <a:solidFill>
                  <a:schemeClr val="tx1"/>
                </a:solidFill>
                <a:latin typeface="+mj-lt"/>
              </a:defRPr>
            </a:lvl3pPr>
            <a:lvl4pPr>
              <a:defRPr>
                <a:solidFill>
                  <a:srgbClr val="FF0000"/>
                </a:solidFill>
              </a:defRPr>
            </a:lvl4pPr>
            <a:lvl5pPr>
              <a:defRPr>
                <a:solidFill>
                  <a:srgbClr val="FF0000"/>
                </a:solidFill>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72129420"/>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preserve="1" userDrawn="1">
  <p:cSld name="Title, Text and 3 Charts">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6B253D75-D37B-26DE-1E24-3909A732E4F7}"/>
              </a:ext>
            </a:extLst>
          </p:cNvPr>
          <p:cNvSpPr>
            <a:spLocks noGrp="1"/>
          </p:cNvSpPr>
          <p:nvPr>
            <p:ph type="body" sz="quarter" idx="13"/>
          </p:nvPr>
        </p:nvSpPr>
        <p:spPr>
          <a:xfrm>
            <a:off x="1833980" y="296671"/>
            <a:ext cx="4144737" cy="718968"/>
          </a:xfrm>
        </p:spPr>
        <p:txBody>
          <a:bodyPr/>
          <a:lstStyle>
            <a:lvl1pPr marL="0" indent="0">
              <a:spcBef>
                <a:spcPts val="0"/>
              </a:spcBef>
              <a:buNone/>
              <a:defRPr sz="1595" b="1" spc="-18" baseline="0">
                <a:solidFill>
                  <a:schemeClr val="tx1"/>
                </a:solidFill>
              </a:defRPr>
            </a:lvl1pPr>
            <a:lvl2pPr marL="0" indent="0">
              <a:spcBef>
                <a:spcPts val="0"/>
              </a:spcBef>
              <a:buNone/>
              <a:defRPr sz="1595" spc="-18" baseline="0">
                <a:solidFill>
                  <a:schemeClr val="tx1"/>
                </a:solidFill>
              </a:defRPr>
            </a:lvl2pPr>
            <a:lvl3pPr marL="446494" indent="0">
              <a:buNone/>
              <a:defRPr>
                <a:solidFill>
                  <a:srgbClr val="FF0000"/>
                </a:solidFill>
              </a:defRPr>
            </a:lvl3pPr>
            <a:lvl4pPr marL="574063" indent="0">
              <a:buNone/>
              <a:defRPr>
                <a:solidFill>
                  <a:srgbClr val="FF0000"/>
                </a:solidFill>
              </a:defRPr>
            </a:lvl4pPr>
            <a:lvl5pPr marL="701633" indent="0">
              <a:buNone/>
              <a:defRPr>
                <a:solidFill>
                  <a:srgbClr val="FF0000"/>
                </a:solidFill>
              </a:defRPr>
            </a:lvl5pPr>
          </a:lstStyle>
          <a:p>
            <a:pPr lvl="0"/>
            <a:r>
              <a:rPr lang="en-US"/>
              <a:t>Click to edit Master text styles</a:t>
            </a:r>
          </a:p>
          <a:p>
            <a:pPr lvl="1"/>
            <a:r>
              <a:rPr lang="en-US"/>
              <a:t>Second level</a:t>
            </a:r>
          </a:p>
        </p:txBody>
      </p:sp>
      <p:sp>
        <p:nvSpPr>
          <p:cNvPr id="12" name="Text Placeholder 12">
            <a:extLst>
              <a:ext uri="{FF2B5EF4-FFF2-40B4-BE49-F238E27FC236}">
                <a16:creationId xmlns:a16="http://schemas.microsoft.com/office/drawing/2014/main" id="{93293A44-CC9F-799F-5F6F-1EF738390C19}"/>
              </a:ext>
            </a:extLst>
          </p:cNvPr>
          <p:cNvSpPr>
            <a:spLocks noGrp="1"/>
          </p:cNvSpPr>
          <p:nvPr>
            <p:ph type="body" sz="quarter" idx="16"/>
          </p:nvPr>
        </p:nvSpPr>
        <p:spPr>
          <a:xfrm>
            <a:off x="6311805" y="307219"/>
            <a:ext cx="4146378" cy="1276000"/>
          </a:xfrm>
        </p:spPr>
        <p:txBody>
          <a:bodyPr/>
          <a:lstStyle>
            <a:lvl1pPr marL="0" indent="0">
              <a:spcBef>
                <a:spcPts val="0"/>
              </a:spcBef>
              <a:buNone/>
              <a:defRPr sz="1152" spc="-18" baseline="0">
                <a:solidFill>
                  <a:schemeClr val="tx1"/>
                </a:solidFill>
              </a:defRPr>
            </a:lvl1pPr>
            <a:lvl2pPr marL="159462" indent="-159462">
              <a:spcBef>
                <a:spcPts val="1063"/>
              </a:spcBef>
              <a:defRPr sz="1152" spc="-18" baseline="0">
                <a:solidFill>
                  <a:schemeClr val="tx1"/>
                </a:solidFill>
              </a:defRPr>
            </a:lvl2pPr>
            <a:lvl3pPr marL="287032" indent="-127570">
              <a:spcBef>
                <a:spcPts val="886"/>
              </a:spcBef>
              <a:defRPr sz="974" spc="-18" baseline="0">
                <a:solidFill>
                  <a:schemeClr val="tx1"/>
                </a:solidFill>
              </a:defRPr>
            </a:lvl3pPr>
            <a:lvl4pPr marL="382709" indent="-95677">
              <a:spcBef>
                <a:spcPts val="709"/>
              </a:spcBef>
              <a:defRPr sz="797">
                <a:solidFill>
                  <a:schemeClr val="tx1"/>
                </a:solidFill>
              </a:defRPr>
            </a:lvl4pPr>
            <a:lvl5pPr marL="478386" indent="-95677">
              <a:spcBef>
                <a:spcPts val="709"/>
              </a:spcBef>
              <a:defRPr sz="797">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5" name="Chart Placeholder 2">
            <a:extLst>
              <a:ext uri="{FF2B5EF4-FFF2-40B4-BE49-F238E27FC236}">
                <a16:creationId xmlns:a16="http://schemas.microsoft.com/office/drawing/2014/main" id="{3F622CF4-2F8B-B81A-F45D-A5503E26A826}"/>
              </a:ext>
            </a:extLst>
          </p:cNvPr>
          <p:cNvSpPr>
            <a:spLocks noGrp="1"/>
          </p:cNvSpPr>
          <p:nvPr>
            <p:ph type="chart" sz="quarter" idx="18"/>
          </p:nvPr>
        </p:nvSpPr>
        <p:spPr>
          <a:xfrm>
            <a:off x="4485093" y="1363294"/>
            <a:ext cx="3324791" cy="3695204"/>
          </a:xfrm>
        </p:spPr>
        <p:txBody>
          <a:bodyPr/>
          <a:lstStyle>
            <a:lvl1pPr>
              <a:defRPr sz="974"/>
            </a:lvl1pPr>
          </a:lstStyle>
          <a:p>
            <a:r>
              <a:rPr lang="en-US"/>
              <a:t>Click icon to add chart</a:t>
            </a:r>
            <a:endParaRPr lang="en-GB"/>
          </a:p>
        </p:txBody>
      </p:sp>
      <p:sp>
        <p:nvSpPr>
          <p:cNvPr id="18" name="Chart Placeholder 2">
            <a:extLst>
              <a:ext uri="{FF2B5EF4-FFF2-40B4-BE49-F238E27FC236}">
                <a16:creationId xmlns:a16="http://schemas.microsoft.com/office/drawing/2014/main" id="{9F6422EF-596A-3198-057C-5B3F9C070AF7}"/>
              </a:ext>
            </a:extLst>
          </p:cNvPr>
          <p:cNvSpPr>
            <a:spLocks noGrp="1"/>
          </p:cNvSpPr>
          <p:nvPr>
            <p:ph type="chart" sz="quarter" idx="19"/>
          </p:nvPr>
        </p:nvSpPr>
        <p:spPr>
          <a:xfrm>
            <a:off x="1833979" y="1363294"/>
            <a:ext cx="3324791" cy="3695204"/>
          </a:xfrm>
        </p:spPr>
        <p:txBody>
          <a:bodyPr/>
          <a:lstStyle>
            <a:lvl1pPr>
              <a:defRPr sz="974"/>
            </a:lvl1pPr>
          </a:lstStyle>
          <a:p>
            <a:r>
              <a:rPr lang="en-US"/>
              <a:t>Click icon to add chart</a:t>
            </a:r>
            <a:endParaRPr lang="en-GB"/>
          </a:p>
        </p:txBody>
      </p:sp>
      <p:sp>
        <p:nvSpPr>
          <p:cNvPr id="19" name="Chart Placeholder 2">
            <a:extLst>
              <a:ext uri="{FF2B5EF4-FFF2-40B4-BE49-F238E27FC236}">
                <a16:creationId xmlns:a16="http://schemas.microsoft.com/office/drawing/2014/main" id="{42A9717F-D12E-D81B-FCF3-C466FBEED629}"/>
              </a:ext>
            </a:extLst>
          </p:cNvPr>
          <p:cNvSpPr>
            <a:spLocks noGrp="1"/>
          </p:cNvSpPr>
          <p:nvPr>
            <p:ph type="chart" sz="quarter" idx="20"/>
          </p:nvPr>
        </p:nvSpPr>
        <p:spPr>
          <a:xfrm>
            <a:off x="7133391" y="1363294"/>
            <a:ext cx="3324791" cy="3695204"/>
          </a:xfrm>
        </p:spPr>
        <p:txBody>
          <a:bodyPr/>
          <a:lstStyle>
            <a:lvl1pPr>
              <a:defRPr sz="974"/>
            </a:lvl1pPr>
          </a:lstStyle>
          <a:p>
            <a:r>
              <a:rPr lang="en-US"/>
              <a:t>Click icon to add chart</a:t>
            </a:r>
            <a:endParaRPr lang="en-GB"/>
          </a:p>
        </p:txBody>
      </p:sp>
      <p:sp>
        <p:nvSpPr>
          <p:cNvPr id="2" name="Date Placeholder 1">
            <a:extLst>
              <a:ext uri="{FF2B5EF4-FFF2-40B4-BE49-F238E27FC236}">
                <a16:creationId xmlns:a16="http://schemas.microsoft.com/office/drawing/2014/main" id="{78B338F1-B108-DEF6-ED7E-0820611C1F73}"/>
              </a:ext>
            </a:extLst>
          </p:cNvPr>
          <p:cNvSpPr>
            <a:spLocks noGrp="1"/>
          </p:cNvSpPr>
          <p:nvPr>
            <p:ph type="dt" sz="half" idx="21"/>
          </p:nvPr>
        </p:nvSpPr>
        <p:spPr>
          <a:xfrm>
            <a:off x="342115" y="1802350"/>
            <a:ext cx="1154675" cy="159500"/>
          </a:xfrm>
          <a:prstGeom prst="rect">
            <a:avLst/>
          </a:prstGeom>
        </p:spPr>
        <p:txBody>
          <a:bodyPr/>
          <a:lstStyle/>
          <a:p>
            <a:r>
              <a:rPr lang="en-US"/>
              <a:t>April 2023</a:t>
            </a:r>
            <a:endParaRPr lang="en-GB"/>
          </a:p>
        </p:txBody>
      </p:sp>
      <p:sp>
        <p:nvSpPr>
          <p:cNvPr id="3" name="Footer Placeholder 2">
            <a:extLst>
              <a:ext uri="{FF2B5EF4-FFF2-40B4-BE49-F238E27FC236}">
                <a16:creationId xmlns:a16="http://schemas.microsoft.com/office/drawing/2014/main" id="{B5D12F05-FD7D-DAF1-B1C1-BC4FE6F5FEE1}"/>
              </a:ext>
            </a:extLst>
          </p:cNvPr>
          <p:cNvSpPr>
            <a:spLocks noGrp="1"/>
          </p:cNvSpPr>
          <p:nvPr>
            <p:ph type="ftr" sz="quarter" idx="22"/>
          </p:nvPr>
        </p:nvSpPr>
        <p:spPr>
          <a:xfrm>
            <a:off x="341762" y="1958661"/>
            <a:ext cx="1154542" cy="1749405"/>
          </a:xfrm>
          <a:prstGeom prst="rect">
            <a:avLst/>
          </a:prstGeom>
        </p:spPr>
        <p:txBody>
          <a:bodyPr/>
          <a:lstStyle/>
          <a:p>
            <a:endParaRPr lang="en-GB"/>
          </a:p>
        </p:txBody>
      </p:sp>
      <p:sp>
        <p:nvSpPr>
          <p:cNvPr id="7" name="Slide Number Placeholder 6">
            <a:extLst>
              <a:ext uri="{FF2B5EF4-FFF2-40B4-BE49-F238E27FC236}">
                <a16:creationId xmlns:a16="http://schemas.microsoft.com/office/drawing/2014/main" id="{0FCF4DCE-47E0-3DA9-E07F-484494D72DC1}"/>
              </a:ext>
            </a:extLst>
          </p:cNvPr>
          <p:cNvSpPr>
            <a:spLocks noGrp="1"/>
          </p:cNvSpPr>
          <p:nvPr>
            <p:ph type="sldNum" sz="quarter" idx="23"/>
          </p:nvPr>
        </p:nvSpPr>
        <p:spPr/>
        <p:txBody>
          <a:bodyPr/>
          <a:lstStyle/>
          <a:p>
            <a:r>
              <a:rPr lang="en-GB"/>
              <a:t>Page </a:t>
            </a:r>
            <a:fld id="{12F85B76-E480-4901-BAB3-25AC276908A3}" type="slidenum">
              <a:rPr lang="en-GB" smtClean="0"/>
              <a:pPr/>
              <a:t>‹#›</a:t>
            </a:fld>
            <a:endParaRPr lang="en-GB"/>
          </a:p>
        </p:txBody>
      </p:sp>
    </p:spTree>
    <p:extLst>
      <p:ext uri="{BB962C8B-B14F-4D97-AF65-F5344CB8AC3E}">
        <p14:creationId xmlns:p14="http://schemas.microsoft.com/office/powerpoint/2010/main" val="2758918846"/>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preserve="1" userDrawn="1">
  <p:cSld name="Title, Text and 1 Chart">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6B253D75-D37B-26DE-1E24-3909A732E4F7}"/>
              </a:ext>
            </a:extLst>
          </p:cNvPr>
          <p:cNvSpPr>
            <a:spLocks noGrp="1"/>
          </p:cNvSpPr>
          <p:nvPr>
            <p:ph type="body" sz="quarter" idx="13"/>
          </p:nvPr>
        </p:nvSpPr>
        <p:spPr>
          <a:xfrm>
            <a:off x="1833980" y="296671"/>
            <a:ext cx="4144737" cy="718968"/>
          </a:xfrm>
        </p:spPr>
        <p:txBody>
          <a:bodyPr/>
          <a:lstStyle>
            <a:lvl1pPr marL="0" indent="0">
              <a:spcBef>
                <a:spcPts val="0"/>
              </a:spcBef>
              <a:buNone/>
              <a:defRPr sz="1595" b="1" spc="-18" baseline="0">
                <a:solidFill>
                  <a:schemeClr val="tx1"/>
                </a:solidFill>
              </a:defRPr>
            </a:lvl1pPr>
            <a:lvl2pPr marL="0" indent="0">
              <a:spcBef>
                <a:spcPts val="0"/>
              </a:spcBef>
              <a:buNone/>
              <a:defRPr sz="1595" spc="-18" baseline="0">
                <a:solidFill>
                  <a:schemeClr val="tx1"/>
                </a:solidFill>
              </a:defRPr>
            </a:lvl2pPr>
            <a:lvl3pPr marL="446494" indent="0">
              <a:buNone/>
              <a:defRPr>
                <a:solidFill>
                  <a:srgbClr val="FF0000"/>
                </a:solidFill>
              </a:defRPr>
            </a:lvl3pPr>
            <a:lvl4pPr marL="574063" indent="0">
              <a:buNone/>
              <a:defRPr>
                <a:solidFill>
                  <a:srgbClr val="FF0000"/>
                </a:solidFill>
              </a:defRPr>
            </a:lvl4pPr>
            <a:lvl5pPr marL="701633" indent="0">
              <a:buNone/>
              <a:defRPr>
                <a:solidFill>
                  <a:srgbClr val="FF0000"/>
                </a:solidFill>
              </a:defRPr>
            </a:lvl5pPr>
          </a:lstStyle>
          <a:p>
            <a:pPr lvl="0"/>
            <a:r>
              <a:rPr lang="en-US"/>
              <a:t>Click to edit Master text styles</a:t>
            </a:r>
          </a:p>
          <a:p>
            <a:pPr lvl="1"/>
            <a:r>
              <a:rPr lang="en-US"/>
              <a:t>Second level</a:t>
            </a:r>
          </a:p>
        </p:txBody>
      </p:sp>
      <p:sp>
        <p:nvSpPr>
          <p:cNvPr id="12" name="Text Placeholder 12">
            <a:extLst>
              <a:ext uri="{FF2B5EF4-FFF2-40B4-BE49-F238E27FC236}">
                <a16:creationId xmlns:a16="http://schemas.microsoft.com/office/drawing/2014/main" id="{93293A44-CC9F-799F-5F6F-1EF738390C19}"/>
              </a:ext>
            </a:extLst>
          </p:cNvPr>
          <p:cNvSpPr>
            <a:spLocks noGrp="1"/>
          </p:cNvSpPr>
          <p:nvPr>
            <p:ph type="body" sz="quarter" idx="16"/>
          </p:nvPr>
        </p:nvSpPr>
        <p:spPr>
          <a:xfrm>
            <a:off x="6311805" y="307219"/>
            <a:ext cx="4146378" cy="1276000"/>
          </a:xfrm>
        </p:spPr>
        <p:txBody>
          <a:bodyPr/>
          <a:lstStyle>
            <a:lvl1pPr marL="0" indent="0">
              <a:spcBef>
                <a:spcPts val="0"/>
              </a:spcBef>
              <a:buNone/>
              <a:defRPr sz="1152" spc="-18" baseline="0">
                <a:solidFill>
                  <a:schemeClr val="tx1"/>
                </a:solidFill>
              </a:defRPr>
            </a:lvl1pPr>
            <a:lvl2pPr marL="159462" indent="-159462">
              <a:spcBef>
                <a:spcPts val="1063"/>
              </a:spcBef>
              <a:defRPr sz="1152" spc="-18" baseline="0">
                <a:solidFill>
                  <a:schemeClr val="tx1"/>
                </a:solidFill>
              </a:defRPr>
            </a:lvl2pPr>
            <a:lvl3pPr marL="287032" indent="-127570">
              <a:spcBef>
                <a:spcPts val="886"/>
              </a:spcBef>
              <a:defRPr sz="974">
                <a:solidFill>
                  <a:schemeClr val="tx1"/>
                </a:solidFill>
              </a:defRPr>
            </a:lvl3pPr>
            <a:lvl4pPr marL="382709" indent="-95677">
              <a:spcBef>
                <a:spcPts val="709"/>
              </a:spcBef>
              <a:defRPr sz="797">
                <a:solidFill>
                  <a:schemeClr val="tx1"/>
                </a:solidFill>
              </a:defRPr>
            </a:lvl4pPr>
            <a:lvl5pPr marL="478386" indent="-95677">
              <a:spcBef>
                <a:spcPts val="709"/>
              </a:spcBef>
              <a:defRPr sz="797">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8" name="Chart Placeholder 2">
            <a:extLst>
              <a:ext uri="{FF2B5EF4-FFF2-40B4-BE49-F238E27FC236}">
                <a16:creationId xmlns:a16="http://schemas.microsoft.com/office/drawing/2014/main" id="{9F6422EF-596A-3198-057C-5B3F9C070AF7}"/>
              </a:ext>
            </a:extLst>
          </p:cNvPr>
          <p:cNvSpPr>
            <a:spLocks noGrp="1"/>
          </p:cNvSpPr>
          <p:nvPr>
            <p:ph type="chart" sz="quarter" idx="19"/>
          </p:nvPr>
        </p:nvSpPr>
        <p:spPr>
          <a:xfrm>
            <a:off x="1833979" y="1363294"/>
            <a:ext cx="8624203" cy="3695204"/>
          </a:xfrm>
        </p:spPr>
        <p:txBody>
          <a:bodyPr/>
          <a:lstStyle>
            <a:lvl1pPr>
              <a:defRPr sz="974"/>
            </a:lvl1pPr>
          </a:lstStyle>
          <a:p>
            <a:r>
              <a:rPr lang="en-US"/>
              <a:t>Click icon to add chart</a:t>
            </a:r>
            <a:endParaRPr lang="en-GB"/>
          </a:p>
        </p:txBody>
      </p:sp>
      <p:sp>
        <p:nvSpPr>
          <p:cNvPr id="2" name="Date Placeholder 1">
            <a:extLst>
              <a:ext uri="{FF2B5EF4-FFF2-40B4-BE49-F238E27FC236}">
                <a16:creationId xmlns:a16="http://schemas.microsoft.com/office/drawing/2014/main" id="{45845DBC-593A-968A-16DD-F95DF380B17E}"/>
              </a:ext>
            </a:extLst>
          </p:cNvPr>
          <p:cNvSpPr>
            <a:spLocks noGrp="1"/>
          </p:cNvSpPr>
          <p:nvPr>
            <p:ph type="dt" sz="half" idx="20"/>
          </p:nvPr>
        </p:nvSpPr>
        <p:spPr>
          <a:xfrm>
            <a:off x="342115" y="1802350"/>
            <a:ext cx="1154675" cy="159500"/>
          </a:xfrm>
          <a:prstGeom prst="rect">
            <a:avLst/>
          </a:prstGeom>
        </p:spPr>
        <p:txBody>
          <a:bodyPr/>
          <a:lstStyle/>
          <a:p>
            <a:r>
              <a:rPr lang="en-US"/>
              <a:t>April 2023</a:t>
            </a:r>
            <a:endParaRPr lang="en-GB"/>
          </a:p>
        </p:txBody>
      </p:sp>
      <p:sp>
        <p:nvSpPr>
          <p:cNvPr id="3" name="Footer Placeholder 2">
            <a:extLst>
              <a:ext uri="{FF2B5EF4-FFF2-40B4-BE49-F238E27FC236}">
                <a16:creationId xmlns:a16="http://schemas.microsoft.com/office/drawing/2014/main" id="{8EADF688-A4AF-02FD-4E44-6F291172EEB0}"/>
              </a:ext>
            </a:extLst>
          </p:cNvPr>
          <p:cNvSpPr>
            <a:spLocks noGrp="1"/>
          </p:cNvSpPr>
          <p:nvPr>
            <p:ph type="ftr" sz="quarter" idx="21"/>
          </p:nvPr>
        </p:nvSpPr>
        <p:spPr>
          <a:xfrm>
            <a:off x="341762" y="1958661"/>
            <a:ext cx="1154542" cy="1749405"/>
          </a:xfrm>
          <a:prstGeom prst="rect">
            <a:avLst/>
          </a:prstGeom>
        </p:spPr>
        <p:txBody>
          <a:bodyPr/>
          <a:lstStyle/>
          <a:p>
            <a:endParaRPr lang="en-GB"/>
          </a:p>
        </p:txBody>
      </p:sp>
      <p:sp>
        <p:nvSpPr>
          <p:cNvPr id="7" name="Slide Number Placeholder 6">
            <a:extLst>
              <a:ext uri="{FF2B5EF4-FFF2-40B4-BE49-F238E27FC236}">
                <a16:creationId xmlns:a16="http://schemas.microsoft.com/office/drawing/2014/main" id="{49523DC6-6FA0-DDA6-1368-56300DA853BE}"/>
              </a:ext>
            </a:extLst>
          </p:cNvPr>
          <p:cNvSpPr>
            <a:spLocks noGrp="1"/>
          </p:cNvSpPr>
          <p:nvPr>
            <p:ph type="sldNum" sz="quarter" idx="22"/>
          </p:nvPr>
        </p:nvSpPr>
        <p:spPr/>
        <p:txBody>
          <a:bodyPr/>
          <a:lstStyle/>
          <a:p>
            <a:r>
              <a:rPr lang="en-GB"/>
              <a:t>Page </a:t>
            </a:r>
            <a:fld id="{12F85B76-E480-4901-BAB3-25AC276908A3}" type="slidenum">
              <a:rPr lang="en-GB" smtClean="0"/>
              <a:pPr/>
              <a:t>‹#›</a:t>
            </a:fld>
            <a:endParaRPr lang="en-GB"/>
          </a:p>
        </p:txBody>
      </p:sp>
    </p:spTree>
    <p:extLst>
      <p:ext uri="{BB962C8B-B14F-4D97-AF65-F5344CB8AC3E}">
        <p14:creationId xmlns:p14="http://schemas.microsoft.com/office/powerpoint/2010/main" val="1993080834"/>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preserve="1" userDrawn="1">
  <p:cSld name="Media Footage">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6B253D75-D37B-26DE-1E24-3909A732E4F7}"/>
              </a:ext>
            </a:extLst>
          </p:cNvPr>
          <p:cNvSpPr>
            <a:spLocks noGrp="1"/>
          </p:cNvSpPr>
          <p:nvPr>
            <p:ph type="body" sz="quarter" idx="13"/>
          </p:nvPr>
        </p:nvSpPr>
        <p:spPr>
          <a:xfrm>
            <a:off x="1833980" y="296671"/>
            <a:ext cx="4144737" cy="718968"/>
          </a:xfrm>
        </p:spPr>
        <p:txBody>
          <a:bodyPr/>
          <a:lstStyle>
            <a:lvl1pPr marL="0" indent="0">
              <a:spcBef>
                <a:spcPts val="0"/>
              </a:spcBef>
              <a:buNone/>
              <a:defRPr sz="1595" b="1" spc="-18" baseline="0">
                <a:solidFill>
                  <a:schemeClr val="tx1"/>
                </a:solidFill>
              </a:defRPr>
            </a:lvl1pPr>
            <a:lvl2pPr marL="0" indent="0">
              <a:spcBef>
                <a:spcPts val="0"/>
              </a:spcBef>
              <a:buNone/>
              <a:defRPr sz="1595" spc="-18" baseline="0">
                <a:solidFill>
                  <a:schemeClr val="tx1"/>
                </a:solidFill>
              </a:defRPr>
            </a:lvl2pPr>
            <a:lvl3pPr marL="446494" indent="0">
              <a:buNone/>
              <a:defRPr>
                <a:solidFill>
                  <a:srgbClr val="FF0000"/>
                </a:solidFill>
              </a:defRPr>
            </a:lvl3pPr>
            <a:lvl4pPr marL="574063" indent="0">
              <a:buNone/>
              <a:defRPr>
                <a:solidFill>
                  <a:srgbClr val="FF0000"/>
                </a:solidFill>
              </a:defRPr>
            </a:lvl4pPr>
            <a:lvl5pPr marL="701633" indent="0">
              <a:buNone/>
              <a:defRPr>
                <a:solidFill>
                  <a:srgbClr val="FF0000"/>
                </a:solidFill>
              </a:defRPr>
            </a:lvl5pPr>
          </a:lstStyle>
          <a:p>
            <a:pPr lvl="0"/>
            <a:r>
              <a:rPr lang="en-US"/>
              <a:t>Click to edit Master text styles</a:t>
            </a:r>
          </a:p>
          <a:p>
            <a:pPr lvl="1"/>
            <a:r>
              <a:rPr lang="en-US"/>
              <a:t>Second level</a:t>
            </a:r>
          </a:p>
        </p:txBody>
      </p:sp>
      <p:sp>
        <p:nvSpPr>
          <p:cNvPr id="2" name="Date Placeholder 1">
            <a:extLst>
              <a:ext uri="{FF2B5EF4-FFF2-40B4-BE49-F238E27FC236}">
                <a16:creationId xmlns:a16="http://schemas.microsoft.com/office/drawing/2014/main" id="{45845DBC-593A-968A-16DD-F95DF380B17E}"/>
              </a:ext>
            </a:extLst>
          </p:cNvPr>
          <p:cNvSpPr>
            <a:spLocks noGrp="1"/>
          </p:cNvSpPr>
          <p:nvPr>
            <p:ph type="dt" sz="half" idx="20"/>
          </p:nvPr>
        </p:nvSpPr>
        <p:spPr>
          <a:xfrm>
            <a:off x="342115" y="1802350"/>
            <a:ext cx="1154675" cy="159500"/>
          </a:xfrm>
          <a:prstGeom prst="rect">
            <a:avLst/>
          </a:prstGeom>
        </p:spPr>
        <p:txBody>
          <a:bodyPr/>
          <a:lstStyle/>
          <a:p>
            <a:r>
              <a:rPr lang="en-US"/>
              <a:t>April 2023</a:t>
            </a:r>
            <a:endParaRPr lang="en-GB"/>
          </a:p>
        </p:txBody>
      </p:sp>
      <p:sp>
        <p:nvSpPr>
          <p:cNvPr id="3" name="Footer Placeholder 2">
            <a:extLst>
              <a:ext uri="{FF2B5EF4-FFF2-40B4-BE49-F238E27FC236}">
                <a16:creationId xmlns:a16="http://schemas.microsoft.com/office/drawing/2014/main" id="{8EADF688-A4AF-02FD-4E44-6F291172EEB0}"/>
              </a:ext>
            </a:extLst>
          </p:cNvPr>
          <p:cNvSpPr>
            <a:spLocks noGrp="1"/>
          </p:cNvSpPr>
          <p:nvPr>
            <p:ph type="ftr" sz="quarter" idx="21"/>
          </p:nvPr>
        </p:nvSpPr>
        <p:spPr>
          <a:xfrm>
            <a:off x="341762" y="1958661"/>
            <a:ext cx="1154542" cy="1749405"/>
          </a:xfrm>
          <a:prstGeom prst="rect">
            <a:avLst/>
          </a:prstGeom>
        </p:spPr>
        <p:txBody>
          <a:bodyPr/>
          <a:lstStyle/>
          <a:p>
            <a:endParaRPr lang="en-GB"/>
          </a:p>
        </p:txBody>
      </p:sp>
      <p:sp>
        <p:nvSpPr>
          <p:cNvPr id="7" name="Slide Number Placeholder 6">
            <a:extLst>
              <a:ext uri="{FF2B5EF4-FFF2-40B4-BE49-F238E27FC236}">
                <a16:creationId xmlns:a16="http://schemas.microsoft.com/office/drawing/2014/main" id="{49523DC6-6FA0-DDA6-1368-56300DA853BE}"/>
              </a:ext>
            </a:extLst>
          </p:cNvPr>
          <p:cNvSpPr>
            <a:spLocks noGrp="1"/>
          </p:cNvSpPr>
          <p:nvPr>
            <p:ph type="sldNum" sz="quarter" idx="22"/>
          </p:nvPr>
        </p:nvSpPr>
        <p:spPr/>
        <p:txBody>
          <a:bodyPr/>
          <a:lstStyle/>
          <a:p>
            <a:r>
              <a:rPr lang="en-GB"/>
              <a:t>Page </a:t>
            </a:r>
            <a:fld id="{12F85B76-E480-4901-BAB3-25AC276908A3}" type="slidenum">
              <a:rPr lang="en-GB" smtClean="0"/>
              <a:pPr/>
              <a:t>‹#›</a:t>
            </a:fld>
            <a:endParaRPr lang="en-GB"/>
          </a:p>
        </p:txBody>
      </p:sp>
      <p:sp>
        <p:nvSpPr>
          <p:cNvPr id="5" name="Media Placeholder 4">
            <a:extLst>
              <a:ext uri="{FF2B5EF4-FFF2-40B4-BE49-F238E27FC236}">
                <a16:creationId xmlns:a16="http://schemas.microsoft.com/office/drawing/2014/main" id="{87411B31-3C80-DACB-9911-0B381A605AD2}"/>
              </a:ext>
            </a:extLst>
          </p:cNvPr>
          <p:cNvSpPr>
            <a:spLocks noGrp="1"/>
          </p:cNvSpPr>
          <p:nvPr>
            <p:ph type="media" sz="quarter" idx="23"/>
          </p:nvPr>
        </p:nvSpPr>
        <p:spPr>
          <a:xfrm>
            <a:off x="1833979" y="1015639"/>
            <a:ext cx="8624203" cy="4718076"/>
          </a:xfrm>
          <a:solidFill>
            <a:schemeClr val="bg2"/>
          </a:solidFill>
        </p:spPr>
        <p:txBody>
          <a:bodyPr/>
          <a:lstStyle>
            <a:lvl1pPr>
              <a:defRPr sz="974"/>
            </a:lvl1pPr>
          </a:lstStyle>
          <a:p>
            <a:r>
              <a:rPr lang="en-US"/>
              <a:t>Click icon to add media</a:t>
            </a:r>
            <a:endParaRPr lang="en-GB"/>
          </a:p>
        </p:txBody>
      </p:sp>
    </p:spTree>
    <p:extLst>
      <p:ext uri="{BB962C8B-B14F-4D97-AF65-F5344CB8AC3E}">
        <p14:creationId xmlns:p14="http://schemas.microsoft.com/office/powerpoint/2010/main" val="1530479210"/>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6B253D75-D37B-26DE-1E24-3909A732E4F7}"/>
              </a:ext>
            </a:extLst>
          </p:cNvPr>
          <p:cNvSpPr>
            <a:spLocks noGrp="1"/>
          </p:cNvSpPr>
          <p:nvPr>
            <p:ph type="body" sz="quarter" idx="13"/>
          </p:nvPr>
        </p:nvSpPr>
        <p:spPr>
          <a:xfrm>
            <a:off x="1833979" y="296671"/>
            <a:ext cx="7877391" cy="718968"/>
          </a:xfrm>
        </p:spPr>
        <p:txBody>
          <a:bodyPr/>
          <a:lstStyle>
            <a:lvl1pPr marL="0" indent="0">
              <a:spcBef>
                <a:spcPts val="0"/>
              </a:spcBef>
              <a:buNone/>
              <a:defRPr sz="1595" b="1" spc="-18" baseline="0">
                <a:solidFill>
                  <a:schemeClr val="tx1"/>
                </a:solidFill>
              </a:defRPr>
            </a:lvl1pPr>
            <a:lvl2pPr marL="0" indent="0">
              <a:spcBef>
                <a:spcPts val="0"/>
              </a:spcBef>
              <a:buNone/>
              <a:defRPr sz="1595" spc="-18" baseline="0">
                <a:solidFill>
                  <a:schemeClr val="tx1"/>
                </a:solidFill>
              </a:defRPr>
            </a:lvl2pPr>
            <a:lvl3pPr marL="446494" indent="0">
              <a:buNone/>
              <a:defRPr>
                <a:solidFill>
                  <a:srgbClr val="FF0000"/>
                </a:solidFill>
              </a:defRPr>
            </a:lvl3pPr>
            <a:lvl4pPr marL="574063" indent="0">
              <a:buNone/>
              <a:defRPr>
                <a:solidFill>
                  <a:srgbClr val="FF0000"/>
                </a:solidFill>
              </a:defRPr>
            </a:lvl4pPr>
            <a:lvl5pPr marL="701633" indent="0">
              <a:buNone/>
              <a:defRPr>
                <a:solidFill>
                  <a:srgbClr val="FF0000"/>
                </a:solidFill>
              </a:defRPr>
            </a:lvl5pPr>
          </a:lstStyle>
          <a:p>
            <a:pPr lvl="0"/>
            <a:r>
              <a:rPr lang="en-US"/>
              <a:t>Click to edit Master text styles</a:t>
            </a:r>
          </a:p>
          <a:p>
            <a:pPr lvl="1"/>
            <a:r>
              <a:rPr lang="en-US"/>
              <a:t>Second level</a:t>
            </a:r>
          </a:p>
        </p:txBody>
      </p:sp>
      <p:sp>
        <p:nvSpPr>
          <p:cNvPr id="35" name="Picture Placeholder 9">
            <a:extLst>
              <a:ext uri="{FF2B5EF4-FFF2-40B4-BE49-F238E27FC236}">
                <a16:creationId xmlns:a16="http://schemas.microsoft.com/office/drawing/2014/main" id="{1D06E787-F757-4620-ECB5-F0F9C348A61D}"/>
              </a:ext>
            </a:extLst>
          </p:cNvPr>
          <p:cNvSpPr>
            <a:spLocks noGrp="1"/>
          </p:cNvSpPr>
          <p:nvPr>
            <p:ph type="pic" sz="quarter" idx="31"/>
          </p:nvPr>
        </p:nvSpPr>
        <p:spPr>
          <a:xfrm>
            <a:off x="7805662" y="4573186"/>
            <a:ext cx="1160302" cy="1160529"/>
          </a:xfrm>
          <a:prstGeom prst="ellipse">
            <a:avLst/>
          </a:prstGeom>
        </p:spPr>
        <p:txBody>
          <a:bodyPr/>
          <a:lstStyle>
            <a:lvl1pPr>
              <a:defRPr sz="974"/>
            </a:lvl1pPr>
          </a:lstStyle>
          <a:p>
            <a:r>
              <a:rPr lang="en-US"/>
              <a:t>Click icon to add picture</a:t>
            </a:r>
            <a:endParaRPr lang="en-GB"/>
          </a:p>
        </p:txBody>
      </p:sp>
      <p:sp>
        <p:nvSpPr>
          <p:cNvPr id="36" name="Text Placeholder 12">
            <a:extLst>
              <a:ext uri="{FF2B5EF4-FFF2-40B4-BE49-F238E27FC236}">
                <a16:creationId xmlns:a16="http://schemas.microsoft.com/office/drawing/2014/main" id="{C339FC8C-E964-2149-8557-1DC44FE00B9A}"/>
              </a:ext>
            </a:extLst>
          </p:cNvPr>
          <p:cNvSpPr>
            <a:spLocks noGrp="1"/>
          </p:cNvSpPr>
          <p:nvPr>
            <p:ph type="body" sz="quarter" idx="14"/>
          </p:nvPr>
        </p:nvSpPr>
        <p:spPr>
          <a:xfrm>
            <a:off x="1833980" y="1662461"/>
            <a:ext cx="2651113" cy="2328700"/>
          </a:xfrm>
        </p:spPr>
        <p:txBody>
          <a:bodyPr/>
          <a:lstStyle>
            <a:lvl1pPr marL="0" indent="0">
              <a:spcBef>
                <a:spcPts val="1240"/>
              </a:spcBef>
              <a:buNone/>
              <a:defRPr sz="974" b="1" spc="-18" baseline="0">
                <a:solidFill>
                  <a:schemeClr val="tx1"/>
                </a:solidFill>
              </a:defRPr>
            </a:lvl1pPr>
            <a:lvl2pPr marL="0" indent="0">
              <a:spcBef>
                <a:spcPts val="0"/>
              </a:spcBef>
              <a:buNone/>
              <a:defRPr sz="974" spc="-18" baseline="0">
                <a:solidFill>
                  <a:schemeClr val="tx1"/>
                </a:solidFill>
              </a:defRPr>
            </a:lvl2pPr>
            <a:lvl3pPr marL="127570" indent="-127570">
              <a:spcBef>
                <a:spcPts val="886"/>
              </a:spcBef>
              <a:defRPr sz="974" spc="-18" baseline="0">
                <a:solidFill>
                  <a:schemeClr val="tx1"/>
                </a:solidFill>
              </a:defRPr>
            </a:lvl3pPr>
            <a:lvl4pPr marL="223247" indent="-95677">
              <a:spcBef>
                <a:spcPts val="709"/>
              </a:spcBef>
              <a:defRPr sz="797">
                <a:solidFill>
                  <a:schemeClr val="tx1"/>
                </a:solidFill>
              </a:defRPr>
            </a:lvl4pPr>
            <a:lvl5pPr marL="318924" indent="-95677">
              <a:spcBef>
                <a:spcPts val="709"/>
              </a:spcBef>
              <a:defRPr sz="797">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cxnSp>
        <p:nvCxnSpPr>
          <p:cNvPr id="7" name="Straight Connector 6">
            <a:extLst>
              <a:ext uri="{FF2B5EF4-FFF2-40B4-BE49-F238E27FC236}">
                <a16:creationId xmlns:a16="http://schemas.microsoft.com/office/drawing/2014/main" id="{CDB67AD3-632A-1404-8651-EFAA32125CB3}"/>
              </a:ext>
            </a:extLst>
          </p:cNvPr>
          <p:cNvCxnSpPr/>
          <p:nvPr userDrawn="1"/>
        </p:nvCxnSpPr>
        <p:spPr>
          <a:xfrm>
            <a:off x="4652456" y="1688042"/>
            <a:ext cx="0" cy="404567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8" name="Text Placeholder 12">
            <a:extLst>
              <a:ext uri="{FF2B5EF4-FFF2-40B4-BE49-F238E27FC236}">
                <a16:creationId xmlns:a16="http://schemas.microsoft.com/office/drawing/2014/main" id="{D45BD2F2-BC8A-5D39-1A69-0335C919C2D3}"/>
              </a:ext>
            </a:extLst>
          </p:cNvPr>
          <p:cNvSpPr>
            <a:spLocks noGrp="1"/>
          </p:cNvSpPr>
          <p:nvPr>
            <p:ph type="body" sz="quarter" idx="16"/>
          </p:nvPr>
        </p:nvSpPr>
        <p:spPr>
          <a:xfrm>
            <a:off x="7805661" y="1647692"/>
            <a:ext cx="2651113" cy="2732776"/>
          </a:xfrm>
        </p:spPr>
        <p:txBody>
          <a:bodyPr/>
          <a:lstStyle>
            <a:lvl1pPr marL="0" indent="0">
              <a:spcBef>
                <a:spcPts val="1063"/>
              </a:spcBef>
              <a:buNone/>
              <a:defRPr sz="1417" spc="-18" baseline="0">
                <a:solidFill>
                  <a:schemeClr val="tx1"/>
                </a:solidFill>
                <a:latin typeface="+mj-lt"/>
              </a:defRPr>
            </a:lvl1pPr>
            <a:lvl2pPr marL="0" indent="0">
              <a:spcBef>
                <a:spcPts val="532"/>
              </a:spcBef>
              <a:buNone/>
              <a:defRPr sz="974" spc="-18" baseline="0">
                <a:solidFill>
                  <a:schemeClr val="tx1"/>
                </a:solidFill>
              </a:defRPr>
            </a:lvl2pPr>
            <a:lvl3pPr marL="159462" indent="0">
              <a:spcBef>
                <a:spcPts val="886"/>
              </a:spcBef>
              <a:buNone/>
              <a:defRPr sz="974">
                <a:solidFill>
                  <a:srgbClr val="FF0000"/>
                </a:solidFill>
              </a:defRPr>
            </a:lvl3pPr>
            <a:lvl4pPr marL="382709" indent="-95677">
              <a:spcBef>
                <a:spcPts val="709"/>
              </a:spcBef>
              <a:defRPr sz="797">
                <a:solidFill>
                  <a:srgbClr val="FF0000"/>
                </a:solidFill>
              </a:defRPr>
            </a:lvl4pPr>
            <a:lvl5pPr marL="478386" indent="-95677">
              <a:spcBef>
                <a:spcPts val="709"/>
              </a:spcBef>
              <a:defRPr sz="797">
                <a:solidFill>
                  <a:srgbClr val="FF0000"/>
                </a:solidFill>
              </a:defRPr>
            </a:lvl5pPr>
          </a:lstStyle>
          <a:p>
            <a:pPr lvl="0"/>
            <a:r>
              <a:rPr lang="en-US"/>
              <a:t>Click to edit Master text styles</a:t>
            </a:r>
          </a:p>
          <a:p>
            <a:pPr lvl="1"/>
            <a:r>
              <a:rPr lang="en-US"/>
              <a:t>Second level</a:t>
            </a:r>
          </a:p>
        </p:txBody>
      </p:sp>
      <p:cxnSp>
        <p:nvCxnSpPr>
          <p:cNvPr id="39" name="Straight Connector 38">
            <a:extLst>
              <a:ext uri="{FF2B5EF4-FFF2-40B4-BE49-F238E27FC236}">
                <a16:creationId xmlns:a16="http://schemas.microsoft.com/office/drawing/2014/main" id="{7E27CF78-965A-C5FA-1707-E83BF4AC894C}"/>
              </a:ext>
            </a:extLst>
          </p:cNvPr>
          <p:cNvCxnSpPr/>
          <p:nvPr userDrawn="1"/>
        </p:nvCxnSpPr>
        <p:spPr>
          <a:xfrm>
            <a:off x="7638296" y="1688042"/>
            <a:ext cx="0" cy="404567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Text Placeholder 12">
            <a:extLst>
              <a:ext uri="{FF2B5EF4-FFF2-40B4-BE49-F238E27FC236}">
                <a16:creationId xmlns:a16="http://schemas.microsoft.com/office/drawing/2014/main" id="{C23FDD01-4D9B-5FF1-D77A-D8B50763F21A}"/>
              </a:ext>
            </a:extLst>
          </p:cNvPr>
          <p:cNvSpPr>
            <a:spLocks noGrp="1"/>
          </p:cNvSpPr>
          <p:nvPr>
            <p:ph type="body" sz="quarter" idx="33"/>
          </p:nvPr>
        </p:nvSpPr>
        <p:spPr>
          <a:xfrm>
            <a:off x="4819820" y="1662461"/>
            <a:ext cx="2651113" cy="4071254"/>
          </a:xfrm>
        </p:spPr>
        <p:txBody>
          <a:bodyPr/>
          <a:lstStyle>
            <a:lvl1pPr marL="0" indent="0">
              <a:spcBef>
                <a:spcPts val="1240"/>
              </a:spcBef>
              <a:buNone/>
              <a:defRPr sz="974" b="1" spc="-18" baseline="0">
                <a:solidFill>
                  <a:schemeClr val="tx1"/>
                </a:solidFill>
              </a:defRPr>
            </a:lvl1pPr>
            <a:lvl2pPr marL="0" indent="0">
              <a:spcBef>
                <a:spcPts val="0"/>
              </a:spcBef>
              <a:buNone/>
              <a:defRPr sz="974" spc="-18" baseline="0">
                <a:solidFill>
                  <a:schemeClr val="tx1"/>
                </a:solidFill>
              </a:defRPr>
            </a:lvl2pPr>
            <a:lvl3pPr marL="127570" indent="-127570">
              <a:spcBef>
                <a:spcPts val="886"/>
              </a:spcBef>
              <a:defRPr sz="974">
                <a:solidFill>
                  <a:schemeClr val="tx1"/>
                </a:solidFill>
              </a:defRPr>
            </a:lvl3pPr>
            <a:lvl4pPr marL="223247" indent="-95677">
              <a:spcBef>
                <a:spcPts val="709"/>
              </a:spcBef>
              <a:defRPr sz="797">
                <a:solidFill>
                  <a:schemeClr val="tx1"/>
                </a:solidFill>
              </a:defRPr>
            </a:lvl4pPr>
            <a:lvl5pPr marL="318924" indent="-95677">
              <a:spcBef>
                <a:spcPts val="709"/>
              </a:spcBef>
              <a:defRPr sz="797">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 name="Date Placeholder 1">
            <a:extLst>
              <a:ext uri="{FF2B5EF4-FFF2-40B4-BE49-F238E27FC236}">
                <a16:creationId xmlns:a16="http://schemas.microsoft.com/office/drawing/2014/main" id="{9D491451-B624-781F-792D-AF1552F4586F}"/>
              </a:ext>
            </a:extLst>
          </p:cNvPr>
          <p:cNvSpPr>
            <a:spLocks noGrp="1"/>
          </p:cNvSpPr>
          <p:nvPr>
            <p:ph type="dt" sz="half" idx="34"/>
          </p:nvPr>
        </p:nvSpPr>
        <p:spPr>
          <a:xfrm>
            <a:off x="342115" y="1802350"/>
            <a:ext cx="1154675" cy="159500"/>
          </a:xfrm>
          <a:prstGeom prst="rect">
            <a:avLst/>
          </a:prstGeom>
        </p:spPr>
        <p:txBody>
          <a:bodyPr/>
          <a:lstStyle/>
          <a:p>
            <a:r>
              <a:rPr lang="en-US"/>
              <a:t>April 2023</a:t>
            </a:r>
            <a:endParaRPr lang="en-GB"/>
          </a:p>
        </p:txBody>
      </p:sp>
      <p:sp>
        <p:nvSpPr>
          <p:cNvPr id="3" name="Footer Placeholder 2">
            <a:extLst>
              <a:ext uri="{FF2B5EF4-FFF2-40B4-BE49-F238E27FC236}">
                <a16:creationId xmlns:a16="http://schemas.microsoft.com/office/drawing/2014/main" id="{26EB4370-07BD-88DC-A093-7242A3161099}"/>
              </a:ext>
            </a:extLst>
          </p:cNvPr>
          <p:cNvSpPr>
            <a:spLocks noGrp="1"/>
          </p:cNvSpPr>
          <p:nvPr>
            <p:ph type="ftr" sz="quarter" idx="35"/>
          </p:nvPr>
        </p:nvSpPr>
        <p:spPr>
          <a:xfrm>
            <a:off x="341762" y="1958661"/>
            <a:ext cx="1154542" cy="1749405"/>
          </a:xfrm>
          <a:prstGeom prst="rect">
            <a:avLst/>
          </a:prstGeom>
        </p:spPr>
        <p:txBody>
          <a:bodyPr/>
          <a:lstStyle/>
          <a:p>
            <a:endParaRPr lang="en-GB"/>
          </a:p>
        </p:txBody>
      </p:sp>
      <p:sp>
        <p:nvSpPr>
          <p:cNvPr id="8" name="Slide Number Placeholder 7">
            <a:extLst>
              <a:ext uri="{FF2B5EF4-FFF2-40B4-BE49-F238E27FC236}">
                <a16:creationId xmlns:a16="http://schemas.microsoft.com/office/drawing/2014/main" id="{9391A00D-6C70-A67C-930D-23FC547AEA08}"/>
              </a:ext>
            </a:extLst>
          </p:cNvPr>
          <p:cNvSpPr>
            <a:spLocks noGrp="1"/>
          </p:cNvSpPr>
          <p:nvPr>
            <p:ph type="sldNum" sz="quarter" idx="36"/>
          </p:nvPr>
        </p:nvSpPr>
        <p:spPr/>
        <p:txBody>
          <a:bodyPr/>
          <a:lstStyle/>
          <a:p>
            <a:r>
              <a:rPr lang="en-GB"/>
              <a:t>Page </a:t>
            </a:r>
            <a:fld id="{12F85B76-E480-4901-BAB3-25AC276908A3}" type="slidenum">
              <a:rPr lang="en-GB" smtClean="0"/>
              <a:pPr/>
              <a:t>‹#›</a:t>
            </a:fld>
            <a:endParaRPr lang="en-GB"/>
          </a:p>
        </p:txBody>
      </p:sp>
    </p:spTree>
    <p:extLst>
      <p:ext uri="{BB962C8B-B14F-4D97-AF65-F5344CB8AC3E}">
        <p14:creationId xmlns:p14="http://schemas.microsoft.com/office/powerpoint/2010/main" val="485672414"/>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userDrawn="1">
  <p:cSld name="Introduction">
    <p:bg>
      <p:bgPr>
        <a:solidFill>
          <a:schemeClr val="accent1"/>
        </a:solidFill>
        <a:effectLst/>
      </p:bgPr>
    </p:bg>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C12BDEA3-88A9-630F-7AED-DC9B8F8B8A1C}"/>
              </a:ext>
            </a:extLst>
          </p:cNvPr>
          <p:cNvSpPr>
            <a:spLocks noGrp="1"/>
          </p:cNvSpPr>
          <p:nvPr>
            <p:ph type="body" sz="quarter" idx="14"/>
          </p:nvPr>
        </p:nvSpPr>
        <p:spPr>
          <a:xfrm>
            <a:off x="1833978" y="1583945"/>
            <a:ext cx="6722716" cy="4149770"/>
          </a:xfrm>
        </p:spPr>
        <p:txBody>
          <a:bodyPr/>
          <a:lstStyle>
            <a:lvl1pPr>
              <a:spcBef>
                <a:spcPts val="0"/>
              </a:spcBef>
              <a:defRPr sz="3544" spc="-71" baseline="0">
                <a:solidFill>
                  <a:schemeClr val="tx1"/>
                </a:solidFill>
                <a:latin typeface="+mj-lt"/>
              </a:defRPr>
            </a:lvl1pPr>
            <a:lvl2pPr marL="0" indent="0">
              <a:spcBef>
                <a:spcPts val="1772"/>
              </a:spcBef>
              <a:buNone/>
              <a:defRPr sz="1595">
                <a:solidFill>
                  <a:schemeClr val="tx1"/>
                </a:solidFill>
              </a:defRPr>
            </a:lvl2pPr>
            <a:lvl3pPr marL="255139" indent="0">
              <a:buNone/>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p:txBody>
      </p:sp>
      <p:sp>
        <p:nvSpPr>
          <p:cNvPr id="8" name="Text Placeholder 10">
            <a:extLst>
              <a:ext uri="{FF2B5EF4-FFF2-40B4-BE49-F238E27FC236}">
                <a16:creationId xmlns:a16="http://schemas.microsoft.com/office/drawing/2014/main" id="{133AED46-5486-FE2E-9EF6-43F0BEAA150E}"/>
              </a:ext>
            </a:extLst>
          </p:cNvPr>
          <p:cNvSpPr>
            <a:spLocks noGrp="1"/>
          </p:cNvSpPr>
          <p:nvPr>
            <p:ph type="body" sz="quarter" idx="34"/>
          </p:nvPr>
        </p:nvSpPr>
        <p:spPr>
          <a:xfrm>
            <a:off x="1833891" y="296671"/>
            <a:ext cx="7877391" cy="718968"/>
          </a:xfrm>
        </p:spPr>
        <p:txBody>
          <a:bodyPr/>
          <a:lstStyle>
            <a:lvl1pPr marL="0" indent="0">
              <a:spcBef>
                <a:spcPts val="0"/>
              </a:spcBef>
              <a:buNone/>
              <a:defRPr sz="1595" b="1" spc="-18" baseline="0">
                <a:solidFill>
                  <a:schemeClr val="tx1"/>
                </a:solidFill>
              </a:defRPr>
            </a:lvl1pPr>
            <a:lvl2pPr marL="0" indent="0">
              <a:spcBef>
                <a:spcPts val="0"/>
              </a:spcBef>
              <a:buNone/>
              <a:defRPr sz="1595" spc="-18" baseline="0">
                <a:solidFill>
                  <a:schemeClr val="tx1"/>
                </a:solidFill>
              </a:defRPr>
            </a:lvl2pPr>
            <a:lvl3pPr marL="446494" indent="0">
              <a:buNone/>
              <a:defRPr>
                <a:solidFill>
                  <a:srgbClr val="FF0000"/>
                </a:solidFill>
              </a:defRPr>
            </a:lvl3pPr>
            <a:lvl4pPr marL="574063" indent="0">
              <a:buNone/>
              <a:defRPr>
                <a:solidFill>
                  <a:srgbClr val="FF0000"/>
                </a:solidFill>
              </a:defRPr>
            </a:lvl4pPr>
            <a:lvl5pPr marL="701633" indent="0">
              <a:buNone/>
              <a:defRPr>
                <a:solidFill>
                  <a:srgbClr val="FF0000"/>
                </a:solidFill>
              </a:defRPr>
            </a:lvl5pPr>
          </a:lstStyle>
          <a:p>
            <a:pPr lvl="0"/>
            <a:r>
              <a:rPr lang="en-US"/>
              <a:t>Click to edit Master text styles</a:t>
            </a:r>
          </a:p>
          <a:p>
            <a:pPr lvl="1"/>
            <a:r>
              <a:rPr lang="en-US"/>
              <a:t>Second level</a:t>
            </a:r>
          </a:p>
        </p:txBody>
      </p:sp>
      <p:sp>
        <p:nvSpPr>
          <p:cNvPr id="2" name="Date Placeholder 1">
            <a:extLst>
              <a:ext uri="{FF2B5EF4-FFF2-40B4-BE49-F238E27FC236}">
                <a16:creationId xmlns:a16="http://schemas.microsoft.com/office/drawing/2014/main" id="{7D658362-5153-BE09-403D-A5CDF51DAEDA}"/>
              </a:ext>
            </a:extLst>
          </p:cNvPr>
          <p:cNvSpPr>
            <a:spLocks noGrp="1"/>
          </p:cNvSpPr>
          <p:nvPr>
            <p:ph type="dt" sz="half" idx="35"/>
          </p:nvPr>
        </p:nvSpPr>
        <p:spPr>
          <a:xfrm>
            <a:off x="342115" y="1802350"/>
            <a:ext cx="1154675" cy="159500"/>
          </a:xfrm>
          <a:prstGeom prst="rect">
            <a:avLst/>
          </a:prstGeom>
        </p:spPr>
        <p:txBody>
          <a:bodyPr/>
          <a:lstStyle/>
          <a:p>
            <a:r>
              <a:rPr lang="en-US"/>
              <a:t>April 2023</a:t>
            </a:r>
            <a:endParaRPr lang="en-GB"/>
          </a:p>
        </p:txBody>
      </p:sp>
      <p:sp>
        <p:nvSpPr>
          <p:cNvPr id="3" name="Footer Placeholder 2">
            <a:extLst>
              <a:ext uri="{FF2B5EF4-FFF2-40B4-BE49-F238E27FC236}">
                <a16:creationId xmlns:a16="http://schemas.microsoft.com/office/drawing/2014/main" id="{306B3B20-DB10-68E0-E14B-E3D734041D6B}"/>
              </a:ext>
            </a:extLst>
          </p:cNvPr>
          <p:cNvSpPr>
            <a:spLocks noGrp="1"/>
          </p:cNvSpPr>
          <p:nvPr>
            <p:ph type="ftr" sz="quarter" idx="36"/>
          </p:nvPr>
        </p:nvSpPr>
        <p:spPr>
          <a:xfrm>
            <a:off x="341762" y="1958661"/>
            <a:ext cx="1154542" cy="1749405"/>
          </a:xfrm>
          <a:prstGeom prst="rect">
            <a:avLst/>
          </a:prstGeom>
        </p:spPr>
        <p:txBody>
          <a:bodyPr/>
          <a:lstStyle/>
          <a:p>
            <a:endParaRPr lang="en-GB"/>
          </a:p>
        </p:txBody>
      </p:sp>
      <p:sp>
        <p:nvSpPr>
          <p:cNvPr id="7" name="Slide Number Placeholder 6">
            <a:extLst>
              <a:ext uri="{FF2B5EF4-FFF2-40B4-BE49-F238E27FC236}">
                <a16:creationId xmlns:a16="http://schemas.microsoft.com/office/drawing/2014/main" id="{A52F368D-5744-11A9-FDAD-6A7EA9CC9D62}"/>
              </a:ext>
            </a:extLst>
          </p:cNvPr>
          <p:cNvSpPr>
            <a:spLocks noGrp="1"/>
          </p:cNvSpPr>
          <p:nvPr>
            <p:ph type="sldNum" sz="quarter" idx="37"/>
          </p:nvPr>
        </p:nvSpPr>
        <p:spPr/>
        <p:txBody>
          <a:bodyPr/>
          <a:lstStyle/>
          <a:p>
            <a:r>
              <a:rPr lang="en-GB"/>
              <a:t>Page </a:t>
            </a:r>
            <a:fld id="{12F85B76-E480-4901-BAB3-25AC276908A3}" type="slidenum">
              <a:rPr lang="en-GB" smtClean="0"/>
              <a:pPr/>
              <a:t>‹#›</a:t>
            </a:fld>
            <a:endParaRPr lang="en-GB"/>
          </a:p>
        </p:txBody>
      </p:sp>
    </p:spTree>
    <p:extLst>
      <p:ext uri="{BB962C8B-B14F-4D97-AF65-F5344CB8AC3E}">
        <p14:creationId xmlns:p14="http://schemas.microsoft.com/office/powerpoint/2010/main" val="4155318581"/>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showMasterSp="0" preserve="1" userDrawn="1">
  <p:cSld name="Who We Are">
    <p:bg>
      <p:bgPr>
        <a:solidFill>
          <a:schemeClr val="tx1"/>
        </a:solidFill>
        <a:effectLst/>
      </p:bgPr>
    </p:bg>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C12BDEA3-88A9-630F-7AED-DC9B8F8B8A1C}"/>
              </a:ext>
            </a:extLst>
          </p:cNvPr>
          <p:cNvSpPr>
            <a:spLocks noGrp="1"/>
          </p:cNvSpPr>
          <p:nvPr>
            <p:ph type="body" sz="quarter" idx="14"/>
          </p:nvPr>
        </p:nvSpPr>
        <p:spPr>
          <a:xfrm>
            <a:off x="1833978" y="1583945"/>
            <a:ext cx="6722716" cy="4149770"/>
          </a:xfrm>
        </p:spPr>
        <p:txBody>
          <a:bodyPr/>
          <a:lstStyle>
            <a:lvl1pPr>
              <a:spcBef>
                <a:spcPts val="0"/>
              </a:spcBef>
              <a:defRPr sz="3544" spc="-71" baseline="0">
                <a:solidFill>
                  <a:schemeClr val="accent1"/>
                </a:solidFill>
                <a:latin typeface="+mj-lt"/>
              </a:defRPr>
            </a:lvl1pPr>
            <a:lvl2pPr marL="0" indent="0">
              <a:spcBef>
                <a:spcPts val="1772"/>
              </a:spcBef>
              <a:buNone/>
              <a:defRPr sz="1595">
                <a:solidFill>
                  <a:schemeClr val="tx1"/>
                </a:solidFill>
              </a:defRPr>
            </a:lvl2pPr>
            <a:lvl3pPr marL="255139" indent="0">
              <a:buNone/>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p:txBody>
      </p:sp>
      <p:sp>
        <p:nvSpPr>
          <p:cNvPr id="8" name="Text Placeholder 10">
            <a:extLst>
              <a:ext uri="{FF2B5EF4-FFF2-40B4-BE49-F238E27FC236}">
                <a16:creationId xmlns:a16="http://schemas.microsoft.com/office/drawing/2014/main" id="{133AED46-5486-FE2E-9EF6-43F0BEAA150E}"/>
              </a:ext>
            </a:extLst>
          </p:cNvPr>
          <p:cNvSpPr>
            <a:spLocks noGrp="1"/>
          </p:cNvSpPr>
          <p:nvPr>
            <p:ph type="body" sz="quarter" idx="34"/>
          </p:nvPr>
        </p:nvSpPr>
        <p:spPr>
          <a:xfrm>
            <a:off x="1833891" y="296671"/>
            <a:ext cx="7877391" cy="718968"/>
          </a:xfrm>
        </p:spPr>
        <p:txBody>
          <a:bodyPr/>
          <a:lstStyle>
            <a:lvl1pPr marL="0" indent="0">
              <a:spcBef>
                <a:spcPts val="0"/>
              </a:spcBef>
              <a:buNone/>
              <a:defRPr sz="1595" b="1" spc="-18" baseline="0">
                <a:solidFill>
                  <a:schemeClr val="accent1"/>
                </a:solidFill>
              </a:defRPr>
            </a:lvl1pPr>
            <a:lvl2pPr marL="0" indent="0">
              <a:spcBef>
                <a:spcPts val="0"/>
              </a:spcBef>
              <a:buNone/>
              <a:defRPr sz="1595" spc="-18" baseline="0">
                <a:solidFill>
                  <a:schemeClr val="accent1"/>
                </a:solidFill>
              </a:defRPr>
            </a:lvl2pPr>
            <a:lvl3pPr marL="446494" indent="0">
              <a:buNone/>
              <a:defRPr>
                <a:solidFill>
                  <a:srgbClr val="FF0000"/>
                </a:solidFill>
              </a:defRPr>
            </a:lvl3pPr>
            <a:lvl4pPr marL="574063" indent="0">
              <a:buNone/>
              <a:defRPr>
                <a:solidFill>
                  <a:srgbClr val="FF0000"/>
                </a:solidFill>
              </a:defRPr>
            </a:lvl4pPr>
            <a:lvl5pPr marL="701633" indent="0">
              <a:buNone/>
              <a:defRPr>
                <a:solidFill>
                  <a:srgbClr val="FF0000"/>
                </a:solidFill>
              </a:defRPr>
            </a:lvl5pPr>
          </a:lstStyle>
          <a:p>
            <a:pPr lvl="0"/>
            <a:r>
              <a:rPr lang="en-US"/>
              <a:t>Click to edit Master text styles</a:t>
            </a:r>
          </a:p>
          <a:p>
            <a:pPr lvl="1"/>
            <a:r>
              <a:rPr lang="en-US"/>
              <a:t>Second level</a:t>
            </a:r>
          </a:p>
        </p:txBody>
      </p:sp>
      <p:pic>
        <p:nvPicPr>
          <p:cNvPr id="9" name="Graphic 8">
            <a:extLst>
              <a:ext uri="{FF2B5EF4-FFF2-40B4-BE49-F238E27FC236}">
                <a16:creationId xmlns:a16="http://schemas.microsoft.com/office/drawing/2014/main" id="{6E45A002-3EC1-464D-5B49-D0EA25E417D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41762" y="5370341"/>
            <a:ext cx="1065570" cy="365227"/>
          </a:xfrm>
          <a:prstGeom prst="rect">
            <a:avLst/>
          </a:prstGeom>
        </p:spPr>
      </p:pic>
      <p:sp>
        <p:nvSpPr>
          <p:cNvPr id="14" name="Slide Number Placeholder 13">
            <a:extLst>
              <a:ext uri="{FF2B5EF4-FFF2-40B4-BE49-F238E27FC236}">
                <a16:creationId xmlns:a16="http://schemas.microsoft.com/office/drawing/2014/main" id="{3B39278A-EB0C-2780-BDA4-60965D041392}"/>
              </a:ext>
            </a:extLst>
          </p:cNvPr>
          <p:cNvSpPr>
            <a:spLocks noGrp="1"/>
          </p:cNvSpPr>
          <p:nvPr>
            <p:ph type="sldNum" sz="quarter" idx="37"/>
          </p:nvPr>
        </p:nvSpPr>
        <p:spPr/>
        <p:txBody>
          <a:bodyPr/>
          <a:lstStyle>
            <a:lvl1pPr>
              <a:defRPr>
                <a:solidFill>
                  <a:schemeClr val="accent1"/>
                </a:solidFill>
              </a:defRPr>
            </a:lvl1pPr>
          </a:lstStyle>
          <a:p>
            <a:r>
              <a:rPr lang="en-GB"/>
              <a:t>Page </a:t>
            </a:r>
            <a:fld id="{12F85B76-E480-4901-BAB3-25AC276908A3}" type="slidenum">
              <a:rPr lang="en-GB" smtClean="0"/>
              <a:pPr/>
              <a:t>‹#›</a:t>
            </a:fld>
            <a:endParaRPr lang="en-GB"/>
          </a:p>
        </p:txBody>
      </p:sp>
    </p:spTree>
    <p:extLst>
      <p:ext uri="{BB962C8B-B14F-4D97-AF65-F5344CB8AC3E}">
        <p14:creationId xmlns:p14="http://schemas.microsoft.com/office/powerpoint/2010/main" val="1156931141"/>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userDrawn="1">
  <p:cSld name="Large Message">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6B253D75-D37B-26DE-1E24-3909A732E4F7}"/>
              </a:ext>
            </a:extLst>
          </p:cNvPr>
          <p:cNvSpPr>
            <a:spLocks noGrp="1"/>
          </p:cNvSpPr>
          <p:nvPr>
            <p:ph type="body" sz="quarter" idx="13"/>
          </p:nvPr>
        </p:nvSpPr>
        <p:spPr>
          <a:xfrm>
            <a:off x="1833979" y="296671"/>
            <a:ext cx="7877391" cy="718968"/>
          </a:xfrm>
        </p:spPr>
        <p:txBody>
          <a:bodyPr/>
          <a:lstStyle>
            <a:lvl1pPr marL="0" indent="0">
              <a:spcBef>
                <a:spcPts val="0"/>
              </a:spcBef>
              <a:buNone/>
              <a:defRPr sz="1595" b="1" spc="-18" baseline="0">
                <a:solidFill>
                  <a:schemeClr val="tx1"/>
                </a:solidFill>
              </a:defRPr>
            </a:lvl1pPr>
            <a:lvl2pPr marL="0" indent="0">
              <a:spcBef>
                <a:spcPts val="0"/>
              </a:spcBef>
              <a:buNone/>
              <a:defRPr sz="1595" spc="-18" baseline="0">
                <a:solidFill>
                  <a:schemeClr val="tx1"/>
                </a:solidFill>
              </a:defRPr>
            </a:lvl2pPr>
            <a:lvl3pPr marL="446494" indent="0">
              <a:buNone/>
              <a:defRPr>
                <a:solidFill>
                  <a:srgbClr val="FF0000"/>
                </a:solidFill>
              </a:defRPr>
            </a:lvl3pPr>
            <a:lvl4pPr marL="574063" indent="0">
              <a:buNone/>
              <a:defRPr>
                <a:solidFill>
                  <a:srgbClr val="FF0000"/>
                </a:solidFill>
              </a:defRPr>
            </a:lvl4pPr>
            <a:lvl5pPr marL="701633" indent="0">
              <a:buNone/>
              <a:defRPr>
                <a:solidFill>
                  <a:srgbClr val="FF0000"/>
                </a:solidFill>
              </a:defRPr>
            </a:lvl5pPr>
          </a:lstStyle>
          <a:p>
            <a:pPr lvl="0"/>
            <a:r>
              <a:rPr lang="en-US"/>
              <a:t>Click to edit Master text styles</a:t>
            </a:r>
          </a:p>
          <a:p>
            <a:pPr lvl="1"/>
            <a:r>
              <a:rPr lang="en-US"/>
              <a:t>Second level</a:t>
            </a:r>
          </a:p>
        </p:txBody>
      </p:sp>
      <p:sp>
        <p:nvSpPr>
          <p:cNvPr id="2" name="Date Placeholder 1">
            <a:extLst>
              <a:ext uri="{FF2B5EF4-FFF2-40B4-BE49-F238E27FC236}">
                <a16:creationId xmlns:a16="http://schemas.microsoft.com/office/drawing/2014/main" id="{9D491451-B624-781F-792D-AF1552F4586F}"/>
              </a:ext>
            </a:extLst>
          </p:cNvPr>
          <p:cNvSpPr>
            <a:spLocks noGrp="1"/>
          </p:cNvSpPr>
          <p:nvPr>
            <p:ph type="dt" sz="half" idx="34"/>
          </p:nvPr>
        </p:nvSpPr>
        <p:spPr>
          <a:xfrm>
            <a:off x="342115" y="1802350"/>
            <a:ext cx="1154675" cy="159500"/>
          </a:xfrm>
          <a:prstGeom prst="rect">
            <a:avLst/>
          </a:prstGeom>
        </p:spPr>
        <p:txBody>
          <a:bodyPr/>
          <a:lstStyle/>
          <a:p>
            <a:r>
              <a:rPr lang="en-US"/>
              <a:t>April 2023</a:t>
            </a:r>
            <a:endParaRPr lang="en-GB"/>
          </a:p>
        </p:txBody>
      </p:sp>
      <p:sp>
        <p:nvSpPr>
          <p:cNvPr id="3" name="Footer Placeholder 2">
            <a:extLst>
              <a:ext uri="{FF2B5EF4-FFF2-40B4-BE49-F238E27FC236}">
                <a16:creationId xmlns:a16="http://schemas.microsoft.com/office/drawing/2014/main" id="{26EB4370-07BD-88DC-A093-7242A3161099}"/>
              </a:ext>
            </a:extLst>
          </p:cNvPr>
          <p:cNvSpPr>
            <a:spLocks noGrp="1"/>
          </p:cNvSpPr>
          <p:nvPr>
            <p:ph type="ftr" sz="quarter" idx="35"/>
          </p:nvPr>
        </p:nvSpPr>
        <p:spPr>
          <a:xfrm>
            <a:off x="341762" y="1958661"/>
            <a:ext cx="1154542" cy="1749405"/>
          </a:xfrm>
          <a:prstGeom prst="rect">
            <a:avLst/>
          </a:prstGeom>
        </p:spPr>
        <p:txBody>
          <a:bodyPr/>
          <a:lstStyle/>
          <a:p>
            <a:endParaRPr lang="en-GB"/>
          </a:p>
        </p:txBody>
      </p:sp>
      <p:sp>
        <p:nvSpPr>
          <p:cNvPr id="8" name="Slide Number Placeholder 7">
            <a:extLst>
              <a:ext uri="{FF2B5EF4-FFF2-40B4-BE49-F238E27FC236}">
                <a16:creationId xmlns:a16="http://schemas.microsoft.com/office/drawing/2014/main" id="{9391A00D-6C70-A67C-930D-23FC547AEA08}"/>
              </a:ext>
            </a:extLst>
          </p:cNvPr>
          <p:cNvSpPr>
            <a:spLocks noGrp="1"/>
          </p:cNvSpPr>
          <p:nvPr>
            <p:ph type="sldNum" sz="quarter" idx="36"/>
          </p:nvPr>
        </p:nvSpPr>
        <p:spPr/>
        <p:txBody>
          <a:bodyPr/>
          <a:lstStyle/>
          <a:p>
            <a:r>
              <a:rPr lang="en-GB"/>
              <a:t>Page </a:t>
            </a:r>
            <a:fld id="{12F85B76-E480-4901-BAB3-25AC276908A3}" type="slidenum">
              <a:rPr lang="en-GB" smtClean="0"/>
              <a:pPr/>
              <a:t>‹#›</a:t>
            </a:fld>
            <a:endParaRPr lang="en-GB"/>
          </a:p>
        </p:txBody>
      </p:sp>
      <p:sp>
        <p:nvSpPr>
          <p:cNvPr id="4" name="Text Placeholder 12">
            <a:extLst>
              <a:ext uri="{FF2B5EF4-FFF2-40B4-BE49-F238E27FC236}">
                <a16:creationId xmlns:a16="http://schemas.microsoft.com/office/drawing/2014/main" id="{52E60AFA-6055-54E7-FFAB-1947AA79D6ED}"/>
              </a:ext>
            </a:extLst>
          </p:cNvPr>
          <p:cNvSpPr>
            <a:spLocks noGrp="1"/>
          </p:cNvSpPr>
          <p:nvPr>
            <p:ph type="body" sz="quarter" idx="14"/>
          </p:nvPr>
        </p:nvSpPr>
        <p:spPr>
          <a:xfrm>
            <a:off x="1833978" y="1583945"/>
            <a:ext cx="8216341" cy="4149770"/>
          </a:xfrm>
        </p:spPr>
        <p:txBody>
          <a:bodyPr/>
          <a:lstStyle>
            <a:lvl1pPr>
              <a:spcBef>
                <a:spcPts val="0"/>
              </a:spcBef>
              <a:defRPr sz="3544" spc="-71" baseline="0">
                <a:solidFill>
                  <a:schemeClr val="tx1"/>
                </a:solidFill>
                <a:latin typeface="+mj-lt"/>
              </a:defRPr>
            </a:lvl1pPr>
            <a:lvl2pPr marL="0" indent="0">
              <a:spcBef>
                <a:spcPts val="1772"/>
              </a:spcBef>
              <a:buNone/>
              <a:defRPr sz="1595">
                <a:solidFill>
                  <a:schemeClr val="tx1"/>
                </a:solidFill>
              </a:defRPr>
            </a:lvl2pPr>
            <a:lvl3pPr marL="255139" indent="0">
              <a:buNone/>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p:txBody>
      </p:sp>
    </p:spTree>
    <p:extLst>
      <p:ext uri="{BB962C8B-B14F-4D97-AF65-F5344CB8AC3E}">
        <p14:creationId xmlns:p14="http://schemas.microsoft.com/office/powerpoint/2010/main" val="307299856"/>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preserve="1" userDrawn="1">
  <p:cSld name="Vision">
    <p:bg>
      <p:bgPr>
        <a:solidFill>
          <a:schemeClr val="accent1"/>
        </a:solidFill>
        <a:effectLst/>
      </p:bgPr>
    </p:bg>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C12BDEA3-88A9-630F-7AED-DC9B8F8B8A1C}"/>
              </a:ext>
            </a:extLst>
          </p:cNvPr>
          <p:cNvSpPr>
            <a:spLocks noGrp="1"/>
          </p:cNvSpPr>
          <p:nvPr>
            <p:ph type="body" sz="quarter" idx="14"/>
          </p:nvPr>
        </p:nvSpPr>
        <p:spPr>
          <a:xfrm>
            <a:off x="1833978" y="1624181"/>
            <a:ext cx="3735469" cy="4109534"/>
          </a:xfrm>
        </p:spPr>
        <p:txBody>
          <a:bodyPr/>
          <a:lstStyle>
            <a:lvl1pPr>
              <a:spcBef>
                <a:spcPts val="0"/>
              </a:spcBef>
              <a:defRPr sz="2303" spc="-35" baseline="0">
                <a:solidFill>
                  <a:schemeClr val="tx1"/>
                </a:solidFill>
                <a:latin typeface="+mj-lt"/>
              </a:defRPr>
            </a:lvl1pPr>
            <a:lvl2pPr marL="0" indent="0">
              <a:spcBef>
                <a:spcPts val="1772"/>
              </a:spcBef>
              <a:buNone/>
              <a:defRPr sz="1595">
                <a:solidFill>
                  <a:schemeClr val="tx1"/>
                </a:solidFill>
              </a:defRPr>
            </a:lvl2pPr>
            <a:lvl3pPr marL="255139" indent="0">
              <a:buNone/>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p:txBody>
      </p:sp>
      <p:sp>
        <p:nvSpPr>
          <p:cNvPr id="8" name="Text Placeholder 10">
            <a:extLst>
              <a:ext uri="{FF2B5EF4-FFF2-40B4-BE49-F238E27FC236}">
                <a16:creationId xmlns:a16="http://schemas.microsoft.com/office/drawing/2014/main" id="{133AED46-5486-FE2E-9EF6-43F0BEAA150E}"/>
              </a:ext>
            </a:extLst>
          </p:cNvPr>
          <p:cNvSpPr>
            <a:spLocks noGrp="1"/>
          </p:cNvSpPr>
          <p:nvPr>
            <p:ph type="body" sz="quarter" idx="34"/>
          </p:nvPr>
        </p:nvSpPr>
        <p:spPr>
          <a:xfrm>
            <a:off x="1833891" y="296671"/>
            <a:ext cx="7877391" cy="718968"/>
          </a:xfrm>
        </p:spPr>
        <p:txBody>
          <a:bodyPr/>
          <a:lstStyle>
            <a:lvl1pPr marL="0" indent="0">
              <a:spcBef>
                <a:spcPts val="0"/>
              </a:spcBef>
              <a:buNone/>
              <a:defRPr sz="1595" b="1" spc="-18" baseline="0">
                <a:solidFill>
                  <a:schemeClr val="tx1"/>
                </a:solidFill>
              </a:defRPr>
            </a:lvl1pPr>
            <a:lvl2pPr marL="0" indent="0">
              <a:spcBef>
                <a:spcPts val="0"/>
              </a:spcBef>
              <a:buNone/>
              <a:defRPr sz="1595" spc="-18" baseline="0">
                <a:solidFill>
                  <a:schemeClr val="tx1"/>
                </a:solidFill>
              </a:defRPr>
            </a:lvl2pPr>
            <a:lvl3pPr marL="446494" indent="0">
              <a:buNone/>
              <a:defRPr>
                <a:solidFill>
                  <a:srgbClr val="FF0000"/>
                </a:solidFill>
              </a:defRPr>
            </a:lvl3pPr>
            <a:lvl4pPr marL="574063" indent="0">
              <a:buNone/>
              <a:defRPr>
                <a:solidFill>
                  <a:srgbClr val="FF0000"/>
                </a:solidFill>
              </a:defRPr>
            </a:lvl4pPr>
            <a:lvl5pPr marL="701633" indent="0">
              <a:buNone/>
              <a:defRPr>
                <a:solidFill>
                  <a:srgbClr val="FF0000"/>
                </a:solidFill>
              </a:defRPr>
            </a:lvl5pPr>
          </a:lstStyle>
          <a:p>
            <a:pPr lvl="0"/>
            <a:r>
              <a:rPr lang="en-US"/>
              <a:t>Click to edit Master text styles</a:t>
            </a:r>
          </a:p>
          <a:p>
            <a:pPr lvl="1"/>
            <a:r>
              <a:rPr lang="en-US"/>
              <a:t>Second level</a:t>
            </a:r>
          </a:p>
        </p:txBody>
      </p:sp>
      <p:sp>
        <p:nvSpPr>
          <p:cNvPr id="7" name="Text Placeholder 12">
            <a:extLst>
              <a:ext uri="{FF2B5EF4-FFF2-40B4-BE49-F238E27FC236}">
                <a16:creationId xmlns:a16="http://schemas.microsoft.com/office/drawing/2014/main" id="{1547E0BA-5AD0-94AF-508F-C0A8D288600A}"/>
              </a:ext>
            </a:extLst>
          </p:cNvPr>
          <p:cNvSpPr>
            <a:spLocks noGrp="1"/>
          </p:cNvSpPr>
          <p:nvPr>
            <p:ph type="body" sz="quarter" idx="35"/>
          </p:nvPr>
        </p:nvSpPr>
        <p:spPr>
          <a:xfrm>
            <a:off x="6316259" y="1563100"/>
            <a:ext cx="4142977" cy="4566154"/>
          </a:xfrm>
        </p:spPr>
        <p:txBody>
          <a:bodyPr/>
          <a:lstStyle>
            <a:lvl1pPr>
              <a:lnSpc>
                <a:spcPct val="92000"/>
              </a:lnSpc>
              <a:spcBef>
                <a:spcPts val="0"/>
              </a:spcBef>
              <a:defRPr sz="6201" spc="-159" baseline="0">
                <a:solidFill>
                  <a:schemeClr val="tx1"/>
                </a:solidFill>
                <a:latin typeface="+mj-lt"/>
              </a:defRPr>
            </a:lvl1pPr>
            <a:lvl2pPr marL="0" indent="0">
              <a:spcBef>
                <a:spcPts val="1772"/>
              </a:spcBef>
              <a:buNone/>
              <a:defRPr sz="1595">
                <a:solidFill>
                  <a:schemeClr val="tx1"/>
                </a:solidFill>
              </a:defRPr>
            </a:lvl2pPr>
            <a:lvl3pPr marL="255139" indent="0">
              <a:buNone/>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p:txBody>
      </p:sp>
      <p:sp>
        <p:nvSpPr>
          <p:cNvPr id="2" name="Date Placeholder 1">
            <a:extLst>
              <a:ext uri="{FF2B5EF4-FFF2-40B4-BE49-F238E27FC236}">
                <a16:creationId xmlns:a16="http://schemas.microsoft.com/office/drawing/2014/main" id="{24BFAA6C-A7A2-8C7C-1177-8368AB6B935F}"/>
              </a:ext>
            </a:extLst>
          </p:cNvPr>
          <p:cNvSpPr>
            <a:spLocks noGrp="1"/>
          </p:cNvSpPr>
          <p:nvPr>
            <p:ph type="dt" sz="half" idx="36"/>
          </p:nvPr>
        </p:nvSpPr>
        <p:spPr>
          <a:xfrm>
            <a:off x="342115" y="1802350"/>
            <a:ext cx="1154675" cy="159500"/>
          </a:xfrm>
          <a:prstGeom prst="rect">
            <a:avLst/>
          </a:prstGeom>
        </p:spPr>
        <p:txBody>
          <a:bodyPr/>
          <a:lstStyle/>
          <a:p>
            <a:r>
              <a:rPr lang="en-US"/>
              <a:t>April 2023</a:t>
            </a:r>
            <a:endParaRPr lang="en-GB"/>
          </a:p>
        </p:txBody>
      </p:sp>
      <p:sp>
        <p:nvSpPr>
          <p:cNvPr id="3" name="Footer Placeholder 2">
            <a:extLst>
              <a:ext uri="{FF2B5EF4-FFF2-40B4-BE49-F238E27FC236}">
                <a16:creationId xmlns:a16="http://schemas.microsoft.com/office/drawing/2014/main" id="{6F568E12-8E65-AFB4-7469-BA0B4C07A7C4}"/>
              </a:ext>
            </a:extLst>
          </p:cNvPr>
          <p:cNvSpPr>
            <a:spLocks noGrp="1"/>
          </p:cNvSpPr>
          <p:nvPr>
            <p:ph type="ftr" sz="quarter" idx="37"/>
          </p:nvPr>
        </p:nvSpPr>
        <p:spPr>
          <a:xfrm>
            <a:off x="341762" y="1958661"/>
            <a:ext cx="1154542" cy="1749405"/>
          </a:xfrm>
          <a:prstGeom prst="rect">
            <a:avLst/>
          </a:prstGeom>
        </p:spPr>
        <p:txBody>
          <a:bodyPr/>
          <a:lstStyle/>
          <a:p>
            <a:endParaRPr lang="en-GB"/>
          </a:p>
        </p:txBody>
      </p:sp>
      <p:sp>
        <p:nvSpPr>
          <p:cNvPr id="9" name="Slide Number Placeholder 8">
            <a:extLst>
              <a:ext uri="{FF2B5EF4-FFF2-40B4-BE49-F238E27FC236}">
                <a16:creationId xmlns:a16="http://schemas.microsoft.com/office/drawing/2014/main" id="{F28CCBAB-E93D-99A6-6ABB-A8538642FB45}"/>
              </a:ext>
            </a:extLst>
          </p:cNvPr>
          <p:cNvSpPr>
            <a:spLocks noGrp="1"/>
          </p:cNvSpPr>
          <p:nvPr>
            <p:ph type="sldNum" sz="quarter" idx="38"/>
          </p:nvPr>
        </p:nvSpPr>
        <p:spPr/>
        <p:txBody>
          <a:bodyPr/>
          <a:lstStyle/>
          <a:p>
            <a:r>
              <a:rPr lang="en-GB"/>
              <a:t>Page </a:t>
            </a:r>
            <a:fld id="{12F85B76-E480-4901-BAB3-25AC276908A3}" type="slidenum">
              <a:rPr lang="en-GB" smtClean="0"/>
              <a:pPr/>
              <a:t>‹#›</a:t>
            </a:fld>
            <a:endParaRPr lang="en-GB"/>
          </a:p>
        </p:txBody>
      </p:sp>
    </p:spTree>
    <p:extLst>
      <p:ext uri="{BB962C8B-B14F-4D97-AF65-F5344CB8AC3E}">
        <p14:creationId xmlns:p14="http://schemas.microsoft.com/office/powerpoint/2010/main" val="396145492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nd 2 columns">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a:xfrm>
            <a:off x="9823251" y="5592196"/>
            <a:ext cx="762000" cy="228600"/>
          </a:xfrm>
        </p:spPr>
        <p:txBody>
          <a:bodyPr/>
          <a:lstStyle>
            <a:lvl1pPr algn="r">
              <a:defRPr/>
            </a:lvl1pPr>
          </a:lstStyle>
          <a:p>
            <a:fld id="{F17889F7-7963-4A16-ADF8-FEE4D97DC541}" type="slidenum">
              <a:rPr lang="en-GB" smtClean="0"/>
              <a:pPr/>
              <a:t>‹#›</a:t>
            </a:fld>
            <a:endParaRPr lang="en-GB"/>
          </a:p>
        </p:txBody>
      </p:sp>
      <p:sp>
        <p:nvSpPr>
          <p:cNvPr id="12" name="Rectangle 34"/>
          <p:cNvSpPr>
            <a:spLocks noGrp="1" noChangeArrowheads="1"/>
          </p:cNvSpPr>
          <p:nvPr>
            <p:ph type="title" hasCustomPrompt="1"/>
          </p:nvPr>
        </p:nvSpPr>
        <p:spPr bwMode="auto">
          <a:xfrm>
            <a:off x="287338" y="301625"/>
            <a:ext cx="8605142" cy="463798"/>
          </a:xfrm>
          <a:prstGeom prst="rect">
            <a:avLst/>
          </a:prstGeom>
          <a:noFill/>
          <a:ln w="9525">
            <a:noFill/>
            <a:miter lim="800000"/>
            <a:headEnd/>
            <a:tailEnd/>
          </a:ln>
          <a:effectLst/>
        </p:spPr>
        <p:txBody>
          <a:bodyPr vert="horz" wrap="square" lIns="107970" tIns="53985" rIns="107970" bIns="53985" numCol="1" anchor="t" anchorCtr="0" compatLnSpc="1">
            <a:prstTxWarp prst="textNoShape">
              <a:avLst/>
            </a:prstTxWarp>
          </a:bodyPr>
          <a:lstStyle>
            <a:lvl1pPr>
              <a:defRPr/>
            </a:lvl1pPr>
          </a:lstStyle>
          <a:p>
            <a:r>
              <a:rPr lang="en-US" kern="0" dirty="0"/>
              <a:t>Your title – keep it short, size can vary between 14pt and 24pt</a:t>
            </a:r>
            <a:endParaRPr lang="en-GB" kern="0" dirty="0"/>
          </a:p>
        </p:txBody>
      </p:sp>
      <p:sp>
        <p:nvSpPr>
          <p:cNvPr id="3" name="Text Placeholder 2"/>
          <p:cNvSpPr>
            <a:spLocks noGrp="1"/>
          </p:cNvSpPr>
          <p:nvPr>
            <p:ph type="body" sz="quarter" idx="14" hasCustomPrompt="1"/>
          </p:nvPr>
        </p:nvSpPr>
        <p:spPr>
          <a:xfrm>
            <a:off x="287338" y="1022350"/>
            <a:ext cx="4105275" cy="4032250"/>
          </a:xfrm>
        </p:spPr>
        <p:txBody>
          <a:bodyPr/>
          <a:lstStyle>
            <a:lvl1pPr>
              <a:defRPr sz="1400" b="1"/>
            </a:lvl1pPr>
            <a:lvl2pPr>
              <a:defRPr b="0"/>
            </a:lvl2pPr>
            <a:lvl3pPr marL="744174" indent="-215567">
              <a:buFont typeface="Arial" panose="020B0604020202020204" pitchFamily="34" charset="0"/>
              <a:buChar char="−"/>
              <a:defRPr b="0"/>
            </a:lvl3pPr>
            <a:lvl4pPr>
              <a:defRPr b="0" baseline="0"/>
            </a:lvl4pPr>
            <a:lvl5pPr>
              <a:defRPr b="0"/>
            </a:lvl5pPr>
          </a:lstStyle>
          <a:p>
            <a:r>
              <a:rPr lang="en-US" b="0" dirty="0"/>
              <a:t>SWIFT is a member-owned cooperative through which the financial world conducts its business operations with speed, certainty and confidence. More than 10,800 financial institutions and corporations in over 200 countries trust us every day to exchange millions of </a:t>
            </a:r>
            <a:r>
              <a:rPr lang="en-US" b="0" dirty="0" err="1"/>
              <a:t>standardised</a:t>
            </a:r>
            <a:r>
              <a:rPr lang="en-US" b="0" dirty="0"/>
              <a:t> financial messages.</a:t>
            </a:r>
          </a:p>
          <a:p>
            <a:pPr lvl="1"/>
            <a:r>
              <a:rPr lang="en-US" dirty="0"/>
              <a:t>Point second level</a:t>
            </a:r>
          </a:p>
          <a:p>
            <a:pPr lvl="2"/>
            <a:r>
              <a:rPr lang="en-US" dirty="0"/>
              <a:t>Point third level</a:t>
            </a:r>
          </a:p>
          <a:p>
            <a:pPr lvl="3"/>
            <a:r>
              <a:rPr lang="en-US" dirty="0"/>
              <a:t>Point fourth level</a:t>
            </a:r>
          </a:p>
          <a:p>
            <a:pPr lvl="4"/>
            <a:r>
              <a:rPr lang="en-US" dirty="0"/>
              <a:t>Point fifth level</a:t>
            </a:r>
            <a:endParaRPr lang="en-GB" dirty="0"/>
          </a:p>
        </p:txBody>
      </p:sp>
      <p:sp>
        <p:nvSpPr>
          <p:cNvPr id="13" name="Text Placeholder 2"/>
          <p:cNvSpPr>
            <a:spLocks noGrp="1"/>
          </p:cNvSpPr>
          <p:nvPr>
            <p:ph type="body" sz="quarter" idx="15" hasCustomPrompt="1"/>
          </p:nvPr>
        </p:nvSpPr>
        <p:spPr>
          <a:xfrm>
            <a:off x="4787255" y="1022251"/>
            <a:ext cx="4105275" cy="4032250"/>
          </a:xfrm>
        </p:spPr>
        <p:txBody>
          <a:bodyPr/>
          <a:lstStyle>
            <a:lvl1pPr>
              <a:defRPr sz="1400"/>
            </a:lvl1pPr>
            <a:lvl3pPr marL="744174" indent="-215567">
              <a:buFont typeface="Arial" panose="020B0604020202020204" pitchFamily="34" charset="0"/>
              <a:buChar char="−"/>
              <a:defRPr/>
            </a:lvl3pPr>
          </a:lstStyle>
          <a:p>
            <a:r>
              <a:rPr lang="en-US" b="0" dirty="0"/>
              <a:t>SWIFT is a member-owned cooperative through which the financial world conducts its business operations with speed, certainty and confidence. More than 10,800 financial institutions and corporations in over 200 countries trust us every day to exchange millions of </a:t>
            </a:r>
            <a:r>
              <a:rPr lang="en-US" b="0" dirty="0" err="1"/>
              <a:t>standardised</a:t>
            </a:r>
            <a:r>
              <a:rPr lang="en-US" b="0" dirty="0"/>
              <a:t> financial messages.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5" name="Footer Placeholder 3"/>
          <p:cNvSpPr>
            <a:spLocks noGrp="1"/>
          </p:cNvSpPr>
          <p:nvPr>
            <p:ph type="ftr" sz="quarter" idx="10"/>
          </p:nvPr>
        </p:nvSpPr>
        <p:spPr>
          <a:xfrm>
            <a:off x="658292" y="5592196"/>
            <a:ext cx="8918847" cy="228600"/>
          </a:xfrm>
        </p:spPr>
        <p:txBody>
          <a:bodyPr/>
          <a:lstStyle>
            <a:lvl1pPr>
              <a:defRPr>
                <a:solidFill>
                  <a:schemeClr val="tx2"/>
                </a:solidFill>
              </a:defRPr>
            </a:lvl1pPr>
          </a:lstStyle>
          <a:p>
            <a:r>
              <a:rPr lang="en-US"/>
              <a:t>Global webinar for third-party providers</a:t>
            </a:r>
            <a:endParaRPr lang="en-GB" dirty="0"/>
          </a:p>
        </p:txBody>
      </p:sp>
    </p:spTree>
    <p:extLst>
      <p:ext uri="{BB962C8B-B14F-4D97-AF65-F5344CB8AC3E}">
        <p14:creationId xmlns:p14="http://schemas.microsoft.com/office/powerpoint/2010/main" val="1381261995"/>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preserve="1" userDrawn="1">
  <p:cSld name="Detailed Process">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6B253D75-D37B-26DE-1E24-3909A732E4F7}"/>
              </a:ext>
            </a:extLst>
          </p:cNvPr>
          <p:cNvSpPr>
            <a:spLocks noGrp="1"/>
          </p:cNvSpPr>
          <p:nvPr>
            <p:ph type="body" sz="quarter" idx="13"/>
          </p:nvPr>
        </p:nvSpPr>
        <p:spPr>
          <a:xfrm>
            <a:off x="1833979" y="296671"/>
            <a:ext cx="7877391" cy="718968"/>
          </a:xfrm>
        </p:spPr>
        <p:txBody>
          <a:bodyPr/>
          <a:lstStyle>
            <a:lvl1pPr marL="0" indent="0">
              <a:spcBef>
                <a:spcPts val="0"/>
              </a:spcBef>
              <a:buNone/>
              <a:defRPr sz="1595" b="1" spc="-18" baseline="0">
                <a:solidFill>
                  <a:schemeClr val="tx1"/>
                </a:solidFill>
              </a:defRPr>
            </a:lvl1pPr>
            <a:lvl2pPr marL="0" indent="0">
              <a:spcBef>
                <a:spcPts val="0"/>
              </a:spcBef>
              <a:buNone/>
              <a:defRPr sz="1595" spc="-18" baseline="0">
                <a:solidFill>
                  <a:schemeClr val="tx1"/>
                </a:solidFill>
              </a:defRPr>
            </a:lvl2pPr>
            <a:lvl3pPr marL="446494" indent="0">
              <a:buNone/>
              <a:defRPr>
                <a:solidFill>
                  <a:srgbClr val="FF0000"/>
                </a:solidFill>
              </a:defRPr>
            </a:lvl3pPr>
            <a:lvl4pPr marL="574063" indent="0">
              <a:buNone/>
              <a:defRPr>
                <a:solidFill>
                  <a:srgbClr val="FF0000"/>
                </a:solidFill>
              </a:defRPr>
            </a:lvl4pPr>
            <a:lvl5pPr marL="701633" indent="0">
              <a:buNone/>
              <a:defRPr>
                <a:solidFill>
                  <a:srgbClr val="FF0000"/>
                </a:solidFill>
              </a:defRPr>
            </a:lvl5pPr>
          </a:lstStyle>
          <a:p>
            <a:pPr lvl="0"/>
            <a:r>
              <a:rPr lang="en-US"/>
              <a:t>Click to edit Master text styles</a:t>
            </a:r>
          </a:p>
          <a:p>
            <a:pPr lvl="1"/>
            <a:r>
              <a:rPr lang="en-US"/>
              <a:t>Second level</a:t>
            </a:r>
          </a:p>
        </p:txBody>
      </p:sp>
      <p:sp>
        <p:nvSpPr>
          <p:cNvPr id="3" name="Text Placeholder 2">
            <a:extLst>
              <a:ext uri="{FF2B5EF4-FFF2-40B4-BE49-F238E27FC236}">
                <a16:creationId xmlns:a16="http://schemas.microsoft.com/office/drawing/2014/main" id="{E54D4C19-19FD-13E6-48BF-33B725BEC1B9}"/>
              </a:ext>
            </a:extLst>
          </p:cNvPr>
          <p:cNvSpPr>
            <a:spLocks noGrp="1"/>
          </p:cNvSpPr>
          <p:nvPr>
            <p:ph type="body" sz="quarter" idx="14"/>
          </p:nvPr>
        </p:nvSpPr>
        <p:spPr>
          <a:xfrm>
            <a:off x="4819190" y="2505335"/>
            <a:ext cx="2650371" cy="1116500"/>
          </a:xfrm>
        </p:spPr>
        <p:txBody>
          <a:bodyPr/>
          <a:lstStyle>
            <a:lvl1pPr>
              <a:spcBef>
                <a:spcPts val="0"/>
              </a:spcBef>
              <a:defRPr sz="974" b="1" spc="-18" baseline="0"/>
            </a:lvl1pPr>
            <a:lvl2pPr marL="0" indent="0">
              <a:spcBef>
                <a:spcPts val="0"/>
              </a:spcBef>
              <a:buNone/>
              <a:defRPr sz="974" spc="-18" baseline="0"/>
            </a:lvl2pPr>
            <a:lvl3pPr marL="127570" indent="-127570">
              <a:spcBef>
                <a:spcPts val="0"/>
              </a:spcBef>
              <a:defRPr sz="974"/>
            </a:lvl3pPr>
            <a:lvl4pPr>
              <a:defRPr sz="974"/>
            </a:lvl4pPr>
            <a:lvl5pPr>
              <a:defRPr sz="974"/>
            </a:lvl5pPr>
          </a:lstStyle>
          <a:p>
            <a:pPr lvl="0"/>
            <a:r>
              <a:rPr lang="en-US"/>
              <a:t>Click to edit Master text styles</a:t>
            </a:r>
          </a:p>
          <a:p>
            <a:pPr lvl="1"/>
            <a:r>
              <a:rPr lang="en-US"/>
              <a:t>Second level</a:t>
            </a:r>
          </a:p>
          <a:p>
            <a:pPr lvl="2"/>
            <a:r>
              <a:rPr lang="en-US"/>
              <a:t>Third level</a:t>
            </a:r>
          </a:p>
        </p:txBody>
      </p:sp>
      <p:sp>
        <p:nvSpPr>
          <p:cNvPr id="8" name="Text Placeholder 2">
            <a:extLst>
              <a:ext uri="{FF2B5EF4-FFF2-40B4-BE49-F238E27FC236}">
                <a16:creationId xmlns:a16="http://schemas.microsoft.com/office/drawing/2014/main" id="{406BD7BC-312A-8218-ABCA-CAF2F1A7B10F}"/>
              </a:ext>
            </a:extLst>
          </p:cNvPr>
          <p:cNvSpPr>
            <a:spLocks noGrp="1"/>
          </p:cNvSpPr>
          <p:nvPr>
            <p:ph type="body" sz="quarter" idx="15"/>
          </p:nvPr>
        </p:nvSpPr>
        <p:spPr>
          <a:xfrm>
            <a:off x="1833979" y="1661989"/>
            <a:ext cx="2650371" cy="1959845"/>
          </a:xfrm>
        </p:spPr>
        <p:txBody>
          <a:bodyPr/>
          <a:lstStyle>
            <a:lvl1pPr>
              <a:spcBef>
                <a:spcPts val="0"/>
              </a:spcBef>
              <a:defRPr sz="974" b="1" spc="-18" baseline="0"/>
            </a:lvl1pPr>
            <a:lvl2pPr marL="0" indent="0">
              <a:spcBef>
                <a:spcPts val="0"/>
              </a:spcBef>
              <a:buNone/>
              <a:defRPr sz="974" spc="-18" baseline="0"/>
            </a:lvl2pPr>
            <a:lvl3pPr marL="127570" indent="-127570">
              <a:spcBef>
                <a:spcPts val="0"/>
              </a:spcBef>
              <a:defRPr sz="974"/>
            </a:lvl3pPr>
            <a:lvl4pPr>
              <a:defRPr sz="974"/>
            </a:lvl4pPr>
            <a:lvl5pPr>
              <a:defRPr sz="974"/>
            </a:lvl5pPr>
          </a:lstStyle>
          <a:p>
            <a:pPr lvl="0"/>
            <a:r>
              <a:rPr lang="en-US"/>
              <a:t>Click to edit Master text styles</a:t>
            </a:r>
          </a:p>
          <a:p>
            <a:pPr lvl="1"/>
            <a:r>
              <a:rPr lang="en-US"/>
              <a:t>Second level</a:t>
            </a:r>
          </a:p>
          <a:p>
            <a:pPr lvl="2"/>
            <a:r>
              <a:rPr lang="en-US"/>
              <a:t>Third level</a:t>
            </a:r>
          </a:p>
        </p:txBody>
      </p:sp>
      <p:sp>
        <p:nvSpPr>
          <p:cNvPr id="9" name="Text Placeholder 2">
            <a:extLst>
              <a:ext uri="{FF2B5EF4-FFF2-40B4-BE49-F238E27FC236}">
                <a16:creationId xmlns:a16="http://schemas.microsoft.com/office/drawing/2014/main" id="{7A54E74A-ED88-D910-38E4-02DAB3E9315F}"/>
              </a:ext>
            </a:extLst>
          </p:cNvPr>
          <p:cNvSpPr>
            <a:spLocks noGrp="1"/>
          </p:cNvSpPr>
          <p:nvPr>
            <p:ph type="body" sz="quarter" idx="16"/>
          </p:nvPr>
        </p:nvSpPr>
        <p:spPr>
          <a:xfrm>
            <a:off x="7804400" y="2505335"/>
            <a:ext cx="2650371" cy="1116500"/>
          </a:xfrm>
        </p:spPr>
        <p:txBody>
          <a:bodyPr/>
          <a:lstStyle>
            <a:lvl1pPr>
              <a:spcBef>
                <a:spcPts val="0"/>
              </a:spcBef>
              <a:defRPr sz="974" b="1" spc="-18" baseline="0"/>
            </a:lvl1pPr>
            <a:lvl2pPr marL="0" indent="0">
              <a:spcBef>
                <a:spcPts val="0"/>
              </a:spcBef>
              <a:buNone/>
              <a:defRPr sz="974" spc="-18" baseline="0"/>
            </a:lvl2pPr>
            <a:lvl3pPr marL="127570" indent="-127570">
              <a:spcBef>
                <a:spcPts val="0"/>
              </a:spcBef>
              <a:defRPr sz="974"/>
            </a:lvl3pPr>
            <a:lvl4pPr>
              <a:defRPr sz="974"/>
            </a:lvl4pPr>
            <a:lvl5pPr>
              <a:defRPr sz="974"/>
            </a:lvl5pPr>
          </a:lstStyle>
          <a:p>
            <a:pPr lvl="0"/>
            <a:r>
              <a:rPr lang="en-US"/>
              <a:t>Click to edit Master text styles</a:t>
            </a:r>
          </a:p>
          <a:p>
            <a:pPr lvl="1"/>
            <a:r>
              <a:rPr lang="en-US"/>
              <a:t>Second level</a:t>
            </a:r>
          </a:p>
          <a:p>
            <a:pPr lvl="2"/>
            <a:r>
              <a:rPr lang="en-US"/>
              <a:t>Third level</a:t>
            </a:r>
          </a:p>
        </p:txBody>
      </p:sp>
      <p:sp>
        <p:nvSpPr>
          <p:cNvPr id="10" name="Text Placeholder 2">
            <a:extLst>
              <a:ext uri="{FF2B5EF4-FFF2-40B4-BE49-F238E27FC236}">
                <a16:creationId xmlns:a16="http://schemas.microsoft.com/office/drawing/2014/main" id="{6B11FD16-5859-CFE6-8037-509D20CD722D}"/>
              </a:ext>
            </a:extLst>
          </p:cNvPr>
          <p:cNvSpPr>
            <a:spLocks noGrp="1"/>
          </p:cNvSpPr>
          <p:nvPr>
            <p:ph type="body" sz="quarter" idx="17"/>
          </p:nvPr>
        </p:nvSpPr>
        <p:spPr>
          <a:xfrm>
            <a:off x="4819190" y="1688041"/>
            <a:ext cx="2650371" cy="673810"/>
          </a:xfrm>
          <a:solidFill>
            <a:schemeClr val="accent1"/>
          </a:solidFill>
        </p:spPr>
        <p:txBody>
          <a:bodyPr lIns="108000" tIns="72000" rIns="108000" bIns="72000"/>
          <a:lstStyle>
            <a:lvl1pPr>
              <a:spcBef>
                <a:spcPts val="0"/>
              </a:spcBef>
              <a:defRPr sz="974" b="1" spc="-18" baseline="0"/>
            </a:lvl1pPr>
            <a:lvl2pPr marL="0" indent="0">
              <a:spcBef>
                <a:spcPts val="0"/>
              </a:spcBef>
              <a:buNone/>
              <a:defRPr sz="974" spc="-18" baseline="0"/>
            </a:lvl2pPr>
            <a:lvl3pPr marL="127570" indent="-127570">
              <a:spcBef>
                <a:spcPts val="0"/>
              </a:spcBef>
              <a:defRPr sz="974"/>
            </a:lvl3pPr>
            <a:lvl4pPr>
              <a:defRPr sz="974"/>
            </a:lvl4pPr>
            <a:lvl5pPr>
              <a:defRPr sz="974"/>
            </a:lvl5pPr>
          </a:lstStyle>
          <a:p>
            <a:pPr lvl="0"/>
            <a:r>
              <a:rPr lang="en-US"/>
              <a:t>Click to edit Master text styles</a:t>
            </a:r>
          </a:p>
          <a:p>
            <a:pPr lvl="1"/>
            <a:r>
              <a:rPr lang="en-US"/>
              <a:t>Second level</a:t>
            </a:r>
          </a:p>
          <a:p>
            <a:pPr lvl="2"/>
            <a:r>
              <a:rPr lang="en-US"/>
              <a:t>Third level</a:t>
            </a:r>
          </a:p>
        </p:txBody>
      </p:sp>
      <p:sp>
        <p:nvSpPr>
          <p:cNvPr id="12" name="Text Placeholder 2">
            <a:extLst>
              <a:ext uri="{FF2B5EF4-FFF2-40B4-BE49-F238E27FC236}">
                <a16:creationId xmlns:a16="http://schemas.microsoft.com/office/drawing/2014/main" id="{B0CFB9CD-7CD3-7E10-9644-7894BAF2DA3F}"/>
              </a:ext>
            </a:extLst>
          </p:cNvPr>
          <p:cNvSpPr>
            <a:spLocks noGrp="1"/>
          </p:cNvSpPr>
          <p:nvPr>
            <p:ph type="body" sz="quarter" idx="18"/>
          </p:nvPr>
        </p:nvSpPr>
        <p:spPr>
          <a:xfrm>
            <a:off x="7804400" y="1688041"/>
            <a:ext cx="2650371" cy="673810"/>
          </a:xfrm>
          <a:solidFill>
            <a:schemeClr val="accent1"/>
          </a:solidFill>
        </p:spPr>
        <p:txBody>
          <a:bodyPr lIns="108000" tIns="72000" rIns="108000" bIns="72000"/>
          <a:lstStyle>
            <a:lvl1pPr>
              <a:spcBef>
                <a:spcPts val="0"/>
              </a:spcBef>
              <a:defRPr sz="974" b="1" spc="-18" baseline="0"/>
            </a:lvl1pPr>
            <a:lvl2pPr marL="0" indent="0">
              <a:spcBef>
                <a:spcPts val="0"/>
              </a:spcBef>
              <a:buNone/>
              <a:defRPr sz="974" spc="-18" baseline="0"/>
            </a:lvl2pPr>
            <a:lvl3pPr marL="127570" indent="-127570">
              <a:spcBef>
                <a:spcPts val="0"/>
              </a:spcBef>
              <a:defRPr sz="974"/>
            </a:lvl3pPr>
            <a:lvl4pPr>
              <a:defRPr sz="974"/>
            </a:lvl4pPr>
            <a:lvl5pPr>
              <a:defRPr sz="974"/>
            </a:lvl5pPr>
          </a:lstStyle>
          <a:p>
            <a:pPr lvl="0"/>
            <a:r>
              <a:rPr lang="en-US"/>
              <a:t>Click to edit Master text styles</a:t>
            </a:r>
          </a:p>
          <a:p>
            <a:pPr lvl="1"/>
            <a:r>
              <a:rPr lang="en-US"/>
              <a:t>Second level</a:t>
            </a:r>
          </a:p>
          <a:p>
            <a:pPr lvl="2"/>
            <a:r>
              <a:rPr lang="en-US"/>
              <a:t>Third level</a:t>
            </a:r>
          </a:p>
        </p:txBody>
      </p:sp>
      <p:sp>
        <p:nvSpPr>
          <p:cNvPr id="13" name="Text Placeholder 2">
            <a:extLst>
              <a:ext uri="{FF2B5EF4-FFF2-40B4-BE49-F238E27FC236}">
                <a16:creationId xmlns:a16="http://schemas.microsoft.com/office/drawing/2014/main" id="{FB54B724-0DDA-D089-6115-766D4DDEC486}"/>
              </a:ext>
            </a:extLst>
          </p:cNvPr>
          <p:cNvSpPr>
            <a:spLocks noGrp="1"/>
          </p:cNvSpPr>
          <p:nvPr>
            <p:ph type="body" sz="quarter" idx="19"/>
          </p:nvPr>
        </p:nvSpPr>
        <p:spPr>
          <a:xfrm>
            <a:off x="4819190" y="4523952"/>
            <a:ext cx="2650371" cy="1116500"/>
          </a:xfrm>
        </p:spPr>
        <p:txBody>
          <a:bodyPr/>
          <a:lstStyle>
            <a:lvl1pPr>
              <a:spcBef>
                <a:spcPts val="0"/>
              </a:spcBef>
              <a:defRPr sz="974" b="1" spc="-18" baseline="0"/>
            </a:lvl1pPr>
            <a:lvl2pPr marL="0" indent="0">
              <a:spcBef>
                <a:spcPts val="0"/>
              </a:spcBef>
              <a:buNone/>
              <a:defRPr sz="974" spc="-18" baseline="0"/>
            </a:lvl2pPr>
            <a:lvl3pPr marL="127570" indent="-127570">
              <a:spcBef>
                <a:spcPts val="0"/>
              </a:spcBef>
              <a:defRPr sz="974"/>
            </a:lvl3pPr>
            <a:lvl4pPr>
              <a:defRPr sz="974"/>
            </a:lvl4pPr>
            <a:lvl5pPr>
              <a:defRPr sz="974"/>
            </a:lvl5pPr>
          </a:lstStyle>
          <a:p>
            <a:pPr lvl="0"/>
            <a:r>
              <a:rPr lang="en-US"/>
              <a:t>Click to edit Master text styles</a:t>
            </a:r>
          </a:p>
          <a:p>
            <a:pPr lvl="1"/>
            <a:r>
              <a:rPr lang="en-US"/>
              <a:t>Second level</a:t>
            </a:r>
          </a:p>
          <a:p>
            <a:pPr lvl="2"/>
            <a:r>
              <a:rPr lang="en-US"/>
              <a:t>Third level</a:t>
            </a:r>
          </a:p>
        </p:txBody>
      </p:sp>
      <p:sp>
        <p:nvSpPr>
          <p:cNvPr id="14" name="Text Placeholder 2">
            <a:extLst>
              <a:ext uri="{FF2B5EF4-FFF2-40B4-BE49-F238E27FC236}">
                <a16:creationId xmlns:a16="http://schemas.microsoft.com/office/drawing/2014/main" id="{FEB3E3F7-287A-8D56-9E61-0E48AA62111F}"/>
              </a:ext>
            </a:extLst>
          </p:cNvPr>
          <p:cNvSpPr>
            <a:spLocks noGrp="1"/>
          </p:cNvSpPr>
          <p:nvPr>
            <p:ph type="body" sz="quarter" idx="20"/>
          </p:nvPr>
        </p:nvSpPr>
        <p:spPr>
          <a:xfrm>
            <a:off x="7804400" y="4523952"/>
            <a:ext cx="2650371" cy="1116500"/>
          </a:xfrm>
        </p:spPr>
        <p:txBody>
          <a:bodyPr/>
          <a:lstStyle>
            <a:lvl1pPr>
              <a:spcBef>
                <a:spcPts val="0"/>
              </a:spcBef>
              <a:defRPr sz="974" b="1" spc="-18" baseline="0"/>
            </a:lvl1pPr>
            <a:lvl2pPr marL="0" indent="0">
              <a:spcBef>
                <a:spcPts val="0"/>
              </a:spcBef>
              <a:buNone/>
              <a:defRPr sz="974" spc="-18" baseline="0"/>
            </a:lvl2pPr>
            <a:lvl3pPr marL="127570" indent="-127570">
              <a:spcBef>
                <a:spcPts val="0"/>
              </a:spcBef>
              <a:defRPr sz="974"/>
            </a:lvl3pPr>
            <a:lvl4pPr>
              <a:defRPr sz="974"/>
            </a:lvl4pPr>
            <a:lvl5pPr>
              <a:defRPr sz="974"/>
            </a:lvl5pPr>
          </a:lstStyle>
          <a:p>
            <a:pPr lvl="0"/>
            <a:r>
              <a:rPr lang="en-US"/>
              <a:t>Click to edit Master text styles</a:t>
            </a:r>
          </a:p>
          <a:p>
            <a:pPr lvl="1"/>
            <a:r>
              <a:rPr lang="en-US"/>
              <a:t>Second level</a:t>
            </a:r>
          </a:p>
          <a:p>
            <a:pPr lvl="2"/>
            <a:r>
              <a:rPr lang="en-US"/>
              <a:t>Third level</a:t>
            </a:r>
          </a:p>
        </p:txBody>
      </p:sp>
      <p:sp>
        <p:nvSpPr>
          <p:cNvPr id="15" name="Text Placeholder 2">
            <a:extLst>
              <a:ext uri="{FF2B5EF4-FFF2-40B4-BE49-F238E27FC236}">
                <a16:creationId xmlns:a16="http://schemas.microsoft.com/office/drawing/2014/main" id="{AB825DBD-78E0-962A-E81B-8033CB8055D8}"/>
              </a:ext>
            </a:extLst>
          </p:cNvPr>
          <p:cNvSpPr>
            <a:spLocks noGrp="1"/>
          </p:cNvSpPr>
          <p:nvPr>
            <p:ph type="body" sz="quarter" idx="21"/>
          </p:nvPr>
        </p:nvSpPr>
        <p:spPr>
          <a:xfrm>
            <a:off x="4819190" y="3706658"/>
            <a:ext cx="2650371" cy="673810"/>
          </a:xfrm>
          <a:solidFill>
            <a:schemeClr val="accent1"/>
          </a:solidFill>
        </p:spPr>
        <p:txBody>
          <a:bodyPr lIns="108000" tIns="72000" rIns="108000" bIns="72000"/>
          <a:lstStyle>
            <a:lvl1pPr>
              <a:spcBef>
                <a:spcPts val="0"/>
              </a:spcBef>
              <a:defRPr sz="974" b="1" spc="-18" baseline="0"/>
            </a:lvl1pPr>
            <a:lvl2pPr marL="0" indent="0">
              <a:spcBef>
                <a:spcPts val="0"/>
              </a:spcBef>
              <a:buNone/>
              <a:defRPr sz="974" spc="-18" baseline="0"/>
            </a:lvl2pPr>
            <a:lvl3pPr marL="127570" indent="-127570">
              <a:spcBef>
                <a:spcPts val="0"/>
              </a:spcBef>
              <a:defRPr sz="974"/>
            </a:lvl3pPr>
            <a:lvl4pPr>
              <a:defRPr sz="974"/>
            </a:lvl4pPr>
            <a:lvl5pPr>
              <a:defRPr sz="974"/>
            </a:lvl5pPr>
          </a:lstStyle>
          <a:p>
            <a:pPr lvl="0"/>
            <a:r>
              <a:rPr lang="en-US"/>
              <a:t>Click to edit Master text styles</a:t>
            </a:r>
          </a:p>
          <a:p>
            <a:pPr lvl="1"/>
            <a:r>
              <a:rPr lang="en-US"/>
              <a:t>Second level</a:t>
            </a:r>
          </a:p>
          <a:p>
            <a:pPr lvl="2"/>
            <a:r>
              <a:rPr lang="en-US"/>
              <a:t>Third level</a:t>
            </a:r>
          </a:p>
        </p:txBody>
      </p:sp>
      <p:sp>
        <p:nvSpPr>
          <p:cNvPr id="16" name="Text Placeholder 2">
            <a:extLst>
              <a:ext uri="{FF2B5EF4-FFF2-40B4-BE49-F238E27FC236}">
                <a16:creationId xmlns:a16="http://schemas.microsoft.com/office/drawing/2014/main" id="{A38BC2FD-B7D6-6CFA-6170-DA0025B8D38D}"/>
              </a:ext>
            </a:extLst>
          </p:cNvPr>
          <p:cNvSpPr>
            <a:spLocks noGrp="1"/>
          </p:cNvSpPr>
          <p:nvPr>
            <p:ph type="body" sz="quarter" idx="22"/>
          </p:nvPr>
        </p:nvSpPr>
        <p:spPr>
          <a:xfrm>
            <a:off x="7804400" y="3706658"/>
            <a:ext cx="2650371" cy="673810"/>
          </a:xfrm>
          <a:solidFill>
            <a:schemeClr val="accent1"/>
          </a:solidFill>
        </p:spPr>
        <p:txBody>
          <a:bodyPr lIns="108000" tIns="72000" rIns="108000" bIns="72000"/>
          <a:lstStyle>
            <a:lvl1pPr>
              <a:spcBef>
                <a:spcPts val="0"/>
              </a:spcBef>
              <a:defRPr sz="974" b="1" spc="-18" baseline="0"/>
            </a:lvl1pPr>
            <a:lvl2pPr marL="0" indent="0">
              <a:spcBef>
                <a:spcPts val="0"/>
              </a:spcBef>
              <a:buNone/>
              <a:defRPr sz="974" spc="-18" baseline="0"/>
            </a:lvl2pPr>
            <a:lvl3pPr marL="127570" indent="-127570">
              <a:spcBef>
                <a:spcPts val="0"/>
              </a:spcBef>
              <a:defRPr sz="974"/>
            </a:lvl3pPr>
            <a:lvl4pPr>
              <a:defRPr sz="974"/>
            </a:lvl4pPr>
            <a:lvl5pPr>
              <a:defRPr sz="974"/>
            </a:lvl5pPr>
          </a:lstStyle>
          <a:p>
            <a:pPr lvl="0"/>
            <a:r>
              <a:rPr lang="en-US"/>
              <a:t>Click to edit Master text styles</a:t>
            </a:r>
          </a:p>
          <a:p>
            <a:pPr lvl="1"/>
            <a:r>
              <a:rPr lang="en-US"/>
              <a:t>Second level</a:t>
            </a:r>
          </a:p>
          <a:p>
            <a:pPr lvl="2"/>
            <a:r>
              <a:rPr lang="en-US"/>
              <a:t>Third level</a:t>
            </a:r>
          </a:p>
        </p:txBody>
      </p:sp>
      <p:sp>
        <p:nvSpPr>
          <p:cNvPr id="17" name="Text Placeholder 2">
            <a:extLst>
              <a:ext uri="{FF2B5EF4-FFF2-40B4-BE49-F238E27FC236}">
                <a16:creationId xmlns:a16="http://schemas.microsoft.com/office/drawing/2014/main" id="{A3B90B9D-5DC7-4C27-8D98-C8594AE7418A}"/>
              </a:ext>
            </a:extLst>
          </p:cNvPr>
          <p:cNvSpPr>
            <a:spLocks noGrp="1"/>
          </p:cNvSpPr>
          <p:nvPr>
            <p:ph type="body" sz="quarter" idx="23"/>
          </p:nvPr>
        </p:nvSpPr>
        <p:spPr>
          <a:xfrm>
            <a:off x="1833979" y="4523952"/>
            <a:ext cx="2650371" cy="1116500"/>
          </a:xfrm>
        </p:spPr>
        <p:txBody>
          <a:bodyPr/>
          <a:lstStyle>
            <a:lvl1pPr>
              <a:spcBef>
                <a:spcPts val="0"/>
              </a:spcBef>
              <a:defRPr sz="974" b="1" spc="-18" baseline="0"/>
            </a:lvl1pPr>
            <a:lvl2pPr marL="0" indent="0">
              <a:spcBef>
                <a:spcPts val="0"/>
              </a:spcBef>
              <a:buNone/>
              <a:defRPr sz="974" spc="-18" baseline="0"/>
            </a:lvl2pPr>
            <a:lvl3pPr marL="127570" indent="-127570">
              <a:spcBef>
                <a:spcPts val="0"/>
              </a:spcBef>
              <a:defRPr sz="974"/>
            </a:lvl3pPr>
            <a:lvl4pPr>
              <a:defRPr sz="974"/>
            </a:lvl4pPr>
            <a:lvl5pPr>
              <a:defRPr sz="974"/>
            </a:lvl5pPr>
          </a:lstStyle>
          <a:p>
            <a:pPr lvl="0"/>
            <a:r>
              <a:rPr lang="en-US"/>
              <a:t>Click to edit Master text styles</a:t>
            </a:r>
          </a:p>
          <a:p>
            <a:pPr lvl="1"/>
            <a:r>
              <a:rPr lang="en-US"/>
              <a:t>Second level</a:t>
            </a:r>
          </a:p>
          <a:p>
            <a:pPr lvl="2"/>
            <a:r>
              <a:rPr lang="en-US"/>
              <a:t>Third level</a:t>
            </a:r>
          </a:p>
        </p:txBody>
      </p:sp>
      <p:sp>
        <p:nvSpPr>
          <p:cNvPr id="18" name="Text Placeholder 2">
            <a:extLst>
              <a:ext uri="{FF2B5EF4-FFF2-40B4-BE49-F238E27FC236}">
                <a16:creationId xmlns:a16="http://schemas.microsoft.com/office/drawing/2014/main" id="{136A61FA-F28E-64EE-D957-83795844E77A}"/>
              </a:ext>
            </a:extLst>
          </p:cNvPr>
          <p:cNvSpPr>
            <a:spLocks noGrp="1"/>
          </p:cNvSpPr>
          <p:nvPr>
            <p:ph type="body" sz="quarter" idx="24"/>
          </p:nvPr>
        </p:nvSpPr>
        <p:spPr>
          <a:xfrm>
            <a:off x="1833979" y="3706658"/>
            <a:ext cx="2650371" cy="673810"/>
          </a:xfrm>
          <a:solidFill>
            <a:schemeClr val="accent1"/>
          </a:solidFill>
        </p:spPr>
        <p:txBody>
          <a:bodyPr lIns="108000" tIns="72000" rIns="108000" bIns="72000"/>
          <a:lstStyle>
            <a:lvl1pPr>
              <a:spcBef>
                <a:spcPts val="0"/>
              </a:spcBef>
              <a:defRPr sz="974" b="1" spc="-18" baseline="0"/>
            </a:lvl1pPr>
            <a:lvl2pPr marL="0" indent="0">
              <a:spcBef>
                <a:spcPts val="0"/>
              </a:spcBef>
              <a:buNone/>
              <a:defRPr sz="974" spc="-18" baseline="0"/>
            </a:lvl2pPr>
            <a:lvl3pPr marL="127570" indent="-127570">
              <a:spcBef>
                <a:spcPts val="0"/>
              </a:spcBef>
              <a:defRPr sz="974"/>
            </a:lvl3pPr>
            <a:lvl4pPr>
              <a:defRPr sz="974"/>
            </a:lvl4pPr>
            <a:lvl5pPr>
              <a:defRPr sz="974"/>
            </a:lvl5pPr>
          </a:lstStyle>
          <a:p>
            <a:pPr lvl="0"/>
            <a:r>
              <a:rPr lang="en-US"/>
              <a:t>Click to edit Master text styles</a:t>
            </a:r>
          </a:p>
          <a:p>
            <a:pPr lvl="1"/>
            <a:r>
              <a:rPr lang="en-US"/>
              <a:t>Second level</a:t>
            </a:r>
          </a:p>
          <a:p>
            <a:pPr lvl="2"/>
            <a:r>
              <a:rPr lang="en-US"/>
              <a:t>Third level</a:t>
            </a:r>
          </a:p>
        </p:txBody>
      </p:sp>
      <p:sp>
        <p:nvSpPr>
          <p:cNvPr id="2" name="Date Placeholder 1">
            <a:extLst>
              <a:ext uri="{FF2B5EF4-FFF2-40B4-BE49-F238E27FC236}">
                <a16:creationId xmlns:a16="http://schemas.microsoft.com/office/drawing/2014/main" id="{402B057B-9E30-2383-5C0E-F906DF53149B}"/>
              </a:ext>
            </a:extLst>
          </p:cNvPr>
          <p:cNvSpPr>
            <a:spLocks noGrp="1"/>
          </p:cNvSpPr>
          <p:nvPr>
            <p:ph type="dt" sz="half" idx="25"/>
          </p:nvPr>
        </p:nvSpPr>
        <p:spPr>
          <a:xfrm>
            <a:off x="342115" y="1802350"/>
            <a:ext cx="1154675" cy="159500"/>
          </a:xfrm>
          <a:prstGeom prst="rect">
            <a:avLst/>
          </a:prstGeom>
        </p:spPr>
        <p:txBody>
          <a:bodyPr/>
          <a:lstStyle/>
          <a:p>
            <a:r>
              <a:rPr lang="en-US"/>
              <a:t>April 2023</a:t>
            </a:r>
            <a:endParaRPr lang="en-GB"/>
          </a:p>
        </p:txBody>
      </p:sp>
      <p:sp>
        <p:nvSpPr>
          <p:cNvPr id="7" name="Footer Placeholder 6">
            <a:extLst>
              <a:ext uri="{FF2B5EF4-FFF2-40B4-BE49-F238E27FC236}">
                <a16:creationId xmlns:a16="http://schemas.microsoft.com/office/drawing/2014/main" id="{1226A8EF-4269-E935-E2DF-104DE81D5A87}"/>
              </a:ext>
            </a:extLst>
          </p:cNvPr>
          <p:cNvSpPr>
            <a:spLocks noGrp="1"/>
          </p:cNvSpPr>
          <p:nvPr>
            <p:ph type="ftr" sz="quarter" idx="26"/>
          </p:nvPr>
        </p:nvSpPr>
        <p:spPr>
          <a:xfrm>
            <a:off x="341762" y="1958661"/>
            <a:ext cx="1154542" cy="1749405"/>
          </a:xfrm>
          <a:prstGeom prst="rect">
            <a:avLst/>
          </a:prstGeom>
        </p:spPr>
        <p:txBody>
          <a:bodyPr/>
          <a:lstStyle/>
          <a:p>
            <a:endParaRPr lang="en-GB"/>
          </a:p>
        </p:txBody>
      </p:sp>
      <p:sp>
        <p:nvSpPr>
          <p:cNvPr id="19" name="Slide Number Placeholder 18">
            <a:extLst>
              <a:ext uri="{FF2B5EF4-FFF2-40B4-BE49-F238E27FC236}">
                <a16:creationId xmlns:a16="http://schemas.microsoft.com/office/drawing/2014/main" id="{B22E5182-EB6B-5E93-B6FD-C0B5CD0B013B}"/>
              </a:ext>
            </a:extLst>
          </p:cNvPr>
          <p:cNvSpPr>
            <a:spLocks noGrp="1"/>
          </p:cNvSpPr>
          <p:nvPr>
            <p:ph type="sldNum" sz="quarter" idx="27"/>
          </p:nvPr>
        </p:nvSpPr>
        <p:spPr/>
        <p:txBody>
          <a:bodyPr/>
          <a:lstStyle/>
          <a:p>
            <a:r>
              <a:rPr lang="en-GB"/>
              <a:t>Page </a:t>
            </a:r>
            <a:fld id="{12F85B76-E480-4901-BAB3-25AC276908A3}" type="slidenum">
              <a:rPr lang="en-GB" smtClean="0"/>
              <a:pPr/>
              <a:t>‹#›</a:t>
            </a:fld>
            <a:endParaRPr lang="en-GB"/>
          </a:p>
        </p:txBody>
      </p:sp>
    </p:spTree>
    <p:extLst>
      <p:ext uri="{BB962C8B-B14F-4D97-AF65-F5344CB8AC3E}">
        <p14:creationId xmlns:p14="http://schemas.microsoft.com/office/powerpoint/2010/main" val="1271473451"/>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preserve="1" userDrawn="1">
  <p:cSld name="2 Comparisons">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6B253D75-D37B-26DE-1E24-3909A732E4F7}"/>
              </a:ext>
            </a:extLst>
          </p:cNvPr>
          <p:cNvSpPr>
            <a:spLocks noGrp="1"/>
          </p:cNvSpPr>
          <p:nvPr>
            <p:ph type="body" sz="quarter" idx="13"/>
          </p:nvPr>
        </p:nvSpPr>
        <p:spPr>
          <a:xfrm>
            <a:off x="1833979" y="296671"/>
            <a:ext cx="7877391" cy="718968"/>
          </a:xfrm>
        </p:spPr>
        <p:txBody>
          <a:bodyPr/>
          <a:lstStyle>
            <a:lvl1pPr marL="0" indent="0">
              <a:spcBef>
                <a:spcPts val="0"/>
              </a:spcBef>
              <a:buNone/>
              <a:defRPr sz="1595" b="1" spc="-18" baseline="0">
                <a:solidFill>
                  <a:schemeClr val="tx1"/>
                </a:solidFill>
              </a:defRPr>
            </a:lvl1pPr>
            <a:lvl2pPr marL="0" indent="0">
              <a:spcBef>
                <a:spcPts val="0"/>
              </a:spcBef>
              <a:buNone/>
              <a:defRPr sz="1595" spc="-18" baseline="0">
                <a:solidFill>
                  <a:schemeClr val="tx1"/>
                </a:solidFill>
              </a:defRPr>
            </a:lvl2pPr>
            <a:lvl3pPr marL="446494" indent="0">
              <a:buNone/>
              <a:defRPr>
                <a:solidFill>
                  <a:srgbClr val="FF0000"/>
                </a:solidFill>
              </a:defRPr>
            </a:lvl3pPr>
            <a:lvl4pPr marL="574063" indent="0">
              <a:buNone/>
              <a:defRPr>
                <a:solidFill>
                  <a:srgbClr val="FF0000"/>
                </a:solidFill>
              </a:defRPr>
            </a:lvl4pPr>
            <a:lvl5pPr marL="701633" indent="0">
              <a:buNone/>
              <a:defRPr>
                <a:solidFill>
                  <a:srgbClr val="FF0000"/>
                </a:solidFill>
              </a:defRPr>
            </a:lvl5pPr>
          </a:lstStyle>
          <a:p>
            <a:pPr lvl="0"/>
            <a:r>
              <a:rPr lang="en-US"/>
              <a:t>Click to edit Master text styles</a:t>
            </a:r>
          </a:p>
          <a:p>
            <a:pPr lvl="1"/>
            <a:r>
              <a:rPr lang="en-US"/>
              <a:t>Second level</a:t>
            </a:r>
          </a:p>
        </p:txBody>
      </p:sp>
      <p:sp>
        <p:nvSpPr>
          <p:cNvPr id="18" name="Text Placeholder 2">
            <a:extLst>
              <a:ext uri="{FF2B5EF4-FFF2-40B4-BE49-F238E27FC236}">
                <a16:creationId xmlns:a16="http://schemas.microsoft.com/office/drawing/2014/main" id="{136A61FA-F28E-64EE-D957-83795844E77A}"/>
              </a:ext>
            </a:extLst>
          </p:cNvPr>
          <p:cNvSpPr>
            <a:spLocks noGrp="1"/>
          </p:cNvSpPr>
          <p:nvPr>
            <p:ph type="body" sz="quarter" idx="24"/>
          </p:nvPr>
        </p:nvSpPr>
        <p:spPr>
          <a:xfrm>
            <a:off x="1833979" y="1688041"/>
            <a:ext cx="4144737" cy="4045674"/>
          </a:xfrm>
          <a:solidFill>
            <a:srgbClr val="ACF9E9"/>
          </a:solidFill>
        </p:spPr>
        <p:txBody>
          <a:bodyPr lIns="180000" tIns="144000" rIns="180000" bIns="144000"/>
          <a:lstStyle>
            <a:lvl1pPr>
              <a:spcBef>
                <a:spcPts val="0"/>
              </a:spcBef>
              <a:spcAft>
                <a:spcPts val="443"/>
              </a:spcAft>
              <a:defRPr sz="1152" b="1" spc="-18" baseline="0"/>
            </a:lvl1pPr>
            <a:lvl2pPr marL="127570" indent="-127570">
              <a:spcBef>
                <a:spcPts val="1063"/>
              </a:spcBef>
              <a:buFont typeface="Arial Nova" panose="020B0604020202020204" pitchFamily="34" charset="0"/>
              <a:buChar char="•"/>
              <a:defRPr sz="1152" spc="-18" baseline="0"/>
            </a:lvl2pPr>
            <a:lvl3pPr marL="0" indent="0">
              <a:spcBef>
                <a:spcPts val="1063"/>
              </a:spcBef>
              <a:buNone/>
              <a:defRPr sz="1152"/>
            </a:lvl3pPr>
            <a:lvl4pPr>
              <a:defRPr sz="974"/>
            </a:lvl4pPr>
            <a:lvl5pPr>
              <a:defRPr sz="974"/>
            </a:lvl5pPr>
          </a:lstStyle>
          <a:p>
            <a:pPr lvl="0"/>
            <a:r>
              <a:rPr lang="en-US"/>
              <a:t>Click to edit Master text styles</a:t>
            </a:r>
          </a:p>
          <a:p>
            <a:pPr lvl="1"/>
            <a:r>
              <a:rPr lang="en-US"/>
              <a:t>Second level</a:t>
            </a:r>
          </a:p>
          <a:p>
            <a:pPr lvl="2"/>
            <a:r>
              <a:rPr lang="en-US"/>
              <a:t>Third level</a:t>
            </a:r>
          </a:p>
        </p:txBody>
      </p:sp>
      <p:sp>
        <p:nvSpPr>
          <p:cNvPr id="19" name="Text Placeholder 2">
            <a:extLst>
              <a:ext uri="{FF2B5EF4-FFF2-40B4-BE49-F238E27FC236}">
                <a16:creationId xmlns:a16="http://schemas.microsoft.com/office/drawing/2014/main" id="{32E9A8A9-1128-5F53-A9D4-5DA6AE82878D}"/>
              </a:ext>
            </a:extLst>
          </p:cNvPr>
          <p:cNvSpPr>
            <a:spLocks noGrp="1"/>
          </p:cNvSpPr>
          <p:nvPr>
            <p:ph type="body" sz="quarter" idx="25"/>
          </p:nvPr>
        </p:nvSpPr>
        <p:spPr>
          <a:xfrm>
            <a:off x="6316259" y="1688041"/>
            <a:ext cx="4141923" cy="4045674"/>
          </a:xfrm>
          <a:solidFill>
            <a:schemeClr val="tx1"/>
          </a:solidFill>
        </p:spPr>
        <p:txBody>
          <a:bodyPr lIns="180000" tIns="144000" rIns="180000" bIns="144000"/>
          <a:lstStyle>
            <a:lvl1pPr>
              <a:spcBef>
                <a:spcPts val="0"/>
              </a:spcBef>
              <a:spcAft>
                <a:spcPts val="443"/>
              </a:spcAft>
              <a:defRPr sz="1152" b="1" spc="-18" baseline="0">
                <a:solidFill>
                  <a:schemeClr val="bg1"/>
                </a:solidFill>
              </a:defRPr>
            </a:lvl1pPr>
            <a:lvl2pPr marL="127570" indent="-127570">
              <a:spcBef>
                <a:spcPts val="1063"/>
              </a:spcBef>
              <a:buFont typeface="Arial Nova" panose="020B0604020202020204" pitchFamily="34" charset="0"/>
              <a:buChar char="•"/>
              <a:defRPr sz="1152" spc="-18" baseline="0">
                <a:solidFill>
                  <a:schemeClr val="bg1"/>
                </a:solidFill>
              </a:defRPr>
            </a:lvl2pPr>
            <a:lvl3pPr marL="0" indent="0">
              <a:spcBef>
                <a:spcPts val="1063"/>
              </a:spcBef>
              <a:buNone/>
              <a:defRPr sz="1152" spc="-18" baseline="0">
                <a:solidFill>
                  <a:schemeClr val="bg1"/>
                </a:solidFill>
              </a:defRPr>
            </a:lvl3pPr>
            <a:lvl4pPr>
              <a:defRPr sz="974"/>
            </a:lvl4pPr>
            <a:lvl5pPr>
              <a:defRPr sz="974"/>
            </a:lvl5pPr>
          </a:lstStyle>
          <a:p>
            <a:pPr lvl="0"/>
            <a:r>
              <a:rPr lang="en-US"/>
              <a:t>Click to edit Master text styles</a:t>
            </a:r>
          </a:p>
          <a:p>
            <a:pPr lvl="1"/>
            <a:r>
              <a:rPr lang="en-US"/>
              <a:t>Second level</a:t>
            </a:r>
          </a:p>
          <a:p>
            <a:pPr lvl="2"/>
            <a:r>
              <a:rPr lang="en-US"/>
              <a:t>Third level</a:t>
            </a:r>
          </a:p>
        </p:txBody>
      </p:sp>
      <p:sp>
        <p:nvSpPr>
          <p:cNvPr id="3" name="Date Placeholder 2">
            <a:extLst>
              <a:ext uri="{FF2B5EF4-FFF2-40B4-BE49-F238E27FC236}">
                <a16:creationId xmlns:a16="http://schemas.microsoft.com/office/drawing/2014/main" id="{31C90F81-0315-A4EC-6808-26EE41F61863}"/>
              </a:ext>
            </a:extLst>
          </p:cNvPr>
          <p:cNvSpPr>
            <a:spLocks noGrp="1"/>
          </p:cNvSpPr>
          <p:nvPr>
            <p:ph type="dt" sz="half" idx="27"/>
          </p:nvPr>
        </p:nvSpPr>
        <p:spPr>
          <a:xfrm>
            <a:off x="342115" y="1802350"/>
            <a:ext cx="1154675" cy="159500"/>
          </a:xfrm>
          <a:prstGeom prst="rect">
            <a:avLst/>
          </a:prstGeom>
        </p:spPr>
        <p:txBody>
          <a:bodyPr/>
          <a:lstStyle/>
          <a:p>
            <a:r>
              <a:rPr lang="en-US"/>
              <a:t>April 2023</a:t>
            </a:r>
            <a:endParaRPr lang="en-GB"/>
          </a:p>
        </p:txBody>
      </p:sp>
      <p:sp>
        <p:nvSpPr>
          <p:cNvPr id="7" name="Footer Placeholder 6">
            <a:extLst>
              <a:ext uri="{FF2B5EF4-FFF2-40B4-BE49-F238E27FC236}">
                <a16:creationId xmlns:a16="http://schemas.microsoft.com/office/drawing/2014/main" id="{EDE8AF43-5309-4BEA-383E-386E5B652D41}"/>
              </a:ext>
            </a:extLst>
          </p:cNvPr>
          <p:cNvSpPr>
            <a:spLocks noGrp="1"/>
          </p:cNvSpPr>
          <p:nvPr>
            <p:ph type="ftr" sz="quarter" idx="28"/>
          </p:nvPr>
        </p:nvSpPr>
        <p:spPr>
          <a:xfrm>
            <a:off x="341762" y="1958661"/>
            <a:ext cx="1154542" cy="1749405"/>
          </a:xfrm>
          <a:prstGeom prst="rect">
            <a:avLst/>
          </a:prstGeom>
        </p:spPr>
        <p:txBody>
          <a:bodyPr/>
          <a:lstStyle/>
          <a:p>
            <a:endParaRPr lang="en-GB"/>
          </a:p>
        </p:txBody>
      </p:sp>
      <p:sp>
        <p:nvSpPr>
          <p:cNvPr id="8" name="Slide Number Placeholder 7">
            <a:extLst>
              <a:ext uri="{FF2B5EF4-FFF2-40B4-BE49-F238E27FC236}">
                <a16:creationId xmlns:a16="http://schemas.microsoft.com/office/drawing/2014/main" id="{EC156DD5-20AB-65DF-C3B3-7AAAA33B648E}"/>
              </a:ext>
            </a:extLst>
          </p:cNvPr>
          <p:cNvSpPr>
            <a:spLocks noGrp="1"/>
          </p:cNvSpPr>
          <p:nvPr>
            <p:ph type="sldNum" sz="quarter" idx="29"/>
          </p:nvPr>
        </p:nvSpPr>
        <p:spPr/>
        <p:txBody>
          <a:bodyPr/>
          <a:lstStyle/>
          <a:p>
            <a:r>
              <a:rPr lang="en-GB"/>
              <a:t>Page </a:t>
            </a:r>
            <a:fld id="{12F85B76-E480-4901-BAB3-25AC276908A3}" type="slidenum">
              <a:rPr lang="en-GB" smtClean="0"/>
              <a:pPr/>
              <a:t>‹#›</a:t>
            </a:fld>
            <a:endParaRPr lang="en-GB"/>
          </a:p>
        </p:txBody>
      </p:sp>
    </p:spTree>
    <p:extLst>
      <p:ext uri="{BB962C8B-B14F-4D97-AF65-F5344CB8AC3E}">
        <p14:creationId xmlns:p14="http://schemas.microsoft.com/office/powerpoint/2010/main" val="684933360"/>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preserve="1" userDrawn="1">
  <p:cSld name="3 Comparisons">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6B253D75-D37B-26DE-1E24-3909A732E4F7}"/>
              </a:ext>
            </a:extLst>
          </p:cNvPr>
          <p:cNvSpPr>
            <a:spLocks noGrp="1"/>
          </p:cNvSpPr>
          <p:nvPr>
            <p:ph type="body" sz="quarter" idx="13"/>
          </p:nvPr>
        </p:nvSpPr>
        <p:spPr>
          <a:xfrm>
            <a:off x="1833979" y="296671"/>
            <a:ext cx="7877391" cy="718968"/>
          </a:xfrm>
        </p:spPr>
        <p:txBody>
          <a:bodyPr/>
          <a:lstStyle>
            <a:lvl1pPr marL="0" indent="0">
              <a:spcBef>
                <a:spcPts val="0"/>
              </a:spcBef>
              <a:buNone/>
              <a:defRPr sz="1595" b="1" spc="-18" baseline="0">
                <a:solidFill>
                  <a:schemeClr val="tx1"/>
                </a:solidFill>
              </a:defRPr>
            </a:lvl1pPr>
            <a:lvl2pPr marL="0" indent="0">
              <a:spcBef>
                <a:spcPts val="0"/>
              </a:spcBef>
              <a:buNone/>
              <a:defRPr sz="1595" spc="-18" baseline="0">
                <a:solidFill>
                  <a:schemeClr val="tx1"/>
                </a:solidFill>
              </a:defRPr>
            </a:lvl2pPr>
            <a:lvl3pPr marL="446494" indent="0">
              <a:buNone/>
              <a:defRPr>
                <a:solidFill>
                  <a:srgbClr val="FF0000"/>
                </a:solidFill>
              </a:defRPr>
            </a:lvl3pPr>
            <a:lvl4pPr marL="574063" indent="0">
              <a:buNone/>
              <a:defRPr>
                <a:solidFill>
                  <a:srgbClr val="FF0000"/>
                </a:solidFill>
              </a:defRPr>
            </a:lvl4pPr>
            <a:lvl5pPr marL="701633" indent="0">
              <a:buNone/>
              <a:defRPr>
                <a:solidFill>
                  <a:srgbClr val="FF0000"/>
                </a:solidFill>
              </a:defRPr>
            </a:lvl5pPr>
          </a:lstStyle>
          <a:p>
            <a:pPr lvl="0"/>
            <a:r>
              <a:rPr lang="en-US"/>
              <a:t>Click to edit Master text styles</a:t>
            </a:r>
          </a:p>
          <a:p>
            <a:pPr lvl="1"/>
            <a:r>
              <a:rPr lang="en-US"/>
              <a:t>Second level</a:t>
            </a:r>
          </a:p>
        </p:txBody>
      </p:sp>
      <p:sp>
        <p:nvSpPr>
          <p:cNvPr id="18" name="Text Placeholder 2">
            <a:extLst>
              <a:ext uri="{FF2B5EF4-FFF2-40B4-BE49-F238E27FC236}">
                <a16:creationId xmlns:a16="http://schemas.microsoft.com/office/drawing/2014/main" id="{136A61FA-F28E-64EE-D957-83795844E77A}"/>
              </a:ext>
            </a:extLst>
          </p:cNvPr>
          <p:cNvSpPr>
            <a:spLocks noGrp="1"/>
          </p:cNvSpPr>
          <p:nvPr>
            <p:ph type="body" sz="quarter" idx="24"/>
          </p:nvPr>
        </p:nvSpPr>
        <p:spPr>
          <a:xfrm>
            <a:off x="1833979" y="1688041"/>
            <a:ext cx="2650371" cy="4045674"/>
          </a:xfrm>
          <a:noFill/>
        </p:spPr>
        <p:txBody>
          <a:bodyPr lIns="180000" tIns="144000" rIns="180000" bIns="144000"/>
          <a:lstStyle>
            <a:lvl1pPr>
              <a:spcBef>
                <a:spcPts val="0"/>
              </a:spcBef>
              <a:spcAft>
                <a:spcPts val="443"/>
              </a:spcAft>
              <a:defRPr sz="1152" b="1" spc="-18" baseline="0"/>
            </a:lvl1pPr>
            <a:lvl2pPr marL="127570" indent="-127570">
              <a:spcBef>
                <a:spcPts val="1063"/>
              </a:spcBef>
              <a:buFont typeface="Arial Nova" panose="020B0604020202020204" pitchFamily="34" charset="0"/>
              <a:buChar char="•"/>
              <a:defRPr sz="1152" spc="-18" baseline="0"/>
            </a:lvl2pPr>
            <a:lvl3pPr marL="0" indent="0">
              <a:spcBef>
                <a:spcPts val="1063"/>
              </a:spcBef>
              <a:buNone/>
              <a:defRPr sz="1152"/>
            </a:lvl3pPr>
            <a:lvl4pPr marL="797310" indent="0">
              <a:buNone/>
              <a:defRPr sz="974"/>
            </a:lvl4pPr>
            <a:lvl5pPr>
              <a:defRPr sz="974"/>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9" name="Text Placeholder 2">
            <a:extLst>
              <a:ext uri="{FF2B5EF4-FFF2-40B4-BE49-F238E27FC236}">
                <a16:creationId xmlns:a16="http://schemas.microsoft.com/office/drawing/2014/main" id="{32E9A8A9-1128-5F53-A9D4-5DA6AE82878D}"/>
              </a:ext>
            </a:extLst>
          </p:cNvPr>
          <p:cNvSpPr>
            <a:spLocks noGrp="1"/>
          </p:cNvSpPr>
          <p:nvPr>
            <p:ph type="body" sz="quarter" idx="25"/>
          </p:nvPr>
        </p:nvSpPr>
        <p:spPr>
          <a:xfrm>
            <a:off x="4819190" y="1688041"/>
            <a:ext cx="2650371" cy="4045674"/>
          </a:xfrm>
          <a:noFill/>
        </p:spPr>
        <p:txBody>
          <a:bodyPr lIns="180000" tIns="144000" rIns="180000" bIns="144000"/>
          <a:lstStyle>
            <a:lvl1pPr>
              <a:spcBef>
                <a:spcPts val="0"/>
              </a:spcBef>
              <a:spcAft>
                <a:spcPts val="443"/>
              </a:spcAft>
              <a:defRPr sz="1152" b="1" spc="-18" baseline="0"/>
            </a:lvl1pPr>
            <a:lvl2pPr marL="127570" indent="-127570">
              <a:spcBef>
                <a:spcPts val="1063"/>
              </a:spcBef>
              <a:buFont typeface="Arial Nova" panose="020B0604020202020204" pitchFamily="34" charset="0"/>
              <a:buChar char="•"/>
              <a:defRPr sz="1152" spc="-18" baseline="0"/>
            </a:lvl2pPr>
            <a:lvl3pPr marL="0" indent="0">
              <a:spcBef>
                <a:spcPts val="1063"/>
              </a:spcBef>
              <a:buNone/>
              <a:defRPr sz="1152"/>
            </a:lvl3pPr>
            <a:lvl4pPr marL="797310" indent="0">
              <a:spcBef>
                <a:spcPts val="1063"/>
              </a:spcBef>
              <a:buNone/>
              <a:defRPr sz="974"/>
            </a:lvl4pPr>
            <a:lvl5pPr>
              <a:defRPr sz="974"/>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1" name="Text Placeholder 2">
            <a:extLst>
              <a:ext uri="{FF2B5EF4-FFF2-40B4-BE49-F238E27FC236}">
                <a16:creationId xmlns:a16="http://schemas.microsoft.com/office/drawing/2014/main" id="{C0A45BFE-4D20-781E-06C3-9C6E8D39BE00}"/>
              </a:ext>
            </a:extLst>
          </p:cNvPr>
          <p:cNvSpPr>
            <a:spLocks noGrp="1"/>
          </p:cNvSpPr>
          <p:nvPr>
            <p:ph type="body" sz="quarter" idx="26"/>
          </p:nvPr>
        </p:nvSpPr>
        <p:spPr>
          <a:xfrm>
            <a:off x="7804400" y="1688041"/>
            <a:ext cx="2650371" cy="4045674"/>
          </a:xfrm>
          <a:noFill/>
        </p:spPr>
        <p:txBody>
          <a:bodyPr lIns="180000" tIns="144000" rIns="180000" bIns="144000"/>
          <a:lstStyle>
            <a:lvl1pPr>
              <a:spcBef>
                <a:spcPts val="0"/>
              </a:spcBef>
              <a:spcAft>
                <a:spcPts val="443"/>
              </a:spcAft>
              <a:defRPr sz="1152" b="1" spc="-18" baseline="0"/>
            </a:lvl1pPr>
            <a:lvl2pPr marL="127570" indent="-127570">
              <a:spcBef>
                <a:spcPts val="1063"/>
              </a:spcBef>
              <a:buFont typeface="Arial Nova" panose="020B0604020202020204" pitchFamily="34" charset="0"/>
              <a:buChar char="•"/>
              <a:defRPr sz="1152" spc="-18" baseline="0"/>
            </a:lvl2pPr>
            <a:lvl3pPr marL="0" indent="0">
              <a:spcBef>
                <a:spcPts val="1063"/>
              </a:spcBef>
              <a:buNone/>
              <a:defRPr sz="1152" spc="-18" baseline="0"/>
            </a:lvl3pPr>
            <a:lvl4pPr marL="446494" indent="0">
              <a:buNone/>
              <a:defRPr sz="974"/>
            </a:lvl4pPr>
            <a:lvl5pPr>
              <a:defRPr sz="974"/>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Date Placeholder 2">
            <a:extLst>
              <a:ext uri="{FF2B5EF4-FFF2-40B4-BE49-F238E27FC236}">
                <a16:creationId xmlns:a16="http://schemas.microsoft.com/office/drawing/2014/main" id="{31C90F81-0315-A4EC-6808-26EE41F61863}"/>
              </a:ext>
            </a:extLst>
          </p:cNvPr>
          <p:cNvSpPr>
            <a:spLocks noGrp="1"/>
          </p:cNvSpPr>
          <p:nvPr>
            <p:ph type="dt" sz="half" idx="27"/>
          </p:nvPr>
        </p:nvSpPr>
        <p:spPr>
          <a:xfrm>
            <a:off x="342115" y="1802350"/>
            <a:ext cx="1154675" cy="159500"/>
          </a:xfrm>
          <a:prstGeom prst="rect">
            <a:avLst/>
          </a:prstGeom>
        </p:spPr>
        <p:txBody>
          <a:bodyPr/>
          <a:lstStyle/>
          <a:p>
            <a:r>
              <a:rPr lang="en-US"/>
              <a:t>April 2023</a:t>
            </a:r>
            <a:endParaRPr lang="en-GB"/>
          </a:p>
        </p:txBody>
      </p:sp>
      <p:sp>
        <p:nvSpPr>
          <p:cNvPr id="7" name="Footer Placeholder 6">
            <a:extLst>
              <a:ext uri="{FF2B5EF4-FFF2-40B4-BE49-F238E27FC236}">
                <a16:creationId xmlns:a16="http://schemas.microsoft.com/office/drawing/2014/main" id="{EDE8AF43-5309-4BEA-383E-386E5B652D41}"/>
              </a:ext>
            </a:extLst>
          </p:cNvPr>
          <p:cNvSpPr>
            <a:spLocks noGrp="1"/>
          </p:cNvSpPr>
          <p:nvPr>
            <p:ph type="ftr" sz="quarter" idx="28"/>
          </p:nvPr>
        </p:nvSpPr>
        <p:spPr>
          <a:xfrm>
            <a:off x="341762" y="1958661"/>
            <a:ext cx="1154542" cy="1749405"/>
          </a:xfrm>
          <a:prstGeom prst="rect">
            <a:avLst/>
          </a:prstGeom>
        </p:spPr>
        <p:txBody>
          <a:bodyPr/>
          <a:lstStyle/>
          <a:p>
            <a:endParaRPr lang="en-GB"/>
          </a:p>
        </p:txBody>
      </p:sp>
      <p:sp>
        <p:nvSpPr>
          <p:cNvPr id="8" name="Slide Number Placeholder 7">
            <a:extLst>
              <a:ext uri="{FF2B5EF4-FFF2-40B4-BE49-F238E27FC236}">
                <a16:creationId xmlns:a16="http://schemas.microsoft.com/office/drawing/2014/main" id="{EC156DD5-20AB-65DF-C3B3-7AAAA33B648E}"/>
              </a:ext>
            </a:extLst>
          </p:cNvPr>
          <p:cNvSpPr>
            <a:spLocks noGrp="1"/>
          </p:cNvSpPr>
          <p:nvPr>
            <p:ph type="sldNum" sz="quarter" idx="29"/>
          </p:nvPr>
        </p:nvSpPr>
        <p:spPr/>
        <p:txBody>
          <a:bodyPr/>
          <a:lstStyle/>
          <a:p>
            <a:r>
              <a:rPr lang="en-GB"/>
              <a:t>Page </a:t>
            </a:r>
            <a:fld id="{12F85B76-E480-4901-BAB3-25AC276908A3}" type="slidenum">
              <a:rPr lang="en-GB" smtClean="0"/>
              <a:pPr/>
              <a:t>‹#›</a:t>
            </a:fld>
            <a:endParaRPr lang="en-GB"/>
          </a:p>
        </p:txBody>
      </p:sp>
    </p:spTree>
    <p:extLst>
      <p:ext uri="{BB962C8B-B14F-4D97-AF65-F5344CB8AC3E}">
        <p14:creationId xmlns:p14="http://schemas.microsoft.com/office/powerpoint/2010/main" val="1236943484"/>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preserve="1" userDrawn="1">
  <p:cSld name="4 Points">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6B253D75-D37B-26DE-1E24-3909A732E4F7}"/>
              </a:ext>
            </a:extLst>
          </p:cNvPr>
          <p:cNvSpPr>
            <a:spLocks noGrp="1"/>
          </p:cNvSpPr>
          <p:nvPr>
            <p:ph type="body" sz="quarter" idx="13"/>
          </p:nvPr>
        </p:nvSpPr>
        <p:spPr>
          <a:xfrm>
            <a:off x="1833979" y="296671"/>
            <a:ext cx="7877391" cy="718968"/>
          </a:xfrm>
        </p:spPr>
        <p:txBody>
          <a:bodyPr/>
          <a:lstStyle>
            <a:lvl1pPr marL="0" indent="0">
              <a:spcBef>
                <a:spcPts val="0"/>
              </a:spcBef>
              <a:buNone/>
              <a:defRPr sz="1595" b="1" spc="-18" baseline="0">
                <a:solidFill>
                  <a:schemeClr val="tx1"/>
                </a:solidFill>
              </a:defRPr>
            </a:lvl1pPr>
            <a:lvl2pPr marL="0" indent="0">
              <a:spcBef>
                <a:spcPts val="0"/>
              </a:spcBef>
              <a:buNone/>
              <a:defRPr sz="1595" spc="-18" baseline="0">
                <a:solidFill>
                  <a:schemeClr val="tx1"/>
                </a:solidFill>
              </a:defRPr>
            </a:lvl2pPr>
            <a:lvl3pPr marL="446494" indent="0">
              <a:buNone/>
              <a:defRPr>
                <a:solidFill>
                  <a:srgbClr val="FF0000"/>
                </a:solidFill>
              </a:defRPr>
            </a:lvl3pPr>
            <a:lvl4pPr marL="574063" indent="0">
              <a:buNone/>
              <a:defRPr>
                <a:solidFill>
                  <a:srgbClr val="FF0000"/>
                </a:solidFill>
              </a:defRPr>
            </a:lvl4pPr>
            <a:lvl5pPr marL="701633" indent="0">
              <a:buNone/>
              <a:defRPr>
                <a:solidFill>
                  <a:srgbClr val="FF0000"/>
                </a:solidFill>
              </a:defRPr>
            </a:lvl5pPr>
          </a:lstStyle>
          <a:p>
            <a:pPr lvl="0"/>
            <a:r>
              <a:rPr lang="en-US"/>
              <a:t>Click to edit Master text styles</a:t>
            </a:r>
          </a:p>
          <a:p>
            <a:pPr lvl="1"/>
            <a:r>
              <a:rPr lang="en-US"/>
              <a:t>Second level</a:t>
            </a:r>
          </a:p>
        </p:txBody>
      </p:sp>
      <p:sp>
        <p:nvSpPr>
          <p:cNvPr id="18" name="Text Placeholder 2">
            <a:extLst>
              <a:ext uri="{FF2B5EF4-FFF2-40B4-BE49-F238E27FC236}">
                <a16:creationId xmlns:a16="http://schemas.microsoft.com/office/drawing/2014/main" id="{136A61FA-F28E-64EE-D957-83795844E77A}"/>
              </a:ext>
            </a:extLst>
          </p:cNvPr>
          <p:cNvSpPr>
            <a:spLocks noGrp="1"/>
          </p:cNvSpPr>
          <p:nvPr>
            <p:ph type="body" sz="quarter" idx="24"/>
          </p:nvPr>
        </p:nvSpPr>
        <p:spPr>
          <a:xfrm>
            <a:off x="1833979" y="1688041"/>
            <a:ext cx="1907246" cy="4045674"/>
          </a:xfrm>
          <a:solidFill>
            <a:schemeClr val="accent1"/>
          </a:solidFill>
        </p:spPr>
        <p:txBody>
          <a:bodyPr lIns="180000" tIns="144000" rIns="180000" bIns="144000"/>
          <a:lstStyle>
            <a:lvl1pPr>
              <a:spcBef>
                <a:spcPts val="0"/>
              </a:spcBef>
              <a:spcAft>
                <a:spcPts val="443"/>
              </a:spcAft>
              <a:defRPr sz="1152" b="1" spc="-18" baseline="0"/>
            </a:lvl1pPr>
            <a:lvl2pPr marL="127570" indent="-127570">
              <a:spcBef>
                <a:spcPts val="1063"/>
              </a:spcBef>
              <a:buFont typeface="Arial Nova" panose="020B0604020202020204" pitchFamily="34" charset="0"/>
              <a:buChar char="•"/>
              <a:defRPr sz="1152" spc="-18" baseline="0"/>
            </a:lvl2pPr>
            <a:lvl3pPr marL="0" indent="0">
              <a:spcBef>
                <a:spcPts val="1063"/>
              </a:spcBef>
              <a:buNone/>
              <a:defRPr sz="1152"/>
            </a:lvl3pPr>
            <a:lvl4pPr>
              <a:defRPr sz="974"/>
            </a:lvl4pPr>
            <a:lvl5pPr>
              <a:defRPr sz="974"/>
            </a:lvl5pPr>
          </a:lstStyle>
          <a:p>
            <a:pPr lvl="0"/>
            <a:r>
              <a:rPr lang="en-US"/>
              <a:t>Click to edit Master text styles</a:t>
            </a:r>
          </a:p>
          <a:p>
            <a:pPr lvl="1"/>
            <a:r>
              <a:rPr lang="en-US"/>
              <a:t>Second level</a:t>
            </a:r>
          </a:p>
          <a:p>
            <a:pPr lvl="2"/>
            <a:r>
              <a:rPr lang="en-US"/>
              <a:t>Third level</a:t>
            </a:r>
          </a:p>
        </p:txBody>
      </p:sp>
      <p:sp>
        <p:nvSpPr>
          <p:cNvPr id="9" name="Text Placeholder 2">
            <a:extLst>
              <a:ext uri="{FF2B5EF4-FFF2-40B4-BE49-F238E27FC236}">
                <a16:creationId xmlns:a16="http://schemas.microsoft.com/office/drawing/2014/main" id="{F8F977E2-D39C-7C4F-0B07-6D747438B8C4}"/>
              </a:ext>
            </a:extLst>
          </p:cNvPr>
          <p:cNvSpPr>
            <a:spLocks noGrp="1"/>
          </p:cNvSpPr>
          <p:nvPr>
            <p:ph type="body" sz="quarter" idx="27"/>
          </p:nvPr>
        </p:nvSpPr>
        <p:spPr>
          <a:xfrm>
            <a:off x="4071828" y="1688041"/>
            <a:ext cx="1907246" cy="4045674"/>
          </a:xfrm>
          <a:solidFill>
            <a:schemeClr val="accent1"/>
          </a:solidFill>
        </p:spPr>
        <p:txBody>
          <a:bodyPr lIns="180000" tIns="144000" rIns="180000" bIns="144000"/>
          <a:lstStyle>
            <a:lvl1pPr>
              <a:spcBef>
                <a:spcPts val="0"/>
              </a:spcBef>
              <a:spcAft>
                <a:spcPts val="443"/>
              </a:spcAft>
              <a:defRPr sz="1152" b="1" spc="-18" baseline="0"/>
            </a:lvl1pPr>
            <a:lvl2pPr marL="127570" indent="-127570">
              <a:spcBef>
                <a:spcPts val="1063"/>
              </a:spcBef>
              <a:buFont typeface="Arial Nova" panose="020B0604020202020204" pitchFamily="34" charset="0"/>
              <a:buChar char="•"/>
              <a:defRPr sz="1152" spc="-18" baseline="0"/>
            </a:lvl2pPr>
            <a:lvl3pPr marL="0" indent="0">
              <a:spcBef>
                <a:spcPts val="1063"/>
              </a:spcBef>
              <a:buNone/>
              <a:defRPr sz="1152"/>
            </a:lvl3pPr>
            <a:lvl4pPr>
              <a:defRPr sz="974"/>
            </a:lvl4pPr>
            <a:lvl5pPr>
              <a:defRPr sz="974"/>
            </a:lvl5pPr>
          </a:lstStyle>
          <a:p>
            <a:pPr lvl="0"/>
            <a:r>
              <a:rPr lang="en-US"/>
              <a:t>Click to edit Master text styles</a:t>
            </a:r>
          </a:p>
          <a:p>
            <a:pPr lvl="1"/>
            <a:r>
              <a:rPr lang="en-US"/>
              <a:t>Second level</a:t>
            </a:r>
          </a:p>
          <a:p>
            <a:pPr lvl="2"/>
            <a:r>
              <a:rPr lang="en-US"/>
              <a:t>Third level</a:t>
            </a:r>
          </a:p>
        </p:txBody>
      </p:sp>
      <p:sp>
        <p:nvSpPr>
          <p:cNvPr id="10" name="Text Placeholder 2">
            <a:extLst>
              <a:ext uri="{FF2B5EF4-FFF2-40B4-BE49-F238E27FC236}">
                <a16:creationId xmlns:a16="http://schemas.microsoft.com/office/drawing/2014/main" id="{828D74C6-5BE4-3553-3465-C04C1371CED4}"/>
              </a:ext>
            </a:extLst>
          </p:cNvPr>
          <p:cNvSpPr>
            <a:spLocks noGrp="1"/>
          </p:cNvSpPr>
          <p:nvPr>
            <p:ph type="body" sz="quarter" idx="28"/>
          </p:nvPr>
        </p:nvSpPr>
        <p:spPr>
          <a:xfrm>
            <a:off x="6311773" y="1688041"/>
            <a:ext cx="1907246" cy="4045674"/>
          </a:xfrm>
          <a:solidFill>
            <a:schemeClr val="accent1"/>
          </a:solidFill>
        </p:spPr>
        <p:txBody>
          <a:bodyPr lIns="180000" tIns="144000" rIns="180000" bIns="144000"/>
          <a:lstStyle>
            <a:lvl1pPr>
              <a:spcBef>
                <a:spcPts val="0"/>
              </a:spcBef>
              <a:spcAft>
                <a:spcPts val="443"/>
              </a:spcAft>
              <a:defRPr sz="1152" b="1" spc="-18" baseline="0"/>
            </a:lvl1pPr>
            <a:lvl2pPr marL="127570" indent="-127570">
              <a:spcBef>
                <a:spcPts val="1063"/>
              </a:spcBef>
              <a:buFont typeface="Arial Nova" panose="020B0604020202020204" pitchFamily="34" charset="0"/>
              <a:buChar char="•"/>
              <a:defRPr sz="1152" spc="-18" baseline="0"/>
            </a:lvl2pPr>
            <a:lvl3pPr marL="0" indent="0">
              <a:spcBef>
                <a:spcPts val="1063"/>
              </a:spcBef>
              <a:buNone/>
              <a:defRPr sz="1152"/>
            </a:lvl3pPr>
            <a:lvl4pPr>
              <a:defRPr sz="974"/>
            </a:lvl4pPr>
            <a:lvl5pPr>
              <a:defRPr sz="974"/>
            </a:lvl5pPr>
          </a:lstStyle>
          <a:p>
            <a:pPr lvl="0"/>
            <a:r>
              <a:rPr lang="en-US"/>
              <a:t>Click to edit Master text styles</a:t>
            </a:r>
          </a:p>
          <a:p>
            <a:pPr lvl="1"/>
            <a:r>
              <a:rPr lang="en-US"/>
              <a:t>Second level</a:t>
            </a:r>
          </a:p>
          <a:p>
            <a:pPr lvl="2"/>
            <a:r>
              <a:rPr lang="en-US"/>
              <a:t>Third level</a:t>
            </a:r>
          </a:p>
        </p:txBody>
      </p:sp>
      <p:sp>
        <p:nvSpPr>
          <p:cNvPr id="12" name="Text Placeholder 2">
            <a:extLst>
              <a:ext uri="{FF2B5EF4-FFF2-40B4-BE49-F238E27FC236}">
                <a16:creationId xmlns:a16="http://schemas.microsoft.com/office/drawing/2014/main" id="{EDC278F2-F0B4-7232-1C7C-68769ED352ED}"/>
              </a:ext>
            </a:extLst>
          </p:cNvPr>
          <p:cNvSpPr>
            <a:spLocks noGrp="1"/>
          </p:cNvSpPr>
          <p:nvPr>
            <p:ph type="body" sz="quarter" idx="29"/>
          </p:nvPr>
        </p:nvSpPr>
        <p:spPr>
          <a:xfrm>
            <a:off x="8547525" y="1688041"/>
            <a:ext cx="1907246" cy="4045674"/>
          </a:xfrm>
          <a:solidFill>
            <a:schemeClr val="accent1"/>
          </a:solidFill>
        </p:spPr>
        <p:txBody>
          <a:bodyPr lIns="180000" tIns="144000" rIns="180000" bIns="144000"/>
          <a:lstStyle>
            <a:lvl1pPr>
              <a:spcBef>
                <a:spcPts val="0"/>
              </a:spcBef>
              <a:spcAft>
                <a:spcPts val="443"/>
              </a:spcAft>
              <a:defRPr sz="1152" b="1" spc="-18" baseline="0"/>
            </a:lvl1pPr>
            <a:lvl2pPr marL="127570" indent="-127570">
              <a:spcBef>
                <a:spcPts val="1063"/>
              </a:spcBef>
              <a:buFont typeface="Arial Nova" panose="020B0604020202020204" pitchFamily="34" charset="0"/>
              <a:buChar char="•"/>
              <a:defRPr sz="1152" spc="-18" baseline="0"/>
            </a:lvl2pPr>
            <a:lvl3pPr marL="0" indent="0">
              <a:spcBef>
                <a:spcPts val="1063"/>
              </a:spcBef>
              <a:buNone/>
              <a:defRPr sz="1152"/>
            </a:lvl3pPr>
            <a:lvl4pPr>
              <a:defRPr sz="974"/>
            </a:lvl4pPr>
            <a:lvl5pPr>
              <a:defRPr sz="974"/>
            </a:lvl5pPr>
          </a:lstStyle>
          <a:p>
            <a:pPr lvl="0"/>
            <a:r>
              <a:rPr lang="en-US"/>
              <a:t>Click to edit Master text styles</a:t>
            </a:r>
          </a:p>
          <a:p>
            <a:pPr lvl="1"/>
            <a:r>
              <a:rPr lang="en-US"/>
              <a:t>Second level</a:t>
            </a:r>
          </a:p>
          <a:p>
            <a:pPr lvl="2"/>
            <a:r>
              <a:rPr lang="en-US"/>
              <a:t>Third level</a:t>
            </a:r>
          </a:p>
        </p:txBody>
      </p:sp>
      <p:sp>
        <p:nvSpPr>
          <p:cNvPr id="2" name="Date Placeholder 1">
            <a:extLst>
              <a:ext uri="{FF2B5EF4-FFF2-40B4-BE49-F238E27FC236}">
                <a16:creationId xmlns:a16="http://schemas.microsoft.com/office/drawing/2014/main" id="{BC8606E1-3FA3-1EFE-EB39-1FDC2C2DB7EA}"/>
              </a:ext>
            </a:extLst>
          </p:cNvPr>
          <p:cNvSpPr>
            <a:spLocks noGrp="1"/>
          </p:cNvSpPr>
          <p:nvPr>
            <p:ph type="dt" sz="half" idx="30"/>
          </p:nvPr>
        </p:nvSpPr>
        <p:spPr>
          <a:xfrm>
            <a:off x="342115" y="1802350"/>
            <a:ext cx="1154675" cy="159500"/>
          </a:xfrm>
          <a:prstGeom prst="rect">
            <a:avLst/>
          </a:prstGeom>
        </p:spPr>
        <p:txBody>
          <a:bodyPr/>
          <a:lstStyle/>
          <a:p>
            <a:r>
              <a:rPr lang="en-US"/>
              <a:t>April 2023</a:t>
            </a:r>
            <a:endParaRPr lang="en-GB"/>
          </a:p>
        </p:txBody>
      </p:sp>
      <p:sp>
        <p:nvSpPr>
          <p:cNvPr id="3" name="Footer Placeholder 2">
            <a:extLst>
              <a:ext uri="{FF2B5EF4-FFF2-40B4-BE49-F238E27FC236}">
                <a16:creationId xmlns:a16="http://schemas.microsoft.com/office/drawing/2014/main" id="{87E4B792-A34A-867F-6026-413C7DFA3DB1}"/>
              </a:ext>
            </a:extLst>
          </p:cNvPr>
          <p:cNvSpPr>
            <a:spLocks noGrp="1"/>
          </p:cNvSpPr>
          <p:nvPr>
            <p:ph type="ftr" sz="quarter" idx="31"/>
          </p:nvPr>
        </p:nvSpPr>
        <p:spPr>
          <a:xfrm>
            <a:off x="341762" y="1958661"/>
            <a:ext cx="1154542" cy="1749405"/>
          </a:xfrm>
          <a:prstGeom prst="rect">
            <a:avLst/>
          </a:prstGeom>
        </p:spPr>
        <p:txBody>
          <a:bodyPr/>
          <a:lstStyle/>
          <a:p>
            <a:endParaRPr lang="en-GB"/>
          </a:p>
        </p:txBody>
      </p:sp>
      <p:sp>
        <p:nvSpPr>
          <p:cNvPr id="7" name="Slide Number Placeholder 6">
            <a:extLst>
              <a:ext uri="{FF2B5EF4-FFF2-40B4-BE49-F238E27FC236}">
                <a16:creationId xmlns:a16="http://schemas.microsoft.com/office/drawing/2014/main" id="{E6B6584E-1159-A3D7-CC40-801298301581}"/>
              </a:ext>
            </a:extLst>
          </p:cNvPr>
          <p:cNvSpPr>
            <a:spLocks noGrp="1"/>
          </p:cNvSpPr>
          <p:nvPr>
            <p:ph type="sldNum" sz="quarter" idx="32"/>
          </p:nvPr>
        </p:nvSpPr>
        <p:spPr/>
        <p:txBody>
          <a:bodyPr/>
          <a:lstStyle/>
          <a:p>
            <a:r>
              <a:rPr lang="en-GB"/>
              <a:t>Page </a:t>
            </a:r>
            <a:fld id="{12F85B76-E480-4901-BAB3-25AC276908A3}" type="slidenum">
              <a:rPr lang="en-GB" smtClean="0"/>
              <a:pPr/>
              <a:t>‹#›</a:t>
            </a:fld>
            <a:endParaRPr lang="en-GB"/>
          </a:p>
        </p:txBody>
      </p:sp>
    </p:spTree>
    <p:extLst>
      <p:ext uri="{BB962C8B-B14F-4D97-AF65-F5344CB8AC3E}">
        <p14:creationId xmlns:p14="http://schemas.microsoft.com/office/powerpoint/2010/main" val="276979699"/>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preserve="1" userDrawn="1">
  <p:cSld name="Testimonials">
    <p:bg>
      <p:bgPr>
        <a:solidFill>
          <a:schemeClr val="accent1"/>
        </a:solidFill>
        <a:effectLst/>
      </p:bgPr>
    </p:bg>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6B253D75-D37B-26DE-1E24-3909A732E4F7}"/>
              </a:ext>
            </a:extLst>
          </p:cNvPr>
          <p:cNvSpPr>
            <a:spLocks noGrp="1"/>
          </p:cNvSpPr>
          <p:nvPr>
            <p:ph type="body" sz="quarter" idx="13"/>
          </p:nvPr>
        </p:nvSpPr>
        <p:spPr>
          <a:xfrm>
            <a:off x="1833979" y="296671"/>
            <a:ext cx="7877391" cy="718968"/>
          </a:xfrm>
        </p:spPr>
        <p:txBody>
          <a:bodyPr/>
          <a:lstStyle>
            <a:lvl1pPr marL="0" indent="0">
              <a:spcBef>
                <a:spcPts val="0"/>
              </a:spcBef>
              <a:buNone/>
              <a:defRPr sz="1595" b="1" spc="-18" baseline="0">
                <a:solidFill>
                  <a:schemeClr val="tx1"/>
                </a:solidFill>
              </a:defRPr>
            </a:lvl1pPr>
            <a:lvl2pPr marL="0" indent="0">
              <a:spcBef>
                <a:spcPts val="0"/>
              </a:spcBef>
              <a:buNone/>
              <a:defRPr sz="1595" spc="-18" baseline="0">
                <a:solidFill>
                  <a:schemeClr val="tx1"/>
                </a:solidFill>
              </a:defRPr>
            </a:lvl2pPr>
            <a:lvl3pPr marL="446494" indent="0">
              <a:buNone/>
              <a:defRPr>
                <a:solidFill>
                  <a:srgbClr val="FF0000"/>
                </a:solidFill>
              </a:defRPr>
            </a:lvl3pPr>
            <a:lvl4pPr marL="574063" indent="0">
              <a:buNone/>
              <a:defRPr>
                <a:solidFill>
                  <a:srgbClr val="FF0000"/>
                </a:solidFill>
              </a:defRPr>
            </a:lvl4pPr>
            <a:lvl5pPr marL="701633" indent="0">
              <a:buNone/>
              <a:defRPr>
                <a:solidFill>
                  <a:srgbClr val="FF0000"/>
                </a:solidFill>
              </a:defRPr>
            </a:lvl5pPr>
          </a:lstStyle>
          <a:p>
            <a:pPr lvl="0"/>
            <a:r>
              <a:rPr lang="en-US"/>
              <a:t>Click to edit Master text styles</a:t>
            </a:r>
          </a:p>
          <a:p>
            <a:pPr lvl="1"/>
            <a:r>
              <a:rPr lang="en-US"/>
              <a:t>Second level</a:t>
            </a:r>
          </a:p>
        </p:txBody>
      </p:sp>
      <p:sp>
        <p:nvSpPr>
          <p:cNvPr id="18" name="Text Placeholder 2">
            <a:extLst>
              <a:ext uri="{FF2B5EF4-FFF2-40B4-BE49-F238E27FC236}">
                <a16:creationId xmlns:a16="http://schemas.microsoft.com/office/drawing/2014/main" id="{136A61FA-F28E-64EE-D957-83795844E77A}"/>
              </a:ext>
            </a:extLst>
          </p:cNvPr>
          <p:cNvSpPr>
            <a:spLocks noGrp="1"/>
          </p:cNvSpPr>
          <p:nvPr>
            <p:ph type="body" sz="quarter" idx="24"/>
          </p:nvPr>
        </p:nvSpPr>
        <p:spPr>
          <a:xfrm>
            <a:off x="1833979" y="1656389"/>
            <a:ext cx="1907246" cy="4077326"/>
          </a:xfrm>
          <a:noFill/>
        </p:spPr>
        <p:txBody>
          <a:bodyPr lIns="0" tIns="0" rIns="0" bIns="0"/>
          <a:lstStyle>
            <a:lvl1pPr>
              <a:spcBef>
                <a:spcPts val="0"/>
              </a:spcBef>
              <a:spcAft>
                <a:spcPts val="0"/>
              </a:spcAft>
              <a:defRPr sz="1152" b="0" spc="-18" baseline="0"/>
            </a:lvl1pPr>
            <a:lvl2pPr marL="0" indent="0">
              <a:spcBef>
                <a:spcPts val="1595"/>
              </a:spcBef>
              <a:buFont typeface="Arial Nova" panose="020B0604020202020204" pitchFamily="34" charset="0"/>
              <a:buNone/>
              <a:defRPr sz="1152" b="1" spc="-18" baseline="0">
                <a:latin typeface="+mn-lt"/>
              </a:defRPr>
            </a:lvl2pPr>
            <a:lvl3pPr marL="0" indent="0">
              <a:spcBef>
                <a:spcPts val="1063"/>
              </a:spcBef>
              <a:buNone/>
              <a:defRPr sz="1152"/>
            </a:lvl3pPr>
            <a:lvl4pPr>
              <a:defRPr sz="974"/>
            </a:lvl4pPr>
            <a:lvl5pPr>
              <a:defRPr sz="974"/>
            </a:lvl5pPr>
          </a:lstStyle>
          <a:p>
            <a:pPr lvl="0"/>
            <a:r>
              <a:rPr lang="en-US"/>
              <a:t>Click to edit Master text styles</a:t>
            </a:r>
          </a:p>
          <a:p>
            <a:pPr lvl="1"/>
            <a:r>
              <a:rPr lang="en-US"/>
              <a:t>Second level</a:t>
            </a:r>
          </a:p>
        </p:txBody>
      </p:sp>
      <p:sp>
        <p:nvSpPr>
          <p:cNvPr id="13" name="Text Placeholder 2">
            <a:extLst>
              <a:ext uri="{FF2B5EF4-FFF2-40B4-BE49-F238E27FC236}">
                <a16:creationId xmlns:a16="http://schemas.microsoft.com/office/drawing/2014/main" id="{8F68D36E-4789-3BA9-81F8-368F318AA1E2}"/>
              </a:ext>
            </a:extLst>
          </p:cNvPr>
          <p:cNvSpPr>
            <a:spLocks noGrp="1"/>
          </p:cNvSpPr>
          <p:nvPr>
            <p:ph type="body" sz="quarter" idx="30"/>
          </p:nvPr>
        </p:nvSpPr>
        <p:spPr>
          <a:xfrm>
            <a:off x="4071828" y="1656389"/>
            <a:ext cx="1907246" cy="4077326"/>
          </a:xfrm>
          <a:noFill/>
        </p:spPr>
        <p:txBody>
          <a:bodyPr lIns="0" tIns="0" rIns="0" bIns="0"/>
          <a:lstStyle>
            <a:lvl1pPr>
              <a:spcBef>
                <a:spcPts val="0"/>
              </a:spcBef>
              <a:spcAft>
                <a:spcPts val="0"/>
              </a:spcAft>
              <a:defRPr sz="1152" b="0" spc="-18" baseline="0"/>
            </a:lvl1pPr>
            <a:lvl2pPr marL="0" indent="0">
              <a:spcBef>
                <a:spcPts val="1595"/>
              </a:spcBef>
              <a:buFont typeface="Arial Nova" panose="020B0604020202020204" pitchFamily="34" charset="0"/>
              <a:buNone/>
              <a:defRPr sz="1152" b="1" spc="-18" baseline="0">
                <a:latin typeface="+mn-lt"/>
              </a:defRPr>
            </a:lvl2pPr>
            <a:lvl3pPr marL="0" indent="0">
              <a:spcBef>
                <a:spcPts val="1063"/>
              </a:spcBef>
              <a:buNone/>
              <a:defRPr sz="1152"/>
            </a:lvl3pPr>
            <a:lvl4pPr>
              <a:defRPr sz="974"/>
            </a:lvl4pPr>
            <a:lvl5pPr>
              <a:defRPr sz="974"/>
            </a:lvl5pPr>
          </a:lstStyle>
          <a:p>
            <a:pPr lvl="0"/>
            <a:r>
              <a:rPr lang="en-US"/>
              <a:t>Click to edit Master text styles</a:t>
            </a:r>
          </a:p>
          <a:p>
            <a:pPr lvl="1"/>
            <a:r>
              <a:rPr lang="en-US"/>
              <a:t>Second level</a:t>
            </a:r>
          </a:p>
        </p:txBody>
      </p:sp>
      <p:sp>
        <p:nvSpPr>
          <p:cNvPr id="14" name="Text Placeholder 2">
            <a:extLst>
              <a:ext uri="{FF2B5EF4-FFF2-40B4-BE49-F238E27FC236}">
                <a16:creationId xmlns:a16="http://schemas.microsoft.com/office/drawing/2014/main" id="{B8914162-9F7A-E429-4123-0EC497B1E059}"/>
              </a:ext>
            </a:extLst>
          </p:cNvPr>
          <p:cNvSpPr>
            <a:spLocks noGrp="1"/>
          </p:cNvSpPr>
          <p:nvPr>
            <p:ph type="body" sz="quarter" idx="31"/>
          </p:nvPr>
        </p:nvSpPr>
        <p:spPr>
          <a:xfrm>
            <a:off x="6311773" y="1656389"/>
            <a:ext cx="1907246" cy="4077326"/>
          </a:xfrm>
          <a:noFill/>
        </p:spPr>
        <p:txBody>
          <a:bodyPr lIns="0" tIns="0" rIns="0" bIns="0"/>
          <a:lstStyle>
            <a:lvl1pPr>
              <a:spcBef>
                <a:spcPts val="0"/>
              </a:spcBef>
              <a:spcAft>
                <a:spcPts val="0"/>
              </a:spcAft>
              <a:defRPr sz="1152" b="0" spc="-18" baseline="0"/>
            </a:lvl1pPr>
            <a:lvl2pPr marL="0" indent="0">
              <a:spcBef>
                <a:spcPts val="1595"/>
              </a:spcBef>
              <a:buFont typeface="Arial Nova" panose="020B0604020202020204" pitchFamily="34" charset="0"/>
              <a:buNone/>
              <a:defRPr sz="1152" b="1" spc="-18" baseline="0">
                <a:latin typeface="+mn-lt"/>
              </a:defRPr>
            </a:lvl2pPr>
            <a:lvl3pPr marL="0" indent="0">
              <a:spcBef>
                <a:spcPts val="1063"/>
              </a:spcBef>
              <a:buNone/>
              <a:defRPr sz="1152"/>
            </a:lvl3pPr>
            <a:lvl4pPr>
              <a:defRPr sz="974"/>
            </a:lvl4pPr>
            <a:lvl5pPr>
              <a:defRPr sz="974"/>
            </a:lvl5pPr>
          </a:lstStyle>
          <a:p>
            <a:pPr lvl="0"/>
            <a:r>
              <a:rPr lang="en-US"/>
              <a:t>Click to edit Master text styles</a:t>
            </a:r>
          </a:p>
          <a:p>
            <a:pPr lvl="1"/>
            <a:r>
              <a:rPr lang="en-US"/>
              <a:t>Second level</a:t>
            </a:r>
          </a:p>
        </p:txBody>
      </p:sp>
      <p:sp>
        <p:nvSpPr>
          <p:cNvPr id="15" name="Text Placeholder 2">
            <a:extLst>
              <a:ext uri="{FF2B5EF4-FFF2-40B4-BE49-F238E27FC236}">
                <a16:creationId xmlns:a16="http://schemas.microsoft.com/office/drawing/2014/main" id="{4694734E-BF1F-5305-36DA-1FCFA026F3D6}"/>
              </a:ext>
            </a:extLst>
          </p:cNvPr>
          <p:cNvSpPr>
            <a:spLocks noGrp="1"/>
          </p:cNvSpPr>
          <p:nvPr>
            <p:ph type="body" sz="quarter" idx="32"/>
          </p:nvPr>
        </p:nvSpPr>
        <p:spPr>
          <a:xfrm>
            <a:off x="8547525" y="1656389"/>
            <a:ext cx="1907246" cy="4077326"/>
          </a:xfrm>
          <a:noFill/>
        </p:spPr>
        <p:txBody>
          <a:bodyPr lIns="0" tIns="0" rIns="0" bIns="0"/>
          <a:lstStyle>
            <a:lvl1pPr>
              <a:spcBef>
                <a:spcPts val="0"/>
              </a:spcBef>
              <a:spcAft>
                <a:spcPts val="0"/>
              </a:spcAft>
              <a:defRPr sz="1152" b="0" spc="-18" baseline="0"/>
            </a:lvl1pPr>
            <a:lvl2pPr marL="0" indent="0">
              <a:spcBef>
                <a:spcPts val="1595"/>
              </a:spcBef>
              <a:buFont typeface="Arial Nova" panose="020B0604020202020204" pitchFamily="34" charset="0"/>
              <a:buNone/>
              <a:defRPr sz="1152" b="1" spc="-18" baseline="0">
                <a:latin typeface="+mn-lt"/>
              </a:defRPr>
            </a:lvl2pPr>
            <a:lvl3pPr marL="0" indent="0">
              <a:spcBef>
                <a:spcPts val="1063"/>
              </a:spcBef>
              <a:buNone/>
              <a:defRPr sz="1152"/>
            </a:lvl3pPr>
            <a:lvl4pPr>
              <a:defRPr sz="974"/>
            </a:lvl4pPr>
            <a:lvl5pPr>
              <a:defRPr sz="974"/>
            </a:lvl5pPr>
          </a:lstStyle>
          <a:p>
            <a:pPr lvl="0"/>
            <a:r>
              <a:rPr lang="en-US"/>
              <a:t>Click to edit Master text styles</a:t>
            </a:r>
          </a:p>
          <a:p>
            <a:pPr lvl="1"/>
            <a:r>
              <a:rPr lang="en-US"/>
              <a:t>Second level</a:t>
            </a:r>
          </a:p>
        </p:txBody>
      </p:sp>
      <p:sp>
        <p:nvSpPr>
          <p:cNvPr id="2" name="Date Placeholder 1">
            <a:extLst>
              <a:ext uri="{FF2B5EF4-FFF2-40B4-BE49-F238E27FC236}">
                <a16:creationId xmlns:a16="http://schemas.microsoft.com/office/drawing/2014/main" id="{4093F4F1-8DE0-9675-8FE8-22284070F704}"/>
              </a:ext>
            </a:extLst>
          </p:cNvPr>
          <p:cNvSpPr>
            <a:spLocks noGrp="1"/>
          </p:cNvSpPr>
          <p:nvPr>
            <p:ph type="dt" sz="half" idx="33"/>
          </p:nvPr>
        </p:nvSpPr>
        <p:spPr>
          <a:xfrm>
            <a:off x="342115" y="1802350"/>
            <a:ext cx="1154675" cy="159500"/>
          </a:xfrm>
          <a:prstGeom prst="rect">
            <a:avLst/>
          </a:prstGeom>
        </p:spPr>
        <p:txBody>
          <a:bodyPr/>
          <a:lstStyle/>
          <a:p>
            <a:r>
              <a:rPr lang="en-US"/>
              <a:t>April 2023</a:t>
            </a:r>
            <a:endParaRPr lang="en-GB"/>
          </a:p>
        </p:txBody>
      </p:sp>
      <p:sp>
        <p:nvSpPr>
          <p:cNvPr id="3" name="Footer Placeholder 2">
            <a:extLst>
              <a:ext uri="{FF2B5EF4-FFF2-40B4-BE49-F238E27FC236}">
                <a16:creationId xmlns:a16="http://schemas.microsoft.com/office/drawing/2014/main" id="{F884A802-3A33-7886-B575-F2699F3A01E7}"/>
              </a:ext>
            </a:extLst>
          </p:cNvPr>
          <p:cNvSpPr>
            <a:spLocks noGrp="1"/>
          </p:cNvSpPr>
          <p:nvPr>
            <p:ph type="ftr" sz="quarter" idx="34"/>
          </p:nvPr>
        </p:nvSpPr>
        <p:spPr>
          <a:xfrm>
            <a:off x="341762" y="1958661"/>
            <a:ext cx="1154542" cy="1749405"/>
          </a:xfrm>
          <a:prstGeom prst="rect">
            <a:avLst/>
          </a:prstGeom>
        </p:spPr>
        <p:txBody>
          <a:bodyPr/>
          <a:lstStyle/>
          <a:p>
            <a:endParaRPr lang="en-GB"/>
          </a:p>
        </p:txBody>
      </p:sp>
      <p:sp>
        <p:nvSpPr>
          <p:cNvPr id="7" name="Slide Number Placeholder 6">
            <a:extLst>
              <a:ext uri="{FF2B5EF4-FFF2-40B4-BE49-F238E27FC236}">
                <a16:creationId xmlns:a16="http://schemas.microsoft.com/office/drawing/2014/main" id="{FE8294F2-20FD-64CD-F8C9-D70C89A45F8E}"/>
              </a:ext>
            </a:extLst>
          </p:cNvPr>
          <p:cNvSpPr>
            <a:spLocks noGrp="1"/>
          </p:cNvSpPr>
          <p:nvPr>
            <p:ph type="sldNum" sz="quarter" idx="35"/>
          </p:nvPr>
        </p:nvSpPr>
        <p:spPr/>
        <p:txBody>
          <a:bodyPr/>
          <a:lstStyle/>
          <a:p>
            <a:r>
              <a:rPr lang="en-GB"/>
              <a:t>Page </a:t>
            </a:r>
            <a:fld id="{12F85B76-E480-4901-BAB3-25AC276908A3}" type="slidenum">
              <a:rPr lang="en-GB" smtClean="0"/>
              <a:pPr/>
              <a:t>‹#›</a:t>
            </a:fld>
            <a:endParaRPr lang="en-GB"/>
          </a:p>
        </p:txBody>
      </p:sp>
    </p:spTree>
    <p:extLst>
      <p:ext uri="{BB962C8B-B14F-4D97-AF65-F5344CB8AC3E}">
        <p14:creationId xmlns:p14="http://schemas.microsoft.com/office/powerpoint/2010/main" val="2484491341"/>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preserve="1" userDrawn="1">
  <p:cSld name="High-level Process">
    <p:bg>
      <p:bgPr>
        <a:solidFill>
          <a:schemeClr val="accent1"/>
        </a:solidFill>
        <a:effectLst/>
      </p:bgPr>
    </p:bg>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6B253D75-D37B-26DE-1E24-3909A732E4F7}"/>
              </a:ext>
            </a:extLst>
          </p:cNvPr>
          <p:cNvSpPr>
            <a:spLocks noGrp="1"/>
          </p:cNvSpPr>
          <p:nvPr>
            <p:ph type="body" sz="quarter" idx="13"/>
          </p:nvPr>
        </p:nvSpPr>
        <p:spPr>
          <a:xfrm>
            <a:off x="1833979" y="296671"/>
            <a:ext cx="7877391" cy="718968"/>
          </a:xfrm>
        </p:spPr>
        <p:txBody>
          <a:bodyPr/>
          <a:lstStyle>
            <a:lvl1pPr marL="0" indent="0">
              <a:spcBef>
                <a:spcPts val="0"/>
              </a:spcBef>
              <a:buNone/>
              <a:defRPr sz="1595" b="1" spc="-18" baseline="0">
                <a:solidFill>
                  <a:schemeClr val="tx1"/>
                </a:solidFill>
              </a:defRPr>
            </a:lvl1pPr>
            <a:lvl2pPr marL="0" indent="0">
              <a:spcBef>
                <a:spcPts val="0"/>
              </a:spcBef>
              <a:buNone/>
              <a:defRPr sz="1595" spc="-18" baseline="0">
                <a:solidFill>
                  <a:schemeClr val="tx1"/>
                </a:solidFill>
              </a:defRPr>
            </a:lvl2pPr>
            <a:lvl3pPr marL="446494" indent="0">
              <a:buNone/>
              <a:defRPr>
                <a:solidFill>
                  <a:srgbClr val="FF0000"/>
                </a:solidFill>
              </a:defRPr>
            </a:lvl3pPr>
            <a:lvl4pPr marL="574063" indent="0">
              <a:buNone/>
              <a:defRPr>
                <a:solidFill>
                  <a:srgbClr val="FF0000"/>
                </a:solidFill>
              </a:defRPr>
            </a:lvl4pPr>
            <a:lvl5pPr marL="701633" indent="0">
              <a:buNone/>
              <a:defRPr>
                <a:solidFill>
                  <a:srgbClr val="FF0000"/>
                </a:solidFill>
              </a:defRPr>
            </a:lvl5pPr>
          </a:lstStyle>
          <a:p>
            <a:pPr lvl="0"/>
            <a:r>
              <a:rPr lang="en-US"/>
              <a:t>Click to edit Master text styles</a:t>
            </a:r>
          </a:p>
          <a:p>
            <a:pPr lvl="1"/>
            <a:r>
              <a:rPr lang="en-US"/>
              <a:t>Second level</a:t>
            </a:r>
          </a:p>
        </p:txBody>
      </p:sp>
      <p:sp>
        <p:nvSpPr>
          <p:cNvPr id="18" name="Text Placeholder 2">
            <a:extLst>
              <a:ext uri="{FF2B5EF4-FFF2-40B4-BE49-F238E27FC236}">
                <a16:creationId xmlns:a16="http://schemas.microsoft.com/office/drawing/2014/main" id="{136A61FA-F28E-64EE-D957-83795844E77A}"/>
              </a:ext>
            </a:extLst>
          </p:cNvPr>
          <p:cNvSpPr>
            <a:spLocks noGrp="1"/>
          </p:cNvSpPr>
          <p:nvPr>
            <p:ph type="body" sz="quarter" idx="24"/>
          </p:nvPr>
        </p:nvSpPr>
        <p:spPr>
          <a:xfrm>
            <a:off x="1833980" y="1815111"/>
            <a:ext cx="1495031" cy="3243388"/>
          </a:xfrm>
          <a:noFill/>
        </p:spPr>
        <p:txBody>
          <a:bodyPr lIns="0" tIns="0" rIns="0" bIns="0"/>
          <a:lstStyle>
            <a:lvl1pPr>
              <a:spcBef>
                <a:spcPts val="0"/>
              </a:spcBef>
              <a:spcAft>
                <a:spcPts val="0"/>
              </a:spcAft>
              <a:defRPr sz="1152" b="1" spc="-18" baseline="0"/>
            </a:lvl1pPr>
            <a:lvl2pPr marL="127570" indent="-127570">
              <a:spcBef>
                <a:spcPts val="886"/>
              </a:spcBef>
              <a:buFont typeface="Arial Nova" panose="020B0604020202020204" pitchFamily="34" charset="0"/>
              <a:buChar char="•"/>
              <a:defRPr sz="1152" b="0" spc="-18" baseline="0">
                <a:latin typeface="+mn-lt"/>
              </a:defRPr>
            </a:lvl2pPr>
            <a:lvl3pPr marL="0" indent="0">
              <a:spcBef>
                <a:spcPts val="1063"/>
              </a:spcBef>
              <a:buNone/>
              <a:defRPr sz="1152"/>
            </a:lvl3pPr>
            <a:lvl4pPr>
              <a:defRPr sz="974"/>
            </a:lvl4pPr>
            <a:lvl5pPr>
              <a:defRPr sz="974"/>
            </a:lvl5pPr>
          </a:lstStyle>
          <a:p>
            <a:pPr lvl="0"/>
            <a:r>
              <a:rPr lang="en-US"/>
              <a:t>Click to edit Master text styles</a:t>
            </a:r>
          </a:p>
          <a:p>
            <a:pPr lvl="1"/>
            <a:r>
              <a:rPr lang="en-US"/>
              <a:t>Second level</a:t>
            </a:r>
          </a:p>
        </p:txBody>
      </p:sp>
      <p:sp>
        <p:nvSpPr>
          <p:cNvPr id="2" name="Date Placeholder 1">
            <a:extLst>
              <a:ext uri="{FF2B5EF4-FFF2-40B4-BE49-F238E27FC236}">
                <a16:creationId xmlns:a16="http://schemas.microsoft.com/office/drawing/2014/main" id="{4093F4F1-8DE0-9675-8FE8-22284070F704}"/>
              </a:ext>
            </a:extLst>
          </p:cNvPr>
          <p:cNvSpPr>
            <a:spLocks noGrp="1"/>
          </p:cNvSpPr>
          <p:nvPr>
            <p:ph type="dt" sz="half" idx="33"/>
          </p:nvPr>
        </p:nvSpPr>
        <p:spPr>
          <a:xfrm>
            <a:off x="342115" y="1802350"/>
            <a:ext cx="1154675" cy="159500"/>
          </a:xfrm>
          <a:prstGeom prst="rect">
            <a:avLst/>
          </a:prstGeom>
        </p:spPr>
        <p:txBody>
          <a:bodyPr/>
          <a:lstStyle/>
          <a:p>
            <a:r>
              <a:rPr lang="en-US"/>
              <a:t>April 2023</a:t>
            </a:r>
            <a:endParaRPr lang="en-GB"/>
          </a:p>
        </p:txBody>
      </p:sp>
      <p:sp>
        <p:nvSpPr>
          <p:cNvPr id="3" name="Footer Placeholder 2">
            <a:extLst>
              <a:ext uri="{FF2B5EF4-FFF2-40B4-BE49-F238E27FC236}">
                <a16:creationId xmlns:a16="http://schemas.microsoft.com/office/drawing/2014/main" id="{F884A802-3A33-7886-B575-F2699F3A01E7}"/>
              </a:ext>
            </a:extLst>
          </p:cNvPr>
          <p:cNvSpPr>
            <a:spLocks noGrp="1"/>
          </p:cNvSpPr>
          <p:nvPr>
            <p:ph type="ftr" sz="quarter" idx="34"/>
          </p:nvPr>
        </p:nvSpPr>
        <p:spPr>
          <a:xfrm>
            <a:off x="341762" y="1958661"/>
            <a:ext cx="1154542" cy="1749405"/>
          </a:xfrm>
          <a:prstGeom prst="rect">
            <a:avLst/>
          </a:prstGeom>
        </p:spPr>
        <p:txBody>
          <a:bodyPr/>
          <a:lstStyle/>
          <a:p>
            <a:endParaRPr lang="en-GB"/>
          </a:p>
        </p:txBody>
      </p:sp>
      <p:sp>
        <p:nvSpPr>
          <p:cNvPr id="7" name="Slide Number Placeholder 6">
            <a:extLst>
              <a:ext uri="{FF2B5EF4-FFF2-40B4-BE49-F238E27FC236}">
                <a16:creationId xmlns:a16="http://schemas.microsoft.com/office/drawing/2014/main" id="{FE8294F2-20FD-64CD-F8C9-D70C89A45F8E}"/>
              </a:ext>
            </a:extLst>
          </p:cNvPr>
          <p:cNvSpPr>
            <a:spLocks noGrp="1"/>
          </p:cNvSpPr>
          <p:nvPr>
            <p:ph type="sldNum" sz="quarter" idx="35"/>
          </p:nvPr>
        </p:nvSpPr>
        <p:spPr/>
        <p:txBody>
          <a:bodyPr/>
          <a:lstStyle/>
          <a:p>
            <a:r>
              <a:rPr lang="en-GB"/>
              <a:t>Page </a:t>
            </a:r>
            <a:fld id="{12F85B76-E480-4901-BAB3-25AC276908A3}" type="slidenum">
              <a:rPr lang="en-GB" smtClean="0"/>
              <a:pPr/>
              <a:t>‹#›</a:t>
            </a:fld>
            <a:endParaRPr lang="en-GB"/>
          </a:p>
        </p:txBody>
      </p:sp>
      <p:sp>
        <p:nvSpPr>
          <p:cNvPr id="10" name="Text Placeholder 2">
            <a:extLst>
              <a:ext uri="{FF2B5EF4-FFF2-40B4-BE49-F238E27FC236}">
                <a16:creationId xmlns:a16="http://schemas.microsoft.com/office/drawing/2014/main" id="{D09DC0EA-24CA-4DF1-BE2C-F85A56E13109}"/>
              </a:ext>
            </a:extLst>
          </p:cNvPr>
          <p:cNvSpPr>
            <a:spLocks noGrp="1"/>
          </p:cNvSpPr>
          <p:nvPr>
            <p:ph type="body" sz="quarter" idx="39"/>
          </p:nvPr>
        </p:nvSpPr>
        <p:spPr>
          <a:xfrm>
            <a:off x="3615420" y="1815111"/>
            <a:ext cx="1495031" cy="3243388"/>
          </a:xfrm>
          <a:noFill/>
        </p:spPr>
        <p:txBody>
          <a:bodyPr lIns="0" tIns="0" rIns="0" bIns="0"/>
          <a:lstStyle>
            <a:lvl1pPr>
              <a:spcBef>
                <a:spcPts val="0"/>
              </a:spcBef>
              <a:spcAft>
                <a:spcPts val="0"/>
              </a:spcAft>
              <a:defRPr sz="1152" b="1" spc="-18" baseline="0"/>
            </a:lvl1pPr>
            <a:lvl2pPr marL="127570" indent="-127570">
              <a:spcBef>
                <a:spcPts val="886"/>
              </a:spcBef>
              <a:buFont typeface="Arial Nova" panose="020B0604020202020204" pitchFamily="34" charset="0"/>
              <a:buChar char="•"/>
              <a:defRPr sz="1152" b="0" spc="-18" baseline="0">
                <a:latin typeface="+mn-lt"/>
              </a:defRPr>
            </a:lvl2pPr>
            <a:lvl3pPr marL="0" indent="0">
              <a:spcBef>
                <a:spcPts val="1063"/>
              </a:spcBef>
              <a:buNone/>
              <a:defRPr sz="1152"/>
            </a:lvl3pPr>
            <a:lvl4pPr>
              <a:defRPr sz="974"/>
            </a:lvl4pPr>
            <a:lvl5pPr>
              <a:defRPr sz="974"/>
            </a:lvl5pPr>
          </a:lstStyle>
          <a:p>
            <a:pPr lvl="0"/>
            <a:r>
              <a:rPr lang="en-US"/>
              <a:t>Click to edit Master text styles</a:t>
            </a:r>
          </a:p>
          <a:p>
            <a:pPr lvl="1"/>
            <a:r>
              <a:rPr lang="en-US"/>
              <a:t>Second level</a:t>
            </a:r>
          </a:p>
        </p:txBody>
      </p:sp>
      <p:sp>
        <p:nvSpPr>
          <p:cNvPr id="12" name="Text Placeholder 2">
            <a:extLst>
              <a:ext uri="{FF2B5EF4-FFF2-40B4-BE49-F238E27FC236}">
                <a16:creationId xmlns:a16="http://schemas.microsoft.com/office/drawing/2014/main" id="{A52CB810-7D6E-0A2A-8A23-B091C10DDF2E}"/>
              </a:ext>
            </a:extLst>
          </p:cNvPr>
          <p:cNvSpPr>
            <a:spLocks noGrp="1"/>
          </p:cNvSpPr>
          <p:nvPr>
            <p:ph type="body" sz="quarter" idx="40"/>
          </p:nvPr>
        </p:nvSpPr>
        <p:spPr>
          <a:xfrm>
            <a:off x="5396861" y="1815111"/>
            <a:ext cx="1495031" cy="3243388"/>
          </a:xfrm>
          <a:noFill/>
        </p:spPr>
        <p:txBody>
          <a:bodyPr lIns="0" tIns="0" rIns="0" bIns="0"/>
          <a:lstStyle>
            <a:lvl1pPr>
              <a:spcBef>
                <a:spcPts val="0"/>
              </a:spcBef>
              <a:spcAft>
                <a:spcPts val="0"/>
              </a:spcAft>
              <a:defRPr sz="1152" b="1" spc="-18" baseline="0"/>
            </a:lvl1pPr>
            <a:lvl2pPr marL="127570" indent="-127570">
              <a:spcBef>
                <a:spcPts val="886"/>
              </a:spcBef>
              <a:buFont typeface="Arial Nova" panose="020B0604020202020204" pitchFamily="34" charset="0"/>
              <a:buChar char="•"/>
              <a:defRPr sz="1152" b="0" spc="-18" baseline="0">
                <a:latin typeface="+mn-lt"/>
              </a:defRPr>
            </a:lvl2pPr>
            <a:lvl3pPr marL="0" indent="0">
              <a:spcBef>
                <a:spcPts val="1063"/>
              </a:spcBef>
              <a:buNone/>
              <a:defRPr sz="1152"/>
            </a:lvl3pPr>
            <a:lvl4pPr>
              <a:defRPr sz="974"/>
            </a:lvl4pPr>
            <a:lvl5pPr>
              <a:defRPr sz="974"/>
            </a:lvl5pPr>
          </a:lstStyle>
          <a:p>
            <a:pPr lvl="0"/>
            <a:r>
              <a:rPr lang="en-US"/>
              <a:t>Click to edit Master text styles</a:t>
            </a:r>
          </a:p>
          <a:p>
            <a:pPr lvl="1"/>
            <a:r>
              <a:rPr lang="en-US"/>
              <a:t>Second level</a:t>
            </a:r>
          </a:p>
        </p:txBody>
      </p:sp>
      <p:sp>
        <p:nvSpPr>
          <p:cNvPr id="16" name="Text Placeholder 2">
            <a:extLst>
              <a:ext uri="{FF2B5EF4-FFF2-40B4-BE49-F238E27FC236}">
                <a16:creationId xmlns:a16="http://schemas.microsoft.com/office/drawing/2014/main" id="{D6C43A95-FD92-E1F4-0FE3-DB78947D534A}"/>
              </a:ext>
            </a:extLst>
          </p:cNvPr>
          <p:cNvSpPr>
            <a:spLocks noGrp="1"/>
          </p:cNvSpPr>
          <p:nvPr>
            <p:ph type="body" sz="quarter" idx="41"/>
          </p:nvPr>
        </p:nvSpPr>
        <p:spPr>
          <a:xfrm>
            <a:off x="7178301" y="1815111"/>
            <a:ext cx="1495031" cy="3243388"/>
          </a:xfrm>
          <a:noFill/>
        </p:spPr>
        <p:txBody>
          <a:bodyPr lIns="0" tIns="0" rIns="0" bIns="0"/>
          <a:lstStyle>
            <a:lvl1pPr>
              <a:spcBef>
                <a:spcPts val="0"/>
              </a:spcBef>
              <a:spcAft>
                <a:spcPts val="0"/>
              </a:spcAft>
              <a:defRPr sz="1152" b="1" spc="-18" baseline="0"/>
            </a:lvl1pPr>
            <a:lvl2pPr marL="127570" indent="-127570">
              <a:spcBef>
                <a:spcPts val="886"/>
              </a:spcBef>
              <a:buFont typeface="Arial Nova" panose="020B0604020202020204" pitchFamily="34" charset="0"/>
              <a:buChar char="•"/>
              <a:defRPr sz="1152" b="0" spc="-18" baseline="0">
                <a:latin typeface="+mn-lt"/>
              </a:defRPr>
            </a:lvl2pPr>
            <a:lvl3pPr marL="0" indent="0">
              <a:spcBef>
                <a:spcPts val="1063"/>
              </a:spcBef>
              <a:buNone/>
              <a:defRPr sz="1152"/>
            </a:lvl3pPr>
            <a:lvl4pPr>
              <a:defRPr sz="974"/>
            </a:lvl4pPr>
            <a:lvl5pPr>
              <a:defRPr sz="974"/>
            </a:lvl5pPr>
          </a:lstStyle>
          <a:p>
            <a:pPr lvl="0"/>
            <a:r>
              <a:rPr lang="en-US"/>
              <a:t>Click to edit Master text styles</a:t>
            </a:r>
          </a:p>
          <a:p>
            <a:pPr lvl="1"/>
            <a:r>
              <a:rPr lang="en-US"/>
              <a:t>Second level</a:t>
            </a:r>
          </a:p>
        </p:txBody>
      </p:sp>
      <p:sp>
        <p:nvSpPr>
          <p:cNvPr id="17" name="Text Placeholder 2">
            <a:extLst>
              <a:ext uri="{FF2B5EF4-FFF2-40B4-BE49-F238E27FC236}">
                <a16:creationId xmlns:a16="http://schemas.microsoft.com/office/drawing/2014/main" id="{05F316B2-CD5E-C15A-9DCA-0FFF6166DC53}"/>
              </a:ext>
            </a:extLst>
          </p:cNvPr>
          <p:cNvSpPr>
            <a:spLocks noGrp="1"/>
          </p:cNvSpPr>
          <p:nvPr>
            <p:ph type="body" sz="quarter" idx="42"/>
          </p:nvPr>
        </p:nvSpPr>
        <p:spPr>
          <a:xfrm>
            <a:off x="8959741" y="1815111"/>
            <a:ext cx="1495031" cy="3243388"/>
          </a:xfrm>
          <a:noFill/>
        </p:spPr>
        <p:txBody>
          <a:bodyPr lIns="0" tIns="0" rIns="0" bIns="0"/>
          <a:lstStyle>
            <a:lvl1pPr>
              <a:spcBef>
                <a:spcPts val="0"/>
              </a:spcBef>
              <a:spcAft>
                <a:spcPts val="0"/>
              </a:spcAft>
              <a:defRPr sz="1152" b="1" spc="-18" baseline="0"/>
            </a:lvl1pPr>
            <a:lvl2pPr marL="127570" indent="-127570">
              <a:spcBef>
                <a:spcPts val="886"/>
              </a:spcBef>
              <a:buFont typeface="Arial Nova" panose="020B0604020202020204" pitchFamily="34" charset="0"/>
              <a:buChar char="•"/>
              <a:defRPr sz="1152" b="0" spc="-18" baseline="0">
                <a:latin typeface="+mn-lt"/>
              </a:defRPr>
            </a:lvl2pPr>
            <a:lvl3pPr marL="0" indent="0">
              <a:spcBef>
                <a:spcPts val="1063"/>
              </a:spcBef>
              <a:buNone/>
              <a:defRPr sz="1152"/>
            </a:lvl3pPr>
            <a:lvl4pPr>
              <a:defRPr sz="974"/>
            </a:lvl4pPr>
            <a:lvl5pPr>
              <a:defRPr sz="974"/>
            </a:lvl5pPr>
          </a:lstStyle>
          <a:p>
            <a:pPr lvl="0"/>
            <a:r>
              <a:rPr lang="en-US"/>
              <a:t>Click to edit Master text styles</a:t>
            </a:r>
          </a:p>
          <a:p>
            <a:pPr lvl="1"/>
            <a:r>
              <a:rPr lang="en-US"/>
              <a:t>Second level</a:t>
            </a:r>
          </a:p>
        </p:txBody>
      </p:sp>
      <p:sp>
        <p:nvSpPr>
          <p:cNvPr id="19" name="Text Placeholder 2">
            <a:extLst>
              <a:ext uri="{FF2B5EF4-FFF2-40B4-BE49-F238E27FC236}">
                <a16:creationId xmlns:a16="http://schemas.microsoft.com/office/drawing/2014/main" id="{B29445A0-CA7D-3C97-692A-57D97CB2996B}"/>
              </a:ext>
            </a:extLst>
          </p:cNvPr>
          <p:cNvSpPr>
            <a:spLocks noGrp="1"/>
          </p:cNvSpPr>
          <p:nvPr>
            <p:ph type="body" sz="quarter" idx="43"/>
          </p:nvPr>
        </p:nvSpPr>
        <p:spPr>
          <a:xfrm>
            <a:off x="1833980" y="5424144"/>
            <a:ext cx="1495031" cy="556025"/>
          </a:xfrm>
          <a:noFill/>
        </p:spPr>
        <p:txBody>
          <a:bodyPr lIns="0" tIns="0" rIns="0" bIns="0"/>
          <a:lstStyle>
            <a:lvl1pPr>
              <a:spcBef>
                <a:spcPts val="0"/>
              </a:spcBef>
              <a:spcAft>
                <a:spcPts val="0"/>
              </a:spcAft>
              <a:defRPr sz="1152" b="1" spc="-18" baseline="0"/>
            </a:lvl1pPr>
            <a:lvl2pPr marL="127570" indent="-127570">
              <a:spcBef>
                <a:spcPts val="886"/>
              </a:spcBef>
              <a:buFont typeface="Arial Nova" panose="020B0604020202020204" pitchFamily="34" charset="0"/>
              <a:buChar char="•"/>
              <a:defRPr sz="1152" b="0" spc="-18" baseline="0">
                <a:latin typeface="+mn-lt"/>
              </a:defRPr>
            </a:lvl2pPr>
            <a:lvl3pPr marL="0" indent="0">
              <a:spcBef>
                <a:spcPts val="1063"/>
              </a:spcBef>
              <a:buNone/>
              <a:defRPr sz="1152"/>
            </a:lvl3pPr>
            <a:lvl4pPr>
              <a:defRPr sz="974"/>
            </a:lvl4pPr>
            <a:lvl5pPr>
              <a:defRPr sz="974"/>
            </a:lvl5pPr>
          </a:lstStyle>
          <a:p>
            <a:pPr lvl="0"/>
            <a:r>
              <a:rPr lang="en-US"/>
              <a:t>Click to edit Master text styles</a:t>
            </a:r>
          </a:p>
          <a:p>
            <a:pPr lvl="1"/>
            <a:r>
              <a:rPr lang="en-US"/>
              <a:t>Second level</a:t>
            </a:r>
          </a:p>
        </p:txBody>
      </p:sp>
      <p:sp>
        <p:nvSpPr>
          <p:cNvPr id="20" name="Text Placeholder 2">
            <a:extLst>
              <a:ext uri="{FF2B5EF4-FFF2-40B4-BE49-F238E27FC236}">
                <a16:creationId xmlns:a16="http://schemas.microsoft.com/office/drawing/2014/main" id="{2F0527A4-7C86-FD99-358A-7ADC7C85FA42}"/>
              </a:ext>
            </a:extLst>
          </p:cNvPr>
          <p:cNvSpPr>
            <a:spLocks noGrp="1"/>
          </p:cNvSpPr>
          <p:nvPr>
            <p:ph type="body" sz="quarter" idx="44"/>
          </p:nvPr>
        </p:nvSpPr>
        <p:spPr>
          <a:xfrm>
            <a:off x="3615420" y="5424144"/>
            <a:ext cx="1495031" cy="556025"/>
          </a:xfrm>
          <a:noFill/>
        </p:spPr>
        <p:txBody>
          <a:bodyPr lIns="0" tIns="0" rIns="0" bIns="0"/>
          <a:lstStyle>
            <a:lvl1pPr>
              <a:spcBef>
                <a:spcPts val="0"/>
              </a:spcBef>
              <a:spcAft>
                <a:spcPts val="0"/>
              </a:spcAft>
              <a:defRPr sz="1152" b="1" spc="-18" baseline="0"/>
            </a:lvl1pPr>
            <a:lvl2pPr marL="127570" indent="-127570">
              <a:spcBef>
                <a:spcPts val="886"/>
              </a:spcBef>
              <a:buFont typeface="Arial Nova" panose="020B0604020202020204" pitchFamily="34" charset="0"/>
              <a:buChar char="•"/>
              <a:defRPr sz="1152" b="0" spc="-18" baseline="0">
                <a:latin typeface="+mn-lt"/>
              </a:defRPr>
            </a:lvl2pPr>
            <a:lvl3pPr marL="0" indent="0">
              <a:spcBef>
                <a:spcPts val="1063"/>
              </a:spcBef>
              <a:buNone/>
              <a:defRPr sz="1152"/>
            </a:lvl3pPr>
            <a:lvl4pPr>
              <a:defRPr sz="974"/>
            </a:lvl4pPr>
            <a:lvl5pPr>
              <a:defRPr sz="974"/>
            </a:lvl5pPr>
          </a:lstStyle>
          <a:p>
            <a:pPr lvl="0"/>
            <a:r>
              <a:rPr lang="en-US"/>
              <a:t>Click to edit Master text styles</a:t>
            </a:r>
          </a:p>
          <a:p>
            <a:pPr lvl="1"/>
            <a:r>
              <a:rPr lang="en-US"/>
              <a:t>Second level</a:t>
            </a:r>
          </a:p>
        </p:txBody>
      </p:sp>
      <p:sp>
        <p:nvSpPr>
          <p:cNvPr id="21" name="Text Placeholder 2">
            <a:extLst>
              <a:ext uri="{FF2B5EF4-FFF2-40B4-BE49-F238E27FC236}">
                <a16:creationId xmlns:a16="http://schemas.microsoft.com/office/drawing/2014/main" id="{5CBCA35F-E7B2-1507-D47B-32449DCBCA67}"/>
              </a:ext>
            </a:extLst>
          </p:cNvPr>
          <p:cNvSpPr>
            <a:spLocks noGrp="1"/>
          </p:cNvSpPr>
          <p:nvPr>
            <p:ph type="body" sz="quarter" idx="45"/>
          </p:nvPr>
        </p:nvSpPr>
        <p:spPr>
          <a:xfrm>
            <a:off x="5396861" y="5424144"/>
            <a:ext cx="1495031" cy="556025"/>
          </a:xfrm>
          <a:noFill/>
        </p:spPr>
        <p:txBody>
          <a:bodyPr lIns="0" tIns="0" rIns="0" bIns="0"/>
          <a:lstStyle>
            <a:lvl1pPr>
              <a:spcBef>
                <a:spcPts val="0"/>
              </a:spcBef>
              <a:spcAft>
                <a:spcPts val="0"/>
              </a:spcAft>
              <a:defRPr sz="1152" b="1" spc="-18" baseline="0"/>
            </a:lvl1pPr>
            <a:lvl2pPr marL="127570" indent="-127570">
              <a:spcBef>
                <a:spcPts val="886"/>
              </a:spcBef>
              <a:buFont typeface="Arial Nova" panose="020B0604020202020204" pitchFamily="34" charset="0"/>
              <a:buChar char="•"/>
              <a:defRPr sz="1152" b="0" spc="-18" baseline="0">
                <a:latin typeface="+mn-lt"/>
              </a:defRPr>
            </a:lvl2pPr>
            <a:lvl3pPr marL="0" indent="0">
              <a:spcBef>
                <a:spcPts val="1063"/>
              </a:spcBef>
              <a:buNone/>
              <a:defRPr sz="1152"/>
            </a:lvl3pPr>
            <a:lvl4pPr>
              <a:defRPr sz="974"/>
            </a:lvl4pPr>
            <a:lvl5pPr>
              <a:defRPr sz="974"/>
            </a:lvl5pPr>
          </a:lstStyle>
          <a:p>
            <a:pPr lvl="0"/>
            <a:r>
              <a:rPr lang="en-US"/>
              <a:t>Click to edit Master text styles</a:t>
            </a:r>
          </a:p>
          <a:p>
            <a:pPr lvl="1"/>
            <a:r>
              <a:rPr lang="en-US"/>
              <a:t>Second level</a:t>
            </a:r>
          </a:p>
        </p:txBody>
      </p:sp>
      <p:sp>
        <p:nvSpPr>
          <p:cNvPr id="22" name="Text Placeholder 2">
            <a:extLst>
              <a:ext uri="{FF2B5EF4-FFF2-40B4-BE49-F238E27FC236}">
                <a16:creationId xmlns:a16="http://schemas.microsoft.com/office/drawing/2014/main" id="{C1A38C30-680B-1FDB-FC40-39A5E752D2BD}"/>
              </a:ext>
            </a:extLst>
          </p:cNvPr>
          <p:cNvSpPr>
            <a:spLocks noGrp="1"/>
          </p:cNvSpPr>
          <p:nvPr>
            <p:ph type="body" sz="quarter" idx="46"/>
          </p:nvPr>
        </p:nvSpPr>
        <p:spPr>
          <a:xfrm>
            <a:off x="7178301" y="5424144"/>
            <a:ext cx="1495031" cy="556025"/>
          </a:xfrm>
          <a:noFill/>
        </p:spPr>
        <p:txBody>
          <a:bodyPr lIns="0" tIns="0" rIns="0" bIns="0"/>
          <a:lstStyle>
            <a:lvl1pPr>
              <a:spcBef>
                <a:spcPts val="0"/>
              </a:spcBef>
              <a:spcAft>
                <a:spcPts val="0"/>
              </a:spcAft>
              <a:defRPr sz="1152" b="1" spc="-18" baseline="0"/>
            </a:lvl1pPr>
            <a:lvl2pPr marL="127570" indent="-127570">
              <a:spcBef>
                <a:spcPts val="886"/>
              </a:spcBef>
              <a:buFont typeface="Arial Nova" panose="020B0604020202020204" pitchFamily="34" charset="0"/>
              <a:buChar char="•"/>
              <a:defRPr sz="1152" b="0" spc="-18" baseline="0">
                <a:latin typeface="+mn-lt"/>
              </a:defRPr>
            </a:lvl2pPr>
            <a:lvl3pPr marL="0" indent="0">
              <a:spcBef>
                <a:spcPts val="1063"/>
              </a:spcBef>
              <a:buNone/>
              <a:defRPr sz="1152"/>
            </a:lvl3pPr>
            <a:lvl4pPr>
              <a:defRPr sz="974"/>
            </a:lvl4pPr>
            <a:lvl5pPr>
              <a:defRPr sz="974"/>
            </a:lvl5pPr>
          </a:lstStyle>
          <a:p>
            <a:pPr lvl="0"/>
            <a:r>
              <a:rPr lang="en-US"/>
              <a:t>Click to edit Master text styles</a:t>
            </a:r>
          </a:p>
          <a:p>
            <a:pPr lvl="1"/>
            <a:r>
              <a:rPr lang="en-US"/>
              <a:t>Second level</a:t>
            </a:r>
          </a:p>
        </p:txBody>
      </p:sp>
      <p:sp>
        <p:nvSpPr>
          <p:cNvPr id="23" name="Text Placeholder 2">
            <a:extLst>
              <a:ext uri="{FF2B5EF4-FFF2-40B4-BE49-F238E27FC236}">
                <a16:creationId xmlns:a16="http://schemas.microsoft.com/office/drawing/2014/main" id="{58FAA006-FE0F-759D-E75D-11CBC36139FC}"/>
              </a:ext>
            </a:extLst>
          </p:cNvPr>
          <p:cNvSpPr>
            <a:spLocks noGrp="1"/>
          </p:cNvSpPr>
          <p:nvPr>
            <p:ph type="body" sz="quarter" idx="47"/>
          </p:nvPr>
        </p:nvSpPr>
        <p:spPr>
          <a:xfrm>
            <a:off x="8959741" y="5424144"/>
            <a:ext cx="1495031" cy="556025"/>
          </a:xfrm>
          <a:noFill/>
        </p:spPr>
        <p:txBody>
          <a:bodyPr lIns="0" tIns="0" rIns="0" bIns="0"/>
          <a:lstStyle>
            <a:lvl1pPr>
              <a:spcBef>
                <a:spcPts val="0"/>
              </a:spcBef>
              <a:spcAft>
                <a:spcPts val="0"/>
              </a:spcAft>
              <a:defRPr sz="1152" b="1" spc="-18" baseline="0"/>
            </a:lvl1pPr>
            <a:lvl2pPr marL="127570" indent="-127570">
              <a:spcBef>
                <a:spcPts val="886"/>
              </a:spcBef>
              <a:buFont typeface="Arial Nova" panose="020B0604020202020204" pitchFamily="34" charset="0"/>
              <a:buChar char="•"/>
              <a:defRPr sz="1152" b="0" spc="-18" baseline="0">
                <a:latin typeface="+mn-lt"/>
              </a:defRPr>
            </a:lvl2pPr>
            <a:lvl3pPr marL="0" indent="0">
              <a:spcBef>
                <a:spcPts val="1063"/>
              </a:spcBef>
              <a:buNone/>
              <a:defRPr sz="1152"/>
            </a:lvl3pPr>
            <a:lvl4pPr>
              <a:defRPr sz="974"/>
            </a:lvl4pPr>
            <a:lvl5pPr>
              <a:defRPr sz="974"/>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49111858"/>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preserve="1" userDrawn="1">
  <p:cSld name="Text Left with Infographic">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6B253D75-D37B-26DE-1E24-3909A732E4F7}"/>
              </a:ext>
            </a:extLst>
          </p:cNvPr>
          <p:cNvSpPr>
            <a:spLocks noGrp="1"/>
          </p:cNvSpPr>
          <p:nvPr>
            <p:ph type="body" sz="quarter" idx="13"/>
          </p:nvPr>
        </p:nvSpPr>
        <p:spPr>
          <a:xfrm>
            <a:off x="1833979" y="296671"/>
            <a:ext cx="7877391" cy="718968"/>
          </a:xfrm>
        </p:spPr>
        <p:txBody>
          <a:bodyPr/>
          <a:lstStyle>
            <a:lvl1pPr marL="0" indent="0">
              <a:spcBef>
                <a:spcPts val="0"/>
              </a:spcBef>
              <a:buNone/>
              <a:defRPr sz="1595" b="1" spc="-18" baseline="0">
                <a:solidFill>
                  <a:schemeClr val="tx1"/>
                </a:solidFill>
              </a:defRPr>
            </a:lvl1pPr>
            <a:lvl2pPr marL="0" indent="0">
              <a:spcBef>
                <a:spcPts val="0"/>
              </a:spcBef>
              <a:buNone/>
              <a:defRPr sz="1595" spc="-18" baseline="0">
                <a:solidFill>
                  <a:schemeClr val="tx1"/>
                </a:solidFill>
              </a:defRPr>
            </a:lvl2pPr>
            <a:lvl3pPr marL="446494" indent="0">
              <a:buNone/>
              <a:defRPr>
                <a:solidFill>
                  <a:srgbClr val="FF0000"/>
                </a:solidFill>
              </a:defRPr>
            </a:lvl3pPr>
            <a:lvl4pPr marL="574063" indent="0">
              <a:buNone/>
              <a:defRPr>
                <a:solidFill>
                  <a:srgbClr val="FF0000"/>
                </a:solidFill>
              </a:defRPr>
            </a:lvl4pPr>
            <a:lvl5pPr marL="701633" indent="0">
              <a:buNone/>
              <a:defRPr>
                <a:solidFill>
                  <a:srgbClr val="FF0000"/>
                </a:solidFill>
              </a:defRPr>
            </a:lvl5pPr>
          </a:lstStyle>
          <a:p>
            <a:pPr lvl="0"/>
            <a:r>
              <a:rPr lang="en-US"/>
              <a:t>Click to edit Master text styles</a:t>
            </a:r>
          </a:p>
          <a:p>
            <a:pPr lvl="1"/>
            <a:r>
              <a:rPr lang="en-US"/>
              <a:t>Second level</a:t>
            </a:r>
          </a:p>
        </p:txBody>
      </p:sp>
      <p:sp>
        <p:nvSpPr>
          <p:cNvPr id="13" name="Text Placeholder 12">
            <a:extLst>
              <a:ext uri="{FF2B5EF4-FFF2-40B4-BE49-F238E27FC236}">
                <a16:creationId xmlns:a16="http://schemas.microsoft.com/office/drawing/2014/main" id="{C12BDEA3-88A9-630F-7AED-DC9B8F8B8A1C}"/>
              </a:ext>
            </a:extLst>
          </p:cNvPr>
          <p:cNvSpPr>
            <a:spLocks noGrp="1"/>
          </p:cNvSpPr>
          <p:nvPr>
            <p:ph type="body" sz="quarter" idx="14"/>
          </p:nvPr>
        </p:nvSpPr>
        <p:spPr>
          <a:xfrm>
            <a:off x="1833981" y="1656131"/>
            <a:ext cx="1908519" cy="4077584"/>
          </a:xfrm>
        </p:spPr>
        <p:txBody>
          <a:bodyPr/>
          <a:lstStyle>
            <a:lvl1pPr marL="0" indent="0">
              <a:spcBef>
                <a:spcPts val="1063"/>
              </a:spcBef>
              <a:buNone/>
              <a:defRPr sz="1152" spc="-18" baseline="0">
                <a:solidFill>
                  <a:schemeClr val="tx1"/>
                </a:solidFill>
              </a:defRPr>
            </a:lvl1pPr>
            <a:lvl2pPr marL="159462" indent="-159462">
              <a:spcBef>
                <a:spcPts val="1063"/>
              </a:spcBef>
              <a:defRPr sz="1152" spc="-18" baseline="0">
                <a:solidFill>
                  <a:schemeClr val="tx1"/>
                </a:solidFill>
              </a:defRPr>
            </a:lvl2pPr>
            <a:lvl3pPr marL="287032" indent="-127570">
              <a:spcBef>
                <a:spcPts val="886"/>
              </a:spcBef>
              <a:defRPr sz="974" spc="18" baseline="0">
                <a:solidFill>
                  <a:schemeClr val="tx1"/>
                </a:solidFill>
              </a:defRPr>
            </a:lvl3pPr>
            <a:lvl4pPr marL="382709" indent="-95677">
              <a:spcBef>
                <a:spcPts val="709"/>
              </a:spcBef>
              <a:defRPr sz="797" spc="18" baseline="0">
                <a:solidFill>
                  <a:schemeClr val="tx1"/>
                </a:solidFill>
              </a:defRPr>
            </a:lvl4pPr>
            <a:lvl5pPr marL="478386" indent="-95677">
              <a:spcBef>
                <a:spcPts val="709"/>
              </a:spcBef>
              <a:defRPr sz="797" spc="18" baseline="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 name="Date Placeholder 1">
            <a:extLst>
              <a:ext uri="{FF2B5EF4-FFF2-40B4-BE49-F238E27FC236}">
                <a16:creationId xmlns:a16="http://schemas.microsoft.com/office/drawing/2014/main" id="{C3730D7D-B2A4-280F-9488-6FEC15890EDF}"/>
              </a:ext>
            </a:extLst>
          </p:cNvPr>
          <p:cNvSpPr>
            <a:spLocks noGrp="1"/>
          </p:cNvSpPr>
          <p:nvPr>
            <p:ph type="dt" sz="half" idx="18"/>
          </p:nvPr>
        </p:nvSpPr>
        <p:spPr>
          <a:xfrm>
            <a:off x="342115" y="1802350"/>
            <a:ext cx="1154675" cy="159500"/>
          </a:xfrm>
          <a:prstGeom prst="rect">
            <a:avLst/>
          </a:prstGeom>
        </p:spPr>
        <p:txBody>
          <a:bodyPr/>
          <a:lstStyle/>
          <a:p>
            <a:r>
              <a:rPr lang="en-US"/>
              <a:t>April 2023</a:t>
            </a:r>
            <a:endParaRPr lang="en-GB"/>
          </a:p>
        </p:txBody>
      </p:sp>
      <p:sp>
        <p:nvSpPr>
          <p:cNvPr id="3" name="Footer Placeholder 2">
            <a:extLst>
              <a:ext uri="{FF2B5EF4-FFF2-40B4-BE49-F238E27FC236}">
                <a16:creationId xmlns:a16="http://schemas.microsoft.com/office/drawing/2014/main" id="{5D35D780-AD19-F013-6723-80F32043A3A3}"/>
              </a:ext>
            </a:extLst>
          </p:cNvPr>
          <p:cNvSpPr>
            <a:spLocks noGrp="1"/>
          </p:cNvSpPr>
          <p:nvPr>
            <p:ph type="ftr" sz="quarter" idx="19"/>
          </p:nvPr>
        </p:nvSpPr>
        <p:spPr>
          <a:xfrm>
            <a:off x="341762" y="1958661"/>
            <a:ext cx="1154542" cy="1749405"/>
          </a:xfrm>
          <a:prstGeom prst="rect">
            <a:avLst/>
          </a:prstGeom>
        </p:spPr>
        <p:txBody>
          <a:bodyPr/>
          <a:lstStyle/>
          <a:p>
            <a:endParaRPr lang="en-GB"/>
          </a:p>
        </p:txBody>
      </p:sp>
      <p:sp>
        <p:nvSpPr>
          <p:cNvPr id="7" name="Slide Number Placeholder 6">
            <a:extLst>
              <a:ext uri="{FF2B5EF4-FFF2-40B4-BE49-F238E27FC236}">
                <a16:creationId xmlns:a16="http://schemas.microsoft.com/office/drawing/2014/main" id="{5287680F-A47F-B10C-EBAC-A4261A334FCB}"/>
              </a:ext>
            </a:extLst>
          </p:cNvPr>
          <p:cNvSpPr>
            <a:spLocks noGrp="1"/>
          </p:cNvSpPr>
          <p:nvPr>
            <p:ph type="sldNum" sz="quarter" idx="20"/>
          </p:nvPr>
        </p:nvSpPr>
        <p:spPr/>
        <p:txBody>
          <a:bodyPr/>
          <a:lstStyle/>
          <a:p>
            <a:r>
              <a:rPr lang="en-GB"/>
              <a:t>Page </a:t>
            </a:r>
            <a:fld id="{12F85B76-E480-4901-BAB3-25AC276908A3}" type="slidenum">
              <a:rPr lang="en-GB" smtClean="0"/>
              <a:pPr/>
              <a:t>‹#›</a:t>
            </a:fld>
            <a:endParaRPr lang="en-GB"/>
          </a:p>
        </p:txBody>
      </p:sp>
      <p:cxnSp>
        <p:nvCxnSpPr>
          <p:cNvPr id="4" name="Straight Connector 3">
            <a:extLst>
              <a:ext uri="{FF2B5EF4-FFF2-40B4-BE49-F238E27FC236}">
                <a16:creationId xmlns:a16="http://schemas.microsoft.com/office/drawing/2014/main" id="{F1D63CBA-A482-EC65-00CD-C0AAC09870D6}"/>
              </a:ext>
            </a:extLst>
          </p:cNvPr>
          <p:cNvCxnSpPr/>
          <p:nvPr userDrawn="1"/>
        </p:nvCxnSpPr>
        <p:spPr>
          <a:xfrm>
            <a:off x="3906607" y="1687163"/>
            <a:ext cx="0" cy="405217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509733D7-9F52-067E-37F5-3CEBD8F32402}"/>
              </a:ext>
            </a:extLst>
          </p:cNvPr>
          <p:cNvCxnSpPr/>
          <p:nvPr userDrawn="1"/>
        </p:nvCxnSpPr>
        <p:spPr>
          <a:xfrm>
            <a:off x="4075822" y="1687163"/>
            <a:ext cx="638849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Picture Placeholder 14">
            <a:extLst>
              <a:ext uri="{FF2B5EF4-FFF2-40B4-BE49-F238E27FC236}">
                <a16:creationId xmlns:a16="http://schemas.microsoft.com/office/drawing/2014/main" id="{934849B5-1F80-8D28-EA54-A0F888C497B0}"/>
              </a:ext>
            </a:extLst>
          </p:cNvPr>
          <p:cNvSpPr>
            <a:spLocks noGrp="1"/>
          </p:cNvSpPr>
          <p:nvPr>
            <p:ph type="pic" sz="quarter" idx="21" hasCustomPrompt="1"/>
          </p:nvPr>
        </p:nvSpPr>
        <p:spPr>
          <a:xfrm>
            <a:off x="4075822" y="3708066"/>
            <a:ext cx="2987248" cy="2025650"/>
          </a:xfrm>
          <a:solidFill>
            <a:schemeClr val="bg1">
              <a:lumMod val="95000"/>
            </a:schemeClr>
          </a:solidFill>
        </p:spPr>
        <p:txBody>
          <a:bodyPr lIns="0" tIns="0"/>
          <a:lstStyle>
            <a:lvl1pPr>
              <a:defRPr sz="974" spc="0" baseline="0"/>
            </a:lvl1pPr>
          </a:lstStyle>
          <a:p>
            <a:r>
              <a:rPr lang="en-GB"/>
              <a:t>Add screenshot here</a:t>
            </a:r>
          </a:p>
        </p:txBody>
      </p:sp>
      <p:sp>
        <p:nvSpPr>
          <p:cNvPr id="16" name="Picture Placeholder 14">
            <a:extLst>
              <a:ext uri="{FF2B5EF4-FFF2-40B4-BE49-F238E27FC236}">
                <a16:creationId xmlns:a16="http://schemas.microsoft.com/office/drawing/2014/main" id="{82B6AA3E-1E2E-C1AF-0483-204EE381769A}"/>
              </a:ext>
            </a:extLst>
          </p:cNvPr>
          <p:cNvSpPr>
            <a:spLocks noGrp="1"/>
          </p:cNvSpPr>
          <p:nvPr>
            <p:ph type="pic" sz="quarter" idx="22" hasCustomPrompt="1"/>
          </p:nvPr>
        </p:nvSpPr>
        <p:spPr>
          <a:xfrm>
            <a:off x="7474039" y="3708066"/>
            <a:ext cx="2987248" cy="2025650"/>
          </a:xfrm>
          <a:solidFill>
            <a:schemeClr val="bg1">
              <a:lumMod val="95000"/>
            </a:schemeClr>
          </a:solidFill>
        </p:spPr>
        <p:txBody>
          <a:bodyPr lIns="0" tIns="0"/>
          <a:lstStyle>
            <a:lvl1pPr>
              <a:defRPr sz="974" spc="0" baseline="0"/>
            </a:lvl1pPr>
          </a:lstStyle>
          <a:p>
            <a:r>
              <a:rPr lang="en-GB"/>
              <a:t>Add screenshot here</a:t>
            </a:r>
          </a:p>
        </p:txBody>
      </p:sp>
    </p:spTree>
    <p:extLst>
      <p:ext uri="{BB962C8B-B14F-4D97-AF65-F5344CB8AC3E}">
        <p14:creationId xmlns:p14="http://schemas.microsoft.com/office/powerpoint/2010/main" val="371895112"/>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preserve="1" userDrawn="1">
  <p:cSld name="Text and Infographic White">
    <p:bg>
      <p:bgPr>
        <a:solidFill>
          <a:schemeClr val="bg1"/>
        </a:solidFill>
        <a:effectLst/>
      </p:bgPr>
    </p:bg>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6B253D75-D37B-26DE-1E24-3909A732E4F7}"/>
              </a:ext>
            </a:extLst>
          </p:cNvPr>
          <p:cNvSpPr>
            <a:spLocks noGrp="1"/>
          </p:cNvSpPr>
          <p:nvPr>
            <p:ph type="body" sz="quarter" idx="13"/>
          </p:nvPr>
        </p:nvSpPr>
        <p:spPr>
          <a:xfrm>
            <a:off x="1833980" y="296671"/>
            <a:ext cx="6383767" cy="718968"/>
          </a:xfrm>
        </p:spPr>
        <p:txBody>
          <a:bodyPr/>
          <a:lstStyle>
            <a:lvl1pPr marL="0" indent="0">
              <a:spcBef>
                <a:spcPts val="0"/>
              </a:spcBef>
              <a:buNone/>
              <a:defRPr sz="1595" b="1" spc="-18" baseline="0">
                <a:solidFill>
                  <a:schemeClr val="tx1"/>
                </a:solidFill>
              </a:defRPr>
            </a:lvl1pPr>
            <a:lvl2pPr marL="0" indent="0">
              <a:spcBef>
                <a:spcPts val="0"/>
              </a:spcBef>
              <a:buNone/>
              <a:defRPr sz="1595" spc="-18" baseline="0">
                <a:solidFill>
                  <a:schemeClr val="tx1"/>
                </a:solidFill>
              </a:defRPr>
            </a:lvl2pPr>
            <a:lvl3pPr marL="446494" indent="0">
              <a:buNone/>
              <a:defRPr>
                <a:solidFill>
                  <a:srgbClr val="FF0000"/>
                </a:solidFill>
              </a:defRPr>
            </a:lvl3pPr>
            <a:lvl4pPr marL="574063" indent="0">
              <a:buNone/>
              <a:defRPr>
                <a:solidFill>
                  <a:srgbClr val="FF0000"/>
                </a:solidFill>
              </a:defRPr>
            </a:lvl4pPr>
            <a:lvl5pPr marL="701633" indent="0">
              <a:buNone/>
              <a:defRPr>
                <a:solidFill>
                  <a:srgbClr val="FF0000"/>
                </a:solidFill>
              </a:defRPr>
            </a:lvl5pPr>
          </a:lstStyle>
          <a:p>
            <a:pPr lvl="0"/>
            <a:r>
              <a:rPr lang="en-US"/>
              <a:t>Click to edit Master text styles</a:t>
            </a:r>
          </a:p>
          <a:p>
            <a:pPr lvl="1"/>
            <a:r>
              <a:rPr lang="en-US"/>
              <a:t>Second level</a:t>
            </a:r>
          </a:p>
        </p:txBody>
      </p:sp>
      <p:sp>
        <p:nvSpPr>
          <p:cNvPr id="15" name="Text Placeholder 2">
            <a:extLst>
              <a:ext uri="{FF2B5EF4-FFF2-40B4-BE49-F238E27FC236}">
                <a16:creationId xmlns:a16="http://schemas.microsoft.com/office/drawing/2014/main" id="{4694734E-BF1F-5305-36DA-1FCFA026F3D6}"/>
              </a:ext>
            </a:extLst>
          </p:cNvPr>
          <p:cNvSpPr>
            <a:spLocks noGrp="1"/>
          </p:cNvSpPr>
          <p:nvPr>
            <p:ph type="body" sz="quarter" idx="32"/>
          </p:nvPr>
        </p:nvSpPr>
        <p:spPr>
          <a:xfrm>
            <a:off x="8555288" y="319000"/>
            <a:ext cx="1903946" cy="5414715"/>
          </a:xfrm>
          <a:noFill/>
        </p:spPr>
        <p:txBody>
          <a:bodyPr lIns="0" tIns="0" rIns="0" bIns="0"/>
          <a:lstStyle>
            <a:lvl1pPr marL="95677" indent="-95677">
              <a:spcBef>
                <a:spcPts val="1063"/>
              </a:spcBef>
              <a:spcAft>
                <a:spcPts val="0"/>
              </a:spcAft>
              <a:buFont typeface="Arial Nova" panose="020B0604020202020204" pitchFamily="34" charset="0"/>
              <a:buChar char="•"/>
              <a:defRPr sz="1152" b="0" spc="-18" baseline="0"/>
            </a:lvl1pPr>
            <a:lvl2pPr marL="0" indent="0">
              <a:spcBef>
                <a:spcPts val="1595"/>
              </a:spcBef>
              <a:buFont typeface="Arial Nova" panose="020B0604020202020204" pitchFamily="34" charset="0"/>
              <a:buNone/>
              <a:defRPr sz="1152" b="1" spc="-18" baseline="0">
                <a:latin typeface="+mn-lt"/>
              </a:defRPr>
            </a:lvl2pPr>
            <a:lvl3pPr marL="0" indent="0">
              <a:spcBef>
                <a:spcPts val="1063"/>
              </a:spcBef>
              <a:buNone/>
              <a:defRPr sz="1152"/>
            </a:lvl3pPr>
            <a:lvl4pPr>
              <a:defRPr sz="974"/>
            </a:lvl4pPr>
            <a:lvl5pPr>
              <a:defRPr sz="974"/>
            </a:lvl5pPr>
          </a:lstStyle>
          <a:p>
            <a:pPr lvl="0"/>
            <a:r>
              <a:rPr lang="en-US"/>
              <a:t>Click to edit Master text styles</a:t>
            </a:r>
          </a:p>
          <a:p>
            <a:pPr lvl="1"/>
            <a:r>
              <a:rPr lang="en-US"/>
              <a:t>Second level</a:t>
            </a:r>
          </a:p>
        </p:txBody>
      </p:sp>
      <p:sp>
        <p:nvSpPr>
          <p:cNvPr id="2" name="Date Placeholder 1">
            <a:extLst>
              <a:ext uri="{FF2B5EF4-FFF2-40B4-BE49-F238E27FC236}">
                <a16:creationId xmlns:a16="http://schemas.microsoft.com/office/drawing/2014/main" id="{4093F4F1-8DE0-9675-8FE8-22284070F704}"/>
              </a:ext>
            </a:extLst>
          </p:cNvPr>
          <p:cNvSpPr>
            <a:spLocks noGrp="1"/>
          </p:cNvSpPr>
          <p:nvPr>
            <p:ph type="dt" sz="half" idx="33"/>
          </p:nvPr>
        </p:nvSpPr>
        <p:spPr>
          <a:xfrm>
            <a:off x="342115" y="1802350"/>
            <a:ext cx="1154675" cy="159500"/>
          </a:xfrm>
          <a:prstGeom prst="rect">
            <a:avLst/>
          </a:prstGeom>
        </p:spPr>
        <p:txBody>
          <a:bodyPr/>
          <a:lstStyle/>
          <a:p>
            <a:r>
              <a:rPr lang="en-US"/>
              <a:t>April 2023</a:t>
            </a:r>
            <a:endParaRPr lang="en-GB"/>
          </a:p>
        </p:txBody>
      </p:sp>
      <p:sp>
        <p:nvSpPr>
          <p:cNvPr id="3" name="Footer Placeholder 2">
            <a:extLst>
              <a:ext uri="{FF2B5EF4-FFF2-40B4-BE49-F238E27FC236}">
                <a16:creationId xmlns:a16="http://schemas.microsoft.com/office/drawing/2014/main" id="{F884A802-3A33-7886-B575-F2699F3A01E7}"/>
              </a:ext>
            </a:extLst>
          </p:cNvPr>
          <p:cNvSpPr>
            <a:spLocks noGrp="1"/>
          </p:cNvSpPr>
          <p:nvPr>
            <p:ph type="ftr" sz="quarter" idx="34"/>
          </p:nvPr>
        </p:nvSpPr>
        <p:spPr>
          <a:xfrm>
            <a:off x="341762" y="1958661"/>
            <a:ext cx="1154542" cy="1749405"/>
          </a:xfrm>
          <a:prstGeom prst="rect">
            <a:avLst/>
          </a:prstGeom>
        </p:spPr>
        <p:txBody>
          <a:bodyPr/>
          <a:lstStyle/>
          <a:p>
            <a:endParaRPr lang="en-GB"/>
          </a:p>
        </p:txBody>
      </p:sp>
      <p:sp>
        <p:nvSpPr>
          <p:cNvPr id="7" name="Slide Number Placeholder 6">
            <a:extLst>
              <a:ext uri="{FF2B5EF4-FFF2-40B4-BE49-F238E27FC236}">
                <a16:creationId xmlns:a16="http://schemas.microsoft.com/office/drawing/2014/main" id="{FE8294F2-20FD-64CD-F8C9-D70C89A45F8E}"/>
              </a:ext>
            </a:extLst>
          </p:cNvPr>
          <p:cNvSpPr>
            <a:spLocks noGrp="1"/>
          </p:cNvSpPr>
          <p:nvPr>
            <p:ph type="sldNum" sz="quarter" idx="35"/>
          </p:nvPr>
        </p:nvSpPr>
        <p:spPr/>
        <p:txBody>
          <a:bodyPr/>
          <a:lstStyle/>
          <a:p>
            <a:r>
              <a:rPr lang="en-GB"/>
              <a:t>Page </a:t>
            </a:r>
            <a:fld id="{12F85B76-E480-4901-BAB3-25AC276908A3}" type="slidenum">
              <a:rPr lang="en-GB" smtClean="0"/>
              <a:pPr/>
              <a:t>‹#›</a:t>
            </a:fld>
            <a:endParaRPr lang="en-GB"/>
          </a:p>
        </p:txBody>
      </p:sp>
      <p:cxnSp>
        <p:nvCxnSpPr>
          <p:cNvPr id="12" name="Straight Connector 11">
            <a:extLst>
              <a:ext uri="{FF2B5EF4-FFF2-40B4-BE49-F238E27FC236}">
                <a16:creationId xmlns:a16="http://schemas.microsoft.com/office/drawing/2014/main" id="{D8AB83A8-2BF6-9899-8D33-4AC81DE41FEA}"/>
              </a:ext>
            </a:extLst>
          </p:cNvPr>
          <p:cNvCxnSpPr/>
          <p:nvPr userDrawn="1"/>
        </p:nvCxnSpPr>
        <p:spPr>
          <a:xfrm>
            <a:off x="1832378" y="1688042"/>
            <a:ext cx="638536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502267D-B712-2EE2-E627-907D4C0CC1BC}"/>
              </a:ext>
            </a:extLst>
          </p:cNvPr>
          <p:cNvCxnSpPr/>
          <p:nvPr userDrawn="1"/>
        </p:nvCxnSpPr>
        <p:spPr>
          <a:xfrm>
            <a:off x="8401986" y="341829"/>
            <a:ext cx="0" cy="539806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5139692"/>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preserve="1" userDrawn="1">
  <p:cSld name="Text and Infographic Peppermint">
    <p:bg>
      <p:bgPr>
        <a:solidFill>
          <a:schemeClr val="accent1"/>
        </a:solidFill>
        <a:effectLst/>
      </p:bgPr>
    </p:bg>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6B253D75-D37B-26DE-1E24-3909A732E4F7}"/>
              </a:ext>
            </a:extLst>
          </p:cNvPr>
          <p:cNvSpPr>
            <a:spLocks noGrp="1"/>
          </p:cNvSpPr>
          <p:nvPr>
            <p:ph type="body" sz="quarter" idx="13"/>
          </p:nvPr>
        </p:nvSpPr>
        <p:spPr>
          <a:xfrm>
            <a:off x="1833980" y="296671"/>
            <a:ext cx="6383767" cy="718968"/>
          </a:xfrm>
        </p:spPr>
        <p:txBody>
          <a:bodyPr/>
          <a:lstStyle>
            <a:lvl1pPr marL="0" indent="0">
              <a:spcBef>
                <a:spcPts val="0"/>
              </a:spcBef>
              <a:buNone/>
              <a:defRPr sz="1595" b="1" spc="-18" baseline="0">
                <a:solidFill>
                  <a:schemeClr val="tx1"/>
                </a:solidFill>
              </a:defRPr>
            </a:lvl1pPr>
            <a:lvl2pPr marL="0" indent="0">
              <a:spcBef>
                <a:spcPts val="0"/>
              </a:spcBef>
              <a:buNone/>
              <a:defRPr sz="1595" spc="-18" baseline="0">
                <a:solidFill>
                  <a:schemeClr val="tx1"/>
                </a:solidFill>
              </a:defRPr>
            </a:lvl2pPr>
            <a:lvl3pPr marL="446494" indent="0">
              <a:buNone/>
              <a:defRPr>
                <a:solidFill>
                  <a:srgbClr val="FF0000"/>
                </a:solidFill>
              </a:defRPr>
            </a:lvl3pPr>
            <a:lvl4pPr marL="574063" indent="0">
              <a:buNone/>
              <a:defRPr>
                <a:solidFill>
                  <a:srgbClr val="FF0000"/>
                </a:solidFill>
              </a:defRPr>
            </a:lvl4pPr>
            <a:lvl5pPr marL="701633" indent="0">
              <a:buNone/>
              <a:defRPr>
                <a:solidFill>
                  <a:srgbClr val="FF0000"/>
                </a:solidFill>
              </a:defRPr>
            </a:lvl5pPr>
          </a:lstStyle>
          <a:p>
            <a:pPr lvl="0"/>
            <a:r>
              <a:rPr lang="en-US"/>
              <a:t>Click to edit Master text styles</a:t>
            </a:r>
          </a:p>
          <a:p>
            <a:pPr lvl="1"/>
            <a:r>
              <a:rPr lang="en-US"/>
              <a:t>Second level</a:t>
            </a:r>
          </a:p>
        </p:txBody>
      </p:sp>
      <p:sp>
        <p:nvSpPr>
          <p:cNvPr id="15" name="Text Placeholder 2">
            <a:extLst>
              <a:ext uri="{FF2B5EF4-FFF2-40B4-BE49-F238E27FC236}">
                <a16:creationId xmlns:a16="http://schemas.microsoft.com/office/drawing/2014/main" id="{4694734E-BF1F-5305-36DA-1FCFA026F3D6}"/>
              </a:ext>
            </a:extLst>
          </p:cNvPr>
          <p:cNvSpPr>
            <a:spLocks noGrp="1"/>
          </p:cNvSpPr>
          <p:nvPr>
            <p:ph type="body" sz="quarter" idx="32"/>
          </p:nvPr>
        </p:nvSpPr>
        <p:spPr>
          <a:xfrm>
            <a:off x="8555288" y="319000"/>
            <a:ext cx="1903946" cy="5414715"/>
          </a:xfrm>
          <a:noFill/>
        </p:spPr>
        <p:txBody>
          <a:bodyPr lIns="0" tIns="0" rIns="0" bIns="0"/>
          <a:lstStyle>
            <a:lvl1pPr marL="95677" indent="-95677">
              <a:spcBef>
                <a:spcPts val="1063"/>
              </a:spcBef>
              <a:spcAft>
                <a:spcPts val="0"/>
              </a:spcAft>
              <a:buFont typeface="Arial Nova" panose="020B0604020202020204" pitchFamily="34" charset="0"/>
              <a:buChar char="•"/>
              <a:defRPr sz="1152" b="0" spc="-18" baseline="0"/>
            </a:lvl1pPr>
            <a:lvl2pPr marL="0" indent="0">
              <a:spcBef>
                <a:spcPts val="1595"/>
              </a:spcBef>
              <a:buFont typeface="Arial Nova" panose="020B0604020202020204" pitchFamily="34" charset="0"/>
              <a:buNone/>
              <a:defRPr sz="1152" b="1" spc="-18" baseline="0">
                <a:latin typeface="+mn-lt"/>
              </a:defRPr>
            </a:lvl2pPr>
            <a:lvl3pPr marL="0" indent="0">
              <a:spcBef>
                <a:spcPts val="1063"/>
              </a:spcBef>
              <a:buNone/>
              <a:defRPr sz="1152"/>
            </a:lvl3pPr>
            <a:lvl4pPr>
              <a:defRPr sz="974"/>
            </a:lvl4pPr>
            <a:lvl5pPr>
              <a:defRPr sz="974"/>
            </a:lvl5pPr>
          </a:lstStyle>
          <a:p>
            <a:pPr lvl="0"/>
            <a:r>
              <a:rPr lang="en-US"/>
              <a:t>Click to edit Master text styles</a:t>
            </a:r>
          </a:p>
          <a:p>
            <a:pPr lvl="1"/>
            <a:r>
              <a:rPr lang="en-US"/>
              <a:t>Second level</a:t>
            </a:r>
          </a:p>
        </p:txBody>
      </p:sp>
      <p:sp>
        <p:nvSpPr>
          <p:cNvPr id="2" name="Date Placeholder 1">
            <a:extLst>
              <a:ext uri="{FF2B5EF4-FFF2-40B4-BE49-F238E27FC236}">
                <a16:creationId xmlns:a16="http://schemas.microsoft.com/office/drawing/2014/main" id="{4093F4F1-8DE0-9675-8FE8-22284070F704}"/>
              </a:ext>
            </a:extLst>
          </p:cNvPr>
          <p:cNvSpPr>
            <a:spLocks noGrp="1"/>
          </p:cNvSpPr>
          <p:nvPr>
            <p:ph type="dt" sz="half" idx="33"/>
          </p:nvPr>
        </p:nvSpPr>
        <p:spPr>
          <a:xfrm>
            <a:off x="342115" y="1802350"/>
            <a:ext cx="1154675" cy="159500"/>
          </a:xfrm>
          <a:prstGeom prst="rect">
            <a:avLst/>
          </a:prstGeom>
        </p:spPr>
        <p:txBody>
          <a:bodyPr/>
          <a:lstStyle/>
          <a:p>
            <a:r>
              <a:rPr lang="en-US"/>
              <a:t>April 2023</a:t>
            </a:r>
            <a:endParaRPr lang="en-GB"/>
          </a:p>
        </p:txBody>
      </p:sp>
      <p:sp>
        <p:nvSpPr>
          <p:cNvPr id="3" name="Footer Placeholder 2">
            <a:extLst>
              <a:ext uri="{FF2B5EF4-FFF2-40B4-BE49-F238E27FC236}">
                <a16:creationId xmlns:a16="http://schemas.microsoft.com/office/drawing/2014/main" id="{F884A802-3A33-7886-B575-F2699F3A01E7}"/>
              </a:ext>
            </a:extLst>
          </p:cNvPr>
          <p:cNvSpPr>
            <a:spLocks noGrp="1"/>
          </p:cNvSpPr>
          <p:nvPr>
            <p:ph type="ftr" sz="quarter" idx="34"/>
          </p:nvPr>
        </p:nvSpPr>
        <p:spPr>
          <a:xfrm>
            <a:off x="341762" y="1958661"/>
            <a:ext cx="1154542" cy="1749405"/>
          </a:xfrm>
          <a:prstGeom prst="rect">
            <a:avLst/>
          </a:prstGeom>
        </p:spPr>
        <p:txBody>
          <a:bodyPr/>
          <a:lstStyle/>
          <a:p>
            <a:endParaRPr lang="en-GB"/>
          </a:p>
        </p:txBody>
      </p:sp>
      <p:sp>
        <p:nvSpPr>
          <p:cNvPr id="7" name="Slide Number Placeholder 6">
            <a:extLst>
              <a:ext uri="{FF2B5EF4-FFF2-40B4-BE49-F238E27FC236}">
                <a16:creationId xmlns:a16="http://schemas.microsoft.com/office/drawing/2014/main" id="{FE8294F2-20FD-64CD-F8C9-D70C89A45F8E}"/>
              </a:ext>
            </a:extLst>
          </p:cNvPr>
          <p:cNvSpPr>
            <a:spLocks noGrp="1"/>
          </p:cNvSpPr>
          <p:nvPr>
            <p:ph type="sldNum" sz="quarter" idx="35"/>
          </p:nvPr>
        </p:nvSpPr>
        <p:spPr/>
        <p:txBody>
          <a:bodyPr/>
          <a:lstStyle/>
          <a:p>
            <a:r>
              <a:rPr lang="en-GB"/>
              <a:t>Page </a:t>
            </a:r>
            <a:fld id="{12F85B76-E480-4901-BAB3-25AC276908A3}" type="slidenum">
              <a:rPr lang="en-GB" smtClean="0"/>
              <a:pPr/>
              <a:t>‹#›</a:t>
            </a:fld>
            <a:endParaRPr lang="en-GB"/>
          </a:p>
        </p:txBody>
      </p:sp>
      <p:cxnSp>
        <p:nvCxnSpPr>
          <p:cNvPr id="12" name="Straight Connector 11">
            <a:extLst>
              <a:ext uri="{FF2B5EF4-FFF2-40B4-BE49-F238E27FC236}">
                <a16:creationId xmlns:a16="http://schemas.microsoft.com/office/drawing/2014/main" id="{D8AB83A8-2BF6-9899-8D33-4AC81DE41FEA}"/>
              </a:ext>
            </a:extLst>
          </p:cNvPr>
          <p:cNvCxnSpPr/>
          <p:nvPr userDrawn="1"/>
        </p:nvCxnSpPr>
        <p:spPr>
          <a:xfrm>
            <a:off x="1832378" y="1688042"/>
            <a:ext cx="638536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502267D-B712-2EE2-E627-907D4C0CC1BC}"/>
              </a:ext>
            </a:extLst>
          </p:cNvPr>
          <p:cNvCxnSpPr/>
          <p:nvPr userDrawn="1"/>
        </p:nvCxnSpPr>
        <p:spPr>
          <a:xfrm>
            <a:off x="8401986" y="341829"/>
            <a:ext cx="0" cy="539806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389643"/>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preserve="1" userDrawn="1">
  <p:cSld name="History">
    <p:bg>
      <p:bgPr>
        <a:solidFill>
          <a:schemeClr val="accent1"/>
        </a:solidFill>
        <a:effectLst/>
      </p:bgPr>
    </p:bg>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6B253D75-D37B-26DE-1E24-3909A732E4F7}"/>
              </a:ext>
            </a:extLst>
          </p:cNvPr>
          <p:cNvSpPr>
            <a:spLocks noGrp="1"/>
          </p:cNvSpPr>
          <p:nvPr>
            <p:ph type="body" sz="quarter" idx="13"/>
          </p:nvPr>
        </p:nvSpPr>
        <p:spPr>
          <a:xfrm>
            <a:off x="1833979" y="296671"/>
            <a:ext cx="7877391" cy="718968"/>
          </a:xfrm>
        </p:spPr>
        <p:txBody>
          <a:bodyPr/>
          <a:lstStyle>
            <a:lvl1pPr marL="0" indent="0">
              <a:spcBef>
                <a:spcPts val="0"/>
              </a:spcBef>
              <a:buNone/>
              <a:defRPr sz="1595" b="1" spc="-18" baseline="0">
                <a:solidFill>
                  <a:schemeClr val="tx1"/>
                </a:solidFill>
              </a:defRPr>
            </a:lvl1pPr>
            <a:lvl2pPr marL="0" indent="0">
              <a:spcBef>
                <a:spcPts val="0"/>
              </a:spcBef>
              <a:buNone/>
              <a:defRPr sz="1595" spc="-18" baseline="0">
                <a:solidFill>
                  <a:schemeClr val="tx1"/>
                </a:solidFill>
              </a:defRPr>
            </a:lvl2pPr>
            <a:lvl3pPr marL="446494" indent="0">
              <a:buNone/>
              <a:defRPr>
                <a:solidFill>
                  <a:srgbClr val="FF0000"/>
                </a:solidFill>
              </a:defRPr>
            </a:lvl3pPr>
            <a:lvl4pPr marL="574063" indent="0">
              <a:buNone/>
              <a:defRPr>
                <a:solidFill>
                  <a:srgbClr val="FF0000"/>
                </a:solidFill>
              </a:defRPr>
            </a:lvl4pPr>
            <a:lvl5pPr marL="701633" indent="0">
              <a:buNone/>
              <a:defRPr>
                <a:solidFill>
                  <a:srgbClr val="FF0000"/>
                </a:solidFill>
              </a:defRPr>
            </a:lvl5pPr>
          </a:lstStyle>
          <a:p>
            <a:pPr lvl="0"/>
            <a:r>
              <a:rPr lang="en-US"/>
              <a:t>Click to edit Master text styles</a:t>
            </a:r>
          </a:p>
          <a:p>
            <a:pPr lvl="1"/>
            <a:r>
              <a:rPr lang="en-US"/>
              <a:t>Second level</a:t>
            </a:r>
          </a:p>
        </p:txBody>
      </p:sp>
      <p:sp>
        <p:nvSpPr>
          <p:cNvPr id="18" name="Text Placeholder 2">
            <a:extLst>
              <a:ext uri="{FF2B5EF4-FFF2-40B4-BE49-F238E27FC236}">
                <a16:creationId xmlns:a16="http://schemas.microsoft.com/office/drawing/2014/main" id="{136A61FA-F28E-64EE-D957-83795844E77A}"/>
              </a:ext>
            </a:extLst>
          </p:cNvPr>
          <p:cNvSpPr>
            <a:spLocks noGrp="1"/>
          </p:cNvSpPr>
          <p:nvPr>
            <p:ph type="body" sz="quarter" idx="24"/>
          </p:nvPr>
        </p:nvSpPr>
        <p:spPr>
          <a:xfrm>
            <a:off x="1833980" y="1660609"/>
            <a:ext cx="1154675" cy="2719860"/>
          </a:xfrm>
          <a:noFill/>
        </p:spPr>
        <p:txBody>
          <a:bodyPr lIns="0" tIns="0" rIns="0" bIns="0"/>
          <a:lstStyle>
            <a:lvl1pPr>
              <a:spcBef>
                <a:spcPts val="709"/>
              </a:spcBef>
              <a:spcAft>
                <a:spcPts val="0"/>
              </a:spcAft>
              <a:defRPr sz="974" b="1" spc="-18" baseline="0">
                <a:solidFill>
                  <a:schemeClr val="tx1"/>
                </a:solidFill>
              </a:defRPr>
            </a:lvl1pPr>
            <a:lvl2pPr marL="0" indent="0">
              <a:spcBef>
                <a:spcPts val="0"/>
              </a:spcBef>
              <a:buFont typeface="Arial Nova" panose="020B0604020202020204" pitchFamily="34" charset="0"/>
              <a:buNone/>
              <a:defRPr sz="974" b="0" spc="-18" baseline="0">
                <a:solidFill>
                  <a:schemeClr val="tx1"/>
                </a:solidFill>
                <a:latin typeface="+mn-lt"/>
              </a:defRPr>
            </a:lvl2pPr>
            <a:lvl3pPr marL="0" indent="0">
              <a:spcBef>
                <a:spcPts val="1063"/>
              </a:spcBef>
              <a:buNone/>
              <a:defRPr sz="1152"/>
            </a:lvl3pPr>
            <a:lvl4pPr>
              <a:defRPr sz="974"/>
            </a:lvl4pPr>
            <a:lvl5pPr>
              <a:defRPr sz="974"/>
            </a:lvl5pPr>
          </a:lstStyle>
          <a:p>
            <a:pPr lvl="0"/>
            <a:r>
              <a:rPr lang="en-US"/>
              <a:t>Click to edit Master text styles</a:t>
            </a:r>
          </a:p>
          <a:p>
            <a:pPr lvl="1"/>
            <a:r>
              <a:rPr lang="en-US"/>
              <a:t>Second level</a:t>
            </a:r>
          </a:p>
        </p:txBody>
      </p:sp>
      <p:pic>
        <p:nvPicPr>
          <p:cNvPr id="10" name="Graphic 9">
            <a:extLst>
              <a:ext uri="{FF2B5EF4-FFF2-40B4-BE49-F238E27FC236}">
                <a16:creationId xmlns:a16="http://schemas.microsoft.com/office/drawing/2014/main" id="{4E08D3B3-85F4-678A-41A5-55E051FDF60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833980" y="5509665"/>
            <a:ext cx="8624202" cy="224050"/>
          </a:xfrm>
          <a:prstGeom prst="rect">
            <a:avLst/>
          </a:prstGeom>
        </p:spPr>
      </p:pic>
      <p:sp>
        <p:nvSpPr>
          <p:cNvPr id="7" name="Text Placeholder 6">
            <a:extLst>
              <a:ext uri="{FF2B5EF4-FFF2-40B4-BE49-F238E27FC236}">
                <a16:creationId xmlns:a16="http://schemas.microsoft.com/office/drawing/2014/main" id="{CE6571BF-80E0-AF58-4BDF-DD0CD5D192A8}"/>
              </a:ext>
            </a:extLst>
          </p:cNvPr>
          <p:cNvSpPr>
            <a:spLocks noGrp="1"/>
          </p:cNvSpPr>
          <p:nvPr>
            <p:ph type="body" sz="quarter" idx="25" hasCustomPrompt="1"/>
          </p:nvPr>
        </p:nvSpPr>
        <p:spPr>
          <a:xfrm>
            <a:off x="1701072" y="3699625"/>
            <a:ext cx="895894" cy="1907487"/>
          </a:xfrm>
        </p:spPr>
        <p:txBody>
          <a:bodyPr vert="vert270"/>
          <a:lstStyle>
            <a:lvl1pPr>
              <a:defRPr sz="4430" spc="-177" baseline="0">
                <a:solidFill>
                  <a:schemeClr val="tx1"/>
                </a:solidFill>
                <a:latin typeface="+mj-lt"/>
              </a:defRPr>
            </a:lvl1pPr>
          </a:lstStyle>
          <a:p>
            <a:pPr lvl="0"/>
            <a:r>
              <a:rPr lang="en-US"/>
              <a:t>0000s</a:t>
            </a:r>
            <a:endParaRPr lang="en-GB"/>
          </a:p>
        </p:txBody>
      </p:sp>
      <p:cxnSp>
        <p:nvCxnSpPr>
          <p:cNvPr id="16" name="Straight Connector 15">
            <a:extLst>
              <a:ext uri="{FF2B5EF4-FFF2-40B4-BE49-F238E27FC236}">
                <a16:creationId xmlns:a16="http://schemas.microsoft.com/office/drawing/2014/main" id="{6DA01FE0-0E51-05AC-CC92-3723F5814499}"/>
              </a:ext>
            </a:extLst>
          </p:cNvPr>
          <p:cNvCxnSpPr/>
          <p:nvPr userDrawn="1"/>
        </p:nvCxnSpPr>
        <p:spPr>
          <a:xfrm>
            <a:off x="3157836" y="1688042"/>
            <a:ext cx="0" cy="38918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 Placeholder 2">
            <a:extLst>
              <a:ext uri="{FF2B5EF4-FFF2-40B4-BE49-F238E27FC236}">
                <a16:creationId xmlns:a16="http://schemas.microsoft.com/office/drawing/2014/main" id="{AEFDC2CA-944D-C74C-2272-AB97F8281463}"/>
              </a:ext>
            </a:extLst>
          </p:cNvPr>
          <p:cNvSpPr>
            <a:spLocks noGrp="1"/>
          </p:cNvSpPr>
          <p:nvPr>
            <p:ph type="body" sz="quarter" idx="26"/>
          </p:nvPr>
        </p:nvSpPr>
        <p:spPr>
          <a:xfrm>
            <a:off x="3327017" y="1660609"/>
            <a:ext cx="1154675" cy="2719860"/>
          </a:xfrm>
          <a:noFill/>
        </p:spPr>
        <p:txBody>
          <a:bodyPr lIns="0" tIns="0" rIns="0" bIns="0"/>
          <a:lstStyle>
            <a:lvl1pPr>
              <a:spcBef>
                <a:spcPts val="709"/>
              </a:spcBef>
              <a:spcAft>
                <a:spcPts val="0"/>
              </a:spcAft>
              <a:defRPr sz="974" b="1" spc="-18" baseline="0">
                <a:solidFill>
                  <a:schemeClr val="tx1"/>
                </a:solidFill>
              </a:defRPr>
            </a:lvl1pPr>
            <a:lvl2pPr marL="0" indent="0">
              <a:spcBef>
                <a:spcPts val="0"/>
              </a:spcBef>
              <a:buFont typeface="Arial Nova" panose="020B0604020202020204" pitchFamily="34" charset="0"/>
              <a:buNone/>
              <a:defRPr sz="974" b="0" spc="-18" baseline="0">
                <a:solidFill>
                  <a:schemeClr val="tx1"/>
                </a:solidFill>
                <a:latin typeface="+mn-lt"/>
              </a:defRPr>
            </a:lvl2pPr>
            <a:lvl3pPr marL="0" indent="0">
              <a:spcBef>
                <a:spcPts val="1063"/>
              </a:spcBef>
              <a:buNone/>
              <a:defRPr sz="1152"/>
            </a:lvl3pPr>
            <a:lvl4pPr>
              <a:defRPr sz="974"/>
            </a:lvl4pPr>
            <a:lvl5pPr>
              <a:defRPr sz="974"/>
            </a:lvl5pPr>
          </a:lstStyle>
          <a:p>
            <a:pPr lvl="0"/>
            <a:r>
              <a:rPr lang="en-US"/>
              <a:t>Click to edit Master text styles</a:t>
            </a:r>
          </a:p>
          <a:p>
            <a:pPr lvl="1"/>
            <a:r>
              <a:rPr lang="en-US"/>
              <a:t>Second level</a:t>
            </a:r>
          </a:p>
        </p:txBody>
      </p:sp>
      <p:cxnSp>
        <p:nvCxnSpPr>
          <p:cNvPr id="22" name="Straight Connector 21">
            <a:extLst>
              <a:ext uri="{FF2B5EF4-FFF2-40B4-BE49-F238E27FC236}">
                <a16:creationId xmlns:a16="http://schemas.microsoft.com/office/drawing/2014/main" id="{74AACAC6-3953-D668-EFF2-BD1AFF194013}"/>
              </a:ext>
            </a:extLst>
          </p:cNvPr>
          <p:cNvCxnSpPr/>
          <p:nvPr userDrawn="1"/>
        </p:nvCxnSpPr>
        <p:spPr>
          <a:xfrm>
            <a:off x="4650873" y="1688042"/>
            <a:ext cx="0" cy="38918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 Placeholder 2">
            <a:extLst>
              <a:ext uri="{FF2B5EF4-FFF2-40B4-BE49-F238E27FC236}">
                <a16:creationId xmlns:a16="http://schemas.microsoft.com/office/drawing/2014/main" id="{19CE6CD7-90EE-5465-0FC8-5B3DCCB89D53}"/>
              </a:ext>
            </a:extLst>
          </p:cNvPr>
          <p:cNvSpPr>
            <a:spLocks noGrp="1"/>
          </p:cNvSpPr>
          <p:nvPr>
            <p:ph type="body" sz="quarter" idx="27"/>
          </p:nvPr>
        </p:nvSpPr>
        <p:spPr>
          <a:xfrm>
            <a:off x="4820055" y="1660609"/>
            <a:ext cx="1154675" cy="2719860"/>
          </a:xfrm>
          <a:noFill/>
        </p:spPr>
        <p:txBody>
          <a:bodyPr lIns="0" tIns="0" rIns="0" bIns="0"/>
          <a:lstStyle>
            <a:lvl1pPr>
              <a:spcBef>
                <a:spcPts val="709"/>
              </a:spcBef>
              <a:spcAft>
                <a:spcPts val="0"/>
              </a:spcAft>
              <a:defRPr sz="974" b="1" spc="-18" baseline="0">
                <a:solidFill>
                  <a:schemeClr val="tx1"/>
                </a:solidFill>
              </a:defRPr>
            </a:lvl1pPr>
            <a:lvl2pPr marL="0" indent="0">
              <a:spcBef>
                <a:spcPts val="0"/>
              </a:spcBef>
              <a:buFont typeface="Arial Nova" panose="020B0604020202020204" pitchFamily="34" charset="0"/>
              <a:buNone/>
              <a:defRPr sz="974" b="0" spc="-18" baseline="0">
                <a:solidFill>
                  <a:schemeClr val="tx1"/>
                </a:solidFill>
                <a:latin typeface="+mn-lt"/>
              </a:defRPr>
            </a:lvl2pPr>
            <a:lvl3pPr marL="0" indent="0">
              <a:spcBef>
                <a:spcPts val="1063"/>
              </a:spcBef>
              <a:buNone/>
              <a:defRPr sz="1152"/>
            </a:lvl3pPr>
            <a:lvl4pPr>
              <a:defRPr sz="974"/>
            </a:lvl4pPr>
            <a:lvl5pPr>
              <a:defRPr sz="974"/>
            </a:lvl5pPr>
          </a:lstStyle>
          <a:p>
            <a:pPr lvl="0"/>
            <a:r>
              <a:rPr lang="en-US"/>
              <a:t>Click to edit Master text styles</a:t>
            </a:r>
          </a:p>
          <a:p>
            <a:pPr lvl="1"/>
            <a:r>
              <a:rPr lang="en-US"/>
              <a:t>Second level</a:t>
            </a:r>
          </a:p>
        </p:txBody>
      </p:sp>
      <p:cxnSp>
        <p:nvCxnSpPr>
          <p:cNvPr id="24" name="Straight Connector 23">
            <a:extLst>
              <a:ext uri="{FF2B5EF4-FFF2-40B4-BE49-F238E27FC236}">
                <a16:creationId xmlns:a16="http://schemas.microsoft.com/office/drawing/2014/main" id="{C8FBCC42-31FC-1CA5-10DC-3499D3F77B15}"/>
              </a:ext>
            </a:extLst>
          </p:cNvPr>
          <p:cNvCxnSpPr/>
          <p:nvPr userDrawn="1"/>
        </p:nvCxnSpPr>
        <p:spPr>
          <a:xfrm>
            <a:off x="6143911" y="1688042"/>
            <a:ext cx="0" cy="38918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Text Placeholder 2">
            <a:extLst>
              <a:ext uri="{FF2B5EF4-FFF2-40B4-BE49-F238E27FC236}">
                <a16:creationId xmlns:a16="http://schemas.microsoft.com/office/drawing/2014/main" id="{A46861E6-DFDF-B3F2-306A-6A168B2F3E02}"/>
              </a:ext>
            </a:extLst>
          </p:cNvPr>
          <p:cNvSpPr>
            <a:spLocks noGrp="1"/>
          </p:cNvSpPr>
          <p:nvPr>
            <p:ph type="body" sz="quarter" idx="28"/>
          </p:nvPr>
        </p:nvSpPr>
        <p:spPr>
          <a:xfrm>
            <a:off x="6313093" y="1660609"/>
            <a:ext cx="1154675" cy="2719860"/>
          </a:xfrm>
          <a:noFill/>
        </p:spPr>
        <p:txBody>
          <a:bodyPr lIns="0" tIns="0" rIns="0" bIns="0"/>
          <a:lstStyle>
            <a:lvl1pPr>
              <a:spcBef>
                <a:spcPts val="709"/>
              </a:spcBef>
              <a:spcAft>
                <a:spcPts val="0"/>
              </a:spcAft>
              <a:defRPr sz="974" b="1" spc="-18" baseline="0">
                <a:solidFill>
                  <a:schemeClr val="tx1"/>
                </a:solidFill>
              </a:defRPr>
            </a:lvl1pPr>
            <a:lvl2pPr marL="0" indent="0">
              <a:spcBef>
                <a:spcPts val="0"/>
              </a:spcBef>
              <a:buFont typeface="Arial Nova" panose="020B0604020202020204" pitchFamily="34" charset="0"/>
              <a:buNone/>
              <a:defRPr sz="974" b="0" spc="-18" baseline="0">
                <a:solidFill>
                  <a:schemeClr val="tx1"/>
                </a:solidFill>
                <a:latin typeface="+mn-lt"/>
              </a:defRPr>
            </a:lvl2pPr>
            <a:lvl3pPr marL="0" indent="0">
              <a:spcBef>
                <a:spcPts val="1063"/>
              </a:spcBef>
              <a:buNone/>
              <a:defRPr sz="1152"/>
            </a:lvl3pPr>
            <a:lvl4pPr>
              <a:defRPr sz="974"/>
            </a:lvl4pPr>
            <a:lvl5pPr>
              <a:defRPr sz="974"/>
            </a:lvl5pPr>
          </a:lstStyle>
          <a:p>
            <a:pPr lvl="0"/>
            <a:r>
              <a:rPr lang="en-US"/>
              <a:t>Click to edit Master text styles</a:t>
            </a:r>
          </a:p>
          <a:p>
            <a:pPr lvl="1"/>
            <a:r>
              <a:rPr lang="en-US"/>
              <a:t>Second level</a:t>
            </a:r>
          </a:p>
        </p:txBody>
      </p:sp>
      <p:cxnSp>
        <p:nvCxnSpPr>
          <p:cNvPr id="26" name="Straight Connector 25">
            <a:extLst>
              <a:ext uri="{FF2B5EF4-FFF2-40B4-BE49-F238E27FC236}">
                <a16:creationId xmlns:a16="http://schemas.microsoft.com/office/drawing/2014/main" id="{546792CC-A0F0-ED9A-44F4-1A87E5011DB6}"/>
              </a:ext>
            </a:extLst>
          </p:cNvPr>
          <p:cNvCxnSpPr/>
          <p:nvPr userDrawn="1"/>
        </p:nvCxnSpPr>
        <p:spPr>
          <a:xfrm>
            <a:off x="7636949" y="1688042"/>
            <a:ext cx="0" cy="38918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Text Placeholder 2">
            <a:extLst>
              <a:ext uri="{FF2B5EF4-FFF2-40B4-BE49-F238E27FC236}">
                <a16:creationId xmlns:a16="http://schemas.microsoft.com/office/drawing/2014/main" id="{926CFCB7-50AA-4C2B-9DC9-A63DC8F5FDAB}"/>
              </a:ext>
            </a:extLst>
          </p:cNvPr>
          <p:cNvSpPr>
            <a:spLocks noGrp="1"/>
          </p:cNvSpPr>
          <p:nvPr>
            <p:ph type="body" sz="quarter" idx="29"/>
          </p:nvPr>
        </p:nvSpPr>
        <p:spPr>
          <a:xfrm>
            <a:off x="7806130" y="1660609"/>
            <a:ext cx="1154675" cy="2719860"/>
          </a:xfrm>
          <a:noFill/>
        </p:spPr>
        <p:txBody>
          <a:bodyPr lIns="0" tIns="0" rIns="0" bIns="0"/>
          <a:lstStyle>
            <a:lvl1pPr>
              <a:spcBef>
                <a:spcPts val="709"/>
              </a:spcBef>
              <a:spcAft>
                <a:spcPts val="0"/>
              </a:spcAft>
              <a:defRPr sz="974" b="1" spc="-18" baseline="0">
                <a:solidFill>
                  <a:schemeClr val="tx1"/>
                </a:solidFill>
              </a:defRPr>
            </a:lvl1pPr>
            <a:lvl2pPr marL="0" indent="0">
              <a:spcBef>
                <a:spcPts val="0"/>
              </a:spcBef>
              <a:buFont typeface="Arial Nova" panose="020B0604020202020204" pitchFamily="34" charset="0"/>
              <a:buNone/>
              <a:defRPr sz="974" b="0" spc="-18" baseline="0">
                <a:solidFill>
                  <a:schemeClr val="tx1"/>
                </a:solidFill>
                <a:latin typeface="+mn-lt"/>
              </a:defRPr>
            </a:lvl2pPr>
            <a:lvl3pPr marL="0" indent="0">
              <a:spcBef>
                <a:spcPts val="1063"/>
              </a:spcBef>
              <a:buNone/>
              <a:defRPr sz="1152"/>
            </a:lvl3pPr>
            <a:lvl4pPr>
              <a:defRPr sz="974"/>
            </a:lvl4pPr>
            <a:lvl5pPr>
              <a:defRPr sz="974"/>
            </a:lvl5pPr>
          </a:lstStyle>
          <a:p>
            <a:pPr lvl="0"/>
            <a:r>
              <a:rPr lang="en-US"/>
              <a:t>Click to edit Master text styles</a:t>
            </a:r>
          </a:p>
          <a:p>
            <a:pPr lvl="1"/>
            <a:r>
              <a:rPr lang="en-US"/>
              <a:t>Second level</a:t>
            </a:r>
          </a:p>
        </p:txBody>
      </p:sp>
      <p:cxnSp>
        <p:nvCxnSpPr>
          <p:cNvPr id="28" name="Straight Connector 27">
            <a:extLst>
              <a:ext uri="{FF2B5EF4-FFF2-40B4-BE49-F238E27FC236}">
                <a16:creationId xmlns:a16="http://schemas.microsoft.com/office/drawing/2014/main" id="{384E01C7-21A6-3C6E-B533-C832A8359DAE}"/>
              </a:ext>
            </a:extLst>
          </p:cNvPr>
          <p:cNvCxnSpPr/>
          <p:nvPr userDrawn="1"/>
        </p:nvCxnSpPr>
        <p:spPr>
          <a:xfrm>
            <a:off x="9129986" y="1688042"/>
            <a:ext cx="0" cy="38918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Text Placeholder 2">
            <a:extLst>
              <a:ext uri="{FF2B5EF4-FFF2-40B4-BE49-F238E27FC236}">
                <a16:creationId xmlns:a16="http://schemas.microsoft.com/office/drawing/2014/main" id="{849FC379-8CEF-E473-2C37-BCAFAE83A56B}"/>
              </a:ext>
            </a:extLst>
          </p:cNvPr>
          <p:cNvSpPr>
            <a:spLocks noGrp="1"/>
          </p:cNvSpPr>
          <p:nvPr>
            <p:ph type="body" sz="quarter" idx="30"/>
          </p:nvPr>
        </p:nvSpPr>
        <p:spPr>
          <a:xfrm>
            <a:off x="9299170" y="1660609"/>
            <a:ext cx="1154675" cy="3397889"/>
          </a:xfrm>
          <a:noFill/>
        </p:spPr>
        <p:txBody>
          <a:bodyPr lIns="0" tIns="0" rIns="0" bIns="0"/>
          <a:lstStyle>
            <a:lvl1pPr>
              <a:spcBef>
                <a:spcPts val="709"/>
              </a:spcBef>
              <a:spcAft>
                <a:spcPts val="0"/>
              </a:spcAft>
              <a:defRPr sz="974" b="1" spc="-18" baseline="0">
                <a:solidFill>
                  <a:schemeClr val="tx1"/>
                </a:solidFill>
              </a:defRPr>
            </a:lvl1pPr>
            <a:lvl2pPr marL="0" indent="0">
              <a:spcBef>
                <a:spcPts val="0"/>
              </a:spcBef>
              <a:buFont typeface="Arial Nova" panose="020B0604020202020204" pitchFamily="34" charset="0"/>
              <a:buNone/>
              <a:defRPr sz="974" b="0" spc="-18" baseline="0">
                <a:solidFill>
                  <a:schemeClr val="tx1"/>
                </a:solidFill>
                <a:latin typeface="+mn-lt"/>
              </a:defRPr>
            </a:lvl2pPr>
            <a:lvl3pPr marL="0" indent="0">
              <a:spcBef>
                <a:spcPts val="1063"/>
              </a:spcBef>
              <a:buNone/>
              <a:defRPr sz="1152"/>
            </a:lvl3pPr>
            <a:lvl4pPr>
              <a:defRPr sz="974"/>
            </a:lvl4pPr>
            <a:lvl5pPr>
              <a:defRPr sz="974"/>
            </a:lvl5pPr>
          </a:lstStyle>
          <a:p>
            <a:pPr lvl="0"/>
            <a:r>
              <a:rPr lang="en-US"/>
              <a:t>Click to edit Master text styles</a:t>
            </a:r>
          </a:p>
          <a:p>
            <a:pPr lvl="1"/>
            <a:r>
              <a:rPr lang="en-US"/>
              <a:t>Second level</a:t>
            </a:r>
          </a:p>
        </p:txBody>
      </p:sp>
      <p:sp>
        <p:nvSpPr>
          <p:cNvPr id="31" name="Text Placeholder 6">
            <a:extLst>
              <a:ext uri="{FF2B5EF4-FFF2-40B4-BE49-F238E27FC236}">
                <a16:creationId xmlns:a16="http://schemas.microsoft.com/office/drawing/2014/main" id="{992F6A79-B151-46A1-B411-C31DE839E074}"/>
              </a:ext>
            </a:extLst>
          </p:cNvPr>
          <p:cNvSpPr>
            <a:spLocks noGrp="1"/>
          </p:cNvSpPr>
          <p:nvPr>
            <p:ph type="body" sz="quarter" idx="31" hasCustomPrompt="1"/>
          </p:nvPr>
        </p:nvSpPr>
        <p:spPr>
          <a:xfrm>
            <a:off x="3204804" y="3699625"/>
            <a:ext cx="895894" cy="1907487"/>
          </a:xfrm>
        </p:spPr>
        <p:txBody>
          <a:bodyPr vert="vert270"/>
          <a:lstStyle>
            <a:lvl1pPr>
              <a:defRPr sz="4430" spc="-177" baseline="0">
                <a:solidFill>
                  <a:schemeClr val="tx1"/>
                </a:solidFill>
                <a:latin typeface="+mj-lt"/>
              </a:defRPr>
            </a:lvl1pPr>
          </a:lstStyle>
          <a:p>
            <a:pPr lvl="0"/>
            <a:r>
              <a:rPr lang="en-US"/>
              <a:t>0000s</a:t>
            </a:r>
            <a:endParaRPr lang="en-GB"/>
          </a:p>
        </p:txBody>
      </p:sp>
      <p:sp>
        <p:nvSpPr>
          <p:cNvPr id="32" name="Text Placeholder 6">
            <a:extLst>
              <a:ext uri="{FF2B5EF4-FFF2-40B4-BE49-F238E27FC236}">
                <a16:creationId xmlns:a16="http://schemas.microsoft.com/office/drawing/2014/main" id="{C9E16879-7DEB-E03B-53A0-BFD8801CF49E}"/>
              </a:ext>
            </a:extLst>
          </p:cNvPr>
          <p:cNvSpPr>
            <a:spLocks noGrp="1"/>
          </p:cNvSpPr>
          <p:nvPr>
            <p:ph type="body" sz="quarter" idx="32" hasCustomPrompt="1"/>
          </p:nvPr>
        </p:nvSpPr>
        <p:spPr>
          <a:xfrm>
            <a:off x="4697479" y="3699625"/>
            <a:ext cx="895894" cy="1907487"/>
          </a:xfrm>
        </p:spPr>
        <p:txBody>
          <a:bodyPr vert="vert270"/>
          <a:lstStyle>
            <a:lvl1pPr>
              <a:defRPr sz="4430" spc="-177" baseline="0">
                <a:solidFill>
                  <a:schemeClr val="tx1"/>
                </a:solidFill>
                <a:latin typeface="+mj-lt"/>
              </a:defRPr>
            </a:lvl1pPr>
          </a:lstStyle>
          <a:p>
            <a:pPr lvl="0"/>
            <a:r>
              <a:rPr lang="en-US"/>
              <a:t>0000s</a:t>
            </a:r>
            <a:endParaRPr lang="en-GB"/>
          </a:p>
        </p:txBody>
      </p:sp>
      <p:sp>
        <p:nvSpPr>
          <p:cNvPr id="33" name="Text Placeholder 6">
            <a:extLst>
              <a:ext uri="{FF2B5EF4-FFF2-40B4-BE49-F238E27FC236}">
                <a16:creationId xmlns:a16="http://schemas.microsoft.com/office/drawing/2014/main" id="{4B5797DD-19CF-0608-6E77-8729DB5830A8}"/>
              </a:ext>
            </a:extLst>
          </p:cNvPr>
          <p:cNvSpPr>
            <a:spLocks noGrp="1"/>
          </p:cNvSpPr>
          <p:nvPr>
            <p:ph type="body" sz="quarter" idx="33" hasCustomPrompt="1"/>
          </p:nvPr>
        </p:nvSpPr>
        <p:spPr>
          <a:xfrm>
            <a:off x="6190153" y="3699625"/>
            <a:ext cx="895894" cy="1907487"/>
          </a:xfrm>
        </p:spPr>
        <p:txBody>
          <a:bodyPr vert="vert270"/>
          <a:lstStyle>
            <a:lvl1pPr>
              <a:defRPr sz="4430" spc="-177" baseline="0">
                <a:solidFill>
                  <a:schemeClr val="tx1"/>
                </a:solidFill>
                <a:latin typeface="+mj-lt"/>
              </a:defRPr>
            </a:lvl1pPr>
          </a:lstStyle>
          <a:p>
            <a:pPr lvl="0"/>
            <a:r>
              <a:rPr lang="en-US"/>
              <a:t>0000s</a:t>
            </a:r>
            <a:endParaRPr lang="en-GB"/>
          </a:p>
        </p:txBody>
      </p:sp>
      <p:sp>
        <p:nvSpPr>
          <p:cNvPr id="34" name="Text Placeholder 6">
            <a:extLst>
              <a:ext uri="{FF2B5EF4-FFF2-40B4-BE49-F238E27FC236}">
                <a16:creationId xmlns:a16="http://schemas.microsoft.com/office/drawing/2014/main" id="{8562D1B8-C110-900F-CAC0-7C8ECF205930}"/>
              </a:ext>
            </a:extLst>
          </p:cNvPr>
          <p:cNvSpPr>
            <a:spLocks noGrp="1"/>
          </p:cNvSpPr>
          <p:nvPr>
            <p:ph type="body" sz="quarter" idx="34" hasCustomPrompt="1"/>
          </p:nvPr>
        </p:nvSpPr>
        <p:spPr>
          <a:xfrm>
            <a:off x="7683190" y="3699625"/>
            <a:ext cx="895894" cy="1907487"/>
          </a:xfrm>
        </p:spPr>
        <p:txBody>
          <a:bodyPr vert="vert270"/>
          <a:lstStyle>
            <a:lvl1pPr>
              <a:defRPr sz="4430" spc="-177" baseline="0">
                <a:solidFill>
                  <a:schemeClr val="tx1"/>
                </a:solidFill>
                <a:latin typeface="+mj-lt"/>
              </a:defRPr>
            </a:lvl1pPr>
          </a:lstStyle>
          <a:p>
            <a:pPr lvl="0"/>
            <a:r>
              <a:rPr lang="en-US"/>
              <a:t>0000s</a:t>
            </a:r>
            <a:endParaRPr lang="en-GB"/>
          </a:p>
        </p:txBody>
      </p:sp>
      <p:sp>
        <p:nvSpPr>
          <p:cNvPr id="2" name="Date Placeholder 1">
            <a:extLst>
              <a:ext uri="{FF2B5EF4-FFF2-40B4-BE49-F238E27FC236}">
                <a16:creationId xmlns:a16="http://schemas.microsoft.com/office/drawing/2014/main" id="{E43F0B1C-4E9A-6A56-CA38-C2ED80E5CA33}"/>
              </a:ext>
            </a:extLst>
          </p:cNvPr>
          <p:cNvSpPr>
            <a:spLocks noGrp="1"/>
          </p:cNvSpPr>
          <p:nvPr>
            <p:ph type="dt" sz="half" idx="35"/>
          </p:nvPr>
        </p:nvSpPr>
        <p:spPr>
          <a:xfrm>
            <a:off x="342115" y="1802350"/>
            <a:ext cx="1154675" cy="159500"/>
          </a:xfrm>
          <a:prstGeom prst="rect">
            <a:avLst/>
          </a:prstGeom>
        </p:spPr>
        <p:txBody>
          <a:bodyPr/>
          <a:lstStyle/>
          <a:p>
            <a:r>
              <a:rPr lang="en-US"/>
              <a:t>April 2023</a:t>
            </a:r>
            <a:endParaRPr lang="en-GB"/>
          </a:p>
        </p:txBody>
      </p:sp>
      <p:sp>
        <p:nvSpPr>
          <p:cNvPr id="3" name="Footer Placeholder 2">
            <a:extLst>
              <a:ext uri="{FF2B5EF4-FFF2-40B4-BE49-F238E27FC236}">
                <a16:creationId xmlns:a16="http://schemas.microsoft.com/office/drawing/2014/main" id="{73E79E59-262C-A647-C5E4-32E6DC1D5AD4}"/>
              </a:ext>
            </a:extLst>
          </p:cNvPr>
          <p:cNvSpPr>
            <a:spLocks noGrp="1"/>
          </p:cNvSpPr>
          <p:nvPr>
            <p:ph type="ftr" sz="quarter" idx="36"/>
          </p:nvPr>
        </p:nvSpPr>
        <p:spPr>
          <a:xfrm>
            <a:off x="341762" y="1958661"/>
            <a:ext cx="1154542" cy="1749405"/>
          </a:xfrm>
          <a:prstGeom prst="rect">
            <a:avLst/>
          </a:prstGeom>
        </p:spPr>
        <p:txBody>
          <a:bodyPr/>
          <a:lstStyle/>
          <a:p>
            <a:endParaRPr lang="en-GB"/>
          </a:p>
        </p:txBody>
      </p:sp>
      <p:sp>
        <p:nvSpPr>
          <p:cNvPr id="8" name="Slide Number Placeholder 7">
            <a:extLst>
              <a:ext uri="{FF2B5EF4-FFF2-40B4-BE49-F238E27FC236}">
                <a16:creationId xmlns:a16="http://schemas.microsoft.com/office/drawing/2014/main" id="{7A9221E1-9164-318E-FEC4-9BF70C0B2C4C}"/>
              </a:ext>
            </a:extLst>
          </p:cNvPr>
          <p:cNvSpPr>
            <a:spLocks noGrp="1"/>
          </p:cNvSpPr>
          <p:nvPr>
            <p:ph type="sldNum" sz="quarter" idx="37"/>
          </p:nvPr>
        </p:nvSpPr>
        <p:spPr/>
        <p:txBody>
          <a:bodyPr/>
          <a:lstStyle/>
          <a:p>
            <a:r>
              <a:rPr lang="en-GB"/>
              <a:t>Page </a:t>
            </a:r>
            <a:fld id="{12F85B76-E480-4901-BAB3-25AC276908A3}" type="slidenum">
              <a:rPr lang="en-GB" smtClean="0"/>
              <a:pPr/>
              <a:t>‹#›</a:t>
            </a:fld>
            <a:endParaRPr lang="en-GB"/>
          </a:p>
        </p:txBody>
      </p:sp>
    </p:spTree>
    <p:extLst>
      <p:ext uri="{BB962C8B-B14F-4D97-AF65-F5344CB8AC3E}">
        <p14:creationId xmlns:p14="http://schemas.microsoft.com/office/powerpoint/2010/main" val="277853264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nd 3 columns">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a:xfrm>
            <a:off x="9823251" y="5592196"/>
            <a:ext cx="762000" cy="228600"/>
          </a:xfrm>
        </p:spPr>
        <p:txBody>
          <a:bodyPr/>
          <a:lstStyle>
            <a:lvl1pPr algn="r">
              <a:defRPr/>
            </a:lvl1pPr>
          </a:lstStyle>
          <a:p>
            <a:fld id="{F17889F7-7963-4A16-ADF8-FEE4D97DC541}" type="slidenum">
              <a:rPr lang="en-GB" smtClean="0"/>
              <a:pPr/>
              <a:t>‹#›</a:t>
            </a:fld>
            <a:endParaRPr lang="en-GB"/>
          </a:p>
        </p:txBody>
      </p:sp>
      <p:sp>
        <p:nvSpPr>
          <p:cNvPr id="12" name="Rectangle 34"/>
          <p:cNvSpPr>
            <a:spLocks noGrp="1" noChangeArrowheads="1"/>
          </p:cNvSpPr>
          <p:nvPr>
            <p:ph type="title" hasCustomPrompt="1"/>
          </p:nvPr>
        </p:nvSpPr>
        <p:spPr bwMode="auto">
          <a:xfrm>
            <a:off x="287338" y="302171"/>
            <a:ext cx="8605142" cy="463798"/>
          </a:xfrm>
          <a:prstGeom prst="rect">
            <a:avLst/>
          </a:prstGeom>
          <a:noFill/>
          <a:ln w="9525">
            <a:noFill/>
            <a:miter lim="800000"/>
            <a:headEnd/>
            <a:tailEnd/>
          </a:ln>
          <a:effectLst/>
        </p:spPr>
        <p:txBody>
          <a:bodyPr vert="horz" wrap="square" lIns="107970" tIns="53985" rIns="107970" bIns="53985" numCol="1" anchor="t" anchorCtr="0" compatLnSpc="1">
            <a:prstTxWarp prst="textNoShape">
              <a:avLst/>
            </a:prstTxWarp>
          </a:bodyPr>
          <a:lstStyle>
            <a:lvl1pPr>
              <a:defRPr/>
            </a:lvl1pPr>
          </a:lstStyle>
          <a:p>
            <a:r>
              <a:rPr lang="en-US" kern="0" dirty="0"/>
              <a:t>Your title – keep it short, size can vary between 14pt and 24pt</a:t>
            </a:r>
            <a:endParaRPr lang="en-GB" kern="0" dirty="0"/>
          </a:p>
        </p:txBody>
      </p:sp>
      <p:sp>
        <p:nvSpPr>
          <p:cNvPr id="11" name="Text Placeholder 2"/>
          <p:cNvSpPr>
            <a:spLocks noGrp="1"/>
          </p:cNvSpPr>
          <p:nvPr>
            <p:ph type="body" sz="quarter" idx="15" hasCustomPrompt="1"/>
          </p:nvPr>
        </p:nvSpPr>
        <p:spPr>
          <a:xfrm>
            <a:off x="287338" y="1022350"/>
            <a:ext cx="3097113" cy="4032250"/>
          </a:xfrm>
        </p:spPr>
        <p:txBody>
          <a:bodyPr/>
          <a:lstStyle>
            <a:lvl1pPr>
              <a:defRPr sz="1400"/>
            </a:lvl1pPr>
            <a:lvl3pPr marL="744174" indent="-215567">
              <a:buFont typeface="Arial" panose="020B0604020202020204" pitchFamily="34" charset="0"/>
              <a:buChar char="−"/>
              <a:defRPr/>
            </a:lvl3pPr>
          </a:lstStyle>
          <a:p>
            <a:r>
              <a:rPr lang="en-US" b="0" dirty="0"/>
              <a:t>SWIFT is a member-owned cooperative through which the financial world conducts its business operations with speed, certainty and confidence. More than 10,800 financial institutions and corporations in over 200 countries trust us every day to exchange millions of </a:t>
            </a:r>
            <a:r>
              <a:rPr lang="en-US" b="0" dirty="0" err="1"/>
              <a:t>standardised</a:t>
            </a:r>
            <a:r>
              <a:rPr lang="en-US" b="0" dirty="0"/>
              <a:t> financial messages.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3" name="Text Placeholder 2"/>
          <p:cNvSpPr>
            <a:spLocks noGrp="1"/>
          </p:cNvSpPr>
          <p:nvPr>
            <p:ph type="body" sz="quarter" idx="16" hasCustomPrompt="1"/>
          </p:nvPr>
        </p:nvSpPr>
        <p:spPr>
          <a:xfrm>
            <a:off x="3816499" y="1022251"/>
            <a:ext cx="3097113" cy="4032250"/>
          </a:xfrm>
        </p:spPr>
        <p:txBody>
          <a:bodyPr/>
          <a:lstStyle>
            <a:lvl1pPr>
              <a:defRPr sz="1400"/>
            </a:lvl1pPr>
            <a:lvl3pPr marL="744174" indent="-215567">
              <a:buFont typeface="Arial" panose="020B0604020202020204" pitchFamily="34" charset="0"/>
              <a:buChar char="−"/>
              <a:defRPr/>
            </a:lvl3pPr>
          </a:lstStyle>
          <a:p>
            <a:r>
              <a:rPr lang="en-US" b="0" dirty="0"/>
              <a:t>SWIFT is a member-owned cooperative through which the financial world conducts its business operations with speed, certainty and confidence. More than 10,800 financial institutions and corporations in over 200 countries trust us every day to exchange millions of </a:t>
            </a:r>
            <a:r>
              <a:rPr lang="en-US" b="0" dirty="0" err="1"/>
              <a:t>standardised</a:t>
            </a:r>
            <a:r>
              <a:rPr lang="en-US" b="0" dirty="0"/>
              <a:t> financial messages.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4" name="Text Placeholder 2"/>
          <p:cNvSpPr>
            <a:spLocks noGrp="1"/>
          </p:cNvSpPr>
          <p:nvPr>
            <p:ph type="body" sz="quarter" idx="17" hasCustomPrompt="1"/>
          </p:nvPr>
        </p:nvSpPr>
        <p:spPr>
          <a:xfrm>
            <a:off x="7399789" y="1022251"/>
            <a:ext cx="3097113" cy="4032250"/>
          </a:xfrm>
        </p:spPr>
        <p:txBody>
          <a:bodyPr/>
          <a:lstStyle>
            <a:lvl1pPr>
              <a:defRPr sz="1400"/>
            </a:lvl1pPr>
            <a:lvl3pPr marL="744174" indent="-215567">
              <a:buFont typeface="Arial" panose="020B0604020202020204" pitchFamily="34" charset="0"/>
              <a:buChar char="−"/>
              <a:defRPr/>
            </a:lvl3pPr>
          </a:lstStyle>
          <a:p>
            <a:r>
              <a:rPr lang="en-US" b="0" dirty="0"/>
              <a:t>SWIFT is a member-owned cooperative through which the financial world conducts its business operations with speed, certainty and confidence. More than 10,800 financial institutions and corporations in over 200 countries trust us every day to exchange millions of </a:t>
            </a:r>
            <a:r>
              <a:rPr lang="en-US" b="0" dirty="0" err="1"/>
              <a:t>standardised</a:t>
            </a:r>
            <a:r>
              <a:rPr lang="en-US" b="0" dirty="0"/>
              <a:t> financial messages.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6" name="Footer Placeholder 3"/>
          <p:cNvSpPr>
            <a:spLocks noGrp="1"/>
          </p:cNvSpPr>
          <p:nvPr>
            <p:ph type="ftr" sz="quarter" idx="10"/>
          </p:nvPr>
        </p:nvSpPr>
        <p:spPr>
          <a:xfrm>
            <a:off x="658292" y="5592196"/>
            <a:ext cx="8918847" cy="228600"/>
          </a:xfrm>
        </p:spPr>
        <p:txBody>
          <a:bodyPr/>
          <a:lstStyle>
            <a:lvl1pPr>
              <a:defRPr>
                <a:solidFill>
                  <a:schemeClr val="tx2"/>
                </a:solidFill>
              </a:defRPr>
            </a:lvl1pPr>
          </a:lstStyle>
          <a:p>
            <a:r>
              <a:rPr lang="en-US"/>
              <a:t>Global webinar for third-party providers</a:t>
            </a:r>
            <a:endParaRPr lang="en-GB" dirty="0"/>
          </a:p>
        </p:txBody>
      </p:sp>
    </p:spTree>
    <p:extLst>
      <p:ext uri="{BB962C8B-B14F-4D97-AF65-F5344CB8AC3E}">
        <p14:creationId xmlns:p14="http://schemas.microsoft.com/office/powerpoint/2010/main" val="1747921691"/>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showMasterSp="0" preserve="1" userDrawn="1">
  <p:cSld name="Our Big Numbers">
    <p:bg>
      <p:bgPr>
        <a:solidFill>
          <a:schemeClr val="tx1"/>
        </a:solidFill>
        <a:effectLst/>
      </p:bgPr>
    </p:bg>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6B253D75-D37B-26DE-1E24-3909A732E4F7}"/>
              </a:ext>
            </a:extLst>
          </p:cNvPr>
          <p:cNvSpPr>
            <a:spLocks noGrp="1"/>
          </p:cNvSpPr>
          <p:nvPr>
            <p:ph type="body" sz="quarter" idx="13"/>
          </p:nvPr>
        </p:nvSpPr>
        <p:spPr>
          <a:xfrm>
            <a:off x="1833979" y="296671"/>
            <a:ext cx="7877391" cy="718968"/>
          </a:xfrm>
        </p:spPr>
        <p:txBody>
          <a:bodyPr/>
          <a:lstStyle>
            <a:lvl1pPr marL="0" indent="0">
              <a:spcBef>
                <a:spcPts val="0"/>
              </a:spcBef>
              <a:buNone/>
              <a:defRPr sz="1595" b="1" spc="-18" baseline="0">
                <a:solidFill>
                  <a:schemeClr val="accent1"/>
                </a:solidFill>
              </a:defRPr>
            </a:lvl1pPr>
            <a:lvl2pPr marL="0" indent="0">
              <a:spcBef>
                <a:spcPts val="0"/>
              </a:spcBef>
              <a:buNone/>
              <a:defRPr sz="1595" spc="-18" baseline="0">
                <a:solidFill>
                  <a:schemeClr val="accent1"/>
                </a:solidFill>
              </a:defRPr>
            </a:lvl2pPr>
            <a:lvl3pPr marL="446494" indent="0">
              <a:buNone/>
              <a:defRPr>
                <a:solidFill>
                  <a:srgbClr val="FF0000"/>
                </a:solidFill>
              </a:defRPr>
            </a:lvl3pPr>
            <a:lvl4pPr marL="574063" indent="0">
              <a:buNone/>
              <a:defRPr>
                <a:solidFill>
                  <a:srgbClr val="FF0000"/>
                </a:solidFill>
              </a:defRPr>
            </a:lvl4pPr>
            <a:lvl5pPr marL="701633" indent="0">
              <a:buNone/>
              <a:defRPr>
                <a:solidFill>
                  <a:srgbClr val="FF0000"/>
                </a:solidFill>
              </a:defRPr>
            </a:lvl5pPr>
          </a:lstStyle>
          <a:p>
            <a:pPr lvl="0"/>
            <a:r>
              <a:rPr lang="en-US"/>
              <a:t>Click to edit Master text styles</a:t>
            </a:r>
          </a:p>
          <a:p>
            <a:pPr lvl="1"/>
            <a:r>
              <a:rPr lang="en-US"/>
              <a:t>Second level</a:t>
            </a:r>
          </a:p>
        </p:txBody>
      </p:sp>
      <p:sp>
        <p:nvSpPr>
          <p:cNvPr id="18" name="Text Placeholder 2">
            <a:extLst>
              <a:ext uri="{FF2B5EF4-FFF2-40B4-BE49-F238E27FC236}">
                <a16:creationId xmlns:a16="http://schemas.microsoft.com/office/drawing/2014/main" id="{136A61FA-F28E-64EE-D957-83795844E77A}"/>
              </a:ext>
            </a:extLst>
          </p:cNvPr>
          <p:cNvSpPr>
            <a:spLocks noGrp="1"/>
          </p:cNvSpPr>
          <p:nvPr>
            <p:ph type="body" sz="quarter" idx="24"/>
          </p:nvPr>
        </p:nvSpPr>
        <p:spPr>
          <a:xfrm>
            <a:off x="1833979" y="1660609"/>
            <a:ext cx="1908520" cy="1377866"/>
          </a:xfrm>
          <a:noFill/>
        </p:spPr>
        <p:txBody>
          <a:bodyPr lIns="0" tIns="0" rIns="0" bIns="0"/>
          <a:lstStyle>
            <a:lvl1pPr>
              <a:spcBef>
                <a:spcPts val="0"/>
              </a:spcBef>
              <a:spcAft>
                <a:spcPts val="0"/>
              </a:spcAft>
              <a:defRPr sz="1152" b="0" spc="-18" baseline="0">
                <a:solidFill>
                  <a:schemeClr val="accent1"/>
                </a:solidFill>
              </a:defRPr>
            </a:lvl1pPr>
            <a:lvl2pPr marL="0" indent="0">
              <a:spcBef>
                <a:spcPts val="0"/>
              </a:spcBef>
              <a:buFont typeface="Arial Nova" panose="020B0604020202020204" pitchFamily="34" charset="0"/>
              <a:buNone/>
              <a:defRPr sz="1152" b="0">
                <a:solidFill>
                  <a:schemeClr val="tx1"/>
                </a:solidFill>
                <a:latin typeface="+mn-lt"/>
              </a:defRPr>
            </a:lvl2pPr>
            <a:lvl3pPr marL="0" indent="0">
              <a:spcBef>
                <a:spcPts val="1063"/>
              </a:spcBef>
              <a:buNone/>
              <a:defRPr sz="1152"/>
            </a:lvl3pPr>
            <a:lvl4pPr>
              <a:defRPr sz="974"/>
            </a:lvl4pPr>
            <a:lvl5pPr>
              <a:defRPr sz="974"/>
            </a:lvl5pPr>
          </a:lstStyle>
          <a:p>
            <a:pPr lvl="0"/>
            <a:r>
              <a:rPr lang="en-US"/>
              <a:t>Click to edit Master text styles</a:t>
            </a:r>
          </a:p>
        </p:txBody>
      </p:sp>
      <p:sp>
        <p:nvSpPr>
          <p:cNvPr id="7" name="Text Placeholder 6">
            <a:extLst>
              <a:ext uri="{FF2B5EF4-FFF2-40B4-BE49-F238E27FC236}">
                <a16:creationId xmlns:a16="http://schemas.microsoft.com/office/drawing/2014/main" id="{CE6571BF-80E0-AF58-4BDF-DD0CD5D192A8}"/>
              </a:ext>
            </a:extLst>
          </p:cNvPr>
          <p:cNvSpPr>
            <a:spLocks noGrp="1"/>
          </p:cNvSpPr>
          <p:nvPr>
            <p:ph type="body" sz="quarter" idx="25" hasCustomPrompt="1"/>
          </p:nvPr>
        </p:nvSpPr>
        <p:spPr>
          <a:xfrm>
            <a:off x="1671125" y="2361853"/>
            <a:ext cx="895894" cy="3371862"/>
          </a:xfrm>
        </p:spPr>
        <p:txBody>
          <a:bodyPr vert="vert270"/>
          <a:lstStyle>
            <a:lvl1pPr>
              <a:defRPr sz="5670" spc="-177" baseline="0">
                <a:solidFill>
                  <a:schemeClr val="accent1"/>
                </a:solidFill>
                <a:latin typeface="+mj-lt"/>
              </a:defRPr>
            </a:lvl1pPr>
          </a:lstStyle>
          <a:p>
            <a:pPr lvl="0"/>
            <a:r>
              <a:rPr lang="en-US"/>
              <a:t>0000s</a:t>
            </a:r>
            <a:endParaRPr lang="en-GB"/>
          </a:p>
        </p:txBody>
      </p:sp>
      <p:cxnSp>
        <p:nvCxnSpPr>
          <p:cNvPr id="16" name="Straight Connector 15">
            <a:extLst>
              <a:ext uri="{FF2B5EF4-FFF2-40B4-BE49-F238E27FC236}">
                <a16:creationId xmlns:a16="http://schemas.microsoft.com/office/drawing/2014/main" id="{6DA01FE0-0E51-05AC-CC92-3723F5814499}"/>
              </a:ext>
            </a:extLst>
          </p:cNvPr>
          <p:cNvCxnSpPr>
            <a:cxnSpLocks/>
          </p:cNvCxnSpPr>
          <p:nvPr userDrawn="1"/>
        </p:nvCxnSpPr>
        <p:spPr>
          <a:xfrm>
            <a:off x="3907461" y="1688042"/>
            <a:ext cx="0" cy="4045673"/>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36" name="Text Placeholder 2">
            <a:extLst>
              <a:ext uri="{FF2B5EF4-FFF2-40B4-BE49-F238E27FC236}">
                <a16:creationId xmlns:a16="http://schemas.microsoft.com/office/drawing/2014/main" id="{D2F30AB9-0106-D038-CDA7-BA31440B2BA0}"/>
              </a:ext>
            </a:extLst>
          </p:cNvPr>
          <p:cNvSpPr>
            <a:spLocks noGrp="1"/>
          </p:cNvSpPr>
          <p:nvPr>
            <p:ph type="body" sz="quarter" idx="31"/>
          </p:nvPr>
        </p:nvSpPr>
        <p:spPr>
          <a:xfrm>
            <a:off x="4072424" y="1660609"/>
            <a:ext cx="1908520" cy="1377866"/>
          </a:xfrm>
          <a:noFill/>
        </p:spPr>
        <p:txBody>
          <a:bodyPr lIns="0" tIns="0" rIns="0" bIns="0"/>
          <a:lstStyle>
            <a:lvl1pPr>
              <a:spcBef>
                <a:spcPts val="0"/>
              </a:spcBef>
              <a:spcAft>
                <a:spcPts val="0"/>
              </a:spcAft>
              <a:defRPr sz="1152" b="0" spc="-18" baseline="0">
                <a:solidFill>
                  <a:schemeClr val="accent1"/>
                </a:solidFill>
              </a:defRPr>
            </a:lvl1pPr>
            <a:lvl2pPr marL="0" indent="0">
              <a:spcBef>
                <a:spcPts val="0"/>
              </a:spcBef>
              <a:buFont typeface="Arial Nova" panose="020B0604020202020204" pitchFamily="34" charset="0"/>
              <a:buNone/>
              <a:defRPr sz="1152" b="0">
                <a:solidFill>
                  <a:schemeClr val="tx1"/>
                </a:solidFill>
                <a:latin typeface="+mn-lt"/>
              </a:defRPr>
            </a:lvl2pPr>
            <a:lvl3pPr marL="0" indent="0">
              <a:spcBef>
                <a:spcPts val="1063"/>
              </a:spcBef>
              <a:buNone/>
              <a:defRPr sz="1152"/>
            </a:lvl3pPr>
            <a:lvl4pPr>
              <a:defRPr sz="974"/>
            </a:lvl4pPr>
            <a:lvl5pPr>
              <a:defRPr sz="974"/>
            </a:lvl5pPr>
          </a:lstStyle>
          <a:p>
            <a:pPr lvl="0"/>
            <a:r>
              <a:rPr lang="en-US"/>
              <a:t>Click to edit Master text styles</a:t>
            </a:r>
          </a:p>
        </p:txBody>
      </p:sp>
      <p:sp>
        <p:nvSpPr>
          <p:cNvPr id="37" name="Text Placeholder 6">
            <a:extLst>
              <a:ext uri="{FF2B5EF4-FFF2-40B4-BE49-F238E27FC236}">
                <a16:creationId xmlns:a16="http://schemas.microsoft.com/office/drawing/2014/main" id="{EE31216B-0CC3-0B7E-2BDC-A0B7755DA3EA}"/>
              </a:ext>
            </a:extLst>
          </p:cNvPr>
          <p:cNvSpPr>
            <a:spLocks noGrp="1"/>
          </p:cNvSpPr>
          <p:nvPr>
            <p:ph type="body" sz="quarter" idx="32" hasCustomPrompt="1"/>
          </p:nvPr>
        </p:nvSpPr>
        <p:spPr>
          <a:xfrm>
            <a:off x="3909569" y="2361853"/>
            <a:ext cx="895894" cy="3371862"/>
          </a:xfrm>
        </p:spPr>
        <p:txBody>
          <a:bodyPr vert="vert270"/>
          <a:lstStyle>
            <a:lvl1pPr>
              <a:defRPr sz="5670" spc="-177" baseline="0">
                <a:solidFill>
                  <a:schemeClr val="accent1"/>
                </a:solidFill>
                <a:latin typeface="+mj-lt"/>
              </a:defRPr>
            </a:lvl1pPr>
          </a:lstStyle>
          <a:p>
            <a:pPr lvl="0"/>
            <a:r>
              <a:rPr lang="en-US"/>
              <a:t>0000s</a:t>
            </a:r>
            <a:endParaRPr lang="en-GB"/>
          </a:p>
        </p:txBody>
      </p:sp>
      <p:sp>
        <p:nvSpPr>
          <p:cNvPr id="38" name="Text Placeholder 2">
            <a:extLst>
              <a:ext uri="{FF2B5EF4-FFF2-40B4-BE49-F238E27FC236}">
                <a16:creationId xmlns:a16="http://schemas.microsoft.com/office/drawing/2014/main" id="{5F8888B1-E483-C66B-E487-F1F7283334EF}"/>
              </a:ext>
            </a:extLst>
          </p:cNvPr>
          <p:cNvSpPr>
            <a:spLocks noGrp="1"/>
          </p:cNvSpPr>
          <p:nvPr>
            <p:ph type="body" sz="quarter" idx="33"/>
          </p:nvPr>
        </p:nvSpPr>
        <p:spPr>
          <a:xfrm>
            <a:off x="6316259" y="1660609"/>
            <a:ext cx="1908520" cy="1377866"/>
          </a:xfrm>
          <a:noFill/>
        </p:spPr>
        <p:txBody>
          <a:bodyPr lIns="0" tIns="0" rIns="0" bIns="0"/>
          <a:lstStyle>
            <a:lvl1pPr>
              <a:spcBef>
                <a:spcPts val="0"/>
              </a:spcBef>
              <a:spcAft>
                <a:spcPts val="0"/>
              </a:spcAft>
              <a:defRPr sz="1152" b="0" spc="-18" baseline="0">
                <a:solidFill>
                  <a:schemeClr val="accent1"/>
                </a:solidFill>
              </a:defRPr>
            </a:lvl1pPr>
            <a:lvl2pPr marL="0" indent="0">
              <a:spcBef>
                <a:spcPts val="0"/>
              </a:spcBef>
              <a:buFont typeface="Arial Nova" panose="020B0604020202020204" pitchFamily="34" charset="0"/>
              <a:buNone/>
              <a:defRPr sz="1152" b="0">
                <a:solidFill>
                  <a:schemeClr val="tx1"/>
                </a:solidFill>
                <a:latin typeface="+mn-lt"/>
              </a:defRPr>
            </a:lvl2pPr>
            <a:lvl3pPr marL="0" indent="0">
              <a:spcBef>
                <a:spcPts val="1063"/>
              </a:spcBef>
              <a:buNone/>
              <a:defRPr sz="1152"/>
            </a:lvl3pPr>
            <a:lvl4pPr>
              <a:defRPr sz="974"/>
            </a:lvl4pPr>
            <a:lvl5pPr>
              <a:defRPr sz="974"/>
            </a:lvl5pPr>
          </a:lstStyle>
          <a:p>
            <a:pPr lvl="0"/>
            <a:r>
              <a:rPr lang="en-US"/>
              <a:t>Click to edit Master text styles</a:t>
            </a:r>
          </a:p>
        </p:txBody>
      </p:sp>
      <p:sp>
        <p:nvSpPr>
          <p:cNvPr id="39" name="Text Placeholder 6">
            <a:extLst>
              <a:ext uri="{FF2B5EF4-FFF2-40B4-BE49-F238E27FC236}">
                <a16:creationId xmlns:a16="http://schemas.microsoft.com/office/drawing/2014/main" id="{C9F6AFD7-2B8F-808A-3116-2A7958183EA2}"/>
              </a:ext>
            </a:extLst>
          </p:cNvPr>
          <p:cNvSpPr>
            <a:spLocks noGrp="1"/>
          </p:cNvSpPr>
          <p:nvPr>
            <p:ph type="body" sz="quarter" idx="34" hasCustomPrompt="1"/>
          </p:nvPr>
        </p:nvSpPr>
        <p:spPr>
          <a:xfrm>
            <a:off x="6153405" y="2361853"/>
            <a:ext cx="895894" cy="3371862"/>
          </a:xfrm>
        </p:spPr>
        <p:txBody>
          <a:bodyPr vert="vert270"/>
          <a:lstStyle>
            <a:lvl1pPr>
              <a:defRPr sz="5670" spc="-177" baseline="0">
                <a:solidFill>
                  <a:schemeClr val="accent1"/>
                </a:solidFill>
                <a:latin typeface="+mj-lt"/>
              </a:defRPr>
            </a:lvl1pPr>
          </a:lstStyle>
          <a:p>
            <a:pPr lvl="0"/>
            <a:r>
              <a:rPr lang="en-US"/>
              <a:t>0000s</a:t>
            </a:r>
            <a:endParaRPr lang="en-GB"/>
          </a:p>
        </p:txBody>
      </p:sp>
      <p:sp>
        <p:nvSpPr>
          <p:cNvPr id="40" name="Text Placeholder 2">
            <a:extLst>
              <a:ext uri="{FF2B5EF4-FFF2-40B4-BE49-F238E27FC236}">
                <a16:creationId xmlns:a16="http://schemas.microsoft.com/office/drawing/2014/main" id="{D8B5DD5C-C3A4-EFC9-8B46-5B904855CFF3}"/>
              </a:ext>
            </a:extLst>
          </p:cNvPr>
          <p:cNvSpPr>
            <a:spLocks noGrp="1"/>
          </p:cNvSpPr>
          <p:nvPr>
            <p:ph type="body" sz="quarter" idx="35"/>
          </p:nvPr>
        </p:nvSpPr>
        <p:spPr>
          <a:xfrm>
            <a:off x="8549662" y="1660609"/>
            <a:ext cx="1908520" cy="1377866"/>
          </a:xfrm>
          <a:noFill/>
        </p:spPr>
        <p:txBody>
          <a:bodyPr lIns="0" tIns="0" rIns="0" bIns="0"/>
          <a:lstStyle>
            <a:lvl1pPr>
              <a:spcBef>
                <a:spcPts val="0"/>
              </a:spcBef>
              <a:spcAft>
                <a:spcPts val="0"/>
              </a:spcAft>
              <a:defRPr sz="1152" b="0" spc="-18" baseline="0">
                <a:solidFill>
                  <a:schemeClr val="accent1"/>
                </a:solidFill>
              </a:defRPr>
            </a:lvl1pPr>
            <a:lvl2pPr marL="0" indent="0">
              <a:spcBef>
                <a:spcPts val="0"/>
              </a:spcBef>
              <a:buFont typeface="Arial Nova" panose="020B0604020202020204" pitchFamily="34" charset="0"/>
              <a:buNone/>
              <a:defRPr sz="1152" b="0">
                <a:solidFill>
                  <a:schemeClr val="tx1"/>
                </a:solidFill>
                <a:latin typeface="+mn-lt"/>
              </a:defRPr>
            </a:lvl2pPr>
            <a:lvl3pPr marL="0" indent="0">
              <a:spcBef>
                <a:spcPts val="1063"/>
              </a:spcBef>
              <a:buNone/>
              <a:defRPr sz="1152"/>
            </a:lvl3pPr>
            <a:lvl4pPr>
              <a:defRPr sz="974"/>
            </a:lvl4pPr>
            <a:lvl5pPr>
              <a:defRPr sz="974"/>
            </a:lvl5pPr>
          </a:lstStyle>
          <a:p>
            <a:pPr lvl="0"/>
            <a:r>
              <a:rPr lang="en-US"/>
              <a:t>Click to edit Master text styles</a:t>
            </a:r>
          </a:p>
        </p:txBody>
      </p:sp>
      <p:sp>
        <p:nvSpPr>
          <p:cNvPr id="41" name="Text Placeholder 6">
            <a:extLst>
              <a:ext uri="{FF2B5EF4-FFF2-40B4-BE49-F238E27FC236}">
                <a16:creationId xmlns:a16="http://schemas.microsoft.com/office/drawing/2014/main" id="{349100B2-1026-27A0-51E3-9141CAC47C03}"/>
              </a:ext>
            </a:extLst>
          </p:cNvPr>
          <p:cNvSpPr>
            <a:spLocks noGrp="1"/>
          </p:cNvSpPr>
          <p:nvPr>
            <p:ph type="body" sz="quarter" idx="36" hasCustomPrompt="1"/>
          </p:nvPr>
        </p:nvSpPr>
        <p:spPr>
          <a:xfrm>
            <a:off x="8386808" y="2361853"/>
            <a:ext cx="895894" cy="3371862"/>
          </a:xfrm>
        </p:spPr>
        <p:txBody>
          <a:bodyPr vert="vert270"/>
          <a:lstStyle>
            <a:lvl1pPr>
              <a:defRPr sz="5670" spc="-177" baseline="0">
                <a:solidFill>
                  <a:schemeClr val="accent1"/>
                </a:solidFill>
                <a:latin typeface="+mj-lt"/>
              </a:defRPr>
            </a:lvl1pPr>
          </a:lstStyle>
          <a:p>
            <a:pPr lvl="0"/>
            <a:r>
              <a:rPr lang="en-US"/>
              <a:t>0000s</a:t>
            </a:r>
            <a:endParaRPr lang="en-GB"/>
          </a:p>
        </p:txBody>
      </p:sp>
      <p:cxnSp>
        <p:nvCxnSpPr>
          <p:cNvPr id="42" name="Straight Connector 41">
            <a:extLst>
              <a:ext uri="{FF2B5EF4-FFF2-40B4-BE49-F238E27FC236}">
                <a16:creationId xmlns:a16="http://schemas.microsoft.com/office/drawing/2014/main" id="{F40E4085-2360-6382-AB08-72F8421189ED}"/>
              </a:ext>
            </a:extLst>
          </p:cNvPr>
          <p:cNvCxnSpPr>
            <a:cxnSpLocks/>
          </p:cNvCxnSpPr>
          <p:nvPr userDrawn="1"/>
        </p:nvCxnSpPr>
        <p:spPr>
          <a:xfrm>
            <a:off x="8387221" y="1688042"/>
            <a:ext cx="0" cy="4045673"/>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258B59C7-01D4-6C70-EDBD-962DE7674BA6}"/>
              </a:ext>
            </a:extLst>
          </p:cNvPr>
          <p:cNvCxnSpPr>
            <a:cxnSpLocks/>
          </p:cNvCxnSpPr>
          <p:nvPr userDrawn="1"/>
        </p:nvCxnSpPr>
        <p:spPr>
          <a:xfrm>
            <a:off x="6148601" y="1688042"/>
            <a:ext cx="0" cy="4045673"/>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pic>
        <p:nvPicPr>
          <p:cNvPr id="44" name="Graphic 43">
            <a:extLst>
              <a:ext uri="{FF2B5EF4-FFF2-40B4-BE49-F238E27FC236}">
                <a16:creationId xmlns:a16="http://schemas.microsoft.com/office/drawing/2014/main" id="{2CCE3FF7-89BE-5449-7548-14AE625DF26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41762" y="5370341"/>
            <a:ext cx="1065570" cy="365227"/>
          </a:xfrm>
          <a:prstGeom prst="rect">
            <a:avLst/>
          </a:prstGeom>
        </p:spPr>
      </p:pic>
      <p:cxnSp>
        <p:nvCxnSpPr>
          <p:cNvPr id="45" name="Straight Connector 44">
            <a:extLst>
              <a:ext uri="{FF2B5EF4-FFF2-40B4-BE49-F238E27FC236}">
                <a16:creationId xmlns:a16="http://schemas.microsoft.com/office/drawing/2014/main" id="{1546A589-D4E5-8D52-E25B-9F0FC6319AB0}"/>
              </a:ext>
            </a:extLst>
          </p:cNvPr>
          <p:cNvCxnSpPr>
            <a:cxnSpLocks/>
          </p:cNvCxnSpPr>
          <p:nvPr userDrawn="1"/>
        </p:nvCxnSpPr>
        <p:spPr>
          <a:xfrm>
            <a:off x="1665208" y="341829"/>
            <a:ext cx="0" cy="5393739"/>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6A41AB60-C3DA-A5FB-D328-69E272E6B447}"/>
              </a:ext>
            </a:extLst>
          </p:cNvPr>
          <p:cNvCxnSpPr/>
          <p:nvPr userDrawn="1"/>
        </p:nvCxnSpPr>
        <p:spPr>
          <a:xfrm>
            <a:off x="341762" y="1683821"/>
            <a:ext cx="1154675"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 name="Date Placeholder 1">
            <a:extLst>
              <a:ext uri="{FF2B5EF4-FFF2-40B4-BE49-F238E27FC236}">
                <a16:creationId xmlns:a16="http://schemas.microsoft.com/office/drawing/2014/main" id="{9142F7C8-2A0E-297C-E6EB-9C15BFB39B0F}"/>
              </a:ext>
            </a:extLst>
          </p:cNvPr>
          <p:cNvSpPr>
            <a:spLocks noGrp="1"/>
          </p:cNvSpPr>
          <p:nvPr>
            <p:ph type="dt" sz="half" idx="37"/>
          </p:nvPr>
        </p:nvSpPr>
        <p:spPr>
          <a:xfrm>
            <a:off x="342115" y="1802350"/>
            <a:ext cx="1154675" cy="159500"/>
          </a:xfrm>
          <a:prstGeom prst="rect">
            <a:avLst/>
          </a:prstGeom>
        </p:spPr>
        <p:txBody>
          <a:bodyPr/>
          <a:lstStyle>
            <a:lvl1pPr>
              <a:defRPr>
                <a:solidFill>
                  <a:schemeClr val="accent1"/>
                </a:solidFill>
              </a:defRPr>
            </a:lvl1pPr>
          </a:lstStyle>
          <a:p>
            <a:r>
              <a:rPr lang="en-US"/>
              <a:t>April 2023</a:t>
            </a:r>
            <a:endParaRPr lang="en-GB"/>
          </a:p>
        </p:txBody>
      </p:sp>
      <p:sp>
        <p:nvSpPr>
          <p:cNvPr id="3" name="Footer Placeholder 2">
            <a:extLst>
              <a:ext uri="{FF2B5EF4-FFF2-40B4-BE49-F238E27FC236}">
                <a16:creationId xmlns:a16="http://schemas.microsoft.com/office/drawing/2014/main" id="{9919C1DD-076A-1DEC-8730-C87EFA332702}"/>
              </a:ext>
            </a:extLst>
          </p:cNvPr>
          <p:cNvSpPr>
            <a:spLocks noGrp="1"/>
          </p:cNvSpPr>
          <p:nvPr>
            <p:ph type="ftr" sz="quarter" idx="38"/>
          </p:nvPr>
        </p:nvSpPr>
        <p:spPr>
          <a:xfrm>
            <a:off x="341762" y="1958661"/>
            <a:ext cx="1154542" cy="1749405"/>
          </a:xfrm>
          <a:prstGeom prst="rect">
            <a:avLst/>
          </a:prstGeom>
        </p:spPr>
        <p:txBody>
          <a:bodyPr/>
          <a:lstStyle>
            <a:lvl1pPr>
              <a:defRPr>
                <a:solidFill>
                  <a:schemeClr val="accent1"/>
                </a:solidFill>
              </a:defRPr>
            </a:lvl1pPr>
          </a:lstStyle>
          <a:p>
            <a:endParaRPr lang="en-GB"/>
          </a:p>
        </p:txBody>
      </p:sp>
      <p:sp>
        <p:nvSpPr>
          <p:cNvPr id="8" name="Slide Number Placeholder 7">
            <a:extLst>
              <a:ext uri="{FF2B5EF4-FFF2-40B4-BE49-F238E27FC236}">
                <a16:creationId xmlns:a16="http://schemas.microsoft.com/office/drawing/2014/main" id="{3D992FC4-6A57-837F-A993-4044BBD56002}"/>
              </a:ext>
            </a:extLst>
          </p:cNvPr>
          <p:cNvSpPr>
            <a:spLocks noGrp="1"/>
          </p:cNvSpPr>
          <p:nvPr>
            <p:ph type="sldNum" sz="quarter" idx="39"/>
          </p:nvPr>
        </p:nvSpPr>
        <p:spPr/>
        <p:txBody>
          <a:bodyPr/>
          <a:lstStyle>
            <a:lvl1pPr>
              <a:defRPr>
                <a:solidFill>
                  <a:schemeClr val="accent1"/>
                </a:solidFill>
              </a:defRPr>
            </a:lvl1pPr>
          </a:lstStyle>
          <a:p>
            <a:r>
              <a:rPr lang="en-GB"/>
              <a:t>Page </a:t>
            </a:r>
            <a:fld id="{12F85B76-E480-4901-BAB3-25AC276908A3}" type="slidenum">
              <a:rPr lang="en-GB" smtClean="0"/>
              <a:pPr/>
              <a:t>‹#›</a:t>
            </a:fld>
            <a:endParaRPr lang="en-GB"/>
          </a:p>
        </p:txBody>
      </p:sp>
    </p:spTree>
    <p:extLst>
      <p:ext uri="{BB962C8B-B14F-4D97-AF65-F5344CB8AC3E}">
        <p14:creationId xmlns:p14="http://schemas.microsoft.com/office/powerpoint/2010/main" val="3163769539"/>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6B253D75-D37B-26DE-1E24-3909A732E4F7}"/>
              </a:ext>
            </a:extLst>
          </p:cNvPr>
          <p:cNvSpPr>
            <a:spLocks noGrp="1"/>
          </p:cNvSpPr>
          <p:nvPr>
            <p:ph type="body" sz="quarter" idx="13"/>
          </p:nvPr>
        </p:nvSpPr>
        <p:spPr>
          <a:xfrm>
            <a:off x="1833979" y="296671"/>
            <a:ext cx="7877391" cy="718968"/>
          </a:xfrm>
        </p:spPr>
        <p:txBody>
          <a:bodyPr/>
          <a:lstStyle>
            <a:lvl1pPr marL="0" indent="0">
              <a:spcBef>
                <a:spcPts val="0"/>
              </a:spcBef>
              <a:buNone/>
              <a:defRPr sz="1595" b="1" spc="-18" baseline="0">
                <a:solidFill>
                  <a:schemeClr val="tx1"/>
                </a:solidFill>
              </a:defRPr>
            </a:lvl1pPr>
            <a:lvl2pPr marL="0" indent="0">
              <a:spcBef>
                <a:spcPts val="0"/>
              </a:spcBef>
              <a:buNone/>
              <a:defRPr sz="1595" spc="-18" baseline="0">
                <a:solidFill>
                  <a:schemeClr val="tx1"/>
                </a:solidFill>
              </a:defRPr>
            </a:lvl2pPr>
            <a:lvl3pPr marL="446494" indent="0">
              <a:buNone/>
              <a:defRPr>
                <a:solidFill>
                  <a:srgbClr val="FF0000"/>
                </a:solidFill>
              </a:defRPr>
            </a:lvl3pPr>
            <a:lvl4pPr marL="574063" indent="0">
              <a:buNone/>
              <a:defRPr>
                <a:solidFill>
                  <a:srgbClr val="FF0000"/>
                </a:solidFill>
              </a:defRPr>
            </a:lvl4pPr>
            <a:lvl5pPr marL="701633" indent="0">
              <a:buNone/>
              <a:defRPr>
                <a:solidFill>
                  <a:srgbClr val="FF0000"/>
                </a:solidFill>
              </a:defRPr>
            </a:lvl5pPr>
          </a:lstStyle>
          <a:p>
            <a:pPr lvl="0"/>
            <a:r>
              <a:rPr lang="en-US"/>
              <a:t>Click to edit Master text styles</a:t>
            </a:r>
          </a:p>
          <a:p>
            <a:pPr lvl="1"/>
            <a:r>
              <a:rPr lang="en-US"/>
              <a:t>Second level</a:t>
            </a:r>
          </a:p>
        </p:txBody>
      </p:sp>
      <p:sp>
        <p:nvSpPr>
          <p:cNvPr id="2" name="Date Placeholder 1">
            <a:extLst>
              <a:ext uri="{FF2B5EF4-FFF2-40B4-BE49-F238E27FC236}">
                <a16:creationId xmlns:a16="http://schemas.microsoft.com/office/drawing/2014/main" id="{13667AEA-69D8-97B0-3DD6-37AD5AE3CF2D}"/>
              </a:ext>
            </a:extLst>
          </p:cNvPr>
          <p:cNvSpPr>
            <a:spLocks noGrp="1"/>
          </p:cNvSpPr>
          <p:nvPr>
            <p:ph type="dt" sz="half" idx="14"/>
          </p:nvPr>
        </p:nvSpPr>
        <p:spPr>
          <a:xfrm>
            <a:off x="342115" y="1802350"/>
            <a:ext cx="1154675" cy="159500"/>
          </a:xfrm>
          <a:prstGeom prst="rect">
            <a:avLst/>
          </a:prstGeom>
        </p:spPr>
        <p:txBody>
          <a:bodyPr/>
          <a:lstStyle/>
          <a:p>
            <a:r>
              <a:rPr lang="en-US"/>
              <a:t>April 2023</a:t>
            </a:r>
            <a:endParaRPr lang="en-GB"/>
          </a:p>
        </p:txBody>
      </p:sp>
      <p:sp>
        <p:nvSpPr>
          <p:cNvPr id="3" name="Footer Placeholder 2">
            <a:extLst>
              <a:ext uri="{FF2B5EF4-FFF2-40B4-BE49-F238E27FC236}">
                <a16:creationId xmlns:a16="http://schemas.microsoft.com/office/drawing/2014/main" id="{4A73DED2-2DAB-640B-A7E0-366B520DFAA2}"/>
              </a:ext>
            </a:extLst>
          </p:cNvPr>
          <p:cNvSpPr>
            <a:spLocks noGrp="1"/>
          </p:cNvSpPr>
          <p:nvPr>
            <p:ph type="ftr" sz="quarter" idx="15"/>
          </p:nvPr>
        </p:nvSpPr>
        <p:spPr>
          <a:xfrm>
            <a:off x="341762" y="1958661"/>
            <a:ext cx="1154542" cy="1749405"/>
          </a:xfrm>
          <a:prstGeom prst="rect">
            <a:avLst/>
          </a:prstGeom>
        </p:spPr>
        <p:txBody>
          <a:bodyPr/>
          <a:lstStyle/>
          <a:p>
            <a:endParaRPr lang="en-GB"/>
          </a:p>
        </p:txBody>
      </p:sp>
      <p:sp>
        <p:nvSpPr>
          <p:cNvPr id="7" name="Slide Number Placeholder 6">
            <a:extLst>
              <a:ext uri="{FF2B5EF4-FFF2-40B4-BE49-F238E27FC236}">
                <a16:creationId xmlns:a16="http://schemas.microsoft.com/office/drawing/2014/main" id="{7E2334A7-4F61-D9F2-7A51-C4AE5038A291}"/>
              </a:ext>
            </a:extLst>
          </p:cNvPr>
          <p:cNvSpPr>
            <a:spLocks noGrp="1"/>
          </p:cNvSpPr>
          <p:nvPr>
            <p:ph type="sldNum" sz="quarter" idx="16"/>
          </p:nvPr>
        </p:nvSpPr>
        <p:spPr/>
        <p:txBody>
          <a:bodyPr/>
          <a:lstStyle/>
          <a:p>
            <a:r>
              <a:rPr lang="en-GB"/>
              <a:t>Page </a:t>
            </a:r>
            <a:fld id="{12F85B76-E480-4901-BAB3-25AC276908A3}" type="slidenum">
              <a:rPr lang="en-GB" smtClean="0"/>
              <a:pPr/>
              <a:t>‹#›</a:t>
            </a:fld>
            <a:endParaRPr lang="en-GB"/>
          </a:p>
        </p:txBody>
      </p:sp>
    </p:spTree>
    <p:extLst>
      <p:ext uri="{BB962C8B-B14F-4D97-AF65-F5344CB8AC3E}">
        <p14:creationId xmlns:p14="http://schemas.microsoft.com/office/powerpoint/2010/main" val="2745242114"/>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preserve="1" userDrawn="1">
  <p:cSld name="Title Only Peppermint">
    <p:bg>
      <p:bgPr>
        <a:solidFill>
          <a:schemeClr val="accent1"/>
        </a:solidFill>
        <a:effectLst/>
      </p:bgPr>
    </p:bg>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6B253D75-D37B-26DE-1E24-3909A732E4F7}"/>
              </a:ext>
            </a:extLst>
          </p:cNvPr>
          <p:cNvSpPr>
            <a:spLocks noGrp="1"/>
          </p:cNvSpPr>
          <p:nvPr>
            <p:ph type="body" sz="quarter" idx="13"/>
          </p:nvPr>
        </p:nvSpPr>
        <p:spPr>
          <a:xfrm>
            <a:off x="1833979" y="296671"/>
            <a:ext cx="7877391" cy="718968"/>
          </a:xfrm>
        </p:spPr>
        <p:txBody>
          <a:bodyPr/>
          <a:lstStyle>
            <a:lvl1pPr marL="0" indent="0">
              <a:spcBef>
                <a:spcPts val="0"/>
              </a:spcBef>
              <a:buNone/>
              <a:defRPr sz="1595" b="1" spc="-18" baseline="0">
                <a:solidFill>
                  <a:schemeClr val="tx1"/>
                </a:solidFill>
              </a:defRPr>
            </a:lvl1pPr>
            <a:lvl2pPr marL="0" indent="0">
              <a:spcBef>
                <a:spcPts val="0"/>
              </a:spcBef>
              <a:buNone/>
              <a:defRPr sz="1595" spc="-18" baseline="0">
                <a:solidFill>
                  <a:schemeClr val="tx1"/>
                </a:solidFill>
              </a:defRPr>
            </a:lvl2pPr>
            <a:lvl3pPr marL="446494" indent="0">
              <a:buNone/>
              <a:defRPr>
                <a:solidFill>
                  <a:srgbClr val="FF0000"/>
                </a:solidFill>
              </a:defRPr>
            </a:lvl3pPr>
            <a:lvl4pPr marL="574063" indent="0">
              <a:buNone/>
              <a:defRPr>
                <a:solidFill>
                  <a:srgbClr val="FF0000"/>
                </a:solidFill>
              </a:defRPr>
            </a:lvl4pPr>
            <a:lvl5pPr marL="701633" indent="0">
              <a:buNone/>
              <a:defRPr>
                <a:solidFill>
                  <a:srgbClr val="FF0000"/>
                </a:solidFill>
              </a:defRPr>
            </a:lvl5pPr>
          </a:lstStyle>
          <a:p>
            <a:pPr lvl="0"/>
            <a:r>
              <a:rPr lang="en-US"/>
              <a:t>Click to edit Master text styles</a:t>
            </a:r>
          </a:p>
          <a:p>
            <a:pPr lvl="1"/>
            <a:r>
              <a:rPr lang="en-US"/>
              <a:t>Second level</a:t>
            </a:r>
          </a:p>
        </p:txBody>
      </p:sp>
      <p:sp>
        <p:nvSpPr>
          <p:cNvPr id="2" name="Date Placeholder 1">
            <a:extLst>
              <a:ext uri="{FF2B5EF4-FFF2-40B4-BE49-F238E27FC236}">
                <a16:creationId xmlns:a16="http://schemas.microsoft.com/office/drawing/2014/main" id="{C0A1FAB8-27ED-1E2F-3993-5C167B8282EF}"/>
              </a:ext>
            </a:extLst>
          </p:cNvPr>
          <p:cNvSpPr>
            <a:spLocks noGrp="1"/>
          </p:cNvSpPr>
          <p:nvPr>
            <p:ph type="dt" sz="half" idx="14"/>
          </p:nvPr>
        </p:nvSpPr>
        <p:spPr>
          <a:xfrm>
            <a:off x="342115" y="1802350"/>
            <a:ext cx="1154675" cy="159500"/>
          </a:xfrm>
          <a:prstGeom prst="rect">
            <a:avLst/>
          </a:prstGeom>
        </p:spPr>
        <p:txBody>
          <a:bodyPr/>
          <a:lstStyle/>
          <a:p>
            <a:r>
              <a:rPr lang="en-US"/>
              <a:t>April 2023</a:t>
            </a:r>
            <a:endParaRPr lang="en-GB"/>
          </a:p>
        </p:txBody>
      </p:sp>
      <p:sp>
        <p:nvSpPr>
          <p:cNvPr id="3" name="Footer Placeholder 2">
            <a:extLst>
              <a:ext uri="{FF2B5EF4-FFF2-40B4-BE49-F238E27FC236}">
                <a16:creationId xmlns:a16="http://schemas.microsoft.com/office/drawing/2014/main" id="{7BEEAE22-DF48-A956-23E9-AB9E30CF74A3}"/>
              </a:ext>
            </a:extLst>
          </p:cNvPr>
          <p:cNvSpPr>
            <a:spLocks noGrp="1"/>
          </p:cNvSpPr>
          <p:nvPr>
            <p:ph type="ftr" sz="quarter" idx="15"/>
          </p:nvPr>
        </p:nvSpPr>
        <p:spPr>
          <a:xfrm>
            <a:off x="341762" y="1958661"/>
            <a:ext cx="1154542" cy="1749405"/>
          </a:xfrm>
          <a:prstGeom prst="rect">
            <a:avLst/>
          </a:prstGeom>
        </p:spPr>
        <p:txBody>
          <a:bodyPr/>
          <a:lstStyle/>
          <a:p>
            <a:endParaRPr lang="en-GB"/>
          </a:p>
        </p:txBody>
      </p:sp>
      <p:sp>
        <p:nvSpPr>
          <p:cNvPr id="7" name="Slide Number Placeholder 6">
            <a:extLst>
              <a:ext uri="{FF2B5EF4-FFF2-40B4-BE49-F238E27FC236}">
                <a16:creationId xmlns:a16="http://schemas.microsoft.com/office/drawing/2014/main" id="{65C7B62D-11FF-8078-8662-454E803412AF}"/>
              </a:ext>
            </a:extLst>
          </p:cNvPr>
          <p:cNvSpPr>
            <a:spLocks noGrp="1"/>
          </p:cNvSpPr>
          <p:nvPr>
            <p:ph type="sldNum" sz="quarter" idx="16"/>
          </p:nvPr>
        </p:nvSpPr>
        <p:spPr/>
        <p:txBody>
          <a:bodyPr/>
          <a:lstStyle/>
          <a:p>
            <a:r>
              <a:rPr lang="en-GB"/>
              <a:t>Page </a:t>
            </a:r>
            <a:fld id="{12F85B76-E480-4901-BAB3-25AC276908A3}" type="slidenum">
              <a:rPr lang="en-GB" smtClean="0"/>
              <a:pPr/>
              <a:t>‹#›</a:t>
            </a:fld>
            <a:endParaRPr lang="en-GB"/>
          </a:p>
        </p:txBody>
      </p:sp>
    </p:spTree>
    <p:extLst>
      <p:ext uri="{BB962C8B-B14F-4D97-AF65-F5344CB8AC3E}">
        <p14:creationId xmlns:p14="http://schemas.microsoft.com/office/powerpoint/2010/main" val="490316990"/>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showMasterSp="0" preserve="1" userDrawn="1">
  <p:cSld name="Title Only Dark Green">
    <p:bg>
      <p:bgPr>
        <a:solidFill>
          <a:schemeClr val="tx1"/>
        </a:solidFill>
        <a:effectLst/>
      </p:bgPr>
    </p:bg>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6B253D75-D37B-26DE-1E24-3909A732E4F7}"/>
              </a:ext>
            </a:extLst>
          </p:cNvPr>
          <p:cNvSpPr>
            <a:spLocks noGrp="1"/>
          </p:cNvSpPr>
          <p:nvPr>
            <p:ph type="body" sz="quarter" idx="13"/>
          </p:nvPr>
        </p:nvSpPr>
        <p:spPr>
          <a:xfrm>
            <a:off x="1833979" y="296671"/>
            <a:ext cx="7877391" cy="718968"/>
          </a:xfrm>
        </p:spPr>
        <p:txBody>
          <a:bodyPr/>
          <a:lstStyle>
            <a:lvl1pPr marL="0" indent="0">
              <a:spcBef>
                <a:spcPts val="0"/>
              </a:spcBef>
              <a:buNone/>
              <a:defRPr sz="1595" b="1" spc="-18" baseline="0">
                <a:solidFill>
                  <a:schemeClr val="accent1"/>
                </a:solidFill>
              </a:defRPr>
            </a:lvl1pPr>
            <a:lvl2pPr marL="0" indent="0">
              <a:spcBef>
                <a:spcPts val="0"/>
              </a:spcBef>
              <a:buNone/>
              <a:defRPr sz="1595" spc="-18" baseline="0">
                <a:solidFill>
                  <a:schemeClr val="accent1"/>
                </a:solidFill>
              </a:defRPr>
            </a:lvl2pPr>
            <a:lvl3pPr marL="446494" indent="0">
              <a:buNone/>
              <a:defRPr>
                <a:solidFill>
                  <a:srgbClr val="FF0000"/>
                </a:solidFill>
              </a:defRPr>
            </a:lvl3pPr>
            <a:lvl4pPr marL="574063" indent="0">
              <a:buNone/>
              <a:defRPr>
                <a:solidFill>
                  <a:srgbClr val="FF0000"/>
                </a:solidFill>
              </a:defRPr>
            </a:lvl4pPr>
            <a:lvl5pPr marL="701633" indent="0">
              <a:buNone/>
              <a:defRPr>
                <a:solidFill>
                  <a:srgbClr val="FF0000"/>
                </a:solidFill>
              </a:defRPr>
            </a:lvl5pPr>
          </a:lstStyle>
          <a:p>
            <a:pPr lvl="0"/>
            <a:r>
              <a:rPr lang="en-US"/>
              <a:t>Click to edit Master text styles</a:t>
            </a:r>
          </a:p>
          <a:p>
            <a:pPr lvl="1"/>
            <a:r>
              <a:rPr lang="en-US"/>
              <a:t>Second level</a:t>
            </a:r>
          </a:p>
        </p:txBody>
      </p:sp>
      <p:pic>
        <p:nvPicPr>
          <p:cNvPr id="7" name="Graphic 6">
            <a:extLst>
              <a:ext uri="{FF2B5EF4-FFF2-40B4-BE49-F238E27FC236}">
                <a16:creationId xmlns:a16="http://schemas.microsoft.com/office/drawing/2014/main" id="{56416372-AA0D-A7B3-5895-39A35DBF97B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41762" y="5370341"/>
            <a:ext cx="1065570" cy="365227"/>
          </a:xfrm>
          <a:prstGeom prst="rect">
            <a:avLst/>
          </a:prstGeom>
        </p:spPr>
      </p:pic>
      <p:cxnSp>
        <p:nvCxnSpPr>
          <p:cNvPr id="8" name="Straight Connector 7">
            <a:extLst>
              <a:ext uri="{FF2B5EF4-FFF2-40B4-BE49-F238E27FC236}">
                <a16:creationId xmlns:a16="http://schemas.microsoft.com/office/drawing/2014/main" id="{913868E5-5D02-7521-011D-057D9D2A12DA}"/>
              </a:ext>
            </a:extLst>
          </p:cNvPr>
          <p:cNvCxnSpPr>
            <a:cxnSpLocks/>
          </p:cNvCxnSpPr>
          <p:nvPr userDrawn="1"/>
        </p:nvCxnSpPr>
        <p:spPr>
          <a:xfrm>
            <a:off x="1665208" y="341829"/>
            <a:ext cx="0" cy="5393739"/>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12EF44A3-89B6-3900-A406-DD8AB8ACDAC1}"/>
              </a:ext>
            </a:extLst>
          </p:cNvPr>
          <p:cNvCxnSpPr/>
          <p:nvPr userDrawn="1"/>
        </p:nvCxnSpPr>
        <p:spPr>
          <a:xfrm>
            <a:off x="341762" y="1683821"/>
            <a:ext cx="1154675"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 name="Date Placeholder 1">
            <a:extLst>
              <a:ext uri="{FF2B5EF4-FFF2-40B4-BE49-F238E27FC236}">
                <a16:creationId xmlns:a16="http://schemas.microsoft.com/office/drawing/2014/main" id="{E1D3FD16-8C84-D09F-FD01-F3686203005A}"/>
              </a:ext>
            </a:extLst>
          </p:cNvPr>
          <p:cNvSpPr>
            <a:spLocks noGrp="1"/>
          </p:cNvSpPr>
          <p:nvPr>
            <p:ph type="dt" sz="half" idx="14"/>
          </p:nvPr>
        </p:nvSpPr>
        <p:spPr>
          <a:xfrm>
            <a:off x="342115" y="1802350"/>
            <a:ext cx="1154675" cy="159500"/>
          </a:xfrm>
          <a:prstGeom prst="rect">
            <a:avLst/>
          </a:prstGeom>
        </p:spPr>
        <p:txBody>
          <a:bodyPr/>
          <a:lstStyle>
            <a:lvl1pPr>
              <a:defRPr>
                <a:solidFill>
                  <a:schemeClr val="accent1"/>
                </a:solidFill>
              </a:defRPr>
            </a:lvl1pPr>
          </a:lstStyle>
          <a:p>
            <a:r>
              <a:rPr lang="en-US"/>
              <a:t>April 2023</a:t>
            </a:r>
            <a:endParaRPr lang="en-GB"/>
          </a:p>
        </p:txBody>
      </p:sp>
      <p:sp>
        <p:nvSpPr>
          <p:cNvPr id="3" name="Footer Placeholder 2">
            <a:extLst>
              <a:ext uri="{FF2B5EF4-FFF2-40B4-BE49-F238E27FC236}">
                <a16:creationId xmlns:a16="http://schemas.microsoft.com/office/drawing/2014/main" id="{68CA3C8D-3B2A-50CF-F234-32985B2021CE}"/>
              </a:ext>
            </a:extLst>
          </p:cNvPr>
          <p:cNvSpPr>
            <a:spLocks noGrp="1"/>
          </p:cNvSpPr>
          <p:nvPr>
            <p:ph type="ftr" sz="quarter" idx="15"/>
          </p:nvPr>
        </p:nvSpPr>
        <p:spPr>
          <a:xfrm>
            <a:off x="341762" y="1958661"/>
            <a:ext cx="1154542" cy="1749405"/>
          </a:xfrm>
          <a:prstGeom prst="rect">
            <a:avLst/>
          </a:prstGeom>
        </p:spPr>
        <p:txBody>
          <a:bodyPr/>
          <a:lstStyle>
            <a:lvl1pPr>
              <a:defRPr>
                <a:solidFill>
                  <a:schemeClr val="accent1"/>
                </a:solidFill>
              </a:defRPr>
            </a:lvl1pPr>
          </a:lstStyle>
          <a:p>
            <a:endParaRPr lang="en-GB"/>
          </a:p>
        </p:txBody>
      </p:sp>
      <p:sp>
        <p:nvSpPr>
          <p:cNvPr id="12" name="Slide Number Placeholder 11">
            <a:extLst>
              <a:ext uri="{FF2B5EF4-FFF2-40B4-BE49-F238E27FC236}">
                <a16:creationId xmlns:a16="http://schemas.microsoft.com/office/drawing/2014/main" id="{FAAD7CC6-0174-C4AD-DFC5-595E328513E0}"/>
              </a:ext>
            </a:extLst>
          </p:cNvPr>
          <p:cNvSpPr>
            <a:spLocks noGrp="1"/>
          </p:cNvSpPr>
          <p:nvPr>
            <p:ph type="sldNum" sz="quarter" idx="16"/>
          </p:nvPr>
        </p:nvSpPr>
        <p:spPr/>
        <p:txBody>
          <a:bodyPr/>
          <a:lstStyle>
            <a:lvl1pPr>
              <a:defRPr>
                <a:solidFill>
                  <a:schemeClr val="accent1"/>
                </a:solidFill>
              </a:defRPr>
            </a:lvl1pPr>
          </a:lstStyle>
          <a:p>
            <a:r>
              <a:rPr lang="en-GB"/>
              <a:t>Page </a:t>
            </a:r>
            <a:fld id="{12F85B76-E480-4901-BAB3-25AC276908A3}" type="slidenum">
              <a:rPr lang="en-GB" smtClean="0"/>
              <a:pPr/>
              <a:t>‹#›</a:t>
            </a:fld>
            <a:endParaRPr lang="en-GB"/>
          </a:p>
        </p:txBody>
      </p:sp>
    </p:spTree>
    <p:extLst>
      <p:ext uri="{BB962C8B-B14F-4D97-AF65-F5344CB8AC3E}">
        <p14:creationId xmlns:p14="http://schemas.microsoft.com/office/powerpoint/2010/main" val="2477139560"/>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preserve="1" userDrawn="1">
  <p:cSld name="Title Only Larger Text">
    <p:bg>
      <p:bgPr>
        <a:solidFill>
          <a:schemeClr val="accent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9FAB22E-9FB0-1215-97C8-8ECE17B7791E}"/>
              </a:ext>
            </a:extLst>
          </p:cNvPr>
          <p:cNvSpPr>
            <a:spLocks noGrp="1"/>
          </p:cNvSpPr>
          <p:nvPr>
            <p:ph type="body" sz="quarter" idx="14"/>
          </p:nvPr>
        </p:nvSpPr>
        <p:spPr>
          <a:xfrm>
            <a:off x="1833979" y="276414"/>
            <a:ext cx="7877391" cy="1411628"/>
          </a:xfrm>
        </p:spPr>
        <p:txBody>
          <a:bodyPr/>
          <a:lstStyle>
            <a:lvl1pPr>
              <a:spcBef>
                <a:spcPts val="0"/>
              </a:spcBef>
              <a:defRPr b="1" spc="-35" baseline="0">
                <a:solidFill>
                  <a:schemeClr val="tx1"/>
                </a:solidFill>
              </a:defRPr>
            </a:lvl1pPr>
            <a:lvl2pPr marL="0" indent="0">
              <a:spcBef>
                <a:spcPts val="0"/>
              </a:spcBef>
              <a:buNone/>
              <a:defRPr spc="-35" baseline="0">
                <a:solidFill>
                  <a:schemeClr val="tx1"/>
                </a:solidFill>
              </a:defRPr>
            </a:lvl2pPr>
            <a:lvl3pPr marL="0" indent="0">
              <a:spcBef>
                <a:spcPts val="0"/>
              </a:spcBef>
              <a:buNone/>
              <a:defRPr sz="2303" spc="-35" baseline="0">
                <a:solidFill>
                  <a:schemeClr val="tx1"/>
                </a:solidFill>
                <a:latin typeface="+mj-lt"/>
              </a:defRPr>
            </a:lvl3pPr>
            <a:lvl4pPr>
              <a:defRPr>
                <a:solidFill>
                  <a:schemeClr val="accent1"/>
                </a:solidFill>
              </a:defRPr>
            </a:lvl4pPr>
            <a:lvl5pPr>
              <a:defRPr>
                <a:solidFill>
                  <a:schemeClr val="accent1"/>
                </a:solidFill>
              </a:defRPr>
            </a:lvl5pPr>
          </a:lstStyle>
          <a:p>
            <a:pPr lvl="0"/>
            <a:r>
              <a:rPr lang="en-US"/>
              <a:t>Click to edit Master text styles</a:t>
            </a:r>
          </a:p>
          <a:p>
            <a:pPr lvl="1"/>
            <a:r>
              <a:rPr lang="en-US"/>
              <a:t>Second level</a:t>
            </a:r>
          </a:p>
          <a:p>
            <a:pPr lvl="2"/>
            <a:r>
              <a:rPr lang="en-US"/>
              <a:t>Third level</a:t>
            </a:r>
          </a:p>
        </p:txBody>
      </p:sp>
      <p:sp>
        <p:nvSpPr>
          <p:cNvPr id="2" name="Date Placeholder 1">
            <a:extLst>
              <a:ext uri="{FF2B5EF4-FFF2-40B4-BE49-F238E27FC236}">
                <a16:creationId xmlns:a16="http://schemas.microsoft.com/office/drawing/2014/main" id="{B993E177-C5C1-2D54-3923-CA66111C6A96}"/>
              </a:ext>
            </a:extLst>
          </p:cNvPr>
          <p:cNvSpPr>
            <a:spLocks noGrp="1"/>
          </p:cNvSpPr>
          <p:nvPr>
            <p:ph type="dt" sz="half" idx="15"/>
          </p:nvPr>
        </p:nvSpPr>
        <p:spPr>
          <a:xfrm>
            <a:off x="342115" y="1802350"/>
            <a:ext cx="1154675" cy="159500"/>
          </a:xfrm>
          <a:prstGeom prst="rect">
            <a:avLst/>
          </a:prstGeom>
        </p:spPr>
        <p:txBody>
          <a:bodyPr/>
          <a:lstStyle/>
          <a:p>
            <a:r>
              <a:rPr lang="en-US"/>
              <a:t>April 2023</a:t>
            </a:r>
            <a:endParaRPr lang="en-GB"/>
          </a:p>
        </p:txBody>
      </p:sp>
      <p:sp>
        <p:nvSpPr>
          <p:cNvPr id="10" name="Footer Placeholder 9">
            <a:extLst>
              <a:ext uri="{FF2B5EF4-FFF2-40B4-BE49-F238E27FC236}">
                <a16:creationId xmlns:a16="http://schemas.microsoft.com/office/drawing/2014/main" id="{CAC7B832-8A24-E386-AA44-0843DAA58111}"/>
              </a:ext>
            </a:extLst>
          </p:cNvPr>
          <p:cNvSpPr>
            <a:spLocks noGrp="1"/>
          </p:cNvSpPr>
          <p:nvPr>
            <p:ph type="ftr" sz="quarter" idx="16"/>
          </p:nvPr>
        </p:nvSpPr>
        <p:spPr>
          <a:xfrm>
            <a:off x="341762" y="1958661"/>
            <a:ext cx="1154542" cy="1749405"/>
          </a:xfrm>
          <a:prstGeom prst="rect">
            <a:avLst/>
          </a:prstGeom>
        </p:spPr>
        <p:txBody>
          <a:bodyPr/>
          <a:lstStyle/>
          <a:p>
            <a:endParaRPr lang="en-GB"/>
          </a:p>
        </p:txBody>
      </p:sp>
      <p:sp>
        <p:nvSpPr>
          <p:cNvPr id="11" name="Slide Number Placeholder 10">
            <a:extLst>
              <a:ext uri="{FF2B5EF4-FFF2-40B4-BE49-F238E27FC236}">
                <a16:creationId xmlns:a16="http://schemas.microsoft.com/office/drawing/2014/main" id="{8DE2432B-293A-32F1-F6FE-68703C60F13E}"/>
              </a:ext>
            </a:extLst>
          </p:cNvPr>
          <p:cNvSpPr>
            <a:spLocks noGrp="1"/>
          </p:cNvSpPr>
          <p:nvPr>
            <p:ph type="sldNum" sz="quarter" idx="17"/>
          </p:nvPr>
        </p:nvSpPr>
        <p:spPr/>
        <p:txBody>
          <a:bodyPr/>
          <a:lstStyle/>
          <a:p>
            <a:r>
              <a:rPr lang="en-GB"/>
              <a:t>Page </a:t>
            </a:r>
            <a:fld id="{12F85B76-E480-4901-BAB3-25AC276908A3}" type="slidenum">
              <a:rPr lang="en-GB" smtClean="0"/>
              <a:pPr/>
              <a:t>‹#›</a:t>
            </a:fld>
            <a:endParaRPr lang="en-GB"/>
          </a:p>
        </p:txBody>
      </p:sp>
    </p:spTree>
    <p:extLst>
      <p:ext uri="{BB962C8B-B14F-4D97-AF65-F5344CB8AC3E}">
        <p14:creationId xmlns:p14="http://schemas.microsoft.com/office/powerpoint/2010/main" val="4167438675"/>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showMasterSp="0" preserve="1" userDrawn="1">
  <p:cSld name="Title Only Dark Green Larger Text">
    <p:bg>
      <p:bgPr>
        <a:solidFill>
          <a:schemeClr val="tx1"/>
        </a:solidFill>
        <a:effectLst/>
      </p:bgPr>
    </p:bg>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56416372-AA0D-A7B3-5895-39A35DBF97B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41762" y="5370341"/>
            <a:ext cx="1065570" cy="365227"/>
          </a:xfrm>
          <a:prstGeom prst="rect">
            <a:avLst/>
          </a:prstGeom>
        </p:spPr>
      </p:pic>
      <p:cxnSp>
        <p:nvCxnSpPr>
          <p:cNvPr id="8" name="Straight Connector 7">
            <a:extLst>
              <a:ext uri="{FF2B5EF4-FFF2-40B4-BE49-F238E27FC236}">
                <a16:creationId xmlns:a16="http://schemas.microsoft.com/office/drawing/2014/main" id="{913868E5-5D02-7521-011D-057D9D2A12DA}"/>
              </a:ext>
            </a:extLst>
          </p:cNvPr>
          <p:cNvCxnSpPr>
            <a:cxnSpLocks/>
          </p:cNvCxnSpPr>
          <p:nvPr userDrawn="1"/>
        </p:nvCxnSpPr>
        <p:spPr>
          <a:xfrm>
            <a:off x="1665208" y="341829"/>
            <a:ext cx="0" cy="5393739"/>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12EF44A3-89B6-3900-A406-DD8AB8ACDAC1}"/>
              </a:ext>
            </a:extLst>
          </p:cNvPr>
          <p:cNvCxnSpPr/>
          <p:nvPr userDrawn="1"/>
        </p:nvCxnSpPr>
        <p:spPr>
          <a:xfrm>
            <a:off x="341762" y="1683821"/>
            <a:ext cx="1154675"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69FAB22E-9FB0-1215-97C8-8ECE17B7791E}"/>
              </a:ext>
            </a:extLst>
          </p:cNvPr>
          <p:cNvSpPr>
            <a:spLocks noGrp="1"/>
          </p:cNvSpPr>
          <p:nvPr>
            <p:ph type="body" sz="quarter" idx="14"/>
          </p:nvPr>
        </p:nvSpPr>
        <p:spPr>
          <a:xfrm>
            <a:off x="1833979" y="276414"/>
            <a:ext cx="7877391" cy="1411628"/>
          </a:xfrm>
        </p:spPr>
        <p:txBody>
          <a:bodyPr/>
          <a:lstStyle>
            <a:lvl1pPr>
              <a:spcBef>
                <a:spcPts val="0"/>
              </a:spcBef>
              <a:defRPr b="1" spc="-35" baseline="0">
                <a:solidFill>
                  <a:schemeClr val="accent1"/>
                </a:solidFill>
              </a:defRPr>
            </a:lvl1pPr>
            <a:lvl2pPr marL="0" indent="0">
              <a:spcBef>
                <a:spcPts val="0"/>
              </a:spcBef>
              <a:buNone/>
              <a:defRPr spc="-35" baseline="0">
                <a:solidFill>
                  <a:schemeClr val="accent1"/>
                </a:solidFill>
              </a:defRPr>
            </a:lvl2pPr>
            <a:lvl3pPr marL="0" indent="0">
              <a:spcBef>
                <a:spcPts val="0"/>
              </a:spcBef>
              <a:buNone/>
              <a:defRPr sz="2303" spc="-35" baseline="0">
                <a:solidFill>
                  <a:schemeClr val="accent1"/>
                </a:solidFill>
                <a:latin typeface="+mj-lt"/>
              </a:defRPr>
            </a:lvl3pPr>
            <a:lvl4pPr>
              <a:defRPr>
                <a:solidFill>
                  <a:schemeClr val="accent1"/>
                </a:solidFill>
              </a:defRPr>
            </a:lvl4pPr>
            <a:lvl5pPr>
              <a:defRPr>
                <a:solidFill>
                  <a:schemeClr val="accent1"/>
                </a:solidFill>
              </a:defRPr>
            </a:lvl5pPr>
          </a:lstStyle>
          <a:p>
            <a:pPr lvl="0"/>
            <a:r>
              <a:rPr lang="en-US"/>
              <a:t>Click to edit Master text styles</a:t>
            </a:r>
          </a:p>
          <a:p>
            <a:pPr lvl="1"/>
            <a:r>
              <a:rPr lang="en-US"/>
              <a:t>Second level</a:t>
            </a:r>
          </a:p>
          <a:p>
            <a:pPr lvl="2"/>
            <a:r>
              <a:rPr lang="en-US"/>
              <a:t>Third level</a:t>
            </a:r>
          </a:p>
        </p:txBody>
      </p:sp>
      <p:sp>
        <p:nvSpPr>
          <p:cNvPr id="10" name="Date Placeholder 9">
            <a:extLst>
              <a:ext uri="{FF2B5EF4-FFF2-40B4-BE49-F238E27FC236}">
                <a16:creationId xmlns:a16="http://schemas.microsoft.com/office/drawing/2014/main" id="{BEC7BE44-9691-122A-8548-D6687D338260}"/>
              </a:ext>
            </a:extLst>
          </p:cNvPr>
          <p:cNvSpPr>
            <a:spLocks noGrp="1"/>
          </p:cNvSpPr>
          <p:nvPr>
            <p:ph type="dt" sz="half" idx="15"/>
          </p:nvPr>
        </p:nvSpPr>
        <p:spPr>
          <a:xfrm>
            <a:off x="342115" y="1802350"/>
            <a:ext cx="1154675" cy="159500"/>
          </a:xfrm>
          <a:prstGeom prst="rect">
            <a:avLst/>
          </a:prstGeom>
        </p:spPr>
        <p:txBody>
          <a:bodyPr/>
          <a:lstStyle>
            <a:lvl1pPr>
              <a:defRPr>
                <a:solidFill>
                  <a:schemeClr val="accent1"/>
                </a:solidFill>
              </a:defRPr>
            </a:lvl1pPr>
          </a:lstStyle>
          <a:p>
            <a:r>
              <a:rPr lang="en-US"/>
              <a:t>April 2023</a:t>
            </a:r>
            <a:endParaRPr lang="en-GB"/>
          </a:p>
        </p:txBody>
      </p:sp>
      <p:sp>
        <p:nvSpPr>
          <p:cNvPr id="12" name="Footer Placeholder 11">
            <a:extLst>
              <a:ext uri="{FF2B5EF4-FFF2-40B4-BE49-F238E27FC236}">
                <a16:creationId xmlns:a16="http://schemas.microsoft.com/office/drawing/2014/main" id="{8267AB9B-CD4E-E758-EC69-ED6BDACA8746}"/>
              </a:ext>
            </a:extLst>
          </p:cNvPr>
          <p:cNvSpPr>
            <a:spLocks noGrp="1"/>
          </p:cNvSpPr>
          <p:nvPr>
            <p:ph type="ftr" sz="quarter" idx="16"/>
          </p:nvPr>
        </p:nvSpPr>
        <p:spPr>
          <a:xfrm>
            <a:off x="341762" y="1958661"/>
            <a:ext cx="1154542" cy="1749405"/>
          </a:xfrm>
          <a:prstGeom prst="rect">
            <a:avLst/>
          </a:prstGeom>
        </p:spPr>
        <p:txBody>
          <a:bodyPr/>
          <a:lstStyle>
            <a:lvl1pPr>
              <a:defRPr>
                <a:solidFill>
                  <a:schemeClr val="accent1"/>
                </a:solidFill>
              </a:defRPr>
            </a:lvl1pPr>
          </a:lstStyle>
          <a:p>
            <a:endParaRPr lang="en-GB"/>
          </a:p>
        </p:txBody>
      </p:sp>
      <p:sp>
        <p:nvSpPr>
          <p:cNvPr id="13" name="Slide Number Placeholder 12">
            <a:extLst>
              <a:ext uri="{FF2B5EF4-FFF2-40B4-BE49-F238E27FC236}">
                <a16:creationId xmlns:a16="http://schemas.microsoft.com/office/drawing/2014/main" id="{0FF338F4-B0BE-C391-F810-53876C9D8940}"/>
              </a:ext>
            </a:extLst>
          </p:cNvPr>
          <p:cNvSpPr>
            <a:spLocks noGrp="1"/>
          </p:cNvSpPr>
          <p:nvPr>
            <p:ph type="sldNum" sz="quarter" idx="17"/>
          </p:nvPr>
        </p:nvSpPr>
        <p:spPr/>
        <p:txBody>
          <a:bodyPr/>
          <a:lstStyle>
            <a:lvl1pPr>
              <a:defRPr>
                <a:solidFill>
                  <a:schemeClr val="accent1"/>
                </a:solidFill>
              </a:defRPr>
            </a:lvl1pPr>
          </a:lstStyle>
          <a:p>
            <a:r>
              <a:rPr lang="en-GB"/>
              <a:t>Page </a:t>
            </a:r>
            <a:fld id="{12F85B76-E480-4901-BAB3-25AC276908A3}" type="slidenum">
              <a:rPr lang="en-GB" smtClean="0"/>
              <a:pPr/>
              <a:t>‹#›</a:t>
            </a:fld>
            <a:endParaRPr lang="en-GB"/>
          </a:p>
        </p:txBody>
      </p:sp>
    </p:spTree>
    <p:extLst>
      <p:ext uri="{BB962C8B-B14F-4D97-AF65-F5344CB8AC3E}">
        <p14:creationId xmlns:p14="http://schemas.microsoft.com/office/powerpoint/2010/main" val="711754058"/>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preserve="1" userDrawn="1">
  <p:cSld name="Title Only and Text Top Right">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6B253D75-D37B-26DE-1E24-3909A732E4F7}"/>
              </a:ext>
            </a:extLst>
          </p:cNvPr>
          <p:cNvSpPr>
            <a:spLocks noGrp="1"/>
          </p:cNvSpPr>
          <p:nvPr>
            <p:ph type="body" sz="quarter" idx="13"/>
          </p:nvPr>
        </p:nvSpPr>
        <p:spPr>
          <a:xfrm>
            <a:off x="1833980" y="296671"/>
            <a:ext cx="4144737" cy="718968"/>
          </a:xfrm>
        </p:spPr>
        <p:txBody>
          <a:bodyPr/>
          <a:lstStyle>
            <a:lvl1pPr marL="0" indent="0">
              <a:spcBef>
                <a:spcPts val="0"/>
              </a:spcBef>
              <a:buNone/>
              <a:defRPr sz="1595" b="1" spc="-18" baseline="0">
                <a:solidFill>
                  <a:schemeClr val="tx1"/>
                </a:solidFill>
              </a:defRPr>
            </a:lvl1pPr>
            <a:lvl2pPr marL="0" indent="0">
              <a:spcBef>
                <a:spcPts val="0"/>
              </a:spcBef>
              <a:buNone/>
              <a:defRPr sz="1595" spc="-18" baseline="0">
                <a:solidFill>
                  <a:schemeClr val="tx1"/>
                </a:solidFill>
              </a:defRPr>
            </a:lvl2pPr>
            <a:lvl3pPr marL="446494" indent="0">
              <a:buNone/>
              <a:defRPr>
                <a:solidFill>
                  <a:srgbClr val="FF0000"/>
                </a:solidFill>
              </a:defRPr>
            </a:lvl3pPr>
            <a:lvl4pPr marL="574063" indent="0">
              <a:buNone/>
              <a:defRPr>
                <a:solidFill>
                  <a:srgbClr val="FF0000"/>
                </a:solidFill>
              </a:defRPr>
            </a:lvl4pPr>
            <a:lvl5pPr marL="701633" indent="0">
              <a:buNone/>
              <a:defRPr>
                <a:solidFill>
                  <a:srgbClr val="FF0000"/>
                </a:solidFill>
              </a:defRPr>
            </a:lvl5pPr>
          </a:lstStyle>
          <a:p>
            <a:pPr lvl="0"/>
            <a:r>
              <a:rPr lang="en-US"/>
              <a:t>Click to edit Master text styles</a:t>
            </a:r>
          </a:p>
          <a:p>
            <a:pPr lvl="1"/>
            <a:r>
              <a:rPr lang="en-US"/>
              <a:t>Second level</a:t>
            </a:r>
          </a:p>
        </p:txBody>
      </p:sp>
      <p:sp>
        <p:nvSpPr>
          <p:cNvPr id="12" name="Text Placeholder 12">
            <a:extLst>
              <a:ext uri="{FF2B5EF4-FFF2-40B4-BE49-F238E27FC236}">
                <a16:creationId xmlns:a16="http://schemas.microsoft.com/office/drawing/2014/main" id="{93293A44-CC9F-799F-5F6F-1EF738390C19}"/>
              </a:ext>
            </a:extLst>
          </p:cNvPr>
          <p:cNvSpPr>
            <a:spLocks noGrp="1"/>
          </p:cNvSpPr>
          <p:nvPr>
            <p:ph type="body" sz="quarter" idx="16"/>
          </p:nvPr>
        </p:nvSpPr>
        <p:spPr>
          <a:xfrm>
            <a:off x="7809883" y="307219"/>
            <a:ext cx="2648299" cy="1276000"/>
          </a:xfrm>
        </p:spPr>
        <p:txBody>
          <a:bodyPr/>
          <a:lstStyle>
            <a:lvl1pPr marL="0" indent="0">
              <a:spcBef>
                <a:spcPts val="0"/>
              </a:spcBef>
              <a:buNone/>
              <a:defRPr sz="1152" spc="-18" baseline="0">
                <a:solidFill>
                  <a:schemeClr val="tx1"/>
                </a:solidFill>
              </a:defRPr>
            </a:lvl1pPr>
            <a:lvl2pPr marL="159462" indent="-159462">
              <a:spcBef>
                <a:spcPts val="1063"/>
              </a:spcBef>
              <a:defRPr sz="1152" spc="-18" baseline="0">
                <a:solidFill>
                  <a:schemeClr val="tx1"/>
                </a:solidFill>
              </a:defRPr>
            </a:lvl2pPr>
            <a:lvl3pPr marL="287032" indent="-127570">
              <a:spcBef>
                <a:spcPts val="886"/>
              </a:spcBef>
              <a:defRPr sz="974">
                <a:solidFill>
                  <a:schemeClr val="tx1"/>
                </a:solidFill>
              </a:defRPr>
            </a:lvl3pPr>
            <a:lvl4pPr marL="382709" indent="-95677">
              <a:spcBef>
                <a:spcPts val="709"/>
              </a:spcBef>
              <a:defRPr sz="797">
                <a:solidFill>
                  <a:schemeClr val="tx1"/>
                </a:solidFill>
              </a:defRPr>
            </a:lvl4pPr>
            <a:lvl5pPr marL="478386" indent="-95677">
              <a:spcBef>
                <a:spcPts val="709"/>
              </a:spcBef>
              <a:defRPr sz="797">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 name="Date Placeholder 1">
            <a:extLst>
              <a:ext uri="{FF2B5EF4-FFF2-40B4-BE49-F238E27FC236}">
                <a16:creationId xmlns:a16="http://schemas.microsoft.com/office/drawing/2014/main" id="{FF559BCA-3D20-28C0-4398-BDB849EA4671}"/>
              </a:ext>
            </a:extLst>
          </p:cNvPr>
          <p:cNvSpPr>
            <a:spLocks noGrp="1"/>
          </p:cNvSpPr>
          <p:nvPr>
            <p:ph type="dt" sz="half" idx="17"/>
          </p:nvPr>
        </p:nvSpPr>
        <p:spPr>
          <a:xfrm>
            <a:off x="342115" y="1802350"/>
            <a:ext cx="1154675" cy="159500"/>
          </a:xfrm>
          <a:prstGeom prst="rect">
            <a:avLst/>
          </a:prstGeom>
        </p:spPr>
        <p:txBody>
          <a:bodyPr/>
          <a:lstStyle/>
          <a:p>
            <a:r>
              <a:rPr lang="en-US"/>
              <a:t>April 2023</a:t>
            </a:r>
            <a:endParaRPr lang="en-GB"/>
          </a:p>
        </p:txBody>
      </p:sp>
      <p:sp>
        <p:nvSpPr>
          <p:cNvPr id="3" name="Footer Placeholder 2">
            <a:extLst>
              <a:ext uri="{FF2B5EF4-FFF2-40B4-BE49-F238E27FC236}">
                <a16:creationId xmlns:a16="http://schemas.microsoft.com/office/drawing/2014/main" id="{103E296E-B259-74CB-D9EC-7CFDF4C305D5}"/>
              </a:ext>
            </a:extLst>
          </p:cNvPr>
          <p:cNvSpPr>
            <a:spLocks noGrp="1"/>
          </p:cNvSpPr>
          <p:nvPr>
            <p:ph type="ftr" sz="quarter" idx="18"/>
          </p:nvPr>
        </p:nvSpPr>
        <p:spPr>
          <a:xfrm>
            <a:off x="341762" y="1958661"/>
            <a:ext cx="1154542" cy="1749405"/>
          </a:xfrm>
          <a:prstGeom prst="rect">
            <a:avLst/>
          </a:prstGeom>
        </p:spPr>
        <p:txBody>
          <a:bodyPr/>
          <a:lstStyle/>
          <a:p>
            <a:endParaRPr lang="en-GB"/>
          </a:p>
        </p:txBody>
      </p:sp>
      <p:sp>
        <p:nvSpPr>
          <p:cNvPr id="7" name="Slide Number Placeholder 6">
            <a:extLst>
              <a:ext uri="{FF2B5EF4-FFF2-40B4-BE49-F238E27FC236}">
                <a16:creationId xmlns:a16="http://schemas.microsoft.com/office/drawing/2014/main" id="{D84CB7AB-161A-9845-9B82-D042C94EDD10}"/>
              </a:ext>
            </a:extLst>
          </p:cNvPr>
          <p:cNvSpPr>
            <a:spLocks noGrp="1"/>
          </p:cNvSpPr>
          <p:nvPr>
            <p:ph type="sldNum" sz="quarter" idx="19"/>
          </p:nvPr>
        </p:nvSpPr>
        <p:spPr/>
        <p:txBody>
          <a:bodyPr/>
          <a:lstStyle/>
          <a:p>
            <a:r>
              <a:rPr lang="en-GB"/>
              <a:t>Page </a:t>
            </a:r>
            <a:fld id="{12F85B76-E480-4901-BAB3-25AC276908A3}" type="slidenum">
              <a:rPr lang="en-GB" smtClean="0"/>
              <a:pPr/>
              <a:t>‹#›</a:t>
            </a:fld>
            <a:endParaRPr lang="en-GB"/>
          </a:p>
        </p:txBody>
      </p:sp>
    </p:spTree>
    <p:extLst>
      <p:ext uri="{BB962C8B-B14F-4D97-AF65-F5344CB8AC3E}">
        <p14:creationId xmlns:p14="http://schemas.microsoft.com/office/powerpoint/2010/main" val="1464142492"/>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E23AAD4-9382-2285-D020-5D207FBD3277}"/>
              </a:ext>
            </a:extLst>
          </p:cNvPr>
          <p:cNvSpPr>
            <a:spLocks noGrp="1"/>
          </p:cNvSpPr>
          <p:nvPr>
            <p:ph type="dt" sz="half" idx="10"/>
          </p:nvPr>
        </p:nvSpPr>
        <p:spPr>
          <a:xfrm>
            <a:off x="342115" y="1802350"/>
            <a:ext cx="1154675" cy="159500"/>
          </a:xfrm>
          <a:prstGeom prst="rect">
            <a:avLst/>
          </a:prstGeom>
        </p:spPr>
        <p:txBody>
          <a:bodyPr/>
          <a:lstStyle/>
          <a:p>
            <a:r>
              <a:rPr lang="en-US"/>
              <a:t>April 2023</a:t>
            </a:r>
            <a:endParaRPr lang="en-GB"/>
          </a:p>
        </p:txBody>
      </p:sp>
      <p:sp>
        <p:nvSpPr>
          <p:cNvPr id="3" name="Footer Placeholder 2">
            <a:extLst>
              <a:ext uri="{FF2B5EF4-FFF2-40B4-BE49-F238E27FC236}">
                <a16:creationId xmlns:a16="http://schemas.microsoft.com/office/drawing/2014/main" id="{150DED89-4DCA-8593-05E4-9F044C1C40DB}"/>
              </a:ext>
            </a:extLst>
          </p:cNvPr>
          <p:cNvSpPr>
            <a:spLocks noGrp="1"/>
          </p:cNvSpPr>
          <p:nvPr>
            <p:ph type="ftr" sz="quarter" idx="11"/>
          </p:nvPr>
        </p:nvSpPr>
        <p:spPr>
          <a:xfrm>
            <a:off x="341762" y="1958661"/>
            <a:ext cx="1154542" cy="1749405"/>
          </a:xfrm>
          <a:prstGeom prst="rect">
            <a:avLst/>
          </a:prstGeom>
        </p:spPr>
        <p:txBody>
          <a:bodyPr/>
          <a:lstStyle/>
          <a:p>
            <a:endParaRPr lang="en-GB"/>
          </a:p>
        </p:txBody>
      </p:sp>
      <p:sp>
        <p:nvSpPr>
          <p:cNvPr id="4" name="Slide Number Placeholder 3">
            <a:extLst>
              <a:ext uri="{FF2B5EF4-FFF2-40B4-BE49-F238E27FC236}">
                <a16:creationId xmlns:a16="http://schemas.microsoft.com/office/drawing/2014/main" id="{0783A4DB-E716-B0F2-421B-87341C9A87CA}"/>
              </a:ext>
            </a:extLst>
          </p:cNvPr>
          <p:cNvSpPr>
            <a:spLocks noGrp="1"/>
          </p:cNvSpPr>
          <p:nvPr>
            <p:ph type="sldNum" sz="quarter" idx="12"/>
          </p:nvPr>
        </p:nvSpPr>
        <p:spPr/>
        <p:txBody>
          <a:bodyPr/>
          <a:lstStyle/>
          <a:p>
            <a:r>
              <a:rPr lang="en-GB"/>
              <a:t>Page </a:t>
            </a:r>
            <a:fld id="{12F85B76-E480-4901-BAB3-25AC276908A3}" type="slidenum">
              <a:rPr lang="en-GB" smtClean="0"/>
              <a:pPr/>
              <a:t>‹#›</a:t>
            </a:fld>
            <a:endParaRPr lang="en-GB"/>
          </a:p>
        </p:txBody>
      </p:sp>
    </p:spTree>
    <p:extLst>
      <p:ext uri="{BB962C8B-B14F-4D97-AF65-F5344CB8AC3E}">
        <p14:creationId xmlns:p14="http://schemas.microsoft.com/office/powerpoint/2010/main" val="621171729"/>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showMasterSp="0" type="blank" preserve="1">
  <p:cSld name="Fully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0513315"/>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accent1"/>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0A1FAB8-27ED-1E2F-3993-5C167B8282EF}"/>
              </a:ext>
            </a:extLst>
          </p:cNvPr>
          <p:cNvSpPr>
            <a:spLocks noGrp="1"/>
          </p:cNvSpPr>
          <p:nvPr>
            <p:ph type="dt" sz="half" idx="14"/>
          </p:nvPr>
        </p:nvSpPr>
        <p:spPr>
          <a:xfrm>
            <a:off x="342115" y="1802350"/>
            <a:ext cx="1154675" cy="159500"/>
          </a:xfrm>
          <a:prstGeom prst="rect">
            <a:avLst/>
          </a:prstGeom>
        </p:spPr>
        <p:txBody>
          <a:bodyPr/>
          <a:lstStyle/>
          <a:p>
            <a:r>
              <a:rPr lang="en-US"/>
              <a:t>April 2023</a:t>
            </a:r>
            <a:endParaRPr lang="en-GB"/>
          </a:p>
        </p:txBody>
      </p:sp>
      <p:sp>
        <p:nvSpPr>
          <p:cNvPr id="3" name="Footer Placeholder 2">
            <a:extLst>
              <a:ext uri="{FF2B5EF4-FFF2-40B4-BE49-F238E27FC236}">
                <a16:creationId xmlns:a16="http://schemas.microsoft.com/office/drawing/2014/main" id="{7BEEAE22-DF48-A956-23E9-AB9E30CF74A3}"/>
              </a:ext>
            </a:extLst>
          </p:cNvPr>
          <p:cNvSpPr>
            <a:spLocks noGrp="1"/>
          </p:cNvSpPr>
          <p:nvPr>
            <p:ph type="ftr" sz="quarter" idx="15"/>
          </p:nvPr>
        </p:nvSpPr>
        <p:spPr>
          <a:xfrm>
            <a:off x="341762" y="1958661"/>
            <a:ext cx="1154542" cy="1749405"/>
          </a:xfrm>
          <a:prstGeom prst="rect">
            <a:avLst/>
          </a:prstGeom>
        </p:spPr>
        <p:txBody>
          <a:bodyPr/>
          <a:lstStyle/>
          <a:p>
            <a:endParaRPr lang="en-GB"/>
          </a:p>
        </p:txBody>
      </p:sp>
      <p:sp>
        <p:nvSpPr>
          <p:cNvPr id="7" name="Slide Number Placeholder 6">
            <a:extLst>
              <a:ext uri="{FF2B5EF4-FFF2-40B4-BE49-F238E27FC236}">
                <a16:creationId xmlns:a16="http://schemas.microsoft.com/office/drawing/2014/main" id="{65C7B62D-11FF-8078-8662-454E803412AF}"/>
              </a:ext>
            </a:extLst>
          </p:cNvPr>
          <p:cNvSpPr>
            <a:spLocks noGrp="1"/>
          </p:cNvSpPr>
          <p:nvPr>
            <p:ph type="sldNum" sz="quarter" idx="16"/>
          </p:nvPr>
        </p:nvSpPr>
        <p:spPr/>
        <p:txBody>
          <a:bodyPr/>
          <a:lstStyle/>
          <a:p>
            <a:r>
              <a:rPr lang="en-GB"/>
              <a:t>Page </a:t>
            </a:r>
            <a:fld id="{12F85B76-E480-4901-BAB3-25AC276908A3}" type="slidenum">
              <a:rPr lang="en-GB" smtClean="0"/>
              <a:pPr/>
              <a:t>‹#›</a:t>
            </a:fld>
            <a:endParaRPr lang="en-GB"/>
          </a:p>
        </p:txBody>
      </p:sp>
      <p:sp>
        <p:nvSpPr>
          <p:cNvPr id="4" name="TextBox 3">
            <a:extLst>
              <a:ext uri="{FF2B5EF4-FFF2-40B4-BE49-F238E27FC236}">
                <a16:creationId xmlns:a16="http://schemas.microsoft.com/office/drawing/2014/main" id="{7D66E734-9505-72E2-96AC-D8DCCE3F478E}"/>
              </a:ext>
            </a:extLst>
          </p:cNvPr>
          <p:cNvSpPr txBox="1"/>
          <p:nvPr userDrawn="1"/>
        </p:nvSpPr>
        <p:spPr>
          <a:xfrm>
            <a:off x="1828353" y="159500"/>
            <a:ext cx="3741093" cy="1314422"/>
          </a:xfrm>
          <a:prstGeom prst="rect">
            <a:avLst/>
          </a:prstGeom>
        </p:spPr>
        <p:txBody>
          <a:bodyPr wrap="square" lIns="0" tIns="0" rIns="0" bIns="0" rtlCol="0">
            <a:noAutofit/>
          </a:bodyPr>
          <a:lstStyle/>
          <a:p>
            <a:pPr algn="l">
              <a:lnSpc>
                <a:spcPct val="98000"/>
              </a:lnSpc>
            </a:pPr>
            <a:r>
              <a:rPr lang="en-GB" sz="6201" err="1">
                <a:latin typeface="+mj-lt"/>
              </a:rPr>
              <a:t>Thank you</a:t>
            </a:r>
          </a:p>
        </p:txBody>
      </p:sp>
    </p:spTree>
    <p:extLst>
      <p:ext uri="{BB962C8B-B14F-4D97-AF65-F5344CB8AC3E}">
        <p14:creationId xmlns:p14="http://schemas.microsoft.com/office/powerpoint/2010/main" val="6117941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a:xfrm>
            <a:off x="9823251" y="5592196"/>
            <a:ext cx="762000" cy="228600"/>
          </a:xfrm>
        </p:spPr>
        <p:txBody>
          <a:bodyPr/>
          <a:lstStyle>
            <a:lvl1pPr algn="r">
              <a:defRPr/>
            </a:lvl1pPr>
          </a:lstStyle>
          <a:p>
            <a:fld id="{F17889F7-7963-4A16-ADF8-FEE4D97DC541}" type="slidenum">
              <a:rPr lang="en-GB" smtClean="0"/>
              <a:pPr/>
              <a:t>‹#›</a:t>
            </a:fld>
            <a:endParaRPr lang="en-GB"/>
          </a:p>
        </p:txBody>
      </p:sp>
      <p:sp>
        <p:nvSpPr>
          <p:cNvPr id="9" name="Rectangle 34"/>
          <p:cNvSpPr>
            <a:spLocks noGrp="1" noChangeArrowheads="1"/>
          </p:cNvSpPr>
          <p:nvPr>
            <p:ph type="title" hasCustomPrompt="1"/>
          </p:nvPr>
        </p:nvSpPr>
        <p:spPr bwMode="auto">
          <a:xfrm>
            <a:off x="287338" y="301625"/>
            <a:ext cx="8605142" cy="463798"/>
          </a:xfrm>
          <a:prstGeom prst="rect">
            <a:avLst/>
          </a:prstGeom>
          <a:noFill/>
          <a:ln w="9525">
            <a:noFill/>
            <a:miter lim="800000"/>
            <a:headEnd/>
            <a:tailEnd/>
          </a:ln>
          <a:effectLst/>
        </p:spPr>
        <p:txBody>
          <a:bodyPr vert="horz" wrap="square" lIns="107970" tIns="53985" rIns="107970" bIns="53985" numCol="1" anchor="t" anchorCtr="0" compatLnSpc="1">
            <a:prstTxWarp prst="textNoShape">
              <a:avLst/>
            </a:prstTxWarp>
          </a:bodyPr>
          <a:lstStyle>
            <a:lvl1pPr>
              <a:defRPr/>
            </a:lvl1pPr>
          </a:lstStyle>
          <a:p>
            <a:r>
              <a:rPr lang="en-US" kern="0" dirty="0"/>
              <a:t>Your title – keep it short, size can vary between 14pt and 24pt</a:t>
            </a:r>
            <a:endParaRPr lang="en-GB" kern="0" dirty="0"/>
          </a:p>
        </p:txBody>
      </p:sp>
      <p:sp>
        <p:nvSpPr>
          <p:cNvPr id="7" name="Footer Placeholder 3"/>
          <p:cNvSpPr>
            <a:spLocks noGrp="1"/>
          </p:cNvSpPr>
          <p:nvPr>
            <p:ph type="ftr" sz="quarter" idx="10"/>
          </p:nvPr>
        </p:nvSpPr>
        <p:spPr>
          <a:xfrm>
            <a:off x="658292" y="5592196"/>
            <a:ext cx="8918847" cy="228600"/>
          </a:xfrm>
        </p:spPr>
        <p:txBody>
          <a:bodyPr/>
          <a:lstStyle>
            <a:lvl1pPr>
              <a:defRPr>
                <a:solidFill>
                  <a:schemeClr val="tx2"/>
                </a:solidFill>
              </a:defRPr>
            </a:lvl1pPr>
          </a:lstStyle>
          <a:p>
            <a:r>
              <a:rPr lang="en-US"/>
              <a:t>Global webinar for third-party providers</a:t>
            </a:r>
            <a:endParaRPr lang="en-GB" dirty="0"/>
          </a:p>
        </p:txBody>
      </p:sp>
    </p:spTree>
    <p:extLst>
      <p:ext uri="{BB962C8B-B14F-4D97-AF65-F5344CB8AC3E}">
        <p14:creationId xmlns:p14="http://schemas.microsoft.com/office/powerpoint/2010/main" val="363532201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nd 4 columns">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a:xfrm>
            <a:off x="9823251" y="5592196"/>
            <a:ext cx="762000" cy="228600"/>
          </a:xfrm>
        </p:spPr>
        <p:txBody>
          <a:bodyPr/>
          <a:lstStyle>
            <a:lvl1pPr algn="r">
              <a:defRPr/>
            </a:lvl1pPr>
          </a:lstStyle>
          <a:p>
            <a:fld id="{F17889F7-7963-4A16-ADF8-FEE4D97DC541}" type="slidenum">
              <a:rPr lang="en-GB" smtClean="0"/>
              <a:pPr/>
              <a:t>‹#›</a:t>
            </a:fld>
            <a:endParaRPr lang="en-GB"/>
          </a:p>
        </p:txBody>
      </p:sp>
      <p:sp>
        <p:nvSpPr>
          <p:cNvPr id="12" name="Rectangle 34"/>
          <p:cNvSpPr>
            <a:spLocks noGrp="1" noChangeArrowheads="1"/>
          </p:cNvSpPr>
          <p:nvPr>
            <p:ph type="title" hasCustomPrompt="1"/>
          </p:nvPr>
        </p:nvSpPr>
        <p:spPr bwMode="auto">
          <a:xfrm>
            <a:off x="287338" y="301625"/>
            <a:ext cx="8605142" cy="463798"/>
          </a:xfrm>
          <a:prstGeom prst="rect">
            <a:avLst/>
          </a:prstGeom>
          <a:noFill/>
          <a:ln w="9525">
            <a:noFill/>
            <a:miter lim="800000"/>
            <a:headEnd/>
            <a:tailEnd/>
          </a:ln>
          <a:effectLst/>
        </p:spPr>
        <p:txBody>
          <a:bodyPr vert="horz" wrap="square" lIns="107970" tIns="53985" rIns="107970" bIns="53985" numCol="1" anchor="t" anchorCtr="0" compatLnSpc="1">
            <a:prstTxWarp prst="textNoShape">
              <a:avLst/>
            </a:prstTxWarp>
          </a:bodyPr>
          <a:lstStyle>
            <a:lvl1pPr>
              <a:defRPr/>
            </a:lvl1pPr>
          </a:lstStyle>
          <a:p>
            <a:r>
              <a:rPr lang="en-US" kern="0" dirty="0"/>
              <a:t>Your title – keep it short, size can vary between 14pt and 24pt</a:t>
            </a:r>
            <a:endParaRPr lang="en-GB" kern="0" dirty="0"/>
          </a:p>
        </p:txBody>
      </p:sp>
      <p:sp>
        <p:nvSpPr>
          <p:cNvPr id="16" name="Text Placeholder 2"/>
          <p:cNvSpPr>
            <a:spLocks noGrp="1"/>
          </p:cNvSpPr>
          <p:nvPr>
            <p:ph type="body" sz="quarter" idx="17" hasCustomPrompt="1"/>
          </p:nvPr>
        </p:nvSpPr>
        <p:spPr>
          <a:xfrm>
            <a:off x="287339" y="1022350"/>
            <a:ext cx="2407256" cy="4032250"/>
          </a:xfrm>
        </p:spPr>
        <p:txBody>
          <a:bodyPr/>
          <a:lstStyle>
            <a:lvl1pPr>
              <a:defRPr sz="1400"/>
            </a:lvl1pPr>
            <a:lvl3pPr marL="744174" indent="-215567">
              <a:buFont typeface="Arial" panose="020B0604020202020204" pitchFamily="34" charset="0"/>
              <a:buChar char="−"/>
              <a:defRPr/>
            </a:lvl3pPr>
          </a:lstStyle>
          <a:p>
            <a:r>
              <a:rPr lang="en-US" b="0" dirty="0"/>
              <a:t>SWIFT is a member-owned cooperative through which the financial world conducts its business operations with speed, certainty and confidence. More than 10,800 financial institutions and corporations in over 200 countries trust us every day to exchange millions of </a:t>
            </a:r>
            <a:r>
              <a:rPr lang="en-US" b="0" dirty="0" err="1"/>
              <a:t>standardised</a:t>
            </a:r>
            <a:r>
              <a:rPr lang="en-US" b="0" dirty="0"/>
              <a:t> financial messages.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8" name="Text Placeholder 2"/>
          <p:cNvSpPr>
            <a:spLocks noGrp="1"/>
          </p:cNvSpPr>
          <p:nvPr>
            <p:ph type="body" sz="quarter" idx="18" hasCustomPrompt="1"/>
          </p:nvPr>
        </p:nvSpPr>
        <p:spPr>
          <a:xfrm>
            <a:off x="2907997" y="1022251"/>
            <a:ext cx="2407256" cy="4032250"/>
          </a:xfrm>
        </p:spPr>
        <p:txBody>
          <a:bodyPr/>
          <a:lstStyle>
            <a:lvl1pPr>
              <a:defRPr sz="1400"/>
            </a:lvl1pPr>
            <a:lvl3pPr marL="744174" indent="-215567">
              <a:buFont typeface="Arial" panose="020B0604020202020204" pitchFamily="34" charset="0"/>
              <a:buChar char="−"/>
              <a:defRPr/>
            </a:lvl3pPr>
          </a:lstStyle>
          <a:p>
            <a:r>
              <a:rPr lang="en-US" b="0" dirty="0"/>
              <a:t>SWIFT is a member-owned cooperative through which the financial world conducts its business operations with speed, certainty and confidence. More than 10,800 financial institutions and corporations in over 200 countries trust us every day to exchange millions of </a:t>
            </a:r>
            <a:r>
              <a:rPr lang="en-US" b="0" dirty="0" err="1"/>
              <a:t>standardised</a:t>
            </a:r>
            <a:r>
              <a:rPr lang="en-US" b="0" dirty="0"/>
              <a:t> financial messages.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9" name="Text Placeholder 2"/>
          <p:cNvSpPr>
            <a:spLocks noGrp="1"/>
          </p:cNvSpPr>
          <p:nvPr>
            <p:ph type="body" sz="quarter" idx="19" hasCustomPrompt="1"/>
          </p:nvPr>
        </p:nvSpPr>
        <p:spPr>
          <a:xfrm>
            <a:off x="5527886" y="1022251"/>
            <a:ext cx="2407256" cy="4032250"/>
          </a:xfrm>
        </p:spPr>
        <p:txBody>
          <a:bodyPr/>
          <a:lstStyle>
            <a:lvl1pPr>
              <a:defRPr sz="1400"/>
            </a:lvl1pPr>
            <a:lvl3pPr marL="744174" indent="-215567">
              <a:buFont typeface="Arial" panose="020B0604020202020204" pitchFamily="34" charset="0"/>
              <a:buChar char="−"/>
              <a:defRPr/>
            </a:lvl3pPr>
          </a:lstStyle>
          <a:p>
            <a:r>
              <a:rPr lang="en-US" b="0" dirty="0"/>
              <a:t>SWIFT is a member-owned cooperative through which the financial world conducts its business operations with speed, certainty and confidence. More than 10,800 financial institutions and corporations in over 200 countries trust us every day to exchange millions of </a:t>
            </a:r>
            <a:r>
              <a:rPr lang="en-US" b="0" dirty="0" err="1"/>
              <a:t>standardised</a:t>
            </a:r>
            <a:r>
              <a:rPr lang="en-US" b="0" dirty="0"/>
              <a:t> financial messages.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22" name="Text Placeholder 2"/>
          <p:cNvSpPr>
            <a:spLocks noGrp="1"/>
          </p:cNvSpPr>
          <p:nvPr>
            <p:ph type="body" sz="quarter" idx="20" hasCustomPrompt="1"/>
          </p:nvPr>
        </p:nvSpPr>
        <p:spPr>
          <a:xfrm>
            <a:off x="8106758" y="1022251"/>
            <a:ext cx="2407256" cy="4032250"/>
          </a:xfrm>
        </p:spPr>
        <p:txBody>
          <a:bodyPr/>
          <a:lstStyle>
            <a:lvl1pPr>
              <a:defRPr sz="1400"/>
            </a:lvl1pPr>
            <a:lvl3pPr marL="744174" indent="-215567">
              <a:buFont typeface="Arial" panose="020B0604020202020204" pitchFamily="34" charset="0"/>
              <a:buChar char="−"/>
              <a:defRPr/>
            </a:lvl3pPr>
          </a:lstStyle>
          <a:p>
            <a:r>
              <a:rPr lang="en-US" b="0" dirty="0"/>
              <a:t>SWIFT is a member-owned cooperative through which the financial world conducts its business operations with speed, certainty and confidence. More than 10,800 financial institutions and corporations in over 200 countries trust us every day to exchange millions of </a:t>
            </a:r>
            <a:r>
              <a:rPr lang="en-US" b="0" dirty="0" err="1"/>
              <a:t>standardised</a:t>
            </a:r>
            <a:r>
              <a:rPr lang="en-US" b="0" dirty="0"/>
              <a:t> financial messages.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24" name="Footer Placeholder 3"/>
          <p:cNvSpPr>
            <a:spLocks noGrp="1"/>
          </p:cNvSpPr>
          <p:nvPr>
            <p:ph type="ftr" sz="quarter" idx="10"/>
          </p:nvPr>
        </p:nvSpPr>
        <p:spPr>
          <a:xfrm>
            <a:off x="658292" y="5592196"/>
            <a:ext cx="8918847" cy="228600"/>
          </a:xfrm>
        </p:spPr>
        <p:txBody>
          <a:bodyPr/>
          <a:lstStyle>
            <a:lvl1pPr>
              <a:defRPr>
                <a:solidFill>
                  <a:schemeClr val="tx2"/>
                </a:solidFill>
              </a:defRPr>
            </a:lvl1pPr>
          </a:lstStyle>
          <a:p>
            <a:r>
              <a:rPr lang="en-US"/>
              <a:t>Global webinar for third-party providers</a:t>
            </a:r>
            <a:endParaRPr lang="en-GB" dirty="0"/>
          </a:p>
        </p:txBody>
      </p:sp>
    </p:spTree>
    <p:extLst>
      <p:ext uri="{BB962C8B-B14F-4D97-AF65-F5344CB8AC3E}">
        <p14:creationId xmlns:p14="http://schemas.microsoft.com/office/powerpoint/2010/main" val="4022168203"/>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preserve="1" userDrawn="1">
  <p:cSld name="Questions">
    <p:bg>
      <p:bgPr>
        <a:solidFill>
          <a:schemeClr val="accent1"/>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0A1FAB8-27ED-1E2F-3993-5C167B8282EF}"/>
              </a:ext>
            </a:extLst>
          </p:cNvPr>
          <p:cNvSpPr>
            <a:spLocks noGrp="1"/>
          </p:cNvSpPr>
          <p:nvPr>
            <p:ph type="dt" sz="half" idx="14"/>
          </p:nvPr>
        </p:nvSpPr>
        <p:spPr>
          <a:xfrm>
            <a:off x="342115" y="1802350"/>
            <a:ext cx="1154675" cy="159500"/>
          </a:xfrm>
          <a:prstGeom prst="rect">
            <a:avLst/>
          </a:prstGeom>
        </p:spPr>
        <p:txBody>
          <a:bodyPr/>
          <a:lstStyle/>
          <a:p>
            <a:r>
              <a:rPr lang="en-US"/>
              <a:t>April 2023</a:t>
            </a:r>
            <a:endParaRPr lang="en-GB"/>
          </a:p>
        </p:txBody>
      </p:sp>
      <p:sp>
        <p:nvSpPr>
          <p:cNvPr id="3" name="Footer Placeholder 2">
            <a:extLst>
              <a:ext uri="{FF2B5EF4-FFF2-40B4-BE49-F238E27FC236}">
                <a16:creationId xmlns:a16="http://schemas.microsoft.com/office/drawing/2014/main" id="{7BEEAE22-DF48-A956-23E9-AB9E30CF74A3}"/>
              </a:ext>
            </a:extLst>
          </p:cNvPr>
          <p:cNvSpPr>
            <a:spLocks noGrp="1"/>
          </p:cNvSpPr>
          <p:nvPr>
            <p:ph type="ftr" sz="quarter" idx="15"/>
          </p:nvPr>
        </p:nvSpPr>
        <p:spPr>
          <a:xfrm>
            <a:off x="341762" y="1958661"/>
            <a:ext cx="1154542" cy="1749405"/>
          </a:xfrm>
          <a:prstGeom prst="rect">
            <a:avLst/>
          </a:prstGeom>
        </p:spPr>
        <p:txBody>
          <a:bodyPr/>
          <a:lstStyle/>
          <a:p>
            <a:endParaRPr lang="en-GB"/>
          </a:p>
        </p:txBody>
      </p:sp>
      <p:sp>
        <p:nvSpPr>
          <p:cNvPr id="7" name="Slide Number Placeholder 6">
            <a:extLst>
              <a:ext uri="{FF2B5EF4-FFF2-40B4-BE49-F238E27FC236}">
                <a16:creationId xmlns:a16="http://schemas.microsoft.com/office/drawing/2014/main" id="{65C7B62D-11FF-8078-8662-454E803412AF}"/>
              </a:ext>
            </a:extLst>
          </p:cNvPr>
          <p:cNvSpPr>
            <a:spLocks noGrp="1"/>
          </p:cNvSpPr>
          <p:nvPr>
            <p:ph type="sldNum" sz="quarter" idx="16"/>
          </p:nvPr>
        </p:nvSpPr>
        <p:spPr/>
        <p:txBody>
          <a:bodyPr/>
          <a:lstStyle/>
          <a:p>
            <a:r>
              <a:rPr lang="en-GB"/>
              <a:t>Page </a:t>
            </a:r>
            <a:fld id="{12F85B76-E480-4901-BAB3-25AC276908A3}" type="slidenum">
              <a:rPr lang="en-GB" smtClean="0"/>
              <a:pPr/>
              <a:t>‹#›</a:t>
            </a:fld>
            <a:endParaRPr lang="en-GB"/>
          </a:p>
        </p:txBody>
      </p:sp>
      <p:sp>
        <p:nvSpPr>
          <p:cNvPr id="4" name="TextBox 3">
            <a:extLst>
              <a:ext uri="{FF2B5EF4-FFF2-40B4-BE49-F238E27FC236}">
                <a16:creationId xmlns:a16="http://schemas.microsoft.com/office/drawing/2014/main" id="{7D66E734-9505-72E2-96AC-D8DCCE3F478E}"/>
              </a:ext>
            </a:extLst>
          </p:cNvPr>
          <p:cNvSpPr txBox="1"/>
          <p:nvPr userDrawn="1"/>
        </p:nvSpPr>
        <p:spPr>
          <a:xfrm>
            <a:off x="1828353" y="159500"/>
            <a:ext cx="3741093" cy="1314422"/>
          </a:xfrm>
          <a:prstGeom prst="rect">
            <a:avLst/>
          </a:prstGeom>
        </p:spPr>
        <p:txBody>
          <a:bodyPr wrap="square" lIns="0" tIns="0" rIns="0" bIns="0" rtlCol="0">
            <a:noAutofit/>
          </a:bodyPr>
          <a:lstStyle/>
          <a:p>
            <a:pPr algn="l">
              <a:lnSpc>
                <a:spcPct val="98000"/>
              </a:lnSpc>
            </a:pPr>
            <a:r>
              <a:rPr lang="en-GB" sz="6201">
                <a:latin typeface="+mj-lt"/>
              </a:rPr>
              <a:t>Questions</a:t>
            </a:r>
          </a:p>
        </p:txBody>
      </p:sp>
    </p:spTree>
    <p:extLst>
      <p:ext uri="{BB962C8B-B14F-4D97-AF65-F5344CB8AC3E}">
        <p14:creationId xmlns:p14="http://schemas.microsoft.com/office/powerpoint/2010/main" val="2760588"/>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preserve="1" userDrawn="1">
  <p:cSld name="Legal Notices">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6B253D75-D37B-26DE-1E24-3909A732E4F7}"/>
              </a:ext>
            </a:extLst>
          </p:cNvPr>
          <p:cNvSpPr>
            <a:spLocks noGrp="1"/>
          </p:cNvSpPr>
          <p:nvPr>
            <p:ph type="body" sz="quarter" idx="13"/>
          </p:nvPr>
        </p:nvSpPr>
        <p:spPr>
          <a:xfrm>
            <a:off x="1833979" y="296671"/>
            <a:ext cx="7877391" cy="718968"/>
          </a:xfrm>
        </p:spPr>
        <p:txBody>
          <a:bodyPr/>
          <a:lstStyle>
            <a:lvl1pPr marL="0" indent="0">
              <a:spcBef>
                <a:spcPts val="0"/>
              </a:spcBef>
              <a:buNone/>
              <a:defRPr sz="1595" b="1" spc="-18" baseline="0">
                <a:solidFill>
                  <a:schemeClr val="tx1"/>
                </a:solidFill>
              </a:defRPr>
            </a:lvl1pPr>
            <a:lvl2pPr marL="0" indent="0">
              <a:spcBef>
                <a:spcPts val="0"/>
              </a:spcBef>
              <a:buNone/>
              <a:defRPr sz="1595" spc="-18" baseline="0">
                <a:solidFill>
                  <a:schemeClr val="tx1"/>
                </a:solidFill>
              </a:defRPr>
            </a:lvl2pPr>
            <a:lvl3pPr marL="446494" indent="0">
              <a:buNone/>
              <a:defRPr>
                <a:solidFill>
                  <a:srgbClr val="FF0000"/>
                </a:solidFill>
              </a:defRPr>
            </a:lvl3pPr>
            <a:lvl4pPr marL="574063" indent="0">
              <a:buNone/>
              <a:defRPr>
                <a:solidFill>
                  <a:srgbClr val="FF0000"/>
                </a:solidFill>
              </a:defRPr>
            </a:lvl4pPr>
            <a:lvl5pPr marL="701633" indent="0">
              <a:buNone/>
              <a:defRPr>
                <a:solidFill>
                  <a:srgbClr val="FF0000"/>
                </a:solidFill>
              </a:defRPr>
            </a:lvl5pPr>
          </a:lstStyle>
          <a:p>
            <a:pPr lvl="0"/>
            <a:r>
              <a:rPr lang="en-US"/>
              <a:t>Click to edit Master text styles</a:t>
            </a:r>
          </a:p>
          <a:p>
            <a:pPr lvl="1"/>
            <a:r>
              <a:rPr lang="en-US"/>
              <a:t>Second level</a:t>
            </a:r>
          </a:p>
        </p:txBody>
      </p:sp>
      <p:sp>
        <p:nvSpPr>
          <p:cNvPr id="13" name="Text Placeholder 12">
            <a:extLst>
              <a:ext uri="{FF2B5EF4-FFF2-40B4-BE49-F238E27FC236}">
                <a16:creationId xmlns:a16="http://schemas.microsoft.com/office/drawing/2014/main" id="{C12BDEA3-88A9-630F-7AED-DC9B8F8B8A1C}"/>
              </a:ext>
            </a:extLst>
          </p:cNvPr>
          <p:cNvSpPr>
            <a:spLocks noGrp="1"/>
          </p:cNvSpPr>
          <p:nvPr>
            <p:ph type="body" sz="quarter" idx="14"/>
          </p:nvPr>
        </p:nvSpPr>
        <p:spPr>
          <a:xfrm>
            <a:off x="1833979" y="1663300"/>
            <a:ext cx="2651113" cy="4070415"/>
          </a:xfrm>
        </p:spPr>
        <p:txBody>
          <a:bodyPr/>
          <a:lstStyle>
            <a:lvl1pPr>
              <a:spcBef>
                <a:spcPts val="0"/>
              </a:spcBef>
              <a:tabLst>
                <a:tab pos="2650258" algn="r"/>
              </a:tabLst>
              <a:defRPr sz="974" b="1" spc="-18" baseline="0">
                <a:solidFill>
                  <a:schemeClr val="tx1"/>
                </a:solidFill>
              </a:defRPr>
            </a:lvl1pPr>
            <a:lvl2pPr marL="0" indent="0">
              <a:spcBef>
                <a:spcPts val="0"/>
              </a:spcBef>
              <a:spcAft>
                <a:spcPts val="886"/>
              </a:spcAft>
              <a:buNone/>
              <a:tabLst>
                <a:tab pos="2650258" algn="r"/>
              </a:tabLst>
              <a:defRPr sz="974" spc="-18" baseline="0">
                <a:solidFill>
                  <a:schemeClr val="tx1"/>
                </a:solidFill>
              </a:defRPr>
            </a:lvl2pPr>
            <a:lvl3pPr marL="255139" indent="0">
              <a:buNone/>
              <a:defRPr>
                <a:solidFill>
                  <a:srgbClr val="FF0000"/>
                </a:solidFill>
              </a:defRPr>
            </a:lvl3pPr>
            <a:lvl4pPr>
              <a:defRPr>
                <a:solidFill>
                  <a:srgbClr val="FF0000"/>
                </a:solidFill>
              </a:defRPr>
            </a:lvl4pPr>
            <a:lvl5pPr>
              <a:defRPr>
                <a:solidFill>
                  <a:srgbClr val="FF0000"/>
                </a:solidFill>
              </a:defRPr>
            </a:lvl5pPr>
          </a:lstStyle>
          <a:p>
            <a:pPr lvl="0"/>
            <a:r>
              <a:rPr lang="en-US"/>
              <a:t>Click to edit Master text styles</a:t>
            </a:r>
          </a:p>
          <a:p>
            <a:pPr lvl="1"/>
            <a:r>
              <a:rPr lang="en-US"/>
              <a:t>Second level</a:t>
            </a:r>
          </a:p>
        </p:txBody>
      </p:sp>
      <p:sp>
        <p:nvSpPr>
          <p:cNvPr id="9" name="Text Placeholder 12">
            <a:extLst>
              <a:ext uri="{FF2B5EF4-FFF2-40B4-BE49-F238E27FC236}">
                <a16:creationId xmlns:a16="http://schemas.microsoft.com/office/drawing/2014/main" id="{97267CF9-3DAC-5D5C-C16C-DA5C0D5CD5E7}"/>
              </a:ext>
            </a:extLst>
          </p:cNvPr>
          <p:cNvSpPr>
            <a:spLocks noGrp="1"/>
          </p:cNvSpPr>
          <p:nvPr>
            <p:ph type="body" sz="quarter" idx="17"/>
          </p:nvPr>
        </p:nvSpPr>
        <p:spPr>
          <a:xfrm>
            <a:off x="4822634" y="1663300"/>
            <a:ext cx="2651113" cy="4070415"/>
          </a:xfrm>
        </p:spPr>
        <p:txBody>
          <a:bodyPr/>
          <a:lstStyle>
            <a:lvl1pPr>
              <a:spcBef>
                <a:spcPts val="0"/>
              </a:spcBef>
              <a:tabLst>
                <a:tab pos="2650258" algn="r"/>
              </a:tabLst>
              <a:defRPr sz="974" b="1" spc="-18" baseline="0">
                <a:solidFill>
                  <a:schemeClr val="tx1"/>
                </a:solidFill>
              </a:defRPr>
            </a:lvl1pPr>
            <a:lvl2pPr marL="0" indent="0">
              <a:spcBef>
                <a:spcPts val="0"/>
              </a:spcBef>
              <a:spcAft>
                <a:spcPts val="886"/>
              </a:spcAft>
              <a:buNone/>
              <a:tabLst>
                <a:tab pos="2650258" algn="r"/>
              </a:tabLst>
              <a:defRPr sz="974" spc="-18" baseline="0">
                <a:solidFill>
                  <a:schemeClr val="tx1"/>
                </a:solidFill>
              </a:defRPr>
            </a:lvl2pPr>
            <a:lvl3pPr marL="255139" indent="0">
              <a:buNone/>
              <a:defRPr>
                <a:solidFill>
                  <a:srgbClr val="FF0000"/>
                </a:solidFill>
              </a:defRPr>
            </a:lvl3pPr>
            <a:lvl4pPr>
              <a:defRPr>
                <a:solidFill>
                  <a:srgbClr val="FF0000"/>
                </a:solidFill>
              </a:defRPr>
            </a:lvl4pPr>
            <a:lvl5pPr>
              <a:defRPr>
                <a:solidFill>
                  <a:srgbClr val="FF0000"/>
                </a:solidFill>
              </a:defRPr>
            </a:lvl5pPr>
          </a:lstStyle>
          <a:p>
            <a:pPr lvl="0"/>
            <a:r>
              <a:rPr lang="en-US"/>
              <a:t>Click to edit Master text styles</a:t>
            </a:r>
          </a:p>
          <a:p>
            <a:pPr lvl="1"/>
            <a:r>
              <a:rPr lang="en-US"/>
              <a:t>Second level</a:t>
            </a:r>
          </a:p>
        </p:txBody>
      </p:sp>
      <p:sp>
        <p:nvSpPr>
          <p:cNvPr id="10" name="Text Placeholder 12">
            <a:extLst>
              <a:ext uri="{FF2B5EF4-FFF2-40B4-BE49-F238E27FC236}">
                <a16:creationId xmlns:a16="http://schemas.microsoft.com/office/drawing/2014/main" id="{29D0D3E7-6C1C-B37E-4729-FC3B4E67EF68}"/>
              </a:ext>
            </a:extLst>
          </p:cNvPr>
          <p:cNvSpPr>
            <a:spLocks noGrp="1"/>
          </p:cNvSpPr>
          <p:nvPr>
            <p:ph type="body" sz="quarter" idx="18"/>
          </p:nvPr>
        </p:nvSpPr>
        <p:spPr>
          <a:xfrm>
            <a:off x="7807069" y="1663300"/>
            <a:ext cx="2651113" cy="4070415"/>
          </a:xfrm>
        </p:spPr>
        <p:txBody>
          <a:bodyPr/>
          <a:lstStyle>
            <a:lvl1pPr>
              <a:spcBef>
                <a:spcPts val="0"/>
              </a:spcBef>
              <a:tabLst>
                <a:tab pos="2650258" algn="r"/>
              </a:tabLst>
              <a:defRPr sz="974" b="1" spc="-18" baseline="0">
                <a:solidFill>
                  <a:schemeClr val="tx1"/>
                </a:solidFill>
              </a:defRPr>
            </a:lvl1pPr>
            <a:lvl2pPr marL="0" indent="0">
              <a:spcBef>
                <a:spcPts val="0"/>
              </a:spcBef>
              <a:spcAft>
                <a:spcPts val="886"/>
              </a:spcAft>
              <a:buNone/>
              <a:tabLst>
                <a:tab pos="2650258" algn="r"/>
              </a:tabLst>
              <a:defRPr sz="974" spc="-18" baseline="0">
                <a:solidFill>
                  <a:schemeClr val="tx1"/>
                </a:solidFill>
              </a:defRPr>
            </a:lvl2pPr>
            <a:lvl3pPr marL="255139" indent="0">
              <a:buNone/>
              <a:defRPr>
                <a:solidFill>
                  <a:srgbClr val="FF0000"/>
                </a:solidFill>
              </a:defRPr>
            </a:lvl3pPr>
            <a:lvl4pPr>
              <a:defRPr>
                <a:solidFill>
                  <a:srgbClr val="FF0000"/>
                </a:solidFill>
              </a:defRPr>
            </a:lvl4pPr>
            <a:lvl5pPr>
              <a:defRPr>
                <a:solidFill>
                  <a:srgbClr val="FF0000"/>
                </a:solidFill>
              </a:defRPr>
            </a:lvl5pPr>
          </a:lstStyle>
          <a:p>
            <a:pPr lvl="0"/>
            <a:r>
              <a:rPr lang="en-US"/>
              <a:t>Click to edit Master text styles</a:t>
            </a:r>
          </a:p>
          <a:p>
            <a:pPr lvl="1"/>
            <a:r>
              <a:rPr lang="en-US"/>
              <a:t>Second level</a:t>
            </a:r>
          </a:p>
        </p:txBody>
      </p:sp>
      <p:sp>
        <p:nvSpPr>
          <p:cNvPr id="2" name="Date Placeholder 1">
            <a:extLst>
              <a:ext uri="{FF2B5EF4-FFF2-40B4-BE49-F238E27FC236}">
                <a16:creationId xmlns:a16="http://schemas.microsoft.com/office/drawing/2014/main" id="{63DA818D-29FF-F413-02B3-DFA15FEE0EBC}"/>
              </a:ext>
            </a:extLst>
          </p:cNvPr>
          <p:cNvSpPr>
            <a:spLocks noGrp="1"/>
          </p:cNvSpPr>
          <p:nvPr>
            <p:ph type="dt" sz="half" idx="19"/>
          </p:nvPr>
        </p:nvSpPr>
        <p:spPr>
          <a:xfrm>
            <a:off x="342115" y="1802350"/>
            <a:ext cx="1154675" cy="159500"/>
          </a:xfrm>
          <a:prstGeom prst="rect">
            <a:avLst/>
          </a:prstGeom>
        </p:spPr>
        <p:txBody>
          <a:bodyPr/>
          <a:lstStyle/>
          <a:p>
            <a:r>
              <a:rPr lang="en-US"/>
              <a:t>April 2023</a:t>
            </a:r>
            <a:endParaRPr lang="en-GB"/>
          </a:p>
        </p:txBody>
      </p:sp>
      <p:sp>
        <p:nvSpPr>
          <p:cNvPr id="3" name="Footer Placeholder 2">
            <a:extLst>
              <a:ext uri="{FF2B5EF4-FFF2-40B4-BE49-F238E27FC236}">
                <a16:creationId xmlns:a16="http://schemas.microsoft.com/office/drawing/2014/main" id="{63262F64-FBA9-8C89-3A18-133DE6F665E1}"/>
              </a:ext>
            </a:extLst>
          </p:cNvPr>
          <p:cNvSpPr>
            <a:spLocks noGrp="1"/>
          </p:cNvSpPr>
          <p:nvPr>
            <p:ph type="ftr" sz="quarter" idx="20"/>
          </p:nvPr>
        </p:nvSpPr>
        <p:spPr>
          <a:xfrm>
            <a:off x="341762" y="1958661"/>
            <a:ext cx="1154542" cy="1749405"/>
          </a:xfrm>
          <a:prstGeom prst="rect">
            <a:avLst/>
          </a:prstGeom>
        </p:spPr>
        <p:txBody>
          <a:bodyPr/>
          <a:lstStyle/>
          <a:p>
            <a:endParaRPr lang="en-GB"/>
          </a:p>
        </p:txBody>
      </p:sp>
      <p:sp>
        <p:nvSpPr>
          <p:cNvPr id="7" name="Slide Number Placeholder 6">
            <a:extLst>
              <a:ext uri="{FF2B5EF4-FFF2-40B4-BE49-F238E27FC236}">
                <a16:creationId xmlns:a16="http://schemas.microsoft.com/office/drawing/2014/main" id="{10FCD398-5133-F49D-E3D8-00E77F5703F1}"/>
              </a:ext>
            </a:extLst>
          </p:cNvPr>
          <p:cNvSpPr>
            <a:spLocks noGrp="1"/>
          </p:cNvSpPr>
          <p:nvPr>
            <p:ph type="sldNum" sz="quarter" idx="21"/>
          </p:nvPr>
        </p:nvSpPr>
        <p:spPr/>
        <p:txBody>
          <a:bodyPr/>
          <a:lstStyle/>
          <a:p>
            <a:r>
              <a:rPr lang="en-GB"/>
              <a:t>Page </a:t>
            </a:r>
            <a:fld id="{12F85B76-E480-4901-BAB3-25AC276908A3}" type="slidenum">
              <a:rPr lang="en-GB" smtClean="0"/>
              <a:pPr/>
              <a:t>‹#›</a:t>
            </a:fld>
            <a:endParaRPr lang="en-GB"/>
          </a:p>
        </p:txBody>
      </p:sp>
    </p:spTree>
    <p:extLst>
      <p:ext uri="{BB962C8B-B14F-4D97-AF65-F5344CB8AC3E}">
        <p14:creationId xmlns:p14="http://schemas.microsoft.com/office/powerpoint/2010/main" val="2943942397"/>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showMasterSp="0" preserve="1" userDrawn="1">
  <p:cSld name="Legal Notices Dark Green">
    <p:bg>
      <p:bgPr>
        <a:solidFill>
          <a:schemeClr val="tx1"/>
        </a:solidFill>
        <a:effectLst/>
      </p:bgPr>
    </p:bg>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6B253D75-D37B-26DE-1E24-3909A732E4F7}"/>
              </a:ext>
            </a:extLst>
          </p:cNvPr>
          <p:cNvSpPr>
            <a:spLocks noGrp="1"/>
          </p:cNvSpPr>
          <p:nvPr>
            <p:ph type="body" sz="quarter" idx="13"/>
          </p:nvPr>
        </p:nvSpPr>
        <p:spPr>
          <a:xfrm>
            <a:off x="1833979" y="296671"/>
            <a:ext cx="7877391" cy="718968"/>
          </a:xfrm>
        </p:spPr>
        <p:txBody>
          <a:bodyPr/>
          <a:lstStyle>
            <a:lvl1pPr marL="0" indent="0">
              <a:spcBef>
                <a:spcPts val="0"/>
              </a:spcBef>
              <a:buNone/>
              <a:defRPr sz="1595" b="1" spc="-18" baseline="0">
                <a:solidFill>
                  <a:schemeClr val="accent1"/>
                </a:solidFill>
              </a:defRPr>
            </a:lvl1pPr>
            <a:lvl2pPr marL="0" indent="0">
              <a:spcBef>
                <a:spcPts val="0"/>
              </a:spcBef>
              <a:buNone/>
              <a:defRPr sz="1595" spc="-18" baseline="0">
                <a:solidFill>
                  <a:schemeClr val="accent1"/>
                </a:solidFill>
              </a:defRPr>
            </a:lvl2pPr>
            <a:lvl3pPr marL="446494" indent="0">
              <a:buNone/>
              <a:defRPr>
                <a:solidFill>
                  <a:srgbClr val="FF0000"/>
                </a:solidFill>
              </a:defRPr>
            </a:lvl3pPr>
            <a:lvl4pPr marL="574063" indent="0">
              <a:buNone/>
              <a:defRPr>
                <a:solidFill>
                  <a:srgbClr val="FF0000"/>
                </a:solidFill>
              </a:defRPr>
            </a:lvl4pPr>
            <a:lvl5pPr marL="701633" indent="0">
              <a:buNone/>
              <a:defRPr>
                <a:solidFill>
                  <a:srgbClr val="FF0000"/>
                </a:solidFill>
              </a:defRPr>
            </a:lvl5pPr>
          </a:lstStyle>
          <a:p>
            <a:pPr lvl="0"/>
            <a:r>
              <a:rPr lang="en-US"/>
              <a:t>Click to edit Master text styles</a:t>
            </a:r>
          </a:p>
          <a:p>
            <a:pPr lvl="1"/>
            <a:r>
              <a:rPr lang="en-US"/>
              <a:t>Second level</a:t>
            </a:r>
          </a:p>
        </p:txBody>
      </p:sp>
      <p:sp>
        <p:nvSpPr>
          <p:cNvPr id="13" name="Text Placeholder 12">
            <a:extLst>
              <a:ext uri="{FF2B5EF4-FFF2-40B4-BE49-F238E27FC236}">
                <a16:creationId xmlns:a16="http://schemas.microsoft.com/office/drawing/2014/main" id="{C12BDEA3-88A9-630F-7AED-DC9B8F8B8A1C}"/>
              </a:ext>
            </a:extLst>
          </p:cNvPr>
          <p:cNvSpPr>
            <a:spLocks noGrp="1"/>
          </p:cNvSpPr>
          <p:nvPr>
            <p:ph type="body" sz="quarter" idx="14"/>
          </p:nvPr>
        </p:nvSpPr>
        <p:spPr>
          <a:xfrm>
            <a:off x="1833979" y="1663300"/>
            <a:ext cx="2651113" cy="4070415"/>
          </a:xfrm>
        </p:spPr>
        <p:txBody>
          <a:bodyPr/>
          <a:lstStyle>
            <a:lvl1pPr>
              <a:spcBef>
                <a:spcPts val="0"/>
              </a:spcBef>
              <a:tabLst>
                <a:tab pos="2650258" algn="r"/>
              </a:tabLst>
              <a:defRPr sz="974" b="1" spc="-18" baseline="0">
                <a:solidFill>
                  <a:schemeClr val="accent1"/>
                </a:solidFill>
              </a:defRPr>
            </a:lvl1pPr>
            <a:lvl2pPr marL="0" indent="0">
              <a:spcBef>
                <a:spcPts val="0"/>
              </a:spcBef>
              <a:spcAft>
                <a:spcPts val="886"/>
              </a:spcAft>
              <a:buNone/>
              <a:tabLst>
                <a:tab pos="2650258" algn="r"/>
              </a:tabLst>
              <a:defRPr sz="974" spc="-18" baseline="0">
                <a:solidFill>
                  <a:schemeClr val="accent1"/>
                </a:solidFill>
              </a:defRPr>
            </a:lvl2pPr>
            <a:lvl3pPr marL="255139" indent="0">
              <a:buNone/>
              <a:defRPr>
                <a:solidFill>
                  <a:srgbClr val="FF0000"/>
                </a:solidFill>
              </a:defRPr>
            </a:lvl3pPr>
            <a:lvl4pPr>
              <a:defRPr>
                <a:solidFill>
                  <a:srgbClr val="FF0000"/>
                </a:solidFill>
              </a:defRPr>
            </a:lvl4pPr>
            <a:lvl5pPr>
              <a:defRPr>
                <a:solidFill>
                  <a:srgbClr val="FF0000"/>
                </a:solidFill>
              </a:defRPr>
            </a:lvl5pPr>
          </a:lstStyle>
          <a:p>
            <a:pPr lvl="0"/>
            <a:r>
              <a:rPr lang="en-US"/>
              <a:t>Click to edit Master text styles</a:t>
            </a:r>
          </a:p>
          <a:p>
            <a:pPr lvl="1"/>
            <a:r>
              <a:rPr lang="en-US"/>
              <a:t>Second level</a:t>
            </a:r>
          </a:p>
        </p:txBody>
      </p:sp>
      <p:sp>
        <p:nvSpPr>
          <p:cNvPr id="9" name="Text Placeholder 12">
            <a:extLst>
              <a:ext uri="{FF2B5EF4-FFF2-40B4-BE49-F238E27FC236}">
                <a16:creationId xmlns:a16="http://schemas.microsoft.com/office/drawing/2014/main" id="{97267CF9-3DAC-5D5C-C16C-DA5C0D5CD5E7}"/>
              </a:ext>
            </a:extLst>
          </p:cNvPr>
          <p:cNvSpPr>
            <a:spLocks noGrp="1"/>
          </p:cNvSpPr>
          <p:nvPr>
            <p:ph type="body" sz="quarter" idx="17"/>
          </p:nvPr>
        </p:nvSpPr>
        <p:spPr>
          <a:xfrm>
            <a:off x="4822634" y="1663300"/>
            <a:ext cx="2651113" cy="4070415"/>
          </a:xfrm>
        </p:spPr>
        <p:txBody>
          <a:bodyPr/>
          <a:lstStyle>
            <a:lvl1pPr>
              <a:spcBef>
                <a:spcPts val="0"/>
              </a:spcBef>
              <a:tabLst>
                <a:tab pos="2650258" algn="r"/>
              </a:tabLst>
              <a:defRPr sz="974" b="1" spc="-18" baseline="0">
                <a:solidFill>
                  <a:schemeClr val="accent1"/>
                </a:solidFill>
              </a:defRPr>
            </a:lvl1pPr>
            <a:lvl2pPr marL="0" indent="0">
              <a:spcBef>
                <a:spcPts val="0"/>
              </a:spcBef>
              <a:spcAft>
                <a:spcPts val="886"/>
              </a:spcAft>
              <a:buNone/>
              <a:tabLst>
                <a:tab pos="2650258" algn="r"/>
              </a:tabLst>
              <a:defRPr sz="974" spc="-18" baseline="0">
                <a:solidFill>
                  <a:schemeClr val="accent1"/>
                </a:solidFill>
              </a:defRPr>
            </a:lvl2pPr>
            <a:lvl3pPr marL="255139" indent="0">
              <a:buNone/>
              <a:defRPr>
                <a:solidFill>
                  <a:srgbClr val="FF0000"/>
                </a:solidFill>
              </a:defRPr>
            </a:lvl3pPr>
            <a:lvl4pPr>
              <a:defRPr>
                <a:solidFill>
                  <a:srgbClr val="FF0000"/>
                </a:solidFill>
              </a:defRPr>
            </a:lvl4pPr>
            <a:lvl5pPr>
              <a:defRPr>
                <a:solidFill>
                  <a:srgbClr val="FF0000"/>
                </a:solidFill>
              </a:defRPr>
            </a:lvl5pPr>
          </a:lstStyle>
          <a:p>
            <a:pPr lvl="0"/>
            <a:r>
              <a:rPr lang="en-US"/>
              <a:t>Click to edit Master text styles</a:t>
            </a:r>
          </a:p>
          <a:p>
            <a:pPr lvl="1"/>
            <a:r>
              <a:rPr lang="en-US"/>
              <a:t>Second level</a:t>
            </a:r>
          </a:p>
        </p:txBody>
      </p:sp>
      <p:sp>
        <p:nvSpPr>
          <p:cNvPr id="10" name="Text Placeholder 12">
            <a:extLst>
              <a:ext uri="{FF2B5EF4-FFF2-40B4-BE49-F238E27FC236}">
                <a16:creationId xmlns:a16="http://schemas.microsoft.com/office/drawing/2014/main" id="{29D0D3E7-6C1C-B37E-4729-FC3B4E67EF68}"/>
              </a:ext>
            </a:extLst>
          </p:cNvPr>
          <p:cNvSpPr>
            <a:spLocks noGrp="1"/>
          </p:cNvSpPr>
          <p:nvPr>
            <p:ph type="body" sz="quarter" idx="18"/>
          </p:nvPr>
        </p:nvSpPr>
        <p:spPr>
          <a:xfrm>
            <a:off x="7807069" y="1663300"/>
            <a:ext cx="2651113" cy="4070415"/>
          </a:xfrm>
        </p:spPr>
        <p:txBody>
          <a:bodyPr/>
          <a:lstStyle>
            <a:lvl1pPr>
              <a:spcBef>
                <a:spcPts val="0"/>
              </a:spcBef>
              <a:tabLst>
                <a:tab pos="2650258" algn="r"/>
              </a:tabLst>
              <a:defRPr sz="974" b="1" spc="-18" baseline="0">
                <a:solidFill>
                  <a:schemeClr val="accent1"/>
                </a:solidFill>
              </a:defRPr>
            </a:lvl1pPr>
            <a:lvl2pPr marL="0" indent="0">
              <a:spcBef>
                <a:spcPts val="0"/>
              </a:spcBef>
              <a:spcAft>
                <a:spcPts val="886"/>
              </a:spcAft>
              <a:buNone/>
              <a:tabLst>
                <a:tab pos="2650258" algn="r"/>
              </a:tabLst>
              <a:defRPr sz="974" spc="-18" baseline="0">
                <a:solidFill>
                  <a:schemeClr val="accent1"/>
                </a:solidFill>
              </a:defRPr>
            </a:lvl2pPr>
            <a:lvl3pPr marL="255139" indent="0">
              <a:buNone/>
              <a:defRPr>
                <a:solidFill>
                  <a:srgbClr val="FF0000"/>
                </a:solidFill>
              </a:defRPr>
            </a:lvl3pPr>
            <a:lvl4pPr>
              <a:defRPr>
                <a:solidFill>
                  <a:srgbClr val="FF0000"/>
                </a:solidFill>
              </a:defRPr>
            </a:lvl4pPr>
            <a:lvl5pPr>
              <a:defRPr>
                <a:solidFill>
                  <a:srgbClr val="FF0000"/>
                </a:solidFill>
              </a:defRPr>
            </a:lvl5pPr>
          </a:lstStyle>
          <a:p>
            <a:pPr lvl="0"/>
            <a:r>
              <a:rPr lang="en-US"/>
              <a:t>Click to edit Master text styles</a:t>
            </a:r>
          </a:p>
          <a:p>
            <a:pPr lvl="1"/>
            <a:r>
              <a:rPr lang="en-US"/>
              <a:t>Second level</a:t>
            </a:r>
          </a:p>
        </p:txBody>
      </p:sp>
      <p:sp>
        <p:nvSpPr>
          <p:cNvPr id="2" name="Date Placeholder 1">
            <a:extLst>
              <a:ext uri="{FF2B5EF4-FFF2-40B4-BE49-F238E27FC236}">
                <a16:creationId xmlns:a16="http://schemas.microsoft.com/office/drawing/2014/main" id="{63DA818D-29FF-F413-02B3-DFA15FEE0EBC}"/>
              </a:ext>
            </a:extLst>
          </p:cNvPr>
          <p:cNvSpPr>
            <a:spLocks noGrp="1"/>
          </p:cNvSpPr>
          <p:nvPr>
            <p:ph type="dt" sz="half" idx="19"/>
          </p:nvPr>
        </p:nvSpPr>
        <p:spPr>
          <a:xfrm>
            <a:off x="342115" y="1802350"/>
            <a:ext cx="1154675" cy="159500"/>
          </a:xfrm>
          <a:prstGeom prst="rect">
            <a:avLst/>
          </a:prstGeom>
        </p:spPr>
        <p:txBody>
          <a:bodyPr/>
          <a:lstStyle>
            <a:lvl1pPr>
              <a:defRPr>
                <a:solidFill>
                  <a:schemeClr val="accent1"/>
                </a:solidFill>
              </a:defRPr>
            </a:lvl1pPr>
          </a:lstStyle>
          <a:p>
            <a:r>
              <a:rPr lang="en-US"/>
              <a:t>April 2023</a:t>
            </a:r>
            <a:endParaRPr lang="en-GB"/>
          </a:p>
        </p:txBody>
      </p:sp>
      <p:sp>
        <p:nvSpPr>
          <p:cNvPr id="3" name="Footer Placeholder 2">
            <a:extLst>
              <a:ext uri="{FF2B5EF4-FFF2-40B4-BE49-F238E27FC236}">
                <a16:creationId xmlns:a16="http://schemas.microsoft.com/office/drawing/2014/main" id="{63262F64-FBA9-8C89-3A18-133DE6F665E1}"/>
              </a:ext>
            </a:extLst>
          </p:cNvPr>
          <p:cNvSpPr>
            <a:spLocks noGrp="1"/>
          </p:cNvSpPr>
          <p:nvPr>
            <p:ph type="ftr" sz="quarter" idx="20"/>
          </p:nvPr>
        </p:nvSpPr>
        <p:spPr>
          <a:xfrm>
            <a:off x="341762" y="1958661"/>
            <a:ext cx="1154542" cy="1749405"/>
          </a:xfrm>
          <a:prstGeom prst="rect">
            <a:avLst/>
          </a:prstGeom>
        </p:spPr>
        <p:txBody>
          <a:bodyPr/>
          <a:lstStyle>
            <a:lvl1pPr>
              <a:defRPr>
                <a:solidFill>
                  <a:schemeClr val="accent1"/>
                </a:solidFill>
              </a:defRPr>
            </a:lvl1pPr>
          </a:lstStyle>
          <a:p>
            <a:endParaRPr lang="en-GB"/>
          </a:p>
        </p:txBody>
      </p:sp>
      <p:sp>
        <p:nvSpPr>
          <p:cNvPr id="7" name="Slide Number Placeholder 6">
            <a:extLst>
              <a:ext uri="{FF2B5EF4-FFF2-40B4-BE49-F238E27FC236}">
                <a16:creationId xmlns:a16="http://schemas.microsoft.com/office/drawing/2014/main" id="{10FCD398-5133-F49D-E3D8-00E77F5703F1}"/>
              </a:ext>
            </a:extLst>
          </p:cNvPr>
          <p:cNvSpPr>
            <a:spLocks noGrp="1"/>
          </p:cNvSpPr>
          <p:nvPr>
            <p:ph type="sldNum" sz="quarter" idx="21"/>
          </p:nvPr>
        </p:nvSpPr>
        <p:spPr/>
        <p:txBody>
          <a:bodyPr/>
          <a:lstStyle>
            <a:lvl1pPr>
              <a:defRPr>
                <a:solidFill>
                  <a:schemeClr val="accent1"/>
                </a:solidFill>
              </a:defRPr>
            </a:lvl1pPr>
          </a:lstStyle>
          <a:p>
            <a:r>
              <a:rPr lang="en-GB"/>
              <a:t>Page </a:t>
            </a:r>
            <a:fld id="{12F85B76-E480-4901-BAB3-25AC276908A3}" type="slidenum">
              <a:rPr lang="en-GB" smtClean="0"/>
              <a:pPr/>
              <a:t>‹#›</a:t>
            </a:fld>
            <a:endParaRPr lang="en-GB"/>
          </a:p>
        </p:txBody>
      </p:sp>
      <p:pic>
        <p:nvPicPr>
          <p:cNvPr id="4" name="Graphic 3">
            <a:extLst>
              <a:ext uri="{FF2B5EF4-FFF2-40B4-BE49-F238E27FC236}">
                <a16:creationId xmlns:a16="http://schemas.microsoft.com/office/drawing/2014/main" id="{E785C365-1CD9-1F86-9BA2-A81D36DA56D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41762" y="5370341"/>
            <a:ext cx="1065570" cy="365227"/>
          </a:xfrm>
          <a:prstGeom prst="rect">
            <a:avLst/>
          </a:prstGeom>
        </p:spPr>
      </p:pic>
      <p:cxnSp>
        <p:nvCxnSpPr>
          <p:cNvPr id="5" name="Straight Connector 4">
            <a:extLst>
              <a:ext uri="{FF2B5EF4-FFF2-40B4-BE49-F238E27FC236}">
                <a16:creationId xmlns:a16="http://schemas.microsoft.com/office/drawing/2014/main" id="{8B0D0089-98D9-77D5-01B0-ED39214EDD6D}"/>
              </a:ext>
            </a:extLst>
          </p:cNvPr>
          <p:cNvCxnSpPr>
            <a:cxnSpLocks/>
          </p:cNvCxnSpPr>
          <p:nvPr userDrawn="1"/>
        </p:nvCxnSpPr>
        <p:spPr>
          <a:xfrm>
            <a:off x="1665208" y="341829"/>
            <a:ext cx="0" cy="5393739"/>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C759E43C-2311-588A-E152-E9B02144442F}"/>
              </a:ext>
            </a:extLst>
          </p:cNvPr>
          <p:cNvCxnSpPr/>
          <p:nvPr userDrawn="1"/>
        </p:nvCxnSpPr>
        <p:spPr>
          <a:xfrm>
            <a:off x="341762" y="1683821"/>
            <a:ext cx="1154675"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7960012"/>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showMasterSp="0" preserve="1" userDrawn="1">
  <p:cSld name="End Slide">
    <p:bg>
      <p:bgPr>
        <a:solidFill>
          <a:schemeClr val="bg1"/>
        </a:solidFill>
        <a:effectLst/>
      </p:bgPr>
    </p:bg>
    <p:spTree>
      <p:nvGrpSpPr>
        <p:cNvPr id="1" name=""/>
        <p:cNvGrpSpPr/>
        <p:nvPr/>
      </p:nvGrpSpPr>
      <p:grpSpPr>
        <a:xfrm>
          <a:off x="0" y="0"/>
          <a:ext cx="0" cy="0"/>
          <a:chOff x="0" y="0"/>
          <a:chExt cx="0" cy="0"/>
        </a:xfrm>
      </p:grpSpPr>
      <p:pic>
        <p:nvPicPr>
          <p:cNvPr id="15" name="Graphic 14">
            <a:extLst>
              <a:ext uri="{FF2B5EF4-FFF2-40B4-BE49-F238E27FC236}">
                <a16:creationId xmlns:a16="http://schemas.microsoft.com/office/drawing/2014/main" id="{DBCCCAD9-9977-D3B4-F6BE-FF3CC7081D7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41762" y="5058498"/>
            <a:ext cx="1963060" cy="672844"/>
          </a:xfrm>
          <a:prstGeom prst="rect">
            <a:avLst/>
          </a:prstGeom>
        </p:spPr>
      </p:pic>
      <p:cxnSp>
        <p:nvCxnSpPr>
          <p:cNvPr id="16" name="Straight Connector 15">
            <a:extLst>
              <a:ext uri="{FF2B5EF4-FFF2-40B4-BE49-F238E27FC236}">
                <a16:creationId xmlns:a16="http://schemas.microsoft.com/office/drawing/2014/main" id="{9F0A9B91-301A-746C-B942-BDF6B4EC9450}"/>
              </a:ext>
            </a:extLst>
          </p:cNvPr>
          <p:cNvCxnSpPr>
            <a:cxnSpLocks/>
          </p:cNvCxnSpPr>
          <p:nvPr userDrawn="1"/>
        </p:nvCxnSpPr>
        <p:spPr>
          <a:xfrm>
            <a:off x="8388627" y="341829"/>
            <a:ext cx="0" cy="539373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AA88E3CA-3804-81DA-47B7-6B0BDF10D915}"/>
              </a:ext>
            </a:extLst>
          </p:cNvPr>
          <p:cNvSpPr>
            <a:spLocks noGrp="1"/>
          </p:cNvSpPr>
          <p:nvPr>
            <p:ph type="body" sz="quarter" idx="16"/>
          </p:nvPr>
        </p:nvSpPr>
        <p:spPr>
          <a:xfrm>
            <a:off x="8556694" y="1648655"/>
            <a:ext cx="1901488" cy="4110381"/>
          </a:xfrm>
        </p:spPr>
        <p:txBody>
          <a:bodyPr anchor="b" anchorCtr="0"/>
          <a:lstStyle>
            <a:lvl1pPr>
              <a:spcBef>
                <a:spcPts val="0"/>
              </a:spcBef>
              <a:defRPr sz="974" b="1" kern="1000" spc="-18" baseline="0"/>
            </a:lvl1pPr>
            <a:lvl2pPr marL="0" indent="0">
              <a:spcBef>
                <a:spcPts val="0"/>
              </a:spcBef>
              <a:spcAft>
                <a:spcPts val="886"/>
              </a:spcAft>
              <a:buNone/>
              <a:defRPr sz="974" kern="1000" spc="-18" baseline="0"/>
            </a:lvl2pPr>
            <a:lvl3pPr marL="255139" indent="0">
              <a:buNone/>
              <a:defRPr/>
            </a:lvl3pPr>
          </a:lstStyle>
          <a:p>
            <a:pPr lvl="0"/>
            <a:r>
              <a:rPr lang="en-US"/>
              <a:t>Click to edit Master text styles</a:t>
            </a:r>
          </a:p>
          <a:p>
            <a:pPr lvl="1"/>
            <a:r>
              <a:rPr lang="en-US"/>
              <a:t>Second level</a:t>
            </a:r>
          </a:p>
        </p:txBody>
      </p:sp>
      <p:sp>
        <p:nvSpPr>
          <p:cNvPr id="6" name="Text Placeholder 5">
            <a:extLst>
              <a:ext uri="{FF2B5EF4-FFF2-40B4-BE49-F238E27FC236}">
                <a16:creationId xmlns:a16="http://schemas.microsoft.com/office/drawing/2014/main" id="{EE1003C6-6ABE-519B-D19C-7297F7A0C68A}"/>
              </a:ext>
            </a:extLst>
          </p:cNvPr>
          <p:cNvSpPr>
            <a:spLocks noGrp="1"/>
          </p:cNvSpPr>
          <p:nvPr>
            <p:ph type="body" sz="quarter" idx="17"/>
          </p:nvPr>
        </p:nvSpPr>
        <p:spPr>
          <a:xfrm>
            <a:off x="341763" y="315102"/>
            <a:ext cx="2649706" cy="4065367"/>
          </a:xfrm>
        </p:spPr>
        <p:txBody>
          <a:bodyPr/>
          <a:lstStyle>
            <a:lvl1pPr>
              <a:spcBef>
                <a:spcPts val="886"/>
              </a:spcBef>
              <a:defRPr sz="974" kern="1000" spc="-18" baseline="0"/>
            </a:lvl1pPr>
            <a:lvl2pPr marL="0" indent="0">
              <a:buNone/>
              <a:defRPr sz="974"/>
            </a:lvl2pPr>
            <a:lvl3pPr>
              <a:defRPr sz="974"/>
            </a:lvl3pPr>
            <a:lvl4pPr>
              <a:defRPr sz="974"/>
            </a:lvl4pPr>
            <a:lvl5pPr>
              <a:defRPr sz="974"/>
            </a:lvl5pPr>
          </a:lstStyle>
          <a:p>
            <a:pPr lvl="0"/>
            <a:r>
              <a:rPr lang="en-US"/>
              <a:t>Click to edit Master text styles</a:t>
            </a:r>
          </a:p>
        </p:txBody>
      </p:sp>
    </p:spTree>
    <p:extLst>
      <p:ext uri="{BB962C8B-B14F-4D97-AF65-F5344CB8AC3E}">
        <p14:creationId xmlns:p14="http://schemas.microsoft.com/office/powerpoint/2010/main" val="92051587"/>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showMasterSp="0" preserve="1" userDrawn="1">
  <p:cSld name="End Slide Darl Green">
    <p:bg>
      <p:bgPr>
        <a:solidFill>
          <a:schemeClr val="tx1"/>
        </a:solidFill>
        <a:effectLst/>
      </p:bgPr>
    </p:bg>
    <p:spTree>
      <p:nvGrpSpPr>
        <p:cNvPr id="1" name=""/>
        <p:cNvGrpSpPr/>
        <p:nvPr/>
      </p:nvGrpSpPr>
      <p:grpSpPr>
        <a:xfrm>
          <a:off x="0" y="0"/>
          <a:ext cx="0" cy="0"/>
          <a:chOff x="0" y="0"/>
          <a:chExt cx="0" cy="0"/>
        </a:xfrm>
      </p:grpSpPr>
      <p:pic>
        <p:nvPicPr>
          <p:cNvPr id="15" name="Graphic 14">
            <a:extLst>
              <a:ext uri="{FF2B5EF4-FFF2-40B4-BE49-F238E27FC236}">
                <a16:creationId xmlns:a16="http://schemas.microsoft.com/office/drawing/2014/main" id="{DBCCCAD9-9977-D3B4-F6BE-FF3CC7081D7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41762" y="5058498"/>
            <a:ext cx="1963060" cy="672844"/>
          </a:xfrm>
          <a:prstGeom prst="rect">
            <a:avLst/>
          </a:prstGeom>
        </p:spPr>
      </p:pic>
      <p:cxnSp>
        <p:nvCxnSpPr>
          <p:cNvPr id="16" name="Straight Connector 15">
            <a:extLst>
              <a:ext uri="{FF2B5EF4-FFF2-40B4-BE49-F238E27FC236}">
                <a16:creationId xmlns:a16="http://schemas.microsoft.com/office/drawing/2014/main" id="{9F0A9B91-301A-746C-B942-BDF6B4EC9450}"/>
              </a:ext>
            </a:extLst>
          </p:cNvPr>
          <p:cNvCxnSpPr>
            <a:cxnSpLocks/>
          </p:cNvCxnSpPr>
          <p:nvPr userDrawn="1"/>
        </p:nvCxnSpPr>
        <p:spPr>
          <a:xfrm>
            <a:off x="8388627" y="341829"/>
            <a:ext cx="0" cy="539373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AA88E3CA-3804-81DA-47B7-6B0BDF10D915}"/>
              </a:ext>
            </a:extLst>
          </p:cNvPr>
          <p:cNvSpPr>
            <a:spLocks noGrp="1"/>
          </p:cNvSpPr>
          <p:nvPr>
            <p:ph type="body" sz="quarter" idx="16"/>
          </p:nvPr>
        </p:nvSpPr>
        <p:spPr>
          <a:xfrm>
            <a:off x="8556694" y="1648655"/>
            <a:ext cx="1901488" cy="4110381"/>
          </a:xfrm>
        </p:spPr>
        <p:txBody>
          <a:bodyPr anchor="b" anchorCtr="0"/>
          <a:lstStyle>
            <a:lvl1pPr>
              <a:spcBef>
                <a:spcPts val="0"/>
              </a:spcBef>
              <a:defRPr sz="974" b="1" kern="1000" spc="-18" baseline="0">
                <a:solidFill>
                  <a:schemeClr val="accent1"/>
                </a:solidFill>
              </a:defRPr>
            </a:lvl1pPr>
            <a:lvl2pPr marL="0" indent="0">
              <a:spcBef>
                <a:spcPts val="0"/>
              </a:spcBef>
              <a:spcAft>
                <a:spcPts val="886"/>
              </a:spcAft>
              <a:buNone/>
              <a:defRPr sz="974" kern="1000" spc="-18" baseline="0">
                <a:solidFill>
                  <a:schemeClr val="accent1"/>
                </a:solidFill>
              </a:defRPr>
            </a:lvl2pPr>
            <a:lvl3pPr marL="255139" indent="0">
              <a:buNone/>
              <a:defRPr/>
            </a:lvl3pPr>
          </a:lstStyle>
          <a:p>
            <a:pPr lvl="0"/>
            <a:r>
              <a:rPr lang="en-US"/>
              <a:t>Click to edit Master text styles</a:t>
            </a:r>
          </a:p>
          <a:p>
            <a:pPr lvl="1"/>
            <a:r>
              <a:rPr lang="en-US"/>
              <a:t>Second level</a:t>
            </a:r>
          </a:p>
        </p:txBody>
      </p:sp>
      <p:sp>
        <p:nvSpPr>
          <p:cNvPr id="6" name="Text Placeholder 5">
            <a:extLst>
              <a:ext uri="{FF2B5EF4-FFF2-40B4-BE49-F238E27FC236}">
                <a16:creationId xmlns:a16="http://schemas.microsoft.com/office/drawing/2014/main" id="{EE1003C6-6ABE-519B-D19C-7297F7A0C68A}"/>
              </a:ext>
            </a:extLst>
          </p:cNvPr>
          <p:cNvSpPr>
            <a:spLocks noGrp="1"/>
          </p:cNvSpPr>
          <p:nvPr>
            <p:ph type="body" sz="quarter" idx="17"/>
          </p:nvPr>
        </p:nvSpPr>
        <p:spPr>
          <a:xfrm>
            <a:off x="341763" y="315102"/>
            <a:ext cx="2649706" cy="4065367"/>
          </a:xfrm>
        </p:spPr>
        <p:txBody>
          <a:bodyPr/>
          <a:lstStyle>
            <a:lvl1pPr>
              <a:spcBef>
                <a:spcPts val="886"/>
              </a:spcBef>
              <a:defRPr sz="974" kern="1000" spc="-18" baseline="0">
                <a:solidFill>
                  <a:schemeClr val="accent1"/>
                </a:solidFill>
              </a:defRPr>
            </a:lvl1pPr>
            <a:lvl2pPr marL="0" indent="0">
              <a:buNone/>
              <a:defRPr sz="974"/>
            </a:lvl2pPr>
            <a:lvl3pPr>
              <a:defRPr sz="974"/>
            </a:lvl3pPr>
            <a:lvl4pPr>
              <a:defRPr sz="974"/>
            </a:lvl4pPr>
            <a:lvl5pPr>
              <a:defRPr sz="974"/>
            </a:lvl5pPr>
          </a:lstStyle>
          <a:p>
            <a:pPr lvl="0"/>
            <a:r>
              <a:rPr lang="en-US"/>
              <a:t>Click to edit Master text styles</a:t>
            </a:r>
          </a:p>
        </p:txBody>
      </p:sp>
    </p:spTree>
    <p:extLst>
      <p:ext uri="{BB962C8B-B14F-4D97-AF65-F5344CB8AC3E}">
        <p14:creationId xmlns:p14="http://schemas.microsoft.com/office/powerpoint/2010/main" val="1784604343"/>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showMasterSp="0" type="blank" preserve="1">
  <p:cSld name="Animated Swift logo">
    <p:spTree>
      <p:nvGrpSpPr>
        <p:cNvPr id="1" name=""/>
        <p:cNvGrpSpPr/>
        <p:nvPr/>
      </p:nvGrpSpPr>
      <p:grpSpPr>
        <a:xfrm>
          <a:off x="0" y="0"/>
          <a:ext cx="0" cy="0"/>
          <a:chOff x="0" y="0"/>
          <a:chExt cx="0" cy="0"/>
        </a:xfrm>
      </p:grpSpPr>
      <p:pic>
        <p:nvPicPr>
          <p:cNvPr id="2" name="Swift Logo 1 Dark Green on Peppermint">
            <a:hlinkClick r:id="" action="ppaction://media"/>
            <a:extLst>
              <a:ext uri="{FF2B5EF4-FFF2-40B4-BE49-F238E27FC236}">
                <a16:creationId xmlns:a16="http://schemas.microsoft.com/office/drawing/2014/main" id="{638A8473-6669-4105-B1DE-B3BF2A8143D1}"/>
              </a:ext>
            </a:extLst>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0" y="0"/>
            <a:ext cx="10801350" cy="6076950"/>
          </a:xfrm>
          <a:prstGeom prst="rect">
            <a:avLst/>
          </a:prstGeom>
        </p:spPr>
      </p:pic>
    </p:spTree>
    <p:extLst>
      <p:ext uri="{BB962C8B-B14F-4D97-AF65-F5344CB8AC3E}">
        <p14:creationId xmlns:p14="http://schemas.microsoft.com/office/powerpoint/2010/main" val="1194294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02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2"/>
                                        </p:tgtEl>
                                      </p:cBhvr>
                                    </p:cmd>
                                  </p:childTnLst>
                                </p:cTn>
                              </p:par>
                            </p:childTnLst>
                          </p:cTn>
                        </p:par>
                      </p:childTnLst>
                    </p:cTn>
                  </p:par>
                </p:childTnLst>
              </p:cTn>
              <p:nextCondLst>
                <p:cond evt="onClick" delay="0">
                  <p:tgtEl>
                    <p:spTgt spid="2"/>
                  </p:tgtEl>
                </p:cond>
              </p:nextCondLst>
            </p:seq>
            <p:video>
              <p:cMediaNode vol="80000">
                <p:cTn id="12" repeatCount="indefinite" fill="hold" display="0">
                  <p:stCondLst>
                    <p:cond delay="indefinite"/>
                  </p:stCondLst>
                </p:cTn>
                <p:tgtEl>
                  <p:spTgt spid="2"/>
                </p:tgtEl>
              </p:cMediaNode>
            </p:video>
          </p:childTnLst>
        </p:cTn>
      </p:par>
    </p:tnLst>
  </p:timing>
</p:sldLayout>
</file>

<file path=ppt/slideLayouts/slideLayout406.xml><?xml version="1.0" encoding="utf-8"?>
<p:sldLayout xmlns:a="http://schemas.openxmlformats.org/drawingml/2006/main" xmlns:r="http://schemas.openxmlformats.org/officeDocument/2006/relationships" xmlns:p="http://schemas.openxmlformats.org/presentationml/2006/main" showMasterSp="0" type="blank" preserve="1">
  <p:cSld name="Swift logo on peppermint">
    <p:bg>
      <p:bgPr>
        <a:solidFill>
          <a:schemeClr val="accent1"/>
        </a:solidFill>
        <a:effectLst/>
      </p:bgPr>
    </p:bg>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ADFAFE0A-E7CC-4B29-8159-52510B014D2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214924" y="2271429"/>
            <a:ext cx="4450156" cy="1534092"/>
          </a:xfrm>
          <a:prstGeom prst="rect">
            <a:avLst/>
          </a:prstGeom>
        </p:spPr>
      </p:pic>
    </p:spTree>
    <p:extLst>
      <p:ext uri="{BB962C8B-B14F-4D97-AF65-F5344CB8AC3E}">
        <p14:creationId xmlns:p14="http://schemas.microsoft.com/office/powerpoint/2010/main" val="207785117"/>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E0F860-2588-3E35-2A77-EE77CBE4268B}"/>
              </a:ext>
            </a:extLst>
          </p:cNvPr>
          <p:cNvSpPr>
            <a:spLocks noGrp="1"/>
          </p:cNvSpPr>
          <p:nvPr>
            <p:ph type="ctrTitle"/>
          </p:nvPr>
        </p:nvSpPr>
        <p:spPr>
          <a:xfrm>
            <a:off x="341763" y="272900"/>
            <a:ext cx="7468120" cy="2768388"/>
          </a:xfrm>
        </p:spPr>
        <p:txBody>
          <a:bodyPr anchor="t" anchorCtr="0"/>
          <a:lstStyle>
            <a:lvl1pPr algn="l">
              <a:lnSpc>
                <a:spcPct val="86000"/>
              </a:lnSpc>
              <a:defRPr sz="6201" b="0" spc="-159" baseline="0">
                <a:solidFill>
                  <a:schemeClr val="tx1"/>
                </a:solidFill>
                <a:latin typeface="+mj-lt"/>
              </a:defRPr>
            </a:lvl1pPr>
          </a:lstStyle>
          <a:p>
            <a:r>
              <a:rPr lang="en-US"/>
              <a:t>Click to edit Master title style</a:t>
            </a:r>
            <a:endParaRPr lang="en-GB" dirty="0"/>
          </a:p>
        </p:txBody>
      </p:sp>
      <p:sp>
        <p:nvSpPr>
          <p:cNvPr id="12" name="Date Placeholder 11">
            <a:extLst>
              <a:ext uri="{FF2B5EF4-FFF2-40B4-BE49-F238E27FC236}">
                <a16:creationId xmlns:a16="http://schemas.microsoft.com/office/drawing/2014/main" id="{5F7DEBDE-80C5-7B77-B246-60D2F7639FC1}"/>
              </a:ext>
            </a:extLst>
          </p:cNvPr>
          <p:cNvSpPr>
            <a:spLocks noGrp="1"/>
          </p:cNvSpPr>
          <p:nvPr>
            <p:ph type="dt" sz="half" idx="14"/>
          </p:nvPr>
        </p:nvSpPr>
        <p:spPr>
          <a:xfrm>
            <a:off x="8556695" y="5215228"/>
            <a:ext cx="1902419" cy="223300"/>
          </a:xfrm>
        </p:spPr>
        <p:txBody>
          <a:bodyPr/>
          <a:lstStyle>
            <a:lvl1pPr>
              <a:defRPr sz="1240" spc="-18" baseline="0">
                <a:latin typeface="+mn-lt"/>
              </a:defRPr>
            </a:lvl1pPr>
          </a:lstStyle>
          <a:p>
            <a:r>
              <a:rPr lang="en-US"/>
              <a:t>November 2022</a:t>
            </a:r>
            <a:endParaRPr lang="en-GB" dirty="0"/>
          </a:p>
        </p:txBody>
      </p:sp>
      <p:pic>
        <p:nvPicPr>
          <p:cNvPr id="15" name="Graphic 14">
            <a:extLst>
              <a:ext uri="{FF2B5EF4-FFF2-40B4-BE49-F238E27FC236}">
                <a16:creationId xmlns:a16="http://schemas.microsoft.com/office/drawing/2014/main" id="{DBCCCAD9-9977-D3B4-F6BE-FF3CC7081D7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41762" y="5058498"/>
            <a:ext cx="1963060" cy="672844"/>
          </a:xfrm>
          <a:prstGeom prst="rect">
            <a:avLst/>
          </a:prstGeom>
        </p:spPr>
      </p:pic>
      <p:cxnSp>
        <p:nvCxnSpPr>
          <p:cNvPr id="16" name="Straight Connector 15">
            <a:extLst>
              <a:ext uri="{FF2B5EF4-FFF2-40B4-BE49-F238E27FC236}">
                <a16:creationId xmlns:a16="http://schemas.microsoft.com/office/drawing/2014/main" id="{9F0A9B91-301A-746C-B942-BDF6B4EC9450}"/>
              </a:ext>
            </a:extLst>
          </p:cNvPr>
          <p:cNvCxnSpPr>
            <a:cxnSpLocks/>
          </p:cNvCxnSpPr>
          <p:nvPr userDrawn="1"/>
        </p:nvCxnSpPr>
        <p:spPr>
          <a:xfrm>
            <a:off x="8388627" y="341829"/>
            <a:ext cx="0" cy="539373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Text Placeholder 18">
            <a:extLst>
              <a:ext uri="{FF2B5EF4-FFF2-40B4-BE49-F238E27FC236}">
                <a16:creationId xmlns:a16="http://schemas.microsoft.com/office/drawing/2014/main" id="{A213FA65-CE19-FAA1-082E-8B30946F1ED2}"/>
              </a:ext>
            </a:extLst>
          </p:cNvPr>
          <p:cNvSpPr>
            <a:spLocks noGrp="1"/>
          </p:cNvSpPr>
          <p:nvPr>
            <p:ph type="body" sz="quarter" idx="16" hasCustomPrompt="1"/>
          </p:nvPr>
        </p:nvSpPr>
        <p:spPr>
          <a:xfrm>
            <a:off x="8556694" y="4380662"/>
            <a:ext cx="1902895" cy="823020"/>
          </a:xfrm>
        </p:spPr>
        <p:txBody>
          <a:bodyPr anchor="b" anchorCtr="0"/>
          <a:lstStyle>
            <a:lvl1pPr marL="0" indent="0">
              <a:spcBef>
                <a:spcPts val="0"/>
              </a:spcBef>
              <a:buNone/>
              <a:defRPr sz="1240" spc="-18" baseline="0">
                <a:solidFill>
                  <a:schemeClr val="tx1"/>
                </a:solidFill>
              </a:defRPr>
            </a:lvl1pPr>
            <a:lvl2pPr marL="255139" indent="0">
              <a:buNone/>
              <a:defRPr/>
            </a:lvl2pPr>
          </a:lstStyle>
          <a:p>
            <a:pPr lvl="0"/>
            <a:r>
              <a:rPr lang="en-US" dirty="0"/>
              <a:t>Presentation to [Name]</a:t>
            </a:r>
          </a:p>
        </p:txBody>
      </p:sp>
      <p:sp>
        <p:nvSpPr>
          <p:cNvPr id="8" name="Text Placeholder 7">
            <a:extLst>
              <a:ext uri="{FF2B5EF4-FFF2-40B4-BE49-F238E27FC236}">
                <a16:creationId xmlns:a16="http://schemas.microsoft.com/office/drawing/2014/main" id="{0D0AA942-7BEC-239F-53CF-391491F48F1D}"/>
              </a:ext>
            </a:extLst>
          </p:cNvPr>
          <p:cNvSpPr>
            <a:spLocks noGrp="1"/>
          </p:cNvSpPr>
          <p:nvPr>
            <p:ph type="body" sz="quarter" idx="18" hasCustomPrompt="1"/>
          </p:nvPr>
        </p:nvSpPr>
        <p:spPr>
          <a:xfrm>
            <a:off x="8556694" y="5545583"/>
            <a:ext cx="1902895" cy="223300"/>
          </a:xfrm>
        </p:spPr>
        <p:txBody>
          <a:bodyPr anchor="b" anchorCtr="0"/>
          <a:lstStyle>
            <a:lvl1pPr>
              <a:spcBef>
                <a:spcPts val="0"/>
              </a:spcBef>
              <a:defRPr sz="1240" spc="-18" baseline="0"/>
            </a:lvl1pPr>
          </a:lstStyle>
          <a:p>
            <a:pPr lvl="0"/>
            <a:r>
              <a:rPr lang="en-US" dirty="0"/>
              <a:t>Confidentiality: Restricted</a:t>
            </a:r>
          </a:p>
        </p:txBody>
      </p:sp>
    </p:spTree>
    <p:extLst>
      <p:ext uri="{BB962C8B-B14F-4D97-AF65-F5344CB8AC3E}">
        <p14:creationId xmlns:p14="http://schemas.microsoft.com/office/powerpoint/2010/main" val="1506741042"/>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showMasterSp="0" preserve="1" userDrawn="1">
  <p:cSld name="Title Slide Option 1">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E0F860-2588-3E35-2A77-EE77CBE4268B}"/>
              </a:ext>
            </a:extLst>
          </p:cNvPr>
          <p:cNvSpPr>
            <a:spLocks noGrp="1"/>
          </p:cNvSpPr>
          <p:nvPr>
            <p:ph type="ctrTitle"/>
          </p:nvPr>
        </p:nvSpPr>
        <p:spPr>
          <a:xfrm>
            <a:off x="341763" y="272900"/>
            <a:ext cx="7468120" cy="2768388"/>
          </a:xfrm>
        </p:spPr>
        <p:txBody>
          <a:bodyPr anchor="t" anchorCtr="0"/>
          <a:lstStyle>
            <a:lvl1pPr algn="l">
              <a:lnSpc>
                <a:spcPct val="86000"/>
              </a:lnSpc>
              <a:defRPr sz="6201" b="0" spc="-159" baseline="0">
                <a:solidFill>
                  <a:schemeClr val="accent1"/>
                </a:solidFill>
                <a:latin typeface="+mj-lt"/>
              </a:defRPr>
            </a:lvl1pPr>
          </a:lstStyle>
          <a:p>
            <a:r>
              <a:rPr lang="en-US"/>
              <a:t>Click to edit Master title style</a:t>
            </a:r>
            <a:endParaRPr lang="en-GB" dirty="0"/>
          </a:p>
        </p:txBody>
      </p:sp>
      <p:sp>
        <p:nvSpPr>
          <p:cNvPr id="12" name="Date Placeholder 11">
            <a:extLst>
              <a:ext uri="{FF2B5EF4-FFF2-40B4-BE49-F238E27FC236}">
                <a16:creationId xmlns:a16="http://schemas.microsoft.com/office/drawing/2014/main" id="{5F7DEBDE-80C5-7B77-B246-60D2F7639FC1}"/>
              </a:ext>
            </a:extLst>
          </p:cNvPr>
          <p:cNvSpPr>
            <a:spLocks noGrp="1"/>
          </p:cNvSpPr>
          <p:nvPr>
            <p:ph type="dt" sz="half" idx="14"/>
          </p:nvPr>
        </p:nvSpPr>
        <p:spPr>
          <a:xfrm>
            <a:off x="8556695" y="5215228"/>
            <a:ext cx="1902419" cy="223300"/>
          </a:xfrm>
        </p:spPr>
        <p:txBody>
          <a:bodyPr/>
          <a:lstStyle>
            <a:lvl1pPr>
              <a:defRPr sz="1240" spc="-18" baseline="0">
                <a:solidFill>
                  <a:schemeClr val="accent1"/>
                </a:solidFill>
                <a:latin typeface="+mn-lt"/>
              </a:defRPr>
            </a:lvl1pPr>
          </a:lstStyle>
          <a:p>
            <a:r>
              <a:rPr lang="en-US"/>
              <a:t>November 2022</a:t>
            </a:r>
            <a:endParaRPr lang="en-GB" dirty="0"/>
          </a:p>
        </p:txBody>
      </p:sp>
      <p:pic>
        <p:nvPicPr>
          <p:cNvPr id="15" name="Graphic 14">
            <a:extLst>
              <a:ext uri="{FF2B5EF4-FFF2-40B4-BE49-F238E27FC236}">
                <a16:creationId xmlns:a16="http://schemas.microsoft.com/office/drawing/2014/main" id="{DBCCCAD9-9977-D3B4-F6BE-FF3CC7081D7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41762" y="5058498"/>
            <a:ext cx="1963060" cy="672844"/>
          </a:xfrm>
          <a:prstGeom prst="rect">
            <a:avLst/>
          </a:prstGeom>
        </p:spPr>
      </p:pic>
      <p:cxnSp>
        <p:nvCxnSpPr>
          <p:cNvPr id="16" name="Straight Connector 15">
            <a:extLst>
              <a:ext uri="{FF2B5EF4-FFF2-40B4-BE49-F238E27FC236}">
                <a16:creationId xmlns:a16="http://schemas.microsoft.com/office/drawing/2014/main" id="{9F0A9B91-301A-746C-B942-BDF6B4EC9450}"/>
              </a:ext>
            </a:extLst>
          </p:cNvPr>
          <p:cNvCxnSpPr>
            <a:cxnSpLocks/>
          </p:cNvCxnSpPr>
          <p:nvPr userDrawn="1"/>
        </p:nvCxnSpPr>
        <p:spPr>
          <a:xfrm>
            <a:off x="8388627" y="341829"/>
            <a:ext cx="0" cy="5393739"/>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9" name="Text Placeholder 18">
            <a:extLst>
              <a:ext uri="{FF2B5EF4-FFF2-40B4-BE49-F238E27FC236}">
                <a16:creationId xmlns:a16="http://schemas.microsoft.com/office/drawing/2014/main" id="{A213FA65-CE19-FAA1-082E-8B30946F1ED2}"/>
              </a:ext>
            </a:extLst>
          </p:cNvPr>
          <p:cNvSpPr>
            <a:spLocks noGrp="1"/>
          </p:cNvSpPr>
          <p:nvPr>
            <p:ph type="body" sz="quarter" idx="16" hasCustomPrompt="1"/>
          </p:nvPr>
        </p:nvSpPr>
        <p:spPr>
          <a:xfrm>
            <a:off x="8556694" y="4380662"/>
            <a:ext cx="1902895" cy="823020"/>
          </a:xfrm>
        </p:spPr>
        <p:txBody>
          <a:bodyPr anchor="b" anchorCtr="0"/>
          <a:lstStyle>
            <a:lvl1pPr marL="0" indent="0">
              <a:spcBef>
                <a:spcPts val="0"/>
              </a:spcBef>
              <a:buNone/>
              <a:defRPr sz="1240" spc="-18" baseline="0">
                <a:solidFill>
                  <a:schemeClr val="accent1"/>
                </a:solidFill>
              </a:defRPr>
            </a:lvl1pPr>
            <a:lvl2pPr marL="255139" indent="0">
              <a:buNone/>
              <a:defRPr/>
            </a:lvl2pPr>
          </a:lstStyle>
          <a:p>
            <a:pPr lvl="0"/>
            <a:r>
              <a:rPr lang="en-US" dirty="0"/>
              <a:t>Presentation to [Name]</a:t>
            </a:r>
          </a:p>
        </p:txBody>
      </p:sp>
      <p:sp>
        <p:nvSpPr>
          <p:cNvPr id="8" name="Text Placeholder 7">
            <a:extLst>
              <a:ext uri="{FF2B5EF4-FFF2-40B4-BE49-F238E27FC236}">
                <a16:creationId xmlns:a16="http://schemas.microsoft.com/office/drawing/2014/main" id="{0D0AA942-7BEC-239F-53CF-391491F48F1D}"/>
              </a:ext>
            </a:extLst>
          </p:cNvPr>
          <p:cNvSpPr>
            <a:spLocks noGrp="1"/>
          </p:cNvSpPr>
          <p:nvPr>
            <p:ph type="body" sz="quarter" idx="18" hasCustomPrompt="1"/>
          </p:nvPr>
        </p:nvSpPr>
        <p:spPr>
          <a:xfrm>
            <a:off x="8556694" y="5545583"/>
            <a:ext cx="1902895" cy="223300"/>
          </a:xfrm>
        </p:spPr>
        <p:txBody>
          <a:bodyPr anchor="b" anchorCtr="0"/>
          <a:lstStyle>
            <a:lvl1pPr>
              <a:spcBef>
                <a:spcPts val="0"/>
              </a:spcBef>
              <a:defRPr sz="1240" spc="-18" baseline="0">
                <a:solidFill>
                  <a:schemeClr val="accent1"/>
                </a:solidFill>
              </a:defRPr>
            </a:lvl1pPr>
          </a:lstStyle>
          <a:p>
            <a:pPr lvl="0"/>
            <a:r>
              <a:rPr lang="en-US" dirty="0"/>
              <a:t>Confidentiality: Restricted</a:t>
            </a:r>
          </a:p>
        </p:txBody>
      </p:sp>
    </p:spTree>
    <p:extLst>
      <p:ext uri="{BB962C8B-B14F-4D97-AF65-F5344CB8AC3E}">
        <p14:creationId xmlns:p14="http://schemas.microsoft.com/office/powerpoint/2010/main" val="976282445"/>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Hello">
    <p:bg>
      <p:bgPr>
        <a:solidFill>
          <a:schemeClr val="accent1"/>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0A1FAB8-27ED-1E2F-3993-5C167B8282EF}"/>
              </a:ext>
            </a:extLst>
          </p:cNvPr>
          <p:cNvSpPr>
            <a:spLocks noGrp="1"/>
          </p:cNvSpPr>
          <p:nvPr>
            <p:ph type="dt" sz="half" idx="14"/>
          </p:nvPr>
        </p:nvSpPr>
        <p:spPr/>
        <p:txBody>
          <a:bodyPr/>
          <a:lstStyle/>
          <a:p>
            <a:r>
              <a:rPr lang="en-US"/>
              <a:t>November 2022</a:t>
            </a:r>
            <a:endParaRPr lang="en-GB" dirty="0"/>
          </a:p>
        </p:txBody>
      </p:sp>
      <p:sp>
        <p:nvSpPr>
          <p:cNvPr id="3" name="Footer Placeholder 2">
            <a:extLst>
              <a:ext uri="{FF2B5EF4-FFF2-40B4-BE49-F238E27FC236}">
                <a16:creationId xmlns:a16="http://schemas.microsoft.com/office/drawing/2014/main" id="{7BEEAE22-DF48-A956-23E9-AB9E30CF74A3}"/>
              </a:ext>
            </a:extLst>
          </p:cNvPr>
          <p:cNvSpPr>
            <a:spLocks noGrp="1"/>
          </p:cNvSpPr>
          <p:nvPr>
            <p:ph type="ftr" sz="quarter" idx="15"/>
          </p:nvPr>
        </p:nvSpPr>
        <p:spPr/>
        <p:txBody>
          <a:bodyPr/>
          <a:lstStyle/>
          <a:p>
            <a:r>
              <a:rPr lang="en-GB"/>
              <a:t>Document title</a:t>
            </a:r>
            <a:endParaRPr lang="en-GB" dirty="0"/>
          </a:p>
        </p:txBody>
      </p:sp>
      <p:sp>
        <p:nvSpPr>
          <p:cNvPr id="7" name="Slide Number Placeholder 6">
            <a:extLst>
              <a:ext uri="{FF2B5EF4-FFF2-40B4-BE49-F238E27FC236}">
                <a16:creationId xmlns:a16="http://schemas.microsoft.com/office/drawing/2014/main" id="{65C7B62D-11FF-8078-8662-454E803412AF}"/>
              </a:ext>
            </a:extLst>
          </p:cNvPr>
          <p:cNvSpPr>
            <a:spLocks noGrp="1"/>
          </p:cNvSpPr>
          <p:nvPr>
            <p:ph type="sldNum" sz="quarter" idx="16"/>
          </p:nvPr>
        </p:nvSpPr>
        <p:spPr/>
        <p:txBody>
          <a:bodyPr/>
          <a:lstStyle/>
          <a:p>
            <a:r>
              <a:rPr lang="en-GB"/>
              <a:t>Page </a:t>
            </a:r>
            <a:fld id="{12F85B76-E480-4901-BAB3-25AC276908A3}" type="slidenum">
              <a:rPr lang="en-GB" smtClean="0"/>
              <a:pPr/>
              <a:t>‹#›</a:t>
            </a:fld>
            <a:endParaRPr lang="en-GB" dirty="0"/>
          </a:p>
        </p:txBody>
      </p:sp>
      <p:sp>
        <p:nvSpPr>
          <p:cNvPr id="4" name="TextBox 3">
            <a:extLst>
              <a:ext uri="{FF2B5EF4-FFF2-40B4-BE49-F238E27FC236}">
                <a16:creationId xmlns:a16="http://schemas.microsoft.com/office/drawing/2014/main" id="{7D66E734-9505-72E2-96AC-D8DCCE3F478E}"/>
              </a:ext>
            </a:extLst>
          </p:cNvPr>
          <p:cNvSpPr txBox="1"/>
          <p:nvPr userDrawn="1"/>
        </p:nvSpPr>
        <p:spPr>
          <a:xfrm>
            <a:off x="1828354" y="159500"/>
            <a:ext cx="2378547" cy="1314422"/>
          </a:xfrm>
          <a:prstGeom prst="rect">
            <a:avLst/>
          </a:prstGeom>
        </p:spPr>
        <p:txBody>
          <a:bodyPr wrap="square" lIns="0" tIns="0" rIns="0" bIns="0" rtlCol="0">
            <a:noAutofit/>
          </a:bodyPr>
          <a:lstStyle/>
          <a:p>
            <a:pPr algn="l">
              <a:lnSpc>
                <a:spcPct val="98000"/>
              </a:lnSpc>
            </a:pPr>
            <a:r>
              <a:rPr lang="en-GB" sz="6201" dirty="0" err="1">
                <a:latin typeface="+mj-lt"/>
              </a:rPr>
              <a:t>Hello</a:t>
            </a:r>
          </a:p>
        </p:txBody>
      </p:sp>
    </p:spTree>
    <p:extLst>
      <p:ext uri="{BB962C8B-B14F-4D97-AF65-F5344CB8AC3E}">
        <p14:creationId xmlns:p14="http://schemas.microsoft.com/office/powerpoint/2010/main" val="402143368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Divider or Highlight slide Green">
    <p:bg>
      <p:bgPr>
        <a:solidFill>
          <a:schemeClr val="tx2"/>
        </a:solid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a:xfrm>
            <a:off x="9823251" y="5592196"/>
            <a:ext cx="762000" cy="228600"/>
          </a:xfrm>
        </p:spPr>
        <p:txBody>
          <a:bodyPr/>
          <a:lstStyle>
            <a:lvl1pPr algn="r">
              <a:defRPr>
                <a:solidFill>
                  <a:schemeClr val="bg1"/>
                </a:solidFill>
              </a:defRPr>
            </a:lvl1pPr>
          </a:lstStyle>
          <a:p>
            <a:fld id="{F17889F7-7963-4A16-ADF8-FEE4D97DC541}" type="slidenum">
              <a:rPr lang="en-GB" smtClean="0"/>
              <a:pPr/>
              <a:t>‹#›</a:t>
            </a:fld>
            <a:endParaRPr lang="en-GB"/>
          </a:p>
        </p:txBody>
      </p:sp>
      <p:grpSp>
        <p:nvGrpSpPr>
          <p:cNvPr id="8" name="Group 7"/>
          <p:cNvGrpSpPr/>
          <p:nvPr userDrawn="1"/>
        </p:nvGrpSpPr>
        <p:grpSpPr>
          <a:xfrm>
            <a:off x="286418" y="5558755"/>
            <a:ext cx="288363" cy="288873"/>
            <a:chOff x="1230313" y="1433513"/>
            <a:chExt cx="898525" cy="900113"/>
          </a:xfrm>
        </p:grpSpPr>
        <p:sp>
          <p:nvSpPr>
            <p:cNvPr id="9" name="Freeform 8"/>
            <p:cNvSpPr>
              <a:spLocks noEditPoints="1"/>
            </p:cNvSpPr>
            <p:nvPr userDrawn="1"/>
          </p:nvSpPr>
          <p:spPr bwMode="auto">
            <a:xfrm>
              <a:off x="1230313" y="1433513"/>
              <a:ext cx="898525" cy="900113"/>
            </a:xfrm>
            <a:custGeom>
              <a:avLst/>
              <a:gdLst>
                <a:gd name="T0" fmla="*/ 198 w 566"/>
                <a:gd name="T1" fmla="*/ 14 h 567"/>
                <a:gd name="T2" fmla="*/ 103 w 566"/>
                <a:gd name="T3" fmla="*/ 66 h 567"/>
                <a:gd name="T4" fmla="*/ 34 w 566"/>
                <a:gd name="T5" fmla="*/ 149 h 567"/>
                <a:gd name="T6" fmla="*/ 2 w 566"/>
                <a:gd name="T7" fmla="*/ 255 h 567"/>
                <a:gd name="T8" fmla="*/ 9 w 566"/>
                <a:gd name="T9" fmla="*/ 354 h 567"/>
                <a:gd name="T10" fmla="*/ 57 w 566"/>
                <a:gd name="T11" fmla="*/ 453 h 567"/>
                <a:gd name="T12" fmla="*/ 136 w 566"/>
                <a:gd name="T13" fmla="*/ 526 h 567"/>
                <a:gd name="T14" fmla="*/ 240 w 566"/>
                <a:gd name="T15" fmla="*/ 563 h 567"/>
                <a:gd name="T16" fmla="*/ 341 w 566"/>
                <a:gd name="T17" fmla="*/ 561 h 567"/>
                <a:gd name="T18" fmla="*/ 442 w 566"/>
                <a:gd name="T19" fmla="*/ 518 h 567"/>
                <a:gd name="T20" fmla="*/ 518 w 566"/>
                <a:gd name="T21" fmla="*/ 442 h 567"/>
                <a:gd name="T22" fmla="*/ 561 w 566"/>
                <a:gd name="T23" fmla="*/ 341 h 567"/>
                <a:gd name="T24" fmla="*/ 563 w 566"/>
                <a:gd name="T25" fmla="*/ 240 h 567"/>
                <a:gd name="T26" fmla="*/ 526 w 566"/>
                <a:gd name="T27" fmla="*/ 137 h 567"/>
                <a:gd name="T28" fmla="*/ 454 w 566"/>
                <a:gd name="T29" fmla="*/ 57 h 567"/>
                <a:gd name="T30" fmla="*/ 356 w 566"/>
                <a:gd name="T31" fmla="*/ 10 h 567"/>
                <a:gd name="T32" fmla="*/ 95 w 566"/>
                <a:gd name="T33" fmla="*/ 90 h 567"/>
                <a:gd name="T34" fmla="*/ 248 w 566"/>
                <a:gd name="T35" fmla="*/ 16 h 567"/>
                <a:gd name="T36" fmla="*/ 206 w 566"/>
                <a:gd name="T37" fmla="*/ 55 h 567"/>
                <a:gd name="T38" fmla="*/ 94 w 566"/>
                <a:gd name="T39" fmla="*/ 92 h 567"/>
                <a:gd name="T40" fmla="*/ 247 w 566"/>
                <a:gd name="T41" fmla="*/ 36 h 567"/>
                <a:gd name="T42" fmla="*/ 192 w 566"/>
                <a:gd name="T43" fmla="*/ 92 h 567"/>
                <a:gd name="T44" fmla="*/ 337 w 566"/>
                <a:gd name="T45" fmla="*/ 50 h 567"/>
                <a:gd name="T46" fmla="*/ 290 w 566"/>
                <a:gd name="T47" fmla="*/ 92 h 567"/>
                <a:gd name="T48" fmla="*/ 319 w 566"/>
                <a:gd name="T49" fmla="*/ 19 h 567"/>
                <a:gd name="T50" fmla="*/ 382 w 566"/>
                <a:gd name="T51" fmla="*/ 32 h 567"/>
                <a:gd name="T52" fmla="*/ 473 w 566"/>
                <a:gd name="T53" fmla="*/ 92 h 567"/>
                <a:gd name="T54" fmla="*/ 166 w 566"/>
                <a:gd name="T55" fmla="*/ 107 h 567"/>
                <a:gd name="T56" fmla="*/ 32 w 566"/>
                <a:gd name="T57" fmla="*/ 186 h 567"/>
                <a:gd name="T58" fmla="*/ 81 w 566"/>
                <a:gd name="T59" fmla="*/ 106 h 567"/>
                <a:gd name="T60" fmla="*/ 278 w 566"/>
                <a:gd name="T61" fmla="*/ 186 h 567"/>
                <a:gd name="T62" fmla="*/ 183 w 566"/>
                <a:gd name="T63" fmla="*/ 106 h 567"/>
                <a:gd name="T64" fmla="*/ 384 w 566"/>
                <a:gd name="T65" fmla="*/ 106 h 567"/>
                <a:gd name="T66" fmla="*/ 417 w 566"/>
                <a:gd name="T67" fmla="*/ 186 h 567"/>
                <a:gd name="T68" fmla="*/ 486 w 566"/>
                <a:gd name="T69" fmla="*/ 105 h 567"/>
                <a:gd name="T70" fmla="*/ 535 w 566"/>
                <a:gd name="T71" fmla="*/ 186 h 567"/>
                <a:gd name="T72" fmla="*/ 411 w 566"/>
                <a:gd name="T73" fmla="*/ 126 h 567"/>
                <a:gd name="T74" fmla="*/ 540 w 566"/>
                <a:gd name="T75" fmla="*/ 199 h 567"/>
                <a:gd name="T76" fmla="*/ 552 w 566"/>
                <a:gd name="T77" fmla="*/ 305 h 567"/>
                <a:gd name="T78" fmla="*/ 27 w 566"/>
                <a:gd name="T79" fmla="*/ 368 h 567"/>
                <a:gd name="T80" fmla="*/ 14 w 566"/>
                <a:gd name="T81" fmla="*/ 284 h 567"/>
                <a:gd name="T82" fmla="*/ 540 w 566"/>
                <a:gd name="T83" fmla="*/ 199 h 567"/>
                <a:gd name="T84" fmla="*/ 156 w 566"/>
                <a:gd name="T85" fmla="*/ 441 h 567"/>
                <a:gd name="T86" fmla="*/ 81 w 566"/>
                <a:gd name="T87" fmla="*/ 461 h 567"/>
                <a:gd name="T88" fmla="*/ 32 w 566"/>
                <a:gd name="T89" fmla="*/ 381 h 567"/>
                <a:gd name="T90" fmla="*/ 183 w 566"/>
                <a:gd name="T91" fmla="*/ 461 h 567"/>
                <a:gd name="T92" fmla="*/ 149 w 566"/>
                <a:gd name="T93" fmla="*/ 381 h 567"/>
                <a:gd name="T94" fmla="*/ 412 w 566"/>
                <a:gd name="T95" fmla="*/ 402 h 567"/>
                <a:gd name="T96" fmla="*/ 290 w 566"/>
                <a:gd name="T97" fmla="*/ 461 h 567"/>
                <a:gd name="T98" fmla="*/ 534 w 566"/>
                <a:gd name="T99" fmla="*/ 382 h 567"/>
                <a:gd name="T100" fmla="*/ 400 w 566"/>
                <a:gd name="T101" fmla="*/ 461 h 567"/>
                <a:gd name="T102" fmla="*/ 431 w 566"/>
                <a:gd name="T103" fmla="*/ 381 h 567"/>
                <a:gd name="T104" fmla="*/ 176 w 566"/>
                <a:gd name="T105" fmla="*/ 475 h 567"/>
                <a:gd name="T106" fmla="*/ 253 w 566"/>
                <a:gd name="T107" fmla="*/ 551 h 567"/>
                <a:gd name="T108" fmla="*/ 146 w 566"/>
                <a:gd name="T109" fmla="*/ 515 h 567"/>
                <a:gd name="T110" fmla="*/ 176 w 566"/>
                <a:gd name="T111" fmla="*/ 475 h 567"/>
                <a:gd name="T112" fmla="*/ 230 w 566"/>
                <a:gd name="T113" fmla="*/ 516 h 567"/>
                <a:gd name="T114" fmla="*/ 278 w 566"/>
                <a:gd name="T115" fmla="*/ 475 h 567"/>
                <a:gd name="T116" fmla="*/ 320 w 566"/>
                <a:gd name="T117" fmla="*/ 531 h 567"/>
                <a:gd name="T118" fmla="*/ 374 w 566"/>
                <a:gd name="T119" fmla="*/ 475 h 567"/>
                <a:gd name="T120" fmla="*/ 401 w 566"/>
                <a:gd name="T121" fmla="*/ 525 h 567"/>
                <a:gd name="T122" fmla="*/ 319 w 566"/>
                <a:gd name="T123" fmla="*/ 547 h 567"/>
                <a:gd name="T124" fmla="*/ 391 w 566"/>
                <a:gd name="T125" fmla="*/ 475 h 5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66" h="567">
                  <a:moveTo>
                    <a:pt x="282" y="0"/>
                  </a:moveTo>
                  <a:lnTo>
                    <a:pt x="282" y="0"/>
                  </a:lnTo>
                  <a:lnTo>
                    <a:pt x="268" y="1"/>
                  </a:lnTo>
                  <a:lnTo>
                    <a:pt x="252" y="2"/>
                  </a:lnTo>
                  <a:lnTo>
                    <a:pt x="238" y="4"/>
                  </a:lnTo>
                  <a:lnTo>
                    <a:pt x="225" y="7"/>
                  </a:lnTo>
                  <a:lnTo>
                    <a:pt x="211" y="10"/>
                  </a:lnTo>
                  <a:lnTo>
                    <a:pt x="198" y="14"/>
                  </a:lnTo>
                  <a:lnTo>
                    <a:pt x="185" y="18"/>
                  </a:lnTo>
                  <a:lnTo>
                    <a:pt x="172" y="23"/>
                  </a:lnTo>
                  <a:lnTo>
                    <a:pt x="159" y="29"/>
                  </a:lnTo>
                  <a:lnTo>
                    <a:pt x="147" y="35"/>
                  </a:lnTo>
                  <a:lnTo>
                    <a:pt x="136" y="42"/>
                  </a:lnTo>
                  <a:lnTo>
                    <a:pt x="124" y="49"/>
                  </a:lnTo>
                  <a:lnTo>
                    <a:pt x="113" y="57"/>
                  </a:lnTo>
                  <a:lnTo>
                    <a:pt x="103" y="66"/>
                  </a:lnTo>
                  <a:lnTo>
                    <a:pt x="92" y="75"/>
                  </a:lnTo>
                  <a:lnTo>
                    <a:pt x="83" y="84"/>
                  </a:lnTo>
                  <a:lnTo>
                    <a:pt x="73" y="94"/>
                  </a:lnTo>
                  <a:lnTo>
                    <a:pt x="65" y="104"/>
                  </a:lnTo>
                  <a:lnTo>
                    <a:pt x="56" y="115"/>
                  </a:lnTo>
                  <a:lnTo>
                    <a:pt x="48" y="126"/>
                  </a:lnTo>
                  <a:lnTo>
                    <a:pt x="41" y="137"/>
                  </a:lnTo>
                  <a:lnTo>
                    <a:pt x="34" y="149"/>
                  </a:lnTo>
                  <a:lnTo>
                    <a:pt x="28" y="161"/>
                  </a:lnTo>
                  <a:lnTo>
                    <a:pt x="22" y="174"/>
                  </a:lnTo>
                  <a:lnTo>
                    <a:pt x="17" y="186"/>
                  </a:lnTo>
                  <a:lnTo>
                    <a:pt x="13" y="199"/>
                  </a:lnTo>
                  <a:lnTo>
                    <a:pt x="9" y="213"/>
                  </a:lnTo>
                  <a:lnTo>
                    <a:pt x="6" y="226"/>
                  </a:lnTo>
                  <a:lnTo>
                    <a:pt x="4" y="240"/>
                  </a:lnTo>
                  <a:lnTo>
                    <a:pt x="2" y="255"/>
                  </a:lnTo>
                  <a:lnTo>
                    <a:pt x="1" y="270"/>
                  </a:lnTo>
                  <a:lnTo>
                    <a:pt x="0" y="284"/>
                  </a:lnTo>
                  <a:lnTo>
                    <a:pt x="0" y="284"/>
                  </a:lnTo>
                  <a:lnTo>
                    <a:pt x="1" y="298"/>
                  </a:lnTo>
                  <a:lnTo>
                    <a:pt x="2" y="313"/>
                  </a:lnTo>
                  <a:lnTo>
                    <a:pt x="4" y="327"/>
                  </a:lnTo>
                  <a:lnTo>
                    <a:pt x="6" y="341"/>
                  </a:lnTo>
                  <a:lnTo>
                    <a:pt x="9" y="354"/>
                  </a:lnTo>
                  <a:lnTo>
                    <a:pt x="13" y="368"/>
                  </a:lnTo>
                  <a:lnTo>
                    <a:pt x="18" y="381"/>
                  </a:lnTo>
                  <a:lnTo>
                    <a:pt x="23" y="394"/>
                  </a:lnTo>
                  <a:lnTo>
                    <a:pt x="28" y="406"/>
                  </a:lnTo>
                  <a:lnTo>
                    <a:pt x="34" y="418"/>
                  </a:lnTo>
                  <a:lnTo>
                    <a:pt x="41" y="430"/>
                  </a:lnTo>
                  <a:lnTo>
                    <a:pt x="49" y="442"/>
                  </a:lnTo>
                  <a:lnTo>
                    <a:pt x="57" y="453"/>
                  </a:lnTo>
                  <a:lnTo>
                    <a:pt x="65" y="464"/>
                  </a:lnTo>
                  <a:lnTo>
                    <a:pt x="74" y="474"/>
                  </a:lnTo>
                  <a:lnTo>
                    <a:pt x="83" y="484"/>
                  </a:lnTo>
                  <a:lnTo>
                    <a:pt x="93" y="493"/>
                  </a:lnTo>
                  <a:lnTo>
                    <a:pt x="103" y="502"/>
                  </a:lnTo>
                  <a:lnTo>
                    <a:pt x="114" y="510"/>
                  </a:lnTo>
                  <a:lnTo>
                    <a:pt x="125" y="518"/>
                  </a:lnTo>
                  <a:lnTo>
                    <a:pt x="136" y="526"/>
                  </a:lnTo>
                  <a:lnTo>
                    <a:pt x="148" y="532"/>
                  </a:lnTo>
                  <a:lnTo>
                    <a:pt x="160" y="539"/>
                  </a:lnTo>
                  <a:lnTo>
                    <a:pt x="173" y="544"/>
                  </a:lnTo>
                  <a:lnTo>
                    <a:pt x="186" y="549"/>
                  </a:lnTo>
                  <a:lnTo>
                    <a:pt x="199" y="554"/>
                  </a:lnTo>
                  <a:lnTo>
                    <a:pt x="212" y="558"/>
                  </a:lnTo>
                  <a:lnTo>
                    <a:pt x="226" y="561"/>
                  </a:lnTo>
                  <a:lnTo>
                    <a:pt x="240" y="563"/>
                  </a:lnTo>
                  <a:lnTo>
                    <a:pt x="254" y="565"/>
                  </a:lnTo>
                  <a:lnTo>
                    <a:pt x="269" y="566"/>
                  </a:lnTo>
                  <a:lnTo>
                    <a:pt x="284" y="567"/>
                  </a:lnTo>
                  <a:lnTo>
                    <a:pt x="284" y="567"/>
                  </a:lnTo>
                  <a:lnTo>
                    <a:pt x="298" y="566"/>
                  </a:lnTo>
                  <a:lnTo>
                    <a:pt x="313" y="565"/>
                  </a:lnTo>
                  <a:lnTo>
                    <a:pt x="327" y="563"/>
                  </a:lnTo>
                  <a:lnTo>
                    <a:pt x="341" y="561"/>
                  </a:lnTo>
                  <a:lnTo>
                    <a:pt x="354" y="558"/>
                  </a:lnTo>
                  <a:lnTo>
                    <a:pt x="368" y="554"/>
                  </a:lnTo>
                  <a:lnTo>
                    <a:pt x="381" y="549"/>
                  </a:lnTo>
                  <a:lnTo>
                    <a:pt x="394" y="544"/>
                  </a:lnTo>
                  <a:lnTo>
                    <a:pt x="406" y="539"/>
                  </a:lnTo>
                  <a:lnTo>
                    <a:pt x="418" y="532"/>
                  </a:lnTo>
                  <a:lnTo>
                    <a:pt x="430" y="526"/>
                  </a:lnTo>
                  <a:lnTo>
                    <a:pt x="442" y="518"/>
                  </a:lnTo>
                  <a:lnTo>
                    <a:pt x="453" y="510"/>
                  </a:lnTo>
                  <a:lnTo>
                    <a:pt x="463" y="502"/>
                  </a:lnTo>
                  <a:lnTo>
                    <a:pt x="474" y="493"/>
                  </a:lnTo>
                  <a:lnTo>
                    <a:pt x="484" y="484"/>
                  </a:lnTo>
                  <a:lnTo>
                    <a:pt x="493" y="474"/>
                  </a:lnTo>
                  <a:lnTo>
                    <a:pt x="502" y="464"/>
                  </a:lnTo>
                  <a:lnTo>
                    <a:pt x="510" y="453"/>
                  </a:lnTo>
                  <a:lnTo>
                    <a:pt x="518" y="442"/>
                  </a:lnTo>
                  <a:lnTo>
                    <a:pt x="525" y="430"/>
                  </a:lnTo>
                  <a:lnTo>
                    <a:pt x="532" y="418"/>
                  </a:lnTo>
                  <a:lnTo>
                    <a:pt x="538" y="406"/>
                  </a:lnTo>
                  <a:lnTo>
                    <a:pt x="544" y="394"/>
                  </a:lnTo>
                  <a:lnTo>
                    <a:pt x="549" y="381"/>
                  </a:lnTo>
                  <a:lnTo>
                    <a:pt x="554" y="368"/>
                  </a:lnTo>
                  <a:lnTo>
                    <a:pt x="557" y="354"/>
                  </a:lnTo>
                  <a:lnTo>
                    <a:pt x="561" y="341"/>
                  </a:lnTo>
                  <a:lnTo>
                    <a:pt x="563" y="327"/>
                  </a:lnTo>
                  <a:lnTo>
                    <a:pt x="565" y="313"/>
                  </a:lnTo>
                  <a:lnTo>
                    <a:pt x="566" y="298"/>
                  </a:lnTo>
                  <a:lnTo>
                    <a:pt x="566" y="284"/>
                  </a:lnTo>
                  <a:lnTo>
                    <a:pt x="566" y="284"/>
                  </a:lnTo>
                  <a:lnTo>
                    <a:pt x="566" y="270"/>
                  </a:lnTo>
                  <a:lnTo>
                    <a:pt x="565" y="255"/>
                  </a:lnTo>
                  <a:lnTo>
                    <a:pt x="563" y="240"/>
                  </a:lnTo>
                  <a:lnTo>
                    <a:pt x="561" y="226"/>
                  </a:lnTo>
                  <a:lnTo>
                    <a:pt x="558" y="213"/>
                  </a:lnTo>
                  <a:lnTo>
                    <a:pt x="554" y="199"/>
                  </a:lnTo>
                  <a:lnTo>
                    <a:pt x="549" y="186"/>
                  </a:lnTo>
                  <a:lnTo>
                    <a:pt x="544" y="174"/>
                  </a:lnTo>
                  <a:lnTo>
                    <a:pt x="539" y="161"/>
                  </a:lnTo>
                  <a:lnTo>
                    <a:pt x="532" y="149"/>
                  </a:lnTo>
                  <a:lnTo>
                    <a:pt x="526" y="137"/>
                  </a:lnTo>
                  <a:lnTo>
                    <a:pt x="518" y="126"/>
                  </a:lnTo>
                  <a:lnTo>
                    <a:pt x="511" y="115"/>
                  </a:lnTo>
                  <a:lnTo>
                    <a:pt x="502" y="104"/>
                  </a:lnTo>
                  <a:lnTo>
                    <a:pt x="493" y="94"/>
                  </a:lnTo>
                  <a:lnTo>
                    <a:pt x="484" y="84"/>
                  </a:lnTo>
                  <a:lnTo>
                    <a:pt x="474" y="75"/>
                  </a:lnTo>
                  <a:lnTo>
                    <a:pt x="464" y="66"/>
                  </a:lnTo>
                  <a:lnTo>
                    <a:pt x="454" y="57"/>
                  </a:lnTo>
                  <a:lnTo>
                    <a:pt x="443" y="49"/>
                  </a:lnTo>
                  <a:lnTo>
                    <a:pt x="431" y="42"/>
                  </a:lnTo>
                  <a:lnTo>
                    <a:pt x="419" y="35"/>
                  </a:lnTo>
                  <a:lnTo>
                    <a:pt x="407" y="29"/>
                  </a:lnTo>
                  <a:lnTo>
                    <a:pt x="395" y="23"/>
                  </a:lnTo>
                  <a:lnTo>
                    <a:pt x="382" y="18"/>
                  </a:lnTo>
                  <a:lnTo>
                    <a:pt x="369" y="14"/>
                  </a:lnTo>
                  <a:lnTo>
                    <a:pt x="356" y="10"/>
                  </a:lnTo>
                  <a:lnTo>
                    <a:pt x="342" y="7"/>
                  </a:lnTo>
                  <a:lnTo>
                    <a:pt x="328" y="4"/>
                  </a:lnTo>
                  <a:lnTo>
                    <a:pt x="314" y="2"/>
                  </a:lnTo>
                  <a:lnTo>
                    <a:pt x="300" y="1"/>
                  </a:lnTo>
                  <a:lnTo>
                    <a:pt x="286" y="0"/>
                  </a:lnTo>
                  <a:lnTo>
                    <a:pt x="282" y="0"/>
                  </a:lnTo>
                  <a:close/>
                  <a:moveTo>
                    <a:pt x="95" y="90"/>
                  </a:moveTo>
                  <a:lnTo>
                    <a:pt x="95" y="90"/>
                  </a:lnTo>
                  <a:lnTo>
                    <a:pt x="111" y="76"/>
                  </a:lnTo>
                  <a:lnTo>
                    <a:pt x="128" y="63"/>
                  </a:lnTo>
                  <a:lnTo>
                    <a:pt x="147" y="51"/>
                  </a:lnTo>
                  <a:lnTo>
                    <a:pt x="166" y="41"/>
                  </a:lnTo>
                  <a:lnTo>
                    <a:pt x="185" y="32"/>
                  </a:lnTo>
                  <a:lnTo>
                    <a:pt x="206" y="25"/>
                  </a:lnTo>
                  <a:lnTo>
                    <a:pt x="226" y="20"/>
                  </a:lnTo>
                  <a:lnTo>
                    <a:pt x="248" y="16"/>
                  </a:lnTo>
                  <a:lnTo>
                    <a:pt x="248" y="16"/>
                  </a:lnTo>
                  <a:lnTo>
                    <a:pt x="254" y="15"/>
                  </a:lnTo>
                  <a:lnTo>
                    <a:pt x="254" y="15"/>
                  </a:lnTo>
                  <a:lnTo>
                    <a:pt x="247" y="19"/>
                  </a:lnTo>
                  <a:lnTo>
                    <a:pt x="247" y="19"/>
                  </a:lnTo>
                  <a:lnTo>
                    <a:pt x="233" y="30"/>
                  </a:lnTo>
                  <a:lnTo>
                    <a:pt x="215" y="46"/>
                  </a:lnTo>
                  <a:lnTo>
                    <a:pt x="206" y="55"/>
                  </a:lnTo>
                  <a:lnTo>
                    <a:pt x="196" y="66"/>
                  </a:lnTo>
                  <a:lnTo>
                    <a:pt x="186" y="78"/>
                  </a:lnTo>
                  <a:lnTo>
                    <a:pt x="176" y="92"/>
                  </a:lnTo>
                  <a:lnTo>
                    <a:pt x="176" y="92"/>
                  </a:lnTo>
                  <a:lnTo>
                    <a:pt x="176" y="92"/>
                  </a:lnTo>
                  <a:lnTo>
                    <a:pt x="176" y="92"/>
                  </a:lnTo>
                  <a:lnTo>
                    <a:pt x="94" y="92"/>
                  </a:lnTo>
                  <a:lnTo>
                    <a:pt x="94" y="92"/>
                  </a:lnTo>
                  <a:lnTo>
                    <a:pt x="95" y="90"/>
                  </a:lnTo>
                  <a:lnTo>
                    <a:pt x="95" y="90"/>
                  </a:lnTo>
                  <a:close/>
                  <a:moveTo>
                    <a:pt x="194" y="90"/>
                  </a:moveTo>
                  <a:lnTo>
                    <a:pt x="194" y="90"/>
                  </a:lnTo>
                  <a:lnTo>
                    <a:pt x="203" y="79"/>
                  </a:lnTo>
                  <a:lnTo>
                    <a:pt x="212" y="69"/>
                  </a:lnTo>
                  <a:lnTo>
                    <a:pt x="230" y="50"/>
                  </a:lnTo>
                  <a:lnTo>
                    <a:pt x="247" y="36"/>
                  </a:lnTo>
                  <a:lnTo>
                    <a:pt x="262" y="25"/>
                  </a:lnTo>
                  <a:lnTo>
                    <a:pt x="262" y="25"/>
                  </a:lnTo>
                  <a:lnTo>
                    <a:pt x="278" y="15"/>
                  </a:lnTo>
                  <a:lnTo>
                    <a:pt x="278" y="15"/>
                  </a:lnTo>
                  <a:lnTo>
                    <a:pt x="278" y="92"/>
                  </a:lnTo>
                  <a:lnTo>
                    <a:pt x="278" y="92"/>
                  </a:lnTo>
                  <a:lnTo>
                    <a:pt x="192" y="92"/>
                  </a:lnTo>
                  <a:lnTo>
                    <a:pt x="192" y="92"/>
                  </a:lnTo>
                  <a:lnTo>
                    <a:pt x="194" y="90"/>
                  </a:lnTo>
                  <a:lnTo>
                    <a:pt x="194" y="90"/>
                  </a:lnTo>
                  <a:close/>
                  <a:moveTo>
                    <a:pt x="290" y="15"/>
                  </a:moveTo>
                  <a:lnTo>
                    <a:pt x="290" y="15"/>
                  </a:lnTo>
                  <a:lnTo>
                    <a:pt x="305" y="25"/>
                  </a:lnTo>
                  <a:lnTo>
                    <a:pt x="305" y="25"/>
                  </a:lnTo>
                  <a:lnTo>
                    <a:pt x="320" y="36"/>
                  </a:lnTo>
                  <a:lnTo>
                    <a:pt x="337" y="50"/>
                  </a:lnTo>
                  <a:lnTo>
                    <a:pt x="355" y="69"/>
                  </a:lnTo>
                  <a:lnTo>
                    <a:pt x="364" y="79"/>
                  </a:lnTo>
                  <a:lnTo>
                    <a:pt x="373" y="90"/>
                  </a:lnTo>
                  <a:lnTo>
                    <a:pt x="373" y="90"/>
                  </a:lnTo>
                  <a:lnTo>
                    <a:pt x="374" y="92"/>
                  </a:lnTo>
                  <a:lnTo>
                    <a:pt x="374" y="92"/>
                  </a:lnTo>
                  <a:lnTo>
                    <a:pt x="290" y="92"/>
                  </a:lnTo>
                  <a:lnTo>
                    <a:pt x="290" y="92"/>
                  </a:lnTo>
                  <a:lnTo>
                    <a:pt x="290" y="15"/>
                  </a:lnTo>
                  <a:lnTo>
                    <a:pt x="290" y="15"/>
                  </a:lnTo>
                  <a:close/>
                  <a:moveTo>
                    <a:pt x="391" y="92"/>
                  </a:moveTo>
                  <a:lnTo>
                    <a:pt x="391" y="92"/>
                  </a:lnTo>
                  <a:lnTo>
                    <a:pt x="376" y="72"/>
                  </a:lnTo>
                  <a:lnTo>
                    <a:pt x="359" y="53"/>
                  </a:lnTo>
                  <a:lnTo>
                    <a:pt x="340" y="35"/>
                  </a:lnTo>
                  <a:lnTo>
                    <a:pt x="319" y="19"/>
                  </a:lnTo>
                  <a:lnTo>
                    <a:pt x="319" y="19"/>
                  </a:lnTo>
                  <a:lnTo>
                    <a:pt x="314" y="16"/>
                  </a:lnTo>
                  <a:lnTo>
                    <a:pt x="314" y="16"/>
                  </a:lnTo>
                  <a:lnTo>
                    <a:pt x="320" y="16"/>
                  </a:lnTo>
                  <a:lnTo>
                    <a:pt x="320" y="16"/>
                  </a:lnTo>
                  <a:lnTo>
                    <a:pt x="341" y="20"/>
                  </a:lnTo>
                  <a:lnTo>
                    <a:pt x="362" y="25"/>
                  </a:lnTo>
                  <a:lnTo>
                    <a:pt x="382" y="32"/>
                  </a:lnTo>
                  <a:lnTo>
                    <a:pt x="402" y="41"/>
                  </a:lnTo>
                  <a:lnTo>
                    <a:pt x="420" y="51"/>
                  </a:lnTo>
                  <a:lnTo>
                    <a:pt x="438" y="63"/>
                  </a:lnTo>
                  <a:lnTo>
                    <a:pt x="455" y="76"/>
                  </a:lnTo>
                  <a:lnTo>
                    <a:pt x="471" y="90"/>
                  </a:lnTo>
                  <a:lnTo>
                    <a:pt x="471" y="90"/>
                  </a:lnTo>
                  <a:lnTo>
                    <a:pt x="473" y="92"/>
                  </a:lnTo>
                  <a:lnTo>
                    <a:pt x="473" y="92"/>
                  </a:lnTo>
                  <a:lnTo>
                    <a:pt x="391" y="92"/>
                  </a:lnTo>
                  <a:lnTo>
                    <a:pt x="391" y="92"/>
                  </a:lnTo>
                  <a:lnTo>
                    <a:pt x="391" y="92"/>
                  </a:lnTo>
                  <a:lnTo>
                    <a:pt x="391" y="92"/>
                  </a:lnTo>
                  <a:close/>
                  <a:moveTo>
                    <a:pt x="167" y="105"/>
                  </a:moveTo>
                  <a:lnTo>
                    <a:pt x="167" y="105"/>
                  </a:lnTo>
                  <a:lnTo>
                    <a:pt x="166" y="107"/>
                  </a:lnTo>
                  <a:lnTo>
                    <a:pt x="166" y="107"/>
                  </a:lnTo>
                  <a:lnTo>
                    <a:pt x="156" y="126"/>
                  </a:lnTo>
                  <a:lnTo>
                    <a:pt x="148" y="145"/>
                  </a:lnTo>
                  <a:lnTo>
                    <a:pt x="141" y="165"/>
                  </a:lnTo>
                  <a:lnTo>
                    <a:pt x="136" y="185"/>
                  </a:lnTo>
                  <a:lnTo>
                    <a:pt x="136" y="185"/>
                  </a:lnTo>
                  <a:lnTo>
                    <a:pt x="136" y="186"/>
                  </a:lnTo>
                  <a:lnTo>
                    <a:pt x="136" y="186"/>
                  </a:lnTo>
                  <a:lnTo>
                    <a:pt x="32" y="186"/>
                  </a:lnTo>
                  <a:lnTo>
                    <a:pt x="32" y="186"/>
                  </a:lnTo>
                  <a:lnTo>
                    <a:pt x="33" y="185"/>
                  </a:lnTo>
                  <a:lnTo>
                    <a:pt x="33" y="185"/>
                  </a:lnTo>
                  <a:lnTo>
                    <a:pt x="42" y="163"/>
                  </a:lnTo>
                  <a:lnTo>
                    <a:pt x="53" y="143"/>
                  </a:lnTo>
                  <a:lnTo>
                    <a:pt x="66" y="124"/>
                  </a:lnTo>
                  <a:lnTo>
                    <a:pt x="81" y="106"/>
                  </a:lnTo>
                  <a:lnTo>
                    <a:pt x="81" y="106"/>
                  </a:lnTo>
                  <a:lnTo>
                    <a:pt x="81" y="105"/>
                  </a:lnTo>
                  <a:lnTo>
                    <a:pt x="81" y="105"/>
                  </a:lnTo>
                  <a:lnTo>
                    <a:pt x="167" y="105"/>
                  </a:lnTo>
                  <a:lnTo>
                    <a:pt x="167" y="105"/>
                  </a:lnTo>
                  <a:close/>
                  <a:moveTo>
                    <a:pt x="278" y="105"/>
                  </a:moveTo>
                  <a:lnTo>
                    <a:pt x="278" y="105"/>
                  </a:lnTo>
                  <a:lnTo>
                    <a:pt x="278" y="186"/>
                  </a:lnTo>
                  <a:lnTo>
                    <a:pt x="278" y="186"/>
                  </a:lnTo>
                  <a:lnTo>
                    <a:pt x="149" y="186"/>
                  </a:lnTo>
                  <a:lnTo>
                    <a:pt x="149" y="186"/>
                  </a:lnTo>
                  <a:lnTo>
                    <a:pt x="150" y="185"/>
                  </a:lnTo>
                  <a:lnTo>
                    <a:pt x="150" y="185"/>
                  </a:lnTo>
                  <a:lnTo>
                    <a:pt x="155" y="164"/>
                  </a:lnTo>
                  <a:lnTo>
                    <a:pt x="162" y="144"/>
                  </a:lnTo>
                  <a:lnTo>
                    <a:pt x="172" y="125"/>
                  </a:lnTo>
                  <a:lnTo>
                    <a:pt x="183" y="106"/>
                  </a:lnTo>
                  <a:lnTo>
                    <a:pt x="183" y="106"/>
                  </a:lnTo>
                  <a:lnTo>
                    <a:pt x="183" y="105"/>
                  </a:lnTo>
                  <a:lnTo>
                    <a:pt x="183" y="105"/>
                  </a:lnTo>
                  <a:lnTo>
                    <a:pt x="278" y="105"/>
                  </a:lnTo>
                  <a:lnTo>
                    <a:pt x="278" y="105"/>
                  </a:lnTo>
                  <a:close/>
                  <a:moveTo>
                    <a:pt x="384" y="105"/>
                  </a:moveTo>
                  <a:lnTo>
                    <a:pt x="384" y="105"/>
                  </a:lnTo>
                  <a:lnTo>
                    <a:pt x="384" y="106"/>
                  </a:lnTo>
                  <a:lnTo>
                    <a:pt x="384" y="106"/>
                  </a:lnTo>
                  <a:lnTo>
                    <a:pt x="395" y="125"/>
                  </a:lnTo>
                  <a:lnTo>
                    <a:pt x="404" y="144"/>
                  </a:lnTo>
                  <a:lnTo>
                    <a:pt x="412" y="164"/>
                  </a:lnTo>
                  <a:lnTo>
                    <a:pt x="417" y="185"/>
                  </a:lnTo>
                  <a:lnTo>
                    <a:pt x="417" y="185"/>
                  </a:lnTo>
                  <a:lnTo>
                    <a:pt x="417" y="186"/>
                  </a:lnTo>
                  <a:lnTo>
                    <a:pt x="417" y="186"/>
                  </a:lnTo>
                  <a:lnTo>
                    <a:pt x="290" y="186"/>
                  </a:lnTo>
                  <a:lnTo>
                    <a:pt x="290" y="186"/>
                  </a:lnTo>
                  <a:lnTo>
                    <a:pt x="290" y="105"/>
                  </a:lnTo>
                  <a:lnTo>
                    <a:pt x="290" y="105"/>
                  </a:lnTo>
                  <a:lnTo>
                    <a:pt x="384" y="105"/>
                  </a:lnTo>
                  <a:lnTo>
                    <a:pt x="384" y="105"/>
                  </a:lnTo>
                  <a:close/>
                  <a:moveTo>
                    <a:pt x="486" y="105"/>
                  </a:moveTo>
                  <a:lnTo>
                    <a:pt x="486" y="105"/>
                  </a:lnTo>
                  <a:lnTo>
                    <a:pt x="486" y="106"/>
                  </a:lnTo>
                  <a:lnTo>
                    <a:pt x="486" y="106"/>
                  </a:lnTo>
                  <a:lnTo>
                    <a:pt x="501" y="124"/>
                  </a:lnTo>
                  <a:lnTo>
                    <a:pt x="514" y="143"/>
                  </a:lnTo>
                  <a:lnTo>
                    <a:pt x="525" y="163"/>
                  </a:lnTo>
                  <a:lnTo>
                    <a:pt x="534" y="185"/>
                  </a:lnTo>
                  <a:lnTo>
                    <a:pt x="534" y="185"/>
                  </a:lnTo>
                  <a:lnTo>
                    <a:pt x="535" y="186"/>
                  </a:lnTo>
                  <a:lnTo>
                    <a:pt x="535" y="186"/>
                  </a:lnTo>
                  <a:lnTo>
                    <a:pt x="431" y="186"/>
                  </a:lnTo>
                  <a:lnTo>
                    <a:pt x="431" y="186"/>
                  </a:lnTo>
                  <a:lnTo>
                    <a:pt x="431" y="185"/>
                  </a:lnTo>
                  <a:lnTo>
                    <a:pt x="431" y="185"/>
                  </a:lnTo>
                  <a:lnTo>
                    <a:pt x="426" y="165"/>
                  </a:lnTo>
                  <a:lnTo>
                    <a:pt x="419" y="145"/>
                  </a:lnTo>
                  <a:lnTo>
                    <a:pt x="411" y="126"/>
                  </a:lnTo>
                  <a:lnTo>
                    <a:pt x="400" y="107"/>
                  </a:lnTo>
                  <a:lnTo>
                    <a:pt x="400" y="107"/>
                  </a:lnTo>
                  <a:lnTo>
                    <a:pt x="400" y="105"/>
                  </a:lnTo>
                  <a:lnTo>
                    <a:pt x="400" y="105"/>
                  </a:lnTo>
                  <a:lnTo>
                    <a:pt x="486" y="105"/>
                  </a:lnTo>
                  <a:lnTo>
                    <a:pt x="486" y="105"/>
                  </a:lnTo>
                  <a:close/>
                  <a:moveTo>
                    <a:pt x="540" y="199"/>
                  </a:moveTo>
                  <a:lnTo>
                    <a:pt x="540" y="199"/>
                  </a:lnTo>
                  <a:lnTo>
                    <a:pt x="540" y="200"/>
                  </a:lnTo>
                  <a:lnTo>
                    <a:pt x="540" y="200"/>
                  </a:lnTo>
                  <a:lnTo>
                    <a:pt x="545" y="220"/>
                  </a:lnTo>
                  <a:lnTo>
                    <a:pt x="549" y="242"/>
                  </a:lnTo>
                  <a:lnTo>
                    <a:pt x="552" y="263"/>
                  </a:lnTo>
                  <a:lnTo>
                    <a:pt x="553" y="284"/>
                  </a:lnTo>
                  <a:lnTo>
                    <a:pt x="553" y="284"/>
                  </a:lnTo>
                  <a:lnTo>
                    <a:pt x="552" y="305"/>
                  </a:lnTo>
                  <a:lnTo>
                    <a:pt x="549" y="326"/>
                  </a:lnTo>
                  <a:lnTo>
                    <a:pt x="545" y="347"/>
                  </a:lnTo>
                  <a:lnTo>
                    <a:pt x="540" y="367"/>
                  </a:lnTo>
                  <a:lnTo>
                    <a:pt x="540" y="367"/>
                  </a:lnTo>
                  <a:lnTo>
                    <a:pt x="539" y="368"/>
                  </a:lnTo>
                  <a:lnTo>
                    <a:pt x="539" y="368"/>
                  </a:lnTo>
                  <a:lnTo>
                    <a:pt x="27" y="368"/>
                  </a:lnTo>
                  <a:lnTo>
                    <a:pt x="27" y="368"/>
                  </a:lnTo>
                  <a:lnTo>
                    <a:pt x="27" y="367"/>
                  </a:lnTo>
                  <a:lnTo>
                    <a:pt x="27" y="367"/>
                  </a:lnTo>
                  <a:lnTo>
                    <a:pt x="27" y="367"/>
                  </a:lnTo>
                  <a:lnTo>
                    <a:pt x="21" y="347"/>
                  </a:lnTo>
                  <a:lnTo>
                    <a:pt x="17" y="326"/>
                  </a:lnTo>
                  <a:lnTo>
                    <a:pt x="15" y="305"/>
                  </a:lnTo>
                  <a:lnTo>
                    <a:pt x="14" y="284"/>
                  </a:lnTo>
                  <a:lnTo>
                    <a:pt x="14" y="284"/>
                  </a:lnTo>
                  <a:lnTo>
                    <a:pt x="15" y="263"/>
                  </a:lnTo>
                  <a:lnTo>
                    <a:pt x="17" y="242"/>
                  </a:lnTo>
                  <a:lnTo>
                    <a:pt x="21" y="220"/>
                  </a:lnTo>
                  <a:lnTo>
                    <a:pt x="27" y="200"/>
                  </a:lnTo>
                  <a:lnTo>
                    <a:pt x="27" y="200"/>
                  </a:lnTo>
                  <a:lnTo>
                    <a:pt x="27" y="199"/>
                  </a:lnTo>
                  <a:lnTo>
                    <a:pt x="27" y="199"/>
                  </a:lnTo>
                  <a:lnTo>
                    <a:pt x="540" y="199"/>
                  </a:lnTo>
                  <a:lnTo>
                    <a:pt x="540" y="199"/>
                  </a:lnTo>
                  <a:close/>
                  <a:moveTo>
                    <a:pt x="136" y="381"/>
                  </a:moveTo>
                  <a:lnTo>
                    <a:pt x="136" y="381"/>
                  </a:lnTo>
                  <a:lnTo>
                    <a:pt x="136" y="381"/>
                  </a:lnTo>
                  <a:lnTo>
                    <a:pt x="136" y="381"/>
                  </a:lnTo>
                  <a:lnTo>
                    <a:pt x="141" y="402"/>
                  </a:lnTo>
                  <a:lnTo>
                    <a:pt x="148" y="421"/>
                  </a:lnTo>
                  <a:lnTo>
                    <a:pt x="156" y="441"/>
                  </a:lnTo>
                  <a:lnTo>
                    <a:pt x="166" y="460"/>
                  </a:lnTo>
                  <a:lnTo>
                    <a:pt x="166" y="460"/>
                  </a:lnTo>
                  <a:lnTo>
                    <a:pt x="167" y="461"/>
                  </a:lnTo>
                  <a:lnTo>
                    <a:pt x="167" y="461"/>
                  </a:lnTo>
                  <a:lnTo>
                    <a:pt x="81" y="461"/>
                  </a:lnTo>
                  <a:lnTo>
                    <a:pt x="81" y="461"/>
                  </a:lnTo>
                  <a:lnTo>
                    <a:pt x="81" y="461"/>
                  </a:lnTo>
                  <a:lnTo>
                    <a:pt x="81" y="461"/>
                  </a:lnTo>
                  <a:lnTo>
                    <a:pt x="81" y="461"/>
                  </a:lnTo>
                  <a:lnTo>
                    <a:pt x="66" y="443"/>
                  </a:lnTo>
                  <a:lnTo>
                    <a:pt x="53" y="423"/>
                  </a:lnTo>
                  <a:lnTo>
                    <a:pt x="42" y="403"/>
                  </a:lnTo>
                  <a:lnTo>
                    <a:pt x="33" y="382"/>
                  </a:lnTo>
                  <a:lnTo>
                    <a:pt x="33" y="382"/>
                  </a:lnTo>
                  <a:lnTo>
                    <a:pt x="32" y="381"/>
                  </a:lnTo>
                  <a:lnTo>
                    <a:pt x="32" y="381"/>
                  </a:lnTo>
                  <a:lnTo>
                    <a:pt x="136" y="381"/>
                  </a:lnTo>
                  <a:lnTo>
                    <a:pt x="136" y="381"/>
                  </a:lnTo>
                  <a:close/>
                  <a:moveTo>
                    <a:pt x="278" y="381"/>
                  </a:moveTo>
                  <a:lnTo>
                    <a:pt x="278" y="381"/>
                  </a:lnTo>
                  <a:lnTo>
                    <a:pt x="278" y="461"/>
                  </a:lnTo>
                  <a:lnTo>
                    <a:pt x="278" y="461"/>
                  </a:lnTo>
                  <a:lnTo>
                    <a:pt x="183" y="461"/>
                  </a:lnTo>
                  <a:lnTo>
                    <a:pt x="183" y="461"/>
                  </a:lnTo>
                  <a:lnTo>
                    <a:pt x="183" y="461"/>
                  </a:lnTo>
                  <a:lnTo>
                    <a:pt x="183" y="461"/>
                  </a:lnTo>
                  <a:lnTo>
                    <a:pt x="172" y="442"/>
                  </a:lnTo>
                  <a:lnTo>
                    <a:pt x="162" y="422"/>
                  </a:lnTo>
                  <a:lnTo>
                    <a:pt x="155" y="402"/>
                  </a:lnTo>
                  <a:lnTo>
                    <a:pt x="150" y="382"/>
                  </a:lnTo>
                  <a:lnTo>
                    <a:pt x="150" y="382"/>
                  </a:lnTo>
                  <a:lnTo>
                    <a:pt x="149" y="381"/>
                  </a:lnTo>
                  <a:lnTo>
                    <a:pt x="149" y="381"/>
                  </a:lnTo>
                  <a:lnTo>
                    <a:pt x="278" y="381"/>
                  </a:lnTo>
                  <a:lnTo>
                    <a:pt x="278" y="381"/>
                  </a:lnTo>
                  <a:close/>
                  <a:moveTo>
                    <a:pt x="417" y="381"/>
                  </a:moveTo>
                  <a:lnTo>
                    <a:pt x="417" y="381"/>
                  </a:lnTo>
                  <a:lnTo>
                    <a:pt x="417" y="382"/>
                  </a:lnTo>
                  <a:lnTo>
                    <a:pt x="417" y="382"/>
                  </a:lnTo>
                  <a:lnTo>
                    <a:pt x="412" y="402"/>
                  </a:lnTo>
                  <a:lnTo>
                    <a:pt x="404" y="422"/>
                  </a:lnTo>
                  <a:lnTo>
                    <a:pt x="395" y="442"/>
                  </a:lnTo>
                  <a:lnTo>
                    <a:pt x="384" y="461"/>
                  </a:lnTo>
                  <a:lnTo>
                    <a:pt x="384" y="461"/>
                  </a:lnTo>
                  <a:lnTo>
                    <a:pt x="384" y="461"/>
                  </a:lnTo>
                  <a:lnTo>
                    <a:pt x="384" y="461"/>
                  </a:lnTo>
                  <a:lnTo>
                    <a:pt x="290" y="461"/>
                  </a:lnTo>
                  <a:lnTo>
                    <a:pt x="290" y="461"/>
                  </a:lnTo>
                  <a:lnTo>
                    <a:pt x="290" y="381"/>
                  </a:lnTo>
                  <a:lnTo>
                    <a:pt x="290" y="381"/>
                  </a:lnTo>
                  <a:lnTo>
                    <a:pt x="417" y="381"/>
                  </a:lnTo>
                  <a:lnTo>
                    <a:pt x="417" y="381"/>
                  </a:lnTo>
                  <a:close/>
                  <a:moveTo>
                    <a:pt x="535" y="381"/>
                  </a:moveTo>
                  <a:lnTo>
                    <a:pt x="535" y="381"/>
                  </a:lnTo>
                  <a:lnTo>
                    <a:pt x="534" y="382"/>
                  </a:lnTo>
                  <a:lnTo>
                    <a:pt x="534" y="382"/>
                  </a:lnTo>
                  <a:lnTo>
                    <a:pt x="525" y="403"/>
                  </a:lnTo>
                  <a:lnTo>
                    <a:pt x="514" y="423"/>
                  </a:lnTo>
                  <a:lnTo>
                    <a:pt x="501" y="443"/>
                  </a:lnTo>
                  <a:lnTo>
                    <a:pt x="486" y="461"/>
                  </a:lnTo>
                  <a:lnTo>
                    <a:pt x="486" y="461"/>
                  </a:lnTo>
                  <a:lnTo>
                    <a:pt x="486" y="461"/>
                  </a:lnTo>
                  <a:lnTo>
                    <a:pt x="486" y="461"/>
                  </a:lnTo>
                  <a:lnTo>
                    <a:pt x="400" y="461"/>
                  </a:lnTo>
                  <a:lnTo>
                    <a:pt x="400" y="461"/>
                  </a:lnTo>
                  <a:lnTo>
                    <a:pt x="400" y="460"/>
                  </a:lnTo>
                  <a:lnTo>
                    <a:pt x="400" y="460"/>
                  </a:lnTo>
                  <a:lnTo>
                    <a:pt x="400" y="460"/>
                  </a:lnTo>
                  <a:lnTo>
                    <a:pt x="411" y="441"/>
                  </a:lnTo>
                  <a:lnTo>
                    <a:pt x="419" y="421"/>
                  </a:lnTo>
                  <a:lnTo>
                    <a:pt x="426" y="402"/>
                  </a:lnTo>
                  <a:lnTo>
                    <a:pt x="431" y="381"/>
                  </a:lnTo>
                  <a:lnTo>
                    <a:pt x="431" y="381"/>
                  </a:lnTo>
                  <a:lnTo>
                    <a:pt x="431" y="381"/>
                  </a:lnTo>
                  <a:lnTo>
                    <a:pt x="431" y="381"/>
                  </a:lnTo>
                  <a:lnTo>
                    <a:pt x="535" y="381"/>
                  </a:lnTo>
                  <a:lnTo>
                    <a:pt x="535" y="381"/>
                  </a:lnTo>
                  <a:close/>
                  <a:moveTo>
                    <a:pt x="176" y="475"/>
                  </a:moveTo>
                  <a:lnTo>
                    <a:pt x="176" y="475"/>
                  </a:lnTo>
                  <a:lnTo>
                    <a:pt x="176" y="475"/>
                  </a:lnTo>
                  <a:lnTo>
                    <a:pt x="176" y="475"/>
                  </a:lnTo>
                  <a:lnTo>
                    <a:pt x="191" y="495"/>
                  </a:lnTo>
                  <a:lnTo>
                    <a:pt x="208" y="513"/>
                  </a:lnTo>
                  <a:lnTo>
                    <a:pt x="227" y="531"/>
                  </a:lnTo>
                  <a:lnTo>
                    <a:pt x="247" y="548"/>
                  </a:lnTo>
                  <a:lnTo>
                    <a:pt x="247" y="548"/>
                  </a:lnTo>
                  <a:lnTo>
                    <a:pt x="253" y="551"/>
                  </a:lnTo>
                  <a:lnTo>
                    <a:pt x="253" y="551"/>
                  </a:lnTo>
                  <a:lnTo>
                    <a:pt x="247" y="550"/>
                  </a:lnTo>
                  <a:lnTo>
                    <a:pt x="247" y="550"/>
                  </a:lnTo>
                  <a:lnTo>
                    <a:pt x="247" y="550"/>
                  </a:lnTo>
                  <a:lnTo>
                    <a:pt x="226" y="546"/>
                  </a:lnTo>
                  <a:lnTo>
                    <a:pt x="205" y="541"/>
                  </a:lnTo>
                  <a:lnTo>
                    <a:pt x="185" y="534"/>
                  </a:lnTo>
                  <a:lnTo>
                    <a:pt x="165" y="525"/>
                  </a:lnTo>
                  <a:lnTo>
                    <a:pt x="146" y="515"/>
                  </a:lnTo>
                  <a:lnTo>
                    <a:pt x="129" y="504"/>
                  </a:lnTo>
                  <a:lnTo>
                    <a:pt x="111" y="491"/>
                  </a:lnTo>
                  <a:lnTo>
                    <a:pt x="95" y="476"/>
                  </a:lnTo>
                  <a:lnTo>
                    <a:pt x="95" y="476"/>
                  </a:lnTo>
                  <a:lnTo>
                    <a:pt x="94" y="475"/>
                  </a:lnTo>
                  <a:lnTo>
                    <a:pt x="94" y="475"/>
                  </a:lnTo>
                  <a:lnTo>
                    <a:pt x="176" y="475"/>
                  </a:lnTo>
                  <a:lnTo>
                    <a:pt x="176" y="475"/>
                  </a:lnTo>
                  <a:close/>
                  <a:moveTo>
                    <a:pt x="278" y="475"/>
                  </a:moveTo>
                  <a:lnTo>
                    <a:pt x="278" y="475"/>
                  </a:lnTo>
                  <a:lnTo>
                    <a:pt x="278" y="552"/>
                  </a:lnTo>
                  <a:lnTo>
                    <a:pt x="278" y="552"/>
                  </a:lnTo>
                  <a:lnTo>
                    <a:pt x="262" y="542"/>
                  </a:lnTo>
                  <a:lnTo>
                    <a:pt x="262" y="542"/>
                  </a:lnTo>
                  <a:lnTo>
                    <a:pt x="247" y="531"/>
                  </a:lnTo>
                  <a:lnTo>
                    <a:pt x="230" y="516"/>
                  </a:lnTo>
                  <a:lnTo>
                    <a:pt x="212" y="498"/>
                  </a:lnTo>
                  <a:lnTo>
                    <a:pt x="203" y="487"/>
                  </a:lnTo>
                  <a:lnTo>
                    <a:pt x="194" y="476"/>
                  </a:lnTo>
                  <a:lnTo>
                    <a:pt x="194" y="476"/>
                  </a:lnTo>
                  <a:lnTo>
                    <a:pt x="192" y="475"/>
                  </a:lnTo>
                  <a:lnTo>
                    <a:pt x="192" y="475"/>
                  </a:lnTo>
                  <a:lnTo>
                    <a:pt x="278" y="475"/>
                  </a:lnTo>
                  <a:lnTo>
                    <a:pt x="278" y="475"/>
                  </a:lnTo>
                  <a:close/>
                  <a:moveTo>
                    <a:pt x="374" y="475"/>
                  </a:moveTo>
                  <a:lnTo>
                    <a:pt x="374" y="475"/>
                  </a:lnTo>
                  <a:lnTo>
                    <a:pt x="373" y="476"/>
                  </a:lnTo>
                  <a:lnTo>
                    <a:pt x="373" y="476"/>
                  </a:lnTo>
                  <a:lnTo>
                    <a:pt x="364" y="487"/>
                  </a:lnTo>
                  <a:lnTo>
                    <a:pt x="355" y="498"/>
                  </a:lnTo>
                  <a:lnTo>
                    <a:pt x="337" y="516"/>
                  </a:lnTo>
                  <a:lnTo>
                    <a:pt x="320" y="531"/>
                  </a:lnTo>
                  <a:lnTo>
                    <a:pt x="305" y="542"/>
                  </a:lnTo>
                  <a:lnTo>
                    <a:pt x="305" y="542"/>
                  </a:lnTo>
                  <a:lnTo>
                    <a:pt x="290" y="552"/>
                  </a:lnTo>
                  <a:lnTo>
                    <a:pt x="290" y="552"/>
                  </a:lnTo>
                  <a:lnTo>
                    <a:pt x="290" y="475"/>
                  </a:lnTo>
                  <a:lnTo>
                    <a:pt x="290" y="475"/>
                  </a:lnTo>
                  <a:lnTo>
                    <a:pt x="374" y="475"/>
                  </a:lnTo>
                  <a:lnTo>
                    <a:pt x="374" y="475"/>
                  </a:lnTo>
                  <a:close/>
                  <a:moveTo>
                    <a:pt x="473" y="475"/>
                  </a:moveTo>
                  <a:lnTo>
                    <a:pt x="473" y="475"/>
                  </a:lnTo>
                  <a:lnTo>
                    <a:pt x="471" y="476"/>
                  </a:lnTo>
                  <a:lnTo>
                    <a:pt x="471" y="476"/>
                  </a:lnTo>
                  <a:lnTo>
                    <a:pt x="455" y="491"/>
                  </a:lnTo>
                  <a:lnTo>
                    <a:pt x="438" y="504"/>
                  </a:lnTo>
                  <a:lnTo>
                    <a:pt x="420" y="515"/>
                  </a:lnTo>
                  <a:lnTo>
                    <a:pt x="401" y="525"/>
                  </a:lnTo>
                  <a:lnTo>
                    <a:pt x="382" y="534"/>
                  </a:lnTo>
                  <a:lnTo>
                    <a:pt x="361" y="541"/>
                  </a:lnTo>
                  <a:lnTo>
                    <a:pt x="340" y="547"/>
                  </a:lnTo>
                  <a:lnTo>
                    <a:pt x="319" y="551"/>
                  </a:lnTo>
                  <a:lnTo>
                    <a:pt x="319" y="551"/>
                  </a:lnTo>
                  <a:lnTo>
                    <a:pt x="313" y="551"/>
                  </a:lnTo>
                  <a:lnTo>
                    <a:pt x="313" y="551"/>
                  </a:lnTo>
                  <a:lnTo>
                    <a:pt x="319" y="547"/>
                  </a:lnTo>
                  <a:lnTo>
                    <a:pt x="319" y="547"/>
                  </a:lnTo>
                  <a:lnTo>
                    <a:pt x="334" y="537"/>
                  </a:lnTo>
                  <a:lnTo>
                    <a:pt x="351" y="521"/>
                  </a:lnTo>
                  <a:lnTo>
                    <a:pt x="361" y="511"/>
                  </a:lnTo>
                  <a:lnTo>
                    <a:pt x="371" y="500"/>
                  </a:lnTo>
                  <a:lnTo>
                    <a:pt x="381" y="488"/>
                  </a:lnTo>
                  <a:lnTo>
                    <a:pt x="391" y="475"/>
                  </a:lnTo>
                  <a:lnTo>
                    <a:pt x="391" y="475"/>
                  </a:lnTo>
                  <a:lnTo>
                    <a:pt x="391" y="475"/>
                  </a:lnTo>
                  <a:lnTo>
                    <a:pt x="391" y="475"/>
                  </a:lnTo>
                  <a:lnTo>
                    <a:pt x="473" y="475"/>
                  </a:lnTo>
                  <a:lnTo>
                    <a:pt x="473" y="47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 name="Freeform 27"/>
            <p:cNvSpPr>
              <a:spLocks/>
            </p:cNvSpPr>
            <p:nvPr userDrawn="1"/>
          </p:nvSpPr>
          <p:spPr bwMode="auto">
            <a:xfrm>
              <a:off x="1658938" y="1789113"/>
              <a:ext cx="107950" cy="187325"/>
            </a:xfrm>
            <a:custGeom>
              <a:avLst/>
              <a:gdLst>
                <a:gd name="T0" fmla="*/ 68 w 68"/>
                <a:gd name="T1" fmla="*/ 1 h 118"/>
                <a:gd name="T2" fmla="*/ 68 w 68"/>
                <a:gd name="T3" fmla="*/ 1 h 118"/>
                <a:gd name="T4" fmla="*/ 66 w 68"/>
                <a:gd name="T5" fmla="*/ 2 h 118"/>
                <a:gd name="T6" fmla="*/ 65 w 68"/>
                <a:gd name="T7" fmla="*/ 4 h 118"/>
                <a:gd name="T8" fmla="*/ 62 w 68"/>
                <a:gd name="T9" fmla="*/ 8 h 118"/>
                <a:gd name="T10" fmla="*/ 57 w 68"/>
                <a:gd name="T11" fmla="*/ 24 h 118"/>
                <a:gd name="T12" fmla="*/ 36 w 68"/>
                <a:gd name="T13" fmla="*/ 95 h 118"/>
                <a:gd name="T14" fmla="*/ 36 w 68"/>
                <a:gd name="T15" fmla="*/ 95 h 118"/>
                <a:gd name="T16" fmla="*/ 34 w 68"/>
                <a:gd name="T17" fmla="*/ 104 h 118"/>
                <a:gd name="T18" fmla="*/ 33 w 68"/>
                <a:gd name="T19" fmla="*/ 110 h 118"/>
                <a:gd name="T20" fmla="*/ 34 w 68"/>
                <a:gd name="T21" fmla="*/ 114 h 118"/>
                <a:gd name="T22" fmla="*/ 35 w 68"/>
                <a:gd name="T23" fmla="*/ 117 h 118"/>
                <a:gd name="T24" fmla="*/ 35 w 68"/>
                <a:gd name="T25" fmla="*/ 118 h 118"/>
                <a:gd name="T26" fmla="*/ 0 w 68"/>
                <a:gd name="T27" fmla="*/ 118 h 118"/>
                <a:gd name="T28" fmla="*/ 0 w 68"/>
                <a:gd name="T29" fmla="*/ 117 h 118"/>
                <a:gd name="T30" fmla="*/ 0 w 68"/>
                <a:gd name="T31" fmla="*/ 117 h 118"/>
                <a:gd name="T32" fmla="*/ 4 w 68"/>
                <a:gd name="T33" fmla="*/ 114 h 118"/>
                <a:gd name="T34" fmla="*/ 6 w 68"/>
                <a:gd name="T35" fmla="*/ 111 h 118"/>
                <a:gd name="T36" fmla="*/ 9 w 68"/>
                <a:gd name="T37" fmla="*/ 105 h 118"/>
                <a:gd name="T38" fmla="*/ 11 w 68"/>
                <a:gd name="T39" fmla="*/ 96 h 118"/>
                <a:gd name="T40" fmla="*/ 32 w 68"/>
                <a:gd name="T41" fmla="*/ 25 h 118"/>
                <a:gd name="T42" fmla="*/ 32 w 68"/>
                <a:gd name="T43" fmla="*/ 25 h 118"/>
                <a:gd name="T44" fmla="*/ 34 w 68"/>
                <a:gd name="T45" fmla="*/ 15 h 118"/>
                <a:gd name="T46" fmla="*/ 35 w 68"/>
                <a:gd name="T47" fmla="*/ 9 h 118"/>
                <a:gd name="T48" fmla="*/ 35 w 68"/>
                <a:gd name="T49" fmla="*/ 5 h 118"/>
                <a:gd name="T50" fmla="*/ 34 w 68"/>
                <a:gd name="T51" fmla="*/ 1 h 118"/>
                <a:gd name="T52" fmla="*/ 34 w 68"/>
                <a:gd name="T53" fmla="*/ 0 h 118"/>
                <a:gd name="T54" fmla="*/ 68 w 68"/>
                <a:gd name="T55" fmla="*/ 0 h 118"/>
                <a:gd name="T56" fmla="*/ 68 w 68"/>
                <a:gd name="T57" fmla="*/ 1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8" h="118">
                  <a:moveTo>
                    <a:pt x="68" y="1"/>
                  </a:moveTo>
                  <a:lnTo>
                    <a:pt x="68" y="1"/>
                  </a:lnTo>
                  <a:lnTo>
                    <a:pt x="66" y="2"/>
                  </a:lnTo>
                  <a:lnTo>
                    <a:pt x="65" y="4"/>
                  </a:lnTo>
                  <a:lnTo>
                    <a:pt x="62" y="8"/>
                  </a:lnTo>
                  <a:lnTo>
                    <a:pt x="57" y="24"/>
                  </a:lnTo>
                  <a:lnTo>
                    <a:pt x="36" y="95"/>
                  </a:lnTo>
                  <a:lnTo>
                    <a:pt x="36" y="95"/>
                  </a:lnTo>
                  <a:lnTo>
                    <a:pt x="34" y="104"/>
                  </a:lnTo>
                  <a:lnTo>
                    <a:pt x="33" y="110"/>
                  </a:lnTo>
                  <a:lnTo>
                    <a:pt x="34" y="114"/>
                  </a:lnTo>
                  <a:lnTo>
                    <a:pt x="35" y="117"/>
                  </a:lnTo>
                  <a:lnTo>
                    <a:pt x="35" y="118"/>
                  </a:lnTo>
                  <a:lnTo>
                    <a:pt x="0" y="118"/>
                  </a:lnTo>
                  <a:lnTo>
                    <a:pt x="0" y="117"/>
                  </a:lnTo>
                  <a:lnTo>
                    <a:pt x="0" y="117"/>
                  </a:lnTo>
                  <a:lnTo>
                    <a:pt x="4" y="114"/>
                  </a:lnTo>
                  <a:lnTo>
                    <a:pt x="6" y="111"/>
                  </a:lnTo>
                  <a:lnTo>
                    <a:pt x="9" y="105"/>
                  </a:lnTo>
                  <a:lnTo>
                    <a:pt x="11" y="96"/>
                  </a:lnTo>
                  <a:lnTo>
                    <a:pt x="32" y="25"/>
                  </a:lnTo>
                  <a:lnTo>
                    <a:pt x="32" y="25"/>
                  </a:lnTo>
                  <a:lnTo>
                    <a:pt x="34" y="15"/>
                  </a:lnTo>
                  <a:lnTo>
                    <a:pt x="35" y="9"/>
                  </a:lnTo>
                  <a:lnTo>
                    <a:pt x="35" y="5"/>
                  </a:lnTo>
                  <a:lnTo>
                    <a:pt x="34" y="1"/>
                  </a:lnTo>
                  <a:lnTo>
                    <a:pt x="34" y="0"/>
                  </a:lnTo>
                  <a:lnTo>
                    <a:pt x="68" y="0"/>
                  </a:lnTo>
                  <a:lnTo>
                    <a:pt x="68"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 name="Freeform 28"/>
            <p:cNvSpPr>
              <a:spLocks/>
            </p:cNvSpPr>
            <p:nvPr userDrawn="1"/>
          </p:nvSpPr>
          <p:spPr bwMode="auto">
            <a:xfrm>
              <a:off x="1289051" y="1785938"/>
              <a:ext cx="138113" cy="193675"/>
            </a:xfrm>
            <a:custGeom>
              <a:avLst/>
              <a:gdLst>
                <a:gd name="T0" fmla="*/ 8 w 87"/>
                <a:gd name="T1" fmla="*/ 90 h 122"/>
                <a:gd name="T2" fmla="*/ 10 w 87"/>
                <a:gd name="T3" fmla="*/ 101 h 122"/>
                <a:gd name="T4" fmla="*/ 16 w 87"/>
                <a:gd name="T5" fmla="*/ 109 h 122"/>
                <a:gd name="T6" fmla="*/ 25 w 87"/>
                <a:gd name="T7" fmla="*/ 113 h 122"/>
                <a:gd name="T8" fmla="*/ 38 w 87"/>
                <a:gd name="T9" fmla="*/ 114 h 122"/>
                <a:gd name="T10" fmla="*/ 42 w 87"/>
                <a:gd name="T11" fmla="*/ 113 h 122"/>
                <a:gd name="T12" fmla="*/ 50 w 87"/>
                <a:gd name="T13" fmla="*/ 110 h 122"/>
                <a:gd name="T14" fmla="*/ 55 w 87"/>
                <a:gd name="T15" fmla="*/ 104 h 122"/>
                <a:gd name="T16" fmla="*/ 58 w 87"/>
                <a:gd name="T17" fmla="*/ 97 h 122"/>
                <a:gd name="T18" fmla="*/ 58 w 87"/>
                <a:gd name="T19" fmla="*/ 94 h 122"/>
                <a:gd name="T20" fmla="*/ 54 w 87"/>
                <a:gd name="T21" fmla="*/ 82 h 122"/>
                <a:gd name="T22" fmla="*/ 43 w 87"/>
                <a:gd name="T23" fmla="*/ 72 h 122"/>
                <a:gd name="T24" fmla="*/ 38 w 87"/>
                <a:gd name="T25" fmla="*/ 68 h 122"/>
                <a:gd name="T26" fmla="*/ 22 w 87"/>
                <a:gd name="T27" fmla="*/ 54 h 122"/>
                <a:gd name="T28" fmla="*/ 17 w 87"/>
                <a:gd name="T29" fmla="*/ 46 h 122"/>
                <a:gd name="T30" fmla="*/ 16 w 87"/>
                <a:gd name="T31" fmla="*/ 36 h 122"/>
                <a:gd name="T32" fmla="*/ 17 w 87"/>
                <a:gd name="T33" fmla="*/ 29 h 122"/>
                <a:gd name="T34" fmla="*/ 22 w 87"/>
                <a:gd name="T35" fmla="*/ 15 h 122"/>
                <a:gd name="T36" fmla="*/ 33 w 87"/>
                <a:gd name="T37" fmla="*/ 6 h 122"/>
                <a:gd name="T38" fmla="*/ 48 w 87"/>
                <a:gd name="T39" fmla="*/ 1 h 122"/>
                <a:gd name="T40" fmla="*/ 56 w 87"/>
                <a:gd name="T41" fmla="*/ 0 h 122"/>
                <a:gd name="T42" fmla="*/ 77 w 87"/>
                <a:gd name="T43" fmla="*/ 2 h 122"/>
                <a:gd name="T44" fmla="*/ 87 w 87"/>
                <a:gd name="T45" fmla="*/ 5 h 122"/>
                <a:gd name="T46" fmla="*/ 80 w 87"/>
                <a:gd name="T47" fmla="*/ 27 h 122"/>
                <a:gd name="T48" fmla="*/ 77 w 87"/>
                <a:gd name="T49" fmla="*/ 17 h 122"/>
                <a:gd name="T50" fmla="*/ 73 w 87"/>
                <a:gd name="T51" fmla="*/ 11 h 122"/>
                <a:gd name="T52" fmla="*/ 65 w 87"/>
                <a:gd name="T53" fmla="*/ 8 h 122"/>
                <a:gd name="T54" fmla="*/ 55 w 87"/>
                <a:gd name="T55" fmla="*/ 8 h 122"/>
                <a:gd name="T56" fmla="*/ 50 w 87"/>
                <a:gd name="T57" fmla="*/ 8 h 122"/>
                <a:gd name="T58" fmla="*/ 44 w 87"/>
                <a:gd name="T59" fmla="*/ 12 h 122"/>
                <a:gd name="T60" fmla="*/ 39 w 87"/>
                <a:gd name="T61" fmla="*/ 17 h 122"/>
                <a:gd name="T62" fmla="*/ 37 w 87"/>
                <a:gd name="T63" fmla="*/ 28 h 122"/>
                <a:gd name="T64" fmla="*/ 38 w 87"/>
                <a:gd name="T65" fmla="*/ 34 h 122"/>
                <a:gd name="T66" fmla="*/ 45 w 87"/>
                <a:gd name="T67" fmla="*/ 44 h 122"/>
                <a:gd name="T68" fmla="*/ 57 w 87"/>
                <a:gd name="T69" fmla="*/ 52 h 122"/>
                <a:gd name="T70" fmla="*/ 66 w 87"/>
                <a:gd name="T71" fmla="*/ 58 h 122"/>
                <a:gd name="T72" fmla="*/ 77 w 87"/>
                <a:gd name="T73" fmla="*/ 69 h 122"/>
                <a:gd name="T74" fmla="*/ 80 w 87"/>
                <a:gd name="T75" fmla="*/ 79 h 122"/>
                <a:gd name="T76" fmla="*/ 81 w 87"/>
                <a:gd name="T77" fmla="*/ 84 h 122"/>
                <a:gd name="T78" fmla="*/ 77 w 87"/>
                <a:gd name="T79" fmla="*/ 100 h 122"/>
                <a:gd name="T80" fmla="*/ 68 w 87"/>
                <a:gd name="T81" fmla="*/ 112 h 122"/>
                <a:gd name="T82" fmla="*/ 54 w 87"/>
                <a:gd name="T83" fmla="*/ 120 h 122"/>
                <a:gd name="T84" fmla="*/ 35 w 87"/>
                <a:gd name="T85" fmla="*/ 122 h 122"/>
                <a:gd name="T86" fmla="*/ 24 w 87"/>
                <a:gd name="T87" fmla="*/ 121 h 122"/>
                <a:gd name="T88" fmla="*/ 6 w 87"/>
                <a:gd name="T89" fmla="*/ 116 h 122"/>
                <a:gd name="T90" fmla="*/ 0 w 87"/>
                <a:gd name="T91" fmla="*/ 112 h 122"/>
                <a:gd name="T92" fmla="*/ 8 w 87"/>
                <a:gd name="T93" fmla="*/ 9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7" h="122">
                  <a:moveTo>
                    <a:pt x="8" y="90"/>
                  </a:moveTo>
                  <a:lnTo>
                    <a:pt x="8" y="90"/>
                  </a:lnTo>
                  <a:lnTo>
                    <a:pt x="9" y="96"/>
                  </a:lnTo>
                  <a:lnTo>
                    <a:pt x="10" y="101"/>
                  </a:lnTo>
                  <a:lnTo>
                    <a:pt x="13" y="106"/>
                  </a:lnTo>
                  <a:lnTo>
                    <a:pt x="16" y="109"/>
                  </a:lnTo>
                  <a:lnTo>
                    <a:pt x="20" y="112"/>
                  </a:lnTo>
                  <a:lnTo>
                    <a:pt x="25" y="113"/>
                  </a:lnTo>
                  <a:lnTo>
                    <a:pt x="31" y="114"/>
                  </a:lnTo>
                  <a:lnTo>
                    <a:pt x="38" y="114"/>
                  </a:lnTo>
                  <a:lnTo>
                    <a:pt x="38" y="114"/>
                  </a:lnTo>
                  <a:lnTo>
                    <a:pt x="42" y="113"/>
                  </a:lnTo>
                  <a:lnTo>
                    <a:pt x="46" y="112"/>
                  </a:lnTo>
                  <a:lnTo>
                    <a:pt x="50" y="110"/>
                  </a:lnTo>
                  <a:lnTo>
                    <a:pt x="53" y="107"/>
                  </a:lnTo>
                  <a:lnTo>
                    <a:pt x="55" y="104"/>
                  </a:lnTo>
                  <a:lnTo>
                    <a:pt x="57" y="101"/>
                  </a:lnTo>
                  <a:lnTo>
                    <a:pt x="58" y="97"/>
                  </a:lnTo>
                  <a:lnTo>
                    <a:pt x="58" y="94"/>
                  </a:lnTo>
                  <a:lnTo>
                    <a:pt x="58" y="94"/>
                  </a:lnTo>
                  <a:lnTo>
                    <a:pt x="57" y="88"/>
                  </a:lnTo>
                  <a:lnTo>
                    <a:pt x="54" y="82"/>
                  </a:lnTo>
                  <a:lnTo>
                    <a:pt x="50" y="77"/>
                  </a:lnTo>
                  <a:lnTo>
                    <a:pt x="43" y="72"/>
                  </a:lnTo>
                  <a:lnTo>
                    <a:pt x="38" y="68"/>
                  </a:lnTo>
                  <a:lnTo>
                    <a:pt x="38" y="68"/>
                  </a:lnTo>
                  <a:lnTo>
                    <a:pt x="29" y="62"/>
                  </a:lnTo>
                  <a:lnTo>
                    <a:pt x="22" y="54"/>
                  </a:lnTo>
                  <a:lnTo>
                    <a:pt x="20" y="51"/>
                  </a:lnTo>
                  <a:lnTo>
                    <a:pt x="17" y="46"/>
                  </a:lnTo>
                  <a:lnTo>
                    <a:pt x="16" y="41"/>
                  </a:lnTo>
                  <a:lnTo>
                    <a:pt x="16" y="36"/>
                  </a:lnTo>
                  <a:lnTo>
                    <a:pt x="16" y="36"/>
                  </a:lnTo>
                  <a:lnTo>
                    <a:pt x="17" y="29"/>
                  </a:lnTo>
                  <a:lnTo>
                    <a:pt x="19" y="22"/>
                  </a:lnTo>
                  <a:lnTo>
                    <a:pt x="22" y="15"/>
                  </a:lnTo>
                  <a:lnTo>
                    <a:pt x="27" y="10"/>
                  </a:lnTo>
                  <a:lnTo>
                    <a:pt x="33" y="6"/>
                  </a:lnTo>
                  <a:lnTo>
                    <a:pt x="40" y="3"/>
                  </a:lnTo>
                  <a:lnTo>
                    <a:pt x="48" y="1"/>
                  </a:lnTo>
                  <a:lnTo>
                    <a:pt x="56" y="0"/>
                  </a:lnTo>
                  <a:lnTo>
                    <a:pt x="56" y="0"/>
                  </a:lnTo>
                  <a:lnTo>
                    <a:pt x="67" y="0"/>
                  </a:lnTo>
                  <a:lnTo>
                    <a:pt x="77" y="2"/>
                  </a:lnTo>
                  <a:lnTo>
                    <a:pt x="77" y="2"/>
                  </a:lnTo>
                  <a:lnTo>
                    <a:pt x="87" y="5"/>
                  </a:lnTo>
                  <a:lnTo>
                    <a:pt x="82" y="27"/>
                  </a:lnTo>
                  <a:lnTo>
                    <a:pt x="80" y="27"/>
                  </a:lnTo>
                  <a:lnTo>
                    <a:pt x="80" y="27"/>
                  </a:lnTo>
                  <a:lnTo>
                    <a:pt x="77" y="17"/>
                  </a:lnTo>
                  <a:lnTo>
                    <a:pt x="75" y="14"/>
                  </a:lnTo>
                  <a:lnTo>
                    <a:pt x="73" y="11"/>
                  </a:lnTo>
                  <a:lnTo>
                    <a:pt x="70" y="9"/>
                  </a:lnTo>
                  <a:lnTo>
                    <a:pt x="65" y="8"/>
                  </a:lnTo>
                  <a:lnTo>
                    <a:pt x="61" y="7"/>
                  </a:lnTo>
                  <a:lnTo>
                    <a:pt x="55" y="8"/>
                  </a:lnTo>
                  <a:lnTo>
                    <a:pt x="55" y="8"/>
                  </a:lnTo>
                  <a:lnTo>
                    <a:pt x="50" y="8"/>
                  </a:lnTo>
                  <a:lnTo>
                    <a:pt x="47" y="10"/>
                  </a:lnTo>
                  <a:lnTo>
                    <a:pt x="44" y="12"/>
                  </a:lnTo>
                  <a:lnTo>
                    <a:pt x="41" y="14"/>
                  </a:lnTo>
                  <a:lnTo>
                    <a:pt x="39" y="17"/>
                  </a:lnTo>
                  <a:lnTo>
                    <a:pt x="38" y="21"/>
                  </a:lnTo>
                  <a:lnTo>
                    <a:pt x="37" y="28"/>
                  </a:lnTo>
                  <a:lnTo>
                    <a:pt x="37" y="28"/>
                  </a:lnTo>
                  <a:lnTo>
                    <a:pt x="38" y="34"/>
                  </a:lnTo>
                  <a:lnTo>
                    <a:pt x="40" y="39"/>
                  </a:lnTo>
                  <a:lnTo>
                    <a:pt x="45" y="44"/>
                  </a:lnTo>
                  <a:lnTo>
                    <a:pt x="52" y="48"/>
                  </a:lnTo>
                  <a:lnTo>
                    <a:pt x="57" y="52"/>
                  </a:lnTo>
                  <a:lnTo>
                    <a:pt x="57" y="52"/>
                  </a:lnTo>
                  <a:lnTo>
                    <a:pt x="66" y="58"/>
                  </a:lnTo>
                  <a:lnTo>
                    <a:pt x="74" y="65"/>
                  </a:lnTo>
                  <a:lnTo>
                    <a:pt x="77" y="69"/>
                  </a:lnTo>
                  <a:lnTo>
                    <a:pt x="79" y="74"/>
                  </a:lnTo>
                  <a:lnTo>
                    <a:pt x="80" y="79"/>
                  </a:lnTo>
                  <a:lnTo>
                    <a:pt x="81" y="84"/>
                  </a:lnTo>
                  <a:lnTo>
                    <a:pt x="81" y="84"/>
                  </a:lnTo>
                  <a:lnTo>
                    <a:pt x="80" y="93"/>
                  </a:lnTo>
                  <a:lnTo>
                    <a:pt x="77" y="100"/>
                  </a:lnTo>
                  <a:lnTo>
                    <a:pt x="73" y="107"/>
                  </a:lnTo>
                  <a:lnTo>
                    <a:pt x="68" y="112"/>
                  </a:lnTo>
                  <a:lnTo>
                    <a:pt x="62" y="116"/>
                  </a:lnTo>
                  <a:lnTo>
                    <a:pt x="54" y="120"/>
                  </a:lnTo>
                  <a:lnTo>
                    <a:pt x="45" y="122"/>
                  </a:lnTo>
                  <a:lnTo>
                    <a:pt x="35" y="122"/>
                  </a:lnTo>
                  <a:lnTo>
                    <a:pt x="35" y="122"/>
                  </a:lnTo>
                  <a:lnTo>
                    <a:pt x="24" y="121"/>
                  </a:lnTo>
                  <a:lnTo>
                    <a:pt x="14" y="119"/>
                  </a:lnTo>
                  <a:lnTo>
                    <a:pt x="6" y="116"/>
                  </a:lnTo>
                  <a:lnTo>
                    <a:pt x="0" y="112"/>
                  </a:lnTo>
                  <a:lnTo>
                    <a:pt x="0" y="112"/>
                  </a:lnTo>
                  <a:lnTo>
                    <a:pt x="6" y="90"/>
                  </a:lnTo>
                  <a:lnTo>
                    <a:pt x="8" y="9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2" name="Freeform 29"/>
            <p:cNvSpPr>
              <a:spLocks/>
            </p:cNvSpPr>
            <p:nvPr userDrawn="1"/>
          </p:nvSpPr>
          <p:spPr bwMode="auto">
            <a:xfrm>
              <a:off x="1760538" y="1789113"/>
              <a:ext cx="166688" cy="187325"/>
            </a:xfrm>
            <a:custGeom>
              <a:avLst/>
              <a:gdLst>
                <a:gd name="T0" fmla="*/ 105 w 105"/>
                <a:gd name="T1" fmla="*/ 0 h 118"/>
                <a:gd name="T2" fmla="*/ 105 w 105"/>
                <a:gd name="T3" fmla="*/ 0 h 118"/>
                <a:gd name="T4" fmla="*/ 98 w 105"/>
                <a:gd name="T5" fmla="*/ 22 h 118"/>
                <a:gd name="T6" fmla="*/ 97 w 105"/>
                <a:gd name="T7" fmla="*/ 22 h 118"/>
                <a:gd name="T8" fmla="*/ 97 w 105"/>
                <a:gd name="T9" fmla="*/ 22 h 118"/>
                <a:gd name="T10" fmla="*/ 95 w 105"/>
                <a:gd name="T11" fmla="*/ 16 h 118"/>
                <a:gd name="T12" fmla="*/ 92 w 105"/>
                <a:gd name="T13" fmla="*/ 13 h 118"/>
                <a:gd name="T14" fmla="*/ 88 w 105"/>
                <a:gd name="T15" fmla="*/ 10 h 118"/>
                <a:gd name="T16" fmla="*/ 84 w 105"/>
                <a:gd name="T17" fmla="*/ 9 h 118"/>
                <a:gd name="T18" fmla="*/ 76 w 105"/>
                <a:gd name="T19" fmla="*/ 8 h 118"/>
                <a:gd name="T20" fmla="*/ 69 w 105"/>
                <a:gd name="T21" fmla="*/ 8 h 118"/>
                <a:gd name="T22" fmla="*/ 68 w 105"/>
                <a:gd name="T23" fmla="*/ 8 h 118"/>
                <a:gd name="T24" fmla="*/ 68 w 105"/>
                <a:gd name="T25" fmla="*/ 8 h 118"/>
                <a:gd name="T26" fmla="*/ 64 w 105"/>
                <a:gd name="T27" fmla="*/ 9 h 118"/>
                <a:gd name="T28" fmla="*/ 61 w 105"/>
                <a:gd name="T29" fmla="*/ 10 h 118"/>
                <a:gd name="T30" fmla="*/ 59 w 105"/>
                <a:gd name="T31" fmla="*/ 12 h 118"/>
                <a:gd name="T32" fmla="*/ 58 w 105"/>
                <a:gd name="T33" fmla="*/ 16 h 118"/>
                <a:gd name="T34" fmla="*/ 48 w 105"/>
                <a:gd name="T35" fmla="*/ 55 h 118"/>
                <a:gd name="T36" fmla="*/ 51 w 105"/>
                <a:gd name="T37" fmla="*/ 55 h 118"/>
                <a:gd name="T38" fmla="*/ 51 w 105"/>
                <a:gd name="T39" fmla="*/ 55 h 118"/>
                <a:gd name="T40" fmla="*/ 62 w 105"/>
                <a:gd name="T41" fmla="*/ 55 h 118"/>
                <a:gd name="T42" fmla="*/ 71 w 105"/>
                <a:gd name="T43" fmla="*/ 55 h 118"/>
                <a:gd name="T44" fmla="*/ 78 w 105"/>
                <a:gd name="T45" fmla="*/ 53 h 118"/>
                <a:gd name="T46" fmla="*/ 81 w 105"/>
                <a:gd name="T47" fmla="*/ 52 h 118"/>
                <a:gd name="T48" fmla="*/ 83 w 105"/>
                <a:gd name="T49" fmla="*/ 50 h 118"/>
                <a:gd name="T50" fmla="*/ 84 w 105"/>
                <a:gd name="T51" fmla="*/ 50 h 118"/>
                <a:gd name="T52" fmla="*/ 78 w 105"/>
                <a:gd name="T53" fmla="*/ 71 h 118"/>
                <a:gd name="T54" fmla="*/ 77 w 105"/>
                <a:gd name="T55" fmla="*/ 71 h 118"/>
                <a:gd name="T56" fmla="*/ 77 w 105"/>
                <a:gd name="T57" fmla="*/ 71 h 118"/>
                <a:gd name="T58" fmla="*/ 75 w 105"/>
                <a:gd name="T59" fmla="*/ 68 h 118"/>
                <a:gd name="T60" fmla="*/ 73 w 105"/>
                <a:gd name="T61" fmla="*/ 66 h 118"/>
                <a:gd name="T62" fmla="*/ 70 w 105"/>
                <a:gd name="T63" fmla="*/ 65 h 118"/>
                <a:gd name="T64" fmla="*/ 67 w 105"/>
                <a:gd name="T65" fmla="*/ 64 h 118"/>
                <a:gd name="T66" fmla="*/ 58 w 105"/>
                <a:gd name="T67" fmla="*/ 63 h 118"/>
                <a:gd name="T68" fmla="*/ 48 w 105"/>
                <a:gd name="T69" fmla="*/ 63 h 118"/>
                <a:gd name="T70" fmla="*/ 45 w 105"/>
                <a:gd name="T71" fmla="*/ 63 h 118"/>
                <a:gd name="T72" fmla="*/ 36 w 105"/>
                <a:gd name="T73" fmla="*/ 95 h 118"/>
                <a:gd name="T74" fmla="*/ 36 w 105"/>
                <a:gd name="T75" fmla="*/ 95 h 118"/>
                <a:gd name="T76" fmla="*/ 34 w 105"/>
                <a:gd name="T77" fmla="*/ 103 h 118"/>
                <a:gd name="T78" fmla="*/ 32 w 105"/>
                <a:gd name="T79" fmla="*/ 109 h 118"/>
                <a:gd name="T80" fmla="*/ 33 w 105"/>
                <a:gd name="T81" fmla="*/ 114 h 118"/>
                <a:gd name="T82" fmla="*/ 34 w 105"/>
                <a:gd name="T83" fmla="*/ 117 h 118"/>
                <a:gd name="T84" fmla="*/ 34 w 105"/>
                <a:gd name="T85" fmla="*/ 118 h 118"/>
                <a:gd name="T86" fmla="*/ 0 w 105"/>
                <a:gd name="T87" fmla="*/ 118 h 118"/>
                <a:gd name="T88" fmla="*/ 0 w 105"/>
                <a:gd name="T89" fmla="*/ 117 h 118"/>
                <a:gd name="T90" fmla="*/ 0 w 105"/>
                <a:gd name="T91" fmla="*/ 117 h 118"/>
                <a:gd name="T92" fmla="*/ 3 w 105"/>
                <a:gd name="T93" fmla="*/ 114 h 118"/>
                <a:gd name="T94" fmla="*/ 6 w 105"/>
                <a:gd name="T95" fmla="*/ 110 h 118"/>
                <a:gd name="T96" fmla="*/ 8 w 105"/>
                <a:gd name="T97" fmla="*/ 104 h 118"/>
                <a:gd name="T98" fmla="*/ 11 w 105"/>
                <a:gd name="T99" fmla="*/ 96 h 118"/>
                <a:gd name="T100" fmla="*/ 32 w 105"/>
                <a:gd name="T101" fmla="*/ 24 h 118"/>
                <a:gd name="T102" fmla="*/ 32 w 105"/>
                <a:gd name="T103" fmla="*/ 24 h 118"/>
                <a:gd name="T104" fmla="*/ 34 w 105"/>
                <a:gd name="T105" fmla="*/ 15 h 118"/>
                <a:gd name="T106" fmla="*/ 35 w 105"/>
                <a:gd name="T107" fmla="*/ 9 h 118"/>
                <a:gd name="T108" fmla="*/ 35 w 105"/>
                <a:gd name="T109" fmla="*/ 5 h 118"/>
                <a:gd name="T110" fmla="*/ 33 w 105"/>
                <a:gd name="T111" fmla="*/ 1 h 118"/>
                <a:gd name="T112" fmla="*/ 33 w 105"/>
                <a:gd name="T113" fmla="*/ 0 h 118"/>
                <a:gd name="T114" fmla="*/ 105 w 105"/>
                <a:gd name="T115" fmla="*/ 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5" h="118">
                  <a:moveTo>
                    <a:pt x="105" y="0"/>
                  </a:moveTo>
                  <a:lnTo>
                    <a:pt x="105" y="0"/>
                  </a:lnTo>
                  <a:lnTo>
                    <a:pt x="98" y="22"/>
                  </a:lnTo>
                  <a:lnTo>
                    <a:pt x="97" y="22"/>
                  </a:lnTo>
                  <a:lnTo>
                    <a:pt x="97" y="22"/>
                  </a:lnTo>
                  <a:lnTo>
                    <a:pt x="95" y="16"/>
                  </a:lnTo>
                  <a:lnTo>
                    <a:pt x="92" y="13"/>
                  </a:lnTo>
                  <a:lnTo>
                    <a:pt x="88" y="10"/>
                  </a:lnTo>
                  <a:lnTo>
                    <a:pt x="84" y="9"/>
                  </a:lnTo>
                  <a:lnTo>
                    <a:pt x="76" y="8"/>
                  </a:lnTo>
                  <a:lnTo>
                    <a:pt x="69" y="8"/>
                  </a:lnTo>
                  <a:lnTo>
                    <a:pt x="68" y="8"/>
                  </a:lnTo>
                  <a:lnTo>
                    <a:pt x="68" y="8"/>
                  </a:lnTo>
                  <a:lnTo>
                    <a:pt x="64" y="9"/>
                  </a:lnTo>
                  <a:lnTo>
                    <a:pt x="61" y="10"/>
                  </a:lnTo>
                  <a:lnTo>
                    <a:pt x="59" y="12"/>
                  </a:lnTo>
                  <a:lnTo>
                    <a:pt x="58" y="16"/>
                  </a:lnTo>
                  <a:lnTo>
                    <a:pt x="48" y="55"/>
                  </a:lnTo>
                  <a:lnTo>
                    <a:pt x="51" y="55"/>
                  </a:lnTo>
                  <a:lnTo>
                    <a:pt x="51" y="55"/>
                  </a:lnTo>
                  <a:lnTo>
                    <a:pt x="62" y="55"/>
                  </a:lnTo>
                  <a:lnTo>
                    <a:pt x="71" y="55"/>
                  </a:lnTo>
                  <a:lnTo>
                    <a:pt x="78" y="53"/>
                  </a:lnTo>
                  <a:lnTo>
                    <a:pt x="81" y="52"/>
                  </a:lnTo>
                  <a:lnTo>
                    <a:pt x="83" y="50"/>
                  </a:lnTo>
                  <a:lnTo>
                    <a:pt x="84" y="50"/>
                  </a:lnTo>
                  <a:lnTo>
                    <a:pt x="78" y="71"/>
                  </a:lnTo>
                  <a:lnTo>
                    <a:pt x="77" y="71"/>
                  </a:lnTo>
                  <a:lnTo>
                    <a:pt x="77" y="71"/>
                  </a:lnTo>
                  <a:lnTo>
                    <a:pt x="75" y="68"/>
                  </a:lnTo>
                  <a:lnTo>
                    <a:pt x="73" y="66"/>
                  </a:lnTo>
                  <a:lnTo>
                    <a:pt x="70" y="65"/>
                  </a:lnTo>
                  <a:lnTo>
                    <a:pt x="67" y="64"/>
                  </a:lnTo>
                  <a:lnTo>
                    <a:pt x="58" y="63"/>
                  </a:lnTo>
                  <a:lnTo>
                    <a:pt x="48" y="63"/>
                  </a:lnTo>
                  <a:lnTo>
                    <a:pt x="45" y="63"/>
                  </a:lnTo>
                  <a:lnTo>
                    <a:pt x="36" y="95"/>
                  </a:lnTo>
                  <a:lnTo>
                    <a:pt x="36" y="95"/>
                  </a:lnTo>
                  <a:lnTo>
                    <a:pt x="34" y="103"/>
                  </a:lnTo>
                  <a:lnTo>
                    <a:pt x="32" y="109"/>
                  </a:lnTo>
                  <a:lnTo>
                    <a:pt x="33" y="114"/>
                  </a:lnTo>
                  <a:lnTo>
                    <a:pt x="34" y="117"/>
                  </a:lnTo>
                  <a:lnTo>
                    <a:pt x="34" y="118"/>
                  </a:lnTo>
                  <a:lnTo>
                    <a:pt x="0" y="118"/>
                  </a:lnTo>
                  <a:lnTo>
                    <a:pt x="0" y="117"/>
                  </a:lnTo>
                  <a:lnTo>
                    <a:pt x="0" y="117"/>
                  </a:lnTo>
                  <a:lnTo>
                    <a:pt x="3" y="114"/>
                  </a:lnTo>
                  <a:lnTo>
                    <a:pt x="6" y="110"/>
                  </a:lnTo>
                  <a:lnTo>
                    <a:pt x="8" y="104"/>
                  </a:lnTo>
                  <a:lnTo>
                    <a:pt x="11" y="96"/>
                  </a:lnTo>
                  <a:lnTo>
                    <a:pt x="32" y="24"/>
                  </a:lnTo>
                  <a:lnTo>
                    <a:pt x="32" y="24"/>
                  </a:lnTo>
                  <a:lnTo>
                    <a:pt x="34" y="15"/>
                  </a:lnTo>
                  <a:lnTo>
                    <a:pt x="35" y="9"/>
                  </a:lnTo>
                  <a:lnTo>
                    <a:pt x="35" y="5"/>
                  </a:lnTo>
                  <a:lnTo>
                    <a:pt x="33" y="1"/>
                  </a:lnTo>
                  <a:lnTo>
                    <a:pt x="33" y="0"/>
                  </a:lnTo>
                  <a:lnTo>
                    <a:pt x="10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3" name="Freeform 30"/>
            <p:cNvSpPr>
              <a:spLocks/>
            </p:cNvSpPr>
            <p:nvPr userDrawn="1"/>
          </p:nvSpPr>
          <p:spPr bwMode="auto">
            <a:xfrm>
              <a:off x="1925638" y="1789113"/>
              <a:ext cx="150813" cy="187325"/>
            </a:xfrm>
            <a:custGeom>
              <a:avLst/>
              <a:gdLst>
                <a:gd name="T0" fmla="*/ 95 w 95"/>
                <a:gd name="T1" fmla="*/ 0 h 118"/>
                <a:gd name="T2" fmla="*/ 95 w 95"/>
                <a:gd name="T3" fmla="*/ 0 h 118"/>
                <a:gd name="T4" fmla="*/ 89 w 95"/>
                <a:gd name="T5" fmla="*/ 22 h 118"/>
                <a:gd name="T6" fmla="*/ 87 w 95"/>
                <a:gd name="T7" fmla="*/ 22 h 118"/>
                <a:gd name="T8" fmla="*/ 87 w 95"/>
                <a:gd name="T9" fmla="*/ 22 h 118"/>
                <a:gd name="T10" fmla="*/ 85 w 95"/>
                <a:gd name="T11" fmla="*/ 16 h 118"/>
                <a:gd name="T12" fmla="*/ 82 w 95"/>
                <a:gd name="T13" fmla="*/ 13 h 118"/>
                <a:gd name="T14" fmla="*/ 78 w 95"/>
                <a:gd name="T15" fmla="*/ 11 h 118"/>
                <a:gd name="T16" fmla="*/ 75 w 95"/>
                <a:gd name="T17" fmla="*/ 9 h 118"/>
                <a:gd name="T18" fmla="*/ 67 w 95"/>
                <a:gd name="T19" fmla="*/ 8 h 118"/>
                <a:gd name="T20" fmla="*/ 61 w 95"/>
                <a:gd name="T21" fmla="*/ 8 h 118"/>
                <a:gd name="T22" fmla="*/ 60 w 95"/>
                <a:gd name="T23" fmla="*/ 8 h 118"/>
                <a:gd name="T24" fmla="*/ 35 w 95"/>
                <a:gd name="T25" fmla="*/ 95 h 118"/>
                <a:gd name="T26" fmla="*/ 35 w 95"/>
                <a:gd name="T27" fmla="*/ 95 h 118"/>
                <a:gd name="T28" fmla="*/ 32 w 95"/>
                <a:gd name="T29" fmla="*/ 110 h 118"/>
                <a:gd name="T30" fmla="*/ 32 w 95"/>
                <a:gd name="T31" fmla="*/ 114 h 118"/>
                <a:gd name="T32" fmla="*/ 34 w 95"/>
                <a:gd name="T33" fmla="*/ 117 h 118"/>
                <a:gd name="T34" fmla="*/ 34 w 95"/>
                <a:gd name="T35" fmla="*/ 118 h 118"/>
                <a:gd name="T36" fmla="*/ 0 w 95"/>
                <a:gd name="T37" fmla="*/ 118 h 118"/>
                <a:gd name="T38" fmla="*/ 0 w 95"/>
                <a:gd name="T39" fmla="*/ 117 h 118"/>
                <a:gd name="T40" fmla="*/ 0 w 95"/>
                <a:gd name="T41" fmla="*/ 117 h 118"/>
                <a:gd name="T42" fmla="*/ 4 w 95"/>
                <a:gd name="T43" fmla="*/ 114 h 118"/>
                <a:gd name="T44" fmla="*/ 6 w 95"/>
                <a:gd name="T45" fmla="*/ 110 h 118"/>
                <a:gd name="T46" fmla="*/ 8 w 95"/>
                <a:gd name="T47" fmla="*/ 104 h 118"/>
                <a:gd name="T48" fmla="*/ 11 w 95"/>
                <a:gd name="T49" fmla="*/ 95 h 118"/>
                <a:gd name="T50" fmla="*/ 36 w 95"/>
                <a:gd name="T51" fmla="*/ 8 h 118"/>
                <a:gd name="T52" fmla="*/ 33 w 95"/>
                <a:gd name="T53" fmla="*/ 8 h 118"/>
                <a:gd name="T54" fmla="*/ 33 w 95"/>
                <a:gd name="T55" fmla="*/ 8 h 118"/>
                <a:gd name="T56" fmla="*/ 26 w 95"/>
                <a:gd name="T57" fmla="*/ 8 h 118"/>
                <a:gd name="T58" fmla="*/ 19 w 95"/>
                <a:gd name="T59" fmla="*/ 9 h 118"/>
                <a:gd name="T60" fmla="*/ 15 w 95"/>
                <a:gd name="T61" fmla="*/ 11 h 118"/>
                <a:gd name="T62" fmla="*/ 11 w 95"/>
                <a:gd name="T63" fmla="*/ 13 h 118"/>
                <a:gd name="T64" fmla="*/ 7 w 95"/>
                <a:gd name="T65" fmla="*/ 16 h 118"/>
                <a:gd name="T66" fmla="*/ 3 w 95"/>
                <a:gd name="T67" fmla="*/ 22 h 118"/>
                <a:gd name="T68" fmla="*/ 1 w 95"/>
                <a:gd name="T69" fmla="*/ 22 h 118"/>
                <a:gd name="T70" fmla="*/ 1 w 95"/>
                <a:gd name="T71" fmla="*/ 22 h 118"/>
                <a:gd name="T72" fmla="*/ 8 w 95"/>
                <a:gd name="T73" fmla="*/ 0 h 118"/>
                <a:gd name="T74" fmla="*/ 95 w 95"/>
                <a:gd name="T75" fmla="*/ 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5" h="118">
                  <a:moveTo>
                    <a:pt x="95" y="0"/>
                  </a:moveTo>
                  <a:lnTo>
                    <a:pt x="95" y="0"/>
                  </a:lnTo>
                  <a:lnTo>
                    <a:pt x="89" y="22"/>
                  </a:lnTo>
                  <a:lnTo>
                    <a:pt x="87" y="22"/>
                  </a:lnTo>
                  <a:lnTo>
                    <a:pt x="87" y="22"/>
                  </a:lnTo>
                  <a:lnTo>
                    <a:pt x="85" y="16"/>
                  </a:lnTo>
                  <a:lnTo>
                    <a:pt x="82" y="13"/>
                  </a:lnTo>
                  <a:lnTo>
                    <a:pt x="78" y="11"/>
                  </a:lnTo>
                  <a:lnTo>
                    <a:pt x="75" y="9"/>
                  </a:lnTo>
                  <a:lnTo>
                    <a:pt x="67" y="8"/>
                  </a:lnTo>
                  <a:lnTo>
                    <a:pt x="61" y="8"/>
                  </a:lnTo>
                  <a:lnTo>
                    <a:pt x="60" y="8"/>
                  </a:lnTo>
                  <a:lnTo>
                    <a:pt x="35" y="95"/>
                  </a:lnTo>
                  <a:lnTo>
                    <a:pt x="35" y="95"/>
                  </a:lnTo>
                  <a:lnTo>
                    <a:pt x="32" y="110"/>
                  </a:lnTo>
                  <a:lnTo>
                    <a:pt x="32" y="114"/>
                  </a:lnTo>
                  <a:lnTo>
                    <a:pt x="34" y="117"/>
                  </a:lnTo>
                  <a:lnTo>
                    <a:pt x="34" y="118"/>
                  </a:lnTo>
                  <a:lnTo>
                    <a:pt x="0" y="118"/>
                  </a:lnTo>
                  <a:lnTo>
                    <a:pt x="0" y="117"/>
                  </a:lnTo>
                  <a:lnTo>
                    <a:pt x="0" y="117"/>
                  </a:lnTo>
                  <a:lnTo>
                    <a:pt x="4" y="114"/>
                  </a:lnTo>
                  <a:lnTo>
                    <a:pt x="6" y="110"/>
                  </a:lnTo>
                  <a:lnTo>
                    <a:pt x="8" y="104"/>
                  </a:lnTo>
                  <a:lnTo>
                    <a:pt x="11" y="95"/>
                  </a:lnTo>
                  <a:lnTo>
                    <a:pt x="36" y="8"/>
                  </a:lnTo>
                  <a:lnTo>
                    <a:pt x="33" y="8"/>
                  </a:lnTo>
                  <a:lnTo>
                    <a:pt x="33" y="8"/>
                  </a:lnTo>
                  <a:lnTo>
                    <a:pt x="26" y="8"/>
                  </a:lnTo>
                  <a:lnTo>
                    <a:pt x="19" y="9"/>
                  </a:lnTo>
                  <a:lnTo>
                    <a:pt x="15" y="11"/>
                  </a:lnTo>
                  <a:lnTo>
                    <a:pt x="11" y="13"/>
                  </a:lnTo>
                  <a:lnTo>
                    <a:pt x="7" y="16"/>
                  </a:lnTo>
                  <a:lnTo>
                    <a:pt x="3" y="22"/>
                  </a:lnTo>
                  <a:lnTo>
                    <a:pt x="1" y="22"/>
                  </a:lnTo>
                  <a:lnTo>
                    <a:pt x="1" y="22"/>
                  </a:lnTo>
                  <a:lnTo>
                    <a:pt x="8" y="0"/>
                  </a:lnTo>
                  <a:lnTo>
                    <a:pt x="9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4" name="Freeform 31"/>
            <p:cNvSpPr>
              <a:spLocks/>
            </p:cNvSpPr>
            <p:nvPr userDrawn="1"/>
          </p:nvSpPr>
          <p:spPr bwMode="auto">
            <a:xfrm>
              <a:off x="1447801" y="1789113"/>
              <a:ext cx="238125" cy="187325"/>
            </a:xfrm>
            <a:custGeom>
              <a:avLst/>
              <a:gdLst>
                <a:gd name="T0" fmla="*/ 150 w 150"/>
                <a:gd name="T1" fmla="*/ 1 h 118"/>
                <a:gd name="T2" fmla="*/ 150 w 150"/>
                <a:gd name="T3" fmla="*/ 1 h 118"/>
                <a:gd name="T4" fmla="*/ 147 w 150"/>
                <a:gd name="T5" fmla="*/ 5 h 118"/>
                <a:gd name="T6" fmla="*/ 144 w 150"/>
                <a:gd name="T7" fmla="*/ 9 h 118"/>
                <a:gd name="T8" fmla="*/ 136 w 150"/>
                <a:gd name="T9" fmla="*/ 23 h 118"/>
                <a:gd name="T10" fmla="*/ 136 w 150"/>
                <a:gd name="T11" fmla="*/ 23 h 118"/>
                <a:gd name="T12" fmla="*/ 108 w 150"/>
                <a:gd name="T13" fmla="*/ 76 h 118"/>
                <a:gd name="T14" fmla="*/ 87 w 150"/>
                <a:gd name="T15" fmla="*/ 118 h 118"/>
                <a:gd name="T16" fmla="*/ 74 w 150"/>
                <a:gd name="T17" fmla="*/ 118 h 118"/>
                <a:gd name="T18" fmla="*/ 67 w 150"/>
                <a:gd name="T19" fmla="*/ 44 h 118"/>
                <a:gd name="T20" fmla="*/ 66 w 150"/>
                <a:gd name="T21" fmla="*/ 44 h 118"/>
                <a:gd name="T22" fmla="*/ 26 w 150"/>
                <a:gd name="T23" fmla="*/ 118 h 118"/>
                <a:gd name="T24" fmla="*/ 15 w 150"/>
                <a:gd name="T25" fmla="*/ 118 h 118"/>
                <a:gd name="T26" fmla="*/ 5 w 150"/>
                <a:gd name="T27" fmla="*/ 24 h 118"/>
                <a:gd name="T28" fmla="*/ 5 w 150"/>
                <a:gd name="T29" fmla="*/ 24 h 118"/>
                <a:gd name="T30" fmla="*/ 4 w 150"/>
                <a:gd name="T31" fmla="*/ 9 h 118"/>
                <a:gd name="T32" fmla="*/ 2 w 150"/>
                <a:gd name="T33" fmla="*/ 5 h 118"/>
                <a:gd name="T34" fmla="*/ 0 w 150"/>
                <a:gd name="T35" fmla="*/ 1 h 118"/>
                <a:gd name="T36" fmla="*/ 0 w 150"/>
                <a:gd name="T37" fmla="*/ 0 h 118"/>
                <a:gd name="T38" fmla="*/ 33 w 150"/>
                <a:gd name="T39" fmla="*/ 0 h 118"/>
                <a:gd name="T40" fmla="*/ 33 w 150"/>
                <a:gd name="T41" fmla="*/ 1 h 118"/>
                <a:gd name="T42" fmla="*/ 33 w 150"/>
                <a:gd name="T43" fmla="*/ 1 h 118"/>
                <a:gd name="T44" fmla="*/ 31 w 150"/>
                <a:gd name="T45" fmla="*/ 5 h 118"/>
                <a:gd name="T46" fmla="*/ 29 w 150"/>
                <a:gd name="T47" fmla="*/ 9 h 118"/>
                <a:gd name="T48" fmla="*/ 29 w 150"/>
                <a:gd name="T49" fmla="*/ 14 h 118"/>
                <a:gd name="T50" fmla="*/ 29 w 150"/>
                <a:gd name="T51" fmla="*/ 23 h 118"/>
                <a:gd name="T52" fmla="*/ 35 w 150"/>
                <a:gd name="T53" fmla="*/ 79 h 118"/>
                <a:gd name="T54" fmla="*/ 35 w 150"/>
                <a:gd name="T55" fmla="*/ 79 h 118"/>
                <a:gd name="T56" fmla="*/ 77 w 150"/>
                <a:gd name="T57" fmla="*/ 1 h 118"/>
                <a:gd name="T58" fmla="*/ 86 w 150"/>
                <a:gd name="T59" fmla="*/ 1 h 118"/>
                <a:gd name="T60" fmla="*/ 93 w 150"/>
                <a:gd name="T61" fmla="*/ 79 h 118"/>
                <a:gd name="T62" fmla="*/ 94 w 150"/>
                <a:gd name="T63" fmla="*/ 79 h 118"/>
                <a:gd name="T64" fmla="*/ 94 w 150"/>
                <a:gd name="T65" fmla="*/ 79 h 118"/>
                <a:gd name="T66" fmla="*/ 124 w 150"/>
                <a:gd name="T67" fmla="*/ 21 h 118"/>
                <a:gd name="T68" fmla="*/ 124 w 150"/>
                <a:gd name="T69" fmla="*/ 21 h 118"/>
                <a:gd name="T70" fmla="*/ 128 w 150"/>
                <a:gd name="T71" fmla="*/ 12 h 118"/>
                <a:gd name="T72" fmla="*/ 129 w 150"/>
                <a:gd name="T73" fmla="*/ 6 h 118"/>
                <a:gd name="T74" fmla="*/ 129 w 150"/>
                <a:gd name="T75" fmla="*/ 3 h 118"/>
                <a:gd name="T76" fmla="*/ 128 w 150"/>
                <a:gd name="T77" fmla="*/ 1 h 118"/>
                <a:gd name="T78" fmla="*/ 128 w 150"/>
                <a:gd name="T79" fmla="*/ 0 h 118"/>
                <a:gd name="T80" fmla="*/ 150 w 150"/>
                <a:gd name="T81" fmla="*/ 0 h 118"/>
                <a:gd name="T82" fmla="*/ 150 w 150"/>
                <a:gd name="T83" fmla="*/ 1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0" h="118">
                  <a:moveTo>
                    <a:pt x="150" y="1"/>
                  </a:moveTo>
                  <a:lnTo>
                    <a:pt x="150" y="1"/>
                  </a:lnTo>
                  <a:lnTo>
                    <a:pt x="147" y="5"/>
                  </a:lnTo>
                  <a:lnTo>
                    <a:pt x="144" y="9"/>
                  </a:lnTo>
                  <a:lnTo>
                    <a:pt x="136" y="23"/>
                  </a:lnTo>
                  <a:lnTo>
                    <a:pt x="136" y="23"/>
                  </a:lnTo>
                  <a:lnTo>
                    <a:pt x="108" y="76"/>
                  </a:lnTo>
                  <a:lnTo>
                    <a:pt x="87" y="118"/>
                  </a:lnTo>
                  <a:lnTo>
                    <a:pt x="74" y="118"/>
                  </a:lnTo>
                  <a:lnTo>
                    <a:pt x="67" y="44"/>
                  </a:lnTo>
                  <a:lnTo>
                    <a:pt x="66" y="44"/>
                  </a:lnTo>
                  <a:lnTo>
                    <a:pt x="26" y="118"/>
                  </a:lnTo>
                  <a:lnTo>
                    <a:pt x="15" y="118"/>
                  </a:lnTo>
                  <a:lnTo>
                    <a:pt x="5" y="24"/>
                  </a:lnTo>
                  <a:lnTo>
                    <a:pt x="5" y="24"/>
                  </a:lnTo>
                  <a:lnTo>
                    <a:pt x="4" y="9"/>
                  </a:lnTo>
                  <a:lnTo>
                    <a:pt x="2" y="5"/>
                  </a:lnTo>
                  <a:lnTo>
                    <a:pt x="0" y="1"/>
                  </a:lnTo>
                  <a:lnTo>
                    <a:pt x="0" y="0"/>
                  </a:lnTo>
                  <a:lnTo>
                    <a:pt x="33" y="0"/>
                  </a:lnTo>
                  <a:lnTo>
                    <a:pt x="33" y="1"/>
                  </a:lnTo>
                  <a:lnTo>
                    <a:pt x="33" y="1"/>
                  </a:lnTo>
                  <a:lnTo>
                    <a:pt x="31" y="5"/>
                  </a:lnTo>
                  <a:lnTo>
                    <a:pt x="29" y="9"/>
                  </a:lnTo>
                  <a:lnTo>
                    <a:pt x="29" y="14"/>
                  </a:lnTo>
                  <a:lnTo>
                    <a:pt x="29" y="23"/>
                  </a:lnTo>
                  <a:lnTo>
                    <a:pt x="35" y="79"/>
                  </a:lnTo>
                  <a:lnTo>
                    <a:pt x="35" y="79"/>
                  </a:lnTo>
                  <a:lnTo>
                    <a:pt x="77" y="1"/>
                  </a:lnTo>
                  <a:lnTo>
                    <a:pt x="86" y="1"/>
                  </a:lnTo>
                  <a:lnTo>
                    <a:pt x="93" y="79"/>
                  </a:lnTo>
                  <a:lnTo>
                    <a:pt x="94" y="79"/>
                  </a:lnTo>
                  <a:lnTo>
                    <a:pt x="94" y="79"/>
                  </a:lnTo>
                  <a:lnTo>
                    <a:pt x="124" y="21"/>
                  </a:lnTo>
                  <a:lnTo>
                    <a:pt x="124" y="21"/>
                  </a:lnTo>
                  <a:lnTo>
                    <a:pt x="128" y="12"/>
                  </a:lnTo>
                  <a:lnTo>
                    <a:pt x="129" y="6"/>
                  </a:lnTo>
                  <a:lnTo>
                    <a:pt x="129" y="3"/>
                  </a:lnTo>
                  <a:lnTo>
                    <a:pt x="128" y="1"/>
                  </a:lnTo>
                  <a:lnTo>
                    <a:pt x="128" y="0"/>
                  </a:lnTo>
                  <a:lnTo>
                    <a:pt x="150" y="0"/>
                  </a:lnTo>
                  <a:lnTo>
                    <a:pt x="15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
        <p:nvSpPr>
          <p:cNvPr id="3" name="Text Placeholder 2"/>
          <p:cNvSpPr>
            <a:spLocks noGrp="1"/>
          </p:cNvSpPr>
          <p:nvPr>
            <p:ph type="body" sz="quarter" idx="12" hasCustomPrompt="1"/>
          </p:nvPr>
        </p:nvSpPr>
        <p:spPr>
          <a:xfrm>
            <a:off x="283745" y="301625"/>
            <a:ext cx="10230268" cy="4897090"/>
          </a:xfrm>
        </p:spPr>
        <p:txBody>
          <a:bodyPr/>
          <a:lstStyle>
            <a:lvl1pPr marL="571500" indent="-571500">
              <a:buFont typeface="Arial" panose="020B0604020202020204" pitchFamily="34" charset="0"/>
              <a:buChar char="−"/>
              <a:defRPr sz="3600">
                <a:solidFill>
                  <a:schemeClr val="bg1"/>
                </a:solidFill>
              </a:defRPr>
            </a:lvl1pPr>
            <a:lvl2pPr>
              <a:defRPr sz="2800">
                <a:solidFill>
                  <a:schemeClr val="bg1"/>
                </a:solidFill>
              </a:defRPr>
            </a:lvl2pPr>
            <a:lvl3pPr marL="985807" indent="-457200">
              <a:buFont typeface="Arial" panose="020B0604020202020204" pitchFamily="34" charset="0"/>
              <a:buChar char="−"/>
              <a:defRPr sz="2800">
                <a:solidFill>
                  <a:schemeClr val="bg1"/>
                </a:solidFill>
              </a:defRPr>
            </a:lvl3pPr>
            <a:lvl4pPr>
              <a:defRPr sz="2800">
                <a:solidFill>
                  <a:schemeClr val="bg1"/>
                </a:solidFill>
              </a:defRPr>
            </a:lvl4pPr>
            <a:lvl5pPr>
              <a:defRPr sz="2400">
                <a:solidFill>
                  <a:schemeClr val="bg1"/>
                </a:solidFill>
              </a:defRPr>
            </a:lvl5pPr>
          </a:lstStyle>
          <a:p>
            <a:pPr lvl="0"/>
            <a:r>
              <a:rPr lang="en-US" dirty="0"/>
              <a:t>You can use it as divider or highlight slide. Make it short, clear and pretty. If used as a highlight slide, size of the text should be 35pt. If used as a divider slide, content can be much smaller – 18pt.</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8" name="Footer Placeholder 3"/>
          <p:cNvSpPr>
            <a:spLocks noGrp="1"/>
          </p:cNvSpPr>
          <p:nvPr>
            <p:ph type="ftr" sz="quarter" idx="10"/>
          </p:nvPr>
        </p:nvSpPr>
        <p:spPr>
          <a:xfrm>
            <a:off x="658292" y="5592196"/>
            <a:ext cx="8918847" cy="228600"/>
          </a:xfrm>
        </p:spPr>
        <p:txBody>
          <a:bodyPr/>
          <a:lstStyle>
            <a:lvl1pPr>
              <a:defRPr>
                <a:solidFill>
                  <a:schemeClr val="bg1"/>
                </a:solidFill>
              </a:defRPr>
            </a:lvl1pPr>
          </a:lstStyle>
          <a:p>
            <a:r>
              <a:rPr lang="en-US"/>
              <a:t>Global webinar for third-party providers</a:t>
            </a:r>
            <a:endParaRPr lang="en-GB" dirty="0"/>
          </a:p>
        </p:txBody>
      </p:sp>
    </p:spTree>
    <p:extLst>
      <p:ext uri="{BB962C8B-B14F-4D97-AF65-F5344CB8AC3E}">
        <p14:creationId xmlns:p14="http://schemas.microsoft.com/office/powerpoint/2010/main" val="953009530"/>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Contents">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6B253D75-D37B-26DE-1E24-3909A732E4F7}"/>
              </a:ext>
            </a:extLst>
          </p:cNvPr>
          <p:cNvSpPr>
            <a:spLocks noGrp="1"/>
          </p:cNvSpPr>
          <p:nvPr>
            <p:ph type="body" sz="quarter" idx="13"/>
          </p:nvPr>
        </p:nvSpPr>
        <p:spPr>
          <a:xfrm>
            <a:off x="1833979" y="296671"/>
            <a:ext cx="7877391" cy="718968"/>
          </a:xfrm>
        </p:spPr>
        <p:txBody>
          <a:bodyPr/>
          <a:lstStyle>
            <a:lvl1pPr marL="0" indent="0">
              <a:spcBef>
                <a:spcPts val="0"/>
              </a:spcBef>
              <a:buNone/>
              <a:defRPr sz="1595" b="1" spc="-18" baseline="0">
                <a:solidFill>
                  <a:schemeClr val="tx1"/>
                </a:solidFill>
              </a:defRPr>
            </a:lvl1pPr>
            <a:lvl2pPr marL="0" indent="0">
              <a:spcBef>
                <a:spcPts val="0"/>
              </a:spcBef>
              <a:buNone/>
              <a:defRPr sz="1595" spc="-18" baseline="0">
                <a:solidFill>
                  <a:schemeClr val="tx1"/>
                </a:solidFill>
              </a:defRPr>
            </a:lvl2pPr>
            <a:lvl3pPr marL="446494" indent="0">
              <a:buNone/>
              <a:defRPr>
                <a:solidFill>
                  <a:srgbClr val="FF0000"/>
                </a:solidFill>
              </a:defRPr>
            </a:lvl3pPr>
            <a:lvl4pPr marL="574063" indent="0">
              <a:buNone/>
              <a:defRPr>
                <a:solidFill>
                  <a:srgbClr val="FF0000"/>
                </a:solidFill>
              </a:defRPr>
            </a:lvl4pPr>
            <a:lvl5pPr marL="701633" indent="0">
              <a:buNone/>
              <a:defRPr>
                <a:solidFill>
                  <a:srgbClr val="FF0000"/>
                </a:solidFill>
              </a:defRPr>
            </a:lvl5pPr>
          </a:lstStyle>
          <a:p>
            <a:pPr lvl="0"/>
            <a:r>
              <a:rPr lang="en-US"/>
              <a:t>Click to edit Master text styles</a:t>
            </a:r>
          </a:p>
          <a:p>
            <a:pPr lvl="1"/>
            <a:r>
              <a:rPr lang="en-US"/>
              <a:t>Second level</a:t>
            </a:r>
          </a:p>
        </p:txBody>
      </p:sp>
      <p:sp>
        <p:nvSpPr>
          <p:cNvPr id="13" name="Text Placeholder 12">
            <a:extLst>
              <a:ext uri="{FF2B5EF4-FFF2-40B4-BE49-F238E27FC236}">
                <a16:creationId xmlns:a16="http://schemas.microsoft.com/office/drawing/2014/main" id="{C12BDEA3-88A9-630F-7AED-DC9B8F8B8A1C}"/>
              </a:ext>
            </a:extLst>
          </p:cNvPr>
          <p:cNvSpPr>
            <a:spLocks noGrp="1"/>
          </p:cNvSpPr>
          <p:nvPr>
            <p:ph type="body" sz="quarter" idx="14"/>
          </p:nvPr>
        </p:nvSpPr>
        <p:spPr>
          <a:xfrm>
            <a:off x="1833979" y="1644185"/>
            <a:ext cx="2651113" cy="4089530"/>
          </a:xfrm>
        </p:spPr>
        <p:txBody>
          <a:bodyPr/>
          <a:lstStyle>
            <a:lvl1pPr>
              <a:spcBef>
                <a:spcPts val="0"/>
              </a:spcBef>
              <a:tabLst>
                <a:tab pos="2650258" algn="r"/>
              </a:tabLst>
              <a:defRPr sz="1595" b="1" spc="-18" baseline="0">
                <a:solidFill>
                  <a:schemeClr val="tx1"/>
                </a:solidFill>
              </a:defRPr>
            </a:lvl1pPr>
            <a:lvl2pPr marL="0" indent="0">
              <a:spcBef>
                <a:spcPts val="0"/>
              </a:spcBef>
              <a:buNone/>
              <a:tabLst>
                <a:tab pos="2650258" algn="r"/>
              </a:tabLst>
              <a:defRPr sz="1595" spc="-18" baseline="0">
                <a:solidFill>
                  <a:schemeClr val="tx1"/>
                </a:solidFill>
              </a:defRPr>
            </a:lvl2pPr>
            <a:lvl3pPr marL="255139" indent="0">
              <a:buNone/>
              <a:defRPr>
                <a:solidFill>
                  <a:srgbClr val="FF0000"/>
                </a:solidFill>
              </a:defRPr>
            </a:lvl3pPr>
            <a:lvl4pPr>
              <a:defRPr>
                <a:solidFill>
                  <a:srgbClr val="FF0000"/>
                </a:solidFill>
              </a:defRPr>
            </a:lvl4pPr>
            <a:lvl5pPr>
              <a:defRPr>
                <a:solidFill>
                  <a:srgbClr val="FF0000"/>
                </a:solidFill>
              </a:defRPr>
            </a:lvl5pPr>
          </a:lstStyle>
          <a:p>
            <a:pPr lvl="0"/>
            <a:r>
              <a:rPr lang="en-US"/>
              <a:t>Click to edit Master text styles</a:t>
            </a:r>
          </a:p>
          <a:p>
            <a:pPr lvl="1"/>
            <a:r>
              <a:rPr lang="en-US"/>
              <a:t>Second level</a:t>
            </a:r>
          </a:p>
        </p:txBody>
      </p:sp>
      <p:sp>
        <p:nvSpPr>
          <p:cNvPr id="7" name="Text Placeholder 12">
            <a:extLst>
              <a:ext uri="{FF2B5EF4-FFF2-40B4-BE49-F238E27FC236}">
                <a16:creationId xmlns:a16="http://schemas.microsoft.com/office/drawing/2014/main" id="{BB9FDA76-8E8F-6107-C449-B5F79D997D40}"/>
              </a:ext>
            </a:extLst>
          </p:cNvPr>
          <p:cNvSpPr>
            <a:spLocks noGrp="1"/>
          </p:cNvSpPr>
          <p:nvPr>
            <p:ph type="body" sz="quarter" idx="15"/>
          </p:nvPr>
        </p:nvSpPr>
        <p:spPr>
          <a:xfrm>
            <a:off x="4822634" y="1644185"/>
            <a:ext cx="2651113" cy="4089530"/>
          </a:xfrm>
        </p:spPr>
        <p:txBody>
          <a:bodyPr/>
          <a:lstStyle>
            <a:lvl1pPr>
              <a:spcBef>
                <a:spcPts val="0"/>
              </a:spcBef>
              <a:tabLst>
                <a:tab pos="2650258" algn="r"/>
              </a:tabLst>
              <a:defRPr sz="1595" b="1" spc="-18" baseline="0">
                <a:solidFill>
                  <a:schemeClr val="tx1"/>
                </a:solidFill>
              </a:defRPr>
            </a:lvl1pPr>
            <a:lvl2pPr marL="0" indent="0">
              <a:spcBef>
                <a:spcPts val="0"/>
              </a:spcBef>
              <a:buNone/>
              <a:tabLst>
                <a:tab pos="2650258" algn="r"/>
              </a:tabLst>
              <a:defRPr sz="1595" spc="-18" baseline="0">
                <a:solidFill>
                  <a:schemeClr val="tx1"/>
                </a:solidFill>
              </a:defRPr>
            </a:lvl2pPr>
            <a:lvl3pPr marL="255139" indent="0">
              <a:buNone/>
              <a:defRPr>
                <a:solidFill>
                  <a:srgbClr val="FF0000"/>
                </a:solidFill>
              </a:defRPr>
            </a:lvl3pPr>
            <a:lvl4pPr>
              <a:defRPr>
                <a:solidFill>
                  <a:srgbClr val="FF0000"/>
                </a:solidFill>
              </a:defRPr>
            </a:lvl4pPr>
            <a:lvl5pPr>
              <a:defRPr>
                <a:solidFill>
                  <a:srgbClr val="FF0000"/>
                </a:solidFill>
              </a:defRPr>
            </a:lvl5pPr>
          </a:lstStyle>
          <a:p>
            <a:pPr lvl="0"/>
            <a:r>
              <a:rPr lang="en-US"/>
              <a:t>Click to edit Master text styles</a:t>
            </a:r>
          </a:p>
          <a:p>
            <a:pPr lvl="1"/>
            <a:r>
              <a:rPr lang="en-US"/>
              <a:t>Second level</a:t>
            </a:r>
          </a:p>
        </p:txBody>
      </p:sp>
      <p:sp>
        <p:nvSpPr>
          <p:cNvPr id="8" name="Text Placeholder 12">
            <a:extLst>
              <a:ext uri="{FF2B5EF4-FFF2-40B4-BE49-F238E27FC236}">
                <a16:creationId xmlns:a16="http://schemas.microsoft.com/office/drawing/2014/main" id="{7B3A2108-D089-72FC-2F0F-B2FD8FBEBA6C}"/>
              </a:ext>
            </a:extLst>
          </p:cNvPr>
          <p:cNvSpPr>
            <a:spLocks noGrp="1"/>
          </p:cNvSpPr>
          <p:nvPr>
            <p:ph type="body" sz="quarter" idx="16"/>
          </p:nvPr>
        </p:nvSpPr>
        <p:spPr>
          <a:xfrm>
            <a:off x="7807069" y="1644185"/>
            <a:ext cx="2651113" cy="4089530"/>
          </a:xfrm>
        </p:spPr>
        <p:txBody>
          <a:bodyPr/>
          <a:lstStyle>
            <a:lvl1pPr>
              <a:spcBef>
                <a:spcPts val="0"/>
              </a:spcBef>
              <a:tabLst>
                <a:tab pos="2650258" algn="r"/>
              </a:tabLst>
              <a:defRPr sz="1595" b="1" spc="-18" baseline="0">
                <a:solidFill>
                  <a:schemeClr val="tx1"/>
                </a:solidFill>
              </a:defRPr>
            </a:lvl1pPr>
            <a:lvl2pPr marL="0" indent="0">
              <a:spcBef>
                <a:spcPts val="0"/>
              </a:spcBef>
              <a:buNone/>
              <a:tabLst>
                <a:tab pos="2650258" algn="r"/>
              </a:tabLst>
              <a:defRPr sz="1595" spc="-18" baseline="0">
                <a:solidFill>
                  <a:schemeClr val="tx1"/>
                </a:solidFill>
              </a:defRPr>
            </a:lvl2pPr>
            <a:lvl3pPr marL="255139" indent="0">
              <a:buNone/>
              <a:defRPr>
                <a:solidFill>
                  <a:srgbClr val="FF0000"/>
                </a:solidFill>
              </a:defRPr>
            </a:lvl3pPr>
            <a:lvl4pPr>
              <a:defRPr>
                <a:solidFill>
                  <a:srgbClr val="FF0000"/>
                </a:solidFill>
              </a:defRPr>
            </a:lvl4pPr>
            <a:lvl5pPr>
              <a:defRPr>
                <a:solidFill>
                  <a:srgbClr val="FF0000"/>
                </a:solidFill>
              </a:defRPr>
            </a:lvl5pPr>
          </a:lstStyle>
          <a:p>
            <a:pPr lvl="0"/>
            <a:r>
              <a:rPr lang="en-US"/>
              <a:t>Click to edit Master text styles</a:t>
            </a:r>
          </a:p>
          <a:p>
            <a:pPr lvl="1"/>
            <a:r>
              <a:rPr lang="en-US"/>
              <a:t>Second level</a:t>
            </a:r>
          </a:p>
        </p:txBody>
      </p:sp>
      <p:sp>
        <p:nvSpPr>
          <p:cNvPr id="2" name="Date Placeholder 1">
            <a:extLst>
              <a:ext uri="{FF2B5EF4-FFF2-40B4-BE49-F238E27FC236}">
                <a16:creationId xmlns:a16="http://schemas.microsoft.com/office/drawing/2014/main" id="{B1D84DDC-13B6-9791-E29D-DBEBE16EA3A8}"/>
              </a:ext>
            </a:extLst>
          </p:cNvPr>
          <p:cNvSpPr>
            <a:spLocks noGrp="1"/>
          </p:cNvSpPr>
          <p:nvPr>
            <p:ph type="dt" sz="half" idx="17"/>
          </p:nvPr>
        </p:nvSpPr>
        <p:spPr/>
        <p:txBody>
          <a:bodyPr/>
          <a:lstStyle/>
          <a:p>
            <a:r>
              <a:rPr lang="en-US"/>
              <a:t>November 2022</a:t>
            </a:r>
            <a:endParaRPr lang="en-GB" dirty="0"/>
          </a:p>
        </p:txBody>
      </p:sp>
      <p:sp>
        <p:nvSpPr>
          <p:cNvPr id="3" name="Footer Placeholder 2">
            <a:extLst>
              <a:ext uri="{FF2B5EF4-FFF2-40B4-BE49-F238E27FC236}">
                <a16:creationId xmlns:a16="http://schemas.microsoft.com/office/drawing/2014/main" id="{C8A0DBD5-AD34-C33B-61E6-56D70145B837}"/>
              </a:ext>
            </a:extLst>
          </p:cNvPr>
          <p:cNvSpPr>
            <a:spLocks noGrp="1"/>
          </p:cNvSpPr>
          <p:nvPr>
            <p:ph type="ftr" sz="quarter" idx="18"/>
          </p:nvPr>
        </p:nvSpPr>
        <p:spPr/>
        <p:txBody>
          <a:bodyPr/>
          <a:lstStyle/>
          <a:p>
            <a:r>
              <a:rPr lang="en-GB"/>
              <a:t>Document title</a:t>
            </a:r>
            <a:endParaRPr lang="en-GB" dirty="0"/>
          </a:p>
        </p:txBody>
      </p:sp>
      <p:sp>
        <p:nvSpPr>
          <p:cNvPr id="9" name="Slide Number Placeholder 8">
            <a:extLst>
              <a:ext uri="{FF2B5EF4-FFF2-40B4-BE49-F238E27FC236}">
                <a16:creationId xmlns:a16="http://schemas.microsoft.com/office/drawing/2014/main" id="{9D7224CC-DA07-F5F2-76DD-8AAB05217CDF}"/>
              </a:ext>
            </a:extLst>
          </p:cNvPr>
          <p:cNvSpPr>
            <a:spLocks noGrp="1"/>
          </p:cNvSpPr>
          <p:nvPr>
            <p:ph type="sldNum" sz="quarter" idx="19"/>
          </p:nvPr>
        </p:nvSpPr>
        <p:spPr/>
        <p:txBody>
          <a:bodyPr/>
          <a:lstStyle/>
          <a:p>
            <a:r>
              <a:rPr lang="en-GB"/>
              <a:t>Page </a:t>
            </a:r>
            <a:fld id="{12F85B76-E480-4901-BAB3-25AC276908A3}" type="slidenum">
              <a:rPr lang="en-GB" smtClean="0"/>
              <a:pPr/>
              <a:t>‹#›</a:t>
            </a:fld>
            <a:endParaRPr lang="en-GB" dirty="0"/>
          </a:p>
        </p:txBody>
      </p:sp>
    </p:spTree>
    <p:extLst>
      <p:ext uri="{BB962C8B-B14F-4D97-AF65-F5344CB8AC3E}">
        <p14:creationId xmlns:p14="http://schemas.microsoft.com/office/powerpoint/2010/main" val="2383257009"/>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6B253D75-D37B-26DE-1E24-3909A732E4F7}"/>
              </a:ext>
            </a:extLst>
          </p:cNvPr>
          <p:cNvSpPr>
            <a:spLocks noGrp="1"/>
          </p:cNvSpPr>
          <p:nvPr>
            <p:ph type="body" sz="quarter" idx="13"/>
          </p:nvPr>
        </p:nvSpPr>
        <p:spPr>
          <a:xfrm>
            <a:off x="1833979" y="296671"/>
            <a:ext cx="7877391" cy="718968"/>
          </a:xfrm>
        </p:spPr>
        <p:txBody>
          <a:bodyPr/>
          <a:lstStyle>
            <a:lvl1pPr marL="0" indent="0">
              <a:spcBef>
                <a:spcPts val="0"/>
              </a:spcBef>
              <a:buNone/>
              <a:defRPr sz="1595" b="1" spc="-18" baseline="0">
                <a:solidFill>
                  <a:schemeClr val="tx1"/>
                </a:solidFill>
              </a:defRPr>
            </a:lvl1pPr>
            <a:lvl2pPr marL="0" indent="0">
              <a:spcBef>
                <a:spcPts val="0"/>
              </a:spcBef>
              <a:buNone/>
              <a:defRPr sz="1595" spc="-18" baseline="0">
                <a:solidFill>
                  <a:schemeClr val="tx1"/>
                </a:solidFill>
              </a:defRPr>
            </a:lvl2pPr>
            <a:lvl3pPr marL="446494" indent="0">
              <a:buNone/>
              <a:defRPr>
                <a:solidFill>
                  <a:srgbClr val="FF0000"/>
                </a:solidFill>
              </a:defRPr>
            </a:lvl3pPr>
            <a:lvl4pPr marL="574063" indent="0">
              <a:buNone/>
              <a:defRPr>
                <a:solidFill>
                  <a:srgbClr val="FF0000"/>
                </a:solidFill>
              </a:defRPr>
            </a:lvl4pPr>
            <a:lvl5pPr marL="701633" indent="0">
              <a:buNone/>
              <a:defRPr>
                <a:solidFill>
                  <a:srgbClr val="FF0000"/>
                </a:solidFill>
              </a:defRPr>
            </a:lvl5pPr>
          </a:lstStyle>
          <a:p>
            <a:pPr lvl="0"/>
            <a:r>
              <a:rPr lang="en-US"/>
              <a:t>Click to edit Master text styles</a:t>
            </a:r>
          </a:p>
          <a:p>
            <a:pPr lvl="1"/>
            <a:r>
              <a:rPr lang="en-US"/>
              <a:t>Second level</a:t>
            </a:r>
          </a:p>
        </p:txBody>
      </p:sp>
      <p:sp>
        <p:nvSpPr>
          <p:cNvPr id="13" name="Text Placeholder 12">
            <a:extLst>
              <a:ext uri="{FF2B5EF4-FFF2-40B4-BE49-F238E27FC236}">
                <a16:creationId xmlns:a16="http://schemas.microsoft.com/office/drawing/2014/main" id="{C12BDEA3-88A9-630F-7AED-DC9B8F8B8A1C}"/>
              </a:ext>
            </a:extLst>
          </p:cNvPr>
          <p:cNvSpPr>
            <a:spLocks noGrp="1"/>
          </p:cNvSpPr>
          <p:nvPr>
            <p:ph type="body" sz="quarter" idx="14" hasCustomPrompt="1"/>
          </p:nvPr>
        </p:nvSpPr>
        <p:spPr>
          <a:xfrm>
            <a:off x="1833979" y="1617330"/>
            <a:ext cx="7130579" cy="4116385"/>
          </a:xfrm>
        </p:spPr>
        <p:txBody>
          <a:bodyPr/>
          <a:lstStyle>
            <a:lvl1pPr marL="398655" indent="-398655">
              <a:spcBef>
                <a:spcPts val="886"/>
              </a:spcBef>
              <a:buFont typeface="+mj-lt"/>
              <a:buAutoNum type="arabicPeriod"/>
              <a:tabLst>
                <a:tab pos="2649594" algn="r"/>
              </a:tabLst>
              <a:defRPr sz="2303" b="0">
                <a:solidFill>
                  <a:schemeClr val="tx1"/>
                </a:solidFill>
                <a:latin typeface="+mj-lt"/>
              </a:defRPr>
            </a:lvl1pPr>
            <a:lvl2pPr marL="398655" indent="0">
              <a:spcBef>
                <a:spcPts val="0"/>
              </a:spcBef>
              <a:buNone/>
              <a:tabLst>
                <a:tab pos="2650258" algn="r"/>
              </a:tabLst>
              <a:defRPr sz="1595" spc="-18" baseline="0">
                <a:solidFill>
                  <a:schemeClr val="tx1"/>
                </a:solidFill>
              </a:defRPr>
            </a:lvl2pPr>
            <a:lvl3pPr marL="255139" indent="0">
              <a:buNone/>
              <a:defRPr>
                <a:solidFill>
                  <a:srgbClr val="FF0000"/>
                </a:solidFill>
              </a:defRPr>
            </a:lvl3pPr>
            <a:lvl4pPr>
              <a:defRPr>
                <a:solidFill>
                  <a:srgbClr val="FF0000"/>
                </a:solidFill>
              </a:defRPr>
            </a:lvl4pPr>
            <a:lvl5pPr>
              <a:defRPr>
                <a:solidFill>
                  <a:srgbClr val="FF0000"/>
                </a:solidFill>
              </a:defRPr>
            </a:lvl5pPr>
          </a:lstStyle>
          <a:p>
            <a:pPr lvl="0"/>
            <a:r>
              <a:rPr lang="en-US" dirty="0"/>
              <a:t>Item one</a:t>
            </a:r>
          </a:p>
          <a:p>
            <a:pPr lvl="1"/>
            <a:r>
              <a:rPr lang="en-US" dirty="0"/>
              <a:t>Second level</a:t>
            </a:r>
          </a:p>
        </p:txBody>
      </p:sp>
      <p:sp>
        <p:nvSpPr>
          <p:cNvPr id="2" name="Date Placeholder 1">
            <a:extLst>
              <a:ext uri="{FF2B5EF4-FFF2-40B4-BE49-F238E27FC236}">
                <a16:creationId xmlns:a16="http://schemas.microsoft.com/office/drawing/2014/main" id="{B1D84DDC-13B6-9791-E29D-DBEBE16EA3A8}"/>
              </a:ext>
            </a:extLst>
          </p:cNvPr>
          <p:cNvSpPr>
            <a:spLocks noGrp="1"/>
          </p:cNvSpPr>
          <p:nvPr>
            <p:ph type="dt" sz="half" idx="17"/>
          </p:nvPr>
        </p:nvSpPr>
        <p:spPr/>
        <p:txBody>
          <a:bodyPr/>
          <a:lstStyle/>
          <a:p>
            <a:r>
              <a:rPr lang="en-US"/>
              <a:t>November 2022</a:t>
            </a:r>
            <a:endParaRPr lang="en-GB" dirty="0"/>
          </a:p>
        </p:txBody>
      </p:sp>
      <p:sp>
        <p:nvSpPr>
          <p:cNvPr id="3" name="Footer Placeholder 2">
            <a:extLst>
              <a:ext uri="{FF2B5EF4-FFF2-40B4-BE49-F238E27FC236}">
                <a16:creationId xmlns:a16="http://schemas.microsoft.com/office/drawing/2014/main" id="{C8A0DBD5-AD34-C33B-61E6-56D70145B837}"/>
              </a:ext>
            </a:extLst>
          </p:cNvPr>
          <p:cNvSpPr>
            <a:spLocks noGrp="1"/>
          </p:cNvSpPr>
          <p:nvPr>
            <p:ph type="ftr" sz="quarter" idx="18"/>
          </p:nvPr>
        </p:nvSpPr>
        <p:spPr/>
        <p:txBody>
          <a:bodyPr/>
          <a:lstStyle/>
          <a:p>
            <a:r>
              <a:rPr lang="en-GB"/>
              <a:t>Document title</a:t>
            </a:r>
            <a:endParaRPr lang="en-GB" dirty="0"/>
          </a:p>
        </p:txBody>
      </p:sp>
      <p:sp>
        <p:nvSpPr>
          <p:cNvPr id="9" name="Slide Number Placeholder 8">
            <a:extLst>
              <a:ext uri="{FF2B5EF4-FFF2-40B4-BE49-F238E27FC236}">
                <a16:creationId xmlns:a16="http://schemas.microsoft.com/office/drawing/2014/main" id="{9D7224CC-DA07-F5F2-76DD-8AAB05217CDF}"/>
              </a:ext>
            </a:extLst>
          </p:cNvPr>
          <p:cNvSpPr>
            <a:spLocks noGrp="1"/>
          </p:cNvSpPr>
          <p:nvPr>
            <p:ph type="sldNum" sz="quarter" idx="19"/>
          </p:nvPr>
        </p:nvSpPr>
        <p:spPr/>
        <p:txBody>
          <a:bodyPr/>
          <a:lstStyle/>
          <a:p>
            <a:r>
              <a:rPr lang="en-GB"/>
              <a:t>Page </a:t>
            </a:r>
            <a:fld id="{12F85B76-E480-4901-BAB3-25AC276908A3}" type="slidenum">
              <a:rPr lang="en-GB" smtClean="0"/>
              <a:pPr/>
              <a:t>‹#›</a:t>
            </a:fld>
            <a:endParaRPr lang="en-GB" dirty="0"/>
          </a:p>
        </p:txBody>
      </p:sp>
    </p:spTree>
    <p:extLst>
      <p:ext uri="{BB962C8B-B14F-4D97-AF65-F5344CB8AC3E}">
        <p14:creationId xmlns:p14="http://schemas.microsoft.com/office/powerpoint/2010/main" val="4202863557"/>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showMasterSp="0" preserve="1" userDrawn="1">
  <p:cSld name="Highlight or Divider Dark Green">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7F4C6D-DBF3-B4B4-5B61-C8FCEDB48550}"/>
              </a:ext>
            </a:extLst>
          </p:cNvPr>
          <p:cNvSpPr>
            <a:spLocks noGrp="1"/>
          </p:cNvSpPr>
          <p:nvPr>
            <p:ph type="title"/>
          </p:nvPr>
        </p:nvSpPr>
        <p:spPr>
          <a:xfrm>
            <a:off x="1833980" y="240834"/>
            <a:ext cx="7130579" cy="5494734"/>
          </a:xfrm>
        </p:spPr>
        <p:txBody>
          <a:bodyPr/>
          <a:lstStyle>
            <a:lvl1pPr>
              <a:defRPr sz="3544" b="0" spc="-71" baseline="0">
                <a:solidFill>
                  <a:schemeClr val="accent1"/>
                </a:solidFill>
                <a:latin typeface="+mj-lt"/>
              </a:defRPr>
            </a:lvl1pPr>
          </a:lstStyle>
          <a:p>
            <a:r>
              <a:rPr lang="en-US"/>
              <a:t>Click to edit Master title style</a:t>
            </a:r>
            <a:endParaRPr lang="en-GB" dirty="0"/>
          </a:p>
        </p:txBody>
      </p:sp>
      <p:pic>
        <p:nvPicPr>
          <p:cNvPr id="8" name="Graphic 7">
            <a:extLst>
              <a:ext uri="{FF2B5EF4-FFF2-40B4-BE49-F238E27FC236}">
                <a16:creationId xmlns:a16="http://schemas.microsoft.com/office/drawing/2014/main" id="{4E788879-A856-60AD-2E89-1B401D68948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41762" y="5370341"/>
            <a:ext cx="1065570" cy="365227"/>
          </a:xfrm>
          <a:prstGeom prst="rect">
            <a:avLst/>
          </a:prstGeom>
        </p:spPr>
      </p:pic>
      <p:cxnSp>
        <p:nvCxnSpPr>
          <p:cNvPr id="9" name="Straight Connector 8">
            <a:extLst>
              <a:ext uri="{FF2B5EF4-FFF2-40B4-BE49-F238E27FC236}">
                <a16:creationId xmlns:a16="http://schemas.microsoft.com/office/drawing/2014/main" id="{36D4D8BF-6ACB-429A-90DD-07514C53B674}"/>
              </a:ext>
            </a:extLst>
          </p:cNvPr>
          <p:cNvCxnSpPr>
            <a:cxnSpLocks/>
          </p:cNvCxnSpPr>
          <p:nvPr userDrawn="1"/>
        </p:nvCxnSpPr>
        <p:spPr>
          <a:xfrm>
            <a:off x="1665208" y="341829"/>
            <a:ext cx="0" cy="5393739"/>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700E2D7-B83F-E6C5-C698-E57AEF6BE2DA}"/>
              </a:ext>
            </a:extLst>
          </p:cNvPr>
          <p:cNvCxnSpPr/>
          <p:nvPr userDrawn="1"/>
        </p:nvCxnSpPr>
        <p:spPr>
          <a:xfrm>
            <a:off x="341762" y="1683821"/>
            <a:ext cx="1154675"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Date Placeholder 2">
            <a:extLst>
              <a:ext uri="{FF2B5EF4-FFF2-40B4-BE49-F238E27FC236}">
                <a16:creationId xmlns:a16="http://schemas.microsoft.com/office/drawing/2014/main" id="{4C0C54A7-74E3-F652-7FCD-3476EE4FDCEC}"/>
              </a:ext>
            </a:extLst>
          </p:cNvPr>
          <p:cNvSpPr>
            <a:spLocks noGrp="1"/>
          </p:cNvSpPr>
          <p:nvPr>
            <p:ph type="dt" sz="half" idx="10"/>
          </p:nvPr>
        </p:nvSpPr>
        <p:spPr/>
        <p:txBody>
          <a:bodyPr/>
          <a:lstStyle>
            <a:lvl1pPr>
              <a:defRPr>
                <a:solidFill>
                  <a:schemeClr val="accent1"/>
                </a:solidFill>
              </a:defRPr>
            </a:lvl1pPr>
          </a:lstStyle>
          <a:p>
            <a:r>
              <a:rPr lang="en-US"/>
              <a:t>November 2022</a:t>
            </a:r>
            <a:endParaRPr lang="en-GB" dirty="0"/>
          </a:p>
        </p:txBody>
      </p:sp>
      <p:sp>
        <p:nvSpPr>
          <p:cNvPr id="7" name="Footer Placeholder 6">
            <a:extLst>
              <a:ext uri="{FF2B5EF4-FFF2-40B4-BE49-F238E27FC236}">
                <a16:creationId xmlns:a16="http://schemas.microsoft.com/office/drawing/2014/main" id="{52F54FB2-2874-0791-96FD-58593F29532B}"/>
              </a:ext>
            </a:extLst>
          </p:cNvPr>
          <p:cNvSpPr>
            <a:spLocks noGrp="1"/>
          </p:cNvSpPr>
          <p:nvPr>
            <p:ph type="ftr" sz="quarter" idx="11"/>
          </p:nvPr>
        </p:nvSpPr>
        <p:spPr/>
        <p:txBody>
          <a:bodyPr/>
          <a:lstStyle>
            <a:lvl1pPr>
              <a:defRPr>
                <a:solidFill>
                  <a:schemeClr val="accent1"/>
                </a:solidFill>
              </a:defRPr>
            </a:lvl1pPr>
          </a:lstStyle>
          <a:p>
            <a:r>
              <a:rPr lang="en-GB"/>
              <a:t>Document title</a:t>
            </a:r>
            <a:endParaRPr lang="en-GB" dirty="0"/>
          </a:p>
        </p:txBody>
      </p:sp>
      <p:sp>
        <p:nvSpPr>
          <p:cNvPr id="11" name="Slide Number Placeholder 10">
            <a:extLst>
              <a:ext uri="{FF2B5EF4-FFF2-40B4-BE49-F238E27FC236}">
                <a16:creationId xmlns:a16="http://schemas.microsoft.com/office/drawing/2014/main" id="{C3E9EA2C-10DB-9870-AF0C-869AD3D10C96}"/>
              </a:ext>
            </a:extLst>
          </p:cNvPr>
          <p:cNvSpPr>
            <a:spLocks noGrp="1"/>
          </p:cNvSpPr>
          <p:nvPr>
            <p:ph type="sldNum" sz="quarter" idx="12"/>
          </p:nvPr>
        </p:nvSpPr>
        <p:spPr/>
        <p:txBody>
          <a:bodyPr/>
          <a:lstStyle>
            <a:lvl1pPr>
              <a:defRPr>
                <a:solidFill>
                  <a:schemeClr val="accent1"/>
                </a:solidFill>
              </a:defRPr>
            </a:lvl1pPr>
          </a:lstStyle>
          <a:p>
            <a:r>
              <a:rPr lang="en-GB"/>
              <a:t>Page </a:t>
            </a:r>
            <a:fld id="{12F85B76-E480-4901-BAB3-25AC276908A3}" type="slidenum">
              <a:rPr lang="en-GB" smtClean="0"/>
              <a:pPr/>
              <a:t>‹#›</a:t>
            </a:fld>
            <a:endParaRPr lang="en-GB" dirty="0"/>
          </a:p>
        </p:txBody>
      </p:sp>
    </p:spTree>
    <p:extLst>
      <p:ext uri="{BB962C8B-B14F-4D97-AF65-F5344CB8AC3E}">
        <p14:creationId xmlns:p14="http://schemas.microsoft.com/office/powerpoint/2010/main" val="3675015947"/>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showMasterSp="0" preserve="1" userDrawn="1">
  <p:cSld name="Highlight or Divider Peppermin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7F4C6D-DBF3-B4B4-5B61-C8FCEDB48550}"/>
              </a:ext>
            </a:extLst>
          </p:cNvPr>
          <p:cNvSpPr>
            <a:spLocks noGrp="1"/>
          </p:cNvSpPr>
          <p:nvPr>
            <p:ph type="title"/>
          </p:nvPr>
        </p:nvSpPr>
        <p:spPr>
          <a:xfrm>
            <a:off x="1833980" y="240834"/>
            <a:ext cx="7130579" cy="5494734"/>
          </a:xfrm>
        </p:spPr>
        <p:txBody>
          <a:bodyPr/>
          <a:lstStyle>
            <a:lvl1pPr>
              <a:defRPr sz="3544" b="0" spc="-71" baseline="0">
                <a:solidFill>
                  <a:schemeClr val="accent2"/>
                </a:solidFill>
                <a:latin typeface="+mj-lt"/>
              </a:defRPr>
            </a:lvl1pPr>
          </a:lstStyle>
          <a:p>
            <a:r>
              <a:rPr lang="en-US"/>
              <a:t>Click to edit Master title style</a:t>
            </a:r>
            <a:endParaRPr lang="en-GB" dirty="0"/>
          </a:p>
        </p:txBody>
      </p:sp>
      <p:cxnSp>
        <p:nvCxnSpPr>
          <p:cNvPr id="9" name="Straight Connector 8">
            <a:extLst>
              <a:ext uri="{FF2B5EF4-FFF2-40B4-BE49-F238E27FC236}">
                <a16:creationId xmlns:a16="http://schemas.microsoft.com/office/drawing/2014/main" id="{36D4D8BF-6ACB-429A-90DD-07514C53B674}"/>
              </a:ext>
            </a:extLst>
          </p:cNvPr>
          <p:cNvCxnSpPr>
            <a:cxnSpLocks/>
          </p:cNvCxnSpPr>
          <p:nvPr userDrawn="1"/>
        </p:nvCxnSpPr>
        <p:spPr>
          <a:xfrm>
            <a:off x="1665208" y="341829"/>
            <a:ext cx="0" cy="5393739"/>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700E2D7-B83F-E6C5-C698-E57AEF6BE2DA}"/>
              </a:ext>
            </a:extLst>
          </p:cNvPr>
          <p:cNvCxnSpPr/>
          <p:nvPr userDrawn="1"/>
        </p:nvCxnSpPr>
        <p:spPr>
          <a:xfrm>
            <a:off x="341762" y="1683821"/>
            <a:ext cx="1154675"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Date Placeholder 2">
            <a:extLst>
              <a:ext uri="{FF2B5EF4-FFF2-40B4-BE49-F238E27FC236}">
                <a16:creationId xmlns:a16="http://schemas.microsoft.com/office/drawing/2014/main" id="{4C0C54A7-74E3-F652-7FCD-3476EE4FDCEC}"/>
              </a:ext>
            </a:extLst>
          </p:cNvPr>
          <p:cNvSpPr>
            <a:spLocks noGrp="1"/>
          </p:cNvSpPr>
          <p:nvPr>
            <p:ph type="dt" sz="half" idx="10"/>
          </p:nvPr>
        </p:nvSpPr>
        <p:spPr/>
        <p:txBody>
          <a:bodyPr/>
          <a:lstStyle>
            <a:lvl1pPr>
              <a:defRPr>
                <a:solidFill>
                  <a:schemeClr val="accent2"/>
                </a:solidFill>
              </a:defRPr>
            </a:lvl1pPr>
          </a:lstStyle>
          <a:p>
            <a:r>
              <a:rPr lang="en-US"/>
              <a:t>November 2022</a:t>
            </a:r>
            <a:endParaRPr lang="en-GB" dirty="0"/>
          </a:p>
        </p:txBody>
      </p:sp>
      <p:sp>
        <p:nvSpPr>
          <p:cNvPr id="7" name="Footer Placeholder 6">
            <a:extLst>
              <a:ext uri="{FF2B5EF4-FFF2-40B4-BE49-F238E27FC236}">
                <a16:creationId xmlns:a16="http://schemas.microsoft.com/office/drawing/2014/main" id="{52F54FB2-2874-0791-96FD-58593F29532B}"/>
              </a:ext>
            </a:extLst>
          </p:cNvPr>
          <p:cNvSpPr>
            <a:spLocks noGrp="1"/>
          </p:cNvSpPr>
          <p:nvPr>
            <p:ph type="ftr" sz="quarter" idx="11"/>
          </p:nvPr>
        </p:nvSpPr>
        <p:spPr/>
        <p:txBody>
          <a:bodyPr/>
          <a:lstStyle>
            <a:lvl1pPr>
              <a:defRPr>
                <a:solidFill>
                  <a:schemeClr val="accent2"/>
                </a:solidFill>
              </a:defRPr>
            </a:lvl1pPr>
          </a:lstStyle>
          <a:p>
            <a:r>
              <a:rPr lang="en-GB"/>
              <a:t>Document title</a:t>
            </a:r>
            <a:endParaRPr lang="en-GB" dirty="0"/>
          </a:p>
        </p:txBody>
      </p:sp>
      <p:sp>
        <p:nvSpPr>
          <p:cNvPr id="11" name="Slide Number Placeholder 10">
            <a:extLst>
              <a:ext uri="{FF2B5EF4-FFF2-40B4-BE49-F238E27FC236}">
                <a16:creationId xmlns:a16="http://schemas.microsoft.com/office/drawing/2014/main" id="{C3E9EA2C-10DB-9870-AF0C-869AD3D10C96}"/>
              </a:ext>
            </a:extLst>
          </p:cNvPr>
          <p:cNvSpPr>
            <a:spLocks noGrp="1"/>
          </p:cNvSpPr>
          <p:nvPr>
            <p:ph type="sldNum" sz="quarter" idx="12"/>
          </p:nvPr>
        </p:nvSpPr>
        <p:spPr/>
        <p:txBody>
          <a:bodyPr/>
          <a:lstStyle>
            <a:lvl1pPr>
              <a:defRPr>
                <a:solidFill>
                  <a:schemeClr val="accent2"/>
                </a:solidFill>
              </a:defRPr>
            </a:lvl1pPr>
          </a:lstStyle>
          <a:p>
            <a:r>
              <a:rPr lang="en-GB"/>
              <a:t>Page </a:t>
            </a:r>
            <a:fld id="{12F85B76-E480-4901-BAB3-25AC276908A3}" type="slidenum">
              <a:rPr lang="en-GB" smtClean="0"/>
              <a:pPr/>
              <a:t>‹#›</a:t>
            </a:fld>
            <a:endParaRPr lang="en-GB" dirty="0"/>
          </a:p>
        </p:txBody>
      </p:sp>
      <p:pic>
        <p:nvPicPr>
          <p:cNvPr id="12" name="Graphic 11">
            <a:extLst>
              <a:ext uri="{FF2B5EF4-FFF2-40B4-BE49-F238E27FC236}">
                <a16:creationId xmlns:a16="http://schemas.microsoft.com/office/drawing/2014/main" id="{B7BAAA78-DBBE-4AC8-B448-7A3DAAC7279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41762" y="5370341"/>
            <a:ext cx="1065570" cy="365227"/>
          </a:xfrm>
          <a:prstGeom prst="rect">
            <a:avLst/>
          </a:prstGeom>
        </p:spPr>
      </p:pic>
      <p:cxnSp>
        <p:nvCxnSpPr>
          <p:cNvPr id="13" name="Straight Connector 12">
            <a:extLst>
              <a:ext uri="{FF2B5EF4-FFF2-40B4-BE49-F238E27FC236}">
                <a16:creationId xmlns:a16="http://schemas.microsoft.com/office/drawing/2014/main" id="{5A2C90AB-B098-40DC-9A3F-F2B48F6A87F0}"/>
              </a:ext>
            </a:extLst>
          </p:cNvPr>
          <p:cNvCxnSpPr/>
          <p:nvPr userDrawn="1"/>
        </p:nvCxnSpPr>
        <p:spPr>
          <a:xfrm>
            <a:off x="341630" y="1681854"/>
            <a:ext cx="115467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01445812"/>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8BBB7E-0BB9-B4A2-D17A-34622AD3568C}"/>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927CFC2A-0F8F-B7A1-154C-7AEDAEA6E9FF}"/>
              </a:ext>
            </a:extLst>
          </p:cNvPr>
          <p:cNvSpPr>
            <a:spLocks noGrp="1"/>
          </p:cNvSpPr>
          <p:nvPr>
            <p:ph idx="1"/>
          </p:nvPr>
        </p:nvSpPr>
        <p:spPr>
          <a:xfrm>
            <a:off x="1833979" y="1688042"/>
            <a:ext cx="7877388" cy="4045672"/>
          </a:xfrm>
        </p:spPr>
        <p:txBody>
          <a:bodyPr/>
          <a:lstStyle>
            <a:lvl3pPr>
              <a:defRPr spc="-18" baseline="0"/>
            </a:lvl3pPr>
            <a:lvl4pPr>
              <a:defRPr spc="-18" baseline="0"/>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Date Placeholder 4">
            <a:extLst>
              <a:ext uri="{FF2B5EF4-FFF2-40B4-BE49-F238E27FC236}">
                <a16:creationId xmlns:a16="http://schemas.microsoft.com/office/drawing/2014/main" id="{08CCCFEF-3BED-1DE0-7278-1BAD60173E76}"/>
              </a:ext>
            </a:extLst>
          </p:cNvPr>
          <p:cNvSpPr>
            <a:spLocks noGrp="1"/>
          </p:cNvSpPr>
          <p:nvPr>
            <p:ph type="dt" sz="half" idx="10"/>
          </p:nvPr>
        </p:nvSpPr>
        <p:spPr/>
        <p:txBody>
          <a:bodyPr/>
          <a:lstStyle/>
          <a:p>
            <a:r>
              <a:rPr lang="en-US"/>
              <a:t>November 2022</a:t>
            </a:r>
            <a:endParaRPr lang="en-GB" dirty="0"/>
          </a:p>
        </p:txBody>
      </p:sp>
      <p:sp>
        <p:nvSpPr>
          <p:cNvPr id="6" name="Footer Placeholder 5">
            <a:extLst>
              <a:ext uri="{FF2B5EF4-FFF2-40B4-BE49-F238E27FC236}">
                <a16:creationId xmlns:a16="http://schemas.microsoft.com/office/drawing/2014/main" id="{5A1738D9-0B18-4AF1-D59D-632350E6B043}"/>
              </a:ext>
            </a:extLst>
          </p:cNvPr>
          <p:cNvSpPr>
            <a:spLocks noGrp="1"/>
          </p:cNvSpPr>
          <p:nvPr>
            <p:ph type="ftr" sz="quarter" idx="11"/>
          </p:nvPr>
        </p:nvSpPr>
        <p:spPr/>
        <p:txBody>
          <a:bodyPr/>
          <a:lstStyle/>
          <a:p>
            <a:r>
              <a:rPr lang="en-GB"/>
              <a:t>Document title</a:t>
            </a:r>
            <a:endParaRPr lang="en-GB" dirty="0"/>
          </a:p>
        </p:txBody>
      </p:sp>
      <p:sp>
        <p:nvSpPr>
          <p:cNvPr id="10" name="Slide Number Placeholder 9">
            <a:extLst>
              <a:ext uri="{FF2B5EF4-FFF2-40B4-BE49-F238E27FC236}">
                <a16:creationId xmlns:a16="http://schemas.microsoft.com/office/drawing/2014/main" id="{D1B422F2-553D-6FA3-CE5D-5B4A1F73245D}"/>
              </a:ext>
            </a:extLst>
          </p:cNvPr>
          <p:cNvSpPr>
            <a:spLocks noGrp="1"/>
          </p:cNvSpPr>
          <p:nvPr>
            <p:ph type="sldNum" sz="quarter" idx="12"/>
          </p:nvPr>
        </p:nvSpPr>
        <p:spPr/>
        <p:txBody>
          <a:bodyPr/>
          <a:lstStyle/>
          <a:p>
            <a:r>
              <a:rPr lang="en-GB"/>
              <a:t>Page </a:t>
            </a:r>
            <a:fld id="{12F85B76-E480-4901-BAB3-25AC276908A3}" type="slidenum">
              <a:rPr lang="en-GB" smtClean="0"/>
              <a:pPr/>
              <a:t>‹#›</a:t>
            </a:fld>
            <a:endParaRPr lang="en-GB" dirty="0"/>
          </a:p>
        </p:txBody>
      </p:sp>
    </p:spTree>
    <p:extLst>
      <p:ext uri="{BB962C8B-B14F-4D97-AF65-F5344CB8AC3E}">
        <p14:creationId xmlns:p14="http://schemas.microsoft.com/office/powerpoint/2010/main" val="373156710"/>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6B253D75-D37B-26DE-1E24-3909A732E4F7}"/>
              </a:ext>
            </a:extLst>
          </p:cNvPr>
          <p:cNvSpPr>
            <a:spLocks noGrp="1"/>
          </p:cNvSpPr>
          <p:nvPr>
            <p:ph type="body" sz="quarter" idx="13"/>
          </p:nvPr>
        </p:nvSpPr>
        <p:spPr>
          <a:xfrm>
            <a:off x="1833979" y="296671"/>
            <a:ext cx="7877391" cy="718968"/>
          </a:xfrm>
        </p:spPr>
        <p:txBody>
          <a:bodyPr/>
          <a:lstStyle>
            <a:lvl1pPr marL="0" indent="0">
              <a:spcBef>
                <a:spcPts val="0"/>
              </a:spcBef>
              <a:buNone/>
              <a:defRPr sz="1595" b="1" spc="-18" baseline="0">
                <a:solidFill>
                  <a:schemeClr val="tx1"/>
                </a:solidFill>
              </a:defRPr>
            </a:lvl1pPr>
            <a:lvl2pPr marL="0" indent="0">
              <a:spcBef>
                <a:spcPts val="0"/>
              </a:spcBef>
              <a:buNone/>
              <a:defRPr sz="1595" spc="-18" baseline="0">
                <a:solidFill>
                  <a:schemeClr val="tx1"/>
                </a:solidFill>
              </a:defRPr>
            </a:lvl2pPr>
            <a:lvl3pPr marL="446494" indent="0">
              <a:buNone/>
              <a:defRPr>
                <a:solidFill>
                  <a:srgbClr val="FF0000"/>
                </a:solidFill>
              </a:defRPr>
            </a:lvl3pPr>
            <a:lvl4pPr marL="574063" indent="0">
              <a:buNone/>
              <a:defRPr>
                <a:solidFill>
                  <a:srgbClr val="FF0000"/>
                </a:solidFill>
              </a:defRPr>
            </a:lvl4pPr>
            <a:lvl5pPr marL="701633" indent="0">
              <a:buNone/>
              <a:defRPr>
                <a:solidFill>
                  <a:srgbClr val="FF0000"/>
                </a:solidFill>
              </a:defRPr>
            </a:lvl5pPr>
          </a:lstStyle>
          <a:p>
            <a:pPr lvl="0"/>
            <a:r>
              <a:rPr lang="en-US"/>
              <a:t>Click to edit Master text styles</a:t>
            </a:r>
          </a:p>
          <a:p>
            <a:pPr lvl="1"/>
            <a:r>
              <a:rPr lang="en-US"/>
              <a:t>Second level</a:t>
            </a:r>
          </a:p>
        </p:txBody>
      </p:sp>
      <p:sp>
        <p:nvSpPr>
          <p:cNvPr id="13" name="Text Placeholder 12">
            <a:extLst>
              <a:ext uri="{FF2B5EF4-FFF2-40B4-BE49-F238E27FC236}">
                <a16:creationId xmlns:a16="http://schemas.microsoft.com/office/drawing/2014/main" id="{C12BDEA3-88A9-630F-7AED-DC9B8F8B8A1C}"/>
              </a:ext>
            </a:extLst>
          </p:cNvPr>
          <p:cNvSpPr>
            <a:spLocks noGrp="1"/>
          </p:cNvSpPr>
          <p:nvPr>
            <p:ph type="body" sz="quarter" idx="14"/>
          </p:nvPr>
        </p:nvSpPr>
        <p:spPr>
          <a:xfrm>
            <a:off x="1833979" y="1617706"/>
            <a:ext cx="7877391" cy="41151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7" name="Date Placeholder 6">
            <a:extLst>
              <a:ext uri="{FF2B5EF4-FFF2-40B4-BE49-F238E27FC236}">
                <a16:creationId xmlns:a16="http://schemas.microsoft.com/office/drawing/2014/main" id="{62E21A5C-D7A9-D074-8210-138F7A8D5DB3}"/>
              </a:ext>
            </a:extLst>
          </p:cNvPr>
          <p:cNvSpPr>
            <a:spLocks noGrp="1"/>
          </p:cNvSpPr>
          <p:nvPr>
            <p:ph type="dt" sz="half" idx="15"/>
          </p:nvPr>
        </p:nvSpPr>
        <p:spPr/>
        <p:txBody>
          <a:bodyPr/>
          <a:lstStyle/>
          <a:p>
            <a:r>
              <a:rPr lang="en-US"/>
              <a:t>November 2022</a:t>
            </a:r>
            <a:endParaRPr lang="en-GB" dirty="0"/>
          </a:p>
        </p:txBody>
      </p:sp>
      <p:sp>
        <p:nvSpPr>
          <p:cNvPr id="8" name="Footer Placeholder 7">
            <a:extLst>
              <a:ext uri="{FF2B5EF4-FFF2-40B4-BE49-F238E27FC236}">
                <a16:creationId xmlns:a16="http://schemas.microsoft.com/office/drawing/2014/main" id="{66EF7CBF-1D37-984D-B421-33953CAB6F5B}"/>
              </a:ext>
            </a:extLst>
          </p:cNvPr>
          <p:cNvSpPr>
            <a:spLocks noGrp="1"/>
          </p:cNvSpPr>
          <p:nvPr>
            <p:ph type="ftr" sz="quarter" idx="16"/>
          </p:nvPr>
        </p:nvSpPr>
        <p:spPr/>
        <p:txBody>
          <a:bodyPr/>
          <a:lstStyle/>
          <a:p>
            <a:r>
              <a:rPr lang="en-GB"/>
              <a:t>Document title</a:t>
            </a:r>
            <a:endParaRPr lang="en-GB" dirty="0"/>
          </a:p>
        </p:txBody>
      </p:sp>
      <p:sp>
        <p:nvSpPr>
          <p:cNvPr id="9" name="Slide Number Placeholder 8">
            <a:extLst>
              <a:ext uri="{FF2B5EF4-FFF2-40B4-BE49-F238E27FC236}">
                <a16:creationId xmlns:a16="http://schemas.microsoft.com/office/drawing/2014/main" id="{F6CB070F-7A12-EBBD-ACE8-6EDE949175EE}"/>
              </a:ext>
            </a:extLst>
          </p:cNvPr>
          <p:cNvSpPr>
            <a:spLocks noGrp="1"/>
          </p:cNvSpPr>
          <p:nvPr>
            <p:ph type="sldNum" sz="quarter" idx="17"/>
          </p:nvPr>
        </p:nvSpPr>
        <p:spPr/>
        <p:txBody>
          <a:bodyPr/>
          <a:lstStyle/>
          <a:p>
            <a:r>
              <a:rPr lang="en-GB"/>
              <a:t>Page </a:t>
            </a:r>
            <a:fld id="{12F85B76-E480-4901-BAB3-25AC276908A3}" type="slidenum">
              <a:rPr lang="en-GB" smtClean="0"/>
              <a:pPr/>
              <a:t>‹#›</a:t>
            </a:fld>
            <a:endParaRPr lang="en-GB" dirty="0"/>
          </a:p>
        </p:txBody>
      </p:sp>
    </p:spTree>
    <p:extLst>
      <p:ext uri="{BB962C8B-B14F-4D97-AF65-F5344CB8AC3E}">
        <p14:creationId xmlns:p14="http://schemas.microsoft.com/office/powerpoint/2010/main" val="2215313821"/>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preserve="1" userDrawn="1">
  <p:cSld name="Title and 2 Text">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6B253D75-D37B-26DE-1E24-3909A732E4F7}"/>
              </a:ext>
            </a:extLst>
          </p:cNvPr>
          <p:cNvSpPr>
            <a:spLocks noGrp="1"/>
          </p:cNvSpPr>
          <p:nvPr>
            <p:ph type="body" sz="quarter" idx="13"/>
          </p:nvPr>
        </p:nvSpPr>
        <p:spPr>
          <a:xfrm>
            <a:off x="1833979" y="296671"/>
            <a:ext cx="7877391" cy="718968"/>
          </a:xfrm>
        </p:spPr>
        <p:txBody>
          <a:bodyPr/>
          <a:lstStyle>
            <a:lvl1pPr marL="0" indent="0">
              <a:spcBef>
                <a:spcPts val="0"/>
              </a:spcBef>
              <a:buNone/>
              <a:defRPr sz="1595" b="1" spc="-18" baseline="0">
                <a:solidFill>
                  <a:schemeClr val="tx1"/>
                </a:solidFill>
              </a:defRPr>
            </a:lvl1pPr>
            <a:lvl2pPr marL="0" indent="0">
              <a:spcBef>
                <a:spcPts val="0"/>
              </a:spcBef>
              <a:buNone/>
              <a:defRPr sz="1595" spc="-18" baseline="0">
                <a:solidFill>
                  <a:schemeClr val="tx1"/>
                </a:solidFill>
              </a:defRPr>
            </a:lvl2pPr>
            <a:lvl3pPr marL="446494" indent="0">
              <a:buNone/>
              <a:defRPr>
                <a:solidFill>
                  <a:srgbClr val="FF0000"/>
                </a:solidFill>
              </a:defRPr>
            </a:lvl3pPr>
            <a:lvl4pPr marL="574063" indent="0">
              <a:buNone/>
              <a:defRPr>
                <a:solidFill>
                  <a:srgbClr val="FF0000"/>
                </a:solidFill>
              </a:defRPr>
            </a:lvl4pPr>
            <a:lvl5pPr marL="701633" indent="0">
              <a:buNone/>
              <a:defRPr>
                <a:solidFill>
                  <a:srgbClr val="FF0000"/>
                </a:solidFill>
              </a:defRPr>
            </a:lvl5pPr>
          </a:lstStyle>
          <a:p>
            <a:pPr lvl="0"/>
            <a:r>
              <a:rPr lang="en-US"/>
              <a:t>Click to edit Master text styles</a:t>
            </a:r>
          </a:p>
          <a:p>
            <a:pPr lvl="1"/>
            <a:r>
              <a:rPr lang="en-US"/>
              <a:t>Second level</a:t>
            </a:r>
          </a:p>
        </p:txBody>
      </p:sp>
      <p:sp>
        <p:nvSpPr>
          <p:cNvPr id="13" name="Text Placeholder 12">
            <a:extLst>
              <a:ext uri="{FF2B5EF4-FFF2-40B4-BE49-F238E27FC236}">
                <a16:creationId xmlns:a16="http://schemas.microsoft.com/office/drawing/2014/main" id="{C12BDEA3-88A9-630F-7AED-DC9B8F8B8A1C}"/>
              </a:ext>
            </a:extLst>
          </p:cNvPr>
          <p:cNvSpPr>
            <a:spLocks noGrp="1"/>
          </p:cNvSpPr>
          <p:nvPr>
            <p:ph type="body" sz="quarter" idx="14"/>
          </p:nvPr>
        </p:nvSpPr>
        <p:spPr>
          <a:xfrm>
            <a:off x="1833980" y="1656131"/>
            <a:ext cx="4144737" cy="4077584"/>
          </a:xfrm>
        </p:spPr>
        <p:txBody>
          <a:bodyPr/>
          <a:lstStyle>
            <a:lvl1pPr marL="0" indent="0">
              <a:spcBef>
                <a:spcPts val="1063"/>
              </a:spcBef>
              <a:buNone/>
              <a:defRPr sz="1152" spc="-18" baseline="0">
                <a:solidFill>
                  <a:schemeClr val="tx1"/>
                </a:solidFill>
              </a:defRPr>
            </a:lvl1pPr>
            <a:lvl2pPr marL="159462" indent="-159462">
              <a:spcBef>
                <a:spcPts val="1063"/>
              </a:spcBef>
              <a:defRPr sz="1152" spc="-18" baseline="0">
                <a:solidFill>
                  <a:schemeClr val="tx1"/>
                </a:solidFill>
              </a:defRPr>
            </a:lvl2pPr>
            <a:lvl3pPr marL="287032" indent="-127570">
              <a:spcBef>
                <a:spcPts val="886"/>
              </a:spcBef>
              <a:defRPr sz="974">
                <a:solidFill>
                  <a:schemeClr val="tx1"/>
                </a:solidFill>
              </a:defRPr>
            </a:lvl3pPr>
            <a:lvl4pPr marL="382709" indent="-95677">
              <a:spcBef>
                <a:spcPts val="709"/>
              </a:spcBef>
              <a:defRPr sz="797">
                <a:solidFill>
                  <a:schemeClr val="tx1"/>
                </a:solidFill>
              </a:defRPr>
            </a:lvl4pPr>
            <a:lvl5pPr marL="478386" indent="-95677">
              <a:spcBef>
                <a:spcPts val="709"/>
              </a:spcBef>
              <a:defRPr sz="797">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9" name="Text Placeholder 12">
            <a:extLst>
              <a:ext uri="{FF2B5EF4-FFF2-40B4-BE49-F238E27FC236}">
                <a16:creationId xmlns:a16="http://schemas.microsoft.com/office/drawing/2014/main" id="{5E065CB7-129B-EDC3-A831-00E8925B4250}"/>
              </a:ext>
            </a:extLst>
          </p:cNvPr>
          <p:cNvSpPr>
            <a:spLocks noGrp="1"/>
          </p:cNvSpPr>
          <p:nvPr>
            <p:ph type="body" sz="quarter" idx="15"/>
          </p:nvPr>
        </p:nvSpPr>
        <p:spPr>
          <a:xfrm>
            <a:off x="6316259" y="1656131"/>
            <a:ext cx="4144737" cy="4077584"/>
          </a:xfrm>
        </p:spPr>
        <p:txBody>
          <a:bodyPr/>
          <a:lstStyle>
            <a:lvl1pPr marL="0" indent="0">
              <a:spcBef>
                <a:spcPts val="1063"/>
              </a:spcBef>
              <a:buNone/>
              <a:defRPr sz="1152" spc="-18" baseline="0">
                <a:solidFill>
                  <a:schemeClr val="tx1"/>
                </a:solidFill>
              </a:defRPr>
            </a:lvl1pPr>
            <a:lvl2pPr marL="159462" indent="-159462">
              <a:spcBef>
                <a:spcPts val="1063"/>
              </a:spcBef>
              <a:defRPr sz="1152" spc="-18" baseline="0">
                <a:solidFill>
                  <a:schemeClr val="tx1"/>
                </a:solidFill>
              </a:defRPr>
            </a:lvl2pPr>
            <a:lvl3pPr marL="287032" indent="-127570">
              <a:spcBef>
                <a:spcPts val="886"/>
              </a:spcBef>
              <a:defRPr sz="974" spc="-18" baseline="0">
                <a:solidFill>
                  <a:schemeClr val="tx1"/>
                </a:solidFill>
              </a:defRPr>
            </a:lvl3pPr>
            <a:lvl4pPr marL="382709" indent="-95677">
              <a:spcBef>
                <a:spcPts val="709"/>
              </a:spcBef>
              <a:defRPr sz="797">
                <a:solidFill>
                  <a:schemeClr val="tx1"/>
                </a:solidFill>
              </a:defRPr>
            </a:lvl4pPr>
            <a:lvl5pPr marL="478386" indent="-95677">
              <a:spcBef>
                <a:spcPts val="709"/>
              </a:spcBef>
              <a:defRPr sz="797">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 name="Date Placeholder 1">
            <a:extLst>
              <a:ext uri="{FF2B5EF4-FFF2-40B4-BE49-F238E27FC236}">
                <a16:creationId xmlns:a16="http://schemas.microsoft.com/office/drawing/2014/main" id="{36D511FE-2C99-A3E9-5036-CEEA9FF8E574}"/>
              </a:ext>
            </a:extLst>
          </p:cNvPr>
          <p:cNvSpPr>
            <a:spLocks noGrp="1"/>
          </p:cNvSpPr>
          <p:nvPr>
            <p:ph type="dt" sz="half" idx="16"/>
          </p:nvPr>
        </p:nvSpPr>
        <p:spPr/>
        <p:txBody>
          <a:bodyPr/>
          <a:lstStyle/>
          <a:p>
            <a:r>
              <a:rPr lang="en-US"/>
              <a:t>November 2022</a:t>
            </a:r>
            <a:endParaRPr lang="en-GB" dirty="0"/>
          </a:p>
        </p:txBody>
      </p:sp>
      <p:sp>
        <p:nvSpPr>
          <p:cNvPr id="3" name="Footer Placeholder 2">
            <a:extLst>
              <a:ext uri="{FF2B5EF4-FFF2-40B4-BE49-F238E27FC236}">
                <a16:creationId xmlns:a16="http://schemas.microsoft.com/office/drawing/2014/main" id="{8BF5B198-DA8D-0247-3339-D43A6BB7BDC8}"/>
              </a:ext>
            </a:extLst>
          </p:cNvPr>
          <p:cNvSpPr>
            <a:spLocks noGrp="1"/>
          </p:cNvSpPr>
          <p:nvPr>
            <p:ph type="ftr" sz="quarter" idx="17"/>
          </p:nvPr>
        </p:nvSpPr>
        <p:spPr/>
        <p:txBody>
          <a:bodyPr/>
          <a:lstStyle/>
          <a:p>
            <a:r>
              <a:rPr lang="en-GB"/>
              <a:t>Document title</a:t>
            </a:r>
            <a:endParaRPr lang="en-GB" dirty="0"/>
          </a:p>
        </p:txBody>
      </p:sp>
      <p:sp>
        <p:nvSpPr>
          <p:cNvPr id="7" name="Slide Number Placeholder 6">
            <a:extLst>
              <a:ext uri="{FF2B5EF4-FFF2-40B4-BE49-F238E27FC236}">
                <a16:creationId xmlns:a16="http://schemas.microsoft.com/office/drawing/2014/main" id="{73BC120B-7FC8-EBF7-A46F-30955FA7598A}"/>
              </a:ext>
            </a:extLst>
          </p:cNvPr>
          <p:cNvSpPr>
            <a:spLocks noGrp="1"/>
          </p:cNvSpPr>
          <p:nvPr>
            <p:ph type="sldNum" sz="quarter" idx="18"/>
          </p:nvPr>
        </p:nvSpPr>
        <p:spPr/>
        <p:txBody>
          <a:bodyPr/>
          <a:lstStyle/>
          <a:p>
            <a:r>
              <a:rPr lang="en-GB"/>
              <a:t>Page </a:t>
            </a:r>
            <a:fld id="{12F85B76-E480-4901-BAB3-25AC276908A3}" type="slidenum">
              <a:rPr lang="en-GB" smtClean="0"/>
              <a:pPr/>
              <a:t>‹#›</a:t>
            </a:fld>
            <a:endParaRPr lang="en-GB" dirty="0"/>
          </a:p>
        </p:txBody>
      </p:sp>
    </p:spTree>
    <p:extLst>
      <p:ext uri="{BB962C8B-B14F-4D97-AF65-F5344CB8AC3E}">
        <p14:creationId xmlns:p14="http://schemas.microsoft.com/office/powerpoint/2010/main" val="2307518007"/>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preserve="1" userDrawn="1">
  <p:cSld name="Title and 3 Text">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6B253D75-D37B-26DE-1E24-3909A732E4F7}"/>
              </a:ext>
            </a:extLst>
          </p:cNvPr>
          <p:cNvSpPr>
            <a:spLocks noGrp="1"/>
          </p:cNvSpPr>
          <p:nvPr>
            <p:ph type="body" sz="quarter" idx="13"/>
          </p:nvPr>
        </p:nvSpPr>
        <p:spPr>
          <a:xfrm>
            <a:off x="1833979" y="296671"/>
            <a:ext cx="7877391" cy="718968"/>
          </a:xfrm>
        </p:spPr>
        <p:txBody>
          <a:bodyPr/>
          <a:lstStyle>
            <a:lvl1pPr marL="0" indent="0">
              <a:spcBef>
                <a:spcPts val="0"/>
              </a:spcBef>
              <a:buNone/>
              <a:defRPr sz="1595" b="1" spc="-18" baseline="0">
                <a:solidFill>
                  <a:schemeClr val="tx1"/>
                </a:solidFill>
              </a:defRPr>
            </a:lvl1pPr>
            <a:lvl2pPr marL="0" indent="0">
              <a:spcBef>
                <a:spcPts val="0"/>
              </a:spcBef>
              <a:buNone/>
              <a:defRPr sz="1595" spc="-18" baseline="0">
                <a:solidFill>
                  <a:schemeClr val="tx1"/>
                </a:solidFill>
              </a:defRPr>
            </a:lvl2pPr>
            <a:lvl3pPr marL="446494" indent="0">
              <a:buNone/>
              <a:defRPr>
                <a:solidFill>
                  <a:srgbClr val="FF0000"/>
                </a:solidFill>
              </a:defRPr>
            </a:lvl3pPr>
            <a:lvl4pPr marL="574063" indent="0">
              <a:buNone/>
              <a:defRPr>
                <a:solidFill>
                  <a:srgbClr val="FF0000"/>
                </a:solidFill>
              </a:defRPr>
            </a:lvl4pPr>
            <a:lvl5pPr marL="701633" indent="0">
              <a:buNone/>
              <a:defRPr>
                <a:solidFill>
                  <a:srgbClr val="FF0000"/>
                </a:solidFill>
              </a:defRPr>
            </a:lvl5pPr>
          </a:lstStyle>
          <a:p>
            <a:pPr lvl="0"/>
            <a:r>
              <a:rPr lang="en-US"/>
              <a:t>Click to edit Master text styles</a:t>
            </a:r>
          </a:p>
          <a:p>
            <a:pPr lvl="1"/>
            <a:r>
              <a:rPr lang="en-US"/>
              <a:t>Second level</a:t>
            </a:r>
          </a:p>
        </p:txBody>
      </p:sp>
      <p:sp>
        <p:nvSpPr>
          <p:cNvPr id="13" name="Text Placeholder 12">
            <a:extLst>
              <a:ext uri="{FF2B5EF4-FFF2-40B4-BE49-F238E27FC236}">
                <a16:creationId xmlns:a16="http://schemas.microsoft.com/office/drawing/2014/main" id="{C12BDEA3-88A9-630F-7AED-DC9B8F8B8A1C}"/>
              </a:ext>
            </a:extLst>
          </p:cNvPr>
          <p:cNvSpPr>
            <a:spLocks noGrp="1"/>
          </p:cNvSpPr>
          <p:nvPr>
            <p:ph type="body" sz="quarter" idx="14"/>
          </p:nvPr>
        </p:nvSpPr>
        <p:spPr>
          <a:xfrm>
            <a:off x="1833980" y="1656131"/>
            <a:ext cx="2651113" cy="4077584"/>
          </a:xfrm>
        </p:spPr>
        <p:txBody>
          <a:bodyPr/>
          <a:lstStyle>
            <a:lvl1pPr marL="0" indent="0">
              <a:spcBef>
                <a:spcPts val="1063"/>
              </a:spcBef>
              <a:buNone/>
              <a:defRPr sz="1152" spc="-18" baseline="0">
                <a:solidFill>
                  <a:schemeClr val="tx1"/>
                </a:solidFill>
              </a:defRPr>
            </a:lvl1pPr>
            <a:lvl2pPr marL="159462" indent="-159462">
              <a:spcBef>
                <a:spcPts val="1063"/>
              </a:spcBef>
              <a:defRPr sz="1152" spc="-18" baseline="0">
                <a:solidFill>
                  <a:schemeClr val="tx1"/>
                </a:solidFill>
              </a:defRPr>
            </a:lvl2pPr>
            <a:lvl3pPr marL="287032" indent="-127570">
              <a:spcBef>
                <a:spcPts val="886"/>
              </a:spcBef>
              <a:defRPr sz="974">
                <a:solidFill>
                  <a:schemeClr val="tx1"/>
                </a:solidFill>
              </a:defRPr>
            </a:lvl3pPr>
            <a:lvl4pPr marL="382709" indent="-95677">
              <a:spcBef>
                <a:spcPts val="709"/>
              </a:spcBef>
              <a:defRPr sz="797">
                <a:solidFill>
                  <a:schemeClr val="tx1"/>
                </a:solidFill>
              </a:defRPr>
            </a:lvl4pPr>
            <a:lvl5pPr marL="478386" indent="-95677">
              <a:spcBef>
                <a:spcPts val="709"/>
              </a:spcBef>
              <a:defRPr sz="797">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8" name="Text Placeholder 12">
            <a:extLst>
              <a:ext uri="{FF2B5EF4-FFF2-40B4-BE49-F238E27FC236}">
                <a16:creationId xmlns:a16="http://schemas.microsoft.com/office/drawing/2014/main" id="{734942F8-3EF7-73CD-A922-D58F58BE88ED}"/>
              </a:ext>
            </a:extLst>
          </p:cNvPr>
          <p:cNvSpPr>
            <a:spLocks noGrp="1"/>
          </p:cNvSpPr>
          <p:nvPr>
            <p:ph type="body" sz="quarter" idx="15"/>
          </p:nvPr>
        </p:nvSpPr>
        <p:spPr>
          <a:xfrm>
            <a:off x="4819821" y="1656131"/>
            <a:ext cx="2651113" cy="4077584"/>
          </a:xfrm>
        </p:spPr>
        <p:txBody>
          <a:bodyPr/>
          <a:lstStyle>
            <a:lvl1pPr marL="0" indent="0">
              <a:spcBef>
                <a:spcPts val="1063"/>
              </a:spcBef>
              <a:buNone/>
              <a:defRPr sz="1152" spc="-18" baseline="0">
                <a:solidFill>
                  <a:schemeClr val="tx1"/>
                </a:solidFill>
              </a:defRPr>
            </a:lvl1pPr>
            <a:lvl2pPr marL="159462" indent="-159462">
              <a:spcBef>
                <a:spcPts val="1063"/>
              </a:spcBef>
              <a:defRPr sz="1152" spc="-18" baseline="0">
                <a:solidFill>
                  <a:schemeClr val="tx1"/>
                </a:solidFill>
              </a:defRPr>
            </a:lvl2pPr>
            <a:lvl3pPr marL="287032" indent="-127570">
              <a:spcBef>
                <a:spcPts val="886"/>
              </a:spcBef>
              <a:defRPr sz="974">
                <a:solidFill>
                  <a:schemeClr val="tx1"/>
                </a:solidFill>
              </a:defRPr>
            </a:lvl3pPr>
            <a:lvl4pPr marL="382709" indent="-95677">
              <a:spcBef>
                <a:spcPts val="709"/>
              </a:spcBef>
              <a:defRPr sz="797">
                <a:solidFill>
                  <a:schemeClr val="tx1"/>
                </a:solidFill>
              </a:defRPr>
            </a:lvl4pPr>
            <a:lvl5pPr marL="478386" indent="-95677">
              <a:spcBef>
                <a:spcPts val="709"/>
              </a:spcBef>
              <a:defRPr sz="797">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0" name="Text Placeholder 12">
            <a:extLst>
              <a:ext uri="{FF2B5EF4-FFF2-40B4-BE49-F238E27FC236}">
                <a16:creationId xmlns:a16="http://schemas.microsoft.com/office/drawing/2014/main" id="{5EB41658-7BFA-2D0F-EAD0-687DDC90EB83}"/>
              </a:ext>
            </a:extLst>
          </p:cNvPr>
          <p:cNvSpPr>
            <a:spLocks noGrp="1"/>
          </p:cNvSpPr>
          <p:nvPr>
            <p:ph type="body" sz="quarter" idx="16"/>
          </p:nvPr>
        </p:nvSpPr>
        <p:spPr>
          <a:xfrm>
            <a:off x="7805661" y="1656131"/>
            <a:ext cx="2651113" cy="4077584"/>
          </a:xfrm>
        </p:spPr>
        <p:txBody>
          <a:bodyPr/>
          <a:lstStyle>
            <a:lvl1pPr marL="0" indent="0">
              <a:spcBef>
                <a:spcPts val="1063"/>
              </a:spcBef>
              <a:buNone/>
              <a:defRPr sz="1152" spc="-18" baseline="0">
                <a:solidFill>
                  <a:schemeClr val="tx1"/>
                </a:solidFill>
              </a:defRPr>
            </a:lvl1pPr>
            <a:lvl2pPr marL="159462" indent="-159462">
              <a:spcBef>
                <a:spcPts val="1063"/>
              </a:spcBef>
              <a:defRPr sz="1152" spc="-18" baseline="0">
                <a:solidFill>
                  <a:schemeClr val="tx1"/>
                </a:solidFill>
              </a:defRPr>
            </a:lvl2pPr>
            <a:lvl3pPr marL="287032" indent="-127570">
              <a:spcBef>
                <a:spcPts val="886"/>
              </a:spcBef>
              <a:defRPr sz="974">
                <a:solidFill>
                  <a:schemeClr val="tx1"/>
                </a:solidFill>
              </a:defRPr>
            </a:lvl3pPr>
            <a:lvl4pPr marL="382709" indent="-95677">
              <a:spcBef>
                <a:spcPts val="709"/>
              </a:spcBef>
              <a:defRPr sz="797">
                <a:solidFill>
                  <a:schemeClr val="tx1"/>
                </a:solidFill>
              </a:defRPr>
            </a:lvl4pPr>
            <a:lvl5pPr marL="478386" indent="-95677">
              <a:spcBef>
                <a:spcPts val="709"/>
              </a:spcBef>
              <a:defRPr sz="797">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 name="Date Placeholder 1">
            <a:extLst>
              <a:ext uri="{FF2B5EF4-FFF2-40B4-BE49-F238E27FC236}">
                <a16:creationId xmlns:a16="http://schemas.microsoft.com/office/drawing/2014/main" id="{27E87D07-8617-0E31-0A91-39338ED9674B}"/>
              </a:ext>
            </a:extLst>
          </p:cNvPr>
          <p:cNvSpPr>
            <a:spLocks noGrp="1"/>
          </p:cNvSpPr>
          <p:nvPr>
            <p:ph type="dt" sz="half" idx="17"/>
          </p:nvPr>
        </p:nvSpPr>
        <p:spPr/>
        <p:txBody>
          <a:bodyPr/>
          <a:lstStyle/>
          <a:p>
            <a:r>
              <a:rPr lang="en-US"/>
              <a:t>November 2022</a:t>
            </a:r>
            <a:endParaRPr lang="en-GB" dirty="0"/>
          </a:p>
        </p:txBody>
      </p:sp>
      <p:sp>
        <p:nvSpPr>
          <p:cNvPr id="3" name="Footer Placeholder 2">
            <a:extLst>
              <a:ext uri="{FF2B5EF4-FFF2-40B4-BE49-F238E27FC236}">
                <a16:creationId xmlns:a16="http://schemas.microsoft.com/office/drawing/2014/main" id="{62B896A9-8084-769B-CD42-EB77E47B0AEB}"/>
              </a:ext>
            </a:extLst>
          </p:cNvPr>
          <p:cNvSpPr>
            <a:spLocks noGrp="1"/>
          </p:cNvSpPr>
          <p:nvPr>
            <p:ph type="ftr" sz="quarter" idx="18"/>
          </p:nvPr>
        </p:nvSpPr>
        <p:spPr/>
        <p:txBody>
          <a:bodyPr/>
          <a:lstStyle/>
          <a:p>
            <a:r>
              <a:rPr lang="en-GB"/>
              <a:t>Document title</a:t>
            </a:r>
            <a:endParaRPr lang="en-GB" dirty="0"/>
          </a:p>
        </p:txBody>
      </p:sp>
      <p:sp>
        <p:nvSpPr>
          <p:cNvPr id="7" name="Slide Number Placeholder 6">
            <a:extLst>
              <a:ext uri="{FF2B5EF4-FFF2-40B4-BE49-F238E27FC236}">
                <a16:creationId xmlns:a16="http://schemas.microsoft.com/office/drawing/2014/main" id="{10427673-8F8E-3796-25F9-C8BEA37D0B7A}"/>
              </a:ext>
            </a:extLst>
          </p:cNvPr>
          <p:cNvSpPr>
            <a:spLocks noGrp="1"/>
          </p:cNvSpPr>
          <p:nvPr>
            <p:ph type="sldNum" sz="quarter" idx="19"/>
          </p:nvPr>
        </p:nvSpPr>
        <p:spPr/>
        <p:txBody>
          <a:bodyPr/>
          <a:lstStyle/>
          <a:p>
            <a:r>
              <a:rPr lang="en-GB"/>
              <a:t>Page </a:t>
            </a:r>
            <a:fld id="{12F85B76-E480-4901-BAB3-25AC276908A3}" type="slidenum">
              <a:rPr lang="en-GB" smtClean="0"/>
              <a:pPr/>
              <a:t>‹#›</a:t>
            </a:fld>
            <a:endParaRPr lang="en-GB" dirty="0"/>
          </a:p>
        </p:txBody>
      </p:sp>
    </p:spTree>
    <p:extLst>
      <p:ext uri="{BB962C8B-B14F-4D97-AF65-F5344CB8AC3E}">
        <p14:creationId xmlns:p14="http://schemas.microsoft.com/office/powerpoint/2010/main" val="3961009112"/>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preserve="1" userDrawn="1">
  <p:cSld name="Title and 4 Text">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6B253D75-D37B-26DE-1E24-3909A732E4F7}"/>
              </a:ext>
            </a:extLst>
          </p:cNvPr>
          <p:cNvSpPr>
            <a:spLocks noGrp="1"/>
          </p:cNvSpPr>
          <p:nvPr>
            <p:ph type="body" sz="quarter" idx="13"/>
          </p:nvPr>
        </p:nvSpPr>
        <p:spPr>
          <a:xfrm>
            <a:off x="1833979" y="296671"/>
            <a:ext cx="7877391" cy="718968"/>
          </a:xfrm>
        </p:spPr>
        <p:txBody>
          <a:bodyPr/>
          <a:lstStyle>
            <a:lvl1pPr marL="0" indent="0">
              <a:spcBef>
                <a:spcPts val="0"/>
              </a:spcBef>
              <a:buNone/>
              <a:defRPr sz="1595" b="1" spc="-18" baseline="0">
                <a:solidFill>
                  <a:schemeClr val="tx1"/>
                </a:solidFill>
              </a:defRPr>
            </a:lvl1pPr>
            <a:lvl2pPr marL="0" indent="0">
              <a:spcBef>
                <a:spcPts val="0"/>
              </a:spcBef>
              <a:buNone/>
              <a:defRPr sz="1595" spc="-18" baseline="0">
                <a:solidFill>
                  <a:schemeClr val="tx1"/>
                </a:solidFill>
              </a:defRPr>
            </a:lvl2pPr>
            <a:lvl3pPr marL="446494" indent="0">
              <a:buNone/>
              <a:defRPr>
                <a:solidFill>
                  <a:srgbClr val="FF0000"/>
                </a:solidFill>
              </a:defRPr>
            </a:lvl3pPr>
            <a:lvl4pPr marL="574063" indent="0">
              <a:buNone/>
              <a:defRPr>
                <a:solidFill>
                  <a:srgbClr val="FF0000"/>
                </a:solidFill>
              </a:defRPr>
            </a:lvl4pPr>
            <a:lvl5pPr marL="701633" indent="0">
              <a:buNone/>
              <a:defRPr>
                <a:solidFill>
                  <a:srgbClr val="FF0000"/>
                </a:solidFill>
              </a:defRPr>
            </a:lvl5pPr>
          </a:lstStyle>
          <a:p>
            <a:pPr lvl="0"/>
            <a:r>
              <a:rPr lang="en-US"/>
              <a:t>Click to edit Master text styles</a:t>
            </a:r>
          </a:p>
          <a:p>
            <a:pPr lvl="1"/>
            <a:r>
              <a:rPr lang="en-US"/>
              <a:t>Second level</a:t>
            </a:r>
          </a:p>
        </p:txBody>
      </p:sp>
      <p:sp>
        <p:nvSpPr>
          <p:cNvPr id="13" name="Text Placeholder 12">
            <a:extLst>
              <a:ext uri="{FF2B5EF4-FFF2-40B4-BE49-F238E27FC236}">
                <a16:creationId xmlns:a16="http://schemas.microsoft.com/office/drawing/2014/main" id="{C12BDEA3-88A9-630F-7AED-DC9B8F8B8A1C}"/>
              </a:ext>
            </a:extLst>
          </p:cNvPr>
          <p:cNvSpPr>
            <a:spLocks noGrp="1"/>
          </p:cNvSpPr>
          <p:nvPr>
            <p:ph type="body" sz="quarter" idx="14"/>
          </p:nvPr>
        </p:nvSpPr>
        <p:spPr>
          <a:xfrm>
            <a:off x="1833981" y="1656131"/>
            <a:ext cx="1908519" cy="4077584"/>
          </a:xfrm>
        </p:spPr>
        <p:txBody>
          <a:bodyPr/>
          <a:lstStyle>
            <a:lvl1pPr marL="0" indent="0">
              <a:spcBef>
                <a:spcPts val="1063"/>
              </a:spcBef>
              <a:buNone/>
              <a:defRPr sz="1152" spc="-18" baseline="0">
                <a:solidFill>
                  <a:schemeClr val="tx1"/>
                </a:solidFill>
              </a:defRPr>
            </a:lvl1pPr>
            <a:lvl2pPr marL="159462" indent="-159462">
              <a:spcBef>
                <a:spcPts val="1063"/>
              </a:spcBef>
              <a:defRPr sz="1152" spc="-18" baseline="0">
                <a:solidFill>
                  <a:schemeClr val="tx1"/>
                </a:solidFill>
              </a:defRPr>
            </a:lvl2pPr>
            <a:lvl3pPr marL="287032" indent="-127570">
              <a:spcBef>
                <a:spcPts val="886"/>
              </a:spcBef>
              <a:defRPr sz="974">
                <a:solidFill>
                  <a:schemeClr val="tx1"/>
                </a:solidFill>
              </a:defRPr>
            </a:lvl3pPr>
            <a:lvl4pPr marL="382709" indent="-95677">
              <a:spcBef>
                <a:spcPts val="709"/>
              </a:spcBef>
              <a:defRPr sz="797">
                <a:solidFill>
                  <a:schemeClr val="tx1"/>
                </a:solidFill>
              </a:defRPr>
            </a:lvl4pPr>
            <a:lvl5pPr marL="478386" indent="-95677">
              <a:spcBef>
                <a:spcPts val="709"/>
              </a:spcBef>
              <a:defRPr sz="797">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9" name="Text Placeholder 12">
            <a:extLst>
              <a:ext uri="{FF2B5EF4-FFF2-40B4-BE49-F238E27FC236}">
                <a16:creationId xmlns:a16="http://schemas.microsoft.com/office/drawing/2014/main" id="{02E17317-8CB0-94C4-170F-F18397F46684}"/>
              </a:ext>
            </a:extLst>
          </p:cNvPr>
          <p:cNvSpPr>
            <a:spLocks noGrp="1"/>
          </p:cNvSpPr>
          <p:nvPr>
            <p:ph type="body" sz="quarter" idx="15"/>
          </p:nvPr>
        </p:nvSpPr>
        <p:spPr>
          <a:xfrm>
            <a:off x="4072893" y="1656131"/>
            <a:ext cx="1908519" cy="4077584"/>
          </a:xfrm>
        </p:spPr>
        <p:txBody>
          <a:bodyPr/>
          <a:lstStyle>
            <a:lvl1pPr marL="0" indent="0">
              <a:spcBef>
                <a:spcPts val="1063"/>
              </a:spcBef>
              <a:buNone/>
              <a:defRPr sz="1152" spc="-18" baseline="0">
                <a:solidFill>
                  <a:schemeClr val="tx1"/>
                </a:solidFill>
              </a:defRPr>
            </a:lvl1pPr>
            <a:lvl2pPr marL="159462" indent="-159462">
              <a:spcBef>
                <a:spcPts val="1063"/>
              </a:spcBef>
              <a:defRPr sz="1152" spc="-18" baseline="0">
                <a:solidFill>
                  <a:schemeClr val="tx1"/>
                </a:solidFill>
              </a:defRPr>
            </a:lvl2pPr>
            <a:lvl3pPr marL="287032" indent="-127570">
              <a:spcBef>
                <a:spcPts val="886"/>
              </a:spcBef>
              <a:defRPr sz="974">
                <a:solidFill>
                  <a:schemeClr val="tx1"/>
                </a:solidFill>
              </a:defRPr>
            </a:lvl3pPr>
            <a:lvl4pPr marL="382709" indent="-95677">
              <a:spcBef>
                <a:spcPts val="709"/>
              </a:spcBef>
              <a:defRPr sz="797">
                <a:solidFill>
                  <a:schemeClr val="tx1"/>
                </a:solidFill>
              </a:defRPr>
            </a:lvl4pPr>
            <a:lvl5pPr marL="478386" indent="-95677">
              <a:spcBef>
                <a:spcPts val="709"/>
              </a:spcBef>
              <a:defRPr sz="797">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2" name="Text Placeholder 12">
            <a:extLst>
              <a:ext uri="{FF2B5EF4-FFF2-40B4-BE49-F238E27FC236}">
                <a16:creationId xmlns:a16="http://schemas.microsoft.com/office/drawing/2014/main" id="{93293A44-CC9F-799F-5F6F-1EF738390C19}"/>
              </a:ext>
            </a:extLst>
          </p:cNvPr>
          <p:cNvSpPr>
            <a:spLocks noGrp="1"/>
          </p:cNvSpPr>
          <p:nvPr>
            <p:ph type="body" sz="quarter" idx="16"/>
          </p:nvPr>
        </p:nvSpPr>
        <p:spPr>
          <a:xfrm>
            <a:off x="6311805" y="1656131"/>
            <a:ext cx="1908519" cy="4077584"/>
          </a:xfrm>
        </p:spPr>
        <p:txBody>
          <a:bodyPr/>
          <a:lstStyle>
            <a:lvl1pPr marL="0" indent="0">
              <a:spcBef>
                <a:spcPts val="1063"/>
              </a:spcBef>
              <a:buNone/>
              <a:defRPr sz="1152" spc="-18" baseline="0">
                <a:solidFill>
                  <a:schemeClr val="tx1"/>
                </a:solidFill>
              </a:defRPr>
            </a:lvl1pPr>
            <a:lvl2pPr marL="159462" indent="-159462">
              <a:spcBef>
                <a:spcPts val="1063"/>
              </a:spcBef>
              <a:defRPr sz="1152" spc="-18" baseline="0">
                <a:solidFill>
                  <a:schemeClr val="tx1"/>
                </a:solidFill>
              </a:defRPr>
            </a:lvl2pPr>
            <a:lvl3pPr marL="287032" indent="-127570">
              <a:spcBef>
                <a:spcPts val="886"/>
              </a:spcBef>
              <a:defRPr sz="974">
                <a:solidFill>
                  <a:schemeClr val="tx1"/>
                </a:solidFill>
              </a:defRPr>
            </a:lvl3pPr>
            <a:lvl4pPr marL="382709" indent="-95677">
              <a:spcBef>
                <a:spcPts val="709"/>
              </a:spcBef>
              <a:defRPr sz="797">
                <a:solidFill>
                  <a:schemeClr val="tx1"/>
                </a:solidFill>
              </a:defRPr>
            </a:lvl4pPr>
            <a:lvl5pPr marL="478386" indent="-95677">
              <a:spcBef>
                <a:spcPts val="709"/>
              </a:spcBef>
              <a:defRPr sz="797">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4" name="Text Placeholder 12">
            <a:extLst>
              <a:ext uri="{FF2B5EF4-FFF2-40B4-BE49-F238E27FC236}">
                <a16:creationId xmlns:a16="http://schemas.microsoft.com/office/drawing/2014/main" id="{A12C21D1-A680-4C05-1A3A-0A5A04274BA4}"/>
              </a:ext>
            </a:extLst>
          </p:cNvPr>
          <p:cNvSpPr>
            <a:spLocks noGrp="1"/>
          </p:cNvSpPr>
          <p:nvPr>
            <p:ph type="body" sz="quarter" idx="17"/>
          </p:nvPr>
        </p:nvSpPr>
        <p:spPr>
          <a:xfrm>
            <a:off x="8550717" y="1656131"/>
            <a:ext cx="1908519" cy="4077584"/>
          </a:xfrm>
        </p:spPr>
        <p:txBody>
          <a:bodyPr/>
          <a:lstStyle>
            <a:lvl1pPr marL="0" indent="0">
              <a:spcBef>
                <a:spcPts val="1063"/>
              </a:spcBef>
              <a:buNone/>
              <a:defRPr sz="1152" spc="-18" baseline="0">
                <a:solidFill>
                  <a:schemeClr val="tx1"/>
                </a:solidFill>
              </a:defRPr>
            </a:lvl1pPr>
            <a:lvl2pPr marL="159462" indent="-159462">
              <a:spcBef>
                <a:spcPts val="1063"/>
              </a:spcBef>
              <a:defRPr sz="1152" spc="-18" baseline="0">
                <a:solidFill>
                  <a:schemeClr val="tx1"/>
                </a:solidFill>
              </a:defRPr>
            </a:lvl2pPr>
            <a:lvl3pPr marL="287032" indent="-127570">
              <a:spcBef>
                <a:spcPts val="886"/>
              </a:spcBef>
              <a:defRPr sz="974">
                <a:solidFill>
                  <a:schemeClr val="tx1"/>
                </a:solidFill>
              </a:defRPr>
            </a:lvl3pPr>
            <a:lvl4pPr marL="382709" indent="-95677">
              <a:spcBef>
                <a:spcPts val="709"/>
              </a:spcBef>
              <a:defRPr sz="797">
                <a:solidFill>
                  <a:schemeClr val="tx1"/>
                </a:solidFill>
              </a:defRPr>
            </a:lvl4pPr>
            <a:lvl5pPr marL="478386" indent="-95677">
              <a:spcBef>
                <a:spcPts val="709"/>
              </a:spcBef>
              <a:defRPr sz="797">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 name="Date Placeholder 1">
            <a:extLst>
              <a:ext uri="{FF2B5EF4-FFF2-40B4-BE49-F238E27FC236}">
                <a16:creationId xmlns:a16="http://schemas.microsoft.com/office/drawing/2014/main" id="{C3730D7D-B2A4-280F-9488-6FEC15890EDF}"/>
              </a:ext>
            </a:extLst>
          </p:cNvPr>
          <p:cNvSpPr>
            <a:spLocks noGrp="1"/>
          </p:cNvSpPr>
          <p:nvPr>
            <p:ph type="dt" sz="half" idx="18"/>
          </p:nvPr>
        </p:nvSpPr>
        <p:spPr/>
        <p:txBody>
          <a:bodyPr/>
          <a:lstStyle/>
          <a:p>
            <a:r>
              <a:rPr lang="en-US"/>
              <a:t>November 2022</a:t>
            </a:r>
            <a:endParaRPr lang="en-GB" dirty="0"/>
          </a:p>
        </p:txBody>
      </p:sp>
      <p:sp>
        <p:nvSpPr>
          <p:cNvPr id="3" name="Footer Placeholder 2">
            <a:extLst>
              <a:ext uri="{FF2B5EF4-FFF2-40B4-BE49-F238E27FC236}">
                <a16:creationId xmlns:a16="http://schemas.microsoft.com/office/drawing/2014/main" id="{5D35D780-AD19-F013-6723-80F32043A3A3}"/>
              </a:ext>
            </a:extLst>
          </p:cNvPr>
          <p:cNvSpPr>
            <a:spLocks noGrp="1"/>
          </p:cNvSpPr>
          <p:nvPr>
            <p:ph type="ftr" sz="quarter" idx="19"/>
          </p:nvPr>
        </p:nvSpPr>
        <p:spPr/>
        <p:txBody>
          <a:bodyPr/>
          <a:lstStyle/>
          <a:p>
            <a:r>
              <a:rPr lang="en-GB"/>
              <a:t>Document title</a:t>
            </a:r>
            <a:endParaRPr lang="en-GB" dirty="0"/>
          </a:p>
        </p:txBody>
      </p:sp>
      <p:sp>
        <p:nvSpPr>
          <p:cNvPr id="7" name="Slide Number Placeholder 6">
            <a:extLst>
              <a:ext uri="{FF2B5EF4-FFF2-40B4-BE49-F238E27FC236}">
                <a16:creationId xmlns:a16="http://schemas.microsoft.com/office/drawing/2014/main" id="{5287680F-A47F-B10C-EBAC-A4261A334FCB}"/>
              </a:ext>
            </a:extLst>
          </p:cNvPr>
          <p:cNvSpPr>
            <a:spLocks noGrp="1"/>
          </p:cNvSpPr>
          <p:nvPr>
            <p:ph type="sldNum" sz="quarter" idx="20"/>
          </p:nvPr>
        </p:nvSpPr>
        <p:spPr/>
        <p:txBody>
          <a:bodyPr/>
          <a:lstStyle/>
          <a:p>
            <a:r>
              <a:rPr lang="en-GB"/>
              <a:t>Page </a:t>
            </a:r>
            <a:fld id="{12F85B76-E480-4901-BAB3-25AC276908A3}" type="slidenum">
              <a:rPr lang="en-GB" smtClean="0"/>
              <a:pPr/>
              <a:t>‹#›</a:t>
            </a:fld>
            <a:endParaRPr lang="en-GB" dirty="0"/>
          </a:p>
        </p:txBody>
      </p:sp>
    </p:spTree>
    <p:extLst>
      <p:ext uri="{BB962C8B-B14F-4D97-AF65-F5344CB8AC3E}">
        <p14:creationId xmlns:p14="http://schemas.microsoft.com/office/powerpoint/2010/main" val="410778562"/>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preserve="1" userDrawn="1">
  <p:cSld name="Title, Image Right and Text Left">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6B253D75-D37B-26DE-1E24-3909A732E4F7}"/>
              </a:ext>
            </a:extLst>
          </p:cNvPr>
          <p:cNvSpPr>
            <a:spLocks noGrp="1"/>
          </p:cNvSpPr>
          <p:nvPr>
            <p:ph type="body" sz="quarter" idx="13"/>
          </p:nvPr>
        </p:nvSpPr>
        <p:spPr>
          <a:xfrm>
            <a:off x="1833979" y="296671"/>
            <a:ext cx="7877391" cy="718968"/>
          </a:xfrm>
        </p:spPr>
        <p:txBody>
          <a:bodyPr/>
          <a:lstStyle>
            <a:lvl1pPr marL="0" indent="0">
              <a:spcBef>
                <a:spcPts val="0"/>
              </a:spcBef>
              <a:buNone/>
              <a:defRPr sz="1595" b="1" spc="-18" baseline="0">
                <a:solidFill>
                  <a:schemeClr val="tx1"/>
                </a:solidFill>
              </a:defRPr>
            </a:lvl1pPr>
            <a:lvl2pPr marL="0" indent="0">
              <a:spcBef>
                <a:spcPts val="0"/>
              </a:spcBef>
              <a:buNone/>
              <a:defRPr sz="1595" spc="-18" baseline="0">
                <a:solidFill>
                  <a:schemeClr val="tx1"/>
                </a:solidFill>
              </a:defRPr>
            </a:lvl2pPr>
            <a:lvl3pPr marL="446494" indent="0">
              <a:buNone/>
              <a:defRPr>
                <a:solidFill>
                  <a:srgbClr val="FF0000"/>
                </a:solidFill>
              </a:defRPr>
            </a:lvl3pPr>
            <a:lvl4pPr marL="574063" indent="0">
              <a:buNone/>
              <a:defRPr>
                <a:solidFill>
                  <a:srgbClr val="FF0000"/>
                </a:solidFill>
              </a:defRPr>
            </a:lvl4pPr>
            <a:lvl5pPr marL="701633" indent="0">
              <a:buNone/>
              <a:defRPr>
                <a:solidFill>
                  <a:srgbClr val="FF0000"/>
                </a:solidFill>
              </a:defRPr>
            </a:lvl5pPr>
          </a:lstStyle>
          <a:p>
            <a:pPr lvl="0"/>
            <a:r>
              <a:rPr lang="en-US"/>
              <a:t>Click to edit Master text styles</a:t>
            </a:r>
          </a:p>
          <a:p>
            <a:pPr lvl="1"/>
            <a:r>
              <a:rPr lang="en-US"/>
              <a:t>Second level</a:t>
            </a:r>
          </a:p>
        </p:txBody>
      </p:sp>
      <p:sp>
        <p:nvSpPr>
          <p:cNvPr id="9" name="Text Placeholder 12">
            <a:extLst>
              <a:ext uri="{FF2B5EF4-FFF2-40B4-BE49-F238E27FC236}">
                <a16:creationId xmlns:a16="http://schemas.microsoft.com/office/drawing/2014/main" id="{5E065CB7-129B-EDC3-A831-00E8925B4250}"/>
              </a:ext>
            </a:extLst>
          </p:cNvPr>
          <p:cNvSpPr>
            <a:spLocks noGrp="1"/>
          </p:cNvSpPr>
          <p:nvPr>
            <p:ph type="body" sz="quarter" idx="15"/>
          </p:nvPr>
        </p:nvSpPr>
        <p:spPr>
          <a:xfrm>
            <a:off x="6316259" y="1645581"/>
            <a:ext cx="4144737" cy="4088133"/>
          </a:xfrm>
        </p:spPr>
        <p:txBody>
          <a:bodyPr/>
          <a:lstStyle>
            <a:lvl1pPr marL="0" indent="0">
              <a:spcBef>
                <a:spcPts val="1240"/>
              </a:spcBef>
              <a:buNone/>
              <a:defRPr sz="1595" spc="-18" baseline="0">
                <a:solidFill>
                  <a:schemeClr val="tx1"/>
                </a:solidFill>
              </a:defRPr>
            </a:lvl1pPr>
            <a:lvl2pPr marL="159462" indent="-159462">
              <a:spcBef>
                <a:spcPts val="1240"/>
              </a:spcBef>
              <a:defRPr sz="1595" spc="-18" baseline="0">
                <a:solidFill>
                  <a:schemeClr val="tx1"/>
                </a:solidFill>
              </a:defRPr>
            </a:lvl2pPr>
            <a:lvl3pPr marL="0" indent="0">
              <a:spcBef>
                <a:spcPts val="1063"/>
              </a:spcBef>
              <a:buNone/>
              <a:defRPr sz="1152" spc="-18" baseline="0">
                <a:solidFill>
                  <a:schemeClr val="tx1"/>
                </a:solidFill>
              </a:defRPr>
            </a:lvl3pPr>
            <a:lvl4pPr marL="159462" indent="-159462">
              <a:spcBef>
                <a:spcPts val="1063"/>
              </a:spcBef>
              <a:defRPr sz="1152">
                <a:solidFill>
                  <a:schemeClr val="tx1"/>
                </a:solidFill>
              </a:defRPr>
            </a:lvl4pPr>
            <a:lvl5pPr marL="287032" indent="-127570">
              <a:spcBef>
                <a:spcPts val="886"/>
              </a:spcBef>
              <a:defRPr sz="974">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3" name="Picture Placeholder 2">
            <a:extLst>
              <a:ext uri="{FF2B5EF4-FFF2-40B4-BE49-F238E27FC236}">
                <a16:creationId xmlns:a16="http://schemas.microsoft.com/office/drawing/2014/main" id="{538B7F99-C3B5-1292-090A-2607CEAACD72}"/>
              </a:ext>
            </a:extLst>
          </p:cNvPr>
          <p:cNvSpPr>
            <a:spLocks noGrp="1"/>
          </p:cNvSpPr>
          <p:nvPr>
            <p:ph type="pic" sz="quarter" idx="16"/>
          </p:nvPr>
        </p:nvSpPr>
        <p:spPr>
          <a:xfrm>
            <a:off x="1833980" y="1688042"/>
            <a:ext cx="4144737" cy="4045673"/>
          </a:xfrm>
        </p:spPr>
        <p:txBody>
          <a:bodyPr/>
          <a:lstStyle>
            <a:lvl1pPr>
              <a:defRPr sz="974"/>
            </a:lvl1pPr>
          </a:lstStyle>
          <a:p>
            <a:r>
              <a:rPr lang="en-US"/>
              <a:t>Click icon to add picture</a:t>
            </a:r>
            <a:endParaRPr lang="en-GB"/>
          </a:p>
        </p:txBody>
      </p:sp>
      <p:sp>
        <p:nvSpPr>
          <p:cNvPr id="2" name="Date Placeholder 1">
            <a:extLst>
              <a:ext uri="{FF2B5EF4-FFF2-40B4-BE49-F238E27FC236}">
                <a16:creationId xmlns:a16="http://schemas.microsoft.com/office/drawing/2014/main" id="{AF0B506C-38CD-9CC1-BC48-5C7B320293EF}"/>
              </a:ext>
            </a:extLst>
          </p:cNvPr>
          <p:cNvSpPr>
            <a:spLocks noGrp="1"/>
          </p:cNvSpPr>
          <p:nvPr>
            <p:ph type="dt" sz="half" idx="17"/>
          </p:nvPr>
        </p:nvSpPr>
        <p:spPr/>
        <p:txBody>
          <a:bodyPr/>
          <a:lstStyle/>
          <a:p>
            <a:r>
              <a:rPr lang="en-US"/>
              <a:t>November 2022</a:t>
            </a:r>
            <a:endParaRPr lang="en-GB" dirty="0"/>
          </a:p>
        </p:txBody>
      </p:sp>
      <p:sp>
        <p:nvSpPr>
          <p:cNvPr id="7" name="Footer Placeholder 6">
            <a:extLst>
              <a:ext uri="{FF2B5EF4-FFF2-40B4-BE49-F238E27FC236}">
                <a16:creationId xmlns:a16="http://schemas.microsoft.com/office/drawing/2014/main" id="{50328489-1DE4-811B-DB8A-477E908EF8C0}"/>
              </a:ext>
            </a:extLst>
          </p:cNvPr>
          <p:cNvSpPr>
            <a:spLocks noGrp="1"/>
          </p:cNvSpPr>
          <p:nvPr>
            <p:ph type="ftr" sz="quarter" idx="18"/>
          </p:nvPr>
        </p:nvSpPr>
        <p:spPr/>
        <p:txBody>
          <a:bodyPr/>
          <a:lstStyle/>
          <a:p>
            <a:r>
              <a:rPr lang="en-GB"/>
              <a:t>Document title</a:t>
            </a:r>
            <a:endParaRPr lang="en-GB" dirty="0"/>
          </a:p>
        </p:txBody>
      </p:sp>
      <p:sp>
        <p:nvSpPr>
          <p:cNvPr id="8" name="Slide Number Placeholder 7">
            <a:extLst>
              <a:ext uri="{FF2B5EF4-FFF2-40B4-BE49-F238E27FC236}">
                <a16:creationId xmlns:a16="http://schemas.microsoft.com/office/drawing/2014/main" id="{29698419-77AB-8E2C-5AC2-8C8C3D839D4D}"/>
              </a:ext>
            </a:extLst>
          </p:cNvPr>
          <p:cNvSpPr>
            <a:spLocks noGrp="1"/>
          </p:cNvSpPr>
          <p:nvPr>
            <p:ph type="sldNum" sz="quarter" idx="19"/>
          </p:nvPr>
        </p:nvSpPr>
        <p:spPr/>
        <p:txBody>
          <a:bodyPr/>
          <a:lstStyle/>
          <a:p>
            <a:r>
              <a:rPr lang="en-GB"/>
              <a:t>Page </a:t>
            </a:r>
            <a:fld id="{12F85B76-E480-4901-BAB3-25AC276908A3}" type="slidenum">
              <a:rPr lang="en-GB" smtClean="0"/>
              <a:pPr/>
              <a:t>‹#›</a:t>
            </a:fld>
            <a:endParaRPr lang="en-GB" dirty="0"/>
          </a:p>
        </p:txBody>
      </p:sp>
    </p:spTree>
    <p:extLst>
      <p:ext uri="{BB962C8B-B14F-4D97-AF65-F5344CB8AC3E}">
        <p14:creationId xmlns:p14="http://schemas.microsoft.com/office/powerpoint/2010/main" val="210844813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sp>
        <p:nvSpPr>
          <p:cNvPr id="2" name="Footer Placeholder 3"/>
          <p:cNvSpPr>
            <a:spLocks noGrp="1"/>
          </p:cNvSpPr>
          <p:nvPr>
            <p:ph type="ftr" sz="quarter" idx="3"/>
          </p:nvPr>
        </p:nvSpPr>
        <p:spPr>
          <a:xfrm>
            <a:off x="658292" y="5592196"/>
            <a:ext cx="5678487" cy="228600"/>
          </a:xfrm>
          <a:prstGeom prst="rect">
            <a:avLst/>
          </a:prstGeom>
        </p:spPr>
        <p:txBody>
          <a:bodyPr/>
          <a:lstStyle>
            <a:lvl1pPr>
              <a:defRPr sz="800">
                <a:solidFill>
                  <a:schemeClr val="tx2"/>
                </a:solidFill>
              </a:defRPr>
            </a:lvl1pPr>
          </a:lstStyle>
          <a:p>
            <a:r>
              <a:rPr lang="en-US"/>
              <a:t>Global webinar for third-party providers</a:t>
            </a:r>
            <a:endParaRPr lang="en-GB" dirty="0"/>
          </a:p>
        </p:txBody>
      </p:sp>
      <p:sp>
        <p:nvSpPr>
          <p:cNvPr id="3" name="Slide Number Placeholder 4"/>
          <p:cNvSpPr>
            <a:spLocks noGrp="1"/>
          </p:cNvSpPr>
          <p:nvPr>
            <p:ph type="sldNum" sz="quarter" idx="4"/>
          </p:nvPr>
        </p:nvSpPr>
        <p:spPr>
          <a:xfrm>
            <a:off x="9823251" y="5592196"/>
            <a:ext cx="762000" cy="228600"/>
          </a:xfrm>
          <a:prstGeom prst="rect">
            <a:avLst/>
          </a:prstGeom>
        </p:spPr>
        <p:txBody>
          <a:bodyPr/>
          <a:lstStyle>
            <a:lvl1pPr algn="r">
              <a:defRPr sz="800">
                <a:solidFill>
                  <a:schemeClr val="tx2"/>
                </a:solidFill>
              </a:defRPr>
            </a:lvl1pPr>
          </a:lstStyle>
          <a:p>
            <a:fld id="{F17889F7-7963-4A16-ADF8-FEE4D97DC541}" type="slidenum">
              <a:rPr lang="en-GB" smtClean="0"/>
              <a:pPr/>
              <a:t>‹#›</a:t>
            </a:fld>
            <a:endParaRPr lang="en-GB"/>
          </a:p>
        </p:txBody>
      </p:sp>
      <p:sp>
        <p:nvSpPr>
          <p:cNvPr id="4" name="Rectangle 3"/>
          <p:cNvSpPr/>
          <p:nvPr userDrawn="1"/>
        </p:nvSpPr>
        <p:spPr bwMode="auto">
          <a:xfrm>
            <a:off x="0" y="0"/>
            <a:ext cx="10801350" cy="6076950"/>
          </a:xfrm>
          <a:prstGeom prst="rect">
            <a:avLst/>
          </a:prstGeom>
          <a:solidFill>
            <a:schemeClr val="accent1"/>
          </a:solidFill>
          <a:ln w="9525" cap="flat" cmpd="sng" algn="ctr">
            <a:noFill/>
            <a:prstDash val="solid"/>
            <a:round/>
            <a:headEnd type="none" w="med" len="med"/>
            <a:tailEnd type="none" w="med" len="med"/>
          </a:ln>
          <a:effectLst/>
        </p:spPr>
        <p:txBody>
          <a:bodyPr vert="horz" wrap="square" lIns="107970" tIns="53985" rIns="107970" bIns="53985" numCol="1" spcCol="0" rtlCol="0" anchor="t" anchorCtr="0" compatLnSpc="1">
            <a:prstTxWarp prst="textNoShape">
              <a:avLst/>
            </a:prstTxWarp>
          </a:bodyPr>
          <a:lstStyle/>
          <a:p>
            <a:pPr defTabSz="1079708"/>
            <a:endParaRPr lang="en-GB" dirty="0"/>
          </a:p>
        </p:txBody>
      </p:sp>
      <p:sp>
        <p:nvSpPr>
          <p:cNvPr id="5" name="TextBox 4"/>
          <p:cNvSpPr txBox="1"/>
          <p:nvPr userDrawn="1"/>
        </p:nvSpPr>
        <p:spPr>
          <a:xfrm>
            <a:off x="4790673" y="3902571"/>
            <a:ext cx="1220003" cy="276999"/>
          </a:xfrm>
          <a:prstGeom prst="rect">
            <a:avLst/>
          </a:prstGeom>
          <a:noFill/>
          <a:ln>
            <a:noFill/>
          </a:ln>
        </p:spPr>
        <p:txBody>
          <a:bodyPr wrap="square" rtlCol="0">
            <a:spAutoFit/>
          </a:bodyPr>
          <a:lstStyle/>
          <a:p>
            <a:pPr algn="ctr"/>
            <a:r>
              <a:rPr lang="en-GB" sz="1200" dirty="0">
                <a:solidFill>
                  <a:schemeClr val="bg1"/>
                </a:solidFill>
              </a:rPr>
              <a:t>www.swift.com</a:t>
            </a:r>
            <a:endParaRPr lang="en-GB" sz="1050" dirty="0">
              <a:solidFill>
                <a:schemeClr val="bg1"/>
              </a:solidFill>
            </a:endParaRPr>
          </a:p>
        </p:txBody>
      </p:sp>
      <p:grpSp>
        <p:nvGrpSpPr>
          <p:cNvPr id="14" name="Group 13"/>
          <p:cNvGrpSpPr/>
          <p:nvPr userDrawn="1"/>
        </p:nvGrpSpPr>
        <p:grpSpPr>
          <a:xfrm>
            <a:off x="4774949" y="2317121"/>
            <a:ext cx="1251449" cy="1253662"/>
            <a:chOff x="1230313" y="1433513"/>
            <a:chExt cx="898525" cy="900113"/>
          </a:xfrm>
        </p:grpSpPr>
        <p:sp>
          <p:nvSpPr>
            <p:cNvPr id="15" name="Freeform 14"/>
            <p:cNvSpPr>
              <a:spLocks noEditPoints="1"/>
            </p:cNvSpPr>
            <p:nvPr userDrawn="1"/>
          </p:nvSpPr>
          <p:spPr bwMode="auto">
            <a:xfrm>
              <a:off x="1230313" y="1433513"/>
              <a:ext cx="898525" cy="900113"/>
            </a:xfrm>
            <a:custGeom>
              <a:avLst/>
              <a:gdLst>
                <a:gd name="T0" fmla="*/ 198 w 566"/>
                <a:gd name="T1" fmla="*/ 14 h 567"/>
                <a:gd name="T2" fmla="*/ 103 w 566"/>
                <a:gd name="T3" fmla="*/ 66 h 567"/>
                <a:gd name="T4" fmla="*/ 34 w 566"/>
                <a:gd name="T5" fmla="*/ 149 h 567"/>
                <a:gd name="T6" fmla="*/ 2 w 566"/>
                <a:gd name="T7" fmla="*/ 255 h 567"/>
                <a:gd name="T8" fmla="*/ 9 w 566"/>
                <a:gd name="T9" fmla="*/ 354 h 567"/>
                <a:gd name="T10" fmla="*/ 57 w 566"/>
                <a:gd name="T11" fmla="*/ 453 h 567"/>
                <a:gd name="T12" fmla="*/ 136 w 566"/>
                <a:gd name="T13" fmla="*/ 526 h 567"/>
                <a:gd name="T14" fmla="*/ 240 w 566"/>
                <a:gd name="T15" fmla="*/ 563 h 567"/>
                <a:gd name="T16" fmla="*/ 341 w 566"/>
                <a:gd name="T17" fmla="*/ 561 h 567"/>
                <a:gd name="T18" fmla="*/ 442 w 566"/>
                <a:gd name="T19" fmla="*/ 518 h 567"/>
                <a:gd name="T20" fmla="*/ 518 w 566"/>
                <a:gd name="T21" fmla="*/ 442 h 567"/>
                <a:gd name="T22" fmla="*/ 561 w 566"/>
                <a:gd name="T23" fmla="*/ 341 h 567"/>
                <a:gd name="T24" fmla="*/ 563 w 566"/>
                <a:gd name="T25" fmla="*/ 240 h 567"/>
                <a:gd name="T26" fmla="*/ 526 w 566"/>
                <a:gd name="T27" fmla="*/ 137 h 567"/>
                <a:gd name="T28" fmla="*/ 454 w 566"/>
                <a:gd name="T29" fmla="*/ 57 h 567"/>
                <a:gd name="T30" fmla="*/ 356 w 566"/>
                <a:gd name="T31" fmla="*/ 10 h 567"/>
                <a:gd name="T32" fmla="*/ 95 w 566"/>
                <a:gd name="T33" fmla="*/ 90 h 567"/>
                <a:gd name="T34" fmla="*/ 248 w 566"/>
                <a:gd name="T35" fmla="*/ 16 h 567"/>
                <a:gd name="T36" fmla="*/ 206 w 566"/>
                <a:gd name="T37" fmla="*/ 55 h 567"/>
                <a:gd name="T38" fmla="*/ 94 w 566"/>
                <a:gd name="T39" fmla="*/ 92 h 567"/>
                <a:gd name="T40" fmla="*/ 247 w 566"/>
                <a:gd name="T41" fmla="*/ 36 h 567"/>
                <a:gd name="T42" fmla="*/ 192 w 566"/>
                <a:gd name="T43" fmla="*/ 92 h 567"/>
                <a:gd name="T44" fmla="*/ 337 w 566"/>
                <a:gd name="T45" fmla="*/ 50 h 567"/>
                <a:gd name="T46" fmla="*/ 290 w 566"/>
                <a:gd name="T47" fmla="*/ 92 h 567"/>
                <a:gd name="T48" fmla="*/ 319 w 566"/>
                <a:gd name="T49" fmla="*/ 19 h 567"/>
                <a:gd name="T50" fmla="*/ 382 w 566"/>
                <a:gd name="T51" fmla="*/ 32 h 567"/>
                <a:gd name="T52" fmla="*/ 473 w 566"/>
                <a:gd name="T53" fmla="*/ 92 h 567"/>
                <a:gd name="T54" fmla="*/ 166 w 566"/>
                <a:gd name="T55" fmla="*/ 107 h 567"/>
                <a:gd name="T56" fmla="*/ 32 w 566"/>
                <a:gd name="T57" fmla="*/ 186 h 567"/>
                <a:gd name="T58" fmla="*/ 81 w 566"/>
                <a:gd name="T59" fmla="*/ 106 h 567"/>
                <a:gd name="T60" fmla="*/ 278 w 566"/>
                <a:gd name="T61" fmla="*/ 186 h 567"/>
                <a:gd name="T62" fmla="*/ 183 w 566"/>
                <a:gd name="T63" fmla="*/ 106 h 567"/>
                <a:gd name="T64" fmla="*/ 384 w 566"/>
                <a:gd name="T65" fmla="*/ 106 h 567"/>
                <a:gd name="T66" fmla="*/ 417 w 566"/>
                <a:gd name="T67" fmla="*/ 186 h 567"/>
                <a:gd name="T68" fmla="*/ 486 w 566"/>
                <a:gd name="T69" fmla="*/ 105 h 567"/>
                <a:gd name="T70" fmla="*/ 535 w 566"/>
                <a:gd name="T71" fmla="*/ 186 h 567"/>
                <a:gd name="T72" fmla="*/ 411 w 566"/>
                <a:gd name="T73" fmla="*/ 126 h 567"/>
                <a:gd name="T74" fmla="*/ 540 w 566"/>
                <a:gd name="T75" fmla="*/ 199 h 567"/>
                <a:gd name="T76" fmla="*/ 552 w 566"/>
                <a:gd name="T77" fmla="*/ 305 h 567"/>
                <a:gd name="T78" fmla="*/ 27 w 566"/>
                <a:gd name="T79" fmla="*/ 368 h 567"/>
                <a:gd name="T80" fmla="*/ 14 w 566"/>
                <a:gd name="T81" fmla="*/ 284 h 567"/>
                <a:gd name="T82" fmla="*/ 540 w 566"/>
                <a:gd name="T83" fmla="*/ 199 h 567"/>
                <a:gd name="T84" fmla="*/ 156 w 566"/>
                <a:gd name="T85" fmla="*/ 441 h 567"/>
                <a:gd name="T86" fmla="*/ 81 w 566"/>
                <a:gd name="T87" fmla="*/ 461 h 567"/>
                <a:gd name="T88" fmla="*/ 32 w 566"/>
                <a:gd name="T89" fmla="*/ 381 h 567"/>
                <a:gd name="T90" fmla="*/ 183 w 566"/>
                <a:gd name="T91" fmla="*/ 461 h 567"/>
                <a:gd name="T92" fmla="*/ 149 w 566"/>
                <a:gd name="T93" fmla="*/ 381 h 567"/>
                <a:gd name="T94" fmla="*/ 412 w 566"/>
                <a:gd name="T95" fmla="*/ 402 h 567"/>
                <a:gd name="T96" fmla="*/ 290 w 566"/>
                <a:gd name="T97" fmla="*/ 461 h 567"/>
                <a:gd name="T98" fmla="*/ 534 w 566"/>
                <a:gd name="T99" fmla="*/ 382 h 567"/>
                <a:gd name="T100" fmla="*/ 400 w 566"/>
                <a:gd name="T101" fmla="*/ 461 h 567"/>
                <a:gd name="T102" fmla="*/ 431 w 566"/>
                <a:gd name="T103" fmla="*/ 381 h 567"/>
                <a:gd name="T104" fmla="*/ 176 w 566"/>
                <a:gd name="T105" fmla="*/ 475 h 567"/>
                <a:gd name="T106" fmla="*/ 253 w 566"/>
                <a:gd name="T107" fmla="*/ 551 h 567"/>
                <a:gd name="T108" fmla="*/ 146 w 566"/>
                <a:gd name="T109" fmla="*/ 515 h 567"/>
                <a:gd name="T110" fmla="*/ 176 w 566"/>
                <a:gd name="T111" fmla="*/ 475 h 567"/>
                <a:gd name="T112" fmla="*/ 230 w 566"/>
                <a:gd name="T113" fmla="*/ 516 h 567"/>
                <a:gd name="T114" fmla="*/ 278 w 566"/>
                <a:gd name="T115" fmla="*/ 475 h 567"/>
                <a:gd name="T116" fmla="*/ 320 w 566"/>
                <a:gd name="T117" fmla="*/ 531 h 567"/>
                <a:gd name="T118" fmla="*/ 374 w 566"/>
                <a:gd name="T119" fmla="*/ 475 h 567"/>
                <a:gd name="T120" fmla="*/ 401 w 566"/>
                <a:gd name="T121" fmla="*/ 525 h 567"/>
                <a:gd name="T122" fmla="*/ 319 w 566"/>
                <a:gd name="T123" fmla="*/ 547 h 567"/>
                <a:gd name="T124" fmla="*/ 391 w 566"/>
                <a:gd name="T125" fmla="*/ 475 h 5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66" h="567">
                  <a:moveTo>
                    <a:pt x="282" y="0"/>
                  </a:moveTo>
                  <a:lnTo>
                    <a:pt x="282" y="0"/>
                  </a:lnTo>
                  <a:lnTo>
                    <a:pt x="268" y="1"/>
                  </a:lnTo>
                  <a:lnTo>
                    <a:pt x="252" y="2"/>
                  </a:lnTo>
                  <a:lnTo>
                    <a:pt x="238" y="4"/>
                  </a:lnTo>
                  <a:lnTo>
                    <a:pt x="225" y="7"/>
                  </a:lnTo>
                  <a:lnTo>
                    <a:pt x="211" y="10"/>
                  </a:lnTo>
                  <a:lnTo>
                    <a:pt x="198" y="14"/>
                  </a:lnTo>
                  <a:lnTo>
                    <a:pt x="185" y="18"/>
                  </a:lnTo>
                  <a:lnTo>
                    <a:pt x="172" y="23"/>
                  </a:lnTo>
                  <a:lnTo>
                    <a:pt x="159" y="29"/>
                  </a:lnTo>
                  <a:lnTo>
                    <a:pt x="147" y="35"/>
                  </a:lnTo>
                  <a:lnTo>
                    <a:pt x="136" y="42"/>
                  </a:lnTo>
                  <a:lnTo>
                    <a:pt x="124" y="49"/>
                  </a:lnTo>
                  <a:lnTo>
                    <a:pt x="113" y="57"/>
                  </a:lnTo>
                  <a:lnTo>
                    <a:pt x="103" y="66"/>
                  </a:lnTo>
                  <a:lnTo>
                    <a:pt x="92" y="75"/>
                  </a:lnTo>
                  <a:lnTo>
                    <a:pt x="83" y="84"/>
                  </a:lnTo>
                  <a:lnTo>
                    <a:pt x="73" y="94"/>
                  </a:lnTo>
                  <a:lnTo>
                    <a:pt x="65" y="104"/>
                  </a:lnTo>
                  <a:lnTo>
                    <a:pt x="56" y="115"/>
                  </a:lnTo>
                  <a:lnTo>
                    <a:pt x="48" y="126"/>
                  </a:lnTo>
                  <a:lnTo>
                    <a:pt x="41" y="137"/>
                  </a:lnTo>
                  <a:lnTo>
                    <a:pt x="34" y="149"/>
                  </a:lnTo>
                  <a:lnTo>
                    <a:pt x="28" y="161"/>
                  </a:lnTo>
                  <a:lnTo>
                    <a:pt x="22" y="174"/>
                  </a:lnTo>
                  <a:lnTo>
                    <a:pt x="17" y="186"/>
                  </a:lnTo>
                  <a:lnTo>
                    <a:pt x="13" y="199"/>
                  </a:lnTo>
                  <a:lnTo>
                    <a:pt x="9" y="213"/>
                  </a:lnTo>
                  <a:lnTo>
                    <a:pt x="6" y="226"/>
                  </a:lnTo>
                  <a:lnTo>
                    <a:pt x="4" y="240"/>
                  </a:lnTo>
                  <a:lnTo>
                    <a:pt x="2" y="255"/>
                  </a:lnTo>
                  <a:lnTo>
                    <a:pt x="1" y="270"/>
                  </a:lnTo>
                  <a:lnTo>
                    <a:pt x="0" y="284"/>
                  </a:lnTo>
                  <a:lnTo>
                    <a:pt x="0" y="284"/>
                  </a:lnTo>
                  <a:lnTo>
                    <a:pt x="1" y="298"/>
                  </a:lnTo>
                  <a:lnTo>
                    <a:pt x="2" y="313"/>
                  </a:lnTo>
                  <a:lnTo>
                    <a:pt x="4" y="327"/>
                  </a:lnTo>
                  <a:lnTo>
                    <a:pt x="6" y="341"/>
                  </a:lnTo>
                  <a:lnTo>
                    <a:pt x="9" y="354"/>
                  </a:lnTo>
                  <a:lnTo>
                    <a:pt x="13" y="368"/>
                  </a:lnTo>
                  <a:lnTo>
                    <a:pt x="18" y="381"/>
                  </a:lnTo>
                  <a:lnTo>
                    <a:pt x="23" y="394"/>
                  </a:lnTo>
                  <a:lnTo>
                    <a:pt x="28" y="406"/>
                  </a:lnTo>
                  <a:lnTo>
                    <a:pt x="34" y="418"/>
                  </a:lnTo>
                  <a:lnTo>
                    <a:pt x="41" y="430"/>
                  </a:lnTo>
                  <a:lnTo>
                    <a:pt x="49" y="442"/>
                  </a:lnTo>
                  <a:lnTo>
                    <a:pt x="57" y="453"/>
                  </a:lnTo>
                  <a:lnTo>
                    <a:pt x="65" y="464"/>
                  </a:lnTo>
                  <a:lnTo>
                    <a:pt x="74" y="474"/>
                  </a:lnTo>
                  <a:lnTo>
                    <a:pt x="83" y="484"/>
                  </a:lnTo>
                  <a:lnTo>
                    <a:pt x="93" y="493"/>
                  </a:lnTo>
                  <a:lnTo>
                    <a:pt x="103" y="502"/>
                  </a:lnTo>
                  <a:lnTo>
                    <a:pt x="114" y="510"/>
                  </a:lnTo>
                  <a:lnTo>
                    <a:pt x="125" y="518"/>
                  </a:lnTo>
                  <a:lnTo>
                    <a:pt x="136" y="526"/>
                  </a:lnTo>
                  <a:lnTo>
                    <a:pt x="148" y="532"/>
                  </a:lnTo>
                  <a:lnTo>
                    <a:pt x="160" y="539"/>
                  </a:lnTo>
                  <a:lnTo>
                    <a:pt x="173" y="544"/>
                  </a:lnTo>
                  <a:lnTo>
                    <a:pt x="186" y="549"/>
                  </a:lnTo>
                  <a:lnTo>
                    <a:pt x="199" y="554"/>
                  </a:lnTo>
                  <a:lnTo>
                    <a:pt x="212" y="558"/>
                  </a:lnTo>
                  <a:lnTo>
                    <a:pt x="226" y="561"/>
                  </a:lnTo>
                  <a:lnTo>
                    <a:pt x="240" y="563"/>
                  </a:lnTo>
                  <a:lnTo>
                    <a:pt x="254" y="565"/>
                  </a:lnTo>
                  <a:lnTo>
                    <a:pt x="269" y="566"/>
                  </a:lnTo>
                  <a:lnTo>
                    <a:pt x="284" y="567"/>
                  </a:lnTo>
                  <a:lnTo>
                    <a:pt x="284" y="567"/>
                  </a:lnTo>
                  <a:lnTo>
                    <a:pt x="298" y="566"/>
                  </a:lnTo>
                  <a:lnTo>
                    <a:pt x="313" y="565"/>
                  </a:lnTo>
                  <a:lnTo>
                    <a:pt x="327" y="563"/>
                  </a:lnTo>
                  <a:lnTo>
                    <a:pt x="341" y="561"/>
                  </a:lnTo>
                  <a:lnTo>
                    <a:pt x="354" y="558"/>
                  </a:lnTo>
                  <a:lnTo>
                    <a:pt x="368" y="554"/>
                  </a:lnTo>
                  <a:lnTo>
                    <a:pt x="381" y="549"/>
                  </a:lnTo>
                  <a:lnTo>
                    <a:pt x="394" y="544"/>
                  </a:lnTo>
                  <a:lnTo>
                    <a:pt x="406" y="539"/>
                  </a:lnTo>
                  <a:lnTo>
                    <a:pt x="418" y="532"/>
                  </a:lnTo>
                  <a:lnTo>
                    <a:pt x="430" y="526"/>
                  </a:lnTo>
                  <a:lnTo>
                    <a:pt x="442" y="518"/>
                  </a:lnTo>
                  <a:lnTo>
                    <a:pt x="453" y="510"/>
                  </a:lnTo>
                  <a:lnTo>
                    <a:pt x="463" y="502"/>
                  </a:lnTo>
                  <a:lnTo>
                    <a:pt x="474" y="493"/>
                  </a:lnTo>
                  <a:lnTo>
                    <a:pt x="484" y="484"/>
                  </a:lnTo>
                  <a:lnTo>
                    <a:pt x="493" y="474"/>
                  </a:lnTo>
                  <a:lnTo>
                    <a:pt x="502" y="464"/>
                  </a:lnTo>
                  <a:lnTo>
                    <a:pt x="510" y="453"/>
                  </a:lnTo>
                  <a:lnTo>
                    <a:pt x="518" y="442"/>
                  </a:lnTo>
                  <a:lnTo>
                    <a:pt x="525" y="430"/>
                  </a:lnTo>
                  <a:lnTo>
                    <a:pt x="532" y="418"/>
                  </a:lnTo>
                  <a:lnTo>
                    <a:pt x="538" y="406"/>
                  </a:lnTo>
                  <a:lnTo>
                    <a:pt x="544" y="394"/>
                  </a:lnTo>
                  <a:lnTo>
                    <a:pt x="549" y="381"/>
                  </a:lnTo>
                  <a:lnTo>
                    <a:pt x="554" y="368"/>
                  </a:lnTo>
                  <a:lnTo>
                    <a:pt x="557" y="354"/>
                  </a:lnTo>
                  <a:lnTo>
                    <a:pt x="561" y="341"/>
                  </a:lnTo>
                  <a:lnTo>
                    <a:pt x="563" y="327"/>
                  </a:lnTo>
                  <a:lnTo>
                    <a:pt x="565" y="313"/>
                  </a:lnTo>
                  <a:lnTo>
                    <a:pt x="566" y="298"/>
                  </a:lnTo>
                  <a:lnTo>
                    <a:pt x="566" y="284"/>
                  </a:lnTo>
                  <a:lnTo>
                    <a:pt x="566" y="284"/>
                  </a:lnTo>
                  <a:lnTo>
                    <a:pt x="566" y="270"/>
                  </a:lnTo>
                  <a:lnTo>
                    <a:pt x="565" y="255"/>
                  </a:lnTo>
                  <a:lnTo>
                    <a:pt x="563" y="240"/>
                  </a:lnTo>
                  <a:lnTo>
                    <a:pt x="561" y="226"/>
                  </a:lnTo>
                  <a:lnTo>
                    <a:pt x="558" y="213"/>
                  </a:lnTo>
                  <a:lnTo>
                    <a:pt x="554" y="199"/>
                  </a:lnTo>
                  <a:lnTo>
                    <a:pt x="549" y="186"/>
                  </a:lnTo>
                  <a:lnTo>
                    <a:pt x="544" y="174"/>
                  </a:lnTo>
                  <a:lnTo>
                    <a:pt x="539" y="161"/>
                  </a:lnTo>
                  <a:lnTo>
                    <a:pt x="532" y="149"/>
                  </a:lnTo>
                  <a:lnTo>
                    <a:pt x="526" y="137"/>
                  </a:lnTo>
                  <a:lnTo>
                    <a:pt x="518" y="126"/>
                  </a:lnTo>
                  <a:lnTo>
                    <a:pt x="511" y="115"/>
                  </a:lnTo>
                  <a:lnTo>
                    <a:pt x="502" y="104"/>
                  </a:lnTo>
                  <a:lnTo>
                    <a:pt x="493" y="94"/>
                  </a:lnTo>
                  <a:lnTo>
                    <a:pt x="484" y="84"/>
                  </a:lnTo>
                  <a:lnTo>
                    <a:pt x="474" y="75"/>
                  </a:lnTo>
                  <a:lnTo>
                    <a:pt x="464" y="66"/>
                  </a:lnTo>
                  <a:lnTo>
                    <a:pt x="454" y="57"/>
                  </a:lnTo>
                  <a:lnTo>
                    <a:pt x="443" y="49"/>
                  </a:lnTo>
                  <a:lnTo>
                    <a:pt x="431" y="42"/>
                  </a:lnTo>
                  <a:lnTo>
                    <a:pt x="419" y="35"/>
                  </a:lnTo>
                  <a:lnTo>
                    <a:pt x="407" y="29"/>
                  </a:lnTo>
                  <a:lnTo>
                    <a:pt x="395" y="23"/>
                  </a:lnTo>
                  <a:lnTo>
                    <a:pt x="382" y="18"/>
                  </a:lnTo>
                  <a:lnTo>
                    <a:pt x="369" y="14"/>
                  </a:lnTo>
                  <a:lnTo>
                    <a:pt x="356" y="10"/>
                  </a:lnTo>
                  <a:lnTo>
                    <a:pt x="342" y="7"/>
                  </a:lnTo>
                  <a:lnTo>
                    <a:pt x="328" y="4"/>
                  </a:lnTo>
                  <a:lnTo>
                    <a:pt x="314" y="2"/>
                  </a:lnTo>
                  <a:lnTo>
                    <a:pt x="300" y="1"/>
                  </a:lnTo>
                  <a:lnTo>
                    <a:pt x="286" y="0"/>
                  </a:lnTo>
                  <a:lnTo>
                    <a:pt x="282" y="0"/>
                  </a:lnTo>
                  <a:close/>
                  <a:moveTo>
                    <a:pt x="95" y="90"/>
                  </a:moveTo>
                  <a:lnTo>
                    <a:pt x="95" y="90"/>
                  </a:lnTo>
                  <a:lnTo>
                    <a:pt x="111" y="76"/>
                  </a:lnTo>
                  <a:lnTo>
                    <a:pt x="128" y="63"/>
                  </a:lnTo>
                  <a:lnTo>
                    <a:pt x="147" y="51"/>
                  </a:lnTo>
                  <a:lnTo>
                    <a:pt x="166" y="41"/>
                  </a:lnTo>
                  <a:lnTo>
                    <a:pt x="185" y="32"/>
                  </a:lnTo>
                  <a:lnTo>
                    <a:pt x="206" y="25"/>
                  </a:lnTo>
                  <a:lnTo>
                    <a:pt x="226" y="20"/>
                  </a:lnTo>
                  <a:lnTo>
                    <a:pt x="248" y="16"/>
                  </a:lnTo>
                  <a:lnTo>
                    <a:pt x="248" y="16"/>
                  </a:lnTo>
                  <a:lnTo>
                    <a:pt x="254" y="15"/>
                  </a:lnTo>
                  <a:lnTo>
                    <a:pt x="254" y="15"/>
                  </a:lnTo>
                  <a:lnTo>
                    <a:pt x="247" y="19"/>
                  </a:lnTo>
                  <a:lnTo>
                    <a:pt x="247" y="19"/>
                  </a:lnTo>
                  <a:lnTo>
                    <a:pt x="233" y="30"/>
                  </a:lnTo>
                  <a:lnTo>
                    <a:pt x="215" y="46"/>
                  </a:lnTo>
                  <a:lnTo>
                    <a:pt x="206" y="55"/>
                  </a:lnTo>
                  <a:lnTo>
                    <a:pt x="196" y="66"/>
                  </a:lnTo>
                  <a:lnTo>
                    <a:pt x="186" y="78"/>
                  </a:lnTo>
                  <a:lnTo>
                    <a:pt x="176" y="92"/>
                  </a:lnTo>
                  <a:lnTo>
                    <a:pt x="176" y="92"/>
                  </a:lnTo>
                  <a:lnTo>
                    <a:pt x="176" y="92"/>
                  </a:lnTo>
                  <a:lnTo>
                    <a:pt x="176" y="92"/>
                  </a:lnTo>
                  <a:lnTo>
                    <a:pt x="94" y="92"/>
                  </a:lnTo>
                  <a:lnTo>
                    <a:pt x="94" y="92"/>
                  </a:lnTo>
                  <a:lnTo>
                    <a:pt x="95" y="90"/>
                  </a:lnTo>
                  <a:lnTo>
                    <a:pt x="95" y="90"/>
                  </a:lnTo>
                  <a:close/>
                  <a:moveTo>
                    <a:pt x="194" y="90"/>
                  </a:moveTo>
                  <a:lnTo>
                    <a:pt x="194" y="90"/>
                  </a:lnTo>
                  <a:lnTo>
                    <a:pt x="203" y="79"/>
                  </a:lnTo>
                  <a:lnTo>
                    <a:pt x="212" y="69"/>
                  </a:lnTo>
                  <a:lnTo>
                    <a:pt x="230" y="50"/>
                  </a:lnTo>
                  <a:lnTo>
                    <a:pt x="247" y="36"/>
                  </a:lnTo>
                  <a:lnTo>
                    <a:pt x="262" y="25"/>
                  </a:lnTo>
                  <a:lnTo>
                    <a:pt x="262" y="25"/>
                  </a:lnTo>
                  <a:lnTo>
                    <a:pt x="278" y="15"/>
                  </a:lnTo>
                  <a:lnTo>
                    <a:pt x="278" y="15"/>
                  </a:lnTo>
                  <a:lnTo>
                    <a:pt x="278" y="92"/>
                  </a:lnTo>
                  <a:lnTo>
                    <a:pt x="278" y="92"/>
                  </a:lnTo>
                  <a:lnTo>
                    <a:pt x="192" y="92"/>
                  </a:lnTo>
                  <a:lnTo>
                    <a:pt x="192" y="92"/>
                  </a:lnTo>
                  <a:lnTo>
                    <a:pt x="194" y="90"/>
                  </a:lnTo>
                  <a:lnTo>
                    <a:pt x="194" y="90"/>
                  </a:lnTo>
                  <a:close/>
                  <a:moveTo>
                    <a:pt x="290" y="15"/>
                  </a:moveTo>
                  <a:lnTo>
                    <a:pt x="290" y="15"/>
                  </a:lnTo>
                  <a:lnTo>
                    <a:pt x="305" y="25"/>
                  </a:lnTo>
                  <a:lnTo>
                    <a:pt x="305" y="25"/>
                  </a:lnTo>
                  <a:lnTo>
                    <a:pt x="320" y="36"/>
                  </a:lnTo>
                  <a:lnTo>
                    <a:pt x="337" y="50"/>
                  </a:lnTo>
                  <a:lnTo>
                    <a:pt x="355" y="69"/>
                  </a:lnTo>
                  <a:lnTo>
                    <a:pt x="364" y="79"/>
                  </a:lnTo>
                  <a:lnTo>
                    <a:pt x="373" y="90"/>
                  </a:lnTo>
                  <a:lnTo>
                    <a:pt x="373" y="90"/>
                  </a:lnTo>
                  <a:lnTo>
                    <a:pt x="374" y="92"/>
                  </a:lnTo>
                  <a:lnTo>
                    <a:pt x="374" y="92"/>
                  </a:lnTo>
                  <a:lnTo>
                    <a:pt x="290" y="92"/>
                  </a:lnTo>
                  <a:lnTo>
                    <a:pt x="290" y="92"/>
                  </a:lnTo>
                  <a:lnTo>
                    <a:pt x="290" y="15"/>
                  </a:lnTo>
                  <a:lnTo>
                    <a:pt x="290" y="15"/>
                  </a:lnTo>
                  <a:close/>
                  <a:moveTo>
                    <a:pt x="391" y="92"/>
                  </a:moveTo>
                  <a:lnTo>
                    <a:pt x="391" y="92"/>
                  </a:lnTo>
                  <a:lnTo>
                    <a:pt x="376" y="72"/>
                  </a:lnTo>
                  <a:lnTo>
                    <a:pt x="359" y="53"/>
                  </a:lnTo>
                  <a:lnTo>
                    <a:pt x="340" y="35"/>
                  </a:lnTo>
                  <a:lnTo>
                    <a:pt x="319" y="19"/>
                  </a:lnTo>
                  <a:lnTo>
                    <a:pt x="319" y="19"/>
                  </a:lnTo>
                  <a:lnTo>
                    <a:pt x="314" y="16"/>
                  </a:lnTo>
                  <a:lnTo>
                    <a:pt x="314" y="16"/>
                  </a:lnTo>
                  <a:lnTo>
                    <a:pt x="320" y="16"/>
                  </a:lnTo>
                  <a:lnTo>
                    <a:pt x="320" y="16"/>
                  </a:lnTo>
                  <a:lnTo>
                    <a:pt x="341" y="20"/>
                  </a:lnTo>
                  <a:lnTo>
                    <a:pt x="362" y="25"/>
                  </a:lnTo>
                  <a:lnTo>
                    <a:pt x="382" y="32"/>
                  </a:lnTo>
                  <a:lnTo>
                    <a:pt x="402" y="41"/>
                  </a:lnTo>
                  <a:lnTo>
                    <a:pt x="420" y="51"/>
                  </a:lnTo>
                  <a:lnTo>
                    <a:pt x="438" y="63"/>
                  </a:lnTo>
                  <a:lnTo>
                    <a:pt x="455" y="76"/>
                  </a:lnTo>
                  <a:lnTo>
                    <a:pt x="471" y="90"/>
                  </a:lnTo>
                  <a:lnTo>
                    <a:pt x="471" y="90"/>
                  </a:lnTo>
                  <a:lnTo>
                    <a:pt x="473" y="92"/>
                  </a:lnTo>
                  <a:lnTo>
                    <a:pt x="473" y="92"/>
                  </a:lnTo>
                  <a:lnTo>
                    <a:pt x="391" y="92"/>
                  </a:lnTo>
                  <a:lnTo>
                    <a:pt x="391" y="92"/>
                  </a:lnTo>
                  <a:lnTo>
                    <a:pt x="391" y="92"/>
                  </a:lnTo>
                  <a:lnTo>
                    <a:pt x="391" y="92"/>
                  </a:lnTo>
                  <a:close/>
                  <a:moveTo>
                    <a:pt x="167" y="105"/>
                  </a:moveTo>
                  <a:lnTo>
                    <a:pt x="167" y="105"/>
                  </a:lnTo>
                  <a:lnTo>
                    <a:pt x="166" y="107"/>
                  </a:lnTo>
                  <a:lnTo>
                    <a:pt x="166" y="107"/>
                  </a:lnTo>
                  <a:lnTo>
                    <a:pt x="156" y="126"/>
                  </a:lnTo>
                  <a:lnTo>
                    <a:pt x="148" y="145"/>
                  </a:lnTo>
                  <a:lnTo>
                    <a:pt x="141" y="165"/>
                  </a:lnTo>
                  <a:lnTo>
                    <a:pt x="136" y="185"/>
                  </a:lnTo>
                  <a:lnTo>
                    <a:pt x="136" y="185"/>
                  </a:lnTo>
                  <a:lnTo>
                    <a:pt x="136" y="186"/>
                  </a:lnTo>
                  <a:lnTo>
                    <a:pt x="136" y="186"/>
                  </a:lnTo>
                  <a:lnTo>
                    <a:pt x="32" y="186"/>
                  </a:lnTo>
                  <a:lnTo>
                    <a:pt x="32" y="186"/>
                  </a:lnTo>
                  <a:lnTo>
                    <a:pt x="33" y="185"/>
                  </a:lnTo>
                  <a:lnTo>
                    <a:pt x="33" y="185"/>
                  </a:lnTo>
                  <a:lnTo>
                    <a:pt x="42" y="163"/>
                  </a:lnTo>
                  <a:lnTo>
                    <a:pt x="53" y="143"/>
                  </a:lnTo>
                  <a:lnTo>
                    <a:pt x="66" y="124"/>
                  </a:lnTo>
                  <a:lnTo>
                    <a:pt x="81" y="106"/>
                  </a:lnTo>
                  <a:lnTo>
                    <a:pt x="81" y="106"/>
                  </a:lnTo>
                  <a:lnTo>
                    <a:pt x="81" y="105"/>
                  </a:lnTo>
                  <a:lnTo>
                    <a:pt x="81" y="105"/>
                  </a:lnTo>
                  <a:lnTo>
                    <a:pt x="167" y="105"/>
                  </a:lnTo>
                  <a:lnTo>
                    <a:pt x="167" y="105"/>
                  </a:lnTo>
                  <a:close/>
                  <a:moveTo>
                    <a:pt x="278" y="105"/>
                  </a:moveTo>
                  <a:lnTo>
                    <a:pt x="278" y="105"/>
                  </a:lnTo>
                  <a:lnTo>
                    <a:pt x="278" y="186"/>
                  </a:lnTo>
                  <a:lnTo>
                    <a:pt x="278" y="186"/>
                  </a:lnTo>
                  <a:lnTo>
                    <a:pt x="149" y="186"/>
                  </a:lnTo>
                  <a:lnTo>
                    <a:pt x="149" y="186"/>
                  </a:lnTo>
                  <a:lnTo>
                    <a:pt x="150" y="185"/>
                  </a:lnTo>
                  <a:lnTo>
                    <a:pt x="150" y="185"/>
                  </a:lnTo>
                  <a:lnTo>
                    <a:pt x="155" y="164"/>
                  </a:lnTo>
                  <a:lnTo>
                    <a:pt x="162" y="144"/>
                  </a:lnTo>
                  <a:lnTo>
                    <a:pt x="172" y="125"/>
                  </a:lnTo>
                  <a:lnTo>
                    <a:pt x="183" y="106"/>
                  </a:lnTo>
                  <a:lnTo>
                    <a:pt x="183" y="106"/>
                  </a:lnTo>
                  <a:lnTo>
                    <a:pt x="183" y="105"/>
                  </a:lnTo>
                  <a:lnTo>
                    <a:pt x="183" y="105"/>
                  </a:lnTo>
                  <a:lnTo>
                    <a:pt x="278" y="105"/>
                  </a:lnTo>
                  <a:lnTo>
                    <a:pt x="278" y="105"/>
                  </a:lnTo>
                  <a:close/>
                  <a:moveTo>
                    <a:pt x="384" y="105"/>
                  </a:moveTo>
                  <a:lnTo>
                    <a:pt x="384" y="105"/>
                  </a:lnTo>
                  <a:lnTo>
                    <a:pt x="384" y="106"/>
                  </a:lnTo>
                  <a:lnTo>
                    <a:pt x="384" y="106"/>
                  </a:lnTo>
                  <a:lnTo>
                    <a:pt x="395" y="125"/>
                  </a:lnTo>
                  <a:lnTo>
                    <a:pt x="404" y="144"/>
                  </a:lnTo>
                  <a:lnTo>
                    <a:pt x="412" y="164"/>
                  </a:lnTo>
                  <a:lnTo>
                    <a:pt x="417" y="185"/>
                  </a:lnTo>
                  <a:lnTo>
                    <a:pt x="417" y="185"/>
                  </a:lnTo>
                  <a:lnTo>
                    <a:pt x="417" y="186"/>
                  </a:lnTo>
                  <a:lnTo>
                    <a:pt x="417" y="186"/>
                  </a:lnTo>
                  <a:lnTo>
                    <a:pt x="290" y="186"/>
                  </a:lnTo>
                  <a:lnTo>
                    <a:pt x="290" y="186"/>
                  </a:lnTo>
                  <a:lnTo>
                    <a:pt x="290" y="105"/>
                  </a:lnTo>
                  <a:lnTo>
                    <a:pt x="290" y="105"/>
                  </a:lnTo>
                  <a:lnTo>
                    <a:pt x="384" y="105"/>
                  </a:lnTo>
                  <a:lnTo>
                    <a:pt x="384" y="105"/>
                  </a:lnTo>
                  <a:close/>
                  <a:moveTo>
                    <a:pt x="486" y="105"/>
                  </a:moveTo>
                  <a:lnTo>
                    <a:pt x="486" y="105"/>
                  </a:lnTo>
                  <a:lnTo>
                    <a:pt x="486" y="106"/>
                  </a:lnTo>
                  <a:lnTo>
                    <a:pt x="486" y="106"/>
                  </a:lnTo>
                  <a:lnTo>
                    <a:pt x="501" y="124"/>
                  </a:lnTo>
                  <a:lnTo>
                    <a:pt x="514" y="143"/>
                  </a:lnTo>
                  <a:lnTo>
                    <a:pt x="525" y="163"/>
                  </a:lnTo>
                  <a:lnTo>
                    <a:pt x="534" y="185"/>
                  </a:lnTo>
                  <a:lnTo>
                    <a:pt x="534" y="185"/>
                  </a:lnTo>
                  <a:lnTo>
                    <a:pt x="535" y="186"/>
                  </a:lnTo>
                  <a:lnTo>
                    <a:pt x="535" y="186"/>
                  </a:lnTo>
                  <a:lnTo>
                    <a:pt x="431" y="186"/>
                  </a:lnTo>
                  <a:lnTo>
                    <a:pt x="431" y="186"/>
                  </a:lnTo>
                  <a:lnTo>
                    <a:pt x="431" y="185"/>
                  </a:lnTo>
                  <a:lnTo>
                    <a:pt x="431" y="185"/>
                  </a:lnTo>
                  <a:lnTo>
                    <a:pt x="426" y="165"/>
                  </a:lnTo>
                  <a:lnTo>
                    <a:pt x="419" y="145"/>
                  </a:lnTo>
                  <a:lnTo>
                    <a:pt x="411" y="126"/>
                  </a:lnTo>
                  <a:lnTo>
                    <a:pt x="400" y="107"/>
                  </a:lnTo>
                  <a:lnTo>
                    <a:pt x="400" y="107"/>
                  </a:lnTo>
                  <a:lnTo>
                    <a:pt x="400" y="105"/>
                  </a:lnTo>
                  <a:lnTo>
                    <a:pt x="400" y="105"/>
                  </a:lnTo>
                  <a:lnTo>
                    <a:pt x="486" y="105"/>
                  </a:lnTo>
                  <a:lnTo>
                    <a:pt x="486" y="105"/>
                  </a:lnTo>
                  <a:close/>
                  <a:moveTo>
                    <a:pt x="540" y="199"/>
                  </a:moveTo>
                  <a:lnTo>
                    <a:pt x="540" y="199"/>
                  </a:lnTo>
                  <a:lnTo>
                    <a:pt x="540" y="200"/>
                  </a:lnTo>
                  <a:lnTo>
                    <a:pt x="540" y="200"/>
                  </a:lnTo>
                  <a:lnTo>
                    <a:pt x="545" y="220"/>
                  </a:lnTo>
                  <a:lnTo>
                    <a:pt x="549" y="242"/>
                  </a:lnTo>
                  <a:lnTo>
                    <a:pt x="552" y="263"/>
                  </a:lnTo>
                  <a:lnTo>
                    <a:pt x="553" y="284"/>
                  </a:lnTo>
                  <a:lnTo>
                    <a:pt x="553" y="284"/>
                  </a:lnTo>
                  <a:lnTo>
                    <a:pt x="552" y="305"/>
                  </a:lnTo>
                  <a:lnTo>
                    <a:pt x="549" y="326"/>
                  </a:lnTo>
                  <a:lnTo>
                    <a:pt x="545" y="347"/>
                  </a:lnTo>
                  <a:lnTo>
                    <a:pt x="540" y="367"/>
                  </a:lnTo>
                  <a:lnTo>
                    <a:pt x="540" y="367"/>
                  </a:lnTo>
                  <a:lnTo>
                    <a:pt x="539" y="368"/>
                  </a:lnTo>
                  <a:lnTo>
                    <a:pt x="539" y="368"/>
                  </a:lnTo>
                  <a:lnTo>
                    <a:pt x="27" y="368"/>
                  </a:lnTo>
                  <a:lnTo>
                    <a:pt x="27" y="368"/>
                  </a:lnTo>
                  <a:lnTo>
                    <a:pt x="27" y="367"/>
                  </a:lnTo>
                  <a:lnTo>
                    <a:pt x="27" y="367"/>
                  </a:lnTo>
                  <a:lnTo>
                    <a:pt x="27" y="367"/>
                  </a:lnTo>
                  <a:lnTo>
                    <a:pt x="21" y="347"/>
                  </a:lnTo>
                  <a:lnTo>
                    <a:pt x="17" y="326"/>
                  </a:lnTo>
                  <a:lnTo>
                    <a:pt x="15" y="305"/>
                  </a:lnTo>
                  <a:lnTo>
                    <a:pt x="14" y="284"/>
                  </a:lnTo>
                  <a:lnTo>
                    <a:pt x="14" y="284"/>
                  </a:lnTo>
                  <a:lnTo>
                    <a:pt x="15" y="263"/>
                  </a:lnTo>
                  <a:lnTo>
                    <a:pt x="17" y="242"/>
                  </a:lnTo>
                  <a:lnTo>
                    <a:pt x="21" y="220"/>
                  </a:lnTo>
                  <a:lnTo>
                    <a:pt x="27" y="200"/>
                  </a:lnTo>
                  <a:lnTo>
                    <a:pt x="27" y="200"/>
                  </a:lnTo>
                  <a:lnTo>
                    <a:pt x="27" y="199"/>
                  </a:lnTo>
                  <a:lnTo>
                    <a:pt x="27" y="199"/>
                  </a:lnTo>
                  <a:lnTo>
                    <a:pt x="540" y="199"/>
                  </a:lnTo>
                  <a:lnTo>
                    <a:pt x="540" y="199"/>
                  </a:lnTo>
                  <a:close/>
                  <a:moveTo>
                    <a:pt x="136" y="381"/>
                  </a:moveTo>
                  <a:lnTo>
                    <a:pt x="136" y="381"/>
                  </a:lnTo>
                  <a:lnTo>
                    <a:pt x="136" y="381"/>
                  </a:lnTo>
                  <a:lnTo>
                    <a:pt x="136" y="381"/>
                  </a:lnTo>
                  <a:lnTo>
                    <a:pt x="141" y="402"/>
                  </a:lnTo>
                  <a:lnTo>
                    <a:pt x="148" y="421"/>
                  </a:lnTo>
                  <a:lnTo>
                    <a:pt x="156" y="441"/>
                  </a:lnTo>
                  <a:lnTo>
                    <a:pt x="166" y="460"/>
                  </a:lnTo>
                  <a:lnTo>
                    <a:pt x="166" y="460"/>
                  </a:lnTo>
                  <a:lnTo>
                    <a:pt x="167" y="461"/>
                  </a:lnTo>
                  <a:lnTo>
                    <a:pt x="167" y="461"/>
                  </a:lnTo>
                  <a:lnTo>
                    <a:pt x="81" y="461"/>
                  </a:lnTo>
                  <a:lnTo>
                    <a:pt x="81" y="461"/>
                  </a:lnTo>
                  <a:lnTo>
                    <a:pt x="81" y="461"/>
                  </a:lnTo>
                  <a:lnTo>
                    <a:pt x="81" y="461"/>
                  </a:lnTo>
                  <a:lnTo>
                    <a:pt x="81" y="461"/>
                  </a:lnTo>
                  <a:lnTo>
                    <a:pt x="66" y="443"/>
                  </a:lnTo>
                  <a:lnTo>
                    <a:pt x="53" y="423"/>
                  </a:lnTo>
                  <a:lnTo>
                    <a:pt x="42" y="403"/>
                  </a:lnTo>
                  <a:lnTo>
                    <a:pt x="33" y="382"/>
                  </a:lnTo>
                  <a:lnTo>
                    <a:pt x="33" y="382"/>
                  </a:lnTo>
                  <a:lnTo>
                    <a:pt x="32" y="381"/>
                  </a:lnTo>
                  <a:lnTo>
                    <a:pt x="32" y="381"/>
                  </a:lnTo>
                  <a:lnTo>
                    <a:pt x="136" y="381"/>
                  </a:lnTo>
                  <a:lnTo>
                    <a:pt x="136" y="381"/>
                  </a:lnTo>
                  <a:close/>
                  <a:moveTo>
                    <a:pt x="278" y="381"/>
                  </a:moveTo>
                  <a:lnTo>
                    <a:pt x="278" y="381"/>
                  </a:lnTo>
                  <a:lnTo>
                    <a:pt x="278" y="461"/>
                  </a:lnTo>
                  <a:lnTo>
                    <a:pt x="278" y="461"/>
                  </a:lnTo>
                  <a:lnTo>
                    <a:pt x="183" y="461"/>
                  </a:lnTo>
                  <a:lnTo>
                    <a:pt x="183" y="461"/>
                  </a:lnTo>
                  <a:lnTo>
                    <a:pt x="183" y="461"/>
                  </a:lnTo>
                  <a:lnTo>
                    <a:pt x="183" y="461"/>
                  </a:lnTo>
                  <a:lnTo>
                    <a:pt x="172" y="442"/>
                  </a:lnTo>
                  <a:lnTo>
                    <a:pt x="162" y="422"/>
                  </a:lnTo>
                  <a:lnTo>
                    <a:pt x="155" y="402"/>
                  </a:lnTo>
                  <a:lnTo>
                    <a:pt x="150" y="382"/>
                  </a:lnTo>
                  <a:lnTo>
                    <a:pt x="150" y="382"/>
                  </a:lnTo>
                  <a:lnTo>
                    <a:pt x="149" y="381"/>
                  </a:lnTo>
                  <a:lnTo>
                    <a:pt x="149" y="381"/>
                  </a:lnTo>
                  <a:lnTo>
                    <a:pt x="278" y="381"/>
                  </a:lnTo>
                  <a:lnTo>
                    <a:pt x="278" y="381"/>
                  </a:lnTo>
                  <a:close/>
                  <a:moveTo>
                    <a:pt x="417" y="381"/>
                  </a:moveTo>
                  <a:lnTo>
                    <a:pt x="417" y="381"/>
                  </a:lnTo>
                  <a:lnTo>
                    <a:pt x="417" y="382"/>
                  </a:lnTo>
                  <a:lnTo>
                    <a:pt x="417" y="382"/>
                  </a:lnTo>
                  <a:lnTo>
                    <a:pt x="412" y="402"/>
                  </a:lnTo>
                  <a:lnTo>
                    <a:pt x="404" y="422"/>
                  </a:lnTo>
                  <a:lnTo>
                    <a:pt x="395" y="442"/>
                  </a:lnTo>
                  <a:lnTo>
                    <a:pt x="384" y="461"/>
                  </a:lnTo>
                  <a:lnTo>
                    <a:pt x="384" y="461"/>
                  </a:lnTo>
                  <a:lnTo>
                    <a:pt x="384" y="461"/>
                  </a:lnTo>
                  <a:lnTo>
                    <a:pt x="384" y="461"/>
                  </a:lnTo>
                  <a:lnTo>
                    <a:pt x="290" y="461"/>
                  </a:lnTo>
                  <a:lnTo>
                    <a:pt x="290" y="461"/>
                  </a:lnTo>
                  <a:lnTo>
                    <a:pt x="290" y="381"/>
                  </a:lnTo>
                  <a:lnTo>
                    <a:pt x="290" y="381"/>
                  </a:lnTo>
                  <a:lnTo>
                    <a:pt x="417" y="381"/>
                  </a:lnTo>
                  <a:lnTo>
                    <a:pt x="417" y="381"/>
                  </a:lnTo>
                  <a:close/>
                  <a:moveTo>
                    <a:pt x="535" y="381"/>
                  </a:moveTo>
                  <a:lnTo>
                    <a:pt x="535" y="381"/>
                  </a:lnTo>
                  <a:lnTo>
                    <a:pt x="534" y="382"/>
                  </a:lnTo>
                  <a:lnTo>
                    <a:pt x="534" y="382"/>
                  </a:lnTo>
                  <a:lnTo>
                    <a:pt x="525" y="403"/>
                  </a:lnTo>
                  <a:lnTo>
                    <a:pt x="514" y="423"/>
                  </a:lnTo>
                  <a:lnTo>
                    <a:pt x="501" y="443"/>
                  </a:lnTo>
                  <a:lnTo>
                    <a:pt x="486" y="461"/>
                  </a:lnTo>
                  <a:lnTo>
                    <a:pt x="486" y="461"/>
                  </a:lnTo>
                  <a:lnTo>
                    <a:pt x="486" y="461"/>
                  </a:lnTo>
                  <a:lnTo>
                    <a:pt x="486" y="461"/>
                  </a:lnTo>
                  <a:lnTo>
                    <a:pt x="400" y="461"/>
                  </a:lnTo>
                  <a:lnTo>
                    <a:pt x="400" y="461"/>
                  </a:lnTo>
                  <a:lnTo>
                    <a:pt x="400" y="460"/>
                  </a:lnTo>
                  <a:lnTo>
                    <a:pt x="400" y="460"/>
                  </a:lnTo>
                  <a:lnTo>
                    <a:pt x="400" y="460"/>
                  </a:lnTo>
                  <a:lnTo>
                    <a:pt x="411" y="441"/>
                  </a:lnTo>
                  <a:lnTo>
                    <a:pt x="419" y="421"/>
                  </a:lnTo>
                  <a:lnTo>
                    <a:pt x="426" y="402"/>
                  </a:lnTo>
                  <a:lnTo>
                    <a:pt x="431" y="381"/>
                  </a:lnTo>
                  <a:lnTo>
                    <a:pt x="431" y="381"/>
                  </a:lnTo>
                  <a:lnTo>
                    <a:pt x="431" y="381"/>
                  </a:lnTo>
                  <a:lnTo>
                    <a:pt x="431" y="381"/>
                  </a:lnTo>
                  <a:lnTo>
                    <a:pt x="535" y="381"/>
                  </a:lnTo>
                  <a:lnTo>
                    <a:pt x="535" y="381"/>
                  </a:lnTo>
                  <a:close/>
                  <a:moveTo>
                    <a:pt x="176" y="475"/>
                  </a:moveTo>
                  <a:lnTo>
                    <a:pt x="176" y="475"/>
                  </a:lnTo>
                  <a:lnTo>
                    <a:pt x="176" y="475"/>
                  </a:lnTo>
                  <a:lnTo>
                    <a:pt x="176" y="475"/>
                  </a:lnTo>
                  <a:lnTo>
                    <a:pt x="191" y="495"/>
                  </a:lnTo>
                  <a:lnTo>
                    <a:pt x="208" y="513"/>
                  </a:lnTo>
                  <a:lnTo>
                    <a:pt x="227" y="531"/>
                  </a:lnTo>
                  <a:lnTo>
                    <a:pt x="247" y="548"/>
                  </a:lnTo>
                  <a:lnTo>
                    <a:pt x="247" y="548"/>
                  </a:lnTo>
                  <a:lnTo>
                    <a:pt x="253" y="551"/>
                  </a:lnTo>
                  <a:lnTo>
                    <a:pt x="253" y="551"/>
                  </a:lnTo>
                  <a:lnTo>
                    <a:pt x="247" y="550"/>
                  </a:lnTo>
                  <a:lnTo>
                    <a:pt x="247" y="550"/>
                  </a:lnTo>
                  <a:lnTo>
                    <a:pt x="247" y="550"/>
                  </a:lnTo>
                  <a:lnTo>
                    <a:pt x="226" y="546"/>
                  </a:lnTo>
                  <a:lnTo>
                    <a:pt x="205" y="541"/>
                  </a:lnTo>
                  <a:lnTo>
                    <a:pt x="185" y="534"/>
                  </a:lnTo>
                  <a:lnTo>
                    <a:pt x="165" y="525"/>
                  </a:lnTo>
                  <a:lnTo>
                    <a:pt x="146" y="515"/>
                  </a:lnTo>
                  <a:lnTo>
                    <a:pt x="129" y="504"/>
                  </a:lnTo>
                  <a:lnTo>
                    <a:pt x="111" y="491"/>
                  </a:lnTo>
                  <a:lnTo>
                    <a:pt x="95" y="476"/>
                  </a:lnTo>
                  <a:lnTo>
                    <a:pt x="95" y="476"/>
                  </a:lnTo>
                  <a:lnTo>
                    <a:pt x="94" y="475"/>
                  </a:lnTo>
                  <a:lnTo>
                    <a:pt x="94" y="475"/>
                  </a:lnTo>
                  <a:lnTo>
                    <a:pt x="176" y="475"/>
                  </a:lnTo>
                  <a:lnTo>
                    <a:pt x="176" y="475"/>
                  </a:lnTo>
                  <a:close/>
                  <a:moveTo>
                    <a:pt x="278" y="475"/>
                  </a:moveTo>
                  <a:lnTo>
                    <a:pt x="278" y="475"/>
                  </a:lnTo>
                  <a:lnTo>
                    <a:pt x="278" y="552"/>
                  </a:lnTo>
                  <a:lnTo>
                    <a:pt x="278" y="552"/>
                  </a:lnTo>
                  <a:lnTo>
                    <a:pt x="262" y="542"/>
                  </a:lnTo>
                  <a:lnTo>
                    <a:pt x="262" y="542"/>
                  </a:lnTo>
                  <a:lnTo>
                    <a:pt x="247" y="531"/>
                  </a:lnTo>
                  <a:lnTo>
                    <a:pt x="230" y="516"/>
                  </a:lnTo>
                  <a:lnTo>
                    <a:pt x="212" y="498"/>
                  </a:lnTo>
                  <a:lnTo>
                    <a:pt x="203" y="487"/>
                  </a:lnTo>
                  <a:lnTo>
                    <a:pt x="194" y="476"/>
                  </a:lnTo>
                  <a:lnTo>
                    <a:pt x="194" y="476"/>
                  </a:lnTo>
                  <a:lnTo>
                    <a:pt x="192" y="475"/>
                  </a:lnTo>
                  <a:lnTo>
                    <a:pt x="192" y="475"/>
                  </a:lnTo>
                  <a:lnTo>
                    <a:pt x="278" y="475"/>
                  </a:lnTo>
                  <a:lnTo>
                    <a:pt x="278" y="475"/>
                  </a:lnTo>
                  <a:close/>
                  <a:moveTo>
                    <a:pt x="374" y="475"/>
                  </a:moveTo>
                  <a:lnTo>
                    <a:pt x="374" y="475"/>
                  </a:lnTo>
                  <a:lnTo>
                    <a:pt x="373" y="476"/>
                  </a:lnTo>
                  <a:lnTo>
                    <a:pt x="373" y="476"/>
                  </a:lnTo>
                  <a:lnTo>
                    <a:pt x="364" y="487"/>
                  </a:lnTo>
                  <a:lnTo>
                    <a:pt x="355" y="498"/>
                  </a:lnTo>
                  <a:lnTo>
                    <a:pt x="337" y="516"/>
                  </a:lnTo>
                  <a:lnTo>
                    <a:pt x="320" y="531"/>
                  </a:lnTo>
                  <a:lnTo>
                    <a:pt x="305" y="542"/>
                  </a:lnTo>
                  <a:lnTo>
                    <a:pt x="305" y="542"/>
                  </a:lnTo>
                  <a:lnTo>
                    <a:pt x="290" y="552"/>
                  </a:lnTo>
                  <a:lnTo>
                    <a:pt x="290" y="552"/>
                  </a:lnTo>
                  <a:lnTo>
                    <a:pt x="290" y="475"/>
                  </a:lnTo>
                  <a:lnTo>
                    <a:pt x="290" y="475"/>
                  </a:lnTo>
                  <a:lnTo>
                    <a:pt x="374" y="475"/>
                  </a:lnTo>
                  <a:lnTo>
                    <a:pt x="374" y="475"/>
                  </a:lnTo>
                  <a:close/>
                  <a:moveTo>
                    <a:pt x="473" y="475"/>
                  </a:moveTo>
                  <a:lnTo>
                    <a:pt x="473" y="475"/>
                  </a:lnTo>
                  <a:lnTo>
                    <a:pt x="471" y="476"/>
                  </a:lnTo>
                  <a:lnTo>
                    <a:pt x="471" y="476"/>
                  </a:lnTo>
                  <a:lnTo>
                    <a:pt x="455" y="491"/>
                  </a:lnTo>
                  <a:lnTo>
                    <a:pt x="438" y="504"/>
                  </a:lnTo>
                  <a:lnTo>
                    <a:pt x="420" y="515"/>
                  </a:lnTo>
                  <a:lnTo>
                    <a:pt x="401" y="525"/>
                  </a:lnTo>
                  <a:lnTo>
                    <a:pt x="382" y="534"/>
                  </a:lnTo>
                  <a:lnTo>
                    <a:pt x="361" y="541"/>
                  </a:lnTo>
                  <a:lnTo>
                    <a:pt x="340" y="547"/>
                  </a:lnTo>
                  <a:lnTo>
                    <a:pt x="319" y="551"/>
                  </a:lnTo>
                  <a:lnTo>
                    <a:pt x="319" y="551"/>
                  </a:lnTo>
                  <a:lnTo>
                    <a:pt x="313" y="551"/>
                  </a:lnTo>
                  <a:lnTo>
                    <a:pt x="313" y="551"/>
                  </a:lnTo>
                  <a:lnTo>
                    <a:pt x="319" y="547"/>
                  </a:lnTo>
                  <a:lnTo>
                    <a:pt x="319" y="547"/>
                  </a:lnTo>
                  <a:lnTo>
                    <a:pt x="334" y="537"/>
                  </a:lnTo>
                  <a:lnTo>
                    <a:pt x="351" y="521"/>
                  </a:lnTo>
                  <a:lnTo>
                    <a:pt x="361" y="511"/>
                  </a:lnTo>
                  <a:lnTo>
                    <a:pt x="371" y="500"/>
                  </a:lnTo>
                  <a:lnTo>
                    <a:pt x="381" y="488"/>
                  </a:lnTo>
                  <a:lnTo>
                    <a:pt x="391" y="475"/>
                  </a:lnTo>
                  <a:lnTo>
                    <a:pt x="391" y="475"/>
                  </a:lnTo>
                  <a:lnTo>
                    <a:pt x="391" y="475"/>
                  </a:lnTo>
                  <a:lnTo>
                    <a:pt x="391" y="475"/>
                  </a:lnTo>
                  <a:lnTo>
                    <a:pt x="473" y="475"/>
                  </a:lnTo>
                  <a:lnTo>
                    <a:pt x="473" y="47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6" name="Freeform 27"/>
            <p:cNvSpPr>
              <a:spLocks/>
            </p:cNvSpPr>
            <p:nvPr userDrawn="1"/>
          </p:nvSpPr>
          <p:spPr bwMode="auto">
            <a:xfrm>
              <a:off x="1658938" y="1789113"/>
              <a:ext cx="107950" cy="187325"/>
            </a:xfrm>
            <a:custGeom>
              <a:avLst/>
              <a:gdLst>
                <a:gd name="T0" fmla="*/ 68 w 68"/>
                <a:gd name="T1" fmla="*/ 1 h 118"/>
                <a:gd name="T2" fmla="*/ 68 w 68"/>
                <a:gd name="T3" fmla="*/ 1 h 118"/>
                <a:gd name="T4" fmla="*/ 66 w 68"/>
                <a:gd name="T5" fmla="*/ 2 h 118"/>
                <a:gd name="T6" fmla="*/ 65 w 68"/>
                <a:gd name="T7" fmla="*/ 4 h 118"/>
                <a:gd name="T8" fmla="*/ 62 w 68"/>
                <a:gd name="T9" fmla="*/ 8 h 118"/>
                <a:gd name="T10" fmla="*/ 57 w 68"/>
                <a:gd name="T11" fmla="*/ 24 h 118"/>
                <a:gd name="T12" fmla="*/ 36 w 68"/>
                <a:gd name="T13" fmla="*/ 95 h 118"/>
                <a:gd name="T14" fmla="*/ 36 w 68"/>
                <a:gd name="T15" fmla="*/ 95 h 118"/>
                <a:gd name="T16" fmla="*/ 34 w 68"/>
                <a:gd name="T17" fmla="*/ 104 h 118"/>
                <a:gd name="T18" fmla="*/ 33 w 68"/>
                <a:gd name="T19" fmla="*/ 110 h 118"/>
                <a:gd name="T20" fmla="*/ 34 w 68"/>
                <a:gd name="T21" fmla="*/ 114 h 118"/>
                <a:gd name="T22" fmla="*/ 35 w 68"/>
                <a:gd name="T23" fmla="*/ 117 h 118"/>
                <a:gd name="T24" fmla="*/ 35 w 68"/>
                <a:gd name="T25" fmla="*/ 118 h 118"/>
                <a:gd name="T26" fmla="*/ 0 w 68"/>
                <a:gd name="T27" fmla="*/ 118 h 118"/>
                <a:gd name="T28" fmla="*/ 0 w 68"/>
                <a:gd name="T29" fmla="*/ 117 h 118"/>
                <a:gd name="T30" fmla="*/ 0 w 68"/>
                <a:gd name="T31" fmla="*/ 117 h 118"/>
                <a:gd name="T32" fmla="*/ 4 w 68"/>
                <a:gd name="T33" fmla="*/ 114 h 118"/>
                <a:gd name="T34" fmla="*/ 6 w 68"/>
                <a:gd name="T35" fmla="*/ 111 h 118"/>
                <a:gd name="T36" fmla="*/ 9 w 68"/>
                <a:gd name="T37" fmla="*/ 105 h 118"/>
                <a:gd name="T38" fmla="*/ 11 w 68"/>
                <a:gd name="T39" fmla="*/ 96 h 118"/>
                <a:gd name="T40" fmla="*/ 32 w 68"/>
                <a:gd name="T41" fmla="*/ 25 h 118"/>
                <a:gd name="T42" fmla="*/ 32 w 68"/>
                <a:gd name="T43" fmla="*/ 25 h 118"/>
                <a:gd name="T44" fmla="*/ 34 w 68"/>
                <a:gd name="T45" fmla="*/ 15 h 118"/>
                <a:gd name="T46" fmla="*/ 35 w 68"/>
                <a:gd name="T47" fmla="*/ 9 h 118"/>
                <a:gd name="T48" fmla="*/ 35 w 68"/>
                <a:gd name="T49" fmla="*/ 5 h 118"/>
                <a:gd name="T50" fmla="*/ 34 w 68"/>
                <a:gd name="T51" fmla="*/ 1 h 118"/>
                <a:gd name="T52" fmla="*/ 34 w 68"/>
                <a:gd name="T53" fmla="*/ 0 h 118"/>
                <a:gd name="T54" fmla="*/ 68 w 68"/>
                <a:gd name="T55" fmla="*/ 0 h 118"/>
                <a:gd name="T56" fmla="*/ 68 w 68"/>
                <a:gd name="T57" fmla="*/ 1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8" h="118">
                  <a:moveTo>
                    <a:pt x="68" y="1"/>
                  </a:moveTo>
                  <a:lnTo>
                    <a:pt x="68" y="1"/>
                  </a:lnTo>
                  <a:lnTo>
                    <a:pt x="66" y="2"/>
                  </a:lnTo>
                  <a:lnTo>
                    <a:pt x="65" y="4"/>
                  </a:lnTo>
                  <a:lnTo>
                    <a:pt x="62" y="8"/>
                  </a:lnTo>
                  <a:lnTo>
                    <a:pt x="57" y="24"/>
                  </a:lnTo>
                  <a:lnTo>
                    <a:pt x="36" y="95"/>
                  </a:lnTo>
                  <a:lnTo>
                    <a:pt x="36" y="95"/>
                  </a:lnTo>
                  <a:lnTo>
                    <a:pt x="34" y="104"/>
                  </a:lnTo>
                  <a:lnTo>
                    <a:pt x="33" y="110"/>
                  </a:lnTo>
                  <a:lnTo>
                    <a:pt x="34" y="114"/>
                  </a:lnTo>
                  <a:lnTo>
                    <a:pt x="35" y="117"/>
                  </a:lnTo>
                  <a:lnTo>
                    <a:pt x="35" y="118"/>
                  </a:lnTo>
                  <a:lnTo>
                    <a:pt x="0" y="118"/>
                  </a:lnTo>
                  <a:lnTo>
                    <a:pt x="0" y="117"/>
                  </a:lnTo>
                  <a:lnTo>
                    <a:pt x="0" y="117"/>
                  </a:lnTo>
                  <a:lnTo>
                    <a:pt x="4" y="114"/>
                  </a:lnTo>
                  <a:lnTo>
                    <a:pt x="6" y="111"/>
                  </a:lnTo>
                  <a:lnTo>
                    <a:pt x="9" y="105"/>
                  </a:lnTo>
                  <a:lnTo>
                    <a:pt x="11" y="96"/>
                  </a:lnTo>
                  <a:lnTo>
                    <a:pt x="32" y="25"/>
                  </a:lnTo>
                  <a:lnTo>
                    <a:pt x="32" y="25"/>
                  </a:lnTo>
                  <a:lnTo>
                    <a:pt x="34" y="15"/>
                  </a:lnTo>
                  <a:lnTo>
                    <a:pt x="35" y="9"/>
                  </a:lnTo>
                  <a:lnTo>
                    <a:pt x="35" y="5"/>
                  </a:lnTo>
                  <a:lnTo>
                    <a:pt x="34" y="1"/>
                  </a:lnTo>
                  <a:lnTo>
                    <a:pt x="34" y="0"/>
                  </a:lnTo>
                  <a:lnTo>
                    <a:pt x="68" y="0"/>
                  </a:lnTo>
                  <a:lnTo>
                    <a:pt x="68"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7" name="Freeform 28"/>
            <p:cNvSpPr>
              <a:spLocks/>
            </p:cNvSpPr>
            <p:nvPr userDrawn="1"/>
          </p:nvSpPr>
          <p:spPr bwMode="auto">
            <a:xfrm>
              <a:off x="1289051" y="1785938"/>
              <a:ext cx="138113" cy="193675"/>
            </a:xfrm>
            <a:custGeom>
              <a:avLst/>
              <a:gdLst>
                <a:gd name="T0" fmla="*/ 8 w 87"/>
                <a:gd name="T1" fmla="*/ 90 h 122"/>
                <a:gd name="T2" fmla="*/ 10 w 87"/>
                <a:gd name="T3" fmla="*/ 101 h 122"/>
                <a:gd name="T4" fmla="*/ 16 w 87"/>
                <a:gd name="T5" fmla="*/ 109 h 122"/>
                <a:gd name="T6" fmla="*/ 25 w 87"/>
                <a:gd name="T7" fmla="*/ 113 h 122"/>
                <a:gd name="T8" fmla="*/ 38 w 87"/>
                <a:gd name="T9" fmla="*/ 114 h 122"/>
                <a:gd name="T10" fmla="*/ 42 w 87"/>
                <a:gd name="T11" fmla="*/ 113 h 122"/>
                <a:gd name="T12" fmla="*/ 50 w 87"/>
                <a:gd name="T13" fmla="*/ 110 h 122"/>
                <a:gd name="T14" fmla="*/ 55 w 87"/>
                <a:gd name="T15" fmla="*/ 104 h 122"/>
                <a:gd name="T16" fmla="*/ 58 w 87"/>
                <a:gd name="T17" fmla="*/ 97 h 122"/>
                <a:gd name="T18" fmla="*/ 58 w 87"/>
                <a:gd name="T19" fmla="*/ 94 h 122"/>
                <a:gd name="T20" fmla="*/ 54 w 87"/>
                <a:gd name="T21" fmla="*/ 82 h 122"/>
                <a:gd name="T22" fmla="*/ 43 w 87"/>
                <a:gd name="T23" fmla="*/ 72 h 122"/>
                <a:gd name="T24" fmla="*/ 38 w 87"/>
                <a:gd name="T25" fmla="*/ 68 h 122"/>
                <a:gd name="T26" fmla="*/ 22 w 87"/>
                <a:gd name="T27" fmla="*/ 54 h 122"/>
                <a:gd name="T28" fmla="*/ 17 w 87"/>
                <a:gd name="T29" fmla="*/ 46 h 122"/>
                <a:gd name="T30" fmla="*/ 16 w 87"/>
                <a:gd name="T31" fmla="*/ 36 h 122"/>
                <a:gd name="T32" fmla="*/ 17 w 87"/>
                <a:gd name="T33" fmla="*/ 29 h 122"/>
                <a:gd name="T34" fmla="*/ 22 w 87"/>
                <a:gd name="T35" fmla="*/ 15 h 122"/>
                <a:gd name="T36" fmla="*/ 33 w 87"/>
                <a:gd name="T37" fmla="*/ 6 h 122"/>
                <a:gd name="T38" fmla="*/ 48 w 87"/>
                <a:gd name="T39" fmla="*/ 1 h 122"/>
                <a:gd name="T40" fmla="*/ 56 w 87"/>
                <a:gd name="T41" fmla="*/ 0 h 122"/>
                <a:gd name="T42" fmla="*/ 77 w 87"/>
                <a:gd name="T43" fmla="*/ 2 h 122"/>
                <a:gd name="T44" fmla="*/ 87 w 87"/>
                <a:gd name="T45" fmla="*/ 5 h 122"/>
                <a:gd name="T46" fmla="*/ 80 w 87"/>
                <a:gd name="T47" fmla="*/ 27 h 122"/>
                <a:gd name="T48" fmla="*/ 77 w 87"/>
                <a:gd name="T49" fmla="*/ 17 h 122"/>
                <a:gd name="T50" fmla="*/ 73 w 87"/>
                <a:gd name="T51" fmla="*/ 11 h 122"/>
                <a:gd name="T52" fmla="*/ 65 w 87"/>
                <a:gd name="T53" fmla="*/ 8 h 122"/>
                <a:gd name="T54" fmla="*/ 55 w 87"/>
                <a:gd name="T55" fmla="*/ 8 h 122"/>
                <a:gd name="T56" fmla="*/ 50 w 87"/>
                <a:gd name="T57" fmla="*/ 8 h 122"/>
                <a:gd name="T58" fmla="*/ 44 w 87"/>
                <a:gd name="T59" fmla="*/ 12 h 122"/>
                <a:gd name="T60" fmla="*/ 39 w 87"/>
                <a:gd name="T61" fmla="*/ 17 h 122"/>
                <a:gd name="T62" fmla="*/ 37 w 87"/>
                <a:gd name="T63" fmla="*/ 28 h 122"/>
                <a:gd name="T64" fmla="*/ 38 w 87"/>
                <a:gd name="T65" fmla="*/ 34 h 122"/>
                <a:gd name="T66" fmla="*/ 45 w 87"/>
                <a:gd name="T67" fmla="*/ 44 h 122"/>
                <a:gd name="T68" fmla="*/ 57 w 87"/>
                <a:gd name="T69" fmla="*/ 52 h 122"/>
                <a:gd name="T70" fmla="*/ 66 w 87"/>
                <a:gd name="T71" fmla="*/ 58 h 122"/>
                <a:gd name="T72" fmla="*/ 77 w 87"/>
                <a:gd name="T73" fmla="*/ 69 h 122"/>
                <a:gd name="T74" fmla="*/ 80 w 87"/>
                <a:gd name="T75" fmla="*/ 79 h 122"/>
                <a:gd name="T76" fmla="*/ 81 w 87"/>
                <a:gd name="T77" fmla="*/ 84 h 122"/>
                <a:gd name="T78" fmla="*/ 77 w 87"/>
                <a:gd name="T79" fmla="*/ 100 h 122"/>
                <a:gd name="T80" fmla="*/ 68 w 87"/>
                <a:gd name="T81" fmla="*/ 112 h 122"/>
                <a:gd name="T82" fmla="*/ 54 w 87"/>
                <a:gd name="T83" fmla="*/ 120 h 122"/>
                <a:gd name="T84" fmla="*/ 35 w 87"/>
                <a:gd name="T85" fmla="*/ 122 h 122"/>
                <a:gd name="T86" fmla="*/ 24 w 87"/>
                <a:gd name="T87" fmla="*/ 121 h 122"/>
                <a:gd name="T88" fmla="*/ 6 w 87"/>
                <a:gd name="T89" fmla="*/ 116 h 122"/>
                <a:gd name="T90" fmla="*/ 0 w 87"/>
                <a:gd name="T91" fmla="*/ 112 h 122"/>
                <a:gd name="T92" fmla="*/ 8 w 87"/>
                <a:gd name="T93" fmla="*/ 9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7" h="122">
                  <a:moveTo>
                    <a:pt x="8" y="90"/>
                  </a:moveTo>
                  <a:lnTo>
                    <a:pt x="8" y="90"/>
                  </a:lnTo>
                  <a:lnTo>
                    <a:pt x="9" y="96"/>
                  </a:lnTo>
                  <a:lnTo>
                    <a:pt x="10" y="101"/>
                  </a:lnTo>
                  <a:lnTo>
                    <a:pt x="13" y="106"/>
                  </a:lnTo>
                  <a:lnTo>
                    <a:pt x="16" y="109"/>
                  </a:lnTo>
                  <a:lnTo>
                    <a:pt x="20" y="112"/>
                  </a:lnTo>
                  <a:lnTo>
                    <a:pt x="25" y="113"/>
                  </a:lnTo>
                  <a:lnTo>
                    <a:pt x="31" y="114"/>
                  </a:lnTo>
                  <a:lnTo>
                    <a:pt x="38" y="114"/>
                  </a:lnTo>
                  <a:lnTo>
                    <a:pt x="38" y="114"/>
                  </a:lnTo>
                  <a:lnTo>
                    <a:pt x="42" y="113"/>
                  </a:lnTo>
                  <a:lnTo>
                    <a:pt x="46" y="112"/>
                  </a:lnTo>
                  <a:lnTo>
                    <a:pt x="50" y="110"/>
                  </a:lnTo>
                  <a:lnTo>
                    <a:pt x="53" y="107"/>
                  </a:lnTo>
                  <a:lnTo>
                    <a:pt x="55" y="104"/>
                  </a:lnTo>
                  <a:lnTo>
                    <a:pt x="57" y="101"/>
                  </a:lnTo>
                  <a:lnTo>
                    <a:pt x="58" y="97"/>
                  </a:lnTo>
                  <a:lnTo>
                    <a:pt x="58" y="94"/>
                  </a:lnTo>
                  <a:lnTo>
                    <a:pt x="58" y="94"/>
                  </a:lnTo>
                  <a:lnTo>
                    <a:pt x="57" y="88"/>
                  </a:lnTo>
                  <a:lnTo>
                    <a:pt x="54" y="82"/>
                  </a:lnTo>
                  <a:lnTo>
                    <a:pt x="50" y="77"/>
                  </a:lnTo>
                  <a:lnTo>
                    <a:pt x="43" y="72"/>
                  </a:lnTo>
                  <a:lnTo>
                    <a:pt x="38" y="68"/>
                  </a:lnTo>
                  <a:lnTo>
                    <a:pt x="38" y="68"/>
                  </a:lnTo>
                  <a:lnTo>
                    <a:pt x="29" y="62"/>
                  </a:lnTo>
                  <a:lnTo>
                    <a:pt x="22" y="54"/>
                  </a:lnTo>
                  <a:lnTo>
                    <a:pt x="20" y="51"/>
                  </a:lnTo>
                  <a:lnTo>
                    <a:pt x="17" y="46"/>
                  </a:lnTo>
                  <a:lnTo>
                    <a:pt x="16" y="41"/>
                  </a:lnTo>
                  <a:lnTo>
                    <a:pt x="16" y="36"/>
                  </a:lnTo>
                  <a:lnTo>
                    <a:pt x="16" y="36"/>
                  </a:lnTo>
                  <a:lnTo>
                    <a:pt x="17" y="29"/>
                  </a:lnTo>
                  <a:lnTo>
                    <a:pt x="19" y="22"/>
                  </a:lnTo>
                  <a:lnTo>
                    <a:pt x="22" y="15"/>
                  </a:lnTo>
                  <a:lnTo>
                    <a:pt x="27" y="10"/>
                  </a:lnTo>
                  <a:lnTo>
                    <a:pt x="33" y="6"/>
                  </a:lnTo>
                  <a:lnTo>
                    <a:pt x="40" y="3"/>
                  </a:lnTo>
                  <a:lnTo>
                    <a:pt x="48" y="1"/>
                  </a:lnTo>
                  <a:lnTo>
                    <a:pt x="56" y="0"/>
                  </a:lnTo>
                  <a:lnTo>
                    <a:pt x="56" y="0"/>
                  </a:lnTo>
                  <a:lnTo>
                    <a:pt x="67" y="0"/>
                  </a:lnTo>
                  <a:lnTo>
                    <a:pt x="77" y="2"/>
                  </a:lnTo>
                  <a:lnTo>
                    <a:pt x="77" y="2"/>
                  </a:lnTo>
                  <a:lnTo>
                    <a:pt x="87" y="5"/>
                  </a:lnTo>
                  <a:lnTo>
                    <a:pt x="82" y="27"/>
                  </a:lnTo>
                  <a:lnTo>
                    <a:pt x="80" y="27"/>
                  </a:lnTo>
                  <a:lnTo>
                    <a:pt x="80" y="27"/>
                  </a:lnTo>
                  <a:lnTo>
                    <a:pt x="77" y="17"/>
                  </a:lnTo>
                  <a:lnTo>
                    <a:pt x="75" y="14"/>
                  </a:lnTo>
                  <a:lnTo>
                    <a:pt x="73" y="11"/>
                  </a:lnTo>
                  <a:lnTo>
                    <a:pt x="70" y="9"/>
                  </a:lnTo>
                  <a:lnTo>
                    <a:pt x="65" y="8"/>
                  </a:lnTo>
                  <a:lnTo>
                    <a:pt x="61" y="7"/>
                  </a:lnTo>
                  <a:lnTo>
                    <a:pt x="55" y="8"/>
                  </a:lnTo>
                  <a:lnTo>
                    <a:pt x="55" y="8"/>
                  </a:lnTo>
                  <a:lnTo>
                    <a:pt x="50" y="8"/>
                  </a:lnTo>
                  <a:lnTo>
                    <a:pt x="47" y="10"/>
                  </a:lnTo>
                  <a:lnTo>
                    <a:pt x="44" y="12"/>
                  </a:lnTo>
                  <a:lnTo>
                    <a:pt x="41" y="14"/>
                  </a:lnTo>
                  <a:lnTo>
                    <a:pt x="39" y="17"/>
                  </a:lnTo>
                  <a:lnTo>
                    <a:pt x="38" y="21"/>
                  </a:lnTo>
                  <a:lnTo>
                    <a:pt x="37" y="28"/>
                  </a:lnTo>
                  <a:lnTo>
                    <a:pt x="37" y="28"/>
                  </a:lnTo>
                  <a:lnTo>
                    <a:pt x="38" y="34"/>
                  </a:lnTo>
                  <a:lnTo>
                    <a:pt x="40" y="39"/>
                  </a:lnTo>
                  <a:lnTo>
                    <a:pt x="45" y="44"/>
                  </a:lnTo>
                  <a:lnTo>
                    <a:pt x="52" y="48"/>
                  </a:lnTo>
                  <a:lnTo>
                    <a:pt x="57" y="52"/>
                  </a:lnTo>
                  <a:lnTo>
                    <a:pt x="57" y="52"/>
                  </a:lnTo>
                  <a:lnTo>
                    <a:pt x="66" y="58"/>
                  </a:lnTo>
                  <a:lnTo>
                    <a:pt x="74" y="65"/>
                  </a:lnTo>
                  <a:lnTo>
                    <a:pt x="77" y="69"/>
                  </a:lnTo>
                  <a:lnTo>
                    <a:pt x="79" y="74"/>
                  </a:lnTo>
                  <a:lnTo>
                    <a:pt x="80" y="79"/>
                  </a:lnTo>
                  <a:lnTo>
                    <a:pt x="81" y="84"/>
                  </a:lnTo>
                  <a:lnTo>
                    <a:pt x="81" y="84"/>
                  </a:lnTo>
                  <a:lnTo>
                    <a:pt x="80" y="93"/>
                  </a:lnTo>
                  <a:lnTo>
                    <a:pt x="77" y="100"/>
                  </a:lnTo>
                  <a:lnTo>
                    <a:pt x="73" y="107"/>
                  </a:lnTo>
                  <a:lnTo>
                    <a:pt x="68" y="112"/>
                  </a:lnTo>
                  <a:lnTo>
                    <a:pt x="62" y="116"/>
                  </a:lnTo>
                  <a:lnTo>
                    <a:pt x="54" y="120"/>
                  </a:lnTo>
                  <a:lnTo>
                    <a:pt x="45" y="122"/>
                  </a:lnTo>
                  <a:lnTo>
                    <a:pt x="35" y="122"/>
                  </a:lnTo>
                  <a:lnTo>
                    <a:pt x="35" y="122"/>
                  </a:lnTo>
                  <a:lnTo>
                    <a:pt x="24" y="121"/>
                  </a:lnTo>
                  <a:lnTo>
                    <a:pt x="14" y="119"/>
                  </a:lnTo>
                  <a:lnTo>
                    <a:pt x="6" y="116"/>
                  </a:lnTo>
                  <a:lnTo>
                    <a:pt x="0" y="112"/>
                  </a:lnTo>
                  <a:lnTo>
                    <a:pt x="0" y="112"/>
                  </a:lnTo>
                  <a:lnTo>
                    <a:pt x="6" y="90"/>
                  </a:lnTo>
                  <a:lnTo>
                    <a:pt x="8" y="9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 name="Freeform 29"/>
            <p:cNvSpPr>
              <a:spLocks/>
            </p:cNvSpPr>
            <p:nvPr userDrawn="1"/>
          </p:nvSpPr>
          <p:spPr bwMode="auto">
            <a:xfrm>
              <a:off x="1760538" y="1789113"/>
              <a:ext cx="166688" cy="187325"/>
            </a:xfrm>
            <a:custGeom>
              <a:avLst/>
              <a:gdLst>
                <a:gd name="T0" fmla="*/ 105 w 105"/>
                <a:gd name="T1" fmla="*/ 0 h 118"/>
                <a:gd name="T2" fmla="*/ 105 w 105"/>
                <a:gd name="T3" fmla="*/ 0 h 118"/>
                <a:gd name="T4" fmla="*/ 98 w 105"/>
                <a:gd name="T5" fmla="*/ 22 h 118"/>
                <a:gd name="T6" fmla="*/ 97 w 105"/>
                <a:gd name="T7" fmla="*/ 22 h 118"/>
                <a:gd name="T8" fmla="*/ 97 w 105"/>
                <a:gd name="T9" fmla="*/ 22 h 118"/>
                <a:gd name="T10" fmla="*/ 95 w 105"/>
                <a:gd name="T11" fmla="*/ 16 h 118"/>
                <a:gd name="T12" fmla="*/ 92 w 105"/>
                <a:gd name="T13" fmla="*/ 13 h 118"/>
                <a:gd name="T14" fmla="*/ 88 w 105"/>
                <a:gd name="T15" fmla="*/ 10 h 118"/>
                <a:gd name="T16" fmla="*/ 84 w 105"/>
                <a:gd name="T17" fmla="*/ 9 h 118"/>
                <a:gd name="T18" fmla="*/ 76 w 105"/>
                <a:gd name="T19" fmla="*/ 8 h 118"/>
                <a:gd name="T20" fmla="*/ 69 w 105"/>
                <a:gd name="T21" fmla="*/ 8 h 118"/>
                <a:gd name="T22" fmla="*/ 68 w 105"/>
                <a:gd name="T23" fmla="*/ 8 h 118"/>
                <a:gd name="T24" fmla="*/ 68 w 105"/>
                <a:gd name="T25" fmla="*/ 8 h 118"/>
                <a:gd name="T26" fmla="*/ 64 w 105"/>
                <a:gd name="T27" fmla="*/ 9 h 118"/>
                <a:gd name="T28" fmla="*/ 61 w 105"/>
                <a:gd name="T29" fmla="*/ 10 h 118"/>
                <a:gd name="T30" fmla="*/ 59 w 105"/>
                <a:gd name="T31" fmla="*/ 12 h 118"/>
                <a:gd name="T32" fmla="*/ 58 w 105"/>
                <a:gd name="T33" fmla="*/ 16 h 118"/>
                <a:gd name="T34" fmla="*/ 48 w 105"/>
                <a:gd name="T35" fmla="*/ 55 h 118"/>
                <a:gd name="T36" fmla="*/ 51 w 105"/>
                <a:gd name="T37" fmla="*/ 55 h 118"/>
                <a:gd name="T38" fmla="*/ 51 w 105"/>
                <a:gd name="T39" fmla="*/ 55 h 118"/>
                <a:gd name="T40" fmla="*/ 62 w 105"/>
                <a:gd name="T41" fmla="*/ 55 h 118"/>
                <a:gd name="T42" fmla="*/ 71 w 105"/>
                <a:gd name="T43" fmla="*/ 55 h 118"/>
                <a:gd name="T44" fmla="*/ 78 w 105"/>
                <a:gd name="T45" fmla="*/ 53 h 118"/>
                <a:gd name="T46" fmla="*/ 81 w 105"/>
                <a:gd name="T47" fmla="*/ 52 h 118"/>
                <a:gd name="T48" fmla="*/ 83 w 105"/>
                <a:gd name="T49" fmla="*/ 50 h 118"/>
                <a:gd name="T50" fmla="*/ 84 w 105"/>
                <a:gd name="T51" fmla="*/ 50 h 118"/>
                <a:gd name="T52" fmla="*/ 78 w 105"/>
                <a:gd name="T53" fmla="*/ 71 h 118"/>
                <a:gd name="T54" fmla="*/ 77 w 105"/>
                <a:gd name="T55" fmla="*/ 71 h 118"/>
                <a:gd name="T56" fmla="*/ 77 w 105"/>
                <a:gd name="T57" fmla="*/ 71 h 118"/>
                <a:gd name="T58" fmla="*/ 75 w 105"/>
                <a:gd name="T59" fmla="*/ 68 h 118"/>
                <a:gd name="T60" fmla="*/ 73 w 105"/>
                <a:gd name="T61" fmla="*/ 66 h 118"/>
                <a:gd name="T62" fmla="*/ 70 w 105"/>
                <a:gd name="T63" fmla="*/ 65 h 118"/>
                <a:gd name="T64" fmla="*/ 67 w 105"/>
                <a:gd name="T65" fmla="*/ 64 h 118"/>
                <a:gd name="T66" fmla="*/ 58 w 105"/>
                <a:gd name="T67" fmla="*/ 63 h 118"/>
                <a:gd name="T68" fmla="*/ 48 w 105"/>
                <a:gd name="T69" fmla="*/ 63 h 118"/>
                <a:gd name="T70" fmla="*/ 45 w 105"/>
                <a:gd name="T71" fmla="*/ 63 h 118"/>
                <a:gd name="T72" fmla="*/ 36 w 105"/>
                <a:gd name="T73" fmla="*/ 95 h 118"/>
                <a:gd name="T74" fmla="*/ 36 w 105"/>
                <a:gd name="T75" fmla="*/ 95 h 118"/>
                <a:gd name="T76" fmla="*/ 34 w 105"/>
                <a:gd name="T77" fmla="*/ 103 h 118"/>
                <a:gd name="T78" fmla="*/ 32 w 105"/>
                <a:gd name="T79" fmla="*/ 109 h 118"/>
                <a:gd name="T80" fmla="*/ 33 w 105"/>
                <a:gd name="T81" fmla="*/ 114 h 118"/>
                <a:gd name="T82" fmla="*/ 34 w 105"/>
                <a:gd name="T83" fmla="*/ 117 h 118"/>
                <a:gd name="T84" fmla="*/ 34 w 105"/>
                <a:gd name="T85" fmla="*/ 118 h 118"/>
                <a:gd name="T86" fmla="*/ 0 w 105"/>
                <a:gd name="T87" fmla="*/ 118 h 118"/>
                <a:gd name="T88" fmla="*/ 0 w 105"/>
                <a:gd name="T89" fmla="*/ 117 h 118"/>
                <a:gd name="T90" fmla="*/ 0 w 105"/>
                <a:gd name="T91" fmla="*/ 117 h 118"/>
                <a:gd name="T92" fmla="*/ 3 w 105"/>
                <a:gd name="T93" fmla="*/ 114 h 118"/>
                <a:gd name="T94" fmla="*/ 6 w 105"/>
                <a:gd name="T95" fmla="*/ 110 h 118"/>
                <a:gd name="T96" fmla="*/ 8 w 105"/>
                <a:gd name="T97" fmla="*/ 104 h 118"/>
                <a:gd name="T98" fmla="*/ 11 w 105"/>
                <a:gd name="T99" fmla="*/ 96 h 118"/>
                <a:gd name="T100" fmla="*/ 32 w 105"/>
                <a:gd name="T101" fmla="*/ 24 h 118"/>
                <a:gd name="T102" fmla="*/ 32 w 105"/>
                <a:gd name="T103" fmla="*/ 24 h 118"/>
                <a:gd name="T104" fmla="*/ 34 w 105"/>
                <a:gd name="T105" fmla="*/ 15 h 118"/>
                <a:gd name="T106" fmla="*/ 35 w 105"/>
                <a:gd name="T107" fmla="*/ 9 h 118"/>
                <a:gd name="T108" fmla="*/ 35 w 105"/>
                <a:gd name="T109" fmla="*/ 5 h 118"/>
                <a:gd name="T110" fmla="*/ 33 w 105"/>
                <a:gd name="T111" fmla="*/ 1 h 118"/>
                <a:gd name="T112" fmla="*/ 33 w 105"/>
                <a:gd name="T113" fmla="*/ 0 h 118"/>
                <a:gd name="T114" fmla="*/ 105 w 105"/>
                <a:gd name="T115" fmla="*/ 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5" h="118">
                  <a:moveTo>
                    <a:pt x="105" y="0"/>
                  </a:moveTo>
                  <a:lnTo>
                    <a:pt x="105" y="0"/>
                  </a:lnTo>
                  <a:lnTo>
                    <a:pt x="98" y="22"/>
                  </a:lnTo>
                  <a:lnTo>
                    <a:pt x="97" y="22"/>
                  </a:lnTo>
                  <a:lnTo>
                    <a:pt x="97" y="22"/>
                  </a:lnTo>
                  <a:lnTo>
                    <a:pt x="95" y="16"/>
                  </a:lnTo>
                  <a:lnTo>
                    <a:pt x="92" y="13"/>
                  </a:lnTo>
                  <a:lnTo>
                    <a:pt x="88" y="10"/>
                  </a:lnTo>
                  <a:lnTo>
                    <a:pt x="84" y="9"/>
                  </a:lnTo>
                  <a:lnTo>
                    <a:pt x="76" y="8"/>
                  </a:lnTo>
                  <a:lnTo>
                    <a:pt x="69" y="8"/>
                  </a:lnTo>
                  <a:lnTo>
                    <a:pt x="68" y="8"/>
                  </a:lnTo>
                  <a:lnTo>
                    <a:pt x="68" y="8"/>
                  </a:lnTo>
                  <a:lnTo>
                    <a:pt x="64" y="9"/>
                  </a:lnTo>
                  <a:lnTo>
                    <a:pt x="61" y="10"/>
                  </a:lnTo>
                  <a:lnTo>
                    <a:pt x="59" y="12"/>
                  </a:lnTo>
                  <a:lnTo>
                    <a:pt x="58" y="16"/>
                  </a:lnTo>
                  <a:lnTo>
                    <a:pt x="48" y="55"/>
                  </a:lnTo>
                  <a:lnTo>
                    <a:pt x="51" y="55"/>
                  </a:lnTo>
                  <a:lnTo>
                    <a:pt x="51" y="55"/>
                  </a:lnTo>
                  <a:lnTo>
                    <a:pt x="62" y="55"/>
                  </a:lnTo>
                  <a:lnTo>
                    <a:pt x="71" y="55"/>
                  </a:lnTo>
                  <a:lnTo>
                    <a:pt x="78" y="53"/>
                  </a:lnTo>
                  <a:lnTo>
                    <a:pt x="81" y="52"/>
                  </a:lnTo>
                  <a:lnTo>
                    <a:pt x="83" y="50"/>
                  </a:lnTo>
                  <a:lnTo>
                    <a:pt x="84" y="50"/>
                  </a:lnTo>
                  <a:lnTo>
                    <a:pt x="78" y="71"/>
                  </a:lnTo>
                  <a:lnTo>
                    <a:pt x="77" y="71"/>
                  </a:lnTo>
                  <a:lnTo>
                    <a:pt x="77" y="71"/>
                  </a:lnTo>
                  <a:lnTo>
                    <a:pt x="75" y="68"/>
                  </a:lnTo>
                  <a:lnTo>
                    <a:pt x="73" y="66"/>
                  </a:lnTo>
                  <a:lnTo>
                    <a:pt x="70" y="65"/>
                  </a:lnTo>
                  <a:lnTo>
                    <a:pt x="67" y="64"/>
                  </a:lnTo>
                  <a:lnTo>
                    <a:pt x="58" y="63"/>
                  </a:lnTo>
                  <a:lnTo>
                    <a:pt x="48" y="63"/>
                  </a:lnTo>
                  <a:lnTo>
                    <a:pt x="45" y="63"/>
                  </a:lnTo>
                  <a:lnTo>
                    <a:pt x="36" y="95"/>
                  </a:lnTo>
                  <a:lnTo>
                    <a:pt x="36" y="95"/>
                  </a:lnTo>
                  <a:lnTo>
                    <a:pt x="34" y="103"/>
                  </a:lnTo>
                  <a:lnTo>
                    <a:pt x="32" y="109"/>
                  </a:lnTo>
                  <a:lnTo>
                    <a:pt x="33" y="114"/>
                  </a:lnTo>
                  <a:lnTo>
                    <a:pt x="34" y="117"/>
                  </a:lnTo>
                  <a:lnTo>
                    <a:pt x="34" y="118"/>
                  </a:lnTo>
                  <a:lnTo>
                    <a:pt x="0" y="118"/>
                  </a:lnTo>
                  <a:lnTo>
                    <a:pt x="0" y="117"/>
                  </a:lnTo>
                  <a:lnTo>
                    <a:pt x="0" y="117"/>
                  </a:lnTo>
                  <a:lnTo>
                    <a:pt x="3" y="114"/>
                  </a:lnTo>
                  <a:lnTo>
                    <a:pt x="6" y="110"/>
                  </a:lnTo>
                  <a:lnTo>
                    <a:pt x="8" y="104"/>
                  </a:lnTo>
                  <a:lnTo>
                    <a:pt x="11" y="96"/>
                  </a:lnTo>
                  <a:lnTo>
                    <a:pt x="32" y="24"/>
                  </a:lnTo>
                  <a:lnTo>
                    <a:pt x="32" y="24"/>
                  </a:lnTo>
                  <a:lnTo>
                    <a:pt x="34" y="15"/>
                  </a:lnTo>
                  <a:lnTo>
                    <a:pt x="35" y="9"/>
                  </a:lnTo>
                  <a:lnTo>
                    <a:pt x="35" y="5"/>
                  </a:lnTo>
                  <a:lnTo>
                    <a:pt x="33" y="1"/>
                  </a:lnTo>
                  <a:lnTo>
                    <a:pt x="33" y="0"/>
                  </a:lnTo>
                  <a:lnTo>
                    <a:pt x="10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9" name="Freeform 30"/>
            <p:cNvSpPr>
              <a:spLocks/>
            </p:cNvSpPr>
            <p:nvPr userDrawn="1"/>
          </p:nvSpPr>
          <p:spPr bwMode="auto">
            <a:xfrm>
              <a:off x="1925638" y="1789113"/>
              <a:ext cx="150813" cy="187325"/>
            </a:xfrm>
            <a:custGeom>
              <a:avLst/>
              <a:gdLst>
                <a:gd name="T0" fmla="*/ 95 w 95"/>
                <a:gd name="T1" fmla="*/ 0 h 118"/>
                <a:gd name="T2" fmla="*/ 95 w 95"/>
                <a:gd name="T3" fmla="*/ 0 h 118"/>
                <a:gd name="T4" fmla="*/ 89 w 95"/>
                <a:gd name="T5" fmla="*/ 22 h 118"/>
                <a:gd name="T6" fmla="*/ 87 w 95"/>
                <a:gd name="T7" fmla="*/ 22 h 118"/>
                <a:gd name="T8" fmla="*/ 87 w 95"/>
                <a:gd name="T9" fmla="*/ 22 h 118"/>
                <a:gd name="T10" fmla="*/ 85 w 95"/>
                <a:gd name="T11" fmla="*/ 16 h 118"/>
                <a:gd name="T12" fmla="*/ 82 w 95"/>
                <a:gd name="T13" fmla="*/ 13 h 118"/>
                <a:gd name="T14" fmla="*/ 78 w 95"/>
                <a:gd name="T15" fmla="*/ 11 h 118"/>
                <a:gd name="T16" fmla="*/ 75 w 95"/>
                <a:gd name="T17" fmla="*/ 9 h 118"/>
                <a:gd name="T18" fmla="*/ 67 w 95"/>
                <a:gd name="T19" fmla="*/ 8 h 118"/>
                <a:gd name="T20" fmla="*/ 61 w 95"/>
                <a:gd name="T21" fmla="*/ 8 h 118"/>
                <a:gd name="T22" fmla="*/ 60 w 95"/>
                <a:gd name="T23" fmla="*/ 8 h 118"/>
                <a:gd name="T24" fmla="*/ 35 w 95"/>
                <a:gd name="T25" fmla="*/ 95 h 118"/>
                <a:gd name="T26" fmla="*/ 35 w 95"/>
                <a:gd name="T27" fmla="*/ 95 h 118"/>
                <a:gd name="T28" fmla="*/ 32 w 95"/>
                <a:gd name="T29" fmla="*/ 110 h 118"/>
                <a:gd name="T30" fmla="*/ 32 w 95"/>
                <a:gd name="T31" fmla="*/ 114 h 118"/>
                <a:gd name="T32" fmla="*/ 34 w 95"/>
                <a:gd name="T33" fmla="*/ 117 h 118"/>
                <a:gd name="T34" fmla="*/ 34 w 95"/>
                <a:gd name="T35" fmla="*/ 118 h 118"/>
                <a:gd name="T36" fmla="*/ 0 w 95"/>
                <a:gd name="T37" fmla="*/ 118 h 118"/>
                <a:gd name="T38" fmla="*/ 0 w 95"/>
                <a:gd name="T39" fmla="*/ 117 h 118"/>
                <a:gd name="T40" fmla="*/ 0 w 95"/>
                <a:gd name="T41" fmla="*/ 117 h 118"/>
                <a:gd name="T42" fmla="*/ 4 w 95"/>
                <a:gd name="T43" fmla="*/ 114 h 118"/>
                <a:gd name="T44" fmla="*/ 6 w 95"/>
                <a:gd name="T45" fmla="*/ 110 h 118"/>
                <a:gd name="T46" fmla="*/ 8 w 95"/>
                <a:gd name="T47" fmla="*/ 104 h 118"/>
                <a:gd name="T48" fmla="*/ 11 w 95"/>
                <a:gd name="T49" fmla="*/ 95 h 118"/>
                <a:gd name="T50" fmla="*/ 36 w 95"/>
                <a:gd name="T51" fmla="*/ 8 h 118"/>
                <a:gd name="T52" fmla="*/ 33 w 95"/>
                <a:gd name="T53" fmla="*/ 8 h 118"/>
                <a:gd name="T54" fmla="*/ 33 w 95"/>
                <a:gd name="T55" fmla="*/ 8 h 118"/>
                <a:gd name="T56" fmla="*/ 26 w 95"/>
                <a:gd name="T57" fmla="*/ 8 h 118"/>
                <a:gd name="T58" fmla="*/ 19 w 95"/>
                <a:gd name="T59" fmla="*/ 9 h 118"/>
                <a:gd name="T60" fmla="*/ 15 w 95"/>
                <a:gd name="T61" fmla="*/ 11 h 118"/>
                <a:gd name="T62" fmla="*/ 11 w 95"/>
                <a:gd name="T63" fmla="*/ 13 h 118"/>
                <a:gd name="T64" fmla="*/ 7 w 95"/>
                <a:gd name="T65" fmla="*/ 16 h 118"/>
                <a:gd name="T66" fmla="*/ 3 w 95"/>
                <a:gd name="T67" fmla="*/ 22 h 118"/>
                <a:gd name="T68" fmla="*/ 1 w 95"/>
                <a:gd name="T69" fmla="*/ 22 h 118"/>
                <a:gd name="T70" fmla="*/ 1 w 95"/>
                <a:gd name="T71" fmla="*/ 22 h 118"/>
                <a:gd name="T72" fmla="*/ 8 w 95"/>
                <a:gd name="T73" fmla="*/ 0 h 118"/>
                <a:gd name="T74" fmla="*/ 95 w 95"/>
                <a:gd name="T75" fmla="*/ 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5" h="118">
                  <a:moveTo>
                    <a:pt x="95" y="0"/>
                  </a:moveTo>
                  <a:lnTo>
                    <a:pt x="95" y="0"/>
                  </a:lnTo>
                  <a:lnTo>
                    <a:pt x="89" y="22"/>
                  </a:lnTo>
                  <a:lnTo>
                    <a:pt x="87" y="22"/>
                  </a:lnTo>
                  <a:lnTo>
                    <a:pt x="87" y="22"/>
                  </a:lnTo>
                  <a:lnTo>
                    <a:pt x="85" y="16"/>
                  </a:lnTo>
                  <a:lnTo>
                    <a:pt x="82" y="13"/>
                  </a:lnTo>
                  <a:lnTo>
                    <a:pt x="78" y="11"/>
                  </a:lnTo>
                  <a:lnTo>
                    <a:pt x="75" y="9"/>
                  </a:lnTo>
                  <a:lnTo>
                    <a:pt x="67" y="8"/>
                  </a:lnTo>
                  <a:lnTo>
                    <a:pt x="61" y="8"/>
                  </a:lnTo>
                  <a:lnTo>
                    <a:pt x="60" y="8"/>
                  </a:lnTo>
                  <a:lnTo>
                    <a:pt x="35" y="95"/>
                  </a:lnTo>
                  <a:lnTo>
                    <a:pt x="35" y="95"/>
                  </a:lnTo>
                  <a:lnTo>
                    <a:pt x="32" y="110"/>
                  </a:lnTo>
                  <a:lnTo>
                    <a:pt x="32" y="114"/>
                  </a:lnTo>
                  <a:lnTo>
                    <a:pt x="34" y="117"/>
                  </a:lnTo>
                  <a:lnTo>
                    <a:pt x="34" y="118"/>
                  </a:lnTo>
                  <a:lnTo>
                    <a:pt x="0" y="118"/>
                  </a:lnTo>
                  <a:lnTo>
                    <a:pt x="0" y="117"/>
                  </a:lnTo>
                  <a:lnTo>
                    <a:pt x="0" y="117"/>
                  </a:lnTo>
                  <a:lnTo>
                    <a:pt x="4" y="114"/>
                  </a:lnTo>
                  <a:lnTo>
                    <a:pt x="6" y="110"/>
                  </a:lnTo>
                  <a:lnTo>
                    <a:pt x="8" y="104"/>
                  </a:lnTo>
                  <a:lnTo>
                    <a:pt x="11" y="95"/>
                  </a:lnTo>
                  <a:lnTo>
                    <a:pt x="36" y="8"/>
                  </a:lnTo>
                  <a:lnTo>
                    <a:pt x="33" y="8"/>
                  </a:lnTo>
                  <a:lnTo>
                    <a:pt x="33" y="8"/>
                  </a:lnTo>
                  <a:lnTo>
                    <a:pt x="26" y="8"/>
                  </a:lnTo>
                  <a:lnTo>
                    <a:pt x="19" y="9"/>
                  </a:lnTo>
                  <a:lnTo>
                    <a:pt x="15" y="11"/>
                  </a:lnTo>
                  <a:lnTo>
                    <a:pt x="11" y="13"/>
                  </a:lnTo>
                  <a:lnTo>
                    <a:pt x="7" y="16"/>
                  </a:lnTo>
                  <a:lnTo>
                    <a:pt x="3" y="22"/>
                  </a:lnTo>
                  <a:lnTo>
                    <a:pt x="1" y="22"/>
                  </a:lnTo>
                  <a:lnTo>
                    <a:pt x="1" y="22"/>
                  </a:lnTo>
                  <a:lnTo>
                    <a:pt x="8" y="0"/>
                  </a:lnTo>
                  <a:lnTo>
                    <a:pt x="9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 name="Freeform 31"/>
            <p:cNvSpPr>
              <a:spLocks/>
            </p:cNvSpPr>
            <p:nvPr userDrawn="1"/>
          </p:nvSpPr>
          <p:spPr bwMode="auto">
            <a:xfrm>
              <a:off x="1447801" y="1789113"/>
              <a:ext cx="238125" cy="187325"/>
            </a:xfrm>
            <a:custGeom>
              <a:avLst/>
              <a:gdLst>
                <a:gd name="T0" fmla="*/ 150 w 150"/>
                <a:gd name="T1" fmla="*/ 1 h 118"/>
                <a:gd name="T2" fmla="*/ 150 w 150"/>
                <a:gd name="T3" fmla="*/ 1 h 118"/>
                <a:gd name="T4" fmla="*/ 147 w 150"/>
                <a:gd name="T5" fmla="*/ 5 h 118"/>
                <a:gd name="T6" fmla="*/ 144 w 150"/>
                <a:gd name="T7" fmla="*/ 9 h 118"/>
                <a:gd name="T8" fmla="*/ 136 w 150"/>
                <a:gd name="T9" fmla="*/ 23 h 118"/>
                <a:gd name="T10" fmla="*/ 136 w 150"/>
                <a:gd name="T11" fmla="*/ 23 h 118"/>
                <a:gd name="T12" fmla="*/ 108 w 150"/>
                <a:gd name="T13" fmla="*/ 76 h 118"/>
                <a:gd name="T14" fmla="*/ 87 w 150"/>
                <a:gd name="T15" fmla="*/ 118 h 118"/>
                <a:gd name="T16" fmla="*/ 74 w 150"/>
                <a:gd name="T17" fmla="*/ 118 h 118"/>
                <a:gd name="T18" fmla="*/ 67 w 150"/>
                <a:gd name="T19" fmla="*/ 44 h 118"/>
                <a:gd name="T20" fmla="*/ 66 w 150"/>
                <a:gd name="T21" fmla="*/ 44 h 118"/>
                <a:gd name="T22" fmla="*/ 26 w 150"/>
                <a:gd name="T23" fmla="*/ 118 h 118"/>
                <a:gd name="T24" fmla="*/ 15 w 150"/>
                <a:gd name="T25" fmla="*/ 118 h 118"/>
                <a:gd name="T26" fmla="*/ 5 w 150"/>
                <a:gd name="T27" fmla="*/ 24 h 118"/>
                <a:gd name="T28" fmla="*/ 5 w 150"/>
                <a:gd name="T29" fmla="*/ 24 h 118"/>
                <a:gd name="T30" fmla="*/ 4 w 150"/>
                <a:gd name="T31" fmla="*/ 9 h 118"/>
                <a:gd name="T32" fmla="*/ 2 w 150"/>
                <a:gd name="T33" fmla="*/ 5 h 118"/>
                <a:gd name="T34" fmla="*/ 0 w 150"/>
                <a:gd name="T35" fmla="*/ 1 h 118"/>
                <a:gd name="T36" fmla="*/ 0 w 150"/>
                <a:gd name="T37" fmla="*/ 0 h 118"/>
                <a:gd name="T38" fmla="*/ 33 w 150"/>
                <a:gd name="T39" fmla="*/ 0 h 118"/>
                <a:gd name="T40" fmla="*/ 33 w 150"/>
                <a:gd name="T41" fmla="*/ 1 h 118"/>
                <a:gd name="T42" fmla="*/ 33 w 150"/>
                <a:gd name="T43" fmla="*/ 1 h 118"/>
                <a:gd name="T44" fmla="*/ 31 w 150"/>
                <a:gd name="T45" fmla="*/ 5 h 118"/>
                <a:gd name="T46" fmla="*/ 29 w 150"/>
                <a:gd name="T47" fmla="*/ 9 h 118"/>
                <a:gd name="T48" fmla="*/ 29 w 150"/>
                <a:gd name="T49" fmla="*/ 14 h 118"/>
                <a:gd name="T50" fmla="*/ 29 w 150"/>
                <a:gd name="T51" fmla="*/ 23 h 118"/>
                <a:gd name="T52" fmla="*/ 35 w 150"/>
                <a:gd name="T53" fmla="*/ 79 h 118"/>
                <a:gd name="T54" fmla="*/ 35 w 150"/>
                <a:gd name="T55" fmla="*/ 79 h 118"/>
                <a:gd name="T56" fmla="*/ 77 w 150"/>
                <a:gd name="T57" fmla="*/ 1 h 118"/>
                <a:gd name="T58" fmla="*/ 86 w 150"/>
                <a:gd name="T59" fmla="*/ 1 h 118"/>
                <a:gd name="T60" fmla="*/ 93 w 150"/>
                <a:gd name="T61" fmla="*/ 79 h 118"/>
                <a:gd name="T62" fmla="*/ 94 w 150"/>
                <a:gd name="T63" fmla="*/ 79 h 118"/>
                <a:gd name="T64" fmla="*/ 94 w 150"/>
                <a:gd name="T65" fmla="*/ 79 h 118"/>
                <a:gd name="T66" fmla="*/ 124 w 150"/>
                <a:gd name="T67" fmla="*/ 21 h 118"/>
                <a:gd name="T68" fmla="*/ 124 w 150"/>
                <a:gd name="T69" fmla="*/ 21 h 118"/>
                <a:gd name="T70" fmla="*/ 128 w 150"/>
                <a:gd name="T71" fmla="*/ 12 h 118"/>
                <a:gd name="T72" fmla="*/ 129 w 150"/>
                <a:gd name="T73" fmla="*/ 6 h 118"/>
                <a:gd name="T74" fmla="*/ 129 w 150"/>
                <a:gd name="T75" fmla="*/ 3 h 118"/>
                <a:gd name="T76" fmla="*/ 128 w 150"/>
                <a:gd name="T77" fmla="*/ 1 h 118"/>
                <a:gd name="T78" fmla="*/ 128 w 150"/>
                <a:gd name="T79" fmla="*/ 0 h 118"/>
                <a:gd name="T80" fmla="*/ 150 w 150"/>
                <a:gd name="T81" fmla="*/ 0 h 118"/>
                <a:gd name="T82" fmla="*/ 150 w 150"/>
                <a:gd name="T83" fmla="*/ 1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0" h="118">
                  <a:moveTo>
                    <a:pt x="150" y="1"/>
                  </a:moveTo>
                  <a:lnTo>
                    <a:pt x="150" y="1"/>
                  </a:lnTo>
                  <a:lnTo>
                    <a:pt x="147" y="5"/>
                  </a:lnTo>
                  <a:lnTo>
                    <a:pt x="144" y="9"/>
                  </a:lnTo>
                  <a:lnTo>
                    <a:pt x="136" y="23"/>
                  </a:lnTo>
                  <a:lnTo>
                    <a:pt x="136" y="23"/>
                  </a:lnTo>
                  <a:lnTo>
                    <a:pt x="108" y="76"/>
                  </a:lnTo>
                  <a:lnTo>
                    <a:pt x="87" y="118"/>
                  </a:lnTo>
                  <a:lnTo>
                    <a:pt x="74" y="118"/>
                  </a:lnTo>
                  <a:lnTo>
                    <a:pt x="67" y="44"/>
                  </a:lnTo>
                  <a:lnTo>
                    <a:pt x="66" y="44"/>
                  </a:lnTo>
                  <a:lnTo>
                    <a:pt x="26" y="118"/>
                  </a:lnTo>
                  <a:lnTo>
                    <a:pt x="15" y="118"/>
                  </a:lnTo>
                  <a:lnTo>
                    <a:pt x="5" y="24"/>
                  </a:lnTo>
                  <a:lnTo>
                    <a:pt x="5" y="24"/>
                  </a:lnTo>
                  <a:lnTo>
                    <a:pt x="4" y="9"/>
                  </a:lnTo>
                  <a:lnTo>
                    <a:pt x="2" y="5"/>
                  </a:lnTo>
                  <a:lnTo>
                    <a:pt x="0" y="1"/>
                  </a:lnTo>
                  <a:lnTo>
                    <a:pt x="0" y="0"/>
                  </a:lnTo>
                  <a:lnTo>
                    <a:pt x="33" y="0"/>
                  </a:lnTo>
                  <a:lnTo>
                    <a:pt x="33" y="1"/>
                  </a:lnTo>
                  <a:lnTo>
                    <a:pt x="33" y="1"/>
                  </a:lnTo>
                  <a:lnTo>
                    <a:pt x="31" y="5"/>
                  </a:lnTo>
                  <a:lnTo>
                    <a:pt x="29" y="9"/>
                  </a:lnTo>
                  <a:lnTo>
                    <a:pt x="29" y="14"/>
                  </a:lnTo>
                  <a:lnTo>
                    <a:pt x="29" y="23"/>
                  </a:lnTo>
                  <a:lnTo>
                    <a:pt x="35" y="79"/>
                  </a:lnTo>
                  <a:lnTo>
                    <a:pt x="35" y="79"/>
                  </a:lnTo>
                  <a:lnTo>
                    <a:pt x="77" y="1"/>
                  </a:lnTo>
                  <a:lnTo>
                    <a:pt x="86" y="1"/>
                  </a:lnTo>
                  <a:lnTo>
                    <a:pt x="93" y="79"/>
                  </a:lnTo>
                  <a:lnTo>
                    <a:pt x="94" y="79"/>
                  </a:lnTo>
                  <a:lnTo>
                    <a:pt x="94" y="79"/>
                  </a:lnTo>
                  <a:lnTo>
                    <a:pt x="124" y="21"/>
                  </a:lnTo>
                  <a:lnTo>
                    <a:pt x="124" y="21"/>
                  </a:lnTo>
                  <a:lnTo>
                    <a:pt x="128" y="12"/>
                  </a:lnTo>
                  <a:lnTo>
                    <a:pt x="129" y="6"/>
                  </a:lnTo>
                  <a:lnTo>
                    <a:pt x="129" y="3"/>
                  </a:lnTo>
                  <a:lnTo>
                    <a:pt x="128" y="1"/>
                  </a:lnTo>
                  <a:lnTo>
                    <a:pt x="128" y="0"/>
                  </a:lnTo>
                  <a:lnTo>
                    <a:pt x="150" y="0"/>
                  </a:lnTo>
                  <a:lnTo>
                    <a:pt x="15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Tree>
    <p:extLst>
      <p:ext uri="{BB962C8B-B14F-4D97-AF65-F5344CB8AC3E}">
        <p14:creationId xmlns:p14="http://schemas.microsoft.com/office/powerpoint/2010/main" val="572396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Layout>
</file>

<file path=ppt/slideLayouts/slideLayout420.xml><?xml version="1.0" encoding="utf-8"?>
<p:sldLayout xmlns:a="http://schemas.openxmlformats.org/drawingml/2006/main" xmlns:r="http://schemas.openxmlformats.org/officeDocument/2006/relationships" xmlns:p="http://schemas.openxmlformats.org/presentationml/2006/main" preserve="1" userDrawn="1">
  <p:cSld name="Title, Text Left and Image Right">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6B253D75-D37B-26DE-1E24-3909A732E4F7}"/>
              </a:ext>
            </a:extLst>
          </p:cNvPr>
          <p:cNvSpPr>
            <a:spLocks noGrp="1"/>
          </p:cNvSpPr>
          <p:nvPr>
            <p:ph type="body" sz="quarter" idx="13"/>
          </p:nvPr>
        </p:nvSpPr>
        <p:spPr>
          <a:xfrm>
            <a:off x="1833979" y="296671"/>
            <a:ext cx="7877391" cy="718968"/>
          </a:xfrm>
        </p:spPr>
        <p:txBody>
          <a:bodyPr/>
          <a:lstStyle>
            <a:lvl1pPr marL="0" indent="0">
              <a:spcBef>
                <a:spcPts val="0"/>
              </a:spcBef>
              <a:buNone/>
              <a:defRPr sz="1595" b="1" spc="-18" baseline="0">
                <a:solidFill>
                  <a:schemeClr val="tx1"/>
                </a:solidFill>
              </a:defRPr>
            </a:lvl1pPr>
            <a:lvl2pPr marL="0" indent="0">
              <a:spcBef>
                <a:spcPts val="0"/>
              </a:spcBef>
              <a:buNone/>
              <a:defRPr sz="1595" spc="-18" baseline="0">
                <a:solidFill>
                  <a:schemeClr val="tx1"/>
                </a:solidFill>
              </a:defRPr>
            </a:lvl2pPr>
            <a:lvl3pPr marL="446494" indent="0">
              <a:buNone/>
              <a:defRPr>
                <a:solidFill>
                  <a:srgbClr val="FF0000"/>
                </a:solidFill>
              </a:defRPr>
            </a:lvl3pPr>
            <a:lvl4pPr marL="574063" indent="0">
              <a:buNone/>
              <a:defRPr>
                <a:solidFill>
                  <a:srgbClr val="FF0000"/>
                </a:solidFill>
              </a:defRPr>
            </a:lvl4pPr>
            <a:lvl5pPr marL="701633" indent="0">
              <a:buNone/>
              <a:defRPr>
                <a:solidFill>
                  <a:srgbClr val="FF0000"/>
                </a:solidFill>
              </a:defRPr>
            </a:lvl5pPr>
          </a:lstStyle>
          <a:p>
            <a:pPr lvl="0"/>
            <a:r>
              <a:rPr lang="en-US"/>
              <a:t>Click to edit Master text styles</a:t>
            </a:r>
          </a:p>
          <a:p>
            <a:pPr lvl="1"/>
            <a:r>
              <a:rPr lang="en-US"/>
              <a:t>Second level</a:t>
            </a:r>
          </a:p>
        </p:txBody>
      </p:sp>
      <p:sp>
        <p:nvSpPr>
          <p:cNvPr id="9" name="Text Placeholder 12">
            <a:extLst>
              <a:ext uri="{FF2B5EF4-FFF2-40B4-BE49-F238E27FC236}">
                <a16:creationId xmlns:a16="http://schemas.microsoft.com/office/drawing/2014/main" id="{5E065CB7-129B-EDC3-A831-00E8925B4250}"/>
              </a:ext>
            </a:extLst>
          </p:cNvPr>
          <p:cNvSpPr>
            <a:spLocks noGrp="1"/>
          </p:cNvSpPr>
          <p:nvPr>
            <p:ph type="body" sz="quarter" idx="15"/>
          </p:nvPr>
        </p:nvSpPr>
        <p:spPr>
          <a:xfrm>
            <a:off x="1833980" y="1645581"/>
            <a:ext cx="4144737" cy="4088133"/>
          </a:xfrm>
        </p:spPr>
        <p:txBody>
          <a:bodyPr/>
          <a:lstStyle>
            <a:lvl1pPr marL="0" indent="0">
              <a:spcBef>
                <a:spcPts val="1240"/>
              </a:spcBef>
              <a:buNone/>
              <a:defRPr sz="1595" spc="-18" baseline="0">
                <a:solidFill>
                  <a:schemeClr val="tx1"/>
                </a:solidFill>
              </a:defRPr>
            </a:lvl1pPr>
            <a:lvl2pPr marL="159462" indent="-159462">
              <a:spcBef>
                <a:spcPts val="1240"/>
              </a:spcBef>
              <a:defRPr sz="1595" spc="-18" baseline="0">
                <a:solidFill>
                  <a:schemeClr val="tx1"/>
                </a:solidFill>
              </a:defRPr>
            </a:lvl2pPr>
            <a:lvl3pPr marL="0" indent="0">
              <a:spcBef>
                <a:spcPts val="1063"/>
              </a:spcBef>
              <a:buNone/>
              <a:defRPr sz="1152" spc="-18" baseline="0">
                <a:solidFill>
                  <a:schemeClr val="tx1"/>
                </a:solidFill>
              </a:defRPr>
            </a:lvl3pPr>
            <a:lvl4pPr marL="159462" indent="-159462">
              <a:spcBef>
                <a:spcPts val="1063"/>
              </a:spcBef>
              <a:defRPr sz="1152">
                <a:solidFill>
                  <a:schemeClr val="tx1"/>
                </a:solidFill>
              </a:defRPr>
            </a:lvl4pPr>
            <a:lvl5pPr marL="287032" indent="-127570">
              <a:spcBef>
                <a:spcPts val="886"/>
              </a:spcBef>
              <a:defRPr sz="974">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8" name="Picture Placeholder 2">
            <a:extLst>
              <a:ext uri="{FF2B5EF4-FFF2-40B4-BE49-F238E27FC236}">
                <a16:creationId xmlns:a16="http://schemas.microsoft.com/office/drawing/2014/main" id="{791AEF97-D25C-60F3-606D-7EF0BA0A52A4}"/>
              </a:ext>
            </a:extLst>
          </p:cNvPr>
          <p:cNvSpPr>
            <a:spLocks noGrp="1"/>
          </p:cNvSpPr>
          <p:nvPr>
            <p:ph type="pic" sz="quarter" idx="17"/>
          </p:nvPr>
        </p:nvSpPr>
        <p:spPr>
          <a:xfrm>
            <a:off x="6316259" y="1688042"/>
            <a:ext cx="4144737" cy="4045673"/>
          </a:xfrm>
        </p:spPr>
        <p:txBody>
          <a:bodyPr/>
          <a:lstStyle>
            <a:lvl1pPr>
              <a:defRPr sz="974"/>
            </a:lvl1pPr>
          </a:lstStyle>
          <a:p>
            <a:r>
              <a:rPr lang="en-US"/>
              <a:t>Click icon to add picture</a:t>
            </a:r>
            <a:endParaRPr lang="en-GB" dirty="0"/>
          </a:p>
        </p:txBody>
      </p:sp>
      <p:sp>
        <p:nvSpPr>
          <p:cNvPr id="2" name="Date Placeholder 1">
            <a:extLst>
              <a:ext uri="{FF2B5EF4-FFF2-40B4-BE49-F238E27FC236}">
                <a16:creationId xmlns:a16="http://schemas.microsoft.com/office/drawing/2014/main" id="{77E40DE3-46A4-830F-E833-6FFDB1982BB8}"/>
              </a:ext>
            </a:extLst>
          </p:cNvPr>
          <p:cNvSpPr>
            <a:spLocks noGrp="1"/>
          </p:cNvSpPr>
          <p:nvPr>
            <p:ph type="dt" sz="half" idx="18"/>
          </p:nvPr>
        </p:nvSpPr>
        <p:spPr/>
        <p:txBody>
          <a:bodyPr/>
          <a:lstStyle/>
          <a:p>
            <a:r>
              <a:rPr lang="en-US"/>
              <a:t>November 2022</a:t>
            </a:r>
            <a:endParaRPr lang="en-GB" dirty="0"/>
          </a:p>
        </p:txBody>
      </p:sp>
      <p:sp>
        <p:nvSpPr>
          <p:cNvPr id="3" name="Footer Placeholder 2">
            <a:extLst>
              <a:ext uri="{FF2B5EF4-FFF2-40B4-BE49-F238E27FC236}">
                <a16:creationId xmlns:a16="http://schemas.microsoft.com/office/drawing/2014/main" id="{97EC194F-BE9B-6FA6-BAF5-4F605255C601}"/>
              </a:ext>
            </a:extLst>
          </p:cNvPr>
          <p:cNvSpPr>
            <a:spLocks noGrp="1"/>
          </p:cNvSpPr>
          <p:nvPr>
            <p:ph type="ftr" sz="quarter" idx="19"/>
          </p:nvPr>
        </p:nvSpPr>
        <p:spPr/>
        <p:txBody>
          <a:bodyPr/>
          <a:lstStyle/>
          <a:p>
            <a:r>
              <a:rPr lang="en-GB"/>
              <a:t>Document title</a:t>
            </a:r>
            <a:endParaRPr lang="en-GB" dirty="0"/>
          </a:p>
        </p:txBody>
      </p:sp>
      <p:sp>
        <p:nvSpPr>
          <p:cNvPr id="7" name="Slide Number Placeholder 6">
            <a:extLst>
              <a:ext uri="{FF2B5EF4-FFF2-40B4-BE49-F238E27FC236}">
                <a16:creationId xmlns:a16="http://schemas.microsoft.com/office/drawing/2014/main" id="{1EF6DD61-FE3A-C9EB-F92A-33017AA64480}"/>
              </a:ext>
            </a:extLst>
          </p:cNvPr>
          <p:cNvSpPr>
            <a:spLocks noGrp="1"/>
          </p:cNvSpPr>
          <p:nvPr>
            <p:ph type="sldNum" sz="quarter" idx="20"/>
          </p:nvPr>
        </p:nvSpPr>
        <p:spPr/>
        <p:txBody>
          <a:bodyPr/>
          <a:lstStyle/>
          <a:p>
            <a:r>
              <a:rPr lang="en-GB"/>
              <a:t>Page </a:t>
            </a:r>
            <a:fld id="{12F85B76-E480-4901-BAB3-25AC276908A3}" type="slidenum">
              <a:rPr lang="en-GB" smtClean="0"/>
              <a:pPr/>
              <a:t>‹#›</a:t>
            </a:fld>
            <a:endParaRPr lang="en-GB" dirty="0"/>
          </a:p>
        </p:txBody>
      </p:sp>
    </p:spTree>
    <p:extLst>
      <p:ext uri="{BB962C8B-B14F-4D97-AF65-F5344CB8AC3E}">
        <p14:creationId xmlns:p14="http://schemas.microsoft.com/office/powerpoint/2010/main" val="2398731086"/>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preserve="1" userDrawn="1">
  <p:cSld name="Title, Text Left and Full Height Image Right">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6B253D75-D37B-26DE-1E24-3909A732E4F7}"/>
              </a:ext>
            </a:extLst>
          </p:cNvPr>
          <p:cNvSpPr>
            <a:spLocks noGrp="1"/>
          </p:cNvSpPr>
          <p:nvPr>
            <p:ph type="body" sz="quarter" idx="13"/>
          </p:nvPr>
        </p:nvSpPr>
        <p:spPr>
          <a:xfrm>
            <a:off x="1833980" y="296671"/>
            <a:ext cx="4144737" cy="718968"/>
          </a:xfrm>
        </p:spPr>
        <p:txBody>
          <a:bodyPr/>
          <a:lstStyle>
            <a:lvl1pPr marL="0" indent="0">
              <a:spcBef>
                <a:spcPts val="0"/>
              </a:spcBef>
              <a:buNone/>
              <a:defRPr sz="1595" b="1" spc="-18" baseline="0">
                <a:solidFill>
                  <a:schemeClr val="tx1"/>
                </a:solidFill>
              </a:defRPr>
            </a:lvl1pPr>
            <a:lvl2pPr marL="0" indent="0">
              <a:spcBef>
                <a:spcPts val="0"/>
              </a:spcBef>
              <a:buNone/>
              <a:defRPr sz="1595" spc="-18" baseline="0">
                <a:solidFill>
                  <a:schemeClr val="tx1"/>
                </a:solidFill>
              </a:defRPr>
            </a:lvl2pPr>
            <a:lvl3pPr marL="446494" indent="0">
              <a:buNone/>
              <a:defRPr>
                <a:solidFill>
                  <a:srgbClr val="FF0000"/>
                </a:solidFill>
              </a:defRPr>
            </a:lvl3pPr>
            <a:lvl4pPr marL="574063" indent="0">
              <a:buNone/>
              <a:defRPr>
                <a:solidFill>
                  <a:srgbClr val="FF0000"/>
                </a:solidFill>
              </a:defRPr>
            </a:lvl4pPr>
            <a:lvl5pPr marL="701633" indent="0">
              <a:buNone/>
              <a:defRPr>
                <a:solidFill>
                  <a:srgbClr val="FF0000"/>
                </a:solidFill>
              </a:defRPr>
            </a:lvl5pPr>
          </a:lstStyle>
          <a:p>
            <a:pPr lvl="0"/>
            <a:r>
              <a:rPr lang="en-US"/>
              <a:t>Click to edit Master text styles</a:t>
            </a:r>
          </a:p>
          <a:p>
            <a:pPr lvl="1"/>
            <a:r>
              <a:rPr lang="en-US"/>
              <a:t>Second level</a:t>
            </a:r>
          </a:p>
        </p:txBody>
      </p:sp>
      <p:sp>
        <p:nvSpPr>
          <p:cNvPr id="9" name="Text Placeholder 12">
            <a:extLst>
              <a:ext uri="{FF2B5EF4-FFF2-40B4-BE49-F238E27FC236}">
                <a16:creationId xmlns:a16="http://schemas.microsoft.com/office/drawing/2014/main" id="{5E065CB7-129B-EDC3-A831-00E8925B4250}"/>
              </a:ext>
            </a:extLst>
          </p:cNvPr>
          <p:cNvSpPr>
            <a:spLocks noGrp="1"/>
          </p:cNvSpPr>
          <p:nvPr>
            <p:ph type="body" sz="quarter" idx="15"/>
          </p:nvPr>
        </p:nvSpPr>
        <p:spPr>
          <a:xfrm>
            <a:off x="1833980" y="1645581"/>
            <a:ext cx="4144737" cy="4088133"/>
          </a:xfrm>
        </p:spPr>
        <p:txBody>
          <a:bodyPr/>
          <a:lstStyle>
            <a:lvl1pPr marL="0" indent="0">
              <a:spcBef>
                <a:spcPts val="1240"/>
              </a:spcBef>
              <a:buNone/>
              <a:defRPr sz="1595" spc="-18" baseline="0">
                <a:solidFill>
                  <a:schemeClr val="tx1"/>
                </a:solidFill>
              </a:defRPr>
            </a:lvl1pPr>
            <a:lvl2pPr marL="159462" indent="-159462">
              <a:spcBef>
                <a:spcPts val="1240"/>
              </a:spcBef>
              <a:defRPr sz="1595" spc="-18" baseline="0">
                <a:solidFill>
                  <a:schemeClr val="tx1"/>
                </a:solidFill>
              </a:defRPr>
            </a:lvl2pPr>
            <a:lvl3pPr marL="0" indent="0">
              <a:spcBef>
                <a:spcPts val="1063"/>
              </a:spcBef>
              <a:buNone/>
              <a:defRPr sz="1152" spc="-18" baseline="0">
                <a:solidFill>
                  <a:schemeClr val="tx1"/>
                </a:solidFill>
              </a:defRPr>
            </a:lvl3pPr>
            <a:lvl4pPr marL="159462" indent="-159462">
              <a:spcBef>
                <a:spcPts val="1063"/>
              </a:spcBef>
              <a:defRPr sz="1152">
                <a:solidFill>
                  <a:schemeClr val="tx1"/>
                </a:solidFill>
              </a:defRPr>
            </a:lvl4pPr>
            <a:lvl5pPr marL="287032" indent="-127570">
              <a:spcBef>
                <a:spcPts val="886"/>
              </a:spcBef>
              <a:defRPr sz="974">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8" name="Picture Placeholder 2">
            <a:extLst>
              <a:ext uri="{FF2B5EF4-FFF2-40B4-BE49-F238E27FC236}">
                <a16:creationId xmlns:a16="http://schemas.microsoft.com/office/drawing/2014/main" id="{791AEF97-D25C-60F3-606D-7EF0BA0A52A4}"/>
              </a:ext>
            </a:extLst>
          </p:cNvPr>
          <p:cNvSpPr>
            <a:spLocks noGrp="1"/>
          </p:cNvSpPr>
          <p:nvPr>
            <p:ph type="pic" sz="quarter" idx="17"/>
          </p:nvPr>
        </p:nvSpPr>
        <p:spPr>
          <a:xfrm>
            <a:off x="6316259" y="341829"/>
            <a:ext cx="4144737" cy="5391886"/>
          </a:xfrm>
        </p:spPr>
        <p:txBody>
          <a:bodyPr/>
          <a:lstStyle>
            <a:lvl1pPr>
              <a:defRPr sz="974"/>
            </a:lvl1pPr>
          </a:lstStyle>
          <a:p>
            <a:r>
              <a:rPr lang="en-US"/>
              <a:t>Click icon to add picture</a:t>
            </a:r>
            <a:endParaRPr lang="en-GB"/>
          </a:p>
        </p:txBody>
      </p:sp>
      <p:sp>
        <p:nvSpPr>
          <p:cNvPr id="2" name="Date Placeholder 1">
            <a:extLst>
              <a:ext uri="{FF2B5EF4-FFF2-40B4-BE49-F238E27FC236}">
                <a16:creationId xmlns:a16="http://schemas.microsoft.com/office/drawing/2014/main" id="{77E40DE3-46A4-830F-E833-6FFDB1982BB8}"/>
              </a:ext>
            </a:extLst>
          </p:cNvPr>
          <p:cNvSpPr>
            <a:spLocks noGrp="1"/>
          </p:cNvSpPr>
          <p:nvPr>
            <p:ph type="dt" sz="half" idx="18"/>
          </p:nvPr>
        </p:nvSpPr>
        <p:spPr/>
        <p:txBody>
          <a:bodyPr/>
          <a:lstStyle/>
          <a:p>
            <a:r>
              <a:rPr lang="en-US"/>
              <a:t>November 2022</a:t>
            </a:r>
            <a:endParaRPr lang="en-GB" dirty="0"/>
          </a:p>
        </p:txBody>
      </p:sp>
      <p:sp>
        <p:nvSpPr>
          <p:cNvPr id="3" name="Footer Placeholder 2">
            <a:extLst>
              <a:ext uri="{FF2B5EF4-FFF2-40B4-BE49-F238E27FC236}">
                <a16:creationId xmlns:a16="http://schemas.microsoft.com/office/drawing/2014/main" id="{97EC194F-BE9B-6FA6-BAF5-4F605255C601}"/>
              </a:ext>
            </a:extLst>
          </p:cNvPr>
          <p:cNvSpPr>
            <a:spLocks noGrp="1"/>
          </p:cNvSpPr>
          <p:nvPr>
            <p:ph type="ftr" sz="quarter" idx="19"/>
          </p:nvPr>
        </p:nvSpPr>
        <p:spPr/>
        <p:txBody>
          <a:bodyPr/>
          <a:lstStyle/>
          <a:p>
            <a:r>
              <a:rPr lang="en-GB"/>
              <a:t>Document title</a:t>
            </a:r>
            <a:endParaRPr lang="en-GB" dirty="0"/>
          </a:p>
        </p:txBody>
      </p:sp>
      <p:sp>
        <p:nvSpPr>
          <p:cNvPr id="7" name="Slide Number Placeholder 6">
            <a:extLst>
              <a:ext uri="{FF2B5EF4-FFF2-40B4-BE49-F238E27FC236}">
                <a16:creationId xmlns:a16="http://schemas.microsoft.com/office/drawing/2014/main" id="{1EF6DD61-FE3A-C9EB-F92A-33017AA64480}"/>
              </a:ext>
            </a:extLst>
          </p:cNvPr>
          <p:cNvSpPr>
            <a:spLocks noGrp="1"/>
          </p:cNvSpPr>
          <p:nvPr>
            <p:ph type="sldNum" sz="quarter" idx="20"/>
          </p:nvPr>
        </p:nvSpPr>
        <p:spPr/>
        <p:txBody>
          <a:bodyPr/>
          <a:lstStyle/>
          <a:p>
            <a:r>
              <a:rPr lang="en-GB"/>
              <a:t>Page </a:t>
            </a:r>
            <a:fld id="{12F85B76-E480-4901-BAB3-25AC276908A3}" type="slidenum">
              <a:rPr lang="en-GB" smtClean="0"/>
              <a:pPr/>
              <a:t>‹#›</a:t>
            </a:fld>
            <a:endParaRPr lang="en-GB" dirty="0"/>
          </a:p>
        </p:txBody>
      </p:sp>
    </p:spTree>
    <p:extLst>
      <p:ext uri="{BB962C8B-B14F-4D97-AF65-F5344CB8AC3E}">
        <p14:creationId xmlns:p14="http://schemas.microsoft.com/office/powerpoint/2010/main" val="535828212"/>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preserve="1" userDrawn="1">
  <p:cSld name="Title and Image Below">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6B253D75-D37B-26DE-1E24-3909A732E4F7}"/>
              </a:ext>
            </a:extLst>
          </p:cNvPr>
          <p:cNvSpPr>
            <a:spLocks noGrp="1"/>
          </p:cNvSpPr>
          <p:nvPr>
            <p:ph type="body" sz="quarter" idx="13"/>
          </p:nvPr>
        </p:nvSpPr>
        <p:spPr>
          <a:xfrm>
            <a:off x="1833979" y="296669"/>
            <a:ext cx="8624203" cy="717750"/>
          </a:xfrm>
        </p:spPr>
        <p:txBody>
          <a:bodyPr/>
          <a:lstStyle>
            <a:lvl1pPr marL="0" indent="0">
              <a:spcBef>
                <a:spcPts val="0"/>
              </a:spcBef>
              <a:buNone/>
              <a:defRPr sz="1595" b="1" spc="-18" baseline="0">
                <a:solidFill>
                  <a:schemeClr val="tx1"/>
                </a:solidFill>
              </a:defRPr>
            </a:lvl1pPr>
            <a:lvl2pPr marL="0" indent="0">
              <a:spcBef>
                <a:spcPts val="0"/>
              </a:spcBef>
              <a:buNone/>
              <a:defRPr sz="1595" spc="-18" baseline="0">
                <a:solidFill>
                  <a:schemeClr val="tx1"/>
                </a:solidFill>
              </a:defRPr>
            </a:lvl2pPr>
            <a:lvl3pPr marL="446494" indent="0">
              <a:buNone/>
              <a:defRPr>
                <a:solidFill>
                  <a:srgbClr val="FF0000"/>
                </a:solidFill>
              </a:defRPr>
            </a:lvl3pPr>
            <a:lvl4pPr marL="574063" indent="0">
              <a:buNone/>
              <a:defRPr>
                <a:solidFill>
                  <a:srgbClr val="FF0000"/>
                </a:solidFill>
              </a:defRPr>
            </a:lvl4pPr>
            <a:lvl5pPr marL="701633" indent="0">
              <a:buNone/>
              <a:defRPr>
                <a:solidFill>
                  <a:srgbClr val="FF0000"/>
                </a:solidFill>
              </a:defRPr>
            </a:lvl5pPr>
          </a:lstStyle>
          <a:p>
            <a:pPr lvl="0"/>
            <a:r>
              <a:rPr lang="en-US"/>
              <a:t>Click to edit Master text styles</a:t>
            </a:r>
          </a:p>
          <a:p>
            <a:pPr lvl="1"/>
            <a:r>
              <a:rPr lang="en-US"/>
              <a:t>Second level</a:t>
            </a:r>
          </a:p>
        </p:txBody>
      </p:sp>
      <p:sp>
        <p:nvSpPr>
          <p:cNvPr id="8" name="Picture Placeholder 2">
            <a:extLst>
              <a:ext uri="{FF2B5EF4-FFF2-40B4-BE49-F238E27FC236}">
                <a16:creationId xmlns:a16="http://schemas.microsoft.com/office/drawing/2014/main" id="{791AEF97-D25C-60F3-606D-7EF0BA0A52A4}"/>
              </a:ext>
            </a:extLst>
          </p:cNvPr>
          <p:cNvSpPr>
            <a:spLocks noGrp="1"/>
          </p:cNvSpPr>
          <p:nvPr>
            <p:ph type="pic" sz="quarter" idx="17"/>
          </p:nvPr>
        </p:nvSpPr>
        <p:spPr>
          <a:xfrm>
            <a:off x="1833847" y="1015639"/>
            <a:ext cx="8627150" cy="4718076"/>
          </a:xfrm>
        </p:spPr>
        <p:txBody>
          <a:bodyPr/>
          <a:lstStyle>
            <a:lvl1pPr>
              <a:defRPr sz="974"/>
            </a:lvl1pPr>
          </a:lstStyle>
          <a:p>
            <a:r>
              <a:rPr lang="en-US"/>
              <a:t>Click icon to add picture</a:t>
            </a:r>
            <a:endParaRPr lang="en-GB" dirty="0"/>
          </a:p>
        </p:txBody>
      </p:sp>
      <p:sp>
        <p:nvSpPr>
          <p:cNvPr id="2" name="Date Placeholder 1">
            <a:extLst>
              <a:ext uri="{FF2B5EF4-FFF2-40B4-BE49-F238E27FC236}">
                <a16:creationId xmlns:a16="http://schemas.microsoft.com/office/drawing/2014/main" id="{77E40DE3-46A4-830F-E833-6FFDB1982BB8}"/>
              </a:ext>
            </a:extLst>
          </p:cNvPr>
          <p:cNvSpPr>
            <a:spLocks noGrp="1"/>
          </p:cNvSpPr>
          <p:nvPr>
            <p:ph type="dt" sz="half" idx="18"/>
          </p:nvPr>
        </p:nvSpPr>
        <p:spPr/>
        <p:txBody>
          <a:bodyPr/>
          <a:lstStyle/>
          <a:p>
            <a:r>
              <a:rPr lang="en-US"/>
              <a:t>November 2022</a:t>
            </a:r>
            <a:endParaRPr lang="en-GB" dirty="0"/>
          </a:p>
        </p:txBody>
      </p:sp>
      <p:sp>
        <p:nvSpPr>
          <p:cNvPr id="3" name="Footer Placeholder 2">
            <a:extLst>
              <a:ext uri="{FF2B5EF4-FFF2-40B4-BE49-F238E27FC236}">
                <a16:creationId xmlns:a16="http://schemas.microsoft.com/office/drawing/2014/main" id="{97EC194F-BE9B-6FA6-BAF5-4F605255C601}"/>
              </a:ext>
            </a:extLst>
          </p:cNvPr>
          <p:cNvSpPr>
            <a:spLocks noGrp="1"/>
          </p:cNvSpPr>
          <p:nvPr>
            <p:ph type="ftr" sz="quarter" idx="19"/>
          </p:nvPr>
        </p:nvSpPr>
        <p:spPr/>
        <p:txBody>
          <a:bodyPr/>
          <a:lstStyle/>
          <a:p>
            <a:r>
              <a:rPr lang="en-GB"/>
              <a:t>Document title</a:t>
            </a:r>
            <a:endParaRPr lang="en-GB" dirty="0"/>
          </a:p>
        </p:txBody>
      </p:sp>
      <p:sp>
        <p:nvSpPr>
          <p:cNvPr id="7" name="Slide Number Placeholder 6">
            <a:extLst>
              <a:ext uri="{FF2B5EF4-FFF2-40B4-BE49-F238E27FC236}">
                <a16:creationId xmlns:a16="http://schemas.microsoft.com/office/drawing/2014/main" id="{1EF6DD61-FE3A-C9EB-F92A-33017AA64480}"/>
              </a:ext>
            </a:extLst>
          </p:cNvPr>
          <p:cNvSpPr>
            <a:spLocks noGrp="1"/>
          </p:cNvSpPr>
          <p:nvPr>
            <p:ph type="sldNum" sz="quarter" idx="20"/>
          </p:nvPr>
        </p:nvSpPr>
        <p:spPr/>
        <p:txBody>
          <a:bodyPr/>
          <a:lstStyle/>
          <a:p>
            <a:r>
              <a:rPr lang="en-GB"/>
              <a:t>Page </a:t>
            </a:r>
            <a:fld id="{12F85B76-E480-4901-BAB3-25AC276908A3}" type="slidenum">
              <a:rPr lang="en-GB" smtClean="0"/>
              <a:pPr/>
              <a:t>‹#›</a:t>
            </a:fld>
            <a:endParaRPr lang="en-GB" dirty="0"/>
          </a:p>
        </p:txBody>
      </p:sp>
    </p:spTree>
    <p:extLst>
      <p:ext uri="{BB962C8B-B14F-4D97-AF65-F5344CB8AC3E}">
        <p14:creationId xmlns:p14="http://schemas.microsoft.com/office/powerpoint/2010/main" val="1916828781"/>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preserve="1" userDrawn="1">
  <p:cSld name="Title and Full Bleed Image">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6B253D75-D37B-26DE-1E24-3909A732E4F7}"/>
              </a:ext>
            </a:extLst>
          </p:cNvPr>
          <p:cNvSpPr>
            <a:spLocks noGrp="1"/>
          </p:cNvSpPr>
          <p:nvPr>
            <p:ph type="body" sz="quarter" idx="13"/>
          </p:nvPr>
        </p:nvSpPr>
        <p:spPr>
          <a:xfrm>
            <a:off x="1833979" y="296669"/>
            <a:ext cx="8624203" cy="717750"/>
          </a:xfrm>
        </p:spPr>
        <p:txBody>
          <a:bodyPr/>
          <a:lstStyle>
            <a:lvl1pPr marL="0" indent="0">
              <a:spcBef>
                <a:spcPts val="0"/>
              </a:spcBef>
              <a:buNone/>
              <a:defRPr sz="1595" b="1" spc="-18" baseline="0">
                <a:solidFill>
                  <a:schemeClr val="tx1"/>
                </a:solidFill>
              </a:defRPr>
            </a:lvl1pPr>
            <a:lvl2pPr marL="0" indent="0">
              <a:spcBef>
                <a:spcPts val="0"/>
              </a:spcBef>
              <a:buNone/>
              <a:defRPr sz="1595" spc="-18" baseline="0">
                <a:solidFill>
                  <a:schemeClr val="tx1"/>
                </a:solidFill>
              </a:defRPr>
            </a:lvl2pPr>
            <a:lvl3pPr marL="446494" indent="0">
              <a:buNone/>
              <a:defRPr>
                <a:solidFill>
                  <a:srgbClr val="FF0000"/>
                </a:solidFill>
              </a:defRPr>
            </a:lvl3pPr>
            <a:lvl4pPr marL="574063" indent="0">
              <a:buNone/>
              <a:defRPr>
                <a:solidFill>
                  <a:srgbClr val="FF0000"/>
                </a:solidFill>
              </a:defRPr>
            </a:lvl4pPr>
            <a:lvl5pPr marL="701633" indent="0">
              <a:buNone/>
              <a:defRPr>
                <a:solidFill>
                  <a:srgbClr val="FF0000"/>
                </a:solidFill>
              </a:defRPr>
            </a:lvl5pPr>
          </a:lstStyle>
          <a:p>
            <a:pPr lvl="0"/>
            <a:r>
              <a:rPr lang="en-US"/>
              <a:t>Click to edit Master text styles</a:t>
            </a:r>
          </a:p>
          <a:p>
            <a:pPr lvl="1"/>
            <a:r>
              <a:rPr lang="en-US"/>
              <a:t>Second level</a:t>
            </a:r>
          </a:p>
        </p:txBody>
      </p:sp>
      <p:sp>
        <p:nvSpPr>
          <p:cNvPr id="2" name="Date Placeholder 1">
            <a:extLst>
              <a:ext uri="{FF2B5EF4-FFF2-40B4-BE49-F238E27FC236}">
                <a16:creationId xmlns:a16="http://schemas.microsoft.com/office/drawing/2014/main" id="{77E40DE3-46A4-830F-E833-6FFDB1982BB8}"/>
              </a:ext>
            </a:extLst>
          </p:cNvPr>
          <p:cNvSpPr>
            <a:spLocks noGrp="1"/>
          </p:cNvSpPr>
          <p:nvPr>
            <p:ph type="dt" sz="half" idx="18"/>
          </p:nvPr>
        </p:nvSpPr>
        <p:spPr/>
        <p:txBody>
          <a:bodyPr/>
          <a:lstStyle/>
          <a:p>
            <a:r>
              <a:rPr lang="en-US"/>
              <a:t>November 2022</a:t>
            </a:r>
            <a:endParaRPr lang="en-GB" dirty="0"/>
          </a:p>
        </p:txBody>
      </p:sp>
      <p:sp>
        <p:nvSpPr>
          <p:cNvPr id="3" name="Footer Placeholder 2">
            <a:extLst>
              <a:ext uri="{FF2B5EF4-FFF2-40B4-BE49-F238E27FC236}">
                <a16:creationId xmlns:a16="http://schemas.microsoft.com/office/drawing/2014/main" id="{97EC194F-BE9B-6FA6-BAF5-4F605255C601}"/>
              </a:ext>
            </a:extLst>
          </p:cNvPr>
          <p:cNvSpPr>
            <a:spLocks noGrp="1"/>
          </p:cNvSpPr>
          <p:nvPr>
            <p:ph type="ftr" sz="quarter" idx="19"/>
          </p:nvPr>
        </p:nvSpPr>
        <p:spPr/>
        <p:txBody>
          <a:bodyPr/>
          <a:lstStyle/>
          <a:p>
            <a:r>
              <a:rPr lang="en-GB"/>
              <a:t>Document title</a:t>
            </a:r>
            <a:endParaRPr lang="en-GB" dirty="0"/>
          </a:p>
        </p:txBody>
      </p:sp>
      <p:sp>
        <p:nvSpPr>
          <p:cNvPr id="7" name="Slide Number Placeholder 6">
            <a:extLst>
              <a:ext uri="{FF2B5EF4-FFF2-40B4-BE49-F238E27FC236}">
                <a16:creationId xmlns:a16="http://schemas.microsoft.com/office/drawing/2014/main" id="{1EF6DD61-FE3A-C9EB-F92A-33017AA64480}"/>
              </a:ext>
            </a:extLst>
          </p:cNvPr>
          <p:cNvSpPr>
            <a:spLocks noGrp="1"/>
          </p:cNvSpPr>
          <p:nvPr>
            <p:ph type="sldNum" sz="quarter" idx="20"/>
          </p:nvPr>
        </p:nvSpPr>
        <p:spPr/>
        <p:txBody>
          <a:bodyPr/>
          <a:lstStyle/>
          <a:p>
            <a:r>
              <a:rPr lang="en-GB"/>
              <a:t>Page </a:t>
            </a:r>
            <a:fld id="{12F85B76-E480-4901-BAB3-25AC276908A3}" type="slidenum">
              <a:rPr lang="en-GB" smtClean="0"/>
              <a:pPr/>
              <a:t>‹#›</a:t>
            </a:fld>
            <a:endParaRPr lang="en-GB" dirty="0"/>
          </a:p>
        </p:txBody>
      </p:sp>
    </p:spTree>
    <p:extLst>
      <p:ext uri="{BB962C8B-B14F-4D97-AF65-F5344CB8AC3E}">
        <p14:creationId xmlns:p14="http://schemas.microsoft.com/office/powerpoint/2010/main" val="1687785686"/>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showMasterSp="0" preserve="1" userDrawn="1">
  <p:cSld name="Title White and Full Bleed Image">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6B253D75-D37B-26DE-1E24-3909A732E4F7}"/>
              </a:ext>
            </a:extLst>
          </p:cNvPr>
          <p:cNvSpPr>
            <a:spLocks noGrp="1"/>
          </p:cNvSpPr>
          <p:nvPr>
            <p:ph type="body" sz="quarter" idx="13"/>
          </p:nvPr>
        </p:nvSpPr>
        <p:spPr>
          <a:xfrm>
            <a:off x="1833979" y="296669"/>
            <a:ext cx="8624203" cy="717750"/>
          </a:xfrm>
        </p:spPr>
        <p:txBody>
          <a:bodyPr/>
          <a:lstStyle>
            <a:lvl1pPr marL="0" indent="0">
              <a:spcBef>
                <a:spcPts val="0"/>
              </a:spcBef>
              <a:buNone/>
              <a:defRPr sz="1595" b="1" spc="-18" baseline="0">
                <a:solidFill>
                  <a:schemeClr val="bg1"/>
                </a:solidFill>
              </a:defRPr>
            </a:lvl1pPr>
            <a:lvl2pPr marL="0" indent="0">
              <a:spcBef>
                <a:spcPts val="0"/>
              </a:spcBef>
              <a:buNone/>
              <a:defRPr sz="1595" spc="-18" baseline="0">
                <a:solidFill>
                  <a:schemeClr val="bg1"/>
                </a:solidFill>
              </a:defRPr>
            </a:lvl2pPr>
            <a:lvl3pPr marL="446494" indent="0">
              <a:buNone/>
              <a:defRPr>
                <a:solidFill>
                  <a:srgbClr val="FF0000"/>
                </a:solidFill>
              </a:defRPr>
            </a:lvl3pPr>
            <a:lvl4pPr marL="574063" indent="0">
              <a:buNone/>
              <a:defRPr>
                <a:solidFill>
                  <a:srgbClr val="FF0000"/>
                </a:solidFill>
              </a:defRPr>
            </a:lvl4pPr>
            <a:lvl5pPr marL="701633" indent="0">
              <a:buNone/>
              <a:defRPr>
                <a:solidFill>
                  <a:srgbClr val="FF0000"/>
                </a:solidFill>
              </a:defRPr>
            </a:lvl5pPr>
          </a:lstStyle>
          <a:p>
            <a:pPr lvl="0"/>
            <a:r>
              <a:rPr lang="en-US"/>
              <a:t>Click to edit Master text styles</a:t>
            </a:r>
          </a:p>
          <a:p>
            <a:pPr lvl="1"/>
            <a:r>
              <a:rPr lang="en-US"/>
              <a:t>Second level</a:t>
            </a:r>
          </a:p>
        </p:txBody>
      </p:sp>
      <p:sp>
        <p:nvSpPr>
          <p:cNvPr id="2" name="Date Placeholder 1">
            <a:extLst>
              <a:ext uri="{FF2B5EF4-FFF2-40B4-BE49-F238E27FC236}">
                <a16:creationId xmlns:a16="http://schemas.microsoft.com/office/drawing/2014/main" id="{77E40DE3-46A4-830F-E833-6FFDB1982BB8}"/>
              </a:ext>
            </a:extLst>
          </p:cNvPr>
          <p:cNvSpPr>
            <a:spLocks noGrp="1"/>
          </p:cNvSpPr>
          <p:nvPr>
            <p:ph type="dt" sz="half" idx="18"/>
          </p:nvPr>
        </p:nvSpPr>
        <p:spPr/>
        <p:txBody>
          <a:bodyPr/>
          <a:lstStyle>
            <a:lvl1pPr>
              <a:defRPr>
                <a:solidFill>
                  <a:schemeClr val="bg1"/>
                </a:solidFill>
              </a:defRPr>
            </a:lvl1pPr>
          </a:lstStyle>
          <a:p>
            <a:r>
              <a:rPr lang="en-US"/>
              <a:t>November 2022</a:t>
            </a:r>
            <a:endParaRPr lang="en-GB" dirty="0"/>
          </a:p>
        </p:txBody>
      </p:sp>
      <p:sp>
        <p:nvSpPr>
          <p:cNvPr id="3" name="Footer Placeholder 2">
            <a:extLst>
              <a:ext uri="{FF2B5EF4-FFF2-40B4-BE49-F238E27FC236}">
                <a16:creationId xmlns:a16="http://schemas.microsoft.com/office/drawing/2014/main" id="{97EC194F-BE9B-6FA6-BAF5-4F605255C601}"/>
              </a:ext>
            </a:extLst>
          </p:cNvPr>
          <p:cNvSpPr>
            <a:spLocks noGrp="1"/>
          </p:cNvSpPr>
          <p:nvPr>
            <p:ph type="ftr" sz="quarter" idx="19"/>
          </p:nvPr>
        </p:nvSpPr>
        <p:spPr/>
        <p:txBody>
          <a:bodyPr/>
          <a:lstStyle>
            <a:lvl1pPr>
              <a:defRPr>
                <a:solidFill>
                  <a:schemeClr val="bg1"/>
                </a:solidFill>
              </a:defRPr>
            </a:lvl1pPr>
          </a:lstStyle>
          <a:p>
            <a:r>
              <a:rPr lang="en-GB"/>
              <a:t>Document title</a:t>
            </a:r>
            <a:endParaRPr lang="en-GB" dirty="0"/>
          </a:p>
        </p:txBody>
      </p:sp>
      <p:sp>
        <p:nvSpPr>
          <p:cNvPr id="7" name="Slide Number Placeholder 6">
            <a:extLst>
              <a:ext uri="{FF2B5EF4-FFF2-40B4-BE49-F238E27FC236}">
                <a16:creationId xmlns:a16="http://schemas.microsoft.com/office/drawing/2014/main" id="{1EF6DD61-FE3A-C9EB-F92A-33017AA64480}"/>
              </a:ext>
            </a:extLst>
          </p:cNvPr>
          <p:cNvSpPr>
            <a:spLocks noGrp="1"/>
          </p:cNvSpPr>
          <p:nvPr>
            <p:ph type="sldNum" sz="quarter" idx="20"/>
          </p:nvPr>
        </p:nvSpPr>
        <p:spPr/>
        <p:txBody>
          <a:bodyPr/>
          <a:lstStyle>
            <a:lvl1pPr>
              <a:defRPr>
                <a:solidFill>
                  <a:schemeClr val="bg1"/>
                </a:solidFill>
              </a:defRPr>
            </a:lvl1pPr>
          </a:lstStyle>
          <a:p>
            <a:r>
              <a:rPr lang="en-GB"/>
              <a:t>Page </a:t>
            </a:r>
            <a:fld id="{12F85B76-E480-4901-BAB3-25AC276908A3}" type="slidenum">
              <a:rPr lang="en-GB" smtClean="0"/>
              <a:pPr/>
              <a:t>‹#›</a:t>
            </a:fld>
            <a:endParaRPr lang="en-GB" dirty="0"/>
          </a:p>
        </p:txBody>
      </p:sp>
      <p:pic>
        <p:nvPicPr>
          <p:cNvPr id="4" name="Graphic 3">
            <a:extLst>
              <a:ext uri="{FF2B5EF4-FFF2-40B4-BE49-F238E27FC236}">
                <a16:creationId xmlns:a16="http://schemas.microsoft.com/office/drawing/2014/main" id="{353FBCD4-F63E-8984-80DF-E20CB3ED4E6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41762" y="5370341"/>
            <a:ext cx="1065570" cy="365227"/>
          </a:xfrm>
          <a:prstGeom prst="rect">
            <a:avLst/>
          </a:prstGeom>
        </p:spPr>
      </p:pic>
      <p:cxnSp>
        <p:nvCxnSpPr>
          <p:cNvPr id="5" name="Straight Connector 4">
            <a:extLst>
              <a:ext uri="{FF2B5EF4-FFF2-40B4-BE49-F238E27FC236}">
                <a16:creationId xmlns:a16="http://schemas.microsoft.com/office/drawing/2014/main" id="{07A9CD2E-B3D2-8FC7-A6FF-706E4813FC06}"/>
              </a:ext>
            </a:extLst>
          </p:cNvPr>
          <p:cNvCxnSpPr>
            <a:cxnSpLocks/>
          </p:cNvCxnSpPr>
          <p:nvPr userDrawn="1"/>
        </p:nvCxnSpPr>
        <p:spPr>
          <a:xfrm>
            <a:off x="1665208" y="341829"/>
            <a:ext cx="0" cy="539373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80C66791-0573-6BE0-42E8-0021346897A9}"/>
              </a:ext>
            </a:extLst>
          </p:cNvPr>
          <p:cNvCxnSpPr/>
          <p:nvPr userDrawn="1"/>
        </p:nvCxnSpPr>
        <p:spPr>
          <a:xfrm>
            <a:off x="341762" y="1683821"/>
            <a:ext cx="115467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42394195"/>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preserve="1" userDrawn="1">
  <p:cSld name="Meet Our People">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6B253D75-D37B-26DE-1E24-3909A732E4F7}"/>
              </a:ext>
            </a:extLst>
          </p:cNvPr>
          <p:cNvSpPr>
            <a:spLocks noGrp="1"/>
          </p:cNvSpPr>
          <p:nvPr>
            <p:ph type="body" sz="quarter" idx="13"/>
          </p:nvPr>
        </p:nvSpPr>
        <p:spPr>
          <a:xfrm>
            <a:off x="1833979" y="296671"/>
            <a:ext cx="7877391" cy="718968"/>
          </a:xfrm>
        </p:spPr>
        <p:txBody>
          <a:bodyPr/>
          <a:lstStyle>
            <a:lvl1pPr marL="0" indent="0">
              <a:spcBef>
                <a:spcPts val="0"/>
              </a:spcBef>
              <a:buNone/>
              <a:defRPr sz="1595" b="1" spc="-18" baseline="0">
                <a:solidFill>
                  <a:schemeClr val="tx1"/>
                </a:solidFill>
              </a:defRPr>
            </a:lvl1pPr>
            <a:lvl2pPr marL="0" indent="0">
              <a:spcBef>
                <a:spcPts val="0"/>
              </a:spcBef>
              <a:buNone/>
              <a:defRPr sz="1595" spc="-18" baseline="0">
                <a:solidFill>
                  <a:schemeClr val="tx1"/>
                </a:solidFill>
              </a:defRPr>
            </a:lvl2pPr>
            <a:lvl3pPr marL="446494" indent="0">
              <a:buNone/>
              <a:defRPr>
                <a:solidFill>
                  <a:srgbClr val="FF0000"/>
                </a:solidFill>
              </a:defRPr>
            </a:lvl3pPr>
            <a:lvl4pPr marL="574063" indent="0">
              <a:buNone/>
              <a:defRPr>
                <a:solidFill>
                  <a:srgbClr val="FF0000"/>
                </a:solidFill>
              </a:defRPr>
            </a:lvl4pPr>
            <a:lvl5pPr marL="701633" indent="0">
              <a:buNone/>
              <a:defRPr>
                <a:solidFill>
                  <a:srgbClr val="FF0000"/>
                </a:solidFill>
              </a:defRPr>
            </a:lvl5pPr>
          </a:lstStyle>
          <a:p>
            <a:pPr lvl="0"/>
            <a:r>
              <a:rPr lang="en-US"/>
              <a:t>Click to edit Master text styles</a:t>
            </a:r>
          </a:p>
          <a:p>
            <a:pPr lvl="1"/>
            <a:r>
              <a:rPr lang="en-US"/>
              <a:t>Second level</a:t>
            </a:r>
          </a:p>
        </p:txBody>
      </p:sp>
      <p:sp>
        <p:nvSpPr>
          <p:cNvPr id="3" name="Text Placeholder 2">
            <a:extLst>
              <a:ext uri="{FF2B5EF4-FFF2-40B4-BE49-F238E27FC236}">
                <a16:creationId xmlns:a16="http://schemas.microsoft.com/office/drawing/2014/main" id="{F77A64C5-7DCF-C927-18B5-8CE83C04AA62}"/>
              </a:ext>
            </a:extLst>
          </p:cNvPr>
          <p:cNvSpPr>
            <a:spLocks noGrp="1"/>
          </p:cNvSpPr>
          <p:nvPr>
            <p:ph type="body" sz="quarter" idx="14"/>
          </p:nvPr>
        </p:nvSpPr>
        <p:spPr>
          <a:xfrm>
            <a:off x="3329011" y="1818865"/>
            <a:ext cx="1156082" cy="957000"/>
          </a:xfrm>
        </p:spPr>
        <p:txBody>
          <a:bodyPr/>
          <a:lstStyle>
            <a:lvl1pPr>
              <a:spcBef>
                <a:spcPts val="0"/>
              </a:spcBef>
              <a:defRPr sz="974" b="1" spc="-18" baseline="0"/>
            </a:lvl1pPr>
            <a:lvl2pPr marL="0" indent="0">
              <a:spcBef>
                <a:spcPts val="0"/>
              </a:spcBef>
              <a:buNone/>
              <a:defRPr sz="974" spc="-18" baseline="0"/>
            </a:lvl2pPr>
            <a:lvl3pPr>
              <a:defRPr sz="974"/>
            </a:lvl3pPr>
            <a:lvl4pPr>
              <a:defRPr sz="974"/>
            </a:lvl4pPr>
            <a:lvl5pPr>
              <a:defRPr sz="974"/>
            </a:lvl5pPr>
          </a:lstStyle>
          <a:p>
            <a:pPr lvl="0"/>
            <a:r>
              <a:rPr lang="en-US"/>
              <a:t>Click to edit Master text styles</a:t>
            </a:r>
          </a:p>
          <a:p>
            <a:pPr lvl="1"/>
            <a:r>
              <a:rPr lang="en-US"/>
              <a:t>Second level</a:t>
            </a:r>
          </a:p>
        </p:txBody>
      </p:sp>
      <p:cxnSp>
        <p:nvCxnSpPr>
          <p:cNvPr id="8" name="Straight Connector 7">
            <a:extLst>
              <a:ext uri="{FF2B5EF4-FFF2-40B4-BE49-F238E27FC236}">
                <a16:creationId xmlns:a16="http://schemas.microsoft.com/office/drawing/2014/main" id="{265C18A1-3F58-186B-FC6C-FCA7288CD727}"/>
              </a:ext>
            </a:extLst>
          </p:cNvPr>
          <p:cNvCxnSpPr/>
          <p:nvPr userDrawn="1"/>
        </p:nvCxnSpPr>
        <p:spPr>
          <a:xfrm>
            <a:off x="1833979" y="1684320"/>
            <a:ext cx="265111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Picture Placeholder 9">
            <a:extLst>
              <a:ext uri="{FF2B5EF4-FFF2-40B4-BE49-F238E27FC236}">
                <a16:creationId xmlns:a16="http://schemas.microsoft.com/office/drawing/2014/main" id="{46117199-C816-B84E-4DF2-F454026CC7FC}"/>
              </a:ext>
            </a:extLst>
          </p:cNvPr>
          <p:cNvSpPr>
            <a:spLocks noGrp="1"/>
          </p:cNvSpPr>
          <p:nvPr>
            <p:ph type="pic" sz="quarter" idx="15"/>
          </p:nvPr>
        </p:nvSpPr>
        <p:spPr>
          <a:xfrm>
            <a:off x="1833979" y="1781588"/>
            <a:ext cx="1160302" cy="1160529"/>
          </a:xfrm>
          <a:prstGeom prst="ellipse">
            <a:avLst/>
          </a:prstGeom>
        </p:spPr>
        <p:txBody>
          <a:bodyPr/>
          <a:lstStyle>
            <a:lvl1pPr>
              <a:defRPr sz="974"/>
            </a:lvl1pPr>
          </a:lstStyle>
          <a:p>
            <a:r>
              <a:rPr lang="en-US"/>
              <a:t>Click icon to add picture</a:t>
            </a:r>
            <a:endParaRPr lang="en-GB"/>
          </a:p>
        </p:txBody>
      </p:sp>
      <p:sp>
        <p:nvSpPr>
          <p:cNvPr id="12" name="Text Placeholder 2">
            <a:extLst>
              <a:ext uri="{FF2B5EF4-FFF2-40B4-BE49-F238E27FC236}">
                <a16:creationId xmlns:a16="http://schemas.microsoft.com/office/drawing/2014/main" id="{5C593CD6-083B-48F3-082A-866ACDD351B3}"/>
              </a:ext>
            </a:extLst>
          </p:cNvPr>
          <p:cNvSpPr>
            <a:spLocks noGrp="1"/>
          </p:cNvSpPr>
          <p:nvPr>
            <p:ph type="body" sz="quarter" idx="16"/>
          </p:nvPr>
        </p:nvSpPr>
        <p:spPr>
          <a:xfrm>
            <a:off x="6314852" y="1818865"/>
            <a:ext cx="1156082" cy="957000"/>
          </a:xfrm>
        </p:spPr>
        <p:txBody>
          <a:bodyPr/>
          <a:lstStyle>
            <a:lvl1pPr>
              <a:spcBef>
                <a:spcPts val="0"/>
              </a:spcBef>
              <a:defRPr sz="974" b="1" spc="-18" baseline="0"/>
            </a:lvl1pPr>
            <a:lvl2pPr marL="0" indent="0">
              <a:spcBef>
                <a:spcPts val="0"/>
              </a:spcBef>
              <a:buNone/>
              <a:defRPr sz="974"/>
            </a:lvl2pPr>
            <a:lvl3pPr>
              <a:defRPr sz="974"/>
            </a:lvl3pPr>
            <a:lvl4pPr>
              <a:defRPr sz="974"/>
            </a:lvl4pPr>
            <a:lvl5pPr>
              <a:defRPr sz="974"/>
            </a:lvl5pPr>
          </a:lstStyle>
          <a:p>
            <a:pPr lvl="0"/>
            <a:r>
              <a:rPr lang="en-US"/>
              <a:t>Click to edit Master text styles</a:t>
            </a:r>
          </a:p>
          <a:p>
            <a:pPr lvl="1"/>
            <a:r>
              <a:rPr lang="en-US"/>
              <a:t>Second level</a:t>
            </a:r>
          </a:p>
        </p:txBody>
      </p:sp>
      <p:cxnSp>
        <p:nvCxnSpPr>
          <p:cNvPr id="13" name="Straight Connector 12">
            <a:extLst>
              <a:ext uri="{FF2B5EF4-FFF2-40B4-BE49-F238E27FC236}">
                <a16:creationId xmlns:a16="http://schemas.microsoft.com/office/drawing/2014/main" id="{BB7CDB10-FF5D-CBAE-44F7-BBBA07F1DA35}"/>
              </a:ext>
            </a:extLst>
          </p:cNvPr>
          <p:cNvCxnSpPr/>
          <p:nvPr userDrawn="1"/>
        </p:nvCxnSpPr>
        <p:spPr>
          <a:xfrm>
            <a:off x="4819821" y="1684320"/>
            <a:ext cx="265111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Picture Placeholder 9">
            <a:extLst>
              <a:ext uri="{FF2B5EF4-FFF2-40B4-BE49-F238E27FC236}">
                <a16:creationId xmlns:a16="http://schemas.microsoft.com/office/drawing/2014/main" id="{61ECCAA8-06BB-7B14-98E8-3B645607357C}"/>
              </a:ext>
            </a:extLst>
          </p:cNvPr>
          <p:cNvSpPr>
            <a:spLocks noGrp="1"/>
          </p:cNvSpPr>
          <p:nvPr>
            <p:ph type="pic" sz="quarter" idx="17"/>
          </p:nvPr>
        </p:nvSpPr>
        <p:spPr>
          <a:xfrm>
            <a:off x="4819821" y="1781588"/>
            <a:ext cx="1160302" cy="1160529"/>
          </a:xfrm>
          <a:prstGeom prst="ellipse">
            <a:avLst/>
          </a:prstGeom>
        </p:spPr>
        <p:txBody>
          <a:bodyPr/>
          <a:lstStyle>
            <a:lvl1pPr>
              <a:defRPr sz="974"/>
            </a:lvl1pPr>
          </a:lstStyle>
          <a:p>
            <a:r>
              <a:rPr lang="en-US"/>
              <a:t>Click icon to add picture</a:t>
            </a:r>
            <a:endParaRPr lang="en-GB"/>
          </a:p>
        </p:txBody>
      </p:sp>
      <p:sp>
        <p:nvSpPr>
          <p:cNvPr id="15" name="Text Placeholder 2">
            <a:extLst>
              <a:ext uri="{FF2B5EF4-FFF2-40B4-BE49-F238E27FC236}">
                <a16:creationId xmlns:a16="http://schemas.microsoft.com/office/drawing/2014/main" id="{B1DE80F1-723B-6AA6-33DA-488AECB29C54}"/>
              </a:ext>
            </a:extLst>
          </p:cNvPr>
          <p:cNvSpPr>
            <a:spLocks noGrp="1"/>
          </p:cNvSpPr>
          <p:nvPr>
            <p:ph type="body" sz="quarter" idx="18"/>
          </p:nvPr>
        </p:nvSpPr>
        <p:spPr>
          <a:xfrm>
            <a:off x="9300694" y="1818865"/>
            <a:ext cx="1156082" cy="957000"/>
          </a:xfrm>
        </p:spPr>
        <p:txBody>
          <a:bodyPr/>
          <a:lstStyle>
            <a:lvl1pPr>
              <a:spcBef>
                <a:spcPts val="0"/>
              </a:spcBef>
              <a:defRPr sz="974" b="1" spc="-18" baseline="0"/>
            </a:lvl1pPr>
            <a:lvl2pPr marL="0" indent="0">
              <a:spcBef>
                <a:spcPts val="0"/>
              </a:spcBef>
              <a:buNone/>
              <a:defRPr sz="974" spc="-18" baseline="0"/>
            </a:lvl2pPr>
            <a:lvl3pPr>
              <a:defRPr sz="974"/>
            </a:lvl3pPr>
            <a:lvl4pPr>
              <a:defRPr sz="974"/>
            </a:lvl4pPr>
            <a:lvl5pPr>
              <a:defRPr sz="974"/>
            </a:lvl5pPr>
          </a:lstStyle>
          <a:p>
            <a:pPr lvl="0"/>
            <a:r>
              <a:rPr lang="en-US"/>
              <a:t>Click to edit Master text styles</a:t>
            </a:r>
          </a:p>
          <a:p>
            <a:pPr lvl="1"/>
            <a:r>
              <a:rPr lang="en-US"/>
              <a:t>Second level</a:t>
            </a:r>
          </a:p>
        </p:txBody>
      </p:sp>
      <p:cxnSp>
        <p:nvCxnSpPr>
          <p:cNvPr id="16" name="Straight Connector 15">
            <a:extLst>
              <a:ext uri="{FF2B5EF4-FFF2-40B4-BE49-F238E27FC236}">
                <a16:creationId xmlns:a16="http://schemas.microsoft.com/office/drawing/2014/main" id="{5156B982-633C-A3E0-CD3C-C8FCBD90ABB4}"/>
              </a:ext>
            </a:extLst>
          </p:cNvPr>
          <p:cNvCxnSpPr/>
          <p:nvPr userDrawn="1"/>
        </p:nvCxnSpPr>
        <p:spPr>
          <a:xfrm>
            <a:off x="7805662" y="1684320"/>
            <a:ext cx="265111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Picture Placeholder 9">
            <a:extLst>
              <a:ext uri="{FF2B5EF4-FFF2-40B4-BE49-F238E27FC236}">
                <a16:creationId xmlns:a16="http://schemas.microsoft.com/office/drawing/2014/main" id="{93618373-2EC7-7B01-C9DD-8C55A35B698B}"/>
              </a:ext>
            </a:extLst>
          </p:cNvPr>
          <p:cNvSpPr>
            <a:spLocks noGrp="1"/>
          </p:cNvSpPr>
          <p:nvPr>
            <p:ph type="pic" sz="quarter" idx="19"/>
          </p:nvPr>
        </p:nvSpPr>
        <p:spPr>
          <a:xfrm>
            <a:off x="7805662" y="1781588"/>
            <a:ext cx="1160302" cy="1160529"/>
          </a:xfrm>
          <a:prstGeom prst="ellipse">
            <a:avLst/>
          </a:prstGeom>
        </p:spPr>
        <p:txBody>
          <a:bodyPr/>
          <a:lstStyle>
            <a:lvl1pPr>
              <a:defRPr sz="974"/>
            </a:lvl1pPr>
          </a:lstStyle>
          <a:p>
            <a:r>
              <a:rPr lang="en-US"/>
              <a:t>Click icon to add picture</a:t>
            </a:r>
            <a:endParaRPr lang="en-GB"/>
          </a:p>
        </p:txBody>
      </p:sp>
      <p:sp>
        <p:nvSpPr>
          <p:cNvPr id="18" name="Text Placeholder 2">
            <a:extLst>
              <a:ext uri="{FF2B5EF4-FFF2-40B4-BE49-F238E27FC236}">
                <a16:creationId xmlns:a16="http://schemas.microsoft.com/office/drawing/2014/main" id="{5F092E05-F1B4-C063-62A0-2EE67E0C82A6}"/>
              </a:ext>
            </a:extLst>
          </p:cNvPr>
          <p:cNvSpPr>
            <a:spLocks noGrp="1"/>
          </p:cNvSpPr>
          <p:nvPr>
            <p:ph type="body" sz="quarter" idx="20"/>
          </p:nvPr>
        </p:nvSpPr>
        <p:spPr>
          <a:xfrm>
            <a:off x="3329011" y="3168801"/>
            <a:ext cx="1156082" cy="957000"/>
          </a:xfrm>
        </p:spPr>
        <p:txBody>
          <a:bodyPr/>
          <a:lstStyle>
            <a:lvl1pPr>
              <a:spcBef>
                <a:spcPts val="0"/>
              </a:spcBef>
              <a:defRPr sz="974" b="1" spc="-18" baseline="0"/>
            </a:lvl1pPr>
            <a:lvl2pPr marL="0" indent="0">
              <a:spcBef>
                <a:spcPts val="0"/>
              </a:spcBef>
              <a:buNone/>
              <a:defRPr sz="974" spc="-18" baseline="0"/>
            </a:lvl2pPr>
            <a:lvl3pPr>
              <a:defRPr sz="974"/>
            </a:lvl3pPr>
            <a:lvl4pPr>
              <a:defRPr sz="974"/>
            </a:lvl4pPr>
            <a:lvl5pPr>
              <a:defRPr sz="974"/>
            </a:lvl5pPr>
          </a:lstStyle>
          <a:p>
            <a:pPr lvl="0"/>
            <a:r>
              <a:rPr lang="en-US"/>
              <a:t>Click to edit Master text styles</a:t>
            </a:r>
          </a:p>
          <a:p>
            <a:pPr lvl="1"/>
            <a:r>
              <a:rPr lang="en-US"/>
              <a:t>Second level</a:t>
            </a:r>
          </a:p>
        </p:txBody>
      </p:sp>
      <p:cxnSp>
        <p:nvCxnSpPr>
          <p:cNvPr id="19" name="Straight Connector 18">
            <a:extLst>
              <a:ext uri="{FF2B5EF4-FFF2-40B4-BE49-F238E27FC236}">
                <a16:creationId xmlns:a16="http://schemas.microsoft.com/office/drawing/2014/main" id="{9FDBAC7C-181A-844C-D40F-F98598DC3E63}"/>
              </a:ext>
            </a:extLst>
          </p:cNvPr>
          <p:cNvCxnSpPr/>
          <p:nvPr userDrawn="1"/>
        </p:nvCxnSpPr>
        <p:spPr>
          <a:xfrm>
            <a:off x="1833979" y="3034255"/>
            <a:ext cx="265111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Picture Placeholder 9">
            <a:extLst>
              <a:ext uri="{FF2B5EF4-FFF2-40B4-BE49-F238E27FC236}">
                <a16:creationId xmlns:a16="http://schemas.microsoft.com/office/drawing/2014/main" id="{1239B048-471E-DD24-B378-A6F36FB6B735}"/>
              </a:ext>
            </a:extLst>
          </p:cNvPr>
          <p:cNvSpPr>
            <a:spLocks noGrp="1"/>
          </p:cNvSpPr>
          <p:nvPr>
            <p:ph type="pic" sz="quarter" idx="21"/>
          </p:nvPr>
        </p:nvSpPr>
        <p:spPr>
          <a:xfrm>
            <a:off x="1833979" y="3131523"/>
            <a:ext cx="1160302" cy="1160529"/>
          </a:xfrm>
          <a:prstGeom prst="ellipse">
            <a:avLst/>
          </a:prstGeom>
        </p:spPr>
        <p:txBody>
          <a:bodyPr/>
          <a:lstStyle>
            <a:lvl1pPr>
              <a:defRPr sz="974"/>
            </a:lvl1pPr>
          </a:lstStyle>
          <a:p>
            <a:r>
              <a:rPr lang="en-US"/>
              <a:t>Click icon to add picture</a:t>
            </a:r>
            <a:endParaRPr lang="en-GB"/>
          </a:p>
        </p:txBody>
      </p:sp>
      <p:sp>
        <p:nvSpPr>
          <p:cNvPr id="21" name="Text Placeholder 2">
            <a:extLst>
              <a:ext uri="{FF2B5EF4-FFF2-40B4-BE49-F238E27FC236}">
                <a16:creationId xmlns:a16="http://schemas.microsoft.com/office/drawing/2014/main" id="{11C7174F-ED8E-8D7E-8EA5-06F2BEDBF14A}"/>
              </a:ext>
            </a:extLst>
          </p:cNvPr>
          <p:cNvSpPr>
            <a:spLocks noGrp="1"/>
          </p:cNvSpPr>
          <p:nvPr>
            <p:ph type="body" sz="quarter" idx="22"/>
          </p:nvPr>
        </p:nvSpPr>
        <p:spPr>
          <a:xfrm>
            <a:off x="6314852" y="3168801"/>
            <a:ext cx="1156082" cy="957000"/>
          </a:xfrm>
        </p:spPr>
        <p:txBody>
          <a:bodyPr/>
          <a:lstStyle>
            <a:lvl1pPr>
              <a:spcBef>
                <a:spcPts val="0"/>
              </a:spcBef>
              <a:defRPr sz="974" b="1" spc="-18" baseline="0"/>
            </a:lvl1pPr>
            <a:lvl2pPr marL="0" indent="0">
              <a:spcBef>
                <a:spcPts val="0"/>
              </a:spcBef>
              <a:buNone/>
              <a:defRPr sz="974" spc="-18" baseline="0"/>
            </a:lvl2pPr>
            <a:lvl3pPr>
              <a:defRPr sz="974"/>
            </a:lvl3pPr>
            <a:lvl4pPr>
              <a:defRPr sz="974"/>
            </a:lvl4pPr>
            <a:lvl5pPr>
              <a:defRPr sz="974"/>
            </a:lvl5pPr>
          </a:lstStyle>
          <a:p>
            <a:pPr lvl="0"/>
            <a:r>
              <a:rPr lang="en-US"/>
              <a:t>Click to edit Master text styles</a:t>
            </a:r>
          </a:p>
          <a:p>
            <a:pPr lvl="1"/>
            <a:r>
              <a:rPr lang="en-US"/>
              <a:t>Second level</a:t>
            </a:r>
          </a:p>
        </p:txBody>
      </p:sp>
      <p:cxnSp>
        <p:nvCxnSpPr>
          <p:cNvPr id="22" name="Straight Connector 21">
            <a:extLst>
              <a:ext uri="{FF2B5EF4-FFF2-40B4-BE49-F238E27FC236}">
                <a16:creationId xmlns:a16="http://schemas.microsoft.com/office/drawing/2014/main" id="{6351D64D-4E3D-D570-AEB5-67BAD73C556D}"/>
              </a:ext>
            </a:extLst>
          </p:cNvPr>
          <p:cNvCxnSpPr/>
          <p:nvPr userDrawn="1"/>
        </p:nvCxnSpPr>
        <p:spPr>
          <a:xfrm>
            <a:off x="4819821" y="3034255"/>
            <a:ext cx="265111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Picture Placeholder 9">
            <a:extLst>
              <a:ext uri="{FF2B5EF4-FFF2-40B4-BE49-F238E27FC236}">
                <a16:creationId xmlns:a16="http://schemas.microsoft.com/office/drawing/2014/main" id="{FFCADCC4-7E24-BF7A-D2E5-BB35D821DE80}"/>
              </a:ext>
            </a:extLst>
          </p:cNvPr>
          <p:cNvSpPr>
            <a:spLocks noGrp="1"/>
          </p:cNvSpPr>
          <p:nvPr>
            <p:ph type="pic" sz="quarter" idx="23"/>
          </p:nvPr>
        </p:nvSpPr>
        <p:spPr>
          <a:xfrm>
            <a:off x="4819821" y="3131523"/>
            <a:ext cx="1160302" cy="1160529"/>
          </a:xfrm>
          <a:prstGeom prst="ellipse">
            <a:avLst/>
          </a:prstGeom>
        </p:spPr>
        <p:txBody>
          <a:bodyPr/>
          <a:lstStyle>
            <a:lvl1pPr>
              <a:defRPr sz="974"/>
            </a:lvl1pPr>
          </a:lstStyle>
          <a:p>
            <a:r>
              <a:rPr lang="en-US"/>
              <a:t>Click icon to add picture</a:t>
            </a:r>
            <a:endParaRPr lang="en-GB"/>
          </a:p>
        </p:txBody>
      </p:sp>
      <p:sp>
        <p:nvSpPr>
          <p:cNvPr id="24" name="Text Placeholder 2">
            <a:extLst>
              <a:ext uri="{FF2B5EF4-FFF2-40B4-BE49-F238E27FC236}">
                <a16:creationId xmlns:a16="http://schemas.microsoft.com/office/drawing/2014/main" id="{36AFBC92-1139-EA71-55EC-681670D4A03E}"/>
              </a:ext>
            </a:extLst>
          </p:cNvPr>
          <p:cNvSpPr>
            <a:spLocks noGrp="1"/>
          </p:cNvSpPr>
          <p:nvPr>
            <p:ph type="body" sz="quarter" idx="24"/>
          </p:nvPr>
        </p:nvSpPr>
        <p:spPr>
          <a:xfrm>
            <a:off x="9300694" y="3168801"/>
            <a:ext cx="1156082" cy="957000"/>
          </a:xfrm>
        </p:spPr>
        <p:txBody>
          <a:bodyPr/>
          <a:lstStyle>
            <a:lvl1pPr>
              <a:spcBef>
                <a:spcPts val="0"/>
              </a:spcBef>
              <a:defRPr sz="974" b="1" spc="-18" baseline="0"/>
            </a:lvl1pPr>
            <a:lvl2pPr marL="0" indent="0">
              <a:spcBef>
                <a:spcPts val="0"/>
              </a:spcBef>
              <a:buNone/>
              <a:defRPr sz="974" spc="-18" baseline="0"/>
            </a:lvl2pPr>
            <a:lvl3pPr>
              <a:defRPr sz="974"/>
            </a:lvl3pPr>
            <a:lvl4pPr>
              <a:defRPr sz="974"/>
            </a:lvl4pPr>
            <a:lvl5pPr>
              <a:defRPr sz="974"/>
            </a:lvl5pPr>
          </a:lstStyle>
          <a:p>
            <a:pPr lvl="0"/>
            <a:r>
              <a:rPr lang="en-US"/>
              <a:t>Click to edit Master text styles</a:t>
            </a:r>
          </a:p>
          <a:p>
            <a:pPr lvl="1"/>
            <a:r>
              <a:rPr lang="en-US"/>
              <a:t>Second level</a:t>
            </a:r>
          </a:p>
        </p:txBody>
      </p:sp>
      <p:cxnSp>
        <p:nvCxnSpPr>
          <p:cNvPr id="25" name="Straight Connector 24">
            <a:extLst>
              <a:ext uri="{FF2B5EF4-FFF2-40B4-BE49-F238E27FC236}">
                <a16:creationId xmlns:a16="http://schemas.microsoft.com/office/drawing/2014/main" id="{106C7C73-1BDA-EABC-9E6D-17AF57245A1A}"/>
              </a:ext>
            </a:extLst>
          </p:cNvPr>
          <p:cNvCxnSpPr/>
          <p:nvPr userDrawn="1"/>
        </p:nvCxnSpPr>
        <p:spPr>
          <a:xfrm>
            <a:off x="7805662" y="3034255"/>
            <a:ext cx="265111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Picture Placeholder 9">
            <a:extLst>
              <a:ext uri="{FF2B5EF4-FFF2-40B4-BE49-F238E27FC236}">
                <a16:creationId xmlns:a16="http://schemas.microsoft.com/office/drawing/2014/main" id="{11AD876B-B69A-35A8-AE41-741C31F9CB69}"/>
              </a:ext>
            </a:extLst>
          </p:cNvPr>
          <p:cNvSpPr>
            <a:spLocks noGrp="1"/>
          </p:cNvSpPr>
          <p:nvPr>
            <p:ph type="pic" sz="quarter" idx="25"/>
          </p:nvPr>
        </p:nvSpPr>
        <p:spPr>
          <a:xfrm>
            <a:off x="7805662" y="3131523"/>
            <a:ext cx="1160302" cy="1160529"/>
          </a:xfrm>
          <a:prstGeom prst="ellipse">
            <a:avLst/>
          </a:prstGeom>
        </p:spPr>
        <p:txBody>
          <a:bodyPr/>
          <a:lstStyle>
            <a:lvl1pPr>
              <a:defRPr sz="974"/>
            </a:lvl1pPr>
          </a:lstStyle>
          <a:p>
            <a:r>
              <a:rPr lang="en-US"/>
              <a:t>Click icon to add picture</a:t>
            </a:r>
            <a:endParaRPr lang="en-GB"/>
          </a:p>
        </p:txBody>
      </p:sp>
      <p:sp>
        <p:nvSpPr>
          <p:cNvPr id="27" name="Text Placeholder 2">
            <a:extLst>
              <a:ext uri="{FF2B5EF4-FFF2-40B4-BE49-F238E27FC236}">
                <a16:creationId xmlns:a16="http://schemas.microsoft.com/office/drawing/2014/main" id="{4C181912-F13E-A8CD-073E-C152DD0B7E01}"/>
              </a:ext>
            </a:extLst>
          </p:cNvPr>
          <p:cNvSpPr>
            <a:spLocks noGrp="1"/>
          </p:cNvSpPr>
          <p:nvPr>
            <p:ph type="body" sz="quarter" idx="26"/>
          </p:nvPr>
        </p:nvSpPr>
        <p:spPr>
          <a:xfrm>
            <a:off x="3329011" y="4515013"/>
            <a:ext cx="1156082" cy="957000"/>
          </a:xfrm>
        </p:spPr>
        <p:txBody>
          <a:bodyPr/>
          <a:lstStyle>
            <a:lvl1pPr>
              <a:spcBef>
                <a:spcPts val="0"/>
              </a:spcBef>
              <a:defRPr sz="974" b="1" spc="-18" baseline="0"/>
            </a:lvl1pPr>
            <a:lvl2pPr marL="0" indent="0">
              <a:spcBef>
                <a:spcPts val="0"/>
              </a:spcBef>
              <a:buNone/>
              <a:defRPr sz="974" spc="-18" baseline="0"/>
            </a:lvl2pPr>
            <a:lvl3pPr>
              <a:defRPr sz="974"/>
            </a:lvl3pPr>
            <a:lvl4pPr>
              <a:defRPr sz="974"/>
            </a:lvl4pPr>
            <a:lvl5pPr>
              <a:defRPr sz="974"/>
            </a:lvl5pPr>
          </a:lstStyle>
          <a:p>
            <a:pPr lvl="0"/>
            <a:r>
              <a:rPr lang="en-US"/>
              <a:t>Click to edit Master text styles</a:t>
            </a:r>
          </a:p>
          <a:p>
            <a:pPr lvl="1"/>
            <a:r>
              <a:rPr lang="en-US"/>
              <a:t>Second level</a:t>
            </a:r>
          </a:p>
        </p:txBody>
      </p:sp>
      <p:cxnSp>
        <p:nvCxnSpPr>
          <p:cNvPr id="28" name="Straight Connector 27">
            <a:extLst>
              <a:ext uri="{FF2B5EF4-FFF2-40B4-BE49-F238E27FC236}">
                <a16:creationId xmlns:a16="http://schemas.microsoft.com/office/drawing/2014/main" id="{401D1FB8-EFEA-8529-2358-36BC898F97EC}"/>
              </a:ext>
            </a:extLst>
          </p:cNvPr>
          <p:cNvCxnSpPr/>
          <p:nvPr userDrawn="1"/>
        </p:nvCxnSpPr>
        <p:spPr>
          <a:xfrm>
            <a:off x="1833979" y="4380468"/>
            <a:ext cx="265111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Picture Placeholder 9">
            <a:extLst>
              <a:ext uri="{FF2B5EF4-FFF2-40B4-BE49-F238E27FC236}">
                <a16:creationId xmlns:a16="http://schemas.microsoft.com/office/drawing/2014/main" id="{4A304C8C-D9F9-8769-BB54-F946BDC0CA49}"/>
              </a:ext>
            </a:extLst>
          </p:cNvPr>
          <p:cNvSpPr>
            <a:spLocks noGrp="1"/>
          </p:cNvSpPr>
          <p:nvPr>
            <p:ph type="pic" sz="quarter" idx="27"/>
          </p:nvPr>
        </p:nvSpPr>
        <p:spPr>
          <a:xfrm>
            <a:off x="1833979" y="4477736"/>
            <a:ext cx="1160302" cy="1160529"/>
          </a:xfrm>
          <a:prstGeom prst="ellipse">
            <a:avLst/>
          </a:prstGeom>
        </p:spPr>
        <p:txBody>
          <a:bodyPr/>
          <a:lstStyle>
            <a:lvl1pPr>
              <a:defRPr sz="974"/>
            </a:lvl1pPr>
          </a:lstStyle>
          <a:p>
            <a:r>
              <a:rPr lang="en-US"/>
              <a:t>Click icon to add picture</a:t>
            </a:r>
            <a:endParaRPr lang="en-GB"/>
          </a:p>
        </p:txBody>
      </p:sp>
      <p:sp>
        <p:nvSpPr>
          <p:cNvPr id="30" name="Text Placeholder 2">
            <a:extLst>
              <a:ext uri="{FF2B5EF4-FFF2-40B4-BE49-F238E27FC236}">
                <a16:creationId xmlns:a16="http://schemas.microsoft.com/office/drawing/2014/main" id="{228C120A-4D4B-3946-F6A8-67125A6BC25B}"/>
              </a:ext>
            </a:extLst>
          </p:cNvPr>
          <p:cNvSpPr>
            <a:spLocks noGrp="1"/>
          </p:cNvSpPr>
          <p:nvPr>
            <p:ph type="body" sz="quarter" idx="28"/>
          </p:nvPr>
        </p:nvSpPr>
        <p:spPr>
          <a:xfrm>
            <a:off x="6314852" y="4515013"/>
            <a:ext cx="1156082" cy="957000"/>
          </a:xfrm>
        </p:spPr>
        <p:txBody>
          <a:bodyPr/>
          <a:lstStyle>
            <a:lvl1pPr>
              <a:spcBef>
                <a:spcPts val="0"/>
              </a:spcBef>
              <a:defRPr sz="974" b="1" spc="-18" baseline="0"/>
            </a:lvl1pPr>
            <a:lvl2pPr marL="0" indent="0">
              <a:spcBef>
                <a:spcPts val="0"/>
              </a:spcBef>
              <a:buNone/>
              <a:defRPr sz="974" spc="-18" baseline="0"/>
            </a:lvl2pPr>
            <a:lvl3pPr>
              <a:defRPr sz="974"/>
            </a:lvl3pPr>
            <a:lvl4pPr>
              <a:defRPr sz="974"/>
            </a:lvl4pPr>
            <a:lvl5pPr>
              <a:defRPr sz="974"/>
            </a:lvl5pPr>
          </a:lstStyle>
          <a:p>
            <a:pPr lvl="0"/>
            <a:r>
              <a:rPr lang="en-US"/>
              <a:t>Click to edit Master text styles</a:t>
            </a:r>
          </a:p>
          <a:p>
            <a:pPr lvl="1"/>
            <a:r>
              <a:rPr lang="en-US"/>
              <a:t>Second level</a:t>
            </a:r>
          </a:p>
        </p:txBody>
      </p:sp>
      <p:cxnSp>
        <p:nvCxnSpPr>
          <p:cNvPr id="31" name="Straight Connector 30">
            <a:extLst>
              <a:ext uri="{FF2B5EF4-FFF2-40B4-BE49-F238E27FC236}">
                <a16:creationId xmlns:a16="http://schemas.microsoft.com/office/drawing/2014/main" id="{CA55D347-5750-CC24-D204-3AAE76B2B386}"/>
              </a:ext>
            </a:extLst>
          </p:cNvPr>
          <p:cNvCxnSpPr/>
          <p:nvPr userDrawn="1"/>
        </p:nvCxnSpPr>
        <p:spPr>
          <a:xfrm>
            <a:off x="4819821" y="4380468"/>
            <a:ext cx="265111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Picture Placeholder 9">
            <a:extLst>
              <a:ext uri="{FF2B5EF4-FFF2-40B4-BE49-F238E27FC236}">
                <a16:creationId xmlns:a16="http://schemas.microsoft.com/office/drawing/2014/main" id="{C26675D6-A943-0387-4E58-88CCEFC5DF4C}"/>
              </a:ext>
            </a:extLst>
          </p:cNvPr>
          <p:cNvSpPr>
            <a:spLocks noGrp="1"/>
          </p:cNvSpPr>
          <p:nvPr>
            <p:ph type="pic" sz="quarter" idx="29"/>
          </p:nvPr>
        </p:nvSpPr>
        <p:spPr>
          <a:xfrm>
            <a:off x="4819821" y="4477736"/>
            <a:ext cx="1160302" cy="1160529"/>
          </a:xfrm>
          <a:prstGeom prst="ellipse">
            <a:avLst/>
          </a:prstGeom>
        </p:spPr>
        <p:txBody>
          <a:bodyPr/>
          <a:lstStyle>
            <a:lvl1pPr>
              <a:defRPr sz="974"/>
            </a:lvl1pPr>
          </a:lstStyle>
          <a:p>
            <a:r>
              <a:rPr lang="en-US"/>
              <a:t>Click icon to add picture</a:t>
            </a:r>
            <a:endParaRPr lang="en-GB"/>
          </a:p>
        </p:txBody>
      </p:sp>
      <p:sp>
        <p:nvSpPr>
          <p:cNvPr id="33" name="Text Placeholder 2">
            <a:extLst>
              <a:ext uri="{FF2B5EF4-FFF2-40B4-BE49-F238E27FC236}">
                <a16:creationId xmlns:a16="http://schemas.microsoft.com/office/drawing/2014/main" id="{7702F31A-5291-1DB0-9A99-58BFBFF39752}"/>
              </a:ext>
            </a:extLst>
          </p:cNvPr>
          <p:cNvSpPr>
            <a:spLocks noGrp="1"/>
          </p:cNvSpPr>
          <p:nvPr>
            <p:ph type="body" sz="quarter" idx="30"/>
          </p:nvPr>
        </p:nvSpPr>
        <p:spPr>
          <a:xfrm>
            <a:off x="9300694" y="4515013"/>
            <a:ext cx="1156082" cy="957000"/>
          </a:xfrm>
        </p:spPr>
        <p:txBody>
          <a:bodyPr/>
          <a:lstStyle>
            <a:lvl1pPr>
              <a:spcBef>
                <a:spcPts val="0"/>
              </a:spcBef>
              <a:defRPr sz="974" b="1" spc="-18" baseline="0"/>
            </a:lvl1pPr>
            <a:lvl2pPr marL="0" indent="0">
              <a:spcBef>
                <a:spcPts val="0"/>
              </a:spcBef>
              <a:buNone/>
              <a:defRPr sz="974" spc="-18" baseline="0"/>
            </a:lvl2pPr>
            <a:lvl3pPr>
              <a:defRPr sz="974"/>
            </a:lvl3pPr>
            <a:lvl4pPr>
              <a:defRPr sz="974"/>
            </a:lvl4pPr>
            <a:lvl5pPr>
              <a:defRPr sz="974"/>
            </a:lvl5pPr>
          </a:lstStyle>
          <a:p>
            <a:pPr lvl="0"/>
            <a:r>
              <a:rPr lang="en-US"/>
              <a:t>Click to edit Master text styles</a:t>
            </a:r>
          </a:p>
          <a:p>
            <a:pPr lvl="1"/>
            <a:r>
              <a:rPr lang="en-US"/>
              <a:t>Second level</a:t>
            </a:r>
          </a:p>
        </p:txBody>
      </p:sp>
      <p:cxnSp>
        <p:nvCxnSpPr>
          <p:cNvPr id="34" name="Straight Connector 33">
            <a:extLst>
              <a:ext uri="{FF2B5EF4-FFF2-40B4-BE49-F238E27FC236}">
                <a16:creationId xmlns:a16="http://schemas.microsoft.com/office/drawing/2014/main" id="{6736D261-E204-F58F-E4CA-7E42BC8ED246}"/>
              </a:ext>
            </a:extLst>
          </p:cNvPr>
          <p:cNvCxnSpPr/>
          <p:nvPr userDrawn="1"/>
        </p:nvCxnSpPr>
        <p:spPr>
          <a:xfrm>
            <a:off x="7805662" y="4380468"/>
            <a:ext cx="265111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5" name="Picture Placeholder 9">
            <a:extLst>
              <a:ext uri="{FF2B5EF4-FFF2-40B4-BE49-F238E27FC236}">
                <a16:creationId xmlns:a16="http://schemas.microsoft.com/office/drawing/2014/main" id="{1D06E787-F757-4620-ECB5-F0F9C348A61D}"/>
              </a:ext>
            </a:extLst>
          </p:cNvPr>
          <p:cNvSpPr>
            <a:spLocks noGrp="1"/>
          </p:cNvSpPr>
          <p:nvPr>
            <p:ph type="pic" sz="quarter" idx="31"/>
          </p:nvPr>
        </p:nvSpPr>
        <p:spPr>
          <a:xfrm>
            <a:off x="7805662" y="4477736"/>
            <a:ext cx="1160302" cy="1160529"/>
          </a:xfrm>
          <a:prstGeom prst="ellipse">
            <a:avLst/>
          </a:prstGeom>
        </p:spPr>
        <p:txBody>
          <a:bodyPr/>
          <a:lstStyle>
            <a:lvl1pPr>
              <a:defRPr sz="974"/>
            </a:lvl1pPr>
          </a:lstStyle>
          <a:p>
            <a:r>
              <a:rPr lang="en-US"/>
              <a:t>Click icon to add picture</a:t>
            </a:r>
            <a:endParaRPr lang="en-GB"/>
          </a:p>
        </p:txBody>
      </p:sp>
      <p:sp>
        <p:nvSpPr>
          <p:cNvPr id="2" name="Date Placeholder 1">
            <a:extLst>
              <a:ext uri="{FF2B5EF4-FFF2-40B4-BE49-F238E27FC236}">
                <a16:creationId xmlns:a16="http://schemas.microsoft.com/office/drawing/2014/main" id="{D808892C-4201-A6AC-CC47-A12CD032EB4A}"/>
              </a:ext>
            </a:extLst>
          </p:cNvPr>
          <p:cNvSpPr>
            <a:spLocks noGrp="1"/>
          </p:cNvSpPr>
          <p:nvPr>
            <p:ph type="dt" sz="half" idx="32"/>
          </p:nvPr>
        </p:nvSpPr>
        <p:spPr/>
        <p:txBody>
          <a:bodyPr/>
          <a:lstStyle/>
          <a:p>
            <a:r>
              <a:rPr lang="en-US"/>
              <a:t>November 2022</a:t>
            </a:r>
            <a:endParaRPr lang="en-GB" dirty="0"/>
          </a:p>
        </p:txBody>
      </p:sp>
      <p:sp>
        <p:nvSpPr>
          <p:cNvPr id="7" name="Footer Placeholder 6">
            <a:extLst>
              <a:ext uri="{FF2B5EF4-FFF2-40B4-BE49-F238E27FC236}">
                <a16:creationId xmlns:a16="http://schemas.microsoft.com/office/drawing/2014/main" id="{4BE75CEB-5B11-43CA-9B09-97FAE6B4BD2E}"/>
              </a:ext>
            </a:extLst>
          </p:cNvPr>
          <p:cNvSpPr>
            <a:spLocks noGrp="1"/>
          </p:cNvSpPr>
          <p:nvPr>
            <p:ph type="ftr" sz="quarter" idx="33"/>
          </p:nvPr>
        </p:nvSpPr>
        <p:spPr/>
        <p:txBody>
          <a:bodyPr/>
          <a:lstStyle/>
          <a:p>
            <a:r>
              <a:rPr lang="en-GB"/>
              <a:t>Document title</a:t>
            </a:r>
            <a:endParaRPr lang="en-GB" dirty="0"/>
          </a:p>
        </p:txBody>
      </p:sp>
      <p:sp>
        <p:nvSpPr>
          <p:cNvPr id="9" name="Slide Number Placeholder 8">
            <a:extLst>
              <a:ext uri="{FF2B5EF4-FFF2-40B4-BE49-F238E27FC236}">
                <a16:creationId xmlns:a16="http://schemas.microsoft.com/office/drawing/2014/main" id="{7AC5A7C7-65F3-D2A9-46E5-48E22EF05AD8}"/>
              </a:ext>
            </a:extLst>
          </p:cNvPr>
          <p:cNvSpPr>
            <a:spLocks noGrp="1"/>
          </p:cNvSpPr>
          <p:nvPr>
            <p:ph type="sldNum" sz="quarter" idx="34"/>
          </p:nvPr>
        </p:nvSpPr>
        <p:spPr/>
        <p:txBody>
          <a:bodyPr/>
          <a:lstStyle/>
          <a:p>
            <a:r>
              <a:rPr lang="en-GB"/>
              <a:t>Page </a:t>
            </a:r>
            <a:fld id="{12F85B76-E480-4901-BAB3-25AC276908A3}" type="slidenum">
              <a:rPr lang="en-GB" smtClean="0"/>
              <a:pPr/>
              <a:t>‹#›</a:t>
            </a:fld>
            <a:endParaRPr lang="en-GB" dirty="0"/>
          </a:p>
        </p:txBody>
      </p:sp>
    </p:spTree>
    <p:extLst>
      <p:ext uri="{BB962C8B-B14F-4D97-AF65-F5344CB8AC3E}">
        <p14:creationId xmlns:p14="http://schemas.microsoft.com/office/powerpoint/2010/main" val="1019009744"/>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accent1"/>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A7C9888-8610-E4C4-857B-26FA11BA4E67}"/>
              </a:ext>
            </a:extLst>
          </p:cNvPr>
          <p:cNvSpPr>
            <a:spLocks noGrp="1"/>
          </p:cNvSpPr>
          <p:nvPr>
            <p:ph type="dt" sz="half" idx="15"/>
          </p:nvPr>
        </p:nvSpPr>
        <p:spPr/>
        <p:txBody>
          <a:bodyPr/>
          <a:lstStyle/>
          <a:p>
            <a:r>
              <a:rPr lang="en-US"/>
              <a:t>November 2022</a:t>
            </a:r>
            <a:endParaRPr lang="en-GB" dirty="0"/>
          </a:p>
        </p:txBody>
      </p:sp>
      <p:sp>
        <p:nvSpPr>
          <p:cNvPr id="3" name="Footer Placeholder 2">
            <a:extLst>
              <a:ext uri="{FF2B5EF4-FFF2-40B4-BE49-F238E27FC236}">
                <a16:creationId xmlns:a16="http://schemas.microsoft.com/office/drawing/2014/main" id="{DB997F6F-D546-2691-307F-583CFE738A05}"/>
              </a:ext>
            </a:extLst>
          </p:cNvPr>
          <p:cNvSpPr>
            <a:spLocks noGrp="1"/>
          </p:cNvSpPr>
          <p:nvPr>
            <p:ph type="ftr" sz="quarter" idx="16"/>
          </p:nvPr>
        </p:nvSpPr>
        <p:spPr/>
        <p:txBody>
          <a:bodyPr/>
          <a:lstStyle/>
          <a:p>
            <a:r>
              <a:rPr lang="en-GB"/>
              <a:t>Document title</a:t>
            </a:r>
            <a:endParaRPr lang="en-GB" dirty="0"/>
          </a:p>
        </p:txBody>
      </p:sp>
      <p:sp>
        <p:nvSpPr>
          <p:cNvPr id="7" name="Slide Number Placeholder 6">
            <a:extLst>
              <a:ext uri="{FF2B5EF4-FFF2-40B4-BE49-F238E27FC236}">
                <a16:creationId xmlns:a16="http://schemas.microsoft.com/office/drawing/2014/main" id="{F81579E4-7EA0-7240-AA41-4E56B8821E87}"/>
              </a:ext>
            </a:extLst>
          </p:cNvPr>
          <p:cNvSpPr>
            <a:spLocks noGrp="1"/>
          </p:cNvSpPr>
          <p:nvPr>
            <p:ph type="sldNum" sz="quarter" idx="17"/>
          </p:nvPr>
        </p:nvSpPr>
        <p:spPr/>
        <p:txBody>
          <a:bodyPr/>
          <a:lstStyle/>
          <a:p>
            <a:r>
              <a:rPr lang="en-GB"/>
              <a:t>Page </a:t>
            </a:r>
            <a:fld id="{12F85B76-E480-4901-BAB3-25AC276908A3}" type="slidenum">
              <a:rPr lang="en-GB" smtClean="0"/>
              <a:pPr/>
              <a:t>‹#›</a:t>
            </a:fld>
            <a:endParaRPr lang="en-GB" dirty="0"/>
          </a:p>
        </p:txBody>
      </p:sp>
      <p:sp>
        <p:nvSpPr>
          <p:cNvPr id="5" name="Text Placeholder 4">
            <a:extLst>
              <a:ext uri="{FF2B5EF4-FFF2-40B4-BE49-F238E27FC236}">
                <a16:creationId xmlns:a16="http://schemas.microsoft.com/office/drawing/2014/main" id="{AE8F96A6-C4E4-9985-E3B0-5ED94C8B33F9}"/>
              </a:ext>
            </a:extLst>
          </p:cNvPr>
          <p:cNvSpPr>
            <a:spLocks noGrp="1"/>
          </p:cNvSpPr>
          <p:nvPr>
            <p:ph type="body" sz="quarter" idx="18"/>
          </p:nvPr>
        </p:nvSpPr>
        <p:spPr>
          <a:xfrm>
            <a:off x="1833979" y="1583945"/>
            <a:ext cx="8624203" cy="4149770"/>
          </a:xfrm>
        </p:spPr>
        <p:txBody>
          <a:bodyPr/>
          <a:lstStyle>
            <a:lvl1pPr>
              <a:spcBef>
                <a:spcPts val="0"/>
              </a:spcBef>
              <a:defRPr sz="3544" spc="-71" baseline="0">
                <a:solidFill>
                  <a:schemeClr val="tx1"/>
                </a:solidFill>
                <a:latin typeface="+mj-lt"/>
              </a:defRPr>
            </a:lvl1pPr>
            <a:lvl2pPr marL="0" indent="0">
              <a:spcBef>
                <a:spcPts val="1772"/>
              </a:spcBef>
              <a:buNone/>
              <a:defRPr sz="1595" spc="-18" baseline="0">
                <a:solidFill>
                  <a:schemeClr val="tx1"/>
                </a:solidFill>
              </a:defRPr>
            </a:lvl2pPr>
            <a:lvl3pPr marL="0" indent="0">
              <a:spcBef>
                <a:spcPts val="0"/>
              </a:spcBef>
              <a:buNone/>
              <a:defRPr spc="-18" baseline="0">
                <a:solidFill>
                  <a:schemeClr val="tx1"/>
                </a:solidFill>
                <a:latin typeface="+mj-lt"/>
              </a:defRPr>
            </a:lvl3pPr>
            <a:lvl4pPr>
              <a:defRPr>
                <a:solidFill>
                  <a:srgbClr val="FF0000"/>
                </a:solidFill>
              </a:defRPr>
            </a:lvl4pPr>
            <a:lvl5pPr>
              <a:defRPr>
                <a:solidFill>
                  <a:srgbClr val="FF0000"/>
                </a:solidFill>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201861816"/>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preserve="1" userDrawn="1">
  <p:cSld name="Title, Text and 3 Charts">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6B253D75-D37B-26DE-1E24-3909A732E4F7}"/>
              </a:ext>
            </a:extLst>
          </p:cNvPr>
          <p:cNvSpPr>
            <a:spLocks noGrp="1"/>
          </p:cNvSpPr>
          <p:nvPr>
            <p:ph type="body" sz="quarter" idx="13"/>
          </p:nvPr>
        </p:nvSpPr>
        <p:spPr>
          <a:xfrm>
            <a:off x="1833980" y="296671"/>
            <a:ext cx="4144737" cy="718968"/>
          </a:xfrm>
        </p:spPr>
        <p:txBody>
          <a:bodyPr/>
          <a:lstStyle>
            <a:lvl1pPr marL="0" indent="0">
              <a:spcBef>
                <a:spcPts val="0"/>
              </a:spcBef>
              <a:buNone/>
              <a:defRPr sz="1595" b="1" spc="-18" baseline="0">
                <a:solidFill>
                  <a:schemeClr val="tx1"/>
                </a:solidFill>
              </a:defRPr>
            </a:lvl1pPr>
            <a:lvl2pPr marL="0" indent="0">
              <a:spcBef>
                <a:spcPts val="0"/>
              </a:spcBef>
              <a:buNone/>
              <a:defRPr sz="1595" spc="-18" baseline="0">
                <a:solidFill>
                  <a:schemeClr val="tx1"/>
                </a:solidFill>
              </a:defRPr>
            </a:lvl2pPr>
            <a:lvl3pPr marL="446494" indent="0">
              <a:buNone/>
              <a:defRPr>
                <a:solidFill>
                  <a:srgbClr val="FF0000"/>
                </a:solidFill>
              </a:defRPr>
            </a:lvl3pPr>
            <a:lvl4pPr marL="574063" indent="0">
              <a:buNone/>
              <a:defRPr>
                <a:solidFill>
                  <a:srgbClr val="FF0000"/>
                </a:solidFill>
              </a:defRPr>
            </a:lvl4pPr>
            <a:lvl5pPr marL="701633" indent="0">
              <a:buNone/>
              <a:defRPr>
                <a:solidFill>
                  <a:srgbClr val="FF0000"/>
                </a:solidFill>
              </a:defRPr>
            </a:lvl5pPr>
          </a:lstStyle>
          <a:p>
            <a:pPr lvl="0"/>
            <a:r>
              <a:rPr lang="en-US"/>
              <a:t>Click to edit Master text styles</a:t>
            </a:r>
          </a:p>
          <a:p>
            <a:pPr lvl="1"/>
            <a:r>
              <a:rPr lang="en-US"/>
              <a:t>Second level</a:t>
            </a:r>
          </a:p>
        </p:txBody>
      </p:sp>
      <p:sp>
        <p:nvSpPr>
          <p:cNvPr id="12" name="Text Placeholder 12">
            <a:extLst>
              <a:ext uri="{FF2B5EF4-FFF2-40B4-BE49-F238E27FC236}">
                <a16:creationId xmlns:a16="http://schemas.microsoft.com/office/drawing/2014/main" id="{93293A44-CC9F-799F-5F6F-1EF738390C19}"/>
              </a:ext>
            </a:extLst>
          </p:cNvPr>
          <p:cNvSpPr>
            <a:spLocks noGrp="1"/>
          </p:cNvSpPr>
          <p:nvPr>
            <p:ph type="body" sz="quarter" idx="16"/>
          </p:nvPr>
        </p:nvSpPr>
        <p:spPr>
          <a:xfrm>
            <a:off x="6311805" y="307219"/>
            <a:ext cx="4146378" cy="1276000"/>
          </a:xfrm>
        </p:spPr>
        <p:txBody>
          <a:bodyPr/>
          <a:lstStyle>
            <a:lvl1pPr marL="0" indent="0">
              <a:spcBef>
                <a:spcPts val="0"/>
              </a:spcBef>
              <a:buNone/>
              <a:defRPr sz="1152" spc="-18" baseline="0">
                <a:solidFill>
                  <a:schemeClr val="tx1"/>
                </a:solidFill>
              </a:defRPr>
            </a:lvl1pPr>
            <a:lvl2pPr marL="159462" indent="-159462">
              <a:spcBef>
                <a:spcPts val="1063"/>
              </a:spcBef>
              <a:defRPr sz="1152" spc="-18" baseline="0">
                <a:solidFill>
                  <a:schemeClr val="tx1"/>
                </a:solidFill>
              </a:defRPr>
            </a:lvl2pPr>
            <a:lvl3pPr marL="287032" indent="-127570">
              <a:spcBef>
                <a:spcPts val="886"/>
              </a:spcBef>
              <a:defRPr sz="974" spc="-18" baseline="0">
                <a:solidFill>
                  <a:schemeClr val="tx1"/>
                </a:solidFill>
              </a:defRPr>
            </a:lvl3pPr>
            <a:lvl4pPr marL="382709" indent="-95677">
              <a:spcBef>
                <a:spcPts val="709"/>
              </a:spcBef>
              <a:defRPr sz="797">
                <a:solidFill>
                  <a:schemeClr val="tx1"/>
                </a:solidFill>
              </a:defRPr>
            </a:lvl4pPr>
            <a:lvl5pPr marL="478386" indent="-95677">
              <a:spcBef>
                <a:spcPts val="709"/>
              </a:spcBef>
              <a:defRPr sz="797">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5" name="Chart Placeholder 2">
            <a:extLst>
              <a:ext uri="{FF2B5EF4-FFF2-40B4-BE49-F238E27FC236}">
                <a16:creationId xmlns:a16="http://schemas.microsoft.com/office/drawing/2014/main" id="{3F622CF4-2F8B-B81A-F45D-A5503E26A826}"/>
              </a:ext>
            </a:extLst>
          </p:cNvPr>
          <p:cNvSpPr>
            <a:spLocks noGrp="1"/>
          </p:cNvSpPr>
          <p:nvPr>
            <p:ph type="chart" sz="quarter" idx="18"/>
          </p:nvPr>
        </p:nvSpPr>
        <p:spPr>
          <a:xfrm>
            <a:off x="4485093" y="1363294"/>
            <a:ext cx="3324791" cy="3695204"/>
          </a:xfrm>
        </p:spPr>
        <p:txBody>
          <a:bodyPr/>
          <a:lstStyle>
            <a:lvl1pPr>
              <a:defRPr sz="974"/>
            </a:lvl1pPr>
          </a:lstStyle>
          <a:p>
            <a:r>
              <a:rPr lang="en-US"/>
              <a:t>Click icon to add chart</a:t>
            </a:r>
            <a:endParaRPr lang="en-GB" dirty="0"/>
          </a:p>
        </p:txBody>
      </p:sp>
      <p:sp>
        <p:nvSpPr>
          <p:cNvPr id="18" name="Chart Placeholder 2">
            <a:extLst>
              <a:ext uri="{FF2B5EF4-FFF2-40B4-BE49-F238E27FC236}">
                <a16:creationId xmlns:a16="http://schemas.microsoft.com/office/drawing/2014/main" id="{9F6422EF-596A-3198-057C-5B3F9C070AF7}"/>
              </a:ext>
            </a:extLst>
          </p:cNvPr>
          <p:cNvSpPr>
            <a:spLocks noGrp="1"/>
          </p:cNvSpPr>
          <p:nvPr>
            <p:ph type="chart" sz="quarter" idx="19"/>
          </p:nvPr>
        </p:nvSpPr>
        <p:spPr>
          <a:xfrm>
            <a:off x="1833979" y="1363294"/>
            <a:ext cx="3324791" cy="3695204"/>
          </a:xfrm>
        </p:spPr>
        <p:txBody>
          <a:bodyPr/>
          <a:lstStyle>
            <a:lvl1pPr>
              <a:defRPr sz="974"/>
            </a:lvl1pPr>
          </a:lstStyle>
          <a:p>
            <a:r>
              <a:rPr lang="en-US"/>
              <a:t>Click icon to add chart</a:t>
            </a:r>
            <a:endParaRPr lang="en-GB" dirty="0"/>
          </a:p>
        </p:txBody>
      </p:sp>
      <p:sp>
        <p:nvSpPr>
          <p:cNvPr id="19" name="Chart Placeholder 2">
            <a:extLst>
              <a:ext uri="{FF2B5EF4-FFF2-40B4-BE49-F238E27FC236}">
                <a16:creationId xmlns:a16="http://schemas.microsoft.com/office/drawing/2014/main" id="{42A9717F-D12E-D81B-FCF3-C466FBEED629}"/>
              </a:ext>
            </a:extLst>
          </p:cNvPr>
          <p:cNvSpPr>
            <a:spLocks noGrp="1"/>
          </p:cNvSpPr>
          <p:nvPr>
            <p:ph type="chart" sz="quarter" idx="20"/>
          </p:nvPr>
        </p:nvSpPr>
        <p:spPr>
          <a:xfrm>
            <a:off x="7133391" y="1363294"/>
            <a:ext cx="3324791" cy="3695204"/>
          </a:xfrm>
        </p:spPr>
        <p:txBody>
          <a:bodyPr/>
          <a:lstStyle>
            <a:lvl1pPr>
              <a:defRPr sz="974"/>
            </a:lvl1pPr>
          </a:lstStyle>
          <a:p>
            <a:r>
              <a:rPr lang="en-US"/>
              <a:t>Click icon to add chart</a:t>
            </a:r>
            <a:endParaRPr lang="en-GB" dirty="0"/>
          </a:p>
        </p:txBody>
      </p:sp>
      <p:sp>
        <p:nvSpPr>
          <p:cNvPr id="2" name="Date Placeholder 1">
            <a:extLst>
              <a:ext uri="{FF2B5EF4-FFF2-40B4-BE49-F238E27FC236}">
                <a16:creationId xmlns:a16="http://schemas.microsoft.com/office/drawing/2014/main" id="{78B338F1-B108-DEF6-ED7E-0820611C1F73}"/>
              </a:ext>
            </a:extLst>
          </p:cNvPr>
          <p:cNvSpPr>
            <a:spLocks noGrp="1"/>
          </p:cNvSpPr>
          <p:nvPr>
            <p:ph type="dt" sz="half" idx="21"/>
          </p:nvPr>
        </p:nvSpPr>
        <p:spPr/>
        <p:txBody>
          <a:bodyPr/>
          <a:lstStyle/>
          <a:p>
            <a:r>
              <a:rPr lang="en-US"/>
              <a:t>November 2022</a:t>
            </a:r>
            <a:endParaRPr lang="en-GB" dirty="0"/>
          </a:p>
        </p:txBody>
      </p:sp>
      <p:sp>
        <p:nvSpPr>
          <p:cNvPr id="3" name="Footer Placeholder 2">
            <a:extLst>
              <a:ext uri="{FF2B5EF4-FFF2-40B4-BE49-F238E27FC236}">
                <a16:creationId xmlns:a16="http://schemas.microsoft.com/office/drawing/2014/main" id="{B5D12F05-FD7D-DAF1-B1C1-BC4FE6F5FEE1}"/>
              </a:ext>
            </a:extLst>
          </p:cNvPr>
          <p:cNvSpPr>
            <a:spLocks noGrp="1"/>
          </p:cNvSpPr>
          <p:nvPr>
            <p:ph type="ftr" sz="quarter" idx="22"/>
          </p:nvPr>
        </p:nvSpPr>
        <p:spPr/>
        <p:txBody>
          <a:bodyPr/>
          <a:lstStyle/>
          <a:p>
            <a:r>
              <a:rPr lang="en-GB"/>
              <a:t>Document title</a:t>
            </a:r>
            <a:endParaRPr lang="en-GB" dirty="0"/>
          </a:p>
        </p:txBody>
      </p:sp>
      <p:sp>
        <p:nvSpPr>
          <p:cNvPr id="7" name="Slide Number Placeholder 6">
            <a:extLst>
              <a:ext uri="{FF2B5EF4-FFF2-40B4-BE49-F238E27FC236}">
                <a16:creationId xmlns:a16="http://schemas.microsoft.com/office/drawing/2014/main" id="{0FCF4DCE-47E0-3DA9-E07F-484494D72DC1}"/>
              </a:ext>
            </a:extLst>
          </p:cNvPr>
          <p:cNvSpPr>
            <a:spLocks noGrp="1"/>
          </p:cNvSpPr>
          <p:nvPr>
            <p:ph type="sldNum" sz="quarter" idx="23"/>
          </p:nvPr>
        </p:nvSpPr>
        <p:spPr/>
        <p:txBody>
          <a:bodyPr/>
          <a:lstStyle/>
          <a:p>
            <a:r>
              <a:rPr lang="en-GB"/>
              <a:t>Page </a:t>
            </a:r>
            <a:fld id="{12F85B76-E480-4901-BAB3-25AC276908A3}" type="slidenum">
              <a:rPr lang="en-GB" smtClean="0"/>
              <a:pPr/>
              <a:t>‹#›</a:t>
            </a:fld>
            <a:endParaRPr lang="en-GB" dirty="0"/>
          </a:p>
        </p:txBody>
      </p:sp>
    </p:spTree>
    <p:extLst>
      <p:ext uri="{BB962C8B-B14F-4D97-AF65-F5344CB8AC3E}">
        <p14:creationId xmlns:p14="http://schemas.microsoft.com/office/powerpoint/2010/main" val="2056145819"/>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preserve="1" userDrawn="1">
  <p:cSld name="Title, Text and 1 Chart">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6B253D75-D37B-26DE-1E24-3909A732E4F7}"/>
              </a:ext>
            </a:extLst>
          </p:cNvPr>
          <p:cNvSpPr>
            <a:spLocks noGrp="1"/>
          </p:cNvSpPr>
          <p:nvPr>
            <p:ph type="body" sz="quarter" idx="13"/>
          </p:nvPr>
        </p:nvSpPr>
        <p:spPr>
          <a:xfrm>
            <a:off x="1833980" y="296671"/>
            <a:ext cx="4144737" cy="718968"/>
          </a:xfrm>
        </p:spPr>
        <p:txBody>
          <a:bodyPr/>
          <a:lstStyle>
            <a:lvl1pPr marL="0" indent="0">
              <a:spcBef>
                <a:spcPts val="0"/>
              </a:spcBef>
              <a:buNone/>
              <a:defRPr sz="1595" b="1" spc="-18" baseline="0">
                <a:solidFill>
                  <a:schemeClr val="tx1"/>
                </a:solidFill>
              </a:defRPr>
            </a:lvl1pPr>
            <a:lvl2pPr marL="0" indent="0">
              <a:spcBef>
                <a:spcPts val="0"/>
              </a:spcBef>
              <a:buNone/>
              <a:defRPr sz="1595" spc="-18" baseline="0">
                <a:solidFill>
                  <a:schemeClr val="tx1"/>
                </a:solidFill>
              </a:defRPr>
            </a:lvl2pPr>
            <a:lvl3pPr marL="446494" indent="0">
              <a:buNone/>
              <a:defRPr>
                <a:solidFill>
                  <a:srgbClr val="FF0000"/>
                </a:solidFill>
              </a:defRPr>
            </a:lvl3pPr>
            <a:lvl4pPr marL="574063" indent="0">
              <a:buNone/>
              <a:defRPr>
                <a:solidFill>
                  <a:srgbClr val="FF0000"/>
                </a:solidFill>
              </a:defRPr>
            </a:lvl4pPr>
            <a:lvl5pPr marL="701633" indent="0">
              <a:buNone/>
              <a:defRPr>
                <a:solidFill>
                  <a:srgbClr val="FF0000"/>
                </a:solidFill>
              </a:defRPr>
            </a:lvl5pPr>
          </a:lstStyle>
          <a:p>
            <a:pPr lvl="0"/>
            <a:r>
              <a:rPr lang="en-US"/>
              <a:t>Click to edit Master text styles</a:t>
            </a:r>
          </a:p>
          <a:p>
            <a:pPr lvl="1"/>
            <a:r>
              <a:rPr lang="en-US"/>
              <a:t>Second level</a:t>
            </a:r>
          </a:p>
        </p:txBody>
      </p:sp>
      <p:sp>
        <p:nvSpPr>
          <p:cNvPr id="12" name="Text Placeholder 12">
            <a:extLst>
              <a:ext uri="{FF2B5EF4-FFF2-40B4-BE49-F238E27FC236}">
                <a16:creationId xmlns:a16="http://schemas.microsoft.com/office/drawing/2014/main" id="{93293A44-CC9F-799F-5F6F-1EF738390C19}"/>
              </a:ext>
            </a:extLst>
          </p:cNvPr>
          <p:cNvSpPr>
            <a:spLocks noGrp="1"/>
          </p:cNvSpPr>
          <p:nvPr>
            <p:ph type="body" sz="quarter" idx="16"/>
          </p:nvPr>
        </p:nvSpPr>
        <p:spPr>
          <a:xfrm>
            <a:off x="6311805" y="307219"/>
            <a:ext cx="4146378" cy="1276000"/>
          </a:xfrm>
        </p:spPr>
        <p:txBody>
          <a:bodyPr/>
          <a:lstStyle>
            <a:lvl1pPr marL="0" indent="0">
              <a:spcBef>
                <a:spcPts val="0"/>
              </a:spcBef>
              <a:buNone/>
              <a:defRPr sz="1152" spc="-18" baseline="0">
                <a:solidFill>
                  <a:schemeClr val="tx1"/>
                </a:solidFill>
              </a:defRPr>
            </a:lvl1pPr>
            <a:lvl2pPr marL="159462" indent="-159462">
              <a:spcBef>
                <a:spcPts val="1063"/>
              </a:spcBef>
              <a:defRPr sz="1152" spc="-18" baseline="0">
                <a:solidFill>
                  <a:schemeClr val="tx1"/>
                </a:solidFill>
              </a:defRPr>
            </a:lvl2pPr>
            <a:lvl3pPr marL="287032" indent="-127570">
              <a:spcBef>
                <a:spcPts val="886"/>
              </a:spcBef>
              <a:defRPr sz="974">
                <a:solidFill>
                  <a:schemeClr val="tx1"/>
                </a:solidFill>
              </a:defRPr>
            </a:lvl3pPr>
            <a:lvl4pPr marL="382709" indent="-95677">
              <a:spcBef>
                <a:spcPts val="709"/>
              </a:spcBef>
              <a:defRPr sz="797">
                <a:solidFill>
                  <a:schemeClr val="tx1"/>
                </a:solidFill>
              </a:defRPr>
            </a:lvl4pPr>
            <a:lvl5pPr marL="478386" indent="-95677">
              <a:spcBef>
                <a:spcPts val="709"/>
              </a:spcBef>
              <a:defRPr sz="797">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8" name="Chart Placeholder 2">
            <a:extLst>
              <a:ext uri="{FF2B5EF4-FFF2-40B4-BE49-F238E27FC236}">
                <a16:creationId xmlns:a16="http://schemas.microsoft.com/office/drawing/2014/main" id="{9F6422EF-596A-3198-057C-5B3F9C070AF7}"/>
              </a:ext>
            </a:extLst>
          </p:cNvPr>
          <p:cNvSpPr>
            <a:spLocks noGrp="1"/>
          </p:cNvSpPr>
          <p:nvPr>
            <p:ph type="chart" sz="quarter" idx="19"/>
          </p:nvPr>
        </p:nvSpPr>
        <p:spPr>
          <a:xfrm>
            <a:off x="1833979" y="1363294"/>
            <a:ext cx="8624203" cy="3695204"/>
          </a:xfrm>
        </p:spPr>
        <p:txBody>
          <a:bodyPr/>
          <a:lstStyle>
            <a:lvl1pPr>
              <a:defRPr sz="974"/>
            </a:lvl1pPr>
          </a:lstStyle>
          <a:p>
            <a:r>
              <a:rPr lang="en-US"/>
              <a:t>Click icon to add chart</a:t>
            </a:r>
            <a:endParaRPr lang="en-GB" dirty="0"/>
          </a:p>
        </p:txBody>
      </p:sp>
      <p:sp>
        <p:nvSpPr>
          <p:cNvPr id="2" name="Date Placeholder 1">
            <a:extLst>
              <a:ext uri="{FF2B5EF4-FFF2-40B4-BE49-F238E27FC236}">
                <a16:creationId xmlns:a16="http://schemas.microsoft.com/office/drawing/2014/main" id="{45845DBC-593A-968A-16DD-F95DF380B17E}"/>
              </a:ext>
            </a:extLst>
          </p:cNvPr>
          <p:cNvSpPr>
            <a:spLocks noGrp="1"/>
          </p:cNvSpPr>
          <p:nvPr>
            <p:ph type="dt" sz="half" idx="20"/>
          </p:nvPr>
        </p:nvSpPr>
        <p:spPr/>
        <p:txBody>
          <a:bodyPr/>
          <a:lstStyle/>
          <a:p>
            <a:r>
              <a:rPr lang="en-US"/>
              <a:t>November 2022</a:t>
            </a:r>
            <a:endParaRPr lang="en-GB" dirty="0"/>
          </a:p>
        </p:txBody>
      </p:sp>
      <p:sp>
        <p:nvSpPr>
          <p:cNvPr id="3" name="Footer Placeholder 2">
            <a:extLst>
              <a:ext uri="{FF2B5EF4-FFF2-40B4-BE49-F238E27FC236}">
                <a16:creationId xmlns:a16="http://schemas.microsoft.com/office/drawing/2014/main" id="{8EADF688-A4AF-02FD-4E44-6F291172EEB0}"/>
              </a:ext>
            </a:extLst>
          </p:cNvPr>
          <p:cNvSpPr>
            <a:spLocks noGrp="1"/>
          </p:cNvSpPr>
          <p:nvPr>
            <p:ph type="ftr" sz="quarter" idx="21"/>
          </p:nvPr>
        </p:nvSpPr>
        <p:spPr/>
        <p:txBody>
          <a:bodyPr/>
          <a:lstStyle/>
          <a:p>
            <a:r>
              <a:rPr lang="en-GB"/>
              <a:t>Document title</a:t>
            </a:r>
            <a:endParaRPr lang="en-GB" dirty="0"/>
          </a:p>
        </p:txBody>
      </p:sp>
      <p:sp>
        <p:nvSpPr>
          <p:cNvPr id="7" name="Slide Number Placeholder 6">
            <a:extLst>
              <a:ext uri="{FF2B5EF4-FFF2-40B4-BE49-F238E27FC236}">
                <a16:creationId xmlns:a16="http://schemas.microsoft.com/office/drawing/2014/main" id="{49523DC6-6FA0-DDA6-1368-56300DA853BE}"/>
              </a:ext>
            </a:extLst>
          </p:cNvPr>
          <p:cNvSpPr>
            <a:spLocks noGrp="1"/>
          </p:cNvSpPr>
          <p:nvPr>
            <p:ph type="sldNum" sz="quarter" idx="22"/>
          </p:nvPr>
        </p:nvSpPr>
        <p:spPr/>
        <p:txBody>
          <a:bodyPr/>
          <a:lstStyle/>
          <a:p>
            <a:r>
              <a:rPr lang="en-GB"/>
              <a:t>Page </a:t>
            </a:r>
            <a:fld id="{12F85B76-E480-4901-BAB3-25AC276908A3}" type="slidenum">
              <a:rPr lang="en-GB" smtClean="0"/>
              <a:pPr/>
              <a:t>‹#›</a:t>
            </a:fld>
            <a:endParaRPr lang="en-GB" dirty="0"/>
          </a:p>
        </p:txBody>
      </p:sp>
    </p:spTree>
    <p:extLst>
      <p:ext uri="{BB962C8B-B14F-4D97-AF65-F5344CB8AC3E}">
        <p14:creationId xmlns:p14="http://schemas.microsoft.com/office/powerpoint/2010/main" val="145194283"/>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preserve="1" userDrawn="1">
  <p:cSld name="Media Footage">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6B253D75-D37B-26DE-1E24-3909A732E4F7}"/>
              </a:ext>
            </a:extLst>
          </p:cNvPr>
          <p:cNvSpPr>
            <a:spLocks noGrp="1"/>
          </p:cNvSpPr>
          <p:nvPr>
            <p:ph type="body" sz="quarter" idx="13"/>
          </p:nvPr>
        </p:nvSpPr>
        <p:spPr>
          <a:xfrm>
            <a:off x="1833980" y="296671"/>
            <a:ext cx="4144737" cy="718968"/>
          </a:xfrm>
        </p:spPr>
        <p:txBody>
          <a:bodyPr/>
          <a:lstStyle>
            <a:lvl1pPr marL="0" indent="0">
              <a:spcBef>
                <a:spcPts val="0"/>
              </a:spcBef>
              <a:buNone/>
              <a:defRPr sz="1595" b="1" spc="-18" baseline="0">
                <a:solidFill>
                  <a:schemeClr val="tx1"/>
                </a:solidFill>
              </a:defRPr>
            </a:lvl1pPr>
            <a:lvl2pPr marL="0" indent="0">
              <a:spcBef>
                <a:spcPts val="0"/>
              </a:spcBef>
              <a:buNone/>
              <a:defRPr sz="1595" spc="-18" baseline="0">
                <a:solidFill>
                  <a:schemeClr val="tx1"/>
                </a:solidFill>
              </a:defRPr>
            </a:lvl2pPr>
            <a:lvl3pPr marL="446494" indent="0">
              <a:buNone/>
              <a:defRPr>
                <a:solidFill>
                  <a:srgbClr val="FF0000"/>
                </a:solidFill>
              </a:defRPr>
            </a:lvl3pPr>
            <a:lvl4pPr marL="574063" indent="0">
              <a:buNone/>
              <a:defRPr>
                <a:solidFill>
                  <a:srgbClr val="FF0000"/>
                </a:solidFill>
              </a:defRPr>
            </a:lvl4pPr>
            <a:lvl5pPr marL="701633" indent="0">
              <a:buNone/>
              <a:defRPr>
                <a:solidFill>
                  <a:srgbClr val="FF0000"/>
                </a:solidFill>
              </a:defRPr>
            </a:lvl5pPr>
          </a:lstStyle>
          <a:p>
            <a:pPr lvl="0"/>
            <a:r>
              <a:rPr lang="en-US"/>
              <a:t>Click to edit Master text styles</a:t>
            </a:r>
          </a:p>
          <a:p>
            <a:pPr lvl="1"/>
            <a:r>
              <a:rPr lang="en-US"/>
              <a:t>Second level</a:t>
            </a:r>
          </a:p>
        </p:txBody>
      </p:sp>
      <p:sp>
        <p:nvSpPr>
          <p:cNvPr id="2" name="Date Placeholder 1">
            <a:extLst>
              <a:ext uri="{FF2B5EF4-FFF2-40B4-BE49-F238E27FC236}">
                <a16:creationId xmlns:a16="http://schemas.microsoft.com/office/drawing/2014/main" id="{45845DBC-593A-968A-16DD-F95DF380B17E}"/>
              </a:ext>
            </a:extLst>
          </p:cNvPr>
          <p:cNvSpPr>
            <a:spLocks noGrp="1"/>
          </p:cNvSpPr>
          <p:nvPr>
            <p:ph type="dt" sz="half" idx="20"/>
          </p:nvPr>
        </p:nvSpPr>
        <p:spPr/>
        <p:txBody>
          <a:bodyPr/>
          <a:lstStyle/>
          <a:p>
            <a:r>
              <a:rPr lang="en-US"/>
              <a:t>November 2022</a:t>
            </a:r>
            <a:endParaRPr lang="en-GB" dirty="0"/>
          </a:p>
        </p:txBody>
      </p:sp>
      <p:sp>
        <p:nvSpPr>
          <p:cNvPr id="3" name="Footer Placeholder 2">
            <a:extLst>
              <a:ext uri="{FF2B5EF4-FFF2-40B4-BE49-F238E27FC236}">
                <a16:creationId xmlns:a16="http://schemas.microsoft.com/office/drawing/2014/main" id="{8EADF688-A4AF-02FD-4E44-6F291172EEB0}"/>
              </a:ext>
            </a:extLst>
          </p:cNvPr>
          <p:cNvSpPr>
            <a:spLocks noGrp="1"/>
          </p:cNvSpPr>
          <p:nvPr>
            <p:ph type="ftr" sz="quarter" idx="21"/>
          </p:nvPr>
        </p:nvSpPr>
        <p:spPr/>
        <p:txBody>
          <a:bodyPr/>
          <a:lstStyle/>
          <a:p>
            <a:r>
              <a:rPr lang="en-GB"/>
              <a:t>Document title</a:t>
            </a:r>
            <a:endParaRPr lang="en-GB" dirty="0"/>
          </a:p>
        </p:txBody>
      </p:sp>
      <p:sp>
        <p:nvSpPr>
          <p:cNvPr id="7" name="Slide Number Placeholder 6">
            <a:extLst>
              <a:ext uri="{FF2B5EF4-FFF2-40B4-BE49-F238E27FC236}">
                <a16:creationId xmlns:a16="http://schemas.microsoft.com/office/drawing/2014/main" id="{49523DC6-6FA0-DDA6-1368-56300DA853BE}"/>
              </a:ext>
            </a:extLst>
          </p:cNvPr>
          <p:cNvSpPr>
            <a:spLocks noGrp="1"/>
          </p:cNvSpPr>
          <p:nvPr>
            <p:ph type="sldNum" sz="quarter" idx="22"/>
          </p:nvPr>
        </p:nvSpPr>
        <p:spPr/>
        <p:txBody>
          <a:bodyPr/>
          <a:lstStyle/>
          <a:p>
            <a:r>
              <a:rPr lang="en-GB"/>
              <a:t>Page </a:t>
            </a:r>
            <a:fld id="{12F85B76-E480-4901-BAB3-25AC276908A3}" type="slidenum">
              <a:rPr lang="en-GB" smtClean="0"/>
              <a:pPr/>
              <a:t>‹#›</a:t>
            </a:fld>
            <a:endParaRPr lang="en-GB" dirty="0"/>
          </a:p>
        </p:txBody>
      </p:sp>
      <p:sp>
        <p:nvSpPr>
          <p:cNvPr id="5" name="Media Placeholder 4">
            <a:extLst>
              <a:ext uri="{FF2B5EF4-FFF2-40B4-BE49-F238E27FC236}">
                <a16:creationId xmlns:a16="http://schemas.microsoft.com/office/drawing/2014/main" id="{87411B31-3C80-DACB-9911-0B381A605AD2}"/>
              </a:ext>
            </a:extLst>
          </p:cNvPr>
          <p:cNvSpPr>
            <a:spLocks noGrp="1"/>
          </p:cNvSpPr>
          <p:nvPr>
            <p:ph type="media" sz="quarter" idx="23"/>
          </p:nvPr>
        </p:nvSpPr>
        <p:spPr>
          <a:xfrm>
            <a:off x="1833979" y="1015639"/>
            <a:ext cx="8624203" cy="4718076"/>
          </a:xfrm>
          <a:solidFill>
            <a:schemeClr val="bg2"/>
          </a:solidFill>
        </p:spPr>
        <p:txBody>
          <a:bodyPr/>
          <a:lstStyle>
            <a:lvl1pPr>
              <a:defRPr sz="974"/>
            </a:lvl1pPr>
          </a:lstStyle>
          <a:p>
            <a:r>
              <a:rPr lang="en-US"/>
              <a:t>Click icon to add media</a:t>
            </a:r>
            <a:endParaRPr lang="en-GB" dirty="0"/>
          </a:p>
        </p:txBody>
      </p:sp>
    </p:spTree>
    <p:extLst>
      <p:ext uri="{BB962C8B-B14F-4D97-AF65-F5344CB8AC3E}">
        <p14:creationId xmlns:p14="http://schemas.microsoft.com/office/powerpoint/2010/main" val="28559966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userDrawn="1">
  <p:cSld name="Title White and Full Bleed Image">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6B253D75-D37B-26DE-1E24-3909A732E4F7}"/>
              </a:ext>
            </a:extLst>
          </p:cNvPr>
          <p:cNvSpPr>
            <a:spLocks noGrp="1"/>
          </p:cNvSpPr>
          <p:nvPr>
            <p:ph type="body" sz="quarter" idx="13"/>
          </p:nvPr>
        </p:nvSpPr>
        <p:spPr>
          <a:xfrm>
            <a:off x="1833979" y="296669"/>
            <a:ext cx="8624203" cy="717750"/>
          </a:xfrm>
        </p:spPr>
        <p:txBody>
          <a:bodyPr/>
          <a:lstStyle>
            <a:lvl1pPr marL="0" indent="0">
              <a:spcBef>
                <a:spcPts val="0"/>
              </a:spcBef>
              <a:buNone/>
              <a:defRPr sz="1595" b="1" spc="-18" baseline="0">
                <a:solidFill>
                  <a:schemeClr val="bg1"/>
                </a:solidFill>
              </a:defRPr>
            </a:lvl1pPr>
            <a:lvl2pPr marL="0" indent="0">
              <a:spcBef>
                <a:spcPts val="0"/>
              </a:spcBef>
              <a:buNone/>
              <a:defRPr sz="1595" spc="-18" baseline="0">
                <a:solidFill>
                  <a:schemeClr val="bg1"/>
                </a:solidFill>
              </a:defRPr>
            </a:lvl2pPr>
            <a:lvl3pPr marL="446494" indent="0">
              <a:buNone/>
              <a:defRPr>
                <a:solidFill>
                  <a:srgbClr val="FF0000"/>
                </a:solidFill>
              </a:defRPr>
            </a:lvl3pPr>
            <a:lvl4pPr marL="574063" indent="0">
              <a:buNone/>
              <a:defRPr>
                <a:solidFill>
                  <a:srgbClr val="FF0000"/>
                </a:solidFill>
              </a:defRPr>
            </a:lvl4pPr>
            <a:lvl5pPr marL="701633" indent="0">
              <a:buNone/>
              <a:defRPr>
                <a:solidFill>
                  <a:srgbClr val="FF0000"/>
                </a:solidFill>
              </a:defRPr>
            </a:lvl5pPr>
          </a:lstStyle>
          <a:p>
            <a:pPr lvl="0"/>
            <a:r>
              <a:rPr lang="en-US"/>
              <a:t>Click to edit Master text styles</a:t>
            </a:r>
          </a:p>
          <a:p>
            <a:pPr lvl="1"/>
            <a:r>
              <a:rPr lang="en-US"/>
              <a:t>Second level</a:t>
            </a:r>
          </a:p>
        </p:txBody>
      </p:sp>
      <p:sp>
        <p:nvSpPr>
          <p:cNvPr id="2" name="Date Placeholder 1">
            <a:extLst>
              <a:ext uri="{FF2B5EF4-FFF2-40B4-BE49-F238E27FC236}">
                <a16:creationId xmlns:a16="http://schemas.microsoft.com/office/drawing/2014/main" id="{77E40DE3-46A4-830F-E833-6FFDB1982BB8}"/>
              </a:ext>
            </a:extLst>
          </p:cNvPr>
          <p:cNvSpPr>
            <a:spLocks noGrp="1"/>
          </p:cNvSpPr>
          <p:nvPr>
            <p:ph type="dt" sz="half" idx="18"/>
          </p:nvPr>
        </p:nvSpPr>
        <p:spPr/>
        <p:txBody>
          <a:bodyPr/>
          <a:lstStyle>
            <a:lvl1pPr>
              <a:defRPr>
                <a:solidFill>
                  <a:schemeClr val="bg1"/>
                </a:solidFill>
              </a:defRPr>
            </a:lvl1pPr>
          </a:lstStyle>
          <a:p>
            <a:endParaRPr lang="en-GB" dirty="0"/>
          </a:p>
        </p:txBody>
      </p:sp>
      <p:sp>
        <p:nvSpPr>
          <p:cNvPr id="3" name="Footer Placeholder 2">
            <a:extLst>
              <a:ext uri="{FF2B5EF4-FFF2-40B4-BE49-F238E27FC236}">
                <a16:creationId xmlns:a16="http://schemas.microsoft.com/office/drawing/2014/main" id="{97EC194F-BE9B-6FA6-BAF5-4F605255C601}"/>
              </a:ext>
            </a:extLst>
          </p:cNvPr>
          <p:cNvSpPr>
            <a:spLocks noGrp="1"/>
          </p:cNvSpPr>
          <p:nvPr>
            <p:ph type="ftr" sz="quarter" idx="19"/>
          </p:nvPr>
        </p:nvSpPr>
        <p:spPr/>
        <p:txBody>
          <a:bodyPr/>
          <a:lstStyle>
            <a:lvl1pPr>
              <a:defRPr>
                <a:solidFill>
                  <a:schemeClr val="bg1"/>
                </a:solidFill>
              </a:defRPr>
            </a:lvl1pPr>
          </a:lstStyle>
          <a:p>
            <a:r>
              <a:rPr lang="en-US"/>
              <a:t>Global webinar for third-party providers</a:t>
            </a:r>
            <a:endParaRPr lang="en-GB" dirty="0"/>
          </a:p>
        </p:txBody>
      </p:sp>
      <p:sp>
        <p:nvSpPr>
          <p:cNvPr id="7" name="Slide Number Placeholder 6">
            <a:extLst>
              <a:ext uri="{FF2B5EF4-FFF2-40B4-BE49-F238E27FC236}">
                <a16:creationId xmlns:a16="http://schemas.microsoft.com/office/drawing/2014/main" id="{1EF6DD61-FE3A-C9EB-F92A-33017AA64480}"/>
              </a:ext>
            </a:extLst>
          </p:cNvPr>
          <p:cNvSpPr>
            <a:spLocks noGrp="1"/>
          </p:cNvSpPr>
          <p:nvPr>
            <p:ph type="sldNum" sz="quarter" idx="20"/>
          </p:nvPr>
        </p:nvSpPr>
        <p:spPr/>
        <p:txBody>
          <a:bodyPr/>
          <a:lstStyle>
            <a:lvl1pPr>
              <a:defRPr>
                <a:solidFill>
                  <a:schemeClr val="bg1"/>
                </a:solidFill>
              </a:defRPr>
            </a:lvl1pPr>
          </a:lstStyle>
          <a:p>
            <a:r>
              <a:rPr lang="en-GB"/>
              <a:t>Page </a:t>
            </a:r>
            <a:fld id="{12F85B76-E480-4901-BAB3-25AC276908A3}" type="slidenum">
              <a:rPr lang="en-GB" smtClean="0"/>
              <a:pPr/>
              <a:t>‹#›</a:t>
            </a:fld>
            <a:endParaRPr lang="en-GB" dirty="0"/>
          </a:p>
        </p:txBody>
      </p:sp>
      <p:pic>
        <p:nvPicPr>
          <p:cNvPr id="4" name="Graphic 3">
            <a:extLst>
              <a:ext uri="{FF2B5EF4-FFF2-40B4-BE49-F238E27FC236}">
                <a16:creationId xmlns:a16="http://schemas.microsoft.com/office/drawing/2014/main" id="{353FBCD4-F63E-8984-80DF-E20CB3ED4E6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41762" y="5370341"/>
            <a:ext cx="1065570" cy="365227"/>
          </a:xfrm>
          <a:prstGeom prst="rect">
            <a:avLst/>
          </a:prstGeom>
        </p:spPr>
      </p:pic>
      <p:cxnSp>
        <p:nvCxnSpPr>
          <p:cNvPr id="5" name="Straight Connector 4">
            <a:extLst>
              <a:ext uri="{FF2B5EF4-FFF2-40B4-BE49-F238E27FC236}">
                <a16:creationId xmlns:a16="http://schemas.microsoft.com/office/drawing/2014/main" id="{07A9CD2E-B3D2-8FC7-A6FF-706E4813FC06}"/>
              </a:ext>
            </a:extLst>
          </p:cNvPr>
          <p:cNvCxnSpPr>
            <a:cxnSpLocks/>
          </p:cNvCxnSpPr>
          <p:nvPr userDrawn="1"/>
        </p:nvCxnSpPr>
        <p:spPr>
          <a:xfrm>
            <a:off x="1665208" y="341829"/>
            <a:ext cx="0" cy="539373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80C66791-0573-6BE0-42E8-0021346897A9}"/>
              </a:ext>
            </a:extLst>
          </p:cNvPr>
          <p:cNvCxnSpPr/>
          <p:nvPr userDrawn="1"/>
        </p:nvCxnSpPr>
        <p:spPr>
          <a:xfrm>
            <a:off x="341762" y="1683821"/>
            <a:ext cx="115467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56001076"/>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6B253D75-D37B-26DE-1E24-3909A732E4F7}"/>
              </a:ext>
            </a:extLst>
          </p:cNvPr>
          <p:cNvSpPr>
            <a:spLocks noGrp="1"/>
          </p:cNvSpPr>
          <p:nvPr>
            <p:ph type="body" sz="quarter" idx="13"/>
          </p:nvPr>
        </p:nvSpPr>
        <p:spPr>
          <a:xfrm>
            <a:off x="1833979" y="296671"/>
            <a:ext cx="7877391" cy="718968"/>
          </a:xfrm>
        </p:spPr>
        <p:txBody>
          <a:bodyPr/>
          <a:lstStyle>
            <a:lvl1pPr marL="0" indent="0">
              <a:spcBef>
                <a:spcPts val="0"/>
              </a:spcBef>
              <a:buNone/>
              <a:defRPr sz="1595" b="1" spc="-18" baseline="0">
                <a:solidFill>
                  <a:schemeClr val="tx1"/>
                </a:solidFill>
              </a:defRPr>
            </a:lvl1pPr>
            <a:lvl2pPr marL="0" indent="0">
              <a:spcBef>
                <a:spcPts val="0"/>
              </a:spcBef>
              <a:buNone/>
              <a:defRPr sz="1595" spc="-18" baseline="0">
                <a:solidFill>
                  <a:schemeClr val="tx1"/>
                </a:solidFill>
              </a:defRPr>
            </a:lvl2pPr>
            <a:lvl3pPr marL="446494" indent="0">
              <a:buNone/>
              <a:defRPr>
                <a:solidFill>
                  <a:srgbClr val="FF0000"/>
                </a:solidFill>
              </a:defRPr>
            </a:lvl3pPr>
            <a:lvl4pPr marL="574063" indent="0">
              <a:buNone/>
              <a:defRPr>
                <a:solidFill>
                  <a:srgbClr val="FF0000"/>
                </a:solidFill>
              </a:defRPr>
            </a:lvl4pPr>
            <a:lvl5pPr marL="701633" indent="0">
              <a:buNone/>
              <a:defRPr>
                <a:solidFill>
                  <a:srgbClr val="FF0000"/>
                </a:solidFill>
              </a:defRPr>
            </a:lvl5pPr>
          </a:lstStyle>
          <a:p>
            <a:pPr lvl="0"/>
            <a:r>
              <a:rPr lang="en-US"/>
              <a:t>Click to edit Master text styles</a:t>
            </a:r>
          </a:p>
          <a:p>
            <a:pPr lvl="1"/>
            <a:r>
              <a:rPr lang="en-US"/>
              <a:t>Second level</a:t>
            </a:r>
          </a:p>
        </p:txBody>
      </p:sp>
      <p:sp>
        <p:nvSpPr>
          <p:cNvPr id="35" name="Picture Placeholder 9">
            <a:extLst>
              <a:ext uri="{FF2B5EF4-FFF2-40B4-BE49-F238E27FC236}">
                <a16:creationId xmlns:a16="http://schemas.microsoft.com/office/drawing/2014/main" id="{1D06E787-F757-4620-ECB5-F0F9C348A61D}"/>
              </a:ext>
            </a:extLst>
          </p:cNvPr>
          <p:cNvSpPr>
            <a:spLocks noGrp="1"/>
          </p:cNvSpPr>
          <p:nvPr>
            <p:ph type="pic" sz="quarter" idx="31"/>
          </p:nvPr>
        </p:nvSpPr>
        <p:spPr>
          <a:xfrm>
            <a:off x="7805662" y="4573186"/>
            <a:ext cx="1160302" cy="1160529"/>
          </a:xfrm>
          <a:prstGeom prst="ellipse">
            <a:avLst/>
          </a:prstGeom>
        </p:spPr>
        <p:txBody>
          <a:bodyPr/>
          <a:lstStyle>
            <a:lvl1pPr>
              <a:defRPr sz="974"/>
            </a:lvl1pPr>
          </a:lstStyle>
          <a:p>
            <a:r>
              <a:rPr lang="en-US"/>
              <a:t>Click icon to add picture</a:t>
            </a:r>
            <a:endParaRPr lang="en-GB" dirty="0"/>
          </a:p>
        </p:txBody>
      </p:sp>
      <p:sp>
        <p:nvSpPr>
          <p:cNvPr id="36" name="Text Placeholder 12">
            <a:extLst>
              <a:ext uri="{FF2B5EF4-FFF2-40B4-BE49-F238E27FC236}">
                <a16:creationId xmlns:a16="http://schemas.microsoft.com/office/drawing/2014/main" id="{C339FC8C-E964-2149-8557-1DC44FE00B9A}"/>
              </a:ext>
            </a:extLst>
          </p:cNvPr>
          <p:cNvSpPr>
            <a:spLocks noGrp="1"/>
          </p:cNvSpPr>
          <p:nvPr>
            <p:ph type="body" sz="quarter" idx="14"/>
          </p:nvPr>
        </p:nvSpPr>
        <p:spPr>
          <a:xfrm>
            <a:off x="1833980" y="1662461"/>
            <a:ext cx="2651113" cy="2328700"/>
          </a:xfrm>
        </p:spPr>
        <p:txBody>
          <a:bodyPr/>
          <a:lstStyle>
            <a:lvl1pPr marL="0" indent="0">
              <a:spcBef>
                <a:spcPts val="1240"/>
              </a:spcBef>
              <a:buNone/>
              <a:defRPr sz="974" b="1" spc="-18" baseline="0">
                <a:solidFill>
                  <a:schemeClr val="tx1"/>
                </a:solidFill>
              </a:defRPr>
            </a:lvl1pPr>
            <a:lvl2pPr marL="0" indent="0">
              <a:spcBef>
                <a:spcPts val="0"/>
              </a:spcBef>
              <a:buNone/>
              <a:defRPr sz="974" spc="-18" baseline="0">
                <a:solidFill>
                  <a:schemeClr val="tx1"/>
                </a:solidFill>
              </a:defRPr>
            </a:lvl2pPr>
            <a:lvl3pPr marL="127570" indent="-127570">
              <a:spcBef>
                <a:spcPts val="886"/>
              </a:spcBef>
              <a:defRPr sz="974" spc="-18" baseline="0">
                <a:solidFill>
                  <a:schemeClr val="tx1"/>
                </a:solidFill>
              </a:defRPr>
            </a:lvl3pPr>
            <a:lvl4pPr marL="223247" indent="-95677">
              <a:spcBef>
                <a:spcPts val="709"/>
              </a:spcBef>
              <a:defRPr sz="797">
                <a:solidFill>
                  <a:schemeClr val="tx1"/>
                </a:solidFill>
              </a:defRPr>
            </a:lvl4pPr>
            <a:lvl5pPr marL="318924" indent="-95677">
              <a:spcBef>
                <a:spcPts val="709"/>
              </a:spcBef>
              <a:defRPr sz="797">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cxnSp>
        <p:nvCxnSpPr>
          <p:cNvPr id="7" name="Straight Connector 6">
            <a:extLst>
              <a:ext uri="{FF2B5EF4-FFF2-40B4-BE49-F238E27FC236}">
                <a16:creationId xmlns:a16="http://schemas.microsoft.com/office/drawing/2014/main" id="{CDB67AD3-632A-1404-8651-EFAA32125CB3}"/>
              </a:ext>
            </a:extLst>
          </p:cNvPr>
          <p:cNvCxnSpPr/>
          <p:nvPr userDrawn="1"/>
        </p:nvCxnSpPr>
        <p:spPr>
          <a:xfrm>
            <a:off x="4652456" y="1688042"/>
            <a:ext cx="0" cy="404567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8" name="Text Placeholder 12">
            <a:extLst>
              <a:ext uri="{FF2B5EF4-FFF2-40B4-BE49-F238E27FC236}">
                <a16:creationId xmlns:a16="http://schemas.microsoft.com/office/drawing/2014/main" id="{D45BD2F2-BC8A-5D39-1A69-0335C919C2D3}"/>
              </a:ext>
            </a:extLst>
          </p:cNvPr>
          <p:cNvSpPr>
            <a:spLocks noGrp="1"/>
          </p:cNvSpPr>
          <p:nvPr>
            <p:ph type="body" sz="quarter" idx="16"/>
          </p:nvPr>
        </p:nvSpPr>
        <p:spPr>
          <a:xfrm>
            <a:off x="7805661" y="1647692"/>
            <a:ext cx="2651113" cy="2732776"/>
          </a:xfrm>
        </p:spPr>
        <p:txBody>
          <a:bodyPr/>
          <a:lstStyle>
            <a:lvl1pPr marL="0" indent="0">
              <a:spcBef>
                <a:spcPts val="1063"/>
              </a:spcBef>
              <a:buNone/>
              <a:defRPr sz="1417" spc="-18" baseline="0">
                <a:solidFill>
                  <a:schemeClr val="tx1"/>
                </a:solidFill>
                <a:latin typeface="+mj-lt"/>
              </a:defRPr>
            </a:lvl1pPr>
            <a:lvl2pPr marL="0" indent="0">
              <a:spcBef>
                <a:spcPts val="532"/>
              </a:spcBef>
              <a:buNone/>
              <a:defRPr sz="974" spc="-18" baseline="0">
                <a:solidFill>
                  <a:schemeClr val="tx1"/>
                </a:solidFill>
              </a:defRPr>
            </a:lvl2pPr>
            <a:lvl3pPr marL="159462" indent="0">
              <a:spcBef>
                <a:spcPts val="886"/>
              </a:spcBef>
              <a:buNone/>
              <a:defRPr sz="974">
                <a:solidFill>
                  <a:srgbClr val="FF0000"/>
                </a:solidFill>
              </a:defRPr>
            </a:lvl3pPr>
            <a:lvl4pPr marL="382709" indent="-95677">
              <a:spcBef>
                <a:spcPts val="709"/>
              </a:spcBef>
              <a:defRPr sz="797">
                <a:solidFill>
                  <a:srgbClr val="FF0000"/>
                </a:solidFill>
              </a:defRPr>
            </a:lvl4pPr>
            <a:lvl5pPr marL="478386" indent="-95677">
              <a:spcBef>
                <a:spcPts val="709"/>
              </a:spcBef>
              <a:defRPr sz="797">
                <a:solidFill>
                  <a:srgbClr val="FF0000"/>
                </a:solidFill>
              </a:defRPr>
            </a:lvl5pPr>
          </a:lstStyle>
          <a:p>
            <a:pPr lvl="0"/>
            <a:r>
              <a:rPr lang="en-US"/>
              <a:t>Click to edit Master text styles</a:t>
            </a:r>
          </a:p>
          <a:p>
            <a:pPr lvl="1"/>
            <a:r>
              <a:rPr lang="en-US"/>
              <a:t>Second level</a:t>
            </a:r>
          </a:p>
        </p:txBody>
      </p:sp>
      <p:cxnSp>
        <p:nvCxnSpPr>
          <p:cNvPr id="39" name="Straight Connector 38">
            <a:extLst>
              <a:ext uri="{FF2B5EF4-FFF2-40B4-BE49-F238E27FC236}">
                <a16:creationId xmlns:a16="http://schemas.microsoft.com/office/drawing/2014/main" id="{7E27CF78-965A-C5FA-1707-E83BF4AC894C}"/>
              </a:ext>
            </a:extLst>
          </p:cNvPr>
          <p:cNvCxnSpPr/>
          <p:nvPr userDrawn="1"/>
        </p:nvCxnSpPr>
        <p:spPr>
          <a:xfrm>
            <a:off x="7638296" y="1688042"/>
            <a:ext cx="0" cy="404567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Text Placeholder 12">
            <a:extLst>
              <a:ext uri="{FF2B5EF4-FFF2-40B4-BE49-F238E27FC236}">
                <a16:creationId xmlns:a16="http://schemas.microsoft.com/office/drawing/2014/main" id="{C23FDD01-4D9B-5FF1-D77A-D8B50763F21A}"/>
              </a:ext>
            </a:extLst>
          </p:cNvPr>
          <p:cNvSpPr>
            <a:spLocks noGrp="1"/>
          </p:cNvSpPr>
          <p:nvPr>
            <p:ph type="body" sz="quarter" idx="33"/>
          </p:nvPr>
        </p:nvSpPr>
        <p:spPr>
          <a:xfrm>
            <a:off x="4819820" y="1662461"/>
            <a:ext cx="2651113" cy="4071254"/>
          </a:xfrm>
        </p:spPr>
        <p:txBody>
          <a:bodyPr/>
          <a:lstStyle>
            <a:lvl1pPr marL="0" indent="0">
              <a:spcBef>
                <a:spcPts val="1240"/>
              </a:spcBef>
              <a:buNone/>
              <a:defRPr sz="974" b="1" spc="-18" baseline="0">
                <a:solidFill>
                  <a:schemeClr val="tx1"/>
                </a:solidFill>
              </a:defRPr>
            </a:lvl1pPr>
            <a:lvl2pPr marL="0" indent="0">
              <a:spcBef>
                <a:spcPts val="0"/>
              </a:spcBef>
              <a:buNone/>
              <a:defRPr sz="974" spc="-18" baseline="0">
                <a:solidFill>
                  <a:schemeClr val="tx1"/>
                </a:solidFill>
              </a:defRPr>
            </a:lvl2pPr>
            <a:lvl3pPr marL="127570" indent="-127570">
              <a:spcBef>
                <a:spcPts val="886"/>
              </a:spcBef>
              <a:defRPr sz="974">
                <a:solidFill>
                  <a:schemeClr val="tx1"/>
                </a:solidFill>
              </a:defRPr>
            </a:lvl3pPr>
            <a:lvl4pPr marL="223247" indent="-95677">
              <a:spcBef>
                <a:spcPts val="709"/>
              </a:spcBef>
              <a:defRPr sz="797">
                <a:solidFill>
                  <a:schemeClr val="tx1"/>
                </a:solidFill>
              </a:defRPr>
            </a:lvl4pPr>
            <a:lvl5pPr marL="318924" indent="-95677">
              <a:spcBef>
                <a:spcPts val="709"/>
              </a:spcBef>
              <a:defRPr sz="797">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 name="Date Placeholder 1">
            <a:extLst>
              <a:ext uri="{FF2B5EF4-FFF2-40B4-BE49-F238E27FC236}">
                <a16:creationId xmlns:a16="http://schemas.microsoft.com/office/drawing/2014/main" id="{9D491451-B624-781F-792D-AF1552F4586F}"/>
              </a:ext>
            </a:extLst>
          </p:cNvPr>
          <p:cNvSpPr>
            <a:spLocks noGrp="1"/>
          </p:cNvSpPr>
          <p:nvPr>
            <p:ph type="dt" sz="half" idx="34"/>
          </p:nvPr>
        </p:nvSpPr>
        <p:spPr/>
        <p:txBody>
          <a:bodyPr/>
          <a:lstStyle/>
          <a:p>
            <a:r>
              <a:rPr lang="en-US"/>
              <a:t>November 2022</a:t>
            </a:r>
            <a:endParaRPr lang="en-GB" dirty="0"/>
          </a:p>
        </p:txBody>
      </p:sp>
      <p:sp>
        <p:nvSpPr>
          <p:cNvPr id="3" name="Footer Placeholder 2">
            <a:extLst>
              <a:ext uri="{FF2B5EF4-FFF2-40B4-BE49-F238E27FC236}">
                <a16:creationId xmlns:a16="http://schemas.microsoft.com/office/drawing/2014/main" id="{26EB4370-07BD-88DC-A093-7242A3161099}"/>
              </a:ext>
            </a:extLst>
          </p:cNvPr>
          <p:cNvSpPr>
            <a:spLocks noGrp="1"/>
          </p:cNvSpPr>
          <p:nvPr>
            <p:ph type="ftr" sz="quarter" idx="35"/>
          </p:nvPr>
        </p:nvSpPr>
        <p:spPr/>
        <p:txBody>
          <a:bodyPr/>
          <a:lstStyle/>
          <a:p>
            <a:r>
              <a:rPr lang="en-GB"/>
              <a:t>Document title</a:t>
            </a:r>
            <a:endParaRPr lang="en-GB" dirty="0"/>
          </a:p>
        </p:txBody>
      </p:sp>
      <p:sp>
        <p:nvSpPr>
          <p:cNvPr id="8" name="Slide Number Placeholder 7">
            <a:extLst>
              <a:ext uri="{FF2B5EF4-FFF2-40B4-BE49-F238E27FC236}">
                <a16:creationId xmlns:a16="http://schemas.microsoft.com/office/drawing/2014/main" id="{9391A00D-6C70-A67C-930D-23FC547AEA08}"/>
              </a:ext>
            </a:extLst>
          </p:cNvPr>
          <p:cNvSpPr>
            <a:spLocks noGrp="1"/>
          </p:cNvSpPr>
          <p:nvPr>
            <p:ph type="sldNum" sz="quarter" idx="36"/>
          </p:nvPr>
        </p:nvSpPr>
        <p:spPr/>
        <p:txBody>
          <a:bodyPr/>
          <a:lstStyle/>
          <a:p>
            <a:r>
              <a:rPr lang="en-GB"/>
              <a:t>Page </a:t>
            </a:r>
            <a:fld id="{12F85B76-E480-4901-BAB3-25AC276908A3}" type="slidenum">
              <a:rPr lang="en-GB" smtClean="0"/>
              <a:pPr/>
              <a:t>‹#›</a:t>
            </a:fld>
            <a:endParaRPr lang="en-GB" dirty="0"/>
          </a:p>
        </p:txBody>
      </p:sp>
    </p:spTree>
    <p:extLst>
      <p:ext uri="{BB962C8B-B14F-4D97-AF65-F5344CB8AC3E}">
        <p14:creationId xmlns:p14="http://schemas.microsoft.com/office/powerpoint/2010/main" val="794624874"/>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preserve="1" userDrawn="1">
  <p:cSld name="Introduction">
    <p:bg>
      <p:bgPr>
        <a:solidFill>
          <a:schemeClr val="accent1"/>
        </a:solidFill>
        <a:effectLst/>
      </p:bgPr>
    </p:bg>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C12BDEA3-88A9-630F-7AED-DC9B8F8B8A1C}"/>
              </a:ext>
            </a:extLst>
          </p:cNvPr>
          <p:cNvSpPr>
            <a:spLocks noGrp="1"/>
          </p:cNvSpPr>
          <p:nvPr>
            <p:ph type="body" sz="quarter" idx="14"/>
          </p:nvPr>
        </p:nvSpPr>
        <p:spPr>
          <a:xfrm>
            <a:off x="1833978" y="1583945"/>
            <a:ext cx="6722716" cy="4149770"/>
          </a:xfrm>
        </p:spPr>
        <p:txBody>
          <a:bodyPr/>
          <a:lstStyle>
            <a:lvl1pPr>
              <a:spcBef>
                <a:spcPts val="0"/>
              </a:spcBef>
              <a:defRPr sz="3544" spc="-71" baseline="0">
                <a:solidFill>
                  <a:schemeClr val="tx1"/>
                </a:solidFill>
                <a:latin typeface="+mj-lt"/>
              </a:defRPr>
            </a:lvl1pPr>
            <a:lvl2pPr marL="0" indent="0">
              <a:spcBef>
                <a:spcPts val="1772"/>
              </a:spcBef>
              <a:buNone/>
              <a:defRPr sz="1595">
                <a:solidFill>
                  <a:schemeClr val="tx1"/>
                </a:solidFill>
              </a:defRPr>
            </a:lvl2pPr>
            <a:lvl3pPr marL="255139" indent="0">
              <a:buNone/>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p:txBody>
      </p:sp>
      <p:sp>
        <p:nvSpPr>
          <p:cNvPr id="8" name="Text Placeholder 10">
            <a:extLst>
              <a:ext uri="{FF2B5EF4-FFF2-40B4-BE49-F238E27FC236}">
                <a16:creationId xmlns:a16="http://schemas.microsoft.com/office/drawing/2014/main" id="{133AED46-5486-FE2E-9EF6-43F0BEAA150E}"/>
              </a:ext>
            </a:extLst>
          </p:cNvPr>
          <p:cNvSpPr>
            <a:spLocks noGrp="1"/>
          </p:cNvSpPr>
          <p:nvPr>
            <p:ph type="body" sz="quarter" idx="34"/>
          </p:nvPr>
        </p:nvSpPr>
        <p:spPr>
          <a:xfrm>
            <a:off x="1833891" y="296671"/>
            <a:ext cx="7877391" cy="718968"/>
          </a:xfrm>
        </p:spPr>
        <p:txBody>
          <a:bodyPr/>
          <a:lstStyle>
            <a:lvl1pPr marL="0" indent="0">
              <a:spcBef>
                <a:spcPts val="0"/>
              </a:spcBef>
              <a:buNone/>
              <a:defRPr sz="1595" b="1" spc="-18" baseline="0">
                <a:solidFill>
                  <a:schemeClr val="tx1"/>
                </a:solidFill>
              </a:defRPr>
            </a:lvl1pPr>
            <a:lvl2pPr marL="0" indent="0">
              <a:spcBef>
                <a:spcPts val="0"/>
              </a:spcBef>
              <a:buNone/>
              <a:defRPr sz="1595" spc="-18" baseline="0">
                <a:solidFill>
                  <a:schemeClr val="tx1"/>
                </a:solidFill>
              </a:defRPr>
            </a:lvl2pPr>
            <a:lvl3pPr marL="446494" indent="0">
              <a:buNone/>
              <a:defRPr>
                <a:solidFill>
                  <a:srgbClr val="FF0000"/>
                </a:solidFill>
              </a:defRPr>
            </a:lvl3pPr>
            <a:lvl4pPr marL="574063" indent="0">
              <a:buNone/>
              <a:defRPr>
                <a:solidFill>
                  <a:srgbClr val="FF0000"/>
                </a:solidFill>
              </a:defRPr>
            </a:lvl4pPr>
            <a:lvl5pPr marL="701633" indent="0">
              <a:buNone/>
              <a:defRPr>
                <a:solidFill>
                  <a:srgbClr val="FF0000"/>
                </a:solidFill>
              </a:defRPr>
            </a:lvl5pPr>
          </a:lstStyle>
          <a:p>
            <a:pPr lvl="0"/>
            <a:r>
              <a:rPr lang="en-US"/>
              <a:t>Click to edit Master text styles</a:t>
            </a:r>
          </a:p>
          <a:p>
            <a:pPr lvl="1"/>
            <a:r>
              <a:rPr lang="en-US"/>
              <a:t>Second level</a:t>
            </a:r>
          </a:p>
        </p:txBody>
      </p:sp>
      <p:sp>
        <p:nvSpPr>
          <p:cNvPr id="2" name="Date Placeholder 1">
            <a:extLst>
              <a:ext uri="{FF2B5EF4-FFF2-40B4-BE49-F238E27FC236}">
                <a16:creationId xmlns:a16="http://schemas.microsoft.com/office/drawing/2014/main" id="{7D658362-5153-BE09-403D-A5CDF51DAEDA}"/>
              </a:ext>
            </a:extLst>
          </p:cNvPr>
          <p:cNvSpPr>
            <a:spLocks noGrp="1"/>
          </p:cNvSpPr>
          <p:nvPr>
            <p:ph type="dt" sz="half" idx="35"/>
          </p:nvPr>
        </p:nvSpPr>
        <p:spPr/>
        <p:txBody>
          <a:bodyPr/>
          <a:lstStyle/>
          <a:p>
            <a:r>
              <a:rPr lang="en-US"/>
              <a:t>November 2022</a:t>
            </a:r>
            <a:endParaRPr lang="en-GB" dirty="0"/>
          </a:p>
        </p:txBody>
      </p:sp>
      <p:sp>
        <p:nvSpPr>
          <p:cNvPr id="3" name="Footer Placeholder 2">
            <a:extLst>
              <a:ext uri="{FF2B5EF4-FFF2-40B4-BE49-F238E27FC236}">
                <a16:creationId xmlns:a16="http://schemas.microsoft.com/office/drawing/2014/main" id="{306B3B20-DB10-68E0-E14B-E3D734041D6B}"/>
              </a:ext>
            </a:extLst>
          </p:cNvPr>
          <p:cNvSpPr>
            <a:spLocks noGrp="1"/>
          </p:cNvSpPr>
          <p:nvPr>
            <p:ph type="ftr" sz="quarter" idx="36"/>
          </p:nvPr>
        </p:nvSpPr>
        <p:spPr/>
        <p:txBody>
          <a:bodyPr/>
          <a:lstStyle/>
          <a:p>
            <a:r>
              <a:rPr lang="en-GB"/>
              <a:t>Document title</a:t>
            </a:r>
            <a:endParaRPr lang="en-GB" dirty="0"/>
          </a:p>
        </p:txBody>
      </p:sp>
      <p:sp>
        <p:nvSpPr>
          <p:cNvPr id="7" name="Slide Number Placeholder 6">
            <a:extLst>
              <a:ext uri="{FF2B5EF4-FFF2-40B4-BE49-F238E27FC236}">
                <a16:creationId xmlns:a16="http://schemas.microsoft.com/office/drawing/2014/main" id="{A52F368D-5744-11A9-FDAD-6A7EA9CC9D62}"/>
              </a:ext>
            </a:extLst>
          </p:cNvPr>
          <p:cNvSpPr>
            <a:spLocks noGrp="1"/>
          </p:cNvSpPr>
          <p:nvPr>
            <p:ph type="sldNum" sz="quarter" idx="37"/>
          </p:nvPr>
        </p:nvSpPr>
        <p:spPr/>
        <p:txBody>
          <a:bodyPr/>
          <a:lstStyle/>
          <a:p>
            <a:r>
              <a:rPr lang="en-GB"/>
              <a:t>Page </a:t>
            </a:r>
            <a:fld id="{12F85B76-E480-4901-BAB3-25AC276908A3}" type="slidenum">
              <a:rPr lang="en-GB" smtClean="0"/>
              <a:pPr/>
              <a:t>‹#›</a:t>
            </a:fld>
            <a:endParaRPr lang="en-GB" dirty="0"/>
          </a:p>
        </p:txBody>
      </p:sp>
    </p:spTree>
    <p:extLst>
      <p:ext uri="{BB962C8B-B14F-4D97-AF65-F5344CB8AC3E}">
        <p14:creationId xmlns:p14="http://schemas.microsoft.com/office/powerpoint/2010/main" val="1880480942"/>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showMasterSp="0" preserve="1" userDrawn="1">
  <p:cSld name="Who We Are">
    <p:bg>
      <p:bgPr>
        <a:solidFill>
          <a:schemeClr val="tx1"/>
        </a:solidFill>
        <a:effectLst/>
      </p:bgPr>
    </p:bg>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C12BDEA3-88A9-630F-7AED-DC9B8F8B8A1C}"/>
              </a:ext>
            </a:extLst>
          </p:cNvPr>
          <p:cNvSpPr>
            <a:spLocks noGrp="1"/>
          </p:cNvSpPr>
          <p:nvPr>
            <p:ph type="body" sz="quarter" idx="14"/>
          </p:nvPr>
        </p:nvSpPr>
        <p:spPr>
          <a:xfrm>
            <a:off x="1833978" y="1583945"/>
            <a:ext cx="6722716" cy="4149770"/>
          </a:xfrm>
        </p:spPr>
        <p:txBody>
          <a:bodyPr/>
          <a:lstStyle>
            <a:lvl1pPr>
              <a:spcBef>
                <a:spcPts val="0"/>
              </a:spcBef>
              <a:defRPr sz="3544" spc="-71" baseline="0">
                <a:solidFill>
                  <a:schemeClr val="accent1"/>
                </a:solidFill>
                <a:latin typeface="+mj-lt"/>
              </a:defRPr>
            </a:lvl1pPr>
            <a:lvl2pPr marL="0" indent="0">
              <a:spcBef>
                <a:spcPts val="1772"/>
              </a:spcBef>
              <a:buNone/>
              <a:defRPr sz="1595">
                <a:solidFill>
                  <a:schemeClr val="tx1"/>
                </a:solidFill>
              </a:defRPr>
            </a:lvl2pPr>
            <a:lvl3pPr marL="255139" indent="0">
              <a:buNone/>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p:txBody>
      </p:sp>
      <p:sp>
        <p:nvSpPr>
          <p:cNvPr id="8" name="Text Placeholder 10">
            <a:extLst>
              <a:ext uri="{FF2B5EF4-FFF2-40B4-BE49-F238E27FC236}">
                <a16:creationId xmlns:a16="http://schemas.microsoft.com/office/drawing/2014/main" id="{133AED46-5486-FE2E-9EF6-43F0BEAA150E}"/>
              </a:ext>
            </a:extLst>
          </p:cNvPr>
          <p:cNvSpPr>
            <a:spLocks noGrp="1"/>
          </p:cNvSpPr>
          <p:nvPr>
            <p:ph type="body" sz="quarter" idx="34"/>
          </p:nvPr>
        </p:nvSpPr>
        <p:spPr>
          <a:xfrm>
            <a:off x="1833891" y="296671"/>
            <a:ext cx="7877391" cy="718968"/>
          </a:xfrm>
        </p:spPr>
        <p:txBody>
          <a:bodyPr/>
          <a:lstStyle>
            <a:lvl1pPr marL="0" indent="0">
              <a:spcBef>
                <a:spcPts val="0"/>
              </a:spcBef>
              <a:buNone/>
              <a:defRPr sz="1595" b="1" spc="-18" baseline="0">
                <a:solidFill>
                  <a:schemeClr val="accent1"/>
                </a:solidFill>
              </a:defRPr>
            </a:lvl1pPr>
            <a:lvl2pPr marL="0" indent="0">
              <a:spcBef>
                <a:spcPts val="0"/>
              </a:spcBef>
              <a:buNone/>
              <a:defRPr sz="1595" spc="-18" baseline="0">
                <a:solidFill>
                  <a:schemeClr val="accent1"/>
                </a:solidFill>
              </a:defRPr>
            </a:lvl2pPr>
            <a:lvl3pPr marL="446494" indent="0">
              <a:buNone/>
              <a:defRPr>
                <a:solidFill>
                  <a:srgbClr val="FF0000"/>
                </a:solidFill>
              </a:defRPr>
            </a:lvl3pPr>
            <a:lvl4pPr marL="574063" indent="0">
              <a:buNone/>
              <a:defRPr>
                <a:solidFill>
                  <a:srgbClr val="FF0000"/>
                </a:solidFill>
              </a:defRPr>
            </a:lvl4pPr>
            <a:lvl5pPr marL="701633" indent="0">
              <a:buNone/>
              <a:defRPr>
                <a:solidFill>
                  <a:srgbClr val="FF0000"/>
                </a:solidFill>
              </a:defRPr>
            </a:lvl5pPr>
          </a:lstStyle>
          <a:p>
            <a:pPr lvl="0"/>
            <a:r>
              <a:rPr lang="en-US"/>
              <a:t>Click to edit Master text styles</a:t>
            </a:r>
          </a:p>
          <a:p>
            <a:pPr lvl="1"/>
            <a:r>
              <a:rPr lang="en-US"/>
              <a:t>Second level</a:t>
            </a:r>
          </a:p>
        </p:txBody>
      </p:sp>
      <p:pic>
        <p:nvPicPr>
          <p:cNvPr id="9" name="Graphic 8">
            <a:extLst>
              <a:ext uri="{FF2B5EF4-FFF2-40B4-BE49-F238E27FC236}">
                <a16:creationId xmlns:a16="http://schemas.microsoft.com/office/drawing/2014/main" id="{6E45A002-3EC1-464D-5B49-D0EA25E417D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41762" y="5370341"/>
            <a:ext cx="1065570" cy="365227"/>
          </a:xfrm>
          <a:prstGeom prst="rect">
            <a:avLst/>
          </a:prstGeom>
        </p:spPr>
      </p:pic>
      <p:cxnSp>
        <p:nvCxnSpPr>
          <p:cNvPr id="10" name="Straight Connector 9">
            <a:extLst>
              <a:ext uri="{FF2B5EF4-FFF2-40B4-BE49-F238E27FC236}">
                <a16:creationId xmlns:a16="http://schemas.microsoft.com/office/drawing/2014/main" id="{079C10A7-8A45-CDD7-2341-1E3E552F12DC}"/>
              </a:ext>
            </a:extLst>
          </p:cNvPr>
          <p:cNvCxnSpPr>
            <a:cxnSpLocks/>
          </p:cNvCxnSpPr>
          <p:nvPr userDrawn="1"/>
        </p:nvCxnSpPr>
        <p:spPr>
          <a:xfrm>
            <a:off x="1665208" y="341829"/>
            <a:ext cx="0" cy="5393739"/>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07B09177-A39A-3973-451F-30B2DEF99652}"/>
              </a:ext>
            </a:extLst>
          </p:cNvPr>
          <p:cNvCxnSpPr/>
          <p:nvPr userDrawn="1"/>
        </p:nvCxnSpPr>
        <p:spPr>
          <a:xfrm>
            <a:off x="341762" y="1683821"/>
            <a:ext cx="1154675"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 name="Date Placeholder 1">
            <a:extLst>
              <a:ext uri="{FF2B5EF4-FFF2-40B4-BE49-F238E27FC236}">
                <a16:creationId xmlns:a16="http://schemas.microsoft.com/office/drawing/2014/main" id="{B54FB40A-44F8-4369-9267-191E911618D1}"/>
              </a:ext>
            </a:extLst>
          </p:cNvPr>
          <p:cNvSpPr>
            <a:spLocks noGrp="1"/>
          </p:cNvSpPr>
          <p:nvPr>
            <p:ph type="dt" sz="half" idx="35"/>
          </p:nvPr>
        </p:nvSpPr>
        <p:spPr/>
        <p:txBody>
          <a:bodyPr/>
          <a:lstStyle>
            <a:lvl1pPr>
              <a:defRPr>
                <a:solidFill>
                  <a:schemeClr val="accent1"/>
                </a:solidFill>
              </a:defRPr>
            </a:lvl1pPr>
          </a:lstStyle>
          <a:p>
            <a:r>
              <a:rPr lang="en-US"/>
              <a:t>November 2022</a:t>
            </a:r>
            <a:endParaRPr lang="en-GB" dirty="0"/>
          </a:p>
        </p:txBody>
      </p:sp>
      <p:sp>
        <p:nvSpPr>
          <p:cNvPr id="3" name="Footer Placeholder 2">
            <a:extLst>
              <a:ext uri="{FF2B5EF4-FFF2-40B4-BE49-F238E27FC236}">
                <a16:creationId xmlns:a16="http://schemas.microsoft.com/office/drawing/2014/main" id="{B46E2CE9-295C-1043-438A-52899EDCAA47}"/>
              </a:ext>
            </a:extLst>
          </p:cNvPr>
          <p:cNvSpPr>
            <a:spLocks noGrp="1"/>
          </p:cNvSpPr>
          <p:nvPr>
            <p:ph type="ftr" sz="quarter" idx="36"/>
          </p:nvPr>
        </p:nvSpPr>
        <p:spPr/>
        <p:txBody>
          <a:bodyPr/>
          <a:lstStyle>
            <a:lvl1pPr>
              <a:defRPr>
                <a:solidFill>
                  <a:schemeClr val="accent1"/>
                </a:solidFill>
              </a:defRPr>
            </a:lvl1pPr>
          </a:lstStyle>
          <a:p>
            <a:r>
              <a:rPr lang="en-GB"/>
              <a:t>Document title</a:t>
            </a:r>
            <a:endParaRPr lang="en-GB" dirty="0"/>
          </a:p>
        </p:txBody>
      </p:sp>
      <p:sp>
        <p:nvSpPr>
          <p:cNvPr id="14" name="Slide Number Placeholder 13">
            <a:extLst>
              <a:ext uri="{FF2B5EF4-FFF2-40B4-BE49-F238E27FC236}">
                <a16:creationId xmlns:a16="http://schemas.microsoft.com/office/drawing/2014/main" id="{3B39278A-EB0C-2780-BDA4-60965D041392}"/>
              </a:ext>
            </a:extLst>
          </p:cNvPr>
          <p:cNvSpPr>
            <a:spLocks noGrp="1"/>
          </p:cNvSpPr>
          <p:nvPr>
            <p:ph type="sldNum" sz="quarter" idx="37"/>
          </p:nvPr>
        </p:nvSpPr>
        <p:spPr/>
        <p:txBody>
          <a:bodyPr/>
          <a:lstStyle>
            <a:lvl1pPr>
              <a:defRPr>
                <a:solidFill>
                  <a:schemeClr val="accent1"/>
                </a:solidFill>
              </a:defRPr>
            </a:lvl1pPr>
          </a:lstStyle>
          <a:p>
            <a:r>
              <a:rPr lang="en-GB"/>
              <a:t>Page </a:t>
            </a:r>
            <a:fld id="{12F85B76-E480-4901-BAB3-25AC276908A3}" type="slidenum">
              <a:rPr lang="en-GB" smtClean="0"/>
              <a:pPr/>
              <a:t>‹#›</a:t>
            </a:fld>
            <a:endParaRPr lang="en-GB" dirty="0"/>
          </a:p>
        </p:txBody>
      </p:sp>
    </p:spTree>
    <p:extLst>
      <p:ext uri="{BB962C8B-B14F-4D97-AF65-F5344CB8AC3E}">
        <p14:creationId xmlns:p14="http://schemas.microsoft.com/office/powerpoint/2010/main" val="2099789568"/>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preserve="1" userDrawn="1">
  <p:cSld name="Large Message">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6B253D75-D37B-26DE-1E24-3909A732E4F7}"/>
              </a:ext>
            </a:extLst>
          </p:cNvPr>
          <p:cNvSpPr>
            <a:spLocks noGrp="1"/>
          </p:cNvSpPr>
          <p:nvPr>
            <p:ph type="body" sz="quarter" idx="13"/>
          </p:nvPr>
        </p:nvSpPr>
        <p:spPr>
          <a:xfrm>
            <a:off x="1833979" y="296671"/>
            <a:ext cx="7877391" cy="718968"/>
          </a:xfrm>
        </p:spPr>
        <p:txBody>
          <a:bodyPr/>
          <a:lstStyle>
            <a:lvl1pPr marL="0" indent="0">
              <a:spcBef>
                <a:spcPts val="0"/>
              </a:spcBef>
              <a:buNone/>
              <a:defRPr sz="1595" b="1" spc="-18" baseline="0">
                <a:solidFill>
                  <a:schemeClr val="tx1"/>
                </a:solidFill>
              </a:defRPr>
            </a:lvl1pPr>
            <a:lvl2pPr marL="0" indent="0">
              <a:spcBef>
                <a:spcPts val="0"/>
              </a:spcBef>
              <a:buNone/>
              <a:defRPr sz="1595" spc="-18" baseline="0">
                <a:solidFill>
                  <a:schemeClr val="tx1"/>
                </a:solidFill>
              </a:defRPr>
            </a:lvl2pPr>
            <a:lvl3pPr marL="446494" indent="0">
              <a:buNone/>
              <a:defRPr>
                <a:solidFill>
                  <a:srgbClr val="FF0000"/>
                </a:solidFill>
              </a:defRPr>
            </a:lvl3pPr>
            <a:lvl4pPr marL="574063" indent="0">
              <a:buNone/>
              <a:defRPr>
                <a:solidFill>
                  <a:srgbClr val="FF0000"/>
                </a:solidFill>
              </a:defRPr>
            </a:lvl4pPr>
            <a:lvl5pPr marL="701633" indent="0">
              <a:buNone/>
              <a:defRPr>
                <a:solidFill>
                  <a:srgbClr val="FF0000"/>
                </a:solidFill>
              </a:defRPr>
            </a:lvl5pPr>
          </a:lstStyle>
          <a:p>
            <a:pPr lvl="0"/>
            <a:r>
              <a:rPr lang="en-US"/>
              <a:t>Click to edit Master text styles</a:t>
            </a:r>
          </a:p>
          <a:p>
            <a:pPr lvl="1"/>
            <a:r>
              <a:rPr lang="en-US"/>
              <a:t>Second level</a:t>
            </a:r>
          </a:p>
        </p:txBody>
      </p:sp>
      <p:sp>
        <p:nvSpPr>
          <p:cNvPr id="2" name="Date Placeholder 1">
            <a:extLst>
              <a:ext uri="{FF2B5EF4-FFF2-40B4-BE49-F238E27FC236}">
                <a16:creationId xmlns:a16="http://schemas.microsoft.com/office/drawing/2014/main" id="{9D491451-B624-781F-792D-AF1552F4586F}"/>
              </a:ext>
            </a:extLst>
          </p:cNvPr>
          <p:cNvSpPr>
            <a:spLocks noGrp="1"/>
          </p:cNvSpPr>
          <p:nvPr>
            <p:ph type="dt" sz="half" idx="34"/>
          </p:nvPr>
        </p:nvSpPr>
        <p:spPr/>
        <p:txBody>
          <a:bodyPr/>
          <a:lstStyle/>
          <a:p>
            <a:r>
              <a:rPr lang="en-US"/>
              <a:t>November 2022</a:t>
            </a:r>
            <a:endParaRPr lang="en-GB" dirty="0"/>
          </a:p>
        </p:txBody>
      </p:sp>
      <p:sp>
        <p:nvSpPr>
          <p:cNvPr id="3" name="Footer Placeholder 2">
            <a:extLst>
              <a:ext uri="{FF2B5EF4-FFF2-40B4-BE49-F238E27FC236}">
                <a16:creationId xmlns:a16="http://schemas.microsoft.com/office/drawing/2014/main" id="{26EB4370-07BD-88DC-A093-7242A3161099}"/>
              </a:ext>
            </a:extLst>
          </p:cNvPr>
          <p:cNvSpPr>
            <a:spLocks noGrp="1"/>
          </p:cNvSpPr>
          <p:nvPr>
            <p:ph type="ftr" sz="quarter" idx="35"/>
          </p:nvPr>
        </p:nvSpPr>
        <p:spPr/>
        <p:txBody>
          <a:bodyPr/>
          <a:lstStyle/>
          <a:p>
            <a:r>
              <a:rPr lang="en-GB"/>
              <a:t>Document title</a:t>
            </a:r>
            <a:endParaRPr lang="en-GB" dirty="0"/>
          </a:p>
        </p:txBody>
      </p:sp>
      <p:sp>
        <p:nvSpPr>
          <p:cNvPr id="8" name="Slide Number Placeholder 7">
            <a:extLst>
              <a:ext uri="{FF2B5EF4-FFF2-40B4-BE49-F238E27FC236}">
                <a16:creationId xmlns:a16="http://schemas.microsoft.com/office/drawing/2014/main" id="{9391A00D-6C70-A67C-930D-23FC547AEA08}"/>
              </a:ext>
            </a:extLst>
          </p:cNvPr>
          <p:cNvSpPr>
            <a:spLocks noGrp="1"/>
          </p:cNvSpPr>
          <p:nvPr>
            <p:ph type="sldNum" sz="quarter" idx="36"/>
          </p:nvPr>
        </p:nvSpPr>
        <p:spPr/>
        <p:txBody>
          <a:bodyPr/>
          <a:lstStyle/>
          <a:p>
            <a:r>
              <a:rPr lang="en-GB"/>
              <a:t>Page </a:t>
            </a:r>
            <a:fld id="{12F85B76-E480-4901-BAB3-25AC276908A3}" type="slidenum">
              <a:rPr lang="en-GB" smtClean="0"/>
              <a:pPr/>
              <a:t>‹#›</a:t>
            </a:fld>
            <a:endParaRPr lang="en-GB" dirty="0"/>
          </a:p>
        </p:txBody>
      </p:sp>
      <p:sp>
        <p:nvSpPr>
          <p:cNvPr id="4" name="Text Placeholder 12">
            <a:extLst>
              <a:ext uri="{FF2B5EF4-FFF2-40B4-BE49-F238E27FC236}">
                <a16:creationId xmlns:a16="http://schemas.microsoft.com/office/drawing/2014/main" id="{52E60AFA-6055-54E7-FFAB-1947AA79D6ED}"/>
              </a:ext>
            </a:extLst>
          </p:cNvPr>
          <p:cNvSpPr>
            <a:spLocks noGrp="1"/>
          </p:cNvSpPr>
          <p:nvPr>
            <p:ph type="body" sz="quarter" idx="14"/>
          </p:nvPr>
        </p:nvSpPr>
        <p:spPr>
          <a:xfrm>
            <a:off x="1833978" y="1583945"/>
            <a:ext cx="8216341" cy="4149770"/>
          </a:xfrm>
        </p:spPr>
        <p:txBody>
          <a:bodyPr/>
          <a:lstStyle>
            <a:lvl1pPr>
              <a:spcBef>
                <a:spcPts val="0"/>
              </a:spcBef>
              <a:defRPr sz="3544" spc="-71" baseline="0">
                <a:solidFill>
                  <a:schemeClr val="tx1"/>
                </a:solidFill>
                <a:latin typeface="+mj-lt"/>
              </a:defRPr>
            </a:lvl1pPr>
            <a:lvl2pPr marL="0" indent="0">
              <a:spcBef>
                <a:spcPts val="1772"/>
              </a:spcBef>
              <a:buNone/>
              <a:defRPr sz="1595">
                <a:solidFill>
                  <a:schemeClr val="tx1"/>
                </a:solidFill>
              </a:defRPr>
            </a:lvl2pPr>
            <a:lvl3pPr marL="255139" indent="0">
              <a:buNone/>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p:txBody>
      </p:sp>
    </p:spTree>
    <p:extLst>
      <p:ext uri="{BB962C8B-B14F-4D97-AF65-F5344CB8AC3E}">
        <p14:creationId xmlns:p14="http://schemas.microsoft.com/office/powerpoint/2010/main" val="3523853139"/>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preserve="1" userDrawn="1">
  <p:cSld name="Vision">
    <p:bg>
      <p:bgPr>
        <a:solidFill>
          <a:schemeClr val="accent1"/>
        </a:solidFill>
        <a:effectLst/>
      </p:bgPr>
    </p:bg>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C12BDEA3-88A9-630F-7AED-DC9B8F8B8A1C}"/>
              </a:ext>
            </a:extLst>
          </p:cNvPr>
          <p:cNvSpPr>
            <a:spLocks noGrp="1"/>
          </p:cNvSpPr>
          <p:nvPr>
            <p:ph type="body" sz="quarter" idx="14"/>
          </p:nvPr>
        </p:nvSpPr>
        <p:spPr>
          <a:xfrm>
            <a:off x="1833978" y="1624181"/>
            <a:ext cx="3735469" cy="4109534"/>
          </a:xfrm>
        </p:spPr>
        <p:txBody>
          <a:bodyPr/>
          <a:lstStyle>
            <a:lvl1pPr>
              <a:spcBef>
                <a:spcPts val="0"/>
              </a:spcBef>
              <a:defRPr sz="2303" spc="-35" baseline="0">
                <a:solidFill>
                  <a:schemeClr val="tx1"/>
                </a:solidFill>
                <a:latin typeface="+mj-lt"/>
              </a:defRPr>
            </a:lvl1pPr>
            <a:lvl2pPr marL="0" indent="0">
              <a:spcBef>
                <a:spcPts val="1772"/>
              </a:spcBef>
              <a:buNone/>
              <a:defRPr sz="1595">
                <a:solidFill>
                  <a:schemeClr val="tx1"/>
                </a:solidFill>
              </a:defRPr>
            </a:lvl2pPr>
            <a:lvl3pPr marL="255139" indent="0">
              <a:buNone/>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p:txBody>
      </p:sp>
      <p:sp>
        <p:nvSpPr>
          <p:cNvPr id="8" name="Text Placeholder 10">
            <a:extLst>
              <a:ext uri="{FF2B5EF4-FFF2-40B4-BE49-F238E27FC236}">
                <a16:creationId xmlns:a16="http://schemas.microsoft.com/office/drawing/2014/main" id="{133AED46-5486-FE2E-9EF6-43F0BEAA150E}"/>
              </a:ext>
            </a:extLst>
          </p:cNvPr>
          <p:cNvSpPr>
            <a:spLocks noGrp="1"/>
          </p:cNvSpPr>
          <p:nvPr>
            <p:ph type="body" sz="quarter" idx="34"/>
          </p:nvPr>
        </p:nvSpPr>
        <p:spPr>
          <a:xfrm>
            <a:off x="1833891" y="296671"/>
            <a:ext cx="7877391" cy="718968"/>
          </a:xfrm>
        </p:spPr>
        <p:txBody>
          <a:bodyPr/>
          <a:lstStyle>
            <a:lvl1pPr marL="0" indent="0">
              <a:spcBef>
                <a:spcPts val="0"/>
              </a:spcBef>
              <a:buNone/>
              <a:defRPr sz="1595" b="1" spc="-18" baseline="0">
                <a:solidFill>
                  <a:schemeClr val="tx1"/>
                </a:solidFill>
              </a:defRPr>
            </a:lvl1pPr>
            <a:lvl2pPr marL="0" indent="0">
              <a:spcBef>
                <a:spcPts val="0"/>
              </a:spcBef>
              <a:buNone/>
              <a:defRPr sz="1595" spc="-18" baseline="0">
                <a:solidFill>
                  <a:schemeClr val="tx1"/>
                </a:solidFill>
              </a:defRPr>
            </a:lvl2pPr>
            <a:lvl3pPr marL="446494" indent="0">
              <a:buNone/>
              <a:defRPr>
                <a:solidFill>
                  <a:srgbClr val="FF0000"/>
                </a:solidFill>
              </a:defRPr>
            </a:lvl3pPr>
            <a:lvl4pPr marL="574063" indent="0">
              <a:buNone/>
              <a:defRPr>
                <a:solidFill>
                  <a:srgbClr val="FF0000"/>
                </a:solidFill>
              </a:defRPr>
            </a:lvl4pPr>
            <a:lvl5pPr marL="701633" indent="0">
              <a:buNone/>
              <a:defRPr>
                <a:solidFill>
                  <a:srgbClr val="FF0000"/>
                </a:solidFill>
              </a:defRPr>
            </a:lvl5pPr>
          </a:lstStyle>
          <a:p>
            <a:pPr lvl="0"/>
            <a:r>
              <a:rPr lang="en-US"/>
              <a:t>Click to edit Master text styles</a:t>
            </a:r>
          </a:p>
          <a:p>
            <a:pPr lvl="1"/>
            <a:r>
              <a:rPr lang="en-US"/>
              <a:t>Second level</a:t>
            </a:r>
          </a:p>
        </p:txBody>
      </p:sp>
      <p:sp>
        <p:nvSpPr>
          <p:cNvPr id="7" name="Text Placeholder 12">
            <a:extLst>
              <a:ext uri="{FF2B5EF4-FFF2-40B4-BE49-F238E27FC236}">
                <a16:creationId xmlns:a16="http://schemas.microsoft.com/office/drawing/2014/main" id="{1547E0BA-5AD0-94AF-508F-C0A8D288600A}"/>
              </a:ext>
            </a:extLst>
          </p:cNvPr>
          <p:cNvSpPr>
            <a:spLocks noGrp="1"/>
          </p:cNvSpPr>
          <p:nvPr>
            <p:ph type="body" sz="quarter" idx="35"/>
          </p:nvPr>
        </p:nvSpPr>
        <p:spPr>
          <a:xfrm>
            <a:off x="6316259" y="1563100"/>
            <a:ext cx="4142977" cy="4566154"/>
          </a:xfrm>
        </p:spPr>
        <p:txBody>
          <a:bodyPr/>
          <a:lstStyle>
            <a:lvl1pPr>
              <a:lnSpc>
                <a:spcPct val="92000"/>
              </a:lnSpc>
              <a:spcBef>
                <a:spcPts val="0"/>
              </a:spcBef>
              <a:defRPr sz="6201" spc="-159" baseline="0">
                <a:solidFill>
                  <a:schemeClr val="tx1"/>
                </a:solidFill>
                <a:latin typeface="+mj-lt"/>
              </a:defRPr>
            </a:lvl1pPr>
            <a:lvl2pPr marL="0" indent="0">
              <a:spcBef>
                <a:spcPts val="1772"/>
              </a:spcBef>
              <a:buNone/>
              <a:defRPr sz="1595">
                <a:solidFill>
                  <a:schemeClr val="tx1"/>
                </a:solidFill>
              </a:defRPr>
            </a:lvl2pPr>
            <a:lvl3pPr marL="255139" indent="0">
              <a:buNone/>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p:txBody>
      </p:sp>
      <p:sp>
        <p:nvSpPr>
          <p:cNvPr id="2" name="Date Placeholder 1">
            <a:extLst>
              <a:ext uri="{FF2B5EF4-FFF2-40B4-BE49-F238E27FC236}">
                <a16:creationId xmlns:a16="http://schemas.microsoft.com/office/drawing/2014/main" id="{24BFAA6C-A7A2-8C7C-1177-8368AB6B935F}"/>
              </a:ext>
            </a:extLst>
          </p:cNvPr>
          <p:cNvSpPr>
            <a:spLocks noGrp="1"/>
          </p:cNvSpPr>
          <p:nvPr>
            <p:ph type="dt" sz="half" idx="36"/>
          </p:nvPr>
        </p:nvSpPr>
        <p:spPr/>
        <p:txBody>
          <a:bodyPr/>
          <a:lstStyle/>
          <a:p>
            <a:r>
              <a:rPr lang="en-US"/>
              <a:t>November 2022</a:t>
            </a:r>
            <a:endParaRPr lang="en-GB" dirty="0"/>
          </a:p>
        </p:txBody>
      </p:sp>
      <p:sp>
        <p:nvSpPr>
          <p:cNvPr id="3" name="Footer Placeholder 2">
            <a:extLst>
              <a:ext uri="{FF2B5EF4-FFF2-40B4-BE49-F238E27FC236}">
                <a16:creationId xmlns:a16="http://schemas.microsoft.com/office/drawing/2014/main" id="{6F568E12-8E65-AFB4-7469-BA0B4C07A7C4}"/>
              </a:ext>
            </a:extLst>
          </p:cNvPr>
          <p:cNvSpPr>
            <a:spLocks noGrp="1"/>
          </p:cNvSpPr>
          <p:nvPr>
            <p:ph type="ftr" sz="quarter" idx="37"/>
          </p:nvPr>
        </p:nvSpPr>
        <p:spPr/>
        <p:txBody>
          <a:bodyPr/>
          <a:lstStyle/>
          <a:p>
            <a:r>
              <a:rPr lang="en-GB"/>
              <a:t>Document title</a:t>
            </a:r>
            <a:endParaRPr lang="en-GB" dirty="0"/>
          </a:p>
        </p:txBody>
      </p:sp>
      <p:sp>
        <p:nvSpPr>
          <p:cNvPr id="9" name="Slide Number Placeholder 8">
            <a:extLst>
              <a:ext uri="{FF2B5EF4-FFF2-40B4-BE49-F238E27FC236}">
                <a16:creationId xmlns:a16="http://schemas.microsoft.com/office/drawing/2014/main" id="{F28CCBAB-E93D-99A6-6ABB-A8538642FB45}"/>
              </a:ext>
            </a:extLst>
          </p:cNvPr>
          <p:cNvSpPr>
            <a:spLocks noGrp="1"/>
          </p:cNvSpPr>
          <p:nvPr>
            <p:ph type="sldNum" sz="quarter" idx="38"/>
          </p:nvPr>
        </p:nvSpPr>
        <p:spPr/>
        <p:txBody>
          <a:bodyPr/>
          <a:lstStyle/>
          <a:p>
            <a:r>
              <a:rPr lang="en-GB"/>
              <a:t>Page </a:t>
            </a:r>
            <a:fld id="{12F85B76-E480-4901-BAB3-25AC276908A3}" type="slidenum">
              <a:rPr lang="en-GB" smtClean="0"/>
              <a:pPr/>
              <a:t>‹#›</a:t>
            </a:fld>
            <a:endParaRPr lang="en-GB" dirty="0"/>
          </a:p>
        </p:txBody>
      </p:sp>
    </p:spTree>
    <p:extLst>
      <p:ext uri="{BB962C8B-B14F-4D97-AF65-F5344CB8AC3E}">
        <p14:creationId xmlns:p14="http://schemas.microsoft.com/office/powerpoint/2010/main" val="58404491"/>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preserve="1" userDrawn="1">
  <p:cSld name="Detailed Process">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6B253D75-D37B-26DE-1E24-3909A732E4F7}"/>
              </a:ext>
            </a:extLst>
          </p:cNvPr>
          <p:cNvSpPr>
            <a:spLocks noGrp="1"/>
          </p:cNvSpPr>
          <p:nvPr>
            <p:ph type="body" sz="quarter" idx="13"/>
          </p:nvPr>
        </p:nvSpPr>
        <p:spPr>
          <a:xfrm>
            <a:off x="1833979" y="296671"/>
            <a:ext cx="7877391" cy="718968"/>
          </a:xfrm>
        </p:spPr>
        <p:txBody>
          <a:bodyPr/>
          <a:lstStyle>
            <a:lvl1pPr marL="0" indent="0">
              <a:spcBef>
                <a:spcPts val="0"/>
              </a:spcBef>
              <a:buNone/>
              <a:defRPr sz="1595" b="1" spc="-18" baseline="0">
                <a:solidFill>
                  <a:schemeClr val="tx1"/>
                </a:solidFill>
              </a:defRPr>
            </a:lvl1pPr>
            <a:lvl2pPr marL="0" indent="0">
              <a:spcBef>
                <a:spcPts val="0"/>
              </a:spcBef>
              <a:buNone/>
              <a:defRPr sz="1595" spc="-18" baseline="0">
                <a:solidFill>
                  <a:schemeClr val="tx1"/>
                </a:solidFill>
              </a:defRPr>
            </a:lvl2pPr>
            <a:lvl3pPr marL="446494" indent="0">
              <a:buNone/>
              <a:defRPr>
                <a:solidFill>
                  <a:srgbClr val="FF0000"/>
                </a:solidFill>
              </a:defRPr>
            </a:lvl3pPr>
            <a:lvl4pPr marL="574063" indent="0">
              <a:buNone/>
              <a:defRPr>
                <a:solidFill>
                  <a:srgbClr val="FF0000"/>
                </a:solidFill>
              </a:defRPr>
            </a:lvl4pPr>
            <a:lvl5pPr marL="701633" indent="0">
              <a:buNone/>
              <a:defRPr>
                <a:solidFill>
                  <a:srgbClr val="FF0000"/>
                </a:solidFill>
              </a:defRPr>
            </a:lvl5pPr>
          </a:lstStyle>
          <a:p>
            <a:pPr lvl="0"/>
            <a:r>
              <a:rPr lang="en-US"/>
              <a:t>Click to edit Master text styles</a:t>
            </a:r>
          </a:p>
          <a:p>
            <a:pPr lvl="1"/>
            <a:r>
              <a:rPr lang="en-US"/>
              <a:t>Second level</a:t>
            </a:r>
          </a:p>
        </p:txBody>
      </p:sp>
      <p:sp>
        <p:nvSpPr>
          <p:cNvPr id="3" name="Text Placeholder 2">
            <a:extLst>
              <a:ext uri="{FF2B5EF4-FFF2-40B4-BE49-F238E27FC236}">
                <a16:creationId xmlns:a16="http://schemas.microsoft.com/office/drawing/2014/main" id="{E54D4C19-19FD-13E6-48BF-33B725BEC1B9}"/>
              </a:ext>
            </a:extLst>
          </p:cNvPr>
          <p:cNvSpPr>
            <a:spLocks noGrp="1"/>
          </p:cNvSpPr>
          <p:nvPr>
            <p:ph type="body" sz="quarter" idx="14"/>
          </p:nvPr>
        </p:nvSpPr>
        <p:spPr>
          <a:xfrm>
            <a:off x="4819190" y="2505335"/>
            <a:ext cx="2650371" cy="1116500"/>
          </a:xfrm>
        </p:spPr>
        <p:txBody>
          <a:bodyPr/>
          <a:lstStyle>
            <a:lvl1pPr>
              <a:spcBef>
                <a:spcPts val="0"/>
              </a:spcBef>
              <a:defRPr sz="974" b="1" spc="-18" baseline="0"/>
            </a:lvl1pPr>
            <a:lvl2pPr marL="0" indent="0">
              <a:spcBef>
                <a:spcPts val="0"/>
              </a:spcBef>
              <a:buNone/>
              <a:defRPr sz="974" spc="-18" baseline="0"/>
            </a:lvl2pPr>
            <a:lvl3pPr marL="127570" indent="-127570">
              <a:spcBef>
                <a:spcPts val="0"/>
              </a:spcBef>
              <a:defRPr sz="974"/>
            </a:lvl3pPr>
            <a:lvl4pPr>
              <a:defRPr sz="974"/>
            </a:lvl4pPr>
            <a:lvl5pPr>
              <a:defRPr sz="974"/>
            </a:lvl5pPr>
          </a:lstStyle>
          <a:p>
            <a:pPr lvl="0"/>
            <a:r>
              <a:rPr lang="en-US"/>
              <a:t>Click to edit Master text styles</a:t>
            </a:r>
          </a:p>
          <a:p>
            <a:pPr lvl="1"/>
            <a:r>
              <a:rPr lang="en-US"/>
              <a:t>Second level</a:t>
            </a:r>
          </a:p>
          <a:p>
            <a:pPr lvl="2"/>
            <a:r>
              <a:rPr lang="en-US"/>
              <a:t>Third level</a:t>
            </a:r>
          </a:p>
        </p:txBody>
      </p:sp>
      <p:sp>
        <p:nvSpPr>
          <p:cNvPr id="8" name="Text Placeholder 2">
            <a:extLst>
              <a:ext uri="{FF2B5EF4-FFF2-40B4-BE49-F238E27FC236}">
                <a16:creationId xmlns:a16="http://schemas.microsoft.com/office/drawing/2014/main" id="{406BD7BC-312A-8218-ABCA-CAF2F1A7B10F}"/>
              </a:ext>
            </a:extLst>
          </p:cNvPr>
          <p:cNvSpPr>
            <a:spLocks noGrp="1"/>
          </p:cNvSpPr>
          <p:nvPr>
            <p:ph type="body" sz="quarter" idx="15"/>
          </p:nvPr>
        </p:nvSpPr>
        <p:spPr>
          <a:xfrm>
            <a:off x="1833979" y="1661989"/>
            <a:ext cx="2650371" cy="1959845"/>
          </a:xfrm>
        </p:spPr>
        <p:txBody>
          <a:bodyPr/>
          <a:lstStyle>
            <a:lvl1pPr>
              <a:spcBef>
                <a:spcPts val="0"/>
              </a:spcBef>
              <a:defRPr sz="974" b="1" spc="-18" baseline="0"/>
            </a:lvl1pPr>
            <a:lvl2pPr marL="0" indent="0">
              <a:spcBef>
                <a:spcPts val="0"/>
              </a:spcBef>
              <a:buNone/>
              <a:defRPr sz="974" spc="-18" baseline="0"/>
            </a:lvl2pPr>
            <a:lvl3pPr marL="127570" indent="-127570">
              <a:spcBef>
                <a:spcPts val="0"/>
              </a:spcBef>
              <a:defRPr sz="974"/>
            </a:lvl3pPr>
            <a:lvl4pPr>
              <a:defRPr sz="974"/>
            </a:lvl4pPr>
            <a:lvl5pPr>
              <a:defRPr sz="974"/>
            </a:lvl5pPr>
          </a:lstStyle>
          <a:p>
            <a:pPr lvl="0"/>
            <a:r>
              <a:rPr lang="en-US"/>
              <a:t>Click to edit Master text styles</a:t>
            </a:r>
          </a:p>
          <a:p>
            <a:pPr lvl="1"/>
            <a:r>
              <a:rPr lang="en-US"/>
              <a:t>Second level</a:t>
            </a:r>
          </a:p>
          <a:p>
            <a:pPr lvl="2"/>
            <a:r>
              <a:rPr lang="en-US"/>
              <a:t>Third level</a:t>
            </a:r>
          </a:p>
        </p:txBody>
      </p:sp>
      <p:sp>
        <p:nvSpPr>
          <p:cNvPr id="9" name="Text Placeholder 2">
            <a:extLst>
              <a:ext uri="{FF2B5EF4-FFF2-40B4-BE49-F238E27FC236}">
                <a16:creationId xmlns:a16="http://schemas.microsoft.com/office/drawing/2014/main" id="{7A54E74A-ED88-D910-38E4-02DAB3E9315F}"/>
              </a:ext>
            </a:extLst>
          </p:cNvPr>
          <p:cNvSpPr>
            <a:spLocks noGrp="1"/>
          </p:cNvSpPr>
          <p:nvPr>
            <p:ph type="body" sz="quarter" idx="16"/>
          </p:nvPr>
        </p:nvSpPr>
        <p:spPr>
          <a:xfrm>
            <a:off x="7804400" y="2505335"/>
            <a:ext cx="2650371" cy="1116500"/>
          </a:xfrm>
        </p:spPr>
        <p:txBody>
          <a:bodyPr/>
          <a:lstStyle>
            <a:lvl1pPr>
              <a:spcBef>
                <a:spcPts val="0"/>
              </a:spcBef>
              <a:defRPr sz="974" b="1" spc="-18" baseline="0"/>
            </a:lvl1pPr>
            <a:lvl2pPr marL="0" indent="0">
              <a:spcBef>
                <a:spcPts val="0"/>
              </a:spcBef>
              <a:buNone/>
              <a:defRPr sz="974" spc="-18" baseline="0"/>
            </a:lvl2pPr>
            <a:lvl3pPr marL="127570" indent="-127570">
              <a:spcBef>
                <a:spcPts val="0"/>
              </a:spcBef>
              <a:defRPr sz="974"/>
            </a:lvl3pPr>
            <a:lvl4pPr>
              <a:defRPr sz="974"/>
            </a:lvl4pPr>
            <a:lvl5pPr>
              <a:defRPr sz="974"/>
            </a:lvl5pPr>
          </a:lstStyle>
          <a:p>
            <a:pPr lvl="0"/>
            <a:r>
              <a:rPr lang="en-US"/>
              <a:t>Click to edit Master text styles</a:t>
            </a:r>
          </a:p>
          <a:p>
            <a:pPr lvl="1"/>
            <a:r>
              <a:rPr lang="en-US"/>
              <a:t>Second level</a:t>
            </a:r>
          </a:p>
          <a:p>
            <a:pPr lvl="2"/>
            <a:r>
              <a:rPr lang="en-US"/>
              <a:t>Third level</a:t>
            </a:r>
          </a:p>
        </p:txBody>
      </p:sp>
      <p:sp>
        <p:nvSpPr>
          <p:cNvPr id="10" name="Text Placeholder 2">
            <a:extLst>
              <a:ext uri="{FF2B5EF4-FFF2-40B4-BE49-F238E27FC236}">
                <a16:creationId xmlns:a16="http://schemas.microsoft.com/office/drawing/2014/main" id="{6B11FD16-5859-CFE6-8037-509D20CD722D}"/>
              </a:ext>
            </a:extLst>
          </p:cNvPr>
          <p:cNvSpPr>
            <a:spLocks noGrp="1"/>
          </p:cNvSpPr>
          <p:nvPr>
            <p:ph type="body" sz="quarter" idx="17"/>
          </p:nvPr>
        </p:nvSpPr>
        <p:spPr>
          <a:xfrm>
            <a:off x="4819190" y="1688041"/>
            <a:ext cx="2650371" cy="673810"/>
          </a:xfrm>
          <a:solidFill>
            <a:schemeClr val="accent1"/>
          </a:solidFill>
        </p:spPr>
        <p:txBody>
          <a:bodyPr lIns="108000" tIns="72000" rIns="108000" bIns="72000"/>
          <a:lstStyle>
            <a:lvl1pPr>
              <a:spcBef>
                <a:spcPts val="0"/>
              </a:spcBef>
              <a:defRPr sz="974" b="1" spc="-18" baseline="0"/>
            </a:lvl1pPr>
            <a:lvl2pPr marL="0" indent="0">
              <a:spcBef>
                <a:spcPts val="0"/>
              </a:spcBef>
              <a:buNone/>
              <a:defRPr sz="974" spc="-18" baseline="0"/>
            </a:lvl2pPr>
            <a:lvl3pPr marL="127570" indent="-127570">
              <a:spcBef>
                <a:spcPts val="0"/>
              </a:spcBef>
              <a:defRPr sz="974"/>
            </a:lvl3pPr>
            <a:lvl4pPr>
              <a:defRPr sz="974"/>
            </a:lvl4pPr>
            <a:lvl5pPr>
              <a:defRPr sz="974"/>
            </a:lvl5pPr>
          </a:lstStyle>
          <a:p>
            <a:pPr lvl="0"/>
            <a:r>
              <a:rPr lang="en-US"/>
              <a:t>Click to edit Master text styles</a:t>
            </a:r>
          </a:p>
          <a:p>
            <a:pPr lvl="1"/>
            <a:r>
              <a:rPr lang="en-US"/>
              <a:t>Second level</a:t>
            </a:r>
          </a:p>
          <a:p>
            <a:pPr lvl="2"/>
            <a:r>
              <a:rPr lang="en-US"/>
              <a:t>Third level</a:t>
            </a:r>
          </a:p>
        </p:txBody>
      </p:sp>
      <p:sp>
        <p:nvSpPr>
          <p:cNvPr id="12" name="Text Placeholder 2">
            <a:extLst>
              <a:ext uri="{FF2B5EF4-FFF2-40B4-BE49-F238E27FC236}">
                <a16:creationId xmlns:a16="http://schemas.microsoft.com/office/drawing/2014/main" id="{B0CFB9CD-7CD3-7E10-9644-7894BAF2DA3F}"/>
              </a:ext>
            </a:extLst>
          </p:cNvPr>
          <p:cNvSpPr>
            <a:spLocks noGrp="1"/>
          </p:cNvSpPr>
          <p:nvPr>
            <p:ph type="body" sz="quarter" idx="18"/>
          </p:nvPr>
        </p:nvSpPr>
        <p:spPr>
          <a:xfrm>
            <a:off x="7804400" y="1688041"/>
            <a:ext cx="2650371" cy="673810"/>
          </a:xfrm>
          <a:solidFill>
            <a:schemeClr val="accent1"/>
          </a:solidFill>
        </p:spPr>
        <p:txBody>
          <a:bodyPr lIns="108000" tIns="72000" rIns="108000" bIns="72000"/>
          <a:lstStyle>
            <a:lvl1pPr>
              <a:spcBef>
                <a:spcPts val="0"/>
              </a:spcBef>
              <a:defRPr sz="974" b="1" spc="-18" baseline="0"/>
            </a:lvl1pPr>
            <a:lvl2pPr marL="0" indent="0">
              <a:spcBef>
                <a:spcPts val="0"/>
              </a:spcBef>
              <a:buNone/>
              <a:defRPr sz="974" spc="-18" baseline="0"/>
            </a:lvl2pPr>
            <a:lvl3pPr marL="127570" indent="-127570">
              <a:spcBef>
                <a:spcPts val="0"/>
              </a:spcBef>
              <a:defRPr sz="974"/>
            </a:lvl3pPr>
            <a:lvl4pPr>
              <a:defRPr sz="974"/>
            </a:lvl4pPr>
            <a:lvl5pPr>
              <a:defRPr sz="974"/>
            </a:lvl5pPr>
          </a:lstStyle>
          <a:p>
            <a:pPr lvl="0"/>
            <a:r>
              <a:rPr lang="en-US"/>
              <a:t>Click to edit Master text styles</a:t>
            </a:r>
          </a:p>
          <a:p>
            <a:pPr lvl="1"/>
            <a:r>
              <a:rPr lang="en-US"/>
              <a:t>Second level</a:t>
            </a:r>
          </a:p>
          <a:p>
            <a:pPr lvl="2"/>
            <a:r>
              <a:rPr lang="en-US"/>
              <a:t>Third level</a:t>
            </a:r>
          </a:p>
        </p:txBody>
      </p:sp>
      <p:sp>
        <p:nvSpPr>
          <p:cNvPr id="13" name="Text Placeholder 2">
            <a:extLst>
              <a:ext uri="{FF2B5EF4-FFF2-40B4-BE49-F238E27FC236}">
                <a16:creationId xmlns:a16="http://schemas.microsoft.com/office/drawing/2014/main" id="{FB54B724-0DDA-D089-6115-766D4DDEC486}"/>
              </a:ext>
            </a:extLst>
          </p:cNvPr>
          <p:cNvSpPr>
            <a:spLocks noGrp="1"/>
          </p:cNvSpPr>
          <p:nvPr>
            <p:ph type="body" sz="quarter" idx="19"/>
          </p:nvPr>
        </p:nvSpPr>
        <p:spPr>
          <a:xfrm>
            <a:off x="4819190" y="4523952"/>
            <a:ext cx="2650371" cy="1116500"/>
          </a:xfrm>
        </p:spPr>
        <p:txBody>
          <a:bodyPr/>
          <a:lstStyle>
            <a:lvl1pPr>
              <a:spcBef>
                <a:spcPts val="0"/>
              </a:spcBef>
              <a:defRPr sz="974" b="1" spc="-18" baseline="0"/>
            </a:lvl1pPr>
            <a:lvl2pPr marL="0" indent="0">
              <a:spcBef>
                <a:spcPts val="0"/>
              </a:spcBef>
              <a:buNone/>
              <a:defRPr sz="974" spc="-18" baseline="0"/>
            </a:lvl2pPr>
            <a:lvl3pPr marL="127570" indent="-127570">
              <a:spcBef>
                <a:spcPts val="0"/>
              </a:spcBef>
              <a:defRPr sz="974"/>
            </a:lvl3pPr>
            <a:lvl4pPr>
              <a:defRPr sz="974"/>
            </a:lvl4pPr>
            <a:lvl5pPr>
              <a:defRPr sz="974"/>
            </a:lvl5pPr>
          </a:lstStyle>
          <a:p>
            <a:pPr lvl="0"/>
            <a:r>
              <a:rPr lang="en-US"/>
              <a:t>Click to edit Master text styles</a:t>
            </a:r>
          </a:p>
          <a:p>
            <a:pPr lvl="1"/>
            <a:r>
              <a:rPr lang="en-US"/>
              <a:t>Second level</a:t>
            </a:r>
          </a:p>
          <a:p>
            <a:pPr lvl="2"/>
            <a:r>
              <a:rPr lang="en-US"/>
              <a:t>Third level</a:t>
            </a:r>
          </a:p>
        </p:txBody>
      </p:sp>
      <p:sp>
        <p:nvSpPr>
          <p:cNvPr id="14" name="Text Placeholder 2">
            <a:extLst>
              <a:ext uri="{FF2B5EF4-FFF2-40B4-BE49-F238E27FC236}">
                <a16:creationId xmlns:a16="http://schemas.microsoft.com/office/drawing/2014/main" id="{FEB3E3F7-287A-8D56-9E61-0E48AA62111F}"/>
              </a:ext>
            </a:extLst>
          </p:cNvPr>
          <p:cNvSpPr>
            <a:spLocks noGrp="1"/>
          </p:cNvSpPr>
          <p:nvPr>
            <p:ph type="body" sz="quarter" idx="20"/>
          </p:nvPr>
        </p:nvSpPr>
        <p:spPr>
          <a:xfrm>
            <a:off x="7804400" y="4523952"/>
            <a:ext cx="2650371" cy="1116500"/>
          </a:xfrm>
        </p:spPr>
        <p:txBody>
          <a:bodyPr/>
          <a:lstStyle>
            <a:lvl1pPr>
              <a:spcBef>
                <a:spcPts val="0"/>
              </a:spcBef>
              <a:defRPr sz="974" b="1" spc="-18" baseline="0"/>
            </a:lvl1pPr>
            <a:lvl2pPr marL="0" indent="0">
              <a:spcBef>
                <a:spcPts val="0"/>
              </a:spcBef>
              <a:buNone/>
              <a:defRPr sz="974" spc="-18" baseline="0"/>
            </a:lvl2pPr>
            <a:lvl3pPr marL="127570" indent="-127570">
              <a:spcBef>
                <a:spcPts val="0"/>
              </a:spcBef>
              <a:defRPr sz="974"/>
            </a:lvl3pPr>
            <a:lvl4pPr>
              <a:defRPr sz="974"/>
            </a:lvl4pPr>
            <a:lvl5pPr>
              <a:defRPr sz="974"/>
            </a:lvl5pPr>
          </a:lstStyle>
          <a:p>
            <a:pPr lvl="0"/>
            <a:r>
              <a:rPr lang="en-US"/>
              <a:t>Click to edit Master text styles</a:t>
            </a:r>
          </a:p>
          <a:p>
            <a:pPr lvl="1"/>
            <a:r>
              <a:rPr lang="en-US"/>
              <a:t>Second level</a:t>
            </a:r>
          </a:p>
          <a:p>
            <a:pPr lvl="2"/>
            <a:r>
              <a:rPr lang="en-US"/>
              <a:t>Third level</a:t>
            </a:r>
          </a:p>
        </p:txBody>
      </p:sp>
      <p:sp>
        <p:nvSpPr>
          <p:cNvPr id="15" name="Text Placeholder 2">
            <a:extLst>
              <a:ext uri="{FF2B5EF4-FFF2-40B4-BE49-F238E27FC236}">
                <a16:creationId xmlns:a16="http://schemas.microsoft.com/office/drawing/2014/main" id="{AB825DBD-78E0-962A-E81B-8033CB8055D8}"/>
              </a:ext>
            </a:extLst>
          </p:cNvPr>
          <p:cNvSpPr>
            <a:spLocks noGrp="1"/>
          </p:cNvSpPr>
          <p:nvPr>
            <p:ph type="body" sz="quarter" idx="21"/>
          </p:nvPr>
        </p:nvSpPr>
        <p:spPr>
          <a:xfrm>
            <a:off x="4819190" y="3706658"/>
            <a:ext cx="2650371" cy="673810"/>
          </a:xfrm>
          <a:solidFill>
            <a:schemeClr val="accent1"/>
          </a:solidFill>
        </p:spPr>
        <p:txBody>
          <a:bodyPr lIns="108000" tIns="72000" rIns="108000" bIns="72000"/>
          <a:lstStyle>
            <a:lvl1pPr>
              <a:spcBef>
                <a:spcPts val="0"/>
              </a:spcBef>
              <a:defRPr sz="974" b="1" spc="-18" baseline="0"/>
            </a:lvl1pPr>
            <a:lvl2pPr marL="0" indent="0">
              <a:spcBef>
                <a:spcPts val="0"/>
              </a:spcBef>
              <a:buNone/>
              <a:defRPr sz="974" spc="-18" baseline="0"/>
            </a:lvl2pPr>
            <a:lvl3pPr marL="127570" indent="-127570">
              <a:spcBef>
                <a:spcPts val="0"/>
              </a:spcBef>
              <a:defRPr sz="974"/>
            </a:lvl3pPr>
            <a:lvl4pPr>
              <a:defRPr sz="974"/>
            </a:lvl4pPr>
            <a:lvl5pPr>
              <a:defRPr sz="974"/>
            </a:lvl5pPr>
          </a:lstStyle>
          <a:p>
            <a:pPr lvl="0"/>
            <a:r>
              <a:rPr lang="en-US"/>
              <a:t>Click to edit Master text styles</a:t>
            </a:r>
          </a:p>
          <a:p>
            <a:pPr lvl="1"/>
            <a:r>
              <a:rPr lang="en-US"/>
              <a:t>Second level</a:t>
            </a:r>
          </a:p>
          <a:p>
            <a:pPr lvl="2"/>
            <a:r>
              <a:rPr lang="en-US"/>
              <a:t>Third level</a:t>
            </a:r>
          </a:p>
        </p:txBody>
      </p:sp>
      <p:sp>
        <p:nvSpPr>
          <p:cNvPr id="16" name="Text Placeholder 2">
            <a:extLst>
              <a:ext uri="{FF2B5EF4-FFF2-40B4-BE49-F238E27FC236}">
                <a16:creationId xmlns:a16="http://schemas.microsoft.com/office/drawing/2014/main" id="{A38BC2FD-B7D6-6CFA-6170-DA0025B8D38D}"/>
              </a:ext>
            </a:extLst>
          </p:cNvPr>
          <p:cNvSpPr>
            <a:spLocks noGrp="1"/>
          </p:cNvSpPr>
          <p:nvPr>
            <p:ph type="body" sz="quarter" idx="22"/>
          </p:nvPr>
        </p:nvSpPr>
        <p:spPr>
          <a:xfrm>
            <a:off x="7804400" y="3706658"/>
            <a:ext cx="2650371" cy="673810"/>
          </a:xfrm>
          <a:solidFill>
            <a:schemeClr val="accent1"/>
          </a:solidFill>
        </p:spPr>
        <p:txBody>
          <a:bodyPr lIns="108000" tIns="72000" rIns="108000" bIns="72000"/>
          <a:lstStyle>
            <a:lvl1pPr>
              <a:spcBef>
                <a:spcPts val="0"/>
              </a:spcBef>
              <a:defRPr sz="974" b="1" spc="-18" baseline="0"/>
            </a:lvl1pPr>
            <a:lvl2pPr marL="0" indent="0">
              <a:spcBef>
                <a:spcPts val="0"/>
              </a:spcBef>
              <a:buNone/>
              <a:defRPr sz="974" spc="-18" baseline="0"/>
            </a:lvl2pPr>
            <a:lvl3pPr marL="127570" indent="-127570">
              <a:spcBef>
                <a:spcPts val="0"/>
              </a:spcBef>
              <a:defRPr sz="974"/>
            </a:lvl3pPr>
            <a:lvl4pPr>
              <a:defRPr sz="974"/>
            </a:lvl4pPr>
            <a:lvl5pPr>
              <a:defRPr sz="974"/>
            </a:lvl5pPr>
          </a:lstStyle>
          <a:p>
            <a:pPr lvl="0"/>
            <a:r>
              <a:rPr lang="en-US"/>
              <a:t>Click to edit Master text styles</a:t>
            </a:r>
          </a:p>
          <a:p>
            <a:pPr lvl="1"/>
            <a:r>
              <a:rPr lang="en-US"/>
              <a:t>Second level</a:t>
            </a:r>
          </a:p>
          <a:p>
            <a:pPr lvl="2"/>
            <a:r>
              <a:rPr lang="en-US"/>
              <a:t>Third level</a:t>
            </a:r>
          </a:p>
        </p:txBody>
      </p:sp>
      <p:sp>
        <p:nvSpPr>
          <p:cNvPr id="17" name="Text Placeholder 2">
            <a:extLst>
              <a:ext uri="{FF2B5EF4-FFF2-40B4-BE49-F238E27FC236}">
                <a16:creationId xmlns:a16="http://schemas.microsoft.com/office/drawing/2014/main" id="{A3B90B9D-5DC7-4C27-8D98-C8594AE7418A}"/>
              </a:ext>
            </a:extLst>
          </p:cNvPr>
          <p:cNvSpPr>
            <a:spLocks noGrp="1"/>
          </p:cNvSpPr>
          <p:nvPr>
            <p:ph type="body" sz="quarter" idx="23"/>
          </p:nvPr>
        </p:nvSpPr>
        <p:spPr>
          <a:xfrm>
            <a:off x="1833979" y="4523952"/>
            <a:ext cx="2650371" cy="1116500"/>
          </a:xfrm>
        </p:spPr>
        <p:txBody>
          <a:bodyPr/>
          <a:lstStyle>
            <a:lvl1pPr>
              <a:spcBef>
                <a:spcPts val="0"/>
              </a:spcBef>
              <a:defRPr sz="974" b="1" spc="-18" baseline="0"/>
            </a:lvl1pPr>
            <a:lvl2pPr marL="0" indent="0">
              <a:spcBef>
                <a:spcPts val="0"/>
              </a:spcBef>
              <a:buNone/>
              <a:defRPr sz="974" spc="-18" baseline="0"/>
            </a:lvl2pPr>
            <a:lvl3pPr marL="127570" indent="-127570">
              <a:spcBef>
                <a:spcPts val="0"/>
              </a:spcBef>
              <a:defRPr sz="974"/>
            </a:lvl3pPr>
            <a:lvl4pPr>
              <a:defRPr sz="974"/>
            </a:lvl4pPr>
            <a:lvl5pPr>
              <a:defRPr sz="974"/>
            </a:lvl5pPr>
          </a:lstStyle>
          <a:p>
            <a:pPr lvl="0"/>
            <a:r>
              <a:rPr lang="en-US"/>
              <a:t>Click to edit Master text styles</a:t>
            </a:r>
          </a:p>
          <a:p>
            <a:pPr lvl="1"/>
            <a:r>
              <a:rPr lang="en-US"/>
              <a:t>Second level</a:t>
            </a:r>
          </a:p>
          <a:p>
            <a:pPr lvl="2"/>
            <a:r>
              <a:rPr lang="en-US"/>
              <a:t>Third level</a:t>
            </a:r>
          </a:p>
        </p:txBody>
      </p:sp>
      <p:sp>
        <p:nvSpPr>
          <p:cNvPr id="18" name="Text Placeholder 2">
            <a:extLst>
              <a:ext uri="{FF2B5EF4-FFF2-40B4-BE49-F238E27FC236}">
                <a16:creationId xmlns:a16="http://schemas.microsoft.com/office/drawing/2014/main" id="{136A61FA-F28E-64EE-D957-83795844E77A}"/>
              </a:ext>
            </a:extLst>
          </p:cNvPr>
          <p:cNvSpPr>
            <a:spLocks noGrp="1"/>
          </p:cNvSpPr>
          <p:nvPr>
            <p:ph type="body" sz="quarter" idx="24"/>
          </p:nvPr>
        </p:nvSpPr>
        <p:spPr>
          <a:xfrm>
            <a:off x="1833979" y="3706658"/>
            <a:ext cx="2650371" cy="673810"/>
          </a:xfrm>
          <a:solidFill>
            <a:schemeClr val="accent1"/>
          </a:solidFill>
        </p:spPr>
        <p:txBody>
          <a:bodyPr lIns="108000" tIns="72000" rIns="108000" bIns="72000"/>
          <a:lstStyle>
            <a:lvl1pPr>
              <a:spcBef>
                <a:spcPts val="0"/>
              </a:spcBef>
              <a:defRPr sz="974" b="1" spc="-18" baseline="0"/>
            </a:lvl1pPr>
            <a:lvl2pPr marL="0" indent="0">
              <a:spcBef>
                <a:spcPts val="0"/>
              </a:spcBef>
              <a:buNone/>
              <a:defRPr sz="974" spc="-18" baseline="0"/>
            </a:lvl2pPr>
            <a:lvl3pPr marL="127570" indent="-127570">
              <a:spcBef>
                <a:spcPts val="0"/>
              </a:spcBef>
              <a:defRPr sz="974"/>
            </a:lvl3pPr>
            <a:lvl4pPr>
              <a:defRPr sz="974"/>
            </a:lvl4pPr>
            <a:lvl5pPr>
              <a:defRPr sz="974"/>
            </a:lvl5pPr>
          </a:lstStyle>
          <a:p>
            <a:pPr lvl="0"/>
            <a:r>
              <a:rPr lang="en-US"/>
              <a:t>Click to edit Master text styles</a:t>
            </a:r>
          </a:p>
          <a:p>
            <a:pPr lvl="1"/>
            <a:r>
              <a:rPr lang="en-US"/>
              <a:t>Second level</a:t>
            </a:r>
          </a:p>
          <a:p>
            <a:pPr lvl="2"/>
            <a:r>
              <a:rPr lang="en-US"/>
              <a:t>Third level</a:t>
            </a:r>
          </a:p>
        </p:txBody>
      </p:sp>
      <p:sp>
        <p:nvSpPr>
          <p:cNvPr id="2" name="Date Placeholder 1">
            <a:extLst>
              <a:ext uri="{FF2B5EF4-FFF2-40B4-BE49-F238E27FC236}">
                <a16:creationId xmlns:a16="http://schemas.microsoft.com/office/drawing/2014/main" id="{402B057B-9E30-2383-5C0E-F906DF53149B}"/>
              </a:ext>
            </a:extLst>
          </p:cNvPr>
          <p:cNvSpPr>
            <a:spLocks noGrp="1"/>
          </p:cNvSpPr>
          <p:nvPr>
            <p:ph type="dt" sz="half" idx="25"/>
          </p:nvPr>
        </p:nvSpPr>
        <p:spPr/>
        <p:txBody>
          <a:bodyPr/>
          <a:lstStyle/>
          <a:p>
            <a:r>
              <a:rPr lang="en-US"/>
              <a:t>November 2022</a:t>
            </a:r>
            <a:endParaRPr lang="en-GB" dirty="0"/>
          </a:p>
        </p:txBody>
      </p:sp>
      <p:sp>
        <p:nvSpPr>
          <p:cNvPr id="7" name="Footer Placeholder 6">
            <a:extLst>
              <a:ext uri="{FF2B5EF4-FFF2-40B4-BE49-F238E27FC236}">
                <a16:creationId xmlns:a16="http://schemas.microsoft.com/office/drawing/2014/main" id="{1226A8EF-4269-E935-E2DF-104DE81D5A87}"/>
              </a:ext>
            </a:extLst>
          </p:cNvPr>
          <p:cNvSpPr>
            <a:spLocks noGrp="1"/>
          </p:cNvSpPr>
          <p:nvPr>
            <p:ph type="ftr" sz="quarter" idx="26"/>
          </p:nvPr>
        </p:nvSpPr>
        <p:spPr/>
        <p:txBody>
          <a:bodyPr/>
          <a:lstStyle/>
          <a:p>
            <a:r>
              <a:rPr lang="en-GB"/>
              <a:t>Document title</a:t>
            </a:r>
            <a:endParaRPr lang="en-GB" dirty="0"/>
          </a:p>
        </p:txBody>
      </p:sp>
      <p:sp>
        <p:nvSpPr>
          <p:cNvPr id="19" name="Slide Number Placeholder 18">
            <a:extLst>
              <a:ext uri="{FF2B5EF4-FFF2-40B4-BE49-F238E27FC236}">
                <a16:creationId xmlns:a16="http://schemas.microsoft.com/office/drawing/2014/main" id="{B22E5182-EB6B-5E93-B6FD-C0B5CD0B013B}"/>
              </a:ext>
            </a:extLst>
          </p:cNvPr>
          <p:cNvSpPr>
            <a:spLocks noGrp="1"/>
          </p:cNvSpPr>
          <p:nvPr>
            <p:ph type="sldNum" sz="quarter" idx="27"/>
          </p:nvPr>
        </p:nvSpPr>
        <p:spPr/>
        <p:txBody>
          <a:bodyPr/>
          <a:lstStyle/>
          <a:p>
            <a:r>
              <a:rPr lang="en-GB"/>
              <a:t>Page </a:t>
            </a:r>
            <a:fld id="{12F85B76-E480-4901-BAB3-25AC276908A3}" type="slidenum">
              <a:rPr lang="en-GB" smtClean="0"/>
              <a:pPr/>
              <a:t>‹#›</a:t>
            </a:fld>
            <a:endParaRPr lang="en-GB" dirty="0"/>
          </a:p>
        </p:txBody>
      </p:sp>
    </p:spTree>
    <p:extLst>
      <p:ext uri="{BB962C8B-B14F-4D97-AF65-F5344CB8AC3E}">
        <p14:creationId xmlns:p14="http://schemas.microsoft.com/office/powerpoint/2010/main" val="2892854808"/>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preserve="1" userDrawn="1">
  <p:cSld name="2 Comparisons">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6B253D75-D37B-26DE-1E24-3909A732E4F7}"/>
              </a:ext>
            </a:extLst>
          </p:cNvPr>
          <p:cNvSpPr>
            <a:spLocks noGrp="1"/>
          </p:cNvSpPr>
          <p:nvPr>
            <p:ph type="body" sz="quarter" idx="13"/>
          </p:nvPr>
        </p:nvSpPr>
        <p:spPr>
          <a:xfrm>
            <a:off x="1833979" y="296671"/>
            <a:ext cx="7877391" cy="718968"/>
          </a:xfrm>
        </p:spPr>
        <p:txBody>
          <a:bodyPr/>
          <a:lstStyle>
            <a:lvl1pPr marL="0" indent="0">
              <a:spcBef>
                <a:spcPts val="0"/>
              </a:spcBef>
              <a:buNone/>
              <a:defRPr sz="1595" b="1" spc="-18" baseline="0">
                <a:solidFill>
                  <a:schemeClr val="tx1"/>
                </a:solidFill>
              </a:defRPr>
            </a:lvl1pPr>
            <a:lvl2pPr marL="0" indent="0">
              <a:spcBef>
                <a:spcPts val="0"/>
              </a:spcBef>
              <a:buNone/>
              <a:defRPr sz="1595" spc="-18" baseline="0">
                <a:solidFill>
                  <a:schemeClr val="tx1"/>
                </a:solidFill>
              </a:defRPr>
            </a:lvl2pPr>
            <a:lvl3pPr marL="446494" indent="0">
              <a:buNone/>
              <a:defRPr>
                <a:solidFill>
                  <a:srgbClr val="FF0000"/>
                </a:solidFill>
              </a:defRPr>
            </a:lvl3pPr>
            <a:lvl4pPr marL="574063" indent="0">
              <a:buNone/>
              <a:defRPr>
                <a:solidFill>
                  <a:srgbClr val="FF0000"/>
                </a:solidFill>
              </a:defRPr>
            </a:lvl4pPr>
            <a:lvl5pPr marL="701633" indent="0">
              <a:buNone/>
              <a:defRPr>
                <a:solidFill>
                  <a:srgbClr val="FF0000"/>
                </a:solidFill>
              </a:defRPr>
            </a:lvl5pPr>
          </a:lstStyle>
          <a:p>
            <a:pPr lvl="0"/>
            <a:r>
              <a:rPr lang="en-US"/>
              <a:t>Click to edit Master text styles</a:t>
            </a:r>
          </a:p>
          <a:p>
            <a:pPr lvl="1"/>
            <a:r>
              <a:rPr lang="en-US"/>
              <a:t>Second level</a:t>
            </a:r>
          </a:p>
        </p:txBody>
      </p:sp>
      <p:sp>
        <p:nvSpPr>
          <p:cNvPr id="18" name="Text Placeholder 2">
            <a:extLst>
              <a:ext uri="{FF2B5EF4-FFF2-40B4-BE49-F238E27FC236}">
                <a16:creationId xmlns:a16="http://schemas.microsoft.com/office/drawing/2014/main" id="{136A61FA-F28E-64EE-D957-83795844E77A}"/>
              </a:ext>
            </a:extLst>
          </p:cNvPr>
          <p:cNvSpPr>
            <a:spLocks noGrp="1"/>
          </p:cNvSpPr>
          <p:nvPr>
            <p:ph type="body" sz="quarter" idx="24"/>
          </p:nvPr>
        </p:nvSpPr>
        <p:spPr>
          <a:xfrm>
            <a:off x="1833979" y="1688041"/>
            <a:ext cx="4144737" cy="4045674"/>
          </a:xfrm>
          <a:solidFill>
            <a:srgbClr val="ACF9E9"/>
          </a:solidFill>
        </p:spPr>
        <p:txBody>
          <a:bodyPr lIns="180000" tIns="144000" rIns="180000" bIns="144000"/>
          <a:lstStyle>
            <a:lvl1pPr>
              <a:spcBef>
                <a:spcPts val="0"/>
              </a:spcBef>
              <a:spcAft>
                <a:spcPts val="443"/>
              </a:spcAft>
              <a:defRPr sz="1152" b="1" spc="-18" baseline="0"/>
            </a:lvl1pPr>
            <a:lvl2pPr marL="127570" indent="-127570">
              <a:spcBef>
                <a:spcPts val="1063"/>
              </a:spcBef>
              <a:buFont typeface="Arial Nova" panose="020B0604020202020204" pitchFamily="34" charset="0"/>
              <a:buChar char="•"/>
              <a:defRPr sz="1152" spc="-18" baseline="0"/>
            </a:lvl2pPr>
            <a:lvl3pPr marL="0" indent="0">
              <a:spcBef>
                <a:spcPts val="1063"/>
              </a:spcBef>
              <a:buNone/>
              <a:defRPr sz="1152"/>
            </a:lvl3pPr>
            <a:lvl4pPr>
              <a:defRPr sz="974"/>
            </a:lvl4pPr>
            <a:lvl5pPr>
              <a:defRPr sz="974"/>
            </a:lvl5pPr>
          </a:lstStyle>
          <a:p>
            <a:pPr lvl="0"/>
            <a:r>
              <a:rPr lang="en-US"/>
              <a:t>Click to edit Master text styles</a:t>
            </a:r>
          </a:p>
          <a:p>
            <a:pPr lvl="1"/>
            <a:r>
              <a:rPr lang="en-US"/>
              <a:t>Second level</a:t>
            </a:r>
          </a:p>
          <a:p>
            <a:pPr lvl="2"/>
            <a:r>
              <a:rPr lang="en-US"/>
              <a:t>Third level</a:t>
            </a:r>
          </a:p>
        </p:txBody>
      </p:sp>
      <p:sp>
        <p:nvSpPr>
          <p:cNvPr id="19" name="Text Placeholder 2">
            <a:extLst>
              <a:ext uri="{FF2B5EF4-FFF2-40B4-BE49-F238E27FC236}">
                <a16:creationId xmlns:a16="http://schemas.microsoft.com/office/drawing/2014/main" id="{32E9A8A9-1128-5F53-A9D4-5DA6AE82878D}"/>
              </a:ext>
            </a:extLst>
          </p:cNvPr>
          <p:cNvSpPr>
            <a:spLocks noGrp="1"/>
          </p:cNvSpPr>
          <p:nvPr>
            <p:ph type="body" sz="quarter" idx="25"/>
          </p:nvPr>
        </p:nvSpPr>
        <p:spPr>
          <a:xfrm>
            <a:off x="6316259" y="1688041"/>
            <a:ext cx="4141923" cy="4045674"/>
          </a:xfrm>
          <a:solidFill>
            <a:schemeClr val="tx1"/>
          </a:solidFill>
        </p:spPr>
        <p:txBody>
          <a:bodyPr lIns="180000" tIns="144000" rIns="180000" bIns="144000"/>
          <a:lstStyle>
            <a:lvl1pPr>
              <a:spcBef>
                <a:spcPts val="0"/>
              </a:spcBef>
              <a:spcAft>
                <a:spcPts val="443"/>
              </a:spcAft>
              <a:defRPr sz="1152" b="1" spc="-18" baseline="0">
                <a:solidFill>
                  <a:schemeClr val="bg1"/>
                </a:solidFill>
              </a:defRPr>
            </a:lvl1pPr>
            <a:lvl2pPr marL="127570" indent="-127570">
              <a:spcBef>
                <a:spcPts val="1063"/>
              </a:spcBef>
              <a:buFont typeface="Arial Nova" panose="020B0604020202020204" pitchFamily="34" charset="0"/>
              <a:buChar char="•"/>
              <a:defRPr sz="1152" spc="-18" baseline="0">
                <a:solidFill>
                  <a:schemeClr val="bg1"/>
                </a:solidFill>
              </a:defRPr>
            </a:lvl2pPr>
            <a:lvl3pPr marL="0" indent="0">
              <a:spcBef>
                <a:spcPts val="1063"/>
              </a:spcBef>
              <a:buNone/>
              <a:defRPr sz="1152" spc="-18" baseline="0">
                <a:solidFill>
                  <a:schemeClr val="bg1"/>
                </a:solidFill>
              </a:defRPr>
            </a:lvl3pPr>
            <a:lvl4pPr>
              <a:defRPr sz="974"/>
            </a:lvl4pPr>
            <a:lvl5pPr>
              <a:defRPr sz="974"/>
            </a:lvl5pPr>
          </a:lstStyle>
          <a:p>
            <a:pPr lvl="0"/>
            <a:r>
              <a:rPr lang="en-US"/>
              <a:t>Click to edit Master text styles</a:t>
            </a:r>
          </a:p>
          <a:p>
            <a:pPr lvl="1"/>
            <a:r>
              <a:rPr lang="en-US"/>
              <a:t>Second level</a:t>
            </a:r>
          </a:p>
          <a:p>
            <a:pPr lvl="2"/>
            <a:r>
              <a:rPr lang="en-US"/>
              <a:t>Third level</a:t>
            </a:r>
          </a:p>
        </p:txBody>
      </p:sp>
      <p:sp>
        <p:nvSpPr>
          <p:cNvPr id="3" name="Date Placeholder 2">
            <a:extLst>
              <a:ext uri="{FF2B5EF4-FFF2-40B4-BE49-F238E27FC236}">
                <a16:creationId xmlns:a16="http://schemas.microsoft.com/office/drawing/2014/main" id="{31C90F81-0315-A4EC-6808-26EE41F61863}"/>
              </a:ext>
            </a:extLst>
          </p:cNvPr>
          <p:cNvSpPr>
            <a:spLocks noGrp="1"/>
          </p:cNvSpPr>
          <p:nvPr>
            <p:ph type="dt" sz="half" idx="27"/>
          </p:nvPr>
        </p:nvSpPr>
        <p:spPr/>
        <p:txBody>
          <a:bodyPr/>
          <a:lstStyle/>
          <a:p>
            <a:r>
              <a:rPr lang="en-US"/>
              <a:t>November 2022</a:t>
            </a:r>
            <a:endParaRPr lang="en-GB" dirty="0"/>
          </a:p>
        </p:txBody>
      </p:sp>
      <p:sp>
        <p:nvSpPr>
          <p:cNvPr id="7" name="Footer Placeholder 6">
            <a:extLst>
              <a:ext uri="{FF2B5EF4-FFF2-40B4-BE49-F238E27FC236}">
                <a16:creationId xmlns:a16="http://schemas.microsoft.com/office/drawing/2014/main" id="{EDE8AF43-5309-4BEA-383E-386E5B652D41}"/>
              </a:ext>
            </a:extLst>
          </p:cNvPr>
          <p:cNvSpPr>
            <a:spLocks noGrp="1"/>
          </p:cNvSpPr>
          <p:nvPr>
            <p:ph type="ftr" sz="quarter" idx="28"/>
          </p:nvPr>
        </p:nvSpPr>
        <p:spPr/>
        <p:txBody>
          <a:bodyPr/>
          <a:lstStyle/>
          <a:p>
            <a:r>
              <a:rPr lang="en-GB"/>
              <a:t>Document title</a:t>
            </a:r>
            <a:endParaRPr lang="en-GB" dirty="0"/>
          </a:p>
        </p:txBody>
      </p:sp>
      <p:sp>
        <p:nvSpPr>
          <p:cNvPr id="8" name="Slide Number Placeholder 7">
            <a:extLst>
              <a:ext uri="{FF2B5EF4-FFF2-40B4-BE49-F238E27FC236}">
                <a16:creationId xmlns:a16="http://schemas.microsoft.com/office/drawing/2014/main" id="{EC156DD5-20AB-65DF-C3B3-7AAAA33B648E}"/>
              </a:ext>
            </a:extLst>
          </p:cNvPr>
          <p:cNvSpPr>
            <a:spLocks noGrp="1"/>
          </p:cNvSpPr>
          <p:nvPr>
            <p:ph type="sldNum" sz="quarter" idx="29"/>
          </p:nvPr>
        </p:nvSpPr>
        <p:spPr/>
        <p:txBody>
          <a:bodyPr/>
          <a:lstStyle/>
          <a:p>
            <a:r>
              <a:rPr lang="en-GB"/>
              <a:t>Page </a:t>
            </a:r>
            <a:fld id="{12F85B76-E480-4901-BAB3-25AC276908A3}" type="slidenum">
              <a:rPr lang="en-GB" smtClean="0"/>
              <a:pPr/>
              <a:t>‹#›</a:t>
            </a:fld>
            <a:endParaRPr lang="en-GB" dirty="0"/>
          </a:p>
        </p:txBody>
      </p:sp>
    </p:spTree>
    <p:extLst>
      <p:ext uri="{BB962C8B-B14F-4D97-AF65-F5344CB8AC3E}">
        <p14:creationId xmlns:p14="http://schemas.microsoft.com/office/powerpoint/2010/main" val="962976854"/>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preserve="1" userDrawn="1">
  <p:cSld name="3 Comparisons">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6B253D75-D37B-26DE-1E24-3909A732E4F7}"/>
              </a:ext>
            </a:extLst>
          </p:cNvPr>
          <p:cNvSpPr>
            <a:spLocks noGrp="1"/>
          </p:cNvSpPr>
          <p:nvPr>
            <p:ph type="body" sz="quarter" idx="13"/>
          </p:nvPr>
        </p:nvSpPr>
        <p:spPr>
          <a:xfrm>
            <a:off x="1833979" y="296671"/>
            <a:ext cx="7877391" cy="718968"/>
          </a:xfrm>
        </p:spPr>
        <p:txBody>
          <a:bodyPr/>
          <a:lstStyle>
            <a:lvl1pPr marL="0" indent="0">
              <a:spcBef>
                <a:spcPts val="0"/>
              </a:spcBef>
              <a:buNone/>
              <a:defRPr sz="1595" b="1" spc="-18" baseline="0">
                <a:solidFill>
                  <a:schemeClr val="tx1"/>
                </a:solidFill>
              </a:defRPr>
            </a:lvl1pPr>
            <a:lvl2pPr marL="0" indent="0">
              <a:spcBef>
                <a:spcPts val="0"/>
              </a:spcBef>
              <a:buNone/>
              <a:defRPr sz="1595" spc="-18" baseline="0">
                <a:solidFill>
                  <a:schemeClr val="tx1"/>
                </a:solidFill>
              </a:defRPr>
            </a:lvl2pPr>
            <a:lvl3pPr marL="446494" indent="0">
              <a:buNone/>
              <a:defRPr>
                <a:solidFill>
                  <a:srgbClr val="FF0000"/>
                </a:solidFill>
              </a:defRPr>
            </a:lvl3pPr>
            <a:lvl4pPr marL="574063" indent="0">
              <a:buNone/>
              <a:defRPr>
                <a:solidFill>
                  <a:srgbClr val="FF0000"/>
                </a:solidFill>
              </a:defRPr>
            </a:lvl4pPr>
            <a:lvl5pPr marL="701633" indent="0">
              <a:buNone/>
              <a:defRPr>
                <a:solidFill>
                  <a:srgbClr val="FF0000"/>
                </a:solidFill>
              </a:defRPr>
            </a:lvl5pPr>
          </a:lstStyle>
          <a:p>
            <a:pPr lvl="0"/>
            <a:r>
              <a:rPr lang="en-US"/>
              <a:t>Click to edit Master text styles</a:t>
            </a:r>
          </a:p>
          <a:p>
            <a:pPr lvl="1"/>
            <a:r>
              <a:rPr lang="en-US"/>
              <a:t>Second level</a:t>
            </a:r>
          </a:p>
        </p:txBody>
      </p:sp>
      <p:sp>
        <p:nvSpPr>
          <p:cNvPr id="18" name="Text Placeholder 2">
            <a:extLst>
              <a:ext uri="{FF2B5EF4-FFF2-40B4-BE49-F238E27FC236}">
                <a16:creationId xmlns:a16="http://schemas.microsoft.com/office/drawing/2014/main" id="{136A61FA-F28E-64EE-D957-83795844E77A}"/>
              </a:ext>
            </a:extLst>
          </p:cNvPr>
          <p:cNvSpPr>
            <a:spLocks noGrp="1"/>
          </p:cNvSpPr>
          <p:nvPr>
            <p:ph type="body" sz="quarter" idx="24"/>
          </p:nvPr>
        </p:nvSpPr>
        <p:spPr>
          <a:xfrm>
            <a:off x="1833979" y="1688041"/>
            <a:ext cx="2650371" cy="4045674"/>
          </a:xfrm>
          <a:noFill/>
        </p:spPr>
        <p:txBody>
          <a:bodyPr lIns="180000" tIns="144000" rIns="180000" bIns="144000"/>
          <a:lstStyle>
            <a:lvl1pPr>
              <a:spcBef>
                <a:spcPts val="0"/>
              </a:spcBef>
              <a:spcAft>
                <a:spcPts val="443"/>
              </a:spcAft>
              <a:defRPr sz="1152" b="1" spc="-18" baseline="0"/>
            </a:lvl1pPr>
            <a:lvl2pPr marL="127570" indent="-127570">
              <a:spcBef>
                <a:spcPts val="1063"/>
              </a:spcBef>
              <a:buFont typeface="Arial Nova" panose="020B0604020202020204" pitchFamily="34" charset="0"/>
              <a:buChar char="•"/>
              <a:defRPr sz="1152" spc="-18" baseline="0"/>
            </a:lvl2pPr>
            <a:lvl3pPr marL="0" indent="0">
              <a:spcBef>
                <a:spcPts val="1063"/>
              </a:spcBef>
              <a:buNone/>
              <a:defRPr sz="1152"/>
            </a:lvl3pPr>
            <a:lvl4pPr marL="797310" indent="0">
              <a:buNone/>
              <a:defRPr sz="974"/>
            </a:lvl4pPr>
            <a:lvl5pPr>
              <a:defRPr sz="974"/>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9" name="Text Placeholder 2">
            <a:extLst>
              <a:ext uri="{FF2B5EF4-FFF2-40B4-BE49-F238E27FC236}">
                <a16:creationId xmlns:a16="http://schemas.microsoft.com/office/drawing/2014/main" id="{32E9A8A9-1128-5F53-A9D4-5DA6AE82878D}"/>
              </a:ext>
            </a:extLst>
          </p:cNvPr>
          <p:cNvSpPr>
            <a:spLocks noGrp="1"/>
          </p:cNvSpPr>
          <p:nvPr>
            <p:ph type="body" sz="quarter" idx="25"/>
          </p:nvPr>
        </p:nvSpPr>
        <p:spPr>
          <a:xfrm>
            <a:off x="4819190" y="1688041"/>
            <a:ext cx="2650371" cy="4045674"/>
          </a:xfrm>
          <a:noFill/>
        </p:spPr>
        <p:txBody>
          <a:bodyPr lIns="180000" tIns="144000" rIns="180000" bIns="144000"/>
          <a:lstStyle>
            <a:lvl1pPr>
              <a:spcBef>
                <a:spcPts val="0"/>
              </a:spcBef>
              <a:spcAft>
                <a:spcPts val="443"/>
              </a:spcAft>
              <a:defRPr sz="1152" b="1" spc="-18" baseline="0"/>
            </a:lvl1pPr>
            <a:lvl2pPr marL="127570" indent="-127570">
              <a:spcBef>
                <a:spcPts val="1063"/>
              </a:spcBef>
              <a:buFont typeface="Arial Nova" panose="020B0604020202020204" pitchFamily="34" charset="0"/>
              <a:buChar char="•"/>
              <a:defRPr sz="1152" spc="-18" baseline="0"/>
            </a:lvl2pPr>
            <a:lvl3pPr marL="0" indent="0">
              <a:spcBef>
                <a:spcPts val="1063"/>
              </a:spcBef>
              <a:buNone/>
              <a:defRPr sz="1152"/>
            </a:lvl3pPr>
            <a:lvl4pPr marL="797310" indent="0">
              <a:spcBef>
                <a:spcPts val="1063"/>
              </a:spcBef>
              <a:buNone/>
              <a:defRPr sz="974"/>
            </a:lvl4pPr>
            <a:lvl5pPr>
              <a:defRPr sz="974"/>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1" name="Text Placeholder 2">
            <a:extLst>
              <a:ext uri="{FF2B5EF4-FFF2-40B4-BE49-F238E27FC236}">
                <a16:creationId xmlns:a16="http://schemas.microsoft.com/office/drawing/2014/main" id="{C0A45BFE-4D20-781E-06C3-9C6E8D39BE00}"/>
              </a:ext>
            </a:extLst>
          </p:cNvPr>
          <p:cNvSpPr>
            <a:spLocks noGrp="1"/>
          </p:cNvSpPr>
          <p:nvPr>
            <p:ph type="body" sz="quarter" idx="26"/>
          </p:nvPr>
        </p:nvSpPr>
        <p:spPr>
          <a:xfrm>
            <a:off x="7804400" y="1688041"/>
            <a:ext cx="2650371" cy="4045674"/>
          </a:xfrm>
          <a:noFill/>
        </p:spPr>
        <p:txBody>
          <a:bodyPr lIns="180000" tIns="144000" rIns="180000" bIns="144000"/>
          <a:lstStyle>
            <a:lvl1pPr>
              <a:spcBef>
                <a:spcPts val="0"/>
              </a:spcBef>
              <a:spcAft>
                <a:spcPts val="443"/>
              </a:spcAft>
              <a:defRPr sz="1152" b="1" spc="-18" baseline="0"/>
            </a:lvl1pPr>
            <a:lvl2pPr marL="127570" indent="-127570">
              <a:spcBef>
                <a:spcPts val="1063"/>
              </a:spcBef>
              <a:buFont typeface="Arial Nova" panose="020B0604020202020204" pitchFamily="34" charset="0"/>
              <a:buChar char="•"/>
              <a:defRPr sz="1152" spc="-18" baseline="0"/>
            </a:lvl2pPr>
            <a:lvl3pPr marL="0" indent="0">
              <a:spcBef>
                <a:spcPts val="1063"/>
              </a:spcBef>
              <a:buNone/>
              <a:defRPr sz="1152" spc="-18" baseline="0"/>
            </a:lvl3pPr>
            <a:lvl4pPr marL="446494" indent="0">
              <a:buNone/>
              <a:defRPr sz="974"/>
            </a:lvl4pPr>
            <a:lvl5pPr>
              <a:defRPr sz="974"/>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Date Placeholder 2">
            <a:extLst>
              <a:ext uri="{FF2B5EF4-FFF2-40B4-BE49-F238E27FC236}">
                <a16:creationId xmlns:a16="http://schemas.microsoft.com/office/drawing/2014/main" id="{31C90F81-0315-A4EC-6808-26EE41F61863}"/>
              </a:ext>
            </a:extLst>
          </p:cNvPr>
          <p:cNvSpPr>
            <a:spLocks noGrp="1"/>
          </p:cNvSpPr>
          <p:nvPr>
            <p:ph type="dt" sz="half" idx="27"/>
          </p:nvPr>
        </p:nvSpPr>
        <p:spPr/>
        <p:txBody>
          <a:bodyPr/>
          <a:lstStyle/>
          <a:p>
            <a:r>
              <a:rPr lang="en-US"/>
              <a:t>November 2022</a:t>
            </a:r>
            <a:endParaRPr lang="en-GB" dirty="0"/>
          </a:p>
        </p:txBody>
      </p:sp>
      <p:sp>
        <p:nvSpPr>
          <p:cNvPr id="7" name="Footer Placeholder 6">
            <a:extLst>
              <a:ext uri="{FF2B5EF4-FFF2-40B4-BE49-F238E27FC236}">
                <a16:creationId xmlns:a16="http://schemas.microsoft.com/office/drawing/2014/main" id="{EDE8AF43-5309-4BEA-383E-386E5B652D41}"/>
              </a:ext>
            </a:extLst>
          </p:cNvPr>
          <p:cNvSpPr>
            <a:spLocks noGrp="1"/>
          </p:cNvSpPr>
          <p:nvPr>
            <p:ph type="ftr" sz="quarter" idx="28"/>
          </p:nvPr>
        </p:nvSpPr>
        <p:spPr/>
        <p:txBody>
          <a:bodyPr/>
          <a:lstStyle/>
          <a:p>
            <a:r>
              <a:rPr lang="en-GB"/>
              <a:t>Document title</a:t>
            </a:r>
            <a:endParaRPr lang="en-GB" dirty="0"/>
          </a:p>
        </p:txBody>
      </p:sp>
      <p:sp>
        <p:nvSpPr>
          <p:cNvPr id="8" name="Slide Number Placeholder 7">
            <a:extLst>
              <a:ext uri="{FF2B5EF4-FFF2-40B4-BE49-F238E27FC236}">
                <a16:creationId xmlns:a16="http://schemas.microsoft.com/office/drawing/2014/main" id="{EC156DD5-20AB-65DF-C3B3-7AAAA33B648E}"/>
              </a:ext>
            </a:extLst>
          </p:cNvPr>
          <p:cNvSpPr>
            <a:spLocks noGrp="1"/>
          </p:cNvSpPr>
          <p:nvPr>
            <p:ph type="sldNum" sz="quarter" idx="29"/>
          </p:nvPr>
        </p:nvSpPr>
        <p:spPr/>
        <p:txBody>
          <a:bodyPr/>
          <a:lstStyle/>
          <a:p>
            <a:r>
              <a:rPr lang="en-GB"/>
              <a:t>Page </a:t>
            </a:r>
            <a:fld id="{12F85B76-E480-4901-BAB3-25AC276908A3}" type="slidenum">
              <a:rPr lang="en-GB" smtClean="0"/>
              <a:pPr/>
              <a:t>‹#›</a:t>
            </a:fld>
            <a:endParaRPr lang="en-GB" dirty="0"/>
          </a:p>
        </p:txBody>
      </p:sp>
    </p:spTree>
    <p:extLst>
      <p:ext uri="{BB962C8B-B14F-4D97-AF65-F5344CB8AC3E}">
        <p14:creationId xmlns:p14="http://schemas.microsoft.com/office/powerpoint/2010/main" val="2191368745"/>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preserve="1" userDrawn="1">
  <p:cSld name="4 Points">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6B253D75-D37B-26DE-1E24-3909A732E4F7}"/>
              </a:ext>
            </a:extLst>
          </p:cNvPr>
          <p:cNvSpPr>
            <a:spLocks noGrp="1"/>
          </p:cNvSpPr>
          <p:nvPr>
            <p:ph type="body" sz="quarter" idx="13"/>
          </p:nvPr>
        </p:nvSpPr>
        <p:spPr>
          <a:xfrm>
            <a:off x="1833979" y="296671"/>
            <a:ext cx="7877391" cy="718968"/>
          </a:xfrm>
        </p:spPr>
        <p:txBody>
          <a:bodyPr/>
          <a:lstStyle>
            <a:lvl1pPr marL="0" indent="0">
              <a:spcBef>
                <a:spcPts val="0"/>
              </a:spcBef>
              <a:buNone/>
              <a:defRPr sz="1595" b="1" spc="-18" baseline="0">
                <a:solidFill>
                  <a:schemeClr val="tx1"/>
                </a:solidFill>
              </a:defRPr>
            </a:lvl1pPr>
            <a:lvl2pPr marL="0" indent="0">
              <a:spcBef>
                <a:spcPts val="0"/>
              </a:spcBef>
              <a:buNone/>
              <a:defRPr sz="1595" spc="-18" baseline="0">
                <a:solidFill>
                  <a:schemeClr val="tx1"/>
                </a:solidFill>
              </a:defRPr>
            </a:lvl2pPr>
            <a:lvl3pPr marL="446494" indent="0">
              <a:buNone/>
              <a:defRPr>
                <a:solidFill>
                  <a:srgbClr val="FF0000"/>
                </a:solidFill>
              </a:defRPr>
            </a:lvl3pPr>
            <a:lvl4pPr marL="574063" indent="0">
              <a:buNone/>
              <a:defRPr>
                <a:solidFill>
                  <a:srgbClr val="FF0000"/>
                </a:solidFill>
              </a:defRPr>
            </a:lvl4pPr>
            <a:lvl5pPr marL="701633" indent="0">
              <a:buNone/>
              <a:defRPr>
                <a:solidFill>
                  <a:srgbClr val="FF0000"/>
                </a:solidFill>
              </a:defRPr>
            </a:lvl5pPr>
          </a:lstStyle>
          <a:p>
            <a:pPr lvl="0"/>
            <a:r>
              <a:rPr lang="en-US"/>
              <a:t>Click to edit Master text styles</a:t>
            </a:r>
          </a:p>
          <a:p>
            <a:pPr lvl="1"/>
            <a:r>
              <a:rPr lang="en-US"/>
              <a:t>Second level</a:t>
            </a:r>
          </a:p>
        </p:txBody>
      </p:sp>
      <p:sp>
        <p:nvSpPr>
          <p:cNvPr id="18" name="Text Placeholder 2">
            <a:extLst>
              <a:ext uri="{FF2B5EF4-FFF2-40B4-BE49-F238E27FC236}">
                <a16:creationId xmlns:a16="http://schemas.microsoft.com/office/drawing/2014/main" id="{136A61FA-F28E-64EE-D957-83795844E77A}"/>
              </a:ext>
            </a:extLst>
          </p:cNvPr>
          <p:cNvSpPr>
            <a:spLocks noGrp="1"/>
          </p:cNvSpPr>
          <p:nvPr>
            <p:ph type="body" sz="quarter" idx="24"/>
          </p:nvPr>
        </p:nvSpPr>
        <p:spPr>
          <a:xfrm>
            <a:off x="1833979" y="1688041"/>
            <a:ext cx="1907246" cy="4045674"/>
          </a:xfrm>
          <a:solidFill>
            <a:schemeClr val="accent1"/>
          </a:solidFill>
        </p:spPr>
        <p:txBody>
          <a:bodyPr lIns="180000" tIns="144000" rIns="180000" bIns="144000"/>
          <a:lstStyle>
            <a:lvl1pPr>
              <a:spcBef>
                <a:spcPts val="0"/>
              </a:spcBef>
              <a:spcAft>
                <a:spcPts val="443"/>
              </a:spcAft>
              <a:defRPr sz="1152" b="1" spc="-18" baseline="0"/>
            </a:lvl1pPr>
            <a:lvl2pPr marL="127570" indent="-127570">
              <a:spcBef>
                <a:spcPts val="1063"/>
              </a:spcBef>
              <a:buFont typeface="Arial Nova" panose="020B0604020202020204" pitchFamily="34" charset="0"/>
              <a:buChar char="•"/>
              <a:defRPr sz="1152" spc="-18" baseline="0"/>
            </a:lvl2pPr>
            <a:lvl3pPr marL="0" indent="0">
              <a:spcBef>
                <a:spcPts val="1063"/>
              </a:spcBef>
              <a:buNone/>
              <a:defRPr sz="1152"/>
            </a:lvl3pPr>
            <a:lvl4pPr>
              <a:defRPr sz="974"/>
            </a:lvl4pPr>
            <a:lvl5pPr>
              <a:defRPr sz="974"/>
            </a:lvl5pPr>
          </a:lstStyle>
          <a:p>
            <a:pPr lvl="0"/>
            <a:r>
              <a:rPr lang="en-US"/>
              <a:t>Click to edit Master text styles</a:t>
            </a:r>
          </a:p>
          <a:p>
            <a:pPr lvl="1"/>
            <a:r>
              <a:rPr lang="en-US"/>
              <a:t>Second level</a:t>
            </a:r>
          </a:p>
          <a:p>
            <a:pPr lvl="2"/>
            <a:r>
              <a:rPr lang="en-US"/>
              <a:t>Third level</a:t>
            </a:r>
          </a:p>
        </p:txBody>
      </p:sp>
      <p:sp>
        <p:nvSpPr>
          <p:cNvPr id="9" name="Text Placeholder 2">
            <a:extLst>
              <a:ext uri="{FF2B5EF4-FFF2-40B4-BE49-F238E27FC236}">
                <a16:creationId xmlns:a16="http://schemas.microsoft.com/office/drawing/2014/main" id="{F8F977E2-D39C-7C4F-0B07-6D747438B8C4}"/>
              </a:ext>
            </a:extLst>
          </p:cNvPr>
          <p:cNvSpPr>
            <a:spLocks noGrp="1"/>
          </p:cNvSpPr>
          <p:nvPr>
            <p:ph type="body" sz="quarter" idx="27"/>
          </p:nvPr>
        </p:nvSpPr>
        <p:spPr>
          <a:xfrm>
            <a:off x="4071828" y="1688041"/>
            <a:ext cx="1907246" cy="4045674"/>
          </a:xfrm>
          <a:solidFill>
            <a:schemeClr val="accent1"/>
          </a:solidFill>
        </p:spPr>
        <p:txBody>
          <a:bodyPr lIns="180000" tIns="144000" rIns="180000" bIns="144000"/>
          <a:lstStyle>
            <a:lvl1pPr>
              <a:spcBef>
                <a:spcPts val="0"/>
              </a:spcBef>
              <a:spcAft>
                <a:spcPts val="443"/>
              </a:spcAft>
              <a:defRPr sz="1152" b="1" spc="-18" baseline="0"/>
            </a:lvl1pPr>
            <a:lvl2pPr marL="127570" indent="-127570">
              <a:spcBef>
                <a:spcPts val="1063"/>
              </a:spcBef>
              <a:buFont typeface="Arial Nova" panose="020B0604020202020204" pitchFamily="34" charset="0"/>
              <a:buChar char="•"/>
              <a:defRPr sz="1152" spc="-18" baseline="0"/>
            </a:lvl2pPr>
            <a:lvl3pPr marL="0" indent="0">
              <a:spcBef>
                <a:spcPts val="1063"/>
              </a:spcBef>
              <a:buNone/>
              <a:defRPr sz="1152"/>
            </a:lvl3pPr>
            <a:lvl4pPr>
              <a:defRPr sz="974"/>
            </a:lvl4pPr>
            <a:lvl5pPr>
              <a:defRPr sz="974"/>
            </a:lvl5pPr>
          </a:lstStyle>
          <a:p>
            <a:pPr lvl="0"/>
            <a:r>
              <a:rPr lang="en-US"/>
              <a:t>Click to edit Master text styles</a:t>
            </a:r>
          </a:p>
          <a:p>
            <a:pPr lvl="1"/>
            <a:r>
              <a:rPr lang="en-US"/>
              <a:t>Second level</a:t>
            </a:r>
          </a:p>
          <a:p>
            <a:pPr lvl="2"/>
            <a:r>
              <a:rPr lang="en-US"/>
              <a:t>Third level</a:t>
            </a:r>
          </a:p>
        </p:txBody>
      </p:sp>
      <p:sp>
        <p:nvSpPr>
          <p:cNvPr id="10" name="Text Placeholder 2">
            <a:extLst>
              <a:ext uri="{FF2B5EF4-FFF2-40B4-BE49-F238E27FC236}">
                <a16:creationId xmlns:a16="http://schemas.microsoft.com/office/drawing/2014/main" id="{828D74C6-5BE4-3553-3465-C04C1371CED4}"/>
              </a:ext>
            </a:extLst>
          </p:cNvPr>
          <p:cNvSpPr>
            <a:spLocks noGrp="1"/>
          </p:cNvSpPr>
          <p:nvPr>
            <p:ph type="body" sz="quarter" idx="28"/>
          </p:nvPr>
        </p:nvSpPr>
        <p:spPr>
          <a:xfrm>
            <a:off x="6311773" y="1688041"/>
            <a:ext cx="1907246" cy="4045674"/>
          </a:xfrm>
          <a:solidFill>
            <a:schemeClr val="accent1"/>
          </a:solidFill>
        </p:spPr>
        <p:txBody>
          <a:bodyPr lIns="180000" tIns="144000" rIns="180000" bIns="144000"/>
          <a:lstStyle>
            <a:lvl1pPr>
              <a:spcBef>
                <a:spcPts val="0"/>
              </a:spcBef>
              <a:spcAft>
                <a:spcPts val="443"/>
              </a:spcAft>
              <a:defRPr sz="1152" b="1" spc="-18" baseline="0"/>
            </a:lvl1pPr>
            <a:lvl2pPr marL="127570" indent="-127570">
              <a:spcBef>
                <a:spcPts val="1063"/>
              </a:spcBef>
              <a:buFont typeface="Arial Nova" panose="020B0604020202020204" pitchFamily="34" charset="0"/>
              <a:buChar char="•"/>
              <a:defRPr sz="1152" spc="-18" baseline="0"/>
            </a:lvl2pPr>
            <a:lvl3pPr marL="0" indent="0">
              <a:spcBef>
                <a:spcPts val="1063"/>
              </a:spcBef>
              <a:buNone/>
              <a:defRPr sz="1152"/>
            </a:lvl3pPr>
            <a:lvl4pPr>
              <a:defRPr sz="974"/>
            </a:lvl4pPr>
            <a:lvl5pPr>
              <a:defRPr sz="974"/>
            </a:lvl5pPr>
          </a:lstStyle>
          <a:p>
            <a:pPr lvl="0"/>
            <a:r>
              <a:rPr lang="en-US"/>
              <a:t>Click to edit Master text styles</a:t>
            </a:r>
          </a:p>
          <a:p>
            <a:pPr lvl="1"/>
            <a:r>
              <a:rPr lang="en-US"/>
              <a:t>Second level</a:t>
            </a:r>
          </a:p>
          <a:p>
            <a:pPr lvl="2"/>
            <a:r>
              <a:rPr lang="en-US"/>
              <a:t>Third level</a:t>
            </a:r>
          </a:p>
        </p:txBody>
      </p:sp>
      <p:sp>
        <p:nvSpPr>
          <p:cNvPr id="12" name="Text Placeholder 2">
            <a:extLst>
              <a:ext uri="{FF2B5EF4-FFF2-40B4-BE49-F238E27FC236}">
                <a16:creationId xmlns:a16="http://schemas.microsoft.com/office/drawing/2014/main" id="{EDC278F2-F0B4-7232-1C7C-68769ED352ED}"/>
              </a:ext>
            </a:extLst>
          </p:cNvPr>
          <p:cNvSpPr>
            <a:spLocks noGrp="1"/>
          </p:cNvSpPr>
          <p:nvPr>
            <p:ph type="body" sz="quarter" idx="29"/>
          </p:nvPr>
        </p:nvSpPr>
        <p:spPr>
          <a:xfrm>
            <a:off x="8547525" y="1688041"/>
            <a:ext cx="1907246" cy="4045674"/>
          </a:xfrm>
          <a:solidFill>
            <a:schemeClr val="accent1"/>
          </a:solidFill>
        </p:spPr>
        <p:txBody>
          <a:bodyPr lIns="180000" tIns="144000" rIns="180000" bIns="144000"/>
          <a:lstStyle>
            <a:lvl1pPr>
              <a:spcBef>
                <a:spcPts val="0"/>
              </a:spcBef>
              <a:spcAft>
                <a:spcPts val="443"/>
              </a:spcAft>
              <a:defRPr sz="1152" b="1" spc="-18" baseline="0"/>
            </a:lvl1pPr>
            <a:lvl2pPr marL="127570" indent="-127570">
              <a:spcBef>
                <a:spcPts val="1063"/>
              </a:spcBef>
              <a:buFont typeface="Arial Nova" panose="020B0604020202020204" pitchFamily="34" charset="0"/>
              <a:buChar char="•"/>
              <a:defRPr sz="1152" spc="-18" baseline="0"/>
            </a:lvl2pPr>
            <a:lvl3pPr marL="0" indent="0">
              <a:spcBef>
                <a:spcPts val="1063"/>
              </a:spcBef>
              <a:buNone/>
              <a:defRPr sz="1152"/>
            </a:lvl3pPr>
            <a:lvl4pPr>
              <a:defRPr sz="974"/>
            </a:lvl4pPr>
            <a:lvl5pPr>
              <a:defRPr sz="974"/>
            </a:lvl5pPr>
          </a:lstStyle>
          <a:p>
            <a:pPr lvl="0"/>
            <a:r>
              <a:rPr lang="en-US"/>
              <a:t>Click to edit Master text styles</a:t>
            </a:r>
          </a:p>
          <a:p>
            <a:pPr lvl="1"/>
            <a:r>
              <a:rPr lang="en-US"/>
              <a:t>Second level</a:t>
            </a:r>
          </a:p>
          <a:p>
            <a:pPr lvl="2"/>
            <a:r>
              <a:rPr lang="en-US"/>
              <a:t>Third level</a:t>
            </a:r>
          </a:p>
        </p:txBody>
      </p:sp>
      <p:sp>
        <p:nvSpPr>
          <p:cNvPr id="2" name="Date Placeholder 1">
            <a:extLst>
              <a:ext uri="{FF2B5EF4-FFF2-40B4-BE49-F238E27FC236}">
                <a16:creationId xmlns:a16="http://schemas.microsoft.com/office/drawing/2014/main" id="{BC8606E1-3FA3-1EFE-EB39-1FDC2C2DB7EA}"/>
              </a:ext>
            </a:extLst>
          </p:cNvPr>
          <p:cNvSpPr>
            <a:spLocks noGrp="1"/>
          </p:cNvSpPr>
          <p:nvPr>
            <p:ph type="dt" sz="half" idx="30"/>
          </p:nvPr>
        </p:nvSpPr>
        <p:spPr/>
        <p:txBody>
          <a:bodyPr/>
          <a:lstStyle/>
          <a:p>
            <a:r>
              <a:rPr lang="en-US"/>
              <a:t>November 2022</a:t>
            </a:r>
            <a:endParaRPr lang="en-GB" dirty="0"/>
          </a:p>
        </p:txBody>
      </p:sp>
      <p:sp>
        <p:nvSpPr>
          <p:cNvPr id="3" name="Footer Placeholder 2">
            <a:extLst>
              <a:ext uri="{FF2B5EF4-FFF2-40B4-BE49-F238E27FC236}">
                <a16:creationId xmlns:a16="http://schemas.microsoft.com/office/drawing/2014/main" id="{87E4B792-A34A-867F-6026-413C7DFA3DB1}"/>
              </a:ext>
            </a:extLst>
          </p:cNvPr>
          <p:cNvSpPr>
            <a:spLocks noGrp="1"/>
          </p:cNvSpPr>
          <p:nvPr>
            <p:ph type="ftr" sz="quarter" idx="31"/>
          </p:nvPr>
        </p:nvSpPr>
        <p:spPr/>
        <p:txBody>
          <a:bodyPr/>
          <a:lstStyle/>
          <a:p>
            <a:r>
              <a:rPr lang="en-GB"/>
              <a:t>Document title</a:t>
            </a:r>
            <a:endParaRPr lang="en-GB" dirty="0"/>
          </a:p>
        </p:txBody>
      </p:sp>
      <p:sp>
        <p:nvSpPr>
          <p:cNvPr id="7" name="Slide Number Placeholder 6">
            <a:extLst>
              <a:ext uri="{FF2B5EF4-FFF2-40B4-BE49-F238E27FC236}">
                <a16:creationId xmlns:a16="http://schemas.microsoft.com/office/drawing/2014/main" id="{E6B6584E-1159-A3D7-CC40-801298301581}"/>
              </a:ext>
            </a:extLst>
          </p:cNvPr>
          <p:cNvSpPr>
            <a:spLocks noGrp="1"/>
          </p:cNvSpPr>
          <p:nvPr>
            <p:ph type="sldNum" sz="quarter" idx="32"/>
          </p:nvPr>
        </p:nvSpPr>
        <p:spPr/>
        <p:txBody>
          <a:bodyPr/>
          <a:lstStyle/>
          <a:p>
            <a:r>
              <a:rPr lang="en-GB"/>
              <a:t>Page </a:t>
            </a:r>
            <a:fld id="{12F85B76-E480-4901-BAB3-25AC276908A3}" type="slidenum">
              <a:rPr lang="en-GB" smtClean="0"/>
              <a:pPr/>
              <a:t>‹#›</a:t>
            </a:fld>
            <a:endParaRPr lang="en-GB" dirty="0"/>
          </a:p>
        </p:txBody>
      </p:sp>
    </p:spTree>
    <p:extLst>
      <p:ext uri="{BB962C8B-B14F-4D97-AF65-F5344CB8AC3E}">
        <p14:creationId xmlns:p14="http://schemas.microsoft.com/office/powerpoint/2010/main" val="2951342537"/>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preserve="1" userDrawn="1">
  <p:cSld name="Testimonials">
    <p:bg>
      <p:bgPr>
        <a:solidFill>
          <a:schemeClr val="accent1"/>
        </a:solidFill>
        <a:effectLst/>
      </p:bgPr>
    </p:bg>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6B253D75-D37B-26DE-1E24-3909A732E4F7}"/>
              </a:ext>
            </a:extLst>
          </p:cNvPr>
          <p:cNvSpPr>
            <a:spLocks noGrp="1"/>
          </p:cNvSpPr>
          <p:nvPr>
            <p:ph type="body" sz="quarter" idx="13"/>
          </p:nvPr>
        </p:nvSpPr>
        <p:spPr>
          <a:xfrm>
            <a:off x="1833979" y="296671"/>
            <a:ext cx="7877391" cy="718968"/>
          </a:xfrm>
        </p:spPr>
        <p:txBody>
          <a:bodyPr/>
          <a:lstStyle>
            <a:lvl1pPr marL="0" indent="0">
              <a:spcBef>
                <a:spcPts val="0"/>
              </a:spcBef>
              <a:buNone/>
              <a:defRPr sz="1595" b="1" spc="-18" baseline="0">
                <a:solidFill>
                  <a:schemeClr val="tx1"/>
                </a:solidFill>
              </a:defRPr>
            </a:lvl1pPr>
            <a:lvl2pPr marL="0" indent="0">
              <a:spcBef>
                <a:spcPts val="0"/>
              </a:spcBef>
              <a:buNone/>
              <a:defRPr sz="1595" spc="-18" baseline="0">
                <a:solidFill>
                  <a:schemeClr val="tx1"/>
                </a:solidFill>
              </a:defRPr>
            </a:lvl2pPr>
            <a:lvl3pPr marL="446494" indent="0">
              <a:buNone/>
              <a:defRPr>
                <a:solidFill>
                  <a:srgbClr val="FF0000"/>
                </a:solidFill>
              </a:defRPr>
            </a:lvl3pPr>
            <a:lvl4pPr marL="574063" indent="0">
              <a:buNone/>
              <a:defRPr>
                <a:solidFill>
                  <a:srgbClr val="FF0000"/>
                </a:solidFill>
              </a:defRPr>
            </a:lvl4pPr>
            <a:lvl5pPr marL="701633" indent="0">
              <a:buNone/>
              <a:defRPr>
                <a:solidFill>
                  <a:srgbClr val="FF0000"/>
                </a:solidFill>
              </a:defRPr>
            </a:lvl5pPr>
          </a:lstStyle>
          <a:p>
            <a:pPr lvl="0"/>
            <a:r>
              <a:rPr lang="en-US"/>
              <a:t>Click to edit Master text styles</a:t>
            </a:r>
          </a:p>
          <a:p>
            <a:pPr lvl="1"/>
            <a:r>
              <a:rPr lang="en-US"/>
              <a:t>Second level</a:t>
            </a:r>
          </a:p>
        </p:txBody>
      </p:sp>
      <p:sp>
        <p:nvSpPr>
          <p:cNvPr id="18" name="Text Placeholder 2">
            <a:extLst>
              <a:ext uri="{FF2B5EF4-FFF2-40B4-BE49-F238E27FC236}">
                <a16:creationId xmlns:a16="http://schemas.microsoft.com/office/drawing/2014/main" id="{136A61FA-F28E-64EE-D957-83795844E77A}"/>
              </a:ext>
            </a:extLst>
          </p:cNvPr>
          <p:cNvSpPr>
            <a:spLocks noGrp="1"/>
          </p:cNvSpPr>
          <p:nvPr>
            <p:ph type="body" sz="quarter" idx="24"/>
          </p:nvPr>
        </p:nvSpPr>
        <p:spPr>
          <a:xfrm>
            <a:off x="1833979" y="1656389"/>
            <a:ext cx="1907246" cy="4077326"/>
          </a:xfrm>
          <a:noFill/>
        </p:spPr>
        <p:txBody>
          <a:bodyPr lIns="0" tIns="0" rIns="0" bIns="0"/>
          <a:lstStyle>
            <a:lvl1pPr>
              <a:spcBef>
                <a:spcPts val="0"/>
              </a:spcBef>
              <a:spcAft>
                <a:spcPts val="0"/>
              </a:spcAft>
              <a:defRPr sz="1152" b="0" spc="-18" baseline="0"/>
            </a:lvl1pPr>
            <a:lvl2pPr marL="0" indent="0">
              <a:spcBef>
                <a:spcPts val="1595"/>
              </a:spcBef>
              <a:buFont typeface="Arial Nova" panose="020B0604020202020204" pitchFamily="34" charset="0"/>
              <a:buNone/>
              <a:defRPr sz="1152" b="1" spc="-18" baseline="0">
                <a:latin typeface="+mn-lt"/>
              </a:defRPr>
            </a:lvl2pPr>
            <a:lvl3pPr marL="0" indent="0">
              <a:spcBef>
                <a:spcPts val="1063"/>
              </a:spcBef>
              <a:buNone/>
              <a:defRPr sz="1152"/>
            </a:lvl3pPr>
            <a:lvl4pPr>
              <a:defRPr sz="974"/>
            </a:lvl4pPr>
            <a:lvl5pPr>
              <a:defRPr sz="974"/>
            </a:lvl5pPr>
          </a:lstStyle>
          <a:p>
            <a:pPr lvl="0"/>
            <a:r>
              <a:rPr lang="en-US"/>
              <a:t>Click to edit Master text styles</a:t>
            </a:r>
          </a:p>
          <a:p>
            <a:pPr lvl="1"/>
            <a:r>
              <a:rPr lang="en-US"/>
              <a:t>Second level</a:t>
            </a:r>
          </a:p>
        </p:txBody>
      </p:sp>
      <p:sp>
        <p:nvSpPr>
          <p:cNvPr id="13" name="Text Placeholder 2">
            <a:extLst>
              <a:ext uri="{FF2B5EF4-FFF2-40B4-BE49-F238E27FC236}">
                <a16:creationId xmlns:a16="http://schemas.microsoft.com/office/drawing/2014/main" id="{8F68D36E-4789-3BA9-81F8-368F318AA1E2}"/>
              </a:ext>
            </a:extLst>
          </p:cNvPr>
          <p:cNvSpPr>
            <a:spLocks noGrp="1"/>
          </p:cNvSpPr>
          <p:nvPr>
            <p:ph type="body" sz="quarter" idx="30"/>
          </p:nvPr>
        </p:nvSpPr>
        <p:spPr>
          <a:xfrm>
            <a:off x="4071828" y="1656389"/>
            <a:ext cx="1907246" cy="4077326"/>
          </a:xfrm>
          <a:noFill/>
        </p:spPr>
        <p:txBody>
          <a:bodyPr lIns="0" tIns="0" rIns="0" bIns="0"/>
          <a:lstStyle>
            <a:lvl1pPr>
              <a:spcBef>
                <a:spcPts val="0"/>
              </a:spcBef>
              <a:spcAft>
                <a:spcPts val="0"/>
              </a:spcAft>
              <a:defRPr sz="1152" b="0" spc="-18" baseline="0"/>
            </a:lvl1pPr>
            <a:lvl2pPr marL="0" indent="0">
              <a:spcBef>
                <a:spcPts val="1595"/>
              </a:spcBef>
              <a:buFont typeface="Arial Nova" panose="020B0604020202020204" pitchFamily="34" charset="0"/>
              <a:buNone/>
              <a:defRPr sz="1152" b="1" spc="-18" baseline="0">
                <a:latin typeface="+mn-lt"/>
              </a:defRPr>
            </a:lvl2pPr>
            <a:lvl3pPr marL="0" indent="0">
              <a:spcBef>
                <a:spcPts val="1063"/>
              </a:spcBef>
              <a:buNone/>
              <a:defRPr sz="1152"/>
            </a:lvl3pPr>
            <a:lvl4pPr>
              <a:defRPr sz="974"/>
            </a:lvl4pPr>
            <a:lvl5pPr>
              <a:defRPr sz="974"/>
            </a:lvl5pPr>
          </a:lstStyle>
          <a:p>
            <a:pPr lvl="0"/>
            <a:r>
              <a:rPr lang="en-US"/>
              <a:t>Click to edit Master text styles</a:t>
            </a:r>
          </a:p>
          <a:p>
            <a:pPr lvl="1"/>
            <a:r>
              <a:rPr lang="en-US"/>
              <a:t>Second level</a:t>
            </a:r>
          </a:p>
        </p:txBody>
      </p:sp>
      <p:sp>
        <p:nvSpPr>
          <p:cNvPr id="14" name="Text Placeholder 2">
            <a:extLst>
              <a:ext uri="{FF2B5EF4-FFF2-40B4-BE49-F238E27FC236}">
                <a16:creationId xmlns:a16="http://schemas.microsoft.com/office/drawing/2014/main" id="{B8914162-9F7A-E429-4123-0EC497B1E059}"/>
              </a:ext>
            </a:extLst>
          </p:cNvPr>
          <p:cNvSpPr>
            <a:spLocks noGrp="1"/>
          </p:cNvSpPr>
          <p:nvPr>
            <p:ph type="body" sz="quarter" idx="31"/>
          </p:nvPr>
        </p:nvSpPr>
        <p:spPr>
          <a:xfrm>
            <a:off x="6311773" y="1656389"/>
            <a:ext cx="1907246" cy="4077326"/>
          </a:xfrm>
          <a:noFill/>
        </p:spPr>
        <p:txBody>
          <a:bodyPr lIns="0" tIns="0" rIns="0" bIns="0"/>
          <a:lstStyle>
            <a:lvl1pPr>
              <a:spcBef>
                <a:spcPts val="0"/>
              </a:spcBef>
              <a:spcAft>
                <a:spcPts val="0"/>
              </a:spcAft>
              <a:defRPr sz="1152" b="0" spc="-18" baseline="0"/>
            </a:lvl1pPr>
            <a:lvl2pPr marL="0" indent="0">
              <a:spcBef>
                <a:spcPts val="1595"/>
              </a:spcBef>
              <a:buFont typeface="Arial Nova" panose="020B0604020202020204" pitchFamily="34" charset="0"/>
              <a:buNone/>
              <a:defRPr sz="1152" b="1" spc="-18" baseline="0">
                <a:latin typeface="+mn-lt"/>
              </a:defRPr>
            </a:lvl2pPr>
            <a:lvl3pPr marL="0" indent="0">
              <a:spcBef>
                <a:spcPts val="1063"/>
              </a:spcBef>
              <a:buNone/>
              <a:defRPr sz="1152"/>
            </a:lvl3pPr>
            <a:lvl4pPr>
              <a:defRPr sz="974"/>
            </a:lvl4pPr>
            <a:lvl5pPr>
              <a:defRPr sz="974"/>
            </a:lvl5pPr>
          </a:lstStyle>
          <a:p>
            <a:pPr lvl="0"/>
            <a:r>
              <a:rPr lang="en-US"/>
              <a:t>Click to edit Master text styles</a:t>
            </a:r>
          </a:p>
          <a:p>
            <a:pPr lvl="1"/>
            <a:r>
              <a:rPr lang="en-US"/>
              <a:t>Second level</a:t>
            </a:r>
          </a:p>
        </p:txBody>
      </p:sp>
      <p:sp>
        <p:nvSpPr>
          <p:cNvPr id="15" name="Text Placeholder 2">
            <a:extLst>
              <a:ext uri="{FF2B5EF4-FFF2-40B4-BE49-F238E27FC236}">
                <a16:creationId xmlns:a16="http://schemas.microsoft.com/office/drawing/2014/main" id="{4694734E-BF1F-5305-36DA-1FCFA026F3D6}"/>
              </a:ext>
            </a:extLst>
          </p:cNvPr>
          <p:cNvSpPr>
            <a:spLocks noGrp="1"/>
          </p:cNvSpPr>
          <p:nvPr>
            <p:ph type="body" sz="quarter" idx="32"/>
          </p:nvPr>
        </p:nvSpPr>
        <p:spPr>
          <a:xfrm>
            <a:off x="8547525" y="1656389"/>
            <a:ext cx="1907246" cy="4077326"/>
          </a:xfrm>
          <a:noFill/>
        </p:spPr>
        <p:txBody>
          <a:bodyPr lIns="0" tIns="0" rIns="0" bIns="0"/>
          <a:lstStyle>
            <a:lvl1pPr>
              <a:spcBef>
                <a:spcPts val="0"/>
              </a:spcBef>
              <a:spcAft>
                <a:spcPts val="0"/>
              </a:spcAft>
              <a:defRPr sz="1152" b="0" spc="-18" baseline="0"/>
            </a:lvl1pPr>
            <a:lvl2pPr marL="0" indent="0">
              <a:spcBef>
                <a:spcPts val="1595"/>
              </a:spcBef>
              <a:buFont typeface="Arial Nova" panose="020B0604020202020204" pitchFamily="34" charset="0"/>
              <a:buNone/>
              <a:defRPr sz="1152" b="1" spc="-18" baseline="0">
                <a:latin typeface="+mn-lt"/>
              </a:defRPr>
            </a:lvl2pPr>
            <a:lvl3pPr marL="0" indent="0">
              <a:spcBef>
                <a:spcPts val="1063"/>
              </a:spcBef>
              <a:buNone/>
              <a:defRPr sz="1152"/>
            </a:lvl3pPr>
            <a:lvl4pPr>
              <a:defRPr sz="974"/>
            </a:lvl4pPr>
            <a:lvl5pPr>
              <a:defRPr sz="974"/>
            </a:lvl5pPr>
          </a:lstStyle>
          <a:p>
            <a:pPr lvl="0"/>
            <a:r>
              <a:rPr lang="en-US"/>
              <a:t>Click to edit Master text styles</a:t>
            </a:r>
          </a:p>
          <a:p>
            <a:pPr lvl="1"/>
            <a:r>
              <a:rPr lang="en-US"/>
              <a:t>Second level</a:t>
            </a:r>
          </a:p>
        </p:txBody>
      </p:sp>
      <p:sp>
        <p:nvSpPr>
          <p:cNvPr id="2" name="Date Placeholder 1">
            <a:extLst>
              <a:ext uri="{FF2B5EF4-FFF2-40B4-BE49-F238E27FC236}">
                <a16:creationId xmlns:a16="http://schemas.microsoft.com/office/drawing/2014/main" id="{4093F4F1-8DE0-9675-8FE8-22284070F704}"/>
              </a:ext>
            </a:extLst>
          </p:cNvPr>
          <p:cNvSpPr>
            <a:spLocks noGrp="1"/>
          </p:cNvSpPr>
          <p:nvPr>
            <p:ph type="dt" sz="half" idx="33"/>
          </p:nvPr>
        </p:nvSpPr>
        <p:spPr/>
        <p:txBody>
          <a:bodyPr/>
          <a:lstStyle/>
          <a:p>
            <a:r>
              <a:rPr lang="en-US"/>
              <a:t>November 2022</a:t>
            </a:r>
            <a:endParaRPr lang="en-GB" dirty="0"/>
          </a:p>
        </p:txBody>
      </p:sp>
      <p:sp>
        <p:nvSpPr>
          <p:cNvPr id="3" name="Footer Placeholder 2">
            <a:extLst>
              <a:ext uri="{FF2B5EF4-FFF2-40B4-BE49-F238E27FC236}">
                <a16:creationId xmlns:a16="http://schemas.microsoft.com/office/drawing/2014/main" id="{F884A802-3A33-7886-B575-F2699F3A01E7}"/>
              </a:ext>
            </a:extLst>
          </p:cNvPr>
          <p:cNvSpPr>
            <a:spLocks noGrp="1"/>
          </p:cNvSpPr>
          <p:nvPr>
            <p:ph type="ftr" sz="quarter" idx="34"/>
          </p:nvPr>
        </p:nvSpPr>
        <p:spPr/>
        <p:txBody>
          <a:bodyPr/>
          <a:lstStyle/>
          <a:p>
            <a:r>
              <a:rPr lang="en-GB"/>
              <a:t>Document title</a:t>
            </a:r>
            <a:endParaRPr lang="en-GB" dirty="0"/>
          </a:p>
        </p:txBody>
      </p:sp>
      <p:sp>
        <p:nvSpPr>
          <p:cNvPr id="7" name="Slide Number Placeholder 6">
            <a:extLst>
              <a:ext uri="{FF2B5EF4-FFF2-40B4-BE49-F238E27FC236}">
                <a16:creationId xmlns:a16="http://schemas.microsoft.com/office/drawing/2014/main" id="{FE8294F2-20FD-64CD-F8C9-D70C89A45F8E}"/>
              </a:ext>
            </a:extLst>
          </p:cNvPr>
          <p:cNvSpPr>
            <a:spLocks noGrp="1"/>
          </p:cNvSpPr>
          <p:nvPr>
            <p:ph type="sldNum" sz="quarter" idx="35"/>
          </p:nvPr>
        </p:nvSpPr>
        <p:spPr/>
        <p:txBody>
          <a:bodyPr/>
          <a:lstStyle/>
          <a:p>
            <a:r>
              <a:rPr lang="en-GB"/>
              <a:t>Page </a:t>
            </a:r>
            <a:fld id="{12F85B76-E480-4901-BAB3-25AC276908A3}" type="slidenum">
              <a:rPr lang="en-GB" smtClean="0"/>
              <a:pPr/>
              <a:t>‹#›</a:t>
            </a:fld>
            <a:endParaRPr lang="en-GB" dirty="0"/>
          </a:p>
        </p:txBody>
      </p:sp>
    </p:spTree>
    <p:extLst>
      <p:ext uri="{BB962C8B-B14F-4D97-AF65-F5344CB8AC3E}">
        <p14:creationId xmlns:p14="http://schemas.microsoft.com/office/powerpoint/2010/main" val="367250760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Opening slide">
    <p:spTree>
      <p:nvGrpSpPr>
        <p:cNvPr id="1" name=""/>
        <p:cNvGrpSpPr/>
        <p:nvPr/>
      </p:nvGrpSpPr>
      <p:grpSpPr>
        <a:xfrm>
          <a:off x="0" y="0"/>
          <a:ext cx="0" cy="0"/>
          <a:chOff x="0" y="0"/>
          <a:chExt cx="0" cy="0"/>
        </a:xfrm>
      </p:grpSpPr>
      <p:sp>
        <p:nvSpPr>
          <p:cNvPr id="25" name="Rectangle 24"/>
          <p:cNvSpPr/>
          <p:nvPr userDrawn="1"/>
        </p:nvSpPr>
        <p:spPr bwMode="auto">
          <a:xfrm>
            <a:off x="-394" y="0"/>
            <a:ext cx="10801350" cy="6076950"/>
          </a:xfrm>
          <a:prstGeom prst="rect">
            <a:avLst/>
          </a:prstGeom>
          <a:solidFill>
            <a:schemeClr val="tx2"/>
          </a:solidFill>
          <a:ln w="9525" cap="flat" cmpd="sng" algn="ctr">
            <a:noFill/>
            <a:prstDash val="solid"/>
            <a:round/>
            <a:headEnd type="none" w="med" len="med"/>
            <a:tailEnd type="none" w="med" len="med"/>
          </a:ln>
          <a:effectLst/>
        </p:spPr>
        <p:txBody>
          <a:bodyPr vert="horz" wrap="square" lIns="107967" tIns="53983" rIns="107967" bIns="53983" numCol="1" rtlCol="0" anchor="t" anchorCtr="0" compatLnSpc="1">
            <a:prstTxWarp prst="textNoShape">
              <a:avLst/>
            </a:prstTxWarp>
          </a:bodyPr>
          <a:lstStyle/>
          <a:p>
            <a:pPr defTabSz="1079676"/>
            <a:endParaRPr lang="en-GB" dirty="0"/>
          </a:p>
        </p:txBody>
      </p:sp>
      <p:sp>
        <p:nvSpPr>
          <p:cNvPr id="26" name="Title"/>
          <p:cNvSpPr>
            <a:spLocks noGrp="1" noChangeArrowheads="1"/>
          </p:cNvSpPr>
          <p:nvPr>
            <p:ph type="ctrTitle" hasCustomPrompt="1"/>
          </p:nvPr>
        </p:nvSpPr>
        <p:spPr>
          <a:xfrm>
            <a:off x="2598932" y="1484271"/>
            <a:ext cx="7053033" cy="2274284"/>
          </a:xfrm>
        </p:spPr>
        <p:txBody>
          <a:bodyPr/>
          <a:lstStyle>
            <a:lvl1pPr>
              <a:defRPr sz="4000" baseline="0">
                <a:solidFill>
                  <a:schemeClr val="bg1"/>
                </a:solidFill>
                <a:latin typeface="+mn-lt"/>
              </a:defRPr>
            </a:lvl1pPr>
          </a:lstStyle>
          <a:p>
            <a:r>
              <a:rPr lang="en-US" dirty="0"/>
              <a:t>Keep your title short </a:t>
            </a:r>
            <a:br>
              <a:rPr lang="en-US" dirty="0"/>
            </a:br>
            <a:r>
              <a:rPr lang="en-US" dirty="0"/>
              <a:t>and concise,</a:t>
            </a:r>
            <a:br>
              <a:rPr lang="en-US" dirty="0"/>
            </a:br>
            <a:r>
              <a:rPr lang="en-US" dirty="0"/>
              <a:t>maximum 3 lines</a:t>
            </a:r>
            <a:endParaRPr lang="en-GB" dirty="0"/>
          </a:p>
        </p:txBody>
      </p:sp>
      <p:sp>
        <p:nvSpPr>
          <p:cNvPr id="28" name="Text Placeholder 4"/>
          <p:cNvSpPr>
            <a:spLocks noGrp="1"/>
          </p:cNvSpPr>
          <p:nvPr>
            <p:ph type="body" sz="quarter" idx="12" hasCustomPrompt="1"/>
          </p:nvPr>
        </p:nvSpPr>
        <p:spPr>
          <a:xfrm>
            <a:off x="2592363" y="4898441"/>
            <a:ext cx="2666587" cy="406035"/>
          </a:xfrm>
        </p:spPr>
        <p:txBody>
          <a:bodyPr/>
          <a:lstStyle>
            <a:lvl1pPr>
              <a:defRPr sz="1200" b="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Date Month (written), Year</a:t>
            </a:r>
            <a:endParaRPr lang="en-GB" dirty="0"/>
          </a:p>
        </p:txBody>
      </p:sp>
      <p:sp>
        <p:nvSpPr>
          <p:cNvPr id="30" name="Text Placeholder 4"/>
          <p:cNvSpPr>
            <a:spLocks noGrp="1"/>
          </p:cNvSpPr>
          <p:nvPr>
            <p:ph type="body" sz="quarter" idx="13" hasCustomPrompt="1"/>
          </p:nvPr>
        </p:nvSpPr>
        <p:spPr>
          <a:xfrm>
            <a:off x="2592364" y="3818321"/>
            <a:ext cx="7059050" cy="622059"/>
          </a:xfrm>
        </p:spPr>
        <p:txBody>
          <a:bodyPr/>
          <a:lstStyle>
            <a:lvl1pPr>
              <a:defRPr sz="1800" b="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a:t>
            </a:r>
            <a:endParaRPr lang="en-GB" dirty="0"/>
          </a:p>
        </p:txBody>
      </p:sp>
      <p:grpSp>
        <p:nvGrpSpPr>
          <p:cNvPr id="7" name="Group 6"/>
          <p:cNvGrpSpPr/>
          <p:nvPr userDrawn="1"/>
        </p:nvGrpSpPr>
        <p:grpSpPr>
          <a:xfrm>
            <a:off x="953403" y="1382291"/>
            <a:ext cx="1027123" cy="1028938"/>
            <a:chOff x="1230313" y="1433513"/>
            <a:chExt cx="898525" cy="900113"/>
          </a:xfrm>
        </p:grpSpPr>
        <p:sp>
          <p:nvSpPr>
            <p:cNvPr id="8" name="Freeform 7"/>
            <p:cNvSpPr>
              <a:spLocks noEditPoints="1"/>
            </p:cNvSpPr>
            <p:nvPr userDrawn="1"/>
          </p:nvSpPr>
          <p:spPr bwMode="auto">
            <a:xfrm>
              <a:off x="1230313" y="1433513"/>
              <a:ext cx="898525" cy="900113"/>
            </a:xfrm>
            <a:custGeom>
              <a:avLst/>
              <a:gdLst>
                <a:gd name="T0" fmla="*/ 198 w 566"/>
                <a:gd name="T1" fmla="*/ 14 h 567"/>
                <a:gd name="T2" fmla="*/ 103 w 566"/>
                <a:gd name="T3" fmla="*/ 66 h 567"/>
                <a:gd name="T4" fmla="*/ 34 w 566"/>
                <a:gd name="T5" fmla="*/ 149 h 567"/>
                <a:gd name="T6" fmla="*/ 2 w 566"/>
                <a:gd name="T7" fmla="*/ 255 h 567"/>
                <a:gd name="T8" fmla="*/ 9 w 566"/>
                <a:gd name="T9" fmla="*/ 354 h 567"/>
                <a:gd name="T10" fmla="*/ 57 w 566"/>
                <a:gd name="T11" fmla="*/ 453 h 567"/>
                <a:gd name="T12" fmla="*/ 136 w 566"/>
                <a:gd name="T13" fmla="*/ 526 h 567"/>
                <a:gd name="T14" fmla="*/ 240 w 566"/>
                <a:gd name="T15" fmla="*/ 563 h 567"/>
                <a:gd name="T16" fmla="*/ 341 w 566"/>
                <a:gd name="T17" fmla="*/ 561 h 567"/>
                <a:gd name="T18" fmla="*/ 442 w 566"/>
                <a:gd name="T19" fmla="*/ 518 h 567"/>
                <a:gd name="T20" fmla="*/ 518 w 566"/>
                <a:gd name="T21" fmla="*/ 442 h 567"/>
                <a:gd name="T22" fmla="*/ 561 w 566"/>
                <a:gd name="T23" fmla="*/ 341 h 567"/>
                <a:gd name="T24" fmla="*/ 563 w 566"/>
                <a:gd name="T25" fmla="*/ 240 h 567"/>
                <a:gd name="T26" fmla="*/ 526 w 566"/>
                <a:gd name="T27" fmla="*/ 137 h 567"/>
                <a:gd name="T28" fmla="*/ 454 w 566"/>
                <a:gd name="T29" fmla="*/ 57 h 567"/>
                <a:gd name="T30" fmla="*/ 356 w 566"/>
                <a:gd name="T31" fmla="*/ 10 h 567"/>
                <a:gd name="T32" fmla="*/ 95 w 566"/>
                <a:gd name="T33" fmla="*/ 90 h 567"/>
                <a:gd name="T34" fmla="*/ 248 w 566"/>
                <a:gd name="T35" fmla="*/ 16 h 567"/>
                <a:gd name="T36" fmla="*/ 206 w 566"/>
                <a:gd name="T37" fmla="*/ 55 h 567"/>
                <a:gd name="T38" fmla="*/ 94 w 566"/>
                <a:gd name="T39" fmla="*/ 92 h 567"/>
                <a:gd name="T40" fmla="*/ 247 w 566"/>
                <a:gd name="T41" fmla="*/ 36 h 567"/>
                <a:gd name="T42" fmla="*/ 192 w 566"/>
                <a:gd name="T43" fmla="*/ 92 h 567"/>
                <a:gd name="T44" fmla="*/ 337 w 566"/>
                <a:gd name="T45" fmla="*/ 50 h 567"/>
                <a:gd name="T46" fmla="*/ 290 w 566"/>
                <a:gd name="T47" fmla="*/ 92 h 567"/>
                <a:gd name="T48" fmla="*/ 319 w 566"/>
                <a:gd name="T49" fmla="*/ 19 h 567"/>
                <a:gd name="T50" fmla="*/ 382 w 566"/>
                <a:gd name="T51" fmla="*/ 32 h 567"/>
                <a:gd name="T52" fmla="*/ 473 w 566"/>
                <a:gd name="T53" fmla="*/ 92 h 567"/>
                <a:gd name="T54" fmla="*/ 166 w 566"/>
                <a:gd name="T55" fmla="*/ 107 h 567"/>
                <a:gd name="T56" fmla="*/ 32 w 566"/>
                <a:gd name="T57" fmla="*/ 186 h 567"/>
                <a:gd name="T58" fmla="*/ 81 w 566"/>
                <a:gd name="T59" fmla="*/ 106 h 567"/>
                <a:gd name="T60" fmla="*/ 278 w 566"/>
                <a:gd name="T61" fmla="*/ 186 h 567"/>
                <a:gd name="T62" fmla="*/ 183 w 566"/>
                <a:gd name="T63" fmla="*/ 106 h 567"/>
                <a:gd name="T64" fmla="*/ 384 w 566"/>
                <a:gd name="T65" fmla="*/ 106 h 567"/>
                <a:gd name="T66" fmla="*/ 417 w 566"/>
                <a:gd name="T67" fmla="*/ 186 h 567"/>
                <a:gd name="T68" fmla="*/ 486 w 566"/>
                <a:gd name="T69" fmla="*/ 105 h 567"/>
                <a:gd name="T70" fmla="*/ 535 w 566"/>
                <a:gd name="T71" fmla="*/ 186 h 567"/>
                <a:gd name="T72" fmla="*/ 411 w 566"/>
                <a:gd name="T73" fmla="*/ 126 h 567"/>
                <a:gd name="T74" fmla="*/ 540 w 566"/>
                <a:gd name="T75" fmla="*/ 199 h 567"/>
                <a:gd name="T76" fmla="*/ 552 w 566"/>
                <a:gd name="T77" fmla="*/ 305 h 567"/>
                <a:gd name="T78" fmla="*/ 27 w 566"/>
                <a:gd name="T79" fmla="*/ 368 h 567"/>
                <a:gd name="T80" fmla="*/ 14 w 566"/>
                <a:gd name="T81" fmla="*/ 284 h 567"/>
                <a:gd name="T82" fmla="*/ 540 w 566"/>
                <a:gd name="T83" fmla="*/ 199 h 567"/>
                <a:gd name="T84" fmla="*/ 156 w 566"/>
                <a:gd name="T85" fmla="*/ 441 h 567"/>
                <a:gd name="T86" fmla="*/ 81 w 566"/>
                <a:gd name="T87" fmla="*/ 461 h 567"/>
                <a:gd name="T88" fmla="*/ 32 w 566"/>
                <a:gd name="T89" fmla="*/ 381 h 567"/>
                <a:gd name="T90" fmla="*/ 183 w 566"/>
                <a:gd name="T91" fmla="*/ 461 h 567"/>
                <a:gd name="T92" fmla="*/ 149 w 566"/>
                <a:gd name="T93" fmla="*/ 381 h 567"/>
                <a:gd name="T94" fmla="*/ 412 w 566"/>
                <a:gd name="T95" fmla="*/ 402 h 567"/>
                <a:gd name="T96" fmla="*/ 290 w 566"/>
                <a:gd name="T97" fmla="*/ 461 h 567"/>
                <a:gd name="T98" fmla="*/ 534 w 566"/>
                <a:gd name="T99" fmla="*/ 382 h 567"/>
                <a:gd name="T100" fmla="*/ 400 w 566"/>
                <a:gd name="T101" fmla="*/ 461 h 567"/>
                <a:gd name="T102" fmla="*/ 431 w 566"/>
                <a:gd name="T103" fmla="*/ 381 h 567"/>
                <a:gd name="T104" fmla="*/ 176 w 566"/>
                <a:gd name="T105" fmla="*/ 475 h 567"/>
                <a:gd name="T106" fmla="*/ 253 w 566"/>
                <a:gd name="T107" fmla="*/ 551 h 567"/>
                <a:gd name="T108" fmla="*/ 146 w 566"/>
                <a:gd name="T109" fmla="*/ 515 h 567"/>
                <a:gd name="T110" fmla="*/ 176 w 566"/>
                <a:gd name="T111" fmla="*/ 475 h 567"/>
                <a:gd name="T112" fmla="*/ 230 w 566"/>
                <a:gd name="T113" fmla="*/ 516 h 567"/>
                <a:gd name="T114" fmla="*/ 278 w 566"/>
                <a:gd name="T115" fmla="*/ 475 h 567"/>
                <a:gd name="T116" fmla="*/ 320 w 566"/>
                <a:gd name="T117" fmla="*/ 531 h 567"/>
                <a:gd name="T118" fmla="*/ 374 w 566"/>
                <a:gd name="T119" fmla="*/ 475 h 567"/>
                <a:gd name="T120" fmla="*/ 401 w 566"/>
                <a:gd name="T121" fmla="*/ 525 h 567"/>
                <a:gd name="T122" fmla="*/ 319 w 566"/>
                <a:gd name="T123" fmla="*/ 547 h 567"/>
                <a:gd name="T124" fmla="*/ 391 w 566"/>
                <a:gd name="T125" fmla="*/ 475 h 5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66" h="567">
                  <a:moveTo>
                    <a:pt x="282" y="0"/>
                  </a:moveTo>
                  <a:lnTo>
                    <a:pt x="282" y="0"/>
                  </a:lnTo>
                  <a:lnTo>
                    <a:pt x="268" y="1"/>
                  </a:lnTo>
                  <a:lnTo>
                    <a:pt x="252" y="2"/>
                  </a:lnTo>
                  <a:lnTo>
                    <a:pt x="238" y="4"/>
                  </a:lnTo>
                  <a:lnTo>
                    <a:pt x="225" y="7"/>
                  </a:lnTo>
                  <a:lnTo>
                    <a:pt x="211" y="10"/>
                  </a:lnTo>
                  <a:lnTo>
                    <a:pt x="198" y="14"/>
                  </a:lnTo>
                  <a:lnTo>
                    <a:pt x="185" y="18"/>
                  </a:lnTo>
                  <a:lnTo>
                    <a:pt x="172" y="23"/>
                  </a:lnTo>
                  <a:lnTo>
                    <a:pt x="159" y="29"/>
                  </a:lnTo>
                  <a:lnTo>
                    <a:pt x="147" y="35"/>
                  </a:lnTo>
                  <a:lnTo>
                    <a:pt x="136" y="42"/>
                  </a:lnTo>
                  <a:lnTo>
                    <a:pt x="124" y="49"/>
                  </a:lnTo>
                  <a:lnTo>
                    <a:pt x="113" y="57"/>
                  </a:lnTo>
                  <a:lnTo>
                    <a:pt x="103" y="66"/>
                  </a:lnTo>
                  <a:lnTo>
                    <a:pt x="92" y="75"/>
                  </a:lnTo>
                  <a:lnTo>
                    <a:pt x="83" y="84"/>
                  </a:lnTo>
                  <a:lnTo>
                    <a:pt x="73" y="94"/>
                  </a:lnTo>
                  <a:lnTo>
                    <a:pt x="65" y="104"/>
                  </a:lnTo>
                  <a:lnTo>
                    <a:pt x="56" y="115"/>
                  </a:lnTo>
                  <a:lnTo>
                    <a:pt x="48" y="126"/>
                  </a:lnTo>
                  <a:lnTo>
                    <a:pt x="41" y="137"/>
                  </a:lnTo>
                  <a:lnTo>
                    <a:pt x="34" y="149"/>
                  </a:lnTo>
                  <a:lnTo>
                    <a:pt x="28" y="161"/>
                  </a:lnTo>
                  <a:lnTo>
                    <a:pt x="22" y="174"/>
                  </a:lnTo>
                  <a:lnTo>
                    <a:pt x="17" y="186"/>
                  </a:lnTo>
                  <a:lnTo>
                    <a:pt x="13" y="199"/>
                  </a:lnTo>
                  <a:lnTo>
                    <a:pt x="9" y="213"/>
                  </a:lnTo>
                  <a:lnTo>
                    <a:pt x="6" y="226"/>
                  </a:lnTo>
                  <a:lnTo>
                    <a:pt x="4" y="240"/>
                  </a:lnTo>
                  <a:lnTo>
                    <a:pt x="2" y="255"/>
                  </a:lnTo>
                  <a:lnTo>
                    <a:pt x="1" y="270"/>
                  </a:lnTo>
                  <a:lnTo>
                    <a:pt x="0" y="284"/>
                  </a:lnTo>
                  <a:lnTo>
                    <a:pt x="0" y="284"/>
                  </a:lnTo>
                  <a:lnTo>
                    <a:pt x="1" y="298"/>
                  </a:lnTo>
                  <a:lnTo>
                    <a:pt x="2" y="313"/>
                  </a:lnTo>
                  <a:lnTo>
                    <a:pt x="4" y="327"/>
                  </a:lnTo>
                  <a:lnTo>
                    <a:pt x="6" y="341"/>
                  </a:lnTo>
                  <a:lnTo>
                    <a:pt x="9" y="354"/>
                  </a:lnTo>
                  <a:lnTo>
                    <a:pt x="13" y="368"/>
                  </a:lnTo>
                  <a:lnTo>
                    <a:pt x="18" y="381"/>
                  </a:lnTo>
                  <a:lnTo>
                    <a:pt x="23" y="394"/>
                  </a:lnTo>
                  <a:lnTo>
                    <a:pt x="28" y="406"/>
                  </a:lnTo>
                  <a:lnTo>
                    <a:pt x="34" y="418"/>
                  </a:lnTo>
                  <a:lnTo>
                    <a:pt x="41" y="430"/>
                  </a:lnTo>
                  <a:lnTo>
                    <a:pt x="49" y="442"/>
                  </a:lnTo>
                  <a:lnTo>
                    <a:pt x="57" y="453"/>
                  </a:lnTo>
                  <a:lnTo>
                    <a:pt x="65" y="464"/>
                  </a:lnTo>
                  <a:lnTo>
                    <a:pt x="74" y="474"/>
                  </a:lnTo>
                  <a:lnTo>
                    <a:pt x="83" y="484"/>
                  </a:lnTo>
                  <a:lnTo>
                    <a:pt x="93" y="493"/>
                  </a:lnTo>
                  <a:lnTo>
                    <a:pt x="103" y="502"/>
                  </a:lnTo>
                  <a:lnTo>
                    <a:pt x="114" y="510"/>
                  </a:lnTo>
                  <a:lnTo>
                    <a:pt x="125" y="518"/>
                  </a:lnTo>
                  <a:lnTo>
                    <a:pt x="136" y="526"/>
                  </a:lnTo>
                  <a:lnTo>
                    <a:pt x="148" y="532"/>
                  </a:lnTo>
                  <a:lnTo>
                    <a:pt x="160" y="539"/>
                  </a:lnTo>
                  <a:lnTo>
                    <a:pt x="173" y="544"/>
                  </a:lnTo>
                  <a:lnTo>
                    <a:pt x="186" y="549"/>
                  </a:lnTo>
                  <a:lnTo>
                    <a:pt x="199" y="554"/>
                  </a:lnTo>
                  <a:lnTo>
                    <a:pt x="212" y="558"/>
                  </a:lnTo>
                  <a:lnTo>
                    <a:pt x="226" y="561"/>
                  </a:lnTo>
                  <a:lnTo>
                    <a:pt x="240" y="563"/>
                  </a:lnTo>
                  <a:lnTo>
                    <a:pt x="254" y="565"/>
                  </a:lnTo>
                  <a:lnTo>
                    <a:pt x="269" y="566"/>
                  </a:lnTo>
                  <a:lnTo>
                    <a:pt x="284" y="567"/>
                  </a:lnTo>
                  <a:lnTo>
                    <a:pt x="284" y="567"/>
                  </a:lnTo>
                  <a:lnTo>
                    <a:pt x="298" y="566"/>
                  </a:lnTo>
                  <a:lnTo>
                    <a:pt x="313" y="565"/>
                  </a:lnTo>
                  <a:lnTo>
                    <a:pt x="327" y="563"/>
                  </a:lnTo>
                  <a:lnTo>
                    <a:pt x="341" y="561"/>
                  </a:lnTo>
                  <a:lnTo>
                    <a:pt x="354" y="558"/>
                  </a:lnTo>
                  <a:lnTo>
                    <a:pt x="368" y="554"/>
                  </a:lnTo>
                  <a:lnTo>
                    <a:pt x="381" y="549"/>
                  </a:lnTo>
                  <a:lnTo>
                    <a:pt x="394" y="544"/>
                  </a:lnTo>
                  <a:lnTo>
                    <a:pt x="406" y="539"/>
                  </a:lnTo>
                  <a:lnTo>
                    <a:pt x="418" y="532"/>
                  </a:lnTo>
                  <a:lnTo>
                    <a:pt x="430" y="526"/>
                  </a:lnTo>
                  <a:lnTo>
                    <a:pt x="442" y="518"/>
                  </a:lnTo>
                  <a:lnTo>
                    <a:pt x="453" y="510"/>
                  </a:lnTo>
                  <a:lnTo>
                    <a:pt x="463" y="502"/>
                  </a:lnTo>
                  <a:lnTo>
                    <a:pt x="474" y="493"/>
                  </a:lnTo>
                  <a:lnTo>
                    <a:pt x="484" y="484"/>
                  </a:lnTo>
                  <a:lnTo>
                    <a:pt x="493" y="474"/>
                  </a:lnTo>
                  <a:lnTo>
                    <a:pt x="502" y="464"/>
                  </a:lnTo>
                  <a:lnTo>
                    <a:pt x="510" y="453"/>
                  </a:lnTo>
                  <a:lnTo>
                    <a:pt x="518" y="442"/>
                  </a:lnTo>
                  <a:lnTo>
                    <a:pt x="525" y="430"/>
                  </a:lnTo>
                  <a:lnTo>
                    <a:pt x="532" y="418"/>
                  </a:lnTo>
                  <a:lnTo>
                    <a:pt x="538" y="406"/>
                  </a:lnTo>
                  <a:lnTo>
                    <a:pt x="544" y="394"/>
                  </a:lnTo>
                  <a:lnTo>
                    <a:pt x="549" y="381"/>
                  </a:lnTo>
                  <a:lnTo>
                    <a:pt x="554" y="368"/>
                  </a:lnTo>
                  <a:lnTo>
                    <a:pt x="557" y="354"/>
                  </a:lnTo>
                  <a:lnTo>
                    <a:pt x="561" y="341"/>
                  </a:lnTo>
                  <a:lnTo>
                    <a:pt x="563" y="327"/>
                  </a:lnTo>
                  <a:lnTo>
                    <a:pt x="565" y="313"/>
                  </a:lnTo>
                  <a:lnTo>
                    <a:pt x="566" y="298"/>
                  </a:lnTo>
                  <a:lnTo>
                    <a:pt x="566" y="284"/>
                  </a:lnTo>
                  <a:lnTo>
                    <a:pt x="566" y="284"/>
                  </a:lnTo>
                  <a:lnTo>
                    <a:pt x="566" y="270"/>
                  </a:lnTo>
                  <a:lnTo>
                    <a:pt x="565" y="255"/>
                  </a:lnTo>
                  <a:lnTo>
                    <a:pt x="563" y="240"/>
                  </a:lnTo>
                  <a:lnTo>
                    <a:pt x="561" y="226"/>
                  </a:lnTo>
                  <a:lnTo>
                    <a:pt x="558" y="213"/>
                  </a:lnTo>
                  <a:lnTo>
                    <a:pt x="554" y="199"/>
                  </a:lnTo>
                  <a:lnTo>
                    <a:pt x="549" y="186"/>
                  </a:lnTo>
                  <a:lnTo>
                    <a:pt x="544" y="174"/>
                  </a:lnTo>
                  <a:lnTo>
                    <a:pt x="539" y="161"/>
                  </a:lnTo>
                  <a:lnTo>
                    <a:pt x="532" y="149"/>
                  </a:lnTo>
                  <a:lnTo>
                    <a:pt x="526" y="137"/>
                  </a:lnTo>
                  <a:lnTo>
                    <a:pt x="518" y="126"/>
                  </a:lnTo>
                  <a:lnTo>
                    <a:pt x="511" y="115"/>
                  </a:lnTo>
                  <a:lnTo>
                    <a:pt x="502" y="104"/>
                  </a:lnTo>
                  <a:lnTo>
                    <a:pt x="493" y="94"/>
                  </a:lnTo>
                  <a:lnTo>
                    <a:pt x="484" y="84"/>
                  </a:lnTo>
                  <a:lnTo>
                    <a:pt x="474" y="75"/>
                  </a:lnTo>
                  <a:lnTo>
                    <a:pt x="464" y="66"/>
                  </a:lnTo>
                  <a:lnTo>
                    <a:pt x="454" y="57"/>
                  </a:lnTo>
                  <a:lnTo>
                    <a:pt x="443" y="49"/>
                  </a:lnTo>
                  <a:lnTo>
                    <a:pt x="431" y="42"/>
                  </a:lnTo>
                  <a:lnTo>
                    <a:pt x="419" y="35"/>
                  </a:lnTo>
                  <a:lnTo>
                    <a:pt x="407" y="29"/>
                  </a:lnTo>
                  <a:lnTo>
                    <a:pt x="395" y="23"/>
                  </a:lnTo>
                  <a:lnTo>
                    <a:pt x="382" y="18"/>
                  </a:lnTo>
                  <a:lnTo>
                    <a:pt x="369" y="14"/>
                  </a:lnTo>
                  <a:lnTo>
                    <a:pt x="356" y="10"/>
                  </a:lnTo>
                  <a:lnTo>
                    <a:pt x="342" y="7"/>
                  </a:lnTo>
                  <a:lnTo>
                    <a:pt x="328" y="4"/>
                  </a:lnTo>
                  <a:lnTo>
                    <a:pt x="314" y="2"/>
                  </a:lnTo>
                  <a:lnTo>
                    <a:pt x="300" y="1"/>
                  </a:lnTo>
                  <a:lnTo>
                    <a:pt x="286" y="0"/>
                  </a:lnTo>
                  <a:lnTo>
                    <a:pt x="282" y="0"/>
                  </a:lnTo>
                  <a:close/>
                  <a:moveTo>
                    <a:pt x="95" y="90"/>
                  </a:moveTo>
                  <a:lnTo>
                    <a:pt x="95" y="90"/>
                  </a:lnTo>
                  <a:lnTo>
                    <a:pt x="111" y="76"/>
                  </a:lnTo>
                  <a:lnTo>
                    <a:pt x="128" y="63"/>
                  </a:lnTo>
                  <a:lnTo>
                    <a:pt x="147" y="51"/>
                  </a:lnTo>
                  <a:lnTo>
                    <a:pt x="166" y="41"/>
                  </a:lnTo>
                  <a:lnTo>
                    <a:pt x="185" y="32"/>
                  </a:lnTo>
                  <a:lnTo>
                    <a:pt x="206" y="25"/>
                  </a:lnTo>
                  <a:lnTo>
                    <a:pt x="226" y="20"/>
                  </a:lnTo>
                  <a:lnTo>
                    <a:pt x="248" y="16"/>
                  </a:lnTo>
                  <a:lnTo>
                    <a:pt x="248" y="16"/>
                  </a:lnTo>
                  <a:lnTo>
                    <a:pt x="254" y="15"/>
                  </a:lnTo>
                  <a:lnTo>
                    <a:pt x="254" y="15"/>
                  </a:lnTo>
                  <a:lnTo>
                    <a:pt x="247" y="19"/>
                  </a:lnTo>
                  <a:lnTo>
                    <a:pt x="247" y="19"/>
                  </a:lnTo>
                  <a:lnTo>
                    <a:pt x="233" y="30"/>
                  </a:lnTo>
                  <a:lnTo>
                    <a:pt x="215" y="46"/>
                  </a:lnTo>
                  <a:lnTo>
                    <a:pt x="206" y="55"/>
                  </a:lnTo>
                  <a:lnTo>
                    <a:pt x="196" y="66"/>
                  </a:lnTo>
                  <a:lnTo>
                    <a:pt x="186" y="78"/>
                  </a:lnTo>
                  <a:lnTo>
                    <a:pt x="176" y="92"/>
                  </a:lnTo>
                  <a:lnTo>
                    <a:pt x="176" y="92"/>
                  </a:lnTo>
                  <a:lnTo>
                    <a:pt x="176" y="92"/>
                  </a:lnTo>
                  <a:lnTo>
                    <a:pt x="176" y="92"/>
                  </a:lnTo>
                  <a:lnTo>
                    <a:pt x="94" y="92"/>
                  </a:lnTo>
                  <a:lnTo>
                    <a:pt x="94" y="92"/>
                  </a:lnTo>
                  <a:lnTo>
                    <a:pt x="95" y="90"/>
                  </a:lnTo>
                  <a:lnTo>
                    <a:pt x="95" y="90"/>
                  </a:lnTo>
                  <a:close/>
                  <a:moveTo>
                    <a:pt x="194" y="90"/>
                  </a:moveTo>
                  <a:lnTo>
                    <a:pt x="194" y="90"/>
                  </a:lnTo>
                  <a:lnTo>
                    <a:pt x="203" y="79"/>
                  </a:lnTo>
                  <a:lnTo>
                    <a:pt x="212" y="69"/>
                  </a:lnTo>
                  <a:lnTo>
                    <a:pt x="230" y="50"/>
                  </a:lnTo>
                  <a:lnTo>
                    <a:pt x="247" y="36"/>
                  </a:lnTo>
                  <a:lnTo>
                    <a:pt x="262" y="25"/>
                  </a:lnTo>
                  <a:lnTo>
                    <a:pt x="262" y="25"/>
                  </a:lnTo>
                  <a:lnTo>
                    <a:pt x="278" y="15"/>
                  </a:lnTo>
                  <a:lnTo>
                    <a:pt x="278" y="15"/>
                  </a:lnTo>
                  <a:lnTo>
                    <a:pt x="278" y="92"/>
                  </a:lnTo>
                  <a:lnTo>
                    <a:pt x="278" y="92"/>
                  </a:lnTo>
                  <a:lnTo>
                    <a:pt x="192" y="92"/>
                  </a:lnTo>
                  <a:lnTo>
                    <a:pt x="192" y="92"/>
                  </a:lnTo>
                  <a:lnTo>
                    <a:pt x="194" y="90"/>
                  </a:lnTo>
                  <a:lnTo>
                    <a:pt x="194" y="90"/>
                  </a:lnTo>
                  <a:close/>
                  <a:moveTo>
                    <a:pt x="290" y="15"/>
                  </a:moveTo>
                  <a:lnTo>
                    <a:pt x="290" y="15"/>
                  </a:lnTo>
                  <a:lnTo>
                    <a:pt x="305" y="25"/>
                  </a:lnTo>
                  <a:lnTo>
                    <a:pt x="305" y="25"/>
                  </a:lnTo>
                  <a:lnTo>
                    <a:pt x="320" y="36"/>
                  </a:lnTo>
                  <a:lnTo>
                    <a:pt x="337" y="50"/>
                  </a:lnTo>
                  <a:lnTo>
                    <a:pt x="355" y="69"/>
                  </a:lnTo>
                  <a:lnTo>
                    <a:pt x="364" y="79"/>
                  </a:lnTo>
                  <a:lnTo>
                    <a:pt x="373" y="90"/>
                  </a:lnTo>
                  <a:lnTo>
                    <a:pt x="373" y="90"/>
                  </a:lnTo>
                  <a:lnTo>
                    <a:pt x="374" y="92"/>
                  </a:lnTo>
                  <a:lnTo>
                    <a:pt x="374" y="92"/>
                  </a:lnTo>
                  <a:lnTo>
                    <a:pt x="290" y="92"/>
                  </a:lnTo>
                  <a:lnTo>
                    <a:pt x="290" y="92"/>
                  </a:lnTo>
                  <a:lnTo>
                    <a:pt x="290" y="15"/>
                  </a:lnTo>
                  <a:lnTo>
                    <a:pt x="290" y="15"/>
                  </a:lnTo>
                  <a:close/>
                  <a:moveTo>
                    <a:pt x="391" y="92"/>
                  </a:moveTo>
                  <a:lnTo>
                    <a:pt x="391" y="92"/>
                  </a:lnTo>
                  <a:lnTo>
                    <a:pt x="376" y="72"/>
                  </a:lnTo>
                  <a:lnTo>
                    <a:pt x="359" y="53"/>
                  </a:lnTo>
                  <a:lnTo>
                    <a:pt x="340" y="35"/>
                  </a:lnTo>
                  <a:lnTo>
                    <a:pt x="319" y="19"/>
                  </a:lnTo>
                  <a:lnTo>
                    <a:pt x="319" y="19"/>
                  </a:lnTo>
                  <a:lnTo>
                    <a:pt x="314" y="16"/>
                  </a:lnTo>
                  <a:lnTo>
                    <a:pt x="314" y="16"/>
                  </a:lnTo>
                  <a:lnTo>
                    <a:pt x="320" y="16"/>
                  </a:lnTo>
                  <a:lnTo>
                    <a:pt x="320" y="16"/>
                  </a:lnTo>
                  <a:lnTo>
                    <a:pt x="341" y="20"/>
                  </a:lnTo>
                  <a:lnTo>
                    <a:pt x="362" y="25"/>
                  </a:lnTo>
                  <a:lnTo>
                    <a:pt x="382" y="32"/>
                  </a:lnTo>
                  <a:lnTo>
                    <a:pt x="402" y="41"/>
                  </a:lnTo>
                  <a:lnTo>
                    <a:pt x="420" y="51"/>
                  </a:lnTo>
                  <a:lnTo>
                    <a:pt x="438" y="63"/>
                  </a:lnTo>
                  <a:lnTo>
                    <a:pt x="455" y="76"/>
                  </a:lnTo>
                  <a:lnTo>
                    <a:pt x="471" y="90"/>
                  </a:lnTo>
                  <a:lnTo>
                    <a:pt x="471" y="90"/>
                  </a:lnTo>
                  <a:lnTo>
                    <a:pt x="473" y="92"/>
                  </a:lnTo>
                  <a:lnTo>
                    <a:pt x="473" y="92"/>
                  </a:lnTo>
                  <a:lnTo>
                    <a:pt x="391" y="92"/>
                  </a:lnTo>
                  <a:lnTo>
                    <a:pt x="391" y="92"/>
                  </a:lnTo>
                  <a:lnTo>
                    <a:pt x="391" y="92"/>
                  </a:lnTo>
                  <a:lnTo>
                    <a:pt x="391" y="92"/>
                  </a:lnTo>
                  <a:close/>
                  <a:moveTo>
                    <a:pt x="167" y="105"/>
                  </a:moveTo>
                  <a:lnTo>
                    <a:pt x="167" y="105"/>
                  </a:lnTo>
                  <a:lnTo>
                    <a:pt x="166" y="107"/>
                  </a:lnTo>
                  <a:lnTo>
                    <a:pt x="166" y="107"/>
                  </a:lnTo>
                  <a:lnTo>
                    <a:pt x="156" y="126"/>
                  </a:lnTo>
                  <a:lnTo>
                    <a:pt x="148" y="145"/>
                  </a:lnTo>
                  <a:lnTo>
                    <a:pt x="141" y="165"/>
                  </a:lnTo>
                  <a:lnTo>
                    <a:pt x="136" y="185"/>
                  </a:lnTo>
                  <a:lnTo>
                    <a:pt x="136" y="185"/>
                  </a:lnTo>
                  <a:lnTo>
                    <a:pt x="136" y="186"/>
                  </a:lnTo>
                  <a:lnTo>
                    <a:pt x="136" y="186"/>
                  </a:lnTo>
                  <a:lnTo>
                    <a:pt x="32" y="186"/>
                  </a:lnTo>
                  <a:lnTo>
                    <a:pt x="32" y="186"/>
                  </a:lnTo>
                  <a:lnTo>
                    <a:pt x="33" y="185"/>
                  </a:lnTo>
                  <a:lnTo>
                    <a:pt x="33" y="185"/>
                  </a:lnTo>
                  <a:lnTo>
                    <a:pt x="42" y="163"/>
                  </a:lnTo>
                  <a:lnTo>
                    <a:pt x="53" y="143"/>
                  </a:lnTo>
                  <a:lnTo>
                    <a:pt x="66" y="124"/>
                  </a:lnTo>
                  <a:lnTo>
                    <a:pt x="81" y="106"/>
                  </a:lnTo>
                  <a:lnTo>
                    <a:pt x="81" y="106"/>
                  </a:lnTo>
                  <a:lnTo>
                    <a:pt x="81" y="105"/>
                  </a:lnTo>
                  <a:lnTo>
                    <a:pt x="81" y="105"/>
                  </a:lnTo>
                  <a:lnTo>
                    <a:pt x="167" y="105"/>
                  </a:lnTo>
                  <a:lnTo>
                    <a:pt x="167" y="105"/>
                  </a:lnTo>
                  <a:close/>
                  <a:moveTo>
                    <a:pt x="278" y="105"/>
                  </a:moveTo>
                  <a:lnTo>
                    <a:pt x="278" y="105"/>
                  </a:lnTo>
                  <a:lnTo>
                    <a:pt x="278" y="186"/>
                  </a:lnTo>
                  <a:lnTo>
                    <a:pt x="278" y="186"/>
                  </a:lnTo>
                  <a:lnTo>
                    <a:pt x="149" y="186"/>
                  </a:lnTo>
                  <a:lnTo>
                    <a:pt x="149" y="186"/>
                  </a:lnTo>
                  <a:lnTo>
                    <a:pt x="150" y="185"/>
                  </a:lnTo>
                  <a:lnTo>
                    <a:pt x="150" y="185"/>
                  </a:lnTo>
                  <a:lnTo>
                    <a:pt x="155" y="164"/>
                  </a:lnTo>
                  <a:lnTo>
                    <a:pt x="162" y="144"/>
                  </a:lnTo>
                  <a:lnTo>
                    <a:pt x="172" y="125"/>
                  </a:lnTo>
                  <a:lnTo>
                    <a:pt x="183" y="106"/>
                  </a:lnTo>
                  <a:lnTo>
                    <a:pt x="183" y="106"/>
                  </a:lnTo>
                  <a:lnTo>
                    <a:pt x="183" y="105"/>
                  </a:lnTo>
                  <a:lnTo>
                    <a:pt x="183" y="105"/>
                  </a:lnTo>
                  <a:lnTo>
                    <a:pt x="278" y="105"/>
                  </a:lnTo>
                  <a:lnTo>
                    <a:pt x="278" y="105"/>
                  </a:lnTo>
                  <a:close/>
                  <a:moveTo>
                    <a:pt x="384" y="105"/>
                  </a:moveTo>
                  <a:lnTo>
                    <a:pt x="384" y="105"/>
                  </a:lnTo>
                  <a:lnTo>
                    <a:pt x="384" y="106"/>
                  </a:lnTo>
                  <a:lnTo>
                    <a:pt x="384" y="106"/>
                  </a:lnTo>
                  <a:lnTo>
                    <a:pt x="395" y="125"/>
                  </a:lnTo>
                  <a:lnTo>
                    <a:pt x="404" y="144"/>
                  </a:lnTo>
                  <a:lnTo>
                    <a:pt x="412" y="164"/>
                  </a:lnTo>
                  <a:lnTo>
                    <a:pt x="417" y="185"/>
                  </a:lnTo>
                  <a:lnTo>
                    <a:pt x="417" y="185"/>
                  </a:lnTo>
                  <a:lnTo>
                    <a:pt x="417" y="186"/>
                  </a:lnTo>
                  <a:lnTo>
                    <a:pt x="417" y="186"/>
                  </a:lnTo>
                  <a:lnTo>
                    <a:pt x="290" y="186"/>
                  </a:lnTo>
                  <a:lnTo>
                    <a:pt x="290" y="186"/>
                  </a:lnTo>
                  <a:lnTo>
                    <a:pt x="290" y="105"/>
                  </a:lnTo>
                  <a:lnTo>
                    <a:pt x="290" y="105"/>
                  </a:lnTo>
                  <a:lnTo>
                    <a:pt x="384" y="105"/>
                  </a:lnTo>
                  <a:lnTo>
                    <a:pt x="384" y="105"/>
                  </a:lnTo>
                  <a:close/>
                  <a:moveTo>
                    <a:pt x="486" y="105"/>
                  </a:moveTo>
                  <a:lnTo>
                    <a:pt x="486" y="105"/>
                  </a:lnTo>
                  <a:lnTo>
                    <a:pt x="486" y="106"/>
                  </a:lnTo>
                  <a:lnTo>
                    <a:pt x="486" y="106"/>
                  </a:lnTo>
                  <a:lnTo>
                    <a:pt x="501" y="124"/>
                  </a:lnTo>
                  <a:lnTo>
                    <a:pt x="514" y="143"/>
                  </a:lnTo>
                  <a:lnTo>
                    <a:pt x="525" y="163"/>
                  </a:lnTo>
                  <a:lnTo>
                    <a:pt x="534" y="185"/>
                  </a:lnTo>
                  <a:lnTo>
                    <a:pt x="534" y="185"/>
                  </a:lnTo>
                  <a:lnTo>
                    <a:pt x="535" y="186"/>
                  </a:lnTo>
                  <a:lnTo>
                    <a:pt x="535" y="186"/>
                  </a:lnTo>
                  <a:lnTo>
                    <a:pt x="431" y="186"/>
                  </a:lnTo>
                  <a:lnTo>
                    <a:pt x="431" y="186"/>
                  </a:lnTo>
                  <a:lnTo>
                    <a:pt x="431" y="185"/>
                  </a:lnTo>
                  <a:lnTo>
                    <a:pt x="431" y="185"/>
                  </a:lnTo>
                  <a:lnTo>
                    <a:pt x="426" y="165"/>
                  </a:lnTo>
                  <a:lnTo>
                    <a:pt x="419" y="145"/>
                  </a:lnTo>
                  <a:lnTo>
                    <a:pt x="411" y="126"/>
                  </a:lnTo>
                  <a:lnTo>
                    <a:pt x="400" y="107"/>
                  </a:lnTo>
                  <a:lnTo>
                    <a:pt x="400" y="107"/>
                  </a:lnTo>
                  <a:lnTo>
                    <a:pt x="400" y="105"/>
                  </a:lnTo>
                  <a:lnTo>
                    <a:pt x="400" y="105"/>
                  </a:lnTo>
                  <a:lnTo>
                    <a:pt x="486" y="105"/>
                  </a:lnTo>
                  <a:lnTo>
                    <a:pt x="486" y="105"/>
                  </a:lnTo>
                  <a:close/>
                  <a:moveTo>
                    <a:pt x="540" y="199"/>
                  </a:moveTo>
                  <a:lnTo>
                    <a:pt x="540" y="199"/>
                  </a:lnTo>
                  <a:lnTo>
                    <a:pt x="540" y="200"/>
                  </a:lnTo>
                  <a:lnTo>
                    <a:pt x="540" y="200"/>
                  </a:lnTo>
                  <a:lnTo>
                    <a:pt x="545" y="220"/>
                  </a:lnTo>
                  <a:lnTo>
                    <a:pt x="549" y="242"/>
                  </a:lnTo>
                  <a:lnTo>
                    <a:pt x="552" y="263"/>
                  </a:lnTo>
                  <a:lnTo>
                    <a:pt x="553" y="284"/>
                  </a:lnTo>
                  <a:lnTo>
                    <a:pt x="553" y="284"/>
                  </a:lnTo>
                  <a:lnTo>
                    <a:pt x="552" y="305"/>
                  </a:lnTo>
                  <a:lnTo>
                    <a:pt x="549" y="326"/>
                  </a:lnTo>
                  <a:lnTo>
                    <a:pt x="545" y="347"/>
                  </a:lnTo>
                  <a:lnTo>
                    <a:pt x="540" y="367"/>
                  </a:lnTo>
                  <a:lnTo>
                    <a:pt x="540" y="367"/>
                  </a:lnTo>
                  <a:lnTo>
                    <a:pt x="539" y="368"/>
                  </a:lnTo>
                  <a:lnTo>
                    <a:pt x="539" y="368"/>
                  </a:lnTo>
                  <a:lnTo>
                    <a:pt x="27" y="368"/>
                  </a:lnTo>
                  <a:lnTo>
                    <a:pt x="27" y="368"/>
                  </a:lnTo>
                  <a:lnTo>
                    <a:pt x="27" y="367"/>
                  </a:lnTo>
                  <a:lnTo>
                    <a:pt x="27" y="367"/>
                  </a:lnTo>
                  <a:lnTo>
                    <a:pt x="27" y="367"/>
                  </a:lnTo>
                  <a:lnTo>
                    <a:pt x="21" y="347"/>
                  </a:lnTo>
                  <a:lnTo>
                    <a:pt x="17" y="326"/>
                  </a:lnTo>
                  <a:lnTo>
                    <a:pt x="15" y="305"/>
                  </a:lnTo>
                  <a:lnTo>
                    <a:pt x="14" y="284"/>
                  </a:lnTo>
                  <a:lnTo>
                    <a:pt x="14" y="284"/>
                  </a:lnTo>
                  <a:lnTo>
                    <a:pt x="15" y="263"/>
                  </a:lnTo>
                  <a:lnTo>
                    <a:pt x="17" y="242"/>
                  </a:lnTo>
                  <a:lnTo>
                    <a:pt x="21" y="220"/>
                  </a:lnTo>
                  <a:lnTo>
                    <a:pt x="27" y="200"/>
                  </a:lnTo>
                  <a:lnTo>
                    <a:pt x="27" y="200"/>
                  </a:lnTo>
                  <a:lnTo>
                    <a:pt x="27" y="199"/>
                  </a:lnTo>
                  <a:lnTo>
                    <a:pt x="27" y="199"/>
                  </a:lnTo>
                  <a:lnTo>
                    <a:pt x="540" y="199"/>
                  </a:lnTo>
                  <a:lnTo>
                    <a:pt x="540" y="199"/>
                  </a:lnTo>
                  <a:close/>
                  <a:moveTo>
                    <a:pt x="136" y="381"/>
                  </a:moveTo>
                  <a:lnTo>
                    <a:pt x="136" y="381"/>
                  </a:lnTo>
                  <a:lnTo>
                    <a:pt x="136" y="381"/>
                  </a:lnTo>
                  <a:lnTo>
                    <a:pt x="136" y="381"/>
                  </a:lnTo>
                  <a:lnTo>
                    <a:pt x="141" y="402"/>
                  </a:lnTo>
                  <a:lnTo>
                    <a:pt x="148" y="421"/>
                  </a:lnTo>
                  <a:lnTo>
                    <a:pt x="156" y="441"/>
                  </a:lnTo>
                  <a:lnTo>
                    <a:pt x="166" y="460"/>
                  </a:lnTo>
                  <a:lnTo>
                    <a:pt x="166" y="460"/>
                  </a:lnTo>
                  <a:lnTo>
                    <a:pt x="167" y="461"/>
                  </a:lnTo>
                  <a:lnTo>
                    <a:pt x="167" y="461"/>
                  </a:lnTo>
                  <a:lnTo>
                    <a:pt x="81" y="461"/>
                  </a:lnTo>
                  <a:lnTo>
                    <a:pt x="81" y="461"/>
                  </a:lnTo>
                  <a:lnTo>
                    <a:pt x="81" y="461"/>
                  </a:lnTo>
                  <a:lnTo>
                    <a:pt x="81" y="461"/>
                  </a:lnTo>
                  <a:lnTo>
                    <a:pt x="81" y="461"/>
                  </a:lnTo>
                  <a:lnTo>
                    <a:pt x="66" y="443"/>
                  </a:lnTo>
                  <a:lnTo>
                    <a:pt x="53" y="423"/>
                  </a:lnTo>
                  <a:lnTo>
                    <a:pt x="42" y="403"/>
                  </a:lnTo>
                  <a:lnTo>
                    <a:pt x="33" y="382"/>
                  </a:lnTo>
                  <a:lnTo>
                    <a:pt x="33" y="382"/>
                  </a:lnTo>
                  <a:lnTo>
                    <a:pt x="32" y="381"/>
                  </a:lnTo>
                  <a:lnTo>
                    <a:pt x="32" y="381"/>
                  </a:lnTo>
                  <a:lnTo>
                    <a:pt x="136" y="381"/>
                  </a:lnTo>
                  <a:lnTo>
                    <a:pt x="136" y="381"/>
                  </a:lnTo>
                  <a:close/>
                  <a:moveTo>
                    <a:pt x="278" y="381"/>
                  </a:moveTo>
                  <a:lnTo>
                    <a:pt x="278" y="381"/>
                  </a:lnTo>
                  <a:lnTo>
                    <a:pt x="278" y="461"/>
                  </a:lnTo>
                  <a:lnTo>
                    <a:pt x="278" y="461"/>
                  </a:lnTo>
                  <a:lnTo>
                    <a:pt x="183" y="461"/>
                  </a:lnTo>
                  <a:lnTo>
                    <a:pt x="183" y="461"/>
                  </a:lnTo>
                  <a:lnTo>
                    <a:pt x="183" y="461"/>
                  </a:lnTo>
                  <a:lnTo>
                    <a:pt x="183" y="461"/>
                  </a:lnTo>
                  <a:lnTo>
                    <a:pt x="172" y="442"/>
                  </a:lnTo>
                  <a:lnTo>
                    <a:pt x="162" y="422"/>
                  </a:lnTo>
                  <a:lnTo>
                    <a:pt x="155" y="402"/>
                  </a:lnTo>
                  <a:lnTo>
                    <a:pt x="150" y="382"/>
                  </a:lnTo>
                  <a:lnTo>
                    <a:pt x="150" y="382"/>
                  </a:lnTo>
                  <a:lnTo>
                    <a:pt x="149" y="381"/>
                  </a:lnTo>
                  <a:lnTo>
                    <a:pt x="149" y="381"/>
                  </a:lnTo>
                  <a:lnTo>
                    <a:pt x="278" y="381"/>
                  </a:lnTo>
                  <a:lnTo>
                    <a:pt x="278" y="381"/>
                  </a:lnTo>
                  <a:close/>
                  <a:moveTo>
                    <a:pt x="417" y="381"/>
                  </a:moveTo>
                  <a:lnTo>
                    <a:pt x="417" y="381"/>
                  </a:lnTo>
                  <a:lnTo>
                    <a:pt x="417" y="382"/>
                  </a:lnTo>
                  <a:lnTo>
                    <a:pt x="417" y="382"/>
                  </a:lnTo>
                  <a:lnTo>
                    <a:pt x="412" y="402"/>
                  </a:lnTo>
                  <a:lnTo>
                    <a:pt x="404" y="422"/>
                  </a:lnTo>
                  <a:lnTo>
                    <a:pt x="395" y="442"/>
                  </a:lnTo>
                  <a:lnTo>
                    <a:pt x="384" y="461"/>
                  </a:lnTo>
                  <a:lnTo>
                    <a:pt x="384" y="461"/>
                  </a:lnTo>
                  <a:lnTo>
                    <a:pt x="384" y="461"/>
                  </a:lnTo>
                  <a:lnTo>
                    <a:pt x="384" y="461"/>
                  </a:lnTo>
                  <a:lnTo>
                    <a:pt x="290" y="461"/>
                  </a:lnTo>
                  <a:lnTo>
                    <a:pt x="290" y="461"/>
                  </a:lnTo>
                  <a:lnTo>
                    <a:pt x="290" y="381"/>
                  </a:lnTo>
                  <a:lnTo>
                    <a:pt x="290" y="381"/>
                  </a:lnTo>
                  <a:lnTo>
                    <a:pt x="417" y="381"/>
                  </a:lnTo>
                  <a:lnTo>
                    <a:pt x="417" y="381"/>
                  </a:lnTo>
                  <a:close/>
                  <a:moveTo>
                    <a:pt x="535" y="381"/>
                  </a:moveTo>
                  <a:lnTo>
                    <a:pt x="535" y="381"/>
                  </a:lnTo>
                  <a:lnTo>
                    <a:pt x="534" y="382"/>
                  </a:lnTo>
                  <a:lnTo>
                    <a:pt x="534" y="382"/>
                  </a:lnTo>
                  <a:lnTo>
                    <a:pt x="525" y="403"/>
                  </a:lnTo>
                  <a:lnTo>
                    <a:pt x="514" y="423"/>
                  </a:lnTo>
                  <a:lnTo>
                    <a:pt x="501" y="443"/>
                  </a:lnTo>
                  <a:lnTo>
                    <a:pt x="486" y="461"/>
                  </a:lnTo>
                  <a:lnTo>
                    <a:pt x="486" y="461"/>
                  </a:lnTo>
                  <a:lnTo>
                    <a:pt x="486" y="461"/>
                  </a:lnTo>
                  <a:lnTo>
                    <a:pt x="486" y="461"/>
                  </a:lnTo>
                  <a:lnTo>
                    <a:pt x="400" y="461"/>
                  </a:lnTo>
                  <a:lnTo>
                    <a:pt x="400" y="461"/>
                  </a:lnTo>
                  <a:lnTo>
                    <a:pt x="400" y="460"/>
                  </a:lnTo>
                  <a:lnTo>
                    <a:pt x="400" y="460"/>
                  </a:lnTo>
                  <a:lnTo>
                    <a:pt x="400" y="460"/>
                  </a:lnTo>
                  <a:lnTo>
                    <a:pt x="411" y="441"/>
                  </a:lnTo>
                  <a:lnTo>
                    <a:pt x="419" y="421"/>
                  </a:lnTo>
                  <a:lnTo>
                    <a:pt x="426" y="402"/>
                  </a:lnTo>
                  <a:lnTo>
                    <a:pt x="431" y="381"/>
                  </a:lnTo>
                  <a:lnTo>
                    <a:pt x="431" y="381"/>
                  </a:lnTo>
                  <a:lnTo>
                    <a:pt x="431" y="381"/>
                  </a:lnTo>
                  <a:lnTo>
                    <a:pt x="431" y="381"/>
                  </a:lnTo>
                  <a:lnTo>
                    <a:pt x="535" y="381"/>
                  </a:lnTo>
                  <a:lnTo>
                    <a:pt x="535" y="381"/>
                  </a:lnTo>
                  <a:close/>
                  <a:moveTo>
                    <a:pt x="176" y="475"/>
                  </a:moveTo>
                  <a:lnTo>
                    <a:pt x="176" y="475"/>
                  </a:lnTo>
                  <a:lnTo>
                    <a:pt x="176" y="475"/>
                  </a:lnTo>
                  <a:lnTo>
                    <a:pt x="176" y="475"/>
                  </a:lnTo>
                  <a:lnTo>
                    <a:pt x="191" y="495"/>
                  </a:lnTo>
                  <a:lnTo>
                    <a:pt x="208" y="513"/>
                  </a:lnTo>
                  <a:lnTo>
                    <a:pt x="227" y="531"/>
                  </a:lnTo>
                  <a:lnTo>
                    <a:pt x="247" y="548"/>
                  </a:lnTo>
                  <a:lnTo>
                    <a:pt x="247" y="548"/>
                  </a:lnTo>
                  <a:lnTo>
                    <a:pt x="253" y="551"/>
                  </a:lnTo>
                  <a:lnTo>
                    <a:pt x="253" y="551"/>
                  </a:lnTo>
                  <a:lnTo>
                    <a:pt x="247" y="550"/>
                  </a:lnTo>
                  <a:lnTo>
                    <a:pt x="247" y="550"/>
                  </a:lnTo>
                  <a:lnTo>
                    <a:pt x="247" y="550"/>
                  </a:lnTo>
                  <a:lnTo>
                    <a:pt x="226" y="546"/>
                  </a:lnTo>
                  <a:lnTo>
                    <a:pt x="205" y="541"/>
                  </a:lnTo>
                  <a:lnTo>
                    <a:pt x="185" y="534"/>
                  </a:lnTo>
                  <a:lnTo>
                    <a:pt x="165" y="525"/>
                  </a:lnTo>
                  <a:lnTo>
                    <a:pt x="146" y="515"/>
                  </a:lnTo>
                  <a:lnTo>
                    <a:pt x="129" y="504"/>
                  </a:lnTo>
                  <a:lnTo>
                    <a:pt x="111" y="491"/>
                  </a:lnTo>
                  <a:lnTo>
                    <a:pt x="95" y="476"/>
                  </a:lnTo>
                  <a:lnTo>
                    <a:pt x="95" y="476"/>
                  </a:lnTo>
                  <a:lnTo>
                    <a:pt x="94" y="475"/>
                  </a:lnTo>
                  <a:lnTo>
                    <a:pt x="94" y="475"/>
                  </a:lnTo>
                  <a:lnTo>
                    <a:pt x="176" y="475"/>
                  </a:lnTo>
                  <a:lnTo>
                    <a:pt x="176" y="475"/>
                  </a:lnTo>
                  <a:close/>
                  <a:moveTo>
                    <a:pt x="278" y="475"/>
                  </a:moveTo>
                  <a:lnTo>
                    <a:pt x="278" y="475"/>
                  </a:lnTo>
                  <a:lnTo>
                    <a:pt x="278" y="552"/>
                  </a:lnTo>
                  <a:lnTo>
                    <a:pt x="278" y="552"/>
                  </a:lnTo>
                  <a:lnTo>
                    <a:pt x="262" y="542"/>
                  </a:lnTo>
                  <a:lnTo>
                    <a:pt x="262" y="542"/>
                  </a:lnTo>
                  <a:lnTo>
                    <a:pt x="247" y="531"/>
                  </a:lnTo>
                  <a:lnTo>
                    <a:pt x="230" y="516"/>
                  </a:lnTo>
                  <a:lnTo>
                    <a:pt x="212" y="498"/>
                  </a:lnTo>
                  <a:lnTo>
                    <a:pt x="203" y="487"/>
                  </a:lnTo>
                  <a:lnTo>
                    <a:pt x="194" y="476"/>
                  </a:lnTo>
                  <a:lnTo>
                    <a:pt x="194" y="476"/>
                  </a:lnTo>
                  <a:lnTo>
                    <a:pt x="192" y="475"/>
                  </a:lnTo>
                  <a:lnTo>
                    <a:pt x="192" y="475"/>
                  </a:lnTo>
                  <a:lnTo>
                    <a:pt x="278" y="475"/>
                  </a:lnTo>
                  <a:lnTo>
                    <a:pt x="278" y="475"/>
                  </a:lnTo>
                  <a:close/>
                  <a:moveTo>
                    <a:pt x="374" y="475"/>
                  </a:moveTo>
                  <a:lnTo>
                    <a:pt x="374" y="475"/>
                  </a:lnTo>
                  <a:lnTo>
                    <a:pt x="373" y="476"/>
                  </a:lnTo>
                  <a:lnTo>
                    <a:pt x="373" y="476"/>
                  </a:lnTo>
                  <a:lnTo>
                    <a:pt x="364" y="487"/>
                  </a:lnTo>
                  <a:lnTo>
                    <a:pt x="355" y="498"/>
                  </a:lnTo>
                  <a:lnTo>
                    <a:pt x="337" y="516"/>
                  </a:lnTo>
                  <a:lnTo>
                    <a:pt x="320" y="531"/>
                  </a:lnTo>
                  <a:lnTo>
                    <a:pt x="305" y="542"/>
                  </a:lnTo>
                  <a:lnTo>
                    <a:pt x="305" y="542"/>
                  </a:lnTo>
                  <a:lnTo>
                    <a:pt x="290" y="552"/>
                  </a:lnTo>
                  <a:lnTo>
                    <a:pt x="290" y="552"/>
                  </a:lnTo>
                  <a:lnTo>
                    <a:pt x="290" y="475"/>
                  </a:lnTo>
                  <a:lnTo>
                    <a:pt x="290" y="475"/>
                  </a:lnTo>
                  <a:lnTo>
                    <a:pt x="374" y="475"/>
                  </a:lnTo>
                  <a:lnTo>
                    <a:pt x="374" y="475"/>
                  </a:lnTo>
                  <a:close/>
                  <a:moveTo>
                    <a:pt x="473" y="475"/>
                  </a:moveTo>
                  <a:lnTo>
                    <a:pt x="473" y="475"/>
                  </a:lnTo>
                  <a:lnTo>
                    <a:pt x="471" y="476"/>
                  </a:lnTo>
                  <a:lnTo>
                    <a:pt x="471" y="476"/>
                  </a:lnTo>
                  <a:lnTo>
                    <a:pt x="455" y="491"/>
                  </a:lnTo>
                  <a:lnTo>
                    <a:pt x="438" y="504"/>
                  </a:lnTo>
                  <a:lnTo>
                    <a:pt x="420" y="515"/>
                  </a:lnTo>
                  <a:lnTo>
                    <a:pt x="401" y="525"/>
                  </a:lnTo>
                  <a:lnTo>
                    <a:pt x="382" y="534"/>
                  </a:lnTo>
                  <a:lnTo>
                    <a:pt x="361" y="541"/>
                  </a:lnTo>
                  <a:lnTo>
                    <a:pt x="340" y="547"/>
                  </a:lnTo>
                  <a:lnTo>
                    <a:pt x="319" y="551"/>
                  </a:lnTo>
                  <a:lnTo>
                    <a:pt x="319" y="551"/>
                  </a:lnTo>
                  <a:lnTo>
                    <a:pt x="313" y="551"/>
                  </a:lnTo>
                  <a:lnTo>
                    <a:pt x="313" y="551"/>
                  </a:lnTo>
                  <a:lnTo>
                    <a:pt x="319" y="547"/>
                  </a:lnTo>
                  <a:lnTo>
                    <a:pt x="319" y="547"/>
                  </a:lnTo>
                  <a:lnTo>
                    <a:pt x="334" y="537"/>
                  </a:lnTo>
                  <a:lnTo>
                    <a:pt x="351" y="521"/>
                  </a:lnTo>
                  <a:lnTo>
                    <a:pt x="361" y="511"/>
                  </a:lnTo>
                  <a:lnTo>
                    <a:pt x="371" y="500"/>
                  </a:lnTo>
                  <a:lnTo>
                    <a:pt x="381" y="488"/>
                  </a:lnTo>
                  <a:lnTo>
                    <a:pt x="391" y="475"/>
                  </a:lnTo>
                  <a:lnTo>
                    <a:pt x="391" y="475"/>
                  </a:lnTo>
                  <a:lnTo>
                    <a:pt x="391" y="475"/>
                  </a:lnTo>
                  <a:lnTo>
                    <a:pt x="391" y="475"/>
                  </a:lnTo>
                  <a:lnTo>
                    <a:pt x="473" y="475"/>
                  </a:lnTo>
                  <a:lnTo>
                    <a:pt x="473" y="47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9" name="Freeform 27"/>
            <p:cNvSpPr>
              <a:spLocks/>
            </p:cNvSpPr>
            <p:nvPr userDrawn="1"/>
          </p:nvSpPr>
          <p:spPr bwMode="auto">
            <a:xfrm>
              <a:off x="1658938" y="1789113"/>
              <a:ext cx="107950" cy="187325"/>
            </a:xfrm>
            <a:custGeom>
              <a:avLst/>
              <a:gdLst>
                <a:gd name="T0" fmla="*/ 68 w 68"/>
                <a:gd name="T1" fmla="*/ 1 h 118"/>
                <a:gd name="T2" fmla="*/ 68 w 68"/>
                <a:gd name="T3" fmla="*/ 1 h 118"/>
                <a:gd name="T4" fmla="*/ 66 w 68"/>
                <a:gd name="T5" fmla="*/ 2 h 118"/>
                <a:gd name="T6" fmla="*/ 65 w 68"/>
                <a:gd name="T7" fmla="*/ 4 h 118"/>
                <a:gd name="T8" fmla="*/ 62 w 68"/>
                <a:gd name="T9" fmla="*/ 8 h 118"/>
                <a:gd name="T10" fmla="*/ 57 w 68"/>
                <a:gd name="T11" fmla="*/ 24 h 118"/>
                <a:gd name="T12" fmla="*/ 36 w 68"/>
                <a:gd name="T13" fmla="*/ 95 h 118"/>
                <a:gd name="T14" fmla="*/ 36 w 68"/>
                <a:gd name="T15" fmla="*/ 95 h 118"/>
                <a:gd name="T16" fmla="*/ 34 w 68"/>
                <a:gd name="T17" fmla="*/ 104 h 118"/>
                <a:gd name="T18" fmla="*/ 33 w 68"/>
                <a:gd name="T19" fmla="*/ 110 h 118"/>
                <a:gd name="T20" fmla="*/ 34 w 68"/>
                <a:gd name="T21" fmla="*/ 114 h 118"/>
                <a:gd name="T22" fmla="*/ 35 w 68"/>
                <a:gd name="T23" fmla="*/ 117 h 118"/>
                <a:gd name="T24" fmla="*/ 35 w 68"/>
                <a:gd name="T25" fmla="*/ 118 h 118"/>
                <a:gd name="T26" fmla="*/ 0 w 68"/>
                <a:gd name="T27" fmla="*/ 118 h 118"/>
                <a:gd name="T28" fmla="*/ 0 w 68"/>
                <a:gd name="T29" fmla="*/ 117 h 118"/>
                <a:gd name="T30" fmla="*/ 0 w 68"/>
                <a:gd name="T31" fmla="*/ 117 h 118"/>
                <a:gd name="T32" fmla="*/ 4 w 68"/>
                <a:gd name="T33" fmla="*/ 114 h 118"/>
                <a:gd name="T34" fmla="*/ 6 w 68"/>
                <a:gd name="T35" fmla="*/ 111 h 118"/>
                <a:gd name="T36" fmla="*/ 9 w 68"/>
                <a:gd name="T37" fmla="*/ 105 h 118"/>
                <a:gd name="T38" fmla="*/ 11 w 68"/>
                <a:gd name="T39" fmla="*/ 96 h 118"/>
                <a:gd name="T40" fmla="*/ 32 w 68"/>
                <a:gd name="T41" fmla="*/ 25 h 118"/>
                <a:gd name="T42" fmla="*/ 32 w 68"/>
                <a:gd name="T43" fmla="*/ 25 h 118"/>
                <a:gd name="T44" fmla="*/ 34 w 68"/>
                <a:gd name="T45" fmla="*/ 15 h 118"/>
                <a:gd name="T46" fmla="*/ 35 w 68"/>
                <a:gd name="T47" fmla="*/ 9 h 118"/>
                <a:gd name="T48" fmla="*/ 35 w 68"/>
                <a:gd name="T49" fmla="*/ 5 h 118"/>
                <a:gd name="T50" fmla="*/ 34 w 68"/>
                <a:gd name="T51" fmla="*/ 1 h 118"/>
                <a:gd name="T52" fmla="*/ 34 w 68"/>
                <a:gd name="T53" fmla="*/ 0 h 118"/>
                <a:gd name="T54" fmla="*/ 68 w 68"/>
                <a:gd name="T55" fmla="*/ 0 h 118"/>
                <a:gd name="T56" fmla="*/ 68 w 68"/>
                <a:gd name="T57" fmla="*/ 1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8" h="118">
                  <a:moveTo>
                    <a:pt x="68" y="1"/>
                  </a:moveTo>
                  <a:lnTo>
                    <a:pt x="68" y="1"/>
                  </a:lnTo>
                  <a:lnTo>
                    <a:pt x="66" y="2"/>
                  </a:lnTo>
                  <a:lnTo>
                    <a:pt x="65" y="4"/>
                  </a:lnTo>
                  <a:lnTo>
                    <a:pt x="62" y="8"/>
                  </a:lnTo>
                  <a:lnTo>
                    <a:pt x="57" y="24"/>
                  </a:lnTo>
                  <a:lnTo>
                    <a:pt x="36" y="95"/>
                  </a:lnTo>
                  <a:lnTo>
                    <a:pt x="36" y="95"/>
                  </a:lnTo>
                  <a:lnTo>
                    <a:pt x="34" y="104"/>
                  </a:lnTo>
                  <a:lnTo>
                    <a:pt x="33" y="110"/>
                  </a:lnTo>
                  <a:lnTo>
                    <a:pt x="34" y="114"/>
                  </a:lnTo>
                  <a:lnTo>
                    <a:pt x="35" y="117"/>
                  </a:lnTo>
                  <a:lnTo>
                    <a:pt x="35" y="118"/>
                  </a:lnTo>
                  <a:lnTo>
                    <a:pt x="0" y="118"/>
                  </a:lnTo>
                  <a:lnTo>
                    <a:pt x="0" y="117"/>
                  </a:lnTo>
                  <a:lnTo>
                    <a:pt x="0" y="117"/>
                  </a:lnTo>
                  <a:lnTo>
                    <a:pt x="4" y="114"/>
                  </a:lnTo>
                  <a:lnTo>
                    <a:pt x="6" y="111"/>
                  </a:lnTo>
                  <a:lnTo>
                    <a:pt x="9" y="105"/>
                  </a:lnTo>
                  <a:lnTo>
                    <a:pt x="11" y="96"/>
                  </a:lnTo>
                  <a:lnTo>
                    <a:pt x="32" y="25"/>
                  </a:lnTo>
                  <a:lnTo>
                    <a:pt x="32" y="25"/>
                  </a:lnTo>
                  <a:lnTo>
                    <a:pt x="34" y="15"/>
                  </a:lnTo>
                  <a:lnTo>
                    <a:pt x="35" y="9"/>
                  </a:lnTo>
                  <a:lnTo>
                    <a:pt x="35" y="5"/>
                  </a:lnTo>
                  <a:lnTo>
                    <a:pt x="34" y="1"/>
                  </a:lnTo>
                  <a:lnTo>
                    <a:pt x="34" y="0"/>
                  </a:lnTo>
                  <a:lnTo>
                    <a:pt x="68" y="0"/>
                  </a:lnTo>
                  <a:lnTo>
                    <a:pt x="68"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0" name="Freeform 28"/>
            <p:cNvSpPr>
              <a:spLocks/>
            </p:cNvSpPr>
            <p:nvPr userDrawn="1"/>
          </p:nvSpPr>
          <p:spPr bwMode="auto">
            <a:xfrm>
              <a:off x="1289051" y="1785938"/>
              <a:ext cx="138113" cy="193675"/>
            </a:xfrm>
            <a:custGeom>
              <a:avLst/>
              <a:gdLst>
                <a:gd name="T0" fmla="*/ 8 w 87"/>
                <a:gd name="T1" fmla="*/ 90 h 122"/>
                <a:gd name="T2" fmla="*/ 10 w 87"/>
                <a:gd name="T3" fmla="*/ 101 h 122"/>
                <a:gd name="T4" fmla="*/ 16 w 87"/>
                <a:gd name="T5" fmla="*/ 109 h 122"/>
                <a:gd name="T6" fmla="*/ 25 w 87"/>
                <a:gd name="T7" fmla="*/ 113 h 122"/>
                <a:gd name="T8" fmla="*/ 38 w 87"/>
                <a:gd name="T9" fmla="*/ 114 h 122"/>
                <a:gd name="T10" fmla="*/ 42 w 87"/>
                <a:gd name="T11" fmla="*/ 113 h 122"/>
                <a:gd name="T12" fmla="*/ 50 w 87"/>
                <a:gd name="T13" fmla="*/ 110 h 122"/>
                <a:gd name="T14" fmla="*/ 55 w 87"/>
                <a:gd name="T15" fmla="*/ 104 h 122"/>
                <a:gd name="T16" fmla="*/ 58 w 87"/>
                <a:gd name="T17" fmla="*/ 97 h 122"/>
                <a:gd name="T18" fmla="*/ 58 w 87"/>
                <a:gd name="T19" fmla="*/ 94 h 122"/>
                <a:gd name="T20" fmla="*/ 54 w 87"/>
                <a:gd name="T21" fmla="*/ 82 h 122"/>
                <a:gd name="T22" fmla="*/ 43 w 87"/>
                <a:gd name="T23" fmla="*/ 72 h 122"/>
                <a:gd name="T24" fmla="*/ 38 w 87"/>
                <a:gd name="T25" fmla="*/ 68 h 122"/>
                <a:gd name="T26" fmla="*/ 22 w 87"/>
                <a:gd name="T27" fmla="*/ 54 h 122"/>
                <a:gd name="T28" fmla="*/ 17 w 87"/>
                <a:gd name="T29" fmla="*/ 46 h 122"/>
                <a:gd name="T30" fmla="*/ 16 w 87"/>
                <a:gd name="T31" fmla="*/ 36 h 122"/>
                <a:gd name="T32" fmla="*/ 17 w 87"/>
                <a:gd name="T33" fmla="*/ 29 h 122"/>
                <a:gd name="T34" fmla="*/ 22 w 87"/>
                <a:gd name="T35" fmla="*/ 15 h 122"/>
                <a:gd name="T36" fmla="*/ 33 w 87"/>
                <a:gd name="T37" fmla="*/ 6 h 122"/>
                <a:gd name="T38" fmla="*/ 48 w 87"/>
                <a:gd name="T39" fmla="*/ 1 h 122"/>
                <a:gd name="T40" fmla="*/ 56 w 87"/>
                <a:gd name="T41" fmla="*/ 0 h 122"/>
                <a:gd name="T42" fmla="*/ 77 w 87"/>
                <a:gd name="T43" fmla="*/ 2 h 122"/>
                <a:gd name="T44" fmla="*/ 87 w 87"/>
                <a:gd name="T45" fmla="*/ 5 h 122"/>
                <a:gd name="T46" fmla="*/ 80 w 87"/>
                <a:gd name="T47" fmla="*/ 27 h 122"/>
                <a:gd name="T48" fmla="*/ 77 w 87"/>
                <a:gd name="T49" fmla="*/ 17 h 122"/>
                <a:gd name="T50" fmla="*/ 73 w 87"/>
                <a:gd name="T51" fmla="*/ 11 h 122"/>
                <a:gd name="T52" fmla="*/ 65 w 87"/>
                <a:gd name="T53" fmla="*/ 8 h 122"/>
                <a:gd name="T54" fmla="*/ 55 w 87"/>
                <a:gd name="T55" fmla="*/ 8 h 122"/>
                <a:gd name="T56" fmla="*/ 50 w 87"/>
                <a:gd name="T57" fmla="*/ 8 h 122"/>
                <a:gd name="T58" fmla="*/ 44 w 87"/>
                <a:gd name="T59" fmla="*/ 12 h 122"/>
                <a:gd name="T60" fmla="*/ 39 w 87"/>
                <a:gd name="T61" fmla="*/ 17 h 122"/>
                <a:gd name="T62" fmla="*/ 37 w 87"/>
                <a:gd name="T63" fmla="*/ 28 h 122"/>
                <a:gd name="T64" fmla="*/ 38 w 87"/>
                <a:gd name="T65" fmla="*/ 34 h 122"/>
                <a:gd name="T66" fmla="*/ 45 w 87"/>
                <a:gd name="T67" fmla="*/ 44 h 122"/>
                <a:gd name="T68" fmla="*/ 57 w 87"/>
                <a:gd name="T69" fmla="*/ 52 h 122"/>
                <a:gd name="T70" fmla="*/ 66 w 87"/>
                <a:gd name="T71" fmla="*/ 58 h 122"/>
                <a:gd name="T72" fmla="*/ 77 w 87"/>
                <a:gd name="T73" fmla="*/ 69 h 122"/>
                <a:gd name="T74" fmla="*/ 80 w 87"/>
                <a:gd name="T75" fmla="*/ 79 h 122"/>
                <a:gd name="T76" fmla="*/ 81 w 87"/>
                <a:gd name="T77" fmla="*/ 84 h 122"/>
                <a:gd name="T78" fmla="*/ 77 w 87"/>
                <a:gd name="T79" fmla="*/ 100 h 122"/>
                <a:gd name="T80" fmla="*/ 68 w 87"/>
                <a:gd name="T81" fmla="*/ 112 h 122"/>
                <a:gd name="T82" fmla="*/ 54 w 87"/>
                <a:gd name="T83" fmla="*/ 120 h 122"/>
                <a:gd name="T84" fmla="*/ 35 w 87"/>
                <a:gd name="T85" fmla="*/ 122 h 122"/>
                <a:gd name="T86" fmla="*/ 24 w 87"/>
                <a:gd name="T87" fmla="*/ 121 h 122"/>
                <a:gd name="T88" fmla="*/ 6 w 87"/>
                <a:gd name="T89" fmla="*/ 116 h 122"/>
                <a:gd name="T90" fmla="*/ 0 w 87"/>
                <a:gd name="T91" fmla="*/ 112 h 122"/>
                <a:gd name="T92" fmla="*/ 8 w 87"/>
                <a:gd name="T93" fmla="*/ 9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7" h="122">
                  <a:moveTo>
                    <a:pt x="8" y="90"/>
                  </a:moveTo>
                  <a:lnTo>
                    <a:pt x="8" y="90"/>
                  </a:lnTo>
                  <a:lnTo>
                    <a:pt x="9" y="96"/>
                  </a:lnTo>
                  <a:lnTo>
                    <a:pt x="10" y="101"/>
                  </a:lnTo>
                  <a:lnTo>
                    <a:pt x="13" y="106"/>
                  </a:lnTo>
                  <a:lnTo>
                    <a:pt x="16" y="109"/>
                  </a:lnTo>
                  <a:lnTo>
                    <a:pt x="20" y="112"/>
                  </a:lnTo>
                  <a:lnTo>
                    <a:pt x="25" y="113"/>
                  </a:lnTo>
                  <a:lnTo>
                    <a:pt x="31" y="114"/>
                  </a:lnTo>
                  <a:lnTo>
                    <a:pt x="38" y="114"/>
                  </a:lnTo>
                  <a:lnTo>
                    <a:pt x="38" y="114"/>
                  </a:lnTo>
                  <a:lnTo>
                    <a:pt x="42" y="113"/>
                  </a:lnTo>
                  <a:lnTo>
                    <a:pt x="46" y="112"/>
                  </a:lnTo>
                  <a:lnTo>
                    <a:pt x="50" y="110"/>
                  </a:lnTo>
                  <a:lnTo>
                    <a:pt x="53" y="107"/>
                  </a:lnTo>
                  <a:lnTo>
                    <a:pt x="55" y="104"/>
                  </a:lnTo>
                  <a:lnTo>
                    <a:pt x="57" y="101"/>
                  </a:lnTo>
                  <a:lnTo>
                    <a:pt x="58" y="97"/>
                  </a:lnTo>
                  <a:lnTo>
                    <a:pt x="58" y="94"/>
                  </a:lnTo>
                  <a:lnTo>
                    <a:pt x="58" y="94"/>
                  </a:lnTo>
                  <a:lnTo>
                    <a:pt x="57" y="88"/>
                  </a:lnTo>
                  <a:lnTo>
                    <a:pt x="54" y="82"/>
                  </a:lnTo>
                  <a:lnTo>
                    <a:pt x="50" y="77"/>
                  </a:lnTo>
                  <a:lnTo>
                    <a:pt x="43" y="72"/>
                  </a:lnTo>
                  <a:lnTo>
                    <a:pt x="38" y="68"/>
                  </a:lnTo>
                  <a:lnTo>
                    <a:pt x="38" y="68"/>
                  </a:lnTo>
                  <a:lnTo>
                    <a:pt x="29" y="62"/>
                  </a:lnTo>
                  <a:lnTo>
                    <a:pt x="22" y="54"/>
                  </a:lnTo>
                  <a:lnTo>
                    <a:pt x="20" y="51"/>
                  </a:lnTo>
                  <a:lnTo>
                    <a:pt x="17" y="46"/>
                  </a:lnTo>
                  <a:lnTo>
                    <a:pt x="16" y="41"/>
                  </a:lnTo>
                  <a:lnTo>
                    <a:pt x="16" y="36"/>
                  </a:lnTo>
                  <a:lnTo>
                    <a:pt x="16" y="36"/>
                  </a:lnTo>
                  <a:lnTo>
                    <a:pt x="17" y="29"/>
                  </a:lnTo>
                  <a:lnTo>
                    <a:pt x="19" y="22"/>
                  </a:lnTo>
                  <a:lnTo>
                    <a:pt x="22" y="15"/>
                  </a:lnTo>
                  <a:lnTo>
                    <a:pt x="27" y="10"/>
                  </a:lnTo>
                  <a:lnTo>
                    <a:pt x="33" y="6"/>
                  </a:lnTo>
                  <a:lnTo>
                    <a:pt x="40" y="3"/>
                  </a:lnTo>
                  <a:lnTo>
                    <a:pt x="48" y="1"/>
                  </a:lnTo>
                  <a:lnTo>
                    <a:pt x="56" y="0"/>
                  </a:lnTo>
                  <a:lnTo>
                    <a:pt x="56" y="0"/>
                  </a:lnTo>
                  <a:lnTo>
                    <a:pt x="67" y="0"/>
                  </a:lnTo>
                  <a:lnTo>
                    <a:pt x="77" y="2"/>
                  </a:lnTo>
                  <a:lnTo>
                    <a:pt x="77" y="2"/>
                  </a:lnTo>
                  <a:lnTo>
                    <a:pt x="87" y="5"/>
                  </a:lnTo>
                  <a:lnTo>
                    <a:pt x="82" y="27"/>
                  </a:lnTo>
                  <a:lnTo>
                    <a:pt x="80" y="27"/>
                  </a:lnTo>
                  <a:lnTo>
                    <a:pt x="80" y="27"/>
                  </a:lnTo>
                  <a:lnTo>
                    <a:pt x="77" y="17"/>
                  </a:lnTo>
                  <a:lnTo>
                    <a:pt x="75" y="14"/>
                  </a:lnTo>
                  <a:lnTo>
                    <a:pt x="73" y="11"/>
                  </a:lnTo>
                  <a:lnTo>
                    <a:pt x="70" y="9"/>
                  </a:lnTo>
                  <a:lnTo>
                    <a:pt x="65" y="8"/>
                  </a:lnTo>
                  <a:lnTo>
                    <a:pt x="61" y="7"/>
                  </a:lnTo>
                  <a:lnTo>
                    <a:pt x="55" y="8"/>
                  </a:lnTo>
                  <a:lnTo>
                    <a:pt x="55" y="8"/>
                  </a:lnTo>
                  <a:lnTo>
                    <a:pt x="50" y="8"/>
                  </a:lnTo>
                  <a:lnTo>
                    <a:pt x="47" y="10"/>
                  </a:lnTo>
                  <a:lnTo>
                    <a:pt x="44" y="12"/>
                  </a:lnTo>
                  <a:lnTo>
                    <a:pt x="41" y="14"/>
                  </a:lnTo>
                  <a:lnTo>
                    <a:pt x="39" y="17"/>
                  </a:lnTo>
                  <a:lnTo>
                    <a:pt x="38" y="21"/>
                  </a:lnTo>
                  <a:lnTo>
                    <a:pt x="37" y="28"/>
                  </a:lnTo>
                  <a:lnTo>
                    <a:pt x="37" y="28"/>
                  </a:lnTo>
                  <a:lnTo>
                    <a:pt x="38" y="34"/>
                  </a:lnTo>
                  <a:lnTo>
                    <a:pt x="40" y="39"/>
                  </a:lnTo>
                  <a:lnTo>
                    <a:pt x="45" y="44"/>
                  </a:lnTo>
                  <a:lnTo>
                    <a:pt x="52" y="48"/>
                  </a:lnTo>
                  <a:lnTo>
                    <a:pt x="57" y="52"/>
                  </a:lnTo>
                  <a:lnTo>
                    <a:pt x="57" y="52"/>
                  </a:lnTo>
                  <a:lnTo>
                    <a:pt x="66" y="58"/>
                  </a:lnTo>
                  <a:lnTo>
                    <a:pt x="74" y="65"/>
                  </a:lnTo>
                  <a:lnTo>
                    <a:pt x="77" y="69"/>
                  </a:lnTo>
                  <a:lnTo>
                    <a:pt x="79" y="74"/>
                  </a:lnTo>
                  <a:lnTo>
                    <a:pt x="80" y="79"/>
                  </a:lnTo>
                  <a:lnTo>
                    <a:pt x="81" y="84"/>
                  </a:lnTo>
                  <a:lnTo>
                    <a:pt x="81" y="84"/>
                  </a:lnTo>
                  <a:lnTo>
                    <a:pt x="80" y="93"/>
                  </a:lnTo>
                  <a:lnTo>
                    <a:pt x="77" y="100"/>
                  </a:lnTo>
                  <a:lnTo>
                    <a:pt x="73" y="107"/>
                  </a:lnTo>
                  <a:lnTo>
                    <a:pt x="68" y="112"/>
                  </a:lnTo>
                  <a:lnTo>
                    <a:pt x="62" y="116"/>
                  </a:lnTo>
                  <a:lnTo>
                    <a:pt x="54" y="120"/>
                  </a:lnTo>
                  <a:lnTo>
                    <a:pt x="45" y="122"/>
                  </a:lnTo>
                  <a:lnTo>
                    <a:pt x="35" y="122"/>
                  </a:lnTo>
                  <a:lnTo>
                    <a:pt x="35" y="122"/>
                  </a:lnTo>
                  <a:lnTo>
                    <a:pt x="24" y="121"/>
                  </a:lnTo>
                  <a:lnTo>
                    <a:pt x="14" y="119"/>
                  </a:lnTo>
                  <a:lnTo>
                    <a:pt x="6" y="116"/>
                  </a:lnTo>
                  <a:lnTo>
                    <a:pt x="0" y="112"/>
                  </a:lnTo>
                  <a:lnTo>
                    <a:pt x="0" y="112"/>
                  </a:lnTo>
                  <a:lnTo>
                    <a:pt x="6" y="90"/>
                  </a:lnTo>
                  <a:lnTo>
                    <a:pt x="8" y="9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1" name="Freeform 29"/>
            <p:cNvSpPr>
              <a:spLocks/>
            </p:cNvSpPr>
            <p:nvPr userDrawn="1"/>
          </p:nvSpPr>
          <p:spPr bwMode="auto">
            <a:xfrm>
              <a:off x="1760538" y="1789113"/>
              <a:ext cx="166688" cy="187325"/>
            </a:xfrm>
            <a:custGeom>
              <a:avLst/>
              <a:gdLst>
                <a:gd name="T0" fmla="*/ 105 w 105"/>
                <a:gd name="T1" fmla="*/ 0 h 118"/>
                <a:gd name="T2" fmla="*/ 105 w 105"/>
                <a:gd name="T3" fmla="*/ 0 h 118"/>
                <a:gd name="T4" fmla="*/ 98 w 105"/>
                <a:gd name="T5" fmla="*/ 22 h 118"/>
                <a:gd name="T6" fmla="*/ 97 w 105"/>
                <a:gd name="T7" fmla="*/ 22 h 118"/>
                <a:gd name="T8" fmla="*/ 97 w 105"/>
                <a:gd name="T9" fmla="*/ 22 h 118"/>
                <a:gd name="T10" fmla="*/ 95 w 105"/>
                <a:gd name="T11" fmla="*/ 16 h 118"/>
                <a:gd name="T12" fmla="*/ 92 w 105"/>
                <a:gd name="T13" fmla="*/ 13 h 118"/>
                <a:gd name="T14" fmla="*/ 88 w 105"/>
                <a:gd name="T15" fmla="*/ 10 h 118"/>
                <a:gd name="T16" fmla="*/ 84 w 105"/>
                <a:gd name="T17" fmla="*/ 9 h 118"/>
                <a:gd name="T18" fmla="*/ 76 w 105"/>
                <a:gd name="T19" fmla="*/ 8 h 118"/>
                <a:gd name="T20" fmla="*/ 69 w 105"/>
                <a:gd name="T21" fmla="*/ 8 h 118"/>
                <a:gd name="T22" fmla="*/ 68 w 105"/>
                <a:gd name="T23" fmla="*/ 8 h 118"/>
                <a:gd name="T24" fmla="*/ 68 w 105"/>
                <a:gd name="T25" fmla="*/ 8 h 118"/>
                <a:gd name="T26" fmla="*/ 64 w 105"/>
                <a:gd name="T27" fmla="*/ 9 h 118"/>
                <a:gd name="T28" fmla="*/ 61 w 105"/>
                <a:gd name="T29" fmla="*/ 10 h 118"/>
                <a:gd name="T30" fmla="*/ 59 w 105"/>
                <a:gd name="T31" fmla="*/ 12 h 118"/>
                <a:gd name="T32" fmla="*/ 58 w 105"/>
                <a:gd name="T33" fmla="*/ 16 h 118"/>
                <a:gd name="T34" fmla="*/ 48 w 105"/>
                <a:gd name="T35" fmla="*/ 55 h 118"/>
                <a:gd name="T36" fmla="*/ 51 w 105"/>
                <a:gd name="T37" fmla="*/ 55 h 118"/>
                <a:gd name="T38" fmla="*/ 51 w 105"/>
                <a:gd name="T39" fmla="*/ 55 h 118"/>
                <a:gd name="T40" fmla="*/ 62 w 105"/>
                <a:gd name="T41" fmla="*/ 55 h 118"/>
                <a:gd name="T42" fmla="*/ 71 w 105"/>
                <a:gd name="T43" fmla="*/ 55 h 118"/>
                <a:gd name="T44" fmla="*/ 78 w 105"/>
                <a:gd name="T45" fmla="*/ 53 h 118"/>
                <a:gd name="T46" fmla="*/ 81 w 105"/>
                <a:gd name="T47" fmla="*/ 52 h 118"/>
                <a:gd name="T48" fmla="*/ 83 w 105"/>
                <a:gd name="T49" fmla="*/ 50 h 118"/>
                <a:gd name="T50" fmla="*/ 84 w 105"/>
                <a:gd name="T51" fmla="*/ 50 h 118"/>
                <a:gd name="T52" fmla="*/ 78 w 105"/>
                <a:gd name="T53" fmla="*/ 71 h 118"/>
                <a:gd name="T54" fmla="*/ 77 w 105"/>
                <a:gd name="T55" fmla="*/ 71 h 118"/>
                <a:gd name="T56" fmla="*/ 77 w 105"/>
                <a:gd name="T57" fmla="*/ 71 h 118"/>
                <a:gd name="T58" fmla="*/ 75 w 105"/>
                <a:gd name="T59" fmla="*/ 68 h 118"/>
                <a:gd name="T60" fmla="*/ 73 w 105"/>
                <a:gd name="T61" fmla="*/ 66 h 118"/>
                <a:gd name="T62" fmla="*/ 70 w 105"/>
                <a:gd name="T63" fmla="*/ 65 h 118"/>
                <a:gd name="T64" fmla="*/ 67 w 105"/>
                <a:gd name="T65" fmla="*/ 64 h 118"/>
                <a:gd name="T66" fmla="*/ 58 w 105"/>
                <a:gd name="T67" fmla="*/ 63 h 118"/>
                <a:gd name="T68" fmla="*/ 48 w 105"/>
                <a:gd name="T69" fmla="*/ 63 h 118"/>
                <a:gd name="T70" fmla="*/ 45 w 105"/>
                <a:gd name="T71" fmla="*/ 63 h 118"/>
                <a:gd name="T72" fmla="*/ 36 w 105"/>
                <a:gd name="T73" fmla="*/ 95 h 118"/>
                <a:gd name="T74" fmla="*/ 36 w 105"/>
                <a:gd name="T75" fmla="*/ 95 h 118"/>
                <a:gd name="T76" fmla="*/ 34 w 105"/>
                <a:gd name="T77" fmla="*/ 103 h 118"/>
                <a:gd name="T78" fmla="*/ 32 w 105"/>
                <a:gd name="T79" fmla="*/ 109 h 118"/>
                <a:gd name="T80" fmla="*/ 33 w 105"/>
                <a:gd name="T81" fmla="*/ 114 h 118"/>
                <a:gd name="T82" fmla="*/ 34 w 105"/>
                <a:gd name="T83" fmla="*/ 117 h 118"/>
                <a:gd name="T84" fmla="*/ 34 w 105"/>
                <a:gd name="T85" fmla="*/ 118 h 118"/>
                <a:gd name="T86" fmla="*/ 0 w 105"/>
                <a:gd name="T87" fmla="*/ 118 h 118"/>
                <a:gd name="T88" fmla="*/ 0 w 105"/>
                <a:gd name="T89" fmla="*/ 117 h 118"/>
                <a:gd name="T90" fmla="*/ 0 w 105"/>
                <a:gd name="T91" fmla="*/ 117 h 118"/>
                <a:gd name="T92" fmla="*/ 3 w 105"/>
                <a:gd name="T93" fmla="*/ 114 h 118"/>
                <a:gd name="T94" fmla="*/ 6 w 105"/>
                <a:gd name="T95" fmla="*/ 110 h 118"/>
                <a:gd name="T96" fmla="*/ 8 w 105"/>
                <a:gd name="T97" fmla="*/ 104 h 118"/>
                <a:gd name="T98" fmla="*/ 11 w 105"/>
                <a:gd name="T99" fmla="*/ 96 h 118"/>
                <a:gd name="T100" fmla="*/ 32 w 105"/>
                <a:gd name="T101" fmla="*/ 24 h 118"/>
                <a:gd name="T102" fmla="*/ 32 w 105"/>
                <a:gd name="T103" fmla="*/ 24 h 118"/>
                <a:gd name="T104" fmla="*/ 34 w 105"/>
                <a:gd name="T105" fmla="*/ 15 h 118"/>
                <a:gd name="T106" fmla="*/ 35 w 105"/>
                <a:gd name="T107" fmla="*/ 9 h 118"/>
                <a:gd name="T108" fmla="*/ 35 w 105"/>
                <a:gd name="T109" fmla="*/ 5 h 118"/>
                <a:gd name="T110" fmla="*/ 33 w 105"/>
                <a:gd name="T111" fmla="*/ 1 h 118"/>
                <a:gd name="T112" fmla="*/ 33 w 105"/>
                <a:gd name="T113" fmla="*/ 0 h 118"/>
                <a:gd name="T114" fmla="*/ 105 w 105"/>
                <a:gd name="T115" fmla="*/ 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5" h="118">
                  <a:moveTo>
                    <a:pt x="105" y="0"/>
                  </a:moveTo>
                  <a:lnTo>
                    <a:pt x="105" y="0"/>
                  </a:lnTo>
                  <a:lnTo>
                    <a:pt x="98" y="22"/>
                  </a:lnTo>
                  <a:lnTo>
                    <a:pt x="97" y="22"/>
                  </a:lnTo>
                  <a:lnTo>
                    <a:pt x="97" y="22"/>
                  </a:lnTo>
                  <a:lnTo>
                    <a:pt x="95" y="16"/>
                  </a:lnTo>
                  <a:lnTo>
                    <a:pt x="92" y="13"/>
                  </a:lnTo>
                  <a:lnTo>
                    <a:pt x="88" y="10"/>
                  </a:lnTo>
                  <a:lnTo>
                    <a:pt x="84" y="9"/>
                  </a:lnTo>
                  <a:lnTo>
                    <a:pt x="76" y="8"/>
                  </a:lnTo>
                  <a:lnTo>
                    <a:pt x="69" y="8"/>
                  </a:lnTo>
                  <a:lnTo>
                    <a:pt x="68" y="8"/>
                  </a:lnTo>
                  <a:lnTo>
                    <a:pt x="68" y="8"/>
                  </a:lnTo>
                  <a:lnTo>
                    <a:pt x="64" y="9"/>
                  </a:lnTo>
                  <a:lnTo>
                    <a:pt x="61" y="10"/>
                  </a:lnTo>
                  <a:lnTo>
                    <a:pt x="59" y="12"/>
                  </a:lnTo>
                  <a:lnTo>
                    <a:pt x="58" y="16"/>
                  </a:lnTo>
                  <a:lnTo>
                    <a:pt x="48" y="55"/>
                  </a:lnTo>
                  <a:lnTo>
                    <a:pt x="51" y="55"/>
                  </a:lnTo>
                  <a:lnTo>
                    <a:pt x="51" y="55"/>
                  </a:lnTo>
                  <a:lnTo>
                    <a:pt x="62" y="55"/>
                  </a:lnTo>
                  <a:lnTo>
                    <a:pt x="71" y="55"/>
                  </a:lnTo>
                  <a:lnTo>
                    <a:pt x="78" y="53"/>
                  </a:lnTo>
                  <a:lnTo>
                    <a:pt x="81" y="52"/>
                  </a:lnTo>
                  <a:lnTo>
                    <a:pt x="83" y="50"/>
                  </a:lnTo>
                  <a:lnTo>
                    <a:pt x="84" y="50"/>
                  </a:lnTo>
                  <a:lnTo>
                    <a:pt x="78" y="71"/>
                  </a:lnTo>
                  <a:lnTo>
                    <a:pt x="77" y="71"/>
                  </a:lnTo>
                  <a:lnTo>
                    <a:pt x="77" y="71"/>
                  </a:lnTo>
                  <a:lnTo>
                    <a:pt x="75" y="68"/>
                  </a:lnTo>
                  <a:lnTo>
                    <a:pt x="73" y="66"/>
                  </a:lnTo>
                  <a:lnTo>
                    <a:pt x="70" y="65"/>
                  </a:lnTo>
                  <a:lnTo>
                    <a:pt x="67" y="64"/>
                  </a:lnTo>
                  <a:lnTo>
                    <a:pt x="58" y="63"/>
                  </a:lnTo>
                  <a:lnTo>
                    <a:pt x="48" y="63"/>
                  </a:lnTo>
                  <a:lnTo>
                    <a:pt x="45" y="63"/>
                  </a:lnTo>
                  <a:lnTo>
                    <a:pt x="36" y="95"/>
                  </a:lnTo>
                  <a:lnTo>
                    <a:pt x="36" y="95"/>
                  </a:lnTo>
                  <a:lnTo>
                    <a:pt x="34" y="103"/>
                  </a:lnTo>
                  <a:lnTo>
                    <a:pt x="32" y="109"/>
                  </a:lnTo>
                  <a:lnTo>
                    <a:pt x="33" y="114"/>
                  </a:lnTo>
                  <a:lnTo>
                    <a:pt x="34" y="117"/>
                  </a:lnTo>
                  <a:lnTo>
                    <a:pt x="34" y="118"/>
                  </a:lnTo>
                  <a:lnTo>
                    <a:pt x="0" y="118"/>
                  </a:lnTo>
                  <a:lnTo>
                    <a:pt x="0" y="117"/>
                  </a:lnTo>
                  <a:lnTo>
                    <a:pt x="0" y="117"/>
                  </a:lnTo>
                  <a:lnTo>
                    <a:pt x="3" y="114"/>
                  </a:lnTo>
                  <a:lnTo>
                    <a:pt x="6" y="110"/>
                  </a:lnTo>
                  <a:lnTo>
                    <a:pt x="8" y="104"/>
                  </a:lnTo>
                  <a:lnTo>
                    <a:pt x="11" y="96"/>
                  </a:lnTo>
                  <a:lnTo>
                    <a:pt x="32" y="24"/>
                  </a:lnTo>
                  <a:lnTo>
                    <a:pt x="32" y="24"/>
                  </a:lnTo>
                  <a:lnTo>
                    <a:pt x="34" y="15"/>
                  </a:lnTo>
                  <a:lnTo>
                    <a:pt x="35" y="9"/>
                  </a:lnTo>
                  <a:lnTo>
                    <a:pt x="35" y="5"/>
                  </a:lnTo>
                  <a:lnTo>
                    <a:pt x="33" y="1"/>
                  </a:lnTo>
                  <a:lnTo>
                    <a:pt x="33" y="0"/>
                  </a:lnTo>
                  <a:lnTo>
                    <a:pt x="10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2" name="Freeform 30"/>
            <p:cNvSpPr>
              <a:spLocks/>
            </p:cNvSpPr>
            <p:nvPr userDrawn="1"/>
          </p:nvSpPr>
          <p:spPr bwMode="auto">
            <a:xfrm>
              <a:off x="1925638" y="1789113"/>
              <a:ext cx="150813" cy="187325"/>
            </a:xfrm>
            <a:custGeom>
              <a:avLst/>
              <a:gdLst>
                <a:gd name="T0" fmla="*/ 95 w 95"/>
                <a:gd name="T1" fmla="*/ 0 h 118"/>
                <a:gd name="T2" fmla="*/ 95 w 95"/>
                <a:gd name="T3" fmla="*/ 0 h 118"/>
                <a:gd name="T4" fmla="*/ 89 w 95"/>
                <a:gd name="T5" fmla="*/ 22 h 118"/>
                <a:gd name="T6" fmla="*/ 87 w 95"/>
                <a:gd name="T7" fmla="*/ 22 h 118"/>
                <a:gd name="T8" fmla="*/ 87 w 95"/>
                <a:gd name="T9" fmla="*/ 22 h 118"/>
                <a:gd name="T10" fmla="*/ 85 w 95"/>
                <a:gd name="T11" fmla="*/ 16 h 118"/>
                <a:gd name="T12" fmla="*/ 82 w 95"/>
                <a:gd name="T13" fmla="*/ 13 h 118"/>
                <a:gd name="T14" fmla="*/ 78 w 95"/>
                <a:gd name="T15" fmla="*/ 11 h 118"/>
                <a:gd name="T16" fmla="*/ 75 w 95"/>
                <a:gd name="T17" fmla="*/ 9 h 118"/>
                <a:gd name="T18" fmla="*/ 67 w 95"/>
                <a:gd name="T19" fmla="*/ 8 h 118"/>
                <a:gd name="T20" fmla="*/ 61 w 95"/>
                <a:gd name="T21" fmla="*/ 8 h 118"/>
                <a:gd name="T22" fmla="*/ 60 w 95"/>
                <a:gd name="T23" fmla="*/ 8 h 118"/>
                <a:gd name="T24" fmla="*/ 35 w 95"/>
                <a:gd name="T25" fmla="*/ 95 h 118"/>
                <a:gd name="T26" fmla="*/ 35 w 95"/>
                <a:gd name="T27" fmla="*/ 95 h 118"/>
                <a:gd name="T28" fmla="*/ 32 w 95"/>
                <a:gd name="T29" fmla="*/ 110 h 118"/>
                <a:gd name="T30" fmla="*/ 32 w 95"/>
                <a:gd name="T31" fmla="*/ 114 h 118"/>
                <a:gd name="T32" fmla="*/ 34 w 95"/>
                <a:gd name="T33" fmla="*/ 117 h 118"/>
                <a:gd name="T34" fmla="*/ 34 w 95"/>
                <a:gd name="T35" fmla="*/ 118 h 118"/>
                <a:gd name="T36" fmla="*/ 0 w 95"/>
                <a:gd name="T37" fmla="*/ 118 h 118"/>
                <a:gd name="T38" fmla="*/ 0 w 95"/>
                <a:gd name="T39" fmla="*/ 117 h 118"/>
                <a:gd name="T40" fmla="*/ 0 w 95"/>
                <a:gd name="T41" fmla="*/ 117 h 118"/>
                <a:gd name="T42" fmla="*/ 4 w 95"/>
                <a:gd name="T43" fmla="*/ 114 h 118"/>
                <a:gd name="T44" fmla="*/ 6 w 95"/>
                <a:gd name="T45" fmla="*/ 110 h 118"/>
                <a:gd name="T46" fmla="*/ 8 w 95"/>
                <a:gd name="T47" fmla="*/ 104 h 118"/>
                <a:gd name="T48" fmla="*/ 11 w 95"/>
                <a:gd name="T49" fmla="*/ 95 h 118"/>
                <a:gd name="T50" fmla="*/ 36 w 95"/>
                <a:gd name="T51" fmla="*/ 8 h 118"/>
                <a:gd name="T52" fmla="*/ 33 w 95"/>
                <a:gd name="T53" fmla="*/ 8 h 118"/>
                <a:gd name="T54" fmla="*/ 33 w 95"/>
                <a:gd name="T55" fmla="*/ 8 h 118"/>
                <a:gd name="T56" fmla="*/ 26 w 95"/>
                <a:gd name="T57" fmla="*/ 8 h 118"/>
                <a:gd name="T58" fmla="*/ 19 w 95"/>
                <a:gd name="T59" fmla="*/ 9 h 118"/>
                <a:gd name="T60" fmla="*/ 15 w 95"/>
                <a:gd name="T61" fmla="*/ 11 h 118"/>
                <a:gd name="T62" fmla="*/ 11 w 95"/>
                <a:gd name="T63" fmla="*/ 13 h 118"/>
                <a:gd name="T64" fmla="*/ 7 w 95"/>
                <a:gd name="T65" fmla="*/ 16 h 118"/>
                <a:gd name="T66" fmla="*/ 3 w 95"/>
                <a:gd name="T67" fmla="*/ 22 h 118"/>
                <a:gd name="T68" fmla="*/ 1 w 95"/>
                <a:gd name="T69" fmla="*/ 22 h 118"/>
                <a:gd name="T70" fmla="*/ 1 w 95"/>
                <a:gd name="T71" fmla="*/ 22 h 118"/>
                <a:gd name="T72" fmla="*/ 8 w 95"/>
                <a:gd name="T73" fmla="*/ 0 h 118"/>
                <a:gd name="T74" fmla="*/ 95 w 95"/>
                <a:gd name="T75" fmla="*/ 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5" h="118">
                  <a:moveTo>
                    <a:pt x="95" y="0"/>
                  </a:moveTo>
                  <a:lnTo>
                    <a:pt x="95" y="0"/>
                  </a:lnTo>
                  <a:lnTo>
                    <a:pt x="89" y="22"/>
                  </a:lnTo>
                  <a:lnTo>
                    <a:pt x="87" y="22"/>
                  </a:lnTo>
                  <a:lnTo>
                    <a:pt x="87" y="22"/>
                  </a:lnTo>
                  <a:lnTo>
                    <a:pt x="85" y="16"/>
                  </a:lnTo>
                  <a:lnTo>
                    <a:pt x="82" y="13"/>
                  </a:lnTo>
                  <a:lnTo>
                    <a:pt x="78" y="11"/>
                  </a:lnTo>
                  <a:lnTo>
                    <a:pt x="75" y="9"/>
                  </a:lnTo>
                  <a:lnTo>
                    <a:pt x="67" y="8"/>
                  </a:lnTo>
                  <a:lnTo>
                    <a:pt x="61" y="8"/>
                  </a:lnTo>
                  <a:lnTo>
                    <a:pt x="60" y="8"/>
                  </a:lnTo>
                  <a:lnTo>
                    <a:pt x="35" y="95"/>
                  </a:lnTo>
                  <a:lnTo>
                    <a:pt x="35" y="95"/>
                  </a:lnTo>
                  <a:lnTo>
                    <a:pt x="32" y="110"/>
                  </a:lnTo>
                  <a:lnTo>
                    <a:pt x="32" y="114"/>
                  </a:lnTo>
                  <a:lnTo>
                    <a:pt x="34" y="117"/>
                  </a:lnTo>
                  <a:lnTo>
                    <a:pt x="34" y="118"/>
                  </a:lnTo>
                  <a:lnTo>
                    <a:pt x="0" y="118"/>
                  </a:lnTo>
                  <a:lnTo>
                    <a:pt x="0" y="117"/>
                  </a:lnTo>
                  <a:lnTo>
                    <a:pt x="0" y="117"/>
                  </a:lnTo>
                  <a:lnTo>
                    <a:pt x="4" y="114"/>
                  </a:lnTo>
                  <a:lnTo>
                    <a:pt x="6" y="110"/>
                  </a:lnTo>
                  <a:lnTo>
                    <a:pt x="8" y="104"/>
                  </a:lnTo>
                  <a:lnTo>
                    <a:pt x="11" y="95"/>
                  </a:lnTo>
                  <a:lnTo>
                    <a:pt x="36" y="8"/>
                  </a:lnTo>
                  <a:lnTo>
                    <a:pt x="33" y="8"/>
                  </a:lnTo>
                  <a:lnTo>
                    <a:pt x="33" y="8"/>
                  </a:lnTo>
                  <a:lnTo>
                    <a:pt x="26" y="8"/>
                  </a:lnTo>
                  <a:lnTo>
                    <a:pt x="19" y="9"/>
                  </a:lnTo>
                  <a:lnTo>
                    <a:pt x="15" y="11"/>
                  </a:lnTo>
                  <a:lnTo>
                    <a:pt x="11" y="13"/>
                  </a:lnTo>
                  <a:lnTo>
                    <a:pt x="7" y="16"/>
                  </a:lnTo>
                  <a:lnTo>
                    <a:pt x="3" y="22"/>
                  </a:lnTo>
                  <a:lnTo>
                    <a:pt x="1" y="22"/>
                  </a:lnTo>
                  <a:lnTo>
                    <a:pt x="1" y="22"/>
                  </a:lnTo>
                  <a:lnTo>
                    <a:pt x="8" y="0"/>
                  </a:lnTo>
                  <a:lnTo>
                    <a:pt x="9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3" name="Freeform 31"/>
            <p:cNvSpPr>
              <a:spLocks/>
            </p:cNvSpPr>
            <p:nvPr userDrawn="1"/>
          </p:nvSpPr>
          <p:spPr bwMode="auto">
            <a:xfrm>
              <a:off x="1447801" y="1789113"/>
              <a:ext cx="238125" cy="187325"/>
            </a:xfrm>
            <a:custGeom>
              <a:avLst/>
              <a:gdLst>
                <a:gd name="T0" fmla="*/ 150 w 150"/>
                <a:gd name="T1" fmla="*/ 1 h 118"/>
                <a:gd name="T2" fmla="*/ 150 w 150"/>
                <a:gd name="T3" fmla="*/ 1 h 118"/>
                <a:gd name="T4" fmla="*/ 147 w 150"/>
                <a:gd name="T5" fmla="*/ 5 h 118"/>
                <a:gd name="T6" fmla="*/ 144 w 150"/>
                <a:gd name="T7" fmla="*/ 9 h 118"/>
                <a:gd name="T8" fmla="*/ 136 w 150"/>
                <a:gd name="T9" fmla="*/ 23 h 118"/>
                <a:gd name="T10" fmla="*/ 136 w 150"/>
                <a:gd name="T11" fmla="*/ 23 h 118"/>
                <a:gd name="T12" fmla="*/ 108 w 150"/>
                <a:gd name="T13" fmla="*/ 76 h 118"/>
                <a:gd name="T14" fmla="*/ 87 w 150"/>
                <a:gd name="T15" fmla="*/ 118 h 118"/>
                <a:gd name="T16" fmla="*/ 74 w 150"/>
                <a:gd name="T17" fmla="*/ 118 h 118"/>
                <a:gd name="T18" fmla="*/ 67 w 150"/>
                <a:gd name="T19" fmla="*/ 44 h 118"/>
                <a:gd name="T20" fmla="*/ 66 w 150"/>
                <a:gd name="T21" fmla="*/ 44 h 118"/>
                <a:gd name="T22" fmla="*/ 26 w 150"/>
                <a:gd name="T23" fmla="*/ 118 h 118"/>
                <a:gd name="T24" fmla="*/ 15 w 150"/>
                <a:gd name="T25" fmla="*/ 118 h 118"/>
                <a:gd name="T26" fmla="*/ 5 w 150"/>
                <a:gd name="T27" fmla="*/ 24 h 118"/>
                <a:gd name="T28" fmla="*/ 5 w 150"/>
                <a:gd name="T29" fmla="*/ 24 h 118"/>
                <a:gd name="T30" fmla="*/ 4 w 150"/>
                <a:gd name="T31" fmla="*/ 9 h 118"/>
                <a:gd name="T32" fmla="*/ 2 w 150"/>
                <a:gd name="T33" fmla="*/ 5 h 118"/>
                <a:gd name="T34" fmla="*/ 0 w 150"/>
                <a:gd name="T35" fmla="*/ 1 h 118"/>
                <a:gd name="T36" fmla="*/ 0 w 150"/>
                <a:gd name="T37" fmla="*/ 0 h 118"/>
                <a:gd name="T38" fmla="*/ 33 w 150"/>
                <a:gd name="T39" fmla="*/ 0 h 118"/>
                <a:gd name="T40" fmla="*/ 33 w 150"/>
                <a:gd name="T41" fmla="*/ 1 h 118"/>
                <a:gd name="T42" fmla="*/ 33 w 150"/>
                <a:gd name="T43" fmla="*/ 1 h 118"/>
                <a:gd name="T44" fmla="*/ 31 w 150"/>
                <a:gd name="T45" fmla="*/ 5 h 118"/>
                <a:gd name="T46" fmla="*/ 29 w 150"/>
                <a:gd name="T47" fmla="*/ 9 h 118"/>
                <a:gd name="T48" fmla="*/ 29 w 150"/>
                <a:gd name="T49" fmla="*/ 14 h 118"/>
                <a:gd name="T50" fmla="*/ 29 w 150"/>
                <a:gd name="T51" fmla="*/ 23 h 118"/>
                <a:gd name="T52" fmla="*/ 35 w 150"/>
                <a:gd name="T53" fmla="*/ 79 h 118"/>
                <a:gd name="T54" fmla="*/ 35 w 150"/>
                <a:gd name="T55" fmla="*/ 79 h 118"/>
                <a:gd name="T56" fmla="*/ 77 w 150"/>
                <a:gd name="T57" fmla="*/ 1 h 118"/>
                <a:gd name="T58" fmla="*/ 86 w 150"/>
                <a:gd name="T59" fmla="*/ 1 h 118"/>
                <a:gd name="T60" fmla="*/ 93 w 150"/>
                <a:gd name="T61" fmla="*/ 79 h 118"/>
                <a:gd name="T62" fmla="*/ 94 w 150"/>
                <a:gd name="T63" fmla="*/ 79 h 118"/>
                <a:gd name="T64" fmla="*/ 94 w 150"/>
                <a:gd name="T65" fmla="*/ 79 h 118"/>
                <a:gd name="T66" fmla="*/ 124 w 150"/>
                <a:gd name="T67" fmla="*/ 21 h 118"/>
                <a:gd name="T68" fmla="*/ 124 w 150"/>
                <a:gd name="T69" fmla="*/ 21 h 118"/>
                <a:gd name="T70" fmla="*/ 128 w 150"/>
                <a:gd name="T71" fmla="*/ 12 h 118"/>
                <a:gd name="T72" fmla="*/ 129 w 150"/>
                <a:gd name="T73" fmla="*/ 6 h 118"/>
                <a:gd name="T74" fmla="*/ 129 w 150"/>
                <a:gd name="T75" fmla="*/ 3 h 118"/>
                <a:gd name="T76" fmla="*/ 128 w 150"/>
                <a:gd name="T77" fmla="*/ 1 h 118"/>
                <a:gd name="T78" fmla="*/ 128 w 150"/>
                <a:gd name="T79" fmla="*/ 0 h 118"/>
                <a:gd name="T80" fmla="*/ 150 w 150"/>
                <a:gd name="T81" fmla="*/ 0 h 118"/>
                <a:gd name="T82" fmla="*/ 150 w 150"/>
                <a:gd name="T83" fmla="*/ 1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0" h="118">
                  <a:moveTo>
                    <a:pt x="150" y="1"/>
                  </a:moveTo>
                  <a:lnTo>
                    <a:pt x="150" y="1"/>
                  </a:lnTo>
                  <a:lnTo>
                    <a:pt x="147" y="5"/>
                  </a:lnTo>
                  <a:lnTo>
                    <a:pt x="144" y="9"/>
                  </a:lnTo>
                  <a:lnTo>
                    <a:pt x="136" y="23"/>
                  </a:lnTo>
                  <a:lnTo>
                    <a:pt x="136" y="23"/>
                  </a:lnTo>
                  <a:lnTo>
                    <a:pt x="108" y="76"/>
                  </a:lnTo>
                  <a:lnTo>
                    <a:pt x="87" y="118"/>
                  </a:lnTo>
                  <a:lnTo>
                    <a:pt x="74" y="118"/>
                  </a:lnTo>
                  <a:lnTo>
                    <a:pt x="67" y="44"/>
                  </a:lnTo>
                  <a:lnTo>
                    <a:pt x="66" y="44"/>
                  </a:lnTo>
                  <a:lnTo>
                    <a:pt x="26" y="118"/>
                  </a:lnTo>
                  <a:lnTo>
                    <a:pt x="15" y="118"/>
                  </a:lnTo>
                  <a:lnTo>
                    <a:pt x="5" y="24"/>
                  </a:lnTo>
                  <a:lnTo>
                    <a:pt x="5" y="24"/>
                  </a:lnTo>
                  <a:lnTo>
                    <a:pt x="4" y="9"/>
                  </a:lnTo>
                  <a:lnTo>
                    <a:pt x="2" y="5"/>
                  </a:lnTo>
                  <a:lnTo>
                    <a:pt x="0" y="1"/>
                  </a:lnTo>
                  <a:lnTo>
                    <a:pt x="0" y="0"/>
                  </a:lnTo>
                  <a:lnTo>
                    <a:pt x="33" y="0"/>
                  </a:lnTo>
                  <a:lnTo>
                    <a:pt x="33" y="1"/>
                  </a:lnTo>
                  <a:lnTo>
                    <a:pt x="33" y="1"/>
                  </a:lnTo>
                  <a:lnTo>
                    <a:pt x="31" y="5"/>
                  </a:lnTo>
                  <a:lnTo>
                    <a:pt x="29" y="9"/>
                  </a:lnTo>
                  <a:lnTo>
                    <a:pt x="29" y="14"/>
                  </a:lnTo>
                  <a:lnTo>
                    <a:pt x="29" y="23"/>
                  </a:lnTo>
                  <a:lnTo>
                    <a:pt x="35" y="79"/>
                  </a:lnTo>
                  <a:lnTo>
                    <a:pt x="35" y="79"/>
                  </a:lnTo>
                  <a:lnTo>
                    <a:pt x="77" y="1"/>
                  </a:lnTo>
                  <a:lnTo>
                    <a:pt x="86" y="1"/>
                  </a:lnTo>
                  <a:lnTo>
                    <a:pt x="93" y="79"/>
                  </a:lnTo>
                  <a:lnTo>
                    <a:pt x="94" y="79"/>
                  </a:lnTo>
                  <a:lnTo>
                    <a:pt x="94" y="79"/>
                  </a:lnTo>
                  <a:lnTo>
                    <a:pt x="124" y="21"/>
                  </a:lnTo>
                  <a:lnTo>
                    <a:pt x="124" y="21"/>
                  </a:lnTo>
                  <a:lnTo>
                    <a:pt x="128" y="12"/>
                  </a:lnTo>
                  <a:lnTo>
                    <a:pt x="129" y="6"/>
                  </a:lnTo>
                  <a:lnTo>
                    <a:pt x="129" y="3"/>
                  </a:lnTo>
                  <a:lnTo>
                    <a:pt x="128" y="1"/>
                  </a:lnTo>
                  <a:lnTo>
                    <a:pt x="128" y="0"/>
                  </a:lnTo>
                  <a:lnTo>
                    <a:pt x="150" y="0"/>
                  </a:lnTo>
                  <a:lnTo>
                    <a:pt x="15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grpSp>
    </p:spTree>
    <p:extLst>
      <p:ext uri="{BB962C8B-B14F-4D97-AF65-F5344CB8AC3E}">
        <p14:creationId xmlns:p14="http://schemas.microsoft.com/office/powerpoint/2010/main" val="1334818765"/>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preserve="1" userDrawn="1">
  <p:cSld name="High-level Process">
    <p:bg>
      <p:bgPr>
        <a:solidFill>
          <a:schemeClr val="accent1"/>
        </a:solidFill>
        <a:effectLst/>
      </p:bgPr>
    </p:bg>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6B253D75-D37B-26DE-1E24-3909A732E4F7}"/>
              </a:ext>
            </a:extLst>
          </p:cNvPr>
          <p:cNvSpPr>
            <a:spLocks noGrp="1"/>
          </p:cNvSpPr>
          <p:nvPr>
            <p:ph type="body" sz="quarter" idx="13"/>
          </p:nvPr>
        </p:nvSpPr>
        <p:spPr>
          <a:xfrm>
            <a:off x="1833979" y="296671"/>
            <a:ext cx="7877391" cy="718968"/>
          </a:xfrm>
        </p:spPr>
        <p:txBody>
          <a:bodyPr/>
          <a:lstStyle>
            <a:lvl1pPr marL="0" indent="0">
              <a:spcBef>
                <a:spcPts val="0"/>
              </a:spcBef>
              <a:buNone/>
              <a:defRPr sz="1595" b="1" spc="-18" baseline="0">
                <a:solidFill>
                  <a:schemeClr val="tx1"/>
                </a:solidFill>
              </a:defRPr>
            </a:lvl1pPr>
            <a:lvl2pPr marL="0" indent="0">
              <a:spcBef>
                <a:spcPts val="0"/>
              </a:spcBef>
              <a:buNone/>
              <a:defRPr sz="1595" spc="-18" baseline="0">
                <a:solidFill>
                  <a:schemeClr val="tx1"/>
                </a:solidFill>
              </a:defRPr>
            </a:lvl2pPr>
            <a:lvl3pPr marL="446494" indent="0">
              <a:buNone/>
              <a:defRPr>
                <a:solidFill>
                  <a:srgbClr val="FF0000"/>
                </a:solidFill>
              </a:defRPr>
            </a:lvl3pPr>
            <a:lvl4pPr marL="574063" indent="0">
              <a:buNone/>
              <a:defRPr>
                <a:solidFill>
                  <a:srgbClr val="FF0000"/>
                </a:solidFill>
              </a:defRPr>
            </a:lvl4pPr>
            <a:lvl5pPr marL="701633" indent="0">
              <a:buNone/>
              <a:defRPr>
                <a:solidFill>
                  <a:srgbClr val="FF0000"/>
                </a:solidFill>
              </a:defRPr>
            </a:lvl5pPr>
          </a:lstStyle>
          <a:p>
            <a:pPr lvl="0"/>
            <a:r>
              <a:rPr lang="en-US"/>
              <a:t>Click to edit Master text styles</a:t>
            </a:r>
          </a:p>
          <a:p>
            <a:pPr lvl="1"/>
            <a:r>
              <a:rPr lang="en-US"/>
              <a:t>Second level</a:t>
            </a:r>
          </a:p>
        </p:txBody>
      </p:sp>
      <p:sp>
        <p:nvSpPr>
          <p:cNvPr id="18" name="Text Placeholder 2">
            <a:extLst>
              <a:ext uri="{FF2B5EF4-FFF2-40B4-BE49-F238E27FC236}">
                <a16:creationId xmlns:a16="http://schemas.microsoft.com/office/drawing/2014/main" id="{136A61FA-F28E-64EE-D957-83795844E77A}"/>
              </a:ext>
            </a:extLst>
          </p:cNvPr>
          <p:cNvSpPr>
            <a:spLocks noGrp="1"/>
          </p:cNvSpPr>
          <p:nvPr>
            <p:ph type="body" sz="quarter" idx="24"/>
          </p:nvPr>
        </p:nvSpPr>
        <p:spPr>
          <a:xfrm>
            <a:off x="1833980" y="1815111"/>
            <a:ext cx="1495031" cy="3243388"/>
          </a:xfrm>
          <a:noFill/>
        </p:spPr>
        <p:txBody>
          <a:bodyPr lIns="0" tIns="0" rIns="0" bIns="0"/>
          <a:lstStyle>
            <a:lvl1pPr>
              <a:spcBef>
                <a:spcPts val="0"/>
              </a:spcBef>
              <a:spcAft>
                <a:spcPts val="0"/>
              </a:spcAft>
              <a:defRPr sz="1152" b="1" spc="-18" baseline="0"/>
            </a:lvl1pPr>
            <a:lvl2pPr marL="127570" indent="-127570">
              <a:spcBef>
                <a:spcPts val="886"/>
              </a:spcBef>
              <a:buFont typeface="Arial Nova" panose="020B0604020202020204" pitchFamily="34" charset="0"/>
              <a:buChar char="•"/>
              <a:defRPr sz="1152" b="0" spc="-18" baseline="0">
                <a:latin typeface="+mn-lt"/>
              </a:defRPr>
            </a:lvl2pPr>
            <a:lvl3pPr marL="0" indent="0">
              <a:spcBef>
                <a:spcPts val="1063"/>
              </a:spcBef>
              <a:buNone/>
              <a:defRPr sz="1152"/>
            </a:lvl3pPr>
            <a:lvl4pPr>
              <a:defRPr sz="974"/>
            </a:lvl4pPr>
            <a:lvl5pPr>
              <a:defRPr sz="974"/>
            </a:lvl5pPr>
          </a:lstStyle>
          <a:p>
            <a:pPr lvl="0"/>
            <a:r>
              <a:rPr lang="en-US"/>
              <a:t>Click to edit Master text styles</a:t>
            </a:r>
          </a:p>
          <a:p>
            <a:pPr lvl="1"/>
            <a:r>
              <a:rPr lang="en-US"/>
              <a:t>Second level</a:t>
            </a:r>
          </a:p>
        </p:txBody>
      </p:sp>
      <p:sp>
        <p:nvSpPr>
          <p:cNvPr id="2" name="Date Placeholder 1">
            <a:extLst>
              <a:ext uri="{FF2B5EF4-FFF2-40B4-BE49-F238E27FC236}">
                <a16:creationId xmlns:a16="http://schemas.microsoft.com/office/drawing/2014/main" id="{4093F4F1-8DE0-9675-8FE8-22284070F704}"/>
              </a:ext>
            </a:extLst>
          </p:cNvPr>
          <p:cNvSpPr>
            <a:spLocks noGrp="1"/>
          </p:cNvSpPr>
          <p:nvPr>
            <p:ph type="dt" sz="half" idx="33"/>
          </p:nvPr>
        </p:nvSpPr>
        <p:spPr/>
        <p:txBody>
          <a:bodyPr/>
          <a:lstStyle/>
          <a:p>
            <a:r>
              <a:rPr lang="en-US"/>
              <a:t>November 2022</a:t>
            </a:r>
            <a:endParaRPr lang="en-GB" dirty="0"/>
          </a:p>
        </p:txBody>
      </p:sp>
      <p:sp>
        <p:nvSpPr>
          <p:cNvPr id="3" name="Footer Placeholder 2">
            <a:extLst>
              <a:ext uri="{FF2B5EF4-FFF2-40B4-BE49-F238E27FC236}">
                <a16:creationId xmlns:a16="http://schemas.microsoft.com/office/drawing/2014/main" id="{F884A802-3A33-7886-B575-F2699F3A01E7}"/>
              </a:ext>
            </a:extLst>
          </p:cNvPr>
          <p:cNvSpPr>
            <a:spLocks noGrp="1"/>
          </p:cNvSpPr>
          <p:nvPr>
            <p:ph type="ftr" sz="quarter" idx="34"/>
          </p:nvPr>
        </p:nvSpPr>
        <p:spPr/>
        <p:txBody>
          <a:bodyPr/>
          <a:lstStyle/>
          <a:p>
            <a:r>
              <a:rPr lang="en-GB"/>
              <a:t>Document title</a:t>
            </a:r>
            <a:endParaRPr lang="en-GB" dirty="0"/>
          </a:p>
        </p:txBody>
      </p:sp>
      <p:sp>
        <p:nvSpPr>
          <p:cNvPr id="7" name="Slide Number Placeholder 6">
            <a:extLst>
              <a:ext uri="{FF2B5EF4-FFF2-40B4-BE49-F238E27FC236}">
                <a16:creationId xmlns:a16="http://schemas.microsoft.com/office/drawing/2014/main" id="{FE8294F2-20FD-64CD-F8C9-D70C89A45F8E}"/>
              </a:ext>
            </a:extLst>
          </p:cNvPr>
          <p:cNvSpPr>
            <a:spLocks noGrp="1"/>
          </p:cNvSpPr>
          <p:nvPr>
            <p:ph type="sldNum" sz="quarter" idx="35"/>
          </p:nvPr>
        </p:nvSpPr>
        <p:spPr/>
        <p:txBody>
          <a:bodyPr/>
          <a:lstStyle/>
          <a:p>
            <a:r>
              <a:rPr lang="en-GB"/>
              <a:t>Page </a:t>
            </a:r>
            <a:fld id="{12F85B76-E480-4901-BAB3-25AC276908A3}" type="slidenum">
              <a:rPr lang="en-GB" smtClean="0"/>
              <a:pPr/>
              <a:t>‹#›</a:t>
            </a:fld>
            <a:endParaRPr lang="en-GB" dirty="0"/>
          </a:p>
        </p:txBody>
      </p:sp>
      <p:sp>
        <p:nvSpPr>
          <p:cNvPr id="10" name="Text Placeholder 2">
            <a:extLst>
              <a:ext uri="{FF2B5EF4-FFF2-40B4-BE49-F238E27FC236}">
                <a16:creationId xmlns:a16="http://schemas.microsoft.com/office/drawing/2014/main" id="{D09DC0EA-24CA-4DF1-BE2C-F85A56E13109}"/>
              </a:ext>
            </a:extLst>
          </p:cNvPr>
          <p:cNvSpPr>
            <a:spLocks noGrp="1"/>
          </p:cNvSpPr>
          <p:nvPr>
            <p:ph type="body" sz="quarter" idx="39"/>
          </p:nvPr>
        </p:nvSpPr>
        <p:spPr>
          <a:xfrm>
            <a:off x="3615420" y="1815111"/>
            <a:ext cx="1495031" cy="3243388"/>
          </a:xfrm>
          <a:noFill/>
        </p:spPr>
        <p:txBody>
          <a:bodyPr lIns="0" tIns="0" rIns="0" bIns="0"/>
          <a:lstStyle>
            <a:lvl1pPr>
              <a:spcBef>
                <a:spcPts val="0"/>
              </a:spcBef>
              <a:spcAft>
                <a:spcPts val="0"/>
              </a:spcAft>
              <a:defRPr sz="1152" b="1" spc="-18" baseline="0"/>
            </a:lvl1pPr>
            <a:lvl2pPr marL="127570" indent="-127570">
              <a:spcBef>
                <a:spcPts val="886"/>
              </a:spcBef>
              <a:buFont typeface="Arial Nova" panose="020B0604020202020204" pitchFamily="34" charset="0"/>
              <a:buChar char="•"/>
              <a:defRPr sz="1152" b="0" spc="-18" baseline="0">
                <a:latin typeface="+mn-lt"/>
              </a:defRPr>
            </a:lvl2pPr>
            <a:lvl3pPr marL="0" indent="0">
              <a:spcBef>
                <a:spcPts val="1063"/>
              </a:spcBef>
              <a:buNone/>
              <a:defRPr sz="1152"/>
            </a:lvl3pPr>
            <a:lvl4pPr>
              <a:defRPr sz="974"/>
            </a:lvl4pPr>
            <a:lvl5pPr>
              <a:defRPr sz="974"/>
            </a:lvl5pPr>
          </a:lstStyle>
          <a:p>
            <a:pPr lvl="0"/>
            <a:r>
              <a:rPr lang="en-US"/>
              <a:t>Click to edit Master text styles</a:t>
            </a:r>
          </a:p>
          <a:p>
            <a:pPr lvl="1"/>
            <a:r>
              <a:rPr lang="en-US"/>
              <a:t>Second level</a:t>
            </a:r>
          </a:p>
        </p:txBody>
      </p:sp>
      <p:sp>
        <p:nvSpPr>
          <p:cNvPr id="12" name="Text Placeholder 2">
            <a:extLst>
              <a:ext uri="{FF2B5EF4-FFF2-40B4-BE49-F238E27FC236}">
                <a16:creationId xmlns:a16="http://schemas.microsoft.com/office/drawing/2014/main" id="{A52CB810-7D6E-0A2A-8A23-B091C10DDF2E}"/>
              </a:ext>
            </a:extLst>
          </p:cNvPr>
          <p:cNvSpPr>
            <a:spLocks noGrp="1"/>
          </p:cNvSpPr>
          <p:nvPr>
            <p:ph type="body" sz="quarter" idx="40"/>
          </p:nvPr>
        </p:nvSpPr>
        <p:spPr>
          <a:xfrm>
            <a:off x="5396861" y="1815111"/>
            <a:ext cx="1495031" cy="3243388"/>
          </a:xfrm>
          <a:noFill/>
        </p:spPr>
        <p:txBody>
          <a:bodyPr lIns="0" tIns="0" rIns="0" bIns="0"/>
          <a:lstStyle>
            <a:lvl1pPr>
              <a:spcBef>
                <a:spcPts val="0"/>
              </a:spcBef>
              <a:spcAft>
                <a:spcPts val="0"/>
              </a:spcAft>
              <a:defRPr sz="1152" b="1" spc="-18" baseline="0"/>
            </a:lvl1pPr>
            <a:lvl2pPr marL="127570" indent="-127570">
              <a:spcBef>
                <a:spcPts val="886"/>
              </a:spcBef>
              <a:buFont typeface="Arial Nova" panose="020B0604020202020204" pitchFamily="34" charset="0"/>
              <a:buChar char="•"/>
              <a:defRPr sz="1152" b="0" spc="-18" baseline="0">
                <a:latin typeface="+mn-lt"/>
              </a:defRPr>
            </a:lvl2pPr>
            <a:lvl3pPr marL="0" indent="0">
              <a:spcBef>
                <a:spcPts val="1063"/>
              </a:spcBef>
              <a:buNone/>
              <a:defRPr sz="1152"/>
            </a:lvl3pPr>
            <a:lvl4pPr>
              <a:defRPr sz="974"/>
            </a:lvl4pPr>
            <a:lvl5pPr>
              <a:defRPr sz="974"/>
            </a:lvl5pPr>
          </a:lstStyle>
          <a:p>
            <a:pPr lvl="0"/>
            <a:r>
              <a:rPr lang="en-US"/>
              <a:t>Click to edit Master text styles</a:t>
            </a:r>
          </a:p>
          <a:p>
            <a:pPr lvl="1"/>
            <a:r>
              <a:rPr lang="en-US"/>
              <a:t>Second level</a:t>
            </a:r>
          </a:p>
        </p:txBody>
      </p:sp>
      <p:sp>
        <p:nvSpPr>
          <p:cNvPr id="16" name="Text Placeholder 2">
            <a:extLst>
              <a:ext uri="{FF2B5EF4-FFF2-40B4-BE49-F238E27FC236}">
                <a16:creationId xmlns:a16="http://schemas.microsoft.com/office/drawing/2014/main" id="{D6C43A95-FD92-E1F4-0FE3-DB78947D534A}"/>
              </a:ext>
            </a:extLst>
          </p:cNvPr>
          <p:cNvSpPr>
            <a:spLocks noGrp="1"/>
          </p:cNvSpPr>
          <p:nvPr>
            <p:ph type="body" sz="quarter" idx="41"/>
          </p:nvPr>
        </p:nvSpPr>
        <p:spPr>
          <a:xfrm>
            <a:off x="7178301" y="1815111"/>
            <a:ext cx="1495031" cy="3243388"/>
          </a:xfrm>
          <a:noFill/>
        </p:spPr>
        <p:txBody>
          <a:bodyPr lIns="0" tIns="0" rIns="0" bIns="0"/>
          <a:lstStyle>
            <a:lvl1pPr>
              <a:spcBef>
                <a:spcPts val="0"/>
              </a:spcBef>
              <a:spcAft>
                <a:spcPts val="0"/>
              </a:spcAft>
              <a:defRPr sz="1152" b="1" spc="-18" baseline="0"/>
            </a:lvl1pPr>
            <a:lvl2pPr marL="127570" indent="-127570">
              <a:spcBef>
                <a:spcPts val="886"/>
              </a:spcBef>
              <a:buFont typeface="Arial Nova" panose="020B0604020202020204" pitchFamily="34" charset="0"/>
              <a:buChar char="•"/>
              <a:defRPr sz="1152" b="0" spc="-18" baseline="0">
                <a:latin typeface="+mn-lt"/>
              </a:defRPr>
            </a:lvl2pPr>
            <a:lvl3pPr marL="0" indent="0">
              <a:spcBef>
                <a:spcPts val="1063"/>
              </a:spcBef>
              <a:buNone/>
              <a:defRPr sz="1152"/>
            </a:lvl3pPr>
            <a:lvl4pPr>
              <a:defRPr sz="974"/>
            </a:lvl4pPr>
            <a:lvl5pPr>
              <a:defRPr sz="974"/>
            </a:lvl5pPr>
          </a:lstStyle>
          <a:p>
            <a:pPr lvl="0"/>
            <a:r>
              <a:rPr lang="en-US"/>
              <a:t>Click to edit Master text styles</a:t>
            </a:r>
          </a:p>
          <a:p>
            <a:pPr lvl="1"/>
            <a:r>
              <a:rPr lang="en-US"/>
              <a:t>Second level</a:t>
            </a:r>
          </a:p>
        </p:txBody>
      </p:sp>
      <p:sp>
        <p:nvSpPr>
          <p:cNvPr id="17" name="Text Placeholder 2">
            <a:extLst>
              <a:ext uri="{FF2B5EF4-FFF2-40B4-BE49-F238E27FC236}">
                <a16:creationId xmlns:a16="http://schemas.microsoft.com/office/drawing/2014/main" id="{05F316B2-CD5E-C15A-9DCA-0FFF6166DC53}"/>
              </a:ext>
            </a:extLst>
          </p:cNvPr>
          <p:cNvSpPr>
            <a:spLocks noGrp="1"/>
          </p:cNvSpPr>
          <p:nvPr>
            <p:ph type="body" sz="quarter" idx="42"/>
          </p:nvPr>
        </p:nvSpPr>
        <p:spPr>
          <a:xfrm>
            <a:off x="8959741" y="1815111"/>
            <a:ext cx="1495031" cy="3243388"/>
          </a:xfrm>
          <a:noFill/>
        </p:spPr>
        <p:txBody>
          <a:bodyPr lIns="0" tIns="0" rIns="0" bIns="0"/>
          <a:lstStyle>
            <a:lvl1pPr>
              <a:spcBef>
                <a:spcPts val="0"/>
              </a:spcBef>
              <a:spcAft>
                <a:spcPts val="0"/>
              </a:spcAft>
              <a:defRPr sz="1152" b="1" spc="-18" baseline="0"/>
            </a:lvl1pPr>
            <a:lvl2pPr marL="127570" indent="-127570">
              <a:spcBef>
                <a:spcPts val="886"/>
              </a:spcBef>
              <a:buFont typeface="Arial Nova" panose="020B0604020202020204" pitchFamily="34" charset="0"/>
              <a:buChar char="•"/>
              <a:defRPr sz="1152" b="0" spc="-18" baseline="0">
                <a:latin typeface="+mn-lt"/>
              </a:defRPr>
            </a:lvl2pPr>
            <a:lvl3pPr marL="0" indent="0">
              <a:spcBef>
                <a:spcPts val="1063"/>
              </a:spcBef>
              <a:buNone/>
              <a:defRPr sz="1152"/>
            </a:lvl3pPr>
            <a:lvl4pPr>
              <a:defRPr sz="974"/>
            </a:lvl4pPr>
            <a:lvl5pPr>
              <a:defRPr sz="974"/>
            </a:lvl5pPr>
          </a:lstStyle>
          <a:p>
            <a:pPr lvl="0"/>
            <a:r>
              <a:rPr lang="en-US"/>
              <a:t>Click to edit Master text styles</a:t>
            </a:r>
          </a:p>
          <a:p>
            <a:pPr lvl="1"/>
            <a:r>
              <a:rPr lang="en-US"/>
              <a:t>Second level</a:t>
            </a:r>
          </a:p>
        </p:txBody>
      </p:sp>
      <p:sp>
        <p:nvSpPr>
          <p:cNvPr id="19" name="Text Placeholder 2">
            <a:extLst>
              <a:ext uri="{FF2B5EF4-FFF2-40B4-BE49-F238E27FC236}">
                <a16:creationId xmlns:a16="http://schemas.microsoft.com/office/drawing/2014/main" id="{B29445A0-CA7D-3C97-692A-57D97CB2996B}"/>
              </a:ext>
            </a:extLst>
          </p:cNvPr>
          <p:cNvSpPr>
            <a:spLocks noGrp="1"/>
          </p:cNvSpPr>
          <p:nvPr>
            <p:ph type="body" sz="quarter" idx="43"/>
          </p:nvPr>
        </p:nvSpPr>
        <p:spPr>
          <a:xfrm>
            <a:off x="1833980" y="5424144"/>
            <a:ext cx="1495031" cy="556025"/>
          </a:xfrm>
          <a:noFill/>
        </p:spPr>
        <p:txBody>
          <a:bodyPr lIns="0" tIns="0" rIns="0" bIns="0"/>
          <a:lstStyle>
            <a:lvl1pPr>
              <a:spcBef>
                <a:spcPts val="0"/>
              </a:spcBef>
              <a:spcAft>
                <a:spcPts val="0"/>
              </a:spcAft>
              <a:defRPr sz="1152" b="1" spc="-18" baseline="0"/>
            </a:lvl1pPr>
            <a:lvl2pPr marL="127570" indent="-127570">
              <a:spcBef>
                <a:spcPts val="886"/>
              </a:spcBef>
              <a:buFont typeface="Arial Nova" panose="020B0604020202020204" pitchFamily="34" charset="0"/>
              <a:buChar char="•"/>
              <a:defRPr sz="1152" b="0" spc="-18" baseline="0">
                <a:latin typeface="+mn-lt"/>
              </a:defRPr>
            </a:lvl2pPr>
            <a:lvl3pPr marL="0" indent="0">
              <a:spcBef>
                <a:spcPts val="1063"/>
              </a:spcBef>
              <a:buNone/>
              <a:defRPr sz="1152"/>
            </a:lvl3pPr>
            <a:lvl4pPr>
              <a:defRPr sz="974"/>
            </a:lvl4pPr>
            <a:lvl5pPr>
              <a:defRPr sz="974"/>
            </a:lvl5pPr>
          </a:lstStyle>
          <a:p>
            <a:pPr lvl="0"/>
            <a:r>
              <a:rPr lang="en-US"/>
              <a:t>Click to edit Master text styles</a:t>
            </a:r>
          </a:p>
          <a:p>
            <a:pPr lvl="1"/>
            <a:r>
              <a:rPr lang="en-US"/>
              <a:t>Second level</a:t>
            </a:r>
          </a:p>
        </p:txBody>
      </p:sp>
      <p:sp>
        <p:nvSpPr>
          <p:cNvPr id="20" name="Text Placeholder 2">
            <a:extLst>
              <a:ext uri="{FF2B5EF4-FFF2-40B4-BE49-F238E27FC236}">
                <a16:creationId xmlns:a16="http://schemas.microsoft.com/office/drawing/2014/main" id="{2F0527A4-7C86-FD99-358A-7ADC7C85FA42}"/>
              </a:ext>
            </a:extLst>
          </p:cNvPr>
          <p:cNvSpPr>
            <a:spLocks noGrp="1"/>
          </p:cNvSpPr>
          <p:nvPr>
            <p:ph type="body" sz="quarter" idx="44"/>
          </p:nvPr>
        </p:nvSpPr>
        <p:spPr>
          <a:xfrm>
            <a:off x="3615420" y="5424144"/>
            <a:ext cx="1495031" cy="556025"/>
          </a:xfrm>
          <a:noFill/>
        </p:spPr>
        <p:txBody>
          <a:bodyPr lIns="0" tIns="0" rIns="0" bIns="0"/>
          <a:lstStyle>
            <a:lvl1pPr>
              <a:spcBef>
                <a:spcPts val="0"/>
              </a:spcBef>
              <a:spcAft>
                <a:spcPts val="0"/>
              </a:spcAft>
              <a:defRPr sz="1152" b="1" spc="-18" baseline="0"/>
            </a:lvl1pPr>
            <a:lvl2pPr marL="127570" indent="-127570">
              <a:spcBef>
                <a:spcPts val="886"/>
              </a:spcBef>
              <a:buFont typeface="Arial Nova" panose="020B0604020202020204" pitchFamily="34" charset="0"/>
              <a:buChar char="•"/>
              <a:defRPr sz="1152" b="0" spc="-18" baseline="0">
                <a:latin typeface="+mn-lt"/>
              </a:defRPr>
            </a:lvl2pPr>
            <a:lvl3pPr marL="0" indent="0">
              <a:spcBef>
                <a:spcPts val="1063"/>
              </a:spcBef>
              <a:buNone/>
              <a:defRPr sz="1152"/>
            </a:lvl3pPr>
            <a:lvl4pPr>
              <a:defRPr sz="974"/>
            </a:lvl4pPr>
            <a:lvl5pPr>
              <a:defRPr sz="974"/>
            </a:lvl5pPr>
          </a:lstStyle>
          <a:p>
            <a:pPr lvl="0"/>
            <a:r>
              <a:rPr lang="en-US"/>
              <a:t>Click to edit Master text styles</a:t>
            </a:r>
          </a:p>
          <a:p>
            <a:pPr lvl="1"/>
            <a:r>
              <a:rPr lang="en-US"/>
              <a:t>Second level</a:t>
            </a:r>
          </a:p>
        </p:txBody>
      </p:sp>
      <p:sp>
        <p:nvSpPr>
          <p:cNvPr id="21" name="Text Placeholder 2">
            <a:extLst>
              <a:ext uri="{FF2B5EF4-FFF2-40B4-BE49-F238E27FC236}">
                <a16:creationId xmlns:a16="http://schemas.microsoft.com/office/drawing/2014/main" id="{5CBCA35F-E7B2-1507-D47B-32449DCBCA67}"/>
              </a:ext>
            </a:extLst>
          </p:cNvPr>
          <p:cNvSpPr>
            <a:spLocks noGrp="1"/>
          </p:cNvSpPr>
          <p:nvPr>
            <p:ph type="body" sz="quarter" idx="45"/>
          </p:nvPr>
        </p:nvSpPr>
        <p:spPr>
          <a:xfrm>
            <a:off x="5396861" y="5424144"/>
            <a:ext cx="1495031" cy="556025"/>
          </a:xfrm>
          <a:noFill/>
        </p:spPr>
        <p:txBody>
          <a:bodyPr lIns="0" tIns="0" rIns="0" bIns="0"/>
          <a:lstStyle>
            <a:lvl1pPr>
              <a:spcBef>
                <a:spcPts val="0"/>
              </a:spcBef>
              <a:spcAft>
                <a:spcPts val="0"/>
              </a:spcAft>
              <a:defRPr sz="1152" b="1" spc="-18" baseline="0"/>
            </a:lvl1pPr>
            <a:lvl2pPr marL="127570" indent="-127570">
              <a:spcBef>
                <a:spcPts val="886"/>
              </a:spcBef>
              <a:buFont typeface="Arial Nova" panose="020B0604020202020204" pitchFamily="34" charset="0"/>
              <a:buChar char="•"/>
              <a:defRPr sz="1152" b="0" spc="-18" baseline="0">
                <a:latin typeface="+mn-lt"/>
              </a:defRPr>
            </a:lvl2pPr>
            <a:lvl3pPr marL="0" indent="0">
              <a:spcBef>
                <a:spcPts val="1063"/>
              </a:spcBef>
              <a:buNone/>
              <a:defRPr sz="1152"/>
            </a:lvl3pPr>
            <a:lvl4pPr>
              <a:defRPr sz="974"/>
            </a:lvl4pPr>
            <a:lvl5pPr>
              <a:defRPr sz="974"/>
            </a:lvl5pPr>
          </a:lstStyle>
          <a:p>
            <a:pPr lvl="0"/>
            <a:r>
              <a:rPr lang="en-US"/>
              <a:t>Click to edit Master text styles</a:t>
            </a:r>
          </a:p>
          <a:p>
            <a:pPr lvl="1"/>
            <a:r>
              <a:rPr lang="en-US"/>
              <a:t>Second level</a:t>
            </a:r>
          </a:p>
        </p:txBody>
      </p:sp>
      <p:sp>
        <p:nvSpPr>
          <p:cNvPr id="22" name="Text Placeholder 2">
            <a:extLst>
              <a:ext uri="{FF2B5EF4-FFF2-40B4-BE49-F238E27FC236}">
                <a16:creationId xmlns:a16="http://schemas.microsoft.com/office/drawing/2014/main" id="{C1A38C30-680B-1FDB-FC40-39A5E752D2BD}"/>
              </a:ext>
            </a:extLst>
          </p:cNvPr>
          <p:cNvSpPr>
            <a:spLocks noGrp="1"/>
          </p:cNvSpPr>
          <p:nvPr>
            <p:ph type="body" sz="quarter" idx="46"/>
          </p:nvPr>
        </p:nvSpPr>
        <p:spPr>
          <a:xfrm>
            <a:off x="7178301" y="5424144"/>
            <a:ext cx="1495031" cy="556025"/>
          </a:xfrm>
          <a:noFill/>
        </p:spPr>
        <p:txBody>
          <a:bodyPr lIns="0" tIns="0" rIns="0" bIns="0"/>
          <a:lstStyle>
            <a:lvl1pPr>
              <a:spcBef>
                <a:spcPts val="0"/>
              </a:spcBef>
              <a:spcAft>
                <a:spcPts val="0"/>
              </a:spcAft>
              <a:defRPr sz="1152" b="1" spc="-18" baseline="0"/>
            </a:lvl1pPr>
            <a:lvl2pPr marL="127570" indent="-127570">
              <a:spcBef>
                <a:spcPts val="886"/>
              </a:spcBef>
              <a:buFont typeface="Arial Nova" panose="020B0604020202020204" pitchFamily="34" charset="0"/>
              <a:buChar char="•"/>
              <a:defRPr sz="1152" b="0" spc="-18" baseline="0">
                <a:latin typeface="+mn-lt"/>
              </a:defRPr>
            </a:lvl2pPr>
            <a:lvl3pPr marL="0" indent="0">
              <a:spcBef>
                <a:spcPts val="1063"/>
              </a:spcBef>
              <a:buNone/>
              <a:defRPr sz="1152"/>
            </a:lvl3pPr>
            <a:lvl4pPr>
              <a:defRPr sz="974"/>
            </a:lvl4pPr>
            <a:lvl5pPr>
              <a:defRPr sz="974"/>
            </a:lvl5pPr>
          </a:lstStyle>
          <a:p>
            <a:pPr lvl="0"/>
            <a:r>
              <a:rPr lang="en-US"/>
              <a:t>Click to edit Master text styles</a:t>
            </a:r>
          </a:p>
          <a:p>
            <a:pPr lvl="1"/>
            <a:r>
              <a:rPr lang="en-US"/>
              <a:t>Second level</a:t>
            </a:r>
          </a:p>
        </p:txBody>
      </p:sp>
      <p:sp>
        <p:nvSpPr>
          <p:cNvPr id="23" name="Text Placeholder 2">
            <a:extLst>
              <a:ext uri="{FF2B5EF4-FFF2-40B4-BE49-F238E27FC236}">
                <a16:creationId xmlns:a16="http://schemas.microsoft.com/office/drawing/2014/main" id="{58FAA006-FE0F-759D-E75D-11CBC36139FC}"/>
              </a:ext>
            </a:extLst>
          </p:cNvPr>
          <p:cNvSpPr>
            <a:spLocks noGrp="1"/>
          </p:cNvSpPr>
          <p:nvPr>
            <p:ph type="body" sz="quarter" idx="47"/>
          </p:nvPr>
        </p:nvSpPr>
        <p:spPr>
          <a:xfrm>
            <a:off x="8959741" y="5424144"/>
            <a:ext cx="1495031" cy="556025"/>
          </a:xfrm>
          <a:noFill/>
        </p:spPr>
        <p:txBody>
          <a:bodyPr lIns="0" tIns="0" rIns="0" bIns="0"/>
          <a:lstStyle>
            <a:lvl1pPr>
              <a:spcBef>
                <a:spcPts val="0"/>
              </a:spcBef>
              <a:spcAft>
                <a:spcPts val="0"/>
              </a:spcAft>
              <a:defRPr sz="1152" b="1" spc="-18" baseline="0"/>
            </a:lvl1pPr>
            <a:lvl2pPr marL="127570" indent="-127570">
              <a:spcBef>
                <a:spcPts val="886"/>
              </a:spcBef>
              <a:buFont typeface="Arial Nova" panose="020B0604020202020204" pitchFamily="34" charset="0"/>
              <a:buChar char="•"/>
              <a:defRPr sz="1152" b="0" spc="-18" baseline="0">
                <a:latin typeface="+mn-lt"/>
              </a:defRPr>
            </a:lvl2pPr>
            <a:lvl3pPr marL="0" indent="0">
              <a:spcBef>
                <a:spcPts val="1063"/>
              </a:spcBef>
              <a:buNone/>
              <a:defRPr sz="1152"/>
            </a:lvl3pPr>
            <a:lvl4pPr>
              <a:defRPr sz="974"/>
            </a:lvl4pPr>
            <a:lvl5pPr>
              <a:defRPr sz="974"/>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2200986153"/>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preserve="1" userDrawn="1">
  <p:cSld name="Text Left with Infographic">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6B253D75-D37B-26DE-1E24-3909A732E4F7}"/>
              </a:ext>
            </a:extLst>
          </p:cNvPr>
          <p:cNvSpPr>
            <a:spLocks noGrp="1"/>
          </p:cNvSpPr>
          <p:nvPr>
            <p:ph type="body" sz="quarter" idx="13"/>
          </p:nvPr>
        </p:nvSpPr>
        <p:spPr>
          <a:xfrm>
            <a:off x="1833979" y="296671"/>
            <a:ext cx="7877391" cy="718968"/>
          </a:xfrm>
        </p:spPr>
        <p:txBody>
          <a:bodyPr/>
          <a:lstStyle>
            <a:lvl1pPr marL="0" indent="0">
              <a:spcBef>
                <a:spcPts val="0"/>
              </a:spcBef>
              <a:buNone/>
              <a:defRPr sz="1595" b="1" spc="-18" baseline="0">
                <a:solidFill>
                  <a:schemeClr val="tx1"/>
                </a:solidFill>
              </a:defRPr>
            </a:lvl1pPr>
            <a:lvl2pPr marL="0" indent="0">
              <a:spcBef>
                <a:spcPts val="0"/>
              </a:spcBef>
              <a:buNone/>
              <a:defRPr sz="1595" spc="-18" baseline="0">
                <a:solidFill>
                  <a:schemeClr val="tx1"/>
                </a:solidFill>
              </a:defRPr>
            </a:lvl2pPr>
            <a:lvl3pPr marL="446494" indent="0">
              <a:buNone/>
              <a:defRPr>
                <a:solidFill>
                  <a:srgbClr val="FF0000"/>
                </a:solidFill>
              </a:defRPr>
            </a:lvl3pPr>
            <a:lvl4pPr marL="574063" indent="0">
              <a:buNone/>
              <a:defRPr>
                <a:solidFill>
                  <a:srgbClr val="FF0000"/>
                </a:solidFill>
              </a:defRPr>
            </a:lvl4pPr>
            <a:lvl5pPr marL="701633" indent="0">
              <a:buNone/>
              <a:defRPr>
                <a:solidFill>
                  <a:srgbClr val="FF0000"/>
                </a:solidFill>
              </a:defRPr>
            </a:lvl5pPr>
          </a:lstStyle>
          <a:p>
            <a:pPr lvl="0"/>
            <a:r>
              <a:rPr lang="en-US"/>
              <a:t>Click to edit Master text styles</a:t>
            </a:r>
          </a:p>
          <a:p>
            <a:pPr lvl="1"/>
            <a:r>
              <a:rPr lang="en-US"/>
              <a:t>Second level</a:t>
            </a:r>
          </a:p>
        </p:txBody>
      </p:sp>
      <p:sp>
        <p:nvSpPr>
          <p:cNvPr id="13" name="Text Placeholder 12">
            <a:extLst>
              <a:ext uri="{FF2B5EF4-FFF2-40B4-BE49-F238E27FC236}">
                <a16:creationId xmlns:a16="http://schemas.microsoft.com/office/drawing/2014/main" id="{C12BDEA3-88A9-630F-7AED-DC9B8F8B8A1C}"/>
              </a:ext>
            </a:extLst>
          </p:cNvPr>
          <p:cNvSpPr>
            <a:spLocks noGrp="1"/>
          </p:cNvSpPr>
          <p:nvPr>
            <p:ph type="body" sz="quarter" idx="14"/>
          </p:nvPr>
        </p:nvSpPr>
        <p:spPr>
          <a:xfrm>
            <a:off x="1833981" y="1656131"/>
            <a:ext cx="1908519" cy="4077584"/>
          </a:xfrm>
        </p:spPr>
        <p:txBody>
          <a:bodyPr/>
          <a:lstStyle>
            <a:lvl1pPr marL="0" indent="0">
              <a:spcBef>
                <a:spcPts val="1063"/>
              </a:spcBef>
              <a:buNone/>
              <a:defRPr sz="1152" spc="-18" baseline="0">
                <a:solidFill>
                  <a:schemeClr val="tx1"/>
                </a:solidFill>
              </a:defRPr>
            </a:lvl1pPr>
            <a:lvl2pPr marL="159462" indent="-159462">
              <a:spcBef>
                <a:spcPts val="1063"/>
              </a:spcBef>
              <a:defRPr sz="1152" spc="-18" baseline="0">
                <a:solidFill>
                  <a:schemeClr val="tx1"/>
                </a:solidFill>
              </a:defRPr>
            </a:lvl2pPr>
            <a:lvl3pPr marL="287032" indent="-127570">
              <a:spcBef>
                <a:spcPts val="886"/>
              </a:spcBef>
              <a:defRPr sz="974" spc="18" baseline="0">
                <a:solidFill>
                  <a:schemeClr val="tx1"/>
                </a:solidFill>
              </a:defRPr>
            </a:lvl3pPr>
            <a:lvl4pPr marL="382709" indent="-95677">
              <a:spcBef>
                <a:spcPts val="709"/>
              </a:spcBef>
              <a:defRPr sz="797" spc="18" baseline="0">
                <a:solidFill>
                  <a:schemeClr val="tx1"/>
                </a:solidFill>
              </a:defRPr>
            </a:lvl4pPr>
            <a:lvl5pPr marL="478386" indent="-95677">
              <a:spcBef>
                <a:spcPts val="709"/>
              </a:spcBef>
              <a:defRPr sz="797" spc="18" baseline="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 name="Date Placeholder 1">
            <a:extLst>
              <a:ext uri="{FF2B5EF4-FFF2-40B4-BE49-F238E27FC236}">
                <a16:creationId xmlns:a16="http://schemas.microsoft.com/office/drawing/2014/main" id="{C3730D7D-B2A4-280F-9488-6FEC15890EDF}"/>
              </a:ext>
            </a:extLst>
          </p:cNvPr>
          <p:cNvSpPr>
            <a:spLocks noGrp="1"/>
          </p:cNvSpPr>
          <p:nvPr>
            <p:ph type="dt" sz="half" idx="18"/>
          </p:nvPr>
        </p:nvSpPr>
        <p:spPr/>
        <p:txBody>
          <a:bodyPr/>
          <a:lstStyle/>
          <a:p>
            <a:r>
              <a:rPr lang="en-US"/>
              <a:t>November 2022</a:t>
            </a:r>
            <a:endParaRPr lang="en-GB" dirty="0"/>
          </a:p>
        </p:txBody>
      </p:sp>
      <p:sp>
        <p:nvSpPr>
          <p:cNvPr id="3" name="Footer Placeholder 2">
            <a:extLst>
              <a:ext uri="{FF2B5EF4-FFF2-40B4-BE49-F238E27FC236}">
                <a16:creationId xmlns:a16="http://schemas.microsoft.com/office/drawing/2014/main" id="{5D35D780-AD19-F013-6723-80F32043A3A3}"/>
              </a:ext>
            </a:extLst>
          </p:cNvPr>
          <p:cNvSpPr>
            <a:spLocks noGrp="1"/>
          </p:cNvSpPr>
          <p:nvPr>
            <p:ph type="ftr" sz="quarter" idx="19"/>
          </p:nvPr>
        </p:nvSpPr>
        <p:spPr/>
        <p:txBody>
          <a:bodyPr/>
          <a:lstStyle/>
          <a:p>
            <a:r>
              <a:rPr lang="en-GB"/>
              <a:t>Document title</a:t>
            </a:r>
            <a:endParaRPr lang="en-GB" dirty="0"/>
          </a:p>
        </p:txBody>
      </p:sp>
      <p:sp>
        <p:nvSpPr>
          <p:cNvPr id="7" name="Slide Number Placeholder 6">
            <a:extLst>
              <a:ext uri="{FF2B5EF4-FFF2-40B4-BE49-F238E27FC236}">
                <a16:creationId xmlns:a16="http://schemas.microsoft.com/office/drawing/2014/main" id="{5287680F-A47F-B10C-EBAC-A4261A334FCB}"/>
              </a:ext>
            </a:extLst>
          </p:cNvPr>
          <p:cNvSpPr>
            <a:spLocks noGrp="1"/>
          </p:cNvSpPr>
          <p:nvPr>
            <p:ph type="sldNum" sz="quarter" idx="20"/>
          </p:nvPr>
        </p:nvSpPr>
        <p:spPr/>
        <p:txBody>
          <a:bodyPr/>
          <a:lstStyle/>
          <a:p>
            <a:r>
              <a:rPr lang="en-GB"/>
              <a:t>Page </a:t>
            </a:r>
            <a:fld id="{12F85B76-E480-4901-BAB3-25AC276908A3}" type="slidenum">
              <a:rPr lang="en-GB" smtClean="0"/>
              <a:pPr/>
              <a:t>‹#›</a:t>
            </a:fld>
            <a:endParaRPr lang="en-GB" dirty="0"/>
          </a:p>
        </p:txBody>
      </p:sp>
      <p:cxnSp>
        <p:nvCxnSpPr>
          <p:cNvPr id="4" name="Straight Connector 3">
            <a:extLst>
              <a:ext uri="{FF2B5EF4-FFF2-40B4-BE49-F238E27FC236}">
                <a16:creationId xmlns:a16="http://schemas.microsoft.com/office/drawing/2014/main" id="{F1D63CBA-A482-EC65-00CD-C0AAC09870D6}"/>
              </a:ext>
            </a:extLst>
          </p:cNvPr>
          <p:cNvCxnSpPr/>
          <p:nvPr userDrawn="1"/>
        </p:nvCxnSpPr>
        <p:spPr>
          <a:xfrm>
            <a:off x="3906607" y="1687163"/>
            <a:ext cx="0" cy="405217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509733D7-9F52-067E-37F5-3CEBD8F32402}"/>
              </a:ext>
            </a:extLst>
          </p:cNvPr>
          <p:cNvCxnSpPr/>
          <p:nvPr userDrawn="1"/>
        </p:nvCxnSpPr>
        <p:spPr>
          <a:xfrm>
            <a:off x="4075822" y="1687163"/>
            <a:ext cx="638849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Picture Placeholder 14">
            <a:extLst>
              <a:ext uri="{FF2B5EF4-FFF2-40B4-BE49-F238E27FC236}">
                <a16:creationId xmlns:a16="http://schemas.microsoft.com/office/drawing/2014/main" id="{934849B5-1F80-8D28-EA54-A0F888C497B0}"/>
              </a:ext>
            </a:extLst>
          </p:cNvPr>
          <p:cNvSpPr>
            <a:spLocks noGrp="1"/>
          </p:cNvSpPr>
          <p:nvPr>
            <p:ph type="pic" sz="quarter" idx="21" hasCustomPrompt="1"/>
          </p:nvPr>
        </p:nvSpPr>
        <p:spPr>
          <a:xfrm>
            <a:off x="4075822" y="3708066"/>
            <a:ext cx="2987248" cy="2025650"/>
          </a:xfrm>
          <a:solidFill>
            <a:schemeClr val="bg1">
              <a:lumMod val="95000"/>
            </a:schemeClr>
          </a:solidFill>
        </p:spPr>
        <p:txBody>
          <a:bodyPr lIns="0" tIns="0"/>
          <a:lstStyle>
            <a:lvl1pPr>
              <a:defRPr sz="974" spc="0" baseline="0"/>
            </a:lvl1pPr>
          </a:lstStyle>
          <a:p>
            <a:r>
              <a:rPr lang="en-GB"/>
              <a:t>Add screenshot here</a:t>
            </a:r>
          </a:p>
        </p:txBody>
      </p:sp>
      <p:sp>
        <p:nvSpPr>
          <p:cNvPr id="16" name="Picture Placeholder 14">
            <a:extLst>
              <a:ext uri="{FF2B5EF4-FFF2-40B4-BE49-F238E27FC236}">
                <a16:creationId xmlns:a16="http://schemas.microsoft.com/office/drawing/2014/main" id="{82B6AA3E-1E2E-C1AF-0483-204EE381769A}"/>
              </a:ext>
            </a:extLst>
          </p:cNvPr>
          <p:cNvSpPr>
            <a:spLocks noGrp="1"/>
          </p:cNvSpPr>
          <p:nvPr>
            <p:ph type="pic" sz="quarter" idx="22" hasCustomPrompt="1"/>
          </p:nvPr>
        </p:nvSpPr>
        <p:spPr>
          <a:xfrm>
            <a:off x="7474039" y="3708066"/>
            <a:ext cx="2987248" cy="2025650"/>
          </a:xfrm>
          <a:solidFill>
            <a:schemeClr val="bg1">
              <a:lumMod val="95000"/>
            </a:schemeClr>
          </a:solidFill>
        </p:spPr>
        <p:txBody>
          <a:bodyPr lIns="0" tIns="0"/>
          <a:lstStyle>
            <a:lvl1pPr>
              <a:defRPr sz="974" spc="0" baseline="0"/>
            </a:lvl1pPr>
          </a:lstStyle>
          <a:p>
            <a:r>
              <a:rPr lang="en-GB"/>
              <a:t>Add screenshot here</a:t>
            </a:r>
          </a:p>
        </p:txBody>
      </p:sp>
    </p:spTree>
    <p:extLst>
      <p:ext uri="{BB962C8B-B14F-4D97-AF65-F5344CB8AC3E}">
        <p14:creationId xmlns:p14="http://schemas.microsoft.com/office/powerpoint/2010/main" val="837142004"/>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preserve="1" userDrawn="1">
  <p:cSld name="Text and Infographic White">
    <p:bg>
      <p:bgPr>
        <a:solidFill>
          <a:schemeClr val="bg1"/>
        </a:solidFill>
        <a:effectLst/>
      </p:bgPr>
    </p:bg>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6B253D75-D37B-26DE-1E24-3909A732E4F7}"/>
              </a:ext>
            </a:extLst>
          </p:cNvPr>
          <p:cNvSpPr>
            <a:spLocks noGrp="1"/>
          </p:cNvSpPr>
          <p:nvPr>
            <p:ph type="body" sz="quarter" idx="13"/>
          </p:nvPr>
        </p:nvSpPr>
        <p:spPr>
          <a:xfrm>
            <a:off x="1833980" y="296671"/>
            <a:ext cx="6383767" cy="718968"/>
          </a:xfrm>
        </p:spPr>
        <p:txBody>
          <a:bodyPr/>
          <a:lstStyle>
            <a:lvl1pPr marL="0" indent="0">
              <a:spcBef>
                <a:spcPts val="0"/>
              </a:spcBef>
              <a:buNone/>
              <a:defRPr sz="1595" b="1" spc="-18" baseline="0">
                <a:solidFill>
                  <a:schemeClr val="tx1"/>
                </a:solidFill>
              </a:defRPr>
            </a:lvl1pPr>
            <a:lvl2pPr marL="0" indent="0">
              <a:spcBef>
                <a:spcPts val="0"/>
              </a:spcBef>
              <a:buNone/>
              <a:defRPr sz="1595" spc="-18" baseline="0">
                <a:solidFill>
                  <a:schemeClr val="tx1"/>
                </a:solidFill>
              </a:defRPr>
            </a:lvl2pPr>
            <a:lvl3pPr marL="446494" indent="0">
              <a:buNone/>
              <a:defRPr>
                <a:solidFill>
                  <a:srgbClr val="FF0000"/>
                </a:solidFill>
              </a:defRPr>
            </a:lvl3pPr>
            <a:lvl4pPr marL="574063" indent="0">
              <a:buNone/>
              <a:defRPr>
                <a:solidFill>
                  <a:srgbClr val="FF0000"/>
                </a:solidFill>
              </a:defRPr>
            </a:lvl4pPr>
            <a:lvl5pPr marL="701633" indent="0">
              <a:buNone/>
              <a:defRPr>
                <a:solidFill>
                  <a:srgbClr val="FF0000"/>
                </a:solidFill>
              </a:defRPr>
            </a:lvl5pPr>
          </a:lstStyle>
          <a:p>
            <a:pPr lvl="0"/>
            <a:r>
              <a:rPr lang="en-US"/>
              <a:t>Click to edit Master text styles</a:t>
            </a:r>
          </a:p>
          <a:p>
            <a:pPr lvl="1"/>
            <a:r>
              <a:rPr lang="en-US"/>
              <a:t>Second level</a:t>
            </a:r>
          </a:p>
        </p:txBody>
      </p:sp>
      <p:sp>
        <p:nvSpPr>
          <p:cNvPr id="15" name="Text Placeholder 2">
            <a:extLst>
              <a:ext uri="{FF2B5EF4-FFF2-40B4-BE49-F238E27FC236}">
                <a16:creationId xmlns:a16="http://schemas.microsoft.com/office/drawing/2014/main" id="{4694734E-BF1F-5305-36DA-1FCFA026F3D6}"/>
              </a:ext>
            </a:extLst>
          </p:cNvPr>
          <p:cNvSpPr>
            <a:spLocks noGrp="1"/>
          </p:cNvSpPr>
          <p:nvPr>
            <p:ph type="body" sz="quarter" idx="32"/>
          </p:nvPr>
        </p:nvSpPr>
        <p:spPr>
          <a:xfrm>
            <a:off x="8555288" y="319000"/>
            <a:ext cx="1903946" cy="5414715"/>
          </a:xfrm>
          <a:noFill/>
        </p:spPr>
        <p:txBody>
          <a:bodyPr lIns="0" tIns="0" rIns="0" bIns="0"/>
          <a:lstStyle>
            <a:lvl1pPr marL="95677" indent="-95677">
              <a:spcBef>
                <a:spcPts val="1063"/>
              </a:spcBef>
              <a:spcAft>
                <a:spcPts val="0"/>
              </a:spcAft>
              <a:buFont typeface="Arial Nova" panose="020B0604020202020204" pitchFamily="34" charset="0"/>
              <a:buChar char="•"/>
              <a:defRPr sz="1152" b="0" spc="-18" baseline="0"/>
            </a:lvl1pPr>
            <a:lvl2pPr marL="0" indent="0">
              <a:spcBef>
                <a:spcPts val="1595"/>
              </a:spcBef>
              <a:buFont typeface="Arial Nova" panose="020B0604020202020204" pitchFamily="34" charset="0"/>
              <a:buNone/>
              <a:defRPr sz="1152" b="1" spc="-18" baseline="0">
                <a:latin typeface="+mn-lt"/>
              </a:defRPr>
            </a:lvl2pPr>
            <a:lvl3pPr marL="0" indent="0">
              <a:spcBef>
                <a:spcPts val="1063"/>
              </a:spcBef>
              <a:buNone/>
              <a:defRPr sz="1152"/>
            </a:lvl3pPr>
            <a:lvl4pPr>
              <a:defRPr sz="974"/>
            </a:lvl4pPr>
            <a:lvl5pPr>
              <a:defRPr sz="974"/>
            </a:lvl5pPr>
          </a:lstStyle>
          <a:p>
            <a:pPr lvl="0"/>
            <a:r>
              <a:rPr lang="en-US"/>
              <a:t>Click to edit Master text styles</a:t>
            </a:r>
          </a:p>
          <a:p>
            <a:pPr lvl="1"/>
            <a:r>
              <a:rPr lang="en-US"/>
              <a:t>Second level</a:t>
            </a:r>
          </a:p>
        </p:txBody>
      </p:sp>
      <p:sp>
        <p:nvSpPr>
          <p:cNvPr id="2" name="Date Placeholder 1">
            <a:extLst>
              <a:ext uri="{FF2B5EF4-FFF2-40B4-BE49-F238E27FC236}">
                <a16:creationId xmlns:a16="http://schemas.microsoft.com/office/drawing/2014/main" id="{4093F4F1-8DE0-9675-8FE8-22284070F704}"/>
              </a:ext>
            </a:extLst>
          </p:cNvPr>
          <p:cNvSpPr>
            <a:spLocks noGrp="1"/>
          </p:cNvSpPr>
          <p:nvPr>
            <p:ph type="dt" sz="half" idx="33"/>
          </p:nvPr>
        </p:nvSpPr>
        <p:spPr/>
        <p:txBody>
          <a:bodyPr/>
          <a:lstStyle/>
          <a:p>
            <a:r>
              <a:rPr lang="en-US"/>
              <a:t>November 2022</a:t>
            </a:r>
            <a:endParaRPr lang="en-GB" dirty="0"/>
          </a:p>
        </p:txBody>
      </p:sp>
      <p:sp>
        <p:nvSpPr>
          <p:cNvPr id="3" name="Footer Placeholder 2">
            <a:extLst>
              <a:ext uri="{FF2B5EF4-FFF2-40B4-BE49-F238E27FC236}">
                <a16:creationId xmlns:a16="http://schemas.microsoft.com/office/drawing/2014/main" id="{F884A802-3A33-7886-B575-F2699F3A01E7}"/>
              </a:ext>
            </a:extLst>
          </p:cNvPr>
          <p:cNvSpPr>
            <a:spLocks noGrp="1"/>
          </p:cNvSpPr>
          <p:nvPr>
            <p:ph type="ftr" sz="quarter" idx="34"/>
          </p:nvPr>
        </p:nvSpPr>
        <p:spPr/>
        <p:txBody>
          <a:bodyPr/>
          <a:lstStyle/>
          <a:p>
            <a:r>
              <a:rPr lang="en-GB"/>
              <a:t>Document title</a:t>
            </a:r>
            <a:endParaRPr lang="en-GB" dirty="0"/>
          </a:p>
        </p:txBody>
      </p:sp>
      <p:sp>
        <p:nvSpPr>
          <p:cNvPr id="7" name="Slide Number Placeholder 6">
            <a:extLst>
              <a:ext uri="{FF2B5EF4-FFF2-40B4-BE49-F238E27FC236}">
                <a16:creationId xmlns:a16="http://schemas.microsoft.com/office/drawing/2014/main" id="{FE8294F2-20FD-64CD-F8C9-D70C89A45F8E}"/>
              </a:ext>
            </a:extLst>
          </p:cNvPr>
          <p:cNvSpPr>
            <a:spLocks noGrp="1"/>
          </p:cNvSpPr>
          <p:nvPr>
            <p:ph type="sldNum" sz="quarter" idx="35"/>
          </p:nvPr>
        </p:nvSpPr>
        <p:spPr/>
        <p:txBody>
          <a:bodyPr/>
          <a:lstStyle/>
          <a:p>
            <a:r>
              <a:rPr lang="en-GB"/>
              <a:t>Page </a:t>
            </a:r>
            <a:fld id="{12F85B76-E480-4901-BAB3-25AC276908A3}" type="slidenum">
              <a:rPr lang="en-GB" smtClean="0"/>
              <a:pPr/>
              <a:t>‹#›</a:t>
            </a:fld>
            <a:endParaRPr lang="en-GB" dirty="0"/>
          </a:p>
        </p:txBody>
      </p:sp>
      <p:cxnSp>
        <p:nvCxnSpPr>
          <p:cNvPr id="12" name="Straight Connector 11">
            <a:extLst>
              <a:ext uri="{FF2B5EF4-FFF2-40B4-BE49-F238E27FC236}">
                <a16:creationId xmlns:a16="http://schemas.microsoft.com/office/drawing/2014/main" id="{D8AB83A8-2BF6-9899-8D33-4AC81DE41FEA}"/>
              </a:ext>
            </a:extLst>
          </p:cNvPr>
          <p:cNvCxnSpPr/>
          <p:nvPr userDrawn="1"/>
        </p:nvCxnSpPr>
        <p:spPr>
          <a:xfrm>
            <a:off x="1832378" y="1688042"/>
            <a:ext cx="638536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502267D-B712-2EE2-E627-907D4C0CC1BC}"/>
              </a:ext>
            </a:extLst>
          </p:cNvPr>
          <p:cNvCxnSpPr/>
          <p:nvPr userDrawn="1"/>
        </p:nvCxnSpPr>
        <p:spPr>
          <a:xfrm>
            <a:off x="8401986" y="341829"/>
            <a:ext cx="0" cy="539806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61083782"/>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preserve="1" userDrawn="1">
  <p:cSld name="Text and Infographic Peppermint">
    <p:bg>
      <p:bgPr>
        <a:solidFill>
          <a:schemeClr val="accent1"/>
        </a:solidFill>
        <a:effectLst/>
      </p:bgPr>
    </p:bg>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6B253D75-D37B-26DE-1E24-3909A732E4F7}"/>
              </a:ext>
            </a:extLst>
          </p:cNvPr>
          <p:cNvSpPr>
            <a:spLocks noGrp="1"/>
          </p:cNvSpPr>
          <p:nvPr>
            <p:ph type="body" sz="quarter" idx="13"/>
          </p:nvPr>
        </p:nvSpPr>
        <p:spPr>
          <a:xfrm>
            <a:off x="1833980" y="296671"/>
            <a:ext cx="6383767" cy="718968"/>
          </a:xfrm>
        </p:spPr>
        <p:txBody>
          <a:bodyPr/>
          <a:lstStyle>
            <a:lvl1pPr marL="0" indent="0">
              <a:spcBef>
                <a:spcPts val="0"/>
              </a:spcBef>
              <a:buNone/>
              <a:defRPr sz="1595" b="1" spc="-18" baseline="0">
                <a:solidFill>
                  <a:schemeClr val="tx1"/>
                </a:solidFill>
              </a:defRPr>
            </a:lvl1pPr>
            <a:lvl2pPr marL="0" indent="0">
              <a:spcBef>
                <a:spcPts val="0"/>
              </a:spcBef>
              <a:buNone/>
              <a:defRPr sz="1595" spc="-18" baseline="0">
                <a:solidFill>
                  <a:schemeClr val="tx1"/>
                </a:solidFill>
              </a:defRPr>
            </a:lvl2pPr>
            <a:lvl3pPr marL="446494" indent="0">
              <a:buNone/>
              <a:defRPr>
                <a:solidFill>
                  <a:srgbClr val="FF0000"/>
                </a:solidFill>
              </a:defRPr>
            </a:lvl3pPr>
            <a:lvl4pPr marL="574063" indent="0">
              <a:buNone/>
              <a:defRPr>
                <a:solidFill>
                  <a:srgbClr val="FF0000"/>
                </a:solidFill>
              </a:defRPr>
            </a:lvl4pPr>
            <a:lvl5pPr marL="701633" indent="0">
              <a:buNone/>
              <a:defRPr>
                <a:solidFill>
                  <a:srgbClr val="FF0000"/>
                </a:solidFill>
              </a:defRPr>
            </a:lvl5pPr>
          </a:lstStyle>
          <a:p>
            <a:pPr lvl="0"/>
            <a:r>
              <a:rPr lang="en-US"/>
              <a:t>Click to edit Master text styles</a:t>
            </a:r>
          </a:p>
          <a:p>
            <a:pPr lvl="1"/>
            <a:r>
              <a:rPr lang="en-US"/>
              <a:t>Second level</a:t>
            </a:r>
          </a:p>
        </p:txBody>
      </p:sp>
      <p:sp>
        <p:nvSpPr>
          <p:cNvPr id="15" name="Text Placeholder 2">
            <a:extLst>
              <a:ext uri="{FF2B5EF4-FFF2-40B4-BE49-F238E27FC236}">
                <a16:creationId xmlns:a16="http://schemas.microsoft.com/office/drawing/2014/main" id="{4694734E-BF1F-5305-36DA-1FCFA026F3D6}"/>
              </a:ext>
            </a:extLst>
          </p:cNvPr>
          <p:cNvSpPr>
            <a:spLocks noGrp="1"/>
          </p:cNvSpPr>
          <p:nvPr>
            <p:ph type="body" sz="quarter" idx="32"/>
          </p:nvPr>
        </p:nvSpPr>
        <p:spPr>
          <a:xfrm>
            <a:off x="8555288" y="319000"/>
            <a:ext cx="1903946" cy="5414715"/>
          </a:xfrm>
          <a:noFill/>
        </p:spPr>
        <p:txBody>
          <a:bodyPr lIns="0" tIns="0" rIns="0" bIns="0"/>
          <a:lstStyle>
            <a:lvl1pPr marL="95677" indent="-95677">
              <a:spcBef>
                <a:spcPts val="1063"/>
              </a:spcBef>
              <a:spcAft>
                <a:spcPts val="0"/>
              </a:spcAft>
              <a:buFont typeface="Arial Nova" panose="020B0604020202020204" pitchFamily="34" charset="0"/>
              <a:buChar char="•"/>
              <a:defRPr sz="1152" b="0" spc="-18" baseline="0"/>
            </a:lvl1pPr>
            <a:lvl2pPr marL="0" indent="0">
              <a:spcBef>
                <a:spcPts val="1595"/>
              </a:spcBef>
              <a:buFont typeface="Arial Nova" panose="020B0604020202020204" pitchFamily="34" charset="0"/>
              <a:buNone/>
              <a:defRPr sz="1152" b="1" spc="-18" baseline="0">
                <a:latin typeface="+mn-lt"/>
              </a:defRPr>
            </a:lvl2pPr>
            <a:lvl3pPr marL="0" indent="0">
              <a:spcBef>
                <a:spcPts val="1063"/>
              </a:spcBef>
              <a:buNone/>
              <a:defRPr sz="1152"/>
            </a:lvl3pPr>
            <a:lvl4pPr>
              <a:defRPr sz="974"/>
            </a:lvl4pPr>
            <a:lvl5pPr>
              <a:defRPr sz="974"/>
            </a:lvl5pPr>
          </a:lstStyle>
          <a:p>
            <a:pPr lvl="0"/>
            <a:r>
              <a:rPr lang="en-US"/>
              <a:t>Click to edit Master text styles</a:t>
            </a:r>
          </a:p>
          <a:p>
            <a:pPr lvl="1"/>
            <a:r>
              <a:rPr lang="en-US"/>
              <a:t>Second level</a:t>
            </a:r>
          </a:p>
        </p:txBody>
      </p:sp>
      <p:sp>
        <p:nvSpPr>
          <p:cNvPr id="2" name="Date Placeholder 1">
            <a:extLst>
              <a:ext uri="{FF2B5EF4-FFF2-40B4-BE49-F238E27FC236}">
                <a16:creationId xmlns:a16="http://schemas.microsoft.com/office/drawing/2014/main" id="{4093F4F1-8DE0-9675-8FE8-22284070F704}"/>
              </a:ext>
            </a:extLst>
          </p:cNvPr>
          <p:cNvSpPr>
            <a:spLocks noGrp="1"/>
          </p:cNvSpPr>
          <p:nvPr>
            <p:ph type="dt" sz="half" idx="33"/>
          </p:nvPr>
        </p:nvSpPr>
        <p:spPr/>
        <p:txBody>
          <a:bodyPr/>
          <a:lstStyle/>
          <a:p>
            <a:r>
              <a:rPr lang="en-US"/>
              <a:t>November 2022</a:t>
            </a:r>
            <a:endParaRPr lang="en-GB" dirty="0"/>
          </a:p>
        </p:txBody>
      </p:sp>
      <p:sp>
        <p:nvSpPr>
          <p:cNvPr id="3" name="Footer Placeholder 2">
            <a:extLst>
              <a:ext uri="{FF2B5EF4-FFF2-40B4-BE49-F238E27FC236}">
                <a16:creationId xmlns:a16="http://schemas.microsoft.com/office/drawing/2014/main" id="{F884A802-3A33-7886-B575-F2699F3A01E7}"/>
              </a:ext>
            </a:extLst>
          </p:cNvPr>
          <p:cNvSpPr>
            <a:spLocks noGrp="1"/>
          </p:cNvSpPr>
          <p:nvPr>
            <p:ph type="ftr" sz="quarter" idx="34"/>
          </p:nvPr>
        </p:nvSpPr>
        <p:spPr/>
        <p:txBody>
          <a:bodyPr/>
          <a:lstStyle/>
          <a:p>
            <a:r>
              <a:rPr lang="en-GB"/>
              <a:t>Document title</a:t>
            </a:r>
            <a:endParaRPr lang="en-GB" dirty="0"/>
          </a:p>
        </p:txBody>
      </p:sp>
      <p:sp>
        <p:nvSpPr>
          <p:cNvPr id="7" name="Slide Number Placeholder 6">
            <a:extLst>
              <a:ext uri="{FF2B5EF4-FFF2-40B4-BE49-F238E27FC236}">
                <a16:creationId xmlns:a16="http://schemas.microsoft.com/office/drawing/2014/main" id="{FE8294F2-20FD-64CD-F8C9-D70C89A45F8E}"/>
              </a:ext>
            </a:extLst>
          </p:cNvPr>
          <p:cNvSpPr>
            <a:spLocks noGrp="1"/>
          </p:cNvSpPr>
          <p:nvPr>
            <p:ph type="sldNum" sz="quarter" idx="35"/>
          </p:nvPr>
        </p:nvSpPr>
        <p:spPr/>
        <p:txBody>
          <a:bodyPr/>
          <a:lstStyle/>
          <a:p>
            <a:r>
              <a:rPr lang="en-GB"/>
              <a:t>Page </a:t>
            </a:r>
            <a:fld id="{12F85B76-E480-4901-BAB3-25AC276908A3}" type="slidenum">
              <a:rPr lang="en-GB" smtClean="0"/>
              <a:pPr/>
              <a:t>‹#›</a:t>
            </a:fld>
            <a:endParaRPr lang="en-GB" dirty="0"/>
          </a:p>
        </p:txBody>
      </p:sp>
      <p:cxnSp>
        <p:nvCxnSpPr>
          <p:cNvPr id="12" name="Straight Connector 11">
            <a:extLst>
              <a:ext uri="{FF2B5EF4-FFF2-40B4-BE49-F238E27FC236}">
                <a16:creationId xmlns:a16="http://schemas.microsoft.com/office/drawing/2014/main" id="{D8AB83A8-2BF6-9899-8D33-4AC81DE41FEA}"/>
              </a:ext>
            </a:extLst>
          </p:cNvPr>
          <p:cNvCxnSpPr/>
          <p:nvPr userDrawn="1"/>
        </p:nvCxnSpPr>
        <p:spPr>
          <a:xfrm>
            <a:off x="1832378" y="1688042"/>
            <a:ext cx="638536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502267D-B712-2EE2-E627-907D4C0CC1BC}"/>
              </a:ext>
            </a:extLst>
          </p:cNvPr>
          <p:cNvCxnSpPr/>
          <p:nvPr userDrawn="1"/>
        </p:nvCxnSpPr>
        <p:spPr>
          <a:xfrm>
            <a:off x="8401986" y="341829"/>
            <a:ext cx="0" cy="539806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56874097"/>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preserve="1" userDrawn="1">
  <p:cSld name="History">
    <p:bg>
      <p:bgPr>
        <a:solidFill>
          <a:schemeClr val="accent1"/>
        </a:solidFill>
        <a:effectLst/>
      </p:bgPr>
    </p:bg>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6B253D75-D37B-26DE-1E24-3909A732E4F7}"/>
              </a:ext>
            </a:extLst>
          </p:cNvPr>
          <p:cNvSpPr>
            <a:spLocks noGrp="1"/>
          </p:cNvSpPr>
          <p:nvPr>
            <p:ph type="body" sz="quarter" idx="13"/>
          </p:nvPr>
        </p:nvSpPr>
        <p:spPr>
          <a:xfrm>
            <a:off x="1833979" y="296671"/>
            <a:ext cx="7877391" cy="718968"/>
          </a:xfrm>
        </p:spPr>
        <p:txBody>
          <a:bodyPr/>
          <a:lstStyle>
            <a:lvl1pPr marL="0" indent="0">
              <a:spcBef>
                <a:spcPts val="0"/>
              </a:spcBef>
              <a:buNone/>
              <a:defRPr sz="1595" b="1" spc="-18" baseline="0">
                <a:solidFill>
                  <a:schemeClr val="tx1"/>
                </a:solidFill>
              </a:defRPr>
            </a:lvl1pPr>
            <a:lvl2pPr marL="0" indent="0">
              <a:spcBef>
                <a:spcPts val="0"/>
              </a:spcBef>
              <a:buNone/>
              <a:defRPr sz="1595" spc="-18" baseline="0">
                <a:solidFill>
                  <a:schemeClr val="tx1"/>
                </a:solidFill>
              </a:defRPr>
            </a:lvl2pPr>
            <a:lvl3pPr marL="446494" indent="0">
              <a:buNone/>
              <a:defRPr>
                <a:solidFill>
                  <a:srgbClr val="FF0000"/>
                </a:solidFill>
              </a:defRPr>
            </a:lvl3pPr>
            <a:lvl4pPr marL="574063" indent="0">
              <a:buNone/>
              <a:defRPr>
                <a:solidFill>
                  <a:srgbClr val="FF0000"/>
                </a:solidFill>
              </a:defRPr>
            </a:lvl4pPr>
            <a:lvl5pPr marL="701633" indent="0">
              <a:buNone/>
              <a:defRPr>
                <a:solidFill>
                  <a:srgbClr val="FF0000"/>
                </a:solidFill>
              </a:defRPr>
            </a:lvl5pPr>
          </a:lstStyle>
          <a:p>
            <a:pPr lvl="0"/>
            <a:r>
              <a:rPr lang="en-US"/>
              <a:t>Click to edit Master text styles</a:t>
            </a:r>
          </a:p>
          <a:p>
            <a:pPr lvl="1"/>
            <a:r>
              <a:rPr lang="en-US"/>
              <a:t>Second level</a:t>
            </a:r>
          </a:p>
        </p:txBody>
      </p:sp>
      <p:sp>
        <p:nvSpPr>
          <p:cNvPr id="18" name="Text Placeholder 2">
            <a:extLst>
              <a:ext uri="{FF2B5EF4-FFF2-40B4-BE49-F238E27FC236}">
                <a16:creationId xmlns:a16="http://schemas.microsoft.com/office/drawing/2014/main" id="{136A61FA-F28E-64EE-D957-83795844E77A}"/>
              </a:ext>
            </a:extLst>
          </p:cNvPr>
          <p:cNvSpPr>
            <a:spLocks noGrp="1"/>
          </p:cNvSpPr>
          <p:nvPr>
            <p:ph type="body" sz="quarter" idx="24"/>
          </p:nvPr>
        </p:nvSpPr>
        <p:spPr>
          <a:xfrm>
            <a:off x="1833980" y="1660609"/>
            <a:ext cx="1154675" cy="2719860"/>
          </a:xfrm>
          <a:noFill/>
        </p:spPr>
        <p:txBody>
          <a:bodyPr lIns="0" tIns="0" rIns="0" bIns="0"/>
          <a:lstStyle>
            <a:lvl1pPr>
              <a:spcBef>
                <a:spcPts val="709"/>
              </a:spcBef>
              <a:spcAft>
                <a:spcPts val="0"/>
              </a:spcAft>
              <a:defRPr sz="974" b="1" spc="-18" baseline="0">
                <a:solidFill>
                  <a:schemeClr val="tx1"/>
                </a:solidFill>
              </a:defRPr>
            </a:lvl1pPr>
            <a:lvl2pPr marL="0" indent="0">
              <a:spcBef>
                <a:spcPts val="0"/>
              </a:spcBef>
              <a:buFont typeface="Arial Nova" panose="020B0604020202020204" pitchFamily="34" charset="0"/>
              <a:buNone/>
              <a:defRPr sz="974" b="0" spc="-18" baseline="0">
                <a:solidFill>
                  <a:schemeClr val="tx1"/>
                </a:solidFill>
                <a:latin typeface="+mn-lt"/>
              </a:defRPr>
            </a:lvl2pPr>
            <a:lvl3pPr marL="0" indent="0">
              <a:spcBef>
                <a:spcPts val="1063"/>
              </a:spcBef>
              <a:buNone/>
              <a:defRPr sz="1152"/>
            </a:lvl3pPr>
            <a:lvl4pPr>
              <a:defRPr sz="974"/>
            </a:lvl4pPr>
            <a:lvl5pPr>
              <a:defRPr sz="974"/>
            </a:lvl5pPr>
          </a:lstStyle>
          <a:p>
            <a:pPr lvl="0"/>
            <a:r>
              <a:rPr lang="en-US"/>
              <a:t>Click to edit Master text styles</a:t>
            </a:r>
          </a:p>
          <a:p>
            <a:pPr lvl="1"/>
            <a:r>
              <a:rPr lang="en-US"/>
              <a:t>Second level</a:t>
            </a:r>
          </a:p>
        </p:txBody>
      </p:sp>
      <p:pic>
        <p:nvPicPr>
          <p:cNvPr id="10" name="Graphic 9">
            <a:extLst>
              <a:ext uri="{FF2B5EF4-FFF2-40B4-BE49-F238E27FC236}">
                <a16:creationId xmlns:a16="http://schemas.microsoft.com/office/drawing/2014/main" id="{4E08D3B3-85F4-678A-41A5-55E051FDF60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833980" y="5509665"/>
            <a:ext cx="8624202" cy="224050"/>
          </a:xfrm>
          <a:prstGeom prst="rect">
            <a:avLst/>
          </a:prstGeom>
        </p:spPr>
      </p:pic>
      <p:sp>
        <p:nvSpPr>
          <p:cNvPr id="7" name="Text Placeholder 6">
            <a:extLst>
              <a:ext uri="{FF2B5EF4-FFF2-40B4-BE49-F238E27FC236}">
                <a16:creationId xmlns:a16="http://schemas.microsoft.com/office/drawing/2014/main" id="{CE6571BF-80E0-AF58-4BDF-DD0CD5D192A8}"/>
              </a:ext>
            </a:extLst>
          </p:cNvPr>
          <p:cNvSpPr>
            <a:spLocks noGrp="1"/>
          </p:cNvSpPr>
          <p:nvPr>
            <p:ph type="body" sz="quarter" idx="25" hasCustomPrompt="1"/>
          </p:nvPr>
        </p:nvSpPr>
        <p:spPr>
          <a:xfrm>
            <a:off x="1701072" y="3699625"/>
            <a:ext cx="895894" cy="1907487"/>
          </a:xfrm>
        </p:spPr>
        <p:txBody>
          <a:bodyPr vert="vert270"/>
          <a:lstStyle>
            <a:lvl1pPr>
              <a:defRPr sz="4430" spc="-177" baseline="0">
                <a:solidFill>
                  <a:schemeClr val="tx1"/>
                </a:solidFill>
                <a:latin typeface="+mj-lt"/>
              </a:defRPr>
            </a:lvl1pPr>
          </a:lstStyle>
          <a:p>
            <a:pPr lvl="0"/>
            <a:r>
              <a:rPr lang="en-US" dirty="0"/>
              <a:t>0000s</a:t>
            </a:r>
            <a:endParaRPr lang="en-GB" dirty="0"/>
          </a:p>
        </p:txBody>
      </p:sp>
      <p:cxnSp>
        <p:nvCxnSpPr>
          <p:cNvPr id="16" name="Straight Connector 15">
            <a:extLst>
              <a:ext uri="{FF2B5EF4-FFF2-40B4-BE49-F238E27FC236}">
                <a16:creationId xmlns:a16="http://schemas.microsoft.com/office/drawing/2014/main" id="{6DA01FE0-0E51-05AC-CC92-3723F5814499}"/>
              </a:ext>
            </a:extLst>
          </p:cNvPr>
          <p:cNvCxnSpPr/>
          <p:nvPr userDrawn="1"/>
        </p:nvCxnSpPr>
        <p:spPr>
          <a:xfrm>
            <a:off x="3157836" y="1688042"/>
            <a:ext cx="0" cy="38918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 Placeholder 2">
            <a:extLst>
              <a:ext uri="{FF2B5EF4-FFF2-40B4-BE49-F238E27FC236}">
                <a16:creationId xmlns:a16="http://schemas.microsoft.com/office/drawing/2014/main" id="{AEFDC2CA-944D-C74C-2272-AB97F8281463}"/>
              </a:ext>
            </a:extLst>
          </p:cNvPr>
          <p:cNvSpPr>
            <a:spLocks noGrp="1"/>
          </p:cNvSpPr>
          <p:nvPr>
            <p:ph type="body" sz="quarter" idx="26"/>
          </p:nvPr>
        </p:nvSpPr>
        <p:spPr>
          <a:xfrm>
            <a:off x="3327017" y="1660609"/>
            <a:ext cx="1154675" cy="2719860"/>
          </a:xfrm>
          <a:noFill/>
        </p:spPr>
        <p:txBody>
          <a:bodyPr lIns="0" tIns="0" rIns="0" bIns="0"/>
          <a:lstStyle>
            <a:lvl1pPr>
              <a:spcBef>
                <a:spcPts val="709"/>
              </a:spcBef>
              <a:spcAft>
                <a:spcPts val="0"/>
              </a:spcAft>
              <a:defRPr sz="974" b="1" spc="-18" baseline="0">
                <a:solidFill>
                  <a:schemeClr val="tx1"/>
                </a:solidFill>
              </a:defRPr>
            </a:lvl1pPr>
            <a:lvl2pPr marL="0" indent="0">
              <a:spcBef>
                <a:spcPts val="0"/>
              </a:spcBef>
              <a:buFont typeface="Arial Nova" panose="020B0604020202020204" pitchFamily="34" charset="0"/>
              <a:buNone/>
              <a:defRPr sz="974" b="0" spc="-18" baseline="0">
                <a:solidFill>
                  <a:schemeClr val="tx1"/>
                </a:solidFill>
                <a:latin typeface="+mn-lt"/>
              </a:defRPr>
            </a:lvl2pPr>
            <a:lvl3pPr marL="0" indent="0">
              <a:spcBef>
                <a:spcPts val="1063"/>
              </a:spcBef>
              <a:buNone/>
              <a:defRPr sz="1152"/>
            </a:lvl3pPr>
            <a:lvl4pPr>
              <a:defRPr sz="974"/>
            </a:lvl4pPr>
            <a:lvl5pPr>
              <a:defRPr sz="974"/>
            </a:lvl5pPr>
          </a:lstStyle>
          <a:p>
            <a:pPr lvl="0"/>
            <a:r>
              <a:rPr lang="en-US"/>
              <a:t>Click to edit Master text styles</a:t>
            </a:r>
          </a:p>
          <a:p>
            <a:pPr lvl="1"/>
            <a:r>
              <a:rPr lang="en-US"/>
              <a:t>Second level</a:t>
            </a:r>
          </a:p>
        </p:txBody>
      </p:sp>
      <p:cxnSp>
        <p:nvCxnSpPr>
          <p:cNvPr id="22" name="Straight Connector 21">
            <a:extLst>
              <a:ext uri="{FF2B5EF4-FFF2-40B4-BE49-F238E27FC236}">
                <a16:creationId xmlns:a16="http://schemas.microsoft.com/office/drawing/2014/main" id="{74AACAC6-3953-D668-EFF2-BD1AFF194013}"/>
              </a:ext>
            </a:extLst>
          </p:cNvPr>
          <p:cNvCxnSpPr/>
          <p:nvPr userDrawn="1"/>
        </p:nvCxnSpPr>
        <p:spPr>
          <a:xfrm>
            <a:off x="4650873" y="1688042"/>
            <a:ext cx="0" cy="38918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 Placeholder 2">
            <a:extLst>
              <a:ext uri="{FF2B5EF4-FFF2-40B4-BE49-F238E27FC236}">
                <a16:creationId xmlns:a16="http://schemas.microsoft.com/office/drawing/2014/main" id="{19CE6CD7-90EE-5465-0FC8-5B3DCCB89D53}"/>
              </a:ext>
            </a:extLst>
          </p:cNvPr>
          <p:cNvSpPr>
            <a:spLocks noGrp="1"/>
          </p:cNvSpPr>
          <p:nvPr>
            <p:ph type="body" sz="quarter" idx="27"/>
          </p:nvPr>
        </p:nvSpPr>
        <p:spPr>
          <a:xfrm>
            <a:off x="4820055" y="1660609"/>
            <a:ext cx="1154675" cy="2719860"/>
          </a:xfrm>
          <a:noFill/>
        </p:spPr>
        <p:txBody>
          <a:bodyPr lIns="0" tIns="0" rIns="0" bIns="0"/>
          <a:lstStyle>
            <a:lvl1pPr>
              <a:spcBef>
                <a:spcPts val="709"/>
              </a:spcBef>
              <a:spcAft>
                <a:spcPts val="0"/>
              </a:spcAft>
              <a:defRPr sz="974" b="1" spc="-18" baseline="0">
                <a:solidFill>
                  <a:schemeClr val="tx1"/>
                </a:solidFill>
              </a:defRPr>
            </a:lvl1pPr>
            <a:lvl2pPr marL="0" indent="0">
              <a:spcBef>
                <a:spcPts val="0"/>
              </a:spcBef>
              <a:buFont typeface="Arial Nova" panose="020B0604020202020204" pitchFamily="34" charset="0"/>
              <a:buNone/>
              <a:defRPr sz="974" b="0" spc="-18" baseline="0">
                <a:solidFill>
                  <a:schemeClr val="tx1"/>
                </a:solidFill>
                <a:latin typeface="+mn-lt"/>
              </a:defRPr>
            </a:lvl2pPr>
            <a:lvl3pPr marL="0" indent="0">
              <a:spcBef>
                <a:spcPts val="1063"/>
              </a:spcBef>
              <a:buNone/>
              <a:defRPr sz="1152"/>
            </a:lvl3pPr>
            <a:lvl4pPr>
              <a:defRPr sz="974"/>
            </a:lvl4pPr>
            <a:lvl5pPr>
              <a:defRPr sz="974"/>
            </a:lvl5pPr>
          </a:lstStyle>
          <a:p>
            <a:pPr lvl="0"/>
            <a:r>
              <a:rPr lang="en-US"/>
              <a:t>Click to edit Master text styles</a:t>
            </a:r>
          </a:p>
          <a:p>
            <a:pPr lvl="1"/>
            <a:r>
              <a:rPr lang="en-US"/>
              <a:t>Second level</a:t>
            </a:r>
          </a:p>
        </p:txBody>
      </p:sp>
      <p:cxnSp>
        <p:nvCxnSpPr>
          <p:cNvPr id="24" name="Straight Connector 23">
            <a:extLst>
              <a:ext uri="{FF2B5EF4-FFF2-40B4-BE49-F238E27FC236}">
                <a16:creationId xmlns:a16="http://schemas.microsoft.com/office/drawing/2014/main" id="{C8FBCC42-31FC-1CA5-10DC-3499D3F77B15}"/>
              </a:ext>
            </a:extLst>
          </p:cNvPr>
          <p:cNvCxnSpPr/>
          <p:nvPr userDrawn="1"/>
        </p:nvCxnSpPr>
        <p:spPr>
          <a:xfrm>
            <a:off x="6143911" y="1688042"/>
            <a:ext cx="0" cy="38918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Text Placeholder 2">
            <a:extLst>
              <a:ext uri="{FF2B5EF4-FFF2-40B4-BE49-F238E27FC236}">
                <a16:creationId xmlns:a16="http://schemas.microsoft.com/office/drawing/2014/main" id="{A46861E6-DFDF-B3F2-306A-6A168B2F3E02}"/>
              </a:ext>
            </a:extLst>
          </p:cNvPr>
          <p:cNvSpPr>
            <a:spLocks noGrp="1"/>
          </p:cNvSpPr>
          <p:nvPr>
            <p:ph type="body" sz="quarter" idx="28"/>
          </p:nvPr>
        </p:nvSpPr>
        <p:spPr>
          <a:xfrm>
            <a:off x="6313093" y="1660609"/>
            <a:ext cx="1154675" cy="2719860"/>
          </a:xfrm>
          <a:noFill/>
        </p:spPr>
        <p:txBody>
          <a:bodyPr lIns="0" tIns="0" rIns="0" bIns="0"/>
          <a:lstStyle>
            <a:lvl1pPr>
              <a:spcBef>
                <a:spcPts val="709"/>
              </a:spcBef>
              <a:spcAft>
                <a:spcPts val="0"/>
              </a:spcAft>
              <a:defRPr sz="974" b="1" spc="-18" baseline="0">
                <a:solidFill>
                  <a:schemeClr val="tx1"/>
                </a:solidFill>
              </a:defRPr>
            </a:lvl1pPr>
            <a:lvl2pPr marL="0" indent="0">
              <a:spcBef>
                <a:spcPts val="0"/>
              </a:spcBef>
              <a:buFont typeface="Arial Nova" panose="020B0604020202020204" pitchFamily="34" charset="0"/>
              <a:buNone/>
              <a:defRPr sz="974" b="0" spc="-18" baseline="0">
                <a:solidFill>
                  <a:schemeClr val="tx1"/>
                </a:solidFill>
                <a:latin typeface="+mn-lt"/>
              </a:defRPr>
            </a:lvl2pPr>
            <a:lvl3pPr marL="0" indent="0">
              <a:spcBef>
                <a:spcPts val="1063"/>
              </a:spcBef>
              <a:buNone/>
              <a:defRPr sz="1152"/>
            </a:lvl3pPr>
            <a:lvl4pPr>
              <a:defRPr sz="974"/>
            </a:lvl4pPr>
            <a:lvl5pPr>
              <a:defRPr sz="974"/>
            </a:lvl5pPr>
          </a:lstStyle>
          <a:p>
            <a:pPr lvl="0"/>
            <a:r>
              <a:rPr lang="en-US"/>
              <a:t>Click to edit Master text styles</a:t>
            </a:r>
          </a:p>
          <a:p>
            <a:pPr lvl="1"/>
            <a:r>
              <a:rPr lang="en-US"/>
              <a:t>Second level</a:t>
            </a:r>
          </a:p>
        </p:txBody>
      </p:sp>
      <p:cxnSp>
        <p:nvCxnSpPr>
          <p:cNvPr id="26" name="Straight Connector 25">
            <a:extLst>
              <a:ext uri="{FF2B5EF4-FFF2-40B4-BE49-F238E27FC236}">
                <a16:creationId xmlns:a16="http://schemas.microsoft.com/office/drawing/2014/main" id="{546792CC-A0F0-ED9A-44F4-1A87E5011DB6}"/>
              </a:ext>
            </a:extLst>
          </p:cNvPr>
          <p:cNvCxnSpPr/>
          <p:nvPr userDrawn="1"/>
        </p:nvCxnSpPr>
        <p:spPr>
          <a:xfrm>
            <a:off x="7636949" y="1688042"/>
            <a:ext cx="0" cy="38918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Text Placeholder 2">
            <a:extLst>
              <a:ext uri="{FF2B5EF4-FFF2-40B4-BE49-F238E27FC236}">
                <a16:creationId xmlns:a16="http://schemas.microsoft.com/office/drawing/2014/main" id="{926CFCB7-50AA-4C2B-9DC9-A63DC8F5FDAB}"/>
              </a:ext>
            </a:extLst>
          </p:cNvPr>
          <p:cNvSpPr>
            <a:spLocks noGrp="1"/>
          </p:cNvSpPr>
          <p:nvPr>
            <p:ph type="body" sz="quarter" idx="29"/>
          </p:nvPr>
        </p:nvSpPr>
        <p:spPr>
          <a:xfrm>
            <a:off x="7806130" y="1660609"/>
            <a:ext cx="1154675" cy="2719860"/>
          </a:xfrm>
          <a:noFill/>
        </p:spPr>
        <p:txBody>
          <a:bodyPr lIns="0" tIns="0" rIns="0" bIns="0"/>
          <a:lstStyle>
            <a:lvl1pPr>
              <a:spcBef>
                <a:spcPts val="709"/>
              </a:spcBef>
              <a:spcAft>
                <a:spcPts val="0"/>
              </a:spcAft>
              <a:defRPr sz="974" b="1" spc="-18" baseline="0">
                <a:solidFill>
                  <a:schemeClr val="tx1"/>
                </a:solidFill>
              </a:defRPr>
            </a:lvl1pPr>
            <a:lvl2pPr marL="0" indent="0">
              <a:spcBef>
                <a:spcPts val="0"/>
              </a:spcBef>
              <a:buFont typeface="Arial Nova" panose="020B0604020202020204" pitchFamily="34" charset="0"/>
              <a:buNone/>
              <a:defRPr sz="974" b="0" spc="-18" baseline="0">
                <a:solidFill>
                  <a:schemeClr val="tx1"/>
                </a:solidFill>
                <a:latin typeface="+mn-lt"/>
              </a:defRPr>
            </a:lvl2pPr>
            <a:lvl3pPr marL="0" indent="0">
              <a:spcBef>
                <a:spcPts val="1063"/>
              </a:spcBef>
              <a:buNone/>
              <a:defRPr sz="1152"/>
            </a:lvl3pPr>
            <a:lvl4pPr>
              <a:defRPr sz="974"/>
            </a:lvl4pPr>
            <a:lvl5pPr>
              <a:defRPr sz="974"/>
            </a:lvl5pPr>
          </a:lstStyle>
          <a:p>
            <a:pPr lvl="0"/>
            <a:r>
              <a:rPr lang="en-US"/>
              <a:t>Click to edit Master text styles</a:t>
            </a:r>
          </a:p>
          <a:p>
            <a:pPr lvl="1"/>
            <a:r>
              <a:rPr lang="en-US"/>
              <a:t>Second level</a:t>
            </a:r>
          </a:p>
        </p:txBody>
      </p:sp>
      <p:cxnSp>
        <p:nvCxnSpPr>
          <p:cNvPr id="28" name="Straight Connector 27">
            <a:extLst>
              <a:ext uri="{FF2B5EF4-FFF2-40B4-BE49-F238E27FC236}">
                <a16:creationId xmlns:a16="http://schemas.microsoft.com/office/drawing/2014/main" id="{384E01C7-21A6-3C6E-B533-C832A8359DAE}"/>
              </a:ext>
            </a:extLst>
          </p:cNvPr>
          <p:cNvCxnSpPr/>
          <p:nvPr userDrawn="1"/>
        </p:nvCxnSpPr>
        <p:spPr>
          <a:xfrm>
            <a:off x="9129986" y="1688042"/>
            <a:ext cx="0" cy="38918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Text Placeholder 2">
            <a:extLst>
              <a:ext uri="{FF2B5EF4-FFF2-40B4-BE49-F238E27FC236}">
                <a16:creationId xmlns:a16="http://schemas.microsoft.com/office/drawing/2014/main" id="{849FC379-8CEF-E473-2C37-BCAFAE83A56B}"/>
              </a:ext>
            </a:extLst>
          </p:cNvPr>
          <p:cNvSpPr>
            <a:spLocks noGrp="1"/>
          </p:cNvSpPr>
          <p:nvPr>
            <p:ph type="body" sz="quarter" idx="30"/>
          </p:nvPr>
        </p:nvSpPr>
        <p:spPr>
          <a:xfrm>
            <a:off x="9299170" y="1660609"/>
            <a:ext cx="1154675" cy="3397889"/>
          </a:xfrm>
          <a:noFill/>
        </p:spPr>
        <p:txBody>
          <a:bodyPr lIns="0" tIns="0" rIns="0" bIns="0"/>
          <a:lstStyle>
            <a:lvl1pPr>
              <a:spcBef>
                <a:spcPts val="709"/>
              </a:spcBef>
              <a:spcAft>
                <a:spcPts val="0"/>
              </a:spcAft>
              <a:defRPr sz="974" b="1" spc="-18" baseline="0">
                <a:solidFill>
                  <a:schemeClr val="tx1"/>
                </a:solidFill>
              </a:defRPr>
            </a:lvl1pPr>
            <a:lvl2pPr marL="0" indent="0">
              <a:spcBef>
                <a:spcPts val="0"/>
              </a:spcBef>
              <a:buFont typeface="Arial Nova" panose="020B0604020202020204" pitchFamily="34" charset="0"/>
              <a:buNone/>
              <a:defRPr sz="974" b="0" spc="-18" baseline="0">
                <a:solidFill>
                  <a:schemeClr val="tx1"/>
                </a:solidFill>
                <a:latin typeface="+mn-lt"/>
              </a:defRPr>
            </a:lvl2pPr>
            <a:lvl3pPr marL="0" indent="0">
              <a:spcBef>
                <a:spcPts val="1063"/>
              </a:spcBef>
              <a:buNone/>
              <a:defRPr sz="1152"/>
            </a:lvl3pPr>
            <a:lvl4pPr>
              <a:defRPr sz="974"/>
            </a:lvl4pPr>
            <a:lvl5pPr>
              <a:defRPr sz="974"/>
            </a:lvl5pPr>
          </a:lstStyle>
          <a:p>
            <a:pPr lvl="0"/>
            <a:r>
              <a:rPr lang="en-US"/>
              <a:t>Click to edit Master text styles</a:t>
            </a:r>
          </a:p>
          <a:p>
            <a:pPr lvl="1"/>
            <a:r>
              <a:rPr lang="en-US"/>
              <a:t>Second level</a:t>
            </a:r>
          </a:p>
        </p:txBody>
      </p:sp>
      <p:sp>
        <p:nvSpPr>
          <p:cNvPr id="31" name="Text Placeholder 6">
            <a:extLst>
              <a:ext uri="{FF2B5EF4-FFF2-40B4-BE49-F238E27FC236}">
                <a16:creationId xmlns:a16="http://schemas.microsoft.com/office/drawing/2014/main" id="{992F6A79-B151-46A1-B411-C31DE839E074}"/>
              </a:ext>
            </a:extLst>
          </p:cNvPr>
          <p:cNvSpPr>
            <a:spLocks noGrp="1"/>
          </p:cNvSpPr>
          <p:nvPr>
            <p:ph type="body" sz="quarter" idx="31" hasCustomPrompt="1"/>
          </p:nvPr>
        </p:nvSpPr>
        <p:spPr>
          <a:xfrm>
            <a:off x="3204804" y="3699625"/>
            <a:ext cx="895894" cy="1907487"/>
          </a:xfrm>
        </p:spPr>
        <p:txBody>
          <a:bodyPr vert="vert270"/>
          <a:lstStyle>
            <a:lvl1pPr>
              <a:defRPr sz="4430" spc="-177" baseline="0">
                <a:solidFill>
                  <a:schemeClr val="tx1"/>
                </a:solidFill>
                <a:latin typeface="+mj-lt"/>
              </a:defRPr>
            </a:lvl1pPr>
          </a:lstStyle>
          <a:p>
            <a:pPr lvl="0"/>
            <a:r>
              <a:rPr lang="en-US" dirty="0"/>
              <a:t>0000s</a:t>
            </a:r>
            <a:endParaRPr lang="en-GB" dirty="0"/>
          </a:p>
        </p:txBody>
      </p:sp>
      <p:sp>
        <p:nvSpPr>
          <p:cNvPr id="32" name="Text Placeholder 6">
            <a:extLst>
              <a:ext uri="{FF2B5EF4-FFF2-40B4-BE49-F238E27FC236}">
                <a16:creationId xmlns:a16="http://schemas.microsoft.com/office/drawing/2014/main" id="{C9E16879-7DEB-E03B-53A0-BFD8801CF49E}"/>
              </a:ext>
            </a:extLst>
          </p:cNvPr>
          <p:cNvSpPr>
            <a:spLocks noGrp="1"/>
          </p:cNvSpPr>
          <p:nvPr>
            <p:ph type="body" sz="quarter" idx="32" hasCustomPrompt="1"/>
          </p:nvPr>
        </p:nvSpPr>
        <p:spPr>
          <a:xfrm>
            <a:off x="4697479" y="3699625"/>
            <a:ext cx="895894" cy="1907487"/>
          </a:xfrm>
        </p:spPr>
        <p:txBody>
          <a:bodyPr vert="vert270"/>
          <a:lstStyle>
            <a:lvl1pPr>
              <a:defRPr sz="4430" spc="-177" baseline="0">
                <a:solidFill>
                  <a:schemeClr val="tx1"/>
                </a:solidFill>
                <a:latin typeface="+mj-lt"/>
              </a:defRPr>
            </a:lvl1pPr>
          </a:lstStyle>
          <a:p>
            <a:pPr lvl="0"/>
            <a:r>
              <a:rPr lang="en-US" dirty="0"/>
              <a:t>0000s</a:t>
            </a:r>
            <a:endParaRPr lang="en-GB" dirty="0"/>
          </a:p>
        </p:txBody>
      </p:sp>
      <p:sp>
        <p:nvSpPr>
          <p:cNvPr id="33" name="Text Placeholder 6">
            <a:extLst>
              <a:ext uri="{FF2B5EF4-FFF2-40B4-BE49-F238E27FC236}">
                <a16:creationId xmlns:a16="http://schemas.microsoft.com/office/drawing/2014/main" id="{4B5797DD-19CF-0608-6E77-8729DB5830A8}"/>
              </a:ext>
            </a:extLst>
          </p:cNvPr>
          <p:cNvSpPr>
            <a:spLocks noGrp="1"/>
          </p:cNvSpPr>
          <p:nvPr>
            <p:ph type="body" sz="quarter" idx="33" hasCustomPrompt="1"/>
          </p:nvPr>
        </p:nvSpPr>
        <p:spPr>
          <a:xfrm>
            <a:off x="6190153" y="3699625"/>
            <a:ext cx="895894" cy="1907487"/>
          </a:xfrm>
        </p:spPr>
        <p:txBody>
          <a:bodyPr vert="vert270"/>
          <a:lstStyle>
            <a:lvl1pPr>
              <a:defRPr sz="4430" spc="-177" baseline="0">
                <a:solidFill>
                  <a:schemeClr val="tx1"/>
                </a:solidFill>
                <a:latin typeface="+mj-lt"/>
              </a:defRPr>
            </a:lvl1pPr>
          </a:lstStyle>
          <a:p>
            <a:pPr lvl="0"/>
            <a:r>
              <a:rPr lang="en-US" dirty="0"/>
              <a:t>0000s</a:t>
            </a:r>
            <a:endParaRPr lang="en-GB" dirty="0"/>
          </a:p>
        </p:txBody>
      </p:sp>
      <p:sp>
        <p:nvSpPr>
          <p:cNvPr id="34" name="Text Placeholder 6">
            <a:extLst>
              <a:ext uri="{FF2B5EF4-FFF2-40B4-BE49-F238E27FC236}">
                <a16:creationId xmlns:a16="http://schemas.microsoft.com/office/drawing/2014/main" id="{8562D1B8-C110-900F-CAC0-7C8ECF205930}"/>
              </a:ext>
            </a:extLst>
          </p:cNvPr>
          <p:cNvSpPr>
            <a:spLocks noGrp="1"/>
          </p:cNvSpPr>
          <p:nvPr>
            <p:ph type="body" sz="quarter" idx="34" hasCustomPrompt="1"/>
          </p:nvPr>
        </p:nvSpPr>
        <p:spPr>
          <a:xfrm>
            <a:off x="7683190" y="3699625"/>
            <a:ext cx="895894" cy="1907487"/>
          </a:xfrm>
        </p:spPr>
        <p:txBody>
          <a:bodyPr vert="vert270"/>
          <a:lstStyle>
            <a:lvl1pPr>
              <a:defRPr sz="4430" spc="-177" baseline="0">
                <a:solidFill>
                  <a:schemeClr val="tx1"/>
                </a:solidFill>
                <a:latin typeface="+mj-lt"/>
              </a:defRPr>
            </a:lvl1pPr>
          </a:lstStyle>
          <a:p>
            <a:pPr lvl="0"/>
            <a:r>
              <a:rPr lang="en-US" dirty="0"/>
              <a:t>0000s</a:t>
            </a:r>
            <a:endParaRPr lang="en-GB" dirty="0"/>
          </a:p>
        </p:txBody>
      </p:sp>
      <p:sp>
        <p:nvSpPr>
          <p:cNvPr id="2" name="Date Placeholder 1">
            <a:extLst>
              <a:ext uri="{FF2B5EF4-FFF2-40B4-BE49-F238E27FC236}">
                <a16:creationId xmlns:a16="http://schemas.microsoft.com/office/drawing/2014/main" id="{E43F0B1C-4E9A-6A56-CA38-C2ED80E5CA33}"/>
              </a:ext>
            </a:extLst>
          </p:cNvPr>
          <p:cNvSpPr>
            <a:spLocks noGrp="1"/>
          </p:cNvSpPr>
          <p:nvPr>
            <p:ph type="dt" sz="half" idx="35"/>
          </p:nvPr>
        </p:nvSpPr>
        <p:spPr/>
        <p:txBody>
          <a:bodyPr/>
          <a:lstStyle/>
          <a:p>
            <a:r>
              <a:rPr lang="en-US"/>
              <a:t>November 2022</a:t>
            </a:r>
            <a:endParaRPr lang="en-GB" dirty="0"/>
          </a:p>
        </p:txBody>
      </p:sp>
      <p:sp>
        <p:nvSpPr>
          <p:cNvPr id="3" name="Footer Placeholder 2">
            <a:extLst>
              <a:ext uri="{FF2B5EF4-FFF2-40B4-BE49-F238E27FC236}">
                <a16:creationId xmlns:a16="http://schemas.microsoft.com/office/drawing/2014/main" id="{73E79E59-262C-A647-C5E4-32E6DC1D5AD4}"/>
              </a:ext>
            </a:extLst>
          </p:cNvPr>
          <p:cNvSpPr>
            <a:spLocks noGrp="1"/>
          </p:cNvSpPr>
          <p:nvPr>
            <p:ph type="ftr" sz="quarter" idx="36"/>
          </p:nvPr>
        </p:nvSpPr>
        <p:spPr/>
        <p:txBody>
          <a:bodyPr/>
          <a:lstStyle/>
          <a:p>
            <a:r>
              <a:rPr lang="en-GB"/>
              <a:t>Document title</a:t>
            </a:r>
            <a:endParaRPr lang="en-GB" dirty="0"/>
          </a:p>
        </p:txBody>
      </p:sp>
      <p:sp>
        <p:nvSpPr>
          <p:cNvPr id="8" name="Slide Number Placeholder 7">
            <a:extLst>
              <a:ext uri="{FF2B5EF4-FFF2-40B4-BE49-F238E27FC236}">
                <a16:creationId xmlns:a16="http://schemas.microsoft.com/office/drawing/2014/main" id="{7A9221E1-9164-318E-FEC4-9BF70C0B2C4C}"/>
              </a:ext>
            </a:extLst>
          </p:cNvPr>
          <p:cNvSpPr>
            <a:spLocks noGrp="1"/>
          </p:cNvSpPr>
          <p:nvPr>
            <p:ph type="sldNum" sz="quarter" idx="37"/>
          </p:nvPr>
        </p:nvSpPr>
        <p:spPr/>
        <p:txBody>
          <a:bodyPr/>
          <a:lstStyle/>
          <a:p>
            <a:r>
              <a:rPr lang="en-GB"/>
              <a:t>Page </a:t>
            </a:r>
            <a:fld id="{12F85B76-E480-4901-BAB3-25AC276908A3}" type="slidenum">
              <a:rPr lang="en-GB" smtClean="0"/>
              <a:pPr/>
              <a:t>‹#›</a:t>
            </a:fld>
            <a:endParaRPr lang="en-GB" dirty="0"/>
          </a:p>
        </p:txBody>
      </p:sp>
    </p:spTree>
    <p:extLst>
      <p:ext uri="{BB962C8B-B14F-4D97-AF65-F5344CB8AC3E}">
        <p14:creationId xmlns:p14="http://schemas.microsoft.com/office/powerpoint/2010/main" val="2073992736"/>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showMasterSp="0" preserve="1" userDrawn="1">
  <p:cSld name="Our Big Numbers">
    <p:bg>
      <p:bgPr>
        <a:solidFill>
          <a:schemeClr val="tx1"/>
        </a:solidFill>
        <a:effectLst/>
      </p:bgPr>
    </p:bg>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6B253D75-D37B-26DE-1E24-3909A732E4F7}"/>
              </a:ext>
            </a:extLst>
          </p:cNvPr>
          <p:cNvSpPr>
            <a:spLocks noGrp="1"/>
          </p:cNvSpPr>
          <p:nvPr>
            <p:ph type="body" sz="quarter" idx="13"/>
          </p:nvPr>
        </p:nvSpPr>
        <p:spPr>
          <a:xfrm>
            <a:off x="1833979" y="296671"/>
            <a:ext cx="7877391" cy="718968"/>
          </a:xfrm>
        </p:spPr>
        <p:txBody>
          <a:bodyPr/>
          <a:lstStyle>
            <a:lvl1pPr marL="0" indent="0">
              <a:spcBef>
                <a:spcPts val="0"/>
              </a:spcBef>
              <a:buNone/>
              <a:defRPr sz="1595" b="1" spc="-18" baseline="0">
                <a:solidFill>
                  <a:schemeClr val="accent1"/>
                </a:solidFill>
              </a:defRPr>
            </a:lvl1pPr>
            <a:lvl2pPr marL="0" indent="0">
              <a:spcBef>
                <a:spcPts val="0"/>
              </a:spcBef>
              <a:buNone/>
              <a:defRPr sz="1595" spc="-18" baseline="0">
                <a:solidFill>
                  <a:schemeClr val="accent1"/>
                </a:solidFill>
              </a:defRPr>
            </a:lvl2pPr>
            <a:lvl3pPr marL="446494" indent="0">
              <a:buNone/>
              <a:defRPr>
                <a:solidFill>
                  <a:srgbClr val="FF0000"/>
                </a:solidFill>
              </a:defRPr>
            </a:lvl3pPr>
            <a:lvl4pPr marL="574063" indent="0">
              <a:buNone/>
              <a:defRPr>
                <a:solidFill>
                  <a:srgbClr val="FF0000"/>
                </a:solidFill>
              </a:defRPr>
            </a:lvl4pPr>
            <a:lvl5pPr marL="701633" indent="0">
              <a:buNone/>
              <a:defRPr>
                <a:solidFill>
                  <a:srgbClr val="FF0000"/>
                </a:solidFill>
              </a:defRPr>
            </a:lvl5pPr>
          </a:lstStyle>
          <a:p>
            <a:pPr lvl="0"/>
            <a:r>
              <a:rPr lang="en-US"/>
              <a:t>Click to edit Master text styles</a:t>
            </a:r>
          </a:p>
          <a:p>
            <a:pPr lvl="1"/>
            <a:r>
              <a:rPr lang="en-US"/>
              <a:t>Second level</a:t>
            </a:r>
          </a:p>
        </p:txBody>
      </p:sp>
      <p:sp>
        <p:nvSpPr>
          <p:cNvPr id="18" name="Text Placeholder 2">
            <a:extLst>
              <a:ext uri="{FF2B5EF4-FFF2-40B4-BE49-F238E27FC236}">
                <a16:creationId xmlns:a16="http://schemas.microsoft.com/office/drawing/2014/main" id="{136A61FA-F28E-64EE-D957-83795844E77A}"/>
              </a:ext>
            </a:extLst>
          </p:cNvPr>
          <p:cNvSpPr>
            <a:spLocks noGrp="1"/>
          </p:cNvSpPr>
          <p:nvPr>
            <p:ph type="body" sz="quarter" idx="24"/>
          </p:nvPr>
        </p:nvSpPr>
        <p:spPr>
          <a:xfrm>
            <a:off x="1833979" y="1660609"/>
            <a:ext cx="1908520" cy="1377866"/>
          </a:xfrm>
          <a:noFill/>
        </p:spPr>
        <p:txBody>
          <a:bodyPr lIns="0" tIns="0" rIns="0" bIns="0"/>
          <a:lstStyle>
            <a:lvl1pPr>
              <a:spcBef>
                <a:spcPts val="0"/>
              </a:spcBef>
              <a:spcAft>
                <a:spcPts val="0"/>
              </a:spcAft>
              <a:defRPr sz="1152" b="0" spc="-18" baseline="0">
                <a:solidFill>
                  <a:schemeClr val="accent1"/>
                </a:solidFill>
              </a:defRPr>
            </a:lvl1pPr>
            <a:lvl2pPr marL="0" indent="0">
              <a:spcBef>
                <a:spcPts val="0"/>
              </a:spcBef>
              <a:buFont typeface="Arial Nova" panose="020B0604020202020204" pitchFamily="34" charset="0"/>
              <a:buNone/>
              <a:defRPr sz="1152" b="0">
                <a:solidFill>
                  <a:schemeClr val="tx1"/>
                </a:solidFill>
                <a:latin typeface="+mn-lt"/>
              </a:defRPr>
            </a:lvl2pPr>
            <a:lvl3pPr marL="0" indent="0">
              <a:spcBef>
                <a:spcPts val="1063"/>
              </a:spcBef>
              <a:buNone/>
              <a:defRPr sz="1152"/>
            </a:lvl3pPr>
            <a:lvl4pPr>
              <a:defRPr sz="974"/>
            </a:lvl4pPr>
            <a:lvl5pPr>
              <a:defRPr sz="974"/>
            </a:lvl5pPr>
          </a:lstStyle>
          <a:p>
            <a:pPr lvl="0"/>
            <a:r>
              <a:rPr lang="en-US"/>
              <a:t>Click to edit Master text styles</a:t>
            </a:r>
          </a:p>
        </p:txBody>
      </p:sp>
      <p:sp>
        <p:nvSpPr>
          <p:cNvPr id="7" name="Text Placeholder 6">
            <a:extLst>
              <a:ext uri="{FF2B5EF4-FFF2-40B4-BE49-F238E27FC236}">
                <a16:creationId xmlns:a16="http://schemas.microsoft.com/office/drawing/2014/main" id="{CE6571BF-80E0-AF58-4BDF-DD0CD5D192A8}"/>
              </a:ext>
            </a:extLst>
          </p:cNvPr>
          <p:cNvSpPr>
            <a:spLocks noGrp="1"/>
          </p:cNvSpPr>
          <p:nvPr>
            <p:ph type="body" sz="quarter" idx="25" hasCustomPrompt="1"/>
          </p:nvPr>
        </p:nvSpPr>
        <p:spPr>
          <a:xfrm>
            <a:off x="1671125" y="2361853"/>
            <a:ext cx="895894" cy="3371862"/>
          </a:xfrm>
        </p:spPr>
        <p:txBody>
          <a:bodyPr vert="vert270"/>
          <a:lstStyle>
            <a:lvl1pPr>
              <a:defRPr sz="5670" spc="-177" baseline="0">
                <a:solidFill>
                  <a:schemeClr val="accent1"/>
                </a:solidFill>
                <a:latin typeface="+mj-lt"/>
              </a:defRPr>
            </a:lvl1pPr>
          </a:lstStyle>
          <a:p>
            <a:pPr lvl="0"/>
            <a:r>
              <a:rPr lang="en-US" dirty="0"/>
              <a:t>0000s</a:t>
            </a:r>
            <a:endParaRPr lang="en-GB" dirty="0"/>
          </a:p>
        </p:txBody>
      </p:sp>
      <p:cxnSp>
        <p:nvCxnSpPr>
          <p:cNvPr id="16" name="Straight Connector 15">
            <a:extLst>
              <a:ext uri="{FF2B5EF4-FFF2-40B4-BE49-F238E27FC236}">
                <a16:creationId xmlns:a16="http://schemas.microsoft.com/office/drawing/2014/main" id="{6DA01FE0-0E51-05AC-CC92-3723F5814499}"/>
              </a:ext>
            </a:extLst>
          </p:cNvPr>
          <p:cNvCxnSpPr>
            <a:cxnSpLocks/>
          </p:cNvCxnSpPr>
          <p:nvPr userDrawn="1"/>
        </p:nvCxnSpPr>
        <p:spPr>
          <a:xfrm>
            <a:off x="3907461" y="1688042"/>
            <a:ext cx="0" cy="4045673"/>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36" name="Text Placeholder 2">
            <a:extLst>
              <a:ext uri="{FF2B5EF4-FFF2-40B4-BE49-F238E27FC236}">
                <a16:creationId xmlns:a16="http://schemas.microsoft.com/office/drawing/2014/main" id="{D2F30AB9-0106-D038-CDA7-BA31440B2BA0}"/>
              </a:ext>
            </a:extLst>
          </p:cNvPr>
          <p:cNvSpPr>
            <a:spLocks noGrp="1"/>
          </p:cNvSpPr>
          <p:nvPr>
            <p:ph type="body" sz="quarter" idx="31"/>
          </p:nvPr>
        </p:nvSpPr>
        <p:spPr>
          <a:xfrm>
            <a:off x="4072424" y="1660609"/>
            <a:ext cx="1908520" cy="1377866"/>
          </a:xfrm>
          <a:noFill/>
        </p:spPr>
        <p:txBody>
          <a:bodyPr lIns="0" tIns="0" rIns="0" bIns="0"/>
          <a:lstStyle>
            <a:lvl1pPr>
              <a:spcBef>
                <a:spcPts val="0"/>
              </a:spcBef>
              <a:spcAft>
                <a:spcPts val="0"/>
              </a:spcAft>
              <a:defRPr sz="1152" b="0" spc="-18" baseline="0">
                <a:solidFill>
                  <a:schemeClr val="accent1"/>
                </a:solidFill>
              </a:defRPr>
            </a:lvl1pPr>
            <a:lvl2pPr marL="0" indent="0">
              <a:spcBef>
                <a:spcPts val="0"/>
              </a:spcBef>
              <a:buFont typeface="Arial Nova" panose="020B0604020202020204" pitchFamily="34" charset="0"/>
              <a:buNone/>
              <a:defRPr sz="1152" b="0">
                <a:solidFill>
                  <a:schemeClr val="tx1"/>
                </a:solidFill>
                <a:latin typeface="+mn-lt"/>
              </a:defRPr>
            </a:lvl2pPr>
            <a:lvl3pPr marL="0" indent="0">
              <a:spcBef>
                <a:spcPts val="1063"/>
              </a:spcBef>
              <a:buNone/>
              <a:defRPr sz="1152"/>
            </a:lvl3pPr>
            <a:lvl4pPr>
              <a:defRPr sz="974"/>
            </a:lvl4pPr>
            <a:lvl5pPr>
              <a:defRPr sz="974"/>
            </a:lvl5pPr>
          </a:lstStyle>
          <a:p>
            <a:pPr lvl="0"/>
            <a:r>
              <a:rPr lang="en-US"/>
              <a:t>Click to edit Master text styles</a:t>
            </a:r>
          </a:p>
        </p:txBody>
      </p:sp>
      <p:sp>
        <p:nvSpPr>
          <p:cNvPr id="37" name="Text Placeholder 6">
            <a:extLst>
              <a:ext uri="{FF2B5EF4-FFF2-40B4-BE49-F238E27FC236}">
                <a16:creationId xmlns:a16="http://schemas.microsoft.com/office/drawing/2014/main" id="{EE31216B-0CC3-0B7E-2BDC-A0B7755DA3EA}"/>
              </a:ext>
            </a:extLst>
          </p:cNvPr>
          <p:cNvSpPr>
            <a:spLocks noGrp="1"/>
          </p:cNvSpPr>
          <p:nvPr>
            <p:ph type="body" sz="quarter" idx="32" hasCustomPrompt="1"/>
          </p:nvPr>
        </p:nvSpPr>
        <p:spPr>
          <a:xfrm>
            <a:off x="3909569" y="2361853"/>
            <a:ext cx="895894" cy="3371862"/>
          </a:xfrm>
        </p:spPr>
        <p:txBody>
          <a:bodyPr vert="vert270"/>
          <a:lstStyle>
            <a:lvl1pPr>
              <a:defRPr sz="5670" spc="-177" baseline="0">
                <a:solidFill>
                  <a:schemeClr val="accent1"/>
                </a:solidFill>
                <a:latin typeface="+mj-lt"/>
              </a:defRPr>
            </a:lvl1pPr>
          </a:lstStyle>
          <a:p>
            <a:pPr lvl="0"/>
            <a:r>
              <a:rPr lang="en-US" dirty="0"/>
              <a:t>0000s</a:t>
            </a:r>
            <a:endParaRPr lang="en-GB" dirty="0"/>
          </a:p>
        </p:txBody>
      </p:sp>
      <p:sp>
        <p:nvSpPr>
          <p:cNvPr id="38" name="Text Placeholder 2">
            <a:extLst>
              <a:ext uri="{FF2B5EF4-FFF2-40B4-BE49-F238E27FC236}">
                <a16:creationId xmlns:a16="http://schemas.microsoft.com/office/drawing/2014/main" id="{5F8888B1-E483-C66B-E487-F1F7283334EF}"/>
              </a:ext>
            </a:extLst>
          </p:cNvPr>
          <p:cNvSpPr>
            <a:spLocks noGrp="1"/>
          </p:cNvSpPr>
          <p:nvPr>
            <p:ph type="body" sz="quarter" idx="33"/>
          </p:nvPr>
        </p:nvSpPr>
        <p:spPr>
          <a:xfrm>
            <a:off x="6316259" y="1660609"/>
            <a:ext cx="1908520" cy="1377866"/>
          </a:xfrm>
          <a:noFill/>
        </p:spPr>
        <p:txBody>
          <a:bodyPr lIns="0" tIns="0" rIns="0" bIns="0"/>
          <a:lstStyle>
            <a:lvl1pPr>
              <a:spcBef>
                <a:spcPts val="0"/>
              </a:spcBef>
              <a:spcAft>
                <a:spcPts val="0"/>
              </a:spcAft>
              <a:defRPr sz="1152" b="0" spc="-18" baseline="0">
                <a:solidFill>
                  <a:schemeClr val="accent1"/>
                </a:solidFill>
              </a:defRPr>
            </a:lvl1pPr>
            <a:lvl2pPr marL="0" indent="0">
              <a:spcBef>
                <a:spcPts val="0"/>
              </a:spcBef>
              <a:buFont typeface="Arial Nova" panose="020B0604020202020204" pitchFamily="34" charset="0"/>
              <a:buNone/>
              <a:defRPr sz="1152" b="0">
                <a:solidFill>
                  <a:schemeClr val="tx1"/>
                </a:solidFill>
                <a:latin typeface="+mn-lt"/>
              </a:defRPr>
            </a:lvl2pPr>
            <a:lvl3pPr marL="0" indent="0">
              <a:spcBef>
                <a:spcPts val="1063"/>
              </a:spcBef>
              <a:buNone/>
              <a:defRPr sz="1152"/>
            </a:lvl3pPr>
            <a:lvl4pPr>
              <a:defRPr sz="974"/>
            </a:lvl4pPr>
            <a:lvl5pPr>
              <a:defRPr sz="974"/>
            </a:lvl5pPr>
          </a:lstStyle>
          <a:p>
            <a:pPr lvl="0"/>
            <a:r>
              <a:rPr lang="en-US"/>
              <a:t>Click to edit Master text styles</a:t>
            </a:r>
          </a:p>
        </p:txBody>
      </p:sp>
      <p:sp>
        <p:nvSpPr>
          <p:cNvPr id="39" name="Text Placeholder 6">
            <a:extLst>
              <a:ext uri="{FF2B5EF4-FFF2-40B4-BE49-F238E27FC236}">
                <a16:creationId xmlns:a16="http://schemas.microsoft.com/office/drawing/2014/main" id="{C9F6AFD7-2B8F-808A-3116-2A7958183EA2}"/>
              </a:ext>
            </a:extLst>
          </p:cNvPr>
          <p:cNvSpPr>
            <a:spLocks noGrp="1"/>
          </p:cNvSpPr>
          <p:nvPr>
            <p:ph type="body" sz="quarter" idx="34" hasCustomPrompt="1"/>
          </p:nvPr>
        </p:nvSpPr>
        <p:spPr>
          <a:xfrm>
            <a:off x="6153405" y="2361853"/>
            <a:ext cx="895894" cy="3371862"/>
          </a:xfrm>
        </p:spPr>
        <p:txBody>
          <a:bodyPr vert="vert270"/>
          <a:lstStyle>
            <a:lvl1pPr>
              <a:defRPr sz="5670" spc="-177" baseline="0">
                <a:solidFill>
                  <a:schemeClr val="accent1"/>
                </a:solidFill>
                <a:latin typeface="+mj-lt"/>
              </a:defRPr>
            </a:lvl1pPr>
          </a:lstStyle>
          <a:p>
            <a:pPr lvl="0"/>
            <a:r>
              <a:rPr lang="en-US" dirty="0"/>
              <a:t>0000s</a:t>
            </a:r>
            <a:endParaRPr lang="en-GB" dirty="0"/>
          </a:p>
        </p:txBody>
      </p:sp>
      <p:sp>
        <p:nvSpPr>
          <p:cNvPr id="40" name="Text Placeholder 2">
            <a:extLst>
              <a:ext uri="{FF2B5EF4-FFF2-40B4-BE49-F238E27FC236}">
                <a16:creationId xmlns:a16="http://schemas.microsoft.com/office/drawing/2014/main" id="{D8B5DD5C-C3A4-EFC9-8B46-5B904855CFF3}"/>
              </a:ext>
            </a:extLst>
          </p:cNvPr>
          <p:cNvSpPr>
            <a:spLocks noGrp="1"/>
          </p:cNvSpPr>
          <p:nvPr>
            <p:ph type="body" sz="quarter" idx="35"/>
          </p:nvPr>
        </p:nvSpPr>
        <p:spPr>
          <a:xfrm>
            <a:off x="8549662" y="1660609"/>
            <a:ext cx="1908520" cy="1377866"/>
          </a:xfrm>
          <a:noFill/>
        </p:spPr>
        <p:txBody>
          <a:bodyPr lIns="0" tIns="0" rIns="0" bIns="0"/>
          <a:lstStyle>
            <a:lvl1pPr>
              <a:spcBef>
                <a:spcPts val="0"/>
              </a:spcBef>
              <a:spcAft>
                <a:spcPts val="0"/>
              </a:spcAft>
              <a:defRPr sz="1152" b="0" spc="-18" baseline="0">
                <a:solidFill>
                  <a:schemeClr val="accent1"/>
                </a:solidFill>
              </a:defRPr>
            </a:lvl1pPr>
            <a:lvl2pPr marL="0" indent="0">
              <a:spcBef>
                <a:spcPts val="0"/>
              </a:spcBef>
              <a:buFont typeface="Arial Nova" panose="020B0604020202020204" pitchFamily="34" charset="0"/>
              <a:buNone/>
              <a:defRPr sz="1152" b="0">
                <a:solidFill>
                  <a:schemeClr val="tx1"/>
                </a:solidFill>
                <a:latin typeface="+mn-lt"/>
              </a:defRPr>
            </a:lvl2pPr>
            <a:lvl3pPr marL="0" indent="0">
              <a:spcBef>
                <a:spcPts val="1063"/>
              </a:spcBef>
              <a:buNone/>
              <a:defRPr sz="1152"/>
            </a:lvl3pPr>
            <a:lvl4pPr>
              <a:defRPr sz="974"/>
            </a:lvl4pPr>
            <a:lvl5pPr>
              <a:defRPr sz="974"/>
            </a:lvl5pPr>
          </a:lstStyle>
          <a:p>
            <a:pPr lvl="0"/>
            <a:r>
              <a:rPr lang="en-US"/>
              <a:t>Click to edit Master text styles</a:t>
            </a:r>
          </a:p>
        </p:txBody>
      </p:sp>
      <p:sp>
        <p:nvSpPr>
          <p:cNvPr id="41" name="Text Placeholder 6">
            <a:extLst>
              <a:ext uri="{FF2B5EF4-FFF2-40B4-BE49-F238E27FC236}">
                <a16:creationId xmlns:a16="http://schemas.microsoft.com/office/drawing/2014/main" id="{349100B2-1026-27A0-51E3-9141CAC47C03}"/>
              </a:ext>
            </a:extLst>
          </p:cNvPr>
          <p:cNvSpPr>
            <a:spLocks noGrp="1"/>
          </p:cNvSpPr>
          <p:nvPr>
            <p:ph type="body" sz="quarter" idx="36" hasCustomPrompt="1"/>
          </p:nvPr>
        </p:nvSpPr>
        <p:spPr>
          <a:xfrm>
            <a:off x="8386808" y="2361853"/>
            <a:ext cx="895894" cy="3371862"/>
          </a:xfrm>
        </p:spPr>
        <p:txBody>
          <a:bodyPr vert="vert270"/>
          <a:lstStyle>
            <a:lvl1pPr>
              <a:defRPr sz="5670" spc="-177" baseline="0">
                <a:solidFill>
                  <a:schemeClr val="accent1"/>
                </a:solidFill>
                <a:latin typeface="+mj-lt"/>
              </a:defRPr>
            </a:lvl1pPr>
          </a:lstStyle>
          <a:p>
            <a:pPr lvl="0"/>
            <a:r>
              <a:rPr lang="en-US" dirty="0"/>
              <a:t>0000s</a:t>
            </a:r>
            <a:endParaRPr lang="en-GB" dirty="0"/>
          </a:p>
        </p:txBody>
      </p:sp>
      <p:cxnSp>
        <p:nvCxnSpPr>
          <p:cNvPr id="42" name="Straight Connector 41">
            <a:extLst>
              <a:ext uri="{FF2B5EF4-FFF2-40B4-BE49-F238E27FC236}">
                <a16:creationId xmlns:a16="http://schemas.microsoft.com/office/drawing/2014/main" id="{F40E4085-2360-6382-AB08-72F8421189ED}"/>
              </a:ext>
            </a:extLst>
          </p:cNvPr>
          <p:cNvCxnSpPr>
            <a:cxnSpLocks/>
          </p:cNvCxnSpPr>
          <p:nvPr userDrawn="1"/>
        </p:nvCxnSpPr>
        <p:spPr>
          <a:xfrm>
            <a:off x="8387221" y="1688042"/>
            <a:ext cx="0" cy="4045673"/>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258B59C7-01D4-6C70-EDBD-962DE7674BA6}"/>
              </a:ext>
            </a:extLst>
          </p:cNvPr>
          <p:cNvCxnSpPr>
            <a:cxnSpLocks/>
          </p:cNvCxnSpPr>
          <p:nvPr userDrawn="1"/>
        </p:nvCxnSpPr>
        <p:spPr>
          <a:xfrm>
            <a:off x="6148601" y="1688042"/>
            <a:ext cx="0" cy="4045673"/>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pic>
        <p:nvPicPr>
          <p:cNvPr id="44" name="Graphic 43">
            <a:extLst>
              <a:ext uri="{FF2B5EF4-FFF2-40B4-BE49-F238E27FC236}">
                <a16:creationId xmlns:a16="http://schemas.microsoft.com/office/drawing/2014/main" id="{2CCE3FF7-89BE-5449-7548-14AE625DF26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41762" y="5370341"/>
            <a:ext cx="1065570" cy="365227"/>
          </a:xfrm>
          <a:prstGeom prst="rect">
            <a:avLst/>
          </a:prstGeom>
        </p:spPr>
      </p:pic>
      <p:cxnSp>
        <p:nvCxnSpPr>
          <p:cNvPr id="45" name="Straight Connector 44">
            <a:extLst>
              <a:ext uri="{FF2B5EF4-FFF2-40B4-BE49-F238E27FC236}">
                <a16:creationId xmlns:a16="http://schemas.microsoft.com/office/drawing/2014/main" id="{1546A589-D4E5-8D52-E25B-9F0FC6319AB0}"/>
              </a:ext>
            </a:extLst>
          </p:cNvPr>
          <p:cNvCxnSpPr>
            <a:cxnSpLocks/>
          </p:cNvCxnSpPr>
          <p:nvPr userDrawn="1"/>
        </p:nvCxnSpPr>
        <p:spPr>
          <a:xfrm>
            <a:off x="1665208" y="341829"/>
            <a:ext cx="0" cy="5393739"/>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6A41AB60-C3DA-A5FB-D328-69E272E6B447}"/>
              </a:ext>
            </a:extLst>
          </p:cNvPr>
          <p:cNvCxnSpPr/>
          <p:nvPr userDrawn="1"/>
        </p:nvCxnSpPr>
        <p:spPr>
          <a:xfrm>
            <a:off x="341762" y="1683821"/>
            <a:ext cx="1154675"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 name="Date Placeholder 1">
            <a:extLst>
              <a:ext uri="{FF2B5EF4-FFF2-40B4-BE49-F238E27FC236}">
                <a16:creationId xmlns:a16="http://schemas.microsoft.com/office/drawing/2014/main" id="{9142F7C8-2A0E-297C-E6EB-9C15BFB39B0F}"/>
              </a:ext>
            </a:extLst>
          </p:cNvPr>
          <p:cNvSpPr>
            <a:spLocks noGrp="1"/>
          </p:cNvSpPr>
          <p:nvPr>
            <p:ph type="dt" sz="half" idx="37"/>
          </p:nvPr>
        </p:nvSpPr>
        <p:spPr/>
        <p:txBody>
          <a:bodyPr/>
          <a:lstStyle>
            <a:lvl1pPr>
              <a:defRPr>
                <a:solidFill>
                  <a:schemeClr val="accent1"/>
                </a:solidFill>
              </a:defRPr>
            </a:lvl1pPr>
          </a:lstStyle>
          <a:p>
            <a:r>
              <a:rPr lang="en-US"/>
              <a:t>November 2022</a:t>
            </a:r>
            <a:endParaRPr lang="en-GB" dirty="0"/>
          </a:p>
        </p:txBody>
      </p:sp>
      <p:sp>
        <p:nvSpPr>
          <p:cNvPr id="3" name="Footer Placeholder 2">
            <a:extLst>
              <a:ext uri="{FF2B5EF4-FFF2-40B4-BE49-F238E27FC236}">
                <a16:creationId xmlns:a16="http://schemas.microsoft.com/office/drawing/2014/main" id="{9919C1DD-076A-1DEC-8730-C87EFA332702}"/>
              </a:ext>
            </a:extLst>
          </p:cNvPr>
          <p:cNvSpPr>
            <a:spLocks noGrp="1"/>
          </p:cNvSpPr>
          <p:nvPr>
            <p:ph type="ftr" sz="quarter" idx="38"/>
          </p:nvPr>
        </p:nvSpPr>
        <p:spPr/>
        <p:txBody>
          <a:bodyPr/>
          <a:lstStyle>
            <a:lvl1pPr>
              <a:defRPr>
                <a:solidFill>
                  <a:schemeClr val="accent1"/>
                </a:solidFill>
              </a:defRPr>
            </a:lvl1pPr>
          </a:lstStyle>
          <a:p>
            <a:r>
              <a:rPr lang="en-GB"/>
              <a:t>Document title</a:t>
            </a:r>
            <a:endParaRPr lang="en-GB" dirty="0"/>
          </a:p>
        </p:txBody>
      </p:sp>
      <p:sp>
        <p:nvSpPr>
          <p:cNvPr id="8" name="Slide Number Placeholder 7">
            <a:extLst>
              <a:ext uri="{FF2B5EF4-FFF2-40B4-BE49-F238E27FC236}">
                <a16:creationId xmlns:a16="http://schemas.microsoft.com/office/drawing/2014/main" id="{3D992FC4-6A57-837F-A993-4044BBD56002}"/>
              </a:ext>
            </a:extLst>
          </p:cNvPr>
          <p:cNvSpPr>
            <a:spLocks noGrp="1"/>
          </p:cNvSpPr>
          <p:nvPr>
            <p:ph type="sldNum" sz="quarter" idx="39"/>
          </p:nvPr>
        </p:nvSpPr>
        <p:spPr/>
        <p:txBody>
          <a:bodyPr/>
          <a:lstStyle>
            <a:lvl1pPr>
              <a:defRPr>
                <a:solidFill>
                  <a:schemeClr val="accent1"/>
                </a:solidFill>
              </a:defRPr>
            </a:lvl1pPr>
          </a:lstStyle>
          <a:p>
            <a:r>
              <a:rPr lang="en-GB"/>
              <a:t>Page </a:t>
            </a:r>
            <a:fld id="{12F85B76-E480-4901-BAB3-25AC276908A3}" type="slidenum">
              <a:rPr lang="en-GB" smtClean="0"/>
              <a:pPr/>
              <a:t>‹#›</a:t>
            </a:fld>
            <a:endParaRPr lang="en-GB" dirty="0"/>
          </a:p>
        </p:txBody>
      </p:sp>
    </p:spTree>
    <p:extLst>
      <p:ext uri="{BB962C8B-B14F-4D97-AF65-F5344CB8AC3E}">
        <p14:creationId xmlns:p14="http://schemas.microsoft.com/office/powerpoint/2010/main" val="1705574815"/>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6B253D75-D37B-26DE-1E24-3909A732E4F7}"/>
              </a:ext>
            </a:extLst>
          </p:cNvPr>
          <p:cNvSpPr>
            <a:spLocks noGrp="1"/>
          </p:cNvSpPr>
          <p:nvPr>
            <p:ph type="body" sz="quarter" idx="13"/>
          </p:nvPr>
        </p:nvSpPr>
        <p:spPr>
          <a:xfrm>
            <a:off x="1833979" y="296671"/>
            <a:ext cx="7877391" cy="718968"/>
          </a:xfrm>
        </p:spPr>
        <p:txBody>
          <a:bodyPr/>
          <a:lstStyle>
            <a:lvl1pPr marL="0" indent="0">
              <a:spcBef>
                <a:spcPts val="0"/>
              </a:spcBef>
              <a:buNone/>
              <a:defRPr sz="1595" b="1" spc="-18" baseline="0">
                <a:solidFill>
                  <a:schemeClr val="tx1"/>
                </a:solidFill>
              </a:defRPr>
            </a:lvl1pPr>
            <a:lvl2pPr marL="0" indent="0">
              <a:spcBef>
                <a:spcPts val="0"/>
              </a:spcBef>
              <a:buNone/>
              <a:defRPr sz="1595" spc="-18" baseline="0">
                <a:solidFill>
                  <a:schemeClr val="tx1"/>
                </a:solidFill>
              </a:defRPr>
            </a:lvl2pPr>
            <a:lvl3pPr marL="446494" indent="0">
              <a:buNone/>
              <a:defRPr>
                <a:solidFill>
                  <a:srgbClr val="FF0000"/>
                </a:solidFill>
              </a:defRPr>
            </a:lvl3pPr>
            <a:lvl4pPr marL="574063" indent="0">
              <a:buNone/>
              <a:defRPr>
                <a:solidFill>
                  <a:srgbClr val="FF0000"/>
                </a:solidFill>
              </a:defRPr>
            </a:lvl4pPr>
            <a:lvl5pPr marL="701633" indent="0">
              <a:buNone/>
              <a:defRPr>
                <a:solidFill>
                  <a:srgbClr val="FF0000"/>
                </a:solidFill>
              </a:defRPr>
            </a:lvl5pPr>
          </a:lstStyle>
          <a:p>
            <a:pPr lvl="0"/>
            <a:r>
              <a:rPr lang="en-US"/>
              <a:t>Click to edit Master text styles</a:t>
            </a:r>
          </a:p>
          <a:p>
            <a:pPr lvl="1"/>
            <a:r>
              <a:rPr lang="en-US"/>
              <a:t>Second level</a:t>
            </a:r>
          </a:p>
        </p:txBody>
      </p:sp>
      <p:sp>
        <p:nvSpPr>
          <p:cNvPr id="2" name="Date Placeholder 1">
            <a:extLst>
              <a:ext uri="{FF2B5EF4-FFF2-40B4-BE49-F238E27FC236}">
                <a16:creationId xmlns:a16="http://schemas.microsoft.com/office/drawing/2014/main" id="{13667AEA-69D8-97B0-3DD6-37AD5AE3CF2D}"/>
              </a:ext>
            </a:extLst>
          </p:cNvPr>
          <p:cNvSpPr>
            <a:spLocks noGrp="1"/>
          </p:cNvSpPr>
          <p:nvPr>
            <p:ph type="dt" sz="half" idx="14"/>
          </p:nvPr>
        </p:nvSpPr>
        <p:spPr/>
        <p:txBody>
          <a:bodyPr/>
          <a:lstStyle/>
          <a:p>
            <a:r>
              <a:rPr lang="en-US"/>
              <a:t>November 2022</a:t>
            </a:r>
            <a:endParaRPr lang="en-GB" dirty="0"/>
          </a:p>
        </p:txBody>
      </p:sp>
      <p:sp>
        <p:nvSpPr>
          <p:cNvPr id="3" name="Footer Placeholder 2">
            <a:extLst>
              <a:ext uri="{FF2B5EF4-FFF2-40B4-BE49-F238E27FC236}">
                <a16:creationId xmlns:a16="http://schemas.microsoft.com/office/drawing/2014/main" id="{4A73DED2-2DAB-640B-A7E0-366B520DFAA2}"/>
              </a:ext>
            </a:extLst>
          </p:cNvPr>
          <p:cNvSpPr>
            <a:spLocks noGrp="1"/>
          </p:cNvSpPr>
          <p:nvPr>
            <p:ph type="ftr" sz="quarter" idx="15"/>
          </p:nvPr>
        </p:nvSpPr>
        <p:spPr/>
        <p:txBody>
          <a:bodyPr/>
          <a:lstStyle/>
          <a:p>
            <a:r>
              <a:rPr lang="en-GB"/>
              <a:t>Document title</a:t>
            </a:r>
            <a:endParaRPr lang="en-GB" dirty="0"/>
          </a:p>
        </p:txBody>
      </p:sp>
      <p:sp>
        <p:nvSpPr>
          <p:cNvPr id="7" name="Slide Number Placeholder 6">
            <a:extLst>
              <a:ext uri="{FF2B5EF4-FFF2-40B4-BE49-F238E27FC236}">
                <a16:creationId xmlns:a16="http://schemas.microsoft.com/office/drawing/2014/main" id="{7E2334A7-4F61-D9F2-7A51-C4AE5038A291}"/>
              </a:ext>
            </a:extLst>
          </p:cNvPr>
          <p:cNvSpPr>
            <a:spLocks noGrp="1"/>
          </p:cNvSpPr>
          <p:nvPr>
            <p:ph type="sldNum" sz="quarter" idx="16"/>
          </p:nvPr>
        </p:nvSpPr>
        <p:spPr/>
        <p:txBody>
          <a:bodyPr/>
          <a:lstStyle/>
          <a:p>
            <a:r>
              <a:rPr lang="en-GB"/>
              <a:t>Page </a:t>
            </a:r>
            <a:fld id="{12F85B76-E480-4901-BAB3-25AC276908A3}" type="slidenum">
              <a:rPr lang="en-GB" smtClean="0"/>
              <a:pPr/>
              <a:t>‹#›</a:t>
            </a:fld>
            <a:endParaRPr lang="en-GB" dirty="0"/>
          </a:p>
        </p:txBody>
      </p:sp>
    </p:spTree>
    <p:extLst>
      <p:ext uri="{BB962C8B-B14F-4D97-AF65-F5344CB8AC3E}">
        <p14:creationId xmlns:p14="http://schemas.microsoft.com/office/powerpoint/2010/main" val="872780856"/>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preserve="1" userDrawn="1">
  <p:cSld name="Title Only Peppermint">
    <p:bg>
      <p:bgPr>
        <a:solidFill>
          <a:schemeClr val="accent1"/>
        </a:solidFill>
        <a:effectLst/>
      </p:bgPr>
    </p:bg>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6B253D75-D37B-26DE-1E24-3909A732E4F7}"/>
              </a:ext>
            </a:extLst>
          </p:cNvPr>
          <p:cNvSpPr>
            <a:spLocks noGrp="1"/>
          </p:cNvSpPr>
          <p:nvPr>
            <p:ph type="body" sz="quarter" idx="13"/>
          </p:nvPr>
        </p:nvSpPr>
        <p:spPr>
          <a:xfrm>
            <a:off x="1833979" y="296671"/>
            <a:ext cx="7877391" cy="718968"/>
          </a:xfrm>
        </p:spPr>
        <p:txBody>
          <a:bodyPr/>
          <a:lstStyle>
            <a:lvl1pPr marL="0" indent="0">
              <a:spcBef>
                <a:spcPts val="0"/>
              </a:spcBef>
              <a:buNone/>
              <a:defRPr sz="1595" b="1" spc="-18" baseline="0">
                <a:solidFill>
                  <a:schemeClr val="tx1"/>
                </a:solidFill>
              </a:defRPr>
            </a:lvl1pPr>
            <a:lvl2pPr marL="0" indent="0">
              <a:spcBef>
                <a:spcPts val="0"/>
              </a:spcBef>
              <a:buNone/>
              <a:defRPr sz="1595" spc="-18" baseline="0">
                <a:solidFill>
                  <a:schemeClr val="tx1"/>
                </a:solidFill>
              </a:defRPr>
            </a:lvl2pPr>
            <a:lvl3pPr marL="446494" indent="0">
              <a:buNone/>
              <a:defRPr>
                <a:solidFill>
                  <a:srgbClr val="FF0000"/>
                </a:solidFill>
              </a:defRPr>
            </a:lvl3pPr>
            <a:lvl4pPr marL="574063" indent="0">
              <a:buNone/>
              <a:defRPr>
                <a:solidFill>
                  <a:srgbClr val="FF0000"/>
                </a:solidFill>
              </a:defRPr>
            </a:lvl4pPr>
            <a:lvl5pPr marL="701633" indent="0">
              <a:buNone/>
              <a:defRPr>
                <a:solidFill>
                  <a:srgbClr val="FF0000"/>
                </a:solidFill>
              </a:defRPr>
            </a:lvl5pPr>
          </a:lstStyle>
          <a:p>
            <a:pPr lvl="0"/>
            <a:r>
              <a:rPr lang="en-US"/>
              <a:t>Click to edit Master text styles</a:t>
            </a:r>
          </a:p>
          <a:p>
            <a:pPr lvl="1"/>
            <a:r>
              <a:rPr lang="en-US"/>
              <a:t>Second level</a:t>
            </a:r>
          </a:p>
        </p:txBody>
      </p:sp>
      <p:sp>
        <p:nvSpPr>
          <p:cNvPr id="2" name="Date Placeholder 1">
            <a:extLst>
              <a:ext uri="{FF2B5EF4-FFF2-40B4-BE49-F238E27FC236}">
                <a16:creationId xmlns:a16="http://schemas.microsoft.com/office/drawing/2014/main" id="{C0A1FAB8-27ED-1E2F-3993-5C167B8282EF}"/>
              </a:ext>
            </a:extLst>
          </p:cNvPr>
          <p:cNvSpPr>
            <a:spLocks noGrp="1"/>
          </p:cNvSpPr>
          <p:nvPr>
            <p:ph type="dt" sz="half" idx="14"/>
          </p:nvPr>
        </p:nvSpPr>
        <p:spPr/>
        <p:txBody>
          <a:bodyPr/>
          <a:lstStyle/>
          <a:p>
            <a:r>
              <a:rPr lang="en-US"/>
              <a:t>November 2022</a:t>
            </a:r>
            <a:endParaRPr lang="en-GB" dirty="0"/>
          </a:p>
        </p:txBody>
      </p:sp>
      <p:sp>
        <p:nvSpPr>
          <p:cNvPr id="3" name="Footer Placeholder 2">
            <a:extLst>
              <a:ext uri="{FF2B5EF4-FFF2-40B4-BE49-F238E27FC236}">
                <a16:creationId xmlns:a16="http://schemas.microsoft.com/office/drawing/2014/main" id="{7BEEAE22-DF48-A956-23E9-AB9E30CF74A3}"/>
              </a:ext>
            </a:extLst>
          </p:cNvPr>
          <p:cNvSpPr>
            <a:spLocks noGrp="1"/>
          </p:cNvSpPr>
          <p:nvPr>
            <p:ph type="ftr" sz="quarter" idx="15"/>
          </p:nvPr>
        </p:nvSpPr>
        <p:spPr/>
        <p:txBody>
          <a:bodyPr/>
          <a:lstStyle/>
          <a:p>
            <a:r>
              <a:rPr lang="en-GB"/>
              <a:t>Document title</a:t>
            </a:r>
            <a:endParaRPr lang="en-GB" dirty="0"/>
          </a:p>
        </p:txBody>
      </p:sp>
      <p:sp>
        <p:nvSpPr>
          <p:cNvPr id="7" name="Slide Number Placeholder 6">
            <a:extLst>
              <a:ext uri="{FF2B5EF4-FFF2-40B4-BE49-F238E27FC236}">
                <a16:creationId xmlns:a16="http://schemas.microsoft.com/office/drawing/2014/main" id="{65C7B62D-11FF-8078-8662-454E803412AF}"/>
              </a:ext>
            </a:extLst>
          </p:cNvPr>
          <p:cNvSpPr>
            <a:spLocks noGrp="1"/>
          </p:cNvSpPr>
          <p:nvPr>
            <p:ph type="sldNum" sz="quarter" idx="16"/>
          </p:nvPr>
        </p:nvSpPr>
        <p:spPr/>
        <p:txBody>
          <a:bodyPr/>
          <a:lstStyle/>
          <a:p>
            <a:r>
              <a:rPr lang="en-GB"/>
              <a:t>Page </a:t>
            </a:r>
            <a:fld id="{12F85B76-E480-4901-BAB3-25AC276908A3}" type="slidenum">
              <a:rPr lang="en-GB" smtClean="0"/>
              <a:pPr/>
              <a:t>‹#›</a:t>
            </a:fld>
            <a:endParaRPr lang="en-GB" dirty="0"/>
          </a:p>
        </p:txBody>
      </p:sp>
    </p:spTree>
    <p:extLst>
      <p:ext uri="{BB962C8B-B14F-4D97-AF65-F5344CB8AC3E}">
        <p14:creationId xmlns:p14="http://schemas.microsoft.com/office/powerpoint/2010/main" val="844932649"/>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showMasterSp="0" preserve="1" userDrawn="1">
  <p:cSld name="Title Only Dark Green">
    <p:bg>
      <p:bgPr>
        <a:solidFill>
          <a:schemeClr val="tx1"/>
        </a:solidFill>
        <a:effectLst/>
      </p:bgPr>
    </p:bg>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6B253D75-D37B-26DE-1E24-3909A732E4F7}"/>
              </a:ext>
            </a:extLst>
          </p:cNvPr>
          <p:cNvSpPr>
            <a:spLocks noGrp="1"/>
          </p:cNvSpPr>
          <p:nvPr>
            <p:ph type="body" sz="quarter" idx="13"/>
          </p:nvPr>
        </p:nvSpPr>
        <p:spPr>
          <a:xfrm>
            <a:off x="1833979" y="296671"/>
            <a:ext cx="7877391" cy="718968"/>
          </a:xfrm>
        </p:spPr>
        <p:txBody>
          <a:bodyPr/>
          <a:lstStyle>
            <a:lvl1pPr marL="0" indent="0">
              <a:spcBef>
                <a:spcPts val="0"/>
              </a:spcBef>
              <a:buNone/>
              <a:defRPr sz="1595" b="1" spc="-18" baseline="0">
                <a:solidFill>
                  <a:schemeClr val="accent1"/>
                </a:solidFill>
              </a:defRPr>
            </a:lvl1pPr>
            <a:lvl2pPr marL="0" indent="0">
              <a:spcBef>
                <a:spcPts val="0"/>
              </a:spcBef>
              <a:buNone/>
              <a:defRPr sz="1595" spc="-18" baseline="0">
                <a:solidFill>
                  <a:schemeClr val="accent1"/>
                </a:solidFill>
              </a:defRPr>
            </a:lvl2pPr>
            <a:lvl3pPr marL="446494" indent="0">
              <a:buNone/>
              <a:defRPr>
                <a:solidFill>
                  <a:srgbClr val="FF0000"/>
                </a:solidFill>
              </a:defRPr>
            </a:lvl3pPr>
            <a:lvl4pPr marL="574063" indent="0">
              <a:buNone/>
              <a:defRPr>
                <a:solidFill>
                  <a:srgbClr val="FF0000"/>
                </a:solidFill>
              </a:defRPr>
            </a:lvl4pPr>
            <a:lvl5pPr marL="701633" indent="0">
              <a:buNone/>
              <a:defRPr>
                <a:solidFill>
                  <a:srgbClr val="FF0000"/>
                </a:solidFill>
              </a:defRPr>
            </a:lvl5pPr>
          </a:lstStyle>
          <a:p>
            <a:pPr lvl="0"/>
            <a:r>
              <a:rPr lang="en-US"/>
              <a:t>Click to edit Master text styles</a:t>
            </a:r>
          </a:p>
          <a:p>
            <a:pPr lvl="1"/>
            <a:r>
              <a:rPr lang="en-US"/>
              <a:t>Second level</a:t>
            </a:r>
          </a:p>
        </p:txBody>
      </p:sp>
      <p:pic>
        <p:nvPicPr>
          <p:cNvPr id="7" name="Graphic 6">
            <a:extLst>
              <a:ext uri="{FF2B5EF4-FFF2-40B4-BE49-F238E27FC236}">
                <a16:creationId xmlns:a16="http://schemas.microsoft.com/office/drawing/2014/main" id="{56416372-AA0D-A7B3-5895-39A35DBF97B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41762" y="5370341"/>
            <a:ext cx="1065570" cy="365227"/>
          </a:xfrm>
          <a:prstGeom prst="rect">
            <a:avLst/>
          </a:prstGeom>
        </p:spPr>
      </p:pic>
      <p:cxnSp>
        <p:nvCxnSpPr>
          <p:cNvPr id="8" name="Straight Connector 7">
            <a:extLst>
              <a:ext uri="{FF2B5EF4-FFF2-40B4-BE49-F238E27FC236}">
                <a16:creationId xmlns:a16="http://schemas.microsoft.com/office/drawing/2014/main" id="{913868E5-5D02-7521-011D-057D9D2A12DA}"/>
              </a:ext>
            </a:extLst>
          </p:cNvPr>
          <p:cNvCxnSpPr>
            <a:cxnSpLocks/>
          </p:cNvCxnSpPr>
          <p:nvPr userDrawn="1"/>
        </p:nvCxnSpPr>
        <p:spPr>
          <a:xfrm>
            <a:off x="1665208" y="341829"/>
            <a:ext cx="0" cy="5393739"/>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12EF44A3-89B6-3900-A406-DD8AB8ACDAC1}"/>
              </a:ext>
            </a:extLst>
          </p:cNvPr>
          <p:cNvCxnSpPr/>
          <p:nvPr userDrawn="1"/>
        </p:nvCxnSpPr>
        <p:spPr>
          <a:xfrm>
            <a:off x="341762" y="1683821"/>
            <a:ext cx="1154675"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 name="Date Placeholder 1">
            <a:extLst>
              <a:ext uri="{FF2B5EF4-FFF2-40B4-BE49-F238E27FC236}">
                <a16:creationId xmlns:a16="http://schemas.microsoft.com/office/drawing/2014/main" id="{E1D3FD16-8C84-D09F-FD01-F3686203005A}"/>
              </a:ext>
            </a:extLst>
          </p:cNvPr>
          <p:cNvSpPr>
            <a:spLocks noGrp="1"/>
          </p:cNvSpPr>
          <p:nvPr>
            <p:ph type="dt" sz="half" idx="14"/>
          </p:nvPr>
        </p:nvSpPr>
        <p:spPr/>
        <p:txBody>
          <a:bodyPr/>
          <a:lstStyle>
            <a:lvl1pPr>
              <a:defRPr>
                <a:solidFill>
                  <a:schemeClr val="accent1"/>
                </a:solidFill>
              </a:defRPr>
            </a:lvl1pPr>
          </a:lstStyle>
          <a:p>
            <a:r>
              <a:rPr lang="en-US"/>
              <a:t>November 2022</a:t>
            </a:r>
            <a:endParaRPr lang="en-GB" dirty="0"/>
          </a:p>
        </p:txBody>
      </p:sp>
      <p:sp>
        <p:nvSpPr>
          <p:cNvPr id="3" name="Footer Placeholder 2">
            <a:extLst>
              <a:ext uri="{FF2B5EF4-FFF2-40B4-BE49-F238E27FC236}">
                <a16:creationId xmlns:a16="http://schemas.microsoft.com/office/drawing/2014/main" id="{68CA3C8D-3B2A-50CF-F234-32985B2021CE}"/>
              </a:ext>
            </a:extLst>
          </p:cNvPr>
          <p:cNvSpPr>
            <a:spLocks noGrp="1"/>
          </p:cNvSpPr>
          <p:nvPr>
            <p:ph type="ftr" sz="quarter" idx="15"/>
          </p:nvPr>
        </p:nvSpPr>
        <p:spPr/>
        <p:txBody>
          <a:bodyPr/>
          <a:lstStyle>
            <a:lvl1pPr>
              <a:defRPr>
                <a:solidFill>
                  <a:schemeClr val="accent1"/>
                </a:solidFill>
              </a:defRPr>
            </a:lvl1pPr>
          </a:lstStyle>
          <a:p>
            <a:r>
              <a:rPr lang="en-GB"/>
              <a:t>Document title</a:t>
            </a:r>
            <a:endParaRPr lang="en-GB" dirty="0"/>
          </a:p>
        </p:txBody>
      </p:sp>
      <p:sp>
        <p:nvSpPr>
          <p:cNvPr id="12" name="Slide Number Placeholder 11">
            <a:extLst>
              <a:ext uri="{FF2B5EF4-FFF2-40B4-BE49-F238E27FC236}">
                <a16:creationId xmlns:a16="http://schemas.microsoft.com/office/drawing/2014/main" id="{FAAD7CC6-0174-C4AD-DFC5-595E328513E0}"/>
              </a:ext>
            </a:extLst>
          </p:cNvPr>
          <p:cNvSpPr>
            <a:spLocks noGrp="1"/>
          </p:cNvSpPr>
          <p:nvPr>
            <p:ph type="sldNum" sz="quarter" idx="16"/>
          </p:nvPr>
        </p:nvSpPr>
        <p:spPr/>
        <p:txBody>
          <a:bodyPr/>
          <a:lstStyle>
            <a:lvl1pPr>
              <a:defRPr>
                <a:solidFill>
                  <a:schemeClr val="accent1"/>
                </a:solidFill>
              </a:defRPr>
            </a:lvl1pPr>
          </a:lstStyle>
          <a:p>
            <a:r>
              <a:rPr lang="en-GB"/>
              <a:t>Page </a:t>
            </a:r>
            <a:fld id="{12F85B76-E480-4901-BAB3-25AC276908A3}" type="slidenum">
              <a:rPr lang="en-GB" smtClean="0"/>
              <a:pPr/>
              <a:t>‹#›</a:t>
            </a:fld>
            <a:endParaRPr lang="en-GB" dirty="0"/>
          </a:p>
        </p:txBody>
      </p:sp>
    </p:spTree>
    <p:extLst>
      <p:ext uri="{BB962C8B-B14F-4D97-AF65-F5344CB8AC3E}">
        <p14:creationId xmlns:p14="http://schemas.microsoft.com/office/powerpoint/2010/main" val="4183841126"/>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preserve="1" userDrawn="1">
  <p:cSld name="Title Only Larger Text">
    <p:bg>
      <p:bgPr>
        <a:solidFill>
          <a:schemeClr val="accent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9FAB22E-9FB0-1215-97C8-8ECE17B7791E}"/>
              </a:ext>
            </a:extLst>
          </p:cNvPr>
          <p:cNvSpPr>
            <a:spLocks noGrp="1"/>
          </p:cNvSpPr>
          <p:nvPr>
            <p:ph type="body" sz="quarter" idx="14"/>
          </p:nvPr>
        </p:nvSpPr>
        <p:spPr>
          <a:xfrm>
            <a:off x="1833979" y="276414"/>
            <a:ext cx="7877391" cy="1411628"/>
          </a:xfrm>
        </p:spPr>
        <p:txBody>
          <a:bodyPr/>
          <a:lstStyle>
            <a:lvl1pPr>
              <a:spcBef>
                <a:spcPts val="0"/>
              </a:spcBef>
              <a:defRPr b="1" spc="-35" baseline="0">
                <a:solidFill>
                  <a:schemeClr val="tx1"/>
                </a:solidFill>
              </a:defRPr>
            </a:lvl1pPr>
            <a:lvl2pPr marL="0" indent="0">
              <a:spcBef>
                <a:spcPts val="0"/>
              </a:spcBef>
              <a:buNone/>
              <a:defRPr spc="-35" baseline="0">
                <a:solidFill>
                  <a:schemeClr val="tx1"/>
                </a:solidFill>
              </a:defRPr>
            </a:lvl2pPr>
            <a:lvl3pPr marL="0" indent="0">
              <a:spcBef>
                <a:spcPts val="0"/>
              </a:spcBef>
              <a:buNone/>
              <a:defRPr sz="2303" spc="-35" baseline="0">
                <a:solidFill>
                  <a:schemeClr val="tx1"/>
                </a:solidFill>
                <a:latin typeface="+mj-lt"/>
              </a:defRPr>
            </a:lvl3pPr>
            <a:lvl4pPr>
              <a:defRPr>
                <a:solidFill>
                  <a:schemeClr val="accent1"/>
                </a:solidFill>
              </a:defRPr>
            </a:lvl4pPr>
            <a:lvl5pPr>
              <a:defRPr>
                <a:solidFill>
                  <a:schemeClr val="accent1"/>
                </a:solidFill>
              </a:defRPr>
            </a:lvl5pPr>
          </a:lstStyle>
          <a:p>
            <a:pPr lvl="0"/>
            <a:r>
              <a:rPr lang="en-US"/>
              <a:t>Click to edit Master text styles</a:t>
            </a:r>
          </a:p>
          <a:p>
            <a:pPr lvl="1"/>
            <a:r>
              <a:rPr lang="en-US"/>
              <a:t>Second level</a:t>
            </a:r>
          </a:p>
          <a:p>
            <a:pPr lvl="2"/>
            <a:r>
              <a:rPr lang="en-US"/>
              <a:t>Third level</a:t>
            </a:r>
          </a:p>
        </p:txBody>
      </p:sp>
      <p:sp>
        <p:nvSpPr>
          <p:cNvPr id="2" name="Date Placeholder 1">
            <a:extLst>
              <a:ext uri="{FF2B5EF4-FFF2-40B4-BE49-F238E27FC236}">
                <a16:creationId xmlns:a16="http://schemas.microsoft.com/office/drawing/2014/main" id="{B993E177-C5C1-2D54-3923-CA66111C6A96}"/>
              </a:ext>
            </a:extLst>
          </p:cNvPr>
          <p:cNvSpPr>
            <a:spLocks noGrp="1"/>
          </p:cNvSpPr>
          <p:nvPr>
            <p:ph type="dt" sz="half" idx="15"/>
          </p:nvPr>
        </p:nvSpPr>
        <p:spPr/>
        <p:txBody>
          <a:bodyPr/>
          <a:lstStyle/>
          <a:p>
            <a:r>
              <a:rPr lang="en-US"/>
              <a:t>November 2022</a:t>
            </a:r>
            <a:endParaRPr lang="en-GB" dirty="0"/>
          </a:p>
        </p:txBody>
      </p:sp>
      <p:sp>
        <p:nvSpPr>
          <p:cNvPr id="10" name="Footer Placeholder 9">
            <a:extLst>
              <a:ext uri="{FF2B5EF4-FFF2-40B4-BE49-F238E27FC236}">
                <a16:creationId xmlns:a16="http://schemas.microsoft.com/office/drawing/2014/main" id="{CAC7B832-8A24-E386-AA44-0843DAA58111}"/>
              </a:ext>
            </a:extLst>
          </p:cNvPr>
          <p:cNvSpPr>
            <a:spLocks noGrp="1"/>
          </p:cNvSpPr>
          <p:nvPr>
            <p:ph type="ftr" sz="quarter" idx="16"/>
          </p:nvPr>
        </p:nvSpPr>
        <p:spPr/>
        <p:txBody>
          <a:bodyPr/>
          <a:lstStyle/>
          <a:p>
            <a:r>
              <a:rPr lang="en-GB"/>
              <a:t>Document title</a:t>
            </a:r>
            <a:endParaRPr lang="en-GB" dirty="0"/>
          </a:p>
        </p:txBody>
      </p:sp>
      <p:sp>
        <p:nvSpPr>
          <p:cNvPr id="11" name="Slide Number Placeholder 10">
            <a:extLst>
              <a:ext uri="{FF2B5EF4-FFF2-40B4-BE49-F238E27FC236}">
                <a16:creationId xmlns:a16="http://schemas.microsoft.com/office/drawing/2014/main" id="{8DE2432B-293A-32F1-F6FE-68703C60F13E}"/>
              </a:ext>
            </a:extLst>
          </p:cNvPr>
          <p:cNvSpPr>
            <a:spLocks noGrp="1"/>
          </p:cNvSpPr>
          <p:nvPr>
            <p:ph type="sldNum" sz="quarter" idx="17"/>
          </p:nvPr>
        </p:nvSpPr>
        <p:spPr/>
        <p:txBody>
          <a:bodyPr/>
          <a:lstStyle/>
          <a:p>
            <a:r>
              <a:rPr lang="en-GB"/>
              <a:t>Page </a:t>
            </a:r>
            <a:fld id="{12F85B76-E480-4901-BAB3-25AC276908A3}" type="slidenum">
              <a:rPr lang="en-GB" smtClean="0"/>
              <a:pPr/>
              <a:t>‹#›</a:t>
            </a:fld>
            <a:endParaRPr lang="en-GB" dirty="0"/>
          </a:p>
        </p:txBody>
      </p:sp>
    </p:spTree>
    <p:extLst>
      <p:ext uri="{BB962C8B-B14F-4D97-AF65-F5344CB8AC3E}">
        <p14:creationId xmlns:p14="http://schemas.microsoft.com/office/powerpoint/2010/main" val="43385241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Agenda slide">
    <p:spTree>
      <p:nvGrpSpPr>
        <p:cNvPr id="1" name=""/>
        <p:cNvGrpSpPr/>
        <p:nvPr/>
      </p:nvGrpSpPr>
      <p:grpSpPr>
        <a:xfrm>
          <a:off x="0" y="0"/>
          <a:ext cx="0" cy="0"/>
          <a:chOff x="0" y="0"/>
          <a:chExt cx="0" cy="0"/>
        </a:xfrm>
      </p:grpSpPr>
      <p:sp>
        <p:nvSpPr>
          <p:cNvPr id="14" name="Slide Number Placeholder 4"/>
          <p:cNvSpPr>
            <a:spLocks noGrp="1"/>
          </p:cNvSpPr>
          <p:nvPr>
            <p:ph type="sldNum" sz="quarter" idx="11"/>
          </p:nvPr>
        </p:nvSpPr>
        <p:spPr>
          <a:xfrm>
            <a:off x="9823251" y="5592196"/>
            <a:ext cx="762000" cy="228600"/>
          </a:xfrm>
        </p:spPr>
        <p:txBody>
          <a:bodyPr/>
          <a:lstStyle>
            <a:lvl1pPr algn="r">
              <a:defRPr/>
            </a:lvl1pPr>
          </a:lstStyle>
          <a:p>
            <a:fld id="{F17889F7-7963-4A16-ADF8-FEE4D97DC541}" type="slidenum">
              <a:rPr lang="en-GB" smtClean="0"/>
              <a:pPr/>
              <a:t>‹#›</a:t>
            </a:fld>
            <a:endParaRPr lang="en-GB" dirty="0"/>
          </a:p>
        </p:txBody>
      </p:sp>
      <p:sp>
        <p:nvSpPr>
          <p:cNvPr id="3" name="Text Placeholder 2"/>
          <p:cNvSpPr>
            <a:spLocks noGrp="1"/>
          </p:cNvSpPr>
          <p:nvPr>
            <p:ph type="body" sz="quarter" idx="13" hasCustomPrompt="1"/>
          </p:nvPr>
        </p:nvSpPr>
        <p:spPr>
          <a:xfrm>
            <a:off x="287338" y="301625"/>
            <a:ext cx="8066087" cy="4681538"/>
          </a:xfrm>
        </p:spPr>
        <p:txBody>
          <a:bodyPr/>
          <a:lstStyle>
            <a:lvl1pPr marL="342900" indent="-342900">
              <a:buFont typeface="Arial" panose="020B0604020202020204" pitchFamily="34" charset="0"/>
              <a:buChar char="−"/>
              <a:defRPr sz="2000"/>
            </a:lvl1pPr>
            <a:lvl2pPr>
              <a:defRPr sz="1600" baseline="0"/>
            </a:lvl2pPr>
            <a:lvl3pPr marL="528607" indent="0">
              <a:buFont typeface="Arial" panose="020B0604020202020204" pitchFamily="34" charset="0"/>
              <a:buNone/>
              <a:defRPr sz="1600" baseline="0"/>
            </a:lvl3pPr>
            <a:lvl4pPr>
              <a:defRPr sz="1600"/>
            </a:lvl4pPr>
            <a:lvl5pPr>
              <a:defRPr sz="1400"/>
            </a:lvl5pPr>
          </a:lstStyle>
          <a:p>
            <a:r>
              <a:rPr lang="en-US" dirty="0"/>
              <a:t>This slide can help you create an at a glance slide that can be a summary of your complete presentation. It is equivalent to the table of contents. Make sure you stay clear and short and use from 2 to 7 points.</a:t>
            </a:r>
          </a:p>
          <a:p>
            <a:pPr lvl="1"/>
            <a:r>
              <a:rPr lang="en-US" dirty="0"/>
              <a:t>Point second level</a:t>
            </a:r>
          </a:p>
          <a:p>
            <a:pPr lvl="2"/>
            <a:r>
              <a:rPr lang="en-US" dirty="0"/>
              <a:t>Point third level</a:t>
            </a:r>
          </a:p>
          <a:p>
            <a:pPr lvl="3"/>
            <a:r>
              <a:rPr lang="en-US" dirty="0"/>
              <a:t>Point fourth level</a:t>
            </a:r>
          </a:p>
          <a:p>
            <a:pPr lvl="4"/>
            <a:r>
              <a:rPr lang="en-US" dirty="0"/>
              <a:t>Point fifth level</a:t>
            </a:r>
            <a:endParaRPr lang="en-GB" dirty="0"/>
          </a:p>
        </p:txBody>
      </p:sp>
      <p:sp>
        <p:nvSpPr>
          <p:cNvPr id="16" name="Footer Placeholder 3"/>
          <p:cNvSpPr>
            <a:spLocks noGrp="1"/>
          </p:cNvSpPr>
          <p:nvPr>
            <p:ph type="ftr" sz="quarter" idx="10"/>
          </p:nvPr>
        </p:nvSpPr>
        <p:spPr>
          <a:xfrm>
            <a:off x="658292" y="5592196"/>
            <a:ext cx="8918847" cy="228600"/>
          </a:xfrm>
        </p:spPr>
        <p:txBody>
          <a:bodyPr/>
          <a:lstStyle>
            <a:lvl1pPr>
              <a:defRPr>
                <a:solidFill>
                  <a:schemeClr val="tx2"/>
                </a:solidFill>
              </a:defRPr>
            </a:lvl1pPr>
          </a:lstStyle>
          <a:p>
            <a:r>
              <a:rPr lang="en-US"/>
              <a:t>Global webinar for third-party providers</a:t>
            </a:r>
            <a:endParaRPr lang="en-GB" dirty="0"/>
          </a:p>
        </p:txBody>
      </p:sp>
    </p:spTree>
    <p:extLst>
      <p:ext uri="{BB962C8B-B14F-4D97-AF65-F5344CB8AC3E}">
        <p14:creationId xmlns:p14="http://schemas.microsoft.com/office/powerpoint/2010/main" val="880956474"/>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showMasterSp="0" preserve="1" userDrawn="1">
  <p:cSld name="Title Only Dark Green Larger Text">
    <p:bg>
      <p:bgPr>
        <a:solidFill>
          <a:schemeClr val="tx1"/>
        </a:solidFill>
        <a:effectLst/>
      </p:bgPr>
    </p:bg>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56416372-AA0D-A7B3-5895-39A35DBF97B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41762" y="5370341"/>
            <a:ext cx="1065570" cy="365227"/>
          </a:xfrm>
          <a:prstGeom prst="rect">
            <a:avLst/>
          </a:prstGeom>
        </p:spPr>
      </p:pic>
      <p:cxnSp>
        <p:nvCxnSpPr>
          <p:cNvPr id="8" name="Straight Connector 7">
            <a:extLst>
              <a:ext uri="{FF2B5EF4-FFF2-40B4-BE49-F238E27FC236}">
                <a16:creationId xmlns:a16="http://schemas.microsoft.com/office/drawing/2014/main" id="{913868E5-5D02-7521-011D-057D9D2A12DA}"/>
              </a:ext>
            </a:extLst>
          </p:cNvPr>
          <p:cNvCxnSpPr>
            <a:cxnSpLocks/>
          </p:cNvCxnSpPr>
          <p:nvPr userDrawn="1"/>
        </p:nvCxnSpPr>
        <p:spPr>
          <a:xfrm>
            <a:off x="1665208" y="341829"/>
            <a:ext cx="0" cy="5393739"/>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12EF44A3-89B6-3900-A406-DD8AB8ACDAC1}"/>
              </a:ext>
            </a:extLst>
          </p:cNvPr>
          <p:cNvCxnSpPr/>
          <p:nvPr userDrawn="1"/>
        </p:nvCxnSpPr>
        <p:spPr>
          <a:xfrm>
            <a:off x="341762" y="1683821"/>
            <a:ext cx="1154675"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69FAB22E-9FB0-1215-97C8-8ECE17B7791E}"/>
              </a:ext>
            </a:extLst>
          </p:cNvPr>
          <p:cNvSpPr>
            <a:spLocks noGrp="1"/>
          </p:cNvSpPr>
          <p:nvPr>
            <p:ph type="body" sz="quarter" idx="14"/>
          </p:nvPr>
        </p:nvSpPr>
        <p:spPr>
          <a:xfrm>
            <a:off x="1833979" y="276414"/>
            <a:ext cx="7877391" cy="1411628"/>
          </a:xfrm>
        </p:spPr>
        <p:txBody>
          <a:bodyPr/>
          <a:lstStyle>
            <a:lvl1pPr>
              <a:spcBef>
                <a:spcPts val="0"/>
              </a:spcBef>
              <a:defRPr b="1" spc="-35" baseline="0">
                <a:solidFill>
                  <a:schemeClr val="accent1"/>
                </a:solidFill>
              </a:defRPr>
            </a:lvl1pPr>
            <a:lvl2pPr marL="0" indent="0">
              <a:spcBef>
                <a:spcPts val="0"/>
              </a:spcBef>
              <a:buNone/>
              <a:defRPr spc="-35" baseline="0">
                <a:solidFill>
                  <a:schemeClr val="accent1"/>
                </a:solidFill>
              </a:defRPr>
            </a:lvl2pPr>
            <a:lvl3pPr marL="0" indent="0">
              <a:spcBef>
                <a:spcPts val="0"/>
              </a:spcBef>
              <a:buNone/>
              <a:defRPr sz="2303" spc="-35" baseline="0">
                <a:solidFill>
                  <a:schemeClr val="accent1"/>
                </a:solidFill>
                <a:latin typeface="+mj-lt"/>
              </a:defRPr>
            </a:lvl3pPr>
            <a:lvl4pPr>
              <a:defRPr>
                <a:solidFill>
                  <a:schemeClr val="accent1"/>
                </a:solidFill>
              </a:defRPr>
            </a:lvl4pPr>
            <a:lvl5pPr>
              <a:defRPr>
                <a:solidFill>
                  <a:schemeClr val="accent1"/>
                </a:solidFill>
              </a:defRPr>
            </a:lvl5pPr>
          </a:lstStyle>
          <a:p>
            <a:pPr lvl="0"/>
            <a:r>
              <a:rPr lang="en-US"/>
              <a:t>Click to edit Master text styles</a:t>
            </a:r>
          </a:p>
          <a:p>
            <a:pPr lvl="1"/>
            <a:r>
              <a:rPr lang="en-US"/>
              <a:t>Second level</a:t>
            </a:r>
          </a:p>
          <a:p>
            <a:pPr lvl="2"/>
            <a:r>
              <a:rPr lang="en-US"/>
              <a:t>Third level</a:t>
            </a:r>
          </a:p>
        </p:txBody>
      </p:sp>
      <p:sp>
        <p:nvSpPr>
          <p:cNvPr id="10" name="Date Placeholder 9">
            <a:extLst>
              <a:ext uri="{FF2B5EF4-FFF2-40B4-BE49-F238E27FC236}">
                <a16:creationId xmlns:a16="http://schemas.microsoft.com/office/drawing/2014/main" id="{BEC7BE44-9691-122A-8548-D6687D338260}"/>
              </a:ext>
            </a:extLst>
          </p:cNvPr>
          <p:cNvSpPr>
            <a:spLocks noGrp="1"/>
          </p:cNvSpPr>
          <p:nvPr>
            <p:ph type="dt" sz="half" idx="15"/>
          </p:nvPr>
        </p:nvSpPr>
        <p:spPr/>
        <p:txBody>
          <a:bodyPr/>
          <a:lstStyle>
            <a:lvl1pPr>
              <a:defRPr>
                <a:solidFill>
                  <a:schemeClr val="accent1"/>
                </a:solidFill>
              </a:defRPr>
            </a:lvl1pPr>
          </a:lstStyle>
          <a:p>
            <a:r>
              <a:rPr lang="en-US"/>
              <a:t>November 2022</a:t>
            </a:r>
            <a:endParaRPr lang="en-GB" dirty="0"/>
          </a:p>
        </p:txBody>
      </p:sp>
      <p:sp>
        <p:nvSpPr>
          <p:cNvPr id="12" name="Footer Placeholder 11">
            <a:extLst>
              <a:ext uri="{FF2B5EF4-FFF2-40B4-BE49-F238E27FC236}">
                <a16:creationId xmlns:a16="http://schemas.microsoft.com/office/drawing/2014/main" id="{8267AB9B-CD4E-E758-EC69-ED6BDACA8746}"/>
              </a:ext>
            </a:extLst>
          </p:cNvPr>
          <p:cNvSpPr>
            <a:spLocks noGrp="1"/>
          </p:cNvSpPr>
          <p:nvPr>
            <p:ph type="ftr" sz="quarter" idx="16"/>
          </p:nvPr>
        </p:nvSpPr>
        <p:spPr/>
        <p:txBody>
          <a:bodyPr/>
          <a:lstStyle>
            <a:lvl1pPr>
              <a:defRPr>
                <a:solidFill>
                  <a:schemeClr val="accent1"/>
                </a:solidFill>
              </a:defRPr>
            </a:lvl1pPr>
          </a:lstStyle>
          <a:p>
            <a:r>
              <a:rPr lang="en-GB"/>
              <a:t>Document title</a:t>
            </a:r>
            <a:endParaRPr lang="en-GB" dirty="0"/>
          </a:p>
        </p:txBody>
      </p:sp>
      <p:sp>
        <p:nvSpPr>
          <p:cNvPr id="13" name="Slide Number Placeholder 12">
            <a:extLst>
              <a:ext uri="{FF2B5EF4-FFF2-40B4-BE49-F238E27FC236}">
                <a16:creationId xmlns:a16="http://schemas.microsoft.com/office/drawing/2014/main" id="{0FF338F4-B0BE-C391-F810-53876C9D8940}"/>
              </a:ext>
            </a:extLst>
          </p:cNvPr>
          <p:cNvSpPr>
            <a:spLocks noGrp="1"/>
          </p:cNvSpPr>
          <p:nvPr>
            <p:ph type="sldNum" sz="quarter" idx="17"/>
          </p:nvPr>
        </p:nvSpPr>
        <p:spPr/>
        <p:txBody>
          <a:bodyPr/>
          <a:lstStyle>
            <a:lvl1pPr>
              <a:defRPr>
                <a:solidFill>
                  <a:schemeClr val="accent1"/>
                </a:solidFill>
              </a:defRPr>
            </a:lvl1pPr>
          </a:lstStyle>
          <a:p>
            <a:r>
              <a:rPr lang="en-GB"/>
              <a:t>Page </a:t>
            </a:r>
            <a:fld id="{12F85B76-E480-4901-BAB3-25AC276908A3}" type="slidenum">
              <a:rPr lang="en-GB" smtClean="0"/>
              <a:pPr/>
              <a:t>‹#›</a:t>
            </a:fld>
            <a:endParaRPr lang="en-GB" dirty="0"/>
          </a:p>
        </p:txBody>
      </p:sp>
    </p:spTree>
    <p:extLst>
      <p:ext uri="{BB962C8B-B14F-4D97-AF65-F5344CB8AC3E}">
        <p14:creationId xmlns:p14="http://schemas.microsoft.com/office/powerpoint/2010/main" val="195904287"/>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preserve="1" userDrawn="1">
  <p:cSld name="Title Only and Text Top Right">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6B253D75-D37B-26DE-1E24-3909A732E4F7}"/>
              </a:ext>
            </a:extLst>
          </p:cNvPr>
          <p:cNvSpPr>
            <a:spLocks noGrp="1"/>
          </p:cNvSpPr>
          <p:nvPr>
            <p:ph type="body" sz="quarter" idx="13"/>
          </p:nvPr>
        </p:nvSpPr>
        <p:spPr>
          <a:xfrm>
            <a:off x="1833980" y="296671"/>
            <a:ext cx="4144737" cy="718968"/>
          </a:xfrm>
        </p:spPr>
        <p:txBody>
          <a:bodyPr/>
          <a:lstStyle>
            <a:lvl1pPr marL="0" indent="0">
              <a:spcBef>
                <a:spcPts val="0"/>
              </a:spcBef>
              <a:buNone/>
              <a:defRPr sz="1595" b="1" spc="-18" baseline="0">
                <a:solidFill>
                  <a:schemeClr val="tx1"/>
                </a:solidFill>
              </a:defRPr>
            </a:lvl1pPr>
            <a:lvl2pPr marL="0" indent="0">
              <a:spcBef>
                <a:spcPts val="0"/>
              </a:spcBef>
              <a:buNone/>
              <a:defRPr sz="1595" spc="-18" baseline="0">
                <a:solidFill>
                  <a:schemeClr val="tx1"/>
                </a:solidFill>
              </a:defRPr>
            </a:lvl2pPr>
            <a:lvl3pPr marL="446494" indent="0">
              <a:buNone/>
              <a:defRPr>
                <a:solidFill>
                  <a:srgbClr val="FF0000"/>
                </a:solidFill>
              </a:defRPr>
            </a:lvl3pPr>
            <a:lvl4pPr marL="574063" indent="0">
              <a:buNone/>
              <a:defRPr>
                <a:solidFill>
                  <a:srgbClr val="FF0000"/>
                </a:solidFill>
              </a:defRPr>
            </a:lvl4pPr>
            <a:lvl5pPr marL="701633" indent="0">
              <a:buNone/>
              <a:defRPr>
                <a:solidFill>
                  <a:srgbClr val="FF0000"/>
                </a:solidFill>
              </a:defRPr>
            </a:lvl5pPr>
          </a:lstStyle>
          <a:p>
            <a:pPr lvl="0"/>
            <a:r>
              <a:rPr lang="en-US"/>
              <a:t>Click to edit Master text styles</a:t>
            </a:r>
          </a:p>
          <a:p>
            <a:pPr lvl="1"/>
            <a:r>
              <a:rPr lang="en-US"/>
              <a:t>Second level</a:t>
            </a:r>
          </a:p>
        </p:txBody>
      </p:sp>
      <p:sp>
        <p:nvSpPr>
          <p:cNvPr id="12" name="Text Placeholder 12">
            <a:extLst>
              <a:ext uri="{FF2B5EF4-FFF2-40B4-BE49-F238E27FC236}">
                <a16:creationId xmlns:a16="http://schemas.microsoft.com/office/drawing/2014/main" id="{93293A44-CC9F-799F-5F6F-1EF738390C19}"/>
              </a:ext>
            </a:extLst>
          </p:cNvPr>
          <p:cNvSpPr>
            <a:spLocks noGrp="1"/>
          </p:cNvSpPr>
          <p:nvPr>
            <p:ph type="body" sz="quarter" idx="16"/>
          </p:nvPr>
        </p:nvSpPr>
        <p:spPr>
          <a:xfrm>
            <a:off x="7809883" y="307219"/>
            <a:ext cx="2648299" cy="1276000"/>
          </a:xfrm>
        </p:spPr>
        <p:txBody>
          <a:bodyPr/>
          <a:lstStyle>
            <a:lvl1pPr marL="0" indent="0">
              <a:spcBef>
                <a:spcPts val="0"/>
              </a:spcBef>
              <a:buNone/>
              <a:defRPr sz="1152" spc="-18" baseline="0">
                <a:solidFill>
                  <a:schemeClr val="tx1"/>
                </a:solidFill>
              </a:defRPr>
            </a:lvl1pPr>
            <a:lvl2pPr marL="159462" indent="-159462">
              <a:spcBef>
                <a:spcPts val="1063"/>
              </a:spcBef>
              <a:defRPr sz="1152" spc="-18" baseline="0">
                <a:solidFill>
                  <a:schemeClr val="tx1"/>
                </a:solidFill>
              </a:defRPr>
            </a:lvl2pPr>
            <a:lvl3pPr marL="287032" indent="-127570">
              <a:spcBef>
                <a:spcPts val="886"/>
              </a:spcBef>
              <a:defRPr sz="974">
                <a:solidFill>
                  <a:schemeClr val="tx1"/>
                </a:solidFill>
              </a:defRPr>
            </a:lvl3pPr>
            <a:lvl4pPr marL="382709" indent="-95677">
              <a:spcBef>
                <a:spcPts val="709"/>
              </a:spcBef>
              <a:defRPr sz="797">
                <a:solidFill>
                  <a:schemeClr val="tx1"/>
                </a:solidFill>
              </a:defRPr>
            </a:lvl4pPr>
            <a:lvl5pPr marL="478386" indent="-95677">
              <a:spcBef>
                <a:spcPts val="709"/>
              </a:spcBef>
              <a:defRPr sz="797">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 name="Date Placeholder 1">
            <a:extLst>
              <a:ext uri="{FF2B5EF4-FFF2-40B4-BE49-F238E27FC236}">
                <a16:creationId xmlns:a16="http://schemas.microsoft.com/office/drawing/2014/main" id="{FF559BCA-3D20-28C0-4398-BDB849EA4671}"/>
              </a:ext>
            </a:extLst>
          </p:cNvPr>
          <p:cNvSpPr>
            <a:spLocks noGrp="1"/>
          </p:cNvSpPr>
          <p:nvPr>
            <p:ph type="dt" sz="half" idx="17"/>
          </p:nvPr>
        </p:nvSpPr>
        <p:spPr/>
        <p:txBody>
          <a:bodyPr/>
          <a:lstStyle/>
          <a:p>
            <a:r>
              <a:rPr lang="en-US"/>
              <a:t>November 2022</a:t>
            </a:r>
            <a:endParaRPr lang="en-GB" dirty="0"/>
          </a:p>
        </p:txBody>
      </p:sp>
      <p:sp>
        <p:nvSpPr>
          <p:cNvPr id="3" name="Footer Placeholder 2">
            <a:extLst>
              <a:ext uri="{FF2B5EF4-FFF2-40B4-BE49-F238E27FC236}">
                <a16:creationId xmlns:a16="http://schemas.microsoft.com/office/drawing/2014/main" id="{103E296E-B259-74CB-D9EC-7CFDF4C305D5}"/>
              </a:ext>
            </a:extLst>
          </p:cNvPr>
          <p:cNvSpPr>
            <a:spLocks noGrp="1"/>
          </p:cNvSpPr>
          <p:nvPr>
            <p:ph type="ftr" sz="quarter" idx="18"/>
          </p:nvPr>
        </p:nvSpPr>
        <p:spPr/>
        <p:txBody>
          <a:bodyPr/>
          <a:lstStyle/>
          <a:p>
            <a:r>
              <a:rPr lang="en-GB"/>
              <a:t>Document title</a:t>
            </a:r>
            <a:endParaRPr lang="en-GB" dirty="0"/>
          </a:p>
        </p:txBody>
      </p:sp>
      <p:sp>
        <p:nvSpPr>
          <p:cNvPr id="7" name="Slide Number Placeholder 6">
            <a:extLst>
              <a:ext uri="{FF2B5EF4-FFF2-40B4-BE49-F238E27FC236}">
                <a16:creationId xmlns:a16="http://schemas.microsoft.com/office/drawing/2014/main" id="{D84CB7AB-161A-9845-9B82-D042C94EDD10}"/>
              </a:ext>
            </a:extLst>
          </p:cNvPr>
          <p:cNvSpPr>
            <a:spLocks noGrp="1"/>
          </p:cNvSpPr>
          <p:nvPr>
            <p:ph type="sldNum" sz="quarter" idx="19"/>
          </p:nvPr>
        </p:nvSpPr>
        <p:spPr/>
        <p:txBody>
          <a:bodyPr/>
          <a:lstStyle/>
          <a:p>
            <a:r>
              <a:rPr lang="en-GB"/>
              <a:t>Page </a:t>
            </a:r>
            <a:fld id="{12F85B76-E480-4901-BAB3-25AC276908A3}" type="slidenum">
              <a:rPr lang="en-GB" smtClean="0"/>
              <a:pPr/>
              <a:t>‹#›</a:t>
            </a:fld>
            <a:endParaRPr lang="en-GB" dirty="0"/>
          </a:p>
        </p:txBody>
      </p:sp>
    </p:spTree>
    <p:extLst>
      <p:ext uri="{BB962C8B-B14F-4D97-AF65-F5344CB8AC3E}">
        <p14:creationId xmlns:p14="http://schemas.microsoft.com/office/powerpoint/2010/main" val="1903589192"/>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E23AAD4-9382-2285-D020-5D207FBD3277}"/>
              </a:ext>
            </a:extLst>
          </p:cNvPr>
          <p:cNvSpPr>
            <a:spLocks noGrp="1"/>
          </p:cNvSpPr>
          <p:nvPr>
            <p:ph type="dt" sz="half" idx="10"/>
          </p:nvPr>
        </p:nvSpPr>
        <p:spPr/>
        <p:txBody>
          <a:bodyPr/>
          <a:lstStyle/>
          <a:p>
            <a:r>
              <a:rPr lang="en-US"/>
              <a:t>November 2022</a:t>
            </a:r>
            <a:endParaRPr lang="en-GB" dirty="0"/>
          </a:p>
        </p:txBody>
      </p:sp>
      <p:sp>
        <p:nvSpPr>
          <p:cNvPr id="3" name="Footer Placeholder 2">
            <a:extLst>
              <a:ext uri="{FF2B5EF4-FFF2-40B4-BE49-F238E27FC236}">
                <a16:creationId xmlns:a16="http://schemas.microsoft.com/office/drawing/2014/main" id="{150DED89-4DCA-8593-05E4-9F044C1C40DB}"/>
              </a:ext>
            </a:extLst>
          </p:cNvPr>
          <p:cNvSpPr>
            <a:spLocks noGrp="1"/>
          </p:cNvSpPr>
          <p:nvPr>
            <p:ph type="ftr" sz="quarter" idx="11"/>
          </p:nvPr>
        </p:nvSpPr>
        <p:spPr/>
        <p:txBody>
          <a:bodyPr/>
          <a:lstStyle/>
          <a:p>
            <a:r>
              <a:rPr lang="en-GB"/>
              <a:t>Document title</a:t>
            </a:r>
            <a:endParaRPr lang="en-GB" dirty="0"/>
          </a:p>
        </p:txBody>
      </p:sp>
      <p:sp>
        <p:nvSpPr>
          <p:cNvPr id="4" name="Slide Number Placeholder 3">
            <a:extLst>
              <a:ext uri="{FF2B5EF4-FFF2-40B4-BE49-F238E27FC236}">
                <a16:creationId xmlns:a16="http://schemas.microsoft.com/office/drawing/2014/main" id="{0783A4DB-E716-B0F2-421B-87341C9A87CA}"/>
              </a:ext>
            </a:extLst>
          </p:cNvPr>
          <p:cNvSpPr>
            <a:spLocks noGrp="1"/>
          </p:cNvSpPr>
          <p:nvPr>
            <p:ph type="sldNum" sz="quarter" idx="12"/>
          </p:nvPr>
        </p:nvSpPr>
        <p:spPr/>
        <p:txBody>
          <a:bodyPr/>
          <a:lstStyle/>
          <a:p>
            <a:r>
              <a:rPr lang="en-GB"/>
              <a:t>Page </a:t>
            </a:r>
            <a:fld id="{12F85B76-E480-4901-BAB3-25AC276908A3}" type="slidenum">
              <a:rPr lang="en-GB" smtClean="0"/>
              <a:pPr/>
              <a:t>‹#›</a:t>
            </a:fld>
            <a:endParaRPr lang="en-GB" dirty="0"/>
          </a:p>
        </p:txBody>
      </p:sp>
    </p:spTree>
    <p:extLst>
      <p:ext uri="{BB962C8B-B14F-4D97-AF65-F5344CB8AC3E}">
        <p14:creationId xmlns:p14="http://schemas.microsoft.com/office/powerpoint/2010/main" val="1391517106"/>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showMasterSp="0" type="blank" preserve="1">
  <p:cSld name="Fully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65223567"/>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accent1"/>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0A1FAB8-27ED-1E2F-3993-5C167B8282EF}"/>
              </a:ext>
            </a:extLst>
          </p:cNvPr>
          <p:cNvSpPr>
            <a:spLocks noGrp="1"/>
          </p:cNvSpPr>
          <p:nvPr>
            <p:ph type="dt" sz="half" idx="14"/>
          </p:nvPr>
        </p:nvSpPr>
        <p:spPr/>
        <p:txBody>
          <a:bodyPr/>
          <a:lstStyle/>
          <a:p>
            <a:r>
              <a:rPr lang="en-US"/>
              <a:t>November 2022</a:t>
            </a:r>
            <a:endParaRPr lang="en-GB" dirty="0"/>
          </a:p>
        </p:txBody>
      </p:sp>
      <p:sp>
        <p:nvSpPr>
          <p:cNvPr id="3" name="Footer Placeholder 2">
            <a:extLst>
              <a:ext uri="{FF2B5EF4-FFF2-40B4-BE49-F238E27FC236}">
                <a16:creationId xmlns:a16="http://schemas.microsoft.com/office/drawing/2014/main" id="{7BEEAE22-DF48-A956-23E9-AB9E30CF74A3}"/>
              </a:ext>
            </a:extLst>
          </p:cNvPr>
          <p:cNvSpPr>
            <a:spLocks noGrp="1"/>
          </p:cNvSpPr>
          <p:nvPr>
            <p:ph type="ftr" sz="quarter" idx="15"/>
          </p:nvPr>
        </p:nvSpPr>
        <p:spPr/>
        <p:txBody>
          <a:bodyPr/>
          <a:lstStyle/>
          <a:p>
            <a:r>
              <a:rPr lang="en-GB"/>
              <a:t>Document title</a:t>
            </a:r>
            <a:endParaRPr lang="en-GB" dirty="0"/>
          </a:p>
        </p:txBody>
      </p:sp>
      <p:sp>
        <p:nvSpPr>
          <p:cNvPr id="7" name="Slide Number Placeholder 6">
            <a:extLst>
              <a:ext uri="{FF2B5EF4-FFF2-40B4-BE49-F238E27FC236}">
                <a16:creationId xmlns:a16="http://schemas.microsoft.com/office/drawing/2014/main" id="{65C7B62D-11FF-8078-8662-454E803412AF}"/>
              </a:ext>
            </a:extLst>
          </p:cNvPr>
          <p:cNvSpPr>
            <a:spLocks noGrp="1"/>
          </p:cNvSpPr>
          <p:nvPr>
            <p:ph type="sldNum" sz="quarter" idx="16"/>
          </p:nvPr>
        </p:nvSpPr>
        <p:spPr/>
        <p:txBody>
          <a:bodyPr/>
          <a:lstStyle/>
          <a:p>
            <a:r>
              <a:rPr lang="en-GB"/>
              <a:t>Page </a:t>
            </a:r>
            <a:fld id="{12F85B76-E480-4901-BAB3-25AC276908A3}" type="slidenum">
              <a:rPr lang="en-GB" smtClean="0"/>
              <a:pPr/>
              <a:t>‹#›</a:t>
            </a:fld>
            <a:endParaRPr lang="en-GB" dirty="0"/>
          </a:p>
        </p:txBody>
      </p:sp>
      <p:sp>
        <p:nvSpPr>
          <p:cNvPr id="4" name="TextBox 3">
            <a:extLst>
              <a:ext uri="{FF2B5EF4-FFF2-40B4-BE49-F238E27FC236}">
                <a16:creationId xmlns:a16="http://schemas.microsoft.com/office/drawing/2014/main" id="{7D66E734-9505-72E2-96AC-D8DCCE3F478E}"/>
              </a:ext>
            </a:extLst>
          </p:cNvPr>
          <p:cNvSpPr txBox="1"/>
          <p:nvPr userDrawn="1"/>
        </p:nvSpPr>
        <p:spPr>
          <a:xfrm>
            <a:off x="1828353" y="159500"/>
            <a:ext cx="3741093" cy="1314422"/>
          </a:xfrm>
          <a:prstGeom prst="rect">
            <a:avLst/>
          </a:prstGeom>
        </p:spPr>
        <p:txBody>
          <a:bodyPr wrap="square" lIns="0" tIns="0" rIns="0" bIns="0" rtlCol="0">
            <a:noAutofit/>
          </a:bodyPr>
          <a:lstStyle/>
          <a:p>
            <a:pPr algn="l">
              <a:lnSpc>
                <a:spcPct val="98000"/>
              </a:lnSpc>
            </a:pPr>
            <a:r>
              <a:rPr lang="en-GB" sz="6201" dirty="0" err="1">
                <a:latin typeface="+mj-lt"/>
              </a:rPr>
              <a:t>Thank you</a:t>
            </a:r>
          </a:p>
        </p:txBody>
      </p:sp>
    </p:spTree>
    <p:extLst>
      <p:ext uri="{BB962C8B-B14F-4D97-AF65-F5344CB8AC3E}">
        <p14:creationId xmlns:p14="http://schemas.microsoft.com/office/powerpoint/2010/main" val="3133714095"/>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preserve="1" userDrawn="1">
  <p:cSld name="Questions">
    <p:bg>
      <p:bgPr>
        <a:solidFill>
          <a:schemeClr val="accent1"/>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0A1FAB8-27ED-1E2F-3993-5C167B8282EF}"/>
              </a:ext>
            </a:extLst>
          </p:cNvPr>
          <p:cNvSpPr>
            <a:spLocks noGrp="1"/>
          </p:cNvSpPr>
          <p:nvPr>
            <p:ph type="dt" sz="half" idx="14"/>
          </p:nvPr>
        </p:nvSpPr>
        <p:spPr/>
        <p:txBody>
          <a:bodyPr/>
          <a:lstStyle/>
          <a:p>
            <a:r>
              <a:rPr lang="en-US"/>
              <a:t>November 2022</a:t>
            </a:r>
            <a:endParaRPr lang="en-GB" dirty="0"/>
          </a:p>
        </p:txBody>
      </p:sp>
      <p:sp>
        <p:nvSpPr>
          <p:cNvPr id="3" name="Footer Placeholder 2">
            <a:extLst>
              <a:ext uri="{FF2B5EF4-FFF2-40B4-BE49-F238E27FC236}">
                <a16:creationId xmlns:a16="http://schemas.microsoft.com/office/drawing/2014/main" id="{7BEEAE22-DF48-A956-23E9-AB9E30CF74A3}"/>
              </a:ext>
            </a:extLst>
          </p:cNvPr>
          <p:cNvSpPr>
            <a:spLocks noGrp="1"/>
          </p:cNvSpPr>
          <p:nvPr>
            <p:ph type="ftr" sz="quarter" idx="15"/>
          </p:nvPr>
        </p:nvSpPr>
        <p:spPr/>
        <p:txBody>
          <a:bodyPr/>
          <a:lstStyle/>
          <a:p>
            <a:r>
              <a:rPr lang="en-GB"/>
              <a:t>Document title</a:t>
            </a:r>
            <a:endParaRPr lang="en-GB" dirty="0"/>
          </a:p>
        </p:txBody>
      </p:sp>
      <p:sp>
        <p:nvSpPr>
          <p:cNvPr id="7" name="Slide Number Placeholder 6">
            <a:extLst>
              <a:ext uri="{FF2B5EF4-FFF2-40B4-BE49-F238E27FC236}">
                <a16:creationId xmlns:a16="http://schemas.microsoft.com/office/drawing/2014/main" id="{65C7B62D-11FF-8078-8662-454E803412AF}"/>
              </a:ext>
            </a:extLst>
          </p:cNvPr>
          <p:cNvSpPr>
            <a:spLocks noGrp="1"/>
          </p:cNvSpPr>
          <p:nvPr>
            <p:ph type="sldNum" sz="quarter" idx="16"/>
          </p:nvPr>
        </p:nvSpPr>
        <p:spPr/>
        <p:txBody>
          <a:bodyPr/>
          <a:lstStyle/>
          <a:p>
            <a:r>
              <a:rPr lang="en-GB"/>
              <a:t>Page </a:t>
            </a:r>
            <a:fld id="{12F85B76-E480-4901-BAB3-25AC276908A3}" type="slidenum">
              <a:rPr lang="en-GB" smtClean="0"/>
              <a:pPr/>
              <a:t>‹#›</a:t>
            </a:fld>
            <a:endParaRPr lang="en-GB" dirty="0"/>
          </a:p>
        </p:txBody>
      </p:sp>
      <p:sp>
        <p:nvSpPr>
          <p:cNvPr id="4" name="TextBox 3">
            <a:extLst>
              <a:ext uri="{FF2B5EF4-FFF2-40B4-BE49-F238E27FC236}">
                <a16:creationId xmlns:a16="http://schemas.microsoft.com/office/drawing/2014/main" id="{7D66E734-9505-72E2-96AC-D8DCCE3F478E}"/>
              </a:ext>
            </a:extLst>
          </p:cNvPr>
          <p:cNvSpPr txBox="1"/>
          <p:nvPr userDrawn="1"/>
        </p:nvSpPr>
        <p:spPr>
          <a:xfrm>
            <a:off x="1828353" y="159500"/>
            <a:ext cx="3741093" cy="1314422"/>
          </a:xfrm>
          <a:prstGeom prst="rect">
            <a:avLst/>
          </a:prstGeom>
        </p:spPr>
        <p:txBody>
          <a:bodyPr wrap="square" lIns="0" tIns="0" rIns="0" bIns="0" rtlCol="0">
            <a:noAutofit/>
          </a:bodyPr>
          <a:lstStyle/>
          <a:p>
            <a:pPr algn="l">
              <a:lnSpc>
                <a:spcPct val="98000"/>
              </a:lnSpc>
            </a:pPr>
            <a:r>
              <a:rPr lang="en-GB" sz="6201" dirty="0">
                <a:latin typeface="+mj-lt"/>
              </a:rPr>
              <a:t>Questions</a:t>
            </a:r>
          </a:p>
        </p:txBody>
      </p:sp>
    </p:spTree>
    <p:extLst>
      <p:ext uri="{BB962C8B-B14F-4D97-AF65-F5344CB8AC3E}">
        <p14:creationId xmlns:p14="http://schemas.microsoft.com/office/powerpoint/2010/main" val="694904849"/>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preserve="1" userDrawn="1">
  <p:cSld name="Legal Notices">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6B253D75-D37B-26DE-1E24-3909A732E4F7}"/>
              </a:ext>
            </a:extLst>
          </p:cNvPr>
          <p:cNvSpPr>
            <a:spLocks noGrp="1"/>
          </p:cNvSpPr>
          <p:nvPr>
            <p:ph type="body" sz="quarter" idx="13"/>
          </p:nvPr>
        </p:nvSpPr>
        <p:spPr>
          <a:xfrm>
            <a:off x="1833979" y="296671"/>
            <a:ext cx="7877391" cy="718968"/>
          </a:xfrm>
        </p:spPr>
        <p:txBody>
          <a:bodyPr/>
          <a:lstStyle>
            <a:lvl1pPr marL="0" indent="0">
              <a:spcBef>
                <a:spcPts val="0"/>
              </a:spcBef>
              <a:buNone/>
              <a:defRPr sz="1595" b="1" spc="-18" baseline="0">
                <a:solidFill>
                  <a:schemeClr val="tx1"/>
                </a:solidFill>
              </a:defRPr>
            </a:lvl1pPr>
            <a:lvl2pPr marL="0" indent="0">
              <a:spcBef>
                <a:spcPts val="0"/>
              </a:spcBef>
              <a:buNone/>
              <a:defRPr sz="1595" spc="-18" baseline="0">
                <a:solidFill>
                  <a:schemeClr val="tx1"/>
                </a:solidFill>
              </a:defRPr>
            </a:lvl2pPr>
            <a:lvl3pPr marL="446494" indent="0">
              <a:buNone/>
              <a:defRPr>
                <a:solidFill>
                  <a:srgbClr val="FF0000"/>
                </a:solidFill>
              </a:defRPr>
            </a:lvl3pPr>
            <a:lvl4pPr marL="574063" indent="0">
              <a:buNone/>
              <a:defRPr>
                <a:solidFill>
                  <a:srgbClr val="FF0000"/>
                </a:solidFill>
              </a:defRPr>
            </a:lvl4pPr>
            <a:lvl5pPr marL="701633" indent="0">
              <a:buNone/>
              <a:defRPr>
                <a:solidFill>
                  <a:srgbClr val="FF0000"/>
                </a:solidFill>
              </a:defRPr>
            </a:lvl5pPr>
          </a:lstStyle>
          <a:p>
            <a:pPr lvl="0"/>
            <a:r>
              <a:rPr lang="en-US"/>
              <a:t>Click to edit Master text styles</a:t>
            </a:r>
          </a:p>
          <a:p>
            <a:pPr lvl="1"/>
            <a:r>
              <a:rPr lang="en-US"/>
              <a:t>Second level</a:t>
            </a:r>
          </a:p>
        </p:txBody>
      </p:sp>
      <p:sp>
        <p:nvSpPr>
          <p:cNvPr id="13" name="Text Placeholder 12">
            <a:extLst>
              <a:ext uri="{FF2B5EF4-FFF2-40B4-BE49-F238E27FC236}">
                <a16:creationId xmlns:a16="http://schemas.microsoft.com/office/drawing/2014/main" id="{C12BDEA3-88A9-630F-7AED-DC9B8F8B8A1C}"/>
              </a:ext>
            </a:extLst>
          </p:cNvPr>
          <p:cNvSpPr>
            <a:spLocks noGrp="1"/>
          </p:cNvSpPr>
          <p:nvPr>
            <p:ph type="body" sz="quarter" idx="14"/>
          </p:nvPr>
        </p:nvSpPr>
        <p:spPr>
          <a:xfrm>
            <a:off x="1833979" y="1663300"/>
            <a:ext cx="2651113" cy="4070415"/>
          </a:xfrm>
        </p:spPr>
        <p:txBody>
          <a:bodyPr/>
          <a:lstStyle>
            <a:lvl1pPr>
              <a:spcBef>
                <a:spcPts val="0"/>
              </a:spcBef>
              <a:tabLst>
                <a:tab pos="2650258" algn="r"/>
              </a:tabLst>
              <a:defRPr sz="974" b="1" spc="-18" baseline="0">
                <a:solidFill>
                  <a:schemeClr val="tx1"/>
                </a:solidFill>
              </a:defRPr>
            </a:lvl1pPr>
            <a:lvl2pPr marL="0" indent="0">
              <a:spcBef>
                <a:spcPts val="0"/>
              </a:spcBef>
              <a:spcAft>
                <a:spcPts val="886"/>
              </a:spcAft>
              <a:buNone/>
              <a:tabLst>
                <a:tab pos="2650258" algn="r"/>
              </a:tabLst>
              <a:defRPr sz="974" spc="-18" baseline="0">
                <a:solidFill>
                  <a:schemeClr val="tx1"/>
                </a:solidFill>
              </a:defRPr>
            </a:lvl2pPr>
            <a:lvl3pPr marL="255139" indent="0">
              <a:buNone/>
              <a:defRPr>
                <a:solidFill>
                  <a:srgbClr val="FF0000"/>
                </a:solidFill>
              </a:defRPr>
            </a:lvl3pPr>
            <a:lvl4pPr>
              <a:defRPr>
                <a:solidFill>
                  <a:srgbClr val="FF0000"/>
                </a:solidFill>
              </a:defRPr>
            </a:lvl4pPr>
            <a:lvl5pPr>
              <a:defRPr>
                <a:solidFill>
                  <a:srgbClr val="FF0000"/>
                </a:solidFill>
              </a:defRPr>
            </a:lvl5pPr>
          </a:lstStyle>
          <a:p>
            <a:pPr lvl="0"/>
            <a:r>
              <a:rPr lang="en-US"/>
              <a:t>Click to edit Master text styles</a:t>
            </a:r>
          </a:p>
          <a:p>
            <a:pPr lvl="1"/>
            <a:r>
              <a:rPr lang="en-US"/>
              <a:t>Second level</a:t>
            </a:r>
          </a:p>
        </p:txBody>
      </p:sp>
      <p:sp>
        <p:nvSpPr>
          <p:cNvPr id="9" name="Text Placeholder 12">
            <a:extLst>
              <a:ext uri="{FF2B5EF4-FFF2-40B4-BE49-F238E27FC236}">
                <a16:creationId xmlns:a16="http://schemas.microsoft.com/office/drawing/2014/main" id="{97267CF9-3DAC-5D5C-C16C-DA5C0D5CD5E7}"/>
              </a:ext>
            </a:extLst>
          </p:cNvPr>
          <p:cNvSpPr>
            <a:spLocks noGrp="1"/>
          </p:cNvSpPr>
          <p:nvPr>
            <p:ph type="body" sz="quarter" idx="17"/>
          </p:nvPr>
        </p:nvSpPr>
        <p:spPr>
          <a:xfrm>
            <a:off x="4822634" y="1663300"/>
            <a:ext cx="2651113" cy="4070415"/>
          </a:xfrm>
        </p:spPr>
        <p:txBody>
          <a:bodyPr/>
          <a:lstStyle>
            <a:lvl1pPr>
              <a:spcBef>
                <a:spcPts val="0"/>
              </a:spcBef>
              <a:tabLst>
                <a:tab pos="2650258" algn="r"/>
              </a:tabLst>
              <a:defRPr sz="974" b="1" spc="-18" baseline="0">
                <a:solidFill>
                  <a:schemeClr val="tx1"/>
                </a:solidFill>
              </a:defRPr>
            </a:lvl1pPr>
            <a:lvl2pPr marL="0" indent="0">
              <a:spcBef>
                <a:spcPts val="0"/>
              </a:spcBef>
              <a:spcAft>
                <a:spcPts val="886"/>
              </a:spcAft>
              <a:buNone/>
              <a:tabLst>
                <a:tab pos="2650258" algn="r"/>
              </a:tabLst>
              <a:defRPr sz="974" spc="-18" baseline="0">
                <a:solidFill>
                  <a:schemeClr val="tx1"/>
                </a:solidFill>
              </a:defRPr>
            </a:lvl2pPr>
            <a:lvl3pPr marL="255139" indent="0">
              <a:buNone/>
              <a:defRPr>
                <a:solidFill>
                  <a:srgbClr val="FF0000"/>
                </a:solidFill>
              </a:defRPr>
            </a:lvl3pPr>
            <a:lvl4pPr>
              <a:defRPr>
                <a:solidFill>
                  <a:srgbClr val="FF0000"/>
                </a:solidFill>
              </a:defRPr>
            </a:lvl4pPr>
            <a:lvl5pPr>
              <a:defRPr>
                <a:solidFill>
                  <a:srgbClr val="FF0000"/>
                </a:solidFill>
              </a:defRPr>
            </a:lvl5pPr>
          </a:lstStyle>
          <a:p>
            <a:pPr lvl="0"/>
            <a:r>
              <a:rPr lang="en-US"/>
              <a:t>Click to edit Master text styles</a:t>
            </a:r>
          </a:p>
          <a:p>
            <a:pPr lvl="1"/>
            <a:r>
              <a:rPr lang="en-US"/>
              <a:t>Second level</a:t>
            </a:r>
          </a:p>
        </p:txBody>
      </p:sp>
      <p:sp>
        <p:nvSpPr>
          <p:cNvPr id="10" name="Text Placeholder 12">
            <a:extLst>
              <a:ext uri="{FF2B5EF4-FFF2-40B4-BE49-F238E27FC236}">
                <a16:creationId xmlns:a16="http://schemas.microsoft.com/office/drawing/2014/main" id="{29D0D3E7-6C1C-B37E-4729-FC3B4E67EF68}"/>
              </a:ext>
            </a:extLst>
          </p:cNvPr>
          <p:cNvSpPr>
            <a:spLocks noGrp="1"/>
          </p:cNvSpPr>
          <p:nvPr>
            <p:ph type="body" sz="quarter" idx="18"/>
          </p:nvPr>
        </p:nvSpPr>
        <p:spPr>
          <a:xfrm>
            <a:off x="7807069" y="1663300"/>
            <a:ext cx="2651113" cy="4070415"/>
          </a:xfrm>
        </p:spPr>
        <p:txBody>
          <a:bodyPr/>
          <a:lstStyle>
            <a:lvl1pPr>
              <a:spcBef>
                <a:spcPts val="0"/>
              </a:spcBef>
              <a:tabLst>
                <a:tab pos="2650258" algn="r"/>
              </a:tabLst>
              <a:defRPr sz="974" b="1" spc="-18" baseline="0">
                <a:solidFill>
                  <a:schemeClr val="tx1"/>
                </a:solidFill>
              </a:defRPr>
            </a:lvl1pPr>
            <a:lvl2pPr marL="0" indent="0">
              <a:spcBef>
                <a:spcPts val="0"/>
              </a:spcBef>
              <a:spcAft>
                <a:spcPts val="886"/>
              </a:spcAft>
              <a:buNone/>
              <a:tabLst>
                <a:tab pos="2650258" algn="r"/>
              </a:tabLst>
              <a:defRPr sz="974" spc="-18" baseline="0">
                <a:solidFill>
                  <a:schemeClr val="tx1"/>
                </a:solidFill>
              </a:defRPr>
            </a:lvl2pPr>
            <a:lvl3pPr marL="255139" indent="0">
              <a:buNone/>
              <a:defRPr>
                <a:solidFill>
                  <a:srgbClr val="FF0000"/>
                </a:solidFill>
              </a:defRPr>
            </a:lvl3pPr>
            <a:lvl4pPr>
              <a:defRPr>
                <a:solidFill>
                  <a:srgbClr val="FF0000"/>
                </a:solidFill>
              </a:defRPr>
            </a:lvl4pPr>
            <a:lvl5pPr>
              <a:defRPr>
                <a:solidFill>
                  <a:srgbClr val="FF0000"/>
                </a:solidFill>
              </a:defRPr>
            </a:lvl5pPr>
          </a:lstStyle>
          <a:p>
            <a:pPr lvl="0"/>
            <a:r>
              <a:rPr lang="en-US"/>
              <a:t>Click to edit Master text styles</a:t>
            </a:r>
          </a:p>
          <a:p>
            <a:pPr lvl="1"/>
            <a:r>
              <a:rPr lang="en-US"/>
              <a:t>Second level</a:t>
            </a:r>
          </a:p>
        </p:txBody>
      </p:sp>
      <p:sp>
        <p:nvSpPr>
          <p:cNvPr id="2" name="Date Placeholder 1">
            <a:extLst>
              <a:ext uri="{FF2B5EF4-FFF2-40B4-BE49-F238E27FC236}">
                <a16:creationId xmlns:a16="http://schemas.microsoft.com/office/drawing/2014/main" id="{63DA818D-29FF-F413-02B3-DFA15FEE0EBC}"/>
              </a:ext>
            </a:extLst>
          </p:cNvPr>
          <p:cNvSpPr>
            <a:spLocks noGrp="1"/>
          </p:cNvSpPr>
          <p:nvPr>
            <p:ph type="dt" sz="half" idx="19"/>
          </p:nvPr>
        </p:nvSpPr>
        <p:spPr/>
        <p:txBody>
          <a:bodyPr/>
          <a:lstStyle/>
          <a:p>
            <a:r>
              <a:rPr lang="en-US"/>
              <a:t>November 2022</a:t>
            </a:r>
            <a:endParaRPr lang="en-GB" dirty="0"/>
          </a:p>
        </p:txBody>
      </p:sp>
      <p:sp>
        <p:nvSpPr>
          <p:cNvPr id="3" name="Footer Placeholder 2">
            <a:extLst>
              <a:ext uri="{FF2B5EF4-FFF2-40B4-BE49-F238E27FC236}">
                <a16:creationId xmlns:a16="http://schemas.microsoft.com/office/drawing/2014/main" id="{63262F64-FBA9-8C89-3A18-133DE6F665E1}"/>
              </a:ext>
            </a:extLst>
          </p:cNvPr>
          <p:cNvSpPr>
            <a:spLocks noGrp="1"/>
          </p:cNvSpPr>
          <p:nvPr>
            <p:ph type="ftr" sz="quarter" idx="20"/>
          </p:nvPr>
        </p:nvSpPr>
        <p:spPr/>
        <p:txBody>
          <a:bodyPr/>
          <a:lstStyle/>
          <a:p>
            <a:r>
              <a:rPr lang="en-GB"/>
              <a:t>Document title</a:t>
            </a:r>
            <a:endParaRPr lang="en-GB" dirty="0"/>
          </a:p>
        </p:txBody>
      </p:sp>
      <p:sp>
        <p:nvSpPr>
          <p:cNvPr id="7" name="Slide Number Placeholder 6">
            <a:extLst>
              <a:ext uri="{FF2B5EF4-FFF2-40B4-BE49-F238E27FC236}">
                <a16:creationId xmlns:a16="http://schemas.microsoft.com/office/drawing/2014/main" id="{10FCD398-5133-F49D-E3D8-00E77F5703F1}"/>
              </a:ext>
            </a:extLst>
          </p:cNvPr>
          <p:cNvSpPr>
            <a:spLocks noGrp="1"/>
          </p:cNvSpPr>
          <p:nvPr>
            <p:ph type="sldNum" sz="quarter" idx="21"/>
          </p:nvPr>
        </p:nvSpPr>
        <p:spPr/>
        <p:txBody>
          <a:bodyPr/>
          <a:lstStyle/>
          <a:p>
            <a:r>
              <a:rPr lang="en-GB"/>
              <a:t>Page </a:t>
            </a:r>
            <a:fld id="{12F85B76-E480-4901-BAB3-25AC276908A3}" type="slidenum">
              <a:rPr lang="en-GB" smtClean="0"/>
              <a:pPr/>
              <a:t>‹#›</a:t>
            </a:fld>
            <a:endParaRPr lang="en-GB" dirty="0"/>
          </a:p>
        </p:txBody>
      </p:sp>
    </p:spTree>
    <p:extLst>
      <p:ext uri="{BB962C8B-B14F-4D97-AF65-F5344CB8AC3E}">
        <p14:creationId xmlns:p14="http://schemas.microsoft.com/office/powerpoint/2010/main" val="3885099596"/>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showMasterSp="0" preserve="1" userDrawn="1">
  <p:cSld name="Legal Notices Dark Green">
    <p:bg>
      <p:bgPr>
        <a:solidFill>
          <a:schemeClr val="tx1"/>
        </a:solidFill>
        <a:effectLst/>
      </p:bgPr>
    </p:bg>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6B253D75-D37B-26DE-1E24-3909A732E4F7}"/>
              </a:ext>
            </a:extLst>
          </p:cNvPr>
          <p:cNvSpPr>
            <a:spLocks noGrp="1"/>
          </p:cNvSpPr>
          <p:nvPr>
            <p:ph type="body" sz="quarter" idx="13"/>
          </p:nvPr>
        </p:nvSpPr>
        <p:spPr>
          <a:xfrm>
            <a:off x="1833979" y="296671"/>
            <a:ext cx="7877391" cy="718968"/>
          </a:xfrm>
        </p:spPr>
        <p:txBody>
          <a:bodyPr/>
          <a:lstStyle>
            <a:lvl1pPr marL="0" indent="0">
              <a:spcBef>
                <a:spcPts val="0"/>
              </a:spcBef>
              <a:buNone/>
              <a:defRPr sz="1595" b="1" spc="-18" baseline="0">
                <a:solidFill>
                  <a:schemeClr val="accent1"/>
                </a:solidFill>
              </a:defRPr>
            </a:lvl1pPr>
            <a:lvl2pPr marL="0" indent="0">
              <a:spcBef>
                <a:spcPts val="0"/>
              </a:spcBef>
              <a:buNone/>
              <a:defRPr sz="1595" spc="-18" baseline="0">
                <a:solidFill>
                  <a:schemeClr val="accent1"/>
                </a:solidFill>
              </a:defRPr>
            </a:lvl2pPr>
            <a:lvl3pPr marL="446494" indent="0">
              <a:buNone/>
              <a:defRPr>
                <a:solidFill>
                  <a:srgbClr val="FF0000"/>
                </a:solidFill>
              </a:defRPr>
            </a:lvl3pPr>
            <a:lvl4pPr marL="574063" indent="0">
              <a:buNone/>
              <a:defRPr>
                <a:solidFill>
                  <a:srgbClr val="FF0000"/>
                </a:solidFill>
              </a:defRPr>
            </a:lvl4pPr>
            <a:lvl5pPr marL="701633" indent="0">
              <a:buNone/>
              <a:defRPr>
                <a:solidFill>
                  <a:srgbClr val="FF0000"/>
                </a:solidFill>
              </a:defRPr>
            </a:lvl5pPr>
          </a:lstStyle>
          <a:p>
            <a:pPr lvl="0"/>
            <a:r>
              <a:rPr lang="en-US"/>
              <a:t>Click to edit Master text styles</a:t>
            </a:r>
          </a:p>
          <a:p>
            <a:pPr lvl="1"/>
            <a:r>
              <a:rPr lang="en-US"/>
              <a:t>Second level</a:t>
            </a:r>
          </a:p>
        </p:txBody>
      </p:sp>
      <p:sp>
        <p:nvSpPr>
          <p:cNvPr id="13" name="Text Placeholder 12">
            <a:extLst>
              <a:ext uri="{FF2B5EF4-FFF2-40B4-BE49-F238E27FC236}">
                <a16:creationId xmlns:a16="http://schemas.microsoft.com/office/drawing/2014/main" id="{C12BDEA3-88A9-630F-7AED-DC9B8F8B8A1C}"/>
              </a:ext>
            </a:extLst>
          </p:cNvPr>
          <p:cNvSpPr>
            <a:spLocks noGrp="1"/>
          </p:cNvSpPr>
          <p:nvPr>
            <p:ph type="body" sz="quarter" idx="14"/>
          </p:nvPr>
        </p:nvSpPr>
        <p:spPr>
          <a:xfrm>
            <a:off x="1833979" y="1663300"/>
            <a:ext cx="2651113" cy="4070415"/>
          </a:xfrm>
        </p:spPr>
        <p:txBody>
          <a:bodyPr/>
          <a:lstStyle>
            <a:lvl1pPr>
              <a:spcBef>
                <a:spcPts val="0"/>
              </a:spcBef>
              <a:tabLst>
                <a:tab pos="2650258" algn="r"/>
              </a:tabLst>
              <a:defRPr sz="974" b="1" spc="-18" baseline="0">
                <a:solidFill>
                  <a:schemeClr val="accent1"/>
                </a:solidFill>
              </a:defRPr>
            </a:lvl1pPr>
            <a:lvl2pPr marL="0" indent="0">
              <a:spcBef>
                <a:spcPts val="0"/>
              </a:spcBef>
              <a:spcAft>
                <a:spcPts val="886"/>
              </a:spcAft>
              <a:buNone/>
              <a:tabLst>
                <a:tab pos="2650258" algn="r"/>
              </a:tabLst>
              <a:defRPr sz="974" spc="-18" baseline="0">
                <a:solidFill>
                  <a:schemeClr val="accent1"/>
                </a:solidFill>
              </a:defRPr>
            </a:lvl2pPr>
            <a:lvl3pPr marL="255139" indent="0">
              <a:buNone/>
              <a:defRPr>
                <a:solidFill>
                  <a:srgbClr val="FF0000"/>
                </a:solidFill>
              </a:defRPr>
            </a:lvl3pPr>
            <a:lvl4pPr>
              <a:defRPr>
                <a:solidFill>
                  <a:srgbClr val="FF0000"/>
                </a:solidFill>
              </a:defRPr>
            </a:lvl4pPr>
            <a:lvl5pPr>
              <a:defRPr>
                <a:solidFill>
                  <a:srgbClr val="FF0000"/>
                </a:solidFill>
              </a:defRPr>
            </a:lvl5pPr>
          </a:lstStyle>
          <a:p>
            <a:pPr lvl="0"/>
            <a:r>
              <a:rPr lang="en-US"/>
              <a:t>Click to edit Master text styles</a:t>
            </a:r>
          </a:p>
          <a:p>
            <a:pPr lvl="1"/>
            <a:r>
              <a:rPr lang="en-US"/>
              <a:t>Second level</a:t>
            </a:r>
          </a:p>
        </p:txBody>
      </p:sp>
      <p:sp>
        <p:nvSpPr>
          <p:cNvPr id="9" name="Text Placeholder 12">
            <a:extLst>
              <a:ext uri="{FF2B5EF4-FFF2-40B4-BE49-F238E27FC236}">
                <a16:creationId xmlns:a16="http://schemas.microsoft.com/office/drawing/2014/main" id="{97267CF9-3DAC-5D5C-C16C-DA5C0D5CD5E7}"/>
              </a:ext>
            </a:extLst>
          </p:cNvPr>
          <p:cNvSpPr>
            <a:spLocks noGrp="1"/>
          </p:cNvSpPr>
          <p:nvPr>
            <p:ph type="body" sz="quarter" idx="17"/>
          </p:nvPr>
        </p:nvSpPr>
        <p:spPr>
          <a:xfrm>
            <a:off x="4822634" y="1663300"/>
            <a:ext cx="2651113" cy="4070415"/>
          </a:xfrm>
        </p:spPr>
        <p:txBody>
          <a:bodyPr/>
          <a:lstStyle>
            <a:lvl1pPr>
              <a:spcBef>
                <a:spcPts val="0"/>
              </a:spcBef>
              <a:tabLst>
                <a:tab pos="2650258" algn="r"/>
              </a:tabLst>
              <a:defRPr sz="974" b="1" spc="-18" baseline="0">
                <a:solidFill>
                  <a:schemeClr val="accent1"/>
                </a:solidFill>
              </a:defRPr>
            </a:lvl1pPr>
            <a:lvl2pPr marL="0" indent="0">
              <a:spcBef>
                <a:spcPts val="0"/>
              </a:spcBef>
              <a:spcAft>
                <a:spcPts val="886"/>
              </a:spcAft>
              <a:buNone/>
              <a:tabLst>
                <a:tab pos="2650258" algn="r"/>
              </a:tabLst>
              <a:defRPr sz="974" spc="-18" baseline="0">
                <a:solidFill>
                  <a:schemeClr val="accent1"/>
                </a:solidFill>
              </a:defRPr>
            </a:lvl2pPr>
            <a:lvl3pPr marL="255139" indent="0">
              <a:buNone/>
              <a:defRPr>
                <a:solidFill>
                  <a:srgbClr val="FF0000"/>
                </a:solidFill>
              </a:defRPr>
            </a:lvl3pPr>
            <a:lvl4pPr>
              <a:defRPr>
                <a:solidFill>
                  <a:srgbClr val="FF0000"/>
                </a:solidFill>
              </a:defRPr>
            </a:lvl4pPr>
            <a:lvl5pPr>
              <a:defRPr>
                <a:solidFill>
                  <a:srgbClr val="FF0000"/>
                </a:solidFill>
              </a:defRPr>
            </a:lvl5pPr>
          </a:lstStyle>
          <a:p>
            <a:pPr lvl="0"/>
            <a:r>
              <a:rPr lang="en-US"/>
              <a:t>Click to edit Master text styles</a:t>
            </a:r>
          </a:p>
          <a:p>
            <a:pPr lvl="1"/>
            <a:r>
              <a:rPr lang="en-US"/>
              <a:t>Second level</a:t>
            </a:r>
          </a:p>
        </p:txBody>
      </p:sp>
      <p:sp>
        <p:nvSpPr>
          <p:cNvPr id="10" name="Text Placeholder 12">
            <a:extLst>
              <a:ext uri="{FF2B5EF4-FFF2-40B4-BE49-F238E27FC236}">
                <a16:creationId xmlns:a16="http://schemas.microsoft.com/office/drawing/2014/main" id="{29D0D3E7-6C1C-B37E-4729-FC3B4E67EF68}"/>
              </a:ext>
            </a:extLst>
          </p:cNvPr>
          <p:cNvSpPr>
            <a:spLocks noGrp="1"/>
          </p:cNvSpPr>
          <p:nvPr>
            <p:ph type="body" sz="quarter" idx="18"/>
          </p:nvPr>
        </p:nvSpPr>
        <p:spPr>
          <a:xfrm>
            <a:off x="7807069" y="1663300"/>
            <a:ext cx="2651113" cy="4070415"/>
          </a:xfrm>
        </p:spPr>
        <p:txBody>
          <a:bodyPr/>
          <a:lstStyle>
            <a:lvl1pPr>
              <a:spcBef>
                <a:spcPts val="0"/>
              </a:spcBef>
              <a:tabLst>
                <a:tab pos="2650258" algn="r"/>
              </a:tabLst>
              <a:defRPr sz="974" b="1" spc="-18" baseline="0">
                <a:solidFill>
                  <a:schemeClr val="accent1"/>
                </a:solidFill>
              </a:defRPr>
            </a:lvl1pPr>
            <a:lvl2pPr marL="0" indent="0">
              <a:spcBef>
                <a:spcPts val="0"/>
              </a:spcBef>
              <a:spcAft>
                <a:spcPts val="886"/>
              </a:spcAft>
              <a:buNone/>
              <a:tabLst>
                <a:tab pos="2650258" algn="r"/>
              </a:tabLst>
              <a:defRPr sz="974" spc="-18" baseline="0">
                <a:solidFill>
                  <a:schemeClr val="accent1"/>
                </a:solidFill>
              </a:defRPr>
            </a:lvl2pPr>
            <a:lvl3pPr marL="255139" indent="0">
              <a:buNone/>
              <a:defRPr>
                <a:solidFill>
                  <a:srgbClr val="FF0000"/>
                </a:solidFill>
              </a:defRPr>
            </a:lvl3pPr>
            <a:lvl4pPr>
              <a:defRPr>
                <a:solidFill>
                  <a:srgbClr val="FF0000"/>
                </a:solidFill>
              </a:defRPr>
            </a:lvl4pPr>
            <a:lvl5pPr>
              <a:defRPr>
                <a:solidFill>
                  <a:srgbClr val="FF0000"/>
                </a:solidFill>
              </a:defRPr>
            </a:lvl5pPr>
          </a:lstStyle>
          <a:p>
            <a:pPr lvl="0"/>
            <a:r>
              <a:rPr lang="en-US"/>
              <a:t>Click to edit Master text styles</a:t>
            </a:r>
          </a:p>
          <a:p>
            <a:pPr lvl="1"/>
            <a:r>
              <a:rPr lang="en-US"/>
              <a:t>Second level</a:t>
            </a:r>
          </a:p>
        </p:txBody>
      </p:sp>
      <p:sp>
        <p:nvSpPr>
          <p:cNvPr id="2" name="Date Placeholder 1">
            <a:extLst>
              <a:ext uri="{FF2B5EF4-FFF2-40B4-BE49-F238E27FC236}">
                <a16:creationId xmlns:a16="http://schemas.microsoft.com/office/drawing/2014/main" id="{63DA818D-29FF-F413-02B3-DFA15FEE0EBC}"/>
              </a:ext>
            </a:extLst>
          </p:cNvPr>
          <p:cNvSpPr>
            <a:spLocks noGrp="1"/>
          </p:cNvSpPr>
          <p:nvPr>
            <p:ph type="dt" sz="half" idx="19"/>
          </p:nvPr>
        </p:nvSpPr>
        <p:spPr/>
        <p:txBody>
          <a:bodyPr/>
          <a:lstStyle>
            <a:lvl1pPr>
              <a:defRPr>
                <a:solidFill>
                  <a:schemeClr val="accent1"/>
                </a:solidFill>
              </a:defRPr>
            </a:lvl1pPr>
          </a:lstStyle>
          <a:p>
            <a:r>
              <a:rPr lang="en-US"/>
              <a:t>November 2022</a:t>
            </a:r>
            <a:endParaRPr lang="en-GB" dirty="0"/>
          </a:p>
        </p:txBody>
      </p:sp>
      <p:sp>
        <p:nvSpPr>
          <p:cNvPr id="3" name="Footer Placeholder 2">
            <a:extLst>
              <a:ext uri="{FF2B5EF4-FFF2-40B4-BE49-F238E27FC236}">
                <a16:creationId xmlns:a16="http://schemas.microsoft.com/office/drawing/2014/main" id="{63262F64-FBA9-8C89-3A18-133DE6F665E1}"/>
              </a:ext>
            </a:extLst>
          </p:cNvPr>
          <p:cNvSpPr>
            <a:spLocks noGrp="1"/>
          </p:cNvSpPr>
          <p:nvPr>
            <p:ph type="ftr" sz="quarter" idx="20"/>
          </p:nvPr>
        </p:nvSpPr>
        <p:spPr/>
        <p:txBody>
          <a:bodyPr/>
          <a:lstStyle>
            <a:lvl1pPr>
              <a:defRPr>
                <a:solidFill>
                  <a:schemeClr val="accent1"/>
                </a:solidFill>
              </a:defRPr>
            </a:lvl1pPr>
          </a:lstStyle>
          <a:p>
            <a:r>
              <a:rPr lang="en-GB"/>
              <a:t>Document title</a:t>
            </a:r>
            <a:endParaRPr lang="en-GB" dirty="0"/>
          </a:p>
        </p:txBody>
      </p:sp>
      <p:sp>
        <p:nvSpPr>
          <p:cNvPr id="7" name="Slide Number Placeholder 6">
            <a:extLst>
              <a:ext uri="{FF2B5EF4-FFF2-40B4-BE49-F238E27FC236}">
                <a16:creationId xmlns:a16="http://schemas.microsoft.com/office/drawing/2014/main" id="{10FCD398-5133-F49D-E3D8-00E77F5703F1}"/>
              </a:ext>
            </a:extLst>
          </p:cNvPr>
          <p:cNvSpPr>
            <a:spLocks noGrp="1"/>
          </p:cNvSpPr>
          <p:nvPr>
            <p:ph type="sldNum" sz="quarter" idx="21"/>
          </p:nvPr>
        </p:nvSpPr>
        <p:spPr/>
        <p:txBody>
          <a:bodyPr/>
          <a:lstStyle>
            <a:lvl1pPr>
              <a:defRPr>
                <a:solidFill>
                  <a:schemeClr val="accent1"/>
                </a:solidFill>
              </a:defRPr>
            </a:lvl1pPr>
          </a:lstStyle>
          <a:p>
            <a:r>
              <a:rPr lang="en-GB"/>
              <a:t>Page </a:t>
            </a:r>
            <a:fld id="{12F85B76-E480-4901-BAB3-25AC276908A3}" type="slidenum">
              <a:rPr lang="en-GB" smtClean="0"/>
              <a:pPr/>
              <a:t>‹#›</a:t>
            </a:fld>
            <a:endParaRPr lang="en-GB" dirty="0"/>
          </a:p>
        </p:txBody>
      </p:sp>
      <p:pic>
        <p:nvPicPr>
          <p:cNvPr id="4" name="Graphic 3">
            <a:extLst>
              <a:ext uri="{FF2B5EF4-FFF2-40B4-BE49-F238E27FC236}">
                <a16:creationId xmlns:a16="http://schemas.microsoft.com/office/drawing/2014/main" id="{E785C365-1CD9-1F86-9BA2-A81D36DA56D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41762" y="5370341"/>
            <a:ext cx="1065570" cy="365227"/>
          </a:xfrm>
          <a:prstGeom prst="rect">
            <a:avLst/>
          </a:prstGeom>
        </p:spPr>
      </p:pic>
      <p:cxnSp>
        <p:nvCxnSpPr>
          <p:cNvPr id="5" name="Straight Connector 4">
            <a:extLst>
              <a:ext uri="{FF2B5EF4-FFF2-40B4-BE49-F238E27FC236}">
                <a16:creationId xmlns:a16="http://schemas.microsoft.com/office/drawing/2014/main" id="{8B0D0089-98D9-77D5-01B0-ED39214EDD6D}"/>
              </a:ext>
            </a:extLst>
          </p:cNvPr>
          <p:cNvCxnSpPr>
            <a:cxnSpLocks/>
          </p:cNvCxnSpPr>
          <p:nvPr userDrawn="1"/>
        </p:nvCxnSpPr>
        <p:spPr>
          <a:xfrm>
            <a:off x="1665208" y="341829"/>
            <a:ext cx="0" cy="5393739"/>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C759E43C-2311-588A-E152-E9B02144442F}"/>
              </a:ext>
            </a:extLst>
          </p:cNvPr>
          <p:cNvCxnSpPr/>
          <p:nvPr userDrawn="1"/>
        </p:nvCxnSpPr>
        <p:spPr>
          <a:xfrm>
            <a:off x="341762" y="1683821"/>
            <a:ext cx="1154675"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01297879"/>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showMasterSp="0" preserve="1" userDrawn="1">
  <p:cSld name="End Slide">
    <p:bg>
      <p:bgPr>
        <a:solidFill>
          <a:schemeClr val="bg1"/>
        </a:solidFill>
        <a:effectLst/>
      </p:bgPr>
    </p:bg>
    <p:spTree>
      <p:nvGrpSpPr>
        <p:cNvPr id="1" name=""/>
        <p:cNvGrpSpPr/>
        <p:nvPr/>
      </p:nvGrpSpPr>
      <p:grpSpPr>
        <a:xfrm>
          <a:off x="0" y="0"/>
          <a:ext cx="0" cy="0"/>
          <a:chOff x="0" y="0"/>
          <a:chExt cx="0" cy="0"/>
        </a:xfrm>
      </p:grpSpPr>
      <p:pic>
        <p:nvPicPr>
          <p:cNvPr id="15" name="Graphic 14">
            <a:extLst>
              <a:ext uri="{FF2B5EF4-FFF2-40B4-BE49-F238E27FC236}">
                <a16:creationId xmlns:a16="http://schemas.microsoft.com/office/drawing/2014/main" id="{DBCCCAD9-9977-D3B4-F6BE-FF3CC7081D7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41762" y="5058498"/>
            <a:ext cx="1963060" cy="672844"/>
          </a:xfrm>
          <a:prstGeom prst="rect">
            <a:avLst/>
          </a:prstGeom>
        </p:spPr>
      </p:pic>
      <p:cxnSp>
        <p:nvCxnSpPr>
          <p:cNvPr id="16" name="Straight Connector 15">
            <a:extLst>
              <a:ext uri="{FF2B5EF4-FFF2-40B4-BE49-F238E27FC236}">
                <a16:creationId xmlns:a16="http://schemas.microsoft.com/office/drawing/2014/main" id="{9F0A9B91-301A-746C-B942-BDF6B4EC9450}"/>
              </a:ext>
            </a:extLst>
          </p:cNvPr>
          <p:cNvCxnSpPr>
            <a:cxnSpLocks/>
          </p:cNvCxnSpPr>
          <p:nvPr userDrawn="1"/>
        </p:nvCxnSpPr>
        <p:spPr>
          <a:xfrm>
            <a:off x="8388627" y="341829"/>
            <a:ext cx="0" cy="539373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AA88E3CA-3804-81DA-47B7-6B0BDF10D915}"/>
              </a:ext>
            </a:extLst>
          </p:cNvPr>
          <p:cNvSpPr>
            <a:spLocks noGrp="1"/>
          </p:cNvSpPr>
          <p:nvPr>
            <p:ph type="body" sz="quarter" idx="16"/>
          </p:nvPr>
        </p:nvSpPr>
        <p:spPr>
          <a:xfrm>
            <a:off x="8556694" y="1648655"/>
            <a:ext cx="1901488" cy="4110381"/>
          </a:xfrm>
        </p:spPr>
        <p:txBody>
          <a:bodyPr anchor="b" anchorCtr="0"/>
          <a:lstStyle>
            <a:lvl1pPr>
              <a:spcBef>
                <a:spcPts val="0"/>
              </a:spcBef>
              <a:defRPr sz="974" b="1" kern="1000" spc="-18" baseline="0"/>
            </a:lvl1pPr>
            <a:lvl2pPr marL="0" indent="0">
              <a:spcBef>
                <a:spcPts val="0"/>
              </a:spcBef>
              <a:spcAft>
                <a:spcPts val="886"/>
              </a:spcAft>
              <a:buNone/>
              <a:defRPr sz="974" kern="1000" spc="-18" baseline="0"/>
            </a:lvl2pPr>
            <a:lvl3pPr marL="255139" indent="0">
              <a:buNone/>
              <a:defRPr/>
            </a:lvl3pPr>
          </a:lstStyle>
          <a:p>
            <a:pPr lvl="0"/>
            <a:r>
              <a:rPr lang="en-US"/>
              <a:t>Click to edit Master text styles</a:t>
            </a:r>
          </a:p>
          <a:p>
            <a:pPr lvl="1"/>
            <a:r>
              <a:rPr lang="en-US"/>
              <a:t>Second level</a:t>
            </a:r>
          </a:p>
        </p:txBody>
      </p:sp>
      <p:sp>
        <p:nvSpPr>
          <p:cNvPr id="6" name="Text Placeholder 5">
            <a:extLst>
              <a:ext uri="{FF2B5EF4-FFF2-40B4-BE49-F238E27FC236}">
                <a16:creationId xmlns:a16="http://schemas.microsoft.com/office/drawing/2014/main" id="{EE1003C6-6ABE-519B-D19C-7297F7A0C68A}"/>
              </a:ext>
            </a:extLst>
          </p:cNvPr>
          <p:cNvSpPr>
            <a:spLocks noGrp="1"/>
          </p:cNvSpPr>
          <p:nvPr>
            <p:ph type="body" sz="quarter" idx="17"/>
          </p:nvPr>
        </p:nvSpPr>
        <p:spPr>
          <a:xfrm>
            <a:off x="341763" y="315102"/>
            <a:ext cx="2649706" cy="4065367"/>
          </a:xfrm>
        </p:spPr>
        <p:txBody>
          <a:bodyPr/>
          <a:lstStyle>
            <a:lvl1pPr>
              <a:spcBef>
                <a:spcPts val="886"/>
              </a:spcBef>
              <a:defRPr sz="974" kern="1000" spc="-18" baseline="0"/>
            </a:lvl1pPr>
            <a:lvl2pPr marL="0" indent="0">
              <a:buNone/>
              <a:defRPr sz="974"/>
            </a:lvl2pPr>
            <a:lvl3pPr>
              <a:defRPr sz="974"/>
            </a:lvl3pPr>
            <a:lvl4pPr>
              <a:defRPr sz="974"/>
            </a:lvl4pPr>
            <a:lvl5pPr>
              <a:defRPr sz="974"/>
            </a:lvl5pPr>
          </a:lstStyle>
          <a:p>
            <a:pPr lvl="0"/>
            <a:r>
              <a:rPr lang="en-US"/>
              <a:t>Click to edit Master text styles</a:t>
            </a:r>
          </a:p>
        </p:txBody>
      </p:sp>
    </p:spTree>
    <p:extLst>
      <p:ext uri="{BB962C8B-B14F-4D97-AF65-F5344CB8AC3E}">
        <p14:creationId xmlns:p14="http://schemas.microsoft.com/office/powerpoint/2010/main" val="4030267432"/>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showMasterSp="0" preserve="1" userDrawn="1">
  <p:cSld name="End Slide Darl Green">
    <p:bg>
      <p:bgPr>
        <a:solidFill>
          <a:schemeClr val="tx1"/>
        </a:solidFill>
        <a:effectLst/>
      </p:bgPr>
    </p:bg>
    <p:spTree>
      <p:nvGrpSpPr>
        <p:cNvPr id="1" name=""/>
        <p:cNvGrpSpPr/>
        <p:nvPr/>
      </p:nvGrpSpPr>
      <p:grpSpPr>
        <a:xfrm>
          <a:off x="0" y="0"/>
          <a:ext cx="0" cy="0"/>
          <a:chOff x="0" y="0"/>
          <a:chExt cx="0" cy="0"/>
        </a:xfrm>
      </p:grpSpPr>
      <p:pic>
        <p:nvPicPr>
          <p:cNvPr id="15" name="Graphic 14">
            <a:extLst>
              <a:ext uri="{FF2B5EF4-FFF2-40B4-BE49-F238E27FC236}">
                <a16:creationId xmlns:a16="http://schemas.microsoft.com/office/drawing/2014/main" id="{DBCCCAD9-9977-D3B4-F6BE-FF3CC7081D7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41762" y="5058498"/>
            <a:ext cx="1963060" cy="672844"/>
          </a:xfrm>
          <a:prstGeom prst="rect">
            <a:avLst/>
          </a:prstGeom>
        </p:spPr>
      </p:pic>
      <p:cxnSp>
        <p:nvCxnSpPr>
          <p:cNvPr id="16" name="Straight Connector 15">
            <a:extLst>
              <a:ext uri="{FF2B5EF4-FFF2-40B4-BE49-F238E27FC236}">
                <a16:creationId xmlns:a16="http://schemas.microsoft.com/office/drawing/2014/main" id="{9F0A9B91-301A-746C-B942-BDF6B4EC9450}"/>
              </a:ext>
            </a:extLst>
          </p:cNvPr>
          <p:cNvCxnSpPr>
            <a:cxnSpLocks/>
          </p:cNvCxnSpPr>
          <p:nvPr userDrawn="1"/>
        </p:nvCxnSpPr>
        <p:spPr>
          <a:xfrm>
            <a:off x="8388627" y="341829"/>
            <a:ext cx="0" cy="539373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AA88E3CA-3804-81DA-47B7-6B0BDF10D915}"/>
              </a:ext>
            </a:extLst>
          </p:cNvPr>
          <p:cNvSpPr>
            <a:spLocks noGrp="1"/>
          </p:cNvSpPr>
          <p:nvPr>
            <p:ph type="body" sz="quarter" idx="16"/>
          </p:nvPr>
        </p:nvSpPr>
        <p:spPr>
          <a:xfrm>
            <a:off x="8556694" y="1648655"/>
            <a:ext cx="1901488" cy="4110381"/>
          </a:xfrm>
        </p:spPr>
        <p:txBody>
          <a:bodyPr anchor="b" anchorCtr="0"/>
          <a:lstStyle>
            <a:lvl1pPr>
              <a:spcBef>
                <a:spcPts val="0"/>
              </a:spcBef>
              <a:defRPr sz="974" b="1" kern="1000" spc="-18" baseline="0">
                <a:solidFill>
                  <a:schemeClr val="accent1"/>
                </a:solidFill>
              </a:defRPr>
            </a:lvl1pPr>
            <a:lvl2pPr marL="0" indent="0">
              <a:spcBef>
                <a:spcPts val="0"/>
              </a:spcBef>
              <a:spcAft>
                <a:spcPts val="886"/>
              </a:spcAft>
              <a:buNone/>
              <a:defRPr sz="974" kern="1000" spc="-18" baseline="0">
                <a:solidFill>
                  <a:schemeClr val="accent1"/>
                </a:solidFill>
              </a:defRPr>
            </a:lvl2pPr>
            <a:lvl3pPr marL="255139" indent="0">
              <a:buNone/>
              <a:defRPr/>
            </a:lvl3pPr>
          </a:lstStyle>
          <a:p>
            <a:pPr lvl="0"/>
            <a:r>
              <a:rPr lang="en-US"/>
              <a:t>Click to edit Master text styles</a:t>
            </a:r>
          </a:p>
          <a:p>
            <a:pPr lvl="1"/>
            <a:r>
              <a:rPr lang="en-US"/>
              <a:t>Second level</a:t>
            </a:r>
          </a:p>
        </p:txBody>
      </p:sp>
      <p:sp>
        <p:nvSpPr>
          <p:cNvPr id="6" name="Text Placeholder 5">
            <a:extLst>
              <a:ext uri="{FF2B5EF4-FFF2-40B4-BE49-F238E27FC236}">
                <a16:creationId xmlns:a16="http://schemas.microsoft.com/office/drawing/2014/main" id="{EE1003C6-6ABE-519B-D19C-7297F7A0C68A}"/>
              </a:ext>
            </a:extLst>
          </p:cNvPr>
          <p:cNvSpPr>
            <a:spLocks noGrp="1"/>
          </p:cNvSpPr>
          <p:nvPr>
            <p:ph type="body" sz="quarter" idx="17"/>
          </p:nvPr>
        </p:nvSpPr>
        <p:spPr>
          <a:xfrm>
            <a:off x="341763" y="315102"/>
            <a:ext cx="2649706" cy="4065367"/>
          </a:xfrm>
        </p:spPr>
        <p:txBody>
          <a:bodyPr/>
          <a:lstStyle>
            <a:lvl1pPr>
              <a:spcBef>
                <a:spcPts val="886"/>
              </a:spcBef>
              <a:defRPr sz="974" kern="1000" spc="-18" baseline="0">
                <a:solidFill>
                  <a:schemeClr val="accent1"/>
                </a:solidFill>
              </a:defRPr>
            </a:lvl1pPr>
            <a:lvl2pPr marL="0" indent="0">
              <a:buNone/>
              <a:defRPr sz="974"/>
            </a:lvl2pPr>
            <a:lvl3pPr>
              <a:defRPr sz="974"/>
            </a:lvl3pPr>
            <a:lvl4pPr>
              <a:defRPr sz="974"/>
            </a:lvl4pPr>
            <a:lvl5pPr>
              <a:defRPr sz="974"/>
            </a:lvl5pPr>
          </a:lstStyle>
          <a:p>
            <a:pPr lvl="0"/>
            <a:r>
              <a:rPr lang="en-US"/>
              <a:t>Click to edit Master text styles</a:t>
            </a:r>
          </a:p>
        </p:txBody>
      </p:sp>
    </p:spTree>
    <p:extLst>
      <p:ext uri="{BB962C8B-B14F-4D97-AF65-F5344CB8AC3E}">
        <p14:creationId xmlns:p14="http://schemas.microsoft.com/office/powerpoint/2010/main" val="74309339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nd insert content zone">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a:xfrm>
            <a:off x="9823251" y="5592196"/>
            <a:ext cx="762000" cy="228600"/>
          </a:xfrm>
        </p:spPr>
        <p:txBody>
          <a:bodyPr/>
          <a:lstStyle>
            <a:lvl1pPr algn="r">
              <a:defRPr/>
            </a:lvl1pPr>
          </a:lstStyle>
          <a:p>
            <a:fld id="{F17889F7-7963-4A16-ADF8-FEE4D97DC541}" type="slidenum">
              <a:rPr lang="en-GB" smtClean="0"/>
              <a:pPr/>
              <a:t>‹#›</a:t>
            </a:fld>
            <a:endParaRPr lang="en-GB" dirty="0"/>
          </a:p>
        </p:txBody>
      </p:sp>
      <p:sp>
        <p:nvSpPr>
          <p:cNvPr id="9" name="Rectangle 34"/>
          <p:cNvSpPr>
            <a:spLocks noGrp="1" noChangeArrowheads="1"/>
          </p:cNvSpPr>
          <p:nvPr>
            <p:ph type="title" hasCustomPrompt="1"/>
          </p:nvPr>
        </p:nvSpPr>
        <p:spPr bwMode="auto">
          <a:xfrm>
            <a:off x="287338" y="301625"/>
            <a:ext cx="8605142" cy="463798"/>
          </a:xfrm>
          <a:prstGeom prst="rect">
            <a:avLst/>
          </a:prstGeom>
          <a:noFill/>
          <a:ln w="9525">
            <a:noFill/>
            <a:miter lim="800000"/>
            <a:headEnd/>
            <a:tailEnd/>
          </a:ln>
          <a:effectLst/>
        </p:spPr>
        <p:txBody>
          <a:bodyPr vert="horz" wrap="square" lIns="107970" tIns="53985" rIns="107970" bIns="53985" numCol="1" anchor="t" anchorCtr="0" compatLnSpc="1">
            <a:prstTxWarp prst="textNoShape">
              <a:avLst/>
            </a:prstTxWarp>
          </a:bodyPr>
          <a:lstStyle>
            <a:lvl1pPr>
              <a:defRPr/>
            </a:lvl1pPr>
          </a:lstStyle>
          <a:p>
            <a:r>
              <a:rPr lang="en-US" kern="0" dirty="0"/>
              <a:t>Your title – keep it short, size can vary between 14pt and 24pt</a:t>
            </a:r>
            <a:endParaRPr lang="en-GB" kern="0" dirty="0"/>
          </a:p>
        </p:txBody>
      </p:sp>
      <p:sp>
        <p:nvSpPr>
          <p:cNvPr id="11" name="Content Placeholder 2"/>
          <p:cNvSpPr>
            <a:spLocks noGrp="1"/>
          </p:cNvSpPr>
          <p:nvPr>
            <p:ph sz="quarter" idx="12" hasCustomPrompt="1"/>
          </p:nvPr>
        </p:nvSpPr>
        <p:spPr>
          <a:xfrm>
            <a:off x="287338" y="1022251"/>
            <a:ext cx="8642350" cy="4175671"/>
          </a:xfrm>
        </p:spPr>
        <p:txBody>
          <a:bodyPr/>
          <a:lstStyle>
            <a:lvl1pPr>
              <a:defRPr b="1"/>
            </a:lvl1pPr>
          </a:lstStyle>
          <a:p>
            <a:r>
              <a:rPr lang="en-US" b="0" dirty="0"/>
              <a:t>SWIFT is a member-owned cooperative through which the financial world conducts its business operations with speed, certainty and confidence. More than 10,800 financial institutions and corporations in over 200 countries trust us every day to exchange millions of </a:t>
            </a:r>
            <a:r>
              <a:rPr lang="en-US" b="0" dirty="0" err="1"/>
              <a:t>standardised</a:t>
            </a:r>
            <a:r>
              <a:rPr lang="en-US" b="0" dirty="0"/>
              <a:t> financial messages.</a:t>
            </a:r>
          </a:p>
        </p:txBody>
      </p:sp>
      <p:sp>
        <p:nvSpPr>
          <p:cNvPr id="7" name="Footer Placeholder 3"/>
          <p:cNvSpPr>
            <a:spLocks noGrp="1"/>
          </p:cNvSpPr>
          <p:nvPr>
            <p:ph type="ftr" sz="quarter" idx="10"/>
          </p:nvPr>
        </p:nvSpPr>
        <p:spPr>
          <a:xfrm>
            <a:off x="658292" y="5592196"/>
            <a:ext cx="8918847" cy="228600"/>
          </a:xfrm>
        </p:spPr>
        <p:txBody>
          <a:bodyPr/>
          <a:lstStyle>
            <a:lvl1pPr>
              <a:defRPr>
                <a:solidFill>
                  <a:schemeClr val="tx2"/>
                </a:solidFill>
              </a:defRPr>
            </a:lvl1pPr>
          </a:lstStyle>
          <a:p>
            <a:r>
              <a:rPr lang="en-US"/>
              <a:t>Global webinar for third-party providers</a:t>
            </a:r>
            <a:endParaRPr lang="en-GB" dirty="0"/>
          </a:p>
        </p:txBody>
      </p:sp>
    </p:spTree>
    <p:extLst>
      <p:ext uri="{BB962C8B-B14F-4D97-AF65-F5344CB8AC3E}">
        <p14:creationId xmlns:p14="http://schemas.microsoft.com/office/powerpoint/2010/main" val="539363495"/>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showMasterSp="0" type="blank" preserve="1">
  <p:cSld name="Animated Swift logo">
    <p:spTree>
      <p:nvGrpSpPr>
        <p:cNvPr id="1" name=""/>
        <p:cNvGrpSpPr/>
        <p:nvPr/>
      </p:nvGrpSpPr>
      <p:grpSpPr>
        <a:xfrm>
          <a:off x="0" y="0"/>
          <a:ext cx="0" cy="0"/>
          <a:chOff x="0" y="0"/>
          <a:chExt cx="0" cy="0"/>
        </a:xfrm>
      </p:grpSpPr>
      <p:pic>
        <p:nvPicPr>
          <p:cNvPr id="2" name="Swift Logo 1 Dark Green on Peppermint">
            <a:hlinkClick r:id="" action="ppaction://media"/>
            <a:extLst>
              <a:ext uri="{FF2B5EF4-FFF2-40B4-BE49-F238E27FC236}">
                <a16:creationId xmlns:a16="http://schemas.microsoft.com/office/drawing/2014/main" id="{638A8473-6669-4105-B1DE-B3BF2A8143D1}"/>
              </a:ext>
            </a:extLst>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0" y="0"/>
            <a:ext cx="10801350" cy="6076950"/>
          </a:xfrm>
          <a:prstGeom prst="rect">
            <a:avLst/>
          </a:prstGeom>
        </p:spPr>
      </p:pic>
    </p:spTree>
    <p:extLst>
      <p:ext uri="{BB962C8B-B14F-4D97-AF65-F5344CB8AC3E}">
        <p14:creationId xmlns:p14="http://schemas.microsoft.com/office/powerpoint/2010/main" val="20696306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02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2"/>
                                        </p:tgtEl>
                                      </p:cBhvr>
                                    </p:cmd>
                                  </p:childTnLst>
                                </p:cTn>
                              </p:par>
                            </p:childTnLst>
                          </p:cTn>
                        </p:par>
                      </p:childTnLst>
                    </p:cTn>
                  </p:par>
                </p:childTnLst>
              </p:cTn>
              <p:nextCondLst>
                <p:cond evt="onClick" delay="0">
                  <p:tgtEl>
                    <p:spTgt spid="2"/>
                  </p:tgtEl>
                </p:cond>
              </p:nextCondLst>
            </p:seq>
            <p:video>
              <p:cMediaNode vol="80000">
                <p:cTn id="12" repeatCount="indefinite" fill="hold" display="0">
                  <p:stCondLst>
                    <p:cond delay="indefinite"/>
                  </p:stCondLst>
                </p:cTn>
                <p:tgtEl>
                  <p:spTgt spid="2"/>
                </p:tgtEl>
              </p:cMediaNode>
            </p:video>
          </p:childTnLst>
        </p:cTn>
      </p:par>
    </p:tnLst>
  </p:timing>
</p:sldLayout>
</file>

<file path=ppt/slideLayouts/slideLayout461.xml><?xml version="1.0" encoding="utf-8"?>
<p:sldLayout xmlns:a="http://schemas.openxmlformats.org/drawingml/2006/main" xmlns:r="http://schemas.openxmlformats.org/officeDocument/2006/relationships" xmlns:p="http://schemas.openxmlformats.org/presentationml/2006/main" showMasterSp="0" type="blank" preserve="1">
  <p:cSld name="Swift logo on peppermint">
    <p:bg>
      <p:bgPr>
        <a:solidFill>
          <a:schemeClr val="accent1"/>
        </a:solidFill>
        <a:effectLst/>
      </p:bgPr>
    </p:bg>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ADFAFE0A-E7CC-4B29-8159-52510B014D2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214924" y="2271429"/>
            <a:ext cx="4450156" cy="1534092"/>
          </a:xfrm>
          <a:prstGeom prst="rect">
            <a:avLst/>
          </a:prstGeom>
        </p:spPr>
      </p:pic>
    </p:spTree>
    <p:extLst>
      <p:ext uri="{BB962C8B-B14F-4D97-AF65-F5344CB8AC3E}">
        <p14:creationId xmlns:p14="http://schemas.microsoft.com/office/powerpoint/2010/main" val="256738419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a:xfrm>
            <a:off x="9823251" y="5592196"/>
            <a:ext cx="762000" cy="228600"/>
          </a:xfrm>
        </p:spPr>
        <p:txBody>
          <a:bodyPr/>
          <a:lstStyle>
            <a:lvl1pPr algn="r">
              <a:defRPr/>
            </a:lvl1pPr>
          </a:lstStyle>
          <a:p>
            <a:fld id="{F17889F7-7963-4A16-ADF8-FEE4D97DC541}" type="slidenum">
              <a:rPr lang="en-GB" smtClean="0"/>
              <a:pPr/>
              <a:t>‹#›</a:t>
            </a:fld>
            <a:endParaRPr lang="en-GB" dirty="0"/>
          </a:p>
        </p:txBody>
      </p:sp>
      <p:sp>
        <p:nvSpPr>
          <p:cNvPr id="9" name="Rectangle 34"/>
          <p:cNvSpPr>
            <a:spLocks noGrp="1" noChangeArrowheads="1"/>
          </p:cNvSpPr>
          <p:nvPr>
            <p:ph type="title" hasCustomPrompt="1"/>
          </p:nvPr>
        </p:nvSpPr>
        <p:spPr bwMode="auto">
          <a:xfrm>
            <a:off x="287338" y="301625"/>
            <a:ext cx="8605142" cy="463798"/>
          </a:xfrm>
          <a:prstGeom prst="rect">
            <a:avLst/>
          </a:prstGeom>
          <a:noFill/>
          <a:ln w="9525">
            <a:noFill/>
            <a:miter lim="800000"/>
            <a:headEnd/>
            <a:tailEnd/>
          </a:ln>
          <a:effectLst/>
        </p:spPr>
        <p:txBody>
          <a:bodyPr vert="horz" wrap="square" lIns="107970" tIns="53985" rIns="107970" bIns="53985" numCol="1" anchor="t" anchorCtr="0" compatLnSpc="1">
            <a:prstTxWarp prst="textNoShape">
              <a:avLst/>
            </a:prstTxWarp>
          </a:bodyPr>
          <a:lstStyle>
            <a:lvl1pPr>
              <a:defRPr/>
            </a:lvl1pPr>
          </a:lstStyle>
          <a:p>
            <a:r>
              <a:rPr lang="en-US" kern="0" dirty="0"/>
              <a:t>Your title – keep it short, size can vary between 14pt and 24pt</a:t>
            </a:r>
            <a:endParaRPr lang="en-GB" kern="0" dirty="0"/>
          </a:p>
        </p:txBody>
      </p:sp>
      <p:sp>
        <p:nvSpPr>
          <p:cNvPr id="7" name="Footer Placeholder 3"/>
          <p:cNvSpPr>
            <a:spLocks noGrp="1"/>
          </p:cNvSpPr>
          <p:nvPr>
            <p:ph type="ftr" sz="quarter" idx="10"/>
          </p:nvPr>
        </p:nvSpPr>
        <p:spPr>
          <a:xfrm>
            <a:off x="658292" y="5592196"/>
            <a:ext cx="8918847" cy="228600"/>
          </a:xfrm>
        </p:spPr>
        <p:txBody>
          <a:bodyPr/>
          <a:lstStyle>
            <a:lvl1pPr>
              <a:defRPr>
                <a:solidFill>
                  <a:schemeClr val="tx2"/>
                </a:solidFill>
              </a:defRPr>
            </a:lvl1pPr>
          </a:lstStyle>
          <a:p>
            <a:r>
              <a:rPr lang="en-US"/>
              <a:t>Global webinar for third-party providers</a:t>
            </a:r>
            <a:endParaRPr lang="en-GB" dirty="0"/>
          </a:p>
        </p:txBody>
      </p:sp>
    </p:spTree>
    <p:extLst>
      <p:ext uri="{BB962C8B-B14F-4D97-AF65-F5344CB8AC3E}">
        <p14:creationId xmlns:p14="http://schemas.microsoft.com/office/powerpoint/2010/main" val="193579209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nc slide">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a:xfrm>
            <a:off x="9823251" y="5592196"/>
            <a:ext cx="762000" cy="228600"/>
          </a:xfrm>
        </p:spPr>
        <p:txBody>
          <a:bodyPr/>
          <a:lstStyle>
            <a:lvl1pPr algn="r">
              <a:defRPr/>
            </a:lvl1pPr>
          </a:lstStyle>
          <a:p>
            <a:fld id="{F17889F7-7963-4A16-ADF8-FEE4D97DC541}" type="slidenum">
              <a:rPr lang="en-GB" smtClean="0"/>
              <a:pPr/>
              <a:t>‹#›</a:t>
            </a:fld>
            <a:endParaRPr lang="en-GB" dirty="0"/>
          </a:p>
        </p:txBody>
      </p:sp>
      <p:sp>
        <p:nvSpPr>
          <p:cNvPr id="7" name="Footer Placeholder 3"/>
          <p:cNvSpPr>
            <a:spLocks noGrp="1"/>
          </p:cNvSpPr>
          <p:nvPr>
            <p:ph type="ftr" sz="quarter" idx="10"/>
          </p:nvPr>
        </p:nvSpPr>
        <p:spPr>
          <a:xfrm>
            <a:off x="658292" y="5592196"/>
            <a:ext cx="8918847" cy="228600"/>
          </a:xfrm>
        </p:spPr>
        <p:txBody>
          <a:bodyPr/>
          <a:lstStyle>
            <a:lvl1pPr>
              <a:defRPr>
                <a:solidFill>
                  <a:schemeClr val="tx2"/>
                </a:solidFill>
              </a:defRPr>
            </a:lvl1pPr>
          </a:lstStyle>
          <a:p>
            <a:r>
              <a:rPr lang="en-US"/>
              <a:t>Global webinar for third-party providers</a:t>
            </a:r>
            <a:endParaRPr lang="en-GB" dirty="0"/>
          </a:p>
        </p:txBody>
      </p:sp>
    </p:spTree>
    <p:extLst>
      <p:ext uri="{BB962C8B-B14F-4D97-AF65-F5344CB8AC3E}">
        <p14:creationId xmlns:p14="http://schemas.microsoft.com/office/powerpoint/2010/main" val="232412237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_Blanc slide">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AE006918-82A4-E544-B5D0-8ACFFBF071E2}"/>
              </a:ext>
            </a:extLst>
          </p:cNvPr>
          <p:cNvSpPr/>
          <p:nvPr userDrawn="1"/>
        </p:nvSpPr>
        <p:spPr bwMode="auto">
          <a:xfrm>
            <a:off x="0" y="0"/>
            <a:ext cx="10801350" cy="6076950"/>
          </a:xfrm>
          <a:prstGeom prst="rect">
            <a:avLst/>
          </a:prstGeom>
          <a:solidFill>
            <a:srgbClr val="009BBB"/>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dirty="0">
              <a:ln>
                <a:noFill/>
              </a:ln>
              <a:solidFill>
                <a:schemeClr val="tx1"/>
              </a:solidFill>
              <a:effectLst/>
              <a:latin typeface="Arial" charset="0"/>
            </a:endParaRPr>
          </a:p>
        </p:txBody>
      </p:sp>
      <p:sp>
        <p:nvSpPr>
          <p:cNvPr id="5" name="Slide Number Placeholder 4"/>
          <p:cNvSpPr>
            <a:spLocks noGrp="1"/>
          </p:cNvSpPr>
          <p:nvPr>
            <p:ph type="sldNum" sz="quarter" idx="11"/>
          </p:nvPr>
        </p:nvSpPr>
        <p:spPr>
          <a:xfrm>
            <a:off x="9823251" y="5592196"/>
            <a:ext cx="762000" cy="228600"/>
          </a:xfrm>
        </p:spPr>
        <p:txBody>
          <a:bodyPr/>
          <a:lstStyle>
            <a:lvl1pPr algn="r">
              <a:defRPr>
                <a:solidFill>
                  <a:schemeClr val="bg1"/>
                </a:solidFill>
              </a:defRPr>
            </a:lvl1pPr>
          </a:lstStyle>
          <a:p>
            <a:fld id="{F17889F7-7963-4A16-ADF8-FEE4D97DC541}" type="slidenum">
              <a:rPr lang="en-GB" smtClean="0"/>
              <a:pPr/>
              <a:t>‹#›</a:t>
            </a:fld>
            <a:endParaRPr lang="en-GB" dirty="0"/>
          </a:p>
        </p:txBody>
      </p:sp>
      <p:sp>
        <p:nvSpPr>
          <p:cNvPr id="7" name="Footer Placeholder 3"/>
          <p:cNvSpPr>
            <a:spLocks noGrp="1"/>
          </p:cNvSpPr>
          <p:nvPr>
            <p:ph type="ftr" sz="quarter" idx="10"/>
          </p:nvPr>
        </p:nvSpPr>
        <p:spPr>
          <a:xfrm>
            <a:off x="658292" y="5592196"/>
            <a:ext cx="8918847" cy="228600"/>
          </a:xfrm>
        </p:spPr>
        <p:txBody>
          <a:bodyPr/>
          <a:lstStyle>
            <a:lvl1pPr>
              <a:defRPr>
                <a:solidFill>
                  <a:schemeClr val="bg1"/>
                </a:solidFill>
              </a:defRPr>
            </a:lvl1pPr>
          </a:lstStyle>
          <a:p>
            <a:r>
              <a:rPr lang="en-US"/>
              <a:t>Global webinar for third-party providers</a:t>
            </a:r>
            <a:endParaRPr lang="en-GB" dirty="0"/>
          </a:p>
        </p:txBody>
      </p:sp>
      <p:grpSp>
        <p:nvGrpSpPr>
          <p:cNvPr id="4" name="Group 4">
            <a:extLst>
              <a:ext uri="{FF2B5EF4-FFF2-40B4-BE49-F238E27FC236}">
                <a16:creationId xmlns:a16="http://schemas.microsoft.com/office/drawing/2014/main" id="{7497563C-106F-EB49-B2B6-E87D2DECFF53}"/>
              </a:ext>
            </a:extLst>
          </p:cNvPr>
          <p:cNvGrpSpPr>
            <a:grpSpLocks noChangeAspect="1"/>
          </p:cNvGrpSpPr>
          <p:nvPr userDrawn="1"/>
        </p:nvGrpSpPr>
        <p:grpSpPr bwMode="auto">
          <a:xfrm>
            <a:off x="287338" y="5559435"/>
            <a:ext cx="288924" cy="288926"/>
            <a:chOff x="181" y="3502"/>
            <a:chExt cx="182" cy="182"/>
          </a:xfrm>
          <a:solidFill>
            <a:schemeClr val="bg1"/>
          </a:solidFill>
        </p:grpSpPr>
        <p:sp>
          <p:nvSpPr>
            <p:cNvPr id="6" name="Freeform 5">
              <a:extLst>
                <a:ext uri="{FF2B5EF4-FFF2-40B4-BE49-F238E27FC236}">
                  <a16:creationId xmlns:a16="http://schemas.microsoft.com/office/drawing/2014/main" id="{347D8115-2309-B946-98BD-E41EA13C0787}"/>
                </a:ext>
              </a:extLst>
            </p:cNvPr>
            <p:cNvSpPr>
              <a:spLocks noEditPoints="1"/>
            </p:cNvSpPr>
            <p:nvPr userDrawn="1"/>
          </p:nvSpPr>
          <p:spPr bwMode="auto">
            <a:xfrm>
              <a:off x="181" y="3502"/>
              <a:ext cx="182" cy="182"/>
            </a:xfrm>
            <a:custGeom>
              <a:avLst/>
              <a:gdLst>
                <a:gd name="T0" fmla="*/ 113 w 226"/>
                <a:gd name="T1" fmla="*/ 226 h 226"/>
                <a:gd name="T2" fmla="*/ 112 w 226"/>
                <a:gd name="T3" fmla="*/ 0 h 226"/>
                <a:gd name="T4" fmla="*/ 101 w 226"/>
                <a:gd name="T5" fmla="*/ 6 h 226"/>
                <a:gd name="T6" fmla="*/ 70 w 226"/>
                <a:gd name="T7" fmla="*/ 36 h 226"/>
                <a:gd name="T8" fmla="*/ 77 w 226"/>
                <a:gd name="T9" fmla="*/ 36 h 226"/>
                <a:gd name="T10" fmla="*/ 111 w 226"/>
                <a:gd name="T11" fmla="*/ 36 h 226"/>
                <a:gd name="T12" fmla="*/ 116 w 226"/>
                <a:gd name="T13" fmla="*/ 5 h 226"/>
                <a:gd name="T14" fmla="*/ 149 w 226"/>
                <a:gd name="T15" fmla="*/ 36 h 226"/>
                <a:gd name="T16" fmla="*/ 156 w 226"/>
                <a:gd name="T17" fmla="*/ 36 h 226"/>
                <a:gd name="T18" fmla="*/ 127 w 226"/>
                <a:gd name="T19" fmla="*/ 6 h 226"/>
                <a:gd name="T20" fmla="*/ 156 w 226"/>
                <a:gd name="T21" fmla="*/ 36 h 226"/>
                <a:gd name="T22" fmla="*/ 66 w 226"/>
                <a:gd name="T23" fmla="*/ 42 h 226"/>
                <a:gd name="T24" fmla="*/ 12 w 226"/>
                <a:gd name="T25" fmla="*/ 74 h 226"/>
                <a:gd name="T26" fmla="*/ 32 w 226"/>
                <a:gd name="T27" fmla="*/ 42 h 226"/>
                <a:gd name="T28" fmla="*/ 111 w 226"/>
                <a:gd name="T29" fmla="*/ 74 h 226"/>
                <a:gd name="T30" fmla="*/ 73 w 226"/>
                <a:gd name="T31" fmla="*/ 42 h 226"/>
                <a:gd name="T32" fmla="*/ 153 w 226"/>
                <a:gd name="T33" fmla="*/ 42 h 226"/>
                <a:gd name="T34" fmla="*/ 167 w 226"/>
                <a:gd name="T35" fmla="*/ 74 h 226"/>
                <a:gd name="T36" fmla="*/ 153 w 226"/>
                <a:gd name="T37" fmla="*/ 42 h 226"/>
                <a:gd name="T38" fmla="*/ 214 w 226"/>
                <a:gd name="T39" fmla="*/ 74 h 226"/>
                <a:gd name="T40" fmla="*/ 172 w 226"/>
                <a:gd name="T41" fmla="*/ 74 h 226"/>
                <a:gd name="T42" fmla="*/ 194 w 226"/>
                <a:gd name="T43" fmla="*/ 42 h 226"/>
                <a:gd name="T44" fmla="*/ 221 w 226"/>
                <a:gd name="T45" fmla="*/ 113 h 226"/>
                <a:gd name="T46" fmla="*/ 11 w 226"/>
                <a:gd name="T47" fmla="*/ 147 h 226"/>
                <a:gd name="T48" fmla="*/ 5 w 226"/>
                <a:gd name="T49" fmla="*/ 113 h 226"/>
                <a:gd name="T50" fmla="*/ 216 w 226"/>
                <a:gd name="T51" fmla="*/ 80 h 226"/>
                <a:gd name="T52" fmla="*/ 66 w 226"/>
                <a:gd name="T53" fmla="*/ 184 h 226"/>
                <a:gd name="T54" fmla="*/ 32 w 226"/>
                <a:gd name="T55" fmla="*/ 184 h 226"/>
                <a:gd name="T56" fmla="*/ 12 w 226"/>
                <a:gd name="T57" fmla="*/ 152 h 226"/>
                <a:gd name="T58" fmla="*/ 111 w 226"/>
                <a:gd name="T59" fmla="*/ 184 h 226"/>
                <a:gd name="T60" fmla="*/ 60 w 226"/>
                <a:gd name="T61" fmla="*/ 152 h 226"/>
                <a:gd name="T62" fmla="*/ 167 w 226"/>
                <a:gd name="T63" fmla="*/ 152 h 226"/>
                <a:gd name="T64" fmla="*/ 153 w 226"/>
                <a:gd name="T65" fmla="*/ 184 h 226"/>
                <a:gd name="T66" fmla="*/ 167 w 226"/>
                <a:gd name="T67" fmla="*/ 152 h 226"/>
                <a:gd name="T68" fmla="*/ 194 w 226"/>
                <a:gd name="T69" fmla="*/ 184 h 226"/>
                <a:gd name="T70" fmla="*/ 160 w 226"/>
                <a:gd name="T71" fmla="*/ 184 h 226"/>
                <a:gd name="T72" fmla="*/ 172 w 226"/>
                <a:gd name="T73" fmla="*/ 152 h 226"/>
                <a:gd name="T74" fmla="*/ 70 w 226"/>
                <a:gd name="T75" fmla="*/ 190 h 226"/>
                <a:gd name="T76" fmla="*/ 99 w 226"/>
                <a:gd name="T77" fmla="*/ 220 h 226"/>
                <a:gd name="T78" fmla="*/ 37 w 226"/>
                <a:gd name="T79" fmla="*/ 190 h 226"/>
                <a:gd name="T80" fmla="*/ 111 w 226"/>
                <a:gd name="T81" fmla="*/ 220 h 226"/>
                <a:gd name="T82" fmla="*/ 77 w 226"/>
                <a:gd name="T83" fmla="*/ 190 h 226"/>
                <a:gd name="T84" fmla="*/ 149 w 226"/>
                <a:gd name="T85" fmla="*/ 190 h 226"/>
                <a:gd name="T86" fmla="*/ 116 w 226"/>
                <a:gd name="T87" fmla="*/ 190 h 226"/>
                <a:gd name="T88" fmla="*/ 188 w 226"/>
                <a:gd name="T89" fmla="*/ 190 h 226"/>
                <a:gd name="T90" fmla="*/ 127 w 226"/>
                <a:gd name="T91" fmla="*/ 219 h 226"/>
                <a:gd name="T92" fmla="*/ 189 w 226"/>
                <a:gd name="T93" fmla="*/ 19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6" h="226">
                  <a:moveTo>
                    <a:pt x="112" y="0"/>
                  </a:moveTo>
                  <a:cubicBezTo>
                    <a:pt x="50" y="0"/>
                    <a:pt x="0" y="51"/>
                    <a:pt x="0" y="113"/>
                  </a:cubicBezTo>
                  <a:cubicBezTo>
                    <a:pt x="0" y="176"/>
                    <a:pt x="51" y="226"/>
                    <a:pt x="113" y="226"/>
                  </a:cubicBezTo>
                  <a:cubicBezTo>
                    <a:pt x="176" y="226"/>
                    <a:pt x="226" y="176"/>
                    <a:pt x="226" y="113"/>
                  </a:cubicBezTo>
                  <a:cubicBezTo>
                    <a:pt x="226" y="51"/>
                    <a:pt x="176" y="0"/>
                    <a:pt x="114" y="0"/>
                  </a:cubicBezTo>
                  <a:cubicBezTo>
                    <a:pt x="114" y="0"/>
                    <a:pt x="112" y="0"/>
                    <a:pt x="112" y="0"/>
                  </a:cubicBezTo>
                  <a:close/>
                  <a:moveTo>
                    <a:pt x="38" y="36"/>
                  </a:moveTo>
                  <a:cubicBezTo>
                    <a:pt x="54" y="20"/>
                    <a:pt x="76" y="9"/>
                    <a:pt x="99" y="6"/>
                  </a:cubicBezTo>
                  <a:cubicBezTo>
                    <a:pt x="99" y="6"/>
                    <a:pt x="100" y="6"/>
                    <a:pt x="101" y="6"/>
                  </a:cubicBezTo>
                  <a:cubicBezTo>
                    <a:pt x="100" y="6"/>
                    <a:pt x="99" y="7"/>
                    <a:pt x="99" y="7"/>
                  </a:cubicBezTo>
                  <a:cubicBezTo>
                    <a:pt x="93" y="12"/>
                    <a:pt x="80" y="21"/>
                    <a:pt x="70" y="36"/>
                  </a:cubicBezTo>
                  <a:cubicBezTo>
                    <a:pt x="70" y="36"/>
                    <a:pt x="70" y="36"/>
                    <a:pt x="70" y="36"/>
                  </a:cubicBezTo>
                  <a:cubicBezTo>
                    <a:pt x="70" y="36"/>
                    <a:pt x="39" y="36"/>
                    <a:pt x="37" y="36"/>
                  </a:cubicBezTo>
                  <a:cubicBezTo>
                    <a:pt x="37" y="36"/>
                    <a:pt x="38" y="36"/>
                    <a:pt x="38" y="36"/>
                  </a:cubicBezTo>
                  <a:close/>
                  <a:moveTo>
                    <a:pt x="77" y="36"/>
                  </a:moveTo>
                  <a:cubicBezTo>
                    <a:pt x="87" y="23"/>
                    <a:pt x="97" y="14"/>
                    <a:pt x="105" y="9"/>
                  </a:cubicBezTo>
                  <a:cubicBezTo>
                    <a:pt x="105" y="9"/>
                    <a:pt x="109" y="6"/>
                    <a:pt x="111" y="5"/>
                  </a:cubicBezTo>
                  <a:cubicBezTo>
                    <a:pt x="111" y="7"/>
                    <a:pt x="111" y="36"/>
                    <a:pt x="111" y="36"/>
                  </a:cubicBezTo>
                  <a:cubicBezTo>
                    <a:pt x="110" y="36"/>
                    <a:pt x="78" y="36"/>
                    <a:pt x="77" y="36"/>
                  </a:cubicBezTo>
                  <a:cubicBezTo>
                    <a:pt x="77" y="36"/>
                    <a:pt x="77" y="36"/>
                    <a:pt x="77" y="36"/>
                  </a:cubicBezTo>
                  <a:close/>
                  <a:moveTo>
                    <a:pt x="116" y="5"/>
                  </a:moveTo>
                  <a:cubicBezTo>
                    <a:pt x="117" y="6"/>
                    <a:pt x="122" y="9"/>
                    <a:pt x="122" y="9"/>
                  </a:cubicBezTo>
                  <a:cubicBezTo>
                    <a:pt x="129" y="14"/>
                    <a:pt x="139" y="23"/>
                    <a:pt x="149" y="36"/>
                  </a:cubicBezTo>
                  <a:cubicBezTo>
                    <a:pt x="149" y="36"/>
                    <a:pt x="149" y="36"/>
                    <a:pt x="149" y="36"/>
                  </a:cubicBezTo>
                  <a:cubicBezTo>
                    <a:pt x="148" y="36"/>
                    <a:pt x="116" y="36"/>
                    <a:pt x="116" y="36"/>
                  </a:cubicBezTo>
                  <a:cubicBezTo>
                    <a:pt x="116" y="36"/>
                    <a:pt x="116" y="7"/>
                    <a:pt x="116" y="5"/>
                  </a:cubicBezTo>
                  <a:close/>
                  <a:moveTo>
                    <a:pt x="156" y="36"/>
                  </a:moveTo>
                  <a:cubicBezTo>
                    <a:pt x="149" y="25"/>
                    <a:pt x="139" y="16"/>
                    <a:pt x="127" y="7"/>
                  </a:cubicBezTo>
                  <a:cubicBezTo>
                    <a:pt x="127" y="7"/>
                    <a:pt x="126" y="6"/>
                    <a:pt x="125" y="6"/>
                  </a:cubicBezTo>
                  <a:cubicBezTo>
                    <a:pt x="126" y="6"/>
                    <a:pt x="127" y="6"/>
                    <a:pt x="127" y="6"/>
                  </a:cubicBezTo>
                  <a:cubicBezTo>
                    <a:pt x="151" y="9"/>
                    <a:pt x="172" y="19"/>
                    <a:pt x="188" y="36"/>
                  </a:cubicBezTo>
                  <a:cubicBezTo>
                    <a:pt x="188" y="36"/>
                    <a:pt x="189" y="36"/>
                    <a:pt x="189" y="36"/>
                  </a:cubicBezTo>
                  <a:cubicBezTo>
                    <a:pt x="187" y="36"/>
                    <a:pt x="156" y="36"/>
                    <a:pt x="156" y="36"/>
                  </a:cubicBezTo>
                  <a:cubicBezTo>
                    <a:pt x="156" y="36"/>
                    <a:pt x="156" y="36"/>
                    <a:pt x="156" y="36"/>
                  </a:cubicBezTo>
                  <a:close/>
                  <a:moveTo>
                    <a:pt x="67" y="42"/>
                  </a:moveTo>
                  <a:cubicBezTo>
                    <a:pt x="66" y="42"/>
                    <a:pt x="66" y="42"/>
                    <a:pt x="66" y="42"/>
                  </a:cubicBezTo>
                  <a:cubicBezTo>
                    <a:pt x="60" y="52"/>
                    <a:pt x="56" y="63"/>
                    <a:pt x="54" y="74"/>
                  </a:cubicBezTo>
                  <a:cubicBezTo>
                    <a:pt x="54" y="74"/>
                    <a:pt x="54" y="74"/>
                    <a:pt x="54" y="74"/>
                  </a:cubicBezTo>
                  <a:cubicBezTo>
                    <a:pt x="53" y="74"/>
                    <a:pt x="13" y="74"/>
                    <a:pt x="12" y="74"/>
                  </a:cubicBezTo>
                  <a:cubicBezTo>
                    <a:pt x="13" y="74"/>
                    <a:pt x="13" y="74"/>
                    <a:pt x="13" y="74"/>
                  </a:cubicBezTo>
                  <a:cubicBezTo>
                    <a:pt x="17" y="62"/>
                    <a:pt x="24" y="51"/>
                    <a:pt x="32" y="42"/>
                  </a:cubicBezTo>
                  <a:cubicBezTo>
                    <a:pt x="32" y="42"/>
                    <a:pt x="32" y="42"/>
                    <a:pt x="32" y="42"/>
                  </a:cubicBezTo>
                  <a:cubicBezTo>
                    <a:pt x="32" y="42"/>
                    <a:pt x="65" y="42"/>
                    <a:pt x="67" y="42"/>
                  </a:cubicBezTo>
                  <a:close/>
                  <a:moveTo>
                    <a:pt x="111" y="42"/>
                  </a:moveTo>
                  <a:cubicBezTo>
                    <a:pt x="111" y="43"/>
                    <a:pt x="111" y="73"/>
                    <a:pt x="111" y="74"/>
                  </a:cubicBezTo>
                  <a:cubicBezTo>
                    <a:pt x="110" y="74"/>
                    <a:pt x="60" y="74"/>
                    <a:pt x="60" y="74"/>
                  </a:cubicBezTo>
                  <a:cubicBezTo>
                    <a:pt x="60" y="74"/>
                    <a:pt x="60" y="74"/>
                    <a:pt x="60" y="74"/>
                  </a:cubicBezTo>
                  <a:cubicBezTo>
                    <a:pt x="62" y="63"/>
                    <a:pt x="67" y="52"/>
                    <a:pt x="73" y="42"/>
                  </a:cubicBezTo>
                  <a:cubicBezTo>
                    <a:pt x="73" y="42"/>
                    <a:pt x="73" y="42"/>
                    <a:pt x="73" y="42"/>
                  </a:cubicBezTo>
                  <a:cubicBezTo>
                    <a:pt x="73" y="42"/>
                    <a:pt x="110" y="42"/>
                    <a:pt x="111" y="42"/>
                  </a:cubicBezTo>
                  <a:close/>
                  <a:moveTo>
                    <a:pt x="153" y="42"/>
                  </a:moveTo>
                  <a:cubicBezTo>
                    <a:pt x="153" y="42"/>
                    <a:pt x="153" y="42"/>
                    <a:pt x="153" y="42"/>
                  </a:cubicBezTo>
                  <a:cubicBezTo>
                    <a:pt x="160" y="52"/>
                    <a:pt x="164" y="63"/>
                    <a:pt x="167" y="74"/>
                  </a:cubicBezTo>
                  <a:cubicBezTo>
                    <a:pt x="167" y="74"/>
                    <a:pt x="167" y="74"/>
                    <a:pt x="167" y="74"/>
                  </a:cubicBezTo>
                  <a:cubicBezTo>
                    <a:pt x="166" y="74"/>
                    <a:pt x="116" y="74"/>
                    <a:pt x="116" y="74"/>
                  </a:cubicBezTo>
                  <a:cubicBezTo>
                    <a:pt x="116" y="73"/>
                    <a:pt x="116" y="43"/>
                    <a:pt x="116" y="42"/>
                  </a:cubicBezTo>
                  <a:cubicBezTo>
                    <a:pt x="116" y="42"/>
                    <a:pt x="153" y="42"/>
                    <a:pt x="153" y="42"/>
                  </a:cubicBezTo>
                  <a:close/>
                  <a:moveTo>
                    <a:pt x="194" y="42"/>
                  </a:moveTo>
                  <a:cubicBezTo>
                    <a:pt x="194" y="42"/>
                    <a:pt x="194" y="42"/>
                    <a:pt x="194" y="42"/>
                  </a:cubicBezTo>
                  <a:cubicBezTo>
                    <a:pt x="202" y="51"/>
                    <a:pt x="209" y="62"/>
                    <a:pt x="214" y="74"/>
                  </a:cubicBezTo>
                  <a:cubicBezTo>
                    <a:pt x="214" y="74"/>
                    <a:pt x="214" y="74"/>
                    <a:pt x="214" y="74"/>
                  </a:cubicBezTo>
                  <a:cubicBezTo>
                    <a:pt x="213" y="74"/>
                    <a:pt x="173" y="74"/>
                    <a:pt x="172" y="74"/>
                  </a:cubicBezTo>
                  <a:cubicBezTo>
                    <a:pt x="172" y="74"/>
                    <a:pt x="172" y="74"/>
                    <a:pt x="172" y="74"/>
                  </a:cubicBezTo>
                  <a:cubicBezTo>
                    <a:pt x="170" y="63"/>
                    <a:pt x="166" y="52"/>
                    <a:pt x="160" y="42"/>
                  </a:cubicBezTo>
                  <a:cubicBezTo>
                    <a:pt x="160" y="42"/>
                    <a:pt x="160" y="42"/>
                    <a:pt x="160" y="42"/>
                  </a:cubicBezTo>
                  <a:cubicBezTo>
                    <a:pt x="161" y="42"/>
                    <a:pt x="194" y="42"/>
                    <a:pt x="194" y="42"/>
                  </a:cubicBezTo>
                  <a:close/>
                  <a:moveTo>
                    <a:pt x="216" y="80"/>
                  </a:moveTo>
                  <a:cubicBezTo>
                    <a:pt x="216" y="80"/>
                    <a:pt x="216" y="80"/>
                    <a:pt x="216" y="80"/>
                  </a:cubicBezTo>
                  <a:cubicBezTo>
                    <a:pt x="219" y="90"/>
                    <a:pt x="221" y="102"/>
                    <a:pt x="221" y="113"/>
                  </a:cubicBezTo>
                  <a:cubicBezTo>
                    <a:pt x="221" y="125"/>
                    <a:pt x="219" y="136"/>
                    <a:pt x="216" y="147"/>
                  </a:cubicBezTo>
                  <a:cubicBezTo>
                    <a:pt x="216" y="147"/>
                    <a:pt x="216" y="147"/>
                    <a:pt x="216" y="147"/>
                  </a:cubicBezTo>
                  <a:cubicBezTo>
                    <a:pt x="215" y="147"/>
                    <a:pt x="11" y="147"/>
                    <a:pt x="11" y="147"/>
                  </a:cubicBezTo>
                  <a:cubicBezTo>
                    <a:pt x="10" y="147"/>
                    <a:pt x="10" y="147"/>
                    <a:pt x="10" y="147"/>
                  </a:cubicBezTo>
                  <a:cubicBezTo>
                    <a:pt x="10" y="147"/>
                    <a:pt x="10" y="147"/>
                    <a:pt x="10" y="147"/>
                  </a:cubicBezTo>
                  <a:cubicBezTo>
                    <a:pt x="7" y="136"/>
                    <a:pt x="5" y="125"/>
                    <a:pt x="5" y="113"/>
                  </a:cubicBezTo>
                  <a:cubicBezTo>
                    <a:pt x="5" y="102"/>
                    <a:pt x="7" y="90"/>
                    <a:pt x="10" y="80"/>
                  </a:cubicBezTo>
                  <a:cubicBezTo>
                    <a:pt x="10" y="80"/>
                    <a:pt x="10" y="80"/>
                    <a:pt x="10" y="80"/>
                  </a:cubicBezTo>
                  <a:cubicBezTo>
                    <a:pt x="11" y="80"/>
                    <a:pt x="215" y="80"/>
                    <a:pt x="216" y="80"/>
                  </a:cubicBezTo>
                  <a:close/>
                  <a:moveTo>
                    <a:pt x="54" y="152"/>
                  </a:moveTo>
                  <a:cubicBezTo>
                    <a:pt x="54" y="152"/>
                    <a:pt x="54" y="152"/>
                    <a:pt x="54" y="152"/>
                  </a:cubicBezTo>
                  <a:cubicBezTo>
                    <a:pt x="56" y="163"/>
                    <a:pt x="60" y="174"/>
                    <a:pt x="66" y="184"/>
                  </a:cubicBezTo>
                  <a:cubicBezTo>
                    <a:pt x="66" y="184"/>
                    <a:pt x="66" y="184"/>
                    <a:pt x="67" y="184"/>
                  </a:cubicBezTo>
                  <a:cubicBezTo>
                    <a:pt x="65" y="184"/>
                    <a:pt x="32" y="184"/>
                    <a:pt x="32" y="184"/>
                  </a:cubicBezTo>
                  <a:cubicBezTo>
                    <a:pt x="32" y="184"/>
                    <a:pt x="32" y="184"/>
                    <a:pt x="32" y="184"/>
                  </a:cubicBezTo>
                  <a:cubicBezTo>
                    <a:pt x="32" y="184"/>
                    <a:pt x="32" y="184"/>
                    <a:pt x="32" y="184"/>
                  </a:cubicBezTo>
                  <a:cubicBezTo>
                    <a:pt x="24" y="175"/>
                    <a:pt x="17" y="164"/>
                    <a:pt x="13" y="152"/>
                  </a:cubicBezTo>
                  <a:cubicBezTo>
                    <a:pt x="13" y="152"/>
                    <a:pt x="13" y="152"/>
                    <a:pt x="12" y="152"/>
                  </a:cubicBezTo>
                  <a:cubicBezTo>
                    <a:pt x="13" y="152"/>
                    <a:pt x="53" y="152"/>
                    <a:pt x="54" y="152"/>
                  </a:cubicBezTo>
                  <a:close/>
                  <a:moveTo>
                    <a:pt x="111" y="152"/>
                  </a:moveTo>
                  <a:cubicBezTo>
                    <a:pt x="111" y="153"/>
                    <a:pt x="111" y="183"/>
                    <a:pt x="111" y="184"/>
                  </a:cubicBezTo>
                  <a:cubicBezTo>
                    <a:pt x="110" y="184"/>
                    <a:pt x="73" y="184"/>
                    <a:pt x="73" y="184"/>
                  </a:cubicBezTo>
                  <a:cubicBezTo>
                    <a:pt x="73" y="184"/>
                    <a:pt x="73" y="184"/>
                    <a:pt x="73" y="184"/>
                  </a:cubicBezTo>
                  <a:cubicBezTo>
                    <a:pt x="67" y="174"/>
                    <a:pt x="62" y="163"/>
                    <a:pt x="60" y="152"/>
                  </a:cubicBezTo>
                  <a:cubicBezTo>
                    <a:pt x="60" y="152"/>
                    <a:pt x="60" y="152"/>
                    <a:pt x="60" y="152"/>
                  </a:cubicBezTo>
                  <a:cubicBezTo>
                    <a:pt x="60" y="152"/>
                    <a:pt x="110" y="152"/>
                    <a:pt x="111" y="152"/>
                  </a:cubicBezTo>
                  <a:close/>
                  <a:moveTo>
                    <a:pt x="167" y="152"/>
                  </a:moveTo>
                  <a:cubicBezTo>
                    <a:pt x="167" y="152"/>
                    <a:pt x="167" y="152"/>
                    <a:pt x="167" y="152"/>
                  </a:cubicBezTo>
                  <a:cubicBezTo>
                    <a:pt x="164" y="163"/>
                    <a:pt x="160" y="174"/>
                    <a:pt x="153" y="184"/>
                  </a:cubicBezTo>
                  <a:cubicBezTo>
                    <a:pt x="153" y="184"/>
                    <a:pt x="153" y="184"/>
                    <a:pt x="153" y="184"/>
                  </a:cubicBezTo>
                  <a:cubicBezTo>
                    <a:pt x="153" y="184"/>
                    <a:pt x="116" y="184"/>
                    <a:pt x="116" y="184"/>
                  </a:cubicBezTo>
                  <a:cubicBezTo>
                    <a:pt x="116" y="183"/>
                    <a:pt x="116" y="153"/>
                    <a:pt x="116" y="152"/>
                  </a:cubicBezTo>
                  <a:cubicBezTo>
                    <a:pt x="116" y="152"/>
                    <a:pt x="166" y="152"/>
                    <a:pt x="167" y="152"/>
                  </a:cubicBezTo>
                  <a:close/>
                  <a:moveTo>
                    <a:pt x="214" y="152"/>
                  </a:moveTo>
                  <a:cubicBezTo>
                    <a:pt x="214" y="152"/>
                    <a:pt x="214" y="152"/>
                    <a:pt x="214" y="152"/>
                  </a:cubicBezTo>
                  <a:cubicBezTo>
                    <a:pt x="209" y="164"/>
                    <a:pt x="202" y="175"/>
                    <a:pt x="194" y="184"/>
                  </a:cubicBezTo>
                  <a:cubicBezTo>
                    <a:pt x="194" y="184"/>
                    <a:pt x="194" y="184"/>
                    <a:pt x="194" y="184"/>
                  </a:cubicBezTo>
                  <a:cubicBezTo>
                    <a:pt x="194" y="184"/>
                    <a:pt x="161" y="184"/>
                    <a:pt x="160" y="184"/>
                  </a:cubicBezTo>
                  <a:cubicBezTo>
                    <a:pt x="160" y="184"/>
                    <a:pt x="160" y="184"/>
                    <a:pt x="160" y="184"/>
                  </a:cubicBezTo>
                  <a:cubicBezTo>
                    <a:pt x="160" y="184"/>
                    <a:pt x="160" y="184"/>
                    <a:pt x="160" y="184"/>
                  </a:cubicBezTo>
                  <a:cubicBezTo>
                    <a:pt x="166" y="174"/>
                    <a:pt x="170" y="163"/>
                    <a:pt x="172" y="152"/>
                  </a:cubicBezTo>
                  <a:cubicBezTo>
                    <a:pt x="172" y="152"/>
                    <a:pt x="172" y="152"/>
                    <a:pt x="172" y="152"/>
                  </a:cubicBezTo>
                  <a:cubicBezTo>
                    <a:pt x="173" y="152"/>
                    <a:pt x="213" y="152"/>
                    <a:pt x="214" y="152"/>
                  </a:cubicBezTo>
                  <a:close/>
                  <a:moveTo>
                    <a:pt x="70" y="190"/>
                  </a:moveTo>
                  <a:cubicBezTo>
                    <a:pt x="70" y="190"/>
                    <a:pt x="70" y="190"/>
                    <a:pt x="70" y="190"/>
                  </a:cubicBezTo>
                  <a:cubicBezTo>
                    <a:pt x="78" y="201"/>
                    <a:pt x="87" y="210"/>
                    <a:pt x="99" y="219"/>
                  </a:cubicBezTo>
                  <a:cubicBezTo>
                    <a:pt x="99" y="219"/>
                    <a:pt x="100" y="220"/>
                    <a:pt x="101" y="220"/>
                  </a:cubicBezTo>
                  <a:cubicBezTo>
                    <a:pt x="100" y="220"/>
                    <a:pt x="99" y="220"/>
                    <a:pt x="99" y="220"/>
                  </a:cubicBezTo>
                  <a:cubicBezTo>
                    <a:pt x="99" y="220"/>
                    <a:pt x="99" y="220"/>
                    <a:pt x="99" y="220"/>
                  </a:cubicBezTo>
                  <a:cubicBezTo>
                    <a:pt x="76" y="217"/>
                    <a:pt x="55" y="207"/>
                    <a:pt x="38" y="190"/>
                  </a:cubicBezTo>
                  <a:cubicBezTo>
                    <a:pt x="38" y="190"/>
                    <a:pt x="37" y="190"/>
                    <a:pt x="37" y="190"/>
                  </a:cubicBezTo>
                  <a:cubicBezTo>
                    <a:pt x="39" y="190"/>
                    <a:pt x="70" y="190"/>
                    <a:pt x="70" y="190"/>
                  </a:cubicBezTo>
                  <a:close/>
                  <a:moveTo>
                    <a:pt x="111" y="190"/>
                  </a:moveTo>
                  <a:cubicBezTo>
                    <a:pt x="111" y="190"/>
                    <a:pt x="111" y="219"/>
                    <a:pt x="111" y="220"/>
                  </a:cubicBezTo>
                  <a:cubicBezTo>
                    <a:pt x="110" y="220"/>
                    <a:pt x="105" y="217"/>
                    <a:pt x="105" y="217"/>
                  </a:cubicBezTo>
                  <a:cubicBezTo>
                    <a:pt x="97" y="212"/>
                    <a:pt x="87" y="203"/>
                    <a:pt x="77" y="190"/>
                  </a:cubicBezTo>
                  <a:cubicBezTo>
                    <a:pt x="77" y="190"/>
                    <a:pt x="77" y="190"/>
                    <a:pt x="77" y="190"/>
                  </a:cubicBezTo>
                  <a:cubicBezTo>
                    <a:pt x="78" y="190"/>
                    <a:pt x="110" y="190"/>
                    <a:pt x="111" y="190"/>
                  </a:cubicBezTo>
                  <a:close/>
                  <a:moveTo>
                    <a:pt x="149" y="190"/>
                  </a:moveTo>
                  <a:cubicBezTo>
                    <a:pt x="149" y="190"/>
                    <a:pt x="149" y="190"/>
                    <a:pt x="149" y="190"/>
                  </a:cubicBezTo>
                  <a:cubicBezTo>
                    <a:pt x="139" y="203"/>
                    <a:pt x="129" y="212"/>
                    <a:pt x="122" y="217"/>
                  </a:cubicBezTo>
                  <a:cubicBezTo>
                    <a:pt x="122" y="217"/>
                    <a:pt x="117" y="219"/>
                    <a:pt x="116" y="220"/>
                  </a:cubicBezTo>
                  <a:cubicBezTo>
                    <a:pt x="116" y="219"/>
                    <a:pt x="116" y="190"/>
                    <a:pt x="116" y="190"/>
                  </a:cubicBezTo>
                  <a:cubicBezTo>
                    <a:pt x="116" y="190"/>
                    <a:pt x="148" y="190"/>
                    <a:pt x="149" y="190"/>
                  </a:cubicBezTo>
                  <a:close/>
                  <a:moveTo>
                    <a:pt x="189" y="190"/>
                  </a:moveTo>
                  <a:cubicBezTo>
                    <a:pt x="189" y="190"/>
                    <a:pt x="188" y="190"/>
                    <a:pt x="188" y="190"/>
                  </a:cubicBezTo>
                  <a:cubicBezTo>
                    <a:pt x="172" y="206"/>
                    <a:pt x="150" y="217"/>
                    <a:pt x="127" y="220"/>
                  </a:cubicBezTo>
                  <a:cubicBezTo>
                    <a:pt x="127" y="220"/>
                    <a:pt x="126" y="220"/>
                    <a:pt x="125" y="220"/>
                  </a:cubicBezTo>
                  <a:cubicBezTo>
                    <a:pt x="126" y="220"/>
                    <a:pt x="127" y="219"/>
                    <a:pt x="127" y="219"/>
                  </a:cubicBezTo>
                  <a:cubicBezTo>
                    <a:pt x="134" y="214"/>
                    <a:pt x="146" y="205"/>
                    <a:pt x="156" y="190"/>
                  </a:cubicBezTo>
                  <a:cubicBezTo>
                    <a:pt x="156" y="190"/>
                    <a:pt x="156" y="190"/>
                    <a:pt x="156" y="190"/>
                  </a:cubicBezTo>
                  <a:cubicBezTo>
                    <a:pt x="156" y="190"/>
                    <a:pt x="187" y="190"/>
                    <a:pt x="189" y="19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8" name="Freeform 7">
              <a:extLst>
                <a:ext uri="{FF2B5EF4-FFF2-40B4-BE49-F238E27FC236}">
                  <a16:creationId xmlns:a16="http://schemas.microsoft.com/office/drawing/2014/main" id="{B138263D-AC15-9042-A1F9-82F3E3963178}"/>
                </a:ext>
              </a:extLst>
            </p:cNvPr>
            <p:cNvSpPr>
              <a:spLocks/>
            </p:cNvSpPr>
            <p:nvPr userDrawn="1"/>
          </p:nvSpPr>
          <p:spPr bwMode="auto">
            <a:xfrm>
              <a:off x="268" y="3574"/>
              <a:ext cx="22" cy="37"/>
            </a:xfrm>
            <a:custGeom>
              <a:avLst/>
              <a:gdLst>
                <a:gd name="T0" fmla="*/ 27 w 27"/>
                <a:gd name="T1" fmla="*/ 1 h 47"/>
                <a:gd name="T2" fmla="*/ 22 w 27"/>
                <a:gd name="T3" fmla="*/ 10 h 47"/>
                <a:gd name="T4" fmla="*/ 14 w 27"/>
                <a:gd name="T5" fmla="*/ 38 h 47"/>
                <a:gd name="T6" fmla="*/ 14 w 27"/>
                <a:gd name="T7" fmla="*/ 47 h 47"/>
                <a:gd name="T8" fmla="*/ 14 w 27"/>
                <a:gd name="T9" fmla="*/ 47 h 47"/>
                <a:gd name="T10" fmla="*/ 0 w 27"/>
                <a:gd name="T11" fmla="*/ 47 h 47"/>
                <a:gd name="T12" fmla="*/ 0 w 27"/>
                <a:gd name="T13" fmla="*/ 47 h 47"/>
                <a:gd name="T14" fmla="*/ 4 w 27"/>
                <a:gd name="T15" fmla="*/ 39 h 47"/>
                <a:gd name="T16" fmla="*/ 12 w 27"/>
                <a:gd name="T17" fmla="*/ 10 h 47"/>
                <a:gd name="T18" fmla="*/ 13 w 27"/>
                <a:gd name="T19" fmla="*/ 1 h 47"/>
                <a:gd name="T20" fmla="*/ 13 w 27"/>
                <a:gd name="T21" fmla="*/ 0 h 47"/>
                <a:gd name="T22" fmla="*/ 27 w 27"/>
                <a:gd name="T23" fmla="*/ 0 h 47"/>
                <a:gd name="T24" fmla="*/ 27 w 27"/>
                <a:gd name="T25" fmla="*/ 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 h="47">
                  <a:moveTo>
                    <a:pt x="27" y="1"/>
                  </a:moveTo>
                  <a:cubicBezTo>
                    <a:pt x="25" y="2"/>
                    <a:pt x="24" y="5"/>
                    <a:pt x="22" y="10"/>
                  </a:cubicBezTo>
                  <a:cubicBezTo>
                    <a:pt x="14" y="38"/>
                    <a:pt x="14" y="38"/>
                    <a:pt x="14" y="38"/>
                  </a:cubicBezTo>
                  <a:cubicBezTo>
                    <a:pt x="13" y="44"/>
                    <a:pt x="13" y="46"/>
                    <a:pt x="14" y="47"/>
                  </a:cubicBezTo>
                  <a:cubicBezTo>
                    <a:pt x="14" y="47"/>
                    <a:pt x="14" y="47"/>
                    <a:pt x="14" y="47"/>
                  </a:cubicBezTo>
                  <a:cubicBezTo>
                    <a:pt x="0" y="47"/>
                    <a:pt x="0" y="47"/>
                    <a:pt x="0" y="47"/>
                  </a:cubicBezTo>
                  <a:cubicBezTo>
                    <a:pt x="0" y="47"/>
                    <a:pt x="0" y="47"/>
                    <a:pt x="0" y="47"/>
                  </a:cubicBezTo>
                  <a:cubicBezTo>
                    <a:pt x="2" y="46"/>
                    <a:pt x="2" y="44"/>
                    <a:pt x="4" y="39"/>
                  </a:cubicBezTo>
                  <a:cubicBezTo>
                    <a:pt x="12" y="10"/>
                    <a:pt x="12" y="10"/>
                    <a:pt x="12" y="10"/>
                  </a:cubicBezTo>
                  <a:cubicBezTo>
                    <a:pt x="14" y="5"/>
                    <a:pt x="14" y="2"/>
                    <a:pt x="13" y="1"/>
                  </a:cubicBezTo>
                  <a:cubicBezTo>
                    <a:pt x="13" y="0"/>
                    <a:pt x="13" y="0"/>
                    <a:pt x="13" y="0"/>
                  </a:cubicBezTo>
                  <a:cubicBezTo>
                    <a:pt x="27" y="0"/>
                    <a:pt x="27" y="0"/>
                    <a:pt x="27" y="0"/>
                  </a:cubicBezTo>
                  <a:lnTo>
                    <a:pt x="2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9" name="Freeform 7">
              <a:extLst>
                <a:ext uri="{FF2B5EF4-FFF2-40B4-BE49-F238E27FC236}">
                  <a16:creationId xmlns:a16="http://schemas.microsoft.com/office/drawing/2014/main" id="{BC535328-453E-BD41-9DA7-66BAC6C78E13}"/>
                </a:ext>
              </a:extLst>
            </p:cNvPr>
            <p:cNvSpPr>
              <a:spLocks/>
            </p:cNvSpPr>
            <p:nvPr userDrawn="1"/>
          </p:nvSpPr>
          <p:spPr bwMode="auto">
            <a:xfrm>
              <a:off x="193" y="3573"/>
              <a:ext cx="27" cy="39"/>
            </a:xfrm>
            <a:custGeom>
              <a:avLst/>
              <a:gdLst>
                <a:gd name="T0" fmla="*/ 2 w 34"/>
                <a:gd name="T1" fmla="*/ 36 h 49"/>
                <a:gd name="T2" fmla="*/ 15 w 34"/>
                <a:gd name="T3" fmla="*/ 46 h 49"/>
                <a:gd name="T4" fmla="*/ 23 w 34"/>
                <a:gd name="T5" fmla="*/ 38 h 49"/>
                <a:gd name="T6" fmla="*/ 17 w 34"/>
                <a:gd name="T7" fmla="*/ 29 h 49"/>
                <a:gd name="T8" fmla="*/ 15 w 34"/>
                <a:gd name="T9" fmla="*/ 27 h 49"/>
                <a:gd name="T10" fmla="*/ 6 w 34"/>
                <a:gd name="T11" fmla="*/ 15 h 49"/>
                <a:gd name="T12" fmla="*/ 22 w 34"/>
                <a:gd name="T13" fmla="*/ 1 h 49"/>
                <a:gd name="T14" fmla="*/ 30 w 34"/>
                <a:gd name="T15" fmla="*/ 1 h 49"/>
                <a:gd name="T16" fmla="*/ 34 w 34"/>
                <a:gd name="T17" fmla="*/ 3 h 49"/>
                <a:gd name="T18" fmla="*/ 32 w 34"/>
                <a:gd name="T19" fmla="*/ 11 h 49"/>
                <a:gd name="T20" fmla="*/ 32 w 34"/>
                <a:gd name="T21" fmla="*/ 11 h 49"/>
                <a:gd name="T22" fmla="*/ 21 w 34"/>
                <a:gd name="T23" fmla="*/ 4 h 49"/>
                <a:gd name="T24" fmla="*/ 14 w 34"/>
                <a:gd name="T25" fmla="*/ 11 h 49"/>
                <a:gd name="T26" fmla="*/ 20 w 34"/>
                <a:gd name="T27" fmla="*/ 20 h 49"/>
                <a:gd name="T28" fmla="*/ 22 w 34"/>
                <a:gd name="T29" fmla="*/ 21 h 49"/>
                <a:gd name="T30" fmla="*/ 32 w 34"/>
                <a:gd name="T31" fmla="*/ 34 h 49"/>
                <a:gd name="T32" fmla="*/ 14 w 34"/>
                <a:gd name="T33" fmla="*/ 49 h 49"/>
                <a:gd name="T34" fmla="*/ 0 w 34"/>
                <a:gd name="T35" fmla="*/ 45 h 49"/>
                <a:gd name="T36" fmla="*/ 2 w 34"/>
                <a:gd name="T37" fmla="*/ 36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 h="49">
                  <a:moveTo>
                    <a:pt x="2" y="36"/>
                  </a:moveTo>
                  <a:cubicBezTo>
                    <a:pt x="3" y="43"/>
                    <a:pt x="7" y="46"/>
                    <a:pt x="15" y="46"/>
                  </a:cubicBezTo>
                  <a:cubicBezTo>
                    <a:pt x="20" y="46"/>
                    <a:pt x="23" y="42"/>
                    <a:pt x="23" y="38"/>
                  </a:cubicBezTo>
                  <a:cubicBezTo>
                    <a:pt x="23" y="34"/>
                    <a:pt x="21" y="32"/>
                    <a:pt x="17" y="29"/>
                  </a:cubicBezTo>
                  <a:cubicBezTo>
                    <a:pt x="15" y="27"/>
                    <a:pt x="15" y="27"/>
                    <a:pt x="15" y="27"/>
                  </a:cubicBezTo>
                  <a:cubicBezTo>
                    <a:pt x="10" y="24"/>
                    <a:pt x="6" y="21"/>
                    <a:pt x="6" y="15"/>
                  </a:cubicBezTo>
                  <a:cubicBezTo>
                    <a:pt x="6" y="6"/>
                    <a:pt x="13" y="1"/>
                    <a:pt x="22" y="1"/>
                  </a:cubicBezTo>
                  <a:cubicBezTo>
                    <a:pt x="25" y="0"/>
                    <a:pt x="28" y="1"/>
                    <a:pt x="30" y="1"/>
                  </a:cubicBezTo>
                  <a:cubicBezTo>
                    <a:pt x="32" y="2"/>
                    <a:pt x="34" y="2"/>
                    <a:pt x="34" y="3"/>
                  </a:cubicBezTo>
                  <a:cubicBezTo>
                    <a:pt x="32" y="11"/>
                    <a:pt x="32" y="11"/>
                    <a:pt x="32" y="11"/>
                  </a:cubicBezTo>
                  <a:cubicBezTo>
                    <a:pt x="32" y="11"/>
                    <a:pt x="32" y="11"/>
                    <a:pt x="32" y="11"/>
                  </a:cubicBezTo>
                  <a:cubicBezTo>
                    <a:pt x="30" y="6"/>
                    <a:pt x="28" y="3"/>
                    <a:pt x="21" y="4"/>
                  </a:cubicBezTo>
                  <a:cubicBezTo>
                    <a:pt x="16" y="4"/>
                    <a:pt x="14" y="8"/>
                    <a:pt x="14" y="11"/>
                  </a:cubicBezTo>
                  <a:cubicBezTo>
                    <a:pt x="14" y="15"/>
                    <a:pt x="16" y="17"/>
                    <a:pt x="20" y="20"/>
                  </a:cubicBezTo>
                  <a:cubicBezTo>
                    <a:pt x="22" y="21"/>
                    <a:pt x="22" y="21"/>
                    <a:pt x="22" y="21"/>
                  </a:cubicBezTo>
                  <a:cubicBezTo>
                    <a:pt x="27" y="24"/>
                    <a:pt x="32" y="28"/>
                    <a:pt x="32" y="34"/>
                  </a:cubicBezTo>
                  <a:cubicBezTo>
                    <a:pt x="32" y="43"/>
                    <a:pt x="24" y="49"/>
                    <a:pt x="14" y="49"/>
                  </a:cubicBezTo>
                  <a:cubicBezTo>
                    <a:pt x="7" y="49"/>
                    <a:pt x="2" y="47"/>
                    <a:pt x="0" y="45"/>
                  </a:cubicBezTo>
                  <a:cubicBezTo>
                    <a:pt x="0" y="44"/>
                    <a:pt x="1" y="40"/>
                    <a:pt x="2"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0" name="Freeform 8">
              <a:extLst>
                <a:ext uri="{FF2B5EF4-FFF2-40B4-BE49-F238E27FC236}">
                  <a16:creationId xmlns:a16="http://schemas.microsoft.com/office/drawing/2014/main" id="{EC6F2637-92E3-AA4B-ACFA-0996D96DD4E2}"/>
                </a:ext>
              </a:extLst>
            </p:cNvPr>
            <p:cNvSpPr>
              <a:spLocks/>
            </p:cNvSpPr>
            <p:nvPr userDrawn="1"/>
          </p:nvSpPr>
          <p:spPr bwMode="auto">
            <a:xfrm>
              <a:off x="288" y="3574"/>
              <a:ext cx="34" cy="37"/>
            </a:xfrm>
            <a:custGeom>
              <a:avLst/>
              <a:gdLst>
                <a:gd name="T0" fmla="*/ 42 w 42"/>
                <a:gd name="T1" fmla="*/ 0 h 47"/>
                <a:gd name="T2" fmla="*/ 40 w 42"/>
                <a:gd name="T3" fmla="*/ 9 h 47"/>
                <a:gd name="T4" fmla="*/ 39 w 42"/>
                <a:gd name="T5" fmla="*/ 9 h 47"/>
                <a:gd name="T6" fmla="*/ 28 w 42"/>
                <a:gd name="T7" fmla="*/ 4 h 47"/>
                <a:gd name="T8" fmla="*/ 27 w 42"/>
                <a:gd name="T9" fmla="*/ 4 h 47"/>
                <a:gd name="T10" fmla="*/ 23 w 42"/>
                <a:gd name="T11" fmla="*/ 7 h 47"/>
                <a:gd name="T12" fmla="*/ 19 w 42"/>
                <a:gd name="T13" fmla="*/ 22 h 47"/>
                <a:gd name="T14" fmla="*/ 21 w 42"/>
                <a:gd name="T15" fmla="*/ 22 h 47"/>
                <a:gd name="T16" fmla="*/ 33 w 42"/>
                <a:gd name="T17" fmla="*/ 20 h 47"/>
                <a:gd name="T18" fmla="*/ 34 w 42"/>
                <a:gd name="T19" fmla="*/ 20 h 47"/>
                <a:gd name="T20" fmla="*/ 31 w 42"/>
                <a:gd name="T21" fmla="*/ 29 h 47"/>
                <a:gd name="T22" fmla="*/ 31 w 42"/>
                <a:gd name="T23" fmla="*/ 29 h 47"/>
                <a:gd name="T24" fmla="*/ 20 w 42"/>
                <a:gd name="T25" fmla="*/ 25 h 47"/>
                <a:gd name="T26" fmla="*/ 18 w 42"/>
                <a:gd name="T27" fmla="*/ 25 h 47"/>
                <a:gd name="T28" fmla="*/ 15 w 42"/>
                <a:gd name="T29" fmla="*/ 38 h 47"/>
                <a:gd name="T30" fmla="*/ 14 w 42"/>
                <a:gd name="T31" fmla="*/ 47 h 47"/>
                <a:gd name="T32" fmla="*/ 14 w 42"/>
                <a:gd name="T33" fmla="*/ 47 h 47"/>
                <a:gd name="T34" fmla="*/ 0 w 42"/>
                <a:gd name="T35" fmla="*/ 47 h 47"/>
                <a:gd name="T36" fmla="*/ 0 w 42"/>
                <a:gd name="T37" fmla="*/ 47 h 47"/>
                <a:gd name="T38" fmla="*/ 5 w 42"/>
                <a:gd name="T39" fmla="*/ 38 h 47"/>
                <a:gd name="T40" fmla="*/ 13 w 42"/>
                <a:gd name="T41" fmla="*/ 10 h 47"/>
                <a:gd name="T42" fmla="*/ 14 w 42"/>
                <a:gd name="T43" fmla="*/ 1 h 47"/>
                <a:gd name="T44" fmla="*/ 13 w 42"/>
                <a:gd name="T45" fmla="*/ 0 h 47"/>
                <a:gd name="T46" fmla="*/ 42 w 42"/>
                <a:gd name="T47"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2" h="47">
                  <a:moveTo>
                    <a:pt x="42" y="0"/>
                  </a:moveTo>
                  <a:cubicBezTo>
                    <a:pt x="42" y="2"/>
                    <a:pt x="41" y="6"/>
                    <a:pt x="40" y="9"/>
                  </a:cubicBezTo>
                  <a:cubicBezTo>
                    <a:pt x="39" y="9"/>
                    <a:pt x="39" y="9"/>
                    <a:pt x="39" y="9"/>
                  </a:cubicBezTo>
                  <a:cubicBezTo>
                    <a:pt x="37" y="3"/>
                    <a:pt x="32" y="4"/>
                    <a:pt x="28" y="4"/>
                  </a:cubicBezTo>
                  <a:cubicBezTo>
                    <a:pt x="27" y="4"/>
                    <a:pt x="27" y="4"/>
                    <a:pt x="27" y="4"/>
                  </a:cubicBezTo>
                  <a:cubicBezTo>
                    <a:pt x="25" y="4"/>
                    <a:pt x="24" y="4"/>
                    <a:pt x="23" y="7"/>
                  </a:cubicBezTo>
                  <a:cubicBezTo>
                    <a:pt x="19" y="22"/>
                    <a:pt x="19" y="22"/>
                    <a:pt x="19" y="22"/>
                  </a:cubicBezTo>
                  <a:cubicBezTo>
                    <a:pt x="21" y="22"/>
                    <a:pt x="21" y="22"/>
                    <a:pt x="21" y="22"/>
                  </a:cubicBezTo>
                  <a:cubicBezTo>
                    <a:pt x="27" y="22"/>
                    <a:pt x="32" y="23"/>
                    <a:pt x="33" y="20"/>
                  </a:cubicBezTo>
                  <a:cubicBezTo>
                    <a:pt x="34" y="20"/>
                    <a:pt x="34" y="20"/>
                    <a:pt x="34" y="20"/>
                  </a:cubicBezTo>
                  <a:cubicBezTo>
                    <a:pt x="31" y="29"/>
                    <a:pt x="31" y="29"/>
                    <a:pt x="31" y="29"/>
                  </a:cubicBezTo>
                  <a:cubicBezTo>
                    <a:pt x="31" y="29"/>
                    <a:pt x="31" y="29"/>
                    <a:pt x="31" y="29"/>
                  </a:cubicBezTo>
                  <a:cubicBezTo>
                    <a:pt x="30" y="25"/>
                    <a:pt x="25" y="25"/>
                    <a:pt x="20" y="25"/>
                  </a:cubicBezTo>
                  <a:cubicBezTo>
                    <a:pt x="18" y="25"/>
                    <a:pt x="18" y="25"/>
                    <a:pt x="18" y="25"/>
                  </a:cubicBezTo>
                  <a:cubicBezTo>
                    <a:pt x="15" y="38"/>
                    <a:pt x="15" y="38"/>
                    <a:pt x="15" y="38"/>
                  </a:cubicBezTo>
                  <a:cubicBezTo>
                    <a:pt x="13" y="43"/>
                    <a:pt x="13" y="46"/>
                    <a:pt x="14" y="47"/>
                  </a:cubicBezTo>
                  <a:cubicBezTo>
                    <a:pt x="14" y="47"/>
                    <a:pt x="14" y="47"/>
                    <a:pt x="14" y="47"/>
                  </a:cubicBezTo>
                  <a:cubicBezTo>
                    <a:pt x="0" y="47"/>
                    <a:pt x="0" y="47"/>
                    <a:pt x="0" y="47"/>
                  </a:cubicBezTo>
                  <a:cubicBezTo>
                    <a:pt x="0" y="47"/>
                    <a:pt x="0" y="47"/>
                    <a:pt x="0" y="47"/>
                  </a:cubicBezTo>
                  <a:cubicBezTo>
                    <a:pt x="2" y="46"/>
                    <a:pt x="3" y="44"/>
                    <a:pt x="5" y="38"/>
                  </a:cubicBezTo>
                  <a:cubicBezTo>
                    <a:pt x="13" y="10"/>
                    <a:pt x="13" y="10"/>
                    <a:pt x="13" y="10"/>
                  </a:cubicBezTo>
                  <a:cubicBezTo>
                    <a:pt x="14" y="4"/>
                    <a:pt x="15" y="2"/>
                    <a:pt x="14" y="1"/>
                  </a:cubicBezTo>
                  <a:cubicBezTo>
                    <a:pt x="13" y="0"/>
                    <a:pt x="13" y="0"/>
                    <a:pt x="13" y="0"/>
                  </a:cubicBezTo>
                  <a:lnTo>
                    <a:pt x="4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1" name="Freeform 9">
              <a:extLst>
                <a:ext uri="{FF2B5EF4-FFF2-40B4-BE49-F238E27FC236}">
                  <a16:creationId xmlns:a16="http://schemas.microsoft.com/office/drawing/2014/main" id="{9189A3B0-0824-CF48-8485-25ECDC675FC9}"/>
                </a:ext>
              </a:extLst>
            </p:cNvPr>
            <p:cNvSpPr>
              <a:spLocks/>
            </p:cNvSpPr>
            <p:nvPr userDrawn="1"/>
          </p:nvSpPr>
          <p:spPr bwMode="auto">
            <a:xfrm>
              <a:off x="322" y="3574"/>
              <a:ext cx="30" cy="37"/>
            </a:xfrm>
            <a:custGeom>
              <a:avLst/>
              <a:gdLst>
                <a:gd name="T0" fmla="*/ 38 w 38"/>
                <a:gd name="T1" fmla="*/ 0 h 47"/>
                <a:gd name="T2" fmla="*/ 35 w 38"/>
                <a:gd name="T3" fmla="*/ 9 h 47"/>
                <a:gd name="T4" fmla="*/ 35 w 38"/>
                <a:gd name="T5" fmla="*/ 9 h 47"/>
                <a:gd name="T6" fmla="*/ 25 w 38"/>
                <a:gd name="T7" fmla="*/ 4 h 47"/>
                <a:gd name="T8" fmla="*/ 24 w 38"/>
                <a:gd name="T9" fmla="*/ 4 h 47"/>
                <a:gd name="T10" fmla="*/ 14 w 38"/>
                <a:gd name="T11" fmla="*/ 38 h 47"/>
                <a:gd name="T12" fmla="*/ 13 w 38"/>
                <a:gd name="T13" fmla="*/ 47 h 47"/>
                <a:gd name="T14" fmla="*/ 13 w 38"/>
                <a:gd name="T15" fmla="*/ 47 h 47"/>
                <a:gd name="T16" fmla="*/ 0 w 38"/>
                <a:gd name="T17" fmla="*/ 47 h 47"/>
                <a:gd name="T18" fmla="*/ 0 w 38"/>
                <a:gd name="T19" fmla="*/ 47 h 47"/>
                <a:gd name="T20" fmla="*/ 4 w 38"/>
                <a:gd name="T21" fmla="*/ 38 h 47"/>
                <a:gd name="T22" fmla="*/ 14 w 38"/>
                <a:gd name="T23" fmla="*/ 4 h 47"/>
                <a:gd name="T24" fmla="*/ 13 w 38"/>
                <a:gd name="T25" fmla="*/ 4 h 47"/>
                <a:gd name="T26" fmla="*/ 1 w 38"/>
                <a:gd name="T27" fmla="*/ 9 h 47"/>
                <a:gd name="T28" fmla="*/ 1 w 38"/>
                <a:gd name="T29" fmla="*/ 9 h 47"/>
                <a:gd name="T30" fmla="*/ 3 w 38"/>
                <a:gd name="T31" fmla="*/ 0 h 47"/>
                <a:gd name="T32" fmla="*/ 38 w 38"/>
                <a:gd name="T33"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8" h="47">
                  <a:moveTo>
                    <a:pt x="38" y="0"/>
                  </a:moveTo>
                  <a:cubicBezTo>
                    <a:pt x="37" y="3"/>
                    <a:pt x="37" y="6"/>
                    <a:pt x="35" y="9"/>
                  </a:cubicBezTo>
                  <a:cubicBezTo>
                    <a:pt x="35" y="9"/>
                    <a:pt x="35" y="9"/>
                    <a:pt x="35" y="9"/>
                  </a:cubicBezTo>
                  <a:cubicBezTo>
                    <a:pt x="33" y="3"/>
                    <a:pt x="27" y="4"/>
                    <a:pt x="25" y="4"/>
                  </a:cubicBezTo>
                  <a:cubicBezTo>
                    <a:pt x="24" y="4"/>
                    <a:pt x="24" y="4"/>
                    <a:pt x="24" y="4"/>
                  </a:cubicBezTo>
                  <a:cubicBezTo>
                    <a:pt x="14" y="38"/>
                    <a:pt x="14" y="38"/>
                    <a:pt x="14" y="38"/>
                  </a:cubicBezTo>
                  <a:cubicBezTo>
                    <a:pt x="13" y="43"/>
                    <a:pt x="12" y="46"/>
                    <a:pt x="13" y="47"/>
                  </a:cubicBezTo>
                  <a:cubicBezTo>
                    <a:pt x="13" y="47"/>
                    <a:pt x="13" y="47"/>
                    <a:pt x="13" y="47"/>
                  </a:cubicBezTo>
                  <a:cubicBezTo>
                    <a:pt x="0" y="47"/>
                    <a:pt x="0" y="47"/>
                    <a:pt x="0" y="47"/>
                  </a:cubicBezTo>
                  <a:cubicBezTo>
                    <a:pt x="0" y="47"/>
                    <a:pt x="0" y="47"/>
                    <a:pt x="0" y="47"/>
                  </a:cubicBezTo>
                  <a:cubicBezTo>
                    <a:pt x="2" y="46"/>
                    <a:pt x="3" y="43"/>
                    <a:pt x="4" y="38"/>
                  </a:cubicBezTo>
                  <a:cubicBezTo>
                    <a:pt x="14" y="4"/>
                    <a:pt x="14" y="4"/>
                    <a:pt x="14" y="4"/>
                  </a:cubicBezTo>
                  <a:cubicBezTo>
                    <a:pt x="13" y="4"/>
                    <a:pt x="13" y="4"/>
                    <a:pt x="13" y="4"/>
                  </a:cubicBezTo>
                  <a:cubicBezTo>
                    <a:pt x="10" y="4"/>
                    <a:pt x="5" y="3"/>
                    <a:pt x="1" y="9"/>
                  </a:cubicBezTo>
                  <a:cubicBezTo>
                    <a:pt x="1" y="9"/>
                    <a:pt x="1" y="9"/>
                    <a:pt x="1" y="9"/>
                  </a:cubicBezTo>
                  <a:cubicBezTo>
                    <a:pt x="1" y="6"/>
                    <a:pt x="2" y="3"/>
                    <a:pt x="3" y="0"/>
                  </a:cubicBezTo>
                  <a:lnTo>
                    <a:pt x="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2" name="Freeform 10">
              <a:extLst>
                <a:ext uri="{FF2B5EF4-FFF2-40B4-BE49-F238E27FC236}">
                  <a16:creationId xmlns:a16="http://schemas.microsoft.com/office/drawing/2014/main" id="{23C9C236-E8F3-7140-A1D2-07AB6F9AFEBD}"/>
                </a:ext>
              </a:extLst>
            </p:cNvPr>
            <p:cNvSpPr>
              <a:spLocks/>
            </p:cNvSpPr>
            <p:nvPr userDrawn="1"/>
          </p:nvSpPr>
          <p:spPr bwMode="auto">
            <a:xfrm>
              <a:off x="224" y="3574"/>
              <a:ext cx="49" cy="37"/>
            </a:xfrm>
            <a:custGeom>
              <a:avLst/>
              <a:gdLst>
                <a:gd name="T0" fmla="*/ 60 w 60"/>
                <a:gd name="T1" fmla="*/ 1 h 47"/>
                <a:gd name="T2" fmla="*/ 55 w 60"/>
                <a:gd name="T3" fmla="*/ 9 h 47"/>
                <a:gd name="T4" fmla="*/ 35 w 60"/>
                <a:gd name="T5" fmla="*/ 47 h 47"/>
                <a:gd name="T6" fmla="*/ 30 w 60"/>
                <a:gd name="T7" fmla="*/ 47 h 47"/>
                <a:gd name="T8" fmla="*/ 27 w 60"/>
                <a:gd name="T9" fmla="*/ 18 h 47"/>
                <a:gd name="T10" fmla="*/ 27 w 60"/>
                <a:gd name="T11" fmla="*/ 18 h 47"/>
                <a:gd name="T12" fmla="*/ 11 w 60"/>
                <a:gd name="T13" fmla="*/ 47 h 47"/>
                <a:gd name="T14" fmla="*/ 7 w 60"/>
                <a:gd name="T15" fmla="*/ 47 h 47"/>
                <a:gd name="T16" fmla="*/ 3 w 60"/>
                <a:gd name="T17" fmla="*/ 10 h 47"/>
                <a:gd name="T18" fmla="*/ 0 w 60"/>
                <a:gd name="T19" fmla="*/ 1 h 47"/>
                <a:gd name="T20" fmla="*/ 1 w 60"/>
                <a:gd name="T21" fmla="*/ 0 h 47"/>
                <a:gd name="T22" fmla="*/ 14 w 60"/>
                <a:gd name="T23" fmla="*/ 0 h 47"/>
                <a:gd name="T24" fmla="*/ 14 w 60"/>
                <a:gd name="T25" fmla="*/ 1 h 47"/>
                <a:gd name="T26" fmla="*/ 12 w 60"/>
                <a:gd name="T27" fmla="*/ 9 h 47"/>
                <a:gd name="T28" fmla="*/ 14 w 60"/>
                <a:gd name="T29" fmla="*/ 32 h 47"/>
                <a:gd name="T30" fmla="*/ 15 w 60"/>
                <a:gd name="T31" fmla="*/ 32 h 47"/>
                <a:gd name="T32" fmla="*/ 31 w 60"/>
                <a:gd name="T33" fmla="*/ 1 h 47"/>
                <a:gd name="T34" fmla="*/ 35 w 60"/>
                <a:gd name="T35" fmla="*/ 1 h 47"/>
                <a:gd name="T36" fmla="*/ 38 w 60"/>
                <a:gd name="T37" fmla="*/ 32 h 47"/>
                <a:gd name="T38" fmla="*/ 38 w 60"/>
                <a:gd name="T39" fmla="*/ 32 h 47"/>
                <a:gd name="T40" fmla="*/ 50 w 60"/>
                <a:gd name="T41" fmla="*/ 8 h 47"/>
                <a:gd name="T42" fmla="*/ 51 w 60"/>
                <a:gd name="T43" fmla="*/ 1 h 47"/>
                <a:gd name="T44" fmla="*/ 51 w 60"/>
                <a:gd name="T45" fmla="*/ 0 h 47"/>
                <a:gd name="T46" fmla="*/ 60 w 60"/>
                <a:gd name="T47" fmla="*/ 0 h 47"/>
                <a:gd name="T48" fmla="*/ 60 w 60"/>
                <a:gd name="T49" fmla="*/ 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0" h="47">
                  <a:moveTo>
                    <a:pt x="60" y="1"/>
                  </a:moveTo>
                  <a:cubicBezTo>
                    <a:pt x="58" y="2"/>
                    <a:pt x="57" y="5"/>
                    <a:pt x="55" y="9"/>
                  </a:cubicBezTo>
                  <a:cubicBezTo>
                    <a:pt x="51" y="17"/>
                    <a:pt x="36" y="45"/>
                    <a:pt x="35" y="47"/>
                  </a:cubicBezTo>
                  <a:cubicBezTo>
                    <a:pt x="30" y="47"/>
                    <a:pt x="30" y="47"/>
                    <a:pt x="30" y="47"/>
                  </a:cubicBezTo>
                  <a:cubicBezTo>
                    <a:pt x="27" y="18"/>
                    <a:pt x="27" y="18"/>
                    <a:pt x="27" y="18"/>
                  </a:cubicBezTo>
                  <a:cubicBezTo>
                    <a:pt x="27" y="18"/>
                    <a:pt x="27" y="18"/>
                    <a:pt x="27" y="18"/>
                  </a:cubicBezTo>
                  <a:cubicBezTo>
                    <a:pt x="11" y="47"/>
                    <a:pt x="11" y="47"/>
                    <a:pt x="11" y="47"/>
                  </a:cubicBezTo>
                  <a:cubicBezTo>
                    <a:pt x="7" y="47"/>
                    <a:pt x="7" y="47"/>
                    <a:pt x="7" y="47"/>
                  </a:cubicBezTo>
                  <a:cubicBezTo>
                    <a:pt x="3" y="10"/>
                    <a:pt x="3" y="10"/>
                    <a:pt x="3" y="10"/>
                  </a:cubicBezTo>
                  <a:cubicBezTo>
                    <a:pt x="2" y="5"/>
                    <a:pt x="2" y="2"/>
                    <a:pt x="0" y="1"/>
                  </a:cubicBezTo>
                  <a:cubicBezTo>
                    <a:pt x="1" y="0"/>
                    <a:pt x="1" y="0"/>
                    <a:pt x="1" y="0"/>
                  </a:cubicBezTo>
                  <a:cubicBezTo>
                    <a:pt x="14" y="0"/>
                    <a:pt x="14" y="0"/>
                    <a:pt x="14" y="0"/>
                  </a:cubicBezTo>
                  <a:cubicBezTo>
                    <a:pt x="14" y="1"/>
                    <a:pt x="14" y="1"/>
                    <a:pt x="14" y="1"/>
                  </a:cubicBezTo>
                  <a:cubicBezTo>
                    <a:pt x="12" y="3"/>
                    <a:pt x="12" y="5"/>
                    <a:pt x="12" y="9"/>
                  </a:cubicBezTo>
                  <a:cubicBezTo>
                    <a:pt x="14" y="32"/>
                    <a:pt x="14" y="32"/>
                    <a:pt x="14" y="32"/>
                  </a:cubicBezTo>
                  <a:cubicBezTo>
                    <a:pt x="15" y="32"/>
                    <a:pt x="15" y="32"/>
                    <a:pt x="15" y="32"/>
                  </a:cubicBezTo>
                  <a:cubicBezTo>
                    <a:pt x="31" y="1"/>
                    <a:pt x="31" y="1"/>
                    <a:pt x="31" y="1"/>
                  </a:cubicBezTo>
                  <a:cubicBezTo>
                    <a:pt x="35" y="1"/>
                    <a:pt x="35" y="1"/>
                    <a:pt x="35" y="1"/>
                  </a:cubicBezTo>
                  <a:cubicBezTo>
                    <a:pt x="38" y="32"/>
                    <a:pt x="38" y="32"/>
                    <a:pt x="38" y="32"/>
                  </a:cubicBezTo>
                  <a:cubicBezTo>
                    <a:pt x="38" y="32"/>
                    <a:pt x="38" y="32"/>
                    <a:pt x="38" y="32"/>
                  </a:cubicBezTo>
                  <a:cubicBezTo>
                    <a:pt x="42" y="25"/>
                    <a:pt x="47" y="15"/>
                    <a:pt x="50" y="8"/>
                  </a:cubicBezTo>
                  <a:cubicBezTo>
                    <a:pt x="53" y="3"/>
                    <a:pt x="52" y="2"/>
                    <a:pt x="51" y="1"/>
                  </a:cubicBezTo>
                  <a:cubicBezTo>
                    <a:pt x="51" y="0"/>
                    <a:pt x="51" y="0"/>
                    <a:pt x="51" y="0"/>
                  </a:cubicBezTo>
                  <a:cubicBezTo>
                    <a:pt x="60" y="0"/>
                    <a:pt x="60" y="0"/>
                    <a:pt x="60" y="0"/>
                  </a:cubicBezTo>
                  <a:lnTo>
                    <a:pt x="6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grpSp>
    </p:spTree>
    <p:extLst>
      <p:ext uri="{BB962C8B-B14F-4D97-AF65-F5344CB8AC3E}">
        <p14:creationId xmlns:p14="http://schemas.microsoft.com/office/powerpoint/2010/main" val="19135745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lanc slide">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a:xfrm>
            <a:off x="9823251" y="5592196"/>
            <a:ext cx="762000" cy="228600"/>
          </a:xfrm>
        </p:spPr>
        <p:txBody>
          <a:bodyPr/>
          <a:lstStyle>
            <a:lvl1pPr algn="r">
              <a:defRPr/>
            </a:lvl1pPr>
          </a:lstStyle>
          <a:p>
            <a:fld id="{F17889F7-7963-4A16-ADF8-FEE4D97DC541}" type="slidenum">
              <a:rPr lang="en-GB" smtClean="0"/>
              <a:pPr/>
              <a:t>‹#›</a:t>
            </a:fld>
            <a:endParaRPr lang="en-GB"/>
          </a:p>
        </p:txBody>
      </p:sp>
      <p:sp>
        <p:nvSpPr>
          <p:cNvPr id="7" name="Footer Placeholder 3"/>
          <p:cNvSpPr>
            <a:spLocks noGrp="1"/>
          </p:cNvSpPr>
          <p:nvPr>
            <p:ph type="ftr" sz="quarter" idx="10"/>
          </p:nvPr>
        </p:nvSpPr>
        <p:spPr>
          <a:xfrm>
            <a:off x="658292" y="5592196"/>
            <a:ext cx="8918847" cy="228600"/>
          </a:xfrm>
        </p:spPr>
        <p:txBody>
          <a:bodyPr/>
          <a:lstStyle>
            <a:lvl1pPr>
              <a:defRPr>
                <a:solidFill>
                  <a:schemeClr val="tx2"/>
                </a:solidFill>
              </a:defRPr>
            </a:lvl1pPr>
          </a:lstStyle>
          <a:p>
            <a:r>
              <a:rPr lang="en-US"/>
              <a:t>Global webinar for third-party providers</a:t>
            </a:r>
            <a:endParaRPr lang="en-GB" dirty="0"/>
          </a:p>
        </p:txBody>
      </p:sp>
    </p:spTree>
    <p:extLst>
      <p:ext uri="{BB962C8B-B14F-4D97-AF65-F5344CB8AC3E}">
        <p14:creationId xmlns:p14="http://schemas.microsoft.com/office/powerpoint/2010/main" val="12805862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losing slide 2">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70" imgH="469" progId="TCLayout.ActiveDocument.1">
                  <p:embed/>
                </p:oleObj>
              </mc:Choice>
              <mc:Fallback>
                <p:oleObj name="think-cell Slide" r:id="rId3" imgW="470" imgH="469" progId="TCLayout.ActiveDocument.1">
                  <p:embed/>
                  <p:pic>
                    <p:nvPicPr>
                      <p:cNvPr id="6" name="Object 5" hidden="1"/>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1" name="Rectangle 20"/>
          <p:cNvSpPr/>
          <p:nvPr userDrawn="1"/>
        </p:nvSpPr>
        <p:spPr bwMode="auto">
          <a:xfrm>
            <a:off x="0" y="0"/>
            <a:ext cx="10801350" cy="6076950"/>
          </a:xfrm>
          <a:prstGeom prst="rect">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dirty="0">
              <a:ln>
                <a:noFill/>
              </a:ln>
              <a:solidFill>
                <a:schemeClr val="tx1"/>
              </a:solidFill>
              <a:effectLst/>
              <a:latin typeface="Arial" charset="0"/>
            </a:endParaRPr>
          </a:p>
        </p:txBody>
      </p:sp>
      <p:sp>
        <p:nvSpPr>
          <p:cNvPr id="5" name="TextBox 4"/>
          <p:cNvSpPr txBox="1"/>
          <p:nvPr userDrawn="1"/>
        </p:nvSpPr>
        <p:spPr>
          <a:xfrm>
            <a:off x="4790673" y="3902571"/>
            <a:ext cx="1220003" cy="276999"/>
          </a:xfrm>
          <a:prstGeom prst="rect">
            <a:avLst/>
          </a:prstGeom>
          <a:noFill/>
          <a:ln>
            <a:noFill/>
          </a:ln>
        </p:spPr>
        <p:txBody>
          <a:bodyPr wrap="square" rtlCol="0">
            <a:spAutoFit/>
          </a:bodyPr>
          <a:lstStyle/>
          <a:p>
            <a:pPr algn="ctr"/>
            <a:r>
              <a:rPr lang="en-GB" sz="1200" dirty="0">
                <a:solidFill>
                  <a:schemeClr val="bg1"/>
                </a:solidFill>
              </a:rPr>
              <a:t>www.swift.com</a:t>
            </a:r>
            <a:endParaRPr lang="en-GB" sz="1050" dirty="0">
              <a:solidFill>
                <a:schemeClr val="bg1"/>
              </a:solidFill>
            </a:endParaRPr>
          </a:p>
        </p:txBody>
      </p:sp>
      <p:grpSp>
        <p:nvGrpSpPr>
          <p:cNvPr id="14" name="Group 13"/>
          <p:cNvGrpSpPr/>
          <p:nvPr userDrawn="1"/>
        </p:nvGrpSpPr>
        <p:grpSpPr>
          <a:xfrm>
            <a:off x="4774949" y="2317121"/>
            <a:ext cx="1251449" cy="1253662"/>
            <a:chOff x="1230313" y="1433513"/>
            <a:chExt cx="898525" cy="900113"/>
          </a:xfrm>
        </p:grpSpPr>
        <p:sp>
          <p:nvSpPr>
            <p:cNvPr id="15" name="Freeform 14"/>
            <p:cNvSpPr>
              <a:spLocks noEditPoints="1"/>
            </p:cNvSpPr>
            <p:nvPr userDrawn="1"/>
          </p:nvSpPr>
          <p:spPr bwMode="auto">
            <a:xfrm>
              <a:off x="1230313" y="1433513"/>
              <a:ext cx="898525" cy="900113"/>
            </a:xfrm>
            <a:custGeom>
              <a:avLst/>
              <a:gdLst>
                <a:gd name="T0" fmla="*/ 198 w 566"/>
                <a:gd name="T1" fmla="*/ 14 h 567"/>
                <a:gd name="T2" fmla="*/ 103 w 566"/>
                <a:gd name="T3" fmla="*/ 66 h 567"/>
                <a:gd name="T4" fmla="*/ 34 w 566"/>
                <a:gd name="T5" fmla="*/ 149 h 567"/>
                <a:gd name="T6" fmla="*/ 2 w 566"/>
                <a:gd name="T7" fmla="*/ 255 h 567"/>
                <a:gd name="T8" fmla="*/ 9 w 566"/>
                <a:gd name="T9" fmla="*/ 354 h 567"/>
                <a:gd name="T10" fmla="*/ 57 w 566"/>
                <a:gd name="T11" fmla="*/ 453 h 567"/>
                <a:gd name="T12" fmla="*/ 136 w 566"/>
                <a:gd name="T13" fmla="*/ 526 h 567"/>
                <a:gd name="T14" fmla="*/ 240 w 566"/>
                <a:gd name="T15" fmla="*/ 563 h 567"/>
                <a:gd name="T16" fmla="*/ 341 w 566"/>
                <a:gd name="T17" fmla="*/ 561 h 567"/>
                <a:gd name="T18" fmla="*/ 442 w 566"/>
                <a:gd name="T19" fmla="*/ 518 h 567"/>
                <a:gd name="T20" fmla="*/ 518 w 566"/>
                <a:gd name="T21" fmla="*/ 442 h 567"/>
                <a:gd name="T22" fmla="*/ 561 w 566"/>
                <a:gd name="T23" fmla="*/ 341 h 567"/>
                <a:gd name="T24" fmla="*/ 563 w 566"/>
                <a:gd name="T25" fmla="*/ 240 h 567"/>
                <a:gd name="T26" fmla="*/ 526 w 566"/>
                <a:gd name="T27" fmla="*/ 137 h 567"/>
                <a:gd name="T28" fmla="*/ 454 w 566"/>
                <a:gd name="T29" fmla="*/ 57 h 567"/>
                <a:gd name="T30" fmla="*/ 356 w 566"/>
                <a:gd name="T31" fmla="*/ 10 h 567"/>
                <a:gd name="T32" fmla="*/ 95 w 566"/>
                <a:gd name="T33" fmla="*/ 90 h 567"/>
                <a:gd name="T34" fmla="*/ 248 w 566"/>
                <a:gd name="T35" fmla="*/ 16 h 567"/>
                <a:gd name="T36" fmla="*/ 206 w 566"/>
                <a:gd name="T37" fmla="*/ 55 h 567"/>
                <a:gd name="T38" fmla="*/ 94 w 566"/>
                <a:gd name="T39" fmla="*/ 92 h 567"/>
                <a:gd name="T40" fmla="*/ 247 w 566"/>
                <a:gd name="T41" fmla="*/ 36 h 567"/>
                <a:gd name="T42" fmla="*/ 192 w 566"/>
                <a:gd name="T43" fmla="*/ 92 h 567"/>
                <a:gd name="T44" fmla="*/ 337 w 566"/>
                <a:gd name="T45" fmla="*/ 50 h 567"/>
                <a:gd name="T46" fmla="*/ 290 w 566"/>
                <a:gd name="T47" fmla="*/ 92 h 567"/>
                <a:gd name="T48" fmla="*/ 319 w 566"/>
                <a:gd name="T49" fmla="*/ 19 h 567"/>
                <a:gd name="T50" fmla="*/ 382 w 566"/>
                <a:gd name="T51" fmla="*/ 32 h 567"/>
                <a:gd name="T52" fmla="*/ 473 w 566"/>
                <a:gd name="T53" fmla="*/ 92 h 567"/>
                <a:gd name="T54" fmla="*/ 166 w 566"/>
                <a:gd name="T55" fmla="*/ 107 h 567"/>
                <a:gd name="T56" fmla="*/ 32 w 566"/>
                <a:gd name="T57" fmla="*/ 186 h 567"/>
                <a:gd name="T58" fmla="*/ 81 w 566"/>
                <a:gd name="T59" fmla="*/ 106 h 567"/>
                <a:gd name="T60" fmla="*/ 278 w 566"/>
                <a:gd name="T61" fmla="*/ 186 h 567"/>
                <a:gd name="T62" fmla="*/ 183 w 566"/>
                <a:gd name="T63" fmla="*/ 106 h 567"/>
                <a:gd name="T64" fmla="*/ 384 w 566"/>
                <a:gd name="T65" fmla="*/ 106 h 567"/>
                <a:gd name="T66" fmla="*/ 417 w 566"/>
                <a:gd name="T67" fmla="*/ 186 h 567"/>
                <a:gd name="T68" fmla="*/ 486 w 566"/>
                <a:gd name="T69" fmla="*/ 105 h 567"/>
                <a:gd name="T70" fmla="*/ 535 w 566"/>
                <a:gd name="T71" fmla="*/ 186 h 567"/>
                <a:gd name="T72" fmla="*/ 411 w 566"/>
                <a:gd name="T73" fmla="*/ 126 h 567"/>
                <a:gd name="T74" fmla="*/ 540 w 566"/>
                <a:gd name="T75" fmla="*/ 199 h 567"/>
                <a:gd name="T76" fmla="*/ 552 w 566"/>
                <a:gd name="T77" fmla="*/ 305 h 567"/>
                <a:gd name="T78" fmla="*/ 27 w 566"/>
                <a:gd name="T79" fmla="*/ 368 h 567"/>
                <a:gd name="T80" fmla="*/ 14 w 566"/>
                <a:gd name="T81" fmla="*/ 284 h 567"/>
                <a:gd name="T82" fmla="*/ 540 w 566"/>
                <a:gd name="T83" fmla="*/ 199 h 567"/>
                <a:gd name="T84" fmla="*/ 156 w 566"/>
                <a:gd name="T85" fmla="*/ 441 h 567"/>
                <a:gd name="T86" fmla="*/ 81 w 566"/>
                <a:gd name="T87" fmla="*/ 461 h 567"/>
                <a:gd name="T88" fmla="*/ 32 w 566"/>
                <a:gd name="T89" fmla="*/ 381 h 567"/>
                <a:gd name="T90" fmla="*/ 183 w 566"/>
                <a:gd name="T91" fmla="*/ 461 h 567"/>
                <a:gd name="T92" fmla="*/ 149 w 566"/>
                <a:gd name="T93" fmla="*/ 381 h 567"/>
                <a:gd name="T94" fmla="*/ 412 w 566"/>
                <a:gd name="T95" fmla="*/ 402 h 567"/>
                <a:gd name="T96" fmla="*/ 290 w 566"/>
                <a:gd name="T97" fmla="*/ 461 h 567"/>
                <a:gd name="T98" fmla="*/ 534 w 566"/>
                <a:gd name="T99" fmla="*/ 382 h 567"/>
                <a:gd name="T100" fmla="*/ 400 w 566"/>
                <a:gd name="T101" fmla="*/ 461 h 567"/>
                <a:gd name="T102" fmla="*/ 431 w 566"/>
                <a:gd name="T103" fmla="*/ 381 h 567"/>
                <a:gd name="T104" fmla="*/ 176 w 566"/>
                <a:gd name="T105" fmla="*/ 475 h 567"/>
                <a:gd name="T106" fmla="*/ 253 w 566"/>
                <a:gd name="T107" fmla="*/ 551 h 567"/>
                <a:gd name="T108" fmla="*/ 146 w 566"/>
                <a:gd name="T109" fmla="*/ 515 h 567"/>
                <a:gd name="T110" fmla="*/ 176 w 566"/>
                <a:gd name="T111" fmla="*/ 475 h 567"/>
                <a:gd name="T112" fmla="*/ 230 w 566"/>
                <a:gd name="T113" fmla="*/ 516 h 567"/>
                <a:gd name="T114" fmla="*/ 278 w 566"/>
                <a:gd name="T115" fmla="*/ 475 h 567"/>
                <a:gd name="T116" fmla="*/ 320 w 566"/>
                <a:gd name="T117" fmla="*/ 531 h 567"/>
                <a:gd name="T118" fmla="*/ 374 w 566"/>
                <a:gd name="T119" fmla="*/ 475 h 567"/>
                <a:gd name="T120" fmla="*/ 401 w 566"/>
                <a:gd name="T121" fmla="*/ 525 h 567"/>
                <a:gd name="T122" fmla="*/ 319 w 566"/>
                <a:gd name="T123" fmla="*/ 547 h 567"/>
                <a:gd name="T124" fmla="*/ 391 w 566"/>
                <a:gd name="T125" fmla="*/ 475 h 5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66" h="567">
                  <a:moveTo>
                    <a:pt x="282" y="0"/>
                  </a:moveTo>
                  <a:lnTo>
                    <a:pt x="282" y="0"/>
                  </a:lnTo>
                  <a:lnTo>
                    <a:pt x="268" y="1"/>
                  </a:lnTo>
                  <a:lnTo>
                    <a:pt x="252" y="2"/>
                  </a:lnTo>
                  <a:lnTo>
                    <a:pt x="238" y="4"/>
                  </a:lnTo>
                  <a:lnTo>
                    <a:pt x="225" y="7"/>
                  </a:lnTo>
                  <a:lnTo>
                    <a:pt x="211" y="10"/>
                  </a:lnTo>
                  <a:lnTo>
                    <a:pt x="198" y="14"/>
                  </a:lnTo>
                  <a:lnTo>
                    <a:pt x="185" y="18"/>
                  </a:lnTo>
                  <a:lnTo>
                    <a:pt x="172" y="23"/>
                  </a:lnTo>
                  <a:lnTo>
                    <a:pt x="159" y="29"/>
                  </a:lnTo>
                  <a:lnTo>
                    <a:pt x="147" y="35"/>
                  </a:lnTo>
                  <a:lnTo>
                    <a:pt x="136" y="42"/>
                  </a:lnTo>
                  <a:lnTo>
                    <a:pt x="124" y="49"/>
                  </a:lnTo>
                  <a:lnTo>
                    <a:pt x="113" y="57"/>
                  </a:lnTo>
                  <a:lnTo>
                    <a:pt x="103" y="66"/>
                  </a:lnTo>
                  <a:lnTo>
                    <a:pt x="92" y="75"/>
                  </a:lnTo>
                  <a:lnTo>
                    <a:pt x="83" y="84"/>
                  </a:lnTo>
                  <a:lnTo>
                    <a:pt x="73" y="94"/>
                  </a:lnTo>
                  <a:lnTo>
                    <a:pt x="65" y="104"/>
                  </a:lnTo>
                  <a:lnTo>
                    <a:pt x="56" y="115"/>
                  </a:lnTo>
                  <a:lnTo>
                    <a:pt x="48" y="126"/>
                  </a:lnTo>
                  <a:lnTo>
                    <a:pt x="41" y="137"/>
                  </a:lnTo>
                  <a:lnTo>
                    <a:pt x="34" y="149"/>
                  </a:lnTo>
                  <a:lnTo>
                    <a:pt x="28" y="161"/>
                  </a:lnTo>
                  <a:lnTo>
                    <a:pt x="22" y="174"/>
                  </a:lnTo>
                  <a:lnTo>
                    <a:pt x="17" y="186"/>
                  </a:lnTo>
                  <a:lnTo>
                    <a:pt x="13" y="199"/>
                  </a:lnTo>
                  <a:lnTo>
                    <a:pt x="9" y="213"/>
                  </a:lnTo>
                  <a:lnTo>
                    <a:pt x="6" y="226"/>
                  </a:lnTo>
                  <a:lnTo>
                    <a:pt x="4" y="240"/>
                  </a:lnTo>
                  <a:lnTo>
                    <a:pt x="2" y="255"/>
                  </a:lnTo>
                  <a:lnTo>
                    <a:pt x="1" y="270"/>
                  </a:lnTo>
                  <a:lnTo>
                    <a:pt x="0" y="284"/>
                  </a:lnTo>
                  <a:lnTo>
                    <a:pt x="0" y="284"/>
                  </a:lnTo>
                  <a:lnTo>
                    <a:pt x="1" y="298"/>
                  </a:lnTo>
                  <a:lnTo>
                    <a:pt x="2" y="313"/>
                  </a:lnTo>
                  <a:lnTo>
                    <a:pt x="4" y="327"/>
                  </a:lnTo>
                  <a:lnTo>
                    <a:pt x="6" y="341"/>
                  </a:lnTo>
                  <a:lnTo>
                    <a:pt x="9" y="354"/>
                  </a:lnTo>
                  <a:lnTo>
                    <a:pt x="13" y="368"/>
                  </a:lnTo>
                  <a:lnTo>
                    <a:pt x="18" y="381"/>
                  </a:lnTo>
                  <a:lnTo>
                    <a:pt x="23" y="394"/>
                  </a:lnTo>
                  <a:lnTo>
                    <a:pt x="28" y="406"/>
                  </a:lnTo>
                  <a:lnTo>
                    <a:pt x="34" y="418"/>
                  </a:lnTo>
                  <a:lnTo>
                    <a:pt x="41" y="430"/>
                  </a:lnTo>
                  <a:lnTo>
                    <a:pt x="49" y="442"/>
                  </a:lnTo>
                  <a:lnTo>
                    <a:pt x="57" y="453"/>
                  </a:lnTo>
                  <a:lnTo>
                    <a:pt x="65" y="464"/>
                  </a:lnTo>
                  <a:lnTo>
                    <a:pt x="74" y="474"/>
                  </a:lnTo>
                  <a:lnTo>
                    <a:pt x="83" y="484"/>
                  </a:lnTo>
                  <a:lnTo>
                    <a:pt x="93" y="493"/>
                  </a:lnTo>
                  <a:lnTo>
                    <a:pt x="103" y="502"/>
                  </a:lnTo>
                  <a:lnTo>
                    <a:pt x="114" y="510"/>
                  </a:lnTo>
                  <a:lnTo>
                    <a:pt x="125" y="518"/>
                  </a:lnTo>
                  <a:lnTo>
                    <a:pt x="136" y="526"/>
                  </a:lnTo>
                  <a:lnTo>
                    <a:pt x="148" y="532"/>
                  </a:lnTo>
                  <a:lnTo>
                    <a:pt x="160" y="539"/>
                  </a:lnTo>
                  <a:lnTo>
                    <a:pt x="173" y="544"/>
                  </a:lnTo>
                  <a:lnTo>
                    <a:pt x="186" y="549"/>
                  </a:lnTo>
                  <a:lnTo>
                    <a:pt x="199" y="554"/>
                  </a:lnTo>
                  <a:lnTo>
                    <a:pt x="212" y="558"/>
                  </a:lnTo>
                  <a:lnTo>
                    <a:pt x="226" y="561"/>
                  </a:lnTo>
                  <a:lnTo>
                    <a:pt x="240" y="563"/>
                  </a:lnTo>
                  <a:lnTo>
                    <a:pt x="254" y="565"/>
                  </a:lnTo>
                  <a:lnTo>
                    <a:pt x="269" y="566"/>
                  </a:lnTo>
                  <a:lnTo>
                    <a:pt x="284" y="567"/>
                  </a:lnTo>
                  <a:lnTo>
                    <a:pt x="284" y="567"/>
                  </a:lnTo>
                  <a:lnTo>
                    <a:pt x="298" y="566"/>
                  </a:lnTo>
                  <a:lnTo>
                    <a:pt x="313" y="565"/>
                  </a:lnTo>
                  <a:lnTo>
                    <a:pt x="327" y="563"/>
                  </a:lnTo>
                  <a:lnTo>
                    <a:pt x="341" y="561"/>
                  </a:lnTo>
                  <a:lnTo>
                    <a:pt x="354" y="558"/>
                  </a:lnTo>
                  <a:lnTo>
                    <a:pt x="368" y="554"/>
                  </a:lnTo>
                  <a:lnTo>
                    <a:pt x="381" y="549"/>
                  </a:lnTo>
                  <a:lnTo>
                    <a:pt x="394" y="544"/>
                  </a:lnTo>
                  <a:lnTo>
                    <a:pt x="406" y="539"/>
                  </a:lnTo>
                  <a:lnTo>
                    <a:pt x="418" y="532"/>
                  </a:lnTo>
                  <a:lnTo>
                    <a:pt x="430" y="526"/>
                  </a:lnTo>
                  <a:lnTo>
                    <a:pt x="442" y="518"/>
                  </a:lnTo>
                  <a:lnTo>
                    <a:pt x="453" y="510"/>
                  </a:lnTo>
                  <a:lnTo>
                    <a:pt x="463" y="502"/>
                  </a:lnTo>
                  <a:lnTo>
                    <a:pt x="474" y="493"/>
                  </a:lnTo>
                  <a:lnTo>
                    <a:pt x="484" y="484"/>
                  </a:lnTo>
                  <a:lnTo>
                    <a:pt x="493" y="474"/>
                  </a:lnTo>
                  <a:lnTo>
                    <a:pt x="502" y="464"/>
                  </a:lnTo>
                  <a:lnTo>
                    <a:pt x="510" y="453"/>
                  </a:lnTo>
                  <a:lnTo>
                    <a:pt x="518" y="442"/>
                  </a:lnTo>
                  <a:lnTo>
                    <a:pt x="525" y="430"/>
                  </a:lnTo>
                  <a:lnTo>
                    <a:pt x="532" y="418"/>
                  </a:lnTo>
                  <a:lnTo>
                    <a:pt x="538" y="406"/>
                  </a:lnTo>
                  <a:lnTo>
                    <a:pt x="544" y="394"/>
                  </a:lnTo>
                  <a:lnTo>
                    <a:pt x="549" y="381"/>
                  </a:lnTo>
                  <a:lnTo>
                    <a:pt x="554" y="368"/>
                  </a:lnTo>
                  <a:lnTo>
                    <a:pt x="557" y="354"/>
                  </a:lnTo>
                  <a:lnTo>
                    <a:pt x="561" y="341"/>
                  </a:lnTo>
                  <a:lnTo>
                    <a:pt x="563" y="327"/>
                  </a:lnTo>
                  <a:lnTo>
                    <a:pt x="565" y="313"/>
                  </a:lnTo>
                  <a:lnTo>
                    <a:pt x="566" y="298"/>
                  </a:lnTo>
                  <a:lnTo>
                    <a:pt x="566" y="284"/>
                  </a:lnTo>
                  <a:lnTo>
                    <a:pt x="566" y="284"/>
                  </a:lnTo>
                  <a:lnTo>
                    <a:pt x="566" y="270"/>
                  </a:lnTo>
                  <a:lnTo>
                    <a:pt x="565" y="255"/>
                  </a:lnTo>
                  <a:lnTo>
                    <a:pt x="563" y="240"/>
                  </a:lnTo>
                  <a:lnTo>
                    <a:pt x="561" y="226"/>
                  </a:lnTo>
                  <a:lnTo>
                    <a:pt x="558" y="213"/>
                  </a:lnTo>
                  <a:lnTo>
                    <a:pt x="554" y="199"/>
                  </a:lnTo>
                  <a:lnTo>
                    <a:pt x="549" y="186"/>
                  </a:lnTo>
                  <a:lnTo>
                    <a:pt x="544" y="174"/>
                  </a:lnTo>
                  <a:lnTo>
                    <a:pt x="539" y="161"/>
                  </a:lnTo>
                  <a:lnTo>
                    <a:pt x="532" y="149"/>
                  </a:lnTo>
                  <a:lnTo>
                    <a:pt x="526" y="137"/>
                  </a:lnTo>
                  <a:lnTo>
                    <a:pt x="518" y="126"/>
                  </a:lnTo>
                  <a:lnTo>
                    <a:pt x="511" y="115"/>
                  </a:lnTo>
                  <a:lnTo>
                    <a:pt x="502" y="104"/>
                  </a:lnTo>
                  <a:lnTo>
                    <a:pt x="493" y="94"/>
                  </a:lnTo>
                  <a:lnTo>
                    <a:pt x="484" y="84"/>
                  </a:lnTo>
                  <a:lnTo>
                    <a:pt x="474" y="75"/>
                  </a:lnTo>
                  <a:lnTo>
                    <a:pt x="464" y="66"/>
                  </a:lnTo>
                  <a:lnTo>
                    <a:pt x="454" y="57"/>
                  </a:lnTo>
                  <a:lnTo>
                    <a:pt x="443" y="49"/>
                  </a:lnTo>
                  <a:lnTo>
                    <a:pt x="431" y="42"/>
                  </a:lnTo>
                  <a:lnTo>
                    <a:pt x="419" y="35"/>
                  </a:lnTo>
                  <a:lnTo>
                    <a:pt x="407" y="29"/>
                  </a:lnTo>
                  <a:lnTo>
                    <a:pt x="395" y="23"/>
                  </a:lnTo>
                  <a:lnTo>
                    <a:pt x="382" y="18"/>
                  </a:lnTo>
                  <a:lnTo>
                    <a:pt x="369" y="14"/>
                  </a:lnTo>
                  <a:lnTo>
                    <a:pt x="356" y="10"/>
                  </a:lnTo>
                  <a:lnTo>
                    <a:pt x="342" y="7"/>
                  </a:lnTo>
                  <a:lnTo>
                    <a:pt x="328" y="4"/>
                  </a:lnTo>
                  <a:lnTo>
                    <a:pt x="314" y="2"/>
                  </a:lnTo>
                  <a:lnTo>
                    <a:pt x="300" y="1"/>
                  </a:lnTo>
                  <a:lnTo>
                    <a:pt x="286" y="0"/>
                  </a:lnTo>
                  <a:lnTo>
                    <a:pt x="282" y="0"/>
                  </a:lnTo>
                  <a:close/>
                  <a:moveTo>
                    <a:pt x="95" y="90"/>
                  </a:moveTo>
                  <a:lnTo>
                    <a:pt x="95" y="90"/>
                  </a:lnTo>
                  <a:lnTo>
                    <a:pt x="111" y="76"/>
                  </a:lnTo>
                  <a:lnTo>
                    <a:pt x="128" y="63"/>
                  </a:lnTo>
                  <a:lnTo>
                    <a:pt x="147" y="51"/>
                  </a:lnTo>
                  <a:lnTo>
                    <a:pt x="166" y="41"/>
                  </a:lnTo>
                  <a:lnTo>
                    <a:pt x="185" y="32"/>
                  </a:lnTo>
                  <a:lnTo>
                    <a:pt x="206" y="25"/>
                  </a:lnTo>
                  <a:lnTo>
                    <a:pt x="226" y="20"/>
                  </a:lnTo>
                  <a:lnTo>
                    <a:pt x="248" y="16"/>
                  </a:lnTo>
                  <a:lnTo>
                    <a:pt x="248" y="16"/>
                  </a:lnTo>
                  <a:lnTo>
                    <a:pt x="254" y="15"/>
                  </a:lnTo>
                  <a:lnTo>
                    <a:pt x="254" y="15"/>
                  </a:lnTo>
                  <a:lnTo>
                    <a:pt x="247" y="19"/>
                  </a:lnTo>
                  <a:lnTo>
                    <a:pt x="247" y="19"/>
                  </a:lnTo>
                  <a:lnTo>
                    <a:pt x="233" y="30"/>
                  </a:lnTo>
                  <a:lnTo>
                    <a:pt x="215" y="46"/>
                  </a:lnTo>
                  <a:lnTo>
                    <a:pt x="206" y="55"/>
                  </a:lnTo>
                  <a:lnTo>
                    <a:pt x="196" y="66"/>
                  </a:lnTo>
                  <a:lnTo>
                    <a:pt x="186" y="78"/>
                  </a:lnTo>
                  <a:lnTo>
                    <a:pt x="176" y="92"/>
                  </a:lnTo>
                  <a:lnTo>
                    <a:pt x="176" y="92"/>
                  </a:lnTo>
                  <a:lnTo>
                    <a:pt x="176" y="92"/>
                  </a:lnTo>
                  <a:lnTo>
                    <a:pt x="176" y="92"/>
                  </a:lnTo>
                  <a:lnTo>
                    <a:pt x="94" y="92"/>
                  </a:lnTo>
                  <a:lnTo>
                    <a:pt x="94" y="92"/>
                  </a:lnTo>
                  <a:lnTo>
                    <a:pt x="95" y="90"/>
                  </a:lnTo>
                  <a:lnTo>
                    <a:pt x="95" y="90"/>
                  </a:lnTo>
                  <a:close/>
                  <a:moveTo>
                    <a:pt x="194" y="90"/>
                  </a:moveTo>
                  <a:lnTo>
                    <a:pt x="194" y="90"/>
                  </a:lnTo>
                  <a:lnTo>
                    <a:pt x="203" y="79"/>
                  </a:lnTo>
                  <a:lnTo>
                    <a:pt x="212" y="69"/>
                  </a:lnTo>
                  <a:lnTo>
                    <a:pt x="230" y="50"/>
                  </a:lnTo>
                  <a:lnTo>
                    <a:pt x="247" y="36"/>
                  </a:lnTo>
                  <a:lnTo>
                    <a:pt x="262" y="25"/>
                  </a:lnTo>
                  <a:lnTo>
                    <a:pt x="262" y="25"/>
                  </a:lnTo>
                  <a:lnTo>
                    <a:pt x="278" y="15"/>
                  </a:lnTo>
                  <a:lnTo>
                    <a:pt x="278" y="15"/>
                  </a:lnTo>
                  <a:lnTo>
                    <a:pt x="278" y="92"/>
                  </a:lnTo>
                  <a:lnTo>
                    <a:pt x="278" y="92"/>
                  </a:lnTo>
                  <a:lnTo>
                    <a:pt x="192" y="92"/>
                  </a:lnTo>
                  <a:lnTo>
                    <a:pt x="192" y="92"/>
                  </a:lnTo>
                  <a:lnTo>
                    <a:pt x="194" y="90"/>
                  </a:lnTo>
                  <a:lnTo>
                    <a:pt x="194" y="90"/>
                  </a:lnTo>
                  <a:close/>
                  <a:moveTo>
                    <a:pt x="290" y="15"/>
                  </a:moveTo>
                  <a:lnTo>
                    <a:pt x="290" y="15"/>
                  </a:lnTo>
                  <a:lnTo>
                    <a:pt x="305" y="25"/>
                  </a:lnTo>
                  <a:lnTo>
                    <a:pt x="305" y="25"/>
                  </a:lnTo>
                  <a:lnTo>
                    <a:pt x="320" y="36"/>
                  </a:lnTo>
                  <a:lnTo>
                    <a:pt x="337" y="50"/>
                  </a:lnTo>
                  <a:lnTo>
                    <a:pt x="355" y="69"/>
                  </a:lnTo>
                  <a:lnTo>
                    <a:pt x="364" y="79"/>
                  </a:lnTo>
                  <a:lnTo>
                    <a:pt x="373" y="90"/>
                  </a:lnTo>
                  <a:lnTo>
                    <a:pt x="373" y="90"/>
                  </a:lnTo>
                  <a:lnTo>
                    <a:pt x="374" y="92"/>
                  </a:lnTo>
                  <a:lnTo>
                    <a:pt x="374" y="92"/>
                  </a:lnTo>
                  <a:lnTo>
                    <a:pt x="290" y="92"/>
                  </a:lnTo>
                  <a:lnTo>
                    <a:pt x="290" y="92"/>
                  </a:lnTo>
                  <a:lnTo>
                    <a:pt x="290" y="15"/>
                  </a:lnTo>
                  <a:lnTo>
                    <a:pt x="290" y="15"/>
                  </a:lnTo>
                  <a:close/>
                  <a:moveTo>
                    <a:pt x="391" y="92"/>
                  </a:moveTo>
                  <a:lnTo>
                    <a:pt x="391" y="92"/>
                  </a:lnTo>
                  <a:lnTo>
                    <a:pt x="376" y="72"/>
                  </a:lnTo>
                  <a:lnTo>
                    <a:pt x="359" y="53"/>
                  </a:lnTo>
                  <a:lnTo>
                    <a:pt x="340" y="35"/>
                  </a:lnTo>
                  <a:lnTo>
                    <a:pt x="319" y="19"/>
                  </a:lnTo>
                  <a:lnTo>
                    <a:pt x="319" y="19"/>
                  </a:lnTo>
                  <a:lnTo>
                    <a:pt x="314" y="16"/>
                  </a:lnTo>
                  <a:lnTo>
                    <a:pt x="314" y="16"/>
                  </a:lnTo>
                  <a:lnTo>
                    <a:pt x="320" y="16"/>
                  </a:lnTo>
                  <a:lnTo>
                    <a:pt x="320" y="16"/>
                  </a:lnTo>
                  <a:lnTo>
                    <a:pt x="341" y="20"/>
                  </a:lnTo>
                  <a:lnTo>
                    <a:pt x="362" y="25"/>
                  </a:lnTo>
                  <a:lnTo>
                    <a:pt x="382" y="32"/>
                  </a:lnTo>
                  <a:lnTo>
                    <a:pt x="402" y="41"/>
                  </a:lnTo>
                  <a:lnTo>
                    <a:pt x="420" y="51"/>
                  </a:lnTo>
                  <a:lnTo>
                    <a:pt x="438" y="63"/>
                  </a:lnTo>
                  <a:lnTo>
                    <a:pt x="455" y="76"/>
                  </a:lnTo>
                  <a:lnTo>
                    <a:pt x="471" y="90"/>
                  </a:lnTo>
                  <a:lnTo>
                    <a:pt x="471" y="90"/>
                  </a:lnTo>
                  <a:lnTo>
                    <a:pt x="473" y="92"/>
                  </a:lnTo>
                  <a:lnTo>
                    <a:pt x="473" y="92"/>
                  </a:lnTo>
                  <a:lnTo>
                    <a:pt x="391" y="92"/>
                  </a:lnTo>
                  <a:lnTo>
                    <a:pt x="391" y="92"/>
                  </a:lnTo>
                  <a:lnTo>
                    <a:pt x="391" y="92"/>
                  </a:lnTo>
                  <a:lnTo>
                    <a:pt x="391" y="92"/>
                  </a:lnTo>
                  <a:close/>
                  <a:moveTo>
                    <a:pt x="167" y="105"/>
                  </a:moveTo>
                  <a:lnTo>
                    <a:pt x="167" y="105"/>
                  </a:lnTo>
                  <a:lnTo>
                    <a:pt x="166" y="107"/>
                  </a:lnTo>
                  <a:lnTo>
                    <a:pt x="166" y="107"/>
                  </a:lnTo>
                  <a:lnTo>
                    <a:pt x="156" y="126"/>
                  </a:lnTo>
                  <a:lnTo>
                    <a:pt x="148" y="145"/>
                  </a:lnTo>
                  <a:lnTo>
                    <a:pt x="141" y="165"/>
                  </a:lnTo>
                  <a:lnTo>
                    <a:pt x="136" y="185"/>
                  </a:lnTo>
                  <a:lnTo>
                    <a:pt x="136" y="185"/>
                  </a:lnTo>
                  <a:lnTo>
                    <a:pt x="136" y="186"/>
                  </a:lnTo>
                  <a:lnTo>
                    <a:pt x="136" y="186"/>
                  </a:lnTo>
                  <a:lnTo>
                    <a:pt x="32" y="186"/>
                  </a:lnTo>
                  <a:lnTo>
                    <a:pt x="32" y="186"/>
                  </a:lnTo>
                  <a:lnTo>
                    <a:pt x="33" y="185"/>
                  </a:lnTo>
                  <a:lnTo>
                    <a:pt x="33" y="185"/>
                  </a:lnTo>
                  <a:lnTo>
                    <a:pt x="42" y="163"/>
                  </a:lnTo>
                  <a:lnTo>
                    <a:pt x="53" y="143"/>
                  </a:lnTo>
                  <a:lnTo>
                    <a:pt x="66" y="124"/>
                  </a:lnTo>
                  <a:lnTo>
                    <a:pt x="81" y="106"/>
                  </a:lnTo>
                  <a:lnTo>
                    <a:pt x="81" y="106"/>
                  </a:lnTo>
                  <a:lnTo>
                    <a:pt x="81" y="105"/>
                  </a:lnTo>
                  <a:lnTo>
                    <a:pt x="81" y="105"/>
                  </a:lnTo>
                  <a:lnTo>
                    <a:pt x="167" y="105"/>
                  </a:lnTo>
                  <a:lnTo>
                    <a:pt x="167" y="105"/>
                  </a:lnTo>
                  <a:close/>
                  <a:moveTo>
                    <a:pt x="278" y="105"/>
                  </a:moveTo>
                  <a:lnTo>
                    <a:pt x="278" y="105"/>
                  </a:lnTo>
                  <a:lnTo>
                    <a:pt x="278" y="186"/>
                  </a:lnTo>
                  <a:lnTo>
                    <a:pt x="278" y="186"/>
                  </a:lnTo>
                  <a:lnTo>
                    <a:pt x="149" y="186"/>
                  </a:lnTo>
                  <a:lnTo>
                    <a:pt x="149" y="186"/>
                  </a:lnTo>
                  <a:lnTo>
                    <a:pt x="150" y="185"/>
                  </a:lnTo>
                  <a:lnTo>
                    <a:pt x="150" y="185"/>
                  </a:lnTo>
                  <a:lnTo>
                    <a:pt x="155" y="164"/>
                  </a:lnTo>
                  <a:lnTo>
                    <a:pt x="162" y="144"/>
                  </a:lnTo>
                  <a:lnTo>
                    <a:pt x="172" y="125"/>
                  </a:lnTo>
                  <a:lnTo>
                    <a:pt x="183" y="106"/>
                  </a:lnTo>
                  <a:lnTo>
                    <a:pt x="183" y="106"/>
                  </a:lnTo>
                  <a:lnTo>
                    <a:pt x="183" y="105"/>
                  </a:lnTo>
                  <a:lnTo>
                    <a:pt x="183" y="105"/>
                  </a:lnTo>
                  <a:lnTo>
                    <a:pt x="278" y="105"/>
                  </a:lnTo>
                  <a:lnTo>
                    <a:pt x="278" y="105"/>
                  </a:lnTo>
                  <a:close/>
                  <a:moveTo>
                    <a:pt x="384" y="105"/>
                  </a:moveTo>
                  <a:lnTo>
                    <a:pt x="384" y="105"/>
                  </a:lnTo>
                  <a:lnTo>
                    <a:pt x="384" y="106"/>
                  </a:lnTo>
                  <a:lnTo>
                    <a:pt x="384" y="106"/>
                  </a:lnTo>
                  <a:lnTo>
                    <a:pt x="395" y="125"/>
                  </a:lnTo>
                  <a:lnTo>
                    <a:pt x="404" y="144"/>
                  </a:lnTo>
                  <a:lnTo>
                    <a:pt x="412" y="164"/>
                  </a:lnTo>
                  <a:lnTo>
                    <a:pt x="417" y="185"/>
                  </a:lnTo>
                  <a:lnTo>
                    <a:pt x="417" y="185"/>
                  </a:lnTo>
                  <a:lnTo>
                    <a:pt x="417" y="186"/>
                  </a:lnTo>
                  <a:lnTo>
                    <a:pt x="417" y="186"/>
                  </a:lnTo>
                  <a:lnTo>
                    <a:pt x="290" y="186"/>
                  </a:lnTo>
                  <a:lnTo>
                    <a:pt x="290" y="186"/>
                  </a:lnTo>
                  <a:lnTo>
                    <a:pt x="290" y="105"/>
                  </a:lnTo>
                  <a:lnTo>
                    <a:pt x="290" y="105"/>
                  </a:lnTo>
                  <a:lnTo>
                    <a:pt x="384" y="105"/>
                  </a:lnTo>
                  <a:lnTo>
                    <a:pt x="384" y="105"/>
                  </a:lnTo>
                  <a:close/>
                  <a:moveTo>
                    <a:pt x="486" y="105"/>
                  </a:moveTo>
                  <a:lnTo>
                    <a:pt x="486" y="105"/>
                  </a:lnTo>
                  <a:lnTo>
                    <a:pt x="486" y="106"/>
                  </a:lnTo>
                  <a:lnTo>
                    <a:pt x="486" y="106"/>
                  </a:lnTo>
                  <a:lnTo>
                    <a:pt x="501" y="124"/>
                  </a:lnTo>
                  <a:lnTo>
                    <a:pt x="514" y="143"/>
                  </a:lnTo>
                  <a:lnTo>
                    <a:pt x="525" y="163"/>
                  </a:lnTo>
                  <a:lnTo>
                    <a:pt x="534" y="185"/>
                  </a:lnTo>
                  <a:lnTo>
                    <a:pt x="534" y="185"/>
                  </a:lnTo>
                  <a:lnTo>
                    <a:pt x="535" y="186"/>
                  </a:lnTo>
                  <a:lnTo>
                    <a:pt x="535" y="186"/>
                  </a:lnTo>
                  <a:lnTo>
                    <a:pt x="431" y="186"/>
                  </a:lnTo>
                  <a:lnTo>
                    <a:pt x="431" y="186"/>
                  </a:lnTo>
                  <a:lnTo>
                    <a:pt x="431" y="185"/>
                  </a:lnTo>
                  <a:lnTo>
                    <a:pt x="431" y="185"/>
                  </a:lnTo>
                  <a:lnTo>
                    <a:pt x="426" y="165"/>
                  </a:lnTo>
                  <a:lnTo>
                    <a:pt x="419" y="145"/>
                  </a:lnTo>
                  <a:lnTo>
                    <a:pt x="411" y="126"/>
                  </a:lnTo>
                  <a:lnTo>
                    <a:pt x="400" y="107"/>
                  </a:lnTo>
                  <a:lnTo>
                    <a:pt x="400" y="107"/>
                  </a:lnTo>
                  <a:lnTo>
                    <a:pt x="400" y="105"/>
                  </a:lnTo>
                  <a:lnTo>
                    <a:pt x="400" y="105"/>
                  </a:lnTo>
                  <a:lnTo>
                    <a:pt x="486" y="105"/>
                  </a:lnTo>
                  <a:lnTo>
                    <a:pt x="486" y="105"/>
                  </a:lnTo>
                  <a:close/>
                  <a:moveTo>
                    <a:pt x="540" y="199"/>
                  </a:moveTo>
                  <a:lnTo>
                    <a:pt x="540" y="199"/>
                  </a:lnTo>
                  <a:lnTo>
                    <a:pt x="540" y="200"/>
                  </a:lnTo>
                  <a:lnTo>
                    <a:pt x="540" y="200"/>
                  </a:lnTo>
                  <a:lnTo>
                    <a:pt x="545" y="220"/>
                  </a:lnTo>
                  <a:lnTo>
                    <a:pt x="549" y="242"/>
                  </a:lnTo>
                  <a:lnTo>
                    <a:pt x="552" y="263"/>
                  </a:lnTo>
                  <a:lnTo>
                    <a:pt x="553" y="284"/>
                  </a:lnTo>
                  <a:lnTo>
                    <a:pt x="553" y="284"/>
                  </a:lnTo>
                  <a:lnTo>
                    <a:pt x="552" y="305"/>
                  </a:lnTo>
                  <a:lnTo>
                    <a:pt x="549" y="326"/>
                  </a:lnTo>
                  <a:lnTo>
                    <a:pt x="545" y="347"/>
                  </a:lnTo>
                  <a:lnTo>
                    <a:pt x="540" y="367"/>
                  </a:lnTo>
                  <a:lnTo>
                    <a:pt x="540" y="367"/>
                  </a:lnTo>
                  <a:lnTo>
                    <a:pt x="539" y="368"/>
                  </a:lnTo>
                  <a:lnTo>
                    <a:pt x="539" y="368"/>
                  </a:lnTo>
                  <a:lnTo>
                    <a:pt x="27" y="368"/>
                  </a:lnTo>
                  <a:lnTo>
                    <a:pt x="27" y="368"/>
                  </a:lnTo>
                  <a:lnTo>
                    <a:pt x="27" y="367"/>
                  </a:lnTo>
                  <a:lnTo>
                    <a:pt x="27" y="367"/>
                  </a:lnTo>
                  <a:lnTo>
                    <a:pt x="27" y="367"/>
                  </a:lnTo>
                  <a:lnTo>
                    <a:pt x="21" y="347"/>
                  </a:lnTo>
                  <a:lnTo>
                    <a:pt x="17" y="326"/>
                  </a:lnTo>
                  <a:lnTo>
                    <a:pt x="15" y="305"/>
                  </a:lnTo>
                  <a:lnTo>
                    <a:pt x="14" y="284"/>
                  </a:lnTo>
                  <a:lnTo>
                    <a:pt x="14" y="284"/>
                  </a:lnTo>
                  <a:lnTo>
                    <a:pt x="15" y="263"/>
                  </a:lnTo>
                  <a:lnTo>
                    <a:pt x="17" y="242"/>
                  </a:lnTo>
                  <a:lnTo>
                    <a:pt x="21" y="220"/>
                  </a:lnTo>
                  <a:lnTo>
                    <a:pt x="27" y="200"/>
                  </a:lnTo>
                  <a:lnTo>
                    <a:pt x="27" y="200"/>
                  </a:lnTo>
                  <a:lnTo>
                    <a:pt x="27" y="199"/>
                  </a:lnTo>
                  <a:lnTo>
                    <a:pt x="27" y="199"/>
                  </a:lnTo>
                  <a:lnTo>
                    <a:pt x="540" y="199"/>
                  </a:lnTo>
                  <a:lnTo>
                    <a:pt x="540" y="199"/>
                  </a:lnTo>
                  <a:close/>
                  <a:moveTo>
                    <a:pt x="136" y="381"/>
                  </a:moveTo>
                  <a:lnTo>
                    <a:pt x="136" y="381"/>
                  </a:lnTo>
                  <a:lnTo>
                    <a:pt x="136" y="381"/>
                  </a:lnTo>
                  <a:lnTo>
                    <a:pt x="136" y="381"/>
                  </a:lnTo>
                  <a:lnTo>
                    <a:pt x="141" y="402"/>
                  </a:lnTo>
                  <a:lnTo>
                    <a:pt x="148" y="421"/>
                  </a:lnTo>
                  <a:lnTo>
                    <a:pt x="156" y="441"/>
                  </a:lnTo>
                  <a:lnTo>
                    <a:pt x="166" y="460"/>
                  </a:lnTo>
                  <a:lnTo>
                    <a:pt x="166" y="460"/>
                  </a:lnTo>
                  <a:lnTo>
                    <a:pt x="167" y="461"/>
                  </a:lnTo>
                  <a:lnTo>
                    <a:pt x="167" y="461"/>
                  </a:lnTo>
                  <a:lnTo>
                    <a:pt x="81" y="461"/>
                  </a:lnTo>
                  <a:lnTo>
                    <a:pt x="81" y="461"/>
                  </a:lnTo>
                  <a:lnTo>
                    <a:pt x="81" y="461"/>
                  </a:lnTo>
                  <a:lnTo>
                    <a:pt x="81" y="461"/>
                  </a:lnTo>
                  <a:lnTo>
                    <a:pt x="81" y="461"/>
                  </a:lnTo>
                  <a:lnTo>
                    <a:pt x="66" y="443"/>
                  </a:lnTo>
                  <a:lnTo>
                    <a:pt x="53" y="423"/>
                  </a:lnTo>
                  <a:lnTo>
                    <a:pt x="42" y="403"/>
                  </a:lnTo>
                  <a:lnTo>
                    <a:pt x="33" y="382"/>
                  </a:lnTo>
                  <a:lnTo>
                    <a:pt x="33" y="382"/>
                  </a:lnTo>
                  <a:lnTo>
                    <a:pt x="32" y="381"/>
                  </a:lnTo>
                  <a:lnTo>
                    <a:pt x="32" y="381"/>
                  </a:lnTo>
                  <a:lnTo>
                    <a:pt x="136" y="381"/>
                  </a:lnTo>
                  <a:lnTo>
                    <a:pt x="136" y="381"/>
                  </a:lnTo>
                  <a:close/>
                  <a:moveTo>
                    <a:pt x="278" y="381"/>
                  </a:moveTo>
                  <a:lnTo>
                    <a:pt x="278" y="381"/>
                  </a:lnTo>
                  <a:lnTo>
                    <a:pt x="278" y="461"/>
                  </a:lnTo>
                  <a:lnTo>
                    <a:pt x="278" y="461"/>
                  </a:lnTo>
                  <a:lnTo>
                    <a:pt x="183" y="461"/>
                  </a:lnTo>
                  <a:lnTo>
                    <a:pt x="183" y="461"/>
                  </a:lnTo>
                  <a:lnTo>
                    <a:pt x="183" y="461"/>
                  </a:lnTo>
                  <a:lnTo>
                    <a:pt x="183" y="461"/>
                  </a:lnTo>
                  <a:lnTo>
                    <a:pt x="172" y="442"/>
                  </a:lnTo>
                  <a:lnTo>
                    <a:pt x="162" y="422"/>
                  </a:lnTo>
                  <a:lnTo>
                    <a:pt x="155" y="402"/>
                  </a:lnTo>
                  <a:lnTo>
                    <a:pt x="150" y="382"/>
                  </a:lnTo>
                  <a:lnTo>
                    <a:pt x="150" y="382"/>
                  </a:lnTo>
                  <a:lnTo>
                    <a:pt x="149" y="381"/>
                  </a:lnTo>
                  <a:lnTo>
                    <a:pt x="149" y="381"/>
                  </a:lnTo>
                  <a:lnTo>
                    <a:pt x="278" y="381"/>
                  </a:lnTo>
                  <a:lnTo>
                    <a:pt x="278" y="381"/>
                  </a:lnTo>
                  <a:close/>
                  <a:moveTo>
                    <a:pt x="417" y="381"/>
                  </a:moveTo>
                  <a:lnTo>
                    <a:pt x="417" y="381"/>
                  </a:lnTo>
                  <a:lnTo>
                    <a:pt x="417" y="382"/>
                  </a:lnTo>
                  <a:lnTo>
                    <a:pt x="417" y="382"/>
                  </a:lnTo>
                  <a:lnTo>
                    <a:pt x="412" y="402"/>
                  </a:lnTo>
                  <a:lnTo>
                    <a:pt x="404" y="422"/>
                  </a:lnTo>
                  <a:lnTo>
                    <a:pt x="395" y="442"/>
                  </a:lnTo>
                  <a:lnTo>
                    <a:pt x="384" y="461"/>
                  </a:lnTo>
                  <a:lnTo>
                    <a:pt x="384" y="461"/>
                  </a:lnTo>
                  <a:lnTo>
                    <a:pt x="384" y="461"/>
                  </a:lnTo>
                  <a:lnTo>
                    <a:pt x="384" y="461"/>
                  </a:lnTo>
                  <a:lnTo>
                    <a:pt x="290" y="461"/>
                  </a:lnTo>
                  <a:lnTo>
                    <a:pt x="290" y="461"/>
                  </a:lnTo>
                  <a:lnTo>
                    <a:pt x="290" y="381"/>
                  </a:lnTo>
                  <a:lnTo>
                    <a:pt x="290" y="381"/>
                  </a:lnTo>
                  <a:lnTo>
                    <a:pt x="417" y="381"/>
                  </a:lnTo>
                  <a:lnTo>
                    <a:pt x="417" y="381"/>
                  </a:lnTo>
                  <a:close/>
                  <a:moveTo>
                    <a:pt x="535" y="381"/>
                  </a:moveTo>
                  <a:lnTo>
                    <a:pt x="535" y="381"/>
                  </a:lnTo>
                  <a:lnTo>
                    <a:pt x="534" y="382"/>
                  </a:lnTo>
                  <a:lnTo>
                    <a:pt x="534" y="382"/>
                  </a:lnTo>
                  <a:lnTo>
                    <a:pt x="525" y="403"/>
                  </a:lnTo>
                  <a:lnTo>
                    <a:pt x="514" y="423"/>
                  </a:lnTo>
                  <a:lnTo>
                    <a:pt x="501" y="443"/>
                  </a:lnTo>
                  <a:lnTo>
                    <a:pt x="486" y="461"/>
                  </a:lnTo>
                  <a:lnTo>
                    <a:pt x="486" y="461"/>
                  </a:lnTo>
                  <a:lnTo>
                    <a:pt x="486" y="461"/>
                  </a:lnTo>
                  <a:lnTo>
                    <a:pt x="486" y="461"/>
                  </a:lnTo>
                  <a:lnTo>
                    <a:pt x="400" y="461"/>
                  </a:lnTo>
                  <a:lnTo>
                    <a:pt x="400" y="461"/>
                  </a:lnTo>
                  <a:lnTo>
                    <a:pt x="400" y="460"/>
                  </a:lnTo>
                  <a:lnTo>
                    <a:pt x="400" y="460"/>
                  </a:lnTo>
                  <a:lnTo>
                    <a:pt x="400" y="460"/>
                  </a:lnTo>
                  <a:lnTo>
                    <a:pt x="411" y="441"/>
                  </a:lnTo>
                  <a:lnTo>
                    <a:pt x="419" y="421"/>
                  </a:lnTo>
                  <a:lnTo>
                    <a:pt x="426" y="402"/>
                  </a:lnTo>
                  <a:lnTo>
                    <a:pt x="431" y="381"/>
                  </a:lnTo>
                  <a:lnTo>
                    <a:pt x="431" y="381"/>
                  </a:lnTo>
                  <a:lnTo>
                    <a:pt x="431" y="381"/>
                  </a:lnTo>
                  <a:lnTo>
                    <a:pt x="431" y="381"/>
                  </a:lnTo>
                  <a:lnTo>
                    <a:pt x="535" y="381"/>
                  </a:lnTo>
                  <a:lnTo>
                    <a:pt x="535" y="381"/>
                  </a:lnTo>
                  <a:close/>
                  <a:moveTo>
                    <a:pt x="176" y="475"/>
                  </a:moveTo>
                  <a:lnTo>
                    <a:pt x="176" y="475"/>
                  </a:lnTo>
                  <a:lnTo>
                    <a:pt x="176" y="475"/>
                  </a:lnTo>
                  <a:lnTo>
                    <a:pt x="176" y="475"/>
                  </a:lnTo>
                  <a:lnTo>
                    <a:pt x="191" y="495"/>
                  </a:lnTo>
                  <a:lnTo>
                    <a:pt x="208" y="513"/>
                  </a:lnTo>
                  <a:lnTo>
                    <a:pt x="227" y="531"/>
                  </a:lnTo>
                  <a:lnTo>
                    <a:pt x="247" y="548"/>
                  </a:lnTo>
                  <a:lnTo>
                    <a:pt x="247" y="548"/>
                  </a:lnTo>
                  <a:lnTo>
                    <a:pt x="253" y="551"/>
                  </a:lnTo>
                  <a:lnTo>
                    <a:pt x="253" y="551"/>
                  </a:lnTo>
                  <a:lnTo>
                    <a:pt x="247" y="550"/>
                  </a:lnTo>
                  <a:lnTo>
                    <a:pt x="247" y="550"/>
                  </a:lnTo>
                  <a:lnTo>
                    <a:pt x="247" y="550"/>
                  </a:lnTo>
                  <a:lnTo>
                    <a:pt x="226" y="546"/>
                  </a:lnTo>
                  <a:lnTo>
                    <a:pt x="205" y="541"/>
                  </a:lnTo>
                  <a:lnTo>
                    <a:pt x="185" y="534"/>
                  </a:lnTo>
                  <a:lnTo>
                    <a:pt x="165" y="525"/>
                  </a:lnTo>
                  <a:lnTo>
                    <a:pt x="146" y="515"/>
                  </a:lnTo>
                  <a:lnTo>
                    <a:pt x="129" y="504"/>
                  </a:lnTo>
                  <a:lnTo>
                    <a:pt x="111" y="491"/>
                  </a:lnTo>
                  <a:lnTo>
                    <a:pt x="95" y="476"/>
                  </a:lnTo>
                  <a:lnTo>
                    <a:pt x="95" y="476"/>
                  </a:lnTo>
                  <a:lnTo>
                    <a:pt x="94" y="475"/>
                  </a:lnTo>
                  <a:lnTo>
                    <a:pt x="94" y="475"/>
                  </a:lnTo>
                  <a:lnTo>
                    <a:pt x="176" y="475"/>
                  </a:lnTo>
                  <a:lnTo>
                    <a:pt x="176" y="475"/>
                  </a:lnTo>
                  <a:close/>
                  <a:moveTo>
                    <a:pt x="278" y="475"/>
                  </a:moveTo>
                  <a:lnTo>
                    <a:pt x="278" y="475"/>
                  </a:lnTo>
                  <a:lnTo>
                    <a:pt x="278" y="552"/>
                  </a:lnTo>
                  <a:lnTo>
                    <a:pt x="278" y="552"/>
                  </a:lnTo>
                  <a:lnTo>
                    <a:pt x="262" y="542"/>
                  </a:lnTo>
                  <a:lnTo>
                    <a:pt x="262" y="542"/>
                  </a:lnTo>
                  <a:lnTo>
                    <a:pt x="247" y="531"/>
                  </a:lnTo>
                  <a:lnTo>
                    <a:pt x="230" y="516"/>
                  </a:lnTo>
                  <a:lnTo>
                    <a:pt x="212" y="498"/>
                  </a:lnTo>
                  <a:lnTo>
                    <a:pt x="203" y="487"/>
                  </a:lnTo>
                  <a:lnTo>
                    <a:pt x="194" y="476"/>
                  </a:lnTo>
                  <a:lnTo>
                    <a:pt x="194" y="476"/>
                  </a:lnTo>
                  <a:lnTo>
                    <a:pt x="192" y="475"/>
                  </a:lnTo>
                  <a:lnTo>
                    <a:pt x="192" y="475"/>
                  </a:lnTo>
                  <a:lnTo>
                    <a:pt x="278" y="475"/>
                  </a:lnTo>
                  <a:lnTo>
                    <a:pt x="278" y="475"/>
                  </a:lnTo>
                  <a:close/>
                  <a:moveTo>
                    <a:pt x="374" y="475"/>
                  </a:moveTo>
                  <a:lnTo>
                    <a:pt x="374" y="475"/>
                  </a:lnTo>
                  <a:lnTo>
                    <a:pt x="373" y="476"/>
                  </a:lnTo>
                  <a:lnTo>
                    <a:pt x="373" y="476"/>
                  </a:lnTo>
                  <a:lnTo>
                    <a:pt x="364" y="487"/>
                  </a:lnTo>
                  <a:lnTo>
                    <a:pt x="355" y="498"/>
                  </a:lnTo>
                  <a:lnTo>
                    <a:pt x="337" y="516"/>
                  </a:lnTo>
                  <a:lnTo>
                    <a:pt x="320" y="531"/>
                  </a:lnTo>
                  <a:lnTo>
                    <a:pt x="305" y="542"/>
                  </a:lnTo>
                  <a:lnTo>
                    <a:pt x="305" y="542"/>
                  </a:lnTo>
                  <a:lnTo>
                    <a:pt x="290" y="552"/>
                  </a:lnTo>
                  <a:lnTo>
                    <a:pt x="290" y="552"/>
                  </a:lnTo>
                  <a:lnTo>
                    <a:pt x="290" y="475"/>
                  </a:lnTo>
                  <a:lnTo>
                    <a:pt x="290" y="475"/>
                  </a:lnTo>
                  <a:lnTo>
                    <a:pt x="374" y="475"/>
                  </a:lnTo>
                  <a:lnTo>
                    <a:pt x="374" y="475"/>
                  </a:lnTo>
                  <a:close/>
                  <a:moveTo>
                    <a:pt x="473" y="475"/>
                  </a:moveTo>
                  <a:lnTo>
                    <a:pt x="473" y="475"/>
                  </a:lnTo>
                  <a:lnTo>
                    <a:pt x="471" y="476"/>
                  </a:lnTo>
                  <a:lnTo>
                    <a:pt x="471" y="476"/>
                  </a:lnTo>
                  <a:lnTo>
                    <a:pt x="455" y="491"/>
                  </a:lnTo>
                  <a:lnTo>
                    <a:pt x="438" y="504"/>
                  </a:lnTo>
                  <a:lnTo>
                    <a:pt x="420" y="515"/>
                  </a:lnTo>
                  <a:lnTo>
                    <a:pt x="401" y="525"/>
                  </a:lnTo>
                  <a:lnTo>
                    <a:pt x="382" y="534"/>
                  </a:lnTo>
                  <a:lnTo>
                    <a:pt x="361" y="541"/>
                  </a:lnTo>
                  <a:lnTo>
                    <a:pt x="340" y="547"/>
                  </a:lnTo>
                  <a:lnTo>
                    <a:pt x="319" y="551"/>
                  </a:lnTo>
                  <a:lnTo>
                    <a:pt x="319" y="551"/>
                  </a:lnTo>
                  <a:lnTo>
                    <a:pt x="313" y="551"/>
                  </a:lnTo>
                  <a:lnTo>
                    <a:pt x="313" y="551"/>
                  </a:lnTo>
                  <a:lnTo>
                    <a:pt x="319" y="547"/>
                  </a:lnTo>
                  <a:lnTo>
                    <a:pt x="319" y="547"/>
                  </a:lnTo>
                  <a:lnTo>
                    <a:pt x="334" y="537"/>
                  </a:lnTo>
                  <a:lnTo>
                    <a:pt x="351" y="521"/>
                  </a:lnTo>
                  <a:lnTo>
                    <a:pt x="361" y="511"/>
                  </a:lnTo>
                  <a:lnTo>
                    <a:pt x="371" y="500"/>
                  </a:lnTo>
                  <a:lnTo>
                    <a:pt x="381" y="488"/>
                  </a:lnTo>
                  <a:lnTo>
                    <a:pt x="391" y="475"/>
                  </a:lnTo>
                  <a:lnTo>
                    <a:pt x="391" y="475"/>
                  </a:lnTo>
                  <a:lnTo>
                    <a:pt x="391" y="475"/>
                  </a:lnTo>
                  <a:lnTo>
                    <a:pt x="391" y="475"/>
                  </a:lnTo>
                  <a:lnTo>
                    <a:pt x="473" y="475"/>
                  </a:lnTo>
                  <a:lnTo>
                    <a:pt x="473" y="47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6" name="Freeform 27"/>
            <p:cNvSpPr>
              <a:spLocks/>
            </p:cNvSpPr>
            <p:nvPr userDrawn="1"/>
          </p:nvSpPr>
          <p:spPr bwMode="auto">
            <a:xfrm>
              <a:off x="1658938" y="1789113"/>
              <a:ext cx="107950" cy="187325"/>
            </a:xfrm>
            <a:custGeom>
              <a:avLst/>
              <a:gdLst>
                <a:gd name="T0" fmla="*/ 68 w 68"/>
                <a:gd name="T1" fmla="*/ 1 h 118"/>
                <a:gd name="T2" fmla="*/ 68 w 68"/>
                <a:gd name="T3" fmla="*/ 1 h 118"/>
                <a:gd name="T4" fmla="*/ 66 w 68"/>
                <a:gd name="T5" fmla="*/ 2 h 118"/>
                <a:gd name="T6" fmla="*/ 65 w 68"/>
                <a:gd name="T7" fmla="*/ 4 h 118"/>
                <a:gd name="T8" fmla="*/ 62 w 68"/>
                <a:gd name="T9" fmla="*/ 8 h 118"/>
                <a:gd name="T10" fmla="*/ 57 w 68"/>
                <a:gd name="T11" fmla="*/ 24 h 118"/>
                <a:gd name="T12" fmla="*/ 36 w 68"/>
                <a:gd name="T13" fmla="*/ 95 h 118"/>
                <a:gd name="T14" fmla="*/ 36 w 68"/>
                <a:gd name="T15" fmla="*/ 95 h 118"/>
                <a:gd name="T16" fmla="*/ 34 w 68"/>
                <a:gd name="T17" fmla="*/ 104 h 118"/>
                <a:gd name="T18" fmla="*/ 33 w 68"/>
                <a:gd name="T19" fmla="*/ 110 h 118"/>
                <a:gd name="T20" fmla="*/ 34 w 68"/>
                <a:gd name="T21" fmla="*/ 114 h 118"/>
                <a:gd name="T22" fmla="*/ 35 w 68"/>
                <a:gd name="T23" fmla="*/ 117 h 118"/>
                <a:gd name="T24" fmla="*/ 35 w 68"/>
                <a:gd name="T25" fmla="*/ 118 h 118"/>
                <a:gd name="T26" fmla="*/ 0 w 68"/>
                <a:gd name="T27" fmla="*/ 118 h 118"/>
                <a:gd name="T28" fmla="*/ 0 w 68"/>
                <a:gd name="T29" fmla="*/ 117 h 118"/>
                <a:gd name="T30" fmla="*/ 0 w 68"/>
                <a:gd name="T31" fmla="*/ 117 h 118"/>
                <a:gd name="T32" fmla="*/ 4 w 68"/>
                <a:gd name="T33" fmla="*/ 114 h 118"/>
                <a:gd name="T34" fmla="*/ 6 w 68"/>
                <a:gd name="T35" fmla="*/ 111 h 118"/>
                <a:gd name="T36" fmla="*/ 9 w 68"/>
                <a:gd name="T37" fmla="*/ 105 h 118"/>
                <a:gd name="T38" fmla="*/ 11 w 68"/>
                <a:gd name="T39" fmla="*/ 96 h 118"/>
                <a:gd name="T40" fmla="*/ 32 w 68"/>
                <a:gd name="T41" fmla="*/ 25 h 118"/>
                <a:gd name="T42" fmla="*/ 32 w 68"/>
                <a:gd name="T43" fmla="*/ 25 h 118"/>
                <a:gd name="T44" fmla="*/ 34 w 68"/>
                <a:gd name="T45" fmla="*/ 15 h 118"/>
                <a:gd name="T46" fmla="*/ 35 w 68"/>
                <a:gd name="T47" fmla="*/ 9 h 118"/>
                <a:gd name="T48" fmla="*/ 35 w 68"/>
                <a:gd name="T49" fmla="*/ 5 h 118"/>
                <a:gd name="T50" fmla="*/ 34 w 68"/>
                <a:gd name="T51" fmla="*/ 1 h 118"/>
                <a:gd name="T52" fmla="*/ 34 w 68"/>
                <a:gd name="T53" fmla="*/ 0 h 118"/>
                <a:gd name="T54" fmla="*/ 68 w 68"/>
                <a:gd name="T55" fmla="*/ 0 h 118"/>
                <a:gd name="T56" fmla="*/ 68 w 68"/>
                <a:gd name="T57" fmla="*/ 1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8" h="118">
                  <a:moveTo>
                    <a:pt x="68" y="1"/>
                  </a:moveTo>
                  <a:lnTo>
                    <a:pt x="68" y="1"/>
                  </a:lnTo>
                  <a:lnTo>
                    <a:pt x="66" y="2"/>
                  </a:lnTo>
                  <a:lnTo>
                    <a:pt x="65" y="4"/>
                  </a:lnTo>
                  <a:lnTo>
                    <a:pt x="62" y="8"/>
                  </a:lnTo>
                  <a:lnTo>
                    <a:pt x="57" y="24"/>
                  </a:lnTo>
                  <a:lnTo>
                    <a:pt x="36" y="95"/>
                  </a:lnTo>
                  <a:lnTo>
                    <a:pt x="36" y="95"/>
                  </a:lnTo>
                  <a:lnTo>
                    <a:pt x="34" y="104"/>
                  </a:lnTo>
                  <a:lnTo>
                    <a:pt x="33" y="110"/>
                  </a:lnTo>
                  <a:lnTo>
                    <a:pt x="34" y="114"/>
                  </a:lnTo>
                  <a:lnTo>
                    <a:pt x="35" y="117"/>
                  </a:lnTo>
                  <a:lnTo>
                    <a:pt x="35" y="118"/>
                  </a:lnTo>
                  <a:lnTo>
                    <a:pt x="0" y="118"/>
                  </a:lnTo>
                  <a:lnTo>
                    <a:pt x="0" y="117"/>
                  </a:lnTo>
                  <a:lnTo>
                    <a:pt x="0" y="117"/>
                  </a:lnTo>
                  <a:lnTo>
                    <a:pt x="4" y="114"/>
                  </a:lnTo>
                  <a:lnTo>
                    <a:pt x="6" y="111"/>
                  </a:lnTo>
                  <a:lnTo>
                    <a:pt x="9" y="105"/>
                  </a:lnTo>
                  <a:lnTo>
                    <a:pt x="11" y="96"/>
                  </a:lnTo>
                  <a:lnTo>
                    <a:pt x="32" y="25"/>
                  </a:lnTo>
                  <a:lnTo>
                    <a:pt x="32" y="25"/>
                  </a:lnTo>
                  <a:lnTo>
                    <a:pt x="34" y="15"/>
                  </a:lnTo>
                  <a:lnTo>
                    <a:pt x="35" y="9"/>
                  </a:lnTo>
                  <a:lnTo>
                    <a:pt x="35" y="5"/>
                  </a:lnTo>
                  <a:lnTo>
                    <a:pt x="34" y="1"/>
                  </a:lnTo>
                  <a:lnTo>
                    <a:pt x="34" y="0"/>
                  </a:lnTo>
                  <a:lnTo>
                    <a:pt x="68" y="0"/>
                  </a:lnTo>
                  <a:lnTo>
                    <a:pt x="68"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7" name="Freeform 28"/>
            <p:cNvSpPr>
              <a:spLocks/>
            </p:cNvSpPr>
            <p:nvPr userDrawn="1"/>
          </p:nvSpPr>
          <p:spPr bwMode="auto">
            <a:xfrm>
              <a:off x="1289051" y="1785938"/>
              <a:ext cx="138113" cy="193675"/>
            </a:xfrm>
            <a:custGeom>
              <a:avLst/>
              <a:gdLst>
                <a:gd name="T0" fmla="*/ 8 w 87"/>
                <a:gd name="T1" fmla="*/ 90 h 122"/>
                <a:gd name="T2" fmla="*/ 10 w 87"/>
                <a:gd name="T3" fmla="*/ 101 h 122"/>
                <a:gd name="T4" fmla="*/ 16 w 87"/>
                <a:gd name="T5" fmla="*/ 109 h 122"/>
                <a:gd name="T6" fmla="*/ 25 w 87"/>
                <a:gd name="T7" fmla="*/ 113 h 122"/>
                <a:gd name="T8" fmla="*/ 38 w 87"/>
                <a:gd name="T9" fmla="*/ 114 h 122"/>
                <a:gd name="T10" fmla="*/ 42 w 87"/>
                <a:gd name="T11" fmla="*/ 113 h 122"/>
                <a:gd name="T12" fmla="*/ 50 w 87"/>
                <a:gd name="T13" fmla="*/ 110 h 122"/>
                <a:gd name="T14" fmla="*/ 55 w 87"/>
                <a:gd name="T15" fmla="*/ 104 h 122"/>
                <a:gd name="T16" fmla="*/ 58 w 87"/>
                <a:gd name="T17" fmla="*/ 97 h 122"/>
                <a:gd name="T18" fmla="*/ 58 w 87"/>
                <a:gd name="T19" fmla="*/ 94 h 122"/>
                <a:gd name="T20" fmla="*/ 54 w 87"/>
                <a:gd name="T21" fmla="*/ 82 h 122"/>
                <a:gd name="T22" fmla="*/ 43 w 87"/>
                <a:gd name="T23" fmla="*/ 72 h 122"/>
                <a:gd name="T24" fmla="*/ 38 w 87"/>
                <a:gd name="T25" fmla="*/ 68 h 122"/>
                <a:gd name="T26" fmla="*/ 22 w 87"/>
                <a:gd name="T27" fmla="*/ 54 h 122"/>
                <a:gd name="T28" fmla="*/ 17 w 87"/>
                <a:gd name="T29" fmla="*/ 46 h 122"/>
                <a:gd name="T30" fmla="*/ 16 w 87"/>
                <a:gd name="T31" fmla="*/ 36 h 122"/>
                <a:gd name="T32" fmla="*/ 17 w 87"/>
                <a:gd name="T33" fmla="*/ 29 h 122"/>
                <a:gd name="T34" fmla="*/ 22 w 87"/>
                <a:gd name="T35" fmla="*/ 15 h 122"/>
                <a:gd name="T36" fmla="*/ 33 w 87"/>
                <a:gd name="T37" fmla="*/ 6 h 122"/>
                <a:gd name="T38" fmla="*/ 48 w 87"/>
                <a:gd name="T39" fmla="*/ 1 h 122"/>
                <a:gd name="T40" fmla="*/ 56 w 87"/>
                <a:gd name="T41" fmla="*/ 0 h 122"/>
                <a:gd name="T42" fmla="*/ 77 w 87"/>
                <a:gd name="T43" fmla="*/ 2 h 122"/>
                <a:gd name="T44" fmla="*/ 87 w 87"/>
                <a:gd name="T45" fmla="*/ 5 h 122"/>
                <a:gd name="T46" fmla="*/ 80 w 87"/>
                <a:gd name="T47" fmla="*/ 27 h 122"/>
                <a:gd name="T48" fmla="*/ 77 w 87"/>
                <a:gd name="T49" fmla="*/ 17 h 122"/>
                <a:gd name="T50" fmla="*/ 73 w 87"/>
                <a:gd name="T51" fmla="*/ 11 h 122"/>
                <a:gd name="T52" fmla="*/ 65 w 87"/>
                <a:gd name="T53" fmla="*/ 8 h 122"/>
                <a:gd name="T54" fmla="*/ 55 w 87"/>
                <a:gd name="T55" fmla="*/ 8 h 122"/>
                <a:gd name="T56" fmla="*/ 50 w 87"/>
                <a:gd name="T57" fmla="*/ 8 h 122"/>
                <a:gd name="T58" fmla="*/ 44 w 87"/>
                <a:gd name="T59" fmla="*/ 12 h 122"/>
                <a:gd name="T60" fmla="*/ 39 w 87"/>
                <a:gd name="T61" fmla="*/ 17 h 122"/>
                <a:gd name="T62" fmla="*/ 37 w 87"/>
                <a:gd name="T63" fmla="*/ 28 h 122"/>
                <a:gd name="T64" fmla="*/ 38 w 87"/>
                <a:gd name="T65" fmla="*/ 34 h 122"/>
                <a:gd name="T66" fmla="*/ 45 w 87"/>
                <a:gd name="T67" fmla="*/ 44 h 122"/>
                <a:gd name="T68" fmla="*/ 57 w 87"/>
                <a:gd name="T69" fmla="*/ 52 h 122"/>
                <a:gd name="T70" fmla="*/ 66 w 87"/>
                <a:gd name="T71" fmla="*/ 58 h 122"/>
                <a:gd name="T72" fmla="*/ 77 w 87"/>
                <a:gd name="T73" fmla="*/ 69 h 122"/>
                <a:gd name="T74" fmla="*/ 80 w 87"/>
                <a:gd name="T75" fmla="*/ 79 h 122"/>
                <a:gd name="T76" fmla="*/ 81 w 87"/>
                <a:gd name="T77" fmla="*/ 84 h 122"/>
                <a:gd name="T78" fmla="*/ 77 w 87"/>
                <a:gd name="T79" fmla="*/ 100 h 122"/>
                <a:gd name="T80" fmla="*/ 68 w 87"/>
                <a:gd name="T81" fmla="*/ 112 h 122"/>
                <a:gd name="T82" fmla="*/ 54 w 87"/>
                <a:gd name="T83" fmla="*/ 120 h 122"/>
                <a:gd name="T84" fmla="*/ 35 w 87"/>
                <a:gd name="T85" fmla="*/ 122 h 122"/>
                <a:gd name="T86" fmla="*/ 24 w 87"/>
                <a:gd name="T87" fmla="*/ 121 h 122"/>
                <a:gd name="T88" fmla="*/ 6 w 87"/>
                <a:gd name="T89" fmla="*/ 116 h 122"/>
                <a:gd name="T90" fmla="*/ 0 w 87"/>
                <a:gd name="T91" fmla="*/ 112 h 122"/>
                <a:gd name="T92" fmla="*/ 8 w 87"/>
                <a:gd name="T93" fmla="*/ 9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7" h="122">
                  <a:moveTo>
                    <a:pt x="8" y="90"/>
                  </a:moveTo>
                  <a:lnTo>
                    <a:pt x="8" y="90"/>
                  </a:lnTo>
                  <a:lnTo>
                    <a:pt x="9" y="96"/>
                  </a:lnTo>
                  <a:lnTo>
                    <a:pt x="10" y="101"/>
                  </a:lnTo>
                  <a:lnTo>
                    <a:pt x="13" y="106"/>
                  </a:lnTo>
                  <a:lnTo>
                    <a:pt x="16" y="109"/>
                  </a:lnTo>
                  <a:lnTo>
                    <a:pt x="20" y="112"/>
                  </a:lnTo>
                  <a:lnTo>
                    <a:pt x="25" y="113"/>
                  </a:lnTo>
                  <a:lnTo>
                    <a:pt x="31" y="114"/>
                  </a:lnTo>
                  <a:lnTo>
                    <a:pt x="38" y="114"/>
                  </a:lnTo>
                  <a:lnTo>
                    <a:pt x="38" y="114"/>
                  </a:lnTo>
                  <a:lnTo>
                    <a:pt x="42" y="113"/>
                  </a:lnTo>
                  <a:lnTo>
                    <a:pt x="46" y="112"/>
                  </a:lnTo>
                  <a:lnTo>
                    <a:pt x="50" y="110"/>
                  </a:lnTo>
                  <a:lnTo>
                    <a:pt x="53" y="107"/>
                  </a:lnTo>
                  <a:lnTo>
                    <a:pt x="55" y="104"/>
                  </a:lnTo>
                  <a:lnTo>
                    <a:pt x="57" y="101"/>
                  </a:lnTo>
                  <a:lnTo>
                    <a:pt x="58" y="97"/>
                  </a:lnTo>
                  <a:lnTo>
                    <a:pt x="58" y="94"/>
                  </a:lnTo>
                  <a:lnTo>
                    <a:pt x="58" y="94"/>
                  </a:lnTo>
                  <a:lnTo>
                    <a:pt x="57" y="88"/>
                  </a:lnTo>
                  <a:lnTo>
                    <a:pt x="54" y="82"/>
                  </a:lnTo>
                  <a:lnTo>
                    <a:pt x="50" y="77"/>
                  </a:lnTo>
                  <a:lnTo>
                    <a:pt x="43" y="72"/>
                  </a:lnTo>
                  <a:lnTo>
                    <a:pt x="38" y="68"/>
                  </a:lnTo>
                  <a:lnTo>
                    <a:pt x="38" y="68"/>
                  </a:lnTo>
                  <a:lnTo>
                    <a:pt x="29" y="62"/>
                  </a:lnTo>
                  <a:lnTo>
                    <a:pt x="22" y="54"/>
                  </a:lnTo>
                  <a:lnTo>
                    <a:pt x="20" y="51"/>
                  </a:lnTo>
                  <a:lnTo>
                    <a:pt x="17" y="46"/>
                  </a:lnTo>
                  <a:lnTo>
                    <a:pt x="16" y="41"/>
                  </a:lnTo>
                  <a:lnTo>
                    <a:pt x="16" y="36"/>
                  </a:lnTo>
                  <a:lnTo>
                    <a:pt x="16" y="36"/>
                  </a:lnTo>
                  <a:lnTo>
                    <a:pt x="17" y="29"/>
                  </a:lnTo>
                  <a:lnTo>
                    <a:pt x="19" y="22"/>
                  </a:lnTo>
                  <a:lnTo>
                    <a:pt x="22" y="15"/>
                  </a:lnTo>
                  <a:lnTo>
                    <a:pt x="27" y="10"/>
                  </a:lnTo>
                  <a:lnTo>
                    <a:pt x="33" y="6"/>
                  </a:lnTo>
                  <a:lnTo>
                    <a:pt x="40" y="3"/>
                  </a:lnTo>
                  <a:lnTo>
                    <a:pt x="48" y="1"/>
                  </a:lnTo>
                  <a:lnTo>
                    <a:pt x="56" y="0"/>
                  </a:lnTo>
                  <a:lnTo>
                    <a:pt x="56" y="0"/>
                  </a:lnTo>
                  <a:lnTo>
                    <a:pt x="67" y="0"/>
                  </a:lnTo>
                  <a:lnTo>
                    <a:pt x="77" y="2"/>
                  </a:lnTo>
                  <a:lnTo>
                    <a:pt x="77" y="2"/>
                  </a:lnTo>
                  <a:lnTo>
                    <a:pt x="87" y="5"/>
                  </a:lnTo>
                  <a:lnTo>
                    <a:pt x="82" y="27"/>
                  </a:lnTo>
                  <a:lnTo>
                    <a:pt x="80" y="27"/>
                  </a:lnTo>
                  <a:lnTo>
                    <a:pt x="80" y="27"/>
                  </a:lnTo>
                  <a:lnTo>
                    <a:pt x="77" y="17"/>
                  </a:lnTo>
                  <a:lnTo>
                    <a:pt x="75" y="14"/>
                  </a:lnTo>
                  <a:lnTo>
                    <a:pt x="73" y="11"/>
                  </a:lnTo>
                  <a:lnTo>
                    <a:pt x="70" y="9"/>
                  </a:lnTo>
                  <a:lnTo>
                    <a:pt x="65" y="8"/>
                  </a:lnTo>
                  <a:lnTo>
                    <a:pt x="61" y="7"/>
                  </a:lnTo>
                  <a:lnTo>
                    <a:pt x="55" y="8"/>
                  </a:lnTo>
                  <a:lnTo>
                    <a:pt x="55" y="8"/>
                  </a:lnTo>
                  <a:lnTo>
                    <a:pt x="50" y="8"/>
                  </a:lnTo>
                  <a:lnTo>
                    <a:pt x="47" y="10"/>
                  </a:lnTo>
                  <a:lnTo>
                    <a:pt x="44" y="12"/>
                  </a:lnTo>
                  <a:lnTo>
                    <a:pt x="41" y="14"/>
                  </a:lnTo>
                  <a:lnTo>
                    <a:pt x="39" y="17"/>
                  </a:lnTo>
                  <a:lnTo>
                    <a:pt x="38" y="21"/>
                  </a:lnTo>
                  <a:lnTo>
                    <a:pt x="37" y="28"/>
                  </a:lnTo>
                  <a:lnTo>
                    <a:pt x="37" y="28"/>
                  </a:lnTo>
                  <a:lnTo>
                    <a:pt x="38" y="34"/>
                  </a:lnTo>
                  <a:lnTo>
                    <a:pt x="40" y="39"/>
                  </a:lnTo>
                  <a:lnTo>
                    <a:pt x="45" y="44"/>
                  </a:lnTo>
                  <a:lnTo>
                    <a:pt x="52" y="48"/>
                  </a:lnTo>
                  <a:lnTo>
                    <a:pt x="57" y="52"/>
                  </a:lnTo>
                  <a:lnTo>
                    <a:pt x="57" y="52"/>
                  </a:lnTo>
                  <a:lnTo>
                    <a:pt x="66" y="58"/>
                  </a:lnTo>
                  <a:lnTo>
                    <a:pt x="74" y="65"/>
                  </a:lnTo>
                  <a:lnTo>
                    <a:pt x="77" y="69"/>
                  </a:lnTo>
                  <a:lnTo>
                    <a:pt x="79" y="74"/>
                  </a:lnTo>
                  <a:lnTo>
                    <a:pt x="80" y="79"/>
                  </a:lnTo>
                  <a:lnTo>
                    <a:pt x="81" y="84"/>
                  </a:lnTo>
                  <a:lnTo>
                    <a:pt x="81" y="84"/>
                  </a:lnTo>
                  <a:lnTo>
                    <a:pt x="80" y="93"/>
                  </a:lnTo>
                  <a:lnTo>
                    <a:pt x="77" y="100"/>
                  </a:lnTo>
                  <a:lnTo>
                    <a:pt x="73" y="107"/>
                  </a:lnTo>
                  <a:lnTo>
                    <a:pt x="68" y="112"/>
                  </a:lnTo>
                  <a:lnTo>
                    <a:pt x="62" y="116"/>
                  </a:lnTo>
                  <a:lnTo>
                    <a:pt x="54" y="120"/>
                  </a:lnTo>
                  <a:lnTo>
                    <a:pt x="45" y="122"/>
                  </a:lnTo>
                  <a:lnTo>
                    <a:pt x="35" y="122"/>
                  </a:lnTo>
                  <a:lnTo>
                    <a:pt x="35" y="122"/>
                  </a:lnTo>
                  <a:lnTo>
                    <a:pt x="24" y="121"/>
                  </a:lnTo>
                  <a:lnTo>
                    <a:pt x="14" y="119"/>
                  </a:lnTo>
                  <a:lnTo>
                    <a:pt x="6" y="116"/>
                  </a:lnTo>
                  <a:lnTo>
                    <a:pt x="0" y="112"/>
                  </a:lnTo>
                  <a:lnTo>
                    <a:pt x="0" y="112"/>
                  </a:lnTo>
                  <a:lnTo>
                    <a:pt x="6" y="90"/>
                  </a:lnTo>
                  <a:lnTo>
                    <a:pt x="8" y="9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8" name="Freeform 29"/>
            <p:cNvSpPr>
              <a:spLocks/>
            </p:cNvSpPr>
            <p:nvPr userDrawn="1"/>
          </p:nvSpPr>
          <p:spPr bwMode="auto">
            <a:xfrm>
              <a:off x="1760538" y="1789113"/>
              <a:ext cx="166688" cy="187325"/>
            </a:xfrm>
            <a:custGeom>
              <a:avLst/>
              <a:gdLst>
                <a:gd name="T0" fmla="*/ 105 w 105"/>
                <a:gd name="T1" fmla="*/ 0 h 118"/>
                <a:gd name="T2" fmla="*/ 105 w 105"/>
                <a:gd name="T3" fmla="*/ 0 h 118"/>
                <a:gd name="T4" fmla="*/ 98 w 105"/>
                <a:gd name="T5" fmla="*/ 22 h 118"/>
                <a:gd name="T6" fmla="*/ 97 w 105"/>
                <a:gd name="T7" fmla="*/ 22 h 118"/>
                <a:gd name="T8" fmla="*/ 97 w 105"/>
                <a:gd name="T9" fmla="*/ 22 h 118"/>
                <a:gd name="T10" fmla="*/ 95 w 105"/>
                <a:gd name="T11" fmla="*/ 16 h 118"/>
                <a:gd name="T12" fmla="*/ 92 w 105"/>
                <a:gd name="T13" fmla="*/ 13 h 118"/>
                <a:gd name="T14" fmla="*/ 88 w 105"/>
                <a:gd name="T15" fmla="*/ 10 h 118"/>
                <a:gd name="T16" fmla="*/ 84 w 105"/>
                <a:gd name="T17" fmla="*/ 9 h 118"/>
                <a:gd name="T18" fmla="*/ 76 w 105"/>
                <a:gd name="T19" fmla="*/ 8 h 118"/>
                <a:gd name="T20" fmla="*/ 69 w 105"/>
                <a:gd name="T21" fmla="*/ 8 h 118"/>
                <a:gd name="T22" fmla="*/ 68 w 105"/>
                <a:gd name="T23" fmla="*/ 8 h 118"/>
                <a:gd name="T24" fmla="*/ 68 w 105"/>
                <a:gd name="T25" fmla="*/ 8 h 118"/>
                <a:gd name="T26" fmla="*/ 64 w 105"/>
                <a:gd name="T27" fmla="*/ 9 h 118"/>
                <a:gd name="T28" fmla="*/ 61 w 105"/>
                <a:gd name="T29" fmla="*/ 10 h 118"/>
                <a:gd name="T30" fmla="*/ 59 w 105"/>
                <a:gd name="T31" fmla="*/ 12 h 118"/>
                <a:gd name="T32" fmla="*/ 58 w 105"/>
                <a:gd name="T33" fmla="*/ 16 h 118"/>
                <a:gd name="T34" fmla="*/ 48 w 105"/>
                <a:gd name="T35" fmla="*/ 55 h 118"/>
                <a:gd name="T36" fmla="*/ 51 w 105"/>
                <a:gd name="T37" fmla="*/ 55 h 118"/>
                <a:gd name="T38" fmla="*/ 51 w 105"/>
                <a:gd name="T39" fmla="*/ 55 h 118"/>
                <a:gd name="T40" fmla="*/ 62 w 105"/>
                <a:gd name="T41" fmla="*/ 55 h 118"/>
                <a:gd name="T42" fmla="*/ 71 w 105"/>
                <a:gd name="T43" fmla="*/ 55 h 118"/>
                <a:gd name="T44" fmla="*/ 78 w 105"/>
                <a:gd name="T45" fmla="*/ 53 h 118"/>
                <a:gd name="T46" fmla="*/ 81 w 105"/>
                <a:gd name="T47" fmla="*/ 52 h 118"/>
                <a:gd name="T48" fmla="*/ 83 w 105"/>
                <a:gd name="T49" fmla="*/ 50 h 118"/>
                <a:gd name="T50" fmla="*/ 84 w 105"/>
                <a:gd name="T51" fmla="*/ 50 h 118"/>
                <a:gd name="T52" fmla="*/ 78 w 105"/>
                <a:gd name="T53" fmla="*/ 71 h 118"/>
                <a:gd name="T54" fmla="*/ 77 w 105"/>
                <a:gd name="T55" fmla="*/ 71 h 118"/>
                <a:gd name="T56" fmla="*/ 77 w 105"/>
                <a:gd name="T57" fmla="*/ 71 h 118"/>
                <a:gd name="T58" fmla="*/ 75 w 105"/>
                <a:gd name="T59" fmla="*/ 68 h 118"/>
                <a:gd name="T60" fmla="*/ 73 w 105"/>
                <a:gd name="T61" fmla="*/ 66 h 118"/>
                <a:gd name="T62" fmla="*/ 70 w 105"/>
                <a:gd name="T63" fmla="*/ 65 h 118"/>
                <a:gd name="T64" fmla="*/ 67 w 105"/>
                <a:gd name="T65" fmla="*/ 64 h 118"/>
                <a:gd name="T66" fmla="*/ 58 w 105"/>
                <a:gd name="T67" fmla="*/ 63 h 118"/>
                <a:gd name="T68" fmla="*/ 48 w 105"/>
                <a:gd name="T69" fmla="*/ 63 h 118"/>
                <a:gd name="T70" fmla="*/ 45 w 105"/>
                <a:gd name="T71" fmla="*/ 63 h 118"/>
                <a:gd name="T72" fmla="*/ 36 w 105"/>
                <a:gd name="T73" fmla="*/ 95 h 118"/>
                <a:gd name="T74" fmla="*/ 36 w 105"/>
                <a:gd name="T75" fmla="*/ 95 h 118"/>
                <a:gd name="T76" fmla="*/ 34 w 105"/>
                <a:gd name="T77" fmla="*/ 103 h 118"/>
                <a:gd name="T78" fmla="*/ 32 w 105"/>
                <a:gd name="T79" fmla="*/ 109 h 118"/>
                <a:gd name="T80" fmla="*/ 33 w 105"/>
                <a:gd name="T81" fmla="*/ 114 h 118"/>
                <a:gd name="T82" fmla="*/ 34 w 105"/>
                <a:gd name="T83" fmla="*/ 117 h 118"/>
                <a:gd name="T84" fmla="*/ 34 w 105"/>
                <a:gd name="T85" fmla="*/ 118 h 118"/>
                <a:gd name="T86" fmla="*/ 0 w 105"/>
                <a:gd name="T87" fmla="*/ 118 h 118"/>
                <a:gd name="T88" fmla="*/ 0 w 105"/>
                <a:gd name="T89" fmla="*/ 117 h 118"/>
                <a:gd name="T90" fmla="*/ 0 w 105"/>
                <a:gd name="T91" fmla="*/ 117 h 118"/>
                <a:gd name="T92" fmla="*/ 3 w 105"/>
                <a:gd name="T93" fmla="*/ 114 h 118"/>
                <a:gd name="T94" fmla="*/ 6 w 105"/>
                <a:gd name="T95" fmla="*/ 110 h 118"/>
                <a:gd name="T96" fmla="*/ 8 w 105"/>
                <a:gd name="T97" fmla="*/ 104 h 118"/>
                <a:gd name="T98" fmla="*/ 11 w 105"/>
                <a:gd name="T99" fmla="*/ 96 h 118"/>
                <a:gd name="T100" fmla="*/ 32 w 105"/>
                <a:gd name="T101" fmla="*/ 24 h 118"/>
                <a:gd name="T102" fmla="*/ 32 w 105"/>
                <a:gd name="T103" fmla="*/ 24 h 118"/>
                <a:gd name="T104" fmla="*/ 34 w 105"/>
                <a:gd name="T105" fmla="*/ 15 h 118"/>
                <a:gd name="T106" fmla="*/ 35 w 105"/>
                <a:gd name="T107" fmla="*/ 9 h 118"/>
                <a:gd name="T108" fmla="*/ 35 w 105"/>
                <a:gd name="T109" fmla="*/ 5 h 118"/>
                <a:gd name="T110" fmla="*/ 33 w 105"/>
                <a:gd name="T111" fmla="*/ 1 h 118"/>
                <a:gd name="T112" fmla="*/ 33 w 105"/>
                <a:gd name="T113" fmla="*/ 0 h 118"/>
                <a:gd name="T114" fmla="*/ 105 w 105"/>
                <a:gd name="T115" fmla="*/ 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5" h="118">
                  <a:moveTo>
                    <a:pt x="105" y="0"/>
                  </a:moveTo>
                  <a:lnTo>
                    <a:pt x="105" y="0"/>
                  </a:lnTo>
                  <a:lnTo>
                    <a:pt x="98" y="22"/>
                  </a:lnTo>
                  <a:lnTo>
                    <a:pt x="97" y="22"/>
                  </a:lnTo>
                  <a:lnTo>
                    <a:pt x="97" y="22"/>
                  </a:lnTo>
                  <a:lnTo>
                    <a:pt x="95" y="16"/>
                  </a:lnTo>
                  <a:lnTo>
                    <a:pt x="92" y="13"/>
                  </a:lnTo>
                  <a:lnTo>
                    <a:pt x="88" y="10"/>
                  </a:lnTo>
                  <a:lnTo>
                    <a:pt x="84" y="9"/>
                  </a:lnTo>
                  <a:lnTo>
                    <a:pt x="76" y="8"/>
                  </a:lnTo>
                  <a:lnTo>
                    <a:pt x="69" y="8"/>
                  </a:lnTo>
                  <a:lnTo>
                    <a:pt x="68" y="8"/>
                  </a:lnTo>
                  <a:lnTo>
                    <a:pt x="68" y="8"/>
                  </a:lnTo>
                  <a:lnTo>
                    <a:pt x="64" y="9"/>
                  </a:lnTo>
                  <a:lnTo>
                    <a:pt x="61" y="10"/>
                  </a:lnTo>
                  <a:lnTo>
                    <a:pt x="59" y="12"/>
                  </a:lnTo>
                  <a:lnTo>
                    <a:pt x="58" y="16"/>
                  </a:lnTo>
                  <a:lnTo>
                    <a:pt x="48" y="55"/>
                  </a:lnTo>
                  <a:lnTo>
                    <a:pt x="51" y="55"/>
                  </a:lnTo>
                  <a:lnTo>
                    <a:pt x="51" y="55"/>
                  </a:lnTo>
                  <a:lnTo>
                    <a:pt x="62" y="55"/>
                  </a:lnTo>
                  <a:lnTo>
                    <a:pt x="71" y="55"/>
                  </a:lnTo>
                  <a:lnTo>
                    <a:pt x="78" y="53"/>
                  </a:lnTo>
                  <a:lnTo>
                    <a:pt x="81" y="52"/>
                  </a:lnTo>
                  <a:lnTo>
                    <a:pt x="83" y="50"/>
                  </a:lnTo>
                  <a:lnTo>
                    <a:pt x="84" y="50"/>
                  </a:lnTo>
                  <a:lnTo>
                    <a:pt x="78" y="71"/>
                  </a:lnTo>
                  <a:lnTo>
                    <a:pt x="77" y="71"/>
                  </a:lnTo>
                  <a:lnTo>
                    <a:pt x="77" y="71"/>
                  </a:lnTo>
                  <a:lnTo>
                    <a:pt x="75" y="68"/>
                  </a:lnTo>
                  <a:lnTo>
                    <a:pt x="73" y="66"/>
                  </a:lnTo>
                  <a:lnTo>
                    <a:pt x="70" y="65"/>
                  </a:lnTo>
                  <a:lnTo>
                    <a:pt x="67" y="64"/>
                  </a:lnTo>
                  <a:lnTo>
                    <a:pt x="58" y="63"/>
                  </a:lnTo>
                  <a:lnTo>
                    <a:pt x="48" y="63"/>
                  </a:lnTo>
                  <a:lnTo>
                    <a:pt x="45" y="63"/>
                  </a:lnTo>
                  <a:lnTo>
                    <a:pt x="36" y="95"/>
                  </a:lnTo>
                  <a:lnTo>
                    <a:pt x="36" y="95"/>
                  </a:lnTo>
                  <a:lnTo>
                    <a:pt x="34" y="103"/>
                  </a:lnTo>
                  <a:lnTo>
                    <a:pt x="32" y="109"/>
                  </a:lnTo>
                  <a:lnTo>
                    <a:pt x="33" y="114"/>
                  </a:lnTo>
                  <a:lnTo>
                    <a:pt x="34" y="117"/>
                  </a:lnTo>
                  <a:lnTo>
                    <a:pt x="34" y="118"/>
                  </a:lnTo>
                  <a:lnTo>
                    <a:pt x="0" y="118"/>
                  </a:lnTo>
                  <a:lnTo>
                    <a:pt x="0" y="117"/>
                  </a:lnTo>
                  <a:lnTo>
                    <a:pt x="0" y="117"/>
                  </a:lnTo>
                  <a:lnTo>
                    <a:pt x="3" y="114"/>
                  </a:lnTo>
                  <a:lnTo>
                    <a:pt x="6" y="110"/>
                  </a:lnTo>
                  <a:lnTo>
                    <a:pt x="8" y="104"/>
                  </a:lnTo>
                  <a:lnTo>
                    <a:pt x="11" y="96"/>
                  </a:lnTo>
                  <a:lnTo>
                    <a:pt x="32" y="24"/>
                  </a:lnTo>
                  <a:lnTo>
                    <a:pt x="32" y="24"/>
                  </a:lnTo>
                  <a:lnTo>
                    <a:pt x="34" y="15"/>
                  </a:lnTo>
                  <a:lnTo>
                    <a:pt x="35" y="9"/>
                  </a:lnTo>
                  <a:lnTo>
                    <a:pt x="35" y="5"/>
                  </a:lnTo>
                  <a:lnTo>
                    <a:pt x="33" y="1"/>
                  </a:lnTo>
                  <a:lnTo>
                    <a:pt x="33" y="0"/>
                  </a:lnTo>
                  <a:lnTo>
                    <a:pt x="10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9" name="Freeform 30"/>
            <p:cNvSpPr>
              <a:spLocks/>
            </p:cNvSpPr>
            <p:nvPr userDrawn="1"/>
          </p:nvSpPr>
          <p:spPr bwMode="auto">
            <a:xfrm>
              <a:off x="1925638" y="1789113"/>
              <a:ext cx="150813" cy="187325"/>
            </a:xfrm>
            <a:custGeom>
              <a:avLst/>
              <a:gdLst>
                <a:gd name="T0" fmla="*/ 95 w 95"/>
                <a:gd name="T1" fmla="*/ 0 h 118"/>
                <a:gd name="T2" fmla="*/ 95 w 95"/>
                <a:gd name="T3" fmla="*/ 0 h 118"/>
                <a:gd name="T4" fmla="*/ 89 w 95"/>
                <a:gd name="T5" fmla="*/ 22 h 118"/>
                <a:gd name="T6" fmla="*/ 87 w 95"/>
                <a:gd name="T7" fmla="*/ 22 h 118"/>
                <a:gd name="T8" fmla="*/ 87 w 95"/>
                <a:gd name="T9" fmla="*/ 22 h 118"/>
                <a:gd name="T10" fmla="*/ 85 w 95"/>
                <a:gd name="T11" fmla="*/ 16 h 118"/>
                <a:gd name="T12" fmla="*/ 82 w 95"/>
                <a:gd name="T13" fmla="*/ 13 h 118"/>
                <a:gd name="T14" fmla="*/ 78 w 95"/>
                <a:gd name="T15" fmla="*/ 11 h 118"/>
                <a:gd name="T16" fmla="*/ 75 w 95"/>
                <a:gd name="T17" fmla="*/ 9 h 118"/>
                <a:gd name="T18" fmla="*/ 67 w 95"/>
                <a:gd name="T19" fmla="*/ 8 h 118"/>
                <a:gd name="T20" fmla="*/ 61 w 95"/>
                <a:gd name="T21" fmla="*/ 8 h 118"/>
                <a:gd name="T22" fmla="*/ 60 w 95"/>
                <a:gd name="T23" fmla="*/ 8 h 118"/>
                <a:gd name="T24" fmla="*/ 35 w 95"/>
                <a:gd name="T25" fmla="*/ 95 h 118"/>
                <a:gd name="T26" fmla="*/ 35 w 95"/>
                <a:gd name="T27" fmla="*/ 95 h 118"/>
                <a:gd name="T28" fmla="*/ 32 w 95"/>
                <a:gd name="T29" fmla="*/ 110 h 118"/>
                <a:gd name="T30" fmla="*/ 32 w 95"/>
                <a:gd name="T31" fmla="*/ 114 h 118"/>
                <a:gd name="T32" fmla="*/ 34 w 95"/>
                <a:gd name="T33" fmla="*/ 117 h 118"/>
                <a:gd name="T34" fmla="*/ 34 w 95"/>
                <a:gd name="T35" fmla="*/ 118 h 118"/>
                <a:gd name="T36" fmla="*/ 0 w 95"/>
                <a:gd name="T37" fmla="*/ 118 h 118"/>
                <a:gd name="T38" fmla="*/ 0 w 95"/>
                <a:gd name="T39" fmla="*/ 117 h 118"/>
                <a:gd name="T40" fmla="*/ 0 w 95"/>
                <a:gd name="T41" fmla="*/ 117 h 118"/>
                <a:gd name="T42" fmla="*/ 4 w 95"/>
                <a:gd name="T43" fmla="*/ 114 h 118"/>
                <a:gd name="T44" fmla="*/ 6 w 95"/>
                <a:gd name="T45" fmla="*/ 110 h 118"/>
                <a:gd name="T46" fmla="*/ 8 w 95"/>
                <a:gd name="T47" fmla="*/ 104 h 118"/>
                <a:gd name="T48" fmla="*/ 11 w 95"/>
                <a:gd name="T49" fmla="*/ 95 h 118"/>
                <a:gd name="T50" fmla="*/ 36 w 95"/>
                <a:gd name="T51" fmla="*/ 8 h 118"/>
                <a:gd name="T52" fmla="*/ 33 w 95"/>
                <a:gd name="T53" fmla="*/ 8 h 118"/>
                <a:gd name="T54" fmla="*/ 33 w 95"/>
                <a:gd name="T55" fmla="*/ 8 h 118"/>
                <a:gd name="T56" fmla="*/ 26 w 95"/>
                <a:gd name="T57" fmla="*/ 8 h 118"/>
                <a:gd name="T58" fmla="*/ 19 w 95"/>
                <a:gd name="T59" fmla="*/ 9 h 118"/>
                <a:gd name="T60" fmla="*/ 15 w 95"/>
                <a:gd name="T61" fmla="*/ 11 h 118"/>
                <a:gd name="T62" fmla="*/ 11 w 95"/>
                <a:gd name="T63" fmla="*/ 13 h 118"/>
                <a:gd name="T64" fmla="*/ 7 w 95"/>
                <a:gd name="T65" fmla="*/ 16 h 118"/>
                <a:gd name="T66" fmla="*/ 3 w 95"/>
                <a:gd name="T67" fmla="*/ 22 h 118"/>
                <a:gd name="T68" fmla="*/ 1 w 95"/>
                <a:gd name="T69" fmla="*/ 22 h 118"/>
                <a:gd name="T70" fmla="*/ 1 w 95"/>
                <a:gd name="T71" fmla="*/ 22 h 118"/>
                <a:gd name="T72" fmla="*/ 8 w 95"/>
                <a:gd name="T73" fmla="*/ 0 h 118"/>
                <a:gd name="T74" fmla="*/ 95 w 95"/>
                <a:gd name="T75" fmla="*/ 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5" h="118">
                  <a:moveTo>
                    <a:pt x="95" y="0"/>
                  </a:moveTo>
                  <a:lnTo>
                    <a:pt x="95" y="0"/>
                  </a:lnTo>
                  <a:lnTo>
                    <a:pt x="89" y="22"/>
                  </a:lnTo>
                  <a:lnTo>
                    <a:pt x="87" y="22"/>
                  </a:lnTo>
                  <a:lnTo>
                    <a:pt x="87" y="22"/>
                  </a:lnTo>
                  <a:lnTo>
                    <a:pt x="85" y="16"/>
                  </a:lnTo>
                  <a:lnTo>
                    <a:pt x="82" y="13"/>
                  </a:lnTo>
                  <a:lnTo>
                    <a:pt x="78" y="11"/>
                  </a:lnTo>
                  <a:lnTo>
                    <a:pt x="75" y="9"/>
                  </a:lnTo>
                  <a:lnTo>
                    <a:pt x="67" y="8"/>
                  </a:lnTo>
                  <a:lnTo>
                    <a:pt x="61" y="8"/>
                  </a:lnTo>
                  <a:lnTo>
                    <a:pt x="60" y="8"/>
                  </a:lnTo>
                  <a:lnTo>
                    <a:pt x="35" y="95"/>
                  </a:lnTo>
                  <a:lnTo>
                    <a:pt x="35" y="95"/>
                  </a:lnTo>
                  <a:lnTo>
                    <a:pt x="32" y="110"/>
                  </a:lnTo>
                  <a:lnTo>
                    <a:pt x="32" y="114"/>
                  </a:lnTo>
                  <a:lnTo>
                    <a:pt x="34" y="117"/>
                  </a:lnTo>
                  <a:lnTo>
                    <a:pt x="34" y="118"/>
                  </a:lnTo>
                  <a:lnTo>
                    <a:pt x="0" y="118"/>
                  </a:lnTo>
                  <a:lnTo>
                    <a:pt x="0" y="117"/>
                  </a:lnTo>
                  <a:lnTo>
                    <a:pt x="0" y="117"/>
                  </a:lnTo>
                  <a:lnTo>
                    <a:pt x="4" y="114"/>
                  </a:lnTo>
                  <a:lnTo>
                    <a:pt x="6" y="110"/>
                  </a:lnTo>
                  <a:lnTo>
                    <a:pt x="8" y="104"/>
                  </a:lnTo>
                  <a:lnTo>
                    <a:pt x="11" y="95"/>
                  </a:lnTo>
                  <a:lnTo>
                    <a:pt x="36" y="8"/>
                  </a:lnTo>
                  <a:lnTo>
                    <a:pt x="33" y="8"/>
                  </a:lnTo>
                  <a:lnTo>
                    <a:pt x="33" y="8"/>
                  </a:lnTo>
                  <a:lnTo>
                    <a:pt x="26" y="8"/>
                  </a:lnTo>
                  <a:lnTo>
                    <a:pt x="19" y="9"/>
                  </a:lnTo>
                  <a:lnTo>
                    <a:pt x="15" y="11"/>
                  </a:lnTo>
                  <a:lnTo>
                    <a:pt x="11" y="13"/>
                  </a:lnTo>
                  <a:lnTo>
                    <a:pt x="7" y="16"/>
                  </a:lnTo>
                  <a:lnTo>
                    <a:pt x="3" y="22"/>
                  </a:lnTo>
                  <a:lnTo>
                    <a:pt x="1" y="22"/>
                  </a:lnTo>
                  <a:lnTo>
                    <a:pt x="1" y="22"/>
                  </a:lnTo>
                  <a:lnTo>
                    <a:pt x="8" y="0"/>
                  </a:lnTo>
                  <a:lnTo>
                    <a:pt x="9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20" name="Freeform 31"/>
            <p:cNvSpPr>
              <a:spLocks/>
            </p:cNvSpPr>
            <p:nvPr userDrawn="1"/>
          </p:nvSpPr>
          <p:spPr bwMode="auto">
            <a:xfrm>
              <a:off x="1447801" y="1789113"/>
              <a:ext cx="238125" cy="187325"/>
            </a:xfrm>
            <a:custGeom>
              <a:avLst/>
              <a:gdLst>
                <a:gd name="T0" fmla="*/ 150 w 150"/>
                <a:gd name="T1" fmla="*/ 1 h 118"/>
                <a:gd name="T2" fmla="*/ 150 w 150"/>
                <a:gd name="T3" fmla="*/ 1 h 118"/>
                <a:gd name="T4" fmla="*/ 147 w 150"/>
                <a:gd name="T5" fmla="*/ 5 h 118"/>
                <a:gd name="T6" fmla="*/ 144 w 150"/>
                <a:gd name="T7" fmla="*/ 9 h 118"/>
                <a:gd name="T8" fmla="*/ 136 w 150"/>
                <a:gd name="T9" fmla="*/ 23 h 118"/>
                <a:gd name="T10" fmla="*/ 136 w 150"/>
                <a:gd name="T11" fmla="*/ 23 h 118"/>
                <a:gd name="T12" fmla="*/ 108 w 150"/>
                <a:gd name="T13" fmla="*/ 76 h 118"/>
                <a:gd name="T14" fmla="*/ 87 w 150"/>
                <a:gd name="T15" fmla="*/ 118 h 118"/>
                <a:gd name="T16" fmla="*/ 74 w 150"/>
                <a:gd name="T17" fmla="*/ 118 h 118"/>
                <a:gd name="T18" fmla="*/ 67 w 150"/>
                <a:gd name="T19" fmla="*/ 44 h 118"/>
                <a:gd name="T20" fmla="*/ 66 w 150"/>
                <a:gd name="T21" fmla="*/ 44 h 118"/>
                <a:gd name="T22" fmla="*/ 26 w 150"/>
                <a:gd name="T23" fmla="*/ 118 h 118"/>
                <a:gd name="T24" fmla="*/ 15 w 150"/>
                <a:gd name="T25" fmla="*/ 118 h 118"/>
                <a:gd name="T26" fmla="*/ 5 w 150"/>
                <a:gd name="T27" fmla="*/ 24 h 118"/>
                <a:gd name="T28" fmla="*/ 5 w 150"/>
                <a:gd name="T29" fmla="*/ 24 h 118"/>
                <a:gd name="T30" fmla="*/ 4 w 150"/>
                <a:gd name="T31" fmla="*/ 9 h 118"/>
                <a:gd name="T32" fmla="*/ 2 w 150"/>
                <a:gd name="T33" fmla="*/ 5 h 118"/>
                <a:gd name="T34" fmla="*/ 0 w 150"/>
                <a:gd name="T35" fmla="*/ 1 h 118"/>
                <a:gd name="T36" fmla="*/ 0 w 150"/>
                <a:gd name="T37" fmla="*/ 0 h 118"/>
                <a:gd name="T38" fmla="*/ 33 w 150"/>
                <a:gd name="T39" fmla="*/ 0 h 118"/>
                <a:gd name="T40" fmla="*/ 33 w 150"/>
                <a:gd name="T41" fmla="*/ 1 h 118"/>
                <a:gd name="T42" fmla="*/ 33 w 150"/>
                <a:gd name="T43" fmla="*/ 1 h 118"/>
                <a:gd name="T44" fmla="*/ 31 w 150"/>
                <a:gd name="T45" fmla="*/ 5 h 118"/>
                <a:gd name="T46" fmla="*/ 29 w 150"/>
                <a:gd name="T47" fmla="*/ 9 h 118"/>
                <a:gd name="T48" fmla="*/ 29 w 150"/>
                <a:gd name="T49" fmla="*/ 14 h 118"/>
                <a:gd name="T50" fmla="*/ 29 w 150"/>
                <a:gd name="T51" fmla="*/ 23 h 118"/>
                <a:gd name="T52" fmla="*/ 35 w 150"/>
                <a:gd name="T53" fmla="*/ 79 h 118"/>
                <a:gd name="T54" fmla="*/ 35 w 150"/>
                <a:gd name="T55" fmla="*/ 79 h 118"/>
                <a:gd name="T56" fmla="*/ 77 w 150"/>
                <a:gd name="T57" fmla="*/ 1 h 118"/>
                <a:gd name="T58" fmla="*/ 86 w 150"/>
                <a:gd name="T59" fmla="*/ 1 h 118"/>
                <a:gd name="T60" fmla="*/ 93 w 150"/>
                <a:gd name="T61" fmla="*/ 79 h 118"/>
                <a:gd name="T62" fmla="*/ 94 w 150"/>
                <a:gd name="T63" fmla="*/ 79 h 118"/>
                <a:gd name="T64" fmla="*/ 94 w 150"/>
                <a:gd name="T65" fmla="*/ 79 h 118"/>
                <a:gd name="T66" fmla="*/ 124 w 150"/>
                <a:gd name="T67" fmla="*/ 21 h 118"/>
                <a:gd name="T68" fmla="*/ 124 w 150"/>
                <a:gd name="T69" fmla="*/ 21 h 118"/>
                <a:gd name="T70" fmla="*/ 128 w 150"/>
                <a:gd name="T71" fmla="*/ 12 h 118"/>
                <a:gd name="T72" fmla="*/ 129 w 150"/>
                <a:gd name="T73" fmla="*/ 6 h 118"/>
                <a:gd name="T74" fmla="*/ 129 w 150"/>
                <a:gd name="T75" fmla="*/ 3 h 118"/>
                <a:gd name="T76" fmla="*/ 128 w 150"/>
                <a:gd name="T77" fmla="*/ 1 h 118"/>
                <a:gd name="T78" fmla="*/ 128 w 150"/>
                <a:gd name="T79" fmla="*/ 0 h 118"/>
                <a:gd name="T80" fmla="*/ 150 w 150"/>
                <a:gd name="T81" fmla="*/ 0 h 118"/>
                <a:gd name="T82" fmla="*/ 150 w 150"/>
                <a:gd name="T83" fmla="*/ 1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0" h="118">
                  <a:moveTo>
                    <a:pt x="150" y="1"/>
                  </a:moveTo>
                  <a:lnTo>
                    <a:pt x="150" y="1"/>
                  </a:lnTo>
                  <a:lnTo>
                    <a:pt x="147" y="5"/>
                  </a:lnTo>
                  <a:lnTo>
                    <a:pt x="144" y="9"/>
                  </a:lnTo>
                  <a:lnTo>
                    <a:pt x="136" y="23"/>
                  </a:lnTo>
                  <a:lnTo>
                    <a:pt x="136" y="23"/>
                  </a:lnTo>
                  <a:lnTo>
                    <a:pt x="108" y="76"/>
                  </a:lnTo>
                  <a:lnTo>
                    <a:pt x="87" y="118"/>
                  </a:lnTo>
                  <a:lnTo>
                    <a:pt x="74" y="118"/>
                  </a:lnTo>
                  <a:lnTo>
                    <a:pt x="67" y="44"/>
                  </a:lnTo>
                  <a:lnTo>
                    <a:pt x="66" y="44"/>
                  </a:lnTo>
                  <a:lnTo>
                    <a:pt x="26" y="118"/>
                  </a:lnTo>
                  <a:lnTo>
                    <a:pt x="15" y="118"/>
                  </a:lnTo>
                  <a:lnTo>
                    <a:pt x="5" y="24"/>
                  </a:lnTo>
                  <a:lnTo>
                    <a:pt x="5" y="24"/>
                  </a:lnTo>
                  <a:lnTo>
                    <a:pt x="4" y="9"/>
                  </a:lnTo>
                  <a:lnTo>
                    <a:pt x="2" y="5"/>
                  </a:lnTo>
                  <a:lnTo>
                    <a:pt x="0" y="1"/>
                  </a:lnTo>
                  <a:lnTo>
                    <a:pt x="0" y="0"/>
                  </a:lnTo>
                  <a:lnTo>
                    <a:pt x="33" y="0"/>
                  </a:lnTo>
                  <a:lnTo>
                    <a:pt x="33" y="1"/>
                  </a:lnTo>
                  <a:lnTo>
                    <a:pt x="33" y="1"/>
                  </a:lnTo>
                  <a:lnTo>
                    <a:pt x="31" y="5"/>
                  </a:lnTo>
                  <a:lnTo>
                    <a:pt x="29" y="9"/>
                  </a:lnTo>
                  <a:lnTo>
                    <a:pt x="29" y="14"/>
                  </a:lnTo>
                  <a:lnTo>
                    <a:pt x="29" y="23"/>
                  </a:lnTo>
                  <a:lnTo>
                    <a:pt x="35" y="79"/>
                  </a:lnTo>
                  <a:lnTo>
                    <a:pt x="35" y="79"/>
                  </a:lnTo>
                  <a:lnTo>
                    <a:pt x="77" y="1"/>
                  </a:lnTo>
                  <a:lnTo>
                    <a:pt x="86" y="1"/>
                  </a:lnTo>
                  <a:lnTo>
                    <a:pt x="93" y="79"/>
                  </a:lnTo>
                  <a:lnTo>
                    <a:pt x="94" y="79"/>
                  </a:lnTo>
                  <a:lnTo>
                    <a:pt x="94" y="79"/>
                  </a:lnTo>
                  <a:lnTo>
                    <a:pt x="124" y="21"/>
                  </a:lnTo>
                  <a:lnTo>
                    <a:pt x="124" y="21"/>
                  </a:lnTo>
                  <a:lnTo>
                    <a:pt x="128" y="12"/>
                  </a:lnTo>
                  <a:lnTo>
                    <a:pt x="129" y="6"/>
                  </a:lnTo>
                  <a:lnTo>
                    <a:pt x="129" y="3"/>
                  </a:lnTo>
                  <a:lnTo>
                    <a:pt x="128" y="1"/>
                  </a:lnTo>
                  <a:lnTo>
                    <a:pt x="128" y="0"/>
                  </a:lnTo>
                  <a:lnTo>
                    <a:pt x="150" y="0"/>
                  </a:lnTo>
                  <a:lnTo>
                    <a:pt x="15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grpSp>
    </p:spTree>
    <p:extLst>
      <p:ext uri="{BB962C8B-B14F-4D97-AF65-F5344CB8AC3E}">
        <p14:creationId xmlns:p14="http://schemas.microsoft.com/office/powerpoint/2010/main" val="2029342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Opening slide">
    <p:spTree>
      <p:nvGrpSpPr>
        <p:cNvPr id="1" name=""/>
        <p:cNvGrpSpPr/>
        <p:nvPr/>
      </p:nvGrpSpPr>
      <p:grpSpPr>
        <a:xfrm>
          <a:off x="0" y="0"/>
          <a:ext cx="0" cy="0"/>
          <a:chOff x="0" y="0"/>
          <a:chExt cx="0" cy="0"/>
        </a:xfrm>
      </p:grpSpPr>
      <p:sp>
        <p:nvSpPr>
          <p:cNvPr id="25" name="Rectangle 24"/>
          <p:cNvSpPr/>
          <p:nvPr userDrawn="1"/>
        </p:nvSpPr>
        <p:spPr bwMode="auto">
          <a:xfrm>
            <a:off x="-394" y="0"/>
            <a:ext cx="10801350" cy="6076950"/>
          </a:xfrm>
          <a:prstGeom prst="rect">
            <a:avLst/>
          </a:prstGeom>
          <a:solidFill>
            <a:schemeClr val="tx2"/>
          </a:solidFill>
          <a:ln w="9525" cap="flat" cmpd="sng" algn="ctr">
            <a:noFill/>
            <a:prstDash val="solid"/>
            <a:round/>
            <a:headEnd type="none" w="med" len="med"/>
            <a:tailEnd type="none" w="med" len="med"/>
          </a:ln>
          <a:effectLst/>
        </p:spPr>
        <p:txBody>
          <a:bodyPr vert="horz" wrap="square" lIns="107967" tIns="53983" rIns="107967" bIns="53983" numCol="1" rtlCol="0" anchor="t" anchorCtr="0" compatLnSpc="1">
            <a:prstTxWarp prst="textNoShape">
              <a:avLst/>
            </a:prstTxWarp>
          </a:bodyPr>
          <a:lstStyle/>
          <a:p>
            <a:pPr defTabSz="1079676"/>
            <a:endParaRPr lang="en-GB" dirty="0"/>
          </a:p>
        </p:txBody>
      </p:sp>
      <p:sp>
        <p:nvSpPr>
          <p:cNvPr id="26" name="Title"/>
          <p:cNvSpPr>
            <a:spLocks noGrp="1" noChangeArrowheads="1"/>
          </p:cNvSpPr>
          <p:nvPr>
            <p:ph type="ctrTitle" hasCustomPrompt="1"/>
          </p:nvPr>
        </p:nvSpPr>
        <p:spPr>
          <a:xfrm>
            <a:off x="2598932" y="1484271"/>
            <a:ext cx="7053033" cy="2274284"/>
          </a:xfrm>
        </p:spPr>
        <p:txBody>
          <a:bodyPr/>
          <a:lstStyle>
            <a:lvl1pPr>
              <a:defRPr sz="4000" baseline="0">
                <a:solidFill>
                  <a:schemeClr val="bg1"/>
                </a:solidFill>
                <a:latin typeface="+mn-lt"/>
              </a:defRPr>
            </a:lvl1pPr>
          </a:lstStyle>
          <a:p>
            <a:r>
              <a:rPr lang="en-US" dirty="0"/>
              <a:t>Keep your title short </a:t>
            </a:r>
            <a:br>
              <a:rPr lang="en-US" dirty="0"/>
            </a:br>
            <a:r>
              <a:rPr lang="en-US" dirty="0"/>
              <a:t>and concise,</a:t>
            </a:r>
            <a:br>
              <a:rPr lang="en-US" dirty="0"/>
            </a:br>
            <a:r>
              <a:rPr lang="en-US" dirty="0"/>
              <a:t>maximum 3 lines</a:t>
            </a:r>
            <a:endParaRPr lang="en-GB" dirty="0"/>
          </a:p>
        </p:txBody>
      </p:sp>
      <p:sp>
        <p:nvSpPr>
          <p:cNvPr id="28" name="Text Placeholder 4"/>
          <p:cNvSpPr>
            <a:spLocks noGrp="1"/>
          </p:cNvSpPr>
          <p:nvPr>
            <p:ph type="body" sz="quarter" idx="12" hasCustomPrompt="1"/>
          </p:nvPr>
        </p:nvSpPr>
        <p:spPr>
          <a:xfrm>
            <a:off x="2592363" y="4898441"/>
            <a:ext cx="2666587" cy="406035"/>
          </a:xfrm>
        </p:spPr>
        <p:txBody>
          <a:bodyPr/>
          <a:lstStyle>
            <a:lvl1pPr>
              <a:defRPr sz="1200" b="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Date Month (written), Year</a:t>
            </a:r>
            <a:endParaRPr lang="en-GB" dirty="0"/>
          </a:p>
        </p:txBody>
      </p:sp>
      <p:sp>
        <p:nvSpPr>
          <p:cNvPr id="30" name="Text Placeholder 4"/>
          <p:cNvSpPr>
            <a:spLocks noGrp="1"/>
          </p:cNvSpPr>
          <p:nvPr>
            <p:ph type="body" sz="quarter" idx="13" hasCustomPrompt="1"/>
          </p:nvPr>
        </p:nvSpPr>
        <p:spPr>
          <a:xfrm>
            <a:off x="2592364" y="3818321"/>
            <a:ext cx="7059050" cy="622059"/>
          </a:xfrm>
        </p:spPr>
        <p:txBody>
          <a:bodyPr/>
          <a:lstStyle>
            <a:lvl1pPr>
              <a:defRPr sz="1800" b="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a:t>
            </a:r>
            <a:endParaRPr lang="en-GB" dirty="0"/>
          </a:p>
        </p:txBody>
      </p:sp>
      <p:grpSp>
        <p:nvGrpSpPr>
          <p:cNvPr id="7" name="Group 6"/>
          <p:cNvGrpSpPr/>
          <p:nvPr userDrawn="1"/>
        </p:nvGrpSpPr>
        <p:grpSpPr>
          <a:xfrm>
            <a:off x="953403" y="1382291"/>
            <a:ext cx="1027123" cy="1028938"/>
            <a:chOff x="1230313" y="1433513"/>
            <a:chExt cx="898525" cy="900113"/>
          </a:xfrm>
        </p:grpSpPr>
        <p:sp>
          <p:nvSpPr>
            <p:cNvPr id="8" name="Freeform 7"/>
            <p:cNvSpPr>
              <a:spLocks noEditPoints="1"/>
            </p:cNvSpPr>
            <p:nvPr userDrawn="1"/>
          </p:nvSpPr>
          <p:spPr bwMode="auto">
            <a:xfrm>
              <a:off x="1230313" y="1433513"/>
              <a:ext cx="898525" cy="900113"/>
            </a:xfrm>
            <a:custGeom>
              <a:avLst/>
              <a:gdLst>
                <a:gd name="T0" fmla="*/ 198 w 566"/>
                <a:gd name="T1" fmla="*/ 14 h 567"/>
                <a:gd name="T2" fmla="*/ 103 w 566"/>
                <a:gd name="T3" fmla="*/ 66 h 567"/>
                <a:gd name="T4" fmla="*/ 34 w 566"/>
                <a:gd name="T5" fmla="*/ 149 h 567"/>
                <a:gd name="T6" fmla="*/ 2 w 566"/>
                <a:gd name="T7" fmla="*/ 255 h 567"/>
                <a:gd name="T8" fmla="*/ 9 w 566"/>
                <a:gd name="T9" fmla="*/ 354 h 567"/>
                <a:gd name="T10" fmla="*/ 57 w 566"/>
                <a:gd name="T11" fmla="*/ 453 h 567"/>
                <a:gd name="T12" fmla="*/ 136 w 566"/>
                <a:gd name="T13" fmla="*/ 526 h 567"/>
                <a:gd name="T14" fmla="*/ 240 w 566"/>
                <a:gd name="T15" fmla="*/ 563 h 567"/>
                <a:gd name="T16" fmla="*/ 341 w 566"/>
                <a:gd name="T17" fmla="*/ 561 h 567"/>
                <a:gd name="T18" fmla="*/ 442 w 566"/>
                <a:gd name="T19" fmla="*/ 518 h 567"/>
                <a:gd name="T20" fmla="*/ 518 w 566"/>
                <a:gd name="T21" fmla="*/ 442 h 567"/>
                <a:gd name="T22" fmla="*/ 561 w 566"/>
                <a:gd name="T23" fmla="*/ 341 h 567"/>
                <a:gd name="T24" fmla="*/ 563 w 566"/>
                <a:gd name="T25" fmla="*/ 240 h 567"/>
                <a:gd name="T26" fmla="*/ 526 w 566"/>
                <a:gd name="T27" fmla="*/ 137 h 567"/>
                <a:gd name="T28" fmla="*/ 454 w 566"/>
                <a:gd name="T29" fmla="*/ 57 h 567"/>
                <a:gd name="T30" fmla="*/ 356 w 566"/>
                <a:gd name="T31" fmla="*/ 10 h 567"/>
                <a:gd name="T32" fmla="*/ 95 w 566"/>
                <a:gd name="T33" fmla="*/ 90 h 567"/>
                <a:gd name="T34" fmla="*/ 248 w 566"/>
                <a:gd name="T35" fmla="*/ 16 h 567"/>
                <a:gd name="T36" fmla="*/ 206 w 566"/>
                <a:gd name="T37" fmla="*/ 55 h 567"/>
                <a:gd name="T38" fmla="*/ 94 w 566"/>
                <a:gd name="T39" fmla="*/ 92 h 567"/>
                <a:gd name="T40" fmla="*/ 247 w 566"/>
                <a:gd name="T41" fmla="*/ 36 h 567"/>
                <a:gd name="T42" fmla="*/ 192 w 566"/>
                <a:gd name="T43" fmla="*/ 92 h 567"/>
                <a:gd name="T44" fmla="*/ 337 w 566"/>
                <a:gd name="T45" fmla="*/ 50 h 567"/>
                <a:gd name="T46" fmla="*/ 290 w 566"/>
                <a:gd name="T47" fmla="*/ 92 h 567"/>
                <a:gd name="T48" fmla="*/ 319 w 566"/>
                <a:gd name="T49" fmla="*/ 19 h 567"/>
                <a:gd name="T50" fmla="*/ 382 w 566"/>
                <a:gd name="T51" fmla="*/ 32 h 567"/>
                <a:gd name="T52" fmla="*/ 473 w 566"/>
                <a:gd name="T53" fmla="*/ 92 h 567"/>
                <a:gd name="T54" fmla="*/ 166 w 566"/>
                <a:gd name="T55" fmla="*/ 107 h 567"/>
                <a:gd name="T56" fmla="*/ 32 w 566"/>
                <a:gd name="T57" fmla="*/ 186 h 567"/>
                <a:gd name="T58" fmla="*/ 81 w 566"/>
                <a:gd name="T59" fmla="*/ 106 h 567"/>
                <a:gd name="T60" fmla="*/ 278 w 566"/>
                <a:gd name="T61" fmla="*/ 186 h 567"/>
                <a:gd name="T62" fmla="*/ 183 w 566"/>
                <a:gd name="T63" fmla="*/ 106 h 567"/>
                <a:gd name="T64" fmla="*/ 384 w 566"/>
                <a:gd name="T65" fmla="*/ 106 h 567"/>
                <a:gd name="T66" fmla="*/ 417 w 566"/>
                <a:gd name="T67" fmla="*/ 186 h 567"/>
                <a:gd name="T68" fmla="*/ 486 w 566"/>
                <a:gd name="T69" fmla="*/ 105 h 567"/>
                <a:gd name="T70" fmla="*/ 535 w 566"/>
                <a:gd name="T71" fmla="*/ 186 h 567"/>
                <a:gd name="T72" fmla="*/ 411 w 566"/>
                <a:gd name="T73" fmla="*/ 126 h 567"/>
                <a:gd name="T74" fmla="*/ 540 w 566"/>
                <a:gd name="T75" fmla="*/ 199 h 567"/>
                <a:gd name="T76" fmla="*/ 552 w 566"/>
                <a:gd name="T77" fmla="*/ 305 h 567"/>
                <a:gd name="T78" fmla="*/ 27 w 566"/>
                <a:gd name="T79" fmla="*/ 368 h 567"/>
                <a:gd name="T80" fmla="*/ 14 w 566"/>
                <a:gd name="T81" fmla="*/ 284 h 567"/>
                <a:gd name="T82" fmla="*/ 540 w 566"/>
                <a:gd name="T83" fmla="*/ 199 h 567"/>
                <a:gd name="T84" fmla="*/ 156 w 566"/>
                <a:gd name="T85" fmla="*/ 441 h 567"/>
                <a:gd name="T86" fmla="*/ 81 w 566"/>
                <a:gd name="T87" fmla="*/ 461 h 567"/>
                <a:gd name="T88" fmla="*/ 32 w 566"/>
                <a:gd name="T89" fmla="*/ 381 h 567"/>
                <a:gd name="T90" fmla="*/ 183 w 566"/>
                <a:gd name="T91" fmla="*/ 461 h 567"/>
                <a:gd name="T92" fmla="*/ 149 w 566"/>
                <a:gd name="T93" fmla="*/ 381 h 567"/>
                <a:gd name="T94" fmla="*/ 412 w 566"/>
                <a:gd name="T95" fmla="*/ 402 h 567"/>
                <a:gd name="T96" fmla="*/ 290 w 566"/>
                <a:gd name="T97" fmla="*/ 461 h 567"/>
                <a:gd name="T98" fmla="*/ 534 w 566"/>
                <a:gd name="T99" fmla="*/ 382 h 567"/>
                <a:gd name="T100" fmla="*/ 400 w 566"/>
                <a:gd name="T101" fmla="*/ 461 h 567"/>
                <a:gd name="T102" fmla="*/ 431 w 566"/>
                <a:gd name="T103" fmla="*/ 381 h 567"/>
                <a:gd name="T104" fmla="*/ 176 w 566"/>
                <a:gd name="T105" fmla="*/ 475 h 567"/>
                <a:gd name="T106" fmla="*/ 253 w 566"/>
                <a:gd name="T107" fmla="*/ 551 h 567"/>
                <a:gd name="T108" fmla="*/ 146 w 566"/>
                <a:gd name="T109" fmla="*/ 515 h 567"/>
                <a:gd name="T110" fmla="*/ 176 w 566"/>
                <a:gd name="T111" fmla="*/ 475 h 567"/>
                <a:gd name="T112" fmla="*/ 230 w 566"/>
                <a:gd name="T113" fmla="*/ 516 h 567"/>
                <a:gd name="T114" fmla="*/ 278 w 566"/>
                <a:gd name="T115" fmla="*/ 475 h 567"/>
                <a:gd name="T116" fmla="*/ 320 w 566"/>
                <a:gd name="T117" fmla="*/ 531 h 567"/>
                <a:gd name="T118" fmla="*/ 374 w 566"/>
                <a:gd name="T119" fmla="*/ 475 h 567"/>
                <a:gd name="T120" fmla="*/ 401 w 566"/>
                <a:gd name="T121" fmla="*/ 525 h 567"/>
                <a:gd name="T122" fmla="*/ 319 w 566"/>
                <a:gd name="T123" fmla="*/ 547 h 567"/>
                <a:gd name="T124" fmla="*/ 391 w 566"/>
                <a:gd name="T125" fmla="*/ 475 h 5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66" h="567">
                  <a:moveTo>
                    <a:pt x="282" y="0"/>
                  </a:moveTo>
                  <a:lnTo>
                    <a:pt x="282" y="0"/>
                  </a:lnTo>
                  <a:lnTo>
                    <a:pt x="268" y="1"/>
                  </a:lnTo>
                  <a:lnTo>
                    <a:pt x="252" y="2"/>
                  </a:lnTo>
                  <a:lnTo>
                    <a:pt x="238" y="4"/>
                  </a:lnTo>
                  <a:lnTo>
                    <a:pt x="225" y="7"/>
                  </a:lnTo>
                  <a:lnTo>
                    <a:pt x="211" y="10"/>
                  </a:lnTo>
                  <a:lnTo>
                    <a:pt x="198" y="14"/>
                  </a:lnTo>
                  <a:lnTo>
                    <a:pt x="185" y="18"/>
                  </a:lnTo>
                  <a:lnTo>
                    <a:pt x="172" y="23"/>
                  </a:lnTo>
                  <a:lnTo>
                    <a:pt x="159" y="29"/>
                  </a:lnTo>
                  <a:lnTo>
                    <a:pt x="147" y="35"/>
                  </a:lnTo>
                  <a:lnTo>
                    <a:pt x="136" y="42"/>
                  </a:lnTo>
                  <a:lnTo>
                    <a:pt x="124" y="49"/>
                  </a:lnTo>
                  <a:lnTo>
                    <a:pt x="113" y="57"/>
                  </a:lnTo>
                  <a:lnTo>
                    <a:pt x="103" y="66"/>
                  </a:lnTo>
                  <a:lnTo>
                    <a:pt x="92" y="75"/>
                  </a:lnTo>
                  <a:lnTo>
                    <a:pt x="83" y="84"/>
                  </a:lnTo>
                  <a:lnTo>
                    <a:pt x="73" y="94"/>
                  </a:lnTo>
                  <a:lnTo>
                    <a:pt x="65" y="104"/>
                  </a:lnTo>
                  <a:lnTo>
                    <a:pt x="56" y="115"/>
                  </a:lnTo>
                  <a:lnTo>
                    <a:pt x="48" y="126"/>
                  </a:lnTo>
                  <a:lnTo>
                    <a:pt x="41" y="137"/>
                  </a:lnTo>
                  <a:lnTo>
                    <a:pt x="34" y="149"/>
                  </a:lnTo>
                  <a:lnTo>
                    <a:pt x="28" y="161"/>
                  </a:lnTo>
                  <a:lnTo>
                    <a:pt x="22" y="174"/>
                  </a:lnTo>
                  <a:lnTo>
                    <a:pt x="17" y="186"/>
                  </a:lnTo>
                  <a:lnTo>
                    <a:pt x="13" y="199"/>
                  </a:lnTo>
                  <a:lnTo>
                    <a:pt x="9" y="213"/>
                  </a:lnTo>
                  <a:lnTo>
                    <a:pt x="6" y="226"/>
                  </a:lnTo>
                  <a:lnTo>
                    <a:pt x="4" y="240"/>
                  </a:lnTo>
                  <a:lnTo>
                    <a:pt x="2" y="255"/>
                  </a:lnTo>
                  <a:lnTo>
                    <a:pt x="1" y="270"/>
                  </a:lnTo>
                  <a:lnTo>
                    <a:pt x="0" y="284"/>
                  </a:lnTo>
                  <a:lnTo>
                    <a:pt x="0" y="284"/>
                  </a:lnTo>
                  <a:lnTo>
                    <a:pt x="1" y="298"/>
                  </a:lnTo>
                  <a:lnTo>
                    <a:pt x="2" y="313"/>
                  </a:lnTo>
                  <a:lnTo>
                    <a:pt x="4" y="327"/>
                  </a:lnTo>
                  <a:lnTo>
                    <a:pt x="6" y="341"/>
                  </a:lnTo>
                  <a:lnTo>
                    <a:pt x="9" y="354"/>
                  </a:lnTo>
                  <a:lnTo>
                    <a:pt x="13" y="368"/>
                  </a:lnTo>
                  <a:lnTo>
                    <a:pt x="18" y="381"/>
                  </a:lnTo>
                  <a:lnTo>
                    <a:pt x="23" y="394"/>
                  </a:lnTo>
                  <a:lnTo>
                    <a:pt x="28" y="406"/>
                  </a:lnTo>
                  <a:lnTo>
                    <a:pt x="34" y="418"/>
                  </a:lnTo>
                  <a:lnTo>
                    <a:pt x="41" y="430"/>
                  </a:lnTo>
                  <a:lnTo>
                    <a:pt x="49" y="442"/>
                  </a:lnTo>
                  <a:lnTo>
                    <a:pt x="57" y="453"/>
                  </a:lnTo>
                  <a:lnTo>
                    <a:pt x="65" y="464"/>
                  </a:lnTo>
                  <a:lnTo>
                    <a:pt x="74" y="474"/>
                  </a:lnTo>
                  <a:lnTo>
                    <a:pt x="83" y="484"/>
                  </a:lnTo>
                  <a:lnTo>
                    <a:pt x="93" y="493"/>
                  </a:lnTo>
                  <a:lnTo>
                    <a:pt x="103" y="502"/>
                  </a:lnTo>
                  <a:lnTo>
                    <a:pt x="114" y="510"/>
                  </a:lnTo>
                  <a:lnTo>
                    <a:pt x="125" y="518"/>
                  </a:lnTo>
                  <a:lnTo>
                    <a:pt x="136" y="526"/>
                  </a:lnTo>
                  <a:lnTo>
                    <a:pt x="148" y="532"/>
                  </a:lnTo>
                  <a:lnTo>
                    <a:pt x="160" y="539"/>
                  </a:lnTo>
                  <a:lnTo>
                    <a:pt x="173" y="544"/>
                  </a:lnTo>
                  <a:lnTo>
                    <a:pt x="186" y="549"/>
                  </a:lnTo>
                  <a:lnTo>
                    <a:pt x="199" y="554"/>
                  </a:lnTo>
                  <a:lnTo>
                    <a:pt x="212" y="558"/>
                  </a:lnTo>
                  <a:lnTo>
                    <a:pt x="226" y="561"/>
                  </a:lnTo>
                  <a:lnTo>
                    <a:pt x="240" y="563"/>
                  </a:lnTo>
                  <a:lnTo>
                    <a:pt x="254" y="565"/>
                  </a:lnTo>
                  <a:lnTo>
                    <a:pt x="269" y="566"/>
                  </a:lnTo>
                  <a:lnTo>
                    <a:pt x="284" y="567"/>
                  </a:lnTo>
                  <a:lnTo>
                    <a:pt x="284" y="567"/>
                  </a:lnTo>
                  <a:lnTo>
                    <a:pt x="298" y="566"/>
                  </a:lnTo>
                  <a:lnTo>
                    <a:pt x="313" y="565"/>
                  </a:lnTo>
                  <a:lnTo>
                    <a:pt x="327" y="563"/>
                  </a:lnTo>
                  <a:lnTo>
                    <a:pt x="341" y="561"/>
                  </a:lnTo>
                  <a:lnTo>
                    <a:pt x="354" y="558"/>
                  </a:lnTo>
                  <a:lnTo>
                    <a:pt x="368" y="554"/>
                  </a:lnTo>
                  <a:lnTo>
                    <a:pt x="381" y="549"/>
                  </a:lnTo>
                  <a:lnTo>
                    <a:pt x="394" y="544"/>
                  </a:lnTo>
                  <a:lnTo>
                    <a:pt x="406" y="539"/>
                  </a:lnTo>
                  <a:lnTo>
                    <a:pt x="418" y="532"/>
                  </a:lnTo>
                  <a:lnTo>
                    <a:pt x="430" y="526"/>
                  </a:lnTo>
                  <a:lnTo>
                    <a:pt x="442" y="518"/>
                  </a:lnTo>
                  <a:lnTo>
                    <a:pt x="453" y="510"/>
                  </a:lnTo>
                  <a:lnTo>
                    <a:pt x="463" y="502"/>
                  </a:lnTo>
                  <a:lnTo>
                    <a:pt x="474" y="493"/>
                  </a:lnTo>
                  <a:lnTo>
                    <a:pt x="484" y="484"/>
                  </a:lnTo>
                  <a:lnTo>
                    <a:pt x="493" y="474"/>
                  </a:lnTo>
                  <a:lnTo>
                    <a:pt x="502" y="464"/>
                  </a:lnTo>
                  <a:lnTo>
                    <a:pt x="510" y="453"/>
                  </a:lnTo>
                  <a:lnTo>
                    <a:pt x="518" y="442"/>
                  </a:lnTo>
                  <a:lnTo>
                    <a:pt x="525" y="430"/>
                  </a:lnTo>
                  <a:lnTo>
                    <a:pt x="532" y="418"/>
                  </a:lnTo>
                  <a:lnTo>
                    <a:pt x="538" y="406"/>
                  </a:lnTo>
                  <a:lnTo>
                    <a:pt x="544" y="394"/>
                  </a:lnTo>
                  <a:lnTo>
                    <a:pt x="549" y="381"/>
                  </a:lnTo>
                  <a:lnTo>
                    <a:pt x="554" y="368"/>
                  </a:lnTo>
                  <a:lnTo>
                    <a:pt x="557" y="354"/>
                  </a:lnTo>
                  <a:lnTo>
                    <a:pt x="561" y="341"/>
                  </a:lnTo>
                  <a:lnTo>
                    <a:pt x="563" y="327"/>
                  </a:lnTo>
                  <a:lnTo>
                    <a:pt x="565" y="313"/>
                  </a:lnTo>
                  <a:lnTo>
                    <a:pt x="566" y="298"/>
                  </a:lnTo>
                  <a:lnTo>
                    <a:pt x="566" y="284"/>
                  </a:lnTo>
                  <a:lnTo>
                    <a:pt x="566" y="284"/>
                  </a:lnTo>
                  <a:lnTo>
                    <a:pt x="566" y="270"/>
                  </a:lnTo>
                  <a:lnTo>
                    <a:pt x="565" y="255"/>
                  </a:lnTo>
                  <a:lnTo>
                    <a:pt x="563" y="240"/>
                  </a:lnTo>
                  <a:lnTo>
                    <a:pt x="561" y="226"/>
                  </a:lnTo>
                  <a:lnTo>
                    <a:pt x="558" y="213"/>
                  </a:lnTo>
                  <a:lnTo>
                    <a:pt x="554" y="199"/>
                  </a:lnTo>
                  <a:lnTo>
                    <a:pt x="549" y="186"/>
                  </a:lnTo>
                  <a:lnTo>
                    <a:pt x="544" y="174"/>
                  </a:lnTo>
                  <a:lnTo>
                    <a:pt x="539" y="161"/>
                  </a:lnTo>
                  <a:lnTo>
                    <a:pt x="532" y="149"/>
                  </a:lnTo>
                  <a:lnTo>
                    <a:pt x="526" y="137"/>
                  </a:lnTo>
                  <a:lnTo>
                    <a:pt x="518" y="126"/>
                  </a:lnTo>
                  <a:lnTo>
                    <a:pt x="511" y="115"/>
                  </a:lnTo>
                  <a:lnTo>
                    <a:pt x="502" y="104"/>
                  </a:lnTo>
                  <a:lnTo>
                    <a:pt x="493" y="94"/>
                  </a:lnTo>
                  <a:lnTo>
                    <a:pt x="484" y="84"/>
                  </a:lnTo>
                  <a:lnTo>
                    <a:pt x="474" y="75"/>
                  </a:lnTo>
                  <a:lnTo>
                    <a:pt x="464" y="66"/>
                  </a:lnTo>
                  <a:lnTo>
                    <a:pt x="454" y="57"/>
                  </a:lnTo>
                  <a:lnTo>
                    <a:pt x="443" y="49"/>
                  </a:lnTo>
                  <a:lnTo>
                    <a:pt x="431" y="42"/>
                  </a:lnTo>
                  <a:lnTo>
                    <a:pt x="419" y="35"/>
                  </a:lnTo>
                  <a:lnTo>
                    <a:pt x="407" y="29"/>
                  </a:lnTo>
                  <a:lnTo>
                    <a:pt x="395" y="23"/>
                  </a:lnTo>
                  <a:lnTo>
                    <a:pt x="382" y="18"/>
                  </a:lnTo>
                  <a:lnTo>
                    <a:pt x="369" y="14"/>
                  </a:lnTo>
                  <a:lnTo>
                    <a:pt x="356" y="10"/>
                  </a:lnTo>
                  <a:lnTo>
                    <a:pt x="342" y="7"/>
                  </a:lnTo>
                  <a:lnTo>
                    <a:pt x="328" y="4"/>
                  </a:lnTo>
                  <a:lnTo>
                    <a:pt x="314" y="2"/>
                  </a:lnTo>
                  <a:lnTo>
                    <a:pt x="300" y="1"/>
                  </a:lnTo>
                  <a:lnTo>
                    <a:pt x="286" y="0"/>
                  </a:lnTo>
                  <a:lnTo>
                    <a:pt x="282" y="0"/>
                  </a:lnTo>
                  <a:close/>
                  <a:moveTo>
                    <a:pt x="95" y="90"/>
                  </a:moveTo>
                  <a:lnTo>
                    <a:pt x="95" y="90"/>
                  </a:lnTo>
                  <a:lnTo>
                    <a:pt x="111" y="76"/>
                  </a:lnTo>
                  <a:lnTo>
                    <a:pt x="128" y="63"/>
                  </a:lnTo>
                  <a:lnTo>
                    <a:pt x="147" y="51"/>
                  </a:lnTo>
                  <a:lnTo>
                    <a:pt x="166" y="41"/>
                  </a:lnTo>
                  <a:lnTo>
                    <a:pt x="185" y="32"/>
                  </a:lnTo>
                  <a:lnTo>
                    <a:pt x="206" y="25"/>
                  </a:lnTo>
                  <a:lnTo>
                    <a:pt x="226" y="20"/>
                  </a:lnTo>
                  <a:lnTo>
                    <a:pt x="248" y="16"/>
                  </a:lnTo>
                  <a:lnTo>
                    <a:pt x="248" y="16"/>
                  </a:lnTo>
                  <a:lnTo>
                    <a:pt x="254" y="15"/>
                  </a:lnTo>
                  <a:lnTo>
                    <a:pt x="254" y="15"/>
                  </a:lnTo>
                  <a:lnTo>
                    <a:pt x="247" y="19"/>
                  </a:lnTo>
                  <a:lnTo>
                    <a:pt x="247" y="19"/>
                  </a:lnTo>
                  <a:lnTo>
                    <a:pt x="233" y="30"/>
                  </a:lnTo>
                  <a:lnTo>
                    <a:pt x="215" y="46"/>
                  </a:lnTo>
                  <a:lnTo>
                    <a:pt x="206" y="55"/>
                  </a:lnTo>
                  <a:lnTo>
                    <a:pt x="196" y="66"/>
                  </a:lnTo>
                  <a:lnTo>
                    <a:pt x="186" y="78"/>
                  </a:lnTo>
                  <a:lnTo>
                    <a:pt x="176" y="92"/>
                  </a:lnTo>
                  <a:lnTo>
                    <a:pt x="176" y="92"/>
                  </a:lnTo>
                  <a:lnTo>
                    <a:pt x="176" y="92"/>
                  </a:lnTo>
                  <a:lnTo>
                    <a:pt x="176" y="92"/>
                  </a:lnTo>
                  <a:lnTo>
                    <a:pt x="94" y="92"/>
                  </a:lnTo>
                  <a:lnTo>
                    <a:pt x="94" y="92"/>
                  </a:lnTo>
                  <a:lnTo>
                    <a:pt x="95" y="90"/>
                  </a:lnTo>
                  <a:lnTo>
                    <a:pt x="95" y="90"/>
                  </a:lnTo>
                  <a:close/>
                  <a:moveTo>
                    <a:pt x="194" y="90"/>
                  </a:moveTo>
                  <a:lnTo>
                    <a:pt x="194" y="90"/>
                  </a:lnTo>
                  <a:lnTo>
                    <a:pt x="203" y="79"/>
                  </a:lnTo>
                  <a:lnTo>
                    <a:pt x="212" y="69"/>
                  </a:lnTo>
                  <a:lnTo>
                    <a:pt x="230" y="50"/>
                  </a:lnTo>
                  <a:lnTo>
                    <a:pt x="247" y="36"/>
                  </a:lnTo>
                  <a:lnTo>
                    <a:pt x="262" y="25"/>
                  </a:lnTo>
                  <a:lnTo>
                    <a:pt x="262" y="25"/>
                  </a:lnTo>
                  <a:lnTo>
                    <a:pt x="278" y="15"/>
                  </a:lnTo>
                  <a:lnTo>
                    <a:pt x="278" y="15"/>
                  </a:lnTo>
                  <a:lnTo>
                    <a:pt x="278" y="92"/>
                  </a:lnTo>
                  <a:lnTo>
                    <a:pt x="278" y="92"/>
                  </a:lnTo>
                  <a:lnTo>
                    <a:pt x="192" y="92"/>
                  </a:lnTo>
                  <a:lnTo>
                    <a:pt x="192" y="92"/>
                  </a:lnTo>
                  <a:lnTo>
                    <a:pt x="194" y="90"/>
                  </a:lnTo>
                  <a:lnTo>
                    <a:pt x="194" y="90"/>
                  </a:lnTo>
                  <a:close/>
                  <a:moveTo>
                    <a:pt x="290" y="15"/>
                  </a:moveTo>
                  <a:lnTo>
                    <a:pt x="290" y="15"/>
                  </a:lnTo>
                  <a:lnTo>
                    <a:pt x="305" y="25"/>
                  </a:lnTo>
                  <a:lnTo>
                    <a:pt x="305" y="25"/>
                  </a:lnTo>
                  <a:lnTo>
                    <a:pt x="320" y="36"/>
                  </a:lnTo>
                  <a:lnTo>
                    <a:pt x="337" y="50"/>
                  </a:lnTo>
                  <a:lnTo>
                    <a:pt x="355" y="69"/>
                  </a:lnTo>
                  <a:lnTo>
                    <a:pt x="364" y="79"/>
                  </a:lnTo>
                  <a:lnTo>
                    <a:pt x="373" y="90"/>
                  </a:lnTo>
                  <a:lnTo>
                    <a:pt x="373" y="90"/>
                  </a:lnTo>
                  <a:lnTo>
                    <a:pt x="374" y="92"/>
                  </a:lnTo>
                  <a:lnTo>
                    <a:pt x="374" y="92"/>
                  </a:lnTo>
                  <a:lnTo>
                    <a:pt x="290" y="92"/>
                  </a:lnTo>
                  <a:lnTo>
                    <a:pt x="290" y="92"/>
                  </a:lnTo>
                  <a:lnTo>
                    <a:pt x="290" y="15"/>
                  </a:lnTo>
                  <a:lnTo>
                    <a:pt x="290" y="15"/>
                  </a:lnTo>
                  <a:close/>
                  <a:moveTo>
                    <a:pt x="391" y="92"/>
                  </a:moveTo>
                  <a:lnTo>
                    <a:pt x="391" y="92"/>
                  </a:lnTo>
                  <a:lnTo>
                    <a:pt x="376" y="72"/>
                  </a:lnTo>
                  <a:lnTo>
                    <a:pt x="359" y="53"/>
                  </a:lnTo>
                  <a:lnTo>
                    <a:pt x="340" y="35"/>
                  </a:lnTo>
                  <a:lnTo>
                    <a:pt x="319" y="19"/>
                  </a:lnTo>
                  <a:lnTo>
                    <a:pt x="319" y="19"/>
                  </a:lnTo>
                  <a:lnTo>
                    <a:pt x="314" y="16"/>
                  </a:lnTo>
                  <a:lnTo>
                    <a:pt x="314" y="16"/>
                  </a:lnTo>
                  <a:lnTo>
                    <a:pt x="320" y="16"/>
                  </a:lnTo>
                  <a:lnTo>
                    <a:pt x="320" y="16"/>
                  </a:lnTo>
                  <a:lnTo>
                    <a:pt x="341" y="20"/>
                  </a:lnTo>
                  <a:lnTo>
                    <a:pt x="362" y="25"/>
                  </a:lnTo>
                  <a:lnTo>
                    <a:pt x="382" y="32"/>
                  </a:lnTo>
                  <a:lnTo>
                    <a:pt x="402" y="41"/>
                  </a:lnTo>
                  <a:lnTo>
                    <a:pt x="420" y="51"/>
                  </a:lnTo>
                  <a:lnTo>
                    <a:pt x="438" y="63"/>
                  </a:lnTo>
                  <a:lnTo>
                    <a:pt x="455" y="76"/>
                  </a:lnTo>
                  <a:lnTo>
                    <a:pt x="471" y="90"/>
                  </a:lnTo>
                  <a:lnTo>
                    <a:pt x="471" y="90"/>
                  </a:lnTo>
                  <a:lnTo>
                    <a:pt x="473" y="92"/>
                  </a:lnTo>
                  <a:lnTo>
                    <a:pt x="473" y="92"/>
                  </a:lnTo>
                  <a:lnTo>
                    <a:pt x="391" y="92"/>
                  </a:lnTo>
                  <a:lnTo>
                    <a:pt x="391" y="92"/>
                  </a:lnTo>
                  <a:lnTo>
                    <a:pt x="391" y="92"/>
                  </a:lnTo>
                  <a:lnTo>
                    <a:pt x="391" y="92"/>
                  </a:lnTo>
                  <a:close/>
                  <a:moveTo>
                    <a:pt x="167" y="105"/>
                  </a:moveTo>
                  <a:lnTo>
                    <a:pt x="167" y="105"/>
                  </a:lnTo>
                  <a:lnTo>
                    <a:pt x="166" y="107"/>
                  </a:lnTo>
                  <a:lnTo>
                    <a:pt x="166" y="107"/>
                  </a:lnTo>
                  <a:lnTo>
                    <a:pt x="156" y="126"/>
                  </a:lnTo>
                  <a:lnTo>
                    <a:pt x="148" y="145"/>
                  </a:lnTo>
                  <a:lnTo>
                    <a:pt x="141" y="165"/>
                  </a:lnTo>
                  <a:lnTo>
                    <a:pt x="136" y="185"/>
                  </a:lnTo>
                  <a:lnTo>
                    <a:pt x="136" y="185"/>
                  </a:lnTo>
                  <a:lnTo>
                    <a:pt x="136" y="186"/>
                  </a:lnTo>
                  <a:lnTo>
                    <a:pt x="136" y="186"/>
                  </a:lnTo>
                  <a:lnTo>
                    <a:pt x="32" y="186"/>
                  </a:lnTo>
                  <a:lnTo>
                    <a:pt x="32" y="186"/>
                  </a:lnTo>
                  <a:lnTo>
                    <a:pt x="33" y="185"/>
                  </a:lnTo>
                  <a:lnTo>
                    <a:pt x="33" y="185"/>
                  </a:lnTo>
                  <a:lnTo>
                    <a:pt x="42" y="163"/>
                  </a:lnTo>
                  <a:lnTo>
                    <a:pt x="53" y="143"/>
                  </a:lnTo>
                  <a:lnTo>
                    <a:pt x="66" y="124"/>
                  </a:lnTo>
                  <a:lnTo>
                    <a:pt x="81" y="106"/>
                  </a:lnTo>
                  <a:lnTo>
                    <a:pt x="81" y="106"/>
                  </a:lnTo>
                  <a:lnTo>
                    <a:pt x="81" y="105"/>
                  </a:lnTo>
                  <a:lnTo>
                    <a:pt x="81" y="105"/>
                  </a:lnTo>
                  <a:lnTo>
                    <a:pt x="167" y="105"/>
                  </a:lnTo>
                  <a:lnTo>
                    <a:pt x="167" y="105"/>
                  </a:lnTo>
                  <a:close/>
                  <a:moveTo>
                    <a:pt x="278" y="105"/>
                  </a:moveTo>
                  <a:lnTo>
                    <a:pt x="278" y="105"/>
                  </a:lnTo>
                  <a:lnTo>
                    <a:pt x="278" y="186"/>
                  </a:lnTo>
                  <a:lnTo>
                    <a:pt x="278" y="186"/>
                  </a:lnTo>
                  <a:lnTo>
                    <a:pt x="149" y="186"/>
                  </a:lnTo>
                  <a:lnTo>
                    <a:pt x="149" y="186"/>
                  </a:lnTo>
                  <a:lnTo>
                    <a:pt x="150" y="185"/>
                  </a:lnTo>
                  <a:lnTo>
                    <a:pt x="150" y="185"/>
                  </a:lnTo>
                  <a:lnTo>
                    <a:pt x="155" y="164"/>
                  </a:lnTo>
                  <a:lnTo>
                    <a:pt x="162" y="144"/>
                  </a:lnTo>
                  <a:lnTo>
                    <a:pt x="172" y="125"/>
                  </a:lnTo>
                  <a:lnTo>
                    <a:pt x="183" y="106"/>
                  </a:lnTo>
                  <a:lnTo>
                    <a:pt x="183" y="106"/>
                  </a:lnTo>
                  <a:lnTo>
                    <a:pt x="183" y="105"/>
                  </a:lnTo>
                  <a:lnTo>
                    <a:pt x="183" y="105"/>
                  </a:lnTo>
                  <a:lnTo>
                    <a:pt x="278" y="105"/>
                  </a:lnTo>
                  <a:lnTo>
                    <a:pt x="278" y="105"/>
                  </a:lnTo>
                  <a:close/>
                  <a:moveTo>
                    <a:pt x="384" y="105"/>
                  </a:moveTo>
                  <a:lnTo>
                    <a:pt x="384" y="105"/>
                  </a:lnTo>
                  <a:lnTo>
                    <a:pt x="384" y="106"/>
                  </a:lnTo>
                  <a:lnTo>
                    <a:pt x="384" y="106"/>
                  </a:lnTo>
                  <a:lnTo>
                    <a:pt x="395" y="125"/>
                  </a:lnTo>
                  <a:lnTo>
                    <a:pt x="404" y="144"/>
                  </a:lnTo>
                  <a:lnTo>
                    <a:pt x="412" y="164"/>
                  </a:lnTo>
                  <a:lnTo>
                    <a:pt x="417" y="185"/>
                  </a:lnTo>
                  <a:lnTo>
                    <a:pt x="417" y="185"/>
                  </a:lnTo>
                  <a:lnTo>
                    <a:pt x="417" y="186"/>
                  </a:lnTo>
                  <a:lnTo>
                    <a:pt x="417" y="186"/>
                  </a:lnTo>
                  <a:lnTo>
                    <a:pt x="290" y="186"/>
                  </a:lnTo>
                  <a:lnTo>
                    <a:pt x="290" y="186"/>
                  </a:lnTo>
                  <a:lnTo>
                    <a:pt x="290" y="105"/>
                  </a:lnTo>
                  <a:lnTo>
                    <a:pt x="290" y="105"/>
                  </a:lnTo>
                  <a:lnTo>
                    <a:pt x="384" y="105"/>
                  </a:lnTo>
                  <a:lnTo>
                    <a:pt x="384" y="105"/>
                  </a:lnTo>
                  <a:close/>
                  <a:moveTo>
                    <a:pt x="486" y="105"/>
                  </a:moveTo>
                  <a:lnTo>
                    <a:pt x="486" y="105"/>
                  </a:lnTo>
                  <a:lnTo>
                    <a:pt x="486" y="106"/>
                  </a:lnTo>
                  <a:lnTo>
                    <a:pt x="486" y="106"/>
                  </a:lnTo>
                  <a:lnTo>
                    <a:pt x="501" y="124"/>
                  </a:lnTo>
                  <a:lnTo>
                    <a:pt x="514" y="143"/>
                  </a:lnTo>
                  <a:lnTo>
                    <a:pt x="525" y="163"/>
                  </a:lnTo>
                  <a:lnTo>
                    <a:pt x="534" y="185"/>
                  </a:lnTo>
                  <a:lnTo>
                    <a:pt x="534" y="185"/>
                  </a:lnTo>
                  <a:lnTo>
                    <a:pt x="535" y="186"/>
                  </a:lnTo>
                  <a:lnTo>
                    <a:pt x="535" y="186"/>
                  </a:lnTo>
                  <a:lnTo>
                    <a:pt x="431" y="186"/>
                  </a:lnTo>
                  <a:lnTo>
                    <a:pt x="431" y="186"/>
                  </a:lnTo>
                  <a:lnTo>
                    <a:pt x="431" y="185"/>
                  </a:lnTo>
                  <a:lnTo>
                    <a:pt x="431" y="185"/>
                  </a:lnTo>
                  <a:lnTo>
                    <a:pt x="426" y="165"/>
                  </a:lnTo>
                  <a:lnTo>
                    <a:pt x="419" y="145"/>
                  </a:lnTo>
                  <a:lnTo>
                    <a:pt x="411" y="126"/>
                  </a:lnTo>
                  <a:lnTo>
                    <a:pt x="400" y="107"/>
                  </a:lnTo>
                  <a:lnTo>
                    <a:pt x="400" y="107"/>
                  </a:lnTo>
                  <a:lnTo>
                    <a:pt x="400" y="105"/>
                  </a:lnTo>
                  <a:lnTo>
                    <a:pt x="400" y="105"/>
                  </a:lnTo>
                  <a:lnTo>
                    <a:pt x="486" y="105"/>
                  </a:lnTo>
                  <a:lnTo>
                    <a:pt x="486" y="105"/>
                  </a:lnTo>
                  <a:close/>
                  <a:moveTo>
                    <a:pt x="540" y="199"/>
                  </a:moveTo>
                  <a:lnTo>
                    <a:pt x="540" y="199"/>
                  </a:lnTo>
                  <a:lnTo>
                    <a:pt x="540" y="200"/>
                  </a:lnTo>
                  <a:lnTo>
                    <a:pt x="540" y="200"/>
                  </a:lnTo>
                  <a:lnTo>
                    <a:pt x="545" y="220"/>
                  </a:lnTo>
                  <a:lnTo>
                    <a:pt x="549" y="242"/>
                  </a:lnTo>
                  <a:lnTo>
                    <a:pt x="552" y="263"/>
                  </a:lnTo>
                  <a:lnTo>
                    <a:pt x="553" y="284"/>
                  </a:lnTo>
                  <a:lnTo>
                    <a:pt x="553" y="284"/>
                  </a:lnTo>
                  <a:lnTo>
                    <a:pt x="552" y="305"/>
                  </a:lnTo>
                  <a:lnTo>
                    <a:pt x="549" y="326"/>
                  </a:lnTo>
                  <a:lnTo>
                    <a:pt x="545" y="347"/>
                  </a:lnTo>
                  <a:lnTo>
                    <a:pt x="540" y="367"/>
                  </a:lnTo>
                  <a:lnTo>
                    <a:pt x="540" y="367"/>
                  </a:lnTo>
                  <a:lnTo>
                    <a:pt x="539" y="368"/>
                  </a:lnTo>
                  <a:lnTo>
                    <a:pt x="539" y="368"/>
                  </a:lnTo>
                  <a:lnTo>
                    <a:pt x="27" y="368"/>
                  </a:lnTo>
                  <a:lnTo>
                    <a:pt x="27" y="368"/>
                  </a:lnTo>
                  <a:lnTo>
                    <a:pt x="27" y="367"/>
                  </a:lnTo>
                  <a:lnTo>
                    <a:pt x="27" y="367"/>
                  </a:lnTo>
                  <a:lnTo>
                    <a:pt x="27" y="367"/>
                  </a:lnTo>
                  <a:lnTo>
                    <a:pt x="21" y="347"/>
                  </a:lnTo>
                  <a:lnTo>
                    <a:pt x="17" y="326"/>
                  </a:lnTo>
                  <a:lnTo>
                    <a:pt x="15" y="305"/>
                  </a:lnTo>
                  <a:lnTo>
                    <a:pt x="14" y="284"/>
                  </a:lnTo>
                  <a:lnTo>
                    <a:pt x="14" y="284"/>
                  </a:lnTo>
                  <a:lnTo>
                    <a:pt x="15" y="263"/>
                  </a:lnTo>
                  <a:lnTo>
                    <a:pt x="17" y="242"/>
                  </a:lnTo>
                  <a:lnTo>
                    <a:pt x="21" y="220"/>
                  </a:lnTo>
                  <a:lnTo>
                    <a:pt x="27" y="200"/>
                  </a:lnTo>
                  <a:lnTo>
                    <a:pt x="27" y="200"/>
                  </a:lnTo>
                  <a:lnTo>
                    <a:pt x="27" y="199"/>
                  </a:lnTo>
                  <a:lnTo>
                    <a:pt x="27" y="199"/>
                  </a:lnTo>
                  <a:lnTo>
                    <a:pt x="540" y="199"/>
                  </a:lnTo>
                  <a:lnTo>
                    <a:pt x="540" y="199"/>
                  </a:lnTo>
                  <a:close/>
                  <a:moveTo>
                    <a:pt x="136" y="381"/>
                  </a:moveTo>
                  <a:lnTo>
                    <a:pt x="136" y="381"/>
                  </a:lnTo>
                  <a:lnTo>
                    <a:pt x="136" y="381"/>
                  </a:lnTo>
                  <a:lnTo>
                    <a:pt x="136" y="381"/>
                  </a:lnTo>
                  <a:lnTo>
                    <a:pt x="141" y="402"/>
                  </a:lnTo>
                  <a:lnTo>
                    <a:pt x="148" y="421"/>
                  </a:lnTo>
                  <a:lnTo>
                    <a:pt x="156" y="441"/>
                  </a:lnTo>
                  <a:lnTo>
                    <a:pt x="166" y="460"/>
                  </a:lnTo>
                  <a:lnTo>
                    <a:pt x="166" y="460"/>
                  </a:lnTo>
                  <a:lnTo>
                    <a:pt x="167" y="461"/>
                  </a:lnTo>
                  <a:lnTo>
                    <a:pt x="167" y="461"/>
                  </a:lnTo>
                  <a:lnTo>
                    <a:pt x="81" y="461"/>
                  </a:lnTo>
                  <a:lnTo>
                    <a:pt x="81" y="461"/>
                  </a:lnTo>
                  <a:lnTo>
                    <a:pt x="81" y="461"/>
                  </a:lnTo>
                  <a:lnTo>
                    <a:pt x="81" y="461"/>
                  </a:lnTo>
                  <a:lnTo>
                    <a:pt x="81" y="461"/>
                  </a:lnTo>
                  <a:lnTo>
                    <a:pt x="66" y="443"/>
                  </a:lnTo>
                  <a:lnTo>
                    <a:pt x="53" y="423"/>
                  </a:lnTo>
                  <a:lnTo>
                    <a:pt x="42" y="403"/>
                  </a:lnTo>
                  <a:lnTo>
                    <a:pt x="33" y="382"/>
                  </a:lnTo>
                  <a:lnTo>
                    <a:pt x="33" y="382"/>
                  </a:lnTo>
                  <a:lnTo>
                    <a:pt x="32" y="381"/>
                  </a:lnTo>
                  <a:lnTo>
                    <a:pt x="32" y="381"/>
                  </a:lnTo>
                  <a:lnTo>
                    <a:pt x="136" y="381"/>
                  </a:lnTo>
                  <a:lnTo>
                    <a:pt x="136" y="381"/>
                  </a:lnTo>
                  <a:close/>
                  <a:moveTo>
                    <a:pt x="278" y="381"/>
                  </a:moveTo>
                  <a:lnTo>
                    <a:pt x="278" y="381"/>
                  </a:lnTo>
                  <a:lnTo>
                    <a:pt x="278" y="461"/>
                  </a:lnTo>
                  <a:lnTo>
                    <a:pt x="278" y="461"/>
                  </a:lnTo>
                  <a:lnTo>
                    <a:pt x="183" y="461"/>
                  </a:lnTo>
                  <a:lnTo>
                    <a:pt x="183" y="461"/>
                  </a:lnTo>
                  <a:lnTo>
                    <a:pt x="183" y="461"/>
                  </a:lnTo>
                  <a:lnTo>
                    <a:pt x="183" y="461"/>
                  </a:lnTo>
                  <a:lnTo>
                    <a:pt x="172" y="442"/>
                  </a:lnTo>
                  <a:lnTo>
                    <a:pt x="162" y="422"/>
                  </a:lnTo>
                  <a:lnTo>
                    <a:pt x="155" y="402"/>
                  </a:lnTo>
                  <a:lnTo>
                    <a:pt x="150" y="382"/>
                  </a:lnTo>
                  <a:lnTo>
                    <a:pt x="150" y="382"/>
                  </a:lnTo>
                  <a:lnTo>
                    <a:pt x="149" y="381"/>
                  </a:lnTo>
                  <a:lnTo>
                    <a:pt x="149" y="381"/>
                  </a:lnTo>
                  <a:lnTo>
                    <a:pt x="278" y="381"/>
                  </a:lnTo>
                  <a:lnTo>
                    <a:pt x="278" y="381"/>
                  </a:lnTo>
                  <a:close/>
                  <a:moveTo>
                    <a:pt x="417" y="381"/>
                  </a:moveTo>
                  <a:lnTo>
                    <a:pt x="417" y="381"/>
                  </a:lnTo>
                  <a:lnTo>
                    <a:pt x="417" y="382"/>
                  </a:lnTo>
                  <a:lnTo>
                    <a:pt x="417" y="382"/>
                  </a:lnTo>
                  <a:lnTo>
                    <a:pt x="412" y="402"/>
                  </a:lnTo>
                  <a:lnTo>
                    <a:pt x="404" y="422"/>
                  </a:lnTo>
                  <a:lnTo>
                    <a:pt x="395" y="442"/>
                  </a:lnTo>
                  <a:lnTo>
                    <a:pt x="384" y="461"/>
                  </a:lnTo>
                  <a:lnTo>
                    <a:pt x="384" y="461"/>
                  </a:lnTo>
                  <a:lnTo>
                    <a:pt x="384" y="461"/>
                  </a:lnTo>
                  <a:lnTo>
                    <a:pt x="384" y="461"/>
                  </a:lnTo>
                  <a:lnTo>
                    <a:pt x="290" y="461"/>
                  </a:lnTo>
                  <a:lnTo>
                    <a:pt x="290" y="461"/>
                  </a:lnTo>
                  <a:lnTo>
                    <a:pt x="290" y="381"/>
                  </a:lnTo>
                  <a:lnTo>
                    <a:pt x="290" y="381"/>
                  </a:lnTo>
                  <a:lnTo>
                    <a:pt x="417" y="381"/>
                  </a:lnTo>
                  <a:lnTo>
                    <a:pt x="417" y="381"/>
                  </a:lnTo>
                  <a:close/>
                  <a:moveTo>
                    <a:pt x="535" y="381"/>
                  </a:moveTo>
                  <a:lnTo>
                    <a:pt x="535" y="381"/>
                  </a:lnTo>
                  <a:lnTo>
                    <a:pt x="534" y="382"/>
                  </a:lnTo>
                  <a:lnTo>
                    <a:pt x="534" y="382"/>
                  </a:lnTo>
                  <a:lnTo>
                    <a:pt x="525" y="403"/>
                  </a:lnTo>
                  <a:lnTo>
                    <a:pt x="514" y="423"/>
                  </a:lnTo>
                  <a:lnTo>
                    <a:pt x="501" y="443"/>
                  </a:lnTo>
                  <a:lnTo>
                    <a:pt x="486" y="461"/>
                  </a:lnTo>
                  <a:lnTo>
                    <a:pt x="486" y="461"/>
                  </a:lnTo>
                  <a:lnTo>
                    <a:pt x="486" y="461"/>
                  </a:lnTo>
                  <a:lnTo>
                    <a:pt x="486" y="461"/>
                  </a:lnTo>
                  <a:lnTo>
                    <a:pt x="400" y="461"/>
                  </a:lnTo>
                  <a:lnTo>
                    <a:pt x="400" y="461"/>
                  </a:lnTo>
                  <a:lnTo>
                    <a:pt x="400" y="460"/>
                  </a:lnTo>
                  <a:lnTo>
                    <a:pt x="400" y="460"/>
                  </a:lnTo>
                  <a:lnTo>
                    <a:pt x="400" y="460"/>
                  </a:lnTo>
                  <a:lnTo>
                    <a:pt x="411" y="441"/>
                  </a:lnTo>
                  <a:lnTo>
                    <a:pt x="419" y="421"/>
                  </a:lnTo>
                  <a:lnTo>
                    <a:pt x="426" y="402"/>
                  </a:lnTo>
                  <a:lnTo>
                    <a:pt x="431" y="381"/>
                  </a:lnTo>
                  <a:lnTo>
                    <a:pt x="431" y="381"/>
                  </a:lnTo>
                  <a:lnTo>
                    <a:pt x="431" y="381"/>
                  </a:lnTo>
                  <a:lnTo>
                    <a:pt x="431" y="381"/>
                  </a:lnTo>
                  <a:lnTo>
                    <a:pt x="535" y="381"/>
                  </a:lnTo>
                  <a:lnTo>
                    <a:pt x="535" y="381"/>
                  </a:lnTo>
                  <a:close/>
                  <a:moveTo>
                    <a:pt x="176" y="475"/>
                  </a:moveTo>
                  <a:lnTo>
                    <a:pt x="176" y="475"/>
                  </a:lnTo>
                  <a:lnTo>
                    <a:pt x="176" y="475"/>
                  </a:lnTo>
                  <a:lnTo>
                    <a:pt x="176" y="475"/>
                  </a:lnTo>
                  <a:lnTo>
                    <a:pt x="191" y="495"/>
                  </a:lnTo>
                  <a:lnTo>
                    <a:pt x="208" y="513"/>
                  </a:lnTo>
                  <a:lnTo>
                    <a:pt x="227" y="531"/>
                  </a:lnTo>
                  <a:lnTo>
                    <a:pt x="247" y="548"/>
                  </a:lnTo>
                  <a:lnTo>
                    <a:pt x="247" y="548"/>
                  </a:lnTo>
                  <a:lnTo>
                    <a:pt x="253" y="551"/>
                  </a:lnTo>
                  <a:lnTo>
                    <a:pt x="253" y="551"/>
                  </a:lnTo>
                  <a:lnTo>
                    <a:pt x="247" y="550"/>
                  </a:lnTo>
                  <a:lnTo>
                    <a:pt x="247" y="550"/>
                  </a:lnTo>
                  <a:lnTo>
                    <a:pt x="247" y="550"/>
                  </a:lnTo>
                  <a:lnTo>
                    <a:pt x="226" y="546"/>
                  </a:lnTo>
                  <a:lnTo>
                    <a:pt x="205" y="541"/>
                  </a:lnTo>
                  <a:lnTo>
                    <a:pt x="185" y="534"/>
                  </a:lnTo>
                  <a:lnTo>
                    <a:pt x="165" y="525"/>
                  </a:lnTo>
                  <a:lnTo>
                    <a:pt x="146" y="515"/>
                  </a:lnTo>
                  <a:lnTo>
                    <a:pt x="129" y="504"/>
                  </a:lnTo>
                  <a:lnTo>
                    <a:pt x="111" y="491"/>
                  </a:lnTo>
                  <a:lnTo>
                    <a:pt x="95" y="476"/>
                  </a:lnTo>
                  <a:lnTo>
                    <a:pt x="95" y="476"/>
                  </a:lnTo>
                  <a:lnTo>
                    <a:pt x="94" y="475"/>
                  </a:lnTo>
                  <a:lnTo>
                    <a:pt x="94" y="475"/>
                  </a:lnTo>
                  <a:lnTo>
                    <a:pt x="176" y="475"/>
                  </a:lnTo>
                  <a:lnTo>
                    <a:pt x="176" y="475"/>
                  </a:lnTo>
                  <a:close/>
                  <a:moveTo>
                    <a:pt x="278" y="475"/>
                  </a:moveTo>
                  <a:lnTo>
                    <a:pt x="278" y="475"/>
                  </a:lnTo>
                  <a:lnTo>
                    <a:pt x="278" y="552"/>
                  </a:lnTo>
                  <a:lnTo>
                    <a:pt x="278" y="552"/>
                  </a:lnTo>
                  <a:lnTo>
                    <a:pt x="262" y="542"/>
                  </a:lnTo>
                  <a:lnTo>
                    <a:pt x="262" y="542"/>
                  </a:lnTo>
                  <a:lnTo>
                    <a:pt x="247" y="531"/>
                  </a:lnTo>
                  <a:lnTo>
                    <a:pt x="230" y="516"/>
                  </a:lnTo>
                  <a:lnTo>
                    <a:pt x="212" y="498"/>
                  </a:lnTo>
                  <a:lnTo>
                    <a:pt x="203" y="487"/>
                  </a:lnTo>
                  <a:lnTo>
                    <a:pt x="194" y="476"/>
                  </a:lnTo>
                  <a:lnTo>
                    <a:pt x="194" y="476"/>
                  </a:lnTo>
                  <a:lnTo>
                    <a:pt x="192" y="475"/>
                  </a:lnTo>
                  <a:lnTo>
                    <a:pt x="192" y="475"/>
                  </a:lnTo>
                  <a:lnTo>
                    <a:pt x="278" y="475"/>
                  </a:lnTo>
                  <a:lnTo>
                    <a:pt x="278" y="475"/>
                  </a:lnTo>
                  <a:close/>
                  <a:moveTo>
                    <a:pt x="374" y="475"/>
                  </a:moveTo>
                  <a:lnTo>
                    <a:pt x="374" y="475"/>
                  </a:lnTo>
                  <a:lnTo>
                    <a:pt x="373" y="476"/>
                  </a:lnTo>
                  <a:lnTo>
                    <a:pt x="373" y="476"/>
                  </a:lnTo>
                  <a:lnTo>
                    <a:pt x="364" y="487"/>
                  </a:lnTo>
                  <a:lnTo>
                    <a:pt x="355" y="498"/>
                  </a:lnTo>
                  <a:lnTo>
                    <a:pt x="337" y="516"/>
                  </a:lnTo>
                  <a:lnTo>
                    <a:pt x="320" y="531"/>
                  </a:lnTo>
                  <a:lnTo>
                    <a:pt x="305" y="542"/>
                  </a:lnTo>
                  <a:lnTo>
                    <a:pt x="305" y="542"/>
                  </a:lnTo>
                  <a:lnTo>
                    <a:pt x="290" y="552"/>
                  </a:lnTo>
                  <a:lnTo>
                    <a:pt x="290" y="552"/>
                  </a:lnTo>
                  <a:lnTo>
                    <a:pt x="290" y="475"/>
                  </a:lnTo>
                  <a:lnTo>
                    <a:pt x="290" y="475"/>
                  </a:lnTo>
                  <a:lnTo>
                    <a:pt x="374" y="475"/>
                  </a:lnTo>
                  <a:lnTo>
                    <a:pt x="374" y="475"/>
                  </a:lnTo>
                  <a:close/>
                  <a:moveTo>
                    <a:pt x="473" y="475"/>
                  </a:moveTo>
                  <a:lnTo>
                    <a:pt x="473" y="475"/>
                  </a:lnTo>
                  <a:lnTo>
                    <a:pt x="471" y="476"/>
                  </a:lnTo>
                  <a:lnTo>
                    <a:pt x="471" y="476"/>
                  </a:lnTo>
                  <a:lnTo>
                    <a:pt x="455" y="491"/>
                  </a:lnTo>
                  <a:lnTo>
                    <a:pt x="438" y="504"/>
                  </a:lnTo>
                  <a:lnTo>
                    <a:pt x="420" y="515"/>
                  </a:lnTo>
                  <a:lnTo>
                    <a:pt x="401" y="525"/>
                  </a:lnTo>
                  <a:lnTo>
                    <a:pt x="382" y="534"/>
                  </a:lnTo>
                  <a:lnTo>
                    <a:pt x="361" y="541"/>
                  </a:lnTo>
                  <a:lnTo>
                    <a:pt x="340" y="547"/>
                  </a:lnTo>
                  <a:lnTo>
                    <a:pt x="319" y="551"/>
                  </a:lnTo>
                  <a:lnTo>
                    <a:pt x="319" y="551"/>
                  </a:lnTo>
                  <a:lnTo>
                    <a:pt x="313" y="551"/>
                  </a:lnTo>
                  <a:lnTo>
                    <a:pt x="313" y="551"/>
                  </a:lnTo>
                  <a:lnTo>
                    <a:pt x="319" y="547"/>
                  </a:lnTo>
                  <a:lnTo>
                    <a:pt x="319" y="547"/>
                  </a:lnTo>
                  <a:lnTo>
                    <a:pt x="334" y="537"/>
                  </a:lnTo>
                  <a:lnTo>
                    <a:pt x="351" y="521"/>
                  </a:lnTo>
                  <a:lnTo>
                    <a:pt x="361" y="511"/>
                  </a:lnTo>
                  <a:lnTo>
                    <a:pt x="371" y="500"/>
                  </a:lnTo>
                  <a:lnTo>
                    <a:pt x="381" y="488"/>
                  </a:lnTo>
                  <a:lnTo>
                    <a:pt x="391" y="475"/>
                  </a:lnTo>
                  <a:lnTo>
                    <a:pt x="391" y="475"/>
                  </a:lnTo>
                  <a:lnTo>
                    <a:pt x="391" y="475"/>
                  </a:lnTo>
                  <a:lnTo>
                    <a:pt x="391" y="475"/>
                  </a:lnTo>
                  <a:lnTo>
                    <a:pt x="473" y="475"/>
                  </a:lnTo>
                  <a:lnTo>
                    <a:pt x="473" y="47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9" name="Freeform 27"/>
            <p:cNvSpPr>
              <a:spLocks/>
            </p:cNvSpPr>
            <p:nvPr userDrawn="1"/>
          </p:nvSpPr>
          <p:spPr bwMode="auto">
            <a:xfrm>
              <a:off x="1658938" y="1789113"/>
              <a:ext cx="107950" cy="187325"/>
            </a:xfrm>
            <a:custGeom>
              <a:avLst/>
              <a:gdLst>
                <a:gd name="T0" fmla="*/ 68 w 68"/>
                <a:gd name="T1" fmla="*/ 1 h 118"/>
                <a:gd name="T2" fmla="*/ 68 w 68"/>
                <a:gd name="T3" fmla="*/ 1 h 118"/>
                <a:gd name="T4" fmla="*/ 66 w 68"/>
                <a:gd name="T5" fmla="*/ 2 h 118"/>
                <a:gd name="T6" fmla="*/ 65 w 68"/>
                <a:gd name="T7" fmla="*/ 4 h 118"/>
                <a:gd name="T8" fmla="*/ 62 w 68"/>
                <a:gd name="T9" fmla="*/ 8 h 118"/>
                <a:gd name="T10" fmla="*/ 57 w 68"/>
                <a:gd name="T11" fmla="*/ 24 h 118"/>
                <a:gd name="T12" fmla="*/ 36 w 68"/>
                <a:gd name="T13" fmla="*/ 95 h 118"/>
                <a:gd name="T14" fmla="*/ 36 w 68"/>
                <a:gd name="T15" fmla="*/ 95 h 118"/>
                <a:gd name="T16" fmla="*/ 34 w 68"/>
                <a:gd name="T17" fmla="*/ 104 h 118"/>
                <a:gd name="T18" fmla="*/ 33 w 68"/>
                <a:gd name="T19" fmla="*/ 110 h 118"/>
                <a:gd name="T20" fmla="*/ 34 w 68"/>
                <a:gd name="T21" fmla="*/ 114 h 118"/>
                <a:gd name="T22" fmla="*/ 35 w 68"/>
                <a:gd name="T23" fmla="*/ 117 h 118"/>
                <a:gd name="T24" fmla="*/ 35 w 68"/>
                <a:gd name="T25" fmla="*/ 118 h 118"/>
                <a:gd name="T26" fmla="*/ 0 w 68"/>
                <a:gd name="T27" fmla="*/ 118 h 118"/>
                <a:gd name="T28" fmla="*/ 0 w 68"/>
                <a:gd name="T29" fmla="*/ 117 h 118"/>
                <a:gd name="T30" fmla="*/ 0 w 68"/>
                <a:gd name="T31" fmla="*/ 117 h 118"/>
                <a:gd name="T32" fmla="*/ 4 w 68"/>
                <a:gd name="T33" fmla="*/ 114 h 118"/>
                <a:gd name="T34" fmla="*/ 6 w 68"/>
                <a:gd name="T35" fmla="*/ 111 h 118"/>
                <a:gd name="T36" fmla="*/ 9 w 68"/>
                <a:gd name="T37" fmla="*/ 105 h 118"/>
                <a:gd name="T38" fmla="*/ 11 w 68"/>
                <a:gd name="T39" fmla="*/ 96 h 118"/>
                <a:gd name="T40" fmla="*/ 32 w 68"/>
                <a:gd name="T41" fmla="*/ 25 h 118"/>
                <a:gd name="T42" fmla="*/ 32 w 68"/>
                <a:gd name="T43" fmla="*/ 25 h 118"/>
                <a:gd name="T44" fmla="*/ 34 w 68"/>
                <a:gd name="T45" fmla="*/ 15 h 118"/>
                <a:gd name="T46" fmla="*/ 35 w 68"/>
                <a:gd name="T47" fmla="*/ 9 h 118"/>
                <a:gd name="T48" fmla="*/ 35 w 68"/>
                <a:gd name="T49" fmla="*/ 5 h 118"/>
                <a:gd name="T50" fmla="*/ 34 w 68"/>
                <a:gd name="T51" fmla="*/ 1 h 118"/>
                <a:gd name="T52" fmla="*/ 34 w 68"/>
                <a:gd name="T53" fmla="*/ 0 h 118"/>
                <a:gd name="T54" fmla="*/ 68 w 68"/>
                <a:gd name="T55" fmla="*/ 0 h 118"/>
                <a:gd name="T56" fmla="*/ 68 w 68"/>
                <a:gd name="T57" fmla="*/ 1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8" h="118">
                  <a:moveTo>
                    <a:pt x="68" y="1"/>
                  </a:moveTo>
                  <a:lnTo>
                    <a:pt x="68" y="1"/>
                  </a:lnTo>
                  <a:lnTo>
                    <a:pt x="66" y="2"/>
                  </a:lnTo>
                  <a:lnTo>
                    <a:pt x="65" y="4"/>
                  </a:lnTo>
                  <a:lnTo>
                    <a:pt x="62" y="8"/>
                  </a:lnTo>
                  <a:lnTo>
                    <a:pt x="57" y="24"/>
                  </a:lnTo>
                  <a:lnTo>
                    <a:pt x="36" y="95"/>
                  </a:lnTo>
                  <a:lnTo>
                    <a:pt x="36" y="95"/>
                  </a:lnTo>
                  <a:lnTo>
                    <a:pt x="34" y="104"/>
                  </a:lnTo>
                  <a:lnTo>
                    <a:pt x="33" y="110"/>
                  </a:lnTo>
                  <a:lnTo>
                    <a:pt x="34" y="114"/>
                  </a:lnTo>
                  <a:lnTo>
                    <a:pt x="35" y="117"/>
                  </a:lnTo>
                  <a:lnTo>
                    <a:pt x="35" y="118"/>
                  </a:lnTo>
                  <a:lnTo>
                    <a:pt x="0" y="118"/>
                  </a:lnTo>
                  <a:lnTo>
                    <a:pt x="0" y="117"/>
                  </a:lnTo>
                  <a:lnTo>
                    <a:pt x="0" y="117"/>
                  </a:lnTo>
                  <a:lnTo>
                    <a:pt x="4" y="114"/>
                  </a:lnTo>
                  <a:lnTo>
                    <a:pt x="6" y="111"/>
                  </a:lnTo>
                  <a:lnTo>
                    <a:pt x="9" y="105"/>
                  </a:lnTo>
                  <a:lnTo>
                    <a:pt x="11" y="96"/>
                  </a:lnTo>
                  <a:lnTo>
                    <a:pt x="32" y="25"/>
                  </a:lnTo>
                  <a:lnTo>
                    <a:pt x="32" y="25"/>
                  </a:lnTo>
                  <a:lnTo>
                    <a:pt x="34" y="15"/>
                  </a:lnTo>
                  <a:lnTo>
                    <a:pt x="35" y="9"/>
                  </a:lnTo>
                  <a:lnTo>
                    <a:pt x="35" y="5"/>
                  </a:lnTo>
                  <a:lnTo>
                    <a:pt x="34" y="1"/>
                  </a:lnTo>
                  <a:lnTo>
                    <a:pt x="34" y="0"/>
                  </a:lnTo>
                  <a:lnTo>
                    <a:pt x="68" y="0"/>
                  </a:lnTo>
                  <a:lnTo>
                    <a:pt x="68"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0" name="Freeform 28"/>
            <p:cNvSpPr>
              <a:spLocks/>
            </p:cNvSpPr>
            <p:nvPr userDrawn="1"/>
          </p:nvSpPr>
          <p:spPr bwMode="auto">
            <a:xfrm>
              <a:off x="1289051" y="1785938"/>
              <a:ext cx="138113" cy="193675"/>
            </a:xfrm>
            <a:custGeom>
              <a:avLst/>
              <a:gdLst>
                <a:gd name="T0" fmla="*/ 8 w 87"/>
                <a:gd name="T1" fmla="*/ 90 h 122"/>
                <a:gd name="T2" fmla="*/ 10 w 87"/>
                <a:gd name="T3" fmla="*/ 101 h 122"/>
                <a:gd name="T4" fmla="*/ 16 w 87"/>
                <a:gd name="T5" fmla="*/ 109 h 122"/>
                <a:gd name="T6" fmla="*/ 25 w 87"/>
                <a:gd name="T7" fmla="*/ 113 h 122"/>
                <a:gd name="T8" fmla="*/ 38 w 87"/>
                <a:gd name="T9" fmla="*/ 114 h 122"/>
                <a:gd name="T10" fmla="*/ 42 w 87"/>
                <a:gd name="T11" fmla="*/ 113 h 122"/>
                <a:gd name="T12" fmla="*/ 50 w 87"/>
                <a:gd name="T13" fmla="*/ 110 h 122"/>
                <a:gd name="T14" fmla="*/ 55 w 87"/>
                <a:gd name="T15" fmla="*/ 104 h 122"/>
                <a:gd name="T16" fmla="*/ 58 w 87"/>
                <a:gd name="T17" fmla="*/ 97 h 122"/>
                <a:gd name="T18" fmla="*/ 58 w 87"/>
                <a:gd name="T19" fmla="*/ 94 h 122"/>
                <a:gd name="T20" fmla="*/ 54 w 87"/>
                <a:gd name="T21" fmla="*/ 82 h 122"/>
                <a:gd name="T22" fmla="*/ 43 w 87"/>
                <a:gd name="T23" fmla="*/ 72 h 122"/>
                <a:gd name="T24" fmla="*/ 38 w 87"/>
                <a:gd name="T25" fmla="*/ 68 h 122"/>
                <a:gd name="T26" fmla="*/ 22 w 87"/>
                <a:gd name="T27" fmla="*/ 54 h 122"/>
                <a:gd name="T28" fmla="*/ 17 w 87"/>
                <a:gd name="T29" fmla="*/ 46 h 122"/>
                <a:gd name="T30" fmla="*/ 16 w 87"/>
                <a:gd name="T31" fmla="*/ 36 h 122"/>
                <a:gd name="T32" fmla="*/ 17 w 87"/>
                <a:gd name="T33" fmla="*/ 29 h 122"/>
                <a:gd name="T34" fmla="*/ 22 w 87"/>
                <a:gd name="T35" fmla="*/ 15 h 122"/>
                <a:gd name="T36" fmla="*/ 33 w 87"/>
                <a:gd name="T37" fmla="*/ 6 h 122"/>
                <a:gd name="T38" fmla="*/ 48 w 87"/>
                <a:gd name="T39" fmla="*/ 1 h 122"/>
                <a:gd name="T40" fmla="*/ 56 w 87"/>
                <a:gd name="T41" fmla="*/ 0 h 122"/>
                <a:gd name="T42" fmla="*/ 77 w 87"/>
                <a:gd name="T43" fmla="*/ 2 h 122"/>
                <a:gd name="T44" fmla="*/ 87 w 87"/>
                <a:gd name="T45" fmla="*/ 5 h 122"/>
                <a:gd name="T46" fmla="*/ 80 w 87"/>
                <a:gd name="T47" fmla="*/ 27 h 122"/>
                <a:gd name="T48" fmla="*/ 77 w 87"/>
                <a:gd name="T49" fmla="*/ 17 h 122"/>
                <a:gd name="T50" fmla="*/ 73 w 87"/>
                <a:gd name="T51" fmla="*/ 11 h 122"/>
                <a:gd name="T52" fmla="*/ 65 w 87"/>
                <a:gd name="T53" fmla="*/ 8 h 122"/>
                <a:gd name="T54" fmla="*/ 55 w 87"/>
                <a:gd name="T55" fmla="*/ 8 h 122"/>
                <a:gd name="T56" fmla="*/ 50 w 87"/>
                <a:gd name="T57" fmla="*/ 8 h 122"/>
                <a:gd name="T58" fmla="*/ 44 w 87"/>
                <a:gd name="T59" fmla="*/ 12 h 122"/>
                <a:gd name="T60" fmla="*/ 39 w 87"/>
                <a:gd name="T61" fmla="*/ 17 h 122"/>
                <a:gd name="T62" fmla="*/ 37 w 87"/>
                <a:gd name="T63" fmla="*/ 28 h 122"/>
                <a:gd name="T64" fmla="*/ 38 w 87"/>
                <a:gd name="T65" fmla="*/ 34 h 122"/>
                <a:gd name="T66" fmla="*/ 45 w 87"/>
                <a:gd name="T67" fmla="*/ 44 h 122"/>
                <a:gd name="T68" fmla="*/ 57 w 87"/>
                <a:gd name="T69" fmla="*/ 52 h 122"/>
                <a:gd name="T70" fmla="*/ 66 w 87"/>
                <a:gd name="T71" fmla="*/ 58 h 122"/>
                <a:gd name="T72" fmla="*/ 77 w 87"/>
                <a:gd name="T73" fmla="*/ 69 h 122"/>
                <a:gd name="T74" fmla="*/ 80 w 87"/>
                <a:gd name="T75" fmla="*/ 79 h 122"/>
                <a:gd name="T76" fmla="*/ 81 w 87"/>
                <a:gd name="T77" fmla="*/ 84 h 122"/>
                <a:gd name="T78" fmla="*/ 77 w 87"/>
                <a:gd name="T79" fmla="*/ 100 h 122"/>
                <a:gd name="T80" fmla="*/ 68 w 87"/>
                <a:gd name="T81" fmla="*/ 112 h 122"/>
                <a:gd name="T82" fmla="*/ 54 w 87"/>
                <a:gd name="T83" fmla="*/ 120 h 122"/>
                <a:gd name="T84" fmla="*/ 35 w 87"/>
                <a:gd name="T85" fmla="*/ 122 h 122"/>
                <a:gd name="T86" fmla="*/ 24 w 87"/>
                <a:gd name="T87" fmla="*/ 121 h 122"/>
                <a:gd name="T88" fmla="*/ 6 w 87"/>
                <a:gd name="T89" fmla="*/ 116 h 122"/>
                <a:gd name="T90" fmla="*/ 0 w 87"/>
                <a:gd name="T91" fmla="*/ 112 h 122"/>
                <a:gd name="T92" fmla="*/ 8 w 87"/>
                <a:gd name="T93" fmla="*/ 9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7" h="122">
                  <a:moveTo>
                    <a:pt x="8" y="90"/>
                  </a:moveTo>
                  <a:lnTo>
                    <a:pt x="8" y="90"/>
                  </a:lnTo>
                  <a:lnTo>
                    <a:pt x="9" y="96"/>
                  </a:lnTo>
                  <a:lnTo>
                    <a:pt x="10" y="101"/>
                  </a:lnTo>
                  <a:lnTo>
                    <a:pt x="13" y="106"/>
                  </a:lnTo>
                  <a:lnTo>
                    <a:pt x="16" y="109"/>
                  </a:lnTo>
                  <a:lnTo>
                    <a:pt x="20" y="112"/>
                  </a:lnTo>
                  <a:lnTo>
                    <a:pt x="25" y="113"/>
                  </a:lnTo>
                  <a:lnTo>
                    <a:pt x="31" y="114"/>
                  </a:lnTo>
                  <a:lnTo>
                    <a:pt x="38" y="114"/>
                  </a:lnTo>
                  <a:lnTo>
                    <a:pt x="38" y="114"/>
                  </a:lnTo>
                  <a:lnTo>
                    <a:pt x="42" y="113"/>
                  </a:lnTo>
                  <a:lnTo>
                    <a:pt x="46" y="112"/>
                  </a:lnTo>
                  <a:lnTo>
                    <a:pt x="50" y="110"/>
                  </a:lnTo>
                  <a:lnTo>
                    <a:pt x="53" y="107"/>
                  </a:lnTo>
                  <a:lnTo>
                    <a:pt x="55" y="104"/>
                  </a:lnTo>
                  <a:lnTo>
                    <a:pt x="57" y="101"/>
                  </a:lnTo>
                  <a:lnTo>
                    <a:pt x="58" y="97"/>
                  </a:lnTo>
                  <a:lnTo>
                    <a:pt x="58" y="94"/>
                  </a:lnTo>
                  <a:lnTo>
                    <a:pt x="58" y="94"/>
                  </a:lnTo>
                  <a:lnTo>
                    <a:pt x="57" y="88"/>
                  </a:lnTo>
                  <a:lnTo>
                    <a:pt x="54" y="82"/>
                  </a:lnTo>
                  <a:lnTo>
                    <a:pt x="50" y="77"/>
                  </a:lnTo>
                  <a:lnTo>
                    <a:pt x="43" y="72"/>
                  </a:lnTo>
                  <a:lnTo>
                    <a:pt x="38" y="68"/>
                  </a:lnTo>
                  <a:lnTo>
                    <a:pt x="38" y="68"/>
                  </a:lnTo>
                  <a:lnTo>
                    <a:pt x="29" y="62"/>
                  </a:lnTo>
                  <a:lnTo>
                    <a:pt x="22" y="54"/>
                  </a:lnTo>
                  <a:lnTo>
                    <a:pt x="20" y="51"/>
                  </a:lnTo>
                  <a:lnTo>
                    <a:pt x="17" y="46"/>
                  </a:lnTo>
                  <a:lnTo>
                    <a:pt x="16" y="41"/>
                  </a:lnTo>
                  <a:lnTo>
                    <a:pt x="16" y="36"/>
                  </a:lnTo>
                  <a:lnTo>
                    <a:pt x="16" y="36"/>
                  </a:lnTo>
                  <a:lnTo>
                    <a:pt x="17" y="29"/>
                  </a:lnTo>
                  <a:lnTo>
                    <a:pt x="19" y="22"/>
                  </a:lnTo>
                  <a:lnTo>
                    <a:pt x="22" y="15"/>
                  </a:lnTo>
                  <a:lnTo>
                    <a:pt x="27" y="10"/>
                  </a:lnTo>
                  <a:lnTo>
                    <a:pt x="33" y="6"/>
                  </a:lnTo>
                  <a:lnTo>
                    <a:pt x="40" y="3"/>
                  </a:lnTo>
                  <a:lnTo>
                    <a:pt x="48" y="1"/>
                  </a:lnTo>
                  <a:lnTo>
                    <a:pt x="56" y="0"/>
                  </a:lnTo>
                  <a:lnTo>
                    <a:pt x="56" y="0"/>
                  </a:lnTo>
                  <a:lnTo>
                    <a:pt x="67" y="0"/>
                  </a:lnTo>
                  <a:lnTo>
                    <a:pt x="77" y="2"/>
                  </a:lnTo>
                  <a:lnTo>
                    <a:pt x="77" y="2"/>
                  </a:lnTo>
                  <a:lnTo>
                    <a:pt x="87" y="5"/>
                  </a:lnTo>
                  <a:lnTo>
                    <a:pt x="82" y="27"/>
                  </a:lnTo>
                  <a:lnTo>
                    <a:pt x="80" y="27"/>
                  </a:lnTo>
                  <a:lnTo>
                    <a:pt x="80" y="27"/>
                  </a:lnTo>
                  <a:lnTo>
                    <a:pt x="77" y="17"/>
                  </a:lnTo>
                  <a:lnTo>
                    <a:pt x="75" y="14"/>
                  </a:lnTo>
                  <a:lnTo>
                    <a:pt x="73" y="11"/>
                  </a:lnTo>
                  <a:lnTo>
                    <a:pt x="70" y="9"/>
                  </a:lnTo>
                  <a:lnTo>
                    <a:pt x="65" y="8"/>
                  </a:lnTo>
                  <a:lnTo>
                    <a:pt x="61" y="7"/>
                  </a:lnTo>
                  <a:lnTo>
                    <a:pt x="55" y="8"/>
                  </a:lnTo>
                  <a:lnTo>
                    <a:pt x="55" y="8"/>
                  </a:lnTo>
                  <a:lnTo>
                    <a:pt x="50" y="8"/>
                  </a:lnTo>
                  <a:lnTo>
                    <a:pt x="47" y="10"/>
                  </a:lnTo>
                  <a:lnTo>
                    <a:pt x="44" y="12"/>
                  </a:lnTo>
                  <a:lnTo>
                    <a:pt x="41" y="14"/>
                  </a:lnTo>
                  <a:lnTo>
                    <a:pt x="39" y="17"/>
                  </a:lnTo>
                  <a:lnTo>
                    <a:pt x="38" y="21"/>
                  </a:lnTo>
                  <a:lnTo>
                    <a:pt x="37" y="28"/>
                  </a:lnTo>
                  <a:lnTo>
                    <a:pt x="37" y="28"/>
                  </a:lnTo>
                  <a:lnTo>
                    <a:pt x="38" y="34"/>
                  </a:lnTo>
                  <a:lnTo>
                    <a:pt x="40" y="39"/>
                  </a:lnTo>
                  <a:lnTo>
                    <a:pt x="45" y="44"/>
                  </a:lnTo>
                  <a:lnTo>
                    <a:pt x="52" y="48"/>
                  </a:lnTo>
                  <a:lnTo>
                    <a:pt x="57" y="52"/>
                  </a:lnTo>
                  <a:lnTo>
                    <a:pt x="57" y="52"/>
                  </a:lnTo>
                  <a:lnTo>
                    <a:pt x="66" y="58"/>
                  </a:lnTo>
                  <a:lnTo>
                    <a:pt x="74" y="65"/>
                  </a:lnTo>
                  <a:lnTo>
                    <a:pt x="77" y="69"/>
                  </a:lnTo>
                  <a:lnTo>
                    <a:pt x="79" y="74"/>
                  </a:lnTo>
                  <a:lnTo>
                    <a:pt x="80" y="79"/>
                  </a:lnTo>
                  <a:lnTo>
                    <a:pt x="81" y="84"/>
                  </a:lnTo>
                  <a:lnTo>
                    <a:pt x="81" y="84"/>
                  </a:lnTo>
                  <a:lnTo>
                    <a:pt x="80" y="93"/>
                  </a:lnTo>
                  <a:lnTo>
                    <a:pt x="77" y="100"/>
                  </a:lnTo>
                  <a:lnTo>
                    <a:pt x="73" y="107"/>
                  </a:lnTo>
                  <a:lnTo>
                    <a:pt x="68" y="112"/>
                  </a:lnTo>
                  <a:lnTo>
                    <a:pt x="62" y="116"/>
                  </a:lnTo>
                  <a:lnTo>
                    <a:pt x="54" y="120"/>
                  </a:lnTo>
                  <a:lnTo>
                    <a:pt x="45" y="122"/>
                  </a:lnTo>
                  <a:lnTo>
                    <a:pt x="35" y="122"/>
                  </a:lnTo>
                  <a:lnTo>
                    <a:pt x="35" y="122"/>
                  </a:lnTo>
                  <a:lnTo>
                    <a:pt x="24" y="121"/>
                  </a:lnTo>
                  <a:lnTo>
                    <a:pt x="14" y="119"/>
                  </a:lnTo>
                  <a:lnTo>
                    <a:pt x="6" y="116"/>
                  </a:lnTo>
                  <a:lnTo>
                    <a:pt x="0" y="112"/>
                  </a:lnTo>
                  <a:lnTo>
                    <a:pt x="0" y="112"/>
                  </a:lnTo>
                  <a:lnTo>
                    <a:pt x="6" y="90"/>
                  </a:lnTo>
                  <a:lnTo>
                    <a:pt x="8" y="9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1" name="Freeform 29"/>
            <p:cNvSpPr>
              <a:spLocks/>
            </p:cNvSpPr>
            <p:nvPr userDrawn="1"/>
          </p:nvSpPr>
          <p:spPr bwMode="auto">
            <a:xfrm>
              <a:off x="1760538" y="1789113"/>
              <a:ext cx="166688" cy="187325"/>
            </a:xfrm>
            <a:custGeom>
              <a:avLst/>
              <a:gdLst>
                <a:gd name="T0" fmla="*/ 105 w 105"/>
                <a:gd name="T1" fmla="*/ 0 h 118"/>
                <a:gd name="T2" fmla="*/ 105 w 105"/>
                <a:gd name="T3" fmla="*/ 0 h 118"/>
                <a:gd name="T4" fmla="*/ 98 w 105"/>
                <a:gd name="T5" fmla="*/ 22 h 118"/>
                <a:gd name="T6" fmla="*/ 97 w 105"/>
                <a:gd name="T7" fmla="*/ 22 h 118"/>
                <a:gd name="T8" fmla="*/ 97 w 105"/>
                <a:gd name="T9" fmla="*/ 22 h 118"/>
                <a:gd name="T10" fmla="*/ 95 w 105"/>
                <a:gd name="T11" fmla="*/ 16 h 118"/>
                <a:gd name="T12" fmla="*/ 92 w 105"/>
                <a:gd name="T13" fmla="*/ 13 h 118"/>
                <a:gd name="T14" fmla="*/ 88 w 105"/>
                <a:gd name="T15" fmla="*/ 10 h 118"/>
                <a:gd name="T16" fmla="*/ 84 w 105"/>
                <a:gd name="T17" fmla="*/ 9 h 118"/>
                <a:gd name="T18" fmla="*/ 76 w 105"/>
                <a:gd name="T19" fmla="*/ 8 h 118"/>
                <a:gd name="T20" fmla="*/ 69 w 105"/>
                <a:gd name="T21" fmla="*/ 8 h 118"/>
                <a:gd name="T22" fmla="*/ 68 w 105"/>
                <a:gd name="T23" fmla="*/ 8 h 118"/>
                <a:gd name="T24" fmla="*/ 68 w 105"/>
                <a:gd name="T25" fmla="*/ 8 h 118"/>
                <a:gd name="T26" fmla="*/ 64 w 105"/>
                <a:gd name="T27" fmla="*/ 9 h 118"/>
                <a:gd name="T28" fmla="*/ 61 w 105"/>
                <a:gd name="T29" fmla="*/ 10 h 118"/>
                <a:gd name="T30" fmla="*/ 59 w 105"/>
                <a:gd name="T31" fmla="*/ 12 h 118"/>
                <a:gd name="T32" fmla="*/ 58 w 105"/>
                <a:gd name="T33" fmla="*/ 16 h 118"/>
                <a:gd name="T34" fmla="*/ 48 w 105"/>
                <a:gd name="T35" fmla="*/ 55 h 118"/>
                <a:gd name="T36" fmla="*/ 51 w 105"/>
                <a:gd name="T37" fmla="*/ 55 h 118"/>
                <a:gd name="T38" fmla="*/ 51 w 105"/>
                <a:gd name="T39" fmla="*/ 55 h 118"/>
                <a:gd name="T40" fmla="*/ 62 w 105"/>
                <a:gd name="T41" fmla="*/ 55 h 118"/>
                <a:gd name="T42" fmla="*/ 71 w 105"/>
                <a:gd name="T43" fmla="*/ 55 h 118"/>
                <a:gd name="T44" fmla="*/ 78 w 105"/>
                <a:gd name="T45" fmla="*/ 53 h 118"/>
                <a:gd name="T46" fmla="*/ 81 w 105"/>
                <a:gd name="T47" fmla="*/ 52 h 118"/>
                <a:gd name="T48" fmla="*/ 83 w 105"/>
                <a:gd name="T49" fmla="*/ 50 h 118"/>
                <a:gd name="T50" fmla="*/ 84 w 105"/>
                <a:gd name="T51" fmla="*/ 50 h 118"/>
                <a:gd name="T52" fmla="*/ 78 w 105"/>
                <a:gd name="T53" fmla="*/ 71 h 118"/>
                <a:gd name="T54" fmla="*/ 77 w 105"/>
                <a:gd name="T55" fmla="*/ 71 h 118"/>
                <a:gd name="T56" fmla="*/ 77 w 105"/>
                <a:gd name="T57" fmla="*/ 71 h 118"/>
                <a:gd name="T58" fmla="*/ 75 w 105"/>
                <a:gd name="T59" fmla="*/ 68 h 118"/>
                <a:gd name="T60" fmla="*/ 73 w 105"/>
                <a:gd name="T61" fmla="*/ 66 h 118"/>
                <a:gd name="T62" fmla="*/ 70 w 105"/>
                <a:gd name="T63" fmla="*/ 65 h 118"/>
                <a:gd name="T64" fmla="*/ 67 w 105"/>
                <a:gd name="T65" fmla="*/ 64 h 118"/>
                <a:gd name="T66" fmla="*/ 58 w 105"/>
                <a:gd name="T67" fmla="*/ 63 h 118"/>
                <a:gd name="T68" fmla="*/ 48 w 105"/>
                <a:gd name="T69" fmla="*/ 63 h 118"/>
                <a:gd name="T70" fmla="*/ 45 w 105"/>
                <a:gd name="T71" fmla="*/ 63 h 118"/>
                <a:gd name="T72" fmla="*/ 36 w 105"/>
                <a:gd name="T73" fmla="*/ 95 h 118"/>
                <a:gd name="T74" fmla="*/ 36 w 105"/>
                <a:gd name="T75" fmla="*/ 95 h 118"/>
                <a:gd name="T76" fmla="*/ 34 w 105"/>
                <a:gd name="T77" fmla="*/ 103 h 118"/>
                <a:gd name="T78" fmla="*/ 32 w 105"/>
                <a:gd name="T79" fmla="*/ 109 h 118"/>
                <a:gd name="T80" fmla="*/ 33 w 105"/>
                <a:gd name="T81" fmla="*/ 114 h 118"/>
                <a:gd name="T82" fmla="*/ 34 w 105"/>
                <a:gd name="T83" fmla="*/ 117 h 118"/>
                <a:gd name="T84" fmla="*/ 34 w 105"/>
                <a:gd name="T85" fmla="*/ 118 h 118"/>
                <a:gd name="T86" fmla="*/ 0 w 105"/>
                <a:gd name="T87" fmla="*/ 118 h 118"/>
                <a:gd name="T88" fmla="*/ 0 w 105"/>
                <a:gd name="T89" fmla="*/ 117 h 118"/>
                <a:gd name="T90" fmla="*/ 0 w 105"/>
                <a:gd name="T91" fmla="*/ 117 h 118"/>
                <a:gd name="T92" fmla="*/ 3 w 105"/>
                <a:gd name="T93" fmla="*/ 114 h 118"/>
                <a:gd name="T94" fmla="*/ 6 w 105"/>
                <a:gd name="T95" fmla="*/ 110 h 118"/>
                <a:gd name="T96" fmla="*/ 8 w 105"/>
                <a:gd name="T97" fmla="*/ 104 h 118"/>
                <a:gd name="T98" fmla="*/ 11 w 105"/>
                <a:gd name="T99" fmla="*/ 96 h 118"/>
                <a:gd name="T100" fmla="*/ 32 w 105"/>
                <a:gd name="T101" fmla="*/ 24 h 118"/>
                <a:gd name="T102" fmla="*/ 32 w 105"/>
                <a:gd name="T103" fmla="*/ 24 h 118"/>
                <a:gd name="T104" fmla="*/ 34 w 105"/>
                <a:gd name="T105" fmla="*/ 15 h 118"/>
                <a:gd name="T106" fmla="*/ 35 w 105"/>
                <a:gd name="T107" fmla="*/ 9 h 118"/>
                <a:gd name="T108" fmla="*/ 35 w 105"/>
                <a:gd name="T109" fmla="*/ 5 h 118"/>
                <a:gd name="T110" fmla="*/ 33 w 105"/>
                <a:gd name="T111" fmla="*/ 1 h 118"/>
                <a:gd name="T112" fmla="*/ 33 w 105"/>
                <a:gd name="T113" fmla="*/ 0 h 118"/>
                <a:gd name="T114" fmla="*/ 105 w 105"/>
                <a:gd name="T115" fmla="*/ 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5" h="118">
                  <a:moveTo>
                    <a:pt x="105" y="0"/>
                  </a:moveTo>
                  <a:lnTo>
                    <a:pt x="105" y="0"/>
                  </a:lnTo>
                  <a:lnTo>
                    <a:pt x="98" y="22"/>
                  </a:lnTo>
                  <a:lnTo>
                    <a:pt x="97" y="22"/>
                  </a:lnTo>
                  <a:lnTo>
                    <a:pt x="97" y="22"/>
                  </a:lnTo>
                  <a:lnTo>
                    <a:pt x="95" y="16"/>
                  </a:lnTo>
                  <a:lnTo>
                    <a:pt x="92" y="13"/>
                  </a:lnTo>
                  <a:lnTo>
                    <a:pt x="88" y="10"/>
                  </a:lnTo>
                  <a:lnTo>
                    <a:pt x="84" y="9"/>
                  </a:lnTo>
                  <a:lnTo>
                    <a:pt x="76" y="8"/>
                  </a:lnTo>
                  <a:lnTo>
                    <a:pt x="69" y="8"/>
                  </a:lnTo>
                  <a:lnTo>
                    <a:pt x="68" y="8"/>
                  </a:lnTo>
                  <a:lnTo>
                    <a:pt x="68" y="8"/>
                  </a:lnTo>
                  <a:lnTo>
                    <a:pt x="64" y="9"/>
                  </a:lnTo>
                  <a:lnTo>
                    <a:pt x="61" y="10"/>
                  </a:lnTo>
                  <a:lnTo>
                    <a:pt x="59" y="12"/>
                  </a:lnTo>
                  <a:lnTo>
                    <a:pt x="58" y="16"/>
                  </a:lnTo>
                  <a:lnTo>
                    <a:pt x="48" y="55"/>
                  </a:lnTo>
                  <a:lnTo>
                    <a:pt x="51" y="55"/>
                  </a:lnTo>
                  <a:lnTo>
                    <a:pt x="51" y="55"/>
                  </a:lnTo>
                  <a:lnTo>
                    <a:pt x="62" y="55"/>
                  </a:lnTo>
                  <a:lnTo>
                    <a:pt x="71" y="55"/>
                  </a:lnTo>
                  <a:lnTo>
                    <a:pt x="78" y="53"/>
                  </a:lnTo>
                  <a:lnTo>
                    <a:pt x="81" y="52"/>
                  </a:lnTo>
                  <a:lnTo>
                    <a:pt x="83" y="50"/>
                  </a:lnTo>
                  <a:lnTo>
                    <a:pt x="84" y="50"/>
                  </a:lnTo>
                  <a:lnTo>
                    <a:pt x="78" y="71"/>
                  </a:lnTo>
                  <a:lnTo>
                    <a:pt x="77" y="71"/>
                  </a:lnTo>
                  <a:lnTo>
                    <a:pt x="77" y="71"/>
                  </a:lnTo>
                  <a:lnTo>
                    <a:pt x="75" y="68"/>
                  </a:lnTo>
                  <a:lnTo>
                    <a:pt x="73" y="66"/>
                  </a:lnTo>
                  <a:lnTo>
                    <a:pt x="70" y="65"/>
                  </a:lnTo>
                  <a:lnTo>
                    <a:pt x="67" y="64"/>
                  </a:lnTo>
                  <a:lnTo>
                    <a:pt x="58" y="63"/>
                  </a:lnTo>
                  <a:lnTo>
                    <a:pt x="48" y="63"/>
                  </a:lnTo>
                  <a:lnTo>
                    <a:pt x="45" y="63"/>
                  </a:lnTo>
                  <a:lnTo>
                    <a:pt x="36" y="95"/>
                  </a:lnTo>
                  <a:lnTo>
                    <a:pt x="36" y="95"/>
                  </a:lnTo>
                  <a:lnTo>
                    <a:pt x="34" y="103"/>
                  </a:lnTo>
                  <a:lnTo>
                    <a:pt x="32" y="109"/>
                  </a:lnTo>
                  <a:lnTo>
                    <a:pt x="33" y="114"/>
                  </a:lnTo>
                  <a:lnTo>
                    <a:pt x="34" y="117"/>
                  </a:lnTo>
                  <a:lnTo>
                    <a:pt x="34" y="118"/>
                  </a:lnTo>
                  <a:lnTo>
                    <a:pt x="0" y="118"/>
                  </a:lnTo>
                  <a:lnTo>
                    <a:pt x="0" y="117"/>
                  </a:lnTo>
                  <a:lnTo>
                    <a:pt x="0" y="117"/>
                  </a:lnTo>
                  <a:lnTo>
                    <a:pt x="3" y="114"/>
                  </a:lnTo>
                  <a:lnTo>
                    <a:pt x="6" y="110"/>
                  </a:lnTo>
                  <a:lnTo>
                    <a:pt x="8" y="104"/>
                  </a:lnTo>
                  <a:lnTo>
                    <a:pt x="11" y="96"/>
                  </a:lnTo>
                  <a:lnTo>
                    <a:pt x="32" y="24"/>
                  </a:lnTo>
                  <a:lnTo>
                    <a:pt x="32" y="24"/>
                  </a:lnTo>
                  <a:lnTo>
                    <a:pt x="34" y="15"/>
                  </a:lnTo>
                  <a:lnTo>
                    <a:pt x="35" y="9"/>
                  </a:lnTo>
                  <a:lnTo>
                    <a:pt x="35" y="5"/>
                  </a:lnTo>
                  <a:lnTo>
                    <a:pt x="33" y="1"/>
                  </a:lnTo>
                  <a:lnTo>
                    <a:pt x="33" y="0"/>
                  </a:lnTo>
                  <a:lnTo>
                    <a:pt x="10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2" name="Freeform 30"/>
            <p:cNvSpPr>
              <a:spLocks/>
            </p:cNvSpPr>
            <p:nvPr userDrawn="1"/>
          </p:nvSpPr>
          <p:spPr bwMode="auto">
            <a:xfrm>
              <a:off x="1925638" y="1789113"/>
              <a:ext cx="150813" cy="187325"/>
            </a:xfrm>
            <a:custGeom>
              <a:avLst/>
              <a:gdLst>
                <a:gd name="T0" fmla="*/ 95 w 95"/>
                <a:gd name="T1" fmla="*/ 0 h 118"/>
                <a:gd name="T2" fmla="*/ 95 w 95"/>
                <a:gd name="T3" fmla="*/ 0 h 118"/>
                <a:gd name="T4" fmla="*/ 89 w 95"/>
                <a:gd name="T5" fmla="*/ 22 h 118"/>
                <a:gd name="T6" fmla="*/ 87 w 95"/>
                <a:gd name="T7" fmla="*/ 22 h 118"/>
                <a:gd name="T8" fmla="*/ 87 w 95"/>
                <a:gd name="T9" fmla="*/ 22 h 118"/>
                <a:gd name="T10" fmla="*/ 85 w 95"/>
                <a:gd name="T11" fmla="*/ 16 h 118"/>
                <a:gd name="T12" fmla="*/ 82 w 95"/>
                <a:gd name="T13" fmla="*/ 13 h 118"/>
                <a:gd name="T14" fmla="*/ 78 w 95"/>
                <a:gd name="T15" fmla="*/ 11 h 118"/>
                <a:gd name="T16" fmla="*/ 75 w 95"/>
                <a:gd name="T17" fmla="*/ 9 h 118"/>
                <a:gd name="T18" fmla="*/ 67 w 95"/>
                <a:gd name="T19" fmla="*/ 8 h 118"/>
                <a:gd name="T20" fmla="*/ 61 w 95"/>
                <a:gd name="T21" fmla="*/ 8 h 118"/>
                <a:gd name="T22" fmla="*/ 60 w 95"/>
                <a:gd name="T23" fmla="*/ 8 h 118"/>
                <a:gd name="T24" fmla="*/ 35 w 95"/>
                <a:gd name="T25" fmla="*/ 95 h 118"/>
                <a:gd name="T26" fmla="*/ 35 w 95"/>
                <a:gd name="T27" fmla="*/ 95 h 118"/>
                <a:gd name="T28" fmla="*/ 32 w 95"/>
                <a:gd name="T29" fmla="*/ 110 h 118"/>
                <a:gd name="T30" fmla="*/ 32 w 95"/>
                <a:gd name="T31" fmla="*/ 114 h 118"/>
                <a:gd name="T32" fmla="*/ 34 w 95"/>
                <a:gd name="T33" fmla="*/ 117 h 118"/>
                <a:gd name="T34" fmla="*/ 34 w 95"/>
                <a:gd name="T35" fmla="*/ 118 h 118"/>
                <a:gd name="T36" fmla="*/ 0 w 95"/>
                <a:gd name="T37" fmla="*/ 118 h 118"/>
                <a:gd name="T38" fmla="*/ 0 w 95"/>
                <a:gd name="T39" fmla="*/ 117 h 118"/>
                <a:gd name="T40" fmla="*/ 0 w 95"/>
                <a:gd name="T41" fmla="*/ 117 h 118"/>
                <a:gd name="T42" fmla="*/ 4 w 95"/>
                <a:gd name="T43" fmla="*/ 114 h 118"/>
                <a:gd name="T44" fmla="*/ 6 w 95"/>
                <a:gd name="T45" fmla="*/ 110 h 118"/>
                <a:gd name="T46" fmla="*/ 8 w 95"/>
                <a:gd name="T47" fmla="*/ 104 h 118"/>
                <a:gd name="T48" fmla="*/ 11 w 95"/>
                <a:gd name="T49" fmla="*/ 95 h 118"/>
                <a:gd name="T50" fmla="*/ 36 w 95"/>
                <a:gd name="T51" fmla="*/ 8 h 118"/>
                <a:gd name="T52" fmla="*/ 33 w 95"/>
                <a:gd name="T53" fmla="*/ 8 h 118"/>
                <a:gd name="T54" fmla="*/ 33 w 95"/>
                <a:gd name="T55" fmla="*/ 8 h 118"/>
                <a:gd name="T56" fmla="*/ 26 w 95"/>
                <a:gd name="T57" fmla="*/ 8 h 118"/>
                <a:gd name="T58" fmla="*/ 19 w 95"/>
                <a:gd name="T59" fmla="*/ 9 h 118"/>
                <a:gd name="T60" fmla="*/ 15 w 95"/>
                <a:gd name="T61" fmla="*/ 11 h 118"/>
                <a:gd name="T62" fmla="*/ 11 w 95"/>
                <a:gd name="T63" fmla="*/ 13 h 118"/>
                <a:gd name="T64" fmla="*/ 7 w 95"/>
                <a:gd name="T65" fmla="*/ 16 h 118"/>
                <a:gd name="T66" fmla="*/ 3 w 95"/>
                <a:gd name="T67" fmla="*/ 22 h 118"/>
                <a:gd name="T68" fmla="*/ 1 w 95"/>
                <a:gd name="T69" fmla="*/ 22 h 118"/>
                <a:gd name="T70" fmla="*/ 1 w 95"/>
                <a:gd name="T71" fmla="*/ 22 h 118"/>
                <a:gd name="T72" fmla="*/ 8 w 95"/>
                <a:gd name="T73" fmla="*/ 0 h 118"/>
                <a:gd name="T74" fmla="*/ 95 w 95"/>
                <a:gd name="T75" fmla="*/ 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5" h="118">
                  <a:moveTo>
                    <a:pt x="95" y="0"/>
                  </a:moveTo>
                  <a:lnTo>
                    <a:pt x="95" y="0"/>
                  </a:lnTo>
                  <a:lnTo>
                    <a:pt x="89" y="22"/>
                  </a:lnTo>
                  <a:lnTo>
                    <a:pt x="87" y="22"/>
                  </a:lnTo>
                  <a:lnTo>
                    <a:pt x="87" y="22"/>
                  </a:lnTo>
                  <a:lnTo>
                    <a:pt x="85" y="16"/>
                  </a:lnTo>
                  <a:lnTo>
                    <a:pt x="82" y="13"/>
                  </a:lnTo>
                  <a:lnTo>
                    <a:pt x="78" y="11"/>
                  </a:lnTo>
                  <a:lnTo>
                    <a:pt x="75" y="9"/>
                  </a:lnTo>
                  <a:lnTo>
                    <a:pt x="67" y="8"/>
                  </a:lnTo>
                  <a:lnTo>
                    <a:pt x="61" y="8"/>
                  </a:lnTo>
                  <a:lnTo>
                    <a:pt x="60" y="8"/>
                  </a:lnTo>
                  <a:lnTo>
                    <a:pt x="35" y="95"/>
                  </a:lnTo>
                  <a:lnTo>
                    <a:pt x="35" y="95"/>
                  </a:lnTo>
                  <a:lnTo>
                    <a:pt x="32" y="110"/>
                  </a:lnTo>
                  <a:lnTo>
                    <a:pt x="32" y="114"/>
                  </a:lnTo>
                  <a:lnTo>
                    <a:pt x="34" y="117"/>
                  </a:lnTo>
                  <a:lnTo>
                    <a:pt x="34" y="118"/>
                  </a:lnTo>
                  <a:lnTo>
                    <a:pt x="0" y="118"/>
                  </a:lnTo>
                  <a:lnTo>
                    <a:pt x="0" y="117"/>
                  </a:lnTo>
                  <a:lnTo>
                    <a:pt x="0" y="117"/>
                  </a:lnTo>
                  <a:lnTo>
                    <a:pt x="4" y="114"/>
                  </a:lnTo>
                  <a:lnTo>
                    <a:pt x="6" y="110"/>
                  </a:lnTo>
                  <a:lnTo>
                    <a:pt x="8" y="104"/>
                  </a:lnTo>
                  <a:lnTo>
                    <a:pt x="11" y="95"/>
                  </a:lnTo>
                  <a:lnTo>
                    <a:pt x="36" y="8"/>
                  </a:lnTo>
                  <a:lnTo>
                    <a:pt x="33" y="8"/>
                  </a:lnTo>
                  <a:lnTo>
                    <a:pt x="33" y="8"/>
                  </a:lnTo>
                  <a:lnTo>
                    <a:pt x="26" y="8"/>
                  </a:lnTo>
                  <a:lnTo>
                    <a:pt x="19" y="9"/>
                  </a:lnTo>
                  <a:lnTo>
                    <a:pt x="15" y="11"/>
                  </a:lnTo>
                  <a:lnTo>
                    <a:pt x="11" y="13"/>
                  </a:lnTo>
                  <a:lnTo>
                    <a:pt x="7" y="16"/>
                  </a:lnTo>
                  <a:lnTo>
                    <a:pt x="3" y="22"/>
                  </a:lnTo>
                  <a:lnTo>
                    <a:pt x="1" y="22"/>
                  </a:lnTo>
                  <a:lnTo>
                    <a:pt x="1" y="22"/>
                  </a:lnTo>
                  <a:lnTo>
                    <a:pt x="8" y="0"/>
                  </a:lnTo>
                  <a:lnTo>
                    <a:pt x="9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3" name="Freeform 31"/>
            <p:cNvSpPr>
              <a:spLocks/>
            </p:cNvSpPr>
            <p:nvPr userDrawn="1"/>
          </p:nvSpPr>
          <p:spPr bwMode="auto">
            <a:xfrm>
              <a:off x="1447801" y="1789113"/>
              <a:ext cx="238125" cy="187325"/>
            </a:xfrm>
            <a:custGeom>
              <a:avLst/>
              <a:gdLst>
                <a:gd name="T0" fmla="*/ 150 w 150"/>
                <a:gd name="T1" fmla="*/ 1 h 118"/>
                <a:gd name="T2" fmla="*/ 150 w 150"/>
                <a:gd name="T3" fmla="*/ 1 h 118"/>
                <a:gd name="T4" fmla="*/ 147 w 150"/>
                <a:gd name="T5" fmla="*/ 5 h 118"/>
                <a:gd name="T6" fmla="*/ 144 w 150"/>
                <a:gd name="T7" fmla="*/ 9 h 118"/>
                <a:gd name="T8" fmla="*/ 136 w 150"/>
                <a:gd name="T9" fmla="*/ 23 h 118"/>
                <a:gd name="T10" fmla="*/ 136 w 150"/>
                <a:gd name="T11" fmla="*/ 23 h 118"/>
                <a:gd name="T12" fmla="*/ 108 w 150"/>
                <a:gd name="T13" fmla="*/ 76 h 118"/>
                <a:gd name="T14" fmla="*/ 87 w 150"/>
                <a:gd name="T15" fmla="*/ 118 h 118"/>
                <a:gd name="T16" fmla="*/ 74 w 150"/>
                <a:gd name="T17" fmla="*/ 118 h 118"/>
                <a:gd name="T18" fmla="*/ 67 w 150"/>
                <a:gd name="T19" fmla="*/ 44 h 118"/>
                <a:gd name="T20" fmla="*/ 66 w 150"/>
                <a:gd name="T21" fmla="*/ 44 h 118"/>
                <a:gd name="T22" fmla="*/ 26 w 150"/>
                <a:gd name="T23" fmla="*/ 118 h 118"/>
                <a:gd name="T24" fmla="*/ 15 w 150"/>
                <a:gd name="T25" fmla="*/ 118 h 118"/>
                <a:gd name="T26" fmla="*/ 5 w 150"/>
                <a:gd name="T27" fmla="*/ 24 h 118"/>
                <a:gd name="T28" fmla="*/ 5 w 150"/>
                <a:gd name="T29" fmla="*/ 24 h 118"/>
                <a:gd name="T30" fmla="*/ 4 w 150"/>
                <a:gd name="T31" fmla="*/ 9 h 118"/>
                <a:gd name="T32" fmla="*/ 2 w 150"/>
                <a:gd name="T33" fmla="*/ 5 h 118"/>
                <a:gd name="T34" fmla="*/ 0 w 150"/>
                <a:gd name="T35" fmla="*/ 1 h 118"/>
                <a:gd name="T36" fmla="*/ 0 w 150"/>
                <a:gd name="T37" fmla="*/ 0 h 118"/>
                <a:gd name="T38" fmla="*/ 33 w 150"/>
                <a:gd name="T39" fmla="*/ 0 h 118"/>
                <a:gd name="T40" fmla="*/ 33 w 150"/>
                <a:gd name="T41" fmla="*/ 1 h 118"/>
                <a:gd name="T42" fmla="*/ 33 w 150"/>
                <a:gd name="T43" fmla="*/ 1 h 118"/>
                <a:gd name="T44" fmla="*/ 31 w 150"/>
                <a:gd name="T45" fmla="*/ 5 h 118"/>
                <a:gd name="T46" fmla="*/ 29 w 150"/>
                <a:gd name="T47" fmla="*/ 9 h 118"/>
                <a:gd name="T48" fmla="*/ 29 w 150"/>
                <a:gd name="T49" fmla="*/ 14 h 118"/>
                <a:gd name="T50" fmla="*/ 29 w 150"/>
                <a:gd name="T51" fmla="*/ 23 h 118"/>
                <a:gd name="T52" fmla="*/ 35 w 150"/>
                <a:gd name="T53" fmla="*/ 79 h 118"/>
                <a:gd name="T54" fmla="*/ 35 w 150"/>
                <a:gd name="T55" fmla="*/ 79 h 118"/>
                <a:gd name="T56" fmla="*/ 77 w 150"/>
                <a:gd name="T57" fmla="*/ 1 h 118"/>
                <a:gd name="T58" fmla="*/ 86 w 150"/>
                <a:gd name="T59" fmla="*/ 1 h 118"/>
                <a:gd name="T60" fmla="*/ 93 w 150"/>
                <a:gd name="T61" fmla="*/ 79 h 118"/>
                <a:gd name="T62" fmla="*/ 94 w 150"/>
                <a:gd name="T63" fmla="*/ 79 h 118"/>
                <a:gd name="T64" fmla="*/ 94 w 150"/>
                <a:gd name="T65" fmla="*/ 79 h 118"/>
                <a:gd name="T66" fmla="*/ 124 w 150"/>
                <a:gd name="T67" fmla="*/ 21 h 118"/>
                <a:gd name="T68" fmla="*/ 124 w 150"/>
                <a:gd name="T69" fmla="*/ 21 h 118"/>
                <a:gd name="T70" fmla="*/ 128 w 150"/>
                <a:gd name="T71" fmla="*/ 12 h 118"/>
                <a:gd name="T72" fmla="*/ 129 w 150"/>
                <a:gd name="T73" fmla="*/ 6 h 118"/>
                <a:gd name="T74" fmla="*/ 129 w 150"/>
                <a:gd name="T75" fmla="*/ 3 h 118"/>
                <a:gd name="T76" fmla="*/ 128 w 150"/>
                <a:gd name="T77" fmla="*/ 1 h 118"/>
                <a:gd name="T78" fmla="*/ 128 w 150"/>
                <a:gd name="T79" fmla="*/ 0 h 118"/>
                <a:gd name="T80" fmla="*/ 150 w 150"/>
                <a:gd name="T81" fmla="*/ 0 h 118"/>
                <a:gd name="T82" fmla="*/ 150 w 150"/>
                <a:gd name="T83" fmla="*/ 1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0" h="118">
                  <a:moveTo>
                    <a:pt x="150" y="1"/>
                  </a:moveTo>
                  <a:lnTo>
                    <a:pt x="150" y="1"/>
                  </a:lnTo>
                  <a:lnTo>
                    <a:pt x="147" y="5"/>
                  </a:lnTo>
                  <a:lnTo>
                    <a:pt x="144" y="9"/>
                  </a:lnTo>
                  <a:lnTo>
                    <a:pt x="136" y="23"/>
                  </a:lnTo>
                  <a:lnTo>
                    <a:pt x="136" y="23"/>
                  </a:lnTo>
                  <a:lnTo>
                    <a:pt x="108" y="76"/>
                  </a:lnTo>
                  <a:lnTo>
                    <a:pt x="87" y="118"/>
                  </a:lnTo>
                  <a:lnTo>
                    <a:pt x="74" y="118"/>
                  </a:lnTo>
                  <a:lnTo>
                    <a:pt x="67" y="44"/>
                  </a:lnTo>
                  <a:lnTo>
                    <a:pt x="66" y="44"/>
                  </a:lnTo>
                  <a:lnTo>
                    <a:pt x="26" y="118"/>
                  </a:lnTo>
                  <a:lnTo>
                    <a:pt x="15" y="118"/>
                  </a:lnTo>
                  <a:lnTo>
                    <a:pt x="5" y="24"/>
                  </a:lnTo>
                  <a:lnTo>
                    <a:pt x="5" y="24"/>
                  </a:lnTo>
                  <a:lnTo>
                    <a:pt x="4" y="9"/>
                  </a:lnTo>
                  <a:lnTo>
                    <a:pt x="2" y="5"/>
                  </a:lnTo>
                  <a:lnTo>
                    <a:pt x="0" y="1"/>
                  </a:lnTo>
                  <a:lnTo>
                    <a:pt x="0" y="0"/>
                  </a:lnTo>
                  <a:lnTo>
                    <a:pt x="33" y="0"/>
                  </a:lnTo>
                  <a:lnTo>
                    <a:pt x="33" y="1"/>
                  </a:lnTo>
                  <a:lnTo>
                    <a:pt x="33" y="1"/>
                  </a:lnTo>
                  <a:lnTo>
                    <a:pt x="31" y="5"/>
                  </a:lnTo>
                  <a:lnTo>
                    <a:pt x="29" y="9"/>
                  </a:lnTo>
                  <a:lnTo>
                    <a:pt x="29" y="14"/>
                  </a:lnTo>
                  <a:lnTo>
                    <a:pt x="29" y="23"/>
                  </a:lnTo>
                  <a:lnTo>
                    <a:pt x="35" y="79"/>
                  </a:lnTo>
                  <a:lnTo>
                    <a:pt x="35" y="79"/>
                  </a:lnTo>
                  <a:lnTo>
                    <a:pt x="77" y="1"/>
                  </a:lnTo>
                  <a:lnTo>
                    <a:pt x="86" y="1"/>
                  </a:lnTo>
                  <a:lnTo>
                    <a:pt x="93" y="79"/>
                  </a:lnTo>
                  <a:lnTo>
                    <a:pt x="94" y="79"/>
                  </a:lnTo>
                  <a:lnTo>
                    <a:pt x="94" y="79"/>
                  </a:lnTo>
                  <a:lnTo>
                    <a:pt x="124" y="21"/>
                  </a:lnTo>
                  <a:lnTo>
                    <a:pt x="124" y="21"/>
                  </a:lnTo>
                  <a:lnTo>
                    <a:pt x="128" y="12"/>
                  </a:lnTo>
                  <a:lnTo>
                    <a:pt x="129" y="6"/>
                  </a:lnTo>
                  <a:lnTo>
                    <a:pt x="129" y="3"/>
                  </a:lnTo>
                  <a:lnTo>
                    <a:pt x="128" y="1"/>
                  </a:lnTo>
                  <a:lnTo>
                    <a:pt x="128" y="0"/>
                  </a:lnTo>
                  <a:lnTo>
                    <a:pt x="150" y="0"/>
                  </a:lnTo>
                  <a:lnTo>
                    <a:pt x="15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grpSp>
    </p:spTree>
    <p:extLst>
      <p:ext uri="{BB962C8B-B14F-4D97-AF65-F5344CB8AC3E}">
        <p14:creationId xmlns:p14="http://schemas.microsoft.com/office/powerpoint/2010/main" val="270301412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Agenda slide">
    <p:spTree>
      <p:nvGrpSpPr>
        <p:cNvPr id="1" name=""/>
        <p:cNvGrpSpPr/>
        <p:nvPr/>
      </p:nvGrpSpPr>
      <p:grpSpPr>
        <a:xfrm>
          <a:off x="0" y="0"/>
          <a:ext cx="0" cy="0"/>
          <a:chOff x="0" y="0"/>
          <a:chExt cx="0" cy="0"/>
        </a:xfrm>
      </p:grpSpPr>
      <p:sp>
        <p:nvSpPr>
          <p:cNvPr id="14" name="Slide Number Placeholder 4"/>
          <p:cNvSpPr>
            <a:spLocks noGrp="1"/>
          </p:cNvSpPr>
          <p:nvPr>
            <p:ph type="sldNum" sz="quarter" idx="11"/>
          </p:nvPr>
        </p:nvSpPr>
        <p:spPr>
          <a:xfrm>
            <a:off x="9823251" y="5592196"/>
            <a:ext cx="762000" cy="228600"/>
          </a:xfrm>
        </p:spPr>
        <p:txBody>
          <a:bodyPr/>
          <a:lstStyle>
            <a:lvl1pPr algn="r">
              <a:defRPr/>
            </a:lvl1pPr>
          </a:lstStyle>
          <a:p>
            <a:fld id="{F17889F7-7963-4A16-ADF8-FEE4D97DC541}" type="slidenum">
              <a:rPr lang="en-GB" smtClean="0"/>
              <a:pPr/>
              <a:t>‹#›</a:t>
            </a:fld>
            <a:endParaRPr lang="en-GB" dirty="0"/>
          </a:p>
        </p:txBody>
      </p:sp>
      <p:sp>
        <p:nvSpPr>
          <p:cNvPr id="3" name="Text Placeholder 2"/>
          <p:cNvSpPr>
            <a:spLocks noGrp="1"/>
          </p:cNvSpPr>
          <p:nvPr>
            <p:ph type="body" sz="quarter" idx="13" hasCustomPrompt="1"/>
          </p:nvPr>
        </p:nvSpPr>
        <p:spPr>
          <a:xfrm>
            <a:off x="287338" y="301625"/>
            <a:ext cx="8066087" cy="4681538"/>
          </a:xfrm>
        </p:spPr>
        <p:txBody>
          <a:bodyPr/>
          <a:lstStyle>
            <a:lvl1pPr marL="342900" indent="-342900">
              <a:buFont typeface="Arial" panose="020B0604020202020204" pitchFamily="34" charset="0"/>
              <a:buChar char="−"/>
              <a:defRPr sz="2000"/>
            </a:lvl1pPr>
            <a:lvl2pPr>
              <a:defRPr sz="1600" baseline="0"/>
            </a:lvl2pPr>
            <a:lvl3pPr marL="528607" indent="0">
              <a:buFont typeface="Arial" panose="020B0604020202020204" pitchFamily="34" charset="0"/>
              <a:buNone/>
              <a:defRPr sz="1600" baseline="0"/>
            </a:lvl3pPr>
            <a:lvl4pPr>
              <a:defRPr sz="1600"/>
            </a:lvl4pPr>
            <a:lvl5pPr>
              <a:defRPr sz="1400"/>
            </a:lvl5pPr>
          </a:lstStyle>
          <a:p>
            <a:r>
              <a:rPr lang="en-US" dirty="0"/>
              <a:t>This slide can help you create an at a glance slide that can be a summary of your complete presentation. It is equivalent to the table of contents. Make sure you stay clear and short and use from 2 to 7 points.</a:t>
            </a:r>
          </a:p>
          <a:p>
            <a:pPr lvl="1"/>
            <a:r>
              <a:rPr lang="en-US" dirty="0"/>
              <a:t>Point second level</a:t>
            </a:r>
          </a:p>
          <a:p>
            <a:pPr lvl="2"/>
            <a:r>
              <a:rPr lang="en-US" dirty="0"/>
              <a:t>Point third level</a:t>
            </a:r>
          </a:p>
          <a:p>
            <a:pPr lvl="3"/>
            <a:r>
              <a:rPr lang="en-US" dirty="0"/>
              <a:t>Point fourth level</a:t>
            </a:r>
          </a:p>
          <a:p>
            <a:pPr lvl="4"/>
            <a:r>
              <a:rPr lang="en-US" dirty="0"/>
              <a:t>Point fifth level</a:t>
            </a:r>
            <a:endParaRPr lang="en-GB" dirty="0"/>
          </a:p>
        </p:txBody>
      </p:sp>
      <p:sp>
        <p:nvSpPr>
          <p:cNvPr id="16" name="Footer Placeholder 3"/>
          <p:cNvSpPr>
            <a:spLocks noGrp="1"/>
          </p:cNvSpPr>
          <p:nvPr>
            <p:ph type="ftr" sz="quarter" idx="10"/>
          </p:nvPr>
        </p:nvSpPr>
        <p:spPr>
          <a:xfrm>
            <a:off x="658292" y="5592196"/>
            <a:ext cx="8918847" cy="228600"/>
          </a:xfrm>
        </p:spPr>
        <p:txBody>
          <a:bodyPr/>
          <a:lstStyle>
            <a:lvl1pPr>
              <a:defRPr>
                <a:solidFill>
                  <a:schemeClr val="tx2"/>
                </a:solidFill>
              </a:defRPr>
            </a:lvl1pPr>
          </a:lstStyle>
          <a:p>
            <a:r>
              <a:rPr lang="en-US"/>
              <a:t>Global webinar for third-party providers</a:t>
            </a:r>
            <a:endParaRPr lang="en-GB" dirty="0"/>
          </a:p>
        </p:txBody>
      </p:sp>
    </p:spTree>
    <p:extLst>
      <p:ext uri="{BB962C8B-B14F-4D97-AF65-F5344CB8AC3E}">
        <p14:creationId xmlns:p14="http://schemas.microsoft.com/office/powerpoint/2010/main" val="129650948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nd insert content zone">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a:xfrm>
            <a:off x="9823251" y="5592196"/>
            <a:ext cx="762000" cy="228600"/>
          </a:xfrm>
        </p:spPr>
        <p:txBody>
          <a:bodyPr/>
          <a:lstStyle>
            <a:lvl1pPr algn="r">
              <a:defRPr/>
            </a:lvl1pPr>
          </a:lstStyle>
          <a:p>
            <a:fld id="{F17889F7-7963-4A16-ADF8-FEE4D97DC541}" type="slidenum">
              <a:rPr lang="en-GB" smtClean="0"/>
              <a:pPr/>
              <a:t>‹#›</a:t>
            </a:fld>
            <a:endParaRPr lang="en-GB" dirty="0"/>
          </a:p>
        </p:txBody>
      </p:sp>
      <p:sp>
        <p:nvSpPr>
          <p:cNvPr id="9" name="Rectangle 34"/>
          <p:cNvSpPr>
            <a:spLocks noGrp="1" noChangeArrowheads="1"/>
          </p:cNvSpPr>
          <p:nvPr>
            <p:ph type="title" hasCustomPrompt="1"/>
          </p:nvPr>
        </p:nvSpPr>
        <p:spPr bwMode="auto">
          <a:xfrm>
            <a:off x="287338" y="301625"/>
            <a:ext cx="8605142" cy="463798"/>
          </a:xfrm>
          <a:prstGeom prst="rect">
            <a:avLst/>
          </a:prstGeom>
          <a:noFill/>
          <a:ln w="9525">
            <a:noFill/>
            <a:miter lim="800000"/>
            <a:headEnd/>
            <a:tailEnd/>
          </a:ln>
          <a:effectLst/>
        </p:spPr>
        <p:txBody>
          <a:bodyPr vert="horz" wrap="square" lIns="107970" tIns="53985" rIns="107970" bIns="53985" numCol="1" anchor="t" anchorCtr="0" compatLnSpc="1">
            <a:prstTxWarp prst="textNoShape">
              <a:avLst/>
            </a:prstTxWarp>
          </a:bodyPr>
          <a:lstStyle>
            <a:lvl1pPr>
              <a:defRPr/>
            </a:lvl1pPr>
          </a:lstStyle>
          <a:p>
            <a:r>
              <a:rPr lang="en-US" kern="0" dirty="0"/>
              <a:t>Your title – keep it short, size can vary between 14pt and 24pt</a:t>
            </a:r>
            <a:endParaRPr lang="en-GB" kern="0" dirty="0"/>
          </a:p>
        </p:txBody>
      </p:sp>
      <p:sp>
        <p:nvSpPr>
          <p:cNvPr id="11" name="Content Placeholder 2"/>
          <p:cNvSpPr>
            <a:spLocks noGrp="1"/>
          </p:cNvSpPr>
          <p:nvPr>
            <p:ph sz="quarter" idx="12" hasCustomPrompt="1"/>
          </p:nvPr>
        </p:nvSpPr>
        <p:spPr>
          <a:xfrm>
            <a:off x="287338" y="1022251"/>
            <a:ext cx="8642350" cy="4175671"/>
          </a:xfrm>
        </p:spPr>
        <p:txBody>
          <a:bodyPr/>
          <a:lstStyle>
            <a:lvl1pPr>
              <a:defRPr b="1"/>
            </a:lvl1pPr>
          </a:lstStyle>
          <a:p>
            <a:r>
              <a:rPr lang="en-US" b="0" dirty="0"/>
              <a:t>SWIFT is a member-owned cooperative through which the financial world conducts its business operations with speed, certainty and confidence. More than 10,800 financial institutions and corporations in over 200 countries trust us every day to exchange millions of </a:t>
            </a:r>
            <a:r>
              <a:rPr lang="en-US" b="0" dirty="0" err="1"/>
              <a:t>standardised</a:t>
            </a:r>
            <a:r>
              <a:rPr lang="en-US" b="0" dirty="0"/>
              <a:t> financial messages.</a:t>
            </a:r>
          </a:p>
        </p:txBody>
      </p:sp>
      <p:sp>
        <p:nvSpPr>
          <p:cNvPr id="7" name="Footer Placeholder 3"/>
          <p:cNvSpPr>
            <a:spLocks noGrp="1"/>
          </p:cNvSpPr>
          <p:nvPr>
            <p:ph type="ftr" sz="quarter" idx="10"/>
          </p:nvPr>
        </p:nvSpPr>
        <p:spPr>
          <a:xfrm>
            <a:off x="658292" y="5592196"/>
            <a:ext cx="8918847" cy="228600"/>
          </a:xfrm>
        </p:spPr>
        <p:txBody>
          <a:bodyPr/>
          <a:lstStyle>
            <a:lvl1pPr>
              <a:defRPr>
                <a:solidFill>
                  <a:schemeClr val="tx2"/>
                </a:solidFill>
              </a:defRPr>
            </a:lvl1pPr>
          </a:lstStyle>
          <a:p>
            <a:r>
              <a:rPr lang="en-US"/>
              <a:t>Global webinar for third-party providers</a:t>
            </a:r>
            <a:endParaRPr lang="en-GB" dirty="0"/>
          </a:p>
        </p:txBody>
      </p:sp>
    </p:spTree>
    <p:extLst>
      <p:ext uri="{BB962C8B-B14F-4D97-AF65-F5344CB8AC3E}">
        <p14:creationId xmlns:p14="http://schemas.microsoft.com/office/powerpoint/2010/main" val="4265111881"/>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a:xfrm>
            <a:off x="9823251" y="5592196"/>
            <a:ext cx="762000" cy="228600"/>
          </a:xfrm>
        </p:spPr>
        <p:txBody>
          <a:bodyPr/>
          <a:lstStyle>
            <a:lvl1pPr algn="r">
              <a:defRPr/>
            </a:lvl1pPr>
          </a:lstStyle>
          <a:p>
            <a:fld id="{F17889F7-7963-4A16-ADF8-FEE4D97DC541}" type="slidenum">
              <a:rPr lang="en-GB" smtClean="0"/>
              <a:pPr/>
              <a:t>‹#›</a:t>
            </a:fld>
            <a:endParaRPr lang="en-GB" dirty="0"/>
          </a:p>
        </p:txBody>
      </p:sp>
      <p:sp>
        <p:nvSpPr>
          <p:cNvPr id="9" name="Rectangle 34"/>
          <p:cNvSpPr>
            <a:spLocks noGrp="1" noChangeArrowheads="1"/>
          </p:cNvSpPr>
          <p:nvPr>
            <p:ph type="title" hasCustomPrompt="1"/>
          </p:nvPr>
        </p:nvSpPr>
        <p:spPr bwMode="auto">
          <a:xfrm>
            <a:off x="287338" y="301625"/>
            <a:ext cx="8605142" cy="463798"/>
          </a:xfrm>
          <a:prstGeom prst="rect">
            <a:avLst/>
          </a:prstGeom>
          <a:noFill/>
          <a:ln w="9525">
            <a:noFill/>
            <a:miter lim="800000"/>
            <a:headEnd/>
            <a:tailEnd/>
          </a:ln>
          <a:effectLst/>
        </p:spPr>
        <p:txBody>
          <a:bodyPr vert="horz" wrap="square" lIns="107970" tIns="53985" rIns="107970" bIns="53985" numCol="1" anchor="t" anchorCtr="0" compatLnSpc="1">
            <a:prstTxWarp prst="textNoShape">
              <a:avLst/>
            </a:prstTxWarp>
          </a:bodyPr>
          <a:lstStyle>
            <a:lvl1pPr>
              <a:defRPr/>
            </a:lvl1pPr>
          </a:lstStyle>
          <a:p>
            <a:r>
              <a:rPr lang="en-US" kern="0" dirty="0"/>
              <a:t>Your title – keep it short, size can vary between 14pt and 24pt</a:t>
            </a:r>
            <a:endParaRPr lang="en-GB" kern="0" dirty="0"/>
          </a:p>
        </p:txBody>
      </p:sp>
      <p:sp>
        <p:nvSpPr>
          <p:cNvPr id="7" name="Footer Placeholder 3"/>
          <p:cNvSpPr>
            <a:spLocks noGrp="1"/>
          </p:cNvSpPr>
          <p:nvPr>
            <p:ph type="ftr" sz="quarter" idx="10"/>
          </p:nvPr>
        </p:nvSpPr>
        <p:spPr>
          <a:xfrm>
            <a:off x="658292" y="5592196"/>
            <a:ext cx="8918847" cy="228600"/>
          </a:xfrm>
        </p:spPr>
        <p:txBody>
          <a:bodyPr/>
          <a:lstStyle>
            <a:lvl1pPr>
              <a:defRPr>
                <a:solidFill>
                  <a:schemeClr val="tx2"/>
                </a:solidFill>
              </a:defRPr>
            </a:lvl1pPr>
          </a:lstStyle>
          <a:p>
            <a:r>
              <a:rPr lang="en-US"/>
              <a:t>Global webinar for third-party providers</a:t>
            </a:r>
            <a:endParaRPr lang="en-GB" dirty="0"/>
          </a:p>
        </p:txBody>
      </p:sp>
    </p:spTree>
    <p:extLst>
      <p:ext uri="{BB962C8B-B14F-4D97-AF65-F5344CB8AC3E}">
        <p14:creationId xmlns:p14="http://schemas.microsoft.com/office/powerpoint/2010/main" val="708096297"/>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lanc slide">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a:xfrm>
            <a:off x="9823251" y="5592196"/>
            <a:ext cx="762000" cy="228600"/>
          </a:xfrm>
        </p:spPr>
        <p:txBody>
          <a:bodyPr/>
          <a:lstStyle>
            <a:lvl1pPr algn="r">
              <a:defRPr/>
            </a:lvl1pPr>
          </a:lstStyle>
          <a:p>
            <a:fld id="{F17889F7-7963-4A16-ADF8-FEE4D97DC541}" type="slidenum">
              <a:rPr lang="en-GB" smtClean="0"/>
              <a:pPr/>
              <a:t>‹#›</a:t>
            </a:fld>
            <a:endParaRPr lang="en-GB" dirty="0"/>
          </a:p>
        </p:txBody>
      </p:sp>
      <p:sp>
        <p:nvSpPr>
          <p:cNvPr id="7" name="Footer Placeholder 3"/>
          <p:cNvSpPr>
            <a:spLocks noGrp="1"/>
          </p:cNvSpPr>
          <p:nvPr>
            <p:ph type="ftr" sz="quarter" idx="10"/>
          </p:nvPr>
        </p:nvSpPr>
        <p:spPr>
          <a:xfrm>
            <a:off x="658292" y="5592196"/>
            <a:ext cx="8918847" cy="228600"/>
          </a:xfrm>
        </p:spPr>
        <p:txBody>
          <a:bodyPr/>
          <a:lstStyle>
            <a:lvl1pPr>
              <a:defRPr>
                <a:solidFill>
                  <a:schemeClr val="tx2"/>
                </a:solidFill>
              </a:defRPr>
            </a:lvl1pPr>
          </a:lstStyle>
          <a:p>
            <a:r>
              <a:rPr lang="en-US"/>
              <a:t>Global webinar for third-party providers</a:t>
            </a:r>
            <a:endParaRPr lang="en-GB" dirty="0"/>
          </a:p>
        </p:txBody>
      </p:sp>
    </p:spTree>
    <p:extLst>
      <p:ext uri="{BB962C8B-B14F-4D97-AF65-F5344CB8AC3E}">
        <p14:creationId xmlns:p14="http://schemas.microsoft.com/office/powerpoint/2010/main" val="410330723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nd big message">
    <p:spTree>
      <p:nvGrpSpPr>
        <p:cNvPr id="1" name=""/>
        <p:cNvGrpSpPr/>
        <p:nvPr/>
      </p:nvGrpSpPr>
      <p:grpSpPr>
        <a:xfrm>
          <a:off x="0" y="0"/>
          <a:ext cx="0" cy="0"/>
          <a:chOff x="0" y="0"/>
          <a:chExt cx="0" cy="0"/>
        </a:xfrm>
      </p:grpSpPr>
      <p:sp>
        <p:nvSpPr>
          <p:cNvPr id="14" name="Slide Number Placeholder 4"/>
          <p:cNvSpPr>
            <a:spLocks noGrp="1"/>
          </p:cNvSpPr>
          <p:nvPr>
            <p:ph type="sldNum" sz="quarter" idx="11"/>
          </p:nvPr>
        </p:nvSpPr>
        <p:spPr>
          <a:xfrm>
            <a:off x="9823251" y="5592196"/>
            <a:ext cx="762000" cy="228600"/>
          </a:xfrm>
        </p:spPr>
        <p:txBody>
          <a:bodyPr/>
          <a:lstStyle>
            <a:lvl1pPr algn="r">
              <a:defRPr/>
            </a:lvl1pPr>
          </a:lstStyle>
          <a:p>
            <a:fld id="{F17889F7-7963-4A16-ADF8-FEE4D97DC541}" type="slidenum">
              <a:rPr lang="en-GB" smtClean="0"/>
              <a:pPr/>
              <a:t>‹#›</a:t>
            </a:fld>
            <a:endParaRPr lang="en-GB" dirty="0"/>
          </a:p>
        </p:txBody>
      </p:sp>
      <p:sp>
        <p:nvSpPr>
          <p:cNvPr id="9" name="Rectangle 34"/>
          <p:cNvSpPr>
            <a:spLocks noGrp="1" noChangeArrowheads="1"/>
          </p:cNvSpPr>
          <p:nvPr>
            <p:ph type="title" hasCustomPrompt="1"/>
          </p:nvPr>
        </p:nvSpPr>
        <p:spPr bwMode="auto">
          <a:xfrm>
            <a:off x="287338" y="301625"/>
            <a:ext cx="8605142" cy="463798"/>
          </a:xfrm>
          <a:prstGeom prst="rect">
            <a:avLst/>
          </a:prstGeom>
          <a:noFill/>
          <a:ln w="9525">
            <a:noFill/>
            <a:miter lim="800000"/>
            <a:headEnd/>
            <a:tailEnd/>
          </a:ln>
          <a:effectLst/>
        </p:spPr>
        <p:txBody>
          <a:bodyPr vert="horz" wrap="square" lIns="107970" tIns="53985" rIns="107970" bIns="53985" numCol="1" anchor="t" anchorCtr="0" compatLnSpc="1">
            <a:prstTxWarp prst="textNoShape">
              <a:avLst/>
            </a:prstTxWarp>
          </a:bodyPr>
          <a:lstStyle>
            <a:lvl1pPr>
              <a:defRPr sz="1800"/>
            </a:lvl1pPr>
          </a:lstStyle>
          <a:p>
            <a:r>
              <a:rPr lang="en-US" kern="0" dirty="0"/>
              <a:t>Your title – keep it short, size can vary between 14pt and 24pt</a:t>
            </a:r>
            <a:endParaRPr lang="en-GB" kern="0" dirty="0"/>
          </a:p>
        </p:txBody>
      </p:sp>
      <p:sp>
        <p:nvSpPr>
          <p:cNvPr id="12" name="Text Placeholder 2"/>
          <p:cNvSpPr>
            <a:spLocks noGrp="1"/>
          </p:cNvSpPr>
          <p:nvPr>
            <p:ph type="body" sz="quarter" idx="12" hasCustomPrompt="1"/>
          </p:nvPr>
        </p:nvSpPr>
        <p:spPr>
          <a:xfrm>
            <a:off x="287338" y="1022251"/>
            <a:ext cx="8641729" cy="4176464"/>
          </a:xfrm>
        </p:spPr>
        <p:txBody>
          <a:bodyPr/>
          <a:lstStyle>
            <a:lvl1pPr>
              <a:defRPr sz="3200"/>
            </a:lvl1pPr>
          </a:lstStyle>
          <a:p>
            <a:pPr lvl="0"/>
            <a:r>
              <a:rPr lang="en-US" dirty="0"/>
              <a:t>SWIFT is a member-owned cooperative through which the financial world conducts its business operations with speed, certainty and confidence. More than 10,800 financial institutions and corporations in over 200 countries trust us every day to exchange millions of </a:t>
            </a:r>
            <a:r>
              <a:rPr lang="en-US" dirty="0" err="1"/>
              <a:t>standardised</a:t>
            </a:r>
            <a:r>
              <a:rPr lang="en-US" dirty="0"/>
              <a:t> financial messages. </a:t>
            </a:r>
          </a:p>
        </p:txBody>
      </p:sp>
      <p:sp>
        <p:nvSpPr>
          <p:cNvPr id="7" name="Footer Placeholder 3"/>
          <p:cNvSpPr>
            <a:spLocks noGrp="1"/>
          </p:cNvSpPr>
          <p:nvPr>
            <p:ph type="ftr" sz="quarter" idx="10"/>
          </p:nvPr>
        </p:nvSpPr>
        <p:spPr>
          <a:xfrm>
            <a:off x="658292" y="5592196"/>
            <a:ext cx="8918847" cy="228600"/>
          </a:xfrm>
        </p:spPr>
        <p:txBody>
          <a:bodyPr/>
          <a:lstStyle>
            <a:lvl1pPr>
              <a:defRPr>
                <a:solidFill>
                  <a:schemeClr val="tx2"/>
                </a:solidFill>
              </a:defRPr>
            </a:lvl1pPr>
          </a:lstStyle>
          <a:p>
            <a:r>
              <a:rPr lang="en-US"/>
              <a:t>Global webinar for third-party providers</a:t>
            </a:r>
            <a:endParaRPr lang="en-GB" dirty="0"/>
          </a:p>
        </p:txBody>
      </p:sp>
    </p:spTree>
    <p:extLst>
      <p:ext uri="{BB962C8B-B14F-4D97-AF65-F5344CB8AC3E}">
        <p14:creationId xmlns:p14="http://schemas.microsoft.com/office/powerpoint/2010/main" val="210348170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14" name="Slide Number Placeholder 4"/>
          <p:cNvSpPr>
            <a:spLocks noGrp="1"/>
          </p:cNvSpPr>
          <p:nvPr>
            <p:ph type="sldNum" sz="quarter" idx="11"/>
          </p:nvPr>
        </p:nvSpPr>
        <p:spPr>
          <a:xfrm>
            <a:off x="9823251" y="5592196"/>
            <a:ext cx="762000" cy="228600"/>
          </a:xfrm>
        </p:spPr>
        <p:txBody>
          <a:bodyPr/>
          <a:lstStyle>
            <a:lvl1pPr algn="r">
              <a:defRPr/>
            </a:lvl1pPr>
          </a:lstStyle>
          <a:p>
            <a:fld id="{F17889F7-7963-4A16-ADF8-FEE4D97DC541}" type="slidenum">
              <a:rPr lang="en-GB" smtClean="0"/>
              <a:pPr/>
              <a:t>‹#›</a:t>
            </a:fld>
            <a:endParaRPr lang="en-GB" dirty="0"/>
          </a:p>
        </p:txBody>
      </p:sp>
      <p:sp>
        <p:nvSpPr>
          <p:cNvPr id="5" name="Text Placeholder 4"/>
          <p:cNvSpPr>
            <a:spLocks noGrp="1"/>
          </p:cNvSpPr>
          <p:nvPr>
            <p:ph type="body" sz="quarter" idx="12" hasCustomPrompt="1"/>
          </p:nvPr>
        </p:nvSpPr>
        <p:spPr>
          <a:xfrm>
            <a:off x="658292" y="517525"/>
            <a:ext cx="8064500" cy="3961110"/>
          </a:xfrm>
        </p:spPr>
        <p:txBody>
          <a:bodyPr/>
          <a:lstStyle>
            <a:lvl1pPr>
              <a:defRPr sz="3600" b="0">
                <a:latin typeface="+mj-lt"/>
              </a:defRPr>
            </a:lvl1pPr>
            <a:lvl2pPr>
              <a:defRPr sz="4000" b="1"/>
            </a:lvl2pPr>
            <a:lvl3pPr>
              <a:defRPr sz="4000" b="1"/>
            </a:lvl3pPr>
            <a:lvl4pPr>
              <a:defRPr sz="4000" b="1"/>
            </a:lvl4pPr>
            <a:lvl5pPr>
              <a:defRPr sz="3600" b="1"/>
            </a:lvl5pPr>
          </a:lstStyle>
          <a:p>
            <a:pPr lvl="0"/>
            <a:r>
              <a:rPr lang="en-US" dirty="0"/>
              <a:t>It is change, continuing change, inevitable change, that is the dominant factor in society today. No sensible decision can be made any longer without taking into account not only the world as it is, but the world as it will be.</a:t>
            </a:r>
          </a:p>
        </p:txBody>
      </p:sp>
      <p:sp>
        <p:nvSpPr>
          <p:cNvPr id="3" name="Text Placeholder 2"/>
          <p:cNvSpPr>
            <a:spLocks noGrp="1"/>
          </p:cNvSpPr>
          <p:nvPr>
            <p:ph type="body" sz="quarter" idx="13" hasCustomPrompt="1"/>
          </p:nvPr>
        </p:nvSpPr>
        <p:spPr>
          <a:xfrm>
            <a:off x="658292" y="4622800"/>
            <a:ext cx="8066088" cy="503238"/>
          </a:xfrm>
        </p:spPr>
        <p:txBody>
          <a:bodyPr/>
          <a:lstStyle>
            <a:lvl1pPr marL="285750" indent="-285750">
              <a:buFont typeface="Arial" panose="020B0604020202020204" pitchFamily="34" charset="0"/>
              <a:buChar char="̶"/>
              <a:defRPr b="0"/>
            </a:lvl1pPr>
          </a:lstStyle>
          <a:p>
            <a:pPr lvl="0"/>
            <a:r>
              <a:rPr lang="en-US" dirty="0"/>
              <a:t>Isaac Asimov</a:t>
            </a:r>
            <a:endParaRPr lang="en-GB" dirty="0"/>
          </a:p>
        </p:txBody>
      </p:sp>
      <p:sp>
        <p:nvSpPr>
          <p:cNvPr id="7" name="Footer Placeholder 3"/>
          <p:cNvSpPr>
            <a:spLocks noGrp="1"/>
          </p:cNvSpPr>
          <p:nvPr>
            <p:ph type="ftr" sz="quarter" idx="10"/>
          </p:nvPr>
        </p:nvSpPr>
        <p:spPr>
          <a:xfrm>
            <a:off x="658292" y="5592196"/>
            <a:ext cx="8918847" cy="228600"/>
          </a:xfrm>
        </p:spPr>
        <p:txBody>
          <a:bodyPr/>
          <a:lstStyle>
            <a:lvl1pPr>
              <a:defRPr>
                <a:solidFill>
                  <a:schemeClr val="tx2"/>
                </a:solidFill>
              </a:defRPr>
            </a:lvl1pPr>
          </a:lstStyle>
          <a:p>
            <a:r>
              <a:rPr lang="en-US"/>
              <a:t>Global webinar for third-party providers</a:t>
            </a:r>
            <a:endParaRPr lang="en-GB" dirty="0"/>
          </a:p>
        </p:txBody>
      </p:sp>
    </p:spTree>
    <p:extLst>
      <p:ext uri="{BB962C8B-B14F-4D97-AF65-F5344CB8AC3E}">
        <p14:creationId xmlns:p14="http://schemas.microsoft.com/office/powerpoint/2010/main" val="2204269584"/>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and 2 columns">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a:xfrm>
            <a:off x="9823251" y="5592196"/>
            <a:ext cx="762000" cy="228600"/>
          </a:xfrm>
        </p:spPr>
        <p:txBody>
          <a:bodyPr/>
          <a:lstStyle>
            <a:lvl1pPr algn="r">
              <a:defRPr/>
            </a:lvl1pPr>
          </a:lstStyle>
          <a:p>
            <a:fld id="{F17889F7-7963-4A16-ADF8-FEE4D97DC541}" type="slidenum">
              <a:rPr lang="en-GB" smtClean="0"/>
              <a:pPr/>
              <a:t>‹#›</a:t>
            </a:fld>
            <a:endParaRPr lang="en-GB" dirty="0"/>
          </a:p>
        </p:txBody>
      </p:sp>
      <p:sp>
        <p:nvSpPr>
          <p:cNvPr id="12" name="Rectangle 34"/>
          <p:cNvSpPr>
            <a:spLocks noGrp="1" noChangeArrowheads="1"/>
          </p:cNvSpPr>
          <p:nvPr>
            <p:ph type="title" hasCustomPrompt="1"/>
          </p:nvPr>
        </p:nvSpPr>
        <p:spPr bwMode="auto">
          <a:xfrm>
            <a:off x="287338" y="301625"/>
            <a:ext cx="8605142" cy="463798"/>
          </a:xfrm>
          <a:prstGeom prst="rect">
            <a:avLst/>
          </a:prstGeom>
          <a:noFill/>
          <a:ln w="9525">
            <a:noFill/>
            <a:miter lim="800000"/>
            <a:headEnd/>
            <a:tailEnd/>
          </a:ln>
          <a:effectLst/>
        </p:spPr>
        <p:txBody>
          <a:bodyPr vert="horz" wrap="square" lIns="107970" tIns="53985" rIns="107970" bIns="53985" numCol="1" anchor="t" anchorCtr="0" compatLnSpc="1">
            <a:prstTxWarp prst="textNoShape">
              <a:avLst/>
            </a:prstTxWarp>
          </a:bodyPr>
          <a:lstStyle>
            <a:lvl1pPr>
              <a:defRPr/>
            </a:lvl1pPr>
          </a:lstStyle>
          <a:p>
            <a:r>
              <a:rPr lang="en-US" kern="0" dirty="0"/>
              <a:t>Your title – keep it short, size can vary between 14pt and 24pt</a:t>
            </a:r>
            <a:endParaRPr lang="en-GB" kern="0" dirty="0"/>
          </a:p>
        </p:txBody>
      </p:sp>
      <p:sp>
        <p:nvSpPr>
          <p:cNvPr id="3" name="Text Placeholder 2"/>
          <p:cNvSpPr>
            <a:spLocks noGrp="1"/>
          </p:cNvSpPr>
          <p:nvPr>
            <p:ph type="body" sz="quarter" idx="14" hasCustomPrompt="1"/>
          </p:nvPr>
        </p:nvSpPr>
        <p:spPr>
          <a:xfrm>
            <a:off x="287338" y="1022350"/>
            <a:ext cx="4105275" cy="4032250"/>
          </a:xfrm>
        </p:spPr>
        <p:txBody>
          <a:bodyPr/>
          <a:lstStyle>
            <a:lvl1pPr>
              <a:defRPr sz="1400" b="1"/>
            </a:lvl1pPr>
            <a:lvl2pPr>
              <a:defRPr b="0"/>
            </a:lvl2pPr>
            <a:lvl3pPr marL="744174" indent="-215567">
              <a:buFont typeface="Arial" panose="020B0604020202020204" pitchFamily="34" charset="0"/>
              <a:buChar char="−"/>
              <a:defRPr b="0"/>
            </a:lvl3pPr>
            <a:lvl4pPr>
              <a:defRPr b="0" baseline="0"/>
            </a:lvl4pPr>
            <a:lvl5pPr>
              <a:defRPr b="0"/>
            </a:lvl5pPr>
          </a:lstStyle>
          <a:p>
            <a:r>
              <a:rPr lang="en-US" b="0" dirty="0"/>
              <a:t>SWIFT is a member-owned cooperative through which the financial world conducts its business operations with speed, certainty and confidence. More than 10,800 financial institutions and corporations in over 200 countries trust us every day to exchange millions of </a:t>
            </a:r>
            <a:r>
              <a:rPr lang="en-US" b="0" dirty="0" err="1"/>
              <a:t>standardised</a:t>
            </a:r>
            <a:r>
              <a:rPr lang="en-US" b="0" dirty="0"/>
              <a:t> financial messages.</a:t>
            </a:r>
          </a:p>
          <a:p>
            <a:pPr lvl="1"/>
            <a:r>
              <a:rPr lang="en-US" dirty="0"/>
              <a:t>Point second level</a:t>
            </a:r>
          </a:p>
          <a:p>
            <a:pPr lvl="2"/>
            <a:r>
              <a:rPr lang="en-US" dirty="0"/>
              <a:t>Point third level</a:t>
            </a:r>
          </a:p>
          <a:p>
            <a:pPr lvl="3"/>
            <a:r>
              <a:rPr lang="en-US" dirty="0"/>
              <a:t>Point fourth level</a:t>
            </a:r>
          </a:p>
          <a:p>
            <a:pPr lvl="4"/>
            <a:r>
              <a:rPr lang="en-US" dirty="0"/>
              <a:t>Point fifth level</a:t>
            </a:r>
            <a:endParaRPr lang="en-GB" dirty="0"/>
          </a:p>
        </p:txBody>
      </p:sp>
      <p:sp>
        <p:nvSpPr>
          <p:cNvPr id="13" name="Text Placeholder 2"/>
          <p:cNvSpPr>
            <a:spLocks noGrp="1"/>
          </p:cNvSpPr>
          <p:nvPr>
            <p:ph type="body" sz="quarter" idx="15" hasCustomPrompt="1"/>
          </p:nvPr>
        </p:nvSpPr>
        <p:spPr>
          <a:xfrm>
            <a:off x="4787255" y="1022251"/>
            <a:ext cx="4105275" cy="4032250"/>
          </a:xfrm>
        </p:spPr>
        <p:txBody>
          <a:bodyPr/>
          <a:lstStyle>
            <a:lvl1pPr>
              <a:defRPr sz="1400"/>
            </a:lvl1pPr>
            <a:lvl3pPr marL="744174" indent="-215567">
              <a:buFont typeface="Arial" panose="020B0604020202020204" pitchFamily="34" charset="0"/>
              <a:buChar char="−"/>
              <a:defRPr/>
            </a:lvl3pPr>
          </a:lstStyle>
          <a:p>
            <a:r>
              <a:rPr lang="en-US" b="0" dirty="0"/>
              <a:t>SWIFT is a member-owned cooperative through which the financial world conducts its business operations with speed, certainty and confidence. More than 10,800 financial institutions and corporations in over 200 countries trust us every day to exchange millions of </a:t>
            </a:r>
            <a:r>
              <a:rPr lang="en-US" b="0" dirty="0" err="1"/>
              <a:t>standardised</a:t>
            </a:r>
            <a:r>
              <a:rPr lang="en-US" b="0" dirty="0"/>
              <a:t> financial messages.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5" name="Footer Placeholder 3"/>
          <p:cNvSpPr>
            <a:spLocks noGrp="1"/>
          </p:cNvSpPr>
          <p:nvPr>
            <p:ph type="ftr" sz="quarter" idx="10"/>
          </p:nvPr>
        </p:nvSpPr>
        <p:spPr>
          <a:xfrm>
            <a:off x="658292" y="5592196"/>
            <a:ext cx="8918847" cy="228600"/>
          </a:xfrm>
        </p:spPr>
        <p:txBody>
          <a:bodyPr/>
          <a:lstStyle>
            <a:lvl1pPr>
              <a:defRPr>
                <a:solidFill>
                  <a:schemeClr val="tx2"/>
                </a:solidFill>
              </a:defRPr>
            </a:lvl1pPr>
          </a:lstStyle>
          <a:p>
            <a:r>
              <a:rPr lang="en-US"/>
              <a:t>Global webinar for third-party providers</a:t>
            </a:r>
            <a:endParaRPr lang="en-GB" dirty="0"/>
          </a:p>
        </p:txBody>
      </p:sp>
    </p:spTree>
    <p:extLst>
      <p:ext uri="{BB962C8B-B14F-4D97-AF65-F5344CB8AC3E}">
        <p14:creationId xmlns:p14="http://schemas.microsoft.com/office/powerpoint/2010/main" val="219364616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and 3 columns">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a:xfrm>
            <a:off x="9823251" y="5592196"/>
            <a:ext cx="762000" cy="228600"/>
          </a:xfrm>
        </p:spPr>
        <p:txBody>
          <a:bodyPr/>
          <a:lstStyle>
            <a:lvl1pPr algn="r">
              <a:defRPr/>
            </a:lvl1pPr>
          </a:lstStyle>
          <a:p>
            <a:fld id="{F17889F7-7963-4A16-ADF8-FEE4D97DC541}" type="slidenum">
              <a:rPr lang="en-GB" smtClean="0"/>
              <a:pPr/>
              <a:t>‹#›</a:t>
            </a:fld>
            <a:endParaRPr lang="en-GB" dirty="0"/>
          </a:p>
        </p:txBody>
      </p:sp>
      <p:sp>
        <p:nvSpPr>
          <p:cNvPr id="12" name="Rectangle 34"/>
          <p:cNvSpPr>
            <a:spLocks noGrp="1" noChangeArrowheads="1"/>
          </p:cNvSpPr>
          <p:nvPr>
            <p:ph type="title" hasCustomPrompt="1"/>
          </p:nvPr>
        </p:nvSpPr>
        <p:spPr bwMode="auto">
          <a:xfrm>
            <a:off x="287338" y="302171"/>
            <a:ext cx="8605142" cy="463798"/>
          </a:xfrm>
          <a:prstGeom prst="rect">
            <a:avLst/>
          </a:prstGeom>
          <a:noFill/>
          <a:ln w="9525">
            <a:noFill/>
            <a:miter lim="800000"/>
            <a:headEnd/>
            <a:tailEnd/>
          </a:ln>
          <a:effectLst/>
        </p:spPr>
        <p:txBody>
          <a:bodyPr vert="horz" wrap="square" lIns="107970" tIns="53985" rIns="107970" bIns="53985" numCol="1" anchor="t" anchorCtr="0" compatLnSpc="1">
            <a:prstTxWarp prst="textNoShape">
              <a:avLst/>
            </a:prstTxWarp>
          </a:bodyPr>
          <a:lstStyle>
            <a:lvl1pPr>
              <a:defRPr/>
            </a:lvl1pPr>
          </a:lstStyle>
          <a:p>
            <a:r>
              <a:rPr lang="en-US" kern="0" dirty="0"/>
              <a:t>Your title – keep it short, size can vary between 14pt and 24pt</a:t>
            </a:r>
            <a:endParaRPr lang="en-GB" kern="0" dirty="0"/>
          </a:p>
        </p:txBody>
      </p:sp>
      <p:sp>
        <p:nvSpPr>
          <p:cNvPr id="11" name="Text Placeholder 2"/>
          <p:cNvSpPr>
            <a:spLocks noGrp="1"/>
          </p:cNvSpPr>
          <p:nvPr>
            <p:ph type="body" sz="quarter" idx="15" hasCustomPrompt="1"/>
          </p:nvPr>
        </p:nvSpPr>
        <p:spPr>
          <a:xfrm>
            <a:off x="287338" y="1022350"/>
            <a:ext cx="3097113" cy="4032250"/>
          </a:xfrm>
        </p:spPr>
        <p:txBody>
          <a:bodyPr/>
          <a:lstStyle>
            <a:lvl1pPr>
              <a:defRPr sz="1400"/>
            </a:lvl1pPr>
            <a:lvl3pPr marL="744174" indent="-215567">
              <a:buFont typeface="Arial" panose="020B0604020202020204" pitchFamily="34" charset="0"/>
              <a:buChar char="−"/>
              <a:defRPr/>
            </a:lvl3pPr>
          </a:lstStyle>
          <a:p>
            <a:r>
              <a:rPr lang="en-US" b="0" dirty="0"/>
              <a:t>SWIFT is a member-owned cooperative through which the financial world conducts its business operations with speed, certainty and confidence. More than 10,800 financial institutions and corporations in over 200 countries trust us every day to exchange millions of </a:t>
            </a:r>
            <a:r>
              <a:rPr lang="en-US" b="0" dirty="0" err="1"/>
              <a:t>standardised</a:t>
            </a:r>
            <a:r>
              <a:rPr lang="en-US" b="0" dirty="0"/>
              <a:t> financial messages.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3" name="Text Placeholder 2"/>
          <p:cNvSpPr>
            <a:spLocks noGrp="1"/>
          </p:cNvSpPr>
          <p:nvPr>
            <p:ph type="body" sz="quarter" idx="16" hasCustomPrompt="1"/>
          </p:nvPr>
        </p:nvSpPr>
        <p:spPr>
          <a:xfrm>
            <a:off x="3816499" y="1022251"/>
            <a:ext cx="3097113" cy="4032250"/>
          </a:xfrm>
        </p:spPr>
        <p:txBody>
          <a:bodyPr/>
          <a:lstStyle>
            <a:lvl1pPr>
              <a:defRPr sz="1400"/>
            </a:lvl1pPr>
            <a:lvl3pPr marL="744174" indent="-215567">
              <a:buFont typeface="Arial" panose="020B0604020202020204" pitchFamily="34" charset="0"/>
              <a:buChar char="−"/>
              <a:defRPr/>
            </a:lvl3pPr>
          </a:lstStyle>
          <a:p>
            <a:r>
              <a:rPr lang="en-US" b="0" dirty="0"/>
              <a:t>SWIFT is a member-owned cooperative through which the financial world conducts its business operations with speed, certainty and confidence. More than 10,800 financial institutions and corporations in over 200 countries trust us every day to exchange millions of </a:t>
            </a:r>
            <a:r>
              <a:rPr lang="en-US" b="0" dirty="0" err="1"/>
              <a:t>standardised</a:t>
            </a:r>
            <a:r>
              <a:rPr lang="en-US" b="0" dirty="0"/>
              <a:t> financial messages.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4" name="Text Placeholder 2"/>
          <p:cNvSpPr>
            <a:spLocks noGrp="1"/>
          </p:cNvSpPr>
          <p:nvPr>
            <p:ph type="body" sz="quarter" idx="17" hasCustomPrompt="1"/>
          </p:nvPr>
        </p:nvSpPr>
        <p:spPr>
          <a:xfrm>
            <a:off x="7399789" y="1022251"/>
            <a:ext cx="3097113" cy="4032250"/>
          </a:xfrm>
        </p:spPr>
        <p:txBody>
          <a:bodyPr/>
          <a:lstStyle>
            <a:lvl1pPr>
              <a:defRPr sz="1400"/>
            </a:lvl1pPr>
            <a:lvl3pPr marL="744174" indent="-215567">
              <a:buFont typeface="Arial" panose="020B0604020202020204" pitchFamily="34" charset="0"/>
              <a:buChar char="−"/>
              <a:defRPr/>
            </a:lvl3pPr>
          </a:lstStyle>
          <a:p>
            <a:r>
              <a:rPr lang="en-US" b="0" dirty="0"/>
              <a:t>SWIFT is a member-owned cooperative through which the financial world conducts its business operations with speed, certainty and confidence. More than 10,800 financial institutions and corporations in over 200 countries trust us every day to exchange millions of </a:t>
            </a:r>
            <a:r>
              <a:rPr lang="en-US" b="0" dirty="0" err="1"/>
              <a:t>standardised</a:t>
            </a:r>
            <a:r>
              <a:rPr lang="en-US" b="0" dirty="0"/>
              <a:t> financial messages.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6" name="Footer Placeholder 3"/>
          <p:cNvSpPr>
            <a:spLocks noGrp="1"/>
          </p:cNvSpPr>
          <p:nvPr>
            <p:ph type="ftr" sz="quarter" idx="10"/>
          </p:nvPr>
        </p:nvSpPr>
        <p:spPr>
          <a:xfrm>
            <a:off x="658292" y="5592196"/>
            <a:ext cx="8918847" cy="228600"/>
          </a:xfrm>
        </p:spPr>
        <p:txBody>
          <a:bodyPr/>
          <a:lstStyle>
            <a:lvl1pPr>
              <a:defRPr>
                <a:solidFill>
                  <a:schemeClr val="tx2"/>
                </a:solidFill>
              </a:defRPr>
            </a:lvl1pPr>
          </a:lstStyle>
          <a:p>
            <a:r>
              <a:rPr lang="en-US"/>
              <a:t>Global webinar for third-party providers</a:t>
            </a:r>
            <a:endParaRPr lang="en-GB" dirty="0"/>
          </a:p>
        </p:txBody>
      </p:sp>
    </p:spTree>
    <p:extLst>
      <p:ext uri="{BB962C8B-B14F-4D97-AF65-F5344CB8AC3E}">
        <p14:creationId xmlns:p14="http://schemas.microsoft.com/office/powerpoint/2010/main" val="30272493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big message">
    <p:spTree>
      <p:nvGrpSpPr>
        <p:cNvPr id="1" name=""/>
        <p:cNvGrpSpPr/>
        <p:nvPr/>
      </p:nvGrpSpPr>
      <p:grpSpPr>
        <a:xfrm>
          <a:off x="0" y="0"/>
          <a:ext cx="0" cy="0"/>
          <a:chOff x="0" y="0"/>
          <a:chExt cx="0" cy="0"/>
        </a:xfrm>
      </p:grpSpPr>
      <p:sp>
        <p:nvSpPr>
          <p:cNvPr id="14" name="Slide Number Placeholder 4"/>
          <p:cNvSpPr>
            <a:spLocks noGrp="1"/>
          </p:cNvSpPr>
          <p:nvPr>
            <p:ph type="sldNum" sz="quarter" idx="11"/>
          </p:nvPr>
        </p:nvSpPr>
        <p:spPr>
          <a:xfrm>
            <a:off x="9823251" y="5592196"/>
            <a:ext cx="762000" cy="228600"/>
          </a:xfrm>
        </p:spPr>
        <p:txBody>
          <a:bodyPr/>
          <a:lstStyle>
            <a:lvl1pPr algn="r">
              <a:defRPr/>
            </a:lvl1pPr>
          </a:lstStyle>
          <a:p>
            <a:fld id="{F17889F7-7963-4A16-ADF8-FEE4D97DC541}" type="slidenum">
              <a:rPr lang="en-GB" smtClean="0"/>
              <a:pPr/>
              <a:t>‹#›</a:t>
            </a:fld>
            <a:endParaRPr lang="en-GB"/>
          </a:p>
        </p:txBody>
      </p:sp>
      <p:sp>
        <p:nvSpPr>
          <p:cNvPr id="9" name="Rectangle 34"/>
          <p:cNvSpPr>
            <a:spLocks noGrp="1" noChangeArrowheads="1"/>
          </p:cNvSpPr>
          <p:nvPr>
            <p:ph type="title" hasCustomPrompt="1"/>
          </p:nvPr>
        </p:nvSpPr>
        <p:spPr bwMode="auto">
          <a:xfrm>
            <a:off x="287338" y="301625"/>
            <a:ext cx="8605142" cy="463798"/>
          </a:xfrm>
          <a:prstGeom prst="rect">
            <a:avLst/>
          </a:prstGeom>
          <a:noFill/>
          <a:ln w="9525">
            <a:noFill/>
            <a:miter lim="800000"/>
            <a:headEnd/>
            <a:tailEnd/>
          </a:ln>
          <a:effectLst/>
        </p:spPr>
        <p:txBody>
          <a:bodyPr vert="horz" wrap="square" lIns="107970" tIns="53985" rIns="107970" bIns="53985" numCol="1" anchor="t" anchorCtr="0" compatLnSpc="1">
            <a:prstTxWarp prst="textNoShape">
              <a:avLst/>
            </a:prstTxWarp>
          </a:bodyPr>
          <a:lstStyle>
            <a:lvl1pPr>
              <a:defRPr sz="1800"/>
            </a:lvl1pPr>
          </a:lstStyle>
          <a:p>
            <a:r>
              <a:rPr lang="en-US" kern="0" dirty="0"/>
              <a:t>Your title – keep it short, size can vary between 14pt and 24pt</a:t>
            </a:r>
            <a:endParaRPr lang="en-GB" kern="0" dirty="0"/>
          </a:p>
        </p:txBody>
      </p:sp>
      <p:sp>
        <p:nvSpPr>
          <p:cNvPr id="12" name="Text Placeholder 2"/>
          <p:cNvSpPr>
            <a:spLocks noGrp="1"/>
          </p:cNvSpPr>
          <p:nvPr>
            <p:ph type="body" sz="quarter" idx="12" hasCustomPrompt="1"/>
          </p:nvPr>
        </p:nvSpPr>
        <p:spPr>
          <a:xfrm>
            <a:off x="287338" y="1022251"/>
            <a:ext cx="8641729" cy="4176464"/>
          </a:xfrm>
        </p:spPr>
        <p:txBody>
          <a:bodyPr/>
          <a:lstStyle>
            <a:lvl1pPr>
              <a:defRPr sz="3200"/>
            </a:lvl1pPr>
          </a:lstStyle>
          <a:p>
            <a:pPr lvl="0"/>
            <a:r>
              <a:rPr lang="en-US" dirty="0"/>
              <a:t>SWIFT is a member-owned cooperative through which the financial world conducts its business operations with speed, certainty and confidence. More than 10,800 financial institutions and corporations in over 200 countries trust us every day to exchange millions of </a:t>
            </a:r>
            <a:r>
              <a:rPr lang="en-US" dirty="0" err="1"/>
              <a:t>standardised</a:t>
            </a:r>
            <a:r>
              <a:rPr lang="en-US" dirty="0"/>
              <a:t> financial messages. </a:t>
            </a:r>
          </a:p>
        </p:txBody>
      </p:sp>
      <p:sp>
        <p:nvSpPr>
          <p:cNvPr id="7" name="Footer Placeholder 3"/>
          <p:cNvSpPr>
            <a:spLocks noGrp="1"/>
          </p:cNvSpPr>
          <p:nvPr>
            <p:ph type="ftr" sz="quarter" idx="10"/>
          </p:nvPr>
        </p:nvSpPr>
        <p:spPr>
          <a:xfrm>
            <a:off x="658292" y="5592196"/>
            <a:ext cx="8918847" cy="228600"/>
          </a:xfrm>
        </p:spPr>
        <p:txBody>
          <a:bodyPr/>
          <a:lstStyle>
            <a:lvl1pPr>
              <a:defRPr>
                <a:solidFill>
                  <a:schemeClr val="tx2"/>
                </a:solidFill>
              </a:defRPr>
            </a:lvl1pPr>
          </a:lstStyle>
          <a:p>
            <a:r>
              <a:rPr lang="en-US"/>
              <a:t>Global webinar for third-party providers</a:t>
            </a:r>
            <a:endParaRPr lang="en-GB" dirty="0"/>
          </a:p>
        </p:txBody>
      </p:sp>
    </p:spTree>
    <p:extLst>
      <p:ext uri="{BB962C8B-B14F-4D97-AF65-F5344CB8AC3E}">
        <p14:creationId xmlns:p14="http://schemas.microsoft.com/office/powerpoint/2010/main" val="168772461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and 4 columns">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a:xfrm>
            <a:off x="9823251" y="5592196"/>
            <a:ext cx="762000" cy="228600"/>
          </a:xfrm>
        </p:spPr>
        <p:txBody>
          <a:bodyPr/>
          <a:lstStyle>
            <a:lvl1pPr algn="r">
              <a:defRPr/>
            </a:lvl1pPr>
          </a:lstStyle>
          <a:p>
            <a:fld id="{F17889F7-7963-4A16-ADF8-FEE4D97DC541}" type="slidenum">
              <a:rPr lang="en-GB" smtClean="0"/>
              <a:pPr/>
              <a:t>‹#›</a:t>
            </a:fld>
            <a:endParaRPr lang="en-GB" dirty="0"/>
          </a:p>
        </p:txBody>
      </p:sp>
      <p:sp>
        <p:nvSpPr>
          <p:cNvPr id="12" name="Rectangle 34"/>
          <p:cNvSpPr>
            <a:spLocks noGrp="1" noChangeArrowheads="1"/>
          </p:cNvSpPr>
          <p:nvPr>
            <p:ph type="title" hasCustomPrompt="1"/>
          </p:nvPr>
        </p:nvSpPr>
        <p:spPr bwMode="auto">
          <a:xfrm>
            <a:off x="287338" y="301625"/>
            <a:ext cx="8605142" cy="463798"/>
          </a:xfrm>
          <a:prstGeom prst="rect">
            <a:avLst/>
          </a:prstGeom>
          <a:noFill/>
          <a:ln w="9525">
            <a:noFill/>
            <a:miter lim="800000"/>
            <a:headEnd/>
            <a:tailEnd/>
          </a:ln>
          <a:effectLst/>
        </p:spPr>
        <p:txBody>
          <a:bodyPr vert="horz" wrap="square" lIns="107970" tIns="53985" rIns="107970" bIns="53985" numCol="1" anchor="t" anchorCtr="0" compatLnSpc="1">
            <a:prstTxWarp prst="textNoShape">
              <a:avLst/>
            </a:prstTxWarp>
          </a:bodyPr>
          <a:lstStyle>
            <a:lvl1pPr>
              <a:defRPr/>
            </a:lvl1pPr>
          </a:lstStyle>
          <a:p>
            <a:r>
              <a:rPr lang="en-US" kern="0" dirty="0"/>
              <a:t>Your title – keep it short, size can vary between 14pt and 24pt</a:t>
            </a:r>
            <a:endParaRPr lang="en-GB" kern="0" dirty="0"/>
          </a:p>
        </p:txBody>
      </p:sp>
      <p:sp>
        <p:nvSpPr>
          <p:cNvPr id="16" name="Text Placeholder 2"/>
          <p:cNvSpPr>
            <a:spLocks noGrp="1"/>
          </p:cNvSpPr>
          <p:nvPr>
            <p:ph type="body" sz="quarter" idx="17" hasCustomPrompt="1"/>
          </p:nvPr>
        </p:nvSpPr>
        <p:spPr>
          <a:xfrm>
            <a:off x="287339" y="1022350"/>
            <a:ext cx="2407256" cy="4032250"/>
          </a:xfrm>
        </p:spPr>
        <p:txBody>
          <a:bodyPr/>
          <a:lstStyle>
            <a:lvl1pPr>
              <a:defRPr sz="1400"/>
            </a:lvl1pPr>
            <a:lvl3pPr marL="744174" indent="-215567">
              <a:buFont typeface="Arial" panose="020B0604020202020204" pitchFamily="34" charset="0"/>
              <a:buChar char="−"/>
              <a:defRPr/>
            </a:lvl3pPr>
          </a:lstStyle>
          <a:p>
            <a:r>
              <a:rPr lang="en-US" b="0" dirty="0"/>
              <a:t>SWIFT is a member-owned cooperative through which the financial world conducts its business operations with speed, certainty and confidence. More than 10,800 financial institutions and corporations in over 200 countries trust us every day to exchange millions of </a:t>
            </a:r>
            <a:r>
              <a:rPr lang="en-US" b="0" dirty="0" err="1"/>
              <a:t>standardised</a:t>
            </a:r>
            <a:r>
              <a:rPr lang="en-US" b="0" dirty="0"/>
              <a:t> financial messages.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8" name="Text Placeholder 2"/>
          <p:cNvSpPr>
            <a:spLocks noGrp="1"/>
          </p:cNvSpPr>
          <p:nvPr>
            <p:ph type="body" sz="quarter" idx="18" hasCustomPrompt="1"/>
          </p:nvPr>
        </p:nvSpPr>
        <p:spPr>
          <a:xfrm>
            <a:off x="2907997" y="1022251"/>
            <a:ext cx="2407256" cy="4032250"/>
          </a:xfrm>
        </p:spPr>
        <p:txBody>
          <a:bodyPr/>
          <a:lstStyle>
            <a:lvl1pPr>
              <a:defRPr sz="1400"/>
            </a:lvl1pPr>
            <a:lvl3pPr marL="744174" indent="-215567">
              <a:buFont typeface="Arial" panose="020B0604020202020204" pitchFamily="34" charset="0"/>
              <a:buChar char="−"/>
              <a:defRPr/>
            </a:lvl3pPr>
          </a:lstStyle>
          <a:p>
            <a:r>
              <a:rPr lang="en-US" b="0" dirty="0"/>
              <a:t>SWIFT is a member-owned cooperative through which the financial world conducts its business operations with speed, certainty and confidence. More than 10,800 financial institutions and corporations in over 200 countries trust us every day to exchange millions of </a:t>
            </a:r>
            <a:r>
              <a:rPr lang="en-US" b="0" dirty="0" err="1"/>
              <a:t>standardised</a:t>
            </a:r>
            <a:r>
              <a:rPr lang="en-US" b="0" dirty="0"/>
              <a:t> financial messages.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9" name="Text Placeholder 2"/>
          <p:cNvSpPr>
            <a:spLocks noGrp="1"/>
          </p:cNvSpPr>
          <p:nvPr>
            <p:ph type="body" sz="quarter" idx="19" hasCustomPrompt="1"/>
          </p:nvPr>
        </p:nvSpPr>
        <p:spPr>
          <a:xfrm>
            <a:off x="5527886" y="1022251"/>
            <a:ext cx="2407256" cy="4032250"/>
          </a:xfrm>
        </p:spPr>
        <p:txBody>
          <a:bodyPr/>
          <a:lstStyle>
            <a:lvl1pPr>
              <a:defRPr sz="1400"/>
            </a:lvl1pPr>
            <a:lvl3pPr marL="744174" indent="-215567">
              <a:buFont typeface="Arial" panose="020B0604020202020204" pitchFamily="34" charset="0"/>
              <a:buChar char="−"/>
              <a:defRPr/>
            </a:lvl3pPr>
          </a:lstStyle>
          <a:p>
            <a:r>
              <a:rPr lang="en-US" b="0" dirty="0"/>
              <a:t>SWIFT is a member-owned cooperative through which the financial world conducts its business operations with speed, certainty and confidence. More than 10,800 financial institutions and corporations in over 200 countries trust us every day to exchange millions of </a:t>
            </a:r>
            <a:r>
              <a:rPr lang="en-US" b="0" dirty="0" err="1"/>
              <a:t>standardised</a:t>
            </a:r>
            <a:r>
              <a:rPr lang="en-US" b="0" dirty="0"/>
              <a:t> financial messages.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22" name="Text Placeholder 2"/>
          <p:cNvSpPr>
            <a:spLocks noGrp="1"/>
          </p:cNvSpPr>
          <p:nvPr>
            <p:ph type="body" sz="quarter" idx="20" hasCustomPrompt="1"/>
          </p:nvPr>
        </p:nvSpPr>
        <p:spPr>
          <a:xfrm>
            <a:off x="8106758" y="1022251"/>
            <a:ext cx="2407256" cy="4032250"/>
          </a:xfrm>
        </p:spPr>
        <p:txBody>
          <a:bodyPr/>
          <a:lstStyle>
            <a:lvl1pPr>
              <a:defRPr sz="1400"/>
            </a:lvl1pPr>
            <a:lvl3pPr marL="744174" indent="-215567">
              <a:buFont typeface="Arial" panose="020B0604020202020204" pitchFamily="34" charset="0"/>
              <a:buChar char="−"/>
              <a:defRPr/>
            </a:lvl3pPr>
          </a:lstStyle>
          <a:p>
            <a:r>
              <a:rPr lang="en-US" b="0" dirty="0"/>
              <a:t>SWIFT is a member-owned cooperative through which the financial world conducts its business operations with speed, certainty and confidence. More than 10,800 financial institutions and corporations in over 200 countries trust us every day to exchange millions of </a:t>
            </a:r>
            <a:r>
              <a:rPr lang="en-US" b="0" dirty="0" err="1"/>
              <a:t>standardised</a:t>
            </a:r>
            <a:r>
              <a:rPr lang="en-US" b="0" dirty="0"/>
              <a:t> financial messages.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24" name="Footer Placeholder 3"/>
          <p:cNvSpPr>
            <a:spLocks noGrp="1"/>
          </p:cNvSpPr>
          <p:nvPr>
            <p:ph type="ftr" sz="quarter" idx="10"/>
          </p:nvPr>
        </p:nvSpPr>
        <p:spPr>
          <a:xfrm>
            <a:off x="658292" y="5592196"/>
            <a:ext cx="8918847" cy="228600"/>
          </a:xfrm>
        </p:spPr>
        <p:txBody>
          <a:bodyPr/>
          <a:lstStyle>
            <a:lvl1pPr>
              <a:defRPr>
                <a:solidFill>
                  <a:schemeClr val="tx2"/>
                </a:solidFill>
              </a:defRPr>
            </a:lvl1pPr>
          </a:lstStyle>
          <a:p>
            <a:r>
              <a:rPr lang="en-US"/>
              <a:t>Global webinar for third-party providers</a:t>
            </a:r>
            <a:endParaRPr lang="en-GB" dirty="0"/>
          </a:p>
        </p:txBody>
      </p:sp>
    </p:spTree>
    <p:extLst>
      <p:ext uri="{BB962C8B-B14F-4D97-AF65-F5344CB8AC3E}">
        <p14:creationId xmlns:p14="http://schemas.microsoft.com/office/powerpoint/2010/main" val="904995715"/>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Divider or Highlight slide Green">
    <p:bg>
      <p:bgPr>
        <a:solidFill>
          <a:schemeClr val="tx2"/>
        </a:solid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a:xfrm>
            <a:off x="9823251" y="5592196"/>
            <a:ext cx="762000" cy="228600"/>
          </a:xfrm>
        </p:spPr>
        <p:txBody>
          <a:bodyPr/>
          <a:lstStyle>
            <a:lvl1pPr algn="r">
              <a:defRPr>
                <a:solidFill>
                  <a:schemeClr val="bg1"/>
                </a:solidFill>
              </a:defRPr>
            </a:lvl1pPr>
          </a:lstStyle>
          <a:p>
            <a:fld id="{F17889F7-7963-4A16-ADF8-FEE4D97DC541}" type="slidenum">
              <a:rPr lang="en-GB" smtClean="0"/>
              <a:pPr/>
              <a:t>‹#›</a:t>
            </a:fld>
            <a:endParaRPr lang="en-GB" dirty="0"/>
          </a:p>
        </p:txBody>
      </p:sp>
      <p:grpSp>
        <p:nvGrpSpPr>
          <p:cNvPr id="8" name="Group 7"/>
          <p:cNvGrpSpPr/>
          <p:nvPr userDrawn="1"/>
        </p:nvGrpSpPr>
        <p:grpSpPr>
          <a:xfrm>
            <a:off x="286418" y="5558755"/>
            <a:ext cx="288363" cy="288873"/>
            <a:chOff x="1230313" y="1433513"/>
            <a:chExt cx="898525" cy="900113"/>
          </a:xfrm>
        </p:grpSpPr>
        <p:sp>
          <p:nvSpPr>
            <p:cNvPr id="9" name="Freeform 8"/>
            <p:cNvSpPr>
              <a:spLocks noEditPoints="1"/>
            </p:cNvSpPr>
            <p:nvPr userDrawn="1"/>
          </p:nvSpPr>
          <p:spPr bwMode="auto">
            <a:xfrm>
              <a:off x="1230313" y="1433513"/>
              <a:ext cx="898525" cy="900113"/>
            </a:xfrm>
            <a:custGeom>
              <a:avLst/>
              <a:gdLst>
                <a:gd name="T0" fmla="*/ 198 w 566"/>
                <a:gd name="T1" fmla="*/ 14 h 567"/>
                <a:gd name="T2" fmla="*/ 103 w 566"/>
                <a:gd name="T3" fmla="*/ 66 h 567"/>
                <a:gd name="T4" fmla="*/ 34 w 566"/>
                <a:gd name="T5" fmla="*/ 149 h 567"/>
                <a:gd name="T6" fmla="*/ 2 w 566"/>
                <a:gd name="T7" fmla="*/ 255 h 567"/>
                <a:gd name="T8" fmla="*/ 9 w 566"/>
                <a:gd name="T9" fmla="*/ 354 h 567"/>
                <a:gd name="T10" fmla="*/ 57 w 566"/>
                <a:gd name="T11" fmla="*/ 453 h 567"/>
                <a:gd name="T12" fmla="*/ 136 w 566"/>
                <a:gd name="T13" fmla="*/ 526 h 567"/>
                <a:gd name="T14" fmla="*/ 240 w 566"/>
                <a:gd name="T15" fmla="*/ 563 h 567"/>
                <a:gd name="T16" fmla="*/ 341 w 566"/>
                <a:gd name="T17" fmla="*/ 561 h 567"/>
                <a:gd name="T18" fmla="*/ 442 w 566"/>
                <a:gd name="T19" fmla="*/ 518 h 567"/>
                <a:gd name="T20" fmla="*/ 518 w 566"/>
                <a:gd name="T21" fmla="*/ 442 h 567"/>
                <a:gd name="T22" fmla="*/ 561 w 566"/>
                <a:gd name="T23" fmla="*/ 341 h 567"/>
                <a:gd name="T24" fmla="*/ 563 w 566"/>
                <a:gd name="T25" fmla="*/ 240 h 567"/>
                <a:gd name="T26" fmla="*/ 526 w 566"/>
                <a:gd name="T27" fmla="*/ 137 h 567"/>
                <a:gd name="T28" fmla="*/ 454 w 566"/>
                <a:gd name="T29" fmla="*/ 57 h 567"/>
                <a:gd name="T30" fmla="*/ 356 w 566"/>
                <a:gd name="T31" fmla="*/ 10 h 567"/>
                <a:gd name="T32" fmla="*/ 95 w 566"/>
                <a:gd name="T33" fmla="*/ 90 h 567"/>
                <a:gd name="T34" fmla="*/ 248 w 566"/>
                <a:gd name="T35" fmla="*/ 16 h 567"/>
                <a:gd name="T36" fmla="*/ 206 w 566"/>
                <a:gd name="T37" fmla="*/ 55 h 567"/>
                <a:gd name="T38" fmla="*/ 94 w 566"/>
                <a:gd name="T39" fmla="*/ 92 h 567"/>
                <a:gd name="T40" fmla="*/ 247 w 566"/>
                <a:gd name="T41" fmla="*/ 36 h 567"/>
                <a:gd name="T42" fmla="*/ 192 w 566"/>
                <a:gd name="T43" fmla="*/ 92 h 567"/>
                <a:gd name="T44" fmla="*/ 337 w 566"/>
                <a:gd name="T45" fmla="*/ 50 h 567"/>
                <a:gd name="T46" fmla="*/ 290 w 566"/>
                <a:gd name="T47" fmla="*/ 92 h 567"/>
                <a:gd name="T48" fmla="*/ 319 w 566"/>
                <a:gd name="T49" fmla="*/ 19 h 567"/>
                <a:gd name="T50" fmla="*/ 382 w 566"/>
                <a:gd name="T51" fmla="*/ 32 h 567"/>
                <a:gd name="T52" fmla="*/ 473 w 566"/>
                <a:gd name="T53" fmla="*/ 92 h 567"/>
                <a:gd name="T54" fmla="*/ 166 w 566"/>
                <a:gd name="T55" fmla="*/ 107 h 567"/>
                <a:gd name="T56" fmla="*/ 32 w 566"/>
                <a:gd name="T57" fmla="*/ 186 h 567"/>
                <a:gd name="T58" fmla="*/ 81 w 566"/>
                <a:gd name="T59" fmla="*/ 106 h 567"/>
                <a:gd name="T60" fmla="*/ 278 w 566"/>
                <a:gd name="T61" fmla="*/ 186 h 567"/>
                <a:gd name="T62" fmla="*/ 183 w 566"/>
                <a:gd name="T63" fmla="*/ 106 h 567"/>
                <a:gd name="T64" fmla="*/ 384 w 566"/>
                <a:gd name="T65" fmla="*/ 106 h 567"/>
                <a:gd name="T66" fmla="*/ 417 w 566"/>
                <a:gd name="T67" fmla="*/ 186 h 567"/>
                <a:gd name="T68" fmla="*/ 486 w 566"/>
                <a:gd name="T69" fmla="*/ 105 h 567"/>
                <a:gd name="T70" fmla="*/ 535 w 566"/>
                <a:gd name="T71" fmla="*/ 186 h 567"/>
                <a:gd name="T72" fmla="*/ 411 w 566"/>
                <a:gd name="T73" fmla="*/ 126 h 567"/>
                <a:gd name="T74" fmla="*/ 540 w 566"/>
                <a:gd name="T75" fmla="*/ 199 h 567"/>
                <a:gd name="T76" fmla="*/ 552 w 566"/>
                <a:gd name="T77" fmla="*/ 305 h 567"/>
                <a:gd name="T78" fmla="*/ 27 w 566"/>
                <a:gd name="T79" fmla="*/ 368 h 567"/>
                <a:gd name="T80" fmla="*/ 14 w 566"/>
                <a:gd name="T81" fmla="*/ 284 h 567"/>
                <a:gd name="T82" fmla="*/ 540 w 566"/>
                <a:gd name="T83" fmla="*/ 199 h 567"/>
                <a:gd name="T84" fmla="*/ 156 w 566"/>
                <a:gd name="T85" fmla="*/ 441 h 567"/>
                <a:gd name="T86" fmla="*/ 81 w 566"/>
                <a:gd name="T87" fmla="*/ 461 h 567"/>
                <a:gd name="T88" fmla="*/ 32 w 566"/>
                <a:gd name="T89" fmla="*/ 381 h 567"/>
                <a:gd name="T90" fmla="*/ 183 w 566"/>
                <a:gd name="T91" fmla="*/ 461 h 567"/>
                <a:gd name="T92" fmla="*/ 149 w 566"/>
                <a:gd name="T93" fmla="*/ 381 h 567"/>
                <a:gd name="T94" fmla="*/ 412 w 566"/>
                <a:gd name="T95" fmla="*/ 402 h 567"/>
                <a:gd name="T96" fmla="*/ 290 w 566"/>
                <a:gd name="T97" fmla="*/ 461 h 567"/>
                <a:gd name="T98" fmla="*/ 534 w 566"/>
                <a:gd name="T99" fmla="*/ 382 h 567"/>
                <a:gd name="T100" fmla="*/ 400 w 566"/>
                <a:gd name="T101" fmla="*/ 461 h 567"/>
                <a:gd name="T102" fmla="*/ 431 w 566"/>
                <a:gd name="T103" fmla="*/ 381 h 567"/>
                <a:gd name="T104" fmla="*/ 176 w 566"/>
                <a:gd name="T105" fmla="*/ 475 h 567"/>
                <a:gd name="T106" fmla="*/ 253 w 566"/>
                <a:gd name="T107" fmla="*/ 551 h 567"/>
                <a:gd name="T108" fmla="*/ 146 w 566"/>
                <a:gd name="T109" fmla="*/ 515 h 567"/>
                <a:gd name="T110" fmla="*/ 176 w 566"/>
                <a:gd name="T111" fmla="*/ 475 h 567"/>
                <a:gd name="T112" fmla="*/ 230 w 566"/>
                <a:gd name="T113" fmla="*/ 516 h 567"/>
                <a:gd name="T114" fmla="*/ 278 w 566"/>
                <a:gd name="T115" fmla="*/ 475 h 567"/>
                <a:gd name="T116" fmla="*/ 320 w 566"/>
                <a:gd name="T117" fmla="*/ 531 h 567"/>
                <a:gd name="T118" fmla="*/ 374 w 566"/>
                <a:gd name="T119" fmla="*/ 475 h 567"/>
                <a:gd name="T120" fmla="*/ 401 w 566"/>
                <a:gd name="T121" fmla="*/ 525 h 567"/>
                <a:gd name="T122" fmla="*/ 319 w 566"/>
                <a:gd name="T123" fmla="*/ 547 h 567"/>
                <a:gd name="T124" fmla="*/ 391 w 566"/>
                <a:gd name="T125" fmla="*/ 475 h 5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66" h="567">
                  <a:moveTo>
                    <a:pt x="282" y="0"/>
                  </a:moveTo>
                  <a:lnTo>
                    <a:pt x="282" y="0"/>
                  </a:lnTo>
                  <a:lnTo>
                    <a:pt x="268" y="1"/>
                  </a:lnTo>
                  <a:lnTo>
                    <a:pt x="252" y="2"/>
                  </a:lnTo>
                  <a:lnTo>
                    <a:pt x="238" y="4"/>
                  </a:lnTo>
                  <a:lnTo>
                    <a:pt x="225" y="7"/>
                  </a:lnTo>
                  <a:lnTo>
                    <a:pt x="211" y="10"/>
                  </a:lnTo>
                  <a:lnTo>
                    <a:pt x="198" y="14"/>
                  </a:lnTo>
                  <a:lnTo>
                    <a:pt x="185" y="18"/>
                  </a:lnTo>
                  <a:lnTo>
                    <a:pt x="172" y="23"/>
                  </a:lnTo>
                  <a:lnTo>
                    <a:pt x="159" y="29"/>
                  </a:lnTo>
                  <a:lnTo>
                    <a:pt x="147" y="35"/>
                  </a:lnTo>
                  <a:lnTo>
                    <a:pt x="136" y="42"/>
                  </a:lnTo>
                  <a:lnTo>
                    <a:pt x="124" y="49"/>
                  </a:lnTo>
                  <a:lnTo>
                    <a:pt x="113" y="57"/>
                  </a:lnTo>
                  <a:lnTo>
                    <a:pt x="103" y="66"/>
                  </a:lnTo>
                  <a:lnTo>
                    <a:pt x="92" y="75"/>
                  </a:lnTo>
                  <a:lnTo>
                    <a:pt x="83" y="84"/>
                  </a:lnTo>
                  <a:lnTo>
                    <a:pt x="73" y="94"/>
                  </a:lnTo>
                  <a:lnTo>
                    <a:pt x="65" y="104"/>
                  </a:lnTo>
                  <a:lnTo>
                    <a:pt x="56" y="115"/>
                  </a:lnTo>
                  <a:lnTo>
                    <a:pt x="48" y="126"/>
                  </a:lnTo>
                  <a:lnTo>
                    <a:pt x="41" y="137"/>
                  </a:lnTo>
                  <a:lnTo>
                    <a:pt x="34" y="149"/>
                  </a:lnTo>
                  <a:lnTo>
                    <a:pt x="28" y="161"/>
                  </a:lnTo>
                  <a:lnTo>
                    <a:pt x="22" y="174"/>
                  </a:lnTo>
                  <a:lnTo>
                    <a:pt x="17" y="186"/>
                  </a:lnTo>
                  <a:lnTo>
                    <a:pt x="13" y="199"/>
                  </a:lnTo>
                  <a:lnTo>
                    <a:pt x="9" y="213"/>
                  </a:lnTo>
                  <a:lnTo>
                    <a:pt x="6" y="226"/>
                  </a:lnTo>
                  <a:lnTo>
                    <a:pt x="4" y="240"/>
                  </a:lnTo>
                  <a:lnTo>
                    <a:pt x="2" y="255"/>
                  </a:lnTo>
                  <a:lnTo>
                    <a:pt x="1" y="270"/>
                  </a:lnTo>
                  <a:lnTo>
                    <a:pt x="0" y="284"/>
                  </a:lnTo>
                  <a:lnTo>
                    <a:pt x="0" y="284"/>
                  </a:lnTo>
                  <a:lnTo>
                    <a:pt x="1" y="298"/>
                  </a:lnTo>
                  <a:lnTo>
                    <a:pt x="2" y="313"/>
                  </a:lnTo>
                  <a:lnTo>
                    <a:pt x="4" y="327"/>
                  </a:lnTo>
                  <a:lnTo>
                    <a:pt x="6" y="341"/>
                  </a:lnTo>
                  <a:lnTo>
                    <a:pt x="9" y="354"/>
                  </a:lnTo>
                  <a:lnTo>
                    <a:pt x="13" y="368"/>
                  </a:lnTo>
                  <a:lnTo>
                    <a:pt x="18" y="381"/>
                  </a:lnTo>
                  <a:lnTo>
                    <a:pt x="23" y="394"/>
                  </a:lnTo>
                  <a:lnTo>
                    <a:pt x="28" y="406"/>
                  </a:lnTo>
                  <a:lnTo>
                    <a:pt x="34" y="418"/>
                  </a:lnTo>
                  <a:lnTo>
                    <a:pt x="41" y="430"/>
                  </a:lnTo>
                  <a:lnTo>
                    <a:pt x="49" y="442"/>
                  </a:lnTo>
                  <a:lnTo>
                    <a:pt x="57" y="453"/>
                  </a:lnTo>
                  <a:lnTo>
                    <a:pt x="65" y="464"/>
                  </a:lnTo>
                  <a:lnTo>
                    <a:pt x="74" y="474"/>
                  </a:lnTo>
                  <a:lnTo>
                    <a:pt x="83" y="484"/>
                  </a:lnTo>
                  <a:lnTo>
                    <a:pt x="93" y="493"/>
                  </a:lnTo>
                  <a:lnTo>
                    <a:pt x="103" y="502"/>
                  </a:lnTo>
                  <a:lnTo>
                    <a:pt x="114" y="510"/>
                  </a:lnTo>
                  <a:lnTo>
                    <a:pt x="125" y="518"/>
                  </a:lnTo>
                  <a:lnTo>
                    <a:pt x="136" y="526"/>
                  </a:lnTo>
                  <a:lnTo>
                    <a:pt x="148" y="532"/>
                  </a:lnTo>
                  <a:lnTo>
                    <a:pt x="160" y="539"/>
                  </a:lnTo>
                  <a:lnTo>
                    <a:pt x="173" y="544"/>
                  </a:lnTo>
                  <a:lnTo>
                    <a:pt x="186" y="549"/>
                  </a:lnTo>
                  <a:lnTo>
                    <a:pt x="199" y="554"/>
                  </a:lnTo>
                  <a:lnTo>
                    <a:pt x="212" y="558"/>
                  </a:lnTo>
                  <a:lnTo>
                    <a:pt x="226" y="561"/>
                  </a:lnTo>
                  <a:lnTo>
                    <a:pt x="240" y="563"/>
                  </a:lnTo>
                  <a:lnTo>
                    <a:pt x="254" y="565"/>
                  </a:lnTo>
                  <a:lnTo>
                    <a:pt x="269" y="566"/>
                  </a:lnTo>
                  <a:lnTo>
                    <a:pt x="284" y="567"/>
                  </a:lnTo>
                  <a:lnTo>
                    <a:pt x="284" y="567"/>
                  </a:lnTo>
                  <a:lnTo>
                    <a:pt x="298" y="566"/>
                  </a:lnTo>
                  <a:lnTo>
                    <a:pt x="313" y="565"/>
                  </a:lnTo>
                  <a:lnTo>
                    <a:pt x="327" y="563"/>
                  </a:lnTo>
                  <a:lnTo>
                    <a:pt x="341" y="561"/>
                  </a:lnTo>
                  <a:lnTo>
                    <a:pt x="354" y="558"/>
                  </a:lnTo>
                  <a:lnTo>
                    <a:pt x="368" y="554"/>
                  </a:lnTo>
                  <a:lnTo>
                    <a:pt x="381" y="549"/>
                  </a:lnTo>
                  <a:lnTo>
                    <a:pt x="394" y="544"/>
                  </a:lnTo>
                  <a:lnTo>
                    <a:pt x="406" y="539"/>
                  </a:lnTo>
                  <a:lnTo>
                    <a:pt x="418" y="532"/>
                  </a:lnTo>
                  <a:lnTo>
                    <a:pt x="430" y="526"/>
                  </a:lnTo>
                  <a:lnTo>
                    <a:pt x="442" y="518"/>
                  </a:lnTo>
                  <a:lnTo>
                    <a:pt x="453" y="510"/>
                  </a:lnTo>
                  <a:lnTo>
                    <a:pt x="463" y="502"/>
                  </a:lnTo>
                  <a:lnTo>
                    <a:pt x="474" y="493"/>
                  </a:lnTo>
                  <a:lnTo>
                    <a:pt x="484" y="484"/>
                  </a:lnTo>
                  <a:lnTo>
                    <a:pt x="493" y="474"/>
                  </a:lnTo>
                  <a:lnTo>
                    <a:pt x="502" y="464"/>
                  </a:lnTo>
                  <a:lnTo>
                    <a:pt x="510" y="453"/>
                  </a:lnTo>
                  <a:lnTo>
                    <a:pt x="518" y="442"/>
                  </a:lnTo>
                  <a:lnTo>
                    <a:pt x="525" y="430"/>
                  </a:lnTo>
                  <a:lnTo>
                    <a:pt x="532" y="418"/>
                  </a:lnTo>
                  <a:lnTo>
                    <a:pt x="538" y="406"/>
                  </a:lnTo>
                  <a:lnTo>
                    <a:pt x="544" y="394"/>
                  </a:lnTo>
                  <a:lnTo>
                    <a:pt x="549" y="381"/>
                  </a:lnTo>
                  <a:lnTo>
                    <a:pt x="554" y="368"/>
                  </a:lnTo>
                  <a:lnTo>
                    <a:pt x="557" y="354"/>
                  </a:lnTo>
                  <a:lnTo>
                    <a:pt x="561" y="341"/>
                  </a:lnTo>
                  <a:lnTo>
                    <a:pt x="563" y="327"/>
                  </a:lnTo>
                  <a:lnTo>
                    <a:pt x="565" y="313"/>
                  </a:lnTo>
                  <a:lnTo>
                    <a:pt x="566" y="298"/>
                  </a:lnTo>
                  <a:lnTo>
                    <a:pt x="566" y="284"/>
                  </a:lnTo>
                  <a:lnTo>
                    <a:pt x="566" y="284"/>
                  </a:lnTo>
                  <a:lnTo>
                    <a:pt x="566" y="270"/>
                  </a:lnTo>
                  <a:lnTo>
                    <a:pt x="565" y="255"/>
                  </a:lnTo>
                  <a:lnTo>
                    <a:pt x="563" y="240"/>
                  </a:lnTo>
                  <a:lnTo>
                    <a:pt x="561" y="226"/>
                  </a:lnTo>
                  <a:lnTo>
                    <a:pt x="558" y="213"/>
                  </a:lnTo>
                  <a:lnTo>
                    <a:pt x="554" y="199"/>
                  </a:lnTo>
                  <a:lnTo>
                    <a:pt x="549" y="186"/>
                  </a:lnTo>
                  <a:lnTo>
                    <a:pt x="544" y="174"/>
                  </a:lnTo>
                  <a:lnTo>
                    <a:pt x="539" y="161"/>
                  </a:lnTo>
                  <a:lnTo>
                    <a:pt x="532" y="149"/>
                  </a:lnTo>
                  <a:lnTo>
                    <a:pt x="526" y="137"/>
                  </a:lnTo>
                  <a:lnTo>
                    <a:pt x="518" y="126"/>
                  </a:lnTo>
                  <a:lnTo>
                    <a:pt x="511" y="115"/>
                  </a:lnTo>
                  <a:lnTo>
                    <a:pt x="502" y="104"/>
                  </a:lnTo>
                  <a:lnTo>
                    <a:pt x="493" y="94"/>
                  </a:lnTo>
                  <a:lnTo>
                    <a:pt x="484" y="84"/>
                  </a:lnTo>
                  <a:lnTo>
                    <a:pt x="474" y="75"/>
                  </a:lnTo>
                  <a:lnTo>
                    <a:pt x="464" y="66"/>
                  </a:lnTo>
                  <a:lnTo>
                    <a:pt x="454" y="57"/>
                  </a:lnTo>
                  <a:lnTo>
                    <a:pt x="443" y="49"/>
                  </a:lnTo>
                  <a:lnTo>
                    <a:pt x="431" y="42"/>
                  </a:lnTo>
                  <a:lnTo>
                    <a:pt x="419" y="35"/>
                  </a:lnTo>
                  <a:lnTo>
                    <a:pt x="407" y="29"/>
                  </a:lnTo>
                  <a:lnTo>
                    <a:pt x="395" y="23"/>
                  </a:lnTo>
                  <a:lnTo>
                    <a:pt x="382" y="18"/>
                  </a:lnTo>
                  <a:lnTo>
                    <a:pt x="369" y="14"/>
                  </a:lnTo>
                  <a:lnTo>
                    <a:pt x="356" y="10"/>
                  </a:lnTo>
                  <a:lnTo>
                    <a:pt x="342" y="7"/>
                  </a:lnTo>
                  <a:lnTo>
                    <a:pt x="328" y="4"/>
                  </a:lnTo>
                  <a:lnTo>
                    <a:pt x="314" y="2"/>
                  </a:lnTo>
                  <a:lnTo>
                    <a:pt x="300" y="1"/>
                  </a:lnTo>
                  <a:lnTo>
                    <a:pt x="286" y="0"/>
                  </a:lnTo>
                  <a:lnTo>
                    <a:pt x="282" y="0"/>
                  </a:lnTo>
                  <a:close/>
                  <a:moveTo>
                    <a:pt x="95" y="90"/>
                  </a:moveTo>
                  <a:lnTo>
                    <a:pt x="95" y="90"/>
                  </a:lnTo>
                  <a:lnTo>
                    <a:pt x="111" y="76"/>
                  </a:lnTo>
                  <a:lnTo>
                    <a:pt x="128" y="63"/>
                  </a:lnTo>
                  <a:lnTo>
                    <a:pt x="147" y="51"/>
                  </a:lnTo>
                  <a:lnTo>
                    <a:pt x="166" y="41"/>
                  </a:lnTo>
                  <a:lnTo>
                    <a:pt x="185" y="32"/>
                  </a:lnTo>
                  <a:lnTo>
                    <a:pt x="206" y="25"/>
                  </a:lnTo>
                  <a:lnTo>
                    <a:pt x="226" y="20"/>
                  </a:lnTo>
                  <a:lnTo>
                    <a:pt x="248" y="16"/>
                  </a:lnTo>
                  <a:lnTo>
                    <a:pt x="248" y="16"/>
                  </a:lnTo>
                  <a:lnTo>
                    <a:pt x="254" y="15"/>
                  </a:lnTo>
                  <a:lnTo>
                    <a:pt x="254" y="15"/>
                  </a:lnTo>
                  <a:lnTo>
                    <a:pt x="247" y="19"/>
                  </a:lnTo>
                  <a:lnTo>
                    <a:pt x="247" y="19"/>
                  </a:lnTo>
                  <a:lnTo>
                    <a:pt x="233" y="30"/>
                  </a:lnTo>
                  <a:lnTo>
                    <a:pt x="215" y="46"/>
                  </a:lnTo>
                  <a:lnTo>
                    <a:pt x="206" y="55"/>
                  </a:lnTo>
                  <a:lnTo>
                    <a:pt x="196" y="66"/>
                  </a:lnTo>
                  <a:lnTo>
                    <a:pt x="186" y="78"/>
                  </a:lnTo>
                  <a:lnTo>
                    <a:pt x="176" y="92"/>
                  </a:lnTo>
                  <a:lnTo>
                    <a:pt x="176" y="92"/>
                  </a:lnTo>
                  <a:lnTo>
                    <a:pt x="176" y="92"/>
                  </a:lnTo>
                  <a:lnTo>
                    <a:pt x="176" y="92"/>
                  </a:lnTo>
                  <a:lnTo>
                    <a:pt x="94" y="92"/>
                  </a:lnTo>
                  <a:lnTo>
                    <a:pt x="94" y="92"/>
                  </a:lnTo>
                  <a:lnTo>
                    <a:pt x="95" y="90"/>
                  </a:lnTo>
                  <a:lnTo>
                    <a:pt x="95" y="90"/>
                  </a:lnTo>
                  <a:close/>
                  <a:moveTo>
                    <a:pt x="194" y="90"/>
                  </a:moveTo>
                  <a:lnTo>
                    <a:pt x="194" y="90"/>
                  </a:lnTo>
                  <a:lnTo>
                    <a:pt x="203" y="79"/>
                  </a:lnTo>
                  <a:lnTo>
                    <a:pt x="212" y="69"/>
                  </a:lnTo>
                  <a:lnTo>
                    <a:pt x="230" y="50"/>
                  </a:lnTo>
                  <a:lnTo>
                    <a:pt x="247" y="36"/>
                  </a:lnTo>
                  <a:lnTo>
                    <a:pt x="262" y="25"/>
                  </a:lnTo>
                  <a:lnTo>
                    <a:pt x="262" y="25"/>
                  </a:lnTo>
                  <a:lnTo>
                    <a:pt x="278" y="15"/>
                  </a:lnTo>
                  <a:lnTo>
                    <a:pt x="278" y="15"/>
                  </a:lnTo>
                  <a:lnTo>
                    <a:pt x="278" y="92"/>
                  </a:lnTo>
                  <a:lnTo>
                    <a:pt x="278" y="92"/>
                  </a:lnTo>
                  <a:lnTo>
                    <a:pt x="192" y="92"/>
                  </a:lnTo>
                  <a:lnTo>
                    <a:pt x="192" y="92"/>
                  </a:lnTo>
                  <a:lnTo>
                    <a:pt x="194" y="90"/>
                  </a:lnTo>
                  <a:lnTo>
                    <a:pt x="194" y="90"/>
                  </a:lnTo>
                  <a:close/>
                  <a:moveTo>
                    <a:pt x="290" y="15"/>
                  </a:moveTo>
                  <a:lnTo>
                    <a:pt x="290" y="15"/>
                  </a:lnTo>
                  <a:lnTo>
                    <a:pt x="305" y="25"/>
                  </a:lnTo>
                  <a:lnTo>
                    <a:pt x="305" y="25"/>
                  </a:lnTo>
                  <a:lnTo>
                    <a:pt x="320" y="36"/>
                  </a:lnTo>
                  <a:lnTo>
                    <a:pt x="337" y="50"/>
                  </a:lnTo>
                  <a:lnTo>
                    <a:pt x="355" y="69"/>
                  </a:lnTo>
                  <a:lnTo>
                    <a:pt x="364" y="79"/>
                  </a:lnTo>
                  <a:lnTo>
                    <a:pt x="373" y="90"/>
                  </a:lnTo>
                  <a:lnTo>
                    <a:pt x="373" y="90"/>
                  </a:lnTo>
                  <a:lnTo>
                    <a:pt x="374" y="92"/>
                  </a:lnTo>
                  <a:lnTo>
                    <a:pt x="374" y="92"/>
                  </a:lnTo>
                  <a:lnTo>
                    <a:pt x="290" y="92"/>
                  </a:lnTo>
                  <a:lnTo>
                    <a:pt x="290" y="92"/>
                  </a:lnTo>
                  <a:lnTo>
                    <a:pt x="290" y="15"/>
                  </a:lnTo>
                  <a:lnTo>
                    <a:pt x="290" y="15"/>
                  </a:lnTo>
                  <a:close/>
                  <a:moveTo>
                    <a:pt x="391" y="92"/>
                  </a:moveTo>
                  <a:lnTo>
                    <a:pt x="391" y="92"/>
                  </a:lnTo>
                  <a:lnTo>
                    <a:pt x="376" y="72"/>
                  </a:lnTo>
                  <a:lnTo>
                    <a:pt x="359" y="53"/>
                  </a:lnTo>
                  <a:lnTo>
                    <a:pt x="340" y="35"/>
                  </a:lnTo>
                  <a:lnTo>
                    <a:pt x="319" y="19"/>
                  </a:lnTo>
                  <a:lnTo>
                    <a:pt x="319" y="19"/>
                  </a:lnTo>
                  <a:lnTo>
                    <a:pt x="314" y="16"/>
                  </a:lnTo>
                  <a:lnTo>
                    <a:pt x="314" y="16"/>
                  </a:lnTo>
                  <a:lnTo>
                    <a:pt x="320" y="16"/>
                  </a:lnTo>
                  <a:lnTo>
                    <a:pt x="320" y="16"/>
                  </a:lnTo>
                  <a:lnTo>
                    <a:pt x="341" y="20"/>
                  </a:lnTo>
                  <a:lnTo>
                    <a:pt x="362" y="25"/>
                  </a:lnTo>
                  <a:lnTo>
                    <a:pt x="382" y="32"/>
                  </a:lnTo>
                  <a:lnTo>
                    <a:pt x="402" y="41"/>
                  </a:lnTo>
                  <a:lnTo>
                    <a:pt x="420" y="51"/>
                  </a:lnTo>
                  <a:lnTo>
                    <a:pt x="438" y="63"/>
                  </a:lnTo>
                  <a:lnTo>
                    <a:pt x="455" y="76"/>
                  </a:lnTo>
                  <a:lnTo>
                    <a:pt x="471" y="90"/>
                  </a:lnTo>
                  <a:lnTo>
                    <a:pt x="471" y="90"/>
                  </a:lnTo>
                  <a:lnTo>
                    <a:pt x="473" y="92"/>
                  </a:lnTo>
                  <a:lnTo>
                    <a:pt x="473" y="92"/>
                  </a:lnTo>
                  <a:lnTo>
                    <a:pt x="391" y="92"/>
                  </a:lnTo>
                  <a:lnTo>
                    <a:pt x="391" y="92"/>
                  </a:lnTo>
                  <a:lnTo>
                    <a:pt x="391" y="92"/>
                  </a:lnTo>
                  <a:lnTo>
                    <a:pt x="391" y="92"/>
                  </a:lnTo>
                  <a:close/>
                  <a:moveTo>
                    <a:pt x="167" y="105"/>
                  </a:moveTo>
                  <a:lnTo>
                    <a:pt x="167" y="105"/>
                  </a:lnTo>
                  <a:lnTo>
                    <a:pt x="166" y="107"/>
                  </a:lnTo>
                  <a:lnTo>
                    <a:pt x="166" y="107"/>
                  </a:lnTo>
                  <a:lnTo>
                    <a:pt x="156" y="126"/>
                  </a:lnTo>
                  <a:lnTo>
                    <a:pt x="148" y="145"/>
                  </a:lnTo>
                  <a:lnTo>
                    <a:pt x="141" y="165"/>
                  </a:lnTo>
                  <a:lnTo>
                    <a:pt x="136" y="185"/>
                  </a:lnTo>
                  <a:lnTo>
                    <a:pt x="136" y="185"/>
                  </a:lnTo>
                  <a:lnTo>
                    <a:pt x="136" y="186"/>
                  </a:lnTo>
                  <a:lnTo>
                    <a:pt x="136" y="186"/>
                  </a:lnTo>
                  <a:lnTo>
                    <a:pt x="32" y="186"/>
                  </a:lnTo>
                  <a:lnTo>
                    <a:pt x="32" y="186"/>
                  </a:lnTo>
                  <a:lnTo>
                    <a:pt x="33" y="185"/>
                  </a:lnTo>
                  <a:lnTo>
                    <a:pt x="33" y="185"/>
                  </a:lnTo>
                  <a:lnTo>
                    <a:pt x="42" y="163"/>
                  </a:lnTo>
                  <a:lnTo>
                    <a:pt x="53" y="143"/>
                  </a:lnTo>
                  <a:lnTo>
                    <a:pt x="66" y="124"/>
                  </a:lnTo>
                  <a:lnTo>
                    <a:pt x="81" y="106"/>
                  </a:lnTo>
                  <a:lnTo>
                    <a:pt x="81" y="106"/>
                  </a:lnTo>
                  <a:lnTo>
                    <a:pt x="81" y="105"/>
                  </a:lnTo>
                  <a:lnTo>
                    <a:pt x="81" y="105"/>
                  </a:lnTo>
                  <a:lnTo>
                    <a:pt x="167" y="105"/>
                  </a:lnTo>
                  <a:lnTo>
                    <a:pt x="167" y="105"/>
                  </a:lnTo>
                  <a:close/>
                  <a:moveTo>
                    <a:pt x="278" y="105"/>
                  </a:moveTo>
                  <a:lnTo>
                    <a:pt x="278" y="105"/>
                  </a:lnTo>
                  <a:lnTo>
                    <a:pt x="278" y="186"/>
                  </a:lnTo>
                  <a:lnTo>
                    <a:pt x="278" y="186"/>
                  </a:lnTo>
                  <a:lnTo>
                    <a:pt x="149" y="186"/>
                  </a:lnTo>
                  <a:lnTo>
                    <a:pt x="149" y="186"/>
                  </a:lnTo>
                  <a:lnTo>
                    <a:pt x="150" y="185"/>
                  </a:lnTo>
                  <a:lnTo>
                    <a:pt x="150" y="185"/>
                  </a:lnTo>
                  <a:lnTo>
                    <a:pt x="155" y="164"/>
                  </a:lnTo>
                  <a:lnTo>
                    <a:pt x="162" y="144"/>
                  </a:lnTo>
                  <a:lnTo>
                    <a:pt x="172" y="125"/>
                  </a:lnTo>
                  <a:lnTo>
                    <a:pt x="183" y="106"/>
                  </a:lnTo>
                  <a:lnTo>
                    <a:pt x="183" y="106"/>
                  </a:lnTo>
                  <a:lnTo>
                    <a:pt x="183" y="105"/>
                  </a:lnTo>
                  <a:lnTo>
                    <a:pt x="183" y="105"/>
                  </a:lnTo>
                  <a:lnTo>
                    <a:pt x="278" y="105"/>
                  </a:lnTo>
                  <a:lnTo>
                    <a:pt x="278" y="105"/>
                  </a:lnTo>
                  <a:close/>
                  <a:moveTo>
                    <a:pt x="384" y="105"/>
                  </a:moveTo>
                  <a:lnTo>
                    <a:pt x="384" y="105"/>
                  </a:lnTo>
                  <a:lnTo>
                    <a:pt x="384" y="106"/>
                  </a:lnTo>
                  <a:lnTo>
                    <a:pt x="384" y="106"/>
                  </a:lnTo>
                  <a:lnTo>
                    <a:pt x="395" y="125"/>
                  </a:lnTo>
                  <a:lnTo>
                    <a:pt x="404" y="144"/>
                  </a:lnTo>
                  <a:lnTo>
                    <a:pt x="412" y="164"/>
                  </a:lnTo>
                  <a:lnTo>
                    <a:pt x="417" y="185"/>
                  </a:lnTo>
                  <a:lnTo>
                    <a:pt x="417" y="185"/>
                  </a:lnTo>
                  <a:lnTo>
                    <a:pt x="417" y="186"/>
                  </a:lnTo>
                  <a:lnTo>
                    <a:pt x="417" y="186"/>
                  </a:lnTo>
                  <a:lnTo>
                    <a:pt x="290" y="186"/>
                  </a:lnTo>
                  <a:lnTo>
                    <a:pt x="290" y="186"/>
                  </a:lnTo>
                  <a:lnTo>
                    <a:pt x="290" y="105"/>
                  </a:lnTo>
                  <a:lnTo>
                    <a:pt x="290" y="105"/>
                  </a:lnTo>
                  <a:lnTo>
                    <a:pt x="384" y="105"/>
                  </a:lnTo>
                  <a:lnTo>
                    <a:pt x="384" y="105"/>
                  </a:lnTo>
                  <a:close/>
                  <a:moveTo>
                    <a:pt x="486" y="105"/>
                  </a:moveTo>
                  <a:lnTo>
                    <a:pt x="486" y="105"/>
                  </a:lnTo>
                  <a:lnTo>
                    <a:pt x="486" y="106"/>
                  </a:lnTo>
                  <a:lnTo>
                    <a:pt x="486" y="106"/>
                  </a:lnTo>
                  <a:lnTo>
                    <a:pt x="501" y="124"/>
                  </a:lnTo>
                  <a:lnTo>
                    <a:pt x="514" y="143"/>
                  </a:lnTo>
                  <a:lnTo>
                    <a:pt x="525" y="163"/>
                  </a:lnTo>
                  <a:lnTo>
                    <a:pt x="534" y="185"/>
                  </a:lnTo>
                  <a:lnTo>
                    <a:pt x="534" y="185"/>
                  </a:lnTo>
                  <a:lnTo>
                    <a:pt x="535" y="186"/>
                  </a:lnTo>
                  <a:lnTo>
                    <a:pt x="535" y="186"/>
                  </a:lnTo>
                  <a:lnTo>
                    <a:pt x="431" y="186"/>
                  </a:lnTo>
                  <a:lnTo>
                    <a:pt x="431" y="186"/>
                  </a:lnTo>
                  <a:lnTo>
                    <a:pt x="431" y="185"/>
                  </a:lnTo>
                  <a:lnTo>
                    <a:pt x="431" y="185"/>
                  </a:lnTo>
                  <a:lnTo>
                    <a:pt x="426" y="165"/>
                  </a:lnTo>
                  <a:lnTo>
                    <a:pt x="419" y="145"/>
                  </a:lnTo>
                  <a:lnTo>
                    <a:pt x="411" y="126"/>
                  </a:lnTo>
                  <a:lnTo>
                    <a:pt x="400" y="107"/>
                  </a:lnTo>
                  <a:lnTo>
                    <a:pt x="400" y="107"/>
                  </a:lnTo>
                  <a:lnTo>
                    <a:pt x="400" y="105"/>
                  </a:lnTo>
                  <a:lnTo>
                    <a:pt x="400" y="105"/>
                  </a:lnTo>
                  <a:lnTo>
                    <a:pt x="486" y="105"/>
                  </a:lnTo>
                  <a:lnTo>
                    <a:pt x="486" y="105"/>
                  </a:lnTo>
                  <a:close/>
                  <a:moveTo>
                    <a:pt x="540" y="199"/>
                  </a:moveTo>
                  <a:lnTo>
                    <a:pt x="540" y="199"/>
                  </a:lnTo>
                  <a:lnTo>
                    <a:pt x="540" y="200"/>
                  </a:lnTo>
                  <a:lnTo>
                    <a:pt x="540" y="200"/>
                  </a:lnTo>
                  <a:lnTo>
                    <a:pt x="545" y="220"/>
                  </a:lnTo>
                  <a:lnTo>
                    <a:pt x="549" y="242"/>
                  </a:lnTo>
                  <a:lnTo>
                    <a:pt x="552" y="263"/>
                  </a:lnTo>
                  <a:lnTo>
                    <a:pt x="553" y="284"/>
                  </a:lnTo>
                  <a:lnTo>
                    <a:pt x="553" y="284"/>
                  </a:lnTo>
                  <a:lnTo>
                    <a:pt x="552" y="305"/>
                  </a:lnTo>
                  <a:lnTo>
                    <a:pt x="549" y="326"/>
                  </a:lnTo>
                  <a:lnTo>
                    <a:pt x="545" y="347"/>
                  </a:lnTo>
                  <a:lnTo>
                    <a:pt x="540" y="367"/>
                  </a:lnTo>
                  <a:lnTo>
                    <a:pt x="540" y="367"/>
                  </a:lnTo>
                  <a:lnTo>
                    <a:pt x="539" y="368"/>
                  </a:lnTo>
                  <a:lnTo>
                    <a:pt x="539" y="368"/>
                  </a:lnTo>
                  <a:lnTo>
                    <a:pt x="27" y="368"/>
                  </a:lnTo>
                  <a:lnTo>
                    <a:pt x="27" y="368"/>
                  </a:lnTo>
                  <a:lnTo>
                    <a:pt x="27" y="367"/>
                  </a:lnTo>
                  <a:lnTo>
                    <a:pt x="27" y="367"/>
                  </a:lnTo>
                  <a:lnTo>
                    <a:pt x="27" y="367"/>
                  </a:lnTo>
                  <a:lnTo>
                    <a:pt x="21" y="347"/>
                  </a:lnTo>
                  <a:lnTo>
                    <a:pt x="17" y="326"/>
                  </a:lnTo>
                  <a:lnTo>
                    <a:pt x="15" y="305"/>
                  </a:lnTo>
                  <a:lnTo>
                    <a:pt x="14" y="284"/>
                  </a:lnTo>
                  <a:lnTo>
                    <a:pt x="14" y="284"/>
                  </a:lnTo>
                  <a:lnTo>
                    <a:pt x="15" y="263"/>
                  </a:lnTo>
                  <a:lnTo>
                    <a:pt x="17" y="242"/>
                  </a:lnTo>
                  <a:lnTo>
                    <a:pt x="21" y="220"/>
                  </a:lnTo>
                  <a:lnTo>
                    <a:pt x="27" y="200"/>
                  </a:lnTo>
                  <a:lnTo>
                    <a:pt x="27" y="200"/>
                  </a:lnTo>
                  <a:lnTo>
                    <a:pt x="27" y="199"/>
                  </a:lnTo>
                  <a:lnTo>
                    <a:pt x="27" y="199"/>
                  </a:lnTo>
                  <a:lnTo>
                    <a:pt x="540" y="199"/>
                  </a:lnTo>
                  <a:lnTo>
                    <a:pt x="540" y="199"/>
                  </a:lnTo>
                  <a:close/>
                  <a:moveTo>
                    <a:pt x="136" y="381"/>
                  </a:moveTo>
                  <a:lnTo>
                    <a:pt x="136" y="381"/>
                  </a:lnTo>
                  <a:lnTo>
                    <a:pt x="136" y="381"/>
                  </a:lnTo>
                  <a:lnTo>
                    <a:pt x="136" y="381"/>
                  </a:lnTo>
                  <a:lnTo>
                    <a:pt x="141" y="402"/>
                  </a:lnTo>
                  <a:lnTo>
                    <a:pt x="148" y="421"/>
                  </a:lnTo>
                  <a:lnTo>
                    <a:pt x="156" y="441"/>
                  </a:lnTo>
                  <a:lnTo>
                    <a:pt x="166" y="460"/>
                  </a:lnTo>
                  <a:lnTo>
                    <a:pt x="166" y="460"/>
                  </a:lnTo>
                  <a:lnTo>
                    <a:pt x="167" y="461"/>
                  </a:lnTo>
                  <a:lnTo>
                    <a:pt x="167" y="461"/>
                  </a:lnTo>
                  <a:lnTo>
                    <a:pt x="81" y="461"/>
                  </a:lnTo>
                  <a:lnTo>
                    <a:pt x="81" y="461"/>
                  </a:lnTo>
                  <a:lnTo>
                    <a:pt x="81" y="461"/>
                  </a:lnTo>
                  <a:lnTo>
                    <a:pt x="81" y="461"/>
                  </a:lnTo>
                  <a:lnTo>
                    <a:pt x="81" y="461"/>
                  </a:lnTo>
                  <a:lnTo>
                    <a:pt x="66" y="443"/>
                  </a:lnTo>
                  <a:lnTo>
                    <a:pt x="53" y="423"/>
                  </a:lnTo>
                  <a:lnTo>
                    <a:pt x="42" y="403"/>
                  </a:lnTo>
                  <a:lnTo>
                    <a:pt x="33" y="382"/>
                  </a:lnTo>
                  <a:lnTo>
                    <a:pt x="33" y="382"/>
                  </a:lnTo>
                  <a:lnTo>
                    <a:pt x="32" y="381"/>
                  </a:lnTo>
                  <a:lnTo>
                    <a:pt x="32" y="381"/>
                  </a:lnTo>
                  <a:lnTo>
                    <a:pt x="136" y="381"/>
                  </a:lnTo>
                  <a:lnTo>
                    <a:pt x="136" y="381"/>
                  </a:lnTo>
                  <a:close/>
                  <a:moveTo>
                    <a:pt x="278" y="381"/>
                  </a:moveTo>
                  <a:lnTo>
                    <a:pt x="278" y="381"/>
                  </a:lnTo>
                  <a:lnTo>
                    <a:pt x="278" y="461"/>
                  </a:lnTo>
                  <a:lnTo>
                    <a:pt x="278" y="461"/>
                  </a:lnTo>
                  <a:lnTo>
                    <a:pt x="183" y="461"/>
                  </a:lnTo>
                  <a:lnTo>
                    <a:pt x="183" y="461"/>
                  </a:lnTo>
                  <a:lnTo>
                    <a:pt x="183" y="461"/>
                  </a:lnTo>
                  <a:lnTo>
                    <a:pt x="183" y="461"/>
                  </a:lnTo>
                  <a:lnTo>
                    <a:pt x="172" y="442"/>
                  </a:lnTo>
                  <a:lnTo>
                    <a:pt x="162" y="422"/>
                  </a:lnTo>
                  <a:lnTo>
                    <a:pt x="155" y="402"/>
                  </a:lnTo>
                  <a:lnTo>
                    <a:pt x="150" y="382"/>
                  </a:lnTo>
                  <a:lnTo>
                    <a:pt x="150" y="382"/>
                  </a:lnTo>
                  <a:lnTo>
                    <a:pt x="149" y="381"/>
                  </a:lnTo>
                  <a:lnTo>
                    <a:pt x="149" y="381"/>
                  </a:lnTo>
                  <a:lnTo>
                    <a:pt x="278" y="381"/>
                  </a:lnTo>
                  <a:lnTo>
                    <a:pt x="278" y="381"/>
                  </a:lnTo>
                  <a:close/>
                  <a:moveTo>
                    <a:pt x="417" y="381"/>
                  </a:moveTo>
                  <a:lnTo>
                    <a:pt x="417" y="381"/>
                  </a:lnTo>
                  <a:lnTo>
                    <a:pt x="417" y="382"/>
                  </a:lnTo>
                  <a:lnTo>
                    <a:pt x="417" y="382"/>
                  </a:lnTo>
                  <a:lnTo>
                    <a:pt x="412" y="402"/>
                  </a:lnTo>
                  <a:lnTo>
                    <a:pt x="404" y="422"/>
                  </a:lnTo>
                  <a:lnTo>
                    <a:pt x="395" y="442"/>
                  </a:lnTo>
                  <a:lnTo>
                    <a:pt x="384" y="461"/>
                  </a:lnTo>
                  <a:lnTo>
                    <a:pt x="384" y="461"/>
                  </a:lnTo>
                  <a:lnTo>
                    <a:pt x="384" y="461"/>
                  </a:lnTo>
                  <a:lnTo>
                    <a:pt x="384" y="461"/>
                  </a:lnTo>
                  <a:lnTo>
                    <a:pt x="290" y="461"/>
                  </a:lnTo>
                  <a:lnTo>
                    <a:pt x="290" y="461"/>
                  </a:lnTo>
                  <a:lnTo>
                    <a:pt x="290" y="381"/>
                  </a:lnTo>
                  <a:lnTo>
                    <a:pt x="290" y="381"/>
                  </a:lnTo>
                  <a:lnTo>
                    <a:pt x="417" y="381"/>
                  </a:lnTo>
                  <a:lnTo>
                    <a:pt x="417" y="381"/>
                  </a:lnTo>
                  <a:close/>
                  <a:moveTo>
                    <a:pt x="535" y="381"/>
                  </a:moveTo>
                  <a:lnTo>
                    <a:pt x="535" y="381"/>
                  </a:lnTo>
                  <a:lnTo>
                    <a:pt x="534" y="382"/>
                  </a:lnTo>
                  <a:lnTo>
                    <a:pt x="534" y="382"/>
                  </a:lnTo>
                  <a:lnTo>
                    <a:pt x="525" y="403"/>
                  </a:lnTo>
                  <a:lnTo>
                    <a:pt x="514" y="423"/>
                  </a:lnTo>
                  <a:lnTo>
                    <a:pt x="501" y="443"/>
                  </a:lnTo>
                  <a:lnTo>
                    <a:pt x="486" y="461"/>
                  </a:lnTo>
                  <a:lnTo>
                    <a:pt x="486" y="461"/>
                  </a:lnTo>
                  <a:lnTo>
                    <a:pt x="486" y="461"/>
                  </a:lnTo>
                  <a:lnTo>
                    <a:pt x="486" y="461"/>
                  </a:lnTo>
                  <a:lnTo>
                    <a:pt x="400" y="461"/>
                  </a:lnTo>
                  <a:lnTo>
                    <a:pt x="400" y="461"/>
                  </a:lnTo>
                  <a:lnTo>
                    <a:pt x="400" y="460"/>
                  </a:lnTo>
                  <a:lnTo>
                    <a:pt x="400" y="460"/>
                  </a:lnTo>
                  <a:lnTo>
                    <a:pt x="400" y="460"/>
                  </a:lnTo>
                  <a:lnTo>
                    <a:pt x="411" y="441"/>
                  </a:lnTo>
                  <a:lnTo>
                    <a:pt x="419" y="421"/>
                  </a:lnTo>
                  <a:lnTo>
                    <a:pt x="426" y="402"/>
                  </a:lnTo>
                  <a:lnTo>
                    <a:pt x="431" y="381"/>
                  </a:lnTo>
                  <a:lnTo>
                    <a:pt x="431" y="381"/>
                  </a:lnTo>
                  <a:lnTo>
                    <a:pt x="431" y="381"/>
                  </a:lnTo>
                  <a:lnTo>
                    <a:pt x="431" y="381"/>
                  </a:lnTo>
                  <a:lnTo>
                    <a:pt x="535" y="381"/>
                  </a:lnTo>
                  <a:lnTo>
                    <a:pt x="535" y="381"/>
                  </a:lnTo>
                  <a:close/>
                  <a:moveTo>
                    <a:pt x="176" y="475"/>
                  </a:moveTo>
                  <a:lnTo>
                    <a:pt x="176" y="475"/>
                  </a:lnTo>
                  <a:lnTo>
                    <a:pt x="176" y="475"/>
                  </a:lnTo>
                  <a:lnTo>
                    <a:pt x="176" y="475"/>
                  </a:lnTo>
                  <a:lnTo>
                    <a:pt x="191" y="495"/>
                  </a:lnTo>
                  <a:lnTo>
                    <a:pt x="208" y="513"/>
                  </a:lnTo>
                  <a:lnTo>
                    <a:pt x="227" y="531"/>
                  </a:lnTo>
                  <a:lnTo>
                    <a:pt x="247" y="548"/>
                  </a:lnTo>
                  <a:lnTo>
                    <a:pt x="247" y="548"/>
                  </a:lnTo>
                  <a:lnTo>
                    <a:pt x="253" y="551"/>
                  </a:lnTo>
                  <a:lnTo>
                    <a:pt x="253" y="551"/>
                  </a:lnTo>
                  <a:lnTo>
                    <a:pt x="247" y="550"/>
                  </a:lnTo>
                  <a:lnTo>
                    <a:pt x="247" y="550"/>
                  </a:lnTo>
                  <a:lnTo>
                    <a:pt x="247" y="550"/>
                  </a:lnTo>
                  <a:lnTo>
                    <a:pt x="226" y="546"/>
                  </a:lnTo>
                  <a:lnTo>
                    <a:pt x="205" y="541"/>
                  </a:lnTo>
                  <a:lnTo>
                    <a:pt x="185" y="534"/>
                  </a:lnTo>
                  <a:lnTo>
                    <a:pt x="165" y="525"/>
                  </a:lnTo>
                  <a:lnTo>
                    <a:pt x="146" y="515"/>
                  </a:lnTo>
                  <a:lnTo>
                    <a:pt x="129" y="504"/>
                  </a:lnTo>
                  <a:lnTo>
                    <a:pt x="111" y="491"/>
                  </a:lnTo>
                  <a:lnTo>
                    <a:pt x="95" y="476"/>
                  </a:lnTo>
                  <a:lnTo>
                    <a:pt x="95" y="476"/>
                  </a:lnTo>
                  <a:lnTo>
                    <a:pt x="94" y="475"/>
                  </a:lnTo>
                  <a:lnTo>
                    <a:pt x="94" y="475"/>
                  </a:lnTo>
                  <a:lnTo>
                    <a:pt x="176" y="475"/>
                  </a:lnTo>
                  <a:lnTo>
                    <a:pt x="176" y="475"/>
                  </a:lnTo>
                  <a:close/>
                  <a:moveTo>
                    <a:pt x="278" y="475"/>
                  </a:moveTo>
                  <a:lnTo>
                    <a:pt x="278" y="475"/>
                  </a:lnTo>
                  <a:lnTo>
                    <a:pt x="278" y="552"/>
                  </a:lnTo>
                  <a:lnTo>
                    <a:pt x="278" y="552"/>
                  </a:lnTo>
                  <a:lnTo>
                    <a:pt x="262" y="542"/>
                  </a:lnTo>
                  <a:lnTo>
                    <a:pt x="262" y="542"/>
                  </a:lnTo>
                  <a:lnTo>
                    <a:pt x="247" y="531"/>
                  </a:lnTo>
                  <a:lnTo>
                    <a:pt x="230" y="516"/>
                  </a:lnTo>
                  <a:lnTo>
                    <a:pt x="212" y="498"/>
                  </a:lnTo>
                  <a:lnTo>
                    <a:pt x="203" y="487"/>
                  </a:lnTo>
                  <a:lnTo>
                    <a:pt x="194" y="476"/>
                  </a:lnTo>
                  <a:lnTo>
                    <a:pt x="194" y="476"/>
                  </a:lnTo>
                  <a:lnTo>
                    <a:pt x="192" y="475"/>
                  </a:lnTo>
                  <a:lnTo>
                    <a:pt x="192" y="475"/>
                  </a:lnTo>
                  <a:lnTo>
                    <a:pt x="278" y="475"/>
                  </a:lnTo>
                  <a:lnTo>
                    <a:pt x="278" y="475"/>
                  </a:lnTo>
                  <a:close/>
                  <a:moveTo>
                    <a:pt x="374" y="475"/>
                  </a:moveTo>
                  <a:lnTo>
                    <a:pt x="374" y="475"/>
                  </a:lnTo>
                  <a:lnTo>
                    <a:pt x="373" y="476"/>
                  </a:lnTo>
                  <a:lnTo>
                    <a:pt x="373" y="476"/>
                  </a:lnTo>
                  <a:lnTo>
                    <a:pt x="364" y="487"/>
                  </a:lnTo>
                  <a:lnTo>
                    <a:pt x="355" y="498"/>
                  </a:lnTo>
                  <a:lnTo>
                    <a:pt x="337" y="516"/>
                  </a:lnTo>
                  <a:lnTo>
                    <a:pt x="320" y="531"/>
                  </a:lnTo>
                  <a:lnTo>
                    <a:pt x="305" y="542"/>
                  </a:lnTo>
                  <a:lnTo>
                    <a:pt x="305" y="542"/>
                  </a:lnTo>
                  <a:lnTo>
                    <a:pt x="290" y="552"/>
                  </a:lnTo>
                  <a:lnTo>
                    <a:pt x="290" y="552"/>
                  </a:lnTo>
                  <a:lnTo>
                    <a:pt x="290" y="475"/>
                  </a:lnTo>
                  <a:lnTo>
                    <a:pt x="290" y="475"/>
                  </a:lnTo>
                  <a:lnTo>
                    <a:pt x="374" y="475"/>
                  </a:lnTo>
                  <a:lnTo>
                    <a:pt x="374" y="475"/>
                  </a:lnTo>
                  <a:close/>
                  <a:moveTo>
                    <a:pt x="473" y="475"/>
                  </a:moveTo>
                  <a:lnTo>
                    <a:pt x="473" y="475"/>
                  </a:lnTo>
                  <a:lnTo>
                    <a:pt x="471" y="476"/>
                  </a:lnTo>
                  <a:lnTo>
                    <a:pt x="471" y="476"/>
                  </a:lnTo>
                  <a:lnTo>
                    <a:pt x="455" y="491"/>
                  </a:lnTo>
                  <a:lnTo>
                    <a:pt x="438" y="504"/>
                  </a:lnTo>
                  <a:lnTo>
                    <a:pt x="420" y="515"/>
                  </a:lnTo>
                  <a:lnTo>
                    <a:pt x="401" y="525"/>
                  </a:lnTo>
                  <a:lnTo>
                    <a:pt x="382" y="534"/>
                  </a:lnTo>
                  <a:lnTo>
                    <a:pt x="361" y="541"/>
                  </a:lnTo>
                  <a:lnTo>
                    <a:pt x="340" y="547"/>
                  </a:lnTo>
                  <a:lnTo>
                    <a:pt x="319" y="551"/>
                  </a:lnTo>
                  <a:lnTo>
                    <a:pt x="319" y="551"/>
                  </a:lnTo>
                  <a:lnTo>
                    <a:pt x="313" y="551"/>
                  </a:lnTo>
                  <a:lnTo>
                    <a:pt x="313" y="551"/>
                  </a:lnTo>
                  <a:lnTo>
                    <a:pt x="319" y="547"/>
                  </a:lnTo>
                  <a:lnTo>
                    <a:pt x="319" y="547"/>
                  </a:lnTo>
                  <a:lnTo>
                    <a:pt x="334" y="537"/>
                  </a:lnTo>
                  <a:lnTo>
                    <a:pt x="351" y="521"/>
                  </a:lnTo>
                  <a:lnTo>
                    <a:pt x="361" y="511"/>
                  </a:lnTo>
                  <a:lnTo>
                    <a:pt x="371" y="500"/>
                  </a:lnTo>
                  <a:lnTo>
                    <a:pt x="381" y="488"/>
                  </a:lnTo>
                  <a:lnTo>
                    <a:pt x="391" y="475"/>
                  </a:lnTo>
                  <a:lnTo>
                    <a:pt x="391" y="475"/>
                  </a:lnTo>
                  <a:lnTo>
                    <a:pt x="391" y="475"/>
                  </a:lnTo>
                  <a:lnTo>
                    <a:pt x="391" y="475"/>
                  </a:lnTo>
                  <a:lnTo>
                    <a:pt x="473" y="475"/>
                  </a:lnTo>
                  <a:lnTo>
                    <a:pt x="473" y="47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0" name="Freeform 27"/>
            <p:cNvSpPr>
              <a:spLocks/>
            </p:cNvSpPr>
            <p:nvPr userDrawn="1"/>
          </p:nvSpPr>
          <p:spPr bwMode="auto">
            <a:xfrm>
              <a:off x="1658938" y="1789113"/>
              <a:ext cx="107950" cy="187325"/>
            </a:xfrm>
            <a:custGeom>
              <a:avLst/>
              <a:gdLst>
                <a:gd name="T0" fmla="*/ 68 w 68"/>
                <a:gd name="T1" fmla="*/ 1 h 118"/>
                <a:gd name="T2" fmla="*/ 68 w 68"/>
                <a:gd name="T3" fmla="*/ 1 h 118"/>
                <a:gd name="T4" fmla="*/ 66 w 68"/>
                <a:gd name="T5" fmla="*/ 2 h 118"/>
                <a:gd name="T6" fmla="*/ 65 w 68"/>
                <a:gd name="T7" fmla="*/ 4 h 118"/>
                <a:gd name="T8" fmla="*/ 62 w 68"/>
                <a:gd name="T9" fmla="*/ 8 h 118"/>
                <a:gd name="T10" fmla="*/ 57 w 68"/>
                <a:gd name="T11" fmla="*/ 24 h 118"/>
                <a:gd name="T12" fmla="*/ 36 w 68"/>
                <a:gd name="T13" fmla="*/ 95 h 118"/>
                <a:gd name="T14" fmla="*/ 36 w 68"/>
                <a:gd name="T15" fmla="*/ 95 h 118"/>
                <a:gd name="T16" fmla="*/ 34 w 68"/>
                <a:gd name="T17" fmla="*/ 104 h 118"/>
                <a:gd name="T18" fmla="*/ 33 w 68"/>
                <a:gd name="T19" fmla="*/ 110 h 118"/>
                <a:gd name="T20" fmla="*/ 34 w 68"/>
                <a:gd name="T21" fmla="*/ 114 h 118"/>
                <a:gd name="T22" fmla="*/ 35 w 68"/>
                <a:gd name="T23" fmla="*/ 117 h 118"/>
                <a:gd name="T24" fmla="*/ 35 w 68"/>
                <a:gd name="T25" fmla="*/ 118 h 118"/>
                <a:gd name="T26" fmla="*/ 0 w 68"/>
                <a:gd name="T27" fmla="*/ 118 h 118"/>
                <a:gd name="T28" fmla="*/ 0 w 68"/>
                <a:gd name="T29" fmla="*/ 117 h 118"/>
                <a:gd name="T30" fmla="*/ 0 w 68"/>
                <a:gd name="T31" fmla="*/ 117 h 118"/>
                <a:gd name="T32" fmla="*/ 4 w 68"/>
                <a:gd name="T33" fmla="*/ 114 h 118"/>
                <a:gd name="T34" fmla="*/ 6 w 68"/>
                <a:gd name="T35" fmla="*/ 111 h 118"/>
                <a:gd name="T36" fmla="*/ 9 w 68"/>
                <a:gd name="T37" fmla="*/ 105 h 118"/>
                <a:gd name="T38" fmla="*/ 11 w 68"/>
                <a:gd name="T39" fmla="*/ 96 h 118"/>
                <a:gd name="T40" fmla="*/ 32 w 68"/>
                <a:gd name="T41" fmla="*/ 25 h 118"/>
                <a:gd name="T42" fmla="*/ 32 w 68"/>
                <a:gd name="T43" fmla="*/ 25 h 118"/>
                <a:gd name="T44" fmla="*/ 34 w 68"/>
                <a:gd name="T45" fmla="*/ 15 h 118"/>
                <a:gd name="T46" fmla="*/ 35 w 68"/>
                <a:gd name="T47" fmla="*/ 9 h 118"/>
                <a:gd name="T48" fmla="*/ 35 w 68"/>
                <a:gd name="T49" fmla="*/ 5 h 118"/>
                <a:gd name="T50" fmla="*/ 34 w 68"/>
                <a:gd name="T51" fmla="*/ 1 h 118"/>
                <a:gd name="T52" fmla="*/ 34 w 68"/>
                <a:gd name="T53" fmla="*/ 0 h 118"/>
                <a:gd name="T54" fmla="*/ 68 w 68"/>
                <a:gd name="T55" fmla="*/ 0 h 118"/>
                <a:gd name="T56" fmla="*/ 68 w 68"/>
                <a:gd name="T57" fmla="*/ 1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8" h="118">
                  <a:moveTo>
                    <a:pt x="68" y="1"/>
                  </a:moveTo>
                  <a:lnTo>
                    <a:pt x="68" y="1"/>
                  </a:lnTo>
                  <a:lnTo>
                    <a:pt x="66" y="2"/>
                  </a:lnTo>
                  <a:lnTo>
                    <a:pt x="65" y="4"/>
                  </a:lnTo>
                  <a:lnTo>
                    <a:pt x="62" y="8"/>
                  </a:lnTo>
                  <a:lnTo>
                    <a:pt x="57" y="24"/>
                  </a:lnTo>
                  <a:lnTo>
                    <a:pt x="36" y="95"/>
                  </a:lnTo>
                  <a:lnTo>
                    <a:pt x="36" y="95"/>
                  </a:lnTo>
                  <a:lnTo>
                    <a:pt x="34" y="104"/>
                  </a:lnTo>
                  <a:lnTo>
                    <a:pt x="33" y="110"/>
                  </a:lnTo>
                  <a:lnTo>
                    <a:pt x="34" y="114"/>
                  </a:lnTo>
                  <a:lnTo>
                    <a:pt x="35" y="117"/>
                  </a:lnTo>
                  <a:lnTo>
                    <a:pt x="35" y="118"/>
                  </a:lnTo>
                  <a:lnTo>
                    <a:pt x="0" y="118"/>
                  </a:lnTo>
                  <a:lnTo>
                    <a:pt x="0" y="117"/>
                  </a:lnTo>
                  <a:lnTo>
                    <a:pt x="0" y="117"/>
                  </a:lnTo>
                  <a:lnTo>
                    <a:pt x="4" y="114"/>
                  </a:lnTo>
                  <a:lnTo>
                    <a:pt x="6" y="111"/>
                  </a:lnTo>
                  <a:lnTo>
                    <a:pt x="9" y="105"/>
                  </a:lnTo>
                  <a:lnTo>
                    <a:pt x="11" y="96"/>
                  </a:lnTo>
                  <a:lnTo>
                    <a:pt x="32" y="25"/>
                  </a:lnTo>
                  <a:lnTo>
                    <a:pt x="32" y="25"/>
                  </a:lnTo>
                  <a:lnTo>
                    <a:pt x="34" y="15"/>
                  </a:lnTo>
                  <a:lnTo>
                    <a:pt x="35" y="9"/>
                  </a:lnTo>
                  <a:lnTo>
                    <a:pt x="35" y="5"/>
                  </a:lnTo>
                  <a:lnTo>
                    <a:pt x="34" y="1"/>
                  </a:lnTo>
                  <a:lnTo>
                    <a:pt x="34" y="0"/>
                  </a:lnTo>
                  <a:lnTo>
                    <a:pt x="68" y="0"/>
                  </a:lnTo>
                  <a:lnTo>
                    <a:pt x="68"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1" name="Freeform 28"/>
            <p:cNvSpPr>
              <a:spLocks/>
            </p:cNvSpPr>
            <p:nvPr userDrawn="1"/>
          </p:nvSpPr>
          <p:spPr bwMode="auto">
            <a:xfrm>
              <a:off x="1289051" y="1785938"/>
              <a:ext cx="138113" cy="193675"/>
            </a:xfrm>
            <a:custGeom>
              <a:avLst/>
              <a:gdLst>
                <a:gd name="T0" fmla="*/ 8 w 87"/>
                <a:gd name="T1" fmla="*/ 90 h 122"/>
                <a:gd name="T2" fmla="*/ 10 w 87"/>
                <a:gd name="T3" fmla="*/ 101 h 122"/>
                <a:gd name="T4" fmla="*/ 16 w 87"/>
                <a:gd name="T5" fmla="*/ 109 h 122"/>
                <a:gd name="T6" fmla="*/ 25 w 87"/>
                <a:gd name="T7" fmla="*/ 113 h 122"/>
                <a:gd name="T8" fmla="*/ 38 w 87"/>
                <a:gd name="T9" fmla="*/ 114 h 122"/>
                <a:gd name="T10" fmla="*/ 42 w 87"/>
                <a:gd name="T11" fmla="*/ 113 h 122"/>
                <a:gd name="T12" fmla="*/ 50 w 87"/>
                <a:gd name="T13" fmla="*/ 110 h 122"/>
                <a:gd name="T14" fmla="*/ 55 w 87"/>
                <a:gd name="T15" fmla="*/ 104 h 122"/>
                <a:gd name="T16" fmla="*/ 58 w 87"/>
                <a:gd name="T17" fmla="*/ 97 h 122"/>
                <a:gd name="T18" fmla="*/ 58 w 87"/>
                <a:gd name="T19" fmla="*/ 94 h 122"/>
                <a:gd name="T20" fmla="*/ 54 w 87"/>
                <a:gd name="T21" fmla="*/ 82 h 122"/>
                <a:gd name="T22" fmla="*/ 43 w 87"/>
                <a:gd name="T23" fmla="*/ 72 h 122"/>
                <a:gd name="T24" fmla="*/ 38 w 87"/>
                <a:gd name="T25" fmla="*/ 68 h 122"/>
                <a:gd name="T26" fmla="*/ 22 w 87"/>
                <a:gd name="T27" fmla="*/ 54 h 122"/>
                <a:gd name="T28" fmla="*/ 17 w 87"/>
                <a:gd name="T29" fmla="*/ 46 h 122"/>
                <a:gd name="T30" fmla="*/ 16 w 87"/>
                <a:gd name="T31" fmla="*/ 36 h 122"/>
                <a:gd name="T32" fmla="*/ 17 w 87"/>
                <a:gd name="T33" fmla="*/ 29 h 122"/>
                <a:gd name="T34" fmla="*/ 22 w 87"/>
                <a:gd name="T35" fmla="*/ 15 h 122"/>
                <a:gd name="T36" fmla="*/ 33 w 87"/>
                <a:gd name="T37" fmla="*/ 6 h 122"/>
                <a:gd name="T38" fmla="*/ 48 w 87"/>
                <a:gd name="T39" fmla="*/ 1 h 122"/>
                <a:gd name="T40" fmla="*/ 56 w 87"/>
                <a:gd name="T41" fmla="*/ 0 h 122"/>
                <a:gd name="T42" fmla="*/ 77 w 87"/>
                <a:gd name="T43" fmla="*/ 2 h 122"/>
                <a:gd name="T44" fmla="*/ 87 w 87"/>
                <a:gd name="T45" fmla="*/ 5 h 122"/>
                <a:gd name="T46" fmla="*/ 80 w 87"/>
                <a:gd name="T47" fmla="*/ 27 h 122"/>
                <a:gd name="T48" fmla="*/ 77 w 87"/>
                <a:gd name="T49" fmla="*/ 17 h 122"/>
                <a:gd name="T50" fmla="*/ 73 w 87"/>
                <a:gd name="T51" fmla="*/ 11 h 122"/>
                <a:gd name="T52" fmla="*/ 65 w 87"/>
                <a:gd name="T53" fmla="*/ 8 h 122"/>
                <a:gd name="T54" fmla="*/ 55 w 87"/>
                <a:gd name="T55" fmla="*/ 8 h 122"/>
                <a:gd name="T56" fmla="*/ 50 w 87"/>
                <a:gd name="T57" fmla="*/ 8 h 122"/>
                <a:gd name="T58" fmla="*/ 44 w 87"/>
                <a:gd name="T59" fmla="*/ 12 h 122"/>
                <a:gd name="T60" fmla="*/ 39 w 87"/>
                <a:gd name="T61" fmla="*/ 17 h 122"/>
                <a:gd name="T62" fmla="*/ 37 w 87"/>
                <a:gd name="T63" fmla="*/ 28 h 122"/>
                <a:gd name="T64" fmla="*/ 38 w 87"/>
                <a:gd name="T65" fmla="*/ 34 h 122"/>
                <a:gd name="T66" fmla="*/ 45 w 87"/>
                <a:gd name="T67" fmla="*/ 44 h 122"/>
                <a:gd name="T68" fmla="*/ 57 w 87"/>
                <a:gd name="T69" fmla="*/ 52 h 122"/>
                <a:gd name="T70" fmla="*/ 66 w 87"/>
                <a:gd name="T71" fmla="*/ 58 h 122"/>
                <a:gd name="T72" fmla="*/ 77 w 87"/>
                <a:gd name="T73" fmla="*/ 69 h 122"/>
                <a:gd name="T74" fmla="*/ 80 w 87"/>
                <a:gd name="T75" fmla="*/ 79 h 122"/>
                <a:gd name="T76" fmla="*/ 81 w 87"/>
                <a:gd name="T77" fmla="*/ 84 h 122"/>
                <a:gd name="T78" fmla="*/ 77 w 87"/>
                <a:gd name="T79" fmla="*/ 100 h 122"/>
                <a:gd name="T80" fmla="*/ 68 w 87"/>
                <a:gd name="T81" fmla="*/ 112 h 122"/>
                <a:gd name="T82" fmla="*/ 54 w 87"/>
                <a:gd name="T83" fmla="*/ 120 h 122"/>
                <a:gd name="T84" fmla="*/ 35 w 87"/>
                <a:gd name="T85" fmla="*/ 122 h 122"/>
                <a:gd name="T86" fmla="*/ 24 w 87"/>
                <a:gd name="T87" fmla="*/ 121 h 122"/>
                <a:gd name="T88" fmla="*/ 6 w 87"/>
                <a:gd name="T89" fmla="*/ 116 h 122"/>
                <a:gd name="T90" fmla="*/ 0 w 87"/>
                <a:gd name="T91" fmla="*/ 112 h 122"/>
                <a:gd name="T92" fmla="*/ 8 w 87"/>
                <a:gd name="T93" fmla="*/ 9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7" h="122">
                  <a:moveTo>
                    <a:pt x="8" y="90"/>
                  </a:moveTo>
                  <a:lnTo>
                    <a:pt x="8" y="90"/>
                  </a:lnTo>
                  <a:lnTo>
                    <a:pt x="9" y="96"/>
                  </a:lnTo>
                  <a:lnTo>
                    <a:pt x="10" y="101"/>
                  </a:lnTo>
                  <a:lnTo>
                    <a:pt x="13" y="106"/>
                  </a:lnTo>
                  <a:lnTo>
                    <a:pt x="16" y="109"/>
                  </a:lnTo>
                  <a:lnTo>
                    <a:pt x="20" y="112"/>
                  </a:lnTo>
                  <a:lnTo>
                    <a:pt x="25" y="113"/>
                  </a:lnTo>
                  <a:lnTo>
                    <a:pt x="31" y="114"/>
                  </a:lnTo>
                  <a:lnTo>
                    <a:pt x="38" y="114"/>
                  </a:lnTo>
                  <a:lnTo>
                    <a:pt x="38" y="114"/>
                  </a:lnTo>
                  <a:lnTo>
                    <a:pt x="42" y="113"/>
                  </a:lnTo>
                  <a:lnTo>
                    <a:pt x="46" y="112"/>
                  </a:lnTo>
                  <a:lnTo>
                    <a:pt x="50" y="110"/>
                  </a:lnTo>
                  <a:lnTo>
                    <a:pt x="53" y="107"/>
                  </a:lnTo>
                  <a:lnTo>
                    <a:pt x="55" y="104"/>
                  </a:lnTo>
                  <a:lnTo>
                    <a:pt x="57" y="101"/>
                  </a:lnTo>
                  <a:lnTo>
                    <a:pt x="58" y="97"/>
                  </a:lnTo>
                  <a:lnTo>
                    <a:pt x="58" y="94"/>
                  </a:lnTo>
                  <a:lnTo>
                    <a:pt x="58" y="94"/>
                  </a:lnTo>
                  <a:lnTo>
                    <a:pt x="57" y="88"/>
                  </a:lnTo>
                  <a:lnTo>
                    <a:pt x="54" y="82"/>
                  </a:lnTo>
                  <a:lnTo>
                    <a:pt x="50" y="77"/>
                  </a:lnTo>
                  <a:lnTo>
                    <a:pt x="43" y="72"/>
                  </a:lnTo>
                  <a:lnTo>
                    <a:pt x="38" y="68"/>
                  </a:lnTo>
                  <a:lnTo>
                    <a:pt x="38" y="68"/>
                  </a:lnTo>
                  <a:lnTo>
                    <a:pt x="29" y="62"/>
                  </a:lnTo>
                  <a:lnTo>
                    <a:pt x="22" y="54"/>
                  </a:lnTo>
                  <a:lnTo>
                    <a:pt x="20" y="51"/>
                  </a:lnTo>
                  <a:lnTo>
                    <a:pt x="17" y="46"/>
                  </a:lnTo>
                  <a:lnTo>
                    <a:pt x="16" y="41"/>
                  </a:lnTo>
                  <a:lnTo>
                    <a:pt x="16" y="36"/>
                  </a:lnTo>
                  <a:lnTo>
                    <a:pt x="16" y="36"/>
                  </a:lnTo>
                  <a:lnTo>
                    <a:pt x="17" y="29"/>
                  </a:lnTo>
                  <a:lnTo>
                    <a:pt x="19" y="22"/>
                  </a:lnTo>
                  <a:lnTo>
                    <a:pt x="22" y="15"/>
                  </a:lnTo>
                  <a:lnTo>
                    <a:pt x="27" y="10"/>
                  </a:lnTo>
                  <a:lnTo>
                    <a:pt x="33" y="6"/>
                  </a:lnTo>
                  <a:lnTo>
                    <a:pt x="40" y="3"/>
                  </a:lnTo>
                  <a:lnTo>
                    <a:pt x="48" y="1"/>
                  </a:lnTo>
                  <a:lnTo>
                    <a:pt x="56" y="0"/>
                  </a:lnTo>
                  <a:lnTo>
                    <a:pt x="56" y="0"/>
                  </a:lnTo>
                  <a:lnTo>
                    <a:pt x="67" y="0"/>
                  </a:lnTo>
                  <a:lnTo>
                    <a:pt x="77" y="2"/>
                  </a:lnTo>
                  <a:lnTo>
                    <a:pt x="77" y="2"/>
                  </a:lnTo>
                  <a:lnTo>
                    <a:pt x="87" y="5"/>
                  </a:lnTo>
                  <a:lnTo>
                    <a:pt x="82" y="27"/>
                  </a:lnTo>
                  <a:lnTo>
                    <a:pt x="80" y="27"/>
                  </a:lnTo>
                  <a:lnTo>
                    <a:pt x="80" y="27"/>
                  </a:lnTo>
                  <a:lnTo>
                    <a:pt x="77" y="17"/>
                  </a:lnTo>
                  <a:lnTo>
                    <a:pt x="75" y="14"/>
                  </a:lnTo>
                  <a:lnTo>
                    <a:pt x="73" y="11"/>
                  </a:lnTo>
                  <a:lnTo>
                    <a:pt x="70" y="9"/>
                  </a:lnTo>
                  <a:lnTo>
                    <a:pt x="65" y="8"/>
                  </a:lnTo>
                  <a:lnTo>
                    <a:pt x="61" y="7"/>
                  </a:lnTo>
                  <a:lnTo>
                    <a:pt x="55" y="8"/>
                  </a:lnTo>
                  <a:lnTo>
                    <a:pt x="55" y="8"/>
                  </a:lnTo>
                  <a:lnTo>
                    <a:pt x="50" y="8"/>
                  </a:lnTo>
                  <a:lnTo>
                    <a:pt x="47" y="10"/>
                  </a:lnTo>
                  <a:lnTo>
                    <a:pt x="44" y="12"/>
                  </a:lnTo>
                  <a:lnTo>
                    <a:pt x="41" y="14"/>
                  </a:lnTo>
                  <a:lnTo>
                    <a:pt x="39" y="17"/>
                  </a:lnTo>
                  <a:lnTo>
                    <a:pt x="38" y="21"/>
                  </a:lnTo>
                  <a:lnTo>
                    <a:pt x="37" y="28"/>
                  </a:lnTo>
                  <a:lnTo>
                    <a:pt x="37" y="28"/>
                  </a:lnTo>
                  <a:lnTo>
                    <a:pt x="38" y="34"/>
                  </a:lnTo>
                  <a:lnTo>
                    <a:pt x="40" y="39"/>
                  </a:lnTo>
                  <a:lnTo>
                    <a:pt x="45" y="44"/>
                  </a:lnTo>
                  <a:lnTo>
                    <a:pt x="52" y="48"/>
                  </a:lnTo>
                  <a:lnTo>
                    <a:pt x="57" y="52"/>
                  </a:lnTo>
                  <a:lnTo>
                    <a:pt x="57" y="52"/>
                  </a:lnTo>
                  <a:lnTo>
                    <a:pt x="66" y="58"/>
                  </a:lnTo>
                  <a:lnTo>
                    <a:pt x="74" y="65"/>
                  </a:lnTo>
                  <a:lnTo>
                    <a:pt x="77" y="69"/>
                  </a:lnTo>
                  <a:lnTo>
                    <a:pt x="79" y="74"/>
                  </a:lnTo>
                  <a:lnTo>
                    <a:pt x="80" y="79"/>
                  </a:lnTo>
                  <a:lnTo>
                    <a:pt x="81" y="84"/>
                  </a:lnTo>
                  <a:lnTo>
                    <a:pt x="81" y="84"/>
                  </a:lnTo>
                  <a:lnTo>
                    <a:pt x="80" y="93"/>
                  </a:lnTo>
                  <a:lnTo>
                    <a:pt x="77" y="100"/>
                  </a:lnTo>
                  <a:lnTo>
                    <a:pt x="73" y="107"/>
                  </a:lnTo>
                  <a:lnTo>
                    <a:pt x="68" y="112"/>
                  </a:lnTo>
                  <a:lnTo>
                    <a:pt x="62" y="116"/>
                  </a:lnTo>
                  <a:lnTo>
                    <a:pt x="54" y="120"/>
                  </a:lnTo>
                  <a:lnTo>
                    <a:pt x="45" y="122"/>
                  </a:lnTo>
                  <a:lnTo>
                    <a:pt x="35" y="122"/>
                  </a:lnTo>
                  <a:lnTo>
                    <a:pt x="35" y="122"/>
                  </a:lnTo>
                  <a:lnTo>
                    <a:pt x="24" y="121"/>
                  </a:lnTo>
                  <a:lnTo>
                    <a:pt x="14" y="119"/>
                  </a:lnTo>
                  <a:lnTo>
                    <a:pt x="6" y="116"/>
                  </a:lnTo>
                  <a:lnTo>
                    <a:pt x="0" y="112"/>
                  </a:lnTo>
                  <a:lnTo>
                    <a:pt x="0" y="112"/>
                  </a:lnTo>
                  <a:lnTo>
                    <a:pt x="6" y="90"/>
                  </a:lnTo>
                  <a:lnTo>
                    <a:pt x="8" y="9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2" name="Freeform 29"/>
            <p:cNvSpPr>
              <a:spLocks/>
            </p:cNvSpPr>
            <p:nvPr userDrawn="1"/>
          </p:nvSpPr>
          <p:spPr bwMode="auto">
            <a:xfrm>
              <a:off x="1760538" y="1789113"/>
              <a:ext cx="166688" cy="187325"/>
            </a:xfrm>
            <a:custGeom>
              <a:avLst/>
              <a:gdLst>
                <a:gd name="T0" fmla="*/ 105 w 105"/>
                <a:gd name="T1" fmla="*/ 0 h 118"/>
                <a:gd name="T2" fmla="*/ 105 w 105"/>
                <a:gd name="T3" fmla="*/ 0 h 118"/>
                <a:gd name="T4" fmla="*/ 98 w 105"/>
                <a:gd name="T5" fmla="*/ 22 h 118"/>
                <a:gd name="T6" fmla="*/ 97 w 105"/>
                <a:gd name="T7" fmla="*/ 22 h 118"/>
                <a:gd name="T8" fmla="*/ 97 w 105"/>
                <a:gd name="T9" fmla="*/ 22 h 118"/>
                <a:gd name="T10" fmla="*/ 95 w 105"/>
                <a:gd name="T11" fmla="*/ 16 h 118"/>
                <a:gd name="T12" fmla="*/ 92 w 105"/>
                <a:gd name="T13" fmla="*/ 13 h 118"/>
                <a:gd name="T14" fmla="*/ 88 w 105"/>
                <a:gd name="T15" fmla="*/ 10 h 118"/>
                <a:gd name="T16" fmla="*/ 84 w 105"/>
                <a:gd name="T17" fmla="*/ 9 h 118"/>
                <a:gd name="T18" fmla="*/ 76 w 105"/>
                <a:gd name="T19" fmla="*/ 8 h 118"/>
                <a:gd name="T20" fmla="*/ 69 w 105"/>
                <a:gd name="T21" fmla="*/ 8 h 118"/>
                <a:gd name="T22" fmla="*/ 68 w 105"/>
                <a:gd name="T23" fmla="*/ 8 h 118"/>
                <a:gd name="T24" fmla="*/ 68 w 105"/>
                <a:gd name="T25" fmla="*/ 8 h 118"/>
                <a:gd name="T26" fmla="*/ 64 w 105"/>
                <a:gd name="T27" fmla="*/ 9 h 118"/>
                <a:gd name="T28" fmla="*/ 61 w 105"/>
                <a:gd name="T29" fmla="*/ 10 h 118"/>
                <a:gd name="T30" fmla="*/ 59 w 105"/>
                <a:gd name="T31" fmla="*/ 12 h 118"/>
                <a:gd name="T32" fmla="*/ 58 w 105"/>
                <a:gd name="T33" fmla="*/ 16 h 118"/>
                <a:gd name="T34" fmla="*/ 48 w 105"/>
                <a:gd name="T35" fmla="*/ 55 h 118"/>
                <a:gd name="T36" fmla="*/ 51 w 105"/>
                <a:gd name="T37" fmla="*/ 55 h 118"/>
                <a:gd name="T38" fmla="*/ 51 w 105"/>
                <a:gd name="T39" fmla="*/ 55 h 118"/>
                <a:gd name="T40" fmla="*/ 62 w 105"/>
                <a:gd name="T41" fmla="*/ 55 h 118"/>
                <a:gd name="T42" fmla="*/ 71 w 105"/>
                <a:gd name="T43" fmla="*/ 55 h 118"/>
                <a:gd name="T44" fmla="*/ 78 w 105"/>
                <a:gd name="T45" fmla="*/ 53 h 118"/>
                <a:gd name="T46" fmla="*/ 81 w 105"/>
                <a:gd name="T47" fmla="*/ 52 h 118"/>
                <a:gd name="T48" fmla="*/ 83 w 105"/>
                <a:gd name="T49" fmla="*/ 50 h 118"/>
                <a:gd name="T50" fmla="*/ 84 w 105"/>
                <a:gd name="T51" fmla="*/ 50 h 118"/>
                <a:gd name="T52" fmla="*/ 78 w 105"/>
                <a:gd name="T53" fmla="*/ 71 h 118"/>
                <a:gd name="T54" fmla="*/ 77 w 105"/>
                <a:gd name="T55" fmla="*/ 71 h 118"/>
                <a:gd name="T56" fmla="*/ 77 w 105"/>
                <a:gd name="T57" fmla="*/ 71 h 118"/>
                <a:gd name="T58" fmla="*/ 75 w 105"/>
                <a:gd name="T59" fmla="*/ 68 h 118"/>
                <a:gd name="T60" fmla="*/ 73 w 105"/>
                <a:gd name="T61" fmla="*/ 66 h 118"/>
                <a:gd name="T62" fmla="*/ 70 w 105"/>
                <a:gd name="T63" fmla="*/ 65 h 118"/>
                <a:gd name="T64" fmla="*/ 67 w 105"/>
                <a:gd name="T65" fmla="*/ 64 h 118"/>
                <a:gd name="T66" fmla="*/ 58 w 105"/>
                <a:gd name="T67" fmla="*/ 63 h 118"/>
                <a:gd name="T68" fmla="*/ 48 w 105"/>
                <a:gd name="T69" fmla="*/ 63 h 118"/>
                <a:gd name="T70" fmla="*/ 45 w 105"/>
                <a:gd name="T71" fmla="*/ 63 h 118"/>
                <a:gd name="T72" fmla="*/ 36 w 105"/>
                <a:gd name="T73" fmla="*/ 95 h 118"/>
                <a:gd name="T74" fmla="*/ 36 w 105"/>
                <a:gd name="T75" fmla="*/ 95 h 118"/>
                <a:gd name="T76" fmla="*/ 34 w 105"/>
                <a:gd name="T77" fmla="*/ 103 h 118"/>
                <a:gd name="T78" fmla="*/ 32 w 105"/>
                <a:gd name="T79" fmla="*/ 109 h 118"/>
                <a:gd name="T80" fmla="*/ 33 w 105"/>
                <a:gd name="T81" fmla="*/ 114 h 118"/>
                <a:gd name="T82" fmla="*/ 34 w 105"/>
                <a:gd name="T83" fmla="*/ 117 h 118"/>
                <a:gd name="T84" fmla="*/ 34 w 105"/>
                <a:gd name="T85" fmla="*/ 118 h 118"/>
                <a:gd name="T86" fmla="*/ 0 w 105"/>
                <a:gd name="T87" fmla="*/ 118 h 118"/>
                <a:gd name="T88" fmla="*/ 0 w 105"/>
                <a:gd name="T89" fmla="*/ 117 h 118"/>
                <a:gd name="T90" fmla="*/ 0 w 105"/>
                <a:gd name="T91" fmla="*/ 117 h 118"/>
                <a:gd name="T92" fmla="*/ 3 w 105"/>
                <a:gd name="T93" fmla="*/ 114 h 118"/>
                <a:gd name="T94" fmla="*/ 6 w 105"/>
                <a:gd name="T95" fmla="*/ 110 h 118"/>
                <a:gd name="T96" fmla="*/ 8 w 105"/>
                <a:gd name="T97" fmla="*/ 104 h 118"/>
                <a:gd name="T98" fmla="*/ 11 w 105"/>
                <a:gd name="T99" fmla="*/ 96 h 118"/>
                <a:gd name="T100" fmla="*/ 32 w 105"/>
                <a:gd name="T101" fmla="*/ 24 h 118"/>
                <a:gd name="T102" fmla="*/ 32 w 105"/>
                <a:gd name="T103" fmla="*/ 24 h 118"/>
                <a:gd name="T104" fmla="*/ 34 w 105"/>
                <a:gd name="T105" fmla="*/ 15 h 118"/>
                <a:gd name="T106" fmla="*/ 35 w 105"/>
                <a:gd name="T107" fmla="*/ 9 h 118"/>
                <a:gd name="T108" fmla="*/ 35 w 105"/>
                <a:gd name="T109" fmla="*/ 5 h 118"/>
                <a:gd name="T110" fmla="*/ 33 w 105"/>
                <a:gd name="T111" fmla="*/ 1 h 118"/>
                <a:gd name="T112" fmla="*/ 33 w 105"/>
                <a:gd name="T113" fmla="*/ 0 h 118"/>
                <a:gd name="T114" fmla="*/ 105 w 105"/>
                <a:gd name="T115" fmla="*/ 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5" h="118">
                  <a:moveTo>
                    <a:pt x="105" y="0"/>
                  </a:moveTo>
                  <a:lnTo>
                    <a:pt x="105" y="0"/>
                  </a:lnTo>
                  <a:lnTo>
                    <a:pt x="98" y="22"/>
                  </a:lnTo>
                  <a:lnTo>
                    <a:pt x="97" y="22"/>
                  </a:lnTo>
                  <a:lnTo>
                    <a:pt x="97" y="22"/>
                  </a:lnTo>
                  <a:lnTo>
                    <a:pt x="95" y="16"/>
                  </a:lnTo>
                  <a:lnTo>
                    <a:pt x="92" y="13"/>
                  </a:lnTo>
                  <a:lnTo>
                    <a:pt x="88" y="10"/>
                  </a:lnTo>
                  <a:lnTo>
                    <a:pt x="84" y="9"/>
                  </a:lnTo>
                  <a:lnTo>
                    <a:pt x="76" y="8"/>
                  </a:lnTo>
                  <a:lnTo>
                    <a:pt x="69" y="8"/>
                  </a:lnTo>
                  <a:lnTo>
                    <a:pt x="68" y="8"/>
                  </a:lnTo>
                  <a:lnTo>
                    <a:pt x="68" y="8"/>
                  </a:lnTo>
                  <a:lnTo>
                    <a:pt x="64" y="9"/>
                  </a:lnTo>
                  <a:lnTo>
                    <a:pt x="61" y="10"/>
                  </a:lnTo>
                  <a:lnTo>
                    <a:pt x="59" y="12"/>
                  </a:lnTo>
                  <a:lnTo>
                    <a:pt x="58" y="16"/>
                  </a:lnTo>
                  <a:lnTo>
                    <a:pt x="48" y="55"/>
                  </a:lnTo>
                  <a:lnTo>
                    <a:pt x="51" y="55"/>
                  </a:lnTo>
                  <a:lnTo>
                    <a:pt x="51" y="55"/>
                  </a:lnTo>
                  <a:lnTo>
                    <a:pt x="62" y="55"/>
                  </a:lnTo>
                  <a:lnTo>
                    <a:pt x="71" y="55"/>
                  </a:lnTo>
                  <a:lnTo>
                    <a:pt x="78" y="53"/>
                  </a:lnTo>
                  <a:lnTo>
                    <a:pt x="81" y="52"/>
                  </a:lnTo>
                  <a:lnTo>
                    <a:pt x="83" y="50"/>
                  </a:lnTo>
                  <a:lnTo>
                    <a:pt x="84" y="50"/>
                  </a:lnTo>
                  <a:lnTo>
                    <a:pt x="78" y="71"/>
                  </a:lnTo>
                  <a:lnTo>
                    <a:pt x="77" y="71"/>
                  </a:lnTo>
                  <a:lnTo>
                    <a:pt x="77" y="71"/>
                  </a:lnTo>
                  <a:lnTo>
                    <a:pt x="75" y="68"/>
                  </a:lnTo>
                  <a:lnTo>
                    <a:pt x="73" y="66"/>
                  </a:lnTo>
                  <a:lnTo>
                    <a:pt x="70" y="65"/>
                  </a:lnTo>
                  <a:lnTo>
                    <a:pt x="67" y="64"/>
                  </a:lnTo>
                  <a:lnTo>
                    <a:pt x="58" y="63"/>
                  </a:lnTo>
                  <a:lnTo>
                    <a:pt x="48" y="63"/>
                  </a:lnTo>
                  <a:lnTo>
                    <a:pt x="45" y="63"/>
                  </a:lnTo>
                  <a:lnTo>
                    <a:pt x="36" y="95"/>
                  </a:lnTo>
                  <a:lnTo>
                    <a:pt x="36" y="95"/>
                  </a:lnTo>
                  <a:lnTo>
                    <a:pt x="34" y="103"/>
                  </a:lnTo>
                  <a:lnTo>
                    <a:pt x="32" y="109"/>
                  </a:lnTo>
                  <a:lnTo>
                    <a:pt x="33" y="114"/>
                  </a:lnTo>
                  <a:lnTo>
                    <a:pt x="34" y="117"/>
                  </a:lnTo>
                  <a:lnTo>
                    <a:pt x="34" y="118"/>
                  </a:lnTo>
                  <a:lnTo>
                    <a:pt x="0" y="118"/>
                  </a:lnTo>
                  <a:lnTo>
                    <a:pt x="0" y="117"/>
                  </a:lnTo>
                  <a:lnTo>
                    <a:pt x="0" y="117"/>
                  </a:lnTo>
                  <a:lnTo>
                    <a:pt x="3" y="114"/>
                  </a:lnTo>
                  <a:lnTo>
                    <a:pt x="6" y="110"/>
                  </a:lnTo>
                  <a:lnTo>
                    <a:pt x="8" y="104"/>
                  </a:lnTo>
                  <a:lnTo>
                    <a:pt x="11" y="96"/>
                  </a:lnTo>
                  <a:lnTo>
                    <a:pt x="32" y="24"/>
                  </a:lnTo>
                  <a:lnTo>
                    <a:pt x="32" y="24"/>
                  </a:lnTo>
                  <a:lnTo>
                    <a:pt x="34" y="15"/>
                  </a:lnTo>
                  <a:lnTo>
                    <a:pt x="35" y="9"/>
                  </a:lnTo>
                  <a:lnTo>
                    <a:pt x="35" y="5"/>
                  </a:lnTo>
                  <a:lnTo>
                    <a:pt x="33" y="1"/>
                  </a:lnTo>
                  <a:lnTo>
                    <a:pt x="33" y="0"/>
                  </a:lnTo>
                  <a:lnTo>
                    <a:pt x="10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3" name="Freeform 30"/>
            <p:cNvSpPr>
              <a:spLocks/>
            </p:cNvSpPr>
            <p:nvPr userDrawn="1"/>
          </p:nvSpPr>
          <p:spPr bwMode="auto">
            <a:xfrm>
              <a:off x="1925638" y="1789113"/>
              <a:ext cx="150813" cy="187325"/>
            </a:xfrm>
            <a:custGeom>
              <a:avLst/>
              <a:gdLst>
                <a:gd name="T0" fmla="*/ 95 w 95"/>
                <a:gd name="T1" fmla="*/ 0 h 118"/>
                <a:gd name="T2" fmla="*/ 95 w 95"/>
                <a:gd name="T3" fmla="*/ 0 h 118"/>
                <a:gd name="T4" fmla="*/ 89 w 95"/>
                <a:gd name="T5" fmla="*/ 22 h 118"/>
                <a:gd name="T6" fmla="*/ 87 w 95"/>
                <a:gd name="T7" fmla="*/ 22 h 118"/>
                <a:gd name="T8" fmla="*/ 87 w 95"/>
                <a:gd name="T9" fmla="*/ 22 h 118"/>
                <a:gd name="T10" fmla="*/ 85 w 95"/>
                <a:gd name="T11" fmla="*/ 16 h 118"/>
                <a:gd name="T12" fmla="*/ 82 w 95"/>
                <a:gd name="T13" fmla="*/ 13 h 118"/>
                <a:gd name="T14" fmla="*/ 78 w 95"/>
                <a:gd name="T15" fmla="*/ 11 h 118"/>
                <a:gd name="T16" fmla="*/ 75 w 95"/>
                <a:gd name="T17" fmla="*/ 9 h 118"/>
                <a:gd name="T18" fmla="*/ 67 w 95"/>
                <a:gd name="T19" fmla="*/ 8 h 118"/>
                <a:gd name="T20" fmla="*/ 61 w 95"/>
                <a:gd name="T21" fmla="*/ 8 h 118"/>
                <a:gd name="T22" fmla="*/ 60 w 95"/>
                <a:gd name="T23" fmla="*/ 8 h 118"/>
                <a:gd name="T24" fmla="*/ 35 w 95"/>
                <a:gd name="T25" fmla="*/ 95 h 118"/>
                <a:gd name="T26" fmla="*/ 35 w 95"/>
                <a:gd name="T27" fmla="*/ 95 h 118"/>
                <a:gd name="T28" fmla="*/ 32 w 95"/>
                <a:gd name="T29" fmla="*/ 110 h 118"/>
                <a:gd name="T30" fmla="*/ 32 w 95"/>
                <a:gd name="T31" fmla="*/ 114 h 118"/>
                <a:gd name="T32" fmla="*/ 34 w 95"/>
                <a:gd name="T33" fmla="*/ 117 h 118"/>
                <a:gd name="T34" fmla="*/ 34 w 95"/>
                <a:gd name="T35" fmla="*/ 118 h 118"/>
                <a:gd name="T36" fmla="*/ 0 w 95"/>
                <a:gd name="T37" fmla="*/ 118 h 118"/>
                <a:gd name="T38" fmla="*/ 0 w 95"/>
                <a:gd name="T39" fmla="*/ 117 h 118"/>
                <a:gd name="T40" fmla="*/ 0 w 95"/>
                <a:gd name="T41" fmla="*/ 117 h 118"/>
                <a:gd name="T42" fmla="*/ 4 w 95"/>
                <a:gd name="T43" fmla="*/ 114 h 118"/>
                <a:gd name="T44" fmla="*/ 6 w 95"/>
                <a:gd name="T45" fmla="*/ 110 h 118"/>
                <a:gd name="T46" fmla="*/ 8 w 95"/>
                <a:gd name="T47" fmla="*/ 104 h 118"/>
                <a:gd name="T48" fmla="*/ 11 w 95"/>
                <a:gd name="T49" fmla="*/ 95 h 118"/>
                <a:gd name="T50" fmla="*/ 36 w 95"/>
                <a:gd name="T51" fmla="*/ 8 h 118"/>
                <a:gd name="T52" fmla="*/ 33 w 95"/>
                <a:gd name="T53" fmla="*/ 8 h 118"/>
                <a:gd name="T54" fmla="*/ 33 w 95"/>
                <a:gd name="T55" fmla="*/ 8 h 118"/>
                <a:gd name="T56" fmla="*/ 26 w 95"/>
                <a:gd name="T57" fmla="*/ 8 h 118"/>
                <a:gd name="T58" fmla="*/ 19 w 95"/>
                <a:gd name="T59" fmla="*/ 9 h 118"/>
                <a:gd name="T60" fmla="*/ 15 w 95"/>
                <a:gd name="T61" fmla="*/ 11 h 118"/>
                <a:gd name="T62" fmla="*/ 11 w 95"/>
                <a:gd name="T63" fmla="*/ 13 h 118"/>
                <a:gd name="T64" fmla="*/ 7 w 95"/>
                <a:gd name="T65" fmla="*/ 16 h 118"/>
                <a:gd name="T66" fmla="*/ 3 w 95"/>
                <a:gd name="T67" fmla="*/ 22 h 118"/>
                <a:gd name="T68" fmla="*/ 1 w 95"/>
                <a:gd name="T69" fmla="*/ 22 h 118"/>
                <a:gd name="T70" fmla="*/ 1 w 95"/>
                <a:gd name="T71" fmla="*/ 22 h 118"/>
                <a:gd name="T72" fmla="*/ 8 w 95"/>
                <a:gd name="T73" fmla="*/ 0 h 118"/>
                <a:gd name="T74" fmla="*/ 95 w 95"/>
                <a:gd name="T75" fmla="*/ 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5" h="118">
                  <a:moveTo>
                    <a:pt x="95" y="0"/>
                  </a:moveTo>
                  <a:lnTo>
                    <a:pt x="95" y="0"/>
                  </a:lnTo>
                  <a:lnTo>
                    <a:pt x="89" y="22"/>
                  </a:lnTo>
                  <a:lnTo>
                    <a:pt x="87" y="22"/>
                  </a:lnTo>
                  <a:lnTo>
                    <a:pt x="87" y="22"/>
                  </a:lnTo>
                  <a:lnTo>
                    <a:pt x="85" y="16"/>
                  </a:lnTo>
                  <a:lnTo>
                    <a:pt x="82" y="13"/>
                  </a:lnTo>
                  <a:lnTo>
                    <a:pt x="78" y="11"/>
                  </a:lnTo>
                  <a:lnTo>
                    <a:pt x="75" y="9"/>
                  </a:lnTo>
                  <a:lnTo>
                    <a:pt x="67" y="8"/>
                  </a:lnTo>
                  <a:lnTo>
                    <a:pt x="61" y="8"/>
                  </a:lnTo>
                  <a:lnTo>
                    <a:pt x="60" y="8"/>
                  </a:lnTo>
                  <a:lnTo>
                    <a:pt x="35" y="95"/>
                  </a:lnTo>
                  <a:lnTo>
                    <a:pt x="35" y="95"/>
                  </a:lnTo>
                  <a:lnTo>
                    <a:pt x="32" y="110"/>
                  </a:lnTo>
                  <a:lnTo>
                    <a:pt x="32" y="114"/>
                  </a:lnTo>
                  <a:lnTo>
                    <a:pt x="34" y="117"/>
                  </a:lnTo>
                  <a:lnTo>
                    <a:pt x="34" y="118"/>
                  </a:lnTo>
                  <a:lnTo>
                    <a:pt x="0" y="118"/>
                  </a:lnTo>
                  <a:lnTo>
                    <a:pt x="0" y="117"/>
                  </a:lnTo>
                  <a:lnTo>
                    <a:pt x="0" y="117"/>
                  </a:lnTo>
                  <a:lnTo>
                    <a:pt x="4" y="114"/>
                  </a:lnTo>
                  <a:lnTo>
                    <a:pt x="6" y="110"/>
                  </a:lnTo>
                  <a:lnTo>
                    <a:pt x="8" y="104"/>
                  </a:lnTo>
                  <a:lnTo>
                    <a:pt x="11" y="95"/>
                  </a:lnTo>
                  <a:lnTo>
                    <a:pt x="36" y="8"/>
                  </a:lnTo>
                  <a:lnTo>
                    <a:pt x="33" y="8"/>
                  </a:lnTo>
                  <a:lnTo>
                    <a:pt x="33" y="8"/>
                  </a:lnTo>
                  <a:lnTo>
                    <a:pt x="26" y="8"/>
                  </a:lnTo>
                  <a:lnTo>
                    <a:pt x="19" y="9"/>
                  </a:lnTo>
                  <a:lnTo>
                    <a:pt x="15" y="11"/>
                  </a:lnTo>
                  <a:lnTo>
                    <a:pt x="11" y="13"/>
                  </a:lnTo>
                  <a:lnTo>
                    <a:pt x="7" y="16"/>
                  </a:lnTo>
                  <a:lnTo>
                    <a:pt x="3" y="22"/>
                  </a:lnTo>
                  <a:lnTo>
                    <a:pt x="1" y="22"/>
                  </a:lnTo>
                  <a:lnTo>
                    <a:pt x="1" y="22"/>
                  </a:lnTo>
                  <a:lnTo>
                    <a:pt x="8" y="0"/>
                  </a:lnTo>
                  <a:lnTo>
                    <a:pt x="9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4" name="Freeform 31"/>
            <p:cNvSpPr>
              <a:spLocks/>
            </p:cNvSpPr>
            <p:nvPr userDrawn="1"/>
          </p:nvSpPr>
          <p:spPr bwMode="auto">
            <a:xfrm>
              <a:off x="1447801" y="1789113"/>
              <a:ext cx="238125" cy="187325"/>
            </a:xfrm>
            <a:custGeom>
              <a:avLst/>
              <a:gdLst>
                <a:gd name="T0" fmla="*/ 150 w 150"/>
                <a:gd name="T1" fmla="*/ 1 h 118"/>
                <a:gd name="T2" fmla="*/ 150 w 150"/>
                <a:gd name="T3" fmla="*/ 1 h 118"/>
                <a:gd name="T4" fmla="*/ 147 w 150"/>
                <a:gd name="T5" fmla="*/ 5 h 118"/>
                <a:gd name="T6" fmla="*/ 144 w 150"/>
                <a:gd name="T7" fmla="*/ 9 h 118"/>
                <a:gd name="T8" fmla="*/ 136 w 150"/>
                <a:gd name="T9" fmla="*/ 23 h 118"/>
                <a:gd name="T10" fmla="*/ 136 w 150"/>
                <a:gd name="T11" fmla="*/ 23 h 118"/>
                <a:gd name="T12" fmla="*/ 108 w 150"/>
                <a:gd name="T13" fmla="*/ 76 h 118"/>
                <a:gd name="T14" fmla="*/ 87 w 150"/>
                <a:gd name="T15" fmla="*/ 118 h 118"/>
                <a:gd name="T16" fmla="*/ 74 w 150"/>
                <a:gd name="T17" fmla="*/ 118 h 118"/>
                <a:gd name="T18" fmla="*/ 67 w 150"/>
                <a:gd name="T19" fmla="*/ 44 h 118"/>
                <a:gd name="T20" fmla="*/ 66 w 150"/>
                <a:gd name="T21" fmla="*/ 44 h 118"/>
                <a:gd name="T22" fmla="*/ 26 w 150"/>
                <a:gd name="T23" fmla="*/ 118 h 118"/>
                <a:gd name="T24" fmla="*/ 15 w 150"/>
                <a:gd name="T25" fmla="*/ 118 h 118"/>
                <a:gd name="T26" fmla="*/ 5 w 150"/>
                <a:gd name="T27" fmla="*/ 24 h 118"/>
                <a:gd name="T28" fmla="*/ 5 w 150"/>
                <a:gd name="T29" fmla="*/ 24 h 118"/>
                <a:gd name="T30" fmla="*/ 4 w 150"/>
                <a:gd name="T31" fmla="*/ 9 h 118"/>
                <a:gd name="T32" fmla="*/ 2 w 150"/>
                <a:gd name="T33" fmla="*/ 5 h 118"/>
                <a:gd name="T34" fmla="*/ 0 w 150"/>
                <a:gd name="T35" fmla="*/ 1 h 118"/>
                <a:gd name="T36" fmla="*/ 0 w 150"/>
                <a:gd name="T37" fmla="*/ 0 h 118"/>
                <a:gd name="T38" fmla="*/ 33 w 150"/>
                <a:gd name="T39" fmla="*/ 0 h 118"/>
                <a:gd name="T40" fmla="*/ 33 w 150"/>
                <a:gd name="T41" fmla="*/ 1 h 118"/>
                <a:gd name="T42" fmla="*/ 33 w 150"/>
                <a:gd name="T43" fmla="*/ 1 h 118"/>
                <a:gd name="T44" fmla="*/ 31 w 150"/>
                <a:gd name="T45" fmla="*/ 5 h 118"/>
                <a:gd name="T46" fmla="*/ 29 w 150"/>
                <a:gd name="T47" fmla="*/ 9 h 118"/>
                <a:gd name="T48" fmla="*/ 29 w 150"/>
                <a:gd name="T49" fmla="*/ 14 h 118"/>
                <a:gd name="T50" fmla="*/ 29 w 150"/>
                <a:gd name="T51" fmla="*/ 23 h 118"/>
                <a:gd name="T52" fmla="*/ 35 w 150"/>
                <a:gd name="T53" fmla="*/ 79 h 118"/>
                <a:gd name="T54" fmla="*/ 35 w 150"/>
                <a:gd name="T55" fmla="*/ 79 h 118"/>
                <a:gd name="T56" fmla="*/ 77 w 150"/>
                <a:gd name="T57" fmla="*/ 1 h 118"/>
                <a:gd name="T58" fmla="*/ 86 w 150"/>
                <a:gd name="T59" fmla="*/ 1 h 118"/>
                <a:gd name="T60" fmla="*/ 93 w 150"/>
                <a:gd name="T61" fmla="*/ 79 h 118"/>
                <a:gd name="T62" fmla="*/ 94 w 150"/>
                <a:gd name="T63" fmla="*/ 79 h 118"/>
                <a:gd name="T64" fmla="*/ 94 w 150"/>
                <a:gd name="T65" fmla="*/ 79 h 118"/>
                <a:gd name="T66" fmla="*/ 124 w 150"/>
                <a:gd name="T67" fmla="*/ 21 h 118"/>
                <a:gd name="T68" fmla="*/ 124 w 150"/>
                <a:gd name="T69" fmla="*/ 21 h 118"/>
                <a:gd name="T70" fmla="*/ 128 w 150"/>
                <a:gd name="T71" fmla="*/ 12 h 118"/>
                <a:gd name="T72" fmla="*/ 129 w 150"/>
                <a:gd name="T73" fmla="*/ 6 h 118"/>
                <a:gd name="T74" fmla="*/ 129 w 150"/>
                <a:gd name="T75" fmla="*/ 3 h 118"/>
                <a:gd name="T76" fmla="*/ 128 w 150"/>
                <a:gd name="T77" fmla="*/ 1 h 118"/>
                <a:gd name="T78" fmla="*/ 128 w 150"/>
                <a:gd name="T79" fmla="*/ 0 h 118"/>
                <a:gd name="T80" fmla="*/ 150 w 150"/>
                <a:gd name="T81" fmla="*/ 0 h 118"/>
                <a:gd name="T82" fmla="*/ 150 w 150"/>
                <a:gd name="T83" fmla="*/ 1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0" h="118">
                  <a:moveTo>
                    <a:pt x="150" y="1"/>
                  </a:moveTo>
                  <a:lnTo>
                    <a:pt x="150" y="1"/>
                  </a:lnTo>
                  <a:lnTo>
                    <a:pt x="147" y="5"/>
                  </a:lnTo>
                  <a:lnTo>
                    <a:pt x="144" y="9"/>
                  </a:lnTo>
                  <a:lnTo>
                    <a:pt x="136" y="23"/>
                  </a:lnTo>
                  <a:lnTo>
                    <a:pt x="136" y="23"/>
                  </a:lnTo>
                  <a:lnTo>
                    <a:pt x="108" y="76"/>
                  </a:lnTo>
                  <a:lnTo>
                    <a:pt x="87" y="118"/>
                  </a:lnTo>
                  <a:lnTo>
                    <a:pt x="74" y="118"/>
                  </a:lnTo>
                  <a:lnTo>
                    <a:pt x="67" y="44"/>
                  </a:lnTo>
                  <a:lnTo>
                    <a:pt x="66" y="44"/>
                  </a:lnTo>
                  <a:lnTo>
                    <a:pt x="26" y="118"/>
                  </a:lnTo>
                  <a:lnTo>
                    <a:pt x="15" y="118"/>
                  </a:lnTo>
                  <a:lnTo>
                    <a:pt x="5" y="24"/>
                  </a:lnTo>
                  <a:lnTo>
                    <a:pt x="5" y="24"/>
                  </a:lnTo>
                  <a:lnTo>
                    <a:pt x="4" y="9"/>
                  </a:lnTo>
                  <a:lnTo>
                    <a:pt x="2" y="5"/>
                  </a:lnTo>
                  <a:lnTo>
                    <a:pt x="0" y="1"/>
                  </a:lnTo>
                  <a:lnTo>
                    <a:pt x="0" y="0"/>
                  </a:lnTo>
                  <a:lnTo>
                    <a:pt x="33" y="0"/>
                  </a:lnTo>
                  <a:lnTo>
                    <a:pt x="33" y="1"/>
                  </a:lnTo>
                  <a:lnTo>
                    <a:pt x="33" y="1"/>
                  </a:lnTo>
                  <a:lnTo>
                    <a:pt x="31" y="5"/>
                  </a:lnTo>
                  <a:lnTo>
                    <a:pt x="29" y="9"/>
                  </a:lnTo>
                  <a:lnTo>
                    <a:pt x="29" y="14"/>
                  </a:lnTo>
                  <a:lnTo>
                    <a:pt x="29" y="23"/>
                  </a:lnTo>
                  <a:lnTo>
                    <a:pt x="35" y="79"/>
                  </a:lnTo>
                  <a:lnTo>
                    <a:pt x="35" y="79"/>
                  </a:lnTo>
                  <a:lnTo>
                    <a:pt x="77" y="1"/>
                  </a:lnTo>
                  <a:lnTo>
                    <a:pt x="86" y="1"/>
                  </a:lnTo>
                  <a:lnTo>
                    <a:pt x="93" y="79"/>
                  </a:lnTo>
                  <a:lnTo>
                    <a:pt x="94" y="79"/>
                  </a:lnTo>
                  <a:lnTo>
                    <a:pt x="94" y="79"/>
                  </a:lnTo>
                  <a:lnTo>
                    <a:pt x="124" y="21"/>
                  </a:lnTo>
                  <a:lnTo>
                    <a:pt x="124" y="21"/>
                  </a:lnTo>
                  <a:lnTo>
                    <a:pt x="128" y="12"/>
                  </a:lnTo>
                  <a:lnTo>
                    <a:pt x="129" y="6"/>
                  </a:lnTo>
                  <a:lnTo>
                    <a:pt x="129" y="3"/>
                  </a:lnTo>
                  <a:lnTo>
                    <a:pt x="128" y="1"/>
                  </a:lnTo>
                  <a:lnTo>
                    <a:pt x="128" y="0"/>
                  </a:lnTo>
                  <a:lnTo>
                    <a:pt x="150" y="0"/>
                  </a:lnTo>
                  <a:lnTo>
                    <a:pt x="15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grpSp>
      <p:sp>
        <p:nvSpPr>
          <p:cNvPr id="3" name="Text Placeholder 2"/>
          <p:cNvSpPr>
            <a:spLocks noGrp="1"/>
          </p:cNvSpPr>
          <p:nvPr>
            <p:ph type="body" sz="quarter" idx="12" hasCustomPrompt="1"/>
          </p:nvPr>
        </p:nvSpPr>
        <p:spPr>
          <a:xfrm>
            <a:off x="283745" y="301625"/>
            <a:ext cx="10230268" cy="4897090"/>
          </a:xfrm>
        </p:spPr>
        <p:txBody>
          <a:bodyPr/>
          <a:lstStyle>
            <a:lvl1pPr marL="571500" indent="-571500">
              <a:buFont typeface="Arial" panose="020B0604020202020204" pitchFamily="34" charset="0"/>
              <a:buChar char="−"/>
              <a:defRPr sz="3600">
                <a:solidFill>
                  <a:schemeClr val="bg1"/>
                </a:solidFill>
              </a:defRPr>
            </a:lvl1pPr>
            <a:lvl2pPr>
              <a:defRPr sz="2800">
                <a:solidFill>
                  <a:schemeClr val="bg1"/>
                </a:solidFill>
              </a:defRPr>
            </a:lvl2pPr>
            <a:lvl3pPr marL="985807" indent="-457200">
              <a:buFont typeface="Arial" panose="020B0604020202020204" pitchFamily="34" charset="0"/>
              <a:buChar char="−"/>
              <a:defRPr sz="2800">
                <a:solidFill>
                  <a:schemeClr val="bg1"/>
                </a:solidFill>
              </a:defRPr>
            </a:lvl3pPr>
            <a:lvl4pPr>
              <a:defRPr sz="2800">
                <a:solidFill>
                  <a:schemeClr val="bg1"/>
                </a:solidFill>
              </a:defRPr>
            </a:lvl4pPr>
            <a:lvl5pPr>
              <a:defRPr sz="2400">
                <a:solidFill>
                  <a:schemeClr val="bg1"/>
                </a:solidFill>
              </a:defRPr>
            </a:lvl5pPr>
          </a:lstStyle>
          <a:p>
            <a:pPr lvl="0"/>
            <a:r>
              <a:rPr lang="en-US" dirty="0"/>
              <a:t>You can use it as divider or highlight slide. Make it short, clear and pretty. If used as a highlight slide, size of the text should be 35pt. If used as a divider slide, content can be much smaller – 18pt.</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8" name="Footer Placeholder 3"/>
          <p:cNvSpPr>
            <a:spLocks noGrp="1"/>
          </p:cNvSpPr>
          <p:nvPr>
            <p:ph type="ftr" sz="quarter" idx="10"/>
          </p:nvPr>
        </p:nvSpPr>
        <p:spPr>
          <a:xfrm>
            <a:off x="658292" y="5592196"/>
            <a:ext cx="8918847" cy="228600"/>
          </a:xfrm>
        </p:spPr>
        <p:txBody>
          <a:bodyPr/>
          <a:lstStyle>
            <a:lvl1pPr>
              <a:defRPr>
                <a:solidFill>
                  <a:schemeClr val="bg1"/>
                </a:solidFill>
              </a:defRPr>
            </a:lvl1pPr>
          </a:lstStyle>
          <a:p>
            <a:r>
              <a:rPr lang="en-US"/>
              <a:t>Global webinar for third-party providers</a:t>
            </a:r>
            <a:endParaRPr lang="en-GB" dirty="0"/>
          </a:p>
        </p:txBody>
      </p:sp>
    </p:spTree>
    <p:extLst>
      <p:ext uri="{BB962C8B-B14F-4D97-AF65-F5344CB8AC3E}">
        <p14:creationId xmlns:p14="http://schemas.microsoft.com/office/powerpoint/2010/main" val="1680232801"/>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Divider or Highlight slide Purple">
    <p:spTree>
      <p:nvGrpSpPr>
        <p:cNvPr id="1" name=""/>
        <p:cNvGrpSpPr/>
        <p:nvPr/>
      </p:nvGrpSpPr>
      <p:grpSpPr>
        <a:xfrm>
          <a:off x="0" y="0"/>
          <a:ext cx="0" cy="0"/>
          <a:chOff x="0" y="0"/>
          <a:chExt cx="0" cy="0"/>
        </a:xfrm>
      </p:grpSpPr>
      <p:sp>
        <p:nvSpPr>
          <p:cNvPr id="6" name="Rectangle 5"/>
          <p:cNvSpPr/>
          <p:nvPr userDrawn="1"/>
        </p:nvSpPr>
        <p:spPr bwMode="auto">
          <a:xfrm>
            <a:off x="0" y="0"/>
            <a:ext cx="10801350" cy="6076950"/>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dirty="0">
              <a:ln>
                <a:noFill/>
              </a:ln>
              <a:solidFill>
                <a:schemeClr val="tx1"/>
              </a:solidFill>
              <a:effectLst/>
              <a:latin typeface="Arial" charset="0"/>
            </a:endParaRPr>
          </a:p>
        </p:txBody>
      </p:sp>
      <p:sp>
        <p:nvSpPr>
          <p:cNvPr id="5" name="Slide Number Placeholder 4"/>
          <p:cNvSpPr>
            <a:spLocks noGrp="1"/>
          </p:cNvSpPr>
          <p:nvPr>
            <p:ph type="sldNum" sz="quarter" idx="11"/>
          </p:nvPr>
        </p:nvSpPr>
        <p:spPr>
          <a:xfrm>
            <a:off x="9823251" y="5592196"/>
            <a:ext cx="762000" cy="228600"/>
          </a:xfrm>
        </p:spPr>
        <p:txBody>
          <a:bodyPr/>
          <a:lstStyle>
            <a:lvl1pPr algn="r">
              <a:defRPr>
                <a:solidFill>
                  <a:schemeClr val="bg1"/>
                </a:solidFill>
              </a:defRPr>
            </a:lvl1pPr>
          </a:lstStyle>
          <a:p>
            <a:fld id="{F17889F7-7963-4A16-ADF8-FEE4D97DC541}" type="slidenum">
              <a:rPr lang="en-GB" smtClean="0"/>
              <a:pPr/>
              <a:t>‹#›</a:t>
            </a:fld>
            <a:endParaRPr lang="en-GB" dirty="0"/>
          </a:p>
        </p:txBody>
      </p:sp>
      <p:grpSp>
        <p:nvGrpSpPr>
          <p:cNvPr id="15" name="Group 14"/>
          <p:cNvGrpSpPr/>
          <p:nvPr userDrawn="1"/>
        </p:nvGrpSpPr>
        <p:grpSpPr>
          <a:xfrm>
            <a:off x="286418" y="5558755"/>
            <a:ext cx="288363" cy="288873"/>
            <a:chOff x="1230313" y="1433513"/>
            <a:chExt cx="898525" cy="900113"/>
          </a:xfrm>
        </p:grpSpPr>
        <p:sp>
          <p:nvSpPr>
            <p:cNvPr id="16" name="Freeform 15"/>
            <p:cNvSpPr>
              <a:spLocks noEditPoints="1"/>
            </p:cNvSpPr>
            <p:nvPr userDrawn="1"/>
          </p:nvSpPr>
          <p:spPr bwMode="auto">
            <a:xfrm>
              <a:off x="1230313" y="1433513"/>
              <a:ext cx="898525" cy="900113"/>
            </a:xfrm>
            <a:custGeom>
              <a:avLst/>
              <a:gdLst>
                <a:gd name="T0" fmla="*/ 198 w 566"/>
                <a:gd name="T1" fmla="*/ 14 h 567"/>
                <a:gd name="T2" fmla="*/ 103 w 566"/>
                <a:gd name="T3" fmla="*/ 66 h 567"/>
                <a:gd name="T4" fmla="*/ 34 w 566"/>
                <a:gd name="T5" fmla="*/ 149 h 567"/>
                <a:gd name="T6" fmla="*/ 2 w 566"/>
                <a:gd name="T7" fmla="*/ 255 h 567"/>
                <a:gd name="T8" fmla="*/ 9 w 566"/>
                <a:gd name="T9" fmla="*/ 354 h 567"/>
                <a:gd name="T10" fmla="*/ 57 w 566"/>
                <a:gd name="T11" fmla="*/ 453 h 567"/>
                <a:gd name="T12" fmla="*/ 136 w 566"/>
                <a:gd name="T13" fmla="*/ 526 h 567"/>
                <a:gd name="T14" fmla="*/ 240 w 566"/>
                <a:gd name="T15" fmla="*/ 563 h 567"/>
                <a:gd name="T16" fmla="*/ 341 w 566"/>
                <a:gd name="T17" fmla="*/ 561 h 567"/>
                <a:gd name="T18" fmla="*/ 442 w 566"/>
                <a:gd name="T19" fmla="*/ 518 h 567"/>
                <a:gd name="T20" fmla="*/ 518 w 566"/>
                <a:gd name="T21" fmla="*/ 442 h 567"/>
                <a:gd name="T22" fmla="*/ 561 w 566"/>
                <a:gd name="T23" fmla="*/ 341 h 567"/>
                <a:gd name="T24" fmla="*/ 563 w 566"/>
                <a:gd name="T25" fmla="*/ 240 h 567"/>
                <a:gd name="T26" fmla="*/ 526 w 566"/>
                <a:gd name="T27" fmla="*/ 137 h 567"/>
                <a:gd name="T28" fmla="*/ 454 w 566"/>
                <a:gd name="T29" fmla="*/ 57 h 567"/>
                <a:gd name="T30" fmla="*/ 356 w 566"/>
                <a:gd name="T31" fmla="*/ 10 h 567"/>
                <a:gd name="T32" fmla="*/ 95 w 566"/>
                <a:gd name="T33" fmla="*/ 90 h 567"/>
                <a:gd name="T34" fmla="*/ 248 w 566"/>
                <a:gd name="T35" fmla="*/ 16 h 567"/>
                <a:gd name="T36" fmla="*/ 206 w 566"/>
                <a:gd name="T37" fmla="*/ 55 h 567"/>
                <a:gd name="T38" fmla="*/ 94 w 566"/>
                <a:gd name="T39" fmla="*/ 92 h 567"/>
                <a:gd name="T40" fmla="*/ 247 w 566"/>
                <a:gd name="T41" fmla="*/ 36 h 567"/>
                <a:gd name="T42" fmla="*/ 192 w 566"/>
                <a:gd name="T43" fmla="*/ 92 h 567"/>
                <a:gd name="T44" fmla="*/ 337 w 566"/>
                <a:gd name="T45" fmla="*/ 50 h 567"/>
                <a:gd name="T46" fmla="*/ 290 w 566"/>
                <a:gd name="T47" fmla="*/ 92 h 567"/>
                <a:gd name="T48" fmla="*/ 319 w 566"/>
                <a:gd name="T49" fmla="*/ 19 h 567"/>
                <a:gd name="T50" fmla="*/ 382 w 566"/>
                <a:gd name="T51" fmla="*/ 32 h 567"/>
                <a:gd name="T52" fmla="*/ 473 w 566"/>
                <a:gd name="T53" fmla="*/ 92 h 567"/>
                <a:gd name="T54" fmla="*/ 166 w 566"/>
                <a:gd name="T55" fmla="*/ 107 h 567"/>
                <a:gd name="T56" fmla="*/ 32 w 566"/>
                <a:gd name="T57" fmla="*/ 186 h 567"/>
                <a:gd name="T58" fmla="*/ 81 w 566"/>
                <a:gd name="T59" fmla="*/ 106 h 567"/>
                <a:gd name="T60" fmla="*/ 278 w 566"/>
                <a:gd name="T61" fmla="*/ 186 h 567"/>
                <a:gd name="T62" fmla="*/ 183 w 566"/>
                <a:gd name="T63" fmla="*/ 106 h 567"/>
                <a:gd name="T64" fmla="*/ 384 w 566"/>
                <a:gd name="T65" fmla="*/ 106 h 567"/>
                <a:gd name="T66" fmla="*/ 417 w 566"/>
                <a:gd name="T67" fmla="*/ 186 h 567"/>
                <a:gd name="T68" fmla="*/ 486 w 566"/>
                <a:gd name="T69" fmla="*/ 105 h 567"/>
                <a:gd name="T70" fmla="*/ 535 w 566"/>
                <a:gd name="T71" fmla="*/ 186 h 567"/>
                <a:gd name="T72" fmla="*/ 411 w 566"/>
                <a:gd name="T73" fmla="*/ 126 h 567"/>
                <a:gd name="T74" fmla="*/ 540 w 566"/>
                <a:gd name="T75" fmla="*/ 199 h 567"/>
                <a:gd name="T76" fmla="*/ 552 w 566"/>
                <a:gd name="T77" fmla="*/ 305 h 567"/>
                <a:gd name="T78" fmla="*/ 27 w 566"/>
                <a:gd name="T79" fmla="*/ 368 h 567"/>
                <a:gd name="T80" fmla="*/ 14 w 566"/>
                <a:gd name="T81" fmla="*/ 284 h 567"/>
                <a:gd name="T82" fmla="*/ 540 w 566"/>
                <a:gd name="T83" fmla="*/ 199 h 567"/>
                <a:gd name="T84" fmla="*/ 156 w 566"/>
                <a:gd name="T85" fmla="*/ 441 h 567"/>
                <a:gd name="T86" fmla="*/ 81 w 566"/>
                <a:gd name="T87" fmla="*/ 461 h 567"/>
                <a:gd name="T88" fmla="*/ 32 w 566"/>
                <a:gd name="T89" fmla="*/ 381 h 567"/>
                <a:gd name="T90" fmla="*/ 183 w 566"/>
                <a:gd name="T91" fmla="*/ 461 h 567"/>
                <a:gd name="T92" fmla="*/ 149 w 566"/>
                <a:gd name="T93" fmla="*/ 381 h 567"/>
                <a:gd name="T94" fmla="*/ 412 w 566"/>
                <a:gd name="T95" fmla="*/ 402 h 567"/>
                <a:gd name="T96" fmla="*/ 290 w 566"/>
                <a:gd name="T97" fmla="*/ 461 h 567"/>
                <a:gd name="T98" fmla="*/ 534 w 566"/>
                <a:gd name="T99" fmla="*/ 382 h 567"/>
                <a:gd name="T100" fmla="*/ 400 w 566"/>
                <a:gd name="T101" fmla="*/ 461 h 567"/>
                <a:gd name="T102" fmla="*/ 431 w 566"/>
                <a:gd name="T103" fmla="*/ 381 h 567"/>
                <a:gd name="T104" fmla="*/ 176 w 566"/>
                <a:gd name="T105" fmla="*/ 475 h 567"/>
                <a:gd name="T106" fmla="*/ 253 w 566"/>
                <a:gd name="T107" fmla="*/ 551 h 567"/>
                <a:gd name="T108" fmla="*/ 146 w 566"/>
                <a:gd name="T109" fmla="*/ 515 h 567"/>
                <a:gd name="T110" fmla="*/ 176 w 566"/>
                <a:gd name="T111" fmla="*/ 475 h 567"/>
                <a:gd name="T112" fmla="*/ 230 w 566"/>
                <a:gd name="T113" fmla="*/ 516 h 567"/>
                <a:gd name="T114" fmla="*/ 278 w 566"/>
                <a:gd name="T115" fmla="*/ 475 h 567"/>
                <a:gd name="T116" fmla="*/ 320 w 566"/>
                <a:gd name="T117" fmla="*/ 531 h 567"/>
                <a:gd name="T118" fmla="*/ 374 w 566"/>
                <a:gd name="T119" fmla="*/ 475 h 567"/>
                <a:gd name="T120" fmla="*/ 401 w 566"/>
                <a:gd name="T121" fmla="*/ 525 h 567"/>
                <a:gd name="T122" fmla="*/ 319 w 566"/>
                <a:gd name="T123" fmla="*/ 547 h 567"/>
                <a:gd name="T124" fmla="*/ 391 w 566"/>
                <a:gd name="T125" fmla="*/ 475 h 5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66" h="567">
                  <a:moveTo>
                    <a:pt x="282" y="0"/>
                  </a:moveTo>
                  <a:lnTo>
                    <a:pt x="282" y="0"/>
                  </a:lnTo>
                  <a:lnTo>
                    <a:pt x="268" y="1"/>
                  </a:lnTo>
                  <a:lnTo>
                    <a:pt x="252" y="2"/>
                  </a:lnTo>
                  <a:lnTo>
                    <a:pt x="238" y="4"/>
                  </a:lnTo>
                  <a:lnTo>
                    <a:pt x="225" y="7"/>
                  </a:lnTo>
                  <a:lnTo>
                    <a:pt x="211" y="10"/>
                  </a:lnTo>
                  <a:lnTo>
                    <a:pt x="198" y="14"/>
                  </a:lnTo>
                  <a:lnTo>
                    <a:pt x="185" y="18"/>
                  </a:lnTo>
                  <a:lnTo>
                    <a:pt x="172" y="23"/>
                  </a:lnTo>
                  <a:lnTo>
                    <a:pt x="159" y="29"/>
                  </a:lnTo>
                  <a:lnTo>
                    <a:pt x="147" y="35"/>
                  </a:lnTo>
                  <a:lnTo>
                    <a:pt x="136" y="42"/>
                  </a:lnTo>
                  <a:lnTo>
                    <a:pt x="124" y="49"/>
                  </a:lnTo>
                  <a:lnTo>
                    <a:pt x="113" y="57"/>
                  </a:lnTo>
                  <a:lnTo>
                    <a:pt x="103" y="66"/>
                  </a:lnTo>
                  <a:lnTo>
                    <a:pt x="92" y="75"/>
                  </a:lnTo>
                  <a:lnTo>
                    <a:pt x="83" y="84"/>
                  </a:lnTo>
                  <a:lnTo>
                    <a:pt x="73" y="94"/>
                  </a:lnTo>
                  <a:lnTo>
                    <a:pt x="65" y="104"/>
                  </a:lnTo>
                  <a:lnTo>
                    <a:pt x="56" y="115"/>
                  </a:lnTo>
                  <a:lnTo>
                    <a:pt x="48" y="126"/>
                  </a:lnTo>
                  <a:lnTo>
                    <a:pt x="41" y="137"/>
                  </a:lnTo>
                  <a:lnTo>
                    <a:pt x="34" y="149"/>
                  </a:lnTo>
                  <a:lnTo>
                    <a:pt x="28" y="161"/>
                  </a:lnTo>
                  <a:lnTo>
                    <a:pt x="22" y="174"/>
                  </a:lnTo>
                  <a:lnTo>
                    <a:pt x="17" y="186"/>
                  </a:lnTo>
                  <a:lnTo>
                    <a:pt x="13" y="199"/>
                  </a:lnTo>
                  <a:lnTo>
                    <a:pt x="9" y="213"/>
                  </a:lnTo>
                  <a:lnTo>
                    <a:pt x="6" y="226"/>
                  </a:lnTo>
                  <a:lnTo>
                    <a:pt x="4" y="240"/>
                  </a:lnTo>
                  <a:lnTo>
                    <a:pt x="2" y="255"/>
                  </a:lnTo>
                  <a:lnTo>
                    <a:pt x="1" y="270"/>
                  </a:lnTo>
                  <a:lnTo>
                    <a:pt x="0" y="284"/>
                  </a:lnTo>
                  <a:lnTo>
                    <a:pt x="0" y="284"/>
                  </a:lnTo>
                  <a:lnTo>
                    <a:pt x="1" y="298"/>
                  </a:lnTo>
                  <a:lnTo>
                    <a:pt x="2" y="313"/>
                  </a:lnTo>
                  <a:lnTo>
                    <a:pt x="4" y="327"/>
                  </a:lnTo>
                  <a:lnTo>
                    <a:pt x="6" y="341"/>
                  </a:lnTo>
                  <a:lnTo>
                    <a:pt x="9" y="354"/>
                  </a:lnTo>
                  <a:lnTo>
                    <a:pt x="13" y="368"/>
                  </a:lnTo>
                  <a:lnTo>
                    <a:pt x="18" y="381"/>
                  </a:lnTo>
                  <a:lnTo>
                    <a:pt x="23" y="394"/>
                  </a:lnTo>
                  <a:lnTo>
                    <a:pt x="28" y="406"/>
                  </a:lnTo>
                  <a:lnTo>
                    <a:pt x="34" y="418"/>
                  </a:lnTo>
                  <a:lnTo>
                    <a:pt x="41" y="430"/>
                  </a:lnTo>
                  <a:lnTo>
                    <a:pt x="49" y="442"/>
                  </a:lnTo>
                  <a:lnTo>
                    <a:pt x="57" y="453"/>
                  </a:lnTo>
                  <a:lnTo>
                    <a:pt x="65" y="464"/>
                  </a:lnTo>
                  <a:lnTo>
                    <a:pt x="74" y="474"/>
                  </a:lnTo>
                  <a:lnTo>
                    <a:pt x="83" y="484"/>
                  </a:lnTo>
                  <a:lnTo>
                    <a:pt x="93" y="493"/>
                  </a:lnTo>
                  <a:lnTo>
                    <a:pt x="103" y="502"/>
                  </a:lnTo>
                  <a:lnTo>
                    <a:pt x="114" y="510"/>
                  </a:lnTo>
                  <a:lnTo>
                    <a:pt x="125" y="518"/>
                  </a:lnTo>
                  <a:lnTo>
                    <a:pt x="136" y="526"/>
                  </a:lnTo>
                  <a:lnTo>
                    <a:pt x="148" y="532"/>
                  </a:lnTo>
                  <a:lnTo>
                    <a:pt x="160" y="539"/>
                  </a:lnTo>
                  <a:lnTo>
                    <a:pt x="173" y="544"/>
                  </a:lnTo>
                  <a:lnTo>
                    <a:pt x="186" y="549"/>
                  </a:lnTo>
                  <a:lnTo>
                    <a:pt x="199" y="554"/>
                  </a:lnTo>
                  <a:lnTo>
                    <a:pt x="212" y="558"/>
                  </a:lnTo>
                  <a:lnTo>
                    <a:pt x="226" y="561"/>
                  </a:lnTo>
                  <a:lnTo>
                    <a:pt x="240" y="563"/>
                  </a:lnTo>
                  <a:lnTo>
                    <a:pt x="254" y="565"/>
                  </a:lnTo>
                  <a:lnTo>
                    <a:pt x="269" y="566"/>
                  </a:lnTo>
                  <a:lnTo>
                    <a:pt x="284" y="567"/>
                  </a:lnTo>
                  <a:lnTo>
                    <a:pt x="284" y="567"/>
                  </a:lnTo>
                  <a:lnTo>
                    <a:pt x="298" y="566"/>
                  </a:lnTo>
                  <a:lnTo>
                    <a:pt x="313" y="565"/>
                  </a:lnTo>
                  <a:lnTo>
                    <a:pt x="327" y="563"/>
                  </a:lnTo>
                  <a:lnTo>
                    <a:pt x="341" y="561"/>
                  </a:lnTo>
                  <a:lnTo>
                    <a:pt x="354" y="558"/>
                  </a:lnTo>
                  <a:lnTo>
                    <a:pt x="368" y="554"/>
                  </a:lnTo>
                  <a:lnTo>
                    <a:pt x="381" y="549"/>
                  </a:lnTo>
                  <a:lnTo>
                    <a:pt x="394" y="544"/>
                  </a:lnTo>
                  <a:lnTo>
                    <a:pt x="406" y="539"/>
                  </a:lnTo>
                  <a:lnTo>
                    <a:pt x="418" y="532"/>
                  </a:lnTo>
                  <a:lnTo>
                    <a:pt x="430" y="526"/>
                  </a:lnTo>
                  <a:lnTo>
                    <a:pt x="442" y="518"/>
                  </a:lnTo>
                  <a:lnTo>
                    <a:pt x="453" y="510"/>
                  </a:lnTo>
                  <a:lnTo>
                    <a:pt x="463" y="502"/>
                  </a:lnTo>
                  <a:lnTo>
                    <a:pt x="474" y="493"/>
                  </a:lnTo>
                  <a:lnTo>
                    <a:pt x="484" y="484"/>
                  </a:lnTo>
                  <a:lnTo>
                    <a:pt x="493" y="474"/>
                  </a:lnTo>
                  <a:lnTo>
                    <a:pt x="502" y="464"/>
                  </a:lnTo>
                  <a:lnTo>
                    <a:pt x="510" y="453"/>
                  </a:lnTo>
                  <a:lnTo>
                    <a:pt x="518" y="442"/>
                  </a:lnTo>
                  <a:lnTo>
                    <a:pt x="525" y="430"/>
                  </a:lnTo>
                  <a:lnTo>
                    <a:pt x="532" y="418"/>
                  </a:lnTo>
                  <a:lnTo>
                    <a:pt x="538" y="406"/>
                  </a:lnTo>
                  <a:lnTo>
                    <a:pt x="544" y="394"/>
                  </a:lnTo>
                  <a:lnTo>
                    <a:pt x="549" y="381"/>
                  </a:lnTo>
                  <a:lnTo>
                    <a:pt x="554" y="368"/>
                  </a:lnTo>
                  <a:lnTo>
                    <a:pt x="557" y="354"/>
                  </a:lnTo>
                  <a:lnTo>
                    <a:pt x="561" y="341"/>
                  </a:lnTo>
                  <a:lnTo>
                    <a:pt x="563" y="327"/>
                  </a:lnTo>
                  <a:lnTo>
                    <a:pt x="565" y="313"/>
                  </a:lnTo>
                  <a:lnTo>
                    <a:pt x="566" y="298"/>
                  </a:lnTo>
                  <a:lnTo>
                    <a:pt x="566" y="284"/>
                  </a:lnTo>
                  <a:lnTo>
                    <a:pt x="566" y="284"/>
                  </a:lnTo>
                  <a:lnTo>
                    <a:pt x="566" y="270"/>
                  </a:lnTo>
                  <a:lnTo>
                    <a:pt x="565" y="255"/>
                  </a:lnTo>
                  <a:lnTo>
                    <a:pt x="563" y="240"/>
                  </a:lnTo>
                  <a:lnTo>
                    <a:pt x="561" y="226"/>
                  </a:lnTo>
                  <a:lnTo>
                    <a:pt x="558" y="213"/>
                  </a:lnTo>
                  <a:lnTo>
                    <a:pt x="554" y="199"/>
                  </a:lnTo>
                  <a:lnTo>
                    <a:pt x="549" y="186"/>
                  </a:lnTo>
                  <a:lnTo>
                    <a:pt x="544" y="174"/>
                  </a:lnTo>
                  <a:lnTo>
                    <a:pt x="539" y="161"/>
                  </a:lnTo>
                  <a:lnTo>
                    <a:pt x="532" y="149"/>
                  </a:lnTo>
                  <a:lnTo>
                    <a:pt x="526" y="137"/>
                  </a:lnTo>
                  <a:lnTo>
                    <a:pt x="518" y="126"/>
                  </a:lnTo>
                  <a:lnTo>
                    <a:pt x="511" y="115"/>
                  </a:lnTo>
                  <a:lnTo>
                    <a:pt x="502" y="104"/>
                  </a:lnTo>
                  <a:lnTo>
                    <a:pt x="493" y="94"/>
                  </a:lnTo>
                  <a:lnTo>
                    <a:pt x="484" y="84"/>
                  </a:lnTo>
                  <a:lnTo>
                    <a:pt x="474" y="75"/>
                  </a:lnTo>
                  <a:lnTo>
                    <a:pt x="464" y="66"/>
                  </a:lnTo>
                  <a:lnTo>
                    <a:pt x="454" y="57"/>
                  </a:lnTo>
                  <a:lnTo>
                    <a:pt x="443" y="49"/>
                  </a:lnTo>
                  <a:lnTo>
                    <a:pt x="431" y="42"/>
                  </a:lnTo>
                  <a:lnTo>
                    <a:pt x="419" y="35"/>
                  </a:lnTo>
                  <a:lnTo>
                    <a:pt x="407" y="29"/>
                  </a:lnTo>
                  <a:lnTo>
                    <a:pt x="395" y="23"/>
                  </a:lnTo>
                  <a:lnTo>
                    <a:pt x="382" y="18"/>
                  </a:lnTo>
                  <a:lnTo>
                    <a:pt x="369" y="14"/>
                  </a:lnTo>
                  <a:lnTo>
                    <a:pt x="356" y="10"/>
                  </a:lnTo>
                  <a:lnTo>
                    <a:pt x="342" y="7"/>
                  </a:lnTo>
                  <a:lnTo>
                    <a:pt x="328" y="4"/>
                  </a:lnTo>
                  <a:lnTo>
                    <a:pt x="314" y="2"/>
                  </a:lnTo>
                  <a:lnTo>
                    <a:pt x="300" y="1"/>
                  </a:lnTo>
                  <a:lnTo>
                    <a:pt x="286" y="0"/>
                  </a:lnTo>
                  <a:lnTo>
                    <a:pt x="282" y="0"/>
                  </a:lnTo>
                  <a:close/>
                  <a:moveTo>
                    <a:pt x="95" y="90"/>
                  </a:moveTo>
                  <a:lnTo>
                    <a:pt x="95" y="90"/>
                  </a:lnTo>
                  <a:lnTo>
                    <a:pt x="111" y="76"/>
                  </a:lnTo>
                  <a:lnTo>
                    <a:pt x="128" y="63"/>
                  </a:lnTo>
                  <a:lnTo>
                    <a:pt x="147" y="51"/>
                  </a:lnTo>
                  <a:lnTo>
                    <a:pt x="166" y="41"/>
                  </a:lnTo>
                  <a:lnTo>
                    <a:pt x="185" y="32"/>
                  </a:lnTo>
                  <a:lnTo>
                    <a:pt x="206" y="25"/>
                  </a:lnTo>
                  <a:lnTo>
                    <a:pt x="226" y="20"/>
                  </a:lnTo>
                  <a:lnTo>
                    <a:pt x="248" y="16"/>
                  </a:lnTo>
                  <a:lnTo>
                    <a:pt x="248" y="16"/>
                  </a:lnTo>
                  <a:lnTo>
                    <a:pt x="254" y="15"/>
                  </a:lnTo>
                  <a:lnTo>
                    <a:pt x="254" y="15"/>
                  </a:lnTo>
                  <a:lnTo>
                    <a:pt x="247" y="19"/>
                  </a:lnTo>
                  <a:lnTo>
                    <a:pt x="247" y="19"/>
                  </a:lnTo>
                  <a:lnTo>
                    <a:pt x="233" y="30"/>
                  </a:lnTo>
                  <a:lnTo>
                    <a:pt x="215" y="46"/>
                  </a:lnTo>
                  <a:lnTo>
                    <a:pt x="206" y="55"/>
                  </a:lnTo>
                  <a:lnTo>
                    <a:pt x="196" y="66"/>
                  </a:lnTo>
                  <a:lnTo>
                    <a:pt x="186" y="78"/>
                  </a:lnTo>
                  <a:lnTo>
                    <a:pt x="176" y="92"/>
                  </a:lnTo>
                  <a:lnTo>
                    <a:pt x="176" y="92"/>
                  </a:lnTo>
                  <a:lnTo>
                    <a:pt x="176" y="92"/>
                  </a:lnTo>
                  <a:lnTo>
                    <a:pt x="176" y="92"/>
                  </a:lnTo>
                  <a:lnTo>
                    <a:pt x="94" y="92"/>
                  </a:lnTo>
                  <a:lnTo>
                    <a:pt x="94" y="92"/>
                  </a:lnTo>
                  <a:lnTo>
                    <a:pt x="95" y="90"/>
                  </a:lnTo>
                  <a:lnTo>
                    <a:pt x="95" y="90"/>
                  </a:lnTo>
                  <a:close/>
                  <a:moveTo>
                    <a:pt x="194" y="90"/>
                  </a:moveTo>
                  <a:lnTo>
                    <a:pt x="194" y="90"/>
                  </a:lnTo>
                  <a:lnTo>
                    <a:pt x="203" y="79"/>
                  </a:lnTo>
                  <a:lnTo>
                    <a:pt x="212" y="69"/>
                  </a:lnTo>
                  <a:lnTo>
                    <a:pt x="230" y="50"/>
                  </a:lnTo>
                  <a:lnTo>
                    <a:pt x="247" y="36"/>
                  </a:lnTo>
                  <a:lnTo>
                    <a:pt x="262" y="25"/>
                  </a:lnTo>
                  <a:lnTo>
                    <a:pt x="262" y="25"/>
                  </a:lnTo>
                  <a:lnTo>
                    <a:pt x="278" y="15"/>
                  </a:lnTo>
                  <a:lnTo>
                    <a:pt x="278" y="15"/>
                  </a:lnTo>
                  <a:lnTo>
                    <a:pt x="278" y="92"/>
                  </a:lnTo>
                  <a:lnTo>
                    <a:pt x="278" y="92"/>
                  </a:lnTo>
                  <a:lnTo>
                    <a:pt x="192" y="92"/>
                  </a:lnTo>
                  <a:lnTo>
                    <a:pt x="192" y="92"/>
                  </a:lnTo>
                  <a:lnTo>
                    <a:pt x="194" y="90"/>
                  </a:lnTo>
                  <a:lnTo>
                    <a:pt x="194" y="90"/>
                  </a:lnTo>
                  <a:close/>
                  <a:moveTo>
                    <a:pt x="290" y="15"/>
                  </a:moveTo>
                  <a:lnTo>
                    <a:pt x="290" y="15"/>
                  </a:lnTo>
                  <a:lnTo>
                    <a:pt x="305" y="25"/>
                  </a:lnTo>
                  <a:lnTo>
                    <a:pt x="305" y="25"/>
                  </a:lnTo>
                  <a:lnTo>
                    <a:pt x="320" y="36"/>
                  </a:lnTo>
                  <a:lnTo>
                    <a:pt x="337" y="50"/>
                  </a:lnTo>
                  <a:lnTo>
                    <a:pt x="355" y="69"/>
                  </a:lnTo>
                  <a:lnTo>
                    <a:pt x="364" y="79"/>
                  </a:lnTo>
                  <a:lnTo>
                    <a:pt x="373" y="90"/>
                  </a:lnTo>
                  <a:lnTo>
                    <a:pt x="373" y="90"/>
                  </a:lnTo>
                  <a:lnTo>
                    <a:pt x="374" y="92"/>
                  </a:lnTo>
                  <a:lnTo>
                    <a:pt x="374" y="92"/>
                  </a:lnTo>
                  <a:lnTo>
                    <a:pt x="290" y="92"/>
                  </a:lnTo>
                  <a:lnTo>
                    <a:pt x="290" y="92"/>
                  </a:lnTo>
                  <a:lnTo>
                    <a:pt x="290" y="15"/>
                  </a:lnTo>
                  <a:lnTo>
                    <a:pt x="290" y="15"/>
                  </a:lnTo>
                  <a:close/>
                  <a:moveTo>
                    <a:pt x="391" y="92"/>
                  </a:moveTo>
                  <a:lnTo>
                    <a:pt x="391" y="92"/>
                  </a:lnTo>
                  <a:lnTo>
                    <a:pt x="376" y="72"/>
                  </a:lnTo>
                  <a:lnTo>
                    <a:pt x="359" y="53"/>
                  </a:lnTo>
                  <a:lnTo>
                    <a:pt x="340" y="35"/>
                  </a:lnTo>
                  <a:lnTo>
                    <a:pt x="319" y="19"/>
                  </a:lnTo>
                  <a:lnTo>
                    <a:pt x="319" y="19"/>
                  </a:lnTo>
                  <a:lnTo>
                    <a:pt x="314" y="16"/>
                  </a:lnTo>
                  <a:lnTo>
                    <a:pt x="314" y="16"/>
                  </a:lnTo>
                  <a:lnTo>
                    <a:pt x="320" y="16"/>
                  </a:lnTo>
                  <a:lnTo>
                    <a:pt x="320" y="16"/>
                  </a:lnTo>
                  <a:lnTo>
                    <a:pt x="341" y="20"/>
                  </a:lnTo>
                  <a:lnTo>
                    <a:pt x="362" y="25"/>
                  </a:lnTo>
                  <a:lnTo>
                    <a:pt x="382" y="32"/>
                  </a:lnTo>
                  <a:lnTo>
                    <a:pt x="402" y="41"/>
                  </a:lnTo>
                  <a:lnTo>
                    <a:pt x="420" y="51"/>
                  </a:lnTo>
                  <a:lnTo>
                    <a:pt x="438" y="63"/>
                  </a:lnTo>
                  <a:lnTo>
                    <a:pt x="455" y="76"/>
                  </a:lnTo>
                  <a:lnTo>
                    <a:pt x="471" y="90"/>
                  </a:lnTo>
                  <a:lnTo>
                    <a:pt x="471" y="90"/>
                  </a:lnTo>
                  <a:lnTo>
                    <a:pt x="473" y="92"/>
                  </a:lnTo>
                  <a:lnTo>
                    <a:pt x="473" y="92"/>
                  </a:lnTo>
                  <a:lnTo>
                    <a:pt x="391" y="92"/>
                  </a:lnTo>
                  <a:lnTo>
                    <a:pt x="391" y="92"/>
                  </a:lnTo>
                  <a:lnTo>
                    <a:pt x="391" y="92"/>
                  </a:lnTo>
                  <a:lnTo>
                    <a:pt x="391" y="92"/>
                  </a:lnTo>
                  <a:close/>
                  <a:moveTo>
                    <a:pt x="167" y="105"/>
                  </a:moveTo>
                  <a:lnTo>
                    <a:pt x="167" y="105"/>
                  </a:lnTo>
                  <a:lnTo>
                    <a:pt x="166" y="107"/>
                  </a:lnTo>
                  <a:lnTo>
                    <a:pt x="166" y="107"/>
                  </a:lnTo>
                  <a:lnTo>
                    <a:pt x="156" y="126"/>
                  </a:lnTo>
                  <a:lnTo>
                    <a:pt x="148" y="145"/>
                  </a:lnTo>
                  <a:lnTo>
                    <a:pt x="141" y="165"/>
                  </a:lnTo>
                  <a:lnTo>
                    <a:pt x="136" y="185"/>
                  </a:lnTo>
                  <a:lnTo>
                    <a:pt x="136" y="185"/>
                  </a:lnTo>
                  <a:lnTo>
                    <a:pt x="136" y="186"/>
                  </a:lnTo>
                  <a:lnTo>
                    <a:pt x="136" y="186"/>
                  </a:lnTo>
                  <a:lnTo>
                    <a:pt x="32" y="186"/>
                  </a:lnTo>
                  <a:lnTo>
                    <a:pt x="32" y="186"/>
                  </a:lnTo>
                  <a:lnTo>
                    <a:pt x="33" y="185"/>
                  </a:lnTo>
                  <a:lnTo>
                    <a:pt x="33" y="185"/>
                  </a:lnTo>
                  <a:lnTo>
                    <a:pt x="42" y="163"/>
                  </a:lnTo>
                  <a:lnTo>
                    <a:pt x="53" y="143"/>
                  </a:lnTo>
                  <a:lnTo>
                    <a:pt x="66" y="124"/>
                  </a:lnTo>
                  <a:lnTo>
                    <a:pt x="81" y="106"/>
                  </a:lnTo>
                  <a:lnTo>
                    <a:pt x="81" y="106"/>
                  </a:lnTo>
                  <a:lnTo>
                    <a:pt x="81" y="105"/>
                  </a:lnTo>
                  <a:lnTo>
                    <a:pt x="81" y="105"/>
                  </a:lnTo>
                  <a:lnTo>
                    <a:pt x="167" y="105"/>
                  </a:lnTo>
                  <a:lnTo>
                    <a:pt x="167" y="105"/>
                  </a:lnTo>
                  <a:close/>
                  <a:moveTo>
                    <a:pt x="278" y="105"/>
                  </a:moveTo>
                  <a:lnTo>
                    <a:pt x="278" y="105"/>
                  </a:lnTo>
                  <a:lnTo>
                    <a:pt x="278" y="186"/>
                  </a:lnTo>
                  <a:lnTo>
                    <a:pt x="278" y="186"/>
                  </a:lnTo>
                  <a:lnTo>
                    <a:pt x="149" y="186"/>
                  </a:lnTo>
                  <a:lnTo>
                    <a:pt x="149" y="186"/>
                  </a:lnTo>
                  <a:lnTo>
                    <a:pt x="150" y="185"/>
                  </a:lnTo>
                  <a:lnTo>
                    <a:pt x="150" y="185"/>
                  </a:lnTo>
                  <a:lnTo>
                    <a:pt x="155" y="164"/>
                  </a:lnTo>
                  <a:lnTo>
                    <a:pt x="162" y="144"/>
                  </a:lnTo>
                  <a:lnTo>
                    <a:pt x="172" y="125"/>
                  </a:lnTo>
                  <a:lnTo>
                    <a:pt x="183" y="106"/>
                  </a:lnTo>
                  <a:lnTo>
                    <a:pt x="183" y="106"/>
                  </a:lnTo>
                  <a:lnTo>
                    <a:pt x="183" y="105"/>
                  </a:lnTo>
                  <a:lnTo>
                    <a:pt x="183" y="105"/>
                  </a:lnTo>
                  <a:lnTo>
                    <a:pt x="278" y="105"/>
                  </a:lnTo>
                  <a:lnTo>
                    <a:pt x="278" y="105"/>
                  </a:lnTo>
                  <a:close/>
                  <a:moveTo>
                    <a:pt x="384" y="105"/>
                  </a:moveTo>
                  <a:lnTo>
                    <a:pt x="384" y="105"/>
                  </a:lnTo>
                  <a:lnTo>
                    <a:pt x="384" y="106"/>
                  </a:lnTo>
                  <a:lnTo>
                    <a:pt x="384" y="106"/>
                  </a:lnTo>
                  <a:lnTo>
                    <a:pt x="395" y="125"/>
                  </a:lnTo>
                  <a:lnTo>
                    <a:pt x="404" y="144"/>
                  </a:lnTo>
                  <a:lnTo>
                    <a:pt x="412" y="164"/>
                  </a:lnTo>
                  <a:lnTo>
                    <a:pt x="417" y="185"/>
                  </a:lnTo>
                  <a:lnTo>
                    <a:pt x="417" y="185"/>
                  </a:lnTo>
                  <a:lnTo>
                    <a:pt x="417" y="186"/>
                  </a:lnTo>
                  <a:lnTo>
                    <a:pt x="417" y="186"/>
                  </a:lnTo>
                  <a:lnTo>
                    <a:pt x="290" y="186"/>
                  </a:lnTo>
                  <a:lnTo>
                    <a:pt x="290" y="186"/>
                  </a:lnTo>
                  <a:lnTo>
                    <a:pt x="290" y="105"/>
                  </a:lnTo>
                  <a:lnTo>
                    <a:pt x="290" y="105"/>
                  </a:lnTo>
                  <a:lnTo>
                    <a:pt x="384" y="105"/>
                  </a:lnTo>
                  <a:lnTo>
                    <a:pt x="384" y="105"/>
                  </a:lnTo>
                  <a:close/>
                  <a:moveTo>
                    <a:pt x="486" y="105"/>
                  </a:moveTo>
                  <a:lnTo>
                    <a:pt x="486" y="105"/>
                  </a:lnTo>
                  <a:lnTo>
                    <a:pt x="486" y="106"/>
                  </a:lnTo>
                  <a:lnTo>
                    <a:pt x="486" y="106"/>
                  </a:lnTo>
                  <a:lnTo>
                    <a:pt x="501" y="124"/>
                  </a:lnTo>
                  <a:lnTo>
                    <a:pt x="514" y="143"/>
                  </a:lnTo>
                  <a:lnTo>
                    <a:pt x="525" y="163"/>
                  </a:lnTo>
                  <a:lnTo>
                    <a:pt x="534" y="185"/>
                  </a:lnTo>
                  <a:lnTo>
                    <a:pt x="534" y="185"/>
                  </a:lnTo>
                  <a:lnTo>
                    <a:pt x="535" y="186"/>
                  </a:lnTo>
                  <a:lnTo>
                    <a:pt x="535" y="186"/>
                  </a:lnTo>
                  <a:lnTo>
                    <a:pt x="431" y="186"/>
                  </a:lnTo>
                  <a:lnTo>
                    <a:pt x="431" y="186"/>
                  </a:lnTo>
                  <a:lnTo>
                    <a:pt x="431" y="185"/>
                  </a:lnTo>
                  <a:lnTo>
                    <a:pt x="431" y="185"/>
                  </a:lnTo>
                  <a:lnTo>
                    <a:pt x="426" y="165"/>
                  </a:lnTo>
                  <a:lnTo>
                    <a:pt x="419" y="145"/>
                  </a:lnTo>
                  <a:lnTo>
                    <a:pt x="411" y="126"/>
                  </a:lnTo>
                  <a:lnTo>
                    <a:pt x="400" y="107"/>
                  </a:lnTo>
                  <a:lnTo>
                    <a:pt x="400" y="107"/>
                  </a:lnTo>
                  <a:lnTo>
                    <a:pt x="400" y="105"/>
                  </a:lnTo>
                  <a:lnTo>
                    <a:pt x="400" y="105"/>
                  </a:lnTo>
                  <a:lnTo>
                    <a:pt x="486" y="105"/>
                  </a:lnTo>
                  <a:lnTo>
                    <a:pt x="486" y="105"/>
                  </a:lnTo>
                  <a:close/>
                  <a:moveTo>
                    <a:pt x="540" y="199"/>
                  </a:moveTo>
                  <a:lnTo>
                    <a:pt x="540" y="199"/>
                  </a:lnTo>
                  <a:lnTo>
                    <a:pt x="540" y="200"/>
                  </a:lnTo>
                  <a:lnTo>
                    <a:pt x="540" y="200"/>
                  </a:lnTo>
                  <a:lnTo>
                    <a:pt x="545" y="220"/>
                  </a:lnTo>
                  <a:lnTo>
                    <a:pt x="549" y="242"/>
                  </a:lnTo>
                  <a:lnTo>
                    <a:pt x="552" y="263"/>
                  </a:lnTo>
                  <a:lnTo>
                    <a:pt x="553" y="284"/>
                  </a:lnTo>
                  <a:lnTo>
                    <a:pt x="553" y="284"/>
                  </a:lnTo>
                  <a:lnTo>
                    <a:pt x="552" y="305"/>
                  </a:lnTo>
                  <a:lnTo>
                    <a:pt x="549" y="326"/>
                  </a:lnTo>
                  <a:lnTo>
                    <a:pt x="545" y="347"/>
                  </a:lnTo>
                  <a:lnTo>
                    <a:pt x="540" y="367"/>
                  </a:lnTo>
                  <a:lnTo>
                    <a:pt x="540" y="367"/>
                  </a:lnTo>
                  <a:lnTo>
                    <a:pt x="539" y="368"/>
                  </a:lnTo>
                  <a:lnTo>
                    <a:pt x="539" y="368"/>
                  </a:lnTo>
                  <a:lnTo>
                    <a:pt x="27" y="368"/>
                  </a:lnTo>
                  <a:lnTo>
                    <a:pt x="27" y="368"/>
                  </a:lnTo>
                  <a:lnTo>
                    <a:pt x="27" y="367"/>
                  </a:lnTo>
                  <a:lnTo>
                    <a:pt x="27" y="367"/>
                  </a:lnTo>
                  <a:lnTo>
                    <a:pt x="27" y="367"/>
                  </a:lnTo>
                  <a:lnTo>
                    <a:pt x="21" y="347"/>
                  </a:lnTo>
                  <a:lnTo>
                    <a:pt x="17" y="326"/>
                  </a:lnTo>
                  <a:lnTo>
                    <a:pt x="15" y="305"/>
                  </a:lnTo>
                  <a:lnTo>
                    <a:pt x="14" y="284"/>
                  </a:lnTo>
                  <a:lnTo>
                    <a:pt x="14" y="284"/>
                  </a:lnTo>
                  <a:lnTo>
                    <a:pt x="15" y="263"/>
                  </a:lnTo>
                  <a:lnTo>
                    <a:pt x="17" y="242"/>
                  </a:lnTo>
                  <a:lnTo>
                    <a:pt x="21" y="220"/>
                  </a:lnTo>
                  <a:lnTo>
                    <a:pt x="27" y="200"/>
                  </a:lnTo>
                  <a:lnTo>
                    <a:pt x="27" y="200"/>
                  </a:lnTo>
                  <a:lnTo>
                    <a:pt x="27" y="199"/>
                  </a:lnTo>
                  <a:lnTo>
                    <a:pt x="27" y="199"/>
                  </a:lnTo>
                  <a:lnTo>
                    <a:pt x="540" y="199"/>
                  </a:lnTo>
                  <a:lnTo>
                    <a:pt x="540" y="199"/>
                  </a:lnTo>
                  <a:close/>
                  <a:moveTo>
                    <a:pt x="136" y="381"/>
                  </a:moveTo>
                  <a:lnTo>
                    <a:pt x="136" y="381"/>
                  </a:lnTo>
                  <a:lnTo>
                    <a:pt x="136" y="381"/>
                  </a:lnTo>
                  <a:lnTo>
                    <a:pt x="136" y="381"/>
                  </a:lnTo>
                  <a:lnTo>
                    <a:pt x="141" y="402"/>
                  </a:lnTo>
                  <a:lnTo>
                    <a:pt x="148" y="421"/>
                  </a:lnTo>
                  <a:lnTo>
                    <a:pt x="156" y="441"/>
                  </a:lnTo>
                  <a:lnTo>
                    <a:pt x="166" y="460"/>
                  </a:lnTo>
                  <a:lnTo>
                    <a:pt x="166" y="460"/>
                  </a:lnTo>
                  <a:lnTo>
                    <a:pt x="167" y="461"/>
                  </a:lnTo>
                  <a:lnTo>
                    <a:pt x="167" y="461"/>
                  </a:lnTo>
                  <a:lnTo>
                    <a:pt x="81" y="461"/>
                  </a:lnTo>
                  <a:lnTo>
                    <a:pt x="81" y="461"/>
                  </a:lnTo>
                  <a:lnTo>
                    <a:pt x="81" y="461"/>
                  </a:lnTo>
                  <a:lnTo>
                    <a:pt x="81" y="461"/>
                  </a:lnTo>
                  <a:lnTo>
                    <a:pt x="81" y="461"/>
                  </a:lnTo>
                  <a:lnTo>
                    <a:pt x="66" y="443"/>
                  </a:lnTo>
                  <a:lnTo>
                    <a:pt x="53" y="423"/>
                  </a:lnTo>
                  <a:lnTo>
                    <a:pt x="42" y="403"/>
                  </a:lnTo>
                  <a:lnTo>
                    <a:pt x="33" y="382"/>
                  </a:lnTo>
                  <a:lnTo>
                    <a:pt x="33" y="382"/>
                  </a:lnTo>
                  <a:lnTo>
                    <a:pt x="32" y="381"/>
                  </a:lnTo>
                  <a:lnTo>
                    <a:pt x="32" y="381"/>
                  </a:lnTo>
                  <a:lnTo>
                    <a:pt x="136" y="381"/>
                  </a:lnTo>
                  <a:lnTo>
                    <a:pt x="136" y="381"/>
                  </a:lnTo>
                  <a:close/>
                  <a:moveTo>
                    <a:pt x="278" y="381"/>
                  </a:moveTo>
                  <a:lnTo>
                    <a:pt x="278" y="381"/>
                  </a:lnTo>
                  <a:lnTo>
                    <a:pt x="278" y="461"/>
                  </a:lnTo>
                  <a:lnTo>
                    <a:pt x="278" y="461"/>
                  </a:lnTo>
                  <a:lnTo>
                    <a:pt x="183" y="461"/>
                  </a:lnTo>
                  <a:lnTo>
                    <a:pt x="183" y="461"/>
                  </a:lnTo>
                  <a:lnTo>
                    <a:pt x="183" y="461"/>
                  </a:lnTo>
                  <a:lnTo>
                    <a:pt x="183" y="461"/>
                  </a:lnTo>
                  <a:lnTo>
                    <a:pt x="172" y="442"/>
                  </a:lnTo>
                  <a:lnTo>
                    <a:pt x="162" y="422"/>
                  </a:lnTo>
                  <a:lnTo>
                    <a:pt x="155" y="402"/>
                  </a:lnTo>
                  <a:lnTo>
                    <a:pt x="150" y="382"/>
                  </a:lnTo>
                  <a:lnTo>
                    <a:pt x="150" y="382"/>
                  </a:lnTo>
                  <a:lnTo>
                    <a:pt x="149" y="381"/>
                  </a:lnTo>
                  <a:lnTo>
                    <a:pt x="149" y="381"/>
                  </a:lnTo>
                  <a:lnTo>
                    <a:pt x="278" y="381"/>
                  </a:lnTo>
                  <a:lnTo>
                    <a:pt x="278" y="381"/>
                  </a:lnTo>
                  <a:close/>
                  <a:moveTo>
                    <a:pt x="417" y="381"/>
                  </a:moveTo>
                  <a:lnTo>
                    <a:pt x="417" y="381"/>
                  </a:lnTo>
                  <a:lnTo>
                    <a:pt x="417" y="382"/>
                  </a:lnTo>
                  <a:lnTo>
                    <a:pt x="417" y="382"/>
                  </a:lnTo>
                  <a:lnTo>
                    <a:pt x="412" y="402"/>
                  </a:lnTo>
                  <a:lnTo>
                    <a:pt x="404" y="422"/>
                  </a:lnTo>
                  <a:lnTo>
                    <a:pt x="395" y="442"/>
                  </a:lnTo>
                  <a:lnTo>
                    <a:pt x="384" y="461"/>
                  </a:lnTo>
                  <a:lnTo>
                    <a:pt x="384" y="461"/>
                  </a:lnTo>
                  <a:lnTo>
                    <a:pt x="384" y="461"/>
                  </a:lnTo>
                  <a:lnTo>
                    <a:pt x="384" y="461"/>
                  </a:lnTo>
                  <a:lnTo>
                    <a:pt x="290" y="461"/>
                  </a:lnTo>
                  <a:lnTo>
                    <a:pt x="290" y="461"/>
                  </a:lnTo>
                  <a:lnTo>
                    <a:pt x="290" y="381"/>
                  </a:lnTo>
                  <a:lnTo>
                    <a:pt x="290" y="381"/>
                  </a:lnTo>
                  <a:lnTo>
                    <a:pt x="417" y="381"/>
                  </a:lnTo>
                  <a:lnTo>
                    <a:pt x="417" y="381"/>
                  </a:lnTo>
                  <a:close/>
                  <a:moveTo>
                    <a:pt x="535" y="381"/>
                  </a:moveTo>
                  <a:lnTo>
                    <a:pt x="535" y="381"/>
                  </a:lnTo>
                  <a:lnTo>
                    <a:pt x="534" y="382"/>
                  </a:lnTo>
                  <a:lnTo>
                    <a:pt x="534" y="382"/>
                  </a:lnTo>
                  <a:lnTo>
                    <a:pt x="525" y="403"/>
                  </a:lnTo>
                  <a:lnTo>
                    <a:pt x="514" y="423"/>
                  </a:lnTo>
                  <a:lnTo>
                    <a:pt x="501" y="443"/>
                  </a:lnTo>
                  <a:lnTo>
                    <a:pt x="486" y="461"/>
                  </a:lnTo>
                  <a:lnTo>
                    <a:pt x="486" y="461"/>
                  </a:lnTo>
                  <a:lnTo>
                    <a:pt x="486" y="461"/>
                  </a:lnTo>
                  <a:lnTo>
                    <a:pt x="486" y="461"/>
                  </a:lnTo>
                  <a:lnTo>
                    <a:pt x="400" y="461"/>
                  </a:lnTo>
                  <a:lnTo>
                    <a:pt x="400" y="461"/>
                  </a:lnTo>
                  <a:lnTo>
                    <a:pt x="400" y="460"/>
                  </a:lnTo>
                  <a:lnTo>
                    <a:pt x="400" y="460"/>
                  </a:lnTo>
                  <a:lnTo>
                    <a:pt x="400" y="460"/>
                  </a:lnTo>
                  <a:lnTo>
                    <a:pt x="411" y="441"/>
                  </a:lnTo>
                  <a:lnTo>
                    <a:pt x="419" y="421"/>
                  </a:lnTo>
                  <a:lnTo>
                    <a:pt x="426" y="402"/>
                  </a:lnTo>
                  <a:lnTo>
                    <a:pt x="431" y="381"/>
                  </a:lnTo>
                  <a:lnTo>
                    <a:pt x="431" y="381"/>
                  </a:lnTo>
                  <a:lnTo>
                    <a:pt x="431" y="381"/>
                  </a:lnTo>
                  <a:lnTo>
                    <a:pt x="431" y="381"/>
                  </a:lnTo>
                  <a:lnTo>
                    <a:pt x="535" y="381"/>
                  </a:lnTo>
                  <a:lnTo>
                    <a:pt x="535" y="381"/>
                  </a:lnTo>
                  <a:close/>
                  <a:moveTo>
                    <a:pt x="176" y="475"/>
                  </a:moveTo>
                  <a:lnTo>
                    <a:pt x="176" y="475"/>
                  </a:lnTo>
                  <a:lnTo>
                    <a:pt x="176" y="475"/>
                  </a:lnTo>
                  <a:lnTo>
                    <a:pt x="176" y="475"/>
                  </a:lnTo>
                  <a:lnTo>
                    <a:pt x="191" y="495"/>
                  </a:lnTo>
                  <a:lnTo>
                    <a:pt x="208" y="513"/>
                  </a:lnTo>
                  <a:lnTo>
                    <a:pt x="227" y="531"/>
                  </a:lnTo>
                  <a:lnTo>
                    <a:pt x="247" y="548"/>
                  </a:lnTo>
                  <a:lnTo>
                    <a:pt x="247" y="548"/>
                  </a:lnTo>
                  <a:lnTo>
                    <a:pt x="253" y="551"/>
                  </a:lnTo>
                  <a:lnTo>
                    <a:pt x="253" y="551"/>
                  </a:lnTo>
                  <a:lnTo>
                    <a:pt x="247" y="550"/>
                  </a:lnTo>
                  <a:lnTo>
                    <a:pt x="247" y="550"/>
                  </a:lnTo>
                  <a:lnTo>
                    <a:pt x="247" y="550"/>
                  </a:lnTo>
                  <a:lnTo>
                    <a:pt x="226" y="546"/>
                  </a:lnTo>
                  <a:lnTo>
                    <a:pt x="205" y="541"/>
                  </a:lnTo>
                  <a:lnTo>
                    <a:pt x="185" y="534"/>
                  </a:lnTo>
                  <a:lnTo>
                    <a:pt x="165" y="525"/>
                  </a:lnTo>
                  <a:lnTo>
                    <a:pt x="146" y="515"/>
                  </a:lnTo>
                  <a:lnTo>
                    <a:pt x="129" y="504"/>
                  </a:lnTo>
                  <a:lnTo>
                    <a:pt x="111" y="491"/>
                  </a:lnTo>
                  <a:lnTo>
                    <a:pt x="95" y="476"/>
                  </a:lnTo>
                  <a:lnTo>
                    <a:pt x="95" y="476"/>
                  </a:lnTo>
                  <a:lnTo>
                    <a:pt x="94" y="475"/>
                  </a:lnTo>
                  <a:lnTo>
                    <a:pt x="94" y="475"/>
                  </a:lnTo>
                  <a:lnTo>
                    <a:pt x="176" y="475"/>
                  </a:lnTo>
                  <a:lnTo>
                    <a:pt x="176" y="475"/>
                  </a:lnTo>
                  <a:close/>
                  <a:moveTo>
                    <a:pt x="278" y="475"/>
                  </a:moveTo>
                  <a:lnTo>
                    <a:pt x="278" y="475"/>
                  </a:lnTo>
                  <a:lnTo>
                    <a:pt x="278" y="552"/>
                  </a:lnTo>
                  <a:lnTo>
                    <a:pt x="278" y="552"/>
                  </a:lnTo>
                  <a:lnTo>
                    <a:pt x="262" y="542"/>
                  </a:lnTo>
                  <a:lnTo>
                    <a:pt x="262" y="542"/>
                  </a:lnTo>
                  <a:lnTo>
                    <a:pt x="247" y="531"/>
                  </a:lnTo>
                  <a:lnTo>
                    <a:pt x="230" y="516"/>
                  </a:lnTo>
                  <a:lnTo>
                    <a:pt x="212" y="498"/>
                  </a:lnTo>
                  <a:lnTo>
                    <a:pt x="203" y="487"/>
                  </a:lnTo>
                  <a:lnTo>
                    <a:pt x="194" y="476"/>
                  </a:lnTo>
                  <a:lnTo>
                    <a:pt x="194" y="476"/>
                  </a:lnTo>
                  <a:lnTo>
                    <a:pt x="192" y="475"/>
                  </a:lnTo>
                  <a:lnTo>
                    <a:pt x="192" y="475"/>
                  </a:lnTo>
                  <a:lnTo>
                    <a:pt x="278" y="475"/>
                  </a:lnTo>
                  <a:lnTo>
                    <a:pt x="278" y="475"/>
                  </a:lnTo>
                  <a:close/>
                  <a:moveTo>
                    <a:pt x="374" y="475"/>
                  </a:moveTo>
                  <a:lnTo>
                    <a:pt x="374" y="475"/>
                  </a:lnTo>
                  <a:lnTo>
                    <a:pt x="373" y="476"/>
                  </a:lnTo>
                  <a:lnTo>
                    <a:pt x="373" y="476"/>
                  </a:lnTo>
                  <a:lnTo>
                    <a:pt x="364" y="487"/>
                  </a:lnTo>
                  <a:lnTo>
                    <a:pt x="355" y="498"/>
                  </a:lnTo>
                  <a:lnTo>
                    <a:pt x="337" y="516"/>
                  </a:lnTo>
                  <a:lnTo>
                    <a:pt x="320" y="531"/>
                  </a:lnTo>
                  <a:lnTo>
                    <a:pt x="305" y="542"/>
                  </a:lnTo>
                  <a:lnTo>
                    <a:pt x="305" y="542"/>
                  </a:lnTo>
                  <a:lnTo>
                    <a:pt x="290" y="552"/>
                  </a:lnTo>
                  <a:lnTo>
                    <a:pt x="290" y="552"/>
                  </a:lnTo>
                  <a:lnTo>
                    <a:pt x="290" y="475"/>
                  </a:lnTo>
                  <a:lnTo>
                    <a:pt x="290" y="475"/>
                  </a:lnTo>
                  <a:lnTo>
                    <a:pt x="374" y="475"/>
                  </a:lnTo>
                  <a:lnTo>
                    <a:pt x="374" y="475"/>
                  </a:lnTo>
                  <a:close/>
                  <a:moveTo>
                    <a:pt x="473" y="475"/>
                  </a:moveTo>
                  <a:lnTo>
                    <a:pt x="473" y="475"/>
                  </a:lnTo>
                  <a:lnTo>
                    <a:pt x="471" y="476"/>
                  </a:lnTo>
                  <a:lnTo>
                    <a:pt x="471" y="476"/>
                  </a:lnTo>
                  <a:lnTo>
                    <a:pt x="455" y="491"/>
                  </a:lnTo>
                  <a:lnTo>
                    <a:pt x="438" y="504"/>
                  </a:lnTo>
                  <a:lnTo>
                    <a:pt x="420" y="515"/>
                  </a:lnTo>
                  <a:lnTo>
                    <a:pt x="401" y="525"/>
                  </a:lnTo>
                  <a:lnTo>
                    <a:pt x="382" y="534"/>
                  </a:lnTo>
                  <a:lnTo>
                    <a:pt x="361" y="541"/>
                  </a:lnTo>
                  <a:lnTo>
                    <a:pt x="340" y="547"/>
                  </a:lnTo>
                  <a:lnTo>
                    <a:pt x="319" y="551"/>
                  </a:lnTo>
                  <a:lnTo>
                    <a:pt x="319" y="551"/>
                  </a:lnTo>
                  <a:lnTo>
                    <a:pt x="313" y="551"/>
                  </a:lnTo>
                  <a:lnTo>
                    <a:pt x="313" y="551"/>
                  </a:lnTo>
                  <a:lnTo>
                    <a:pt x="319" y="547"/>
                  </a:lnTo>
                  <a:lnTo>
                    <a:pt x="319" y="547"/>
                  </a:lnTo>
                  <a:lnTo>
                    <a:pt x="334" y="537"/>
                  </a:lnTo>
                  <a:lnTo>
                    <a:pt x="351" y="521"/>
                  </a:lnTo>
                  <a:lnTo>
                    <a:pt x="361" y="511"/>
                  </a:lnTo>
                  <a:lnTo>
                    <a:pt x="371" y="500"/>
                  </a:lnTo>
                  <a:lnTo>
                    <a:pt x="381" y="488"/>
                  </a:lnTo>
                  <a:lnTo>
                    <a:pt x="391" y="475"/>
                  </a:lnTo>
                  <a:lnTo>
                    <a:pt x="391" y="475"/>
                  </a:lnTo>
                  <a:lnTo>
                    <a:pt x="391" y="475"/>
                  </a:lnTo>
                  <a:lnTo>
                    <a:pt x="391" y="475"/>
                  </a:lnTo>
                  <a:lnTo>
                    <a:pt x="473" y="475"/>
                  </a:lnTo>
                  <a:lnTo>
                    <a:pt x="473" y="47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7" name="Freeform 27"/>
            <p:cNvSpPr>
              <a:spLocks/>
            </p:cNvSpPr>
            <p:nvPr userDrawn="1"/>
          </p:nvSpPr>
          <p:spPr bwMode="auto">
            <a:xfrm>
              <a:off x="1658938" y="1789113"/>
              <a:ext cx="107950" cy="187325"/>
            </a:xfrm>
            <a:custGeom>
              <a:avLst/>
              <a:gdLst>
                <a:gd name="T0" fmla="*/ 68 w 68"/>
                <a:gd name="T1" fmla="*/ 1 h 118"/>
                <a:gd name="T2" fmla="*/ 68 w 68"/>
                <a:gd name="T3" fmla="*/ 1 h 118"/>
                <a:gd name="T4" fmla="*/ 66 w 68"/>
                <a:gd name="T5" fmla="*/ 2 h 118"/>
                <a:gd name="T6" fmla="*/ 65 w 68"/>
                <a:gd name="T7" fmla="*/ 4 h 118"/>
                <a:gd name="T8" fmla="*/ 62 w 68"/>
                <a:gd name="T9" fmla="*/ 8 h 118"/>
                <a:gd name="T10" fmla="*/ 57 w 68"/>
                <a:gd name="T11" fmla="*/ 24 h 118"/>
                <a:gd name="T12" fmla="*/ 36 w 68"/>
                <a:gd name="T13" fmla="*/ 95 h 118"/>
                <a:gd name="T14" fmla="*/ 36 w 68"/>
                <a:gd name="T15" fmla="*/ 95 h 118"/>
                <a:gd name="T16" fmla="*/ 34 w 68"/>
                <a:gd name="T17" fmla="*/ 104 h 118"/>
                <a:gd name="T18" fmla="*/ 33 w 68"/>
                <a:gd name="T19" fmla="*/ 110 h 118"/>
                <a:gd name="T20" fmla="*/ 34 w 68"/>
                <a:gd name="T21" fmla="*/ 114 h 118"/>
                <a:gd name="T22" fmla="*/ 35 w 68"/>
                <a:gd name="T23" fmla="*/ 117 h 118"/>
                <a:gd name="T24" fmla="*/ 35 w 68"/>
                <a:gd name="T25" fmla="*/ 118 h 118"/>
                <a:gd name="T26" fmla="*/ 0 w 68"/>
                <a:gd name="T27" fmla="*/ 118 h 118"/>
                <a:gd name="T28" fmla="*/ 0 w 68"/>
                <a:gd name="T29" fmla="*/ 117 h 118"/>
                <a:gd name="T30" fmla="*/ 0 w 68"/>
                <a:gd name="T31" fmla="*/ 117 h 118"/>
                <a:gd name="T32" fmla="*/ 4 w 68"/>
                <a:gd name="T33" fmla="*/ 114 h 118"/>
                <a:gd name="T34" fmla="*/ 6 w 68"/>
                <a:gd name="T35" fmla="*/ 111 h 118"/>
                <a:gd name="T36" fmla="*/ 9 w 68"/>
                <a:gd name="T37" fmla="*/ 105 h 118"/>
                <a:gd name="T38" fmla="*/ 11 w 68"/>
                <a:gd name="T39" fmla="*/ 96 h 118"/>
                <a:gd name="T40" fmla="*/ 32 w 68"/>
                <a:gd name="T41" fmla="*/ 25 h 118"/>
                <a:gd name="T42" fmla="*/ 32 w 68"/>
                <a:gd name="T43" fmla="*/ 25 h 118"/>
                <a:gd name="T44" fmla="*/ 34 w 68"/>
                <a:gd name="T45" fmla="*/ 15 h 118"/>
                <a:gd name="T46" fmla="*/ 35 w 68"/>
                <a:gd name="T47" fmla="*/ 9 h 118"/>
                <a:gd name="T48" fmla="*/ 35 w 68"/>
                <a:gd name="T49" fmla="*/ 5 h 118"/>
                <a:gd name="T50" fmla="*/ 34 w 68"/>
                <a:gd name="T51" fmla="*/ 1 h 118"/>
                <a:gd name="T52" fmla="*/ 34 w 68"/>
                <a:gd name="T53" fmla="*/ 0 h 118"/>
                <a:gd name="T54" fmla="*/ 68 w 68"/>
                <a:gd name="T55" fmla="*/ 0 h 118"/>
                <a:gd name="T56" fmla="*/ 68 w 68"/>
                <a:gd name="T57" fmla="*/ 1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8" h="118">
                  <a:moveTo>
                    <a:pt x="68" y="1"/>
                  </a:moveTo>
                  <a:lnTo>
                    <a:pt x="68" y="1"/>
                  </a:lnTo>
                  <a:lnTo>
                    <a:pt x="66" y="2"/>
                  </a:lnTo>
                  <a:lnTo>
                    <a:pt x="65" y="4"/>
                  </a:lnTo>
                  <a:lnTo>
                    <a:pt x="62" y="8"/>
                  </a:lnTo>
                  <a:lnTo>
                    <a:pt x="57" y="24"/>
                  </a:lnTo>
                  <a:lnTo>
                    <a:pt x="36" y="95"/>
                  </a:lnTo>
                  <a:lnTo>
                    <a:pt x="36" y="95"/>
                  </a:lnTo>
                  <a:lnTo>
                    <a:pt x="34" y="104"/>
                  </a:lnTo>
                  <a:lnTo>
                    <a:pt x="33" y="110"/>
                  </a:lnTo>
                  <a:lnTo>
                    <a:pt x="34" y="114"/>
                  </a:lnTo>
                  <a:lnTo>
                    <a:pt x="35" y="117"/>
                  </a:lnTo>
                  <a:lnTo>
                    <a:pt x="35" y="118"/>
                  </a:lnTo>
                  <a:lnTo>
                    <a:pt x="0" y="118"/>
                  </a:lnTo>
                  <a:lnTo>
                    <a:pt x="0" y="117"/>
                  </a:lnTo>
                  <a:lnTo>
                    <a:pt x="0" y="117"/>
                  </a:lnTo>
                  <a:lnTo>
                    <a:pt x="4" y="114"/>
                  </a:lnTo>
                  <a:lnTo>
                    <a:pt x="6" y="111"/>
                  </a:lnTo>
                  <a:lnTo>
                    <a:pt x="9" y="105"/>
                  </a:lnTo>
                  <a:lnTo>
                    <a:pt x="11" y="96"/>
                  </a:lnTo>
                  <a:lnTo>
                    <a:pt x="32" y="25"/>
                  </a:lnTo>
                  <a:lnTo>
                    <a:pt x="32" y="25"/>
                  </a:lnTo>
                  <a:lnTo>
                    <a:pt x="34" y="15"/>
                  </a:lnTo>
                  <a:lnTo>
                    <a:pt x="35" y="9"/>
                  </a:lnTo>
                  <a:lnTo>
                    <a:pt x="35" y="5"/>
                  </a:lnTo>
                  <a:lnTo>
                    <a:pt x="34" y="1"/>
                  </a:lnTo>
                  <a:lnTo>
                    <a:pt x="34" y="0"/>
                  </a:lnTo>
                  <a:lnTo>
                    <a:pt x="68" y="0"/>
                  </a:lnTo>
                  <a:lnTo>
                    <a:pt x="68"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8" name="Freeform 28"/>
            <p:cNvSpPr>
              <a:spLocks/>
            </p:cNvSpPr>
            <p:nvPr userDrawn="1"/>
          </p:nvSpPr>
          <p:spPr bwMode="auto">
            <a:xfrm>
              <a:off x="1289051" y="1785938"/>
              <a:ext cx="138113" cy="193675"/>
            </a:xfrm>
            <a:custGeom>
              <a:avLst/>
              <a:gdLst>
                <a:gd name="T0" fmla="*/ 8 w 87"/>
                <a:gd name="T1" fmla="*/ 90 h 122"/>
                <a:gd name="T2" fmla="*/ 10 w 87"/>
                <a:gd name="T3" fmla="*/ 101 h 122"/>
                <a:gd name="T4" fmla="*/ 16 w 87"/>
                <a:gd name="T5" fmla="*/ 109 h 122"/>
                <a:gd name="T6" fmla="*/ 25 w 87"/>
                <a:gd name="T7" fmla="*/ 113 h 122"/>
                <a:gd name="T8" fmla="*/ 38 w 87"/>
                <a:gd name="T9" fmla="*/ 114 h 122"/>
                <a:gd name="T10" fmla="*/ 42 w 87"/>
                <a:gd name="T11" fmla="*/ 113 h 122"/>
                <a:gd name="T12" fmla="*/ 50 w 87"/>
                <a:gd name="T13" fmla="*/ 110 h 122"/>
                <a:gd name="T14" fmla="*/ 55 w 87"/>
                <a:gd name="T15" fmla="*/ 104 h 122"/>
                <a:gd name="T16" fmla="*/ 58 w 87"/>
                <a:gd name="T17" fmla="*/ 97 h 122"/>
                <a:gd name="T18" fmla="*/ 58 w 87"/>
                <a:gd name="T19" fmla="*/ 94 h 122"/>
                <a:gd name="T20" fmla="*/ 54 w 87"/>
                <a:gd name="T21" fmla="*/ 82 h 122"/>
                <a:gd name="T22" fmla="*/ 43 w 87"/>
                <a:gd name="T23" fmla="*/ 72 h 122"/>
                <a:gd name="T24" fmla="*/ 38 w 87"/>
                <a:gd name="T25" fmla="*/ 68 h 122"/>
                <a:gd name="T26" fmla="*/ 22 w 87"/>
                <a:gd name="T27" fmla="*/ 54 h 122"/>
                <a:gd name="T28" fmla="*/ 17 w 87"/>
                <a:gd name="T29" fmla="*/ 46 h 122"/>
                <a:gd name="T30" fmla="*/ 16 w 87"/>
                <a:gd name="T31" fmla="*/ 36 h 122"/>
                <a:gd name="T32" fmla="*/ 17 w 87"/>
                <a:gd name="T33" fmla="*/ 29 h 122"/>
                <a:gd name="T34" fmla="*/ 22 w 87"/>
                <a:gd name="T35" fmla="*/ 15 h 122"/>
                <a:gd name="T36" fmla="*/ 33 w 87"/>
                <a:gd name="T37" fmla="*/ 6 h 122"/>
                <a:gd name="T38" fmla="*/ 48 w 87"/>
                <a:gd name="T39" fmla="*/ 1 h 122"/>
                <a:gd name="T40" fmla="*/ 56 w 87"/>
                <a:gd name="T41" fmla="*/ 0 h 122"/>
                <a:gd name="T42" fmla="*/ 77 w 87"/>
                <a:gd name="T43" fmla="*/ 2 h 122"/>
                <a:gd name="T44" fmla="*/ 87 w 87"/>
                <a:gd name="T45" fmla="*/ 5 h 122"/>
                <a:gd name="T46" fmla="*/ 80 w 87"/>
                <a:gd name="T47" fmla="*/ 27 h 122"/>
                <a:gd name="T48" fmla="*/ 77 w 87"/>
                <a:gd name="T49" fmla="*/ 17 h 122"/>
                <a:gd name="T50" fmla="*/ 73 w 87"/>
                <a:gd name="T51" fmla="*/ 11 h 122"/>
                <a:gd name="T52" fmla="*/ 65 w 87"/>
                <a:gd name="T53" fmla="*/ 8 h 122"/>
                <a:gd name="T54" fmla="*/ 55 w 87"/>
                <a:gd name="T55" fmla="*/ 8 h 122"/>
                <a:gd name="T56" fmla="*/ 50 w 87"/>
                <a:gd name="T57" fmla="*/ 8 h 122"/>
                <a:gd name="T58" fmla="*/ 44 w 87"/>
                <a:gd name="T59" fmla="*/ 12 h 122"/>
                <a:gd name="T60" fmla="*/ 39 w 87"/>
                <a:gd name="T61" fmla="*/ 17 h 122"/>
                <a:gd name="T62" fmla="*/ 37 w 87"/>
                <a:gd name="T63" fmla="*/ 28 h 122"/>
                <a:gd name="T64" fmla="*/ 38 w 87"/>
                <a:gd name="T65" fmla="*/ 34 h 122"/>
                <a:gd name="T66" fmla="*/ 45 w 87"/>
                <a:gd name="T67" fmla="*/ 44 h 122"/>
                <a:gd name="T68" fmla="*/ 57 w 87"/>
                <a:gd name="T69" fmla="*/ 52 h 122"/>
                <a:gd name="T70" fmla="*/ 66 w 87"/>
                <a:gd name="T71" fmla="*/ 58 h 122"/>
                <a:gd name="T72" fmla="*/ 77 w 87"/>
                <a:gd name="T73" fmla="*/ 69 h 122"/>
                <a:gd name="T74" fmla="*/ 80 w 87"/>
                <a:gd name="T75" fmla="*/ 79 h 122"/>
                <a:gd name="T76" fmla="*/ 81 w 87"/>
                <a:gd name="T77" fmla="*/ 84 h 122"/>
                <a:gd name="T78" fmla="*/ 77 w 87"/>
                <a:gd name="T79" fmla="*/ 100 h 122"/>
                <a:gd name="T80" fmla="*/ 68 w 87"/>
                <a:gd name="T81" fmla="*/ 112 h 122"/>
                <a:gd name="T82" fmla="*/ 54 w 87"/>
                <a:gd name="T83" fmla="*/ 120 h 122"/>
                <a:gd name="T84" fmla="*/ 35 w 87"/>
                <a:gd name="T85" fmla="*/ 122 h 122"/>
                <a:gd name="T86" fmla="*/ 24 w 87"/>
                <a:gd name="T87" fmla="*/ 121 h 122"/>
                <a:gd name="T88" fmla="*/ 6 w 87"/>
                <a:gd name="T89" fmla="*/ 116 h 122"/>
                <a:gd name="T90" fmla="*/ 0 w 87"/>
                <a:gd name="T91" fmla="*/ 112 h 122"/>
                <a:gd name="T92" fmla="*/ 8 w 87"/>
                <a:gd name="T93" fmla="*/ 9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7" h="122">
                  <a:moveTo>
                    <a:pt x="8" y="90"/>
                  </a:moveTo>
                  <a:lnTo>
                    <a:pt x="8" y="90"/>
                  </a:lnTo>
                  <a:lnTo>
                    <a:pt x="9" y="96"/>
                  </a:lnTo>
                  <a:lnTo>
                    <a:pt x="10" y="101"/>
                  </a:lnTo>
                  <a:lnTo>
                    <a:pt x="13" y="106"/>
                  </a:lnTo>
                  <a:lnTo>
                    <a:pt x="16" y="109"/>
                  </a:lnTo>
                  <a:lnTo>
                    <a:pt x="20" y="112"/>
                  </a:lnTo>
                  <a:lnTo>
                    <a:pt x="25" y="113"/>
                  </a:lnTo>
                  <a:lnTo>
                    <a:pt x="31" y="114"/>
                  </a:lnTo>
                  <a:lnTo>
                    <a:pt x="38" y="114"/>
                  </a:lnTo>
                  <a:lnTo>
                    <a:pt x="38" y="114"/>
                  </a:lnTo>
                  <a:lnTo>
                    <a:pt x="42" y="113"/>
                  </a:lnTo>
                  <a:lnTo>
                    <a:pt x="46" y="112"/>
                  </a:lnTo>
                  <a:lnTo>
                    <a:pt x="50" y="110"/>
                  </a:lnTo>
                  <a:lnTo>
                    <a:pt x="53" y="107"/>
                  </a:lnTo>
                  <a:lnTo>
                    <a:pt x="55" y="104"/>
                  </a:lnTo>
                  <a:lnTo>
                    <a:pt x="57" y="101"/>
                  </a:lnTo>
                  <a:lnTo>
                    <a:pt x="58" y="97"/>
                  </a:lnTo>
                  <a:lnTo>
                    <a:pt x="58" y="94"/>
                  </a:lnTo>
                  <a:lnTo>
                    <a:pt x="58" y="94"/>
                  </a:lnTo>
                  <a:lnTo>
                    <a:pt x="57" y="88"/>
                  </a:lnTo>
                  <a:lnTo>
                    <a:pt x="54" y="82"/>
                  </a:lnTo>
                  <a:lnTo>
                    <a:pt x="50" y="77"/>
                  </a:lnTo>
                  <a:lnTo>
                    <a:pt x="43" y="72"/>
                  </a:lnTo>
                  <a:lnTo>
                    <a:pt x="38" y="68"/>
                  </a:lnTo>
                  <a:lnTo>
                    <a:pt x="38" y="68"/>
                  </a:lnTo>
                  <a:lnTo>
                    <a:pt x="29" y="62"/>
                  </a:lnTo>
                  <a:lnTo>
                    <a:pt x="22" y="54"/>
                  </a:lnTo>
                  <a:lnTo>
                    <a:pt x="20" y="51"/>
                  </a:lnTo>
                  <a:lnTo>
                    <a:pt x="17" y="46"/>
                  </a:lnTo>
                  <a:lnTo>
                    <a:pt x="16" y="41"/>
                  </a:lnTo>
                  <a:lnTo>
                    <a:pt x="16" y="36"/>
                  </a:lnTo>
                  <a:lnTo>
                    <a:pt x="16" y="36"/>
                  </a:lnTo>
                  <a:lnTo>
                    <a:pt x="17" y="29"/>
                  </a:lnTo>
                  <a:lnTo>
                    <a:pt x="19" y="22"/>
                  </a:lnTo>
                  <a:lnTo>
                    <a:pt x="22" y="15"/>
                  </a:lnTo>
                  <a:lnTo>
                    <a:pt x="27" y="10"/>
                  </a:lnTo>
                  <a:lnTo>
                    <a:pt x="33" y="6"/>
                  </a:lnTo>
                  <a:lnTo>
                    <a:pt x="40" y="3"/>
                  </a:lnTo>
                  <a:lnTo>
                    <a:pt x="48" y="1"/>
                  </a:lnTo>
                  <a:lnTo>
                    <a:pt x="56" y="0"/>
                  </a:lnTo>
                  <a:lnTo>
                    <a:pt x="56" y="0"/>
                  </a:lnTo>
                  <a:lnTo>
                    <a:pt x="67" y="0"/>
                  </a:lnTo>
                  <a:lnTo>
                    <a:pt x="77" y="2"/>
                  </a:lnTo>
                  <a:lnTo>
                    <a:pt x="77" y="2"/>
                  </a:lnTo>
                  <a:lnTo>
                    <a:pt x="87" y="5"/>
                  </a:lnTo>
                  <a:lnTo>
                    <a:pt x="82" y="27"/>
                  </a:lnTo>
                  <a:lnTo>
                    <a:pt x="80" y="27"/>
                  </a:lnTo>
                  <a:lnTo>
                    <a:pt x="80" y="27"/>
                  </a:lnTo>
                  <a:lnTo>
                    <a:pt x="77" y="17"/>
                  </a:lnTo>
                  <a:lnTo>
                    <a:pt x="75" y="14"/>
                  </a:lnTo>
                  <a:lnTo>
                    <a:pt x="73" y="11"/>
                  </a:lnTo>
                  <a:lnTo>
                    <a:pt x="70" y="9"/>
                  </a:lnTo>
                  <a:lnTo>
                    <a:pt x="65" y="8"/>
                  </a:lnTo>
                  <a:lnTo>
                    <a:pt x="61" y="7"/>
                  </a:lnTo>
                  <a:lnTo>
                    <a:pt x="55" y="8"/>
                  </a:lnTo>
                  <a:lnTo>
                    <a:pt x="55" y="8"/>
                  </a:lnTo>
                  <a:lnTo>
                    <a:pt x="50" y="8"/>
                  </a:lnTo>
                  <a:lnTo>
                    <a:pt x="47" y="10"/>
                  </a:lnTo>
                  <a:lnTo>
                    <a:pt x="44" y="12"/>
                  </a:lnTo>
                  <a:lnTo>
                    <a:pt x="41" y="14"/>
                  </a:lnTo>
                  <a:lnTo>
                    <a:pt x="39" y="17"/>
                  </a:lnTo>
                  <a:lnTo>
                    <a:pt x="38" y="21"/>
                  </a:lnTo>
                  <a:lnTo>
                    <a:pt x="37" y="28"/>
                  </a:lnTo>
                  <a:lnTo>
                    <a:pt x="37" y="28"/>
                  </a:lnTo>
                  <a:lnTo>
                    <a:pt x="38" y="34"/>
                  </a:lnTo>
                  <a:lnTo>
                    <a:pt x="40" y="39"/>
                  </a:lnTo>
                  <a:lnTo>
                    <a:pt x="45" y="44"/>
                  </a:lnTo>
                  <a:lnTo>
                    <a:pt x="52" y="48"/>
                  </a:lnTo>
                  <a:lnTo>
                    <a:pt x="57" y="52"/>
                  </a:lnTo>
                  <a:lnTo>
                    <a:pt x="57" y="52"/>
                  </a:lnTo>
                  <a:lnTo>
                    <a:pt x="66" y="58"/>
                  </a:lnTo>
                  <a:lnTo>
                    <a:pt x="74" y="65"/>
                  </a:lnTo>
                  <a:lnTo>
                    <a:pt x="77" y="69"/>
                  </a:lnTo>
                  <a:lnTo>
                    <a:pt x="79" y="74"/>
                  </a:lnTo>
                  <a:lnTo>
                    <a:pt x="80" y="79"/>
                  </a:lnTo>
                  <a:lnTo>
                    <a:pt x="81" y="84"/>
                  </a:lnTo>
                  <a:lnTo>
                    <a:pt x="81" y="84"/>
                  </a:lnTo>
                  <a:lnTo>
                    <a:pt x="80" y="93"/>
                  </a:lnTo>
                  <a:lnTo>
                    <a:pt x="77" y="100"/>
                  </a:lnTo>
                  <a:lnTo>
                    <a:pt x="73" y="107"/>
                  </a:lnTo>
                  <a:lnTo>
                    <a:pt x="68" y="112"/>
                  </a:lnTo>
                  <a:lnTo>
                    <a:pt x="62" y="116"/>
                  </a:lnTo>
                  <a:lnTo>
                    <a:pt x="54" y="120"/>
                  </a:lnTo>
                  <a:lnTo>
                    <a:pt x="45" y="122"/>
                  </a:lnTo>
                  <a:lnTo>
                    <a:pt x="35" y="122"/>
                  </a:lnTo>
                  <a:lnTo>
                    <a:pt x="35" y="122"/>
                  </a:lnTo>
                  <a:lnTo>
                    <a:pt x="24" y="121"/>
                  </a:lnTo>
                  <a:lnTo>
                    <a:pt x="14" y="119"/>
                  </a:lnTo>
                  <a:lnTo>
                    <a:pt x="6" y="116"/>
                  </a:lnTo>
                  <a:lnTo>
                    <a:pt x="0" y="112"/>
                  </a:lnTo>
                  <a:lnTo>
                    <a:pt x="0" y="112"/>
                  </a:lnTo>
                  <a:lnTo>
                    <a:pt x="6" y="90"/>
                  </a:lnTo>
                  <a:lnTo>
                    <a:pt x="8" y="9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9" name="Freeform 29"/>
            <p:cNvSpPr>
              <a:spLocks/>
            </p:cNvSpPr>
            <p:nvPr userDrawn="1"/>
          </p:nvSpPr>
          <p:spPr bwMode="auto">
            <a:xfrm>
              <a:off x="1760538" y="1789113"/>
              <a:ext cx="166688" cy="187325"/>
            </a:xfrm>
            <a:custGeom>
              <a:avLst/>
              <a:gdLst>
                <a:gd name="T0" fmla="*/ 105 w 105"/>
                <a:gd name="T1" fmla="*/ 0 h 118"/>
                <a:gd name="T2" fmla="*/ 105 w 105"/>
                <a:gd name="T3" fmla="*/ 0 h 118"/>
                <a:gd name="T4" fmla="*/ 98 w 105"/>
                <a:gd name="T5" fmla="*/ 22 h 118"/>
                <a:gd name="T6" fmla="*/ 97 w 105"/>
                <a:gd name="T7" fmla="*/ 22 h 118"/>
                <a:gd name="T8" fmla="*/ 97 w 105"/>
                <a:gd name="T9" fmla="*/ 22 h 118"/>
                <a:gd name="T10" fmla="*/ 95 w 105"/>
                <a:gd name="T11" fmla="*/ 16 h 118"/>
                <a:gd name="T12" fmla="*/ 92 w 105"/>
                <a:gd name="T13" fmla="*/ 13 h 118"/>
                <a:gd name="T14" fmla="*/ 88 w 105"/>
                <a:gd name="T15" fmla="*/ 10 h 118"/>
                <a:gd name="T16" fmla="*/ 84 w 105"/>
                <a:gd name="T17" fmla="*/ 9 h 118"/>
                <a:gd name="T18" fmla="*/ 76 w 105"/>
                <a:gd name="T19" fmla="*/ 8 h 118"/>
                <a:gd name="T20" fmla="*/ 69 w 105"/>
                <a:gd name="T21" fmla="*/ 8 h 118"/>
                <a:gd name="T22" fmla="*/ 68 w 105"/>
                <a:gd name="T23" fmla="*/ 8 h 118"/>
                <a:gd name="T24" fmla="*/ 68 w 105"/>
                <a:gd name="T25" fmla="*/ 8 h 118"/>
                <a:gd name="T26" fmla="*/ 64 w 105"/>
                <a:gd name="T27" fmla="*/ 9 h 118"/>
                <a:gd name="T28" fmla="*/ 61 w 105"/>
                <a:gd name="T29" fmla="*/ 10 h 118"/>
                <a:gd name="T30" fmla="*/ 59 w 105"/>
                <a:gd name="T31" fmla="*/ 12 h 118"/>
                <a:gd name="T32" fmla="*/ 58 w 105"/>
                <a:gd name="T33" fmla="*/ 16 h 118"/>
                <a:gd name="T34" fmla="*/ 48 w 105"/>
                <a:gd name="T35" fmla="*/ 55 h 118"/>
                <a:gd name="T36" fmla="*/ 51 w 105"/>
                <a:gd name="T37" fmla="*/ 55 h 118"/>
                <a:gd name="T38" fmla="*/ 51 w 105"/>
                <a:gd name="T39" fmla="*/ 55 h 118"/>
                <a:gd name="T40" fmla="*/ 62 w 105"/>
                <a:gd name="T41" fmla="*/ 55 h 118"/>
                <a:gd name="T42" fmla="*/ 71 w 105"/>
                <a:gd name="T43" fmla="*/ 55 h 118"/>
                <a:gd name="T44" fmla="*/ 78 w 105"/>
                <a:gd name="T45" fmla="*/ 53 h 118"/>
                <a:gd name="T46" fmla="*/ 81 w 105"/>
                <a:gd name="T47" fmla="*/ 52 h 118"/>
                <a:gd name="T48" fmla="*/ 83 w 105"/>
                <a:gd name="T49" fmla="*/ 50 h 118"/>
                <a:gd name="T50" fmla="*/ 84 w 105"/>
                <a:gd name="T51" fmla="*/ 50 h 118"/>
                <a:gd name="T52" fmla="*/ 78 w 105"/>
                <a:gd name="T53" fmla="*/ 71 h 118"/>
                <a:gd name="T54" fmla="*/ 77 w 105"/>
                <a:gd name="T55" fmla="*/ 71 h 118"/>
                <a:gd name="T56" fmla="*/ 77 w 105"/>
                <a:gd name="T57" fmla="*/ 71 h 118"/>
                <a:gd name="T58" fmla="*/ 75 w 105"/>
                <a:gd name="T59" fmla="*/ 68 h 118"/>
                <a:gd name="T60" fmla="*/ 73 w 105"/>
                <a:gd name="T61" fmla="*/ 66 h 118"/>
                <a:gd name="T62" fmla="*/ 70 w 105"/>
                <a:gd name="T63" fmla="*/ 65 h 118"/>
                <a:gd name="T64" fmla="*/ 67 w 105"/>
                <a:gd name="T65" fmla="*/ 64 h 118"/>
                <a:gd name="T66" fmla="*/ 58 w 105"/>
                <a:gd name="T67" fmla="*/ 63 h 118"/>
                <a:gd name="T68" fmla="*/ 48 w 105"/>
                <a:gd name="T69" fmla="*/ 63 h 118"/>
                <a:gd name="T70" fmla="*/ 45 w 105"/>
                <a:gd name="T71" fmla="*/ 63 h 118"/>
                <a:gd name="T72" fmla="*/ 36 w 105"/>
                <a:gd name="T73" fmla="*/ 95 h 118"/>
                <a:gd name="T74" fmla="*/ 36 w 105"/>
                <a:gd name="T75" fmla="*/ 95 h 118"/>
                <a:gd name="T76" fmla="*/ 34 w 105"/>
                <a:gd name="T77" fmla="*/ 103 h 118"/>
                <a:gd name="T78" fmla="*/ 32 w 105"/>
                <a:gd name="T79" fmla="*/ 109 h 118"/>
                <a:gd name="T80" fmla="*/ 33 w 105"/>
                <a:gd name="T81" fmla="*/ 114 h 118"/>
                <a:gd name="T82" fmla="*/ 34 w 105"/>
                <a:gd name="T83" fmla="*/ 117 h 118"/>
                <a:gd name="T84" fmla="*/ 34 w 105"/>
                <a:gd name="T85" fmla="*/ 118 h 118"/>
                <a:gd name="T86" fmla="*/ 0 w 105"/>
                <a:gd name="T87" fmla="*/ 118 h 118"/>
                <a:gd name="T88" fmla="*/ 0 w 105"/>
                <a:gd name="T89" fmla="*/ 117 h 118"/>
                <a:gd name="T90" fmla="*/ 0 w 105"/>
                <a:gd name="T91" fmla="*/ 117 h 118"/>
                <a:gd name="T92" fmla="*/ 3 w 105"/>
                <a:gd name="T93" fmla="*/ 114 h 118"/>
                <a:gd name="T94" fmla="*/ 6 w 105"/>
                <a:gd name="T95" fmla="*/ 110 h 118"/>
                <a:gd name="T96" fmla="*/ 8 w 105"/>
                <a:gd name="T97" fmla="*/ 104 h 118"/>
                <a:gd name="T98" fmla="*/ 11 w 105"/>
                <a:gd name="T99" fmla="*/ 96 h 118"/>
                <a:gd name="T100" fmla="*/ 32 w 105"/>
                <a:gd name="T101" fmla="*/ 24 h 118"/>
                <a:gd name="T102" fmla="*/ 32 w 105"/>
                <a:gd name="T103" fmla="*/ 24 h 118"/>
                <a:gd name="T104" fmla="*/ 34 w 105"/>
                <a:gd name="T105" fmla="*/ 15 h 118"/>
                <a:gd name="T106" fmla="*/ 35 w 105"/>
                <a:gd name="T107" fmla="*/ 9 h 118"/>
                <a:gd name="T108" fmla="*/ 35 w 105"/>
                <a:gd name="T109" fmla="*/ 5 h 118"/>
                <a:gd name="T110" fmla="*/ 33 w 105"/>
                <a:gd name="T111" fmla="*/ 1 h 118"/>
                <a:gd name="T112" fmla="*/ 33 w 105"/>
                <a:gd name="T113" fmla="*/ 0 h 118"/>
                <a:gd name="T114" fmla="*/ 105 w 105"/>
                <a:gd name="T115" fmla="*/ 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5" h="118">
                  <a:moveTo>
                    <a:pt x="105" y="0"/>
                  </a:moveTo>
                  <a:lnTo>
                    <a:pt x="105" y="0"/>
                  </a:lnTo>
                  <a:lnTo>
                    <a:pt x="98" y="22"/>
                  </a:lnTo>
                  <a:lnTo>
                    <a:pt x="97" y="22"/>
                  </a:lnTo>
                  <a:lnTo>
                    <a:pt x="97" y="22"/>
                  </a:lnTo>
                  <a:lnTo>
                    <a:pt x="95" y="16"/>
                  </a:lnTo>
                  <a:lnTo>
                    <a:pt x="92" y="13"/>
                  </a:lnTo>
                  <a:lnTo>
                    <a:pt x="88" y="10"/>
                  </a:lnTo>
                  <a:lnTo>
                    <a:pt x="84" y="9"/>
                  </a:lnTo>
                  <a:lnTo>
                    <a:pt x="76" y="8"/>
                  </a:lnTo>
                  <a:lnTo>
                    <a:pt x="69" y="8"/>
                  </a:lnTo>
                  <a:lnTo>
                    <a:pt x="68" y="8"/>
                  </a:lnTo>
                  <a:lnTo>
                    <a:pt x="68" y="8"/>
                  </a:lnTo>
                  <a:lnTo>
                    <a:pt x="64" y="9"/>
                  </a:lnTo>
                  <a:lnTo>
                    <a:pt x="61" y="10"/>
                  </a:lnTo>
                  <a:lnTo>
                    <a:pt x="59" y="12"/>
                  </a:lnTo>
                  <a:lnTo>
                    <a:pt x="58" y="16"/>
                  </a:lnTo>
                  <a:lnTo>
                    <a:pt x="48" y="55"/>
                  </a:lnTo>
                  <a:lnTo>
                    <a:pt x="51" y="55"/>
                  </a:lnTo>
                  <a:lnTo>
                    <a:pt x="51" y="55"/>
                  </a:lnTo>
                  <a:lnTo>
                    <a:pt x="62" y="55"/>
                  </a:lnTo>
                  <a:lnTo>
                    <a:pt x="71" y="55"/>
                  </a:lnTo>
                  <a:lnTo>
                    <a:pt x="78" y="53"/>
                  </a:lnTo>
                  <a:lnTo>
                    <a:pt x="81" y="52"/>
                  </a:lnTo>
                  <a:lnTo>
                    <a:pt x="83" y="50"/>
                  </a:lnTo>
                  <a:lnTo>
                    <a:pt x="84" y="50"/>
                  </a:lnTo>
                  <a:lnTo>
                    <a:pt x="78" y="71"/>
                  </a:lnTo>
                  <a:lnTo>
                    <a:pt x="77" y="71"/>
                  </a:lnTo>
                  <a:lnTo>
                    <a:pt x="77" y="71"/>
                  </a:lnTo>
                  <a:lnTo>
                    <a:pt x="75" y="68"/>
                  </a:lnTo>
                  <a:lnTo>
                    <a:pt x="73" y="66"/>
                  </a:lnTo>
                  <a:lnTo>
                    <a:pt x="70" y="65"/>
                  </a:lnTo>
                  <a:lnTo>
                    <a:pt x="67" y="64"/>
                  </a:lnTo>
                  <a:lnTo>
                    <a:pt x="58" y="63"/>
                  </a:lnTo>
                  <a:lnTo>
                    <a:pt x="48" y="63"/>
                  </a:lnTo>
                  <a:lnTo>
                    <a:pt x="45" y="63"/>
                  </a:lnTo>
                  <a:lnTo>
                    <a:pt x="36" y="95"/>
                  </a:lnTo>
                  <a:lnTo>
                    <a:pt x="36" y="95"/>
                  </a:lnTo>
                  <a:lnTo>
                    <a:pt x="34" y="103"/>
                  </a:lnTo>
                  <a:lnTo>
                    <a:pt x="32" y="109"/>
                  </a:lnTo>
                  <a:lnTo>
                    <a:pt x="33" y="114"/>
                  </a:lnTo>
                  <a:lnTo>
                    <a:pt x="34" y="117"/>
                  </a:lnTo>
                  <a:lnTo>
                    <a:pt x="34" y="118"/>
                  </a:lnTo>
                  <a:lnTo>
                    <a:pt x="0" y="118"/>
                  </a:lnTo>
                  <a:lnTo>
                    <a:pt x="0" y="117"/>
                  </a:lnTo>
                  <a:lnTo>
                    <a:pt x="0" y="117"/>
                  </a:lnTo>
                  <a:lnTo>
                    <a:pt x="3" y="114"/>
                  </a:lnTo>
                  <a:lnTo>
                    <a:pt x="6" y="110"/>
                  </a:lnTo>
                  <a:lnTo>
                    <a:pt x="8" y="104"/>
                  </a:lnTo>
                  <a:lnTo>
                    <a:pt x="11" y="96"/>
                  </a:lnTo>
                  <a:lnTo>
                    <a:pt x="32" y="24"/>
                  </a:lnTo>
                  <a:lnTo>
                    <a:pt x="32" y="24"/>
                  </a:lnTo>
                  <a:lnTo>
                    <a:pt x="34" y="15"/>
                  </a:lnTo>
                  <a:lnTo>
                    <a:pt x="35" y="9"/>
                  </a:lnTo>
                  <a:lnTo>
                    <a:pt x="35" y="5"/>
                  </a:lnTo>
                  <a:lnTo>
                    <a:pt x="33" y="1"/>
                  </a:lnTo>
                  <a:lnTo>
                    <a:pt x="33" y="0"/>
                  </a:lnTo>
                  <a:lnTo>
                    <a:pt x="10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20" name="Freeform 30"/>
            <p:cNvSpPr>
              <a:spLocks/>
            </p:cNvSpPr>
            <p:nvPr userDrawn="1"/>
          </p:nvSpPr>
          <p:spPr bwMode="auto">
            <a:xfrm>
              <a:off x="1925638" y="1789113"/>
              <a:ext cx="150813" cy="187325"/>
            </a:xfrm>
            <a:custGeom>
              <a:avLst/>
              <a:gdLst>
                <a:gd name="T0" fmla="*/ 95 w 95"/>
                <a:gd name="T1" fmla="*/ 0 h 118"/>
                <a:gd name="T2" fmla="*/ 95 w 95"/>
                <a:gd name="T3" fmla="*/ 0 h 118"/>
                <a:gd name="T4" fmla="*/ 89 w 95"/>
                <a:gd name="T5" fmla="*/ 22 h 118"/>
                <a:gd name="T6" fmla="*/ 87 w 95"/>
                <a:gd name="T7" fmla="*/ 22 h 118"/>
                <a:gd name="T8" fmla="*/ 87 w 95"/>
                <a:gd name="T9" fmla="*/ 22 h 118"/>
                <a:gd name="T10" fmla="*/ 85 w 95"/>
                <a:gd name="T11" fmla="*/ 16 h 118"/>
                <a:gd name="T12" fmla="*/ 82 w 95"/>
                <a:gd name="T13" fmla="*/ 13 h 118"/>
                <a:gd name="T14" fmla="*/ 78 w 95"/>
                <a:gd name="T15" fmla="*/ 11 h 118"/>
                <a:gd name="T16" fmla="*/ 75 w 95"/>
                <a:gd name="T17" fmla="*/ 9 h 118"/>
                <a:gd name="T18" fmla="*/ 67 w 95"/>
                <a:gd name="T19" fmla="*/ 8 h 118"/>
                <a:gd name="T20" fmla="*/ 61 w 95"/>
                <a:gd name="T21" fmla="*/ 8 h 118"/>
                <a:gd name="T22" fmla="*/ 60 w 95"/>
                <a:gd name="T23" fmla="*/ 8 h 118"/>
                <a:gd name="T24" fmla="*/ 35 w 95"/>
                <a:gd name="T25" fmla="*/ 95 h 118"/>
                <a:gd name="T26" fmla="*/ 35 w 95"/>
                <a:gd name="T27" fmla="*/ 95 h 118"/>
                <a:gd name="T28" fmla="*/ 32 w 95"/>
                <a:gd name="T29" fmla="*/ 110 h 118"/>
                <a:gd name="T30" fmla="*/ 32 w 95"/>
                <a:gd name="T31" fmla="*/ 114 h 118"/>
                <a:gd name="T32" fmla="*/ 34 w 95"/>
                <a:gd name="T33" fmla="*/ 117 h 118"/>
                <a:gd name="T34" fmla="*/ 34 w 95"/>
                <a:gd name="T35" fmla="*/ 118 h 118"/>
                <a:gd name="T36" fmla="*/ 0 w 95"/>
                <a:gd name="T37" fmla="*/ 118 h 118"/>
                <a:gd name="T38" fmla="*/ 0 w 95"/>
                <a:gd name="T39" fmla="*/ 117 h 118"/>
                <a:gd name="T40" fmla="*/ 0 w 95"/>
                <a:gd name="T41" fmla="*/ 117 h 118"/>
                <a:gd name="T42" fmla="*/ 4 w 95"/>
                <a:gd name="T43" fmla="*/ 114 h 118"/>
                <a:gd name="T44" fmla="*/ 6 w 95"/>
                <a:gd name="T45" fmla="*/ 110 h 118"/>
                <a:gd name="T46" fmla="*/ 8 w 95"/>
                <a:gd name="T47" fmla="*/ 104 h 118"/>
                <a:gd name="T48" fmla="*/ 11 w 95"/>
                <a:gd name="T49" fmla="*/ 95 h 118"/>
                <a:gd name="T50" fmla="*/ 36 w 95"/>
                <a:gd name="T51" fmla="*/ 8 h 118"/>
                <a:gd name="T52" fmla="*/ 33 w 95"/>
                <a:gd name="T53" fmla="*/ 8 h 118"/>
                <a:gd name="T54" fmla="*/ 33 w 95"/>
                <a:gd name="T55" fmla="*/ 8 h 118"/>
                <a:gd name="T56" fmla="*/ 26 w 95"/>
                <a:gd name="T57" fmla="*/ 8 h 118"/>
                <a:gd name="T58" fmla="*/ 19 w 95"/>
                <a:gd name="T59" fmla="*/ 9 h 118"/>
                <a:gd name="T60" fmla="*/ 15 w 95"/>
                <a:gd name="T61" fmla="*/ 11 h 118"/>
                <a:gd name="T62" fmla="*/ 11 w 95"/>
                <a:gd name="T63" fmla="*/ 13 h 118"/>
                <a:gd name="T64" fmla="*/ 7 w 95"/>
                <a:gd name="T65" fmla="*/ 16 h 118"/>
                <a:gd name="T66" fmla="*/ 3 w 95"/>
                <a:gd name="T67" fmla="*/ 22 h 118"/>
                <a:gd name="T68" fmla="*/ 1 w 95"/>
                <a:gd name="T69" fmla="*/ 22 h 118"/>
                <a:gd name="T70" fmla="*/ 1 w 95"/>
                <a:gd name="T71" fmla="*/ 22 h 118"/>
                <a:gd name="T72" fmla="*/ 8 w 95"/>
                <a:gd name="T73" fmla="*/ 0 h 118"/>
                <a:gd name="T74" fmla="*/ 95 w 95"/>
                <a:gd name="T75" fmla="*/ 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5" h="118">
                  <a:moveTo>
                    <a:pt x="95" y="0"/>
                  </a:moveTo>
                  <a:lnTo>
                    <a:pt x="95" y="0"/>
                  </a:lnTo>
                  <a:lnTo>
                    <a:pt x="89" y="22"/>
                  </a:lnTo>
                  <a:lnTo>
                    <a:pt x="87" y="22"/>
                  </a:lnTo>
                  <a:lnTo>
                    <a:pt x="87" y="22"/>
                  </a:lnTo>
                  <a:lnTo>
                    <a:pt x="85" y="16"/>
                  </a:lnTo>
                  <a:lnTo>
                    <a:pt x="82" y="13"/>
                  </a:lnTo>
                  <a:lnTo>
                    <a:pt x="78" y="11"/>
                  </a:lnTo>
                  <a:lnTo>
                    <a:pt x="75" y="9"/>
                  </a:lnTo>
                  <a:lnTo>
                    <a:pt x="67" y="8"/>
                  </a:lnTo>
                  <a:lnTo>
                    <a:pt x="61" y="8"/>
                  </a:lnTo>
                  <a:lnTo>
                    <a:pt x="60" y="8"/>
                  </a:lnTo>
                  <a:lnTo>
                    <a:pt x="35" y="95"/>
                  </a:lnTo>
                  <a:lnTo>
                    <a:pt x="35" y="95"/>
                  </a:lnTo>
                  <a:lnTo>
                    <a:pt x="32" y="110"/>
                  </a:lnTo>
                  <a:lnTo>
                    <a:pt x="32" y="114"/>
                  </a:lnTo>
                  <a:lnTo>
                    <a:pt x="34" y="117"/>
                  </a:lnTo>
                  <a:lnTo>
                    <a:pt x="34" y="118"/>
                  </a:lnTo>
                  <a:lnTo>
                    <a:pt x="0" y="118"/>
                  </a:lnTo>
                  <a:lnTo>
                    <a:pt x="0" y="117"/>
                  </a:lnTo>
                  <a:lnTo>
                    <a:pt x="0" y="117"/>
                  </a:lnTo>
                  <a:lnTo>
                    <a:pt x="4" y="114"/>
                  </a:lnTo>
                  <a:lnTo>
                    <a:pt x="6" y="110"/>
                  </a:lnTo>
                  <a:lnTo>
                    <a:pt x="8" y="104"/>
                  </a:lnTo>
                  <a:lnTo>
                    <a:pt x="11" y="95"/>
                  </a:lnTo>
                  <a:lnTo>
                    <a:pt x="36" y="8"/>
                  </a:lnTo>
                  <a:lnTo>
                    <a:pt x="33" y="8"/>
                  </a:lnTo>
                  <a:lnTo>
                    <a:pt x="33" y="8"/>
                  </a:lnTo>
                  <a:lnTo>
                    <a:pt x="26" y="8"/>
                  </a:lnTo>
                  <a:lnTo>
                    <a:pt x="19" y="9"/>
                  </a:lnTo>
                  <a:lnTo>
                    <a:pt x="15" y="11"/>
                  </a:lnTo>
                  <a:lnTo>
                    <a:pt x="11" y="13"/>
                  </a:lnTo>
                  <a:lnTo>
                    <a:pt x="7" y="16"/>
                  </a:lnTo>
                  <a:lnTo>
                    <a:pt x="3" y="22"/>
                  </a:lnTo>
                  <a:lnTo>
                    <a:pt x="1" y="22"/>
                  </a:lnTo>
                  <a:lnTo>
                    <a:pt x="1" y="22"/>
                  </a:lnTo>
                  <a:lnTo>
                    <a:pt x="8" y="0"/>
                  </a:lnTo>
                  <a:lnTo>
                    <a:pt x="9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21" name="Freeform 31"/>
            <p:cNvSpPr>
              <a:spLocks/>
            </p:cNvSpPr>
            <p:nvPr userDrawn="1"/>
          </p:nvSpPr>
          <p:spPr bwMode="auto">
            <a:xfrm>
              <a:off x="1447801" y="1789113"/>
              <a:ext cx="238125" cy="187325"/>
            </a:xfrm>
            <a:custGeom>
              <a:avLst/>
              <a:gdLst>
                <a:gd name="T0" fmla="*/ 150 w 150"/>
                <a:gd name="T1" fmla="*/ 1 h 118"/>
                <a:gd name="T2" fmla="*/ 150 w 150"/>
                <a:gd name="T3" fmla="*/ 1 h 118"/>
                <a:gd name="T4" fmla="*/ 147 w 150"/>
                <a:gd name="T5" fmla="*/ 5 h 118"/>
                <a:gd name="T6" fmla="*/ 144 w 150"/>
                <a:gd name="T7" fmla="*/ 9 h 118"/>
                <a:gd name="T8" fmla="*/ 136 w 150"/>
                <a:gd name="T9" fmla="*/ 23 h 118"/>
                <a:gd name="T10" fmla="*/ 136 w 150"/>
                <a:gd name="T11" fmla="*/ 23 h 118"/>
                <a:gd name="T12" fmla="*/ 108 w 150"/>
                <a:gd name="T13" fmla="*/ 76 h 118"/>
                <a:gd name="T14" fmla="*/ 87 w 150"/>
                <a:gd name="T15" fmla="*/ 118 h 118"/>
                <a:gd name="T16" fmla="*/ 74 w 150"/>
                <a:gd name="T17" fmla="*/ 118 h 118"/>
                <a:gd name="T18" fmla="*/ 67 w 150"/>
                <a:gd name="T19" fmla="*/ 44 h 118"/>
                <a:gd name="T20" fmla="*/ 66 w 150"/>
                <a:gd name="T21" fmla="*/ 44 h 118"/>
                <a:gd name="T22" fmla="*/ 26 w 150"/>
                <a:gd name="T23" fmla="*/ 118 h 118"/>
                <a:gd name="T24" fmla="*/ 15 w 150"/>
                <a:gd name="T25" fmla="*/ 118 h 118"/>
                <a:gd name="T26" fmla="*/ 5 w 150"/>
                <a:gd name="T27" fmla="*/ 24 h 118"/>
                <a:gd name="T28" fmla="*/ 5 w 150"/>
                <a:gd name="T29" fmla="*/ 24 h 118"/>
                <a:gd name="T30" fmla="*/ 4 w 150"/>
                <a:gd name="T31" fmla="*/ 9 h 118"/>
                <a:gd name="T32" fmla="*/ 2 w 150"/>
                <a:gd name="T33" fmla="*/ 5 h 118"/>
                <a:gd name="T34" fmla="*/ 0 w 150"/>
                <a:gd name="T35" fmla="*/ 1 h 118"/>
                <a:gd name="T36" fmla="*/ 0 w 150"/>
                <a:gd name="T37" fmla="*/ 0 h 118"/>
                <a:gd name="T38" fmla="*/ 33 w 150"/>
                <a:gd name="T39" fmla="*/ 0 h 118"/>
                <a:gd name="T40" fmla="*/ 33 w 150"/>
                <a:gd name="T41" fmla="*/ 1 h 118"/>
                <a:gd name="T42" fmla="*/ 33 w 150"/>
                <a:gd name="T43" fmla="*/ 1 h 118"/>
                <a:gd name="T44" fmla="*/ 31 w 150"/>
                <a:gd name="T45" fmla="*/ 5 h 118"/>
                <a:gd name="T46" fmla="*/ 29 w 150"/>
                <a:gd name="T47" fmla="*/ 9 h 118"/>
                <a:gd name="T48" fmla="*/ 29 w 150"/>
                <a:gd name="T49" fmla="*/ 14 h 118"/>
                <a:gd name="T50" fmla="*/ 29 w 150"/>
                <a:gd name="T51" fmla="*/ 23 h 118"/>
                <a:gd name="T52" fmla="*/ 35 w 150"/>
                <a:gd name="T53" fmla="*/ 79 h 118"/>
                <a:gd name="T54" fmla="*/ 35 w 150"/>
                <a:gd name="T55" fmla="*/ 79 h 118"/>
                <a:gd name="T56" fmla="*/ 77 w 150"/>
                <a:gd name="T57" fmla="*/ 1 h 118"/>
                <a:gd name="T58" fmla="*/ 86 w 150"/>
                <a:gd name="T59" fmla="*/ 1 h 118"/>
                <a:gd name="T60" fmla="*/ 93 w 150"/>
                <a:gd name="T61" fmla="*/ 79 h 118"/>
                <a:gd name="T62" fmla="*/ 94 w 150"/>
                <a:gd name="T63" fmla="*/ 79 h 118"/>
                <a:gd name="T64" fmla="*/ 94 w 150"/>
                <a:gd name="T65" fmla="*/ 79 h 118"/>
                <a:gd name="T66" fmla="*/ 124 w 150"/>
                <a:gd name="T67" fmla="*/ 21 h 118"/>
                <a:gd name="T68" fmla="*/ 124 w 150"/>
                <a:gd name="T69" fmla="*/ 21 h 118"/>
                <a:gd name="T70" fmla="*/ 128 w 150"/>
                <a:gd name="T71" fmla="*/ 12 h 118"/>
                <a:gd name="T72" fmla="*/ 129 w 150"/>
                <a:gd name="T73" fmla="*/ 6 h 118"/>
                <a:gd name="T74" fmla="*/ 129 w 150"/>
                <a:gd name="T75" fmla="*/ 3 h 118"/>
                <a:gd name="T76" fmla="*/ 128 w 150"/>
                <a:gd name="T77" fmla="*/ 1 h 118"/>
                <a:gd name="T78" fmla="*/ 128 w 150"/>
                <a:gd name="T79" fmla="*/ 0 h 118"/>
                <a:gd name="T80" fmla="*/ 150 w 150"/>
                <a:gd name="T81" fmla="*/ 0 h 118"/>
                <a:gd name="T82" fmla="*/ 150 w 150"/>
                <a:gd name="T83" fmla="*/ 1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0" h="118">
                  <a:moveTo>
                    <a:pt x="150" y="1"/>
                  </a:moveTo>
                  <a:lnTo>
                    <a:pt x="150" y="1"/>
                  </a:lnTo>
                  <a:lnTo>
                    <a:pt x="147" y="5"/>
                  </a:lnTo>
                  <a:lnTo>
                    <a:pt x="144" y="9"/>
                  </a:lnTo>
                  <a:lnTo>
                    <a:pt x="136" y="23"/>
                  </a:lnTo>
                  <a:lnTo>
                    <a:pt x="136" y="23"/>
                  </a:lnTo>
                  <a:lnTo>
                    <a:pt x="108" y="76"/>
                  </a:lnTo>
                  <a:lnTo>
                    <a:pt x="87" y="118"/>
                  </a:lnTo>
                  <a:lnTo>
                    <a:pt x="74" y="118"/>
                  </a:lnTo>
                  <a:lnTo>
                    <a:pt x="67" y="44"/>
                  </a:lnTo>
                  <a:lnTo>
                    <a:pt x="66" y="44"/>
                  </a:lnTo>
                  <a:lnTo>
                    <a:pt x="26" y="118"/>
                  </a:lnTo>
                  <a:lnTo>
                    <a:pt x="15" y="118"/>
                  </a:lnTo>
                  <a:lnTo>
                    <a:pt x="5" y="24"/>
                  </a:lnTo>
                  <a:lnTo>
                    <a:pt x="5" y="24"/>
                  </a:lnTo>
                  <a:lnTo>
                    <a:pt x="4" y="9"/>
                  </a:lnTo>
                  <a:lnTo>
                    <a:pt x="2" y="5"/>
                  </a:lnTo>
                  <a:lnTo>
                    <a:pt x="0" y="1"/>
                  </a:lnTo>
                  <a:lnTo>
                    <a:pt x="0" y="0"/>
                  </a:lnTo>
                  <a:lnTo>
                    <a:pt x="33" y="0"/>
                  </a:lnTo>
                  <a:lnTo>
                    <a:pt x="33" y="1"/>
                  </a:lnTo>
                  <a:lnTo>
                    <a:pt x="33" y="1"/>
                  </a:lnTo>
                  <a:lnTo>
                    <a:pt x="31" y="5"/>
                  </a:lnTo>
                  <a:lnTo>
                    <a:pt x="29" y="9"/>
                  </a:lnTo>
                  <a:lnTo>
                    <a:pt x="29" y="14"/>
                  </a:lnTo>
                  <a:lnTo>
                    <a:pt x="29" y="23"/>
                  </a:lnTo>
                  <a:lnTo>
                    <a:pt x="35" y="79"/>
                  </a:lnTo>
                  <a:lnTo>
                    <a:pt x="35" y="79"/>
                  </a:lnTo>
                  <a:lnTo>
                    <a:pt x="77" y="1"/>
                  </a:lnTo>
                  <a:lnTo>
                    <a:pt x="86" y="1"/>
                  </a:lnTo>
                  <a:lnTo>
                    <a:pt x="93" y="79"/>
                  </a:lnTo>
                  <a:lnTo>
                    <a:pt x="94" y="79"/>
                  </a:lnTo>
                  <a:lnTo>
                    <a:pt x="94" y="79"/>
                  </a:lnTo>
                  <a:lnTo>
                    <a:pt x="124" y="21"/>
                  </a:lnTo>
                  <a:lnTo>
                    <a:pt x="124" y="21"/>
                  </a:lnTo>
                  <a:lnTo>
                    <a:pt x="128" y="12"/>
                  </a:lnTo>
                  <a:lnTo>
                    <a:pt x="129" y="6"/>
                  </a:lnTo>
                  <a:lnTo>
                    <a:pt x="129" y="3"/>
                  </a:lnTo>
                  <a:lnTo>
                    <a:pt x="128" y="1"/>
                  </a:lnTo>
                  <a:lnTo>
                    <a:pt x="128" y="0"/>
                  </a:lnTo>
                  <a:lnTo>
                    <a:pt x="150" y="0"/>
                  </a:lnTo>
                  <a:lnTo>
                    <a:pt x="15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grpSp>
      <p:sp>
        <p:nvSpPr>
          <p:cNvPr id="14" name="Text Placeholder 2"/>
          <p:cNvSpPr>
            <a:spLocks noGrp="1"/>
          </p:cNvSpPr>
          <p:nvPr>
            <p:ph type="body" sz="quarter" idx="12" hasCustomPrompt="1"/>
          </p:nvPr>
        </p:nvSpPr>
        <p:spPr>
          <a:xfrm>
            <a:off x="283745" y="301625"/>
            <a:ext cx="10230268" cy="4897090"/>
          </a:xfrm>
        </p:spPr>
        <p:txBody>
          <a:bodyPr/>
          <a:lstStyle>
            <a:lvl1pPr marL="571500" indent="-571500">
              <a:buFont typeface="Arial" panose="020B0604020202020204" pitchFamily="34" charset="0"/>
              <a:buChar char="−"/>
              <a:defRPr sz="3600">
                <a:solidFill>
                  <a:schemeClr val="bg1"/>
                </a:solidFill>
              </a:defRPr>
            </a:lvl1pPr>
            <a:lvl2pPr>
              <a:defRPr sz="2800">
                <a:solidFill>
                  <a:schemeClr val="bg1"/>
                </a:solidFill>
              </a:defRPr>
            </a:lvl2pPr>
            <a:lvl3pPr marL="985807" indent="-457200">
              <a:buFont typeface="Arial" panose="020B0604020202020204" pitchFamily="34" charset="0"/>
              <a:buChar char="−"/>
              <a:defRPr sz="2800">
                <a:solidFill>
                  <a:schemeClr val="bg1"/>
                </a:solidFill>
              </a:defRPr>
            </a:lvl3pPr>
            <a:lvl4pPr>
              <a:defRPr sz="2800">
                <a:solidFill>
                  <a:schemeClr val="bg1"/>
                </a:solidFill>
              </a:defRPr>
            </a:lvl4pPr>
            <a:lvl5pPr>
              <a:defRPr sz="2400">
                <a:solidFill>
                  <a:schemeClr val="bg1"/>
                </a:solidFill>
              </a:defRPr>
            </a:lvl5pPr>
          </a:lstStyle>
          <a:p>
            <a:pPr lvl="0"/>
            <a:r>
              <a:rPr lang="en-US" dirty="0"/>
              <a:t>You can use it as divider or highlight slide. Make it short, clear and pretty. If used as a highlight slide, size of the text should be 35pt. If used as a divider slide, content can be much smaller – 18pt.</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23" name="Footer Placeholder 3"/>
          <p:cNvSpPr>
            <a:spLocks noGrp="1"/>
          </p:cNvSpPr>
          <p:nvPr>
            <p:ph type="ftr" sz="quarter" idx="10"/>
          </p:nvPr>
        </p:nvSpPr>
        <p:spPr>
          <a:xfrm>
            <a:off x="658292" y="5592196"/>
            <a:ext cx="8918847" cy="228600"/>
          </a:xfrm>
        </p:spPr>
        <p:txBody>
          <a:bodyPr/>
          <a:lstStyle>
            <a:lvl1pPr>
              <a:defRPr>
                <a:solidFill>
                  <a:schemeClr val="bg1"/>
                </a:solidFill>
              </a:defRPr>
            </a:lvl1pPr>
          </a:lstStyle>
          <a:p>
            <a:r>
              <a:rPr lang="en-US"/>
              <a:t>Global webinar for third-party providers</a:t>
            </a:r>
            <a:endParaRPr lang="en-GB" dirty="0"/>
          </a:p>
        </p:txBody>
      </p:sp>
    </p:spTree>
    <p:extLst>
      <p:ext uri="{BB962C8B-B14F-4D97-AF65-F5344CB8AC3E}">
        <p14:creationId xmlns:p14="http://schemas.microsoft.com/office/powerpoint/2010/main" val="3012942834"/>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Divider or Highlight slide Orange">
    <p:spTree>
      <p:nvGrpSpPr>
        <p:cNvPr id="1" name=""/>
        <p:cNvGrpSpPr/>
        <p:nvPr/>
      </p:nvGrpSpPr>
      <p:grpSpPr>
        <a:xfrm>
          <a:off x="0" y="0"/>
          <a:ext cx="0" cy="0"/>
          <a:chOff x="0" y="0"/>
          <a:chExt cx="0" cy="0"/>
        </a:xfrm>
      </p:grpSpPr>
      <p:sp>
        <p:nvSpPr>
          <p:cNvPr id="6" name="Rectangle 5"/>
          <p:cNvSpPr/>
          <p:nvPr userDrawn="1"/>
        </p:nvSpPr>
        <p:spPr bwMode="auto">
          <a:xfrm>
            <a:off x="0" y="0"/>
            <a:ext cx="10801350" cy="6076950"/>
          </a:xfrm>
          <a:prstGeom prst="rect">
            <a:avLst/>
          </a:prstGeom>
          <a:solidFill>
            <a:schemeClr val="accent5"/>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dirty="0">
              <a:ln>
                <a:noFill/>
              </a:ln>
              <a:solidFill>
                <a:schemeClr val="tx1"/>
              </a:solidFill>
              <a:effectLst/>
              <a:latin typeface="Arial" charset="0"/>
            </a:endParaRPr>
          </a:p>
        </p:txBody>
      </p:sp>
      <p:sp>
        <p:nvSpPr>
          <p:cNvPr id="4" name="Footer Placeholder 3"/>
          <p:cNvSpPr>
            <a:spLocks noGrp="1"/>
          </p:cNvSpPr>
          <p:nvPr>
            <p:ph type="ftr" sz="quarter" idx="10"/>
          </p:nvPr>
        </p:nvSpPr>
        <p:spPr>
          <a:xfrm>
            <a:off x="658292" y="5592196"/>
            <a:ext cx="8918847" cy="228600"/>
          </a:xfrm>
        </p:spPr>
        <p:txBody>
          <a:bodyPr/>
          <a:lstStyle>
            <a:lvl1pPr>
              <a:defRPr>
                <a:solidFill>
                  <a:schemeClr val="bg1"/>
                </a:solidFill>
              </a:defRPr>
            </a:lvl1pPr>
          </a:lstStyle>
          <a:p>
            <a:r>
              <a:rPr lang="en-US"/>
              <a:t>Global webinar for third-party providers</a:t>
            </a:r>
            <a:endParaRPr lang="en-GB" dirty="0"/>
          </a:p>
        </p:txBody>
      </p:sp>
      <p:sp>
        <p:nvSpPr>
          <p:cNvPr id="5" name="Slide Number Placeholder 4"/>
          <p:cNvSpPr>
            <a:spLocks noGrp="1"/>
          </p:cNvSpPr>
          <p:nvPr>
            <p:ph type="sldNum" sz="quarter" idx="11"/>
          </p:nvPr>
        </p:nvSpPr>
        <p:spPr>
          <a:xfrm>
            <a:off x="9823251" y="5592196"/>
            <a:ext cx="762000" cy="228600"/>
          </a:xfrm>
        </p:spPr>
        <p:txBody>
          <a:bodyPr/>
          <a:lstStyle>
            <a:lvl1pPr algn="r">
              <a:defRPr>
                <a:solidFill>
                  <a:schemeClr val="bg1"/>
                </a:solidFill>
              </a:defRPr>
            </a:lvl1pPr>
          </a:lstStyle>
          <a:p>
            <a:fld id="{F17889F7-7963-4A16-ADF8-FEE4D97DC541}" type="slidenum">
              <a:rPr lang="en-GB" smtClean="0"/>
              <a:pPr/>
              <a:t>‹#›</a:t>
            </a:fld>
            <a:endParaRPr lang="en-GB" dirty="0"/>
          </a:p>
        </p:txBody>
      </p:sp>
      <p:grpSp>
        <p:nvGrpSpPr>
          <p:cNvPr id="29" name="Group 28"/>
          <p:cNvGrpSpPr/>
          <p:nvPr userDrawn="1"/>
        </p:nvGrpSpPr>
        <p:grpSpPr>
          <a:xfrm>
            <a:off x="286418" y="5558755"/>
            <a:ext cx="288363" cy="288873"/>
            <a:chOff x="1230313" y="1433513"/>
            <a:chExt cx="898525" cy="900113"/>
          </a:xfrm>
        </p:grpSpPr>
        <p:sp>
          <p:nvSpPr>
            <p:cNvPr id="30" name="Freeform 29"/>
            <p:cNvSpPr>
              <a:spLocks noEditPoints="1"/>
            </p:cNvSpPr>
            <p:nvPr userDrawn="1"/>
          </p:nvSpPr>
          <p:spPr bwMode="auto">
            <a:xfrm>
              <a:off x="1230313" y="1433513"/>
              <a:ext cx="898525" cy="900113"/>
            </a:xfrm>
            <a:custGeom>
              <a:avLst/>
              <a:gdLst>
                <a:gd name="T0" fmla="*/ 198 w 566"/>
                <a:gd name="T1" fmla="*/ 14 h 567"/>
                <a:gd name="T2" fmla="*/ 103 w 566"/>
                <a:gd name="T3" fmla="*/ 66 h 567"/>
                <a:gd name="T4" fmla="*/ 34 w 566"/>
                <a:gd name="T5" fmla="*/ 149 h 567"/>
                <a:gd name="T6" fmla="*/ 2 w 566"/>
                <a:gd name="T7" fmla="*/ 255 h 567"/>
                <a:gd name="T8" fmla="*/ 9 w 566"/>
                <a:gd name="T9" fmla="*/ 354 h 567"/>
                <a:gd name="T10" fmla="*/ 57 w 566"/>
                <a:gd name="T11" fmla="*/ 453 h 567"/>
                <a:gd name="T12" fmla="*/ 136 w 566"/>
                <a:gd name="T13" fmla="*/ 526 h 567"/>
                <a:gd name="T14" fmla="*/ 240 w 566"/>
                <a:gd name="T15" fmla="*/ 563 h 567"/>
                <a:gd name="T16" fmla="*/ 341 w 566"/>
                <a:gd name="T17" fmla="*/ 561 h 567"/>
                <a:gd name="T18" fmla="*/ 442 w 566"/>
                <a:gd name="T19" fmla="*/ 518 h 567"/>
                <a:gd name="T20" fmla="*/ 518 w 566"/>
                <a:gd name="T21" fmla="*/ 442 h 567"/>
                <a:gd name="T22" fmla="*/ 561 w 566"/>
                <a:gd name="T23" fmla="*/ 341 h 567"/>
                <a:gd name="T24" fmla="*/ 563 w 566"/>
                <a:gd name="T25" fmla="*/ 240 h 567"/>
                <a:gd name="T26" fmla="*/ 526 w 566"/>
                <a:gd name="T27" fmla="*/ 137 h 567"/>
                <a:gd name="T28" fmla="*/ 454 w 566"/>
                <a:gd name="T29" fmla="*/ 57 h 567"/>
                <a:gd name="T30" fmla="*/ 356 w 566"/>
                <a:gd name="T31" fmla="*/ 10 h 567"/>
                <a:gd name="T32" fmla="*/ 95 w 566"/>
                <a:gd name="T33" fmla="*/ 90 h 567"/>
                <a:gd name="T34" fmla="*/ 248 w 566"/>
                <a:gd name="T35" fmla="*/ 16 h 567"/>
                <a:gd name="T36" fmla="*/ 206 w 566"/>
                <a:gd name="T37" fmla="*/ 55 h 567"/>
                <a:gd name="T38" fmla="*/ 94 w 566"/>
                <a:gd name="T39" fmla="*/ 92 h 567"/>
                <a:gd name="T40" fmla="*/ 247 w 566"/>
                <a:gd name="T41" fmla="*/ 36 h 567"/>
                <a:gd name="T42" fmla="*/ 192 w 566"/>
                <a:gd name="T43" fmla="*/ 92 h 567"/>
                <a:gd name="T44" fmla="*/ 337 w 566"/>
                <a:gd name="T45" fmla="*/ 50 h 567"/>
                <a:gd name="T46" fmla="*/ 290 w 566"/>
                <a:gd name="T47" fmla="*/ 92 h 567"/>
                <a:gd name="T48" fmla="*/ 319 w 566"/>
                <a:gd name="T49" fmla="*/ 19 h 567"/>
                <a:gd name="T50" fmla="*/ 382 w 566"/>
                <a:gd name="T51" fmla="*/ 32 h 567"/>
                <a:gd name="T52" fmla="*/ 473 w 566"/>
                <a:gd name="T53" fmla="*/ 92 h 567"/>
                <a:gd name="T54" fmla="*/ 166 w 566"/>
                <a:gd name="T55" fmla="*/ 107 h 567"/>
                <a:gd name="T56" fmla="*/ 32 w 566"/>
                <a:gd name="T57" fmla="*/ 186 h 567"/>
                <a:gd name="T58" fmla="*/ 81 w 566"/>
                <a:gd name="T59" fmla="*/ 106 h 567"/>
                <a:gd name="T60" fmla="*/ 278 w 566"/>
                <a:gd name="T61" fmla="*/ 186 h 567"/>
                <a:gd name="T62" fmla="*/ 183 w 566"/>
                <a:gd name="T63" fmla="*/ 106 h 567"/>
                <a:gd name="T64" fmla="*/ 384 w 566"/>
                <a:gd name="T65" fmla="*/ 106 h 567"/>
                <a:gd name="T66" fmla="*/ 417 w 566"/>
                <a:gd name="T67" fmla="*/ 186 h 567"/>
                <a:gd name="T68" fmla="*/ 486 w 566"/>
                <a:gd name="T69" fmla="*/ 105 h 567"/>
                <a:gd name="T70" fmla="*/ 535 w 566"/>
                <a:gd name="T71" fmla="*/ 186 h 567"/>
                <a:gd name="T72" fmla="*/ 411 w 566"/>
                <a:gd name="T73" fmla="*/ 126 h 567"/>
                <a:gd name="T74" fmla="*/ 540 w 566"/>
                <a:gd name="T75" fmla="*/ 199 h 567"/>
                <a:gd name="T76" fmla="*/ 552 w 566"/>
                <a:gd name="T77" fmla="*/ 305 h 567"/>
                <a:gd name="T78" fmla="*/ 27 w 566"/>
                <a:gd name="T79" fmla="*/ 368 h 567"/>
                <a:gd name="T80" fmla="*/ 14 w 566"/>
                <a:gd name="T81" fmla="*/ 284 h 567"/>
                <a:gd name="T82" fmla="*/ 540 w 566"/>
                <a:gd name="T83" fmla="*/ 199 h 567"/>
                <a:gd name="T84" fmla="*/ 156 w 566"/>
                <a:gd name="T85" fmla="*/ 441 h 567"/>
                <a:gd name="T86" fmla="*/ 81 w 566"/>
                <a:gd name="T87" fmla="*/ 461 h 567"/>
                <a:gd name="T88" fmla="*/ 32 w 566"/>
                <a:gd name="T89" fmla="*/ 381 h 567"/>
                <a:gd name="T90" fmla="*/ 183 w 566"/>
                <a:gd name="T91" fmla="*/ 461 h 567"/>
                <a:gd name="T92" fmla="*/ 149 w 566"/>
                <a:gd name="T93" fmla="*/ 381 h 567"/>
                <a:gd name="T94" fmla="*/ 412 w 566"/>
                <a:gd name="T95" fmla="*/ 402 h 567"/>
                <a:gd name="T96" fmla="*/ 290 w 566"/>
                <a:gd name="T97" fmla="*/ 461 h 567"/>
                <a:gd name="T98" fmla="*/ 534 w 566"/>
                <a:gd name="T99" fmla="*/ 382 h 567"/>
                <a:gd name="T100" fmla="*/ 400 w 566"/>
                <a:gd name="T101" fmla="*/ 461 h 567"/>
                <a:gd name="T102" fmla="*/ 431 w 566"/>
                <a:gd name="T103" fmla="*/ 381 h 567"/>
                <a:gd name="T104" fmla="*/ 176 w 566"/>
                <a:gd name="T105" fmla="*/ 475 h 567"/>
                <a:gd name="T106" fmla="*/ 253 w 566"/>
                <a:gd name="T107" fmla="*/ 551 h 567"/>
                <a:gd name="T108" fmla="*/ 146 w 566"/>
                <a:gd name="T109" fmla="*/ 515 h 567"/>
                <a:gd name="T110" fmla="*/ 176 w 566"/>
                <a:gd name="T111" fmla="*/ 475 h 567"/>
                <a:gd name="T112" fmla="*/ 230 w 566"/>
                <a:gd name="T113" fmla="*/ 516 h 567"/>
                <a:gd name="T114" fmla="*/ 278 w 566"/>
                <a:gd name="T115" fmla="*/ 475 h 567"/>
                <a:gd name="T116" fmla="*/ 320 w 566"/>
                <a:gd name="T117" fmla="*/ 531 h 567"/>
                <a:gd name="T118" fmla="*/ 374 w 566"/>
                <a:gd name="T119" fmla="*/ 475 h 567"/>
                <a:gd name="T120" fmla="*/ 401 w 566"/>
                <a:gd name="T121" fmla="*/ 525 h 567"/>
                <a:gd name="T122" fmla="*/ 319 w 566"/>
                <a:gd name="T123" fmla="*/ 547 h 567"/>
                <a:gd name="T124" fmla="*/ 391 w 566"/>
                <a:gd name="T125" fmla="*/ 475 h 5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66" h="567">
                  <a:moveTo>
                    <a:pt x="282" y="0"/>
                  </a:moveTo>
                  <a:lnTo>
                    <a:pt x="282" y="0"/>
                  </a:lnTo>
                  <a:lnTo>
                    <a:pt x="268" y="1"/>
                  </a:lnTo>
                  <a:lnTo>
                    <a:pt x="252" y="2"/>
                  </a:lnTo>
                  <a:lnTo>
                    <a:pt x="238" y="4"/>
                  </a:lnTo>
                  <a:lnTo>
                    <a:pt x="225" y="7"/>
                  </a:lnTo>
                  <a:lnTo>
                    <a:pt x="211" y="10"/>
                  </a:lnTo>
                  <a:lnTo>
                    <a:pt x="198" y="14"/>
                  </a:lnTo>
                  <a:lnTo>
                    <a:pt x="185" y="18"/>
                  </a:lnTo>
                  <a:lnTo>
                    <a:pt x="172" y="23"/>
                  </a:lnTo>
                  <a:lnTo>
                    <a:pt x="159" y="29"/>
                  </a:lnTo>
                  <a:lnTo>
                    <a:pt x="147" y="35"/>
                  </a:lnTo>
                  <a:lnTo>
                    <a:pt x="136" y="42"/>
                  </a:lnTo>
                  <a:lnTo>
                    <a:pt x="124" y="49"/>
                  </a:lnTo>
                  <a:lnTo>
                    <a:pt x="113" y="57"/>
                  </a:lnTo>
                  <a:lnTo>
                    <a:pt x="103" y="66"/>
                  </a:lnTo>
                  <a:lnTo>
                    <a:pt x="92" y="75"/>
                  </a:lnTo>
                  <a:lnTo>
                    <a:pt x="83" y="84"/>
                  </a:lnTo>
                  <a:lnTo>
                    <a:pt x="73" y="94"/>
                  </a:lnTo>
                  <a:lnTo>
                    <a:pt x="65" y="104"/>
                  </a:lnTo>
                  <a:lnTo>
                    <a:pt x="56" y="115"/>
                  </a:lnTo>
                  <a:lnTo>
                    <a:pt x="48" y="126"/>
                  </a:lnTo>
                  <a:lnTo>
                    <a:pt x="41" y="137"/>
                  </a:lnTo>
                  <a:lnTo>
                    <a:pt x="34" y="149"/>
                  </a:lnTo>
                  <a:lnTo>
                    <a:pt x="28" y="161"/>
                  </a:lnTo>
                  <a:lnTo>
                    <a:pt x="22" y="174"/>
                  </a:lnTo>
                  <a:lnTo>
                    <a:pt x="17" y="186"/>
                  </a:lnTo>
                  <a:lnTo>
                    <a:pt x="13" y="199"/>
                  </a:lnTo>
                  <a:lnTo>
                    <a:pt x="9" y="213"/>
                  </a:lnTo>
                  <a:lnTo>
                    <a:pt x="6" y="226"/>
                  </a:lnTo>
                  <a:lnTo>
                    <a:pt x="4" y="240"/>
                  </a:lnTo>
                  <a:lnTo>
                    <a:pt x="2" y="255"/>
                  </a:lnTo>
                  <a:lnTo>
                    <a:pt x="1" y="270"/>
                  </a:lnTo>
                  <a:lnTo>
                    <a:pt x="0" y="284"/>
                  </a:lnTo>
                  <a:lnTo>
                    <a:pt x="0" y="284"/>
                  </a:lnTo>
                  <a:lnTo>
                    <a:pt x="1" y="298"/>
                  </a:lnTo>
                  <a:lnTo>
                    <a:pt x="2" y="313"/>
                  </a:lnTo>
                  <a:lnTo>
                    <a:pt x="4" y="327"/>
                  </a:lnTo>
                  <a:lnTo>
                    <a:pt x="6" y="341"/>
                  </a:lnTo>
                  <a:lnTo>
                    <a:pt x="9" y="354"/>
                  </a:lnTo>
                  <a:lnTo>
                    <a:pt x="13" y="368"/>
                  </a:lnTo>
                  <a:lnTo>
                    <a:pt x="18" y="381"/>
                  </a:lnTo>
                  <a:lnTo>
                    <a:pt x="23" y="394"/>
                  </a:lnTo>
                  <a:lnTo>
                    <a:pt x="28" y="406"/>
                  </a:lnTo>
                  <a:lnTo>
                    <a:pt x="34" y="418"/>
                  </a:lnTo>
                  <a:lnTo>
                    <a:pt x="41" y="430"/>
                  </a:lnTo>
                  <a:lnTo>
                    <a:pt x="49" y="442"/>
                  </a:lnTo>
                  <a:lnTo>
                    <a:pt x="57" y="453"/>
                  </a:lnTo>
                  <a:lnTo>
                    <a:pt x="65" y="464"/>
                  </a:lnTo>
                  <a:lnTo>
                    <a:pt x="74" y="474"/>
                  </a:lnTo>
                  <a:lnTo>
                    <a:pt x="83" y="484"/>
                  </a:lnTo>
                  <a:lnTo>
                    <a:pt x="93" y="493"/>
                  </a:lnTo>
                  <a:lnTo>
                    <a:pt x="103" y="502"/>
                  </a:lnTo>
                  <a:lnTo>
                    <a:pt x="114" y="510"/>
                  </a:lnTo>
                  <a:lnTo>
                    <a:pt x="125" y="518"/>
                  </a:lnTo>
                  <a:lnTo>
                    <a:pt x="136" y="526"/>
                  </a:lnTo>
                  <a:lnTo>
                    <a:pt x="148" y="532"/>
                  </a:lnTo>
                  <a:lnTo>
                    <a:pt x="160" y="539"/>
                  </a:lnTo>
                  <a:lnTo>
                    <a:pt x="173" y="544"/>
                  </a:lnTo>
                  <a:lnTo>
                    <a:pt x="186" y="549"/>
                  </a:lnTo>
                  <a:lnTo>
                    <a:pt x="199" y="554"/>
                  </a:lnTo>
                  <a:lnTo>
                    <a:pt x="212" y="558"/>
                  </a:lnTo>
                  <a:lnTo>
                    <a:pt x="226" y="561"/>
                  </a:lnTo>
                  <a:lnTo>
                    <a:pt x="240" y="563"/>
                  </a:lnTo>
                  <a:lnTo>
                    <a:pt x="254" y="565"/>
                  </a:lnTo>
                  <a:lnTo>
                    <a:pt x="269" y="566"/>
                  </a:lnTo>
                  <a:lnTo>
                    <a:pt x="284" y="567"/>
                  </a:lnTo>
                  <a:lnTo>
                    <a:pt x="284" y="567"/>
                  </a:lnTo>
                  <a:lnTo>
                    <a:pt x="298" y="566"/>
                  </a:lnTo>
                  <a:lnTo>
                    <a:pt x="313" y="565"/>
                  </a:lnTo>
                  <a:lnTo>
                    <a:pt x="327" y="563"/>
                  </a:lnTo>
                  <a:lnTo>
                    <a:pt x="341" y="561"/>
                  </a:lnTo>
                  <a:lnTo>
                    <a:pt x="354" y="558"/>
                  </a:lnTo>
                  <a:lnTo>
                    <a:pt x="368" y="554"/>
                  </a:lnTo>
                  <a:lnTo>
                    <a:pt x="381" y="549"/>
                  </a:lnTo>
                  <a:lnTo>
                    <a:pt x="394" y="544"/>
                  </a:lnTo>
                  <a:lnTo>
                    <a:pt x="406" y="539"/>
                  </a:lnTo>
                  <a:lnTo>
                    <a:pt x="418" y="532"/>
                  </a:lnTo>
                  <a:lnTo>
                    <a:pt x="430" y="526"/>
                  </a:lnTo>
                  <a:lnTo>
                    <a:pt x="442" y="518"/>
                  </a:lnTo>
                  <a:lnTo>
                    <a:pt x="453" y="510"/>
                  </a:lnTo>
                  <a:lnTo>
                    <a:pt x="463" y="502"/>
                  </a:lnTo>
                  <a:lnTo>
                    <a:pt x="474" y="493"/>
                  </a:lnTo>
                  <a:lnTo>
                    <a:pt x="484" y="484"/>
                  </a:lnTo>
                  <a:lnTo>
                    <a:pt x="493" y="474"/>
                  </a:lnTo>
                  <a:lnTo>
                    <a:pt x="502" y="464"/>
                  </a:lnTo>
                  <a:lnTo>
                    <a:pt x="510" y="453"/>
                  </a:lnTo>
                  <a:lnTo>
                    <a:pt x="518" y="442"/>
                  </a:lnTo>
                  <a:lnTo>
                    <a:pt x="525" y="430"/>
                  </a:lnTo>
                  <a:lnTo>
                    <a:pt x="532" y="418"/>
                  </a:lnTo>
                  <a:lnTo>
                    <a:pt x="538" y="406"/>
                  </a:lnTo>
                  <a:lnTo>
                    <a:pt x="544" y="394"/>
                  </a:lnTo>
                  <a:lnTo>
                    <a:pt x="549" y="381"/>
                  </a:lnTo>
                  <a:lnTo>
                    <a:pt x="554" y="368"/>
                  </a:lnTo>
                  <a:lnTo>
                    <a:pt x="557" y="354"/>
                  </a:lnTo>
                  <a:lnTo>
                    <a:pt x="561" y="341"/>
                  </a:lnTo>
                  <a:lnTo>
                    <a:pt x="563" y="327"/>
                  </a:lnTo>
                  <a:lnTo>
                    <a:pt x="565" y="313"/>
                  </a:lnTo>
                  <a:lnTo>
                    <a:pt x="566" y="298"/>
                  </a:lnTo>
                  <a:lnTo>
                    <a:pt x="566" y="284"/>
                  </a:lnTo>
                  <a:lnTo>
                    <a:pt x="566" y="284"/>
                  </a:lnTo>
                  <a:lnTo>
                    <a:pt x="566" y="270"/>
                  </a:lnTo>
                  <a:lnTo>
                    <a:pt x="565" y="255"/>
                  </a:lnTo>
                  <a:lnTo>
                    <a:pt x="563" y="240"/>
                  </a:lnTo>
                  <a:lnTo>
                    <a:pt x="561" y="226"/>
                  </a:lnTo>
                  <a:lnTo>
                    <a:pt x="558" y="213"/>
                  </a:lnTo>
                  <a:lnTo>
                    <a:pt x="554" y="199"/>
                  </a:lnTo>
                  <a:lnTo>
                    <a:pt x="549" y="186"/>
                  </a:lnTo>
                  <a:lnTo>
                    <a:pt x="544" y="174"/>
                  </a:lnTo>
                  <a:lnTo>
                    <a:pt x="539" y="161"/>
                  </a:lnTo>
                  <a:lnTo>
                    <a:pt x="532" y="149"/>
                  </a:lnTo>
                  <a:lnTo>
                    <a:pt x="526" y="137"/>
                  </a:lnTo>
                  <a:lnTo>
                    <a:pt x="518" y="126"/>
                  </a:lnTo>
                  <a:lnTo>
                    <a:pt x="511" y="115"/>
                  </a:lnTo>
                  <a:lnTo>
                    <a:pt x="502" y="104"/>
                  </a:lnTo>
                  <a:lnTo>
                    <a:pt x="493" y="94"/>
                  </a:lnTo>
                  <a:lnTo>
                    <a:pt x="484" y="84"/>
                  </a:lnTo>
                  <a:lnTo>
                    <a:pt x="474" y="75"/>
                  </a:lnTo>
                  <a:lnTo>
                    <a:pt x="464" y="66"/>
                  </a:lnTo>
                  <a:lnTo>
                    <a:pt x="454" y="57"/>
                  </a:lnTo>
                  <a:lnTo>
                    <a:pt x="443" y="49"/>
                  </a:lnTo>
                  <a:lnTo>
                    <a:pt x="431" y="42"/>
                  </a:lnTo>
                  <a:lnTo>
                    <a:pt x="419" y="35"/>
                  </a:lnTo>
                  <a:lnTo>
                    <a:pt x="407" y="29"/>
                  </a:lnTo>
                  <a:lnTo>
                    <a:pt x="395" y="23"/>
                  </a:lnTo>
                  <a:lnTo>
                    <a:pt x="382" y="18"/>
                  </a:lnTo>
                  <a:lnTo>
                    <a:pt x="369" y="14"/>
                  </a:lnTo>
                  <a:lnTo>
                    <a:pt x="356" y="10"/>
                  </a:lnTo>
                  <a:lnTo>
                    <a:pt x="342" y="7"/>
                  </a:lnTo>
                  <a:lnTo>
                    <a:pt x="328" y="4"/>
                  </a:lnTo>
                  <a:lnTo>
                    <a:pt x="314" y="2"/>
                  </a:lnTo>
                  <a:lnTo>
                    <a:pt x="300" y="1"/>
                  </a:lnTo>
                  <a:lnTo>
                    <a:pt x="286" y="0"/>
                  </a:lnTo>
                  <a:lnTo>
                    <a:pt x="282" y="0"/>
                  </a:lnTo>
                  <a:close/>
                  <a:moveTo>
                    <a:pt x="95" y="90"/>
                  </a:moveTo>
                  <a:lnTo>
                    <a:pt x="95" y="90"/>
                  </a:lnTo>
                  <a:lnTo>
                    <a:pt x="111" y="76"/>
                  </a:lnTo>
                  <a:lnTo>
                    <a:pt x="128" y="63"/>
                  </a:lnTo>
                  <a:lnTo>
                    <a:pt x="147" y="51"/>
                  </a:lnTo>
                  <a:lnTo>
                    <a:pt x="166" y="41"/>
                  </a:lnTo>
                  <a:lnTo>
                    <a:pt x="185" y="32"/>
                  </a:lnTo>
                  <a:lnTo>
                    <a:pt x="206" y="25"/>
                  </a:lnTo>
                  <a:lnTo>
                    <a:pt x="226" y="20"/>
                  </a:lnTo>
                  <a:lnTo>
                    <a:pt x="248" y="16"/>
                  </a:lnTo>
                  <a:lnTo>
                    <a:pt x="248" y="16"/>
                  </a:lnTo>
                  <a:lnTo>
                    <a:pt x="254" y="15"/>
                  </a:lnTo>
                  <a:lnTo>
                    <a:pt x="254" y="15"/>
                  </a:lnTo>
                  <a:lnTo>
                    <a:pt x="247" y="19"/>
                  </a:lnTo>
                  <a:lnTo>
                    <a:pt x="247" y="19"/>
                  </a:lnTo>
                  <a:lnTo>
                    <a:pt x="233" y="30"/>
                  </a:lnTo>
                  <a:lnTo>
                    <a:pt x="215" y="46"/>
                  </a:lnTo>
                  <a:lnTo>
                    <a:pt x="206" y="55"/>
                  </a:lnTo>
                  <a:lnTo>
                    <a:pt x="196" y="66"/>
                  </a:lnTo>
                  <a:lnTo>
                    <a:pt x="186" y="78"/>
                  </a:lnTo>
                  <a:lnTo>
                    <a:pt x="176" y="92"/>
                  </a:lnTo>
                  <a:lnTo>
                    <a:pt x="176" y="92"/>
                  </a:lnTo>
                  <a:lnTo>
                    <a:pt x="176" y="92"/>
                  </a:lnTo>
                  <a:lnTo>
                    <a:pt x="176" y="92"/>
                  </a:lnTo>
                  <a:lnTo>
                    <a:pt x="94" y="92"/>
                  </a:lnTo>
                  <a:lnTo>
                    <a:pt x="94" y="92"/>
                  </a:lnTo>
                  <a:lnTo>
                    <a:pt x="95" y="90"/>
                  </a:lnTo>
                  <a:lnTo>
                    <a:pt x="95" y="90"/>
                  </a:lnTo>
                  <a:close/>
                  <a:moveTo>
                    <a:pt x="194" y="90"/>
                  </a:moveTo>
                  <a:lnTo>
                    <a:pt x="194" y="90"/>
                  </a:lnTo>
                  <a:lnTo>
                    <a:pt x="203" y="79"/>
                  </a:lnTo>
                  <a:lnTo>
                    <a:pt x="212" y="69"/>
                  </a:lnTo>
                  <a:lnTo>
                    <a:pt x="230" y="50"/>
                  </a:lnTo>
                  <a:lnTo>
                    <a:pt x="247" y="36"/>
                  </a:lnTo>
                  <a:lnTo>
                    <a:pt x="262" y="25"/>
                  </a:lnTo>
                  <a:lnTo>
                    <a:pt x="262" y="25"/>
                  </a:lnTo>
                  <a:lnTo>
                    <a:pt x="278" y="15"/>
                  </a:lnTo>
                  <a:lnTo>
                    <a:pt x="278" y="15"/>
                  </a:lnTo>
                  <a:lnTo>
                    <a:pt x="278" y="92"/>
                  </a:lnTo>
                  <a:lnTo>
                    <a:pt x="278" y="92"/>
                  </a:lnTo>
                  <a:lnTo>
                    <a:pt x="192" y="92"/>
                  </a:lnTo>
                  <a:lnTo>
                    <a:pt x="192" y="92"/>
                  </a:lnTo>
                  <a:lnTo>
                    <a:pt x="194" y="90"/>
                  </a:lnTo>
                  <a:lnTo>
                    <a:pt x="194" y="90"/>
                  </a:lnTo>
                  <a:close/>
                  <a:moveTo>
                    <a:pt x="290" y="15"/>
                  </a:moveTo>
                  <a:lnTo>
                    <a:pt x="290" y="15"/>
                  </a:lnTo>
                  <a:lnTo>
                    <a:pt x="305" y="25"/>
                  </a:lnTo>
                  <a:lnTo>
                    <a:pt x="305" y="25"/>
                  </a:lnTo>
                  <a:lnTo>
                    <a:pt x="320" y="36"/>
                  </a:lnTo>
                  <a:lnTo>
                    <a:pt x="337" y="50"/>
                  </a:lnTo>
                  <a:lnTo>
                    <a:pt x="355" y="69"/>
                  </a:lnTo>
                  <a:lnTo>
                    <a:pt x="364" y="79"/>
                  </a:lnTo>
                  <a:lnTo>
                    <a:pt x="373" y="90"/>
                  </a:lnTo>
                  <a:lnTo>
                    <a:pt x="373" y="90"/>
                  </a:lnTo>
                  <a:lnTo>
                    <a:pt x="374" y="92"/>
                  </a:lnTo>
                  <a:lnTo>
                    <a:pt x="374" y="92"/>
                  </a:lnTo>
                  <a:lnTo>
                    <a:pt x="290" y="92"/>
                  </a:lnTo>
                  <a:lnTo>
                    <a:pt x="290" y="92"/>
                  </a:lnTo>
                  <a:lnTo>
                    <a:pt x="290" y="15"/>
                  </a:lnTo>
                  <a:lnTo>
                    <a:pt x="290" y="15"/>
                  </a:lnTo>
                  <a:close/>
                  <a:moveTo>
                    <a:pt x="391" y="92"/>
                  </a:moveTo>
                  <a:lnTo>
                    <a:pt x="391" y="92"/>
                  </a:lnTo>
                  <a:lnTo>
                    <a:pt x="376" y="72"/>
                  </a:lnTo>
                  <a:lnTo>
                    <a:pt x="359" y="53"/>
                  </a:lnTo>
                  <a:lnTo>
                    <a:pt x="340" y="35"/>
                  </a:lnTo>
                  <a:lnTo>
                    <a:pt x="319" y="19"/>
                  </a:lnTo>
                  <a:lnTo>
                    <a:pt x="319" y="19"/>
                  </a:lnTo>
                  <a:lnTo>
                    <a:pt x="314" y="16"/>
                  </a:lnTo>
                  <a:lnTo>
                    <a:pt x="314" y="16"/>
                  </a:lnTo>
                  <a:lnTo>
                    <a:pt x="320" y="16"/>
                  </a:lnTo>
                  <a:lnTo>
                    <a:pt x="320" y="16"/>
                  </a:lnTo>
                  <a:lnTo>
                    <a:pt x="341" y="20"/>
                  </a:lnTo>
                  <a:lnTo>
                    <a:pt x="362" y="25"/>
                  </a:lnTo>
                  <a:lnTo>
                    <a:pt x="382" y="32"/>
                  </a:lnTo>
                  <a:lnTo>
                    <a:pt x="402" y="41"/>
                  </a:lnTo>
                  <a:lnTo>
                    <a:pt x="420" y="51"/>
                  </a:lnTo>
                  <a:lnTo>
                    <a:pt x="438" y="63"/>
                  </a:lnTo>
                  <a:lnTo>
                    <a:pt x="455" y="76"/>
                  </a:lnTo>
                  <a:lnTo>
                    <a:pt x="471" y="90"/>
                  </a:lnTo>
                  <a:lnTo>
                    <a:pt x="471" y="90"/>
                  </a:lnTo>
                  <a:lnTo>
                    <a:pt x="473" y="92"/>
                  </a:lnTo>
                  <a:lnTo>
                    <a:pt x="473" y="92"/>
                  </a:lnTo>
                  <a:lnTo>
                    <a:pt x="391" y="92"/>
                  </a:lnTo>
                  <a:lnTo>
                    <a:pt x="391" y="92"/>
                  </a:lnTo>
                  <a:lnTo>
                    <a:pt x="391" y="92"/>
                  </a:lnTo>
                  <a:lnTo>
                    <a:pt x="391" y="92"/>
                  </a:lnTo>
                  <a:close/>
                  <a:moveTo>
                    <a:pt x="167" y="105"/>
                  </a:moveTo>
                  <a:lnTo>
                    <a:pt x="167" y="105"/>
                  </a:lnTo>
                  <a:lnTo>
                    <a:pt x="166" y="107"/>
                  </a:lnTo>
                  <a:lnTo>
                    <a:pt x="166" y="107"/>
                  </a:lnTo>
                  <a:lnTo>
                    <a:pt x="156" y="126"/>
                  </a:lnTo>
                  <a:lnTo>
                    <a:pt x="148" y="145"/>
                  </a:lnTo>
                  <a:lnTo>
                    <a:pt x="141" y="165"/>
                  </a:lnTo>
                  <a:lnTo>
                    <a:pt x="136" y="185"/>
                  </a:lnTo>
                  <a:lnTo>
                    <a:pt x="136" y="185"/>
                  </a:lnTo>
                  <a:lnTo>
                    <a:pt x="136" y="186"/>
                  </a:lnTo>
                  <a:lnTo>
                    <a:pt x="136" y="186"/>
                  </a:lnTo>
                  <a:lnTo>
                    <a:pt x="32" y="186"/>
                  </a:lnTo>
                  <a:lnTo>
                    <a:pt x="32" y="186"/>
                  </a:lnTo>
                  <a:lnTo>
                    <a:pt x="33" y="185"/>
                  </a:lnTo>
                  <a:lnTo>
                    <a:pt x="33" y="185"/>
                  </a:lnTo>
                  <a:lnTo>
                    <a:pt x="42" y="163"/>
                  </a:lnTo>
                  <a:lnTo>
                    <a:pt x="53" y="143"/>
                  </a:lnTo>
                  <a:lnTo>
                    <a:pt x="66" y="124"/>
                  </a:lnTo>
                  <a:lnTo>
                    <a:pt x="81" y="106"/>
                  </a:lnTo>
                  <a:lnTo>
                    <a:pt x="81" y="106"/>
                  </a:lnTo>
                  <a:lnTo>
                    <a:pt x="81" y="105"/>
                  </a:lnTo>
                  <a:lnTo>
                    <a:pt x="81" y="105"/>
                  </a:lnTo>
                  <a:lnTo>
                    <a:pt x="167" y="105"/>
                  </a:lnTo>
                  <a:lnTo>
                    <a:pt x="167" y="105"/>
                  </a:lnTo>
                  <a:close/>
                  <a:moveTo>
                    <a:pt x="278" y="105"/>
                  </a:moveTo>
                  <a:lnTo>
                    <a:pt x="278" y="105"/>
                  </a:lnTo>
                  <a:lnTo>
                    <a:pt x="278" y="186"/>
                  </a:lnTo>
                  <a:lnTo>
                    <a:pt x="278" y="186"/>
                  </a:lnTo>
                  <a:lnTo>
                    <a:pt x="149" y="186"/>
                  </a:lnTo>
                  <a:lnTo>
                    <a:pt x="149" y="186"/>
                  </a:lnTo>
                  <a:lnTo>
                    <a:pt x="150" y="185"/>
                  </a:lnTo>
                  <a:lnTo>
                    <a:pt x="150" y="185"/>
                  </a:lnTo>
                  <a:lnTo>
                    <a:pt x="155" y="164"/>
                  </a:lnTo>
                  <a:lnTo>
                    <a:pt x="162" y="144"/>
                  </a:lnTo>
                  <a:lnTo>
                    <a:pt x="172" y="125"/>
                  </a:lnTo>
                  <a:lnTo>
                    <a:pt x="183" y="106"/>
                  </a:lnTo>
                  <a:lnTo>
                    <a:pt x="183" y="106"/>
                  </a:lnTo>
                  <a:lnTo>
                    <a:pt x="183" y="105"/>
                  </a:lnTo>
                  <a:lnTo>
                    <a:pt x="183" y="105"/>
                  </a:lnTo>
                  <a:lnTo>
                    <a:pt x="278" y="105"/>
                  </a:lnTo>
                  <a:lnTo>
                    <a:pt x="278" y="105"/>
                  </a:lnTo>
                  <a:close/>
                  <a:moveTo>
                    <a:pt x="384" y="105"/>
                  </a:moveTo>
                  <a:lnTo>
                    <a:pt x="384" y="105"/>
                  </a:lnTo>
                  <a:lnTo>
                    <a:pt x="384" y="106"/>
                  </a:lnTo>
                  <a:lnTo>
                    <a:pt x="384" y="106"/>
                  </a:lnTo>
                  <a:lnTo>
                    <a:pt x="395" y="125"/>
                  </a:lnTo>
                  <a:lnTo>
                    <a:pt x="404" y="144"/>
                  </a:lnTo>
                  <a:lnTo>
                    <a:pt x="412" y="164"/>
                  </a:lnTo>
                  <a:lnTo>
                    <a:pt x="417" y="185"/>
                  </a:lnTo>
                  <a:lnTo>
                    <a:pt x="417" y="185"/>
                  </a:lnTo>
                  <a:lnTo>
                    <a:pt x="417" y="186"/>
                  </a:lnTo>
                  <a:lnTo>
                    <a:pt x="417" y="186"/>
                  </a:lnTo>
                  <a:lnTo>
                    <a:pt x="290" y="186"/>
                  </a:lnTo>
                  <a:lnTo>
                    <a:pt x="290" y="186"/>
                  </a:lnTo>
                  <a:lnTo>
                    <a:pt x="290" y="105"/>
                  </a:lnTo>
                  <a:lnTo>
                    <a:pt x="290" y="105"/>
                  </a:lnTo>
                  <a:lnTo>
                    <a:pt x="384" y="105"/>
                  </a:lnTo>
                  <a:lnTo>
                    <a:pt x="384" y="105"/>
                  </a:lnTo>
                  <a:close/>
                  <a:moveTo>
                    <a:pt x="486" y="105"/>
                  </a:moveTo>
                  <a:lnTo>
                    <a:pt x="486" y="105"/>
                  </a:lnTo>
                  <a:lnTo>
                    <a:pt x="486" y="106"/>
                  </a:lnTo>
                  <a:lnTo>
                    <a:pt x="486" y="106"/>
                  </a:lnTo>
                  <a:lnTo>
                    <a:pt x="501" y="124"/>
                  </a:lnTo>
                  <a:lnTo>
                    <a:pt x="514" y="143"/>
                  </a:lnTo>
                  <a:lnTo>
                    <a:pt x="525" y="163"/>
                  </a:lnTo>
                  <a:lnTo>
                    <a:pt x="534" y="185"/>
                  </a:lnTo>
                  <a:lnTo>
                    <a:pt x="534" y="185"/>
                  </a:lnTo>
                  <a:lnTo>
                    <a:pt x="535" y="186"/>
                  </a:lnTo>
                  <a:lnTo>
                    <a:pt x="535" y="186"/>
                  </a:lnTo>
                  <a:lnTo>
                    <a:pt x="431" y="186"/>
                  </a:lnTo>
                  <a:lnTo>
                    <a:pt x="431" y="186"/>
                  </a:lnTo>
                  <a:lnTo>
                    <a:pt x="431" y="185"/>
                  </a:lnTo>
                  <a:lnTo>
                    <a:pt x="431" y="185"/>
                  </a:lnTo>
                  <a:lnTo>
                    <a:pt x="426" y="165"/>
                  </a:lnTo>
                  <a:lnTo>
                    <a:pt x="419" y="145"/>
                  </a:lnTo>
                  <a:lnTo>
                    <a:pt x="411" y="126"/>
                  </a:lnTo>
                  <a:lnTo>
                    <a:pt x="400" y="107"/>
                  </a:lnTo>
                  <a:lnTo>
                    <a:pt x="400" y="107"/>
                  </a:lnTo>
                  <a:lnTo>
                    <a:pt x="400" y="105"/>
                  </a:lnTo>
                  <a:lnTo>
                    <a:pt x="400" y="105"/>
                  </a:lnTo>
                  <a:lnTo>
                    <a:pt x="486" y="105"/>
                  </a:lnTo>
                  <a:lnTo>
                    <a:pt x="486" y="105"/>
                  </a:lnTo>
                  <a:close/>
                  <a:moveTo>
                    <a:pt x="540" y="199"/>
                  </a:moveTo>
                  <a:lnTo>
                    <a:pt x="540" y="199"/>
                  </a:lnTo>
                  <a:lnTo>
                    <a:pt x="540" y="200"/>
                  </a:lnTo>
                  <a:lnTo>
                    <a:pt x="540" y="200"/>
                  </a:lnTo>
                  <a:lnTo>
                    <a:pt x="545" y="220"/>
                  </a:lnTo>
                  <a:lnTo>
                    <a:pt x="549" y="242"/>
                  </a:lnTo>
                  <a:lnTo>
                    <a:pt x="552" y="263"/>
                  </a:lnTo>
                  <a:lnTo>
                    <a:pt x="553" y="284"/>
                  </a:lnTo>
                  <a:lnTo>
                    <a:pt x="553" y="284"/>
                  </a:lnTo>
                  <a:lnTo>
                    <a:pt x="552" y="305"/>
                  </a:lnTo>
                  <a:lnTo>
                    <a:pt x="549" y="326"/>
                  </a:lnTo>
                  <a:lnTo>
                    <a:pt x="545" y="347"/>
                  </a:lnTo>
                  <a:lnTo>
                    <a:pt x="540" y="367"/>
                  </a:lnTo>
                  <a:lnTo>
                    <a:pt x="540" y="367"/>
                  </a:lnTo>
                  <a:lnTo>
                    <a:pt x="539" y="368"/>
                  </a:lnTo>
                  <a:lnTo>
                    <a:pt x="539" y="368"/>
                  </a:lnTo>
                  <a:lnTo>
                    <a:pt x="27" y="368"/>
                  </a:lnTo>
                  <a:lnTo>
                    <a:pt x="27" y="368"/>
                  </a:lnTo>
                  <a:lnTo>
                    <a:pt x="27" y="367"/>
                  </a:lnTo>
                  <a:lnTo>
                    <a:pt x="27" y="367"/>
                  </a:lnTo>
                  <a:lnTo>
                    <a:pt x="27" y="367"/>
                  </a:lnTo>
                  <a:lnTo>
                    <a:pt x="21" y="347"/>
                  </a:lnTo>
                  <a:lnTo>
                    <a:pt x="17" y="326"/>
                  </a:lnTo>
                  <a:lnTo>
                    <a:pt x="15" y="305"/>
                  </a:lnTo>
                  <a:lnTo>
                    <a:pt x="14" y="284"/>
                  </a:lnTo>
                  <a:lnTo>
                    <a:pt x="14" y="284"/>
                  </a:lnTo>
                  <a:lnTo>
                    <a:pt x="15" y="263"/>
                  </a:lnTo>
                  <a:lnTo>
                    <a:pt x="17" y="242"/>
                  </a:lnTo>
                  <a:lnTo>
                    <a:pt x="21" y="220"/>
                  </a:lnTo>
                  <a:lnTo>
                    <a:pt x="27" y="200"/>
                  </a:lnTo>
                  <a:lnTo>
                    <a:pt x="27" y="200"/>
                  </a:lnTo>
                  <a:lnTo>
                    <a:pt x="27" y="199"/>
                  </a:lnTo>
                  <a:lnTo>
                    <a:pt x="27" y="199"/>
                  </a:lnTo>
                  <a:lnTo>
                    <a:pt x="540" y="199"/>
                  </a:lnTo>
                  <a:lnTo>
                    <a:pt x="540" y="199"/>
                  </a:lnTo>
                  <a:close/>
                  <a:moveTo>
                    <a:pt x="136" y="381"/>
                  </a:moveTo>
                  <a:lnTo>
                    <a:pt x="136" y="381"/>
                  </a:lnTo>
                  <a:lnTo>
                    <a:pt x="136" y="381"/>
                  </a:lnTo>
                  <a:lnTo>
                    <a:pt x="136" y="381"/>
                  </a:lnTo>
                  <a:lnTo>
                    <a:pt x="141" y="402"/>
                  </a:lnTo>
                  <a:lnTo>
                    <a:pt x="148" y="421"/>
                  </a:lnTo>
                  <a:lnTo>
                    <a:pt x="156" y="441"/>
                  </a:lnTo>
                  <a:lnTo>
                    <a:pt x="166" y="460"/>
                  </a:lnTo>
                  <a:lnTo>
                    <a:pt x="166" y="460"/>
                  </a:lnTo>
                  <a:lnTo>
                    <a:pt x="167" y="461"/>
                  </a:lnTo>
                  <a:lnTo>
                    <a:pt x="167" y="461"/>
                  </a:lnTo>
                  <a:lnTo>
                    <a:pt x="81" y="461"/>
                  </a:lnTo>
                  <a:lnTo>
                    <a:pt x="81" y="461"/>
                  </a:lnTo>
                  <a:lnTo>
                    <a:pt x="81" y="461"/>
                  </a:lnTo>
                  <a:lnTo>
                    <a:pt x="81" y="461"/>
                  </a:lnTo>
                  <a:lnTo>
                    <a:pt x="81" y="461"/>
                  </a:lnTo>
                  <a:lnTo>
                    <a:pt x="66" y="443"/>
                  </a:lnTo>
                  <a:lnTo>
                    <a:pt x="53" y="423"/>
                  </a:lnTo>
                  <a:lnTo>
                    <a:pt x="42" y="403"/>
                  </a:lnTo>
                  <a:lnTo>
                    <a:pt x="33" y="382"/>
                  </a:lnTo>
                  <a:lnTo>
                    <a:pt x="33" y="382"/>
                  </a:lnTo>
                  <a:lnTo>
                    <a:pt x="32" y="381"/>
                  </a:lnTo>
                  <a:lnTo>
                    <a:pt x="32" y="381"/>
                  </a:lnTo>
                  <a:lnTo>
                    <a:pt x="136" y="381"/>
                  </a:lnTo>
                  <a:lnTo>
                    <a:pt x="136" y="381"/>
                  </a:lnTo>
                  <a:close/>
                  <a:moveTo>
                    <a:pt x="278" y="381"/>
                  </a:moveTo>
                  <a:lnTo>
                    <a:pt x="278" y="381"/>
                  </a:lnTo>
                  <a:lnTo>
                    <a:pt x="278" y="461"/>
                  </a:lnTo>
                  <a:lnTo>
                    <a:pt x="278" y="461"/>
                  </a:lnTo>
                  <a:lnTo>
                    <a:pt x="183" y="461"/>
                  </a:lnTo>
                  <a:lnTo>
                    <a:pt x="183" y="461"/>
                  </a:lnTo>
                  <a:lnTo>
                    <a:pt x="183" y="461"/>
                  </a:lnTo>
                  <a:lnTo>
                    <a:pt x="183" y="461"/>
                  </a:lnTo>
                  <a:lnTo>
                    <a:pt x="172" y="442"/>
                  </a:lnTo>
                  <a:lnTo>
                    <a:pt x="162" y="422"/>
                  </a:lnTo>
                  <a:lnTo>
                    <a:pt x="155" y="402"/>
                  </a:lnTo>
                  <a:lnTo>
                    <a:pt x="150" y="382"/>
                  </a:lnTo>
                  <a:lnTo>
                    <a:pt x="150" y="382"/>
                  </a:lnTo>
                  <a:lnTo>
                    <a:pt x="149" y="381"/>
                  </a:lnTo>
                  <a:lnTo>
                    <a:pt x="149" y="381"/>
                  </a:lnTo>
                  <a:lnTo>
                    <a:pt x="278" y="381"/>
                  </a:lnTo>
                  <a:lnTo>
                    <a:pt x="278" y="381"/>
                  </a:lnTo>
                  <a:close/>
                  <a:moveTo>
                    <a:pt x="417" y="381"/>
                  </a:moveTo>
                  <a:lnTo>
                    <a:pt x="417" y="381"/>
                  </a:lnTo>
                  <a:lnTo>
                    <a:pt x="417" y="382"/>
                  </a:lnTo>
                  <a:lnTo>
                    <a:pt x="417" y="382"/>
                  </a:lnTo>
                  <a:lnTo>
                    <a:pt x="412" y="402"/>
                  </a:lnTo>
                  <a:lnTo>
                    <a:pt x="404" y="422"/>
                  </a:lnTo>
                  <a:lnTo>
                    <a:pt x="395" y="442"/>
                  </a:lnTo>
                  <a:lnTo>
                    <a:pt x="384" y="461"/>
                  </a:lnTo>
                  <a:lnTo>
                    <a:pt x="384" y="461"/>
                  </a:lnTo>
                  <a:lnTo>
                    <a:pt x="384" y="461"/>
                  </a:lnTo>
                  <a:lnTo>
                    <a:pt x="384" y="461"/>
                  </a:lnTo>
                  <a:lnTo>
                    <a:pt x="290" y="461"/>
                  </a:lnTo>
                  <a:lnTo>
                    <a:pt x="290" y="461"/>
                  </a:lnTo>
                  <a:lnTo>
                    <a:pt x="290" y="381"/>
                  </a:lnTo>
                  <a:lnTo>
                    <a:pt x="290" y="381"/>
                  </a:lnTo>
                  <a:lnTo>
                    <a:pt x="417" y="381"/>
                  </a:lnTo>
                  <a:lnTo>
                    <a:pt x="417" y="381"/>
                  </a:lnTo>
                  <a:close/>
                  <a:moveTo>
                    <a:pt x="535" y="381"/>
                  </a:moveTo>
                  <a:lnTo>
                    <a:pt x="535" y="381"/>
                  </a:lnTo>
                  <a:lnTo>
                    <a:pt x="534" y="382"/>
                  </a:lnTo>
                  <a:lnTo>
                    <a:pt x="534" y="382"/>
                  </a:lnTo>
                  <a:lnTo>
                    <a:pt x="525" y="403"/>
                  </a:lnTo>
                  <a:lnTo>
                    <a:pt x="514" y="423"/>
                  </a:lnTo>
                  <a:lnTo>
                    <a:pt x="501" y="443"/>
                  </a:lnTo>
                  <a:lnTo>
                    <a:pt x="486" y="461"/>
                  </a:lnTo>
                  <a:lnTo>
                    <a:pt x="486" y="461"/>
                  </a:lnTo>
                  <a:lnTo>
                    <a:pt x="486" y="461"/>
                  </a:lnTo>
                  <a:lnTo>
                    <a:pt x="486" y="461"/>
                  </a:lnTo>
                  <a:lnTo>
                    <a:pt x="400" y="461"/>
                  </a:lnTo>
                  <a:lnTo>
                    <a:pt x="400" y="461"/>
                  </a:lnTo>
                  <a:lnTo>
                    <a:pt x="400" y="460"/>
                  </a:lnTo>
                  <a:lnTo>
                    <a:pt x="400" y="460"/>
                  </a:lnTo>
                  <a:lnTo>
                    <a:pt x="400" y="460"/>
                  </a:lnTo>
                  <a:lnTo>
                    <a:pt x="411" y="441"/>
                  </a:lnTo>
                  <a:lnTo>
                    <a:pt x="419" y="421"/>
                  </a:lnTo>
                  <a:lnTo>
                    <a:pt x="426" y="402"/>
                  </a:lnTo>
                  <a:lnTo>
                    <a:pt x="431" y="381"/>
                  </a:lnTo>
                  <a:lnTo>
                    <a:pt x="431" y="381"/>
                  </a:lnTo>
                  <a:lnTo>
                    <a:pt x="431" y="381"/>
                  </a:lnTo>
                  <a:lnTo>
                    <a:pt x="431" y="381"/>
                  </a:lnTo>
                  <a:lnTo>
                    <a:pt x="535" y="381"/>
                  </a:lnTo>
                  <a:lnTo>
                    <a:pt x="535" y="381"/>
                  </a:lnTo>
                  <a:close/>
                  <a:moveTo>
                    <a:pt x="176" y="475"/>
                  </a:moveTo>
                  <a:lnTo>
                    <a:pt x="176" y="475"/>
                  </a:lnTo>
                  <a:lnTo>
                    <a:pt x="176" y="475"/>
                  </a:lnTo>
                  <a:lnTo>
                    <a:pt x="176" y="475"/>
                  </a:lnTo>
                  <a:lnTo>
                    <a:pt x="191" y="495"/>
                  </a:lnTo>
                  <a:lnTo>
                    <a:pt x="208" y="513"/>
                  </a:lnTo>
                  <a:lnTo>
                    <a:pt x="227" y="531"/>
                  </a:lnTo>
                  <a:lnTo>
                    <a:pt x="247" y="548"/>
                  </a:lnTo>
                  <a:lnTo>
                    <a:pt x="247" y="548"/>
                  </a:lnTo>
                  <a:lnTo>
                    <a:pt x="253" y="551"/>
                  </a:lnTo>
                  <a:lnTo>
                    <a:pt x="253" y="551"/>
                  </a:lnTo>
                  <a:lnTo>
                    <a:pt x="247" y="550"/>
                  </a:lnTo>
                  <a:lnTo>
                    <a:pt x="247" y="550"/>
                  </a:lnTo>
                  <a:lnTo>
                    <a:pt x="247" y="550"/>
                  </a:lnTo>
                  <a:lnTo>
                    <a:pt x="226" y="546"/>
                  </a:lnTo>
                  <a:lnTo>
                    <a:pt x="205" y="541"/>
                  </a:lnTo>
                  <a:lnTo>
                    <a:pt x="185" y="534"/>
                  </a:lnTo>
                  <a:lnTo>
                    <a:pt x="165" y="525"/>
                  </a:lnTo>
                  <a:lnTo>
                    <a:pt x="146" y="515"/>
                  </a:lnTo>
                  <a:lnTo>
                    <a:pt x="129" y="504"/>
                  </a:lnTo>
                  <a:lnTo>
                    <a:pt x="111" y="491"/>
                  </a:lnTo>
                  <a:lnTo>
                    <a:pt x="95" y="476"/>
                  </a:lnTo>
                  <a:lnTo>
                    <a:pt x="95" y="476"/>
                  </a:lnTo>
                  <a:lnTo>
                    <a:pt x="94" y="475"/>
                  </a:lnTo>
                  <a:lnTo>
                    <a:pt x="94" y="475"/>
                  </a:lnTo>
                  <a:lnTo>
                    <a:pt x="176" y="475"/>
                  </a:lnTo>
                  <a:lnTo>
                    <a:pt x="176" y="475"/>
                  </a:lnTo>
                  <a:close/>
                  <a:moveTo>
                    <a:pt x="278" y="475"/>
                  </a:moveTo>
                  <a:lnTo>
                    <a:pt x="278" y="475"/>
                  </a:lnTo>
                  <a:lnTo>
                    <a:pt x="278" y="552"/>
                  </a:lnTo>
                  <a:lnTo>
                    <a:pt x="278" y="552"/>
                  </a:lnTo>
                  <a:lnTo>
                    <a:pt x="262" y="542"/>
                  </a:lnTo>
                  <a:lnTo>
                    <a:pt x="262" y="542"/>
                  </a:lnTo>
                  <a:lnTo>
                    <a:pt x="247" y="531"/>
                  </a:lnTo>
                  <a:lnTo>
                    <a:pt x="230" y="516"/>
                  </a:lnTo>
                  <a:lnTo>
                    <a:pt x="212" y="498"/>
                  </a:lnTo>
                  <a:lnTo>
                    <a:pt x="203" y="487"/>
                  </a:lnTo>
                  <a:lnTo>
                    <a:pt x="194" y="476"/>
                  </a:lnTo>
                  <a:lnTo>
                    <a:pt x="194" y="476"/>
                  </a:lnTo>
                  <a:lnTo>
                    <a:pt x="192" y="475"/>
                  </a:lnTo>
                  <a:lnTo>
                    <a:pt x="192" y="475"/>
                  </a:lnTo>
                  <a:lnTo>
                    <a:pt x="278" y="475"/>
                  </a:lnTo>
                  <a:lnTo>
                    <a:pt x="278" y="475"/>
                  </a:lnTo>
                  <a:close/>
                  <a:moveTo>
                    <a:pt x="374" y="475"/>
                  </a:moveTo>
                  <a:lnTo>
                    <a:pt x="374" y="475"/>
                  </a:lnTo>
                  <a:lnTo>
                    <a:pt x="373" y="476"/>
                  </a:lnTo>
                  <a:lnTo>
                    <a:pt x="373" y="476"/>
                  </a:lnTo>
                  <a:lnTo>
                    <a:pt x="364" y="487"/>
                  </a:lnTo>
                  <a:lnTo>
                    <a:pt x="355" y="498"/>
                  </a:lnTo>
                  <a:lnTo>
                    <a:pt x="337" y="516"/>
                  </a:lnTo>
                  <a:lnTo>
                    <a:pt x="320" y="531"/>
                  </a:lnTo>
                  <a:lnTo>
                    <a:pt x="305" y="542"/>
                  </a:lnTo>
                  <a:lnTo>
                    <a:pt x="305" y="542"/>
                  </a:lnTo>
                  <a:lnTo>
                    <a:pt x="290" y="552"/>
                  </a:lnTo>
                  <a:lnTo>
                    <a:pt x="290" y="552"/>
                  </a:lnTo>
                  <a:lnTo>
                    <a:pt x="290" y="475"/>
                  </a:lnTo>
                  <a:lnTo>
                    <a:pt x="290" y="475"/>
                  </a:lnTo>
                  <a:lnTo>
                    <a:pt x="374" y="475"/>
                  </a:lnTo>
                  <a:lnTo>
                    <a:pt x="374" y="475"/>
                  </a:lnTo>
                  <a:close/>
                  <a:moveTo>
                    <a:pt x="473" y="475"/>
                  </a:moveTo>
                  <a:lnTo>
                    <a:pt x="473" y="475"/>
                  </a:lnTo>
                  <a:lnTo>
                    <a:pt x="471" y="476"/>
                  </a:lnTo>
                  <a:lnTo>
                    <a:pt x="471" y="476"/>
                  </a:lnTo>
                  <a:lnTo>
                    <a:pt x="455" y="491"/>
                  </a:lnTo>
                  <a:lnTo>
                    <a:pt x="438" y="504"/>
                  </a:lnTo>
                  <a:lnTo>
                    <a:pt x="420" y="515"/>
                  </a:lnTo>
                  <a:lnTo>
                    <a:pt x="401" y="525"/>
                  </a:lnTo>
                  <a:lnTo>
                    <a:pt x="382" y="534"/>
                  </a:lnTo>
                  <a:lnTo>
                    <a:pt x="361" y="541"/>
                  </a:lnTo>
                  <a:lnTo>
                    <a:pt x="340" y="547"/>
                  </a:lnTo>
                  <a:lnTo>
                    <a:pt x="319" y="551"/>
                  </a:lnTo>
                  <a:lnTo>
                    <a:pt x="319" y="551"/>
                  </a:lnTo>
                  <a:lnTo>
                    <a:pt x="313" y="551"/>
                  </a:lnTo>
                  <a:lnTo>
                    <a:pt x="313" y="551"/>
                  </a:lnTo>
                  <a:lnTo>
                    <a:pt x="319" y="547"/>
                  </a:lnTo>
                  <a:lnTo>
                    <a:pt x="319" y="547"/>
                  </a:lnTo>
                  <a:lnTo>
                    <a:pt x="334" y="537"/>
                  </a:lnTo>
                  <a:lnTo>
                    <a:pt x="351" y="521"/>
                  </a:lnTo>
                  <a:lnTo>
                    <a:pt x="361" y="511"/>
                  </a:lnTo>
                  <a:lnTo>
                    <a:pt x="371" y="500"/>
                  </a:lnTo>
                  <a:lnTo>
                    <a:pt x="381" y="488"/>
                  </a:lnTo>
                  <a:lnTo>
                    <a:pt x="391" y="475"/>
                  </a:lnTo>
                  <a:lnTo>
                    <a:pt x="391" y="475"/>
                  </a:lnTo>
                  <a:lnTo>
                    <a:pt x="391" y="475"/>
                  </a:lnTo>
                  <a:lnTo>
                    <a:pt x="391" y="475"/>
                  </a:lnTo>
                  <a:lnTo>
                    <a:pt x="473" y="475"/>
                  </a:lnTo>
                  <a:lnTo>
                    <a:pt x="473" y="47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31" name="Freeform 27"/>
            <p:cNvSpPr>
              <a:spLocks/>
            </p:cNvSpPr>
            <p:nvPr userDrawn="1"/>
          </p:nvSpPr>
          <p:spPr bwMode="auto">
            <a:xfrm>
              <a:off x="1658938" y="1789113"/>
              <a:ext cx="107950" cy="187325"/>
            </a:xfrm>
            <a:custGeom>
              <a:avLst/>
              <a:gdLst>
                <a:gd name="T0" fmla="*/ 68 w 68"/>
                <a:gd name="T1" fmla="*/ 1 h 118"/>
                <a:gd name="T2" fmla="*/ 68 w 68"/>
                <a:gd name="T3" fmla="*/ 1 h 118"/>
                <a:gd name="T4" fmla="*/ 66 w 68"/>
                <a:gd name="T5" fmla="*/ 2 h 118"/>
                <a:gd name="T6" fmla="*/ 65 w 68"/>
                <a:gd name="T7" fmla="*/ 4 h 118"/>
                <a:gd name="T8" fmla="*/ 62 w 68"/>
                <a:gd name="T9" fmla="*/ 8 h 118"/>
                <a:gd name="T10" fmla="*/ 57 w 68"/>
                <a:gd name="T11" fmla="*/ 24 h 118"/>
                <a:gd name="T12" fmla="*/ 36 w 68"/>
                <a:gd name="T13" fmla="*/ 95 h 118"/>
                <a:gd name="T14" fmla="*/ 36 w 68"/>
                <a:gd name="T15" fmla="*/ 95 h 118"/>
                <a:gd name="T16" fmla="*/ 34 w 68"/>
                <a:gd name="T17" fmla="*/ 104 h 118"/>
                <a:gd name="T18" fmla="*/ 33 w 68"/>
                <a:gd name="T19" fmla="*/ 110 h 118"/>
                <a:gd name="T20" fmla="*/ 34 w 68"/>
                <a:gd name="T21" fmla="*/ 114 h 118"/>
                <a:gd name="T22" fmla="*/ 35 w 68"/>
                <a:gd name="T23" fmla="*/ 117 h 118"/>
                <a:gd name="T24" fmla="*/ 35 w 68"/>
                <a:gd name="T25" fmla="*/ 118 h 118"/>
                <a:gd name="T26" fmla="*/ 0 w 68"/>
                <a:gd name="T27" fmla="*/ 118 h 118"/>
                <a:gd name="T28" fmla="*/ 0 w 68"/>
                <a:gd name="T29" fmla="*/ 117 h 118"/>
                <a:gd name="T30" fmla="*/ 0 w 68"/>
                <a:gd name="T31" fmla="*/ 117 h 118"/>
                <a:gd name="T32" fmla="*/ 4 w 68"/>
                <a:gd name="T33" fmla="*/ 114 h 118"/>
                <a:gd name="T34" fmla="*/ 6 w 68"/>
                <a:gd name="T35" fmla="*/ 111 h 118"/>
                <a:gd name="T36" fmla="*/ 9 w 68"/>
                <a:gd name="T37" fmla="*/ 105 h 118"/>
                <a:gd name="T38" fmla="*/ 11 w 68"/>
                <a:gd name="T39" fmla="*/ 96 h 118"/>
                <a:gd name="T40" fmla="*/ 32 w 68"/>
                <a:gd name="T41" fmla="*/ 25 h 118"/>
                <a:gd name="T42" fmla="*/ 32 w 68"/>
                <a:gd name="T43" fmla="*/ 25 h 118"/>
                <a:gd name="T44" fmla="*/ 34 w 68"/>
                <a:gd name="T45" fmla="*/ 15 h 118"/>
                <a:gd name="T46" fmla="*/ 35 w 68"/>
                <a:gd name="T47" fmla="*/ 9 h 118"/>
                <a:gd name="T48" fmla="*/ 35 w 68"/>
                <a:gd name="T49" fmla="*/ 5 h 118"/>
                <a:gd name="T50" fmla="*/ 34 w 68"/>
                <a:gd name="T51" fmla="*/ 1 h 118"/>
                <a:gd name="T52" fmla="*/ 34 w 68"/>
                <a:gd name="T53" fmla="*/ 0 h 118"/>
                <a:gd name="T54" fmla="*/ 68 w 68"/>
                <a:gd name="T55" fmla="*/ 0 h 118"/>
                <a:gd name="T56" fmla="*/ 68 w 68"/>
                <a:gd name="T57" fmla="*/ 1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8" h="118">
                  <a:moveTo>
                    <a:pt x="68" y="1"/>
                  </a:moveTo>
                  <a:lnTo>
                    <a:pt x="68" y="1"/>
                  </a:lnTo>
                  <a:lnTo>
                    <a:pt x="66" y="2"/>
                  </a:lnTo>
                  <a:lnTo>
                    <a:pt x="65" y="4"/>
                  </a:lnTo>
                  <a:lnTo>
                    <a:pt x="62" y="8"/>
                  </a:lnTo>
                  <a:lnTo>
                    <a:pt x="57" y="24"/>
                  </a:lnTo>
                  <a:lnTo>
                    <a:pt x="36" y="95"/>
                  </a:lnTo>
                  <a:lnTo>
                    <a:pt x="36" y="95"/>
                  </a:lnTo>
                  <a:lnTo>
                    <a:pt x="34" y="104"/>
                  </a:lnTo>
                  <a:lnTo>
                    <a:pt x="33" y="110"/>
                  </a:lnTo>
                  <a:lnTo>
                    <a:pt x="34" y="114"/>
                  </a:lnTo>
                  <a:lnTo>
                    <a:pt x="35" y="117"/>
                  </a:lnTo>
                  <a:lnTo>
                    <a:pt x="35" y="118"/>
                  </a:lnTo>
                  <a:lnTo>
                    <a:pt x="0" y="118"/>
                  </a:lnTo>
                  <a:lnTo>
                    <a:pt x="0" y="117"/>
                  </a:lnTo>
                  <a:lnTo>
                    <a:pt x="0" y="117"/>
                  </a:lnTo>
                  <a:lnTo>
                    <a:pt x="4" y="114"/>
                  </a:lnTo>
                  <a:lnTo>
                    <a:pt x="6" y="111"/>
                  </a:lnTo>
                  <a:lnTo>
                    <a:pt x="9" y="105"/>
                  </a:lnTo>
                  <a:lnTo>
                    <a:pt x="11" y="96"/>
                  </a:lnTo>
                  <a:lnTo>
                    <a:pt x="32" y="25"/>
                  </a:lnTo>
                  <a:lnTo>
                    <a:pt x="32" y="25"/>
                  </a:lnTo>
                  <a:lnTo>
                    <a:pt x="34" y="15"/>
                  </a:lnTo>
                  <a:lnTo>
                    <a:pt x="35" y="9"/>
                  </a:lnTo>
                  <a:lnTo>
                    <a:pt x="35" y="5"/>
                  </a:lnTo>
                  <a:lnTo>
                    <a:pt x="34" y="1"/>
                  </a:lnTo>
                  <a:lnTo>
                    <a:pt x="34" y="0"/>
                  </a:lnTo>
                  <a:lnTo>
                    <a:pt x="68" y="0"/>
                  </a:lnTo>
                  <a:lnTo>
                    <a:pt x="68"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32" name="Freeform 28"/>
            <p:cNvSpPr>
              <a:spLocks/>
            </p:cNvSpPr>
            <p:nvPr userDrawn="1"/>
          </p:nvSpPr>
          <p:spPr bwMode="auto">
            <a:xfrm>
              <a:off x="1289051" y="1785938"/>
              <a:ext cx="138113" cy="193675"/>
            </a:xfrm>
            <a:custGeom>
              <a:avLst/>
              <a:gdLst>
                <a:gd name="T0" fmla="*/ 8 w 87"/>
                <a:gd name="T1" fmla="*/ 90 h 122"/>
                <a:gd name="T2" fmla="*/ 10 w 87"/>
                <a:gd name="T3" fmla="*/ 101 h 122"/>
                <a:gd name="T4" fmla="*/ 16 w 87"/>
                <a:gd name="T5" fmla="*/ 109 h 122"/>
                <a:gd name="T6" fmla="*/ 25 w 87"/>
                <a:gd name="T7" fmla="*/ 113 h 122"/>
                <a:gd name="T8" fmla="*/ 38 w 87"/>
                <a:gd name="T9" fmla="*/ 114 h 122"/>
                <a:gd name="T10" fmla="*/ 42 w 87"/>
                <a:gd name="T11" fmla="*/ 113 h 122"/>
                <a:gd name="T12" fmla="*/ 50 w 87"/>
                <a:gd name="T13" fmla="*/ 110 h 122"/>
                <a:gd name="T14" fmla="*/ 55 w 87"/>
                <a:gd name="T15" fmla="*/ 104 h 122"/>
                <a:gd name="T16" fmla="*/ 58 w 87"/>
                <a:gd name="T17" fmla="*/ 97 h 122"/>
                <a:gd name="T18" fmla="*/ 58 w 87"/>
                <a:gd name="T19" fmla="*/ 94 h 122"/>
                <a:gd name="T20" fmla="*/ 54 w 87"/>
                <a:gd name="T21" fmla="*/ 82 h 122"/>
                <a:gd name="T22" fmla="*/ 43 w 87"/>
                <a:gd name="T23" fmla="*/ 72 h 122"/>
                <a:gd name="T24" fmla="*/ 38 w 87"/>
                <a:gd name="T25" fmla="*/ 68 h 122"/>
                <a:gd name="T26" fmla="*/ 22 w 87"/>
                <a:gd name="T27" fmla="*/ 54 h 122"/>
                <a:gd name="T28" fmla="*/ 17 w 87"/>
                <a:gd name="T29" fmla="*/ 46 h 122"/>
                <a:gd name="T30" fmla="*/ 16 w 87"/>
                <a:gd name="T31" fmla="*/ 36 h 122"/>
                <a:gd name="T32" fmla="*/ 17 w 87"/>
                <a:gd name="T33" fmla="*/ 29 h 122"/>
                <a:gd name="T34" fmla="*/ 22 w 87"/>
                <a:gd name="T35" fmla="*/ 15 h 122"/>
                <a:gd name="T36" fmla="*/ 33 w 87"/>
                <a:gd name="T37" fmla="*/ 6 h 122"/>
                <a:gd name="T38" fmla="*/ 48 w 87"/>
                <a:gd name="T39" fmla="*/ 1 h 122"/>
                <a:gd name="T40" fmla="*/ 56 w 87"/>
                <a:gd name="T41" fmla="*/ 0 h 122"/>
                <a:gd name="T42" fmla="*/ 77 w 87"/>
                <a:gd name="T43" fmla="*/ 2 h 122"/>
                <a:gd name="T44" fmla="*/ 87 w 87"/>
                <a:gd name="T45" fmla="*/ 5 h 122"/>
                <a:gd name="T46" fmla="*/ 80 w 87"/>
                <a:gd name="T47" fmla="*/ 27 h 122"/>
                <a:gd name="T48" fmla="*/ 77 w 87"/>
                <a:gd name="T49" fmla="*/ 17 h 122"/>
                <a:gd name="T50" fmla="*/ 73 w 87"/>
                <a:gd name="T51" fmla="*/ 11 h 122"/>
                <a:gd name="T52" fmla="*/ 65 w 87"/>
                <a:gd name="T53" fmla="*/ 8 h 122"/>
                <a:gd name="T54" fmla="*/ 55 w 87"/>
                <a:gd name="T55" fmla="*/ 8 h 122"/>
                <a:gd name="T56" fmla="*/ 50 w 87"/>
                <a:gd name="T57" fmla="*/ 8 h 122"/>
                <a:gd name="T58" fmla="*/ 44 w 87"/>
                <a:gd name="T59" fmla="*/ 12 h 122"/>
                <a:gd name="T60" fmla="*/ 39 w 87"/>
                <a:gd name="T61" fmla="*/ 17 h 122"/>
                <a:gd name="T62" fmla="*/ 37 w 87"/>
                <a:gd name="T63" fmla="*/ 28 h 122"/>
                <a:gd name="T64" fmla="*/ 38 w 87"/>
                <a:gd name="T65" fmla="*/ 34 h 122"/>
                <a:gd name="T66" fmla="*/ 45 w 87"/>
                <a:gd name="T67" fmla="*/ 44 h 122"/>
                <a:gd name="T68" fmla="*/ 57 w 87"/>
                <a:gd name="T69" fmla="*/ 52 h 122"/>
                <a:gd name="T70" fmla="*/ 66 w 87"/>
                <a:gd name="T71" fmla="*/ 58 h 122"/>
                <a:gd name="T72" fmla="*/ 77 w 87"/>
                <a:gd name="T73" fmla="*/ 69 h 122"/>
                <a:gd name="T74" fmla="*/ 80 w 87"/>
                <a:gd name="T75" fmla="*/ 79 h 122"/>
                <a:gd name="T76" fmla="*/ 81 w 87"/>
                <a:gd name="T77" fmla="*/ 84 h 122"/>
                <a:gd name="T78" fmla="*/ 77 w 87"/>
                <a:gd name="T79" fmla="*/ 100 h 122"/>
                <a:gd name="T80" fmla="*/ 68 w 87"/>
                <a:gd name="T81" fmla="*/ 112 h 122"/>
                <a:gd name="T82" fmla="*/ 54 w 87"/>
                <a:gd name="T83" fmla="*/ 120 h 122"/>
                <a:gd name="T84" fmla="*/ 35 w 87"/>
                <a:gd name="T85" fmla="*/ 122 h 122"/>
                <a:gd name="T86" fmla="*/ 24 w 87"/>
                <a:gd name="T87" fmla="*/ 121 h 122"/>
                <a:gd name="T88" fmla="*/ 6 w 87"/>
                <a:gd name="T89" fmla="*/ 116 h 122"/>
                <a:gd name="T90" fmla="*/ 0 w 87"/>
                <a:gd name="T91" fmla="*/ 112 h 122"/>
                <a:gd name="T92" fmla="*/ 8 w 87"/>
                <a:gd name="T93" fmla="*/ 9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7" h="122">
                  <a:moveTo>
                    <a:pt x="8" y="90"/>
                  </a:moveTo>
                  <a:lnTo>
                    <a:pt x="8" y="90"/>
                  </a:lnTo>
                  <a:lnTo>
                    <a:pt x="9" y="96"/>
                  </a:lnTo>
                  <a:lnTo>
                    <a:pt x="10" y="101"/>
                  </a:lnTo>
                  <a:lnTo>
                    <a:pt x="13" y="106"/>
                  </a:lnTo>
                  <a:lnTo>
                    <a:pt x="16" y="109"/>
                  </a:lnTo>
                  <a:lnTo>
                    <a:pt x="20" y="112"/>
                  </a:lnTo>
                  <a:lnTo>
                    <a:pt x="25" y="113"/>
                  </a:lnTo>
                  <a:lnTo>
                    <a:pt x="31" y="114"/>
                  </a:lnTo>
                  <a:lnTo>
                    <a:pt x="38" y="114"/>
                  </a:lnTo>
                  <a:lnTo>
                    <a:pt x="38" y="114"/>
                  </a:lnTo>
                  <a:lnTo>
                    <a:pt x="42" y="113"/>
                  </a:lnTo>
                  <a:lnTo>
                    <a:pt x="46" y="112"/>
                  </a:lnTo>
                  <a:lnTo>
                    <a:pt x="50" y="110"/>
                  </a:lnTo>
                  <a:lnTo>
                    <a:pt x="53" y="107"/>
                  </a:lnTo>
                  <a:lnTo>
                    <a:pt x="55" y="104"/>
                  </a:lnTo>
                  <a:lnTo>
                    <a:pt x="57" y="101"/>
                  </a:lnTo>
                  <a:lnTo>
                    <a:pt x="58" y="97"/>
                  </a:lnTo>
                  <a:lnTo>
                    <a:pt x="58" y="94"/>
                  </a:lnTo>
                  <a:lnTo>
                    <a:pt x="58" y="94"/>
                  </a:lnTo>
                  <a:lnTo>
                    <a:pt x="57" y="88"/>
                  </a:lnTo>
                  <a:lnTo>
                    <a:pt x="54" y="82"/>
                  </a:lnTo>
                  <a:lnTo>
                    <a:pt x="50" y="77"/>
                  </a:lnTo>
                  <a:lnTo>
                    <a:pt x="43" y="72"/>
                  </a:lnTo>
                  <a:lnTo>
                    <a:pt x="38" y="68"/>
                  </a:lnTo>
                  <a:lnTo>
                    <a:pt x="38" y="68"/>
                  </a:lnTo>
                  <a:lnTo>
                    <a:pt x="29" y="62"/>
                  </a:lnTo>
                  <a:lnTo>
                    <a:pt x="22" y="54"/>
                  </a:lnTo>
                  <a:lnTo>
                    <a:pt x="20" y="51"/>
                  </a:lnTo>
                  <a:lnTo>
                    <a:pt x="17" y="46"/>
                  </a:lnTo>
                  <a:lnTo>
                    <a:pt x="16" y="41"/>
                  </a:lnTo>
                  <a:lnTo>
                    <a:pt x="16" y="36"/>
                  </a:lnTo>
                  <a:lnTo>
                    <a:pt x="16" y="36"/>
                  </a:lnTo>
                  <a:lnTo>
                    <a:pt x="17" y="29"/>
                  </a:lnTo>
                  <a:lnTo>
                    <a:pt x="19" y="22"/>
                  </a:lnTo>
                  <a:lnTo>
                    <a:pt x="22" y="15"/>
                  </a:lnTo>
                  <a:lnTo>
                    <a:pt x="27" y="10"/>
                  </a:lnTo>
                  <a:lnTo>
                    <a:pt x="33" y="6"/>
                  </a:lnTo>
                  <a:lnTo>
                    <a:pt x="40" y="3"/>
                  </a:lnTo>
                  <a:lnTo>
                    <a:pt x="48" y="1"/>
                  </a:lnTo>
                  <a:lnTo>
                    <a:pt x="56" y="0"/>
                  </a:lnTo>
                  <a:lnTo>
                    <a:pt x="56" y="0"/>
                  </a:lnTo>
                  <a:lnTo>
                    <a:pt x="67" y="0"/>
                  </a:lnTo>
                  <a:lnTo>
                    <a:pt x="77" y="2"/>
                  </a:lnTo>
                  <a:lnTo>
                    <a:pt x="77" y="2"/>
                  </a:lnTo>
                  <a:lnTo>
                    <a:pt x="87" y="5"/>
                  </a:lnTo>
                  <a:lnTo>
                    <a:pt x="82" y="27"/>
                  </a:lnTo>
                  <a:lnTo>
                    <a:pt x="80" y="27"/>
                  </a:lnTo>
                  <a:lnTo>
                    <a:pt x="80" y="27"/>
                  </a:lnTo>
                  <a:lnTo>
                    <a:pt x="77" y="17"/>
                  </a:lnTo>
                  <a:lnTo>
                    <a:pt x="75" y="14"/>
                  </a:lnTo>
                  <a:lnTo>
                    <a:pt x="73" y="11"/>
                  </a:lnTo>
                  <a:lnTo>
                    <a:pt x="70" y="9"/>
                  </a:lnTo>
                  <a:lnTo>
                    <a:pt x="65" y="8"/>
                  </a:lnTo>
                  <a:lnTo>
                    <a:pt x="61" y="7"/>
                  </a:lnTo>
                  <a:lnTo>
                    <a:pt x="55" y="8"/>
                  </a:lnTo>
                  <a:lnTo>
                    <a:pt x="55" y="8"/>
                  </a:lnTo>
                  <a:lnTo>
                    <a:pt x="50" y="8"/>
                  </a:lnTo>
                  <a:lnTo>
                    <a:pt x="47" y="10"/>
                  </a:lnTo>
                  <a:lnTo>
                    <a:pt x="44" y="12"/>
                  </a:lnTo>
                  <a:lnTo>
                    <a:pt x="41" y="14"/>
                  </a:lnTo>
                  <a:lnTo>
                    <a:pt x="39" y="17"/>
                  </a:lnTo>
                  <a:lnTo>
                    <a:pt x="38" y="21"/>
                  </a:lnTo>
                  <a:lnTo>
                    <a:pt x="37" y="28"/>
                  </a:lnTo>
                  <a:lnTo>
                    <a:pt x="37" y="28"/>
                  </a:lnTo>
                  <a:lnTo>
                    <a:pt x="38" y="34"/>
                  </a:lnTo>
                  <a:lnTo>
                    <a:pt x="40" y="39"/>
                  </a:lnTo>
                  <a:lnTo>
                    <a:pt x="45" y="44"/>
                  </a:lnTo>
                  <a:lnTo>
                    <a:pt x="52" y="48"/>
                  </a:lnTo>
                  <a:lnTo>
                    <a:pt x="57" y="52"/>
                  </a:lnTo>
                  <a:lnTo>
                    <a:pt x="57" y="52"/>
                  </a:lnTo>
                  <a:lnTo>
                    <a:pt x="66" y="58"/>
                  </a:lnTo>
                  <a:lnTo>
                    <a:pt x="74" y="65"/>
                  </a:lnTo>
                  <a:lnTo>
                    <a:pt x="77" y="69"/>
                  </a:lnTo>
                  <a:lnTo>
                    <a:pt x="79" y="74"/>
                  </a:lnTo>
                  <a:lnTo>
                    <a:pt x="80" y="79"/>
                  </a:lnTo>
                  <a:lnTo>
                    <a:pt x="81" y="84"/>
                  </a:lnTo>
                  <a:lnTo>
                    <a:pt x="81" y="84"/>
                  </a:lnTo>
                  <a:lnTo>
                    <a:pt x="80" y="93"/>
                  </a:lnTo>
                  <a:lnTo>
                    <a:pt x="77" y="100"/>
                  </a:lnTo>
                  <a:lnTo>
                    <a:pt x="73" y="107"/>
                  </a:lnTo>
                  <a:lnTo>
                    <a:pt x="68" y="112"/>
                  </a:lnTo>
                  <a:lnTo>
                    <a:pt x="62" y="116"/>
                  </a:lnTo>
                  <a:lnTo>
                    <a:pt x="54" y="120"/>
                  </a:lnTo>
                  <a:lnTo>
                    <a:pt x="45" y="122"/>
                  </a:lnTo>
                  <a:lnTo>
                    <a:pt x="35" y="122"/>
                  </a:lnTo>
                  <a:lnTo>
                    <a:pt x="35" y="122"/>
                  </a:lnTo>
                  <a:lnTo>
                    <a:pt x="24" y="121"/>
                  </a:lnTo>
                  <a:lnTo>
                    <a:pt x="14" y="119"/>
                  </a:lnTo>
                  <a:lnTo>
                    <a:pt x="6" y="116"/>
                  </a:lnTo>
                  <a:lnTo>
                    <a:pt x="0" y="112"/>
                  </a:lnTo>
                  <a:lnTo>
                    <a:pt x="0" y="112"/>
                  </a:lnTo>
                  <a:lnTo>
                    <a:pt x="6" y="90"/>
                  </a:lnTo>
                  <a:lnTo>
                    <a:pt x="8" y="9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33" name="Freeform 29"/>
            <p:cNvSpPr>
              <a:spLocks/>
            </p:cNvSpPr>
            <p:nvPr userDrawn="1"/>
          </p:nvSpPr>
          <p:spPr bwMode="auto">
            <a:xfrm>
              <a:off x="1760538" y="1789113"/>
              <a:ext cx="166688" cy="187325"/>
            </a:xfrm>
            <a:custGeom>
              <a:avLst/>
              <a:gdLst>
                <a:gd name="T0" fmla="*/ 105 w 105"/>
                <a:gd name="T1" fmla="*/ 0 h 118"/>
                <a:gd name="T2" fmla="*/ 105 w 105"/>
                <a:gd name="T3" fmla="*/ 0 h 118"/>
                <a:gd name="T4" fmla="*/ 98 w 105"/>
                <a:gd name="T5" fmla="*/ 22 h 118"/>
                <a:gd name="T6" fmla="*/ 97 w 105"/>
                <a:gd name="T7" fmla="*/ 22 h 118"/>
                <a:gd name="T8" fmla="*/ 97 w 105"/>
                <a:gd name="T9" fmla="*/ 22 h 118"/>
                <a:gd name="T10" fmla="*/ 95 w 105"/>
                <a:gd name="T11" fmla="*/ 16 h 118"/>
                <a:gd name="T12" fmla="*/ 92 w 105"/>
                <a:gd name="T13" fmla="*/ 13 h 118"/>
                <a:gd name="T14" fmla="*/ 88 w 105"/>
                <a:gd name="T15" fmla="*/ 10 h 118"/>
                <a:gd name="T16" fmla="*/ 84 w 105"/>
                <a:gd name="T17" fmla="*/ 9 h 118"/>
                <a:gd name="T18" fmla="*/ 76 w 105"/>
                <a:gd name="T19" fmla="*/ 8 h 118"/>
                <a:gd name="T20" fmla="*/ 69 w 105"/>
                <a:gd name="T21" fmla="*/ 8 h 118"/>
                <a:gd name="T22" fmla="*/ 68 w 105"/>
                <a:gd name="T23" fmla="*/ 8 h 118"/>
                <a:gd name="T24" fmla="*/ 68 w 105"/>
                <a:gd name="T25" fmla="*/ 8 h 118"/>
                <a:gd name="T26" fmla="*/ 64 w 105"/>
                <a:gd name="T27" fmla="*/ 9 h 118"/>
                <a:gd name="T28" fmla="*/ 61 w 105"/>
                <a:gd name="T29" fmla="*/ 10 h 118"/>
                <a:gd name="T30" fmla="*/ 59 w 105"/>
                <a:gd name="T31" fmla="*/ 12 h 118"/>
                <a:gd name="T32" fmla="*/ 58 w 105"/>
                <a:gd name="T33" fmla="*/ 16 h 118"/>
                <a:gd name="T34" fmla="*/ 48 w 105"/>
                <a:gd name="T35" fmla="*/ 55 h 118"/>
                <a:gd name="T36" fmla="*/ 51 w 105"/>
                <a:gd name="T37" fmla="*/ 55 h 118"/>
                <a:gd name="T38" fmla="*/ 51 w 105"/>
                <a:gd name="T39" fmla="*/ 55 h 118"/>
                <a:gd name="T40" fmla="*/ 62 w 105"/>
                <a:gd name="T41" fmla="*/ 55 h 118"/>
                <a:gd name="T42" fmla="*/ 71 w 105"/>
                <a:gd name="T43" fmla="*/ 55 h 118"/>
                <a:gd name="T44" fmla="*/ 78 w 105"/>
                <a:gd name="T45" fmla="*/ 53 h 118"/>
                <a:gd name="T46" fmla="*/ 81 w 105"/>
                <a:gd name="T47" fmla="*/ 52 h 118"/>
                <a:gd name="T48" fmla="*/ 83 w 105"/>
                <a:gd name="T49" fmla="*/ 50 h 118"/>
                <a:gd name="T50" fmla="*/ 84 w 105"/>
                <a:gd name="T51" fmla="*/ 50 h 118"/>
                <a:gd name="T52" fmla="*/ 78 w 105"/>
                <a:gd name="T53" fmla="*/ 71 h 118"/>
                <a:gd name="T54" fmla="*/ 77 w 105"/>
                <a:gd name="T55" fmla="*/ 71 h 118"/>
                <a:gd name="T56" fmla="*/ 77 w 105"/>
                <a:gd name="T57" fmla="*/ 71 h 118"/>
                <a:gd name="T58" fmla="*/ 75 w 105"/>
                <a:gd name="T59" fmla="*/ 68 h 118"/>
                <a:gd name="T60" fmla="*/ 73 w 105"/>
                <a:gd name="T61" fmla="*/ 66 h 118"/>
                <a:gd name="T62" fmla="*/ 70 w 105"/>
                <a:gd name="T63" fmla="*/ 65 h 118"/>
                <a:gd name="T64" fmla="*/ 67 w 105"/>
                <a:gd name="T65" fmla="*/ 64 h 118"/>
                <a:gd name="T66" fmla="*/ 58 w 105"/>
                <a:gd name="T67" fmla="*/ 63 h 118"/>
                <a:gd name="T68" fmla="*/ 48 w 105"/>
                <a:gd name="T69" fmla="*/ 63 h 118"/>
                <a:gd name="T70" fmla="*/ 45 w 105"/>
                <a:gd name="T71" fmla="*/ 63 h 118"/>
                <a:gd name="T72" fmla="*/ 36 w 105"/>
                <a:gd name="T73" fmla="*/ 95 h 118"/>
                <a:gd name="T74" fmla="*/ 36 w 105"/>
                <a:gd name="T75" fmla="*/ 95 h 118"/>
                <a:gd name="T76" fmla="*/ 34 w 105"/>
                <a:gd name="T77" fmla="*/ 103 h 118"/>
                <a:gd name="T78" fmla="*/ 32 w 105"/>
                <a:gd name="T79" fmla="*/ 109 h 118"/>
                <a:gd name="T80" fmla="*/ 33 w 105"/>
                <a:gd name="T81" fmla="*/ 114 h 118"/>
                <a:gd name="T82" fmla="*/ 34 w 105"/>
                <a:gd name="T83" fmla="*/ 117 h 118"/>
                <a:gd name="T84" fmla="*/ 34 w 105"/>
                <a:gd name="T85" fmla="*/ 118 h 118"/>
                <a:gd name="T86" fmla="*/ 0 w 105"/>
                <a:gd name="T87" fmla="*/ 118 h 118"/>
                <a:gd name="T88" fmla="*/ 0 w 105"/>
                <a:gd name="T89" fmla="*/ 117 h 118"/>
                <a:gd name="T90" fmla="*/ 0 w 105"/>
                <a:gd name="T91" fmla="*/ 117 h 118"/>
                <a:gd name="T92" fmla="*/ 3 w 105"/>
                <a:gd name="T93" fmla="*/ 114 h 118"/>
                <a:gd name="T94" fmla="*/ 6 w 105"/>
                <a:gd name="T95" fmla="*/ 110 h 118"/>
                <a:gd name="T96" fmla="*/ 8 w 105"/>
                <a:gd name="T97" fmla="*/ 104 h 118"/>
                <a:gd name="T98" fmla="*/ 11 w 105"/>
                <a:gd name="T99" fmla="*/ 96 h 118"/>
                <a:gd name="T100" fmla="*/ 32 w 105"/>
                <a:gd name="T101" fmla="*/ 24 h 118"/>
                <a:gd name="T102" fmla="*/ 32 w 105"/>
                <a:gd name="T103" fmla="*/ 24 h 118"/>
                <a:gd name="T104" fmla="*/ 34 w 105"/>
                <a:gd name="T105" fmla="*/ 15 h 118"/>
                <a:gd name="T106" fmla="*/ 35 w 105"/>
                <a:gd name="T107" fmla="*/ 9 h 118"/>
                <a:gd name="T108" fmla="*/ 35 w 105"/>
                <a:gd name="T109" fmla="*/ 5 h 118"/>
                <a:gd name="T110" fmla="*/ 33 w 105"/>
                <a:gd name="T111" fmla="*/ 1 h 118"/>
                <a:gd name="T112" fmla="*/ 33 w 105"/>
                <a:gd name="T113" fmla="*/ 0 h 118"/>
                <a:gd name="T114" fmla="*/ 105 w 105"/>
                <a:gd name="T115" fmla="*/ 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5" h="118">
                  <a:moveTo>
                    <a:pt x="105" y="0"/>
                  </a:moveTo>
                  <a:lnTo>
                    <a:pt x="105" y="0"/>
                  </a:lnTo>
                  <a:lnTo>
                    <a:pt x="98" y="22"/>
                  </a:lnTo>
                  <a:lnTo>
                    <a:pt x="97" y="22"/>
                  </a:lnTo>
                  <a:lnTo>
                    <a:pt x="97" y="22"/>
                  </a:lnTo>
                  <a:lnTo>
                    <a:pt x="95" y="16"/>
                  </a:lnTo>
                  <a:lnTo>
                    <a:pt x="92" y="13"/>
                  </a:lnTo>
                  <a:lnTo>
                    <a:pt x="88" y="10"/>
                  </a:lnTo>
                  <a:lnTo>
                    <a:pt x="84" y="9"/>
                  </a:lnTo>
                  <a:lnTo>
                    <a:pt x="76" y="8"/>
                  </a:lnTo>
                  <a:lnTo>
                    <a:pt x="69" y="8"/>
                  </a:lnTo>
                  <a:lnTo>
                    <a:pt x="68" y="8"/>
                  </a:lnTo>
                  <a:lnTo>
                    <a:pt x="68" y="8"/>
                  </a:lnTo>
                  <a:lnTo>
                    <a:pt x="64" y="9"/>
                  </a:lnTo>
                  <a:lnTo>
                    <a:pt x="61" y="10"/>
                  </a:lnTo>
                  <a:lnTo>
                    <a:pt x="59" y="12"/>
                  </a:lnTo>
                  <a:lnTo>
                    <a:pt x="58" y="16"/>
                  </a:lnTo>
                  <a:lnTo>
                    <a:pt x="48" y="55"/>
                  </a:lnTo>
                  <a:lnTo>
                    <a:pt x="51" y="55"/>
                  </a:lnTo>
                  <a:lnTo>
                    <a:pt x="51" y="55"/>
                  </a:lnTo>
                  <a:lnTo>
                    <a:pt x="62" y="55"/>
                  </a:lnTo>
                  <a:lnTo>
                    <a:pt x="71" y="55"/>
                  </a:lnTo>
                  <a:lnTo>
                    <a:pt x="78" y="53"/>
                  </a:lnTo>
                  <a:lnTo>
                    <a:pt x="81" y="52"/>
                  </a:lnTo>
                  <a:lnTo>
                    <a:pt x="83" y="50"/>
                  </a:lnTo>
                  <a:lnTo>
                    <a:pt x="84" y="50"/>
                  </a:lnTo>
                  <a:lnTo>
                    <a:pt x="78" y="71"/>
                  </a:lnTo>
                  <a:lnTo>
                    <a:pt x="77" y="71"/>
                  </a:lnTo>
                  <a:lnTo>
                    <a:pt x="77" y="71"/>
                  </a:lnTo>
                  <a:lnTo>
                    <a:pt x="75" y="68"/>
                  </a:lnTo>
                  <a:lnTo>
                    <a:pt x="73" y="66"/>
                  </a:lnTo>
                  <a:lnTo>
                    <a:pt x="70" y="65"/>
                  </a:lnTo>
                  <a:lnTo>
                    <a:pt x="67" y="64"/>
                  </a:lnTo>
                  <a:lnTo>
                    <a:pt x="58" y="63"/>
                  </a:lnTo>
                  <a:lnTo>
                    <a:pt x="48" y="63"/>
                  </a:lnTo>
                  <a:lnTo>
                    <a:pt x="45" y="63"/>
                  </a:lnTo>
                  <a:lnTo>
                    <a:pt x="36" y="95"/>
                  </a:lnTo>
                  <a:lnTo>
                    <a:pt x="36" y="95"/>
                  </a:lnTo>
                  <a:lnTo>
                    <a:pt x="34" y="103"/>
                  </a:lnTo>
                  <a:lnTo>
                    <a:pt x="32" y="109"/>
                  </a:lnTo>
                  <a:lnTo>
                    <a:pt x="33" y="114"/>
                  </a:lnTo>
                  <a:lnTo>
                    <a:pt x="34" y="117"/>
                  </a:lnTo>
                  <a:lnTo>
                    <a:pt x="34" y="118"/>
                  </a:lnTo>
                  <a:lnTo>
                    <a:pt x="0" y="118"/>
                  </a:lnTo>
                  <a:lnTo>
                    <a:pt x="0" y="117"/>
                  </a:lnTo>
                  <a:lnTo>
                    <a:pt x="0" y="117"/>
                  </a:lnTo>
                  <a:lnTo>
                    <a:pt x="3" y="114"/>
                  </a:lnTo>
                  <a:lnTo>
                    <a:pt x="6" y="110"/>
                  </a:lnTo>
                  <a:lnTo>
                    <a:pt x="8" y="104"/>
                  </a:lnTo>
                  <a:lnTo>
                    <a:pt x="11" y="96"/>
                  </a:lnTo>
                  <a:lnTo>
                    <a:pt x="32" y="24"/>
                  </a:lnTo>
                  <a:lnTo>
                    <a:pt x="32" y="24"/>
                  </a:lnTo>
                  <a:lnTo>
                    <a:pt x="34" y="15"/>
                  </a:lnTo>
                  <a:lnTo>
                    <a:pt x="35" y="9"/>
                  </a:lnTo>
                  <a:lnTo>
                    <a:pt x="35" y="5"/>
                  </a:lnTo>
                  <a:lnTo>
                    <a:pt x="33" y="1"/>
                  </a:lnTo>
                  <a:lnTo>
                    <a:pt x="33" y="0"/>
                  </a:lnTo>
                  <a:lnTo>
                    <a:pt x="10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34" name="Freeform 30"/>
            <p:cNvSpPr>
              <a:spLocks/>
            </p:cNvSpPr>
            <p:nvPr userDrawn="1"/>
          </p:nvSpPr>
          <p:spPr bwMode="auto">
            <a:xfrm>
              <a:off x="1925638" y="1789113"/>
              <a:ext cx="150813" cy="187325"/>
            </a:xfrm>
            <a:custGeom>
              <a:avLst/>
              <a:gdLst>
                <a:gd name="T0" fmla="*/ 95 w 95"/>
                <a:gd name="T1" fmla="*/ 0 h 118"/>
                <a:gd name="T2" fmla="*/ 95 w 95"/>
                <a:gd name="T3" fmla="*/ 0 h 118"/>
                <a:gd name="T4" fmla="*/ 89 w 95"/>
                <a:gd name="T5" fmla="*/ 22 h 118"/>
                <a:gd name="T6" fmla="*/ 87 w 95"/>
                <a:gd name="T7" fmla="*/ 22 h 118"/>
                <a:gd name="T8" fmla="*/ 87 w 95"/>
                <a:gd name="T9" fmla="*/ 22 h 118"/>
                <a:gd name="T10" fmla="*/ 85 w 95"/>
                <a:gd name="T11" fmla="*/ 16 h 118"/>
                <a:gd name="T12" fmla="*/ 82 w 95"/>
                <a:gd name="T13" fmla="*/ 13 h 118"/>
                <a:gd name="T14" fmla="*/ 78 w 95"/>
                <a:gd name="T15" fmla="*/ 11 h 118"/>
                <a:gd name="T16" fmla="*/ 75 w 95"/>
                <a:gd name="T17" fmla="*/ 9 h 118"/>
                <a:gd name="T18" fmla="*/ 67 w 95"/>
                <a:gd name="T19" fmla="*/ 8 h 118"/>
                <a:gd name="T20" fmla="*/ 61 w 95"/>
                <a:gd name="T21" fmla="*/ 8 h 118"/>
                <a:gd name="T22" fmla="*/ 60 w 95"/>
                <a:gd name="T23" fmla="*/ 8 h 118"/>
                <a:gd name="T24" fmla="*/ 35 w 95"/>
                <a:gd name="T25" fmla="*/ 95 h 118"/>
                <a:gd name="T26" fmla="*/ 35 w 95"/>
                <a:gd name="T27" fmla="*/ 95 h 118"/>
                <a:gd name="T28" fmla="*/ 32 w 95"/>
                <a:gd name="T29" fmla="*/ 110 h 118"/>
                <a:gd name="T30" fmla="*/ 32 w 95"/>
                <a:gd name="T31" fmla="*/ 114 h 118"/>
                <a:gd name="T32" fmla="*/ 34 w 95"/>
                <a:gd name="T33" fmla="*/ 117 h 118"/>
                <a:gd name="T34" fmla="*/ 34 w 95"/>
                <a:gd name="T35" fmla="*/ 118 h 118"/>
                <a:gd name="T36" fmla="*/ 0 w 95"/>
                <a:gd name="T37" fmla="*/ 118 h 118"/>
                <a:gd name="T38" fmla="*/ 0 w 95"/>
                <a:gd name="T39" fmla="*/ 117 h 118"/>
                <a:gd name="T40" fmla="*/ 0 w 95"/>
                <a:gd name="T41" fmla="*/ 117 h 118"/>
                <a:gd name="T42" fmla="*/ 4 w 95"/>
                <a:gd name="T43" fmla="*/ 114 h 118"/>
                <a:gd name="T44" fmla="*/ 6 w 95"/>
                <a:gd name="T45" fmla="*/ 110 h 118"/>
                <a:gd name="T46" fmla="*/ 8 w 95"/>
                <a:gd name="T47" fmla="*/ 104 h 118"/>
                <a:gd name="T48" fmla="*/ 11 w 95"/>
                <a:gd name="T49" fmla="*/ 95 h 118"/>
                <a:gd name="T50" fmla="*/ 36 w 95"/>
                <a:gd name="T51" fmla="*/ 8 h 118"/>
                <a:gd name="T52" fmla="*/ 33 w 95"/>
                <a:gd name="T53" fmla="*/ 8 h 118"/>
                <a:gd name="T54" fmla="*/ 33 w 95"/>
                <a:gd name="T55" fmla="*/ 8 h 118"/>
                <a:gd name="T56" fmla="*/ 26 w 95"/>
                <a:gd name="T57" fmla="*/ 8 h 118"/>
                <a:gd name="T58" fmla="*/ 19 w 95"/>
                <a:gd name="T59" fmla="*/ 9 h 118"/>
                <a:gd name="T60" fmla="*/ 15 w 95"/>
                <a:gd name="T61" fmla="*/ 11 h 118"/>
                <a:gd name="T62" fmla="*/ 11 w 95"/>
                <a:gd name="T63" fmla="*/ 13 h 118"/>
                <a:gd name="T64" fmla="*/ 7 w 95"/>
                <a:gd name="T65" fmla="*/ 16 h 118"/>
                <a:gd name="T66" fmla="*/ 3 w 95"/>
                <a:gd name="T67" fmla="*/ 22 h 118"/>
                <a:gd name="T68" fmla="*/ 1 w 95"/>
                <a:gd name="T69" fmla="*/ 22 h 118"/>
                <a:gd name="T70" fmla="*/ 1 w 95"/>
                <a:gd name="T71" fmla="*/ 22 h 118"/>
                <a:gd name="T72" fmla="*/ 8 w 95"/>
                <a:gd name="T73" fmla="*/ 0 h 118"/>
                <a:gd name="T74" fmla="*/ 95 w 95"/>
                <a:gd name="T75" fmla="*/ 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5" h="118">
                  <a:moveTo>
                    <a:pt x="95" y="0"/>
                  </a:moveTo>
                  <a:lnTo>
                    <a:pt x="95" y="0"/>
                  </a:lnTo>
                  <a:lnTo>
                    <a:pt x="89" y="22"/>
                  </a:lnTo>
                  <a:lnTo>
                    <a:pt x="87" y="22"/>
                  </a:lnTo>
                  <a:lnTo>
                    <a:pt x="87" y="22"/>
                  </a:lnTo>
                  <a:lnTo>
                    <a:pt x="85" y="16"/>
                  </a:lnTo>
                  <a:lnTo>
                    <a:pt x="82" y="13"/>
                  </a:lnTo>
                  <a:lnTo>
                    <a:pt x="78" y="11"/>
                  </a:lnTo>
                  <a:lnTo>
                    <a:pt x="75" y="9"/>
                  </a:lnTo>
                  <a:lnTo>
                    <a:pt x="67" y="8"/>
                  </a:lnTo>
                  <a:lnTo>
                    <a:pt x="61" y="8"/>
                  </a:lnTo>
                  <a:lnTo>
                    <a:pt x="60" y="8"/>
                  </a:lnTo>
                  <a:lnTo>
                    <a:pt x="35" y="95"/>
                  </a:lnTo>
                  <a:lnTo>
                    <a:pt x="35" y="95"/>
                  </a:lnTo>
                  <a:lnTo>
                    <a:pt x="32" y="110"/>
                  </a:lnTo>
                  <a:lnTo>
                    <a:pt x="32" y="114"/>
                  </a:lnTo>
                  <a:lnTo>
                    <a:pt x="34" y="117"/>
                  </a:lnTo>
                  <a:lnTo>
                    <a:pt x="34" y="118"/>
                  </a:lnTo>
                  <a:lnTo>
                    <a:pt x="0" y="118"/>
                  </a:lnTo>
                  <a:lnTo>
                    <a:pt x="0" y="117"/>
                  </a:lnTo>
                  <a:lnTo>
                    <a:pt x="0" y="117"/>
                  </a:lnTo>
                  <a:lnTo>
                    <a:pt x="4" y="114"/>
                  </a:lnTo>
                  <a:lnTo>
                    <a:pt x="6" y="110"/>
                  </a:lnTo>
                  <a:lnTo>
                    <a:pt x="8" y="104"/>
                  </a:lnTo>
                  <a:lnTo>
                    <a:pt x="11" y="95"/>
                  </a:lnTo>
                  <a:lnTo>
                    <a:pt x="36" y="8"/>
                  </a:lnTo>
                  <a:lnTo>
                    <a:pt x="33" y="8"/>
                  </a:lnTo>
                  <a:lnTo>
                    <a:pt x="33" y="8"/>
                  </a:lnTo>
                  <a:lnTo>
                    <a:pt x="26" y="8"/>
                  </a:lnTo>
                  <a:lnTo>
                    <a:pt x="19" y="9"/>
                  </a:lnTo>
                  <a:lnTo>
                    <a:pt x="15" y="11"/>
                  </a:lnTo>
                  <a:lnTo>
                    <a:pt x="11" y="13"/>
                  </a:lnTo>
                  <a:lnTo>
                    <a:pt x="7" y="16"/>
                  </a:lnTo>
                  <a:lnTo>
                    <a:pt x="3" y="22"/>
                  </a:lnTo>
                  <a:lnTo>
                    <a:pt x="1" y="22"/>
                  </a:lnTo>
                  <a:lnTo>
                    <a:pt x="1" y="22"/>
                  </a:lnTo>
                  <a:lnTo>
                    <a:pt x="8" y="0"/>
                  </a:lnTo>
                  <a:lnTo>
                    <a:pt x="9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35" name="Freeform 31"/>
            <p:cNvSpPr>
              <a:spLocks/>
            </p:cNvSpPr>
            <p:nvPr userDrawn="1"/>
          </p:nvSpPr>
          <p:spPr bwMode="auto">
            <a:xfrm>
              <a:off x="1447801" y="1789113"/>
              <a:ext cx="238125" cy="187325"/>
            </a:xfrm>
            <a:custGeom>
              <a:avLst/>
              <a:gdLst>
                <a:gd name="T0" fmla="*/ 150 w 150"/>
                <a:gd name="T1" fmla="*/ 1 h 118"/>
                <a:gd name="T2" fmla="*/ 150 w 150"/>
                <a:gd name="T3" fmla="*/ 1 h 118"/>
                <a:gd name="T4" fmla="*/ 147 w 150"/>
                <a:gd name="T5" fmla="*/ 5 h 118"/>
                <a:gd name="T6" fmla="*/ 144 w 150"/>
                <a:gd name="T7" fmla="*/ 9 h 118"/>
                <a:gd name="T8" fmla="*/ 136 w 150"/>
                <a:gd name="T9" fmla="*/ 23 h 118"/>
                <a:gd name="T10" fmla="*/ 136 w 150"/>
                <a:gd name="T11" fmla="*/ 23 h 118"/>
                <a:gd name="T12" fmla="*/ 108 w 150"/>
                <a:gd name="T13" fmla="*/ 76 h 118"/>
                <a:gd name="T14" fmla="*/ 87 w 150"/>
                <a:gd name="T15" fmla="*/ 118 h 118"/>
                <a:gd name="T16" fmla="*/ 74 w 150"/>
                <a:gd name="T17" fmla="*/ 118 h 118"/>
                <a:gd name="T18" fmla="*/ 67 w 150"/>
                <a:gd name="T19" fmla="*/ 44 h 118"/>
                <a:gd name="T20" fmla="*/ 66 w 150"/>
                <a:gd name="T21" fmla="*/ 44 h 118"/>
                <a:gd name="T22" fmla="*/ 26 w 150"/>
                <a:gd name="T23" fmla="*/ 118 h 118"/>
                <a:gd name="T24" fmla="*/ 15 w 150"/>
                <a:gd name="T25" fmla="*/ 118 h 118"/>
                <a:gd name="T26" fmla="*/ 5 w 150"/>
                <a:gd name="T27" fmla="*/ 24 h 118"/>
                <a:gd name="T28" fmla="*/ 5 w 150"/>
                <a:gd name="T29" fmla="*/ 24 h 118"/>
                <a:gd name="T30" fmla="*/ 4 w 150"/>
                <a:gd name="T31" fmla="*/ 9 h 118"/>
                <a:gd name="T32" fmla="*/ 2 w 150"/>
                <a:gd name="T33" fmla="*/ 5 h 118"/>
                <a:gd name="T34" fmla="*/ 0 w 150"/>
                <a:gd name="T35" fmla="*/ 1 h 118"/>
                <a:gd name="T36" fmla="*/ 0 w 150"/>
                <a:gd name="T37" fmla="*/ 0 h 118"/>
                <a:gd name="T38" fmla="*/ 33 w 150"/>
                <a:gd name="T39" fmla="*/ 0 h 118"/>
                <a:gd name="T40" fmla="*/ 33 w 150"/>
                <a:gd name="T41" fmla="*/ 1 h 118"/>
                <a:gd name="T42" fmla="*/ 33 w 150"/>
                <a:gd name="T43" fmla="*/ 1 h 118"/>
                <a:gd name="T44" fmla="*/ 31 w 150"/>
                <a:gd name="T45" fmla="*/ 5 h 118"/>
                <a:gd name="T46" fmla="*/ 29 w 150"/>
                <a:gd name="T47" fmla="*/ 9 h 118"/>
                <a:gd name="T48" fmla="*/ 29 w 150"/>
                <a:gd name="T49" fmla="*/ 14 h 118"/>
                <a:gd name="T50" fmla="*/ 29 w 150"/>
                <a:gd name="T51" fmla="*/ 23 h 118"/>
                <a:gd name="T52" fmla="*/ 35 w 150"/>
                <a:gd name="T53" fmla="*/ 79 h 118"/>
                <a:gd name="T54" fmla="*/ 35 w 150"/>
                <a:gd name="T55" fmla="*/ 79 h 118"/>
                <a:gd name="T56" fmla="*/ 77 w 150"/>
                <a:gd name="T57" fmla="*/ 1 h 118"/>
                <a:gd name="T58" fmla="*/ 86 w 150"/>
                <a:gd name="T59" fmla="*/ 1 h 118"/>
                <a:gd name="T60" fmla="*/ 93 w 150"/>
                <a:gd name="T61" fmla="*/ 79 h 118"/>
                <a:gd name="T62" fmla="*/ 94 w 150"/>
                <a:gd name="T63" fmla="*/ 79 h 118"/>
                <a:gd name="T64" fmla="*/ 94 w 150"/>
                <a:gd name="T65" fmla="*/ 79 h 118"/>
                <a:gd name="T66" fmla="*/ 124 w 150"/>
                <a:gd name="T67" fmla="*/ 21 h 118"/>
                <a:gd name="T68" fmla="*/ 124 w 150"/>
                <a:gd name="T69" fmla="*/ 21 h 118"/>
                <a:gd name="T70" fmla="*/ 128 w 150"/>
                <a:gd name="T71" fmla="*/ 12 h 118"/>
                <a:gd name="T72" fmla="*/ 129 w 150"/>
                <a:gd name="T73" fmla="*/ 6 h 118"/>
                <a:gd name="T74" fmla="*/ 129 w 150"/>
                <a:gd name="T75" fmla="*/ 3 h 118"/>
                <a:gd name="T76" fmla="*/ 128 w 150"/>
                <a:gd name="T77" fmla="*/ 1 h 118"/>
                <a:gd name="T78" fmla="*/ 128 w 150"/>
                <a:gd name="T79" fmla="*/ 0 h 118"/>
                <a:gd name="T80" fmla="*/ 150 w 150"/>
                <a:gd name="T81" fmla="*/ 0 h 118"/>
                <a:gd name="T82" fmla="*/ 150 w 150"/>
                <a:gd name="T83" fmla="*/ 1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0" h="118">
                  <a:moveTo>
                    <a:pt x="150" y="1"/>
                  </a:moveTo>
                  <a:lnTo>
                    <a:pt x="150" y="1"/>
                  </a:lnTo>
                  <a:lnTo>
                    <a:pt x="147" y="5"/>
                  </a:lnTo>
                  <a:lnTo>
                    <a:pt x="144" y="9"/>
                  </a:lnTo>
                  <a:lnTo>
                    <a:pt x="136" y="23"/>
                  </a:lnTo>
                  <a:lnTo>
                    <a:pt x="136" y="23"/>
                  </a:lnTo>
                  <a:lnTo>
                    <a:pt x="108" y="76"/>
                  </a:lnTo>
                  <a:lnTo>
                    <a:pt x="87" y="118"/>
                  </a:lnTo>
                  <a:lnTo>
                    <a:pt x="74" y="118"/>
                  </a:lnTo>
                  <a:lnTo>
                    <a:pt x="67" y="44"/>
                  </a:lnTo>
                  <a:lnTo>
                    <a:pt x="66" y="44"/>
                  </a:lnTo>
                  <a:lnTo>
                    <a:pt x="26" y="118"/>
                  </a:lnTo>
                  <a:lnTo>
                    <a:pt x="15" y="118"/>
                  </a:lnTo>
                  <a:lnTo>
                    <a:pt x="5" y="24"/>
                  </a:lnTo>
                  <a:lnTo>
                    <a:pt x="5" y="24"/>
                  </a:lnTo>
                  <a:lnTo>
                    <a:pt x="4" y="9"/>
                  </a:lnTo>
                  <a:lnTo>
                    <a:pt x="2" y="5"/>
                  </a:lnTo>
                  <a:lnTo>
                    <a:pt x="0" y="1"/>
                  </a:lnTo>
                  <a:lnTo>
                    <a:pt x="0" y="0"/>
                  </a:lnTo>
                  <a:lnTo>
                    <a:pt x="33" y="0"/>
                  </a:lnTo>
                  <a:lnTo>
                    <a:pt x="33" y="1"/>
                  </a:lnTo>
                  <a:lnTo>
                    <a:pt x="33" y="1"/>
                  </a:lnTo>
                  <a:lnTo>
                    <a:pt x="31" y="5"/>
                  </a:lnTo>
                  <a:lnTo>
                    <a:pt x="29" y="9"/>
                  </a:lnTo>
                  <a:lnTo>
                    <a:pt x="29" y="14"/>
                  </a:lnTo>
                  <a:lnTo>
                    <a:pt x="29" y="23"/>
                  </a:lnTo>
                  <a:lnTo>
                    <a:pt x="35" y="79"/>
                  </a:lnTo>
                  <a:lnTo>
                    <a:pt x="35" y="79"/>
                  </a:lnTo>
                  <a:lnTo>
                    <a:pt x="77" y="1"/>
                  </a:lnTo>
                  <a:lnTo>
                    <a:pt x="86" y="1"/>
                  </a:lnTo>
                  <a:lnTo>
                    <a:pt x="93" y="79"/>
                  </a:lnTo>
                  <a:lnTo>
                    <a:pt x="94" y="79"/>
                  </a:lnTo>
                  <a:lnTo>
                    <a:pt x="94" y="79"/>
                  </a:lnTo>
                  <a:lnTo>
                    <a:pt x="124" y="21"/>
                  </a:lnTo>
                  <a:lnTo>
                    <a:pt x="124" y="21"/>
                  </a:lnTo>
                  <a:lnTo>
                    <a:pt x="128" y="12"/>
                  </a:lnTo>
                  <a:lnTo>
                    <a:pt x="129" y="6"/>
                  </a:lnTo>
                  <a:lnTo>
                    <a:pt x="129" y="3"/>
                  </a:lnTo>
                  <a:lnTo>
                    <a:pt x="128" y="1"/>
                  </a:lnTo>
                  <a:lnTo>
                    <a:pt x="128" y="0"/>
                  </a:lnTo>
                  <a:lnTo>
                    <a:pt x="150" y="0"/>
                  </a:lnTo>
                  <a:lnTo>
                    <a:pt x="15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grpSp>
      <p:sp>
        <p:nvSpPr>
          <p:cNvPr id="14" name="Text Placeholder 2"/>
          <p:cNvSpPr>
            <a:spLocks noGrp="1"/>
          </p:cNvSpPr>
          <p:nvPr>
            <p:ph type="body" sz="quarter" idx="12" hasCustomPrompt="1"/>
          </p:nvPr>
        </p:nvSpPr>
        <p:spPr>
          <a:xfrm>
            <a:off x="283745" y="301625"/>
            <a:ext cx="10230268" cy="4897090"/>
          </a:xfrm>
        </p:spPr>
        <p:txBody>
          <a:bodyPr/>
          <a:lstStyle>
            <a:lvl1pPr marL="571500" indent="-571500">
              <a:buFont typeface="Arial" panose="020B0604020202020204" pitchFamily="34" charset="0"/>
              <a:buChar char="−"/>
              <a:defRPr sz="3600">
                <a:solidFill>
                  <a:schemeClr val="bg1"/>
                </a:solidFill>
              </a:defRPr>
            </a:lvl1pPr>
            <a:lvl2pPr>
              <a:defRPr sz="2800">
                <a:solidFill>
                  <a:schemeClr val="bg1"/>
                </a:solidFill>
              </a:defRPr>
            </a:lvl2pPr>
            <a:lvl3pPr marL="985807" indent="-457200">
              <a:buFont typeface="Arial" panose="020B0604020202020204" pitchFamily="34" charset="0"/>
              <a:buChar char="−"/>
              <a:defRPr sz="2800">
                <a:solidFill>
                  <a:schemeClr val="bg1"/>
                </a:solidFill>
              </a:defRPr>
            </a:lvl3pPr>
            <a:lvl4pPr>
              <a:defRPr sz="2800">
                <a:solidFill>
                  <a:schemeClr val="bg1"/>
                </a:solidFill>
              </a:defRPr>
            </a:lvl4pPr>
            <a:lvl5pPr>
              <a:defRPr sz="2400">
                <a:solidFill>
                  <a:schemeClr val="bg1"/>
                </a:solidFill>
              </a:defRPr>
            </a:lvl5pPr>
          </a:lstStyle>
          <a:p>
            <a:pPr lvl="0"/>
            <a:r>
              <a:rPr lang="en-US" dirty="0"/>
              <a:t>You can use it as divider or highlight slide. Make it short, clear and pretty. If used as a highlight slide, size of the text should be 35pt. If used as a divider slide, content can be much smaller – 18pt.</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3572173857"/>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sp>
        <p:nvSpPr>
          <p:cNvPr id="2" name="Footer Placeholder 3"/>
          <p:cNvSpPr>
            <a:spLocks noGrp="1"/>
          </p:cNvSpPr>
          <p:nvPr>
            <p:ph type="ftr" sz="quarter" idx="3"/>
          </p:nvPr>
        </p:nvSpPr>
        <p:spPr>
          <a:xfrm>
            <a:off x="658292" y="5592196"/>
            <a:ext cx="5678487" cy="228600"/>
          </a:xfrm>
          <a:prstGeom prst="rect">
            <a:avLst/>
          </a:prstGeom>
        </p:spPr>
        <p:txBody>
          <a:bodyPr/>
          <a:lstStyle>
            <a:lvl1pPr>
              <a:defRPr sz="800">
                <a:solidFill>
                  <a:schemeClr val="tx2"/>
                </a:solidFill>
              </a:defRPr>
            </a:lvl1pPr>
          </a:lstStyle>
          <a:p>
            <a:r>
              <a:rPr lang="en-US"/>
              <a:t>Global webinar for third-party providers</a:t>
            </a:r>
            <a:endParaRPr lang="en-GB" dirty="0"/>
          </a:p>
        </p:txBody>
      </p:sp>
      <p:sp>
        <p:nvSpPr>
          <p:cNvPr id="3" name="Slide Number Placeholder 4"/>
          <p:cNvSpPr>
            <a:spLocks noGrp="1"/>
          </p:cNvSpPr>
          <p:nvPr>
            <p:ph type="sldNum" sz="quarter" idx="4"/>
          </p:nvPr>
        </p:nvSpPr>
        <p:spPr>
          <a:xfrm>
            <a:off x="9823251" y="5592196"/>
            <a:ext cx="762000" cy="228600"/>
          </a:xfrm>
          <a:prstGeom prst="rect">
            <a:avLst/>
          </a:prstGeom>
        </p:spPr>
        <p:txBody>
          <a:bodyPr/>
          <a:lstStyle>
            <a:lvl1pPr algn="r">
              <a:defRPr sz="800">
                <a:solidFill>
                  <a:schemeClr val="tx2"/>
                </a:solidFill>
              </a:defRPr>
            </a:lvl1pPr>
          </a:lstStyle>
          <a:p>
            <a:fld id="{F17889F7-7963-4A16-ADF8-FEE4D97DC541}" type="slidenum">
              <a:rPr lang="en-GB" smtClean="0"/>
              <a:pPr/>
              <a:t>‹#›</a:t>
            </a:fld>
            <a:endParaRPr lang="en-GB" dirty="0"/>
          </a:p>
        </p:txBody>
      </p:sp>
      <p:sp>
        <p:nvSpPr>
          <p:cNvPr id="4" name="Rectangle 3"/>
          <p:cNvSpPr/>
          <p:nvPr userDrawn="1"/>
        </p:nvSpPr>
        <p:spPr bwMode="auto">
          <a:xfrm>
            <a:off x="0" y="0"/>
            <a:ext cx="10801350" cy="6076950"/>
          </a:xfrm>
          <a:prstGeom prst="rect">
            <a:avLst/>
          </a:prstGeom>
          <a:solidFill>
            <a:schemeClr val="tx2"/>
          </a:solidFill>
          <a:ln w="9525" cap="flat" cmpd="sng" algn="ctr">
            <a:noFill/>
            <a:prstDash val="solid"/>
            <a:round/>
            <a:headEnd type="none" w="med" len="med"/>
            <a:tailEnd type="none" w="med" len="med"/>
          </a:ln>
          <a:effectLst/>
        </p:spPr>
        <p:txBody>
          <a:bodyPr vert="horz" wrap="square" lIns="107970" tIns="53985" rIns="107970" bIns="53985" numCol="1" spcCol="0" rtlCol="0" anchor="t" anchorCtr="0" compatLnSpc="1">
            <a:prstTxWarp prst="textNoShape">
              <a:avLst/>
            </a:prstTxWarp>
          </a:bodyPr>
          <a:lstStyle/>
          <a:p>
            <a:pPr defTabSz="1079708"/>
            <a:endParaRPr lang="en-GB" dirty="0"/>
          </a:p>
        </p:txBody>
      </p:sp>
      <p:sp>
        <p:nvSpPr>
          <p:cNvPr id="5" name="TextBox 4"/>
          <p:cNvSpPr txBox="1"/>
          <p:nvPr userDrawn="1"/>
        </p:nvSpPr>
        <p:spPr>
          <a:xfrm>
            <a:off x="4790673" y="3902571"/>
            <a:ext cx="1220003" cy="276999"/>
          </a:xfrm>
          <a:prstGeom prst="rect">
            <a:avLst/>
          </a:prstGeom>
          <a:noFill/>
          <a:ln>
            <a:noFill/>
          </a:ln>
        </p:spPr>
        <p:txBody>
          <a:bodyPr wrap="square" rtlCol="0">
            <a:spAutoFit/>
          </a:bodyPr>
          <a:lstStyle/>
          <a:p>
            <a:pPr algn="ctr"/>
            <a:r>
              <a:rPr lang="en-GB" sz="1200" dirty="0">
                <a:solidFill>
                  <a:schemeClr val="bg1"/>
                </a:solidFill>
              </a:rPr>
              <a:t>www.swift.com</a:t>
            </a:r>
            <a:endParaRPr lang="en-GB" sz="1050" dirty="0">
              <a:solidFill>
                <a:schemeClr val="bg1"/>
              </a:solidFill>
            </a:endParaRPr>
          </a:p>
        </p:txBody>
      </p:sp>
      <p:grpSp>
        <p:nvGrpSpPr>
          <p:cNvPr id="14" name="Group 13"/>
          <p:cNvGrpSpPr/>
          <p:nvPr userDrawn="1"/>
        </p:nvGrpSpPr>
        <p:grpSpPr>
          <a:xfrm>
            <a:off x="4774949" y="2317121"/>
            <a:ext cx="1251449" cy="1253662"/>
            <a:chOff x="1230313" y="1433513"/>
            <a:chExt cx="898525" cy="900113"/>
          </a:xfrm>
        </p:grpSpPr>
        <p:sp>
          <p:nvSpPr>
            <p:cNvPr id="15" name="Freeform 14"/>
            <p:cNvSpPr>
              <a:spLocks noEditPoints="1"/>
            </p:cNvSpPr>
            <p:nvPr userDrawn="1"/>
          </p:nvSpPr>
          <p:spPr bwMode="auto">
            <a:xfrm>
              <a:off x="1230313" y="1433513"/>
              <a:ext cx="898525" cy="900113"/>
            </a:xfrm>
            <a:custGeom>
              <a:avLst/>
              <a:gdLst>
                <a:gd name="T0" fmla="*/ 198 w 566"/>
                <a:gd name="T1" fmla="*/ 14 h 567"/>
                <a:gd name="T2" fmla="*/ 103 w 566"/>
                <a:gd name="T3" fmla="*/ 66 h 567"/>
                <a:gd name="T4" fmla="*/ 34 w 566"/>
                <a:gd name="T5" fmla="*/ 149 h 567"/>
                <a:gd name="T6" fmla="*/ 2 w 566"/>
                <a:gd name="T7" fmla="*/ 255 h 567"/>
                <a:gd name="T8" fmla="*/ 9 w 566"/>
                <a:gd name="T9" fmla="*/ 354 h 567"/>
                <a:gd name="T10" fmla="*/ 57 w 566"/>
                <a:gd name="T11" fmla="*/ 453 h 567"/>
                <a:gd name="T12" fmla="*/ 136 w 566"/>
                <a:gd name="T13" fmla="*/ 526 h 567"/>
                <a:gd name="T14" fmla="*/ 240 w 566"/>
                <a:gd name="T15" fmla="*/ 563 h 567"/>
                <a:gd name="T16" fmla="*/ 341 w 566"/>
                <a:gd name="T17" fmla="*/ 561 h 567"/>
                <a:gd name="T18" fmla="*/ 442 w 566"/>
                <a:gd name="T19" fmla="*/ 518 h 567"/>
                <a:gd name="T20" fmla="*/ 518 w 566"/>
                <a:gd name="T21" fmla="*/ 442 h 567"/>
                <a:gd name="T22" fmla="*/ 561 w 566"/>
                <a:gd name="T23" fmla="*/ 341 h 567"/>
                <a:gd name="T24" fmla="*/ 563 w 566"/>
                <a:gd name="T25" fmla="*/ 240 h 567"/>
                <a:gd name="T26" fmla="*/ 526 w 566"/>
                <a:gd name="T27" fmla="*/ 137 h 567"/>
                <a:gd name="T28" fmla="*/ 454 w 566"/>
                <a:gd name="T29" fmla="*/ 57 h 567"/>
                <a:gd name="T30" fmla="*/ 356 w 566"/>
                <a:gd name="T31" fmla="*/ 10 h 567"/>
                <a:gd name="T32" fmla="*/ 95 w 566"/>
                <a:gd name="T33" fmla="*/ 90 h 567"/>
                <a:gd name="T34" fmla="*/ 248 w 566"/>
                <a:gd name="T35" fmla="*/ 16 h 567"/>
                <a:gd name="T36" fmla="*/ 206 w 566"/>
                <a:gd name="T37" fmla="*/ 55 h 567"/>
                <a:gd name="T38" fmla="*/ 94 w 566"/>
                <a:gd name="T39" fmla="*/ 92 h 567"/>
                <a:gd name="T40" fmla="*/ 247 w 566"/>
                <a:gd name="T41" fmla="*/ 36 h 567"/>
                <a:gd name="T42" fmla="*/ 192 w 566"/>
                <a:gd name="T43" fmla="*/ 92 h 567"/>
                <a:gd name="T44" fmla="*/ 337 w 566"/>
                <a:gd name="T45" fmla="*/ 50 h 567"/>
                <a:gd name="T46" fmla="*/ 290 w 566"/>
                <a:gd name="T47" fmla="*/ 92 h 567"/>
                <a:gd name="T48" fmla="*/ 319 w 566"/>
                <a:gd name="T49" fmla="*/ 19 h 567"/>
                <a:gd name="T50" fmla="*/ 382 w 566"/>
                <a:gd name="T51" fmla="*/ 32 h 567"/>
                <a:gd name="T52" fmla="*/ 473 w 566"/>
                <a:gd name="T53" fmla="*/ 92 h 567"/>
                <a:gd name="T54" fmla="*/ 166 w 566"/>
                <a:gd name="T55" fmla="*/ 107 h 567"/>
                <a:gd name="T56" fmla="*/ 32 w 566"/>
                <a:gd name="T57" fmla="*/ 186 h 567"/>
                <a:gd name="T58" fmla="*/ 81 w 566"/>
                <a:gd name="T59" fmla="*/ 106 h 567"/>
                <a:gd name="T60" fmla="*/ 278 w 566"/>
                <a:gd name="T61" fmla="*/ 186 h 567"/>
                <a:gd name="T62" fmla="*/ 183 w 566"/>
                <a:gd name="T63" fmla="*/ 106 h 567"/>
                <a:gd name="T64" fmla="*/ 384 w 566"/>
                <a:gd name="T65" fmla="*/ 106 h 567"/>
                <a:gd name="T66" fmla="*/ 417 w 566"/>
                <a:gd name="T67" fmla="*/ 186 h 567"/>
                <a:gd name="T68" fmla="*/ 486 w 566"/>
                <a:gd name="T69" fmla="*/ 105 h 567"/>
                <a:gd name="T70" fmla="*/ 535 w 566"/>
                <a:gd name="T71" fmla="*/ 186 h 567"/>
                <a:gd name="T72" fmla="*/ 411 w 566"/>
                <a:gd name="T73" fmla="*/ 126 h 567"/>
                <a:gd name="T74" fmla="*/ 540 w 566"/>
                <a:gd name="T75" fmla="*/ 199 h 567"/>
                <a:gd name="T76" fmla="*/ 552 w 566"/>
                <a:gd name="T77" fmla="*/ 305 h 567"/>
                <a:gd name="T78" fmla="*/ 27 w 566"/>
                <a:gd name="T79" fmla="*/ 368 h 567"/>
                <a:gd name="T80" fmla="*/ 14 w 566"/>
                <a:gd name="T81" fmla="*/ 284 h 567"/>
                <a:gd name="T82" fmla="*/ 540 w 566"/>
                <a:gd name="T83" fmla="*/ 199 h 567"/>
                <a:gd name="T84" fmla="*/ 156 w 566"/>
                <a:gd name="T85" fmla="*/ 441 h 567"/>
                <a:gd name="T86" fmla="*/ 81 w 566"/>
                <a:gd name="T87" fmla="*/ 461 h 567"/>
                <a:gd name="T88" fmla="*/ 32 w 566"/>
                <a:gd name="T89" fmla="*/ 381 h 567"/>
                <a:gd name="T90" fmla="*/ 183 w 566"/>
                <a:gd name="T91" fmla="*/ 461 h 567"/>
                <a:gd name="T92" fmla="*/ 149 w 566"/>
                <a:gd name="T93" fmla="*/ 381 h 567"/>
                <a:gd name="T94" fmla="*/ 412 w 566"/>
                <a:gd name="T95" fmla="*/ 402 h 567"/>
                <a:gd name="T96" fmla="*/ 290 w 566"/>
                <a:gd name="T97" fmla="*/ 461 h 567"/>
                <a:gd name="T98" fmla="*/ 534 w 566"/>
                <a:gd name="T99" fmla="*/ 382 h 567"/>
                <a:gd name="T100" fmla="*/ 400 w 566"/>
                <a:gd name="T101" fmla="*/ 461 h 567"/>
                <a:gd name="T102" fmla="*/ 431 w 566"/>
                <a:gd name="T103" fmla="*/ 381 h 567"/>
                <a:gd name="T104" fmla="*/ 176 w 566"/>
                <a:gd name="T105" fmla="*/ 475 h 567"/>
                <a:gd name="T106" fmla="*/ 253 w 566"/>
                <a:gd name="T107" fmla="*/ 551 h 567"/>
                <a:gd name="T108" fmla="*/ 146 w 566"/>
                <a:gd name="T109" fmla="*/ 515 h 567"/>
                <a:gd name="T110" fmla="*/ 176 w 566"/>
                <a:gd name="T111" fmla="*/ 475 h 567"/>
                <a:gd name="T112" fmla="*/ 230 w 566"/>
                <a:gd name="T113" fmla="*/ 516 h 567"/>
                <a:gd name="T114" fmla="*/ 278 w 566"/>
                <a:gd name="T115" fmla="*/ 475 h 567"/>
                <a:gd name="T116" fmla="*/ 320 w 566"/>
                <a:gd name="T117" fmla="*/ 531 h 567"/>
                <a:gd name="T118" fmla="*/ 374 w 566"/>
                <a:gd name="T119" fmla="*/ 475 h 567"/>
                <a:gd name="T120" fmla="*/ 401 w 566"/>
                <a:gd name="T121" fmla="*/ 525 h 567"/>
                <a:gd name="T122" fmla="*/ 319 w 566"/>
                <a:gd name="T123" fmla="*/ 547 h 567"/>
                <a:gd name="T124" fmla="*/ 391 w 566"/>
                <a:gd name="T125" fmla="*/ 475 h 5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66" h="567">
                  <a:moveTo>
                    <a:pt x="282" y="0"/>
                  </a:moveTo>
                  <a:lnTo>
                    <a:pt x="282" y="0"/>
                  </a:lnTo>
                  <a:lnTo>
                    <a:pt x="268" y="1"/>
                  </a:lnTo>
                  <a:lnTo>
                    <a:pt x="252" y="2"/>
                  </a:lnTo>
                  <a:lnTo>
                    <a:pt x="238" y="4"/>
                  </a:lnTo>
                  <a:lnTo>
                    <a:pt x="225" y="7"/>
                  </a:lnTo>
                  <a:lnTo>
                    <a:pt x="211" y="10"/>
                  </a:lnTo>
                  <a:lnTo>
                    <a:pt x="198" y="14"/>
                  </a:lnTo>
                  <a:lnTo>
                    <a:pt x="185" y="18"/>
                  </a:lnTo>
                  <a:lnTo>
                    <a:pt x="172" y="23"/>
                  </a:lnTo>
                  <a:lnTo>
                    <a:pt x="159" y="29"/>
                  </a:lnTo>
                  <a:lnTo>
                    <a:pt x="147" y="35"/>
                  </a:lnTo>
                  <a:lnTo>
                    <a:pt x="136" y="42"/>
                  </a:lnTo>
                  <a:lnTo>
                    <a:pt x="124" y="49"/>
                  </a:lnTo>
                  <a:lnTo>
                    <a:pt x="113" y="57"/>
                  </a:lnTo>
                  <a:lnTo>
                    <a:pt x="103" y="66"/>
                  </a:lnTo>
                  <a:lnTo>
                    <a:pt x="92" y="75"/>
                  </a:lnTo>
                  <a:lnTo>
                    <a:pt x="83" y="84"/>
                  </a:lnTo>
                  <a:lnTo>
                    <a:pt x="73" y="94"/>
                  </a:lnTo>
                  <a:lnTo>
                    <a:pt x="65" y="104"/>
                  </a:lnTo>
                  <a:lnTo>
                    <a:pt x="56" y="115"/>
                  </a:lnTo>
                  <a:lnTo>
                    <a:pt x="48" y="126"/>
                  </a:lnTo>
                  <a:lnTo>
                    <a:pt x="41" y="137"/>
                  </a:lnTo>
                  <a:lnTo>
                    <a:pt x="34" y="149"/>
                  </a:lnTo>
                  <a:lnTo>
                    <a:pt x="28" y="161"/>
                  </a:lnTo>
                  <a:lnTo>
                    <a:pt x="22" y="174"/>
                  </a:lnTo>
                  <a:lnTo>
                    <a:pt x="17" y="186"/>
                  </a:lnTo>
                  <a:lnTo>
                    <a:pt x="13" y="199"/>
                  </a:lnTo>
                  <a:lnTo>
                    <a:pt x="9" y="213"/>
                  </a:lnTo>
                  <a:lnTo>
                    <a:pt x="6" y="226"/>
                  </a:lnTo>
                  <a:lnTo>
                    <a:pt x="4" y="240"/>
                  </a:lnTo>
                  <a:lnTo>
                    <a:pt x="2" y="255"/>
                  </a:lnTo>
                  <a:lnTo>
                    <a:pt x="1" y="270"/>
                  </a:lnTo>
                  <a:lnTo>
                    <a:pt x="0" y="284"/>
                  </a:lnTo>
                  <a:lnTo>
                    <a:pt x="0" y="284"/>
                  </a:lnTo>
                  <a:lnTo>
                    <a:pt x="1" y="298"/>
                  </a:lnTo>
                  <a:lnTo>
                    <a:pt x="2" y="313"/>
                  </a:lnTo>
                  <a:lnTo>
                    <a:pt x="4" y="327"/>
                  </a:lnTo>
                  <a:lnTo>
                    <a:pt x="6" y="341"/>
                  </a:lnTo>
                  <a:lnTo>
                    <a:pt x="9" y="354"/>
                  </a:lnTo>
                  <a:lnTo>
                    <a:pt x="13" y="368"/>
                  </a:lnTo>
                  <a:lnTo>
                    <a:pt x="18" y="381"/>
                  </a:lnTo>
                  <a:lnTo>
                    <a:pt x="23" y="394"/>
                  </a:lnTo>
                  <a:lnTo>
                    <a:pt x="28" y="406"/>
                  </a:lnTo>
                  <a:lnTo>
                    <a:pt x="34" y="418"/>
                  </a:lnTo>
                  <a:lnTo>
                    <a:pt x="41" y="430"/>
                  </a:lnTo>
                  <a:lnTo>
                    <a:pt x="49" y="442"/>
                  </a:lnTo>
                  <a:lnTo>
                    <a:pt x="57" y="453"/>
                  </a:lnTo>
                  <a:lnTo>
                    <a:pt x="65" y="464"/>
                  </a:lnTo>
                  <a:lnTo>
                    <a:pt x="74" y="474"/>
                  </a:lnTo>
                  <a:lnTo>
                    <a:pt x="83" y="484"/>
                  </a:lnTo>
                  <a:lnTo>
                    <a:pt x="93" y="493"/>
                  </a:lnTo>
                  <a:lnTo>
                    <a:pt x="103" y="502"/>
                  </a:lnTo>
                  <a:lnTo>
                    <a:pt x="114" y="510"/>
                  </a:lnTo>
                  <a:lnTo>
                    <a:pt x="125" y="518"/>
                  </a:lnTo>
                  <a:lnTo>
                    <a:pt x="136" y="526"/>
                  </a:lnTo>
                  <a:lnTo>
                    <a:pt x="148" y="532"/>
                  </a:lnTo>
                  <a:lnTo>
                    <a:pt x="160" y="539"/>
                  </a:lnTo>
                  <a:lnTo>
                    <a:pt x="173" y="544"/>
                  </a:lnTo>
                  <a:lnTo>
                    <a:pt x="186" y="549"/>
                  </a:lnTo>
                  <a:lnTo>
                    <a:pt x="199" y="554"/>
                  </a:lnTo>
                  <a:lnTo>
                    <a:pt x="212" y="558"/>
                  </a:lnTo>
                  <a:lnTo>
                    <a:pt x="226" y="561"/>
                  </a:lnTo>
                  <a:lnTo>
                    <a:pt x="240" y="563"/>
                  </a:lnTo>
                  <a:lnTo>
                    <a:pt x="254" y="565"/>
                  </a:lnTo>
                  <a:lnTo>
                    <a:pt x="269" y="566"/>
                  </a:lnTo>
                  <a:lnTo>
                    <a:pt x="284" y="567"/>
                  </a:lnTo>
                  <a:lnTo>
                    <a:pt x="284" y="567"/>
                  </a:lnTo>
                  <a:lnTo>
                    <a:pt x="298" y="566"/>
                  </a:lnTo>
                  <a:lnTo>
                    <a:pt x="313" y="565"/>
                  </a:lnTo>
                  <a:lnTo>
                    <a:pt x="327" y="563"/>
                  </a:lnTo>
                  <a:lnTo>
                    <a:pt x="341" y="561"/>
                  </a:lnTo>
                  <a:lnTo>
                    <a:pt x="354" y="558"/>
                  </a:lnTo>
                  <a:lnTo>
                    <a:pt x="368" y="554"/>
                  </a:lnTo>
                  <a:lnTo>
                    <a:pt x="381" y="549"/>
                  </a:lnTo>
                  <a:lnTo>
                    <a:pt x="394" y="544"/>
                  </a:lnTo>
                  <a:lnTo>
                    <a:pt x="406" y="539"/>
                  </a:lnTo>
                  <a:lnTo>
                    <a:pt x="418" y="532"/>
                  </a:lnTo>
                  <a:lnTo>
                    <a:pt x="430" y="526"/>
                  </a:lnTo>
                  <a:lnTo>
                    <a:pt x="442" y="518"/>
                  </a:lnTo>
                  <a:lnTo>
                    <a:pt x="453" y="510"/>
                  </a:lnTo>
                  <a:lnTo>
                    <a:pt x="463" y="502"/>
                  </a:lnTo>
                  <a:lnTo>
                    <a:pt x="474" y="493"/>
                  </a:lnTo>
                  <a:lnTo>
                    <a:pt x="484" y="484"/>
                  </a:lnTo>
                  <a:lnTo>
                    <a:pt x="493" y="474"/>
                  </a:lnTo>
                  <a:lnTo>
                    <a:pt x="502" y="464"/>
                  </a:lnTo>
                  <a:lnTo>
                    <a:pt x="510" y="453"/>
                  </a:lnTo>
                  <a:lnTo>
                    <a:pt x="518" y="442"/>
                  </a:lnTo>
                  <a:lnTo>
                    <a:pt x="525" y="430"/>
                  </a:lnTo>
                  <a:lnTo>
                    <a:pt x="532" y="418"/>
                  </a:lnTo>
                  <a:lnTo>
                    <a:pt x="538" y="406"/>
                  </a:lnTo>
                  <a:lnTo>
                    <a:pt x="544" y="394"/>
                  </a:lnTo>
                  <a:lnTo>
                    <a:pt x="549" y="381"/>
                  </a:lnTo>
                  <a:lnTo>
                    <a:pt x="554" y="368"/>
                  </a:lnTo>
                  <a:lnTo>
                    <a:pt x="557" y="354"/>
                  </a:lnTo>
                  <a:lnTo>
                    <a:pt x="561" y="341"/>
                  </a:lnTo>
                  <a:lnTo>
                    <a:pt x="563" y="327"/>
                  </a:lnTo>
                  <a:lnTo>
                    <a:pt x="565" y="313"/>
                  </a:lnTo>
                  <a:lnTo>
                    <a:pt x="566" y="298"/>
                  </a:lnTo>
                  <a:lnTo>
                    <a:pt x="566" y="284"/>
                  </a:lnTo>
                  <a:lnTo>
                    <a:pt x="566" y="284"/>
                  </a:lnTo>
                  <a:lnTo>
                    <a:pt x="566" y="270"/>
                  </a:lnTo>
                  <a:lnTo>
                    <a:pt x="565" y="255"/>
                  </a:lnTo>
                  <a:lnTo>
                    <a:pt x="563" y="240"/>
                  </a:lnTo>
                  <a:lnTo>
                    <a:pt x="561" y="226"/>
                  </a:lnTo>
                  <a:lnTo>
                    <a:pt x="558" y="213"/>
                  </a:lnTo>
                  <a:lnTo>
                    <a:pt x="554" y="199"/>
                  </a:lnTo>
                  <a:lnTo>
                    <a:pt x="549" y="186"/>
                  </a:lnTo>
                  <a:lnTo>
                    <a:pt x="544" y="174"/>
                  </a:lnTo>
                  <a:lnTo>
                    <a:pt x="539" y="161"/>
                  </a:lnTo>
                  <a:lnTo>
                    <a:pt x="532" y="149"/>
                  </a:lnTo>
                  <a:lnTo>
                    <a:pt x="526" y="137"/>
                  </a:lnTo>
                  <a:lnTo>
                    <a:pt x="518" y="126"/>
                  </a:lnTo>
                  <a:lnTo>
                    <a:pt x="511" y="115"/>
                  </a:lnTo>
                  <a:lnTo>
                    <a:pt x="502" y="104"/>
                  </a:lnTo>
                  <a:lnTo>
                    <a:pt x="493" y="94"/>
                  </a:lnTo>
                  <a:lnTo>
                    <a:pt x="484" y="84"/>
                  </a:lnTo>
                  <a:lnTo>
                    <a:pt x="474" y="75"/>
                  </a:lnTo>
                  <a:lnTo>
                    <a:pt x="464" y="66"/>
                  </a:lnTo>
                  <a:lnTo>
                    <a:pt x="454" y="57"/>
                  </a:lnTo>
                  <a:lnTo>
                    <a:pt x="443" y="49"/>
                  </a:lnTo>
                  <a:lnTo>
                    <a:pt x="431" y="42"/>
                  </a:lnTo>
                  <a:lnTo>
                    <a:pt x="419" y="35"/>
                  </a:lnTo>
                  <a:lnTo>
                    <a:pt x="407" y="29"/>
                  </a:lnTo>
                  <a:lnTo>
                    <a:pt x="395" y="23"/>
                  </a:lnTo>
                  <a:lnTo>
                    <a:pt x="382" y="18"/>
                  </a:lnTo>
                  <a:lnTo>
                    <a:pt x="369" y="14"/>
                  </a:lnTo>
                  <a:lnTo>
                    <a:pt x="356" y="10"/>
                  </a:lnTo>
                  <a:lnTo>
                    <a:pt x="342" y="7"/>
                  </a:lnTo>
                  <a:lnTo>
                    <a:pt x="328" y="4"/>
                  </a:lnTo>
                  <a:lnTo>
                    <a:pt x="314" y="2"/>
                  </a:lnTo>
                  <a:lnTo>
                    <a:pt x="300" y="1"/>
                  </a:lnTo>
                  <a:lnTo>
                    <a:pt x="286" y="0"/>
                  </a:lnTo>
                  <a:lnTo>
                    <a:pt x="282" y="0"/>
                  </a:lnTo>
                  <a:close/>
                  <a:moveTo>
                    <a:pt x="95" y="90"/>
                  </a:moveTo>
                  <a:lnTo>
                    <a:pt x="95" y="90"/>
                  </a:lnTo>
                  <a:lnTo>
                    <a:pt x="111" y="76"/>
                  </a:lnTo>
                  <a:lnTo>
                    <a:pt x="128" y="63"/>
                  </a:lnTo>
                  <a:lnTo>
                    <a:pt x="147" y="51"/>
                  </a:lnTo>
                  <a:lnTo>
                    <a:pt x="166" y="41"/>
                  </a:lnTo>
                  <a:lnTo>
                    <a:pt x="185" y="32"/>
                  </a:lnTo>
                  <a:lnTo>
                    <a:pt x="206" y="25"/>
                  </a:lnTo>
                  <a:lnTo>
                    <a:pt x="226" y="20"/>
                  </a:lnTo>
                  <a:lnTo>
                    <a:pt x="248" y="16"/>
                  </a:lnTo>
                  <a:lnTo>
                    <a:pt x="248" y="16"/>
                  </a:lnTo>
                  <a:lnTo>
                    <a:pt x="254" y="15"/>
                  </a:lnTo>
                  <a:lnTo>
                    <a:pt x="254" y="15"/>
                  </a:lnTo>
                  <a:lnTo>
                    <a:pt x="247" y="19"/>
                  </a:lnTo>
                  <a:lnTo>
                    <a:pt x="247" y="19"/>
                  </a:lnTo>
                  <a:lnTo>
                    <a:pt x="233" y="30"/>
                  </a:lnTo>
                  <a:lnTo>
                    <a:pt x="215" y="46"/>
                  </a:lnTo>
                  <a:lnTo>
                    <a:pt x="206" y="55"/>
                  </a:lnTo>
                  <a:lnTo>
                    <a:pt x="196" y="66"/>
                  </a:lnTo>
                  <a:lnTo>
                    <a:pt x="186" y="78"/>
                  </a:lnTo>
                  <a:lnTo>
                    <a:pt x="176" y="92"/>
                  </a:lnTo>
                  <a:lnTo>
                    <a:pt x="176" y="92"/>
                  </a:lnTo>
                  <a:lnTo>
                    <a:pt x="176" y="92"/>
                  </a:lnTo>
                  <a:lnTo>
                    <a:pt x="176" y="92"/>
                  </a:lnTo>
                  <a:lnTo>
                    <a:pt x="94" y="92"/>
                  </a:lnTo>
                  <a:lnTo>
                    <a:pt x="94" y="92"/>
                  </a:lnTo>
                  <a:lnTo>
                    <a:pt x="95" y="90"/>
                  </a:lnTo>
                  <a:lnTo>
                    <a:pt x="95" y="90"/>
                  </a:lnTo>
                  <a:close/>
                  <a:moveTo>
                    <a:pt x="194" y="90"/>
                  </a:moveTo>
                  <a:lnTo>
                    <a:pt x="194" y="90"/>
                  </a:lnTo>
                  <a:lnTo>
                    <a:pt x="203" y="79"/>
                  </a:lnTo>
                  <a:lnTo>
                    <a:pt x="212" y="69"/>
                  </a:lnTo>
                  <a:lnTo>
                    <a:pt x="230" y="50"/>
                  </a:lnTo>
                  <a:lnTo>
                    <a:pt x="247" y="36"/>
                  </a:lnTo>
                  <a:lnTo>
                    <a:pt x="262" y="25"/>
                  </a:lnTo>
                  <a:lnTo>
                    <a:pt x="262" y="25"/>
                  </a:lnTo>
                  <a:lnTo>
                    <a:pt x="278" y="15"/>
                  </a:lnTo>
                  <a:lnTo>
                    <a:pt x="278" y="15"/>
                  </a:lnTo>
                  <a:lnTo>
                    <a:pt x="278" y="92"/>
                  </a:lnTo>
                  <a:lnTo>
                    <a:pt x="278" y="92"/>
                  </a:lnTo>
                  <a:lnTo>
                    <a:pt x="192" y="92"/>
                  </a:lnTo>
                  <a:lnTo>
                    <a:pt x="192" y="92"/>
                  </a:lnTo>
                  <a:lnTo>
                    <a:pt x="194" y="90"/>
                  </a:lnTo>
                  <a:lnTo>
                    <a:pt x="194" y="90"/>
                  </a:lnTo>
                  <a:close/>
                  <a:moveTo>
                    <a:pt x="290" y="15"/>
                  </a:moveTo>
                  <a:lnTo>
                    <a:pt x="290" y="15"/>
                  </a:lnTo>
                  <a:lnTo>
                    <a:pt x="305" y="25"/>
                  </a:lnTo>
                  <a:lnTo>
                    <a:pt x="305" y="25"/>
                  </a:lnTo>
                  <a:lnTo>
                    <a:pt x="320" y="36"/>
                  </a:lnTo>
                  <a:lnTo>
                    <a:pt x="337" y="50"/>
                  </a:lnTo>
                  <a:lnTo>
                    <a:pt x="355" y="69"/>
                  </a:lnTo>
                  <a:lnTo>
                    <a:pt x="364" y="79"/>
                  </a:lnTo>
                  <a:lnTo>
                    <a:pt x="373" y="90"/>
                  </a:lnTo>
                  <a:lnTo>
                    <a:pt x="373" y="90"/>
                  </a:lnTo>
                  <a:lnTo>
                    <a:pt x="374" y="92"/>
                  </a:lnTo>
                  <a:lnTo>
                    <a:pt x="374" y="92"/>
                  </a:lnTo>
                  <a:lnTo>
                    <a:pt x="290" y="92"/>
                  </a:lnTo>
                  <a:lnTo>
                    <a:pt x="290" y="92"/>
                  </a:lnTo>
                  <a:lnTo>
                    <a:pt x="290" y="15"/>
                  </a:lnTo>
                  <a:lnTo>
                    <a:pt x="290" y="15"/>
                  </a:lnTo>
                  <a:close/>
                  <a:moveTo>
                    <a:pt x="391" y="92"/>
                  </a:moveTo>
                  <a:lnTo>
                    <a:pt x="391" y="92"/>
                  </a:lnTo>
                  <a:lnTo>
                    <a:pt x="376" y="72"/>
                  </a:lnTo>
                  <a:lnTo>
                    <a:pt x="359" y="53"/>
                  </a:lnTo>
                  <a:lnTo>
                    <a:pt x="340" y="35"/>
                  </a:lnTo>
                  <a:lnTo>
                    <a:pt x="319" y="19"/>
                  </a:lnTo>
                  <a:lnTo>
                    <a:pt x="319" y="19"/>
                  </a:lnTo>
                  <a:lnTo>
                    <a:pt x="314" y="16"/>
                  </a:lnTo>
                  <a:lnTo>
                    <a:pt x="314" y="16"/>
                  </a:lnTo>
                  <a:lnTo>
                    <a:pt x="320" y="16"/>
                  </a:lnTo>
                  <a:lnTo>
                    <a:pt x="320" y="16"/>
                  </a:lnTo>
                  <a:lnTo>
                    <a:pt x="341" y="20"/>
                  </a:lnTo>
                  <a:lnTo>
                    <a:pt x="362" y="25"/>
                  </a:lnTo>
                  <a:lnTo>
                    <a:pt x="382" y="32"/>
                  </a:lnTo>
                  <a:lnTo>
                    <a:pt x="402" y="41"/>
                  </a:lnTo>
                  <a:lnTo>
                    <a:pt x="420" y="51"/>
                  </a:lnTo>
                  <a:lnTo>
                    <a:pt x="438" y="63"/>
                  </a:lnTo>
                  <a:lnTo>
                    <a:pt x="455" y="76"/>
                  </a:lnTo>
                  <a:lnTo>
                    <a:pt x="471" y="90"/>
                  </a:lnTo>
                  <a:lnTo>
                    <a:pt x="471" y="90"/>
                  </a:lnTo>
                  <a:lnTo>
                    <a:pt x="473" y="92"/>
                  </a:lnTo>
                  <a:lnTo>
                    <a:pt x="473" y="92"/>
                  </a:lnTo>
                  <a:lnTo>
                    <a:pt x="391" y="92"/>
                  </a:lnTo>
                  <a:lnTo>
                    <a:pt x="391" y="92"/>
                  </a:lnTo>
                  <a:lnTo>
                    <a:pt x="391" y="92"/>
                  </a:lnTo>
                  <a:lnTo>
                    <a:pt x="391" y="92"/>
                  </a:lnTo>
                  <a:close/>
                  <a:moveTo>
                    <a:pt x="167" y="105"/>
                  </a:moveTo>
                  <a:lnTo>
                    <a:pt x="167" y="105"/>
                  </a:lnTo>
                  <a:lnTo>
                    <a:pt x="166" y="107"/>
                  </a:lnTo>
                  <a:lnTo>
                    <a:pt x="166" y="107"/>
                  </a:lnTo>
                  <a:lnTo>
                    <a:pt x="156" y="126"/>
                  </a:lnTo>
                  <a:lnTo>
                    <a:pt x="148" y="145"/>
                  </a:lnTo>
                  <a:lnTo>
                    <a:pt x="141" y="165"/>
                  </a:lnTo>
                  <a:lnTo>
                    <a:pt x="136" y="185"/>
                  </a:lnTo>
                  <a:lnTo>
                    <a:pt x="136" y="185"/>
                  </a:lnTo>
                  <a:lnTo>
                    <a:pt x="136" y="186"/>
                  </a:lnTo>
                  <a:lnTo>
                    <a:pt x="136" y="186"/>
                  </a:lnTo>
                  <a:lnTo>
                    <a:pt x="32" y="186"/>
                  </a:lnTo>
                  <a:lnTo>
                    <a:pt x="32" y="186"/>
                  </a:lnTo>
                  <a:lnTo>
                    <a:pt x="33" y="185"/>
                  </a:lnTo>
                  <a:lnTo>
                    <a:pt x="33" y="185"/>
                  </a:lnTo>
                  <a:lnTo>
                    <a:pt x="42" y="163"/>
                  </a:lnTo>
                  <a:lnTo>
                    <a:pt x="53" y="143"/>
                  </a:lnTo>
                  <a:lnTo>
                    <a:pt x="66" y="124"/>
                  </a:lnTo>
                  <a:lnTo>
                    <a:pt x="81" y="106"/>
                  </a:lnTo>
                  <a:lnTo>
                    <a:pt x="81" y="106"/>
                  </a:lnTo>
                  <a:lnTo>
                    <a:pt x="81" y="105"/>
                  </a:lnTo>
                  <a:lnTo>
                    <a:pt x="81" y="105"/>
                  </a:lnTo>
                  <a:lnTo>
                    <a:pt x="167" y="105"/>
                  </a:lnTo>
                  <a:lnTo>
                    <a:pt x="167" y="105"/>
                  </a:lnTo>
                  <a:close/>
                  <a:moveTo>
                    <a:pt x="278" y="105"/>
                  </a:moveTo>
                  <a:lnTo>
                    <a:pt x="278" y="105"/>
                  </a:lnTo>
                  <a:lnTo>
                    <a:pt x="278" y="186"/>
                  </a:lnTo>
                  <a:lnTo>
                    <a:pt x="278" y="186"/>
                  </a:lnTo>
                  <a:lnTo>
                    <a:pt x="149" y="186"/>
                  </a:lnTo>
                  <a:lnTo>
                    <a:pt x="149" y="186"/>
                  </a:lnTo>
                  <a:lnTo>
                    <a:pt x="150" y="185"/>
                  </a:lnTo>
                  <a:lnTo>
                    <a:pt x="150" y="185"/>
                  </a:lnTo>
                  <a:lnTo>
                    <a:pt x="155" y="164"/>
                  </a:lnTo>
                  <a:lnTo>
                    <a:pt x="162" y="144"/>
                  </a:lnTo>
                  <a:lnTo>
                    <a:pt x="172" y="125"/>
                  </a:lnTo>
                  <a:lnTo>
                    <a:pt x="183" y="106"/>
                  </a:lnTo>
                  <a:lnTo>
                    <a:pt x="183" y="106"/>
                  </a:lnTo>
                  <a:lnTo>
                    <a:pt x="183" y="105"/>
                  </a:lnTo>
                  <a:lnTo>
                    <a:pt x="183" y="105"/>
                  </a:lnTo>
                  <a:lnTo>
                    <a:pt x="278" y="105"/>
                  </a:lnTo>
                  <a:lnTo>
                    <a:pt x="278" y="105"/>
                  </a:lnTo>
                  <a:close/>
                  <a:moveTo>
                    <a:pt x="384" y="105"/>
                  </a:moveTo>
                  <a:lnTo>
                    <a:pt x="384" y="105"/>
                  </a:lnTo>
                  <a:lnTo>
                    <a:pt x="384" y="106"/>
                  </a:lnTo>
                  <a:lnTo>
                    <a:pt x="384" y="106"/>
                  </a:lnTo>
                  <a:lnTo>
                    <a:pt x="395" y="125"/>
                  </a:lnTo>
                  <a:lnTo>
                    <a:pt x="404" y="144"/>
                  </a:lnTo>
                  <a:lnTo>
                    <a:pt x="412" y="164"/>
                  </a:lnTo>
                  <a:lnTo>
                    <a:pt x="417" y="185"/>
                  </a:lnTo>
                  <a:lnTo>
                    <a:pt x="417" y="185"/>
                  </a:lnTo>
                  <a:lnTo>
                    <a:pt x="417" y="186"/>
                  </a:lnTo>
                  <a:lnTo>
                    <a:pt x="417" y="186"/>
                  </a:lnTo>
                  <a:lnTo>
                    <a:pt x="290" y="186"/>
                  </a:lnTo>
                  <a:lnTo>
                    <a:pt x="290" y="186"/>
                  </a:lnTo>
                  <a:lnTo>
                    <a:pt x="290" y="105"/>
                  </a:lnTo>
                  <a:lnTo>
                    <a:pt x="290" y="105"/>
                  </a:lnTo>
                  <a:lnTo>
                    <a:pt x="384" y="105"/>
                  </a:lnTo>
                  <a:lnTo>
                    <a:pt x="384" y="105"/>
                  </a:lnTo>
                  <a:close/>
                  <a:moveTo>
                    <a:pt x="486" y="105"/>
                  </a:moveTo>
                  <a:lnTo>
                    <a:pt x="486" y="105"/>
                  </a:lnTo>
                  <a:lnTo>
                    <a:pt x="486" y="106"/>
                  </a:lnTo>
                  <a:lnTo>
                    <a:pt x="486" y="106"/>
                  </a:lnTo>
                  <a:lnTo>
                    <a:pt x="501" y="124"/>
                  </a:lnTo>
                  <a:lnTo>
                    <a:pt x="514" y="143"/>
                  </a:lnTo>
                  <a:lnTo>
                    <a:pt x="525" y="163"/>
                  </a:lnTo>
                  <a:lnTo>
                    <a:pt x="534" y="185"/>
                  </a:lnTo>
                  <a:lnTo>
                    <a:pt x="534" y="185"/>
                  </a:lnTo>
                  <a:lnTo>
                    <a:pt x="535" y="186"/>
                  </a:lnTo>
                  <a:lnTo>
                    <a:pt x="535" y="186"/>
                  </a:lnTo>
                  <a:lnTo>
                    <a:pt x="431" y="186"/>
                  </a:lnTo>
                  <a:lnTo>
                    <a:pt x="431" y="186"/>
                  </a:lnTo>
                  <a:lnTo>
                    <a:pt x="431" y="185"/>
                  </a:lnTo>
                  <a:lnTo>
                    <a:pt x="431" y="185"/>
                  </a:lnTo>
                  <a:lnTo>
                    <a:pt x="426" y="165"/>
                  </a:lnTo>
                  <a:lnTo>
                    <a:pt x="419" y="145"/>
                  </a:lnTo>
                  <a:lnTo>
                    <a:pt x="411" y="126"/>
                  </a:lnTo>
                  <a:lnTo>
                    <a:pt x="400" y="107"/>
                  </a:lnTo>
                  <a:lnTo>
                    <a:pt x="400" y="107"/>
                  </a:lnTo>
                  <a:lnTo>
                    <a:pt x="400" y="105"/>
                  </a:lnTo>
                  <a:lnTo>
                    <a:pt x="400" y="105"/>
                  </a:lnTo>
                  <a:lnTo>
                    <a:pt x="486" y="105"/>
                  </a:lnTo>
                  <a:lnTo>
                    <a:pt x="486" y="105"/>
                  </a:lnTo>
                  <a:close/>
                  <a:moveTo>
                    <a:pt x="540" y="199"/>
                  </a:moveTo>
                  <a:lnTo>
                    <a:pt x="540" y="199"/>
                  </a:lnTo>
                  <a:lnTo>
                    <a:pt x="540" y="200"/>
                  </a:lnTo>
                  <a:lnTo>
                    <a:pt x="540" y="200"/>
                  </a:lnTo>
                  <a:lnTo>
                    <a:pt x="545" y="220"/>
                  </a:lnTo>
                  <a:lnTo>
                    <a:pt x="549" y="242"/>
                  </a:lnTo>
                  <a:lnTo>
                    <a:pt x="552" y="263"/>
                  </a:lnTo>
                  <a:lnTo>
                    <a:pt x="553" y="284"/>
                  </a:lnTo>
                  <a:lnTo>
                    <a:pt x="553" y="284"/>
                  </a:lnTo>
                  <a:lnTo>
                    <a:pt x="552" y="305"/>
                  </a:lnTo>
                  <a:lnTo>
                    <a:pt x="549" y="326"/>
                  </a:lnTo>
                  <a:lnTo>
                    <a:pt x="545" y="347"/>
                  </a:lnTo>
                  <a:lnTo>
                    <a:pt x="540" y="367"/>
                  </a:lnTo>
                  <a:lnTo>
                    <a:pt x="540" y="367"/>
                  </a:lnTo>
                  <a:lnTo>
                    <a:pt x="539" y="368"/>
                  </a:lnTo>
                  <a:lnTo>
                    <a:pt x="539" y="368"/>
                  </a:lnTo>
                  <a:lnTo>
                    <a:pt x="27" y="368"/>
                  </a:lnTo>
                  <a:lnTo>
                    <a:pt x="27" y="368"/>
                  </a:lnTo>
                  <a:lnTo>
                    <a:pt x="27" y="367"/>
                  </a:lnTo>
                  <a:lnTo>
                    <a:pt x="27" y="367"/>
                  </a:lnTo>
                  <a:lnTo>
                    <a:pt x="27" y="367"/>
                  </a:lnTo>
                  <a:lnTo>
                    <a:pt x="21" y="347"/>
                  </a:lnTo>
                  <a:lnTo>
                    <a:pt x="17" y="326"/>
                  </a:lnTo>
                  <a:lnTo>
                    <a:pt x="15" y="305"/>
                  </a:lnTo>
                  <a:lnTo>
                    <a:pt x="14" y="284"/>
                  </a:lnTo>
                  <a:lnTo>
                    <a:pt x="14" y="284"/>
                  </a:lnTo>
                  <a:lnTo>
                    <a:pt x="15" y="263"/>
                  </a:lnTo>
                  <a:lnTo>
                    <a:pt x="17" y="242"/>
                  </a:lnTo>
                  <a:lnTo>
                    <a:pt x="21" y="220"/>
                  </a:lnTo>
                  <a:lnTo>
                    <a:pt x="27" y="200"/>
                  </a:lnTo>
                  <a:lnTo>
                    <a:pt x="27" y="200"/>
                  </a:lnTo>
                  <a:lnTo>
                    <a:pt x="27" y="199"/>
                  </a:lnTo>
                  <a:lnTo>
                    <a:pt x="27" y="199"/>
                  </a:lnTo>
                  <a:lnTo>
                    <a:pt x="540" y="199"/>
                  </a:lnTo>
                  <a:lnTo>
                    <a:pt x="540" y="199"/>
                  </a:lnTo>
                  <a:close/>
                  <a:moveTo>
                    <a:pt x="136" y="381"/>
                  </a:moveTo>
                  <a:lnTo>
                    <a:pt x="136" y="381"/>
                  </a:lnTo>
                  <a:lnTo>
                    <a:pt x="136" y="381"/>
                  </a:lnTo>
                  <a:lnTo>
                    <a:pt x="136" y="381"/>
                  </a:lnTo>
                  <a:lnTo>
                    <a:pt x="141" y="402"/>
                  </a:lnTo>
                  <a:lnTo>
                    <a:pt x="148" y="421"/>
                  </a:lnTo>
                  <a:lnTo>
                    <a:pt x="156" y="441"/>
                  </a:lnTo>
                  <a:lnTo>
                    <a:pt x="166" y="460"/>
                  </a:lnTo>
                  <a:lnTo>
                    <a:pt x="166" y="460"/>
                  </a:lnTo>
                  <a:lnTo>
                    <a:pt x="167" y="461"/>
                  </a:lnTo>
                  <a:lnTo>
                    <a:pt x="167" y="461"/>
                  </a:lnTo>
                  <a:lnTo>
                    <a:pt x="81" y="461"/>
                  </a:lnTo>
                  <a:lnTo>
                    <a:pt x="81" y="461"/>
                  </a:lnTo>
                  <a:lnTo>
                    <a:pt x="81" y="461"/>
                  </a:lnTo>
                  <a:lnTo>
                    <a:pt x="81" y="461"/>
                  </a:lnTo>
                  <a:lnTo>
                    <a:pt x="81" y="461"/>
                  </a:lnTo>
                  <a:lnTo>
                    <a:pt x="66" y="443"/>
                  </a:lnTo>
                  <a:lnTo>
                    <a:pt x="53" y="423"/>
                  </a:lnTo>
                  <a:lnTo>
                    <a:pt x="42" y="403"/>
                  </a:lnTo>
                  <a:lnTo>
                    <a:pt x="33" y="382"/>
                  </a:lnTo>
                  <a:lnTo>
                    <a:pt x="33" y="382"/>
                  </a:lnTo>
                  <a:lnTo>
                    <a:pt x="32" y="381"/>
                  </a:lnTo>
                  <a:lnTo>
                    <a:pt x="32" y="381"/>
                  </a:lnTo>
                  <a:lnTo>
                    <a:pt x="136" y="381"/>
                  </a:lnTo>
                  <a:lnTo>
                    <a:pt x="136" y="381"/>
                  </a:lnTo>
                  <a:close/>
                  <a:moveTo>
                    <a:pt x="278" y="381"/>
                  </a:moveTo>
                  <a:lnTo>
                    <a:pt x="278" y="381"/>
                  </a:lnTo>
                  <a:lnTo>
                    <a:pt x="278" y="461"/>
                  </a:lnTo>
                  <a:lnTo>
                    <a:pt x="278" y="461"/>
                  </a:lnTo>
                  <a:lnTo>
                    <a:pt x="183" y="461"/>
                  </a:lnTo>
                  <a:lnTo>
                    <a:pt x="183" y="461"/>
                  </a:lnTo>
                  <a:lnTo>
                    <a:pt x="183" y="461"/>
                  </a:lnTo>
                  <a:lnTo>
                    <a:pt x="183" y="461"/>
                  </a:lnTo>
                  <a:lnTo>
                    <a:pt x="172" y="442"/>
                  </a:lnTo>
                  <a:lnTo>
                    <a:pt x="162" y="422"/>
                  </a:lnTo>
                  <a:lnTo>
                    <a:pt x="155" y="402"/>
                  </a:lnTo>
                  <a:lnTo>
                    <a:pt x="150" y="382"/>
                  </a:lnTo>
                  <a:lnTo>
                    <a:pt x="150" y="382"/>
                  </a:lnTo>
                  <a:lnTo>
                    <a:pt x="149" y="381"/>
                  </a:lnTo>
                  <a:lnTo>
                    <a:pt x="149" y="381"/>
                  </a:lnTo>
                  <a:lnTo>
                    <a:pt x="278" y="381"/>
                  </a:lnTo>
                  <a:lnTo>
                    <a:pt x="278" y="381"/>
                  </a:lnTo>
                  <a:close/>
                  <a:moveTo>
                    <a:pt x="417" y="381"/>
                  </a:moveTo>
                  <a:lnTo>
                    <a:pt x="417" y="381"/>
                  </a:lnTo>
                  <a:lnTo>
                    <a:pt x="417" y="382"/>
                  </a:lnTo>
                  <a:lnTo>
                    <a:pt x="417" y="382"/>
                  </a:lnTo>
                  <a:lnTo>
                    <a:pt x="412" y="402"/>
                  </a:lnTo>
                  <a:lnTo>
                    <a:pt x="404" y="422"/>
                  </a:lnTo>
                  <a:lnTo>
                    <a:pt x="395" y="442"/>
                  </a:lnTo>
                  <a:lnTo>
                    <a:pt x="384" y="461"/>
                  </a:lnTo>
                  <a:lnTo>
                    <a:pt x="384" y="461"/>
                  </a:lnTo>
                  <a:lnTo>
                    <a:pt x="384" y="461"/>
                  </a:lnTo>
                  <a:lnTo>
                    <a:pt x="384" y="461"/>
                  </a:lnTo>
                  <a:lnTo>
                    <a:pt x="290" y="461"/>
                  </a:lnTo>
                  <a:lnTo>
                    <a:pt x="290" y="461"/>
                  </a:lnTo>
                  <a:lnTo>
                    <a:pt x="290" y="381"/>
                  </a:lnTo>
                  <a:lnTo>
                    <a:pt x="290" y="381"/>
                  </a:lnTo>
                  <a:lnTo>
                    <a:pt x="417" y="381"/>
                  </a:lnTo>
                  <a:lnTo>
                    <a:pt x="417" y="381"/>
                  </a:lnTo>
                  <a:close/>
                  <a:moveTo>
                    <a:pt x="535" y="381"/>
                  </a:moveTo>
                  <a:lnTo>
                    <a:pt x="535" y="381"/>
                  </a:lnTo>
                  <a:lnTo>
                    <a:pt x="534" y="382"/>
                  </a:lnTo>
                  <a:lnTo>
                    <a:pt x="534" y="382"/>
                  </a:lnTo>
                  <a:lnTo>
                    <a:pt x="525" y="403"/>
                  </a:lnTo>
                  <a:lnTo>
                    <a:pt x="514" y="423"/>
                  </a:lnTo>
                  <a:lnTo>
                    <a:pt x="501" y="443"/>
                  </a:lnTo>
                  <a:lnTo>
                    <a:pt x="486" y="461"/>
                  </a:lnTo>
                  <a:lnTo>
                    <a:pt x="486" y="461"/>
                  </a:lnTo>
                  <a:lnTo>
                    <a:pt x="486" y="461"/>
                  </a:lnTo>
                  <a:lnTo>
                    <a:pt x="486" y="461"/>
                  </a:lnTo>
                  <a:lnTo>
                    <a:pt x="400" y="461"/>
                  </a:lnTo>
                  <a:lnTo>
                    <a:pt x="400" y="461"/>
                  </a:lnTo>
                  <a:lnTo>
                    <a:pt x="400" y="460"/>
                  </a:lnTo>
                  <a:lnTo>
                    <a:pt x="400" y="460"/>
                  </a:lnTo>
                  <a:lnTo>
                    <a:pt x="400" y="460"/>
                  </a:lnTo>
                  <a:lnTo>
                    <a:pt x="411" y="441"/>
                  </a:lnTo>
                  <a:lnTo>
                    <a:pt x="419" y="421"/>
                  </a:lnTo>
                  <a:lnTo>
                    <a:pt x="426" y="402"/>
                  </a:lnTo>
                  <a:lnTo>
                    <a:pt x="431" y="381"/>
                  </a:lnTo>
                  <a:lnTo>
                    <a:pt x="431" y="381"/>
                  </a:lnTo>
                  <a:lnTo>
                    <a:pt x="431" y="381"/>
                  </a:lnTo>
                  <a:lnTo>
                    <a:pt x="431" y="381"/>
                  </a:lnTo>
                  <a:lnTo>
                    <a:pt x="535" y="381"/>
                  </a:lnTo>
                  <a:lnTo>
                    <a:pt x="535" y="381"/>
                  </a:lnTo>
                  <a:close/>
                  <a:moveTo>
                    <a:pt x="176" y="475"/>
                  </a:moveTo>
                  <a:lnTo>
                    <a:pt x="176" y="475"/>
                  </a:lnTo>
                  <a:lnTo>
                    <a:pt x="176" y="475"/>
                  </a:lnTo>
                  <a:lnTo>
                    <a:pt x="176" y="475"/>
                  </a:lnTo>
                  <a:lnTo>
                    <a:pt x="191" y="495"/>
                  </a:lnTo>
                  <a:lnTo>
                    <a:pt x="208" y="513"/>
                  </a:lnTo>
                  <a:lnTo>
                    <a:pt x="227" y="531"/>
                  </a:lnTo>
                  <a:lnTo>
                    <a:pt x="247" y="548"/>
                  </a:lnTo>
                  <a:lnTo>
                    <a:pt x="247" y="548"/>
                  </a:lnTo>
                  <a:lnTo>
                    <a:pt x="253" y="551"/>
                  </a:lnTo>
                  <a:lnTo>
                    <a:pt x="253" y="551"/>
                  </a:lnTo>
                  <a:lnTo>
                    <a:pt x="247" y="550"/>
                  </a:lnTo>
                  <a:lnTo>
                    <a:pt x="247" y="550"/>
                  </a:lnTo>
                  <a:lnTo>
                    <a:pt x="247" y="550"/>
                  </a:lnTo>
                  <a:lnTo>
                    <a:pt x="226" y="546"/>
                  </a:lnTo>
                  <a:lnTo>
                    <a:pt x="205" y="541"/>
                  </a:lnTo>
                  <a:lnTo>
                    <a:pt x="185" y="534"/>
                  </a:lnTo>
                  <a:lnTo>
                    <a:pt x="165" y="525"/>
                  </a:lnTo>
                  <a:lnTo>
                    <a:pt x="146" y="515"/>
                  </a:lnTo>
                  <a:lnTo>
                    <a:pt x="129" y="504"/>
                  </a:lnTo>
                  <a:lnTo>
                    <a:pt x="111" y="491"/>
                  </a:lnTo>
                  <a:lnTo>
                    <a:pt x="95" y="476"/>
                  </a:lnTo>
                  <a:lnTo>
                    <a:pt x="95" y="476"/>
                  </a:lnTo>
                  <a:lnTo>
                    <a:pt x="94" y="475"/>
                  </a:lnTo>
                  <a:lnTo>
                    <a:pt x="94" y="475"/>
                  </a:lnTo>
                  <a:lnTo>
                    <a:pt x="176" y="475"/>
                  </a:lnTo>
                  <a:lnTo>
                    <a:pt x="176" y="475"/>
                  </a:lnTo>
                  <a:close/>
                  <a:moveTo>
                    <a:pt x="278" y="475"/>
                  </a:moveTo>
                  <a:lnTo>
                    <a:pt x="278" y="475"/>
                  </a:lnTo>
                  <a:lnTo>
                    <a:pt x="278" y="552"/>
                  </a:lnTo>
                  <a:lnTo>
                    <a:pt x="278" y="552"/>
                  </a:lnTo>
                  <a:lnTo>
                    <a:pt x="262" y="542"/>
                  </a:lnTo>
                  <a:lnTo>
                    <a:pt x="262" y="542"/>
                  </a:lnTo>
                  <a:lnTo>
                    <a:pt x="247" y="531"/>
                  </a:lnTo>
                  <a:lnTo>
                    <a:pt x="230" y="516"/>
                  </a:lnTo>
                  <a:lnTo>
                    <a:pt x="212" y="498"/>
                  </a:lnTo>
                  <a:lnTo>
                    <a:pt x="203" y="487"/>
                  </a:lnTo>
                  <a:lnTo>
                    <a:pt x="194" y="476"/>
                  </a:lnTo>
                  <a:lnTo>
                    <a:pt x="194" y="476"/>
                  </a:lnTo>
                  <a:lnTo>
                    <a:pt x="192" y="475"/>
                  </a:lnTo>
                  <a:lnTo>
                    <a:pt x="192" y="475"/>
                  </a:lnTo>
                  <a:lnTo>
                    <a:pt x="278" y="475"/>
                  </a:lnTo>
                  <a:lnTo>
                    <a:pt x="278" y="475"/>
                  </a:lnTo>
                  <a:close/>
                  <a:moveTo>
                    <a:pt x="374" y="475"/>
                  </a:moveTo>
                  <a:lnTo>
                    <a:pt x="374" y="475"/>
                  </a:lnTo>
                  <a:lnTo>
                    <a:pt x="373" y="476"/>
                  </a:lnTo>
                  <a:lnTo>
                    <a:pt x="373" y="476"/>
                  </a:lnTo>
                  <a:lnTo>
                    <a:pt x="364" y="487"/>
                  </a:lnTo>
                  <a:lnTo>
                    <a:pt x="355" y="498"/>
                  </a:lnTo>
                  <a:lnTo>
                    <a:pt x="337" y="516"/>
                  </a:lnTo>
                  <a:lnTo>
                    <a:pt x="320" y="531"/>
                  </a:lnTo>
                  <a:lnTo>
                    <a:pt x="305" y="542"/>
                  </a:lnTo>
                  <a:lnTo>
                    <a:pt x="305" y="542"/>
                  </a:lnTo>
                  <a:lnTo>
                    <a:pt x="290" y="552"/>
                  </a:lnTo>
                  <a:lnTo>
                    <a:pt x="290" y="552"/>
                  </a:lnTo>
                  <a:lnTo>
                    <a:pt x="290" y="475"/>
                  </a:lnTo>
                  <a:lnTo>
                    <a:pt x="290" y="475"/>
                  </a:lnTo>
                  <a:lnTo>
                    <a:pt x="374" y="475"/>
                  </a:lnTo>
                  <a:lnTo>
                    <a:pt x="374" y="475"/>
                  </a:lnTo>
                  <a:close/>
                  <a:moveTo>
                    <a:pt x="473" y="475"/>
                  </a:moveTo>
                  <a:lnTo>
                    <a:pt x="473" y="475"/>
                  </a:lnTo>
                  <a:lnTo>
                    <a:pt x="471" y="476"/>
                  </a:lnTo>
                  <a:lnTo>
                    <a:pt x="471" y="476"/>
                  </a:lnTo>
                  <a:lnTo>
                    <a:pt x="455" y="491"/>
                  </a:lnTo>
                  <a:lnTo>
                    <a:pt x="438" y="504"/>
                  </a:lnTo>
                  <a:lnTo>
                    <a:pt x="420" y="515"/>
                  </a:lnTo>
                  <a:lnTo>
                    <a:pt x="401" y="525"/>
                  </a:lnTo>
                  <a:lnTo>
                    <a:pt x="382" y="534"/>
                  </a:lnTo>
                  <a:lnTo>
                    <a:pt x="361" y="541"/>
                  </a:lnTo>
                  <a:lnTo>
                    <a:pt x="340" y="547"/>
                  </a:lnTo>
                  <a:lnTo>
                    <a:pt x="319" y="551"/>
                  </a:lnTo>
                  <a:lnTo>
                    <a:pt x="319" y="551"/>
                  </a:lnTo>
                  <a:lnTo>
                    <a:pt x="313" y="551"/>
                  </a:lnTo>
                  <a:lnTo>
                    <a:pt x="313" y="551"/>
                  </a:lnTo>
                  <a:lnTo>
                    <a:pt x="319" y="547"/>
                  </a:lnTo>
                  <a:lnTo>
                    <a:pt x="319" y="547"/>
                  </a:lnTo>
                  <a:lnTo>
                    <a:pt x="334" y="537"/>
                  </a:lnTo>
                  <a:lnTo>
                    <a:pt x="351" y="521"/>
                  </a:lnTo>
                  <a:lnTo>
                    <a:pt x="361" y="511"/>
                  </a:lnTo>
                  <a:lnTo>
                    <a:pt x="371" y="500"/>
                  </a:lnTo>
                  <a:lnTo>
                    <a:pt x="381" y="488"/>
                  </a:lnTo>
                  <a:lnTo>
                    <a:pt x="391" y="475"/>
                  </a:lnTo>
                  <a:lnTo>
                    <a:pt x="391" y="475"/>
                  </a:lnTo>
                  <a:lnTo>
                    <a:pt x="391" y="475"/>
                  </a:lnTo>
                  <a:lnTo>
                    <a:pt x="391" y="475"/>
                  </a:lnTo>
                  <a:lnTo>
                    <a:pt x="473" y="475"/>
                  </a:lnTo>
                  <a:lnTo>
                    <a:pt x="473" y="47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6" name="Freeform 27"/>
            <p:cNvSpPr>
              <a:spLocks/>
            </p:cNvSpPr>
            <p:nvPr userDrawn="1"/>
          </p:nvSpPr>
          <p:spPr bwMode="auto">
            <a:xfrm>
              <a:off x="1658938" y="1789113"/>
              <a:ext cx="107950" cy="187325"/>
            </a:xfrm>
            <a:custGeom>
              <a:avLst/>
              <a:gdLst>
                <a:gd name="T0" fmla="*/ 68 w 68"/>
                <a:gd name="T1" fmla="*/ 1 h 118"/>
                <a:gd name="T2" fmla="*/ 68 w 68"/>
                <a:gd name="T3" fmla="*/ 1 h 118"/>
                <a:gd name="T4" fmla="*/ 66 w 68"/>
                <a:gd name="T5" fmla="*/ 2 h 118"/>
                <a:gd name="T6" fmla="*/ 65 w 68"/>
                <a:gd name="T7" fmla="*/ 4 h 118"/>
                <a:gd name="T8" fmla="*/ 62 w 68"/>
                <a:gd name="T9" fmla="*/ 8 h 118"/>
                <a:gd name="T10" fmla="*/ 57 w 68"/>
                <a:gd name="T11" fmla="*/ 24 h 118"/>
                <a:gd name="T12" fmla="*/ 36 w 68"/>
                <a:gd name="T13" fmla="*/ 95 h 118"/>
                <a:gd name="T14" fmla="*/ 36 w 68"/>
                <a:gd name="T15" fmla="*/ 95 h 118"/>
                <a:gd name="T16" fmla="*/ 34 w 68"/>
                <a:gd name="T17" fmla="*/ 104 h 118"/>
                <a:gd name="T18" fmla="*/ 33 w 68"/>
                <a:gd name="T19" fmla="*/ 110 h 118"/>
                <a:gd name="T20" fmla="*/ 34 w 68"/>
                <a:gd name="T21" fmla="*/ 114 h 118"/>
                <a:gd name="T22" fmla="*/ 35 w 68"/>
                <a:gd name="T23" fmla="*/ 117 h 118"/>
                <a:gd name="T24" fmla="*/ 35 w 68"/>
                <a:gd name="T25" fmla="*/ 118 h 118"/>
                <a:gd name="T26" fmla="*/ 0 w 68"/>
                <a:gd name="T27" fmla="*/ 118 h 118"/>
                <a:gd name="T28" fmla="*/ 0 w 68"/>
                <a:gd name="T29" fmla="*/ 117 h 118"/>
                <a:gd name="T30" fmla="*/ 0 w 68"/>
                <a:gd name="T31" fmla="*/ 117 h 118"/>
                <a:gd name="T32" fmla="*/ 4 w 68"/>
                <a:gd name="T33" fmla="*/ 114 h 118"/>
                <a:gd name="T34" fmla="*/ 6 w 68"/>
                <a:gd name="T35" fmla="*/ 111 h 118"/>
                <a:gd name="T36" fmla="*/ 9 w 68"/>
                <a:gd name="T37" fmla="*/ 105 h 118"/>
                <a:gd name="T38" fmla="*/ 11 w 68"/>
                <a:gd name="T39" fmla="*/ 96 h 118"/>
                <a:gd name="T40" fmla="*/ 32 w 68"/>
                <a:gd name="T41" fmla="*/ 25 h 118"/>
                <a:gd name="T42" fmla="*/ 32 w 68"/>
                <a:gd name="T43" fmla="*/ 25 h 118"/>
                <a:gd name="T44" fmla="*/ 34 w 68"/>
                <a:gd name="T45" fmla="*/ 15 h 118"/>
                <a:gd name="T46" fmla="*/ 35 w 68"/>
                <a:gd name="T47" fmla="*/ 9 h 118"/>
                <a:gd name="T48" fmla="*/ 35 w 68"/>
                <a:gd name="T49" fmla="*/ 5 h 118"/>
                <a:gd name="T50" fmla="*/ 34 w 68"/>
                <a:gd name="T51" fmla="*/ 1 h 118"/>
                <a:gd name="T52" fmla="*/ 34 w 68"/>
                <a:gd name="T53" fmla="*/ 0 h 118"/>
                <a:gd name="T54" fmla="*/ 68 w 68"/>
                <a:gd name="T55" fmla="*/ 0 h 118"/>
                <a:gd name="T56" fmla="*/ 68 w 68"/>
                <a:gd name="T57" fmla="*/ 1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8" h="118">
                  <a:moveTo>
                    <a:pt x="68" y="1"/>
                  </a:moveTo>
                  <a:lnTo>
                    <a:pt x="68" y="1"/>
                  </a:lnTo>
                  <a:lnTo>
                    <a:pt x="66" y="2"/>
                  </a:lnTo>
                  <a:lnTo>
                    <a:pt x="65" y="4"/>
                  </a:lnTo>
                  <a:lnTo>
                    <a:pt x="62" y="8"/>
                  </a:lnTo>
                  <a:lnTo>
                    <a:pt x="57" y="24"/>
                  </a:lnTo>
                  <a:lnTo>
                    <a:pt x="36" y="95"/>
                  </a:lnTo>
                  <a:lnTo>
                    <a:pt x="36" y="95"/>
                  </a:lnTo>
                  <a:lnTo>
                    <a:pt x="34" y="104"/>
                  </a:lnTo>
                  <a:lnTo>
                    <a:pt x="33" y="110"/>
                  </a:lnTo>
                  <a:lnTo>
                    <a:pt x="34" y="114"/>
                  </a:lnTo>
                  <a:lnTo>
                    <a:pt x="35" y="117"/>
                  </a:lnTo>
                  <a:lnTo>
                    <a:pt x="35" y="118"/>
                  </a:lnTo>
                  <a:lnTo>
                    <a:pt x="0" y="118"/>
                  </a:lnTo>
                  <a:lnTo>
                    <a:pt x="0" y="117"/>
                  </a:lnTo>
                  <a:lnTo>
                    <a:pt x="0" y="117"/>
                  </a:lnTo>
                  <a:lnTo>
                    <a:pt x="4" y="114"/>
                  </a:lnTo>
                  <a:lnTo>
                    <a:pt x="6" y="111"/>
                  </a:lnTo>
                  <a:lnTo>
                    <a:pt x="9" y="105"/>
                  </a:lnTo>
                  <a:lnTo>
                    <a:pt x="11" y="96"/>
                  </a:lnTo>
                  <a:lnTo>
                    <a:pt x="32" y="25"/>
                  </a:lnTo>
                  <a:lnTo>
                    <a:pt x="32" y="25"/>
                  </a:lnTo>
                  <a:lnTo>
                    <a:pt x="34" y="15"/>
                  </a:lnTo>
                  <a:lnTo>
                    <a:pt x="35" y="9"/>
                  </a:lnTo>
                  <a:lnTo>
                    <a:pt x="35" y="5"/>
                  </a:lnTo>
                  <a:lnTo>
                    <a:pt x="34" y="1"/>
                  </a:lnTo>
                  <a:lnTo>
                    <a:pt x="34" y="0"/>
                  </a:lnTo>
                  <a:lnTo>
                    <a:pt x="68" y="0"/>
                  </a:lnTo>
                  <a:lnTo>
                    <a:pt x="68"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7" name="Freeform 28"/>
            <p:cNvSpPr>
              <a:spLocks/>
            </p:cNvSpPr>
            <p:nvPr userDrawn="1"/>
          </p:nvSpPr>
          <p:spPr bwMode="auto">
            <a:xfrm>
              <a:off x="1289051" y="1785938"/>
              <a:ext cx="138113" cy="193675"/>
            </a:xfrm>
            <a:custGeom>
              <a:avLst/>
              <a:gdLst>
                <a:gd name="T0" fmla="*/ 8 w 87"/>
                <a:gd name="T1" fmla="*/ 90 h 122"/>
                <a:gd name="T2" fmla="*/ 10 w 87"/>
                <a:gd name="T3" fmla="*/ 101 h 122"/>
                <a:gd name="T4" fmla="*/ 16 w 87"/>
                <a:gd name="T5" fmla="*/ 109 h 122"/>
                <a:gd name="T6" fmla="*/ 25 w 87"/>
                <a:gd name="T7" fmla="*/ 113 h 122"/>
                <a:gd name="T8" fmla="*/ 38 w 87"/>
                <a:gd name="T9" fmla="*/ 114 h 122"/>
                <a:gd name="T10" fmla="*/ 42 w 87"/>
                <a:gd name="T11" fmla="*/ 113 h 122"/>
                <a:gd name="T12" fmla="*/ 50 w 87"/>
                <a:gd name="T13" fmla="*/ 110 h 122"/>
                <a:gd name="T14" fmla="*/ 55 w 87"/>
                <a:gd name="T15" fmla="*/ 104 h 122"/>
                <a:gd name="T16" fmla="*/ 58 w 87"/>
                <a:gd name="T17" fmla="*/ 97 h 122"/>
                <a:gd name="T18" fmla="*/ 58 w 87"/>
                <a:gd name="T19" fmla="*/ 94 h 122"/>
                <a:gd name="T20" fmla="*/ 54 w 87"/>
                <a:gd name="T21" fmla="*/ 82 h 122"/>
                <a:gd name="T22" fmla="*/ 43 w 87"/>
                <a:gd name="T23" fmla="*/ 72 h 122"/>
                <a:gd name="T24" fmla="*/ 38 w 87"/>
                <a:gd name="T25" fmla="*/ 68 h 122"/>
                <a:gd name="T26" fmla="*/ 22 w 87"/>
                <a:gd name="T27" fmla="*/ 54 h 122"/>
                <a:gd name="T28" fmla="*/ 17 w 87"/>
                <a:gd name="T29" fmla="*/ 46 h 122"/>
                <a:gd name="T30" fmla="*/ 16 w 87"/>
                <a:gd name="T31" fmla="*/ 36 h 122"/>
                <a:gd name="T32" fmla="*/ 17 w 87"/>
                <a:gd name="T33" fmla="*/ 29 h 122"/>
                <a:gd name="T34" fmla="*/ 22 w 87"/>
                <a:gd name="T35" fmla="*/ 15 h 122"/>
                <a:gd name="T36" fmla="*/ 33 w 87"/>
                <a:gd name="T37" fmla="*/ 6 h 122"/>
                <a:gd name="T38" fmla="*/ 48 w 87"/>
                <a:gd name="T39" fmla="*/ 1 h 122"/>
                <a:gd name="T40" fmla="*/ 56 w 87"/>
                <a:gd name="T41" fmla="*/ 0 h 122"/>
                <a:gd name="T42" fmla="*/ 77 w 87"/>
                <a:gd name="T43" fmla="*/ 2 h 122"/>
                <a:gd name="T44" fmla="*/ 87 w 87"/>
                <a:gd name="T45" fmla="*/ 5 h 122"/>
                <a:gd name="T46" fmla="*/ 80 w 87"/>
                <a:gd name="T47" fmla="*/ 27 h 122"/>
                <a:gd name="T48" fmla="*/ 77 w 87"/>
                <a:gd name="T49" fmla="*/ 17 h 122"/>
                <a:gd name="T50" fmla="*/ 73 w 87"/>
                <a:gd name="T51" fmla="*/ 11 h 122"/>
                <a:gd name="T52" fmla="*/ 65 w 87"/>
                <a:gd name="T53" fmla="*/ 8 h 122"/>
                <a:gd name="T54" fmla="*/ 55 w 87"/>
                <a:gd name="T55" fmla="*/ 8 h 122"/>
                <a:gd name="T56" fmla="*/ 50 w 87"/>
                <a:gd name="T57" fmla="*/ 8 h 122"/>
                <a:gd name="T58" fmla="*/ 44 w 87"/>
                <a:gd name="T59" fmla="*/ 12 h 122"/>
                <a:gd name="T60" fmla="*/ 39 w 87"/>
                <a:gd name="T61" fmla="*/ 17 h 122"/>
                <a:gd name="T62" fmla="*/ 37 w 87"/>
                <a:gd name="T63" fmla="*/ 28 h 122"/>
                <a:gd name="T64" fmla="*/ 38 w 87"/>
                <a:gd name="T65" fmla="*/ 34 h 122"/>
                <a:gd name="T66" fmla="*/ 45 w 87"/>
                <a:gd name="T67" fmla="*/ 44 h 122"/>
                <a:gd name="T68" fmla="*/ 57 w 87"/>
                <a:gd name="T69" fmla="*/ 52 h 122"/>
                <a:gd name="T70" fmla="*/ 66 w 87"/>
                <a:gd name="T71" fmla="*/ 58 h 122"/>
                <a:gd name="T72" fmla="*/ 77 w 87"/>
                <a:gd name="T73" fmla="*/ 69 h 122"/>
                <a:gd name="T74" fmla="*/ 80 w 87"/>
                <a:gd name="T75" fmla="*/ 79 h 122"/>
                <a:gd name="T76" fmla="*/ 81 w 87"/>
                <a:gd name="T77" fmla="*/ 84 h 122"/>
                <a:gd name="T78" fmla="*/ 77 w 87"/>
                <a:gd name="T79" fmla="*/ 100 h 122"/>
                <a:gd name="T80" fmla="*/ 68 w 87"/>
                <a:gd name="T81" fmla="*/ 112 h 122"/>
                <a:gd name="T82" fmla="*/ 54 w 87"/>
                <a:gd name="T83" fmla="*/ 120 h 122"/>
                <a:gd name="T84" fmla="*/ 35 w 87"/>
                <a:gd name="T85" fmla="*/ 122 h 122"/>
                <a:gd name="T86" fmla="*/ 24 w 87"/>
                <a:gd name="T87" fmla="*/ 121 h 122"/>
                <a:gd name="T88" fmla="*/ 6 w 87"/>
                <a:gd name="T89" fmla="*/ 116 h 122"/>
                <a:gd name="T90" fmla="*/ 0 w 87"/>
                <a:gd name="T91" fmla="*/ 112 h 122"/>
                <a:gd name="T92" fmla="*/ 8 w 87"/>
                <a:gd name="T93" fmla="*/ 9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7" h="122">
                  <a:moveTo>
                    <a:pt x="8" y="90"/>
                  </a:moveTo>
                  <a:lnTo>
                    <a:pt x="8" y="90"/>
                  </a:lnTo>
                  <a:lnTo>
                    <a:pt x="9" y="96"/>
                  </a:lnTo>
                  <a:lnTo>
                    <a:pt x="10" y="101"/>
                  </a:lnTo>
                  <a:lnTo>
                    <a:pt x="13" y="106"/>
                  </a:lnTo>
                  <a:lnTo>
                    <a:pt x="16" y="109"/>
                  </a:lnTo>
                  <a:lnTo>
                    <a:pt x="20" y="112"/>
                  </a:lnTo>
                  <a:lnTo>
                    <a:pt x="25" y="113"/>
                  </a:lnTo>
                  <a:lnTo>
                    <a:pt x="31" y="114"/>
                  </a:lnTo>
                  <a:lnTo>
                    <a:pt x="38" y="114"/>
                  </a:lnTo>
                  <a:lnTo>
                    <a:pt x="38" y="114"/>
                  </a:lnTo>
                  <a:lnTo>
                    <a:pt x="42" y="113"/>
                  </a:lnTo>
                  <a:lnTo>
                    <a:pt x="46" y="112"/>
                  </a:lnTo>
                  <a:lnTo>
                    <a:pt x="50" y="110"/>
                  </a:lnTo>
                  <a:lnTo>
                    <a:pt x="53" y="107"/>
                  </a:lnTo>
                  <a:lnTo>
                    <a:pt x="55" y="104"/>
                  </a:lnTo>
                  <a:lnTo>
                    <a:pt x="57" y="101"/>
                  </a:lnTo>
                  <a:lnTo>
                    <a:pt x="58" y="97"/>
                  </a:lnTo>
                  <a:lnTo>
                    <a:pt x="58" y="94"/>
                  </a:lnTo>
                  <a:lnTo>
                    <a:pt x="58" y="94"/>
                  </a:lnTo>
                  <a:lnTo>
                    <a:pt x="57" y="88"/>
                  </a:lnTo>
                  <a:lnTo>
                    <a:pt x="54" y="82"/>
                  </a:lnTo>
                  <a:lnTo>
                    <a:pt x="50" y="77"/>
                  </a:lnTo>
                  <a:lnTo>
                    <a:pt x="43" y="72"/>
                  </a:lnTo>
                  <a:lnTo>
                    <a:pt x="38" y="68"/>
                  </a:lnTo>
                  <a:lnTo>
                    <a:pt x="38" y="68"/>
                  </a:lnTo>
                  <a:lnTo>
                    <a:pt x="29" y="62"/>
                  </a:lnTo>
                  <a:lnTo>
                    <a:pt x="22" y="54"/>
                  </a:lnTo>
                  <a:lnTo>
                    <a:pt x="20" y="51"/>
                  </a:lnTo>
                  <a:lnTo>
                    <a:pt x="17" y="46"/>
                  </a:lnTo>
                  <a:lnTo>
                    <a:pt x="16" y="41"/>
                  </a:lnTo>
                  <a:lnTo>
                    <a:pt x="16" y="36"/>
                  </a:lnTo>
                  <a:lnTo>
                    <a:pt x="16" y="36"/>
                  </a:lnTo>
                  <a:lnTo>
                    <a:pt x="17" y="29"/>
                  </a:lnTo>
                  <a:lnTo>
                    <a:pt x="19" y="22"/>
                  </a:lnTo>
                  <a:lnTo>
                    <a:pt x="22" y="15"/>
                  </a:lnTo>
                  <a:lnTo>
                    <a:pt x="27" y="10"/>
                  </a:lnTo>
                  <a:lnTo>
                    <a:pt x="33" y="6"/>
                  </a:lnTo>
                  <a:lnTo>
                    <a:pt x="40" y="3"/>
                  </a:lnTo>
                  <a:lnTo>
                    <a:pt x="48" y="1"/>
                  </a:lnTo>
                  <a:lnTo>
                    <a:pt x="56" y="0"/>
                  </a:lnTo>
                  <a:lnTo>
                    <a:pt x="56" y="0"/>
                  </a:lnTo>
                  <a:lnTo>
                    <a:pt x="67" y="0"/>
                  </a:lnTo>
                  <a:lnTo>
                    <a:pt x="77" y="2"/>
                  </a:lnTo>
                  <a:lnTo>
                    <a:pt x="77" y="2"/>
                  </a:lnTo>
                  <a:lnTo>
                    <a:pt x="87" y="5"/>
                  </a:lnTo>
                  <a:lnTo>
                    <a:pt x="82" y="27"/>
                  </a:lnTo>
                  <a:lnTo>
                    <a:pt x="80" y="27"/>
                  </a:lnTo>
                  <a:lnTo>
                    <a:pt x="80" y="27"/>
                  </a:lnTo>
                  <a:lnTo>
                    <a:pt x="77" y="17"/>
                  </a:lnTo>
                  <a:lnTo>
                    <a:pt x="75" y="14"/>
                  </a:lnTo>
                  <a:lnTo>
                    <a:pt x="73" y="11"/>
                  </a:lnTo>
                  <a:lnTo>
                    <a:pt x="70" y="9"/>
                  </a:lnTo>
                  <a:lnTo>
                    <a:pt x="65" y="8"/>
                  </a:lnTo>
                  <a:lnTo>
                    <a:pt x="61" y="7"/>
                  </a:lnTo>
                  <a:lnTo>
                    <a:pt x="55" y="8"/>
                  </a:lnTo>
                  <a:lnTo>
                    <a:pt x="55" y="8"/>
                  </a:lnTo>
                  <a:lnTo>
                    <a:pt x="50" y="8"/>
                  </a:lnTo>
                  <a:lnTo>
                    <a:pt x="47" y="10"/>
                  </a:lnTo>
                  <a:lnTo>
                    <a:pt x="44" y="12"/>
                  </a:lnTo>
                  <a:lnTo>
                    <a:pt x="41" y="14"/>
                  </a:lnTo>
                  <a:lnTo>
                    <a:pt x="39" y="17"/>
                  </a:lnTo>
                  <a:lnTo>
                    <a:pt x="38" y="21"/>
                  </a:lnTo>
                  <a:lnTo>
                    <a:pt x="37" y="28"/>
                  </a:lnTo>
                  <a:lnTo>
                    <a:pt x="37" y="28"/>
                  </a:lnTo>
                  <a:lnTo>
                    <a:pt x="38" y="34"/>
                  </a:lnTo>
                  <a:lnTo>
                    <a:pt x="40" y="39"/>
                  </a:lnTo>
                  <a:lnTo>
                    <a:pt x="45" y="44"/>
                  </a:lnTo>
                  <a:lnTo>
                    <a:pt x="52" y="48"/>
                  </a:lnTo>
                  <a:lnTo>
                    <a:pt x="57" y="52"/>
                  </a:lnTo>
                  <a:lnTo>
                    <a:pt x="57" y="52"/>
                  </a:lnTo>
                  <a:lnTo>
                    <a:pt x="66" y="58"/>
                  </a:lnTo>
                  <a:lnTo>
                    <a:pt x="74" y="65"/>
                  </a:lnTo>
                  <a:lnTo>
                    <a:pt x="77" y="69"/>
                  </a:lnTo>
                  <a:lnTo>
                    <a:pt x="79" y="74"/>
                  </a:lnTo>
                  <a:lnTo>
                    <a:pt x="80" y="79"/>
                  </a:lnTo>
                  <a:lnTo>
                    <a:pt x="81" y="84"/>
                  </a:lnTo>
                  <a:lnTo>
                    <a:pt x="81" y="84"/>
                  </a:lnTo>
                  <a:lnTo>
                    <a:pt x="80" y="93"/>
                  </a:lnTo>
                  <a:lnTo>
                    <a:pt x="77" y="100"/>
                  </a:lnTo>
                  <a:lnTo>
                    <a:pt x="73" y="107"/>
                  </a:lnTo>
                  <a:lnTo>
                    <a:pt x="68" y="112"/>
                  </a:lnTo>
                  <a:lnTo>
                    <a:pt x="62" y="116"/>
                  </a:lnTo>
                  <a:lnTo>
                    <a:pt x="54" y="120"/>
                  </a:lnTo>
                  <a:lnTo>
                    <a:pt x="45" y="122"/>
                  </a:lnTo>
                  <a:lnTo>
                    <a:pt x="35" y="122"/>
                  </a:lnTo>
                  <a:lnTo>
                    <a:pt x="35" y="122"/>
                  </a:lnTo>
                  <a:lnTo>
                    <a:pt x="24" y="121"/>
                  </a:lnTo>
                  <a:lnTo>
                    <a:pt x="14" y="119"/>
                  </a:lnTo>
                  <a:lnTo>
                    <a:pt x="6" y="116"/>
                  </a:lnTo>
                  <a:lnTo>
                    <a:pt x="0" y="112"/>
                  </a:lnTo>
                  <a:lnTo>
                    <a:pt x="0" y="112"/>
                  </a:lnTo>
                  <a:lnTo>
                    <a:pt x="6" y="90"/>
                  </a:lnTo>
                  <a:lnTo>
                    <a:pt x="8" y="9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8" name="Freeform 29"/>
            <p:cNvSpPr>
              <a:spLocks/>
            </p:cNvSpPr>
            <p:nvPr userDrawn="1"/>
          </p:nvSpPr>
          <p:spPr bwMode="auto">
            <a:xfrm>
              <a:off x="1760538" y="1789113"/>
              <a:ext cx="166688" cy="187325"/>
            </a:xfrm>
            <a:custGeom>
              <a:avLst/>
              <a:gdLst>
                <a:gd name="T0" fmla="*/ 105 w 105"/>
                <a:gd name="T1" fmla="*/ 0 h 118"/>
                <a:gd name="T2" fmla="*/ 105 w 105"/>
                <a:gd name="T3" fmla="*/ 0 h 118"/>
                <a:gd name="T4" fmla="*/ 98 w 105"/>
                <a:gd name="T5" fmla="*/ 22 h 118"/>
                <a:gd name="T6" fmla="*/ 97 w 105"/>
                <a:gd name="T7" fmla="*/ 22 h 118"/>
                <a:gd name="T8" fmla="*/ 97 w 105"/>
                <a:gd name="T9" fmla="*/ 22 h 118"/>
                <a:gd name="T10" fmla="*/ 95 w 105"/>
                <a:gd name="T11" fmla="*/ 16 h 118"/>
                <a:gd name="T12" fmla="*/ 92 w 105"/>
                <a:gd name="T13" fmla="*/ 13 h 118"/>
                <a:gd name="T14" fmla="*/ 88 w 105"/>
                <a:gd name="T15" fmla="*/ 10 h 118"/>
                <a:gd name="T16" fmla="*/ 84 w 105"/>
                <a:gd name="T17" fmla="*/ 9 h 118"/>
                <a:gd name="T18" fmla="*/ 76 w 105"/>
                <a:gd name="T19" fmla="*/ 8 h 118"/>
                <a:gd name="T20" fmla="*/ 69 w 105"/>
                <a:gd name="T21" fmla="*/ 8 h 118"/>
                <a:gd name="T22" fmla="*/ 68 w 105"/>
                <a:gd name="T23" fmla="*/ 8 h 118"/>
                <a:gd name="T24" fmla="*/ 68 w 105"/>
                <a:gd name="T25" fmla="*/ 8 h 118"/>
                <a:gd name="T26" fmla="*/ 64 w 105"/>
                <a:gd name="T27" fmla="*/ 9 h 118"/>
                <a:gd name="T28" fmla="*/ 61 w 105"/>
                <a:gd name="T29" fmla="*/ 10 h 118"/>
                <a:gd name="T30" fmla="*/ 59 w 105"/>
                <a:gd name="T31" fmla="*/ 12 h 118"/>
                <a:gd name="T32" fmla="*/ 58 w 105"/>
                <a:gd name="T33" fmla="*/ 16 h 118"/>
                <a:gd name="T34" fmla="*/ 48 w 105"/>
                <a:gd name="T35" fmla="*/ 55 h 118"/>
                <a:gd name="T36" fmla="*/ 51 w 105"/>
                <a:gd name="T37" fmla="*/ 55 h 118"/>
                <a:gd name="T38" fmla="*/ 51 w 105"/>
                <a:gd name="T39" fmla="*/ 55 h 118"/>
                <a:gd name="T40" fmla="*/ 62 w 105"/>
                <a:gd name="T41" fmla="*/ 55 h 118"/>
                <a:gd name="T42" fmla="*/ 71 w 105"/>
                <a:gd name="T43" fmla="*/ 55 h 118"/>
                <a:gd name="T44" fmla="*/ 78 w 105"/>
                <a:gd name="T45" fmla="*/ 53 h 118"/>
                <a:gd name="T46" fmla="*/ 81 w 105"/>
                <a:gd name="T47" fmla="*/ 52 h 118"/>
                <a:gd name="T48" fmla="*/ 83 w 105"/>
                <a:gd name="T49" fmla="*/ 50 h 118"/>
                <a:gd name="T50" fmla="*/ 84 w 105"/>
                <a:gd name="T51" fmla="*/ 50 h 118"/>
                <a:gd name="T52" fmla="*/ 78 w 105"/>
                <a:gd name="T53" fmla="*/ 71 h 118"/>
                <a:gd name="T54" fmla="*/ 77 w 105"/>
                <a:gd name="T55" fmla="*/ 71 h 118"/>
                <a:gd name="T56" fmla="*/ 77 w 105"/>
                <a:gd name="T57" fmla="*/ 71 h 118"/>
                <a:gd name="T58" fmla="*/ 75 w 105"/>
                <a:gd name="T59" fmla="*/ 68 h 118"/>
                <a:gd name="T60" fmla="*/ 73 w 105"/>
                <a:gd name="T61" fmla="*/ 66 h 118"/>
                <a:gd name="T62" fmla="*/ 70 w 105"/>
                <a:gd name="T63" fmla="*/ 65 h 118"/>
                <a:gd name="T64" fmla="*/ 67 w 105"/>
                <a:gd name="T65" fmla="*/ 64 h 118"/>
                <a:gd name="T66" fmla="*/ 58 w 105"/>
                <a:gd name="T67" fmla="*/ 63 h 118"/>
                <a:gd name="T68" fmla="*/ 48 w 105"/>
                <a:gd name="T69" fmla="*/ 63 h 118"/>
                <a:gd name="T70" fmla="*/ 45 w 105"/>
                <a:gd name="T71" fmla="*/ 63 h 118"/>
                <a:gd name="T72" fmla="*/ 36 w 105"/>
                <a:gd name="T73" fmla="*/ 95 h 118"/>
                <a:gd name="T74" fmla="*/ 36 w 105"/>
                <a:gd name="T75" fmla="*/ 95 h 118"/>
                <a:gd name="T76" fmla="*/ 34 w 105"/>
                <a:gd name="T77" fmla="*/ 103 h 118"/>
                <a:gd name="T78" fmla="*/ 32 w 105"/>
                <a:gd name="T79" fmla="*/ 109 h 118"/>
                <a:gd name="T80" fmla="*/ 33 w 105"/>
                <a:gd name="T81" fmla="*/ 114 h 118"/>
                <a:gd name="T82" fmla="*/ 34 w 105"/>
                <a:gd name="T83" fmla="*/ 117 h 118"/>
                <a:gd name="T84" fmla="*/ 34 w 105"/>
                <a:gd name="T85" fmla="*/ 118 h 118"/>
                <a:gd name="T86" fmla="*/ 0 w 105"/>
                <a:gd name="T87" fmla="*/ 118 h 118"/>
                <a:gd name="T88" fmla="*/ 0 w 105"/>
                <a:gd name="T89" fmla="*/ 117 h 118"/>
                <a:gd name="T90" fmla="*/ 0 w 105"/>
                <a:gd name="T91" fmla="*/ 117 h 118"/>
                <a:gd name="T92" fmla="*/ 3 w 105"/>
                <a:gd name="T93" fmla="*/ 114 h 118"/>
                <a:gd name="T94" fmla="*/ 6 w 105"/>
                <a:gd name="T95" fmla="*/ 110 h 118"/>
                <a:gd name="T96" fmla="*/ 8 w 105"/>
                <a:gd name="T97" fmla="*/ 104 h 118"/>
                <a:gd name="T98" fmla="*/ 11 w 105"/>
                <a:gd name="T99" fmla="*/ 96 h 118"/>
                <a:gd name="T100" fmla="*/ 32 w 105"/>
                <a:gd name="T101" fmla="*/ 24 h 118"/>
                <a:gd name="T102" fmla="*/ 32 w 105"/>
                <a:gd name="T103" fmla="*/ 24 h 118"/>
                <a:gd name="T104" fmla="*/ 34 w 105"/>
                <a:gd name="T105" fmla="*/ 15 h 118"/>
                <a:gd name="T106" fmla="*/ 35 w 105"/>
                <a:gd name="T107" fmla="*/ 9 h 118"/>
                <a:gd name="T108" fmla="*/ 35 w 105"/>
                <a:gd name="T109" fmla="*/ 5 h 118"/>
                <a:gd name="T110" fmla="*/ 33 w 105"/>
                <a:gd name="T111" fmla="*/ 1 h 118"/>
                <a:gd name="T112" fmla="*/ 33 w 105"/>
                <a:gd name="T113" fmla="*/ 0 h 118"/>
                <a:gd name="T114" fmla="*/ 105 w 105"/>
                <a:gd name="T115" fmla="*/ 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5" h="118">
                  <a:moveTo>
                    <a:pt x="105" y="0"/>
                  </a:moveTo>
                  <a:lnTo>
                    <a:pt x="105" y="0"/>
                  </a:lnTo>
                  <a:lnTo>
                    <a:pt x="98" y="22"/>
                  </a:lnTo>
                  <a:lnTo>
                    <a:pt x="97" y="22"/>
                  </a:lnTo>
                  <a:lnTo>
                    <a:pt x="97" y="22"/>
                  </a:lnTo>
                  <a:lnTo>
                    <a:pt x="95" y="16"/>
                  </a:lnTo>
                  <a:lnTo>
                    <a:pt x="92" y="13"/>
                  </a:lnTo>
                  <a:lnTo>
                    <a:pt x="88" y="10"/>
                  </a:lnTo>
                  <a:lnTo>
                    <a:pt x="84" y="9"/>
                  </a:lnTo>
                  <a:lnTo>
                    <a:pt x="76" y="8"/>
                  </a:lnTo>
                  <a:lnTo>
                    <a:pt x="69" y="8"/>
                  </a:lnTo>
                  <a:lnTo>
                    <a:pt x="68" y="8"/>
                  </a:lnTo>
                  <a:lnTo>
                    <a:pt x="68" y="8"/>
                  </a:lnTo>
                  <a:lnTo>
                    <a:pt x="64" y="9"/>
                  </a:lnTo>
                  <a:lnTo>
                    <a:pt x="61" y="10"/>
                  </a:lnTo>
                  <a:lnTo>
                    <a:pt x="59" y="12"/>
                  </a:lnTo>
                  <a:lnTo>
                    <a:pt x="58" y="16"/>
                  </a:lnTo>
                  <a:lnTo>
                    <a:pt x="48" y="55"/>
                  </a:lnTo>
                  <a:lnTo>
                    <a:pt x="51" y="55"/>
                  </a:lnTo>
                  <a:lnTo>
                    <a:pt x="51" y="55"/>
                  </a:lnTo>
                  <a:lnTo>
                    <a:pt x="62" y="55"/>
                  </a:lnTo>
                  <a:lnTo>
                    <a:pt x="71" y="55"/>
                  </a:lnTo>
                  <a:lnTo>
                    <a:pt x="78" y="53"/>
                  </a:lnTo>
                  <a:lnTo>
                    <a:pt x="81" y="52"/>
                  </a:lnTo>
                  <a:lnTo>
                    <a:pt x="83" y="50"/>
                  </a:lnTo>
                  <a:lnTo>
                    <a:pt x="84" y="50"/>
                  </a:lnTo>
                  <a:lnTo>
                    <a:pt x="78" y="71"/>
                  </a:lnTo>
                  <a:lnTo>
                    <a:pt x="77" y="71"/>
                  </a:lnTo>
                  <a:lnTo>
                    <a:pt x="77" y="71"/>
                  </a:lnTo>
                  <a:lnTo>
                    <a:pt x="75" y="68"/>
                  </a:lnTo>
                  <a:lnTo>
                    <a:pt x="73" y="66"/>
                  </a:lnTo>
                  <a:lnTo>
                    <a:pt x="70" y="65"/>
                  </a:lnTo>
                  <a:lnTo>
                    <a:pt x="67" y="64"/>
                  </a:lnTo>
                  <a:lnTo>
                    <a:pt x="58" y="63"/>
                  </a:lnTo>
                  <a:lnTo>
                    <a:pt x="48" y="63"/>
                  </a:lnTo>
                  <a:lnTo>
                    <a:pt x="45" y="63"/>
                  </a:lnTo>
                  <a:lnTo>
                    <a:pt x="36" y="95"/>
                  </a:lnTo>
                  <a:lnTo>
                    <a:pt x="36" y="95"/>
                  </a:lnTo>
                  <a:lnTo>
                    <a:pt x="34" y="103"/>
                  </a:lnTo>
                  <a:lnTo>
                    <a:pt x="32" y="109"/>
                  </a:lnTo>
                  <a:lnTo>
                    <a:pt x="33" y="114"/>
                  </a:lnTo>
                  <a:lnTo>
                    <a:pt x="34" y="117"/>
                  </a:lnTo>
                  <a:lnTo>
                    <a:pt x="34" y="118"/>
                  </a:lnTo>
                  <a:lnTo>
                    <a:pt x="0" y="118"/>
                  </a:lnTo>
                  <a:lnTo>
                    <a:pt x="0" y="117"/>
                  </a:lnTo>
                  <a:lnTo>
                    <a:pt x="0" y="117"/>
                  </a:lnTo>
                  <a:lnTo>
                    <a:pt x="3" y="114"/>
                  </a:lnTo>
                  <a:lnTo>
                    <a:pt x="6" y="110"/>
                  </a:lnTo>
                  <a:lnTo>
                    <a:pt x="8" y="104"/>
                  </a:lnTo>
                  <a:lnTo>
                    <a:pt x="11" y="96"/>
                  </a:lnTo>
                  <a:lnTo>
                    <a:pt x="32" y="24"/>
                  </a:lnTo>
                  <a:lnTo>
                    <a:pt x="32" y="24"/>
                  </a:lnTo>
                  <a:lnTo>
                    <a:pt x="34" y="15"/>
                  </a:lnTo>
                  <a:lnTo>
                    <a:pt x="35" y="9"/>
                  </a:lnTo>
                  <a:lnTo>
                    <a:pt x="35" y="5"/>
                  </a:lnTo>
                  <a:lnTo>
                    <a:pt x="33" y="1"/>
                  </a:lnTo>
                  <a:lnTo>
                    <a:pt x="33" y="0"/>
                  </a:lnTo>
                  <a:lnTo>
                    <a:pt x="10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9" name="Freeform 30"/>
            <p:cNvSpPr>
              <a:spLocks/>
            </p:cNvSpPr>
            <p:nvPr userDrawn="1"/>
          </p:nvSpPr>
          <p:spPr bwMode="auto">
            <a:xfrm>
              <a:off x="1925638" y="1789113"/>
              <a:ext cx="150813" cy="187325"/>
            </a:xfrm>
            <a:custGeom>
              <a:avLst/>
              <a:gdLst>
                <a:gd name="T0" fmla="*/ 95 w 95"/>
                <a:gd name="T1" fmla="*/ 0 h 118"/>
                <a:gd name="T2" fmla="*/ 95 w 95"/>
                <a:gd name="T3" fmla="*/ 0 h 118"/>
                <a:gd name="T4" fmla="*/ 89 w 95"/>
                <a:gd name="T5" fmla="*/ 22 h 118"/>
                <a:gd name="T6" fmla="*/ 87 w 95"/>
                <a:gd name="T7" fmla="*/ 22 h 118"/>
                <a:gd name="T8" fmla="*/ 87 w 95"/>
                <a:gd name="T9" fmla="*/ 22 h 118"/>
                <a:gd name="T10" fmla="*/ 85 w 95"/>
                <a:gd name="T11" fmla="*/ 16 h 118"/>
                <a:gd name="T12" fmla="*/ 82 w 95"/>
                <a:gd name="T13" fmla="*/ 13 h 118"/>
                <a:gd name="T14" fmla="*/ 78 w 95"/>
                <a:gd name="T15" fmla="*/ 11 h 118"/>
                <a:gd name="T16" fmla="*/ 75 w 95"/>
                <a:gd name="T17" fmla="*/ 9 h 118"/>
                <a:gd name="T18" fmla="*/ 67 w 95"/>
                <a:gd name="T19" fmla="*/ 8 h 118"/>
                <a:gd name="T20" fmla="*/ 61 w 95"/>
                <a:gd name="T21" fmla="*/ 8 h 118"/>
                <a:gd name="T22" fmla="*/ 60 w 95"/>
                <a:gd name="T23" fmla="*/ 8 h 118"/>
                <a:gd name="T24" fmla="*/ 35 w 95"/>
                <a:gd name="T25" fmla="*/ 95 h 118"/>
                <a:gd name="T26" fmla="*/ 35 w 95"/>
                <a:gd name="T27" fmla="*/ 95 h 118"/>
                <a:gd name="T28" fmla="*/ 32 w 95"/>
                <a:gd name="T29" fmla="*/ 110 h 118"/>
                <a:gd name="T30" fmla="*/ 32 w 95"/>
                <a:gd name="T31" fmla="*/ 114 h 118"/>
                <a:gd name="T32" fmla="*/ 34 w 95"/>
                <a:gd name="T33" fmla="*/ 117 h 118"/>
                <a:gd name="T34" fmla="*/ 34 w 95"/>
                <a:gd name="T35" fmla="*/ 118 h 118"/>
                <a:gd name="T36" fmla="*/ 0 w 95"/>
                <a:gd name="T37" fmla="*/ 118 h 118"/>
                <a:gd name="T38" fmla="*/ 0 w 95"/>
                <a:gd name="T39" fmla="*/ 117 h 118"/>
                <a:gd name="T40" fmla="*/ 0 w 95"/>
                <a:gd name="T41" fmla="*/ 117 h 118"/>
                <a:gd name="T42" fmla="*/ 4 w 95"/>
                <a:gd name="T43" fmla="*/ 114 h 118"/>
                <a:gd name="T44" fmla="*/ 6 w 95"/>
                <a:gd name="T45" fmla="*/ 110 h 118"/>
                <a:gd name="T46" fmla="*/ 8 w 95"/>
                <a:gd name="T47" fmla="*/ 104 h 118"/>
                <a:gd name="T48" fmla="*/ 11 w 95"/>
                <a:gd name="T49" fmla="*/ 95 h 118"/>
                <a:gd name="T50" fmla="*/ 36 w 95"/>
                <a:gd name="T51" fmla="*/ 8 h 118"/>
                <a:gd name="T52" fmla="*/ 33 w 95"/>
                <a:gd name="T53" fmla="*/ 8 h 118"/>
                <a:gd name="T54" fmla="*/ 33 w 95"/>
                <a:gd name="T55" fmla="*/ 8 h 118"/>
                <a:gd name="T56" fmla="*/ 26 w 95"/>
                <a:gd name="T57" fmla="*/ 8 h 118"/>
                <a:gd name="T58" fmla="*/ 19 w 95"/>
                <a:gd name="T59" fmla="*/ 9 h 118"/>
                <a:gd name="T60" fmla="*/ 15 w 95"/>
                <a:gd name="T61" fmla="*/ 11 h 118"/>
                <a:gd name="T62" fmla="*/ 11 w 95"/>
                <a:gd name="T63" fmla="*/ 13 h 118"/>
                <a:gd name="T64" fmla="*/ 7 w 95"/>
                <a:gd name="T65" fmla="*/ 16 h 118"/>
                <a:gd name="T66" fmla="*/ 3 w 95"/>
                <a:gd name="T67" fmla="*/ 22 h 118"/>
                <a:gd name="T68" fmla="*/ 1 w 95"/>
                <a:gd name="T69" fmla="*/ 22 h 118"/>
                <a:gd name="T70" fmla="*/ 1 w 95"/>
                <a:gd name="T71" fmla="*/ 22 h 118"/>
                <a:gd name="T72" fmla="*/ 8 w 95"/>
                <a:gd name="T73" fmla="*/ 0 h 118"/>
                <a:gd name="T74" fmla="*/ 95 w 95"/>
                <a:gd name="T75" fmla="*/ 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5" h="118">
                  <a:moveTo>
                    <a:pt x="95" y="0"/>
                  </a:moveTo>
                  <a:lnTo>
                    <a:pt x="95" y="0"/>
                  </a:lnTo>
                  <a:lnTo>
                    <a:pt x="89" y="22"/>
                  </a:lnTo>
                  <a:lnTo>
                    <a:pt x="87" y="22"/>
                  </a:lnTo>
                  <a:lnTo>
                    <a:pt x="87" y="22"/>
                  </a:lnTo>
                  <a:lnTo>
                    <a:pt x="85" y="16"/>
                  </a:lnTo>
                  <a:lnTo>
                    <a:pt x="82" y="13"/>
                  </a:lnTo>
                  <a:lnTo>
                    <a:pt x="78" y="11"/>
                  </a:lnTo>
                  <a:lnTo>
                    <a:pt x="75" y="9"/>
                  </a:lnTo>
                  <a:lnTo>
                    <a:pt x="67" y="8"/>
                  </a:lnTo>
                  <a:lnTo>
                    <a:pt x="61" y="8"/>
                  </a:lnTo>
                  <a:lnTo>
                    <a:pt x="60" y="8"/>
                  </a:lnTo>
                  <a:lnTo>
                    <a:pt x="35" y="95"/>
                  </a:lnTo>
                  <a:lnTo>
                    <a:pt x="35" y="95"/>
                  </a:lnTo>
                  <a:lnTo>
                    <a:pt x="32" y="110"/>
                  </a:lnTo>
                  <a:lnTo>
                    <a:pt x="32" y="114"/>
                  </a:lnTo>
                  <a:lnTo>
                    <a:pt x="34" y="117"/>
                  </a:lnTo>
                  <a:lnTo>
                    <a:pt x="34" y="118"/>
                  </a:lnTo>
                  <a:lnTo>
                    <a:pt x="0" y="118"/>
                  </a:lnTo>
                  <a:lnTo>
                    <a:pt x="0" y="117"/>
                  </a:lnTo>
                  <a:lnTo>
                    <a:pt x="0" y="117"/>
                  </a:lnTo>
                  <a:lnTo>
                    <a:pt x="4" y="114"/>
                  </a:lnTo>
                  <a:lnTo>
                    <a:pt x="6" y="110"/>
                  </a:lnTo>
                  <a:lnTo>
                    <a:pt x="8" y="104"/>
                  </a:lnTo>
                  <a:lnTo>
                    <a:pt x="11" y="95"/>
                  </a:lnTo>
                  <a:lnTo>
                    <a:pt x="36" y="8"/>
                  </a:lnTo>
                  <a:lnTo>
                    <a:pt x="33" y="8"/>
                  </a:lnTo>
                  <a:lnTo>
                    <a:pt x="33" y="8"/>
                  </a:lnTo>
                  <a:lnTo>
                    <a:pt x="26" y="8"/>
                  </a:lnTo>
                  <a:lnTo>
                    <a:pt x="19" y="9"/>
                  </a:lnTo>
                  <a:lnTo>
                    <a:pt x="15" y="11"/>
                  </a:lnTo>
                  <a:lnTo>
                    <a:pt x="11" y="13"/>
                  </a:lnTo>
                  <a:lnTo>
                    <a:pt x="7" y="16"/>
                  </a:lnTo>
                  <a:lnTo>
                    <a:pt x="3" y="22"/>
                  </a:lnTo>
                  <a:lnTo>
                    <a:pt x="1" y="22"/>
                  </a:lnTo>
                  <a:lnTo>
                    <a:pt x="1" y="22"/>
                  </a:lnTo>
                  <a:lnTo>
                    <a:pt x="8" y="0"/>
                  </a:lnTo>
                  <a:lnTo>
                    <a:pt x="9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20" name="Freeform 31"/>
            <p:cNvSpPr>
              <a:spLocks/>
            </p:cNvSpPr>
            <p:nvPr userDrawn="1"/>
          </p:nvSpPr>
          <p:spPr bwMode="auto">
            <a:xfrm>
              <a:off x="1447801" y="1789113"/>
              <a:ext cx="238125" cy="187325"/>
            </a:xfrm>
            <a:custGeom>
              <a:avLst/>
              <a:gdLst>
                <a:gd name="T0" fmla="*/ 150 w 150"/>
                <a:gd name="T1" fmla="*/ 1 h 118"/>
                <a:gd name="T2" fmla="*/ 150 w 150"/>
                <a:gd name="T3" fmla="*/ 1 h 118"/>
                <a:gd name="T4" fmla="*/ 147 w 150"/>
                <a:gd name="T5" fmla="*/ 5 h 118"/>
                <a:gd name="T6" fmla="*/ 144 w 150"/>
                <a:gd name="T7" fmla="*/ 9 h 118"/>
                <a:gd name="T8" fmla="*/ 136 w 150"/>
                <a:gd name="T9" fmla="*/ 23 h 118"/>
                <a:gd name="T10" fmla="*/ 136 w 150"/>
                <a:gd name="T11" fmla="*/ 23 h 118"/>
                <a:gd name="T12" fmla="*/ 108 w 150"/>
                <a:gd name="T13" fmla="*/ 76 h 118"/>
                <a:gd name="T14" fmla="*/ 87 w 150"/>
                <a:gd name="T15" fmla="*/ 118 h 118"/>
                <a:gd name="T16" fmla="*/ 74 w 150"/>
                <a:gd name="T17" fmla="*/ 118 h 118"/>
                <a:gd name="T18" fmla="*/ 67 w 150"/>
                <a:gd name="T19" fmla="*/ 44 h 118"/>
                <a:gd name="T20" fmla="*/ 66 w 150"/>
                <a:gd name="T21" fmla="*/ 44 h 118"/>
                <a:gd name="T22" fmla="*/ 26 w 150"/>
                <a:gd name="T23" fmla="*/ 118 h 118"/>
                <a:gd name="T24" fmla="*/ 15 w 150"/>
                <a:gd name="T25" fmla="*/ 118 h 118"/>
                <a:gd name="T26" fmla="*/ 5 w 150"/>
                <a:gd name="T27" fmla="*/ 24 h 118"/>
                <a:gd name="T28" fmla="*/ 5 w 150"/>
                <a:gd name="T29" fmla="*/ 24 h 118"/>
                <a:gd name="T30" fmla="*/ 4 w 150"/>
                <a:gd name="T31" fmla="*/ 9 h 118"/>
                <a:gd name="T32" fmla="*/ 2 w 150"/>
                <a:gd name="T33" fmla="*/ 5 h 118"/>
                <a:gd name="T34" fmla="*/ 0 w 150"/>
                <a:gd name="T35" fmla="*/ 1 h 118"/>
                <a:gd name="T36" fmla="*/ 0 w 150"/>
                <a:gd name="T37" fmla="*/ 0 h 118"/>
                <a:gd name="T38" fmla="*/ 33 w 150"/>
                <a:gd name="T39" fmla="*/ 0 h 118"/>
                <a:gd name="T40" fmla="*/ 33 w 150"/>
                <a:gd name="T41" fmla="*/ 1 h 118"/>
                <a:gd name="T42" fmla="*/ 33 w 150"/>
                <a:gd name="T43" fmla="*/ 1 h 118"/>
                <a:gd name="T44" fmla="*/ 31 w 150"/>
                <a:gd name="T45" fmla="*/ 5 h 118"/>
                <a:gd name="T46" fmla="*/ 29 w 150"/>
                <a:gd name="T47" fmla="*/ 9 h 118"/>
                <a:gd name="T48" fmla="*/ 29 w 150"/>
                <a:gd name="T49" fmla="*/ 14 h 118"/>
                <a:gd name="T50" fmla="*/ 29 w 150"/>
                <a:gd name="T51" fmla="*/ 23 h 118"/>
                <a:gd name="T52" fmla="*/ 35 w 150"/>
                <a:gd name="T53" fmla="*/ 79 h 118"/>
                <a:gd name="T54" fmla="*/ 35 w 150"/>
                <a:gd name="T55" fmla="*/ 79 h 118"/>
                <a:gd name="T56" fmla="*/ 77 w 150"/>
                <a:gd name="T57" fmla="*/ 1 h 118"/>
                <a:gd name="T58" fmla="*/ 86 w 150"/>
                <a:gd name="T59" fmla="*/ 1 h 118"/>
                <a:gd name="T60" fmla="*/ 93 w 150"/>
                <a:gd name="T61" fmla="*/ 79 h 118"/>
                <a:gd name="T62" fmla="*/ 94 w 150"/>
                <a:gd name="T63" fmla="*/ 79 h 118"/>
                <a:gd name="T64" fmla="*/ 94 w 150"/>
                <a:gd name="T65" fmla="*/ 79 h 118"/>
                <a:gd name="T66" fmla="*/ 124 w 150"/>
                <a:gd name="T67" fmla="*/ 21 h 118"/>
                <a:gd name="T68" fmla="*/ 124 w 150"/>
                <a:gd name="T69" fmla="*/ 21 h 118"/>
                <a:gd name="T70" fmla="*/ 128 w 150"/>
                <a:gd name="T71" fmla="*/ 12 h 118"/>
                <a:gd name="T72" fmla="*/ 129 w 150"/>
                <a:gd name="T73" fmla="*/ 6 h 118"/>
                <a:gd name="T74" fmla="*/ 129 w 150"/>
                <a:gd name="T75" fmla="*/ 3 h 118"/>
                <a:gd name="T76" fmla="*/ 128 w 150"/>
                <a:gd name="T77" fmla="*/ 1 h 118"/>
                <a:gd name="T78" fmla="*/ 128 w 150"/>
                <a:gd name="T79" fmla="*/ 0 h 118"/>
                <a:gd name="T80" fmla="*/ 150 w 150"/>
                <a:gd name="T81" fmla="*/ 0 h 118"/>
                <a:gd name="T82" fmla="*/ 150 w 150"/>
                <a:gd name="T83" fmla="*/ 1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0" h="118">
                  <a:moveTo>
                    <a:pt x="150" y="1"/>
                  </a:moveTo>
                  <a:lnTo>
                    <a:pt x="150" y="1"/>
                  </a:lnTo>
                  <a:lnTo>
                    <a:pt x="147" y="5"/>
                  </a:lnTo>
                  <a:lnTo>
                    <a:pt x="144" y="9"/>
                  </a:lnTo>
                  <a:lnTo>
                    <a:pt x="136" y="23"/>
                  </a:lnTo>
                  <a:lnTo>
                    <a:pt x="136" y="23"/>
                  </a:lnTo>
                  <a:lnTo>
                    <a:pt x="108" y="76"/>
                  </a:lnTo>
                  <a:lnTo>
                    <a:pt x="87" y="118"/>
                  </a:lnTo>
                  <a:lnTo>
                    <a:pt x="74" y="118"/>
                  </a:lnTo>
                  <a:lnTo>
                    <a:pt x="67" y="44"/>
                  </a:lnTo>
                  <a:lnTo>
                    <a:pt x="66" y="44"/>
                  </a:lnTo>
                  <a:lnTo>
                    <a:pt x="26" y="118"/>
                  </a:lnTo>
                  <a:lnTo>
                    <a:pt x="15" y="118"/>
                  </a:lnTo>
                  <a:lnTo>
                    <a:pt x="5" y="24"/>
                  </a:lnTo>
                  <a:lnTo>
                    <a:pt x="5" y="24"/>
                  </a:lnTo>
                  <a:lnTo>
                    <a:pt x="4" y="9"/>
                  </a:lnTo>
                  <a:lnTo>
                    <a:pt x="2" y="5"/>
                  </a:lnTo>
                  <a:lnTo>
                    <a:pt x="0" y="1"/>
                  </a:lnTo>
                  <a:lnTo>
                    <a:pt x="0" y="0"/>
                  </a:lnTo>
                  <a:lnTo>
                    <a:pt x="33" y="0"/>
                  </a:lnTo>
                  <a:lnTo>
                    <a:pt x="33" y="1"/>
                  </a:lnTo>
                  <a:lnTo>
                    <a:pt x="33" y="1"/>
                  </a:lnTo>
                  <a:lnTo>
                    <a:pt x="31" y="5"/>
                  </a:lnTo>
                  <a:lnTo>
                    <a:pt x="29" y="9"/>
                  </a:lnTo>
                  <a:lnTo>
                    <a:pt x="29" y="14"/>
                  </a:lnTo>
                  <a:lnTo>
                    <a:pt x="29" y="23"/>
                  </a:lnTo>
                  <a:lnTo>
                    <a:pt x="35" y="79"/>
                  </a:lnTo>
                  <a:lnTo>
                    <a:pt x="35" y="79"/>
                  </a:lnTo>
                  <a:lnTo>
                    <a:pt x="77" y="1"/>
                  </a:lnTo>
                  <a:lnTo>
                    <a:pt x="86" y="1"/>
                  </a:lnTo>
                  <a:lnTo>
                    <a:pt x="93" y="79"/>
                  </a:lnTo>
                  <a:lnTo>
                    <a:pt x="94" y="79"/>
                  </a:lnTo>
                  <a:lnTo>
                    <a:pt x="94" y="79"/>
                  </a:lnTo>
                  <a:lnTo>
                    <a:pt x="124" y="21"/>
                  </a:lnTo>
                  <a:lnTo>
                    <a:pt x="124" y="21"/>
                  </a:lnTo>
                  <a:lnTo>
                    <a:pt x="128" y="12"/>
                  </a:lnTo>
                  <a:lnTo>
                    <a:pt x="129" y="6"/>
                  </a:lnTo>
                  <a:lnTo>
                    <a:pt x="129" y="3"/>
                  </a:lnTo>
                  <a:lnTo>
                    <a:pt x="128" y="1"/>
                  </a:lnTo>
                  <a:lnTo>
                    <a:pt x="128" y="0"/>
                  </a:lnTo>
                  <a:lnTo>
                    <a:pt x="150" y="0"/>
                  </a:lnTo>
                  <a:lnTo>
                    <a:pt x="15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grpSp>
    </p:spTree>
    <p:extLst>
      <p:ext uri="{BB962C8B-B14F-4D97-AF65-F5344CB8AC3E}">
        <p14:creationId xmlns:p14="http://schemas.microsoft.com/office/powerpoint/2010/main" val="2437063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userDrawn="1">
  <p:cSld name="Opening slide">
    <p:spTree>
      <p:nvGrpSpPr>
        <p:cNvPr id="1" name=""/>
        <p:cNvGrpSpPr/>
        <p:nvPr/>
      </p:nvGrpSpPr>
      <p:grpSpPr>
        <a:xfrm>
          <a:off x="0" y="0"/>
          <a:ext cx="0" cy="0"/>
          <a:chOff x="0" y="0"/>
          <a:chExt cx="0" cy="0"/>
        </a:xfrm>
      </p:grpSpPr>
      <p:sp>
        <p:nvSpPr>
          <p:cNvPr id="25" name="Rectangle 24"/>
          <p:cNvSpPr/>
          <p:nvPr userDrawn="1"/>
        </p:nvSpPr>
        <p:spPr bwMode="auto">
          <a:xfrm>
            <a:off x="-394" y="0"/>
            <a:ext cx="10801350" cy="6076950"/>
          </a:xfrm>
          <a:prstGeom prst="rect">
            <a:avLst/>
          </a:prstGeom>
          <a:solidFill>
            <a:schemeClr val="tx2"/>
          </a:solidFill>
          <a:ln w="9525" cap="flat" cmpd="sng" algn="ctr">
            <a:noFill/>
            <a:prstDash val="solid"/>
            <a:round/>
            <a:headEnd type="none" w="med" len="med"/>
            <a:tailEnd type="none" w="med" len="med"/>
          </a:ln>
          <a:effectLst/>
        </p:spPr>
        <p:txBody>
          <a:bodyPr vert="horz" wrap="square" lIns="107967" tIns="53983" rIns="107967" bIns="53983" numCol="1" rtlCol="0" anchor="t" anchorCtr="0" compatLnSpc="1">
            <a:prstTxWarp prst="textNoShape">
              <a:avLst/>
            </a:prstTxWarp>
          </a:bodyPr>
          <a:lstStyle/>
          <a:p>
            <a:pPr defTabSz="1079676"/>
            <a:endParaRPr lang="en-GB"/>
          </a:p>
        </p:txBody>
      </p:sp>
      <p:sp>
        <p:nvSpPr>
          <p:cNvPr id="26" name="Title"/>
          <p:cNvSpPr>
            <a:spLocks noGrp="1" noChangeArrowheads="1"/>
          </p:cNvSpPr>
          <p:nvPr>
            <p:ph type="ctrTitle" hasCustomPrompt="1"/>
          </p:nvPr>
        </p:nvSpPr>
        <p:spPr>
          <a:xfrm>
            <a:off x="2598932" y="1484271"/>
            <a:ext cx="7053033" cy="2274284"/>
          </a:xfrm>
        </p:spPr>
        <p:txBody>
          <a:bodyPr/>
          <a:lstStyle>
            <a:lvl1pPr>
              <a:defRPr sz="4000" baseline="0">
                <a:solidFill>
                  <a:schemeClr val="bg1"/>
                </a:solidFill>
                <a:latin typeface="+mn-lt"/>
              </a:defRPr>
            </a:lvl1pPr>
          </a:lstStyle>
          <a:p>
            <a:r>
              <a:rPr lang="en-US" dirty="0"/>
              <a:t>Keep your title short </a:t>
            </a:r>
            <a:br>
              <a:rPr lang="en-US" dirty="0"/>
            </a:br>
            <a:r>
              <a:rPr lang="en-US" dirty="0"/>
              <a:t>and concise,</a:t>
            </a:r>
            <a:br>
              <a:rPr lang="en-US" dirty="0"/>
            </a:br>
            <a:r>
              <a:rPr lang="en-US" dirty="0"/>
              <a:t>maximum 3 lines</a:t>
            </a:r>
            <a:endParaRPr lang="en-GB" dirty="0"/>
          </a:p>
        </p:txBody>
      </p:sp>
      <p:sp>
        <p:nvSpPr>
          <p:cNvPr id="28" name="Text Placeholder 4"/>
          <p:cNvSpPr>
            <a:spLocks noGrp="1"/>
          </p:cNvSpPr>
          <p:nvPr>
            <p:ph type="body" sz="quarter" idx="12" hasCustomPrompt="1"/>
          </p:nvPr>
        </p:nvSpPr>
        <p:spPr>
          <a:xfrm>
            <a:off x="2592363" y="4898441"/>
            <a:ext cx="2666587" cy="406035"/>
          </a:xfrm>
        </p:spPr>
        <p:txBody>
          <a:bodyPr/>
          <a:lstStyle>
            <a:lvl1pPr>
              <a:defRPr sz="1200" b="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Date Month (written), Year</a:t>
            </a:r>
            <a:endParaRPr lang="en-GB" dirty="0"/>
          </a:p>
        </p:txBody>
      </p:sp>
      <p:sp>
        <p:nvSpPr>
          <p:cNvPr id="30" name="Text Placeholder 4"/>
          <p:cNvSpPr>
            <a:spLocks noGrp="1"/>
          </p:cNvSpPr>
          <p:nvPr>
            <p:ph type="body" sz="quarter" idx="13" hasCustomPrompt="1"/>
          </p:nvPr>
        </p:nvSpPr>
        <p:spPr>
          <a:xfrm>
            <a:off x="2592364" y="3818321"/>
            <a:ext cx="7059050" cy="622059"/>
          </a:xfrm>
        </p:spPr>
        <p:txBody>
          <a:bodyPr/>
          <a:lstStyle>
            <a:lvl1pPr>
              <a:defRPr sz="1800" b="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a:t>
            </a:r>
            <a:endParaRPr lang="en-GB" dirty="0"/>
          </a:p>
        </p:txBody>
      </p:sp>
      <p:grpSp>
        <p:nvGrpSpPr>
          <p:cNvPr id="7" name="Group 6"/>
          <p:cNvGrpSpPr/>
          <p:nvPr userDrawn="1"/>
        </p:nvGrpSpPr>
        <p:grpSpPr>
          <a:xfrm>
            <a:off x="953403" y="1382291"/>
            <a:ext cx="1027123" cy="1028938"/>
            <a:chOff x="1230313" y="1433513"/>
            <a:chExt cx="898525" cy="900113"/>
          </a:xfrm>
        </p:grpSpPr>
        <p:sp>
          <p:nvSpPr>
            <p:cNvPr id="8" name="Freeform 7"/>
            <p:cNvSpPr>
              <a:spLocks noEditPoints="1"/>
            </p:cNvSpPr>
            <p:nvPr userDrawn="1"/>
          </p:nvSpPr>
          <p:spPr bwMode="auto">
            <a:xfrm>
              <a:off x="1230313" y="1433513"/>
              <a:ext cx="898525" cy="900113"/>
            </a:xfrm>
            <a:custGeom>
              <a:avLst/>
              <a:gdLst>
                <a:gd name="T0" fmla="*/ 198 w 566"/>
                <a:gd name="T1" fmla="*/ 14 h 567"/>
                <a:gd name="T2" fmla="*/ 103 w 566"/>
                <a:gd name="T3" fmla="*/ 66 h 567"/>
                <a:gd name="T4" fmla="*/ 34 w 566"/>
                <a:gd name="T5" fmla="*/ 149 h 567"/>
                <a:gd name="T6" fmla="*/ 2 w 566"/>
                <a:gd name="T7" fmla="*/ 255 h 567"/>
                <a:gd name="T8" fmla="*/ 9 w 566"/>
                <a:gd name="T9" fmla="*/ 354 h 567"/>
                <a:gd name="T10" fmla="*/ 57 w 566"/>
                <a:gd name="T11" fmla="*/ 453 h 567"/>
                <a:gd name="T12" fmla="*/ 136 w 566"/>
                <a:gd name="T13" fmla="*/ 526 h 567"/>
                <a:gd name="T14" fmla="*/ 240 w 566"/>
                <a:gd name="T15" fmla="*/ 563 h 567"/>
                <a:gd name="T16" fmla="*/ 341 w 566"/>
                <a:gd name="T17" fmla="*/ 561 h 567"/>
                <a:gd name="T18" fmla="*/ 442 w 566"/>
                <a:gd name="T19" fmla="*/ 518 h 567"/>
                <a:gd name="T20" fmla="*/ 518 w 566"/>
                <a:gd name="T21" fmla="*/ 442 h 567"/>
                <a:gd name="T22" fmla="*/ 561 w 566"/>
                <a:gd name="T23" fmla="*/ 341 h 567"/>
                <a:gd name="T24" fmla="*/ 563 w 566"/>
                <a:gd name="T25" fmla="*/ 240 h 567"/>
                <a:gd name="T26" fmla="*/ 526 w 566"/>
                <a:gd name="T27" fmla="*/ 137 h 567"/>
                <a:gd name="T28" fmla="*/ 454 w 566"/>
                <a:gd name="T29" fmla="*/ 57 h 567"/>
                <a:gd name="T30" fmla="*/ 356 w 566"/>
                <a:gd name="T31" fmla="*/ 10 h 567"/>
                <a:gd name="T32" fmla="*/ 95 w 566"/>
                <a:gd name="T33" fmla="*/ 90 h 567"/>
                <a:gd name="T34" fmla="*/ 248 w 566"/>
                <a:gd name="T35" fmla="*/ 16 h 567"/>
                <a:gd name="T36" fmla="*/ 206 w 566"/>
                <a:gd name="T37" fmla="*/ 55 h 567"/>
                <a:gd name="T38" fmla="*/ 94 w 566"/>
                <a:gd name="T39" fmla="*/ 92 h 567"/>
                <a:gd name="T40" fmla="*/ 247 w 566"/>
                <a:gd name="T41" fmla="*/ 36 h 567"/>
                <a:gd name="T42" fmla="*/ 192 w 566"/>
                <a:gd name="T43" fmla="*/ 92 h 567"/>
                <a:gd name="T44" fmla="*/ 337 w 566"/>
                <a:gd name="T45" fmla="*/ 50 h 567"/>
                <a:gd name="T46" fmla="*/ 290 w 566"/>
                <a:gd name="T47" fmla="*/ 92 h 567"/>
                <a:gd name="T48" fmla="*/ 319 w 566"/>
                <a:gd name="T49" fmla="*/ 19 h 567"/>
                <a:gd name="T50" fmla="*/ 382 w 566"/>
                <a:gd name="T51" fmla="*/ 32 h 567"/>
                <a:gd name="T52" fmla="*/ 473 w 566"/>
                <a:gd name="T53" fmla="*/ 92 h 567"/>
                <a:gd name="T54" fmla="*/ 166 w 566"/>
                <a:gd name="T55" fmla="*/ 107 h 567"/>
                <a:gd name="T56" fmla="*/ 32 w 566"/>
                <a:gd name="T57" fmla="*/ 186 h 567"/>
                <a:gd name="T58" fmla="*/ 81 w 566"/>
                <a:gd name="T59" fmla="*/ 106 h 567"/>
                <a:gd name="T60" fmla="*/ 278 w 566"/>
                <a:gd name="T61" fmla="*/ 186 h 567"/>
                <a:gd name="T62" fmla="*/ 183 w 566"/>
                <a:gd name="T63" fmla="*/ 106 h 567"/>
                <a:gd name="T64" fmla="*/ 384 w 566"/>
                <a:gd name="T65" fmla="*/ 106 h 567"/>
                <a:gd name="T66" fmla="*/ 417 w 566"/>
                <a:gd name="T67" fmla="*/ 186 h 567"/>
                <a:gd name="T68" fmla="*/ 486 w 566"/>
                <a:gd name="T69" fmla="*/ 105 h 567"/>
                <a:gd name="T70" fmla="*/ 535 w 566"/>
                <a:gd name="T71" fmla="*/ 186 h 567"/>
                <a:gd name="T72" fmla="*/ 411 w 566"/>
                <a:gd name="T73" fmla="*/ 126 h 567"/>
                <a:gd name="T74" fmla="*/ 540 w 566"/>
                <a:gd name="T75" fmla="*/ 199 h 567"/>
                <a:gd name="T76" fmla="*/ 552 w 566"/>
                <a:gd name="T77" fmla="*/ 305 h 567"/>
                <a:gd name="T78" fmla="*/ 27 w 566"/>
                <a:gd name="T79" fmla="*/ 368 h 567"/>
                <a:gd name="T80" fmla="*/ 14 w 566"/>
                <a:gd name="T81" fmla="*/ 284 h 567"/>
                <a:gd name="T82" fmla="*/ 540 w 566"/>
                <a:gd name="T83" fmla="*/ 199 h 567"/>
                <a:gd name="T84" fmla="*/ 156 w 566"/>
                <a:gd name="T85" fmla="*/ 441 h 567"/>
                <a:gd name="T86" fmla="*/ 81 w 566"/>
                <a:gd name="T87" fmla="*/ 461 h 567"/>
                <a:gd name="T88" fmla="*/ 32 w 566"/>
                <a:gd name="T89" fmla="*/ 381 h 567"/>
                <a:gd name="T90" fmla="*/ 183 w 566"/>
                <a:gd name="T91" fmla="*/ 461 h 567"/>
                <a:gd name="T92" fmla="*/ 149 w 566"/>
                <a:gd name="T93" fmla="*/ 381 h 567"/>
                <a:gd name="T94" fmla="*/ 412 w 566"/>
                <a:gd name="T95" fmla="*/ 402 h 567"/>
                <a:gd name="T96" fmla="*/ 290 w 566"/>
                <a:gd name="T97" fmla="*/ 461 h 567"/>
                <a:gd name="T98" fmla="*/ 534 w 566"/>
                <a:gd name="T99" fmla="*/ 382 h 567"/>
                <a:gd name="T100" fmla="*/ 400 w 566"/>
                <a:gd name="T101" fmla="*/ 461 h 567"/>
                <a:gd name="T102" fmla="*/ 431 w 566"/>
                <a:gd name="T103" fmla="*/ 381 h 567"/>
                <a:gd name="T104" fmla="*/ 176 w 566"/>
                <a:gd name="T105" fmla="*/ 475 h 567"/>
                <a:gd name="T106" fmla="*/ 253 w 566"/>
                <a:gd name="T107" fmla="*/ 551 h 567"/>
                <a:gd name="T108" fmla="*/ 146 w 566"/>
                <a:gd name="T109" fmla="*/ 515 h 567"/>
                <a:gd name="T110" fmla="*/ 176 w 566"/>
                <a:gd name="T111" fmla="*/ 475 h 567"/>
                <a:gd name="T112" fmla="*/ 230 w 566"/>
                <a:gd name="T113" fmla="*/ 516 h 567"/>
                <a:gd name="T114" fmla="*/ 278 w 566"/>
                <a:gd name="T115" fmla="*/ 475 h 567"/>
                <a:gd name="T116" fmla="*/ 320 w 566"/>
                <a:gd name="T117" fmla="*/ 531 h 567"/>
                <a:gd name="T118" fmla="*/ 374 w 566"/>
                <a:gd name="T119" fmla="*/ 475 h 567"/>
                <a:gd name="T120" fmla="*/ 401 w 566"/>
                <a:gd name="T121" fmla="*/ 525 h 567"/>
                <a:gd name="T122" fmla="*/ 319 w 566"/>
                <a:gd name="T123" fmla="*/ 547 h 567"/>
                <a:gd name="T124" fmla="*/ 391 w 566"/>
                <a:gd name="T125" fmla="*/ 475 h 5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66" h="567">
                  <a:moveTo>
                    <a:pt x="282" y="0"/>
                  </a:moveTo>
                  <a:lnTo>
                    <a:pt x="282" y="0"/>
                  </a:lnTo>
                  <a:lnTo>
                    <a:pt x="268" y="1"/>
                  </a:lnTo>
                  <a:lnTo>
                    <a:pt x="252" y="2"/>
                  </a:lnTo>
                  <a:lnTo>
                    <a:pt x="238" y="4"/>
                  </a:lnTo>
                  <a:lnTo>
                    <a:pt x="225" y="7"/>
                  </a:lnTo>
                  <a:lnTo>
                    <a:pt x="211" y="10"/>
                  </a:lnTo>
                  <a:lnTo>
                    <a:pt x="198" y="14"/>
                  </a:lnTo>
                  <a:lnTo>
                    <a:pt x="185" y="18"/>
                  </a:lnTo>
                  <a:lnTo>
                    <a:pt x="172" y="23"/>
                  </a:lnTo>
                  <a:lnTo>
                    <a:pt x="159" y="29"/>
                  </a:lnTo>
                  <a:lnTo>
                    <a:pt x="147" y="35"/>
                  </a:lnTo>
                  <a:lnTo>
                    <a:pt x="136" y="42"/>
                  </a:lnTo>
                  <a:lnTo>
                    <a:pt x="124" y="49"/>
                  </a:lnTo>
                  <a:lnTo>
                    <a:pt x="113" y="57"/>
                  </a:lnTo>
                  <a:lnTo>
                    <a:pt x="103" y="66"/>
                  </a:lnTo>
                  <a:lnTo>
                    <a:pt x="92" y="75"/>
                  </a:lnTo>
                  <a:lnTo>
                    <a:pt x="83" y="84"/>
                  </a:lnTo>
                  <a:lnTo>
                    <a:pt x="73" y="94"/>
                  </a:lnTo>
                  <a:lnTo>
                    <a:pt x="65" y="104"/>
                  </a:lnTo>
                  <a:lnTo>
                    <a:pt x="56" y="115"/>
                  </a:lnTo>
                  <a:lnTo>
                    <a:pt x="48" y="126"/>
                  </a:lnTo>
                  <a:lnTo>
                    <a:pt x="41" y="137"/>
                  </a:lnTo>
                  <a:lnTo>
                    <a:pt x="34" y="149"/>
                  </a:lnTo>
                  <a:lnTo>
                    <a:pt x="28" y="161"/>
                  </a:lnTo>
                  <a:lnTo>
                    <a:pt x="22" y="174"/>
                  </a:lnTo>
                  <a:lnTo>
                    <a:pt x="17" y="186"/>
                  </a:lnTo>
                  <a:lnTo>
                    <a:pt x="13" y="199"/>
                  </a:lnTo>
                  <a:lnTo>
                    <a:pt x="9" y="213"/>
                  </a:lnTo>
                  <a:lnTo>
                    <a:pt x="6" y="226"/>
                  </a:lnTo>
                  <a:lnTo>
                    <a:pt x="4" y="240"/>
                  </a:lnTo>
                  <a:lnTo>
                    <a:pt x="2" y="255"/>
                  </a:lnTo>
                  <a:lnTo>
                    <a:pt x="1" y="270"/>
                  </a:lnTo>
                  <a:lnTo>
                    <a:pt x="0" y="284"/>
                  </a:lnTo>
                  <a:lnTo>
                    <a:pt x="0" y="284"/>
                  </a:lnTo>
                  <a:lnTo>
                    <a:pt x="1" y="298"/>
                  </a:lnTo>
                  <a:lnTo>
                    <a:pt x="2" y="313"/>
                  </a:lnTo>
                  <a:lnTo>
                    <a:pt x="4" y="327"/>
                  </a:lnTo>
                  <a:lnTo>
                    <a:pt x="6" y="341"/>
                  </a:lnTo>
                  <a:lnTo>
                    <a:pt x="9" y="354"/>
                  </a:lnTo>
                  <a:lnTo>
                    <a:pt x="13" y="368"/>
                  </a:lnTo>
                  <a:lnTo>
                    <a:pt x="18" y="381"/>
                  </a:lnTo>
                  <a:lnTo>
                    <a:pt x="23" y="394"/>
                  </a:lnTo>
                  <a:lnTo>
                    <a:pt x="28" y="406"/>
                  </a:lnTo>
                  <a:lnTo>
                    <a:pt x="34" y="418"/>
                  </a:lnTo>
                  <a:lnTo>
                    <a:pt x="41" y="430"/>
                  </a:lnTo>
                  <a:lnTo>
                    <a:pt x="49" y="442"/>
                  </a:lnTo>
                  <a:lnTo>
                    <a:pt x="57" y="453"/>
                  </a:lnTo>
                  <a:lnTo>
                    <a:pt x="65" y="464"/>
                  </a:lnTo>
                  <a:lnTo>
                    <a:pt x="74" y="474"/>
                  </a:lnTo>
                  <a:lnTo>
                    <a:pt x="83" y="484"/>
                  </a:lnTo>
                  <a:lnTo>
                    <a:pt x="93" y="493"/>
                  </a:lnTo>
                  <a:lnTo>
                    <a:pt x="103" y="502"/>
                  </a:lnTo>
                  <a:lnTo>
                    <a:pt x="114" y="510"/>
                  </a:lnTo>
                  <a:lnTo>
                    <a:pt x="125" y="518"/>
                  </a:lnTo>
                  <a:lnTo>
                    <a:pt x="136" y="526"/>
                  </a:lnTo>
                  <a:lnTo>
                    <a:pt x="148" y="532"/>
                  </a:lnTo>
                  <a:lnTo>
                    <a:pt x="160" y="539"/>
                  </a:lnTo>
                  <a:lnTo>
                    <a:pt x="173" y="544"/>
                  </a:lnTo>
                  <a:lnTo>
                    <a:pt x="186" y="549"/>
                  </a:lnTo>
                  <a:lnTo>
                    <a:pt x="199" y="554"/>
                  </a:lnTo>
                  <a:lnTo>
                    <a:pt x="212" y="558"/>
                  </a:lnTo>
                  <a:lnTo>
                    <a:pt x="226" y="561"/>
                  </a:lnTo>
                  <a:lnTo>
                    <a:pt x="240" y="563"/>
                  </a:lnTo>
                  <a:lnTo>
                    <a:pt x="254" y="565"/>
                  </a:lnTo>
                  <a:lnTo>
                    <a:pt x="269" y="566"/>
                  </a:lnTo>
                  <a:lnTo>
                    <a:pt x="284" y="567"/>
                  </a:lnTo>
                  <a:lnTo>
                    <a:pt x="284" y="567"/>
                  </a:lnTo>
                  <a:lnTo>
                    <a:pt x="298" y="566"/>
                  </a:lnTo>
                  <a:lnTo>
                    <a:pt x="313" y="565"/>
                  </a:lnTo>
                  <a:lnTo>
                    <a:pt x="327" y="563"/>
                  </a:lnTo>
                  <a:lnTo>
                    <a:pt x="341" y="561"/>
                  </a:lnTo>
                  <a:lnTo>
                    <a:pt x="354" y="558"/>
                  </a:lnTo>
                  <a:lnTo>
                    <a:pt x="368" y="554"/>
                  </a:lnTo>
                  <a:lnTo>
                    <a:pt x="381" y="549"/>
                  </a:lnTo>
                  <a:lnTo>
                    <a:pt x="394" y="544"/>
                  </a:lnTo>
                  <a:lnTo>
                    <a:pt x="406" y="539"/>
                  </a:lnTo>
                  <a:lnTo>
                    <a:pt x="418" y="532"/>
                  </a:lnTo>
                  <a:lnTo>
                    <a:pt x="430" y="526"/>
                  </a:lnTo>
                  <a:lnTo>
                    <a:pt x="442" y="518"/>
                  </a:lnTo>
                  <a:lnTo>
                    <a:pt x="453" y="510"/>
                  </a:lnTo>
                  <a:lnTo>
                    <a:pt x="463" y="502"/>
                  </a:lnTo>
                  <a:lnTo>
                    <a:pt x="474" y="493"/>
                  </a:lnTo>
                  <a:lnTo>
                    <a:pt x="484" y="484"/>
                  </a:lnTo>
                  <a:lnTo>
                    <a:pt x="493" y="474"/>
                  </a:lnTo>
                  <a:lnTo>
                    <a:pt x="502" y="464"/>
                  </a:lnTo>
                  <a:lnTo>
                    <a:pt x="510" y="453"/>
                  </a:lnTo>
                  <a:lnTo>
                    <a:pt x="518" y="442"/>
                  </a:lnTo>
                  <a:lnTo>
                    <a:pt x="525" y="430"/>
                  </a:lnTo>
                  <a:lnTo>
                    <a:pt x="532" y="418"/>
                  </a:lnTo>
                  <a:lnTo>
                    <a:pt x="538" y="406"/>
                  </a:lnTo>
                  <a:lnTo>
                    <a:pt x="544" y="394"/>
                  </a:lnTo>
                  <a:lnTo>
                    <a:pt x="549" y="381"/>
                  </a:lnTo>
                  <a:lnTo>
                    <a:pt x="554" y="368"/>
                  </a:lnTo>
                  <a:lnTo>
                    <a:pt x="557" y="354"/>
                  </a:lnTo>
                  <a:lnTo>
                    <a:pt x="561" y="341"/>
                  </a:lnTo>
                  <a:lnTo>
                    <a:pt x="563" y="327"/>
                  </a:lnTo>
                  <a:lnTo>
                    <a:pt x="565" y="313"/>
                  </a:lnTo>
                  <a:lnTo>
                    <a:pt x="566" y="298"/>
                  </a:lnTo>
                  <a:lnTo>
                    <a:pt x="566" y="284"/>
                  </a:lnTo>
                  <a:lnTo>
                    <a:pt x="566" y="284"/>
                  </a:lnTo>
                  <a:lnTo>
                    <a:pt x="566" y="270"/>
                  </a:lnTo>
                  <a:lnTo>
                    <a:pt x="565" y="255"/>
                  </a:lnTo>
                  <a:lnTo>
                    <a:pt x="563" y="240"/>
                  </a:lnTo>
                  <a:lnTo>
                    <a:pt x="561" y="226"/>
                  </a:lnTo>
                  <a:lnTo>
                    <a:pt x="558" y="213"/>
                  </a:lnTo>
                  <a:lnTo>
                    <a:pt x="554" y="199"/>
                  </a:lnTo>
                  <a:lnTo>
                    <a:pt x="549" y="186"/>
                  </a:lnTo>
                  <a:lnTo>
                    <a:pt x="544" y="174"/>
                  </a:lnTo>
                  <a:lnTo>
                    <a:pt x="539" y="161"/>
                  </a:lnTo>
                  <a:lnTo>
                    <a:pt x="532" y="149"/>
                  </a:lnTo>
                  <a:lnTo>
                    <a:pt x="526" y="137"/>
                  </a:lnTo>
                  <a:lnTo>
                    <a:pt x="518" y="126"/>
                  </a:lnTo>
                  <a:lnTo>
                    <a:pt x="511" y="115"/>
                  </a:lnTo>
                  <a:lnTo>
                    <a:pt x="502" y="104"/>
                  </a:lnTo>
                  <a:lnTo>
                    <a:pt x="493" y="94"/>
                  </a:lnTo>
                  <a:lnTo>
                    <a:pt x="484" y="84"/>
                  </a:lnTo>
                  <a:lnTo>
                    <a:pt x="474" y="75"/>
                  </a:lnTo>
                  <a:lnTo>
                    <a:pt x="464" y="66"/>
                  </a:lnTo>
                  <a:lnTo>
                    <a:pt x="454" y="57"/>
                  </a:lnTo>
                  <a:lnTo>
                    <a:pt x="443" y="49"/>
                  </a:lnTo>
                  <a:lnTo>
                    <a:pt x="431" y="42"/>
                  </a:lnTo>
                  <a:lnTo>
                    <a:pt x="419" y="35"/>
                  </a:lnTo>
                  <a:lnTo>
                    <a:pt x="407" y="29"/>
                  </a:lnTo>
                  <a:lnTo>
                    <a:pt x="395" y="23"/>
                  </a:lnTo>
                  <a:lnTo>
                    <a:pt x="382" y="18"/>
                  </a:lnTo>
                  <a:lnTo>
                    <a:pt x="369" y="14"/>
                  </a:lnTo>
                  <a:lnTo>
                    <a:pt x="356" y="10"/>
                  </a:lnTo>
                  <a:lnTo>
                    <a:pt x="342" y="7"/>
                  </a:lnTo>
                  <a:lnTo>
                    <a:pt x="328" y="4"/>
                  </a:lnTo>
                  <a:lnTo>
                    <a:pt x="314" y="2"/>
                  </a:lnTo>
                  <a:lnTo>
                    <a:pt x="300" y="1"/>
                  </a:lnTo>
                  <a:lnTo>
                    <a:pt x="286" y="0"/>
                  </a:lnTo>
                  <a:lnTo>
                    <a:pt x="282" y="0"/>
                  </a:lnTo>
                  <a:close/>
                  <a:moveTo>
                    <a:pt x="95" y="90"/>
                  </a:moveTo>
                  <a:lnTo>
                    <a:pt x="95" y="90"/>
                  </a:lnTo>
                  <a:lnTo>
                    <a:pt x="111" y="76"/>
                  </a:lnTo>
                  <a:lnTo>
                    <a:pt x="128" y="63"/>
                  </a:lnTo>
                  <a:lnTo>
                    <a:pt x="147" y="51"/>
                  </a:lnTo>
                  <a:lnTo>
                    <a:pt x="166" y="41"/>
                  </a:lnTo>
                  <a:lnTo>
                    <a:pt x="185" y="32"/>
                  </a:lnTo>
                  <a:lnTo>
                    <a:pt x="206" y="25"/>
                  </a:lnTo>
                  <a:lnTo>
                    <a:pt x="226" y="20"/>
                  </a:lnTo>
                  <a:lnTo>
                    <a:pt x="248" y="16"/>
                  </a:lnTo>
                  <a:lnTo>
                    <a:pt x="248" y="16"/>
                  </a:lnTo>
                  <a:lnTo>
                    <a:pt x="254" y="15"/>
                  </a:lnTo>
                  <a:lnTo>
                    <a:pt x="254" y="15"/>
                  </a:lnTo>
                  <a:lnTo>
                    <a:pt x="247" y="19"/>
                  </a:lnTo>
                  <a:lnTo>
                    <a:pt x="247" y="19"/>
                  </a:lnTo>
                  <a:lnTo>
                    <a:pt x="233" y="30"/>
                  </a:lnTo>
                  <a:lnTo>
                    <a:pt x="215" y="46"/>
                  </a:lnTo>
                  <a:lnTo>
                    <a:pt x="206" y="55"/>
                  </a:lnTo>
                  <a:lnTo>
                    <a:pt x="196" y="66"/>
                  </a:lnTo>
                  <a:lnTo>
                    <a:pt x="186" y="78"/>
                  </a:lnTo>
                  <a:lnTo>
                    <a:pt x="176" y="92"/>
                  </a:lnTo>
                  <a:lnTo>
                    <a:pt x="176" y="92"/>
                  </a:lnTo>
                  <a:lnTo>
                    <a:pt x="176" y="92"/>
                  </a:lnTo>
                  <a:lnTo>
                    <a:pt x="176" y="92"/>
                  </a:lnTo>
                  <a:lnTo>
                    <a:pt x="94" y="92"/>
                  </a:lnTo>
                  <a:lnTo>
                    <a:pt x="94" y="92"/>
                  </a:lnTo>
                  <a:lnTo>
                    <a:pt x="95" y="90"/>
                  </a:lnTo>
                  <a:lnTo>
                    <a:pt x="95" y="90"/>
                  </a:lnTo>
                  <a:close/>
                  <a:moveTo>
                    <a:pt x="194" y="90"/>
                  </a:moveTo>
                  <a:lnTo>
                    <a:pt x="194" y="90"/>
                  </a:lnTo>
                  <a:lnTo>
                    <a:pt x="203" y="79"/>
                  </a:lnTo>
                  <a:lnTo>
                    <a:pt x="212" y="69"/>
                  </a:lnTo>
                  <a:lnTo>
                    <a:pt x="230" y="50"/>
                  </a:lnTo>
                  <a:lnTo>
                    <a:pt x="247" y="36"/>
                  </a:lnTo>
                  <a:lnTo>
                    <a:pt x="262" y="25"/>
                  </a:lnTo>
                  <a:lnTo>
                    <a:pt x="262" y="25"/>
                  </a:lnTo>
                  <a:lnTo>
                    <a:pt x="278" y="15"/>
                  </a:lnTo>
                  <a:lnTo>
                    <a:pt x="278" y="15"/>
                  </a:lnTo>
                  <a:lnTo>
                    <a:pt x="278" y="92"/>
                  </a:lnTo>
                  <a:lnTo>
                    <a:pt x="278" y="92"/>
                  </a:lnTo>
                  <a:lnTo>
                    <a:pt x="192" y="92"/>
                  </a:lnTo>
                  <a:lnTo>
                    <a:pt x="192" y="92"/>
                  </a:lnTo>
                  <a:lnTo>
                    <a:pt x="194" y="90"/>
                  </a:lnTo>
                  <a:lnTo>
                    <a:pt x="194" y="90"/>
                  </a:lnTo>
                  <a:close/>
                  <a:moveTo>
                    <a:pt x="290" y="15"/>
                  </a:moveTo>
                  <a:lnTo>
                    <a:pt x="290" y="15"/>
                  </a:lnTo>
                  <a:lnTo>
                    <a:pt x="305" y="25"/>
                  </a:lnTo>
                  <a:lnTo>
                    <a:pt x="305" y="25"/>
                  </a:lnTo>
                  <a:lnTo>
                    <a:pt x="320" y="36"/>
                  </a:lnTo>
                  <a:lnTo>
                    <a:pt x="337" y="50"/>
                  </a:lnTo>
                  <a:lnTo>
                    <a:pt x="355" y="69"/>
                  </a:lnTo>
                  <a:lnTo>
                    <a:pt x="364" y="79"/>
                  </a:lnTo>
                  <a:lnTo>
                    <a:pt x="373" y="90"/>
                  </a:lnTo>
                  <a:lnTo>
                    <a:pt x="373" y="90"/>
                  </a:lnTo>
                  <a:lnTo>
                    <a:pt x="374" y="92"/>
                  </a:lnTo>
                  <a:lnTo>
                    <a:pt x="374" y="92"/>
                  </a:lnTo>
                  <a:lnTo>
                    <a:pt x="290" y="92"/>
                  </a:lnTo>
                  <a:lnTo>
                    <a:pt x="290" y="92"/>
                  </a:lnTo>
                  <a:lnTo>
                    <a:pt x="290" y="15"/>
                  </a:lnTo>
                  <a:lnTo>
                    <a:pt x="290" y="15"/>
                  </a:lnTo>
                  <a:close/>
                  <a:moveTo>
                    <a:pt x="391" y="92"/>
                  </a:moveTo>
                  <a:lnTo>
                    <a:pt x="391" y="92"/>
                  </a:lnTo>
                  <a:lnTo>
                    <a:pt x="376" y="72"/>
                  </a:lnTo>
                  <a:lnTo>
                    <a:pt x="359" y="53"/>
                  </a:lnTo>
                  <a:lnTo>
                    <a:pt x="340" y="35"/>
                  </a:lnTo>
                  <a:lnTo>
                    <a:pt x="319" y="19"/>
                  </a:lnTo>
                  <a:lnTo>
                    <a:pt x="319" y="19"/>
                  </a:lnTo>
                  <a:lnTo>
                    <a:pt x="314" y="16"/>
                  </a:lnTo>
                  <a:lnTo>
                    <a:pt x="314" y="16"/>
                  </a:lnTo>
                  <a:lnTo>
                    <a:pt x="320" y="16"/>
                  </a:lnTo>
                  <a:lnTo>
                    <a:pt x="320" y="16"/>
                  </a:lnTo>
                  <a:lnTo>
                    <a:pt x="341" y="20"/>
                  </a:lnTo>
                  <a:lnTo>
                    <a:pt x="362" y="25"/>
                  </a:lnTo>
                  <a:lnTo>
                    <a:pt x="382" y="32"/>
                  </a:lnTo>
                  <a:lnTo>
                    <a:pt x="402" y="41"/>
                  </a:lnTo>
                  <a:lnTo>
                    <a:pt x="420" y="51"/>
                  </a:lnTo>
                  <a:lnTo>
                    <a:pt x="438" y="63"/>
                  </a:lnTo>
                  <a:lnTo>
                    <a:pt x="455" y="76"/>
                  </a:lnTo>
                  <a:lnTo>
                    <a:pt x="471" y="90"/>
                  </a:lnTo>
                  <a:lnTo>
                    <a:pt x="471" y="90"/>
                  </a:lnTo>
                  <a:lnTo>
                    <a:pt x="473" y="92"/>
                  </a:lnTo>
                  <a:lnTo>
                    <a:pt x="473" y="92"/>
                  </a:lnTo>
                  <a:lnTo>
                    <a:pt x="391" y="92"/>
                  </a:lnTo>
                  <a:lnTo>
                    <a:pt x="391" y="92"/>
                  </a:lnTo>
                  <a:lnTo>
                    <a:pt x="391" y="92"/>
                  </a:lnTo>
                  <a:lnTo>
                    <a:pt x="391" y="92"/>
                  </a:lnTo>
                  <a:close/>
                  <a:moveTo>
                    <a:pt x="167" y="105"/>
                  </a:moveTo>
                  <a:lnTo>
                    <a:pt x="167" y="105"/>
                  </a:lnTo>
                  <a:lnTo>
                    <a:pt x="166" y="107"/>
                  </a:lnTo>
                  <a:lnTo>
                    <a:pt x="166" y="107"/>
                  </a:lnTo>
                  <a:lnTo>
                    <a:pt x="156" y="126"/>
                  </a:lnTo>
                  <a:lnTo>
                    <a:pt x="148" y="145"/>
                  </a:lnTo>
                  <a:lnTo>
                    <a:pt x="141" y="165"/>
                  </a:lnTo>
                  <a:lnTo>
                    <a:pt x="136" y="185"/>
                  </a:lnTo>
                  <a:lnTo>
                    <a:pt x="136" y="185"/>
                  </a:lnTo>
                  <a:lnTo>
                    <a:pt x="136" y="186"/>
                  </a:lnTo>
                  <a:lnTo>
                    <a:pt x="136" y="186"/>
                  </a:lnTo>
                  <a:lnTo>
                    <a:pt x="32" y="186"/>
                  </a:lnTo>
                  <a:lnTo>
                    <a:pt x="32" y="186"/>
                  </a:lnTo>
                  <a:lnTo>
                    <a:pt x="33" y="185"/>
                  </a:lnTo>
                  <a:lnTo>
                    <a:pt x="33" y="185"/>
                  </a:lnTo>
                  <a:lnTo>
                    <a:pt x="42" y="163"/>
                  </a:lnTo>
                  <a:lnTo>
                    <a:pt x="53" y="143"/>
                  </a:lnTo>
                  <a:lnTo>
                    <a:pt x="66" y="124"/>
                  </a:lnTo>
                  <a:lnTo>
                    <a:pt x="81" y="106"/>
                  </a:lnTo>
                  <a:lnTo>
                    <a:pt x="81" y="106"/>
                  </a:lnTo>
                  <a:lnTo>
                    <a:pt x="81" y="105"/>
                  </a:lnTo>
                  <a:lnTo>
                    <a:pt x="81" y="105"/>
                  </a:lnTo>
                  <a:lnTo>
                    <a:pt x="167" y="105"/>
                  </a:lnTo>
                  <a:lnTo>
                    <a:pt x="167" y="105"/>
                  </a:lnTo>
                  <a:close/>
                  <a:moveTo>
                    <a:pt x="278" y="105"/>
                  </a:moveTo>
                  <a:lnTo>
                    <a:pt x="278" y="105"/>
                  </a:lnTo>
                  <a:lnTo>
                    <a:pt x="278" y="186"/>
                  </a:lnTo>
                  <a:lnTo>
                    <a:pt x="278" y="186"/>
                  </a:lnTo>
                  <a:lnTo>
                    <a:pt x="149" y="186"/>
                  </a:lnTo>
                  <a:lnTo>
                    <a:pt x="149" y="186"/>
                  </a:lnTo>
                  <a:lnTo>
                    <a:pt x="150" y="185"/>
                  </a:lnTo>
                  <a:lnTo>
                    <a:pt x="150" y="185"/>
                  </a:lnTo>
                  <a:lnTo>
                    <a:pt x="155" y="164"/>
                  </a:lnTo>
                  <a:lnTo>
                    <a:pt x="162" y="144"/>
                  </a:lnTo>
                  <a:lnTo>
                    <a:pt x="172" y="125"/>
                  </a:lnTo>
                  <a:lnTo>
                    <a:pt x="183" y="106"/>
                  </a:lnTo>
                  <a:lnTo>
                    <a:pt x="183" y="106"/>
                  </a:lnTo>
                  <a:lnTo>
                    <a:pt x="183" y="105"/>
                  </a:lnTo>
                  <a:lnTo>
                    <a:pt x="183" y="105"/>
                  </a:lnTo>
                  <a:lnTo>
                    <a:pt x="278" y="105"/>
                  </a:lnTo>
                  <a:lnTo>
                    <a:pt x="278" y="105"/>
                  </a:lnTo>
                  <a:close/>
                  <a:moveTo>
                    <a:pt x="384" y="105"/>
                  </a:moveTo>
                  <a:lnTo>
                    <a:pt x="384" y="105"/>
                  </a:lnTo>
                  <a:lnTo>
                    <a:pt x="384" y="106"/>
                  </a:lnTo>
                  <a:lnTo>
                    <a:pt x="384" y="106"/>
                  </a:lnTo>
                  <a:lnTo>
                    <a:pt x="395" y="125"/>
                  </a:lnTo>
                  <a:lnTo>
                    <a:pt x="404" y="144"/>
                  </a:lnTo>
                  <a:lnTo>
                    <a:pt x="412" y="164"/>
                  </a:lnTo>
                  <a:lnTo>
                    <a:pt x="417" y="185"/>
                  </a:lnTo>
                  <a:lnTo>
                    <a:pt x="417" y="185"/>
                  </a:lnTo>
                  <a:lnTo>
                    <a:pt x="417" y="186"/>
                  </a:lnTo>
                  <a:lnTo>
                    <a:pt x="417" y="186"/>
                  </a:lnTo>
                  <a:lnTo>
                    <a:pt x="290" y="186"/>
                  </a:lnTo>
                  <a:lnTo>
                    <a:pt x="290" y="186"/>
                  </a:lnTo>
                  <a:lnTo>
                    <a:pt x="290" y="105"/>
                  </a:lnTo>
                  <a:lnTo>
                    <a:pt x="290" y="105"/>
                  </a:lnTo>
                  <a:lnTo>
                    <a:pt x="384" y="105"/>
                  </a:lnTo>
                  <a:lnTo>
                    <a:pt x="384" y="105"/>
                  </a:lnTo>
                  <a:close/>
                  <a:moveTo>
                    <a:pt x="486" y="105"/>
                  </a:moveTo>
                  <a:lnTo>
                    <a:pt x="486" y="105"/>
                  </a:lnTo>
                  <a:lnTo>
                    <a:pt x="486" y="106"/>
                  </a:lnTo>
                  <a:lnTo>
                    <a:pt x="486" y="106"/>
                  </a:lnTo>
                  <a:lnTo>
                    <a:pt x="501" y="124"/>
                  </a:lnTo>
                  <a:lnTo>
                    <a:pt x="514" y="143"/>
                  </a:lnTo>
                  <a:lnTo>
                    <a:pt x="525" y="163"/>
                  </a:lnTo>
                  <a:lnTo>
                    <a:pt x="534" y="185"/>
                  </a:lnTo>
                  <a:lnTo>
                    <a:pt x="534" y="185"/>
                  </a:lnTo>
                  <a:lnTo>
                    <a:pt x="535" y="186"/>
                  </a:lnTo>
                  <a:lnTo>
                    <a:pt x="535" y="186"/>
                  </a:lnTo>
                  <a:lnTo>
                    <a:pt x="431" y="186"/>
                  </a:lnTo>
                  <a:lnTo>
                    <a:pt x="431" y="186"/>
                  </a:lnTo>
                  <a:lnTo>
                    <a:pt x="431" y="185"/>
                  </a:lnTo>
                  <a:lnTo>
                    <a:pt x="431" y="185"/>
                  </a:lnTo>
                  <a:lnTo>
                    <a:pt x="426" y="165"/>
                  </a:lnTo>
                  <a:lnTo>
                    <a:pt x="419" y="145"/>
                  </a:lnTo>
                  <a:lnTo>
                    <a:pt x="411" y="126"/>
                  </a:lnTo>
                  <a:lnTo>
                    <a:pt x="400" y="107"/>
                  </a:lnTo>
                  <a:lnTo>
                    <a:pt x="400" y="107"/>
                  </a:lnTo>
                  <a:lnTo>
                    <a:pt x="400" y="105"/>
                  </a:lnTo>
                  <a:lnTo>
                    <a:pt x="400" y="105"/>
                  </a:lnTo>
                  <a:lnTo>
                    <a:pt x="486" y="105"/>
                  </a:lnTo>
                  <a:lnTo>
                    <a:pt x="486" y="105"/>
                  </a:lnTo>
                  <a:close/>
                  <a:moveTo>
                    <a:pt x="540" y="199"/>
                  </a:moveTo>
                  <a:lnTo>
                    <a:pt x="540" y="199"/>
                  </a:lnTo>
                  <a:lnTo>
                    <a:pt x="540" y="200"/>
                  </a:lnTo>
                  <a:lnTo>
                    <a:pt x="540" y="200"/>
                  </a:lnTo>
                  <a:lnTo>
                    <a:pt x="545" y="220"/>
                  </a:lnTo>
                  <a:lnTo>
                    <a:pt x="549" y="242"/>
                  </a:lnTo>
                  <a:lnTo>
                    <a:pt x="552" y="263"/>
                  </a:lnTo>
                  <a:lnTo>
                    <a:pt x="553" y="284"/>
                  </a:lnTo>
                  <a:lnTo>
                    <a:pt x="553" y="284"/>
                  </a:lnTo>
                  <a:lnTo>
                    <a:pt x="552" y="305"/>
                  </a:lnTo>
                  <a:lnTo>
                    <a:pt x="549" y="326"/>
                  </a:lnTo>
                  <a:lnTo>
                    <a:pt x="545" y="347"/>
                  </a:lnTo>
                  <a:lnTo>
                    <a:pt x="540" y="367"/>
                  </a:lnTo>
                  <a:lnTo>
                    <a:pt x="540" y="367"/>
                  </a:lnTo>
                  <a:lnTo>
                    <a:pt x="539" y="368"/>
                  </a:lnTo>
                  <a:lnTo>
                    <a:pt x="539" y="368"/>
                  </a:lnTo>
                  <a:lnTo>
                    <a:pt x="27" y="368"/>
                  </a:lnTo>
                  <a:lnTo>
                    <a:pt x="27" y="368"/>
                  </a:lnTo>
                  <a:lnTo>
                    <a:pt x="27" y="367"/>
                  </a:lnTo>
                  <a:lnTo>
                    <a:pt x="27" y="367"/>
                  </a:lnTo>
                  <a:lnTo>
                    <a:pt x="27" y="367"/>
                  </a:lnTo>
                  <a:lnTo>
                    <a:pt x="21" y="347"/>
                  </a:lnTo>
                  <a:lnTo>
                    <a:pt x="17" y="326"/>
                  </a:lnTo>
                  <a:lnTo>
                    <a:pt x="15" y="305"/>
                  </a:lnTo>
                  <a:lnTo>
                    <a:pt x="14" y="284"/>
                  </a:lnTo>
                  <a:lnTo>
                    <a:pt x="14" y="284"/>
                  </a:lnTo>
                  <a:lnTo>
                    <a:pt x="15" y="263"/>
                  </a:lnTo>
                  <a:lnTo>
                    <a:pt x="17" y="242"/>
                  </a:lnTo>
                  <a:lnTo>
                    <a:pt x="21" y="220"/>
                  </a:lnTo>
                  <a:lnTo>
                    <a:pt x="27" y="200"/>
                  </a:lnTo>
                  <a:lnTo>
                    <a:pt x="27" y="200"/>
                  </a:lnTo>
                  <a:lnTo>
                    <a:pt x="27" y="199"/>
                  </a:lnTo>
                  <a:lnTo>
                    <a:pt x="27" y="199"/>
                  </a:lnTo>
                  <a:lnTo>
                    <a:pt x="540" y="199"/>
                  </a:lnTo>
                  <a:lnTo>
                    <a:pt x="540" y="199"/>
                  </a:lnTo>
                  <a:close/>
                  <a:moveTo>
                    <a:pt x="136" y="381"/>
                  </a:moveTo>
                  <a:lnTo>
                    <a:pt x="136" y="381"/>
                  </a:lnTo>
                  <a:lnTo>
                    <a:pt x="136" y="381"/>
                  </a:lnTo>
                  <a:lnTo>
                    <a:pt x="136" y="381"/>
                  </a:lnTo>
                  <a:lnTo>
                    <a:pt x="141" y="402"/>
                  </a:lnTo>
                  <a:lnTo>
                    <a:pt x="148" y="421"/>
                  </a:lnTo>
                  <a:lnTo>
                    <a:pt x="156" y="441"/>
                  </a:lnTo>
                  <a:lnTo>
                    <a:pt x="166" y="460"/>
                  </a:lnTo>
                  <a:lnTo>
                    <a:pt x="166" y="460"/>
                  </a:lnTo>
                  <a:lnTo>
                    <a:pt x="167" y="461"/>
                  </a:lnTo>
                  <a:lnTo>
                    <a:pt x="167" y="461"/>
                  </a:lnTo>
                  <a:lnTo>
                    <a:pt x="81" y="461"/>
                  </a:lnTo>
                  <a:lnTo>
                    <a:pt x="81" y="461"/>
                  </a:lnTo>
                  <a:lnTo>
                    <a:pt x="81" y="461"/>
                  </a:lnTo>
                  <a:lnTo>
                    <a:pt x="81" y="461"/>
                  </a:lnTo>
                  <a:lnTo>
                    <a:pt x="81" y="461"/>
                  </a:lnTo>
                  <a:lnTo>
                    <a:pt x="66" y="443"/>
                  </a:lnTo>
                  <a:lnTo>
                    <a:pt x="53" y="423"/>
                  </a:lnTo>
                  <a:lnTo>
                    <a:pt x="42" y="403"/>
                  </a:lnTo>
                  <a:lnTo>
                    <a:pt x="33" y="382"/>
                  </a:lnTo>
                  <a:lnTo>
                    <a:pt x="33" y="382"/>
                  </a:lnTo>
                  <a:lnTo>
                    <a:pt x="32" y="381"/>
                  </a:lnTo>
                  <a:lnTo>
                    <a:pt x="32" y="381"/>
                  </a:lnTo>
                  <a:lnTo>
                    <a:pt x="136" y="381"/>
                  </a:lnTo>
                  <a:lnTo>
                    <a:pt x="136" y="381"/>
                  </a:lnTo>
                  <a:close/>
                  <a:moveTo>
                    <a:pt x="278" y="381"/>
                  </a:moveTo>
                  <a:lnTo>
                    <a:pt x="278" y="381"/>
                  </a:lnTo>
                  <a:lnTo>
                    <a:pt x="278" y="461"/>
                  </a:lnTo>
                  <a:lnTo>
                    <a:pt x="278" y="461"/>
                  </a:lnTo>
                  <a:lnTo>
                    <a:pt x="183" y="461"/>
                  </a:lnTo>
                  <a:lnTo>
                    <a:pt x="183" y="461"/>
                  </a:lnTo>
                  <a:lnTo>
                    <a:pt x="183" y="461"/>
                  </a:lnTo>
                  <a:lnTo>
                    <a:pt x="183" y="461"/>
                  </a:lnTo>
                  <a:lnTo>
                    <a:pt x="172" y="442"/>
                  </a:lnTo>
                  <a:lnTo>
                    <a:pt x="162" y="422"/>
                  </a:lnTo>
                  <a:lnTo>
                    <a:pt x="155" y="402"/>
                  </a:lnTo>
                  <a:lnTo>
                    <a:pt x="150" y="382"/>
                  </a:lnTo>
                  <a:lnTo>
                    <a:pt x="150" y="382"/>
                  </a:lnTo>
                  <a:lnTo>
                    <a:pt x="149" y="381"/>
                  </a:lnTo>
                  <a:lnTo>
                    <a:pt x="149" y="381"/>
                  </a:lnTo>
                  <a:lnTo>
                    <a:pt x="278" y="381"/>
                  </a:lnTo>
                  <a:lnTo>
                    <a:pt x="278" y="381"/>
                  </a:lnTo>
                  <a:close/>
                  <a:moveTo>
                    <a:pt x="417" y="381"/>
                  </a:moveTo>
                  <a:lnTo>
                    <a:pt x="417" y="381"/>
                  </a:lnTo>
                  <a:lnTo>
                    <a:pt x="417" y="382"/>
                  </a:lnTo>
                  <a:lnTo>
                    <a:pt x="417" y="382"/>
                  </a:lnTo>
                  <a:lnTo>
                    <a:pt x="412" y="402"/>
                  </a:lnTo>
                  <a:lnTo>
                    <a:pt x="404" y="422"/>
                  </a:lnTo>
                  <a:lnTo>
                    <a:pt x="395" y="442"/>
                  </a:lnTo>
                  <a:lnTo>
                    <a:pt x="384" y="461"/>
                  </a:lnTo>
                  <a:lnTo>
                    <a:pt x="384" y="461"/>
                  </a:lnTo>
                  <a:lnTo>
                    <a:pt x="384" y="461"/>
                  </a:lnTo>
                  <a:lnTo>
                    <a:pt x="384" y="461"/>
                  </a:lnTo>
                  <a:lnTo>
                    <a:pt x="290" y="461"/>
                  </a:lnTo>
                  <a:lnTo>
                    <a:pt x="290" y="461"/>
                  </a:lnTo>
                  <a:lnTo>
                    <a:pt x="290" y="381"/>
                  </a:lnTo>
                  <a:lnTo>
                    <a:pt x="290" y="381"/>
                  </a:lnTo>
                  <a:lnTo>
                    <a:pt x="417" y="381"/>
                  </a:lnTo>
                  <a:lnTo>
                    <a:pt x="417" y="381"/>
                  </a:lnTo>
                  <a:close/>
                  <a:moveTo>
                    <a:pt x="535" y="381"/>
                  </a:moveTo>
                  <a:lnTo>
                    <a:pt x="535" y="381"/>
                  </a:lnTo>
                  <a:lnTo>
                    <a:pt x="534" y="382"/>
                  </a:lnTo>
                  <a:lnTo>
                    <a:pt x="534" y="382"/>
                  </a:lnTo>
                  <a:lnTo>
                    <a:pt x="525" y="403"/>
                  </a:lnTo>
                  <a:lnTo>
                    <a:pt x="514" y="423"/>
                  </a:lnTo>
                  <a:lnTo>
                    <a:pt x="501" y="443"/>
                  </a:lnTo>
                  <a:lnTo>
                    <a:pt x="486" y="461"/>
                  </a:lnTo>
                  <a:lnTo>
                    <a:pt x="486" y="461"/>
                  </a:lnTo>
                  <a:lnTo>
                    <a:pt x="486" y="461"/>
                  </a:lnTo>
                  <a:lnTo>
                    <a:pt x="486" y="461"/>
                  </a:lnTo>
                  <a:lnTo>
                    <a:pt x="400" y="461"/>
                  </a:lnTo>
                  <a:lnTo>
                    <a:pt x="400" y="461"/>
                  </a:lnTo>
                  <a:lnTo>
                    <a:pt x="400" y="460"/>
                  </a:lnTo>
                  <a:lnTo>
                    <a:pt x="400" y="460"/>
                  </a:lnTo>
                  <a:lnTo>
                    <a:pt x="400" y="460"/>
                  </a:lnTo>
                  <a:lnTo>
                    <a:pt x="411" y="441"/>
                  </a:lnTo>
                  <a:lnTo>
                    <a:pt x="419" y="421"/>
                  </a:lnTo>
                  <a:lnTo>
                    <a:pt x="426" y="402"/>
                  </a:lnTo>
                  <a:lnTo>
                    <a:pt x="431" y="381"/>
                  </a:lnTo>
                  <a:lnTo>
                    <a:pt x="431" y="381"/>
                  </a:lnTo>
                  <a:lnTo>
                    <a:pt x="431" y="381"/>
                  </a:lnTo>
                  <a:lnTo>
                    <a:pt x="431" y="381"/>
                  </a:lnTo>
                  <a:lnTo>
                    <a:pt x="535" y="381"/>
                  </a:lnTo>
                  <a:lnTo>
                    <a:pt x="535" y="381"/>
                  </a:lnTo>
                  <a:close/>
                  <a:moveTo>
                    <a:pt x="176" y="475"/>
                  </a:moveTo>
                  <a:lnTo>
                    <a:pt x="176" y="475"/>
                  </a:lnTo>
                  <a:lnTo>
                    <a:pt x="176" y="475"/>
                  </a:lnTo>
                  <a:lnTo>
                    <a:pt x="176" y="475"/>
                  </a:lnTo>
                  <a:lnTo>
                    <a:pt x="191" y="495"/>
                  </a:lnTo>
                  <a:lnTo>
                    <a:pt x="208" y="513"/>
                  </a:lnTo>
                  <a:lnTo>
                    <a:pt x="227" y="531"/>
                  </a:lnTo>
                  <a:lnTo>
                    <a:pt x="247" y="548"/>
                  </a:lnTo>
                  <a:lnTo>
                    <a:pt x="247" y="548"/>
                  </a:lnTo>
                  <a:lnTo>
                    <a:pt x="253" y="551"/>
                  </a:lnTo>
                  <a:lnTo>
                    <a:pt x="253" y="551"/>
                  </a:lnTo>
                  <a:lnTo>
                    <a:pt x="247" y="550"/>
                  </a:lnTo>
                  <a:lnTo>
                    <a:pt x="247" y="550"/>
                  </a:lnTo>
                  <a:lnTo>
                    <a:pt x="247" y="550"/>
                  </a:lnTo>
                  <a:lnTo>
                    <a:pt x="226" y="546"/>
                  </a:lnTo>
                  <a:lnTo>
                    <a:pt x="205" y="541"/>
                  </a:lnTo>
                  <a:lnTo>
                    <a:pt x="185" y="534"/>
                  </a:lnTo>
                  <a:lnTo>
                    <a:pt x="165" y="525"/>
                  </a:lnTo>
                  <a:lnTo>
                    <a:pt x="146" y="515"/>
                  </a:lnTo>
                  <a:lnTo>
                    <a:pt x="129" y="504"/>
                  </a:lnTo>
                  <a:lnTo>
                    <a:pt x="111" y="491"/>
                  </a:lnTo>
                  <a:lnTo>
                    <a:pt x="95" y="476"/>
                  </a:lnTo>
                  <a:lnTo>
                    <a:pt x="95" y="476"/>
                  </a:lnTo>
                  <a:lnTo>
                    <a:pt x="94" y="475"/>
                  </a:lnTo>
                  <a:lnTo>
                    <a:pt x="94" y="475"/>
                  </a:lnTo>
                  <a:lnTo>
                    <a:pt x="176" y="475"/>
                  </a:lnTo>
                  <a:lnTo>
                    <a:pt x="176" y="475"/>
                  </a:lnTo>
                  <a:close/>
                  <a:moveTo>
                    <a:pt x="278" y="475"/>
                  </a:moveTo>
                  <a:lnTo>
                    <a:pt x="278" y="475"/>
                  </a:lnTo>
                  <a:lnTo>
                    <a:pt x="278" y="552"/>
                  </a:lnTo>
                  <a:lnTo>
                    <a:pt x="278" y="552"/>
                  </a:lnTo>
                  <a:lnTo>
                    <a:pt x="262" y="542"/>
                  </a:lnTo>
                  <a:lnTo>
                    <a:pt x="262" y="542"/>
                  </a:lnTo>
                  <a:lnTo>
                    <a:pt x="247" y="531"/>
                  </a:lnTo>
                  <a:lnTo>
                    <a:pt x="230" y="516"/>
                  </a:lnTo>
                  <a:lnTo>
                    <a:pt x="212" y="498"/>
                  </a:lnTo>
                  <a:lnTo>
                    <a:pt x="203" y="487"/>
                  </a:lnTo>
                  <a:lnTo>
                    <a:pt x="194" y="476"/>
                  </a:lnTo>
                  <a:lnTo>
                    <a:pt x="194" y="476"/>
                  </a:lnTo>
                  <a:lnTo>
                    <a:pt x="192" y="475"/>
                  </a:lnTo>
                  <a:lnTo>
                    <a:pt x="192" y="475"/>
                  </a:lnTo>
                  <a:lnTo>
                    <a:pt x="278" y="475"/>
                  </a:lnTo>
                  <a:lnTo>
                    <a:pt x="278" y="475"/>
                  </a:lnTo>
                  <a:close/>
                  <a:moveTo>
                    <a:pt x="374" y="475"/>
                  </a:moveTo>
                  <a:lnTo>
                    <a:pt x="374" y="475"/>
                  </a:lnTo>
                  <a:lnTo>
                    <a:pt x="373" y="476"/>
                  </a:lnTo>
                  <a:lnTo>
                    <a:pt x="373" y="476"/>
                  </a:lnTo>
                  <a:lnTo>
                    <a:pt x="364" y="487"/>
                  </a:lnTo>
                  <a:lnTo>
                    <a:pt x="355" y="498"/>
                  </a:lnTo>
                  <a:lnTo>
                    <a:pt x="337" y="516"/>
                  </a:lnTo>
                  <a:lnTo>
                    <a:pt x="320" y="531"/>
                  </a:lnTo>
                  <a:lnTo>
                    <a:pt x="305" y="542"/>
                  </a:lnTo>
                  <a:lnTo>
                    <a:pt x="305" y="542"/>
                  </a:lnTo>
                  <a:lnTo>
                    <a:pt x="290" y="552"/>
                  </a:lnTo>
                  <a:lnTo>
                    <a:pt x="290" y="552"/>
                  </a:lnTo>
                  <a:lnTo>
                    <a:pt x="290" y="475"/>
                  </a:lnTo>
                  <a:lnTo>
                    <a:pt x="290" y="475"/>
                  </a:lnTo>
                  <a:lnTo>
                    <a:pt x="374" y="475"/>
                  </a:lnTo>
                  <a:lnTo>
                    <a:pt x="374" y="475"/>
                  </a:lnTo>
                  <a:close/>
                  <a:moveTo>
                    <a:pt x="473" y="475"/>
                  </a:moveTo>
                  <a:lnTo>
                    <a:pt x="473" y="475"/>
                  </a:lnTo>
                  <a:lnTo>
                    <a:pt x="471" y="476"/>
                  </a:lnTo>
                  <a:lnTo>
                    <a:pt x="471" y="476"/>
                  </a:lnTo>
                  <a:lnTo>
                    <a:pt x="455" y="491"/>
                  </a:lnTo>
                  <a:lnTo>
                    <a:pt x="438" y="504"/>
                  </a:lnTo>
                  <a:lnTo>
                    <a:pt x="420" y="515"/>
                  </a:lnTo>
                  <a:lnTo>
                    <a:pt x="401" y="525"/>
                  </a:lnTo>
                  <a:lnTo>
                    <a:pt x="382" y="534"/>
                  </a:lnTo>
                  <a:lnTo>
                    <a:pt x="361" y="541"/>
                  </a:lnTo>
                  <a:lnTo>
                    <a:pt x="340" y="547"/>
                  </a:lnTo>
                  <a:lnTo>
                    <a:pt x="319" y="551"/>
                  </a:lnTo>
                  <a:lnTo>
                    <a:pt x="319" y="551"/>
                  </a:lnTo>
                  <a:lnTo>
                    <a:pt x="313" y="551"/>
                  </a:lnTo>
                  <a:lnTo>
                    <a:pt x="313" y="551"/>
                  </a:lnTo>
                  <a:lnTo>
                    <a:pt x="319" y="547"/>
                  </a:lnTo>
                  <a:lnTo>
                    <a:pt x="319" y="547"/>
                  </a:lnTo>
                  <a:lnTo>
                    <a:pt x="334" y="537"/>
                  </a:lnTo>
                  <a:lnTo>
                    <a:pt x="351" y="521"/>
                  </a:lnTo>
                  <a:lnTo>
                    <a:pt x="361" y="511"/>
                  </a:lnTo>
                  <a:lnTo>
                    <a:pt x="371" y="500"/>
                  </a:lnTo>
                  <a:lnTo>
                    <a:pt x="381" y="488"/>
                  </a:lnTo>
                  <a:lnTo>
                    <a:pt x="391" y="475"/>
                  </a:lnTo>
                  <a:lnTo>
                    <a:pt x="391" y="475"/>
                  </a:lnTo>
                  <a:lnTo>
                    <a:pt x="391" y="475"/>
                  </a:lnTo>
                  <a:lnTo>
                    <a:pt x="391" y="475"/>
                  </a:lnTo>
                  <a:lnTo>
                    <a:pt x="473" y="475"/>
                  </a:lnTo>
                  <a:lnTo>
                    <a:pt x="473" y="47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 name="Freeform 27"/>
            <p:cNvSpPr>
              <a:spLocks/>
            </p:cNvSpPr>
            <p:nvPr userDrawn="1"/>
          </p:nvSpPr>
          <p:spPr bwMode="auto">
            <a:xfrm>
              <a:off x="1658938" y="1789113"/>
              <a:ext cx="107950" cy="187325"/>
            </a:xfrm>
            <a:custGeom>
              <a:avLst/>
              <a:gdLst>
                <a:gd name="T0" fmla="*/ 68 w 68"/>
                <a:gd name="T1" fmla="*/ 1 h 118"/>
                <a:gd name="T2" fmla="*/ 68 w 68"/>
                <a:gd name="T3" fmla="*/ 1 h 118"/>
                <a:gd name="T4" fmla="*/ 66 w 68"/>
                <a:gd name="T5" fmla="*/ 2 h 118"/>
                <a:gd name="T6" fmla="*/ 65 w 68"/>
                <a:gd name="T7" fmla="*/ 4 h 118"/>
                <a:gd name="T8" fmla="*/ 62 w 68"/>
                <a:gd name="T9" fmla="*/ 8 h 118"/>
                <a:gd name="T10" fmla="*/ 57 w 68"/>
                <a:gd name="T11" fmla="*/ 24 h 118"/>
                <a:gd name="T12" fmla="*/ 36 w 68"/>
                <a:gd name="T13" fmla="*/ 95 h 118"/>
                <a:gd name="T14" fmla="*/ 36 w 68"/>
                <a:gd name="T15" fmla="*/ 95 h 118"/>
                <a:gd name="T16" fmla="*/ 34 w 68"/>
                <a:gd name="T17" fmla="*/ 104 h 118"/>
                <a:gd name="T18" fmla="*/ 33 w 68"/>
                <a:gd name="T19" fmla="*/ 110 h 118"/>
                <a:gd name="T20" fmla="*/ 34 w 68"/>
                <a:gd name="T21" fmla="*/ 114 h 118"/>
                <a:gd name="T22" fmla="*/ 35 w 68"/>
                <a:gd name="T23" fmla="*/ 117 h 118"/>
                <a:gd name="T24" fmla="*/ 35 w 68"/>
                <a:gd name="T25" fmla="*/ 118 h 118"/>
                <a:gd name="T26" fmla="*/ 0 w 68"/>
                <a:gd name="T27" fmla="*/ 118 h 118"/>
                <a:gd name="T28" fmla="*/ 0 w 68"/>
                <a:gd name="T29" fmla="*/ 117 h 118"/>
                <a:gd name="T30" fmla="*/ 0 w 68"/>
                <a:gd name="T31" fmla="*/ 117 h 118"/>
                <a:gd name="T32" fmla="*/ 4 w 68"/>
                <a:gd name="T33" fmla="*/ 114 h 118"/>
                <a:gd name="T34" fmla="*/ 6 w 68"/>
                <a:gd name="T35" fmla="*/ 111 h 118"/>
                <a:gd name="T36" fmla="*/ 9 w 68"/>
                <a:gd name="T37" fmla="*/ 105 h 118"/>
                <a:gd name="T38" fmla="*/ 11 w 68"/>
                <a:gd name="T39" fmla="*/ 96 h 118"/>
                <a:gd name="T40" fmla="*/ 32 w 68"/>
                <a:gd name="T41" fmla="*/ 25 h 118"/>
                <a:gd name="T42" fmla="*/ 32 w 68"/>
                <a:gd name="T43" fmla="*/ 25 h 118"/>
                <a:gd name="T44" fmla="*/ 34 w 68"/>
                <a:gd name="T45" fmla="*/ 15 h 118"/>
                <a:gd name="T46" fmla="*/ 35 w 68"/>
                <a:gd name="T47" fmla="*/ 9 h 118"/>
                <a:gd name="T48" fmla="*/ 35 w 68"/>
                <a:gd name="T49" fmla="*/ 5 h 118"/>
                <a:gd name="T50" fmla="*/ 34 w 68"/>
                <a:gd name="T51" fmla="*/ 1 h 118"/>
                <a:gd name="T52" fmla="*/ 34 w 68"/>
                <a:gd name="T53" fmla="*/ 0 h 118"/>
                <a:gd name="T54" fmla="*/ 68 w 68"/>
                <a:gd name="T55" fmla="*/ 0 h 118"/>
                <a:gd name="T56" fmla="*/ 68 w 68"/>
                <a:gd name="T57" fmla="*/ 1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8" h="118">
                  <a:moveTo>
                    <a:pt x="68" y="1"/>
                  </a:moveTo>
                  <a:lnTo>
                    <a:pt x="68" y="1"/>
                  </a:lnTo>
                  <a:lnTo>
                    <a:pt x="66" y="2"/>
                  </a:lnTo>
                  <a:lnTo>
                    <a:pt x="65" y="4"/>
                  </a:lnTo>
                  <a:lnTo>
                    <a:pt x="62" y="8"/>
                  </a:lnTo>
                  <a:lnTo>
                    <a:pt x="57" y="24"/>
                  </a:lnTo>
                  <a:lnTo>
                    <a:pt x="36" y="95"/>
                  </a:lnTo>
                  <a:lnTo>
                    <a:pt x="36" y="95"/>
                  </a:lnTo>
                  <a:lnTo>
                    <a:pt x="34" y="104"/>
                  </a:lnTo>
                  <a:lnTo>
                    <a:pt x="33" y="110"/>
                  </a:lnTo>
                  <a:lnTo>
                    <a:pt x="34" y="114"/>
                  </a:lnTo>
                  <a:lnTo>
                    <a:pt x="35" y="117"/>
                  </a:lnTo>
                  <a:lnTo>
                    <a:pt x="35" y="118"/>
                  </a:lnTo>
                  <a:lnTo>
                    <a:pt x="0" y="118"/>
                  </a:lnTo>
                  <a:lnTo>
                    <a:pt x="0" y="117"/>
                  </a:lnTo>
                  <a:lnTo>
                    <a:pt x="0" y="117"/>
                  </a:lnTo>
                  <a:lnTo>
                    <a:pt x="4" y="114"/>
                  </a:lnTo>
                  <a:lnTo>
                    <a:pt x="6" y="111"/>
                  </a:lnTo>
                  <a:lnTo>
                    <a:pt x="9" y="105"/>
                  </a:lnTo>
                  <a:lnTo>
                    <a:pt x="11" y="96"/>
                  </a:lnTo>
                  <a:lnTo>
                    <a:pt x="32" y="25"/>
                  </a:lnTo>
                  <a:lnTo>
                    <a:pt x="32" y="25"/>
                  </a:lnTo>
                  <a:lnTo>
                    <a:pt x="34" y="15"/>
                  </a:lnTo>
                  <a:lnTo>
                    <a:pt x="35" y="9"/>
                  </a:lnTo>
                  <a:lnTo>
                    <a:pt x="35" y="5"/>
                  </a:lnTo>
                  <a:lnTo>
                    <a:pt x="34" y="1"/>
                  </a:lnTo>
                  <a:lnTo>
                    <a:pt x="34" y="0"/>
                  </a:lnTo>
                  <a:lnTo>
                    <a:pt x="68" y="0"/>
                  </a:lnTo>
                  <a:lnTo>
                    <a:pt x="68"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 name="Freeform 28"/>
            <p:cNvSpPr>
              <a:spLocks/>
            </p:cNvSpPr>
            <p:nvPr userDrawn="1"/>
          </p:nvSpPr>
          <p:spPr bwMode="auto">
            <a:xfrm>
              <a:off x="1289051" y="1785938"/>
              <a:ext cx="138113" cy="193675"/>
            </a:xfrm>
            <a:custGeom>
              <a:avLst/>
              <a:gdLst>
                <a:gd name="T0" fmla="*/ 8 w 87"/>
                <a:gd name="T1" fmla="*/ 90 h 122"/>
                <a:gd name="T2" fmla="*/ 10 w 87"/>
                <a:gd name="T3" fmla="*/ 101 h 122"/>
                <a:gd name="T4" fmla="*/ 16 w 87"/>
                <a:gd name="T5" fmla="*/ 109 h 122"/>
                <a:gd name="T6" fmla="*/ 25 w 87"/>
                <a:gd name="T7" fmla="*/ 113 h 122"/>
                <a:gd name="T8" fmla="*/ 38 w 87"/>
                <a:gd name="T9" fmla="*/ 114 h 122"/>
                <a:gd name="T10" fmla="*/ 42 w 87"/>
                <a:gd name="T11" fmla="*/ 113 h 122"/>
                <a:gd name="T12" fmla="*/ 50 w 87"/>
                <a:gd name="T13" fmla="*/ 110 h 122"/>
                <a:gd name="T14" fmla="*/ 55 w 87"/>
                <a:gd name="T15" fmla="*/ 104 h 122"/>
                <a:gd name="T16" fmla="*/ 58 w 87"/>
                <a:gd name="T17" fmla="*/ 97 h 122"/>
                <a:gd name="T18" fmla="*/ 58 w 87"/>
                <a:gd name="T19" fmla="*/ 94 h 122"/>
                <a:gd name="T20" fmla="*/ 54 w 87"/>
                <a:gd name="T21" fmla="*/ 82 h 122"/>
                <a:gd name="T22" fmla="*/ 43 w 87"/>
                <a:gd name="T23" fmla="*/ 72 h 122"/>
                <a:gd name="T24" fmla="*/ 38 w 87"/>
                <a:gd name="T25" fmla="*/ 68 h 122"/>
                <a:gd name="T26" fmla="*/ 22 w 87"/>
                <a:gd name="T27" fmla="*/ 54 h 122"/>
                <a:gd name="T28" fmla="*/ 17 w 87"/>
                <a:gd name="T29" fmla="*/ 46 h 122"/>
                <a:gd name="T30" fmla="*/ 16 w 87"/>
                <a:gd name="T31" fmla="*/ 36 h 122"/>
                <a:gd name="T32" fmla="*/ 17 w 87"/>
                <a:gd name="T33" fmla="*/ 29 h 122"/>
                <a:gd name="T34" fmla="*/ 22 w 87"/>
                <a:gd name="T35" fmla="*/ 15 h 122"/>
                <a:gd name="T36" fmla="*/ 33 w 87"/>
                <a:gd name="T37" fmla="*/ 6 h 122"/>
                <a:gd name="T38" fmla="*/ 48 w 87"/>
                <a:gd name="T39" fmla="*/ 1 h 122"/>
                <a:gd name="T40" fmla="*/ 56 w 87"/>
                <a:gd name="T41" fmla="*/ 0 h 122"/>
                <a:gd name="T42" fmla="*/ 77 w 87"/>
                <a:gd name="T43" fmla="*/ 2 h 122"/>
                <a:gd name="T44" fmla="*/ 87 w 87"/>
                <a:gd name="T45" fmla="*/ 5 h 122"/>
                <a:gd name="T46" fmla="*/ 80 w 87"/>
                <a:gd name="T47" fmla="*/ 27 h 122"/>
                <a:gd name="T48" fmla="*/ 77 w 87"/>
                <a:gd name="T49" fmla="*/ 17 h 122"/>
                <a:gd name="T50" fmla="*/ 73 w 87"/>
                <a:gd name="T51" fmla="*/ 11 h 122"/>
                <a:gd name="T52" fmla="*/ 65 w 87"/>
                <a:gd name="T53" fmla="*/ 8 h 122"/>
                <a:gd name="T54" fmla="*/ 55 w 87"/>
                <a:gd name="T55" fmla="*/ 8 h 122"/>
                <a:gd name="T56" fmla="*/ 50 w 87"/>
                <a:gd name="T57" fmla="*/ 8 h 122"/>
                <a:gd name="T58" fmla="*/ 44 w 87"/>
                <a:gd name="T59" fmla="*/ 12 h 122"/>
                <a:gd name="T60" fmla="*/ 39 w 87"/>
                <a:gd name="T61" fmla="*/ 17 h 122"/>
                <a:gd name="T62" fmla="*/ 37 w 87"/>
                <a:gd name="T63" fmla="*/ 28 h 122"/>
                <a:gd name="T64" fmla="*/ 38 w 87"/>
                <a:gd name="T65" fmla="*/ 34 h 122"/>
                <a:gd name="T66" fmla="*/ 45 w 87"/>
                <a:gd name="T67" fmla="*/ 44 h 122"/>
                <a:gd name="T68" fmla="*/ 57 w 87"/>
                <a:gd name="T69" fmla="*/ 52 h 122"/>
                <a:gd name="T70" fmla="*/ 66 w 87"/>
                <a:gd name="T71" fmla="*/ 58 h 122"/>
                <a:gd name="T72" fmla="*/ 77 w 87"/>
                <a:gd name="T73" fmla="*/ 69 h 122"/>
                <a:gd name="T74" fmla="*/ 80 w 87"/>
                <a:gd name="T75" fmla="*/ 79 h 122"/>
                <a:gd name="T76" fmla="*/ 81 w 87"/>
                <a:gd name="T77" fmla="*/ 84 h 122"/>
                <a:gd name="T78" fmla="*/ 77 w 87"/>
                <a:gd name="T79" fmla="*/ 100 h 122"/>
                <a:gd name="T80" fmla="*/ 68 w 87"/>
                <a:gd name="T81" fmla="*/ 112 h 122"/>
                <a:gd name="T82" fmla="*/ 54 w 87"/>
                <a:gd name="T83" fmla="*/ 120 h 122"/>
                <a:gd name="T84" fmla="*/ 35 w 87"/>
                <a:gd name="T85" fmla="*/ 122 h 122"/>
                <a:gd name="T86" fmla="*/ 24 w 87"/>
                <a:gd name="T87" fmla="*/ 121 h 122"/>
                <a:gd name="T88" fmla="*/ 6 w 87"/>
                <a:gd name="T89" fmla="*/ 116 h 122"/>
                <a:gd name="T90" fmla="*/ 0 w 87"/>
                <a:gd name="T91" fmla="*/ 112 h 122"/>
                <a:gd name="T92" fmla="*/ 8 w 87"/>
                <a:gd name="T93" fmla="*/ 9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7" h="122">
                  <a:moveTo>
                    <a:pt x="8" y="90"/>
                  </a:moveTo>
                  <a:lnTo>
                    <a:pt x="8" y="90"/>
                  </a:lnTo>
                  <a:lnTo>
                    <a:pt x="9" y="96"/>
                  </a:lnTo>
                  <a:lnTo>
                    <a:pt x="10" y="101"/>
                  </a:lnTo>
                  <a:lnTo>
                    <a:pt x="13" y="106"/>
                  </a:lnTo>
                  <a:lnTo>
                    <a:pt x="16" y="109"/>
                  </a:lnTo>
                  <a:lnTo>
                    <a:pt x="20" y="112"/>
                  </a:lnTo>
                  <a:lnTo>
                    <a:pt x="25" y="113"/>
                  </a:lnTo>
                  <a:lnTo>
                    <a:pt x="31" y="114"/>
                  </a:lnTo>
                  <a:lnTo>
                    <a:pt x="38" y="114"/>
                  </a:lnTo>
                  <a:lnTo>
                    <a:pt x="38" y="114"/>
                  </a:lnTo>
                  <a:lnTo>
                    <a:pt x="42" y="113"/>
                  </a:lnTo>
                  <a:lnTo>
                    <a:pt x="46" y="112"/>
                  </a:lnTo>
                  <a:lnTo>
                    <a:pt x="50" y="110"/>
                  </a:lnTo>
                  <a:lnTo>
                    <a:pt x="53" y="107"/>
                  </a:lnTo>
                  <a:lnTo>
                    <a:pt x="55" y="104"/>
                  </a:lnTo>
                  <a:lnTo>
                    <a:pt x="57" y="101"/>
                  </a:lnTo>
                  <a:lnTo>
                    <a:pt x="58" y="97"/>
                  </a:lnTo>
                  <a:lnTo>
                    <a:pt x="58" y="94"/>
                  </a:lnTo>
                  <a:lnTo>
                    <a:pt x="58" y="94"/>
                  </a:lnTo>
                  <a:lnTo>
                    <a:pt x="57" y="88"/>
                  </a:lnTo>
                  <a:lnTo>
                    <a:pt x="54" y="82"/>
                  </a:lnTo>
                  <a:lnTo>
                    <a:pt x="50" y="77"/>
                  </a:lnTo>
                  <a:lnTo>
                    <a:pt x="43" y="72"/>
                  </a:lnTo>
                  <a:lnTo>
                    <a:pt x="38" y="68"/>
                  </a:lnTo>
                  <a:lnTo>
                    <a:pt x="38" y="68"/>
                  </a:lnTo>
                  <a:lnTo>
                    <a:pt x="29" y="62"/>
                  </a:lnTo>
                  <a:lnTo>
                    <a:pt x="22" y="54"/>
                  </a:lnTo>
                  <a:lnTo>
                    <a:pt x="20" y="51"/>
                  </a:lnTo>
                  <a:lnTo>
                    <a:pt x="17" y="46"/>
                  </a:lnTo>
                  <a:lnTo>
                    <a:pt x="16" y="41"/>
                  </a:lnTo>
                  <a:lnTo>
                    <a:pt x="16" y="36"/>
                  </a:lnTo>
                  <a:lnTo>
                    <a:pt x="16" y="36"/>
                  </a:lnTo>
                  <a:lnTo>
                    <a:pt x="17" y="29"/>
                  </a:lnTo>
                  <a:lnTo>
                    <a:pt x="19" y="22"/>
                  </a:lnTo>
                  <a:lnTo>
                    <a:pt x="22" y="15"/>
                  </a:lnTo>
                  <a:lnTo>
                    <a:pt x="27" y="10"/>
                  </a:lnTo>
                  <a:lnTo>
                    <a:pt x="33" y="6"/>
                  </a:lnTo>
                  <a:lnTo>
                    <a:pt x="40" y="3"/>
                  </a:lnTo>
                  <a:lnTo>
                    <a:pt x="48" y="1"/>
                  </a:lnTo>
                  <a:lnTo>
                    <a:pt x="56" y="0"/>
                  </a:lnTo>
                  <a:lnTo>
                    <a:pt x="56" y="0"/>
                  </a:lnTo>
                  <a:lnTo>
                    <a:pt x="67" y="0"/>
                  </a:lnTo>
                  <a:lnTo>
                    <a:pt x="77" y="2"/>
                  </a:lnTo>
                  <a:lnTo>
                    <a:pt x="77" y="2"/>
                  </a:lnTo>
                  <a:lnTo>
                    <a:pt x="87" y="5"/>
                  </a:lnTo>
                  <a:lnTo>
                    <a:pt x="82" y="27"/>
                  </a:lnTo>
                  <a:lnTo>
                    <a:pt x="80" y="27"/>
                  </a:lnTo>
                  <a:lnTo>
                    <a:pt x="80" y="27"/>
                  </a:lnTo>
                  <a:lnTo>
                    <a:pt x="77" y="17"/>
                  </a:lnTo>
                  <a:lnTo>
                    <a:pt x="75" y="14"/>
                  </a:lnTo>
                  <a:lnTo>
                    <a:pt x="73" y="11"/>
                  </a:lnTo>
                  <a:lnTo>
                    <a:pt x="70" y="9"/>
                  </a:lnTo>
                  <a:lnTo>
                    <a:pt x="65" y="8"/>
                  </a:lnTo>
                  <a:lnTo>
                    <a:pt x="61" y="7"/>
                  </a:lnTo>
                  <a:lnTo>
                    <a:pt x="55" y="8"/>
                  </a:lnTo>
                  <a:lnTo>
                    <a:pt x="55" y="8"/>
                  </a:lnTo>
                  <a:lnTo>
                    <a:pt x="50" y="8"/>
                  </a:lnTo>
                  <a:lnTo>
                    <a:pt x="47" y="10"/>
                  </a:lnTo>
                  <a:lnTo>
                    <a:pt x="44" y="12"/>
                  </a:lnTo>
                  <a:lnTo>
                    <a:pt x="41" y="14"/>
                  </a:lnTo>
                  <a:lnTo>
                    <a:pt x="39" y="17"/>
                  </a:lnTo>
                  <a:lnTo>
                    <a:pt x="38" y="21"/>
                  </a:lnTo>
                  <a:lnTo>
                    <a:pt x="37" y="28"/>
                  </a:lnTo>
                  <a:lnTo>
                    <a:pt x="37" y="28"/>
                  </a:lnTo>
                  <a:lnTo>
                    <a:pt x="38" y="34"/>
                  </a:lnTo>
                  <a:lnTo>
                    <a:pt x="40" y="39"/>
                  </a:lnTo>
                  <a:lnTo>
                    <a:pt x="45" y="44"/>
                  </a:lnTo>
                  <a:lnTo>
                    <a:pt x="52" y="48"/>
                  </a:lnTo>
                  <a:lnTo>
                    <a:pt x="57" y="52"/>
                  </a:lnTo>
                  <a:lnTo>
                    <a:pt x="57" y="52"/>
                  </a:lnTo>
                  <a:lnTo>
                    <a:pt x="66" y="58"/>
                  </a:lnTo>
                  <a:lnTo>
                    <a:pt x="74" y="65"/>
                  </a:lnTo>
                  <a:lnTo>
                    <a:pt x="77" y="69"/>
                  </a:lnTo>
                  <a:lnTo>
                    <a:pt x="79" y="74"/>
                  </a:lnTo>
                  <a:lnTo>
                    <a:pt x="80" y="79"/>
                  </a:lnTo>
                  <a:lnTo>
                    <a:pt x="81" y="84"/>
                  </a:lnTo>
                  <a:lnTo>
                    <a:pt x="81" y="84"/>
                  </a:lnTo>
                  <a:lnTo>
                    <a:pt x="80" y="93"/>
                  </a:lnTo>
                  <a:lnTo>
                    <a:pt x="77" y="100"/>
                  </a:lnTo>
                  <a:lnTo>
                    <a:pt x="73" y="107"/>
                  </a:lnTo>
                  <a:lnTo>
                    <a:pt x="68" y="112"/>
                  </a:lnTo>
                  <a:lnTo>
                    <a:pt x="62" y="116"/>
                  </a:lnTo>
                  <a:lnTo>
                    <a:pt x="54" y="120"/>
                  </a:lnTo>
                  <a:lnTo>
                    <a:pt x="45" y="122"/>
                  </a:lnTo>
                  <a:lnTo>
                    <a:pt x="35" y="122"/>
                  </a:lnTo>
                  <a:lnTo>
                    <a:pt x="35" y="122"/>
                  </a:lnTo>
                  <a:lnTo>
                    <a:pt x="24" y="121"/>
                  </a:lnTo>
                  <a:lnTo>
                    <a:pt x="14" y="119"/>
                  </a:lnTo>
                  <a:lnTo>
                    <a:pt x="6" y="116"/>
                  </a:lnTo>
                  <a:lnTo>
                    <a:pt x="0" y="112"/>
                  </a:lnTo>
                  <a:lnTo>
                    <a:pt x="0" y="112"/>
                  </a:lnTo>
                  <a:lnTo>
                    <a:pt x="6" y="90"/>
                  </a:lnTo>
                  <a:lnTo>
                    <a:pt x="8" y="9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 name="Freeform 29"/>
            <p:cNvSpPr>
              <a:spLocks/>
            </p:cNvSpPr>
            <p:nvPr userDrawn="1"/>
          </p:nvSpPr>
          <p:spPr bwMode="auto">
            <a:xfrm>
              <a:off x="1760538" y="1789113"/>
              <a:ext cx="166688" cy="187325"/>
            </a:xfrm>
            <a:custGeom>
              <a:avLst/>
              <a:gdLst>
                <a:gd name="T0" fmla="*/ 105 w 105"/>
                <a:gd name="T1" fmla="*/ 0 h 118"/>
                <a:gd name="T2" fmla="*/ 105 w 105"/>
                <a:gd name="T3" fmla="*/ 0 h 118"/>
                <a:gd name="T4" fmla="*/ 98 w 105"/>
                <a:gd name="T5" fmla="*/ 22 h 118"/>
                <a:gd name="T6" fmla="*/ 97 w 105"/>
                <a:gd name="T7" fmla="*/ 22 h 118"/>
                <a:gd name="T8" fmla="*/ 97 w 105"/>
                <a:gd name="T9" fmla="*/ 22 h 118"/>
                <a:gd name="T10" fmla="*/ 95 w 105"/>
                <a:gd name="T11" fmla="*/ 16 h 118"/>
                <a:gd name="T12" fmla="*/ 92 w 105"/>
                <a:gd name="T13" fmla="*/ 13 h 118"/>
                <a:gd name="T14" fmla="*/ 88 w 105"/>
                <a:gd name="T15" fmla="*/ 10 h 118"/>
                <a:gd name="T16" fmla="*/ 84 w 105"/>
                <a:gd name="T17" fmla="*/ 9 h 118"/>
                <a:gd name="T18" fmla="*/ 76 w 105"/>
                <a:gd name="T19" fmla="*/ 8 h 118"/>
                <a:gd name="T20" fmla="*/ 69 w 105"/>
                <a:gd name="T21" fmla="*/ 8 h 118"/>
                <a:gd name="T22" fmla="*/ 68 w 105"/>
                <a:gd name="T23" fmla="*/ 8 h 118"/>
                <a:gd name="T24" fmla="*/ 68 w 105"/>
                <a:gd name="T25" fmla="*/ 8 h 118"/>
                <a:gd name="T26" fmla="*/ 64 w 105"/>
                <a:gd name="T27" fmla="*/ 9 h 118"/>
                <a:gd name="T28" fmla="*/ 61 w 105"/>
                <a:gd name="T29" fmla="*/ 10 h 118"/>
                <a:gd name="T30" fmla="*/ 59 w 105"/>
                <a:gd name="T31" fmla="*/ 12 h 118"/>
                <a:gd name="T32" fmla="*/ 58 w 105"/>
                <a:gd name="T33" fmla="*/ 16 h 118"/>
                <a:gd name="T34" fmla="*/ 48 w 105"/>
                <a:gd name="T35" fmla="*/ 55 h 118"/>
                <a:gd name="T36" fmla="*/ 51 w 105"/>
                <a:gd name="T37" fmla="*/ 55 h 118"/>
                <a:gd name="T38" fmla="*/ 51 w 105"/>
                <a:gd name="T39" fmla="*/ 55 h 118"/>
                <a:gd name="T40" fmla="*/ 62 w 105"/>
                <a:gd name="T41" fmla="*/ 55 h 118"/>
                <a:gd name="T42" fmla="*/ 71 w 105"/>
                <a:gd name="T43" fmla="*/ 55 h 118"/>
                <a:gd name="T44" fmla="*/ 78 w 105"/>
                <a:gd name="T45" fmla="*/ 53 h 118"/>
                <a:gd name="T46" fmla="*/ 81 w 105"/>
                <a:gd name="T47" fmla="*/ 52 h 118"/>
                <a:gd name="T48" fmla="*/ 83 w 105"/>
                <a:gd name="T49" fmla="*/ 50 h 118"/>
                <a:gd name="T50" fmla="*/ 84 w 105"/>
                <a:gd name="T51" fmla="*/ 50 h 118"/>
                <a:gd name="T52" fmla="*/ 78 w 105"/>
                <a:gd name="T53" fmla="*/ 71 h 118"/>
                <a:gd name="T54" fmla="*/ 77 w 105"/>
                <a:gd name="T55" fmla="*/ 71 h 118"/>
                <a:gd name="T56" fmla="*/ 77 w 105"/>
                <a:gd name="T57" fmla="*/ 71 h 118"/>
                <a:gd name="T58" fmla="*/ 75 w 105"/>
                <a:gd name="T59" fmla="*/ 68 h 118"/>
                <a:gd name="T60" fmla="*/ 73 w 105"/>
                <a:gd name="T61" fmla="*/ 66 h 118"/>
                <a:gd name="T62" fmla="*/ 70 w 105"/>
                <a:gd name="T63" fmla="*/ 65 h 118"/>
                <a:gd name="T64" fmla="*/ 67 w 105"/>
                <a:gd name="T65" fmla="*/ 64 h 118"/>
                <a:gd name="T66" fmla="*/ 58 w 105"/>
                <a:gd name="T67" fmla="*/ 63 h 118"/>
                <a:gd name="T68" fmla="*/ 48 w 105"/>
                <a:gd name="T69" fmla="*/ 63 h 118"/>
                <a:gd name="T70" fmla="*/ 45 w 105"/>
                <a:gd name="T71" fmla="*/ 63 h 118"/>
                <a:gd name="T72" fmla="*/ 36 w 105"/>
                <a:gd name="T73" fmla="*/ 95 h 118"/>
                <a:gd name="T74" fmla="*/ 36 w 105"/>
                <a:gd name="T75" fmla="*/ 95 h 118"/>
                <a:gd name="T76" fmla="*/ 34 w 105"/>
                <a:gd name="T77" fmla="*/ 103 h 118"/>
                <a:gd name="T78" fmla="*/ 32 w 105"/>
                <a:gd name="T79" fmla="*/ 109 h 118"/>
                <a:gd name="T80" fmla="*/ 33 w 105"/>
                <a:gd name="T81" fmla="*/ 114 h 118"/>
                <a:gd name="T82" fmla="*/ 34 w 105"/>
                <a:gd name="T83" fmla="*/ 117 h 118"/>
                <a:gd name="T84" fmla="*/ 34 w 105"/>
                <a:gd name="T85" fmla="*/ 118 h 118"/>
                <a:gd name="T86" fmla="*/ 0 w 105"/>
                <a:gd name="T87" fmla="*/ 118 h 118"/>
                <a:gd name="T88" fmla="*/ 0 w 105"/>
                <a:gd name="T89" fmla="*/ 117 h 118"/>
                <a:gd name="T90" fmla="*/ 0 w 105"/>
                <a:gd name="T91" fmla="*/ 117 h 118"/>
                <a:gd name="T92" fmla="*/ 3 w 105"/>
                <a:gd name="T93" fmla="*/ 114 h 118"/>
                <a:gd name="T94" fmla="*/ 6 w 105"/>
                <a:gd name="T95" fmla="*/ 110 h 118"/>
                <a:gd name="T96" fmla="*/ 8 w 105"/>
                <a:gd name="T97" fmla="*/ 104 h 118"/>
                <a:gd name="T98" fmla="*/ 11 w 105"/>
                <a:gd name="T99" fmla="*/ 96 h 118"/>
                <a:gd name="T100" fmla="*/ 32 w 105"/>
                <a:gd name="T101" fmla="*/ 24 h 118"/>
                <a:gd name="T102" fmla="*/ 32 w 105"/>
                <a:gd name="T103" fmla="*/ 24 h 118"/>
                <a:gd name="T104" fmla="*/ 34 w 105"/>
                <a:gd name="T105" fmla="*/ 15 h 118"/>
                <a:gd name="T106" fmla="*/ 35 w 105"/>
                <a:gd name="T107" fmla="*/ 9 h 118"/>
                <a:gd name="T108" fmla="*/ 35 w 105"/>
                <a:gd name="T109" fmla="*/ 5 h 118"/>
                <a:gd name="T110" fmla="*/ 33 w 105"/>
                <a:gd name="T111" fmla="*/ 1 h 118"/>
                <a:gd name="T112" fmla="*/ 33 w 105"/>
                <a:gd name="T113" fmla="*/ 0 h 118"/>
                <a:gd name="T114" fmla="*/ 105 w 105"/>
                <a:gd name="T115" fmla="*/ 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5" h="118">
                  <a:moveTo>
                    <a:pt x="105" y="0"/>
                  </a:moveTo>
                  <a:lnTo>
                    <a:pt x="105" y="0"/>
                  </a:lnTo>
                  <a:lnTo>
                    <a:pt x="98" y="22"/>
                  </a:lnTo>
                  <a:lnTo>
                    <a:pt x="97" y="22"/>
                  </a:lnTo>
                  <a:lnTo>
                    <a:pt x="97" y="22"/>
                  </a:lnTo>
                  <a:lnTo>
                    <a:pt x="95" y="16"/>
                  </a:lnTo>
                  <a:lnTo>
                    <a:pt x="92" y="13"/>
                  </a:lnTo>
                  <a:lnTo>
                    <a:pt x="88" y="10"/>
                  </a:lnTo>
                  <a:lnTo>
                    <a:pt x="84" y="9"/>
                  </a:lnTo>
                  <a:lnTo>
                    <a:pt x="76" y="8"/>
                  </a:lnTo>
                  <a:lnTo>
                    <a:pt x="69" y="8"/>
                  </a:lnTo>
                  <a:lnTo>
                    <a:pt x="68" y="8"/>
                  </a:lnTo>
                  <a:lnTo>
                    <a:pt x="68" y="8"/>
                  </a:lnTo>
                  <a:lnTo>
                    <a:pt x="64" y="9"/>
                  </a:lnTo>
                  <a:lnTo>
                    <a:pt x="61" y="10"/>
                  </a:lnTo>
                  <a:lnTo>
                    <a:pt x="59" y="12"/>
                  </a:lnTo>
                  <a:lnTo>
                    <a:pt x="58" y="16"/>
                  </a:lnTo>
                  <a:lnTo>
                    <a:pt x="48" y="55"/>
                  </a:lnTo>
                  <a:lnTo>
                    <a:pt x="51" y="55"/>
                  </a:lnTo>
                  <a:lnTo>
                    <a:pt x="51" y="55"/>
                  </a:lnTo>
                  <a:lnTo>
                    <a:pt x="62" y="55"/>
                  </a:lnTo>
                  <a:lnTo>
                    <a:pt x="71" y="55"/>
                  </a:lnTo>
                  <a:lnTo>
                    <a:pt x="78" y="53"/>
                  </a:lnTo>
                  <a:lnTo>
                    <a:pt x="81" y="52"/>
                  </a:lnTo>
                  <a:lnTo>
                    <a:pt x="83" y="50"/>
                  </a:lnTo>
                  <a:lnTo>
                    <a:pt x="84" y="50"/>
                  </a:lnTo>
                  <a:lnTo>
                    <a:pt x="78" y="71"/>
                  </a:lnTo>
                  <a:lnTo>
                    <a:pt x="77" y="71"/>
                  </a:lnTo>
                  <a:lnTo>
                    <a:pt x="77" y="71"/>
                  </a:lnTo>
                  <a:lnTo>
                    <a:pt x="75" y="68"/>
                  </a:lnTo>
                  <a:lnTo>
                    <a:pt x="73" y="66"/>
                  </a:lnTo>
                  <a:lnTo>
                    <a:pt x="70" y="65"/>
                  </a:lnTo>
                  <a:lnTo>
                    <a:pt x="67" y="64"/>
                  </a:lnTo>
                  <a:lnTo>
                    <a:pt x="58" y="63"/>
                  </a:lnTo>
                  <a:lnTo>
                    <a:pt x="48" y="63"/>
                  </a:lnTo>
                  <a:lnTo>
                    <a:pt x="45" y="63"/>
                  </a:lnTo>
                  <a:lnTo>
                    <a:pt x="36" y="95"/>
                  </a:lnTo>
                  <a:lnTo>
                    <a:pt x="36" y="95"/>
                  </a:lnTo>
                  <a:lnTo>
                    <a:pt x="34" y="103"/>
                  </a:lnTo>
                  <a:lnTo>
                    <a:pt x="32" y="109"/>
                  </a:lnTo>
                  <a:lnTo>
                    <a:pt x="33" y="114"/>
                  </a:lnTo>
                  <a:lnTo>
                    <a:pt x="34" y="117"/>
                  </a:lnTo>
                  <a:lnTo>
                    <a:pt x="34" y="118"/>
                  </a:lnTo>
                  <a:lnTo>
                    <a:pt x="0" y="118"/>
                  </a:lnTo>
                  <a:lnTo>
                    <a:pt x="0" y="117"/>
                  </a:lnTo>
                  <a:lnTo>
                    <a:pt x="0" y="117"/>
                  </a:lnTo>
                  <a:lnTo>
                    <a:pt x="3" y="114"/>
                  </a:lnTo>
                  <a:lnTo>
                    <a:pt x="6" y="110"/>
                  </a:lnTo>
                  <a:lnTo>
                    <a:pt x="8" y="104"/>
                  </a:lnTo>
                  <a:lnTo>
                    <a:pt x="11" y="96"/>
                  </a:lnTo>
                  <a:lnTo>
                    <a:pt x="32" y="24"/>
                  </a:lnTo>
                  <a:lnTo>
                    <a:pt x="32" y="24"/>
                  </a:lnTo>
                  <a:lnTo>
                    <a:pt x="34" y="15"/>
                  </a:lnTo>
                  <a:lnTo>
                    <a:pt x="35" y="9"/>
                  </a:lnTo>
                  <a:lnTo>
                    <a:pt x="35" y="5"/>
                  </a:lnTo>
                  <a:lnTo>
                    <a:pt x="33" y="1"/>
                  </a:lnTo>
                  <a:lnTo>
                    <a:pt x="33" y="0"/>
                  </a:lnTo>
                  <a:lnTo>
                    <a:pt x="10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2" name="Freeform 30"/>
            <p:cNvSpPr>
              <a:spLocks/>
            </p:cNvSpPr>
            <p:nvPr userDrawn="1"/>
          </p:nvSpPr>
          <p:spPr bwMode="auto">
            <a:xfrm>
              <a:off x="1925638" y="1789113"/>
              <a:ext cx="150813" cy="187325"/>
            </a:xfrm>
            <a:custGeom>
              <a:avLst/>
              <a:gdLst>
                <a:gd name="T0" fmla="*/ 95 w 95"/>
                <a:gd name="T1" fmla="*/ 0 h 118"/>
                <a:gd name="T2" fmla="*/ 95 w 95"/>
                <a:gd name="T3" fmla="*/ 0 h 118"/>
                <a:gd name="T4" fmla="*/ 89 w 95"/>
                <a:gd name="T5" fmla="*/ 22 h 118"/>
                <a:gd name="T6" fmla="*/ 87 w 95"/>
                <a:gd name="T7" fmla="*/ 22 h 118"/>
                <a:gd name="T8" fmla="*/ 87 w 95"/>
                <a:gd name="T9" fmla="*/ 22 h 118"/>
                <a:gd name="T10" fmla="*/ 85 w 95"/>
                <a:gd name="T11" fmla="*/ 16 h 118"/>
                <a:gd name="T12" fmla="*/ 82 w 95"/>
                <a:gd name="T13" fmla="*/ 13 h 118"/>
                <a:gd name="T14" fmla="*/ 78 w 95"/>
                <a:gd name="T15" fmla="*/ 11 h 118"/>
                <a:gd name="T16" fmla="*/ 75 w 95"/>
                <a:gd name="T17" fmla="*/ 9 h 118"/>
                <a:gd name="T18" fmla="*/ 67 w 95"/>
                <a:gd name="T19" fmla="*/ 8 h 118"/>
                <a:gd name="T20" fmla="*/ 61 w 95"/>
                <a:gd name="T21" fmla="*/ 8 h 118"/>
                <a:gd name="T22" fmla="*/ 60 w 95"/>
                <a:gd name="T23" fmla="*/ 8 h 118"/>
                <a:gd name="T24" fmla="*/ 35 w 95"/>
                <a:gd name="T25" fmla="*/ 95 h 118"/>
                <a:gd name="T26" fmla="*/ 35 w 95"/>
                <a:gd name="T27" fmla="*/ 95 h 118"/>
                <a:gd name="T28" fmla="*/ 32 w 95"/>
                <a:gd name="T29" fmla="*/ 110 h 118"/>
                <a:gd name="T30" fmla="*/ 32 w 95"/>
                <a:gd name="T31" fmla="*/ 114 h 118"/>
                <a:gd name="T32" fmla="*/ 34 w 95"/>
                <a:gd name="T33" fmla="*/ 117 h 118"/>
                <a:gd name="T34" fmla="*/ 34 w 95"/>
                <a:gd name="T35" fmla="*/ 118 h 118"/>
                <a:gd name="T36" fmla="*/ 0 w 95"/>
                <a:gd name="T37" fmla="*/ 118 h 118"/>
                <a:gd name="T38" fmla="*/ 0 w 95"/>
                <a:gd name="T39" fmla="*/ 117 h 118"/>
                <a:gd name="T40" fmla="*/ 0 w 95"/>
                <a:gd name="T41" fmla="*/ 117 h 118"/>
                <a:gd name="T42" fmla="*/ 4 w 95"/>
                <a:gd name="T43" fmla="*/ 114 h 118"/>
                <a:gd name="T44" fmla="*/ 6 w 95"/>
                <a:gd name="T45" fmla="*/ 110 h 118"/>
                <a:gd name="T46" fmla="*/ 8 w 95"/>
                <a:gd name="T47" fmla="*/ 104 h 118"/>
                <a:gd name="T48" fmla="*/ 11 w 95"/>
                <a:gd name="T49" fmla="*/ 95 h 118"/>
                <a:gd name="T50" fmla="*/ 36 w 95"/>
                <a:gd name="T51" fmla="*/ 8 h 118"/>
                <a:gd name="T52" fmla="*/ 33 w 95"/>
                <a:gd name="T53" fmla="*/ 8 h 118"/>
                <a:gd name="T54" fmla="*/ 33 w 95"/>
                <a:gd name="T55" fmla="*/ 8 h 118"/>
                <a:gd name="T56" fmla="*/ 26 w 95"/>
                <a:gd name="T57" fmla="*/ 8 h 118"/>
                <a:gd name="T58" fmla="*/ 19 w 95"/>
                <a:gd name="T59" fmla="*/ 9 h 118"/>
                <a:gd name="T60" fmla="*/ 15 w 95"/>
                <a:gd name="T61" fmla="*/ 11 h 118"/>
                <a:gd name="T62" fmla="*/ 11 w 95"/>
                <a:gd name="T63" fmla="*/ 13 h 118"/>
                <a:gd name="T64" fmla="*/ 7 w 95"/>
                <a:gd name="T65" fmla="*/ 16 h 118"/>
                <a:gd name="T66" fmla="*/ 3 w 95"/>
                <a:gd name="T67" fmla="*/ 22 h 118"/>
                <a:gd name="T68" fmla="*/ 1 w 95"/>
                <a:gd name="T69" fmla="*/ 22 h 118"/>
                <a:gd name="T70" fmla="*/ 1 w 95"/>
                <a:gd name="T71" fmla="*/ 22 h 118"/>
                <a:gd name="T72" fmla="*/ 8 w 95"/>
                <a:gd name="T73" fmla="*/ 0 h 118"/>
                <a:gd name="T74" fmla="*/ 95 w 95"/>
                <a:gd name="T75" fmla="*/ 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5" h="118">
                  <a:moveTo>
                    <a:pt x="95" y="0"/>
                  </a:moveTo>
                  <a:lnTo>
                    <a:pt x="95" y="0"/>
                  </a:lnTo>
                  <a:lnTo>
                    <a:pt x="89" y="22"/>
                  </a:lnTo>
                  <a:lnTo>
                    <a:pt x="87" y="22"/>
                  </a:lnTo>
                  <a:lnTo>
                    <a:pt x="87" y="22"/>
                  </a:lnTo>
                  <a:lnTo>
                    <a:pt x="85" y="16"/>
                  </a:lnTo>
                  <a:lnTo>
                    <a:pt x="82" y="13"/>
                  </a:lnTo>
                  <a:lnTo>
                    <a:pt x="78" y="11"/>
                  </a:lnTo>
                  <a:lnTo>
                    <a:pt x="75" y="9"/>
                  </a:lnTo>
                  <a:lnTo>
                    <a:pt x="67" y="8"/>
                  </a:lnTo>
                  <a:lnTo>
                    <a:pt x="61" y="8"/>
                  </a:lnTo>
                  <a:lnTo>
                    <a:pt x="60" y="8"/>
                  </a:lnTo>
                  <a:lnTo>
                    <a:pt x="35" y="95"/>
                  </a:lnTo>
                  <a:lnTo>
                    <a:pt x="35" y="95"/>
                  </a:lnTo>
                  <a:lnTo>
                    <a:pt x="32" y="110"/>
                  </a:lnTo>
                  <a:lnTo>
                    <a:pt x="32" y="114"/>
                  </a:lnTo>
                  <a:lnTo>
                    <a:pt x="34" y="117"/>
                  </a:lnTo>
                  <a:lnTo>
                    <a:pt x="34" y="118"/>
                  </a:lnTo>
                  <a:lnTo>
                    <a:pt x="0" y="118"/>
                  </a:lnTo>
                  <a:lnTo>
                    <a:pt x="0" y="117"/>
                  </a:lnTo>
                  <a:lnTo>
                    <a:pt x="0" y="117"/>
                  </a:lnTo>
                  <a:lnTo>
                    <a:pt x="4" y="114"/>
                  </a:lnTo>
                  <a:lnTo>
                    <a:pt x="6" y="110"/>
                  </a:lnTo>
                  <a:lnTo>
                    <a:pt x="8" y="104"/>
                  </a:lnTo>
                  <a:lnTo>
                    <a:pt x="11" y="95"/>
                  </a:lnTo>
                  <a:lnTo>
                    <a:pt x="36" y="8"/>
                  </a:lnTo>
                  <a:lnTo>
                    <a:pt x="33" y="8"/>
                  </a:lnTo>
                  <a:lnTo>
                    <a:pt x="33" y="8"/>
                  </a:lnTo>
                  <a:lnTo>
                    <a:pt x="26" y="8"/>
                  </a:lnTo>
                  <a:lnTo>
                    <a:pt x="19" y="9"/>
                  </a:lnTo>
                  <a:lnTo>
                    <a:pt x="15" y="11"/>
                  </a:lnTo>
                  <a:lnTo>
                    <a:pt x="11" y="13"/>
                  </a:lnTo>
                  <a:lnTo>
                    <a:pt x="7" y="16"/>
                  </a:lnTo>
                  <a:lnTo>
                    <a:pt x="3" y="22"/>
                  </a:lnTo>
                  <a:lnTo>
                    <a:pt x="1" y="22"/>
                  </a:lnTo>
                  <a:lnTo>
                    <a:pt x="1" y="22"/>
                  </a:lnTo>
                  <a:lnTo>
                    <a:pt x="8" y="0"/>
                  </a:lnTo>
                  <a:lnTo>
                    <a:pt x="9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3" name="Freeform 31"/>
            <p:cNvSpPr>
              <a:spLocks/>
            </p:cNvSpPr>
            <p:nvPr userDrawn="1"/>
          </p:nvSpPr>
          <p:spPr bwMode="auto">
            <a:xfrm>
              <a:off x="1447801" y="1789113"/>
              <a:ext cx="238125" cy="187325"/>
            </a:xfrm>
            <a:custGeom>
              <a:avLst/>
              <a:gdLst>
                <a:gd name="T0" fmla="*/ 150 w 150"/>
                <a:gd name="T1" fmla="*/ 1 h 118"/>
                <a:gd name="T2" fmla="*/ 150 w 150"/>
                <a:gd name="T3" fmla="*/ 1 h 118"/>
                <a:gd name="T4" fmla="*/ 147 w 150"/>
                <a:gd name="T5" fmla="*/ 5 h 118"/>
                <a:gd name="T6" fmla="*/ 144 w 150"/>
                <a:gd name="T7" fmla="*/ 9 h 118"/>
                <a:gd name="T8" fmla="*/ 136 w 150"/>
                <a:gd name="T9" fmla="*/ 23 h 118"/>
                <a:gd name="T10" fmla="*/ 136 w 150"/>
                <a:gd name="T11" fmla="*/ 23 h 118"/>
                <a:gd name="T12" fmla="*/ 108 w 150"/>
                <a:gd name="T13" fmla="*/ 76 h 118"/>
                <a:gd name="T14" fmla="*/ 87 w 150"/>
                <a:gd name="T15" fmla="*/ 118 h 118"/>
                <a:gd name="T16" fmla="*/ 74 w 150"/>
                <a:gd name="T17" fmla="*/ 118 h 118"/>
                <a:gd name="T18" fmla="*/ 67 w 150"/>
                <a:gd name="T19" fmla="*/ 44 h 118"/>
                <a:gd name="T20" fmla="*/ 66 w 150"/>
                <a:gd name="T21" fmla="*/ 44 h 118"/>
                <a:gd name="T22" fmla="*/ 26 w 150"/>
                <a:gd name="T23" fmla="*/ 118 h 118"/>
                <a:gd name="T24" fmla="*/ 15 w 150"/>
                <a:gd name="T25" fmla="*/ 118 h 118"/>
                <a:gd name="T26" fmla="*/ 5 w 150"/>
                <a:gd name="T27" fmla="*/ 24 h 118"/>
                <a:gd name="T28" fmla="*/ 5 w 150"/>
                <a:gd name="T29" fmla="*/ 24 h 118"/>
                <a:gd name="T30" fmla="*/ 4 w 150"/>
                <a:gd name="T31" fmla="*/ 9 h 118"/>
                <a:gd name="T32" fmla="*/ 2 w 150"/>
                <a:gd name="T33" fmla="*/ 5 h 118"/>
                <a:gd name="T34" fmla="*/ 0 w 150"/>
                <a:gd name="T35" fmla="*/ 1 h 118"/>
                <a:gd name="T36" fmla="*/ 0 w 150"/>
                <a:gd name="T37" fmla="*/ 0 h 118"/>
                <a:gd name="T38" fmla="*/ 33 w 150"/>
                <a:gd name="T39" fmla="*/ 0 h 118"/>
                <a:gd name="T40" fmla="*/ 33 w 150"/>
                <a:gd name="T41" fmla="*/ 1 h 118"/>
                <a:gd name="T42" fmla="*/ 33 w 150"/>
                <a:gd name="T43" fmla="*/ 1 h 118"/>
                <a:gd name="T44" fmla="*/ 31 w 150"/>
                <a:gd name="T45" fmla="*/ 5 h 118"/>
                <a:gd name="T46" fmla="*/ 29 w 150"/>
                <a:gd name="T47" fmla="*/ 9 h 118"/>
                <a:gd name="T48" fmla="*/ 29 w 150"/>
                <a:gd name="T49" fmla="*/ 14 h 118"/>
                <a:gd name="T50" fmla="*/ 29 w 150"/>
                <a:gd name="T51" fmla="*/ 23 h 118"/>
                <a:gd name="T52" fmla="*/ 35 w 150"/>
                <a:gd name="T53" fmla="*/ 79 h 118"/>
                <a:gd name="T54" fmla="*/ 35 w 150"/>
                <a:gd name="T55" fmla="*/ 79 h 118"/>
                <a:gd name="T56" fmla="*/ 77 w 150"/>
                <a:gd name="T57" fmla="*/ 1 h 118"/>
                <a:gd name="T58" fmla="*/ 86 w 150"/>
                <a:gd name="T59" fmla="*/ 1 h 118"/>
                <a:gd name="T60" fmla="*/ 93 w 150"/>
                <a:gd name="T61" fmla="*/ 79 h 118"/>
                <a:gd name="T62" fmla="*/ 94 w 150"/>
                <a:gd name="T63" fmla="*/ 79 h 118"/>
                <a:gd name="T64" fmla="*/ 94 w 150"/>
                <a:gd name="T65" fmla="*/ 79 h 118"/>
                <a:gd name="T66" fmla="*/ 124 w 150"/>
                <a:gd name="T67" fmla="*/ 21 h 118"/>
                <a:gd name="T68" fmla="*/ 124 w 150"/>
                <a:gd name="T69" fmla="*/ 21 h 118"/>
                <a:gd name="T70" fmla="*/ 128 w 150"/>
                <a:gd name="T71" fmla="*/ 12 h 118"/>
                <a:gd name="T72" fmla="*/ 129 w 150"/>
                <a:gd name="T73" fmla="*/ 6 h 118"/>
                <a:gd name="T74" fmla="*/ 129 w 150"/>
                <a:gd name="T75" fmla="*/ 3 h 118"/>
                <a:gd name="T76" fmla="*/ 128 w 150"/>
                <a:gd name="T77" fmla="*/ 1 h 118"/>
                <a:gd name="T78" fmla="*/ 128 w 150"/>
                <a:gd name="T79" fmla="*/ 0 h 118"/>
                <a:gd name="T80" fmla="*/ 150 w 150"/>
                <a:gd name="T81" fmla="*/ 0 h 118"/>
                <a:gd name="T82" fmla="*/ 150 w 150"/>
                <a:gd name="T83" fmla="*/ 1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0" h="118">
                  <a:moveTo>
                    <a:pt x="150" y="1"/>
                  </a:moveTo>
                  <a:lnTo>
                    <a:pt x="150" y="1"/>
                  </a:lnTo>
                  <a:lnTo>
                    <a:pt x="147" y="5"/>
                  </a:lnTo>
                  <a:lnTo>
                    <a:pt x="144" y="9"/>
                  </a:lnTo>
                  <a:lnTo>
                    <a:pt x="136" y="23"/>
                  </a:lnTo>
                  <a:lnTo>
                    <a:pt x="136" y="23"/>
                  </a:lnTo>
                  <a:lnTo>
                    <a:pt x="108" y="76"/>
                  </a:lnTo>
                  <a:lnTo>
                    <a:pt x="87" y="118"/>
                  </a:lnTo>
                  <a:lnTo>
                    <a:pt x="74" y="118"/>
                  </a:lnTo>
                  <a:lnTo>
                    <a:pt x="67" y="44"/>
                  </a:lnTo>
                  <a:lnTo>
                    <a:pt x="66" y="44"/>
                  </a:lnTo>
                  <a:lnTo>
                    <a:pt x="26" y="118"/>
                  </a:lnTo>
                  <a:lnTo>
                    <a:pt x="15" y="118"/>
                  </a:lnTo>
                  <a:lnTo>
                    <a:pt x="5" y="24"/>
                  </a:lnTo>
                  <a:lnTo>
                    <a:pt x="5" y="24"/>
                  </a:lnTo>
                  <a:lnTo>
                    <a:pt x="4" y="9"/>
                  </a:lnTo>
                  <a:lnTo>
                    <a:pt x="2" y="5"/>
                  </a:lnTo>
                  <a:lnTo>
                    <a:pt x="0" y="1"/>
                  </a:lnTo>
                  <a:lnTo>
                    <a:pt x="0" y="0"/>
                  </a:lnTo>
                  <a:lnTo>
                    <a:pt x="33" y="0"/>
                  </a:lnTo>
                  <a:lnTo>
                    <a:pt x="33" y="1"/>
                  </a:lnTo>
                  <a:lnTo>
                    <a:pt x="33" y="1"/>
                  </a:lnTo>
                  <a:lnTo>
                    <a:pt x="31" y="5"/>
                  </a:lnTo>
                  <a:lnTo>
                    <a:pt x="29" y="9"/>
                  </a:lnTo>
                  <a:lnTo>
                    <a:pt x="29" y="14"/>
                  </a:lnTo>
                  <a:lnTo>
                    <a:pt x="29" y="23"/>
                  </a:lnTo>
                  <a:lnTo>
                    <a:pt x="35" y="79"/>
                  </a:lnTo>
                  <a:lnTo>
                    <a:pt x="35" y="79"/>
                  </a:lnTo>
                  <a:lnTo>
                    <a:pt x="77" y="1"/>
                  </a:lnTo>
                  <a:lnTo>
                    <a:pt x="86" y="1"/>
                  </a:lnTo>
                  <a:lnTo>
                    <a:pt x="93" y="79"/>
                  </a:lnTo>
                  <a:lnTo>
                    <a:pt x="94" y="79"/>
                  </a:lnTo>
                  <a:lnTo>
                    <a:pt x="94" y="79"/>
                  </a:lnTo>
                  <a:lnTo>
                    <a:pt x="124" y="21"/>
                  </a:lnTo>
                  <a:lnTo>
                    <a:pt x="124" y="21"/>
                  </a:lnTo>
                  <a:lnTo>
                    <a:pt x="128" y="12"/>
                  </a:lnTo>
                  <a:lnTo>
                    <a:pt x="129" y="6"/>
                  </a:lnTo>
                  <a:lnTo>
                    <a:pt x="129" y="3"/>
                  </a:lnTo>
                  <a:lnTo>
                    <a:pt x="128" y="1"/>
                  </a:lnTo>
                  <a:lnTo>
                    <a:pt x="128" y="0"/>
                  </a:lnTo>
                  <a:lnTo>
                    <a:pt x="150" y="0"/>
                  </a:lnTo>
                  <a:lnTo>
                    <a:pt x="15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Tree>
    <p:extLst>
      <p:ext uri="{BB962C8B-B14F-4D97-AF65-F5344CB8AC3E}">
        <p14:creationId xmlns:p14="http://schemas.microsoft.com/office/powerpoint/2010/main" val="1149251121"/>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Agenda slide">
    <p:spTree>
      <p:nvGrpSpPr>
        <p:cNvPr id="1" name=""/>
        <p:cNvGrpSpPr/>
        <p:nvPr/>
      </p:nvGrpSpPr>
      <p:grpSpPr>
        <a:xfrm>
          <a:off x="0" y="0"/>
          <a:ext cx="0" cy="0"/>
          <a:chOff x="0" y="0"/>
          <a:chExt cx="0" cy="0"/>
        </a:xfrm>
      </p:grpSpPr>
      <p:sp>
        <p:nvSpPr>
          <p:cNvPr id="14" name="Slide Number Placeholder 4"/>
          <p:cNvSpPr>
            <a:spLocks noGrp="1"/>
          </p:cNvSpPr>
          <p:nvPr>
            <p:ph type="sldNum" sz="quarter" idx="11"/>
          </p:nvPr>
        </p:nvSpPr>
        <p:spPr>
          <a:xfrm>
            <a:off x="9823251" y="5592196"/>
            <a:ext cx="762000" cy="228600"/>
          </a:xfrm>
        </p:spPr>
        <p:txBody>
          <a:bodyPr/>
          <a:lstStyle>
            <a:lvl1pPr algn="r">
              <a:defRPr/>
            </a:lvl1pPr>
          </a:lstStyle>
          <a:p>
            <a:fld id="{F17889F7-7963-4A16-ADF8-FEE4D97DC541}" type="slidenum">
              <a:rPr lang="en-GB" smtClean="0"/>
              <a:pPr/>
              <a:t>‹#›</a:t>
            </a:fld>
            <a:endParaRPr lang="en-GB"/>
          </a:p>
        </p:txBody>
      </p:sp>
      <p:sp>
        <p:nvSpPr>
          <p:cNvPr id="3" name="Text Placeholder 2"/>
          <p:cNvSpPr>
            <a:spLocks noGrp="1"/>
          </p:cNvSpPr>
          <p:nvPr>
            <p:ph type="body" sz="quarter" idx="13" hasCustomPrompt="1"/>
          </p:nvPr>
        </p:nvSpPr>
        <p:spPr>
          <a:xfrm>
            <a:off x="287338" y="301625"/>
            <a:ext cx="8066087" cy="4681538"/>
          </a:xfrm>
        </p:spPr>
        <p:txBody>
          <a:bodyPr/>
          <a:lstStyle>
            <a:lvl1pPr marL="342900" indent="-342900">
              <a:buFont typeface="Arial" panose="020B0604020202020204" pitchFamily="34" charset="0"/>
              <a:buChar char="−"/>
              <a:defRPr sz="2000"/>
            </a:lvl1pPr>
            <a:lvl2pPr>
              <a:defRPr sz="1600" baseline="0"/>
            </a:lvl2pPr>
            <a:lvl3pPr marL="528607" indent="0">
              <a:buFont typeface="Arial" panose="020B0604020202020204" pitchFamily="34" charset="0"/>
              <a:buNone/>
              <a:defRPr sz="1600" baseline="0"/>
            </a:lvl3pPr>
            <a:lvl4pPr>
              <a:defRPr sz="1600"/>
            </a:lvl4pPr>
            <a:lvl5pPr>
              <a:defRPr sz="1400"/>
            </a:lvl5pPr>
          </a:lstStyle>
          <a:p>
            <a:r>
              <a:rPr lang="en-US" dirty="0"/>
              <a:t>This slide can help you create an at a glance slide that can be a summary of your complete presentation. It is equivalent to the table of contents. Make sure you stay clear and short and use from 2 to 7 points.</a:t>
            </a:r>
          </a:p>
          <a:p>
            <a:pPr lvl="1"/>
            <a:r>
              <a:rPr lang="en-US" dirty="0"/>
              <a:t>Point second level</a:t>
            </a:r>
          </a:p>
          <a:p>
            <a:pPr lvl="2"/>
            <a:r>
              <a:rPr lang="en-US" dirty="0"/>
              <a:t>Point third level</a:t>
            </a:r>
          </a:p>
          <a:p>
            <a:pPr lvl="3"/>
            <a:r>
              <a:rPr lang="en-US" dirty="0"/>
              <a:t>Point fourth level</a:t>
            </a:r>
          </a:p>
          <a:p>
            <a:pPr lvl="4"/>
            <a:r>
              <a:rPr lang="en-US" dirty="0"/>
              <a:t>Point fifth level</a:t>
            </a:r>
            <a:endParaRPr lang="en-GB" dirty="0"/>
          </a:p>
        </p:txBody>
      </p:sp>
      <p:sp>
        <p:nvSpPr>
          <p:cNvPr id="16" name="Footer Placeholder 3"/>
          <p:cNvSpPr>
            <a:spLocks noGrp="1"/>
          </p:cNvSpPr>
          <p:nvPr>
            <p:ph type="ftr" sz="quarter" idx="10"/>
          </p:nvPr>
        </p:nvSpPr>
        <p:spPr>
          <a:xfrm>
            <a:off x="658292" y="5592196"/>
            <a:ext cx="8918847" cy="228600"/>
          </a:xfrm>
        </p:spPr>
        <p:txBody>
          <a:bodyPr/>
          <a:lstStyle>
            <a:lvl1pPr>
              <a:defRPr>
                <a:solidFill>
                  <a:schemeClr val="tx2"/>
                </a:solidFill>
              </a:defRPr>
            </a:lvl1pPr>
          </a:lstStyle>
          <a:p>
            <a:r>
              <a:rPr lang="en-US"/>
              <a:t>Global webinar for third-party providers</a:t>
            </a:r>
            <a:endParaRPr lang="en-GB" dirty="0"/>
          </a:p>
        </p:txBody>
      </p:sp>
    </p:spTree>
    <p:extLst>
      <p:ext uri="{BB962C8B-B14F-4D97-AF65-F5344CB8AC3E}">
        <p14:creationId xmlns:p14="http://schemas.microsoft.com/office/powerpoint/2010/main" val="4203136419"/>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and insert content zone">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a:xfrm>
            <a:off x="9823251" y="5592196"/>
            <a:ext cx="762000" cy="228600"/>
          </a:xfrm>
        </p:spPr>
        <p:txBody>
          <a:bodyPr/>
          <a:lstStyle>
            <a:lvl1pPr algn="r">
              <a:defRPr/>
            </a:lvl1pPr>
          </a:lstStyle>
          <a:p>
            <a:fld id="{F17889F7-7963-4A16-ADF8-FEE4D97DC541}" type="slidenum">
              <a:rPr lang="en-GB" smtClean="0"/>
              <a:pPr/>
              <a:t>‹#›</a:t>
            </a:fld>
            <a:endParaRPr lang="en-GB"/>
          </a:p>
        </p:txBody>
      </p:sp>
      <p:sp>
        <p:nvSpPr>
          <p:cNvPr id="9" name="Rectangle 34"/>
          <p:cNvSpPr>
            <a:spLocks noGrp="1" noChangeArrowheads="1"/>
          </p:cNvSpPr>
          <p:nvPr>
            <p:ph type="title" hasCustomPrompt="1"/>
          </p:nvPr>
        </p:nvSpPr>
        <p:spPr bwMode="auto">
          <a:xfrm>
            <a:off x="287338" y="301625"/>
            <a:ext cx="8605142" cy="463798"/>
          </a:xfrm>
          <a:prstGeom prst="rect">
            <a:avLst/>
          </a:prstGeom>
          <a:noFill/>
          <a:ln w="9525">
            <a:noFill/>
            <a:miter lim="800000"/>
            <a:headEnd/>
            <a:tailEnd/>
          </a:ln>
          <a:effectLst/>
        </p:spPr>
        <p:txBody>
          <a:bodyPr vert="horz" wrap="square" lIns="107970" tIns="53985" rIns="107970" bIns="53985" numCol="1" anchor="t" anchorCtr="0" compatLnSpc="1">
            <a:prstTxWarp prst="textNoShape">
              <a:avLst/>
            </a:prstTxWarp>
          </a:bodyPr>
          <a:lstStyle>
            <a:lvl1pPr>
              <a:defRPr/>
            </a:lvl1pPr>
          </a:lstStyle>
          <a:p>
            <a:r>
              <a:rPr lang="en-US" kern="0" dirty="0"/>
              <a:t>Your title – keep it short, size can vary between 14pt and 24pt</a:t>
            </a:r>
            <a:endParaRPr lang="en-GB" kern="0" dirty="0"/>
          </a:p>
        </p:txBody>
      </p:sp>
      <p:sp>
        <p:nvSpPr>
          <p:cNvPr id="11" name="Content Placeholder 2"/>
          <p:cNvSpPr>
            <a:spLocks noGrp="1"/>
          </p:cNvSpPr>
          <p:nvPr>
            <p:ph sz="quarter" idx="12" hasCustomPrompt="1"/>
          </p:nvPr>
        </p:nvSpPr>
        <p:spPr>
          <a:xfrm>
            <a:off x="287338" y="1022251"/>
            <a:ext cx="8642350" cy="4175671"/>
          </a:xfrm>
        </p:spPr>
        <p:txBody>
          <a:bodyPr/>
          <a:lstStyle>
            <a:lvl1pPr>
              <a:defRPr b="1"/>
            </a:lvl1pPr>
          </a:lstStyle>
          <a:p>
            <a:r>
              <a:rPr lang="en-US" b="0" dirty="0"/>
              <a:t>SWIFT is a member-owned cooperative through which the financial world conducts its business operations with speed, certainty and confidence. More than 10,800 financial institutions and corporations in over 200 countries trust us every day to exchange millions of </a:t>
            </a:r>
            <a:r>
              <a:rPr lang="en-US" b="0" dirty="0" err="1"/>
              <a:t>standardised</a:t>
            </a:r>
            <a:r>
              <a:rPr lang="en-US" b="0" dirty="0"/>
              <a:t> financial messages.</a:t>
            </a:r>
          </a:p>
        </p:txBody>
      </p:sp>
      <p:sp>
        <p:nvSpPr>
          <p:cNvPr id="7" name="Footer Placeholder 3"/>
          <p:cNvSpPr>
            <a:spLocks noGrp="1"/>
          </p:cNvSpPr>
          <p:nvPr>
            <p:ph type="ftr" sz="quarter" idx="10"/>
          </p:nvPr>
        </p:nvSpPr>
        <p:spPr>
          <a:xfrm>
            <a:off x="658292" y="5592196"/>
            <a:ext cx="8918847" cy="228600"/>
          </a:xfrm>
        </p:spPr>
        <p:txBody>
          <a:bodyPr/>
          <a:lstStyle>
            <a:lvl1pPr>
              <a:defRPr>
                <a:solidFill>
                  <a:schemeClr val="tx2"/>
                </a:solidFill>
              </a:defRPr>
            </a:lvl1pPr>
          </a:lstStyle>
          <a:p>
            <a:r>
              <a:rPr lang="en-US"/>
              <a:t>Global webinar for third-party providers</a:t>
            </a:r>
            <a:endParaRPr lang="en-GB" dirty="0"/>
          </a:p>
        </p:txBody>
      </p:sp>
    </p:spTree>
    <p:extLst>
      <p:ext uri="{BB962C8B-B14F-4D97-AF65-F5344CB8AC3E}">
        <p14:creationId xmlns:p14="http://schemas.microsoft.com/office/powerpoint/2010/main" val="1050599377"/>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a:xfrm>
            <a:off x="9823251" y="5592196"/>
            <a:ext cx="762000" cy="228600"/>
          </a:xfrm>
        </p:spPr>
        <p:txBody>
          <a:bodyPr/>
          <a:lstStyle>
            <a:lvl1pPr algn="r">
              <a:defRPr/>
            </a:lvl1pPr>
          </a:lstStyle>
          <a:p>
            <a:fld id="{F17889F7-7963-4A16-ADF8-FEE4D97DC541}" type="slidenum">
              <a:rPr lang="en-GB" smtClean="0"/>
              <a:pPr/>
              <a:t>‹#›</a:t>
            </a:fld>
            <a:endParaRPr lang="en-GB"/>
          </a:p>
        </p:txBody>
      </p:sp>
      <p:sp>
        <p:nvSpPr>
          <p:cNvPr id="9" name="Rectangle 34"/>
          <p:cNvSpPr>
            <a:spLocks noGrp="1" noChangeArrowheads="1"/>
          </p:cNvSpPr>
          <p:nvPr>
            <p:ph type="title" hasCustomPrompt="1"/>
          </p:nvPr>
        </p:nvSpPr>
        <p:spPr bwMode="auto">
          <a:xfrm>
            <a:off x="287338" y="301625"/>
            <a:ext cx="8605142" cy="463798"/>
          </a:xfrm>
          <a:prstGeom prst="rect">
            <a:avLst/>
          </a:prstGeom>
          <a:noFill/>
          <a:ln w="9525">
            <a:noFill/>
            <a:miter lim="800000"/>
            <a:headEnd/>
            <a:tailEnd/>
          </a:ln>
          <a:effectLst/>
        </p:spPr>
        <p:txBody>
          <a:bodyPr vert="horz" wrap="square" lIns="107970" tIns="53985" rIns="107970" bIns="53985" numCol="1" anchor="t" anchorCtr="0" compatLnSpc="1">
            <a:prstTxWarp prst="textNoShape">
              <a:avLst/>
            </a:prstTxWarp>
          </a:bodyPr>
          <a:lstStyle>
            <a:lvl1pPr>
              <a:defRPr/>
            </a:lvl1pPr>
          </a:lstStyle>
          <a:p>
            <a:r>
              <a:rPr lang="en-US" kern="0" dirty="0"/>
              <a:t>Your title – keep it short, size can vary between 14pt and 24pt</a:t>
            </a:r>
            <a:endParaRPr lang="en-GB" kern="0" dirty="0"/>
          </a:p>
        </p:txBody>
      </p:sp>
      <p:sp>
        <p:nvSpPr>
          <p:cNvPr id="7" name="Footer Placeholder 3"/>
          <p:cNvSpPr>
            <a:spLocks noGrp="1"/>
          </p:cNvSpPr>
          <p:nvPr>
            <p:ph type="ftr" sz="quarter" idx="10"/>
          </p:nvPr>
        </p:nvSpPr>
        <p:spPr>
          <a:xfrm>
            <a:off x="658292" y="5592196"/>
            <a:ext cx="8918847" cy="228600"/>
          </a:xfrm>
        </p:spPr>
        <p:txBody>
          <a:bodyPr/>
          <a:lstStyle>
            <a:lvl1pPr>
              <a:defRPr>
                <a:solidFill>
                  <a:schemeClr val="tx2"/>
                </a:solidFill>
              </a:defRPr>
            </a:lvl1pPr>
          </a:lstStyle>
          <a:p>
            <a:r>
              <a:rPr lang="en-US"/>
              <a:t>Global webinar for third-party providers</a:t>
            </a:r>
            <a:endParaRPr lang="en-GB" dirty="0"/>
          </a:p>
        </p:txBody>
      </p:sp>
    </p:spTree>
    <p:extLst>
      <p:ext uri="{BB962C8B-B14F-4D97-AF65-F5344CB8AC3E}">
        <p14:creationId xmlns:p14="http://schemas.microsoft.com/office/powerpoint/2010/main" val="974043127"/>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lanc slide">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a:xfrm>
            <a:off x="9823251" y="5592196"/>
            <a:ext cx="762000" cy="228600"/>
          </a:xfrm>
        </p:spPr>
        <p:txBody>
          <a:bodyPr/>
          <a:lstStyle>
            <a:lvl1pPr algn="r">
              <a:defRPr/>
            </a:lvl1pPr>
          </a:lstStyle>
          <a:p>
            <a:fld id="{F17889F7-7963-4A16-ADF8-FEE4D97DC541}" type="slidenum">
              <a:rPr lang="en-GB" smtClean="0"/>
              <a:pPr/>
              <a:t>‹#›</a:t>
            </a:fld>
            <a:endParaRPr lang="en-GB"/>
          </a:p>
        </p:txBody>
      </p:sp>
      <p:sp>
        <p:nvSpPr>
          <p:cNvPr id="7" name="Footer Placeholder 3"/>
          <p:cNvSpPr>
            <a:spLocks noGrp="1"/>
          </p:cNvSpPr>
          <p:nvPr>
            <p:ph type="ftr" sz="quarter" idx="10"/>
          </p:nvPr>
        </p:nvSpPr>
        <p:spPr>
          <a:xfrm>
            <a:off x="658292" y="5592196"/>
            <a:ext cx="8918847" cy="228600"/>
          </a:xfrm>
        </p:spPr>
        <p:txBody>
          <a:bodyPr/>
          <a:lstStyle>
            <a:lvl1pPr>
              <a:defRPr>
                <a:solidFill>
                  <a:schemeClr val="tx2"/>
                </a:solidFill>
              </a:defRPr>
            </a:lvl1pPr>
          </a:lstStyle>
          <a:p>
            <a:r>
              <a:rPr lang="en-US"/>
              <a:t>Global webinar for third-party providers</a:t>
            </a:r>
            <a:endParaRPr lang="en-GB" dirty="0"/>
          </a:p>
        </p:txBody>
      </p:sp>
    </p:spTree>
    <p:extLst>
      <p:ext uri="{BB962C8B-B14F-4D97-AF65-F5344CB8AC3E}">
        <p14:creationId xmlns:p14="http://schemas.microsoft.com/office/powerpoint/2010/main" val="11873294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14" name="Slide Number Placeholder 4"/>
          <p:cNvSpPr>
            <a:spLocks noGrp="1"/>
          </p:cNvSpPr>
          <p:nvPr>
            <p:ph type="sldNum" sz="quarter" idx="11"/>
          </p:nvPr>
        </p:nvSpPr>
        <p:spPr>
          <a:xfrm>
            <a:off x="9823251" y="5592196"/>
            <a:ext cx="762000" cy="228600"/>
          </a:xfrm>
        </p:spPr>
        <p:txBody>
          <a:bodyPr/>
          <a:lstStyle>
            <a:lvl1pPr algn="r">
              <a:defRPr/>
            </a:lvl1pPr>
          </a:lstStyle>
          <a:p>
            <a:fld id="{F17889F7-7963-4A16-ADF8-FEE4D97DC541}" type="slidenum">
              <a:rPr lang="en-GB" smtClean="0"/>
              <a:pPr/>
              <a:t>‹#›</a:t>
            </a:fld>
            <a:endParaRPr lang="en-GB"/>
          </a:p>
        </p:txBody>
      </p:sp>
      <p:sp>
        <p:nvSpPr>
          <p:cNvPr id="5" name="Text Placeholder 4"/>
          <p:cNvSpPr>
            <a:spLocks noGrp="1"/>
          </p:cNvSpPr>
          <p:nvPr>
            <p:ph type="body" sz="quarter" idx="12" hasCustomPrompt="1"/>
          </p:nvPr>
        </p:nvSpPr>
        <p:spPr>
          <a:xfrm>
            <a:off x="658292" y="517525"/>
            <a:ext cx="8064500" cy="3961110"/>
          </a:xfrm>
        </p:spPr>
        <p:txBody>
          <a:bodyPr/>
          <a:lstStyle>
            <a:lvl1pPr>
              <a:defRPr sz="3600" b="0">
                <a:latin typeface="+mj-lt"/>
              </a:defRPr>
            </a:lvl1pPr>
            <a:lvl2pPr>
              <a:defRPr sz="4000" b="1"/>
            </a:lvl2pPr>
            <a:lvl3pPr>
              <a:defRPr sz="4000" b="1"/>
            </a:lvl3pPr>
            <a:lvl4pPr>
              <a:defRPr sz="4000" b="1"/>
            </a:lvl4pPr>
            <a:lvl5pPr>
              <a:defRPr sz="3600" b="1"/>
            </a:lvl5pPr>
          </a:lstStyle>
          <a:p>
            <a:pPr lvl="0"/>
            <a:r>
              <a:rPr lang="en-US" dirty="0"/>
              <a:t>It is change, continuing change, inevitable change, that is the dominant factor in society today. No sensible decision can be made any longer without taking into account not only the world as it is, but the world as it will be.</a:t>
            </a:r>
          </a:p>
        </p:txBody>
      </p:sp>
      <p:sp>
        <p:nvSpPr>
          <p:cNvPr id="3" name="Text Placeholder 2"/>
          <p:cNvSpPr>
            <a:spLocks noGrp="1"/>
          </p:cNvSpPr>
          <p:nvPr>
            <p:ph type="body" sz="quarter" idx="13" hasCustomPrompt="1"/>
          </p:nvPr>
        </p:nvSpPr>
        <p:spPr>
          <a:xfrm>
            <a:off x="658292" y="4622800"/>
            <a:ext cx="8066088" cy="503238"/>
          </a:xfrm>
        </p:spPr>
        <p:txBody>
          <a:bodyPr/>
          <a:lstStyle>
            <a:lvl1pPr marL="285750" indent="-285750">
              <a:buFont typeface="Arial" panose="020B0604020202020204" pitchFamily="34" charset="0"/>
              <a:buChar char="̶"/>
              <a:defRPr b="0"/>
            </a:lvl1pPr>
          </a:lstStyle>
          <a:p>
            <a:pPr lvl="0"/>
            <a:r>
              <a:rPr lang="en-US" dirty="0"/>
              <a:t>Isaac Asimov</a:t>
            </a:r>
            <a:endParaRPr lang="en-GB" dirty="0"/>
          </a:p>
        </p:txBody>
      </p:sp>
      <p:sp>
        <p:nvSpPr>
          <p:cNvPr id="7" name="Footer Placeholder 3"/>
          <p:cNvSpPr>
            <a:spLocks noGrp="1"/>
          </p:cNvSpPr>
          <p:nvPr>
            <p:ph type="ftr" sz="quarter" idx="10"/>
          </p:nvPr>
        </p:nvSpPr>
        <p:spPr>
          <a:xfrm>
            <a:off x="658292" y="5592196"/>
            <a:ext cx="8918847" cy="228600"/>
          </a:xfrm>
        </p:spPr>
        <p:txBody>
          <a:bodyPr/>
          <a:lstStyle>
            <a:lvl1pPr>
              <a:defRPr>
                <a:solidFill>
                  <a:schemeClr val="tx2"/>
                </a:solidFill>
              </a:defRPr>
            </a:lvl1pPr>
          </a:lstStyle>
          <a:p>
            <a:r>
              <a:rPr lang="en-US"/>
              <a:t>Global webinar for third-party providers</a:t>
            </a:r>
            <a:endParaRPr lang="en-GB" dirty="0"/>
          </a:p>
        </p:txBody>
      </p:sp>
    </p:spTree>
    <p:extLst>
      <p:ext uri="{BB962C8B-B14F-4D97-AF65-F5344CB8AC3E}">
        <p14:creationId xmlns:p14="http://schemas.microsoft.com/office/powerpoint/2010/main" val="1555177207"/>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and big message">
    <p:spTree>
      <p:nvGrpSpPr>
        <p:cNvPr id="1" name=""/>
        <p:cNvGrpSpPr/>
        <p:nvPr/>
      </p:nvGrpSpPr>
      <p:grpSpPr>
        <a:xfrm>
          <a:off x="0" y="0"/>
          <a:ext cx="0" cy="0"/>
          <a:chOff x="0" y="0"/>
          <a:chExt cx="0" cy="0"/>
        </a:xfrm>
      </p:grpSpPr>
      <p:sp>
        <p:nvSpPr>
          <p:cNvPr id="14" name="Slide Number Placeholder 4"/>
          <p:cNvSpPr>
            <a:spLocks noGrp="1"/>
          </p:cNvSpPr>
          <p:nvPr>
            <p:ph type="sldNum" sz="quarter" idx="11"/>
          </p:nvPr>
        </p:nvSpPr>
        <p:spPr>
          <a:xfrm>
            <a:off x="9823251" y="5592196"/>
            <a:ext cx="762000" cy="228600"/>
          </a:xfrm>
        </p:spPr>
        <p:txBody>
          <a:bodyPr/>
          <a:lstStyle>
            <a:lvl1pPr algn="r">
              <a:defRPr/>
            </a:lvl1pPr>
          </a:lstStyle>
          <a:p>
            <a:fld id="{F17889F7-7963-4A16-ADF8-FEE4D97DC541}" type="slidenum">
              <a:rPr lang="en-GB" smtClean="0"/>
              <a:pPr/>
              <a:t>‹#›</a:t>
            </a:fld>
            <a:endParaRPr lang="en-GB"/>
          </a:p>
        </p:txBody>
      </p:sp>
      <p:sp>
        <p:nvSpPr>
          <p:cNvPr id="9" name="Rectangle 34"/>
          <p:cNvSpPr>
            <a:spLocks noGrp="1" noChangeArrowheads="1"/>
          </p:cNvSpPr>
          <p:nvPr>
            <p:ph type="title" hasCustomPrompt="1"/>
          </p:nvPr>
        </p:nvSpPr>
        <p:spPr bwMode="auto">
          <a:xfrm>
            <a:off x="287338" y="301625"/>
            <a:ext cx="8605142" cy="463798"/>
          </a:xfrm>
          <a:prstGeom prst="rect">
            <a:avLst/>
          </a:prstGeom>
          <a:noFill/>
          <a:ln w="9525">
            <a:noFill/>
            <a:miter lim="800000"/>
            <a:headEnd/>
            <a:tailEnd/>
          </a:ln>
          <a:effectLst/>
        </p:spPr>
        <p:txBody>
          <a:bodyPr vert="horz" wrap="square" lIns="107970" tIns="53985" rIns="107970" bIns="53985" numCol="1" anchor="t" anchorCtr="0" compatLnSpc="1">
            <a:prstTxWarp prst="textNoShape">
              <a:avLst/>
            </a:prstTxWarp>
          </a:bodyPr>
          <a:lstStyle>
            <a:lvl1pPr>
              <a:defRPr sz="1800"/>
            </a:lvl1pPr>
          </a:lstStyle>
          <a:p>
            <a:r>
              <a:rPr lang="en-US" kern="0" dirty="0"/>
              <a:t>Your title – keep it short, size can vary between 14pt and 24pt</a:t>
            </a:r>
            <a:endParaRPr lang="en-GB" kern="0" dirty="0"/>
          </a:p>
        </p:txBody>
      </p:sp>
      <p:sp>
        <p:nvSpPr>
          <p:cNvPr id="12" name="Text Placeholder 2"/>
          <p:cNvSpPr>
            <a:spLocks noGrp="1"/>
          </p:cNvSpPr>
          <p:nvPr>
            <p:ph type="body" sz="quarter" idx="12" hasCustomPrompt="1"/>
          </p:nvPr>
        </p:nvSpPr>
        <p:spPr>
          <a:xfrm>
            <a:off x="287338" y="1022251"/>
            <a:ext cx="8641729" cy="4176464"/>
          </a:xfrm>
        </p:spPr>
        <p:txBody>
          <a:bodyPr/>
          <a:lstStyle>
            <a:lvl1pPr>
              <a:defRPr sz="3200"/>
            </a:lvl1pPr>
          </a:lstStyle>
          <a:p>
            <a:pPr lvl="0"/>
            <a:r>
              <a:rPr lang="en-US" dirty="0"/>
              <a:t>SWIFT is a member-owned cooperative through which the financial world conducts its business operations with speed, certainty and confidence. More than 10,800 financial institutions and corporations in over 200 countries trust us every day to exchange millions of </a:t>
            </a:r>
            <a:r>
              <a:rPr lang="en-US" dirty="0" err="1"/>
              <a:t>standardised</a:t>
            </a:r>
            <a:r>
              <a:rPr lang="en-US" dirty="0"/>
              <a:t> financial messages. </a:t>
            </a:r>
          </a:p>
        </p:txBody>
      </p:sp>
      <p:sp>
        <p:nvSpPr>
          <p:cNvPr id="7" name="Footer Placeholder 3"/>
          <p:cNvSpPr>
            <a:spLocks noGrp="1"/>
          </p:cNvSpPr>
          <p:nvPr>
            <p:ph type="ftr" sz="quarter" idx="10"/>
          </p:nvPr>
        </p:nvSpPr>
        <p:spPr>
          <a:xfrm>
            <a:off x="658292" y="5592196"/>
            <a:ext cx="8918847" cy="228600"/>
          </a:xfrm>
        </p:spPr>
        <p:txBody>
          <a:bodyPr/>
          <a:lstStyle>
            <a:lvl1pPr>
              <a:defRPr>
                <a:solidFill>
                  <a:schemeClr val="tx2"/>
                </a:solidFill>
              </a:defRPr>
            </a:lvl1pPr>
          </a:lstStyle>
          <a:p>
            <a:r>
              <a:rPr lang="en-US"/>
              <a:t>Global webinar for third-party providers</a:t>
            </a:r>
            <a:endParaRPr lang="en-GB" dirty="0"/>
          </a:p>
        </p:txBody>
      </p:sp>
    </p:spTree>
    <p:extLst>
      <p:ext uri="{BB962C8B-B14F-4D97-AF65-F5344CB8AC3E}">
        <p14:creationId xmlns:p14="http://schemas.microsoft.com/office/powerpoint/2010/main" val="2554850366"/>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14" name="Slide Number Placeholder 4"/>
          <p:cNvSpPr>
            <a:spLocks noGrp="1"/>
          </p:cNvSpPr>
          <p:nvPr>
            <p:ph type="sldNum" sz="quarter" idx="11"/>
          </p:nvPr>
        </p:nvSpPr>
        <p:spPr>
          <a:xfrm>
            <a:off x="9823251" y="5592196"/>
            <a:ext cx="762000" cy="228600"/>
          </a:xfrm>
        </p:spPr>
        <p:txBody>
          <a:bodyPr/>
          <a:lstStyle>
            <a:lvl1pPr algn="r">
              <a:defRPr/>
            </a:lvl1pPr>
          </a:lstStyle>
          <a:p>
            <a:fld id="{F17889F7-7963-4A16-ADF8-FEE4D97DC541}" type="slidenum">
              <a:rPr lang="en-GB" smtClean="0"/>
              <a:pPr/>
              <a:t>‹#›</a:t>
            </a:fld>
            <a:endParaRPr lang="en-GB"/>
          </a:p>
        </p:txBody>
      </p:sp>
      <p:sp>
        <p:nvSpPr>
          <p:cNvPr id="5" name="Text Placeholder 4"/>
          <p:cNvSpPr>
            <a:spLocks noGrp="1"/>
          </p:cNvSpPr>
          <p:nvPr>
            <p:ph type="body" sz="quarter" idx="12" hasCustomPrompt="1"/>
          </p:nvPr>
        </p:nvSpPr>
        <p:spPr>
          <a:xfrm>
            <a:off x="658292" y="517525"/>
            <a:ext cx="8064500" cy="3961110"/>
          </a:xfrm>
        </p:spPr>
        <p:txBody>
          <a:bodyPr/>
          <a:lstStyle>
            <a:lvl1pPr>
              <a:defRPr sz="3600" b="0">
                <a:latin typeface="+mj-lt"/>
              </a:defRPr>
            </a:lvl1pPr>
            <a:lvl2pPr>
              <a:defRPr sz="4000" b="1"/>
            </a:lvl2pPr>
            <a:lvl3pPr>
              <a:defRPr sz="4000" b="1"/>
            </a:lvl3pPr>
            <a:lvl4pPr>
              <a:defRPr sz="4000" b="1"/>
            </a:lvl4pPr>
            <a:lvl5pPr>
              <a:defRPr sz="3600" b="1"/>
            </a:lvl5pPr>
          </a:lstStyle>
          <a:p>
            <a:pPr lvl="0"/>
            <a:r>
              <a:rPr lang="en-US" dirty="0"/>
              <a:t>It is change, continuing change, inevitable change, that is the dominant factor in society today. No sensible decision can be made any longer without taking into account not only the world as it is, but the world as it will be.</a:t>
            </a:r>
          </a:p>
        </p:txBody>
      </p:sp>
      <p:sp>
        <p:nvSpPr>
          <p:cNvPr id="3" name="Text Placeholder 2"/>
          <p:cNvSpPr>
            <a:spLocks noGrp="1"/>
          </p:cNvSpPr>
          <p:nvPr>
            <p:ph type="body" sz="quarter" idx="13" hasCustomPrompt="1"/>
          </p:nvPr>
        </p:nvSpPr>
        <p:spPr>
          <a:xfrm>
            <a:off x="658292" y="4622800"/>
            <a:ext cx="8066088" cy="503238"/>
          </a:xfrm>
        </p:spPr>
        <p:txBody>
          <a:bodyPr/>
          <a:lstStyle>
            <a:lvl1pPr marL="285750" indent="-285750">
              <a:buFont typeface="Arial" panose="020B0604020202020204" pitchFamily="34" charset="0"/>
              <a:buChar char="̶"/>
              <a:defRPr b="0"/>
            </a:lvl1pPr>
          </a:lstStyle>
          <a:p>
            <a:pPr lvl="0"/>
            <a:r>
              <a:rPr lang="en-US" dirty="0"/>
              <a:t>Isaac Asimov</a:t>
            </a:r>
            <a:endParaRPr lang="en-GB" dirty="0"/>
          </a:p>
        </p:txBody>
      </p:sp>
      <p:sp>
        <p:nvSpPr>
          <p:cNvPr id="7" name="Footer Placeholder 3"/>
          <p:cNvSpPr>
            <a:spLocks noGrp="1"/>
          </p:cNvSpPr>
          <p:nvPr>
            <p:ph type="ftr" sz="quarter" idx="10"/>
          </p:nvPr>
        </p:nvSpPr>
        <p:spPr>
          <a:xfrm>
            <a:off x="658292" y="5592196"/>
            <a:ext cx="8918847" cy="228600"/>
          </a:xfrm>
        </p:spPr>
        <p:txBody>
          <a:bodyPr/>
          <a:lstStyle>
            <a:lvl1pPr>
              <a:defRPr>
                <a:solidFill>
                  <a:schemeClr val="tx2"/>
                </a:solidFill>
              </a:defRPr>
            </a:lvl1pPr>
          </a:lstStyle>
          <a:p>
            <a:r>
              <a:rPr lang="en-US"/>
              <a:t>Global webinar for third-party providers</a:t>
            </a:r>
            <a:endParaRPr lang="en-GB" dirty="0"/>
          </a:p>
        </p:txBody>
      </p:sp>
    </p:spTree>
    <p:extLst>
      <p:ext uri="{BB962C8B-B14F-4D97-AF65-F5344CB8AC3E}">
        <p14:creationId xmlns:p14="http://schemas.microsoft.com/office/powerpoint/2010/main" val="1617863789"/>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and 2 columns">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a:xfrm>
            <a:off x="9823251" y="5592196"/>
            <a:ext cx="762000" cy="228600"/>
          </a:xfrm>
        </p:spPr>
        <p:txBody>
          <a:bodyPr/>
          <a:lstStyle>
            <a:lvl1pPr algn="r">
              <a:defRPr/>
            </a:lvl1pPr>
          </a:lstStyle>
          <a:p>
            <a:fld id="{F17889F7-7963-4A16-ADF8-FEE4D97DC541}" type="slidenum">
              <a:rPr lang="en-GB" smtClean="0"/>
              <a:pPr/>
              <a:t>‹#›</a:t>
            </a:fld>
            <a:endParaRPr lang="en-GB"/>
          </a:p>
        </p:txBody>
      </p:sp>
      <p:sp>
        <p:nvSpPr>
          <p:cNvPr id="12" name="Rectangle 34"/>
          <p:cNvSpPr>
            <a:spLocks noGrp="1" noChangeArrowheads="1"/>
          </p:cNvSpPr>
          <p:nvPr>
            <p:ph type="title" hasCustomPrompt="1"/>
          </p:nvPr>
        </p:nvSpPr>
        <p:spPr bwMode="auto">
          <a:xfrm>
            <a:off x="287338" y="301625"/>
            <a:ext cx="8605142" cy="463798"/>
          </a:xfrm>
          <a:prstGeom prst="rect">
            <a:avLst/>
          </a:prstGeom>
          <a:noFill/>
          <a:ln w="9525">
            <a:noFill/>
            <a:miter lim="800000"/>
            <a:headEnd/>
            <a:tailEnd/>
          </a:ln>
          <a:effectLst/>
        </p:spPr>
        <p:txBody>
          <a:bodyPr vert="horz" wrap="square" lIns="107970" tIns="53985" rIns="107970" bIns="53985" numCol="1" anchor="t" anchorCtr="0" compatLnSpc="1">
            <a:prstTxWarp prst="textNoShape">
              <a:avLst/>
            </a:prstTxWarp>
          </a:bodyPr>
          <a:lstStyle>
            <a:lvl1pPr>
              <a:defRPr/>
            </a:lvl1pPr>
          </a:lstStyle>
          <a:p>
            <a:r>
              <a:rPr lang="en-US" kern="0" dirty="0"/>
              <a:t>Your title – keep it short, size can vary between 14pt and 24pt</a:t>
            </a:r>
            <a:endParaRPr lang="en-GB" kern="0" dirty="0"/>
          </a:p>
        </p:txBody>
      </p:sp>
      <p:sp>
        <p:nvSpPr>
          <p:cNvPr id="3" name="Text Placeholder 2"/>
          <p:cNvSpPr>
            <a:spLocks noGrp="1"/>
          </p:cNvSpPr>
          <p:nvPr>
            <p:ph type="body" sz="quarter" idx="14" hasCustomPrompt="1"/>
          </p:nvPr>
        </p:nvSpPr>
        <p:spPr>
          <a:xfrm>
            <a:off x="287338" y="1022350"/>
            <a:ext cx="4105275" cy="4032250"/>
          </a:xfrm>
        </p:spPr>
        <p:txBody>
          <a:bodyPr/>
          <a:lstStyle>
            <a:lvl1pPr>
              <a:defRPr sz="1400" b="1"/>
            </a:lvl1pPr>
            <a:lvl2pPr>
              <a:defRPr b="0"/>
            </a:lvl2pPr>
            <a:lvl3pPr marL="744174" indent="-215567">
              <a:buFont typeface="Arial" panose="020B0604020202020204" pitchFamily="34" charset="0"/>
              <a:buChar char="−"/>
              <a:defRPr b="0"/>
            </a:lvl3pPr>
            <a:lvl4pPr>
              <a:defRPr b="0" baseline="0"/>
            </a:lvl4pPr>
            <a:lvl5pPr>
              <a:defRPr b="0"/>
            </a:lvl5pPr>
          </a:lstStyle>
          <a:p>
            <a:r>
              <a:rPr lang="en-US" b="0" dirty="0"/>
              <a:t>SWIFT is a member-owned cooperative through which the financial world conducts its business operations with speed, certainty and confidence. More than 10,800 financial institutions and corporations in over 200 countries trust us every day to exchange millions of </a:t>
            </a:r>
            <a:r>
              <a:rPr lang="en-US" b="0" dirty="0" err="1"/>
              <a:t>standardised</a:t>
            </a:r>
            <a:r>
              <a:rPr lang="en-US" b="0" dirty="0"/>
              <a:t> financial messages.</a:t>
            </a:r>
          </a:p>
          <a:p>
            <a:pPr lvl="1"/>
            <a:r>
              <a:rPr lang="en-US" dirty="0"/>
              <a:t>Point second level</a:t>
            </a:r>
          </a:p>
          <a:p>
            <a:pPr lvl="2"/>
            <a:r>
              <a:rPr lang="en-US" dirty="0"/>
              <a:t>Point third level</a:t>
            </a:r>
          </a:p>
          <a:p>
            <a:pPr lvl="3"/>
            <a:r>
              <a:rPr lang="en-US" dirty="0"/>
              <a:t>Point fourth level</a:t>
            </a:r>
          </a:p>
          <a:p>
            <a:pPr lvl="4"/>
            <a:r>
              <a:rPr lang="en-US" dirty="0"/>
              <a:t>Point fifth level</a:t>
            </a:r>
            <a:endParaRPr lang="en-GB" dirty="0"/>
          </a:p>
        </p:txBody>
      </p:sp>
      <p:sp>
        <p:nvSpPr>
          <p:cNvPr id="13" name="Text Placeholder 2"/>
          <p:cNvSpPr>
            <a:spLocks noGrp="1"/>
          </p:cNvSpPr>
          <p:nvPr>
            <p:ph type="body" sz="quarter" idx="15" hasCustomPrompt="1"/>
          </p:nvPr>
        </p:nvSpPr>
        <p:spPr>
          <a:xfrm>
            <a:off x="4787255" y="1022251"/>
            <a:ext cx="4105275" cy="4032250"/>
          </a:xfrm>
        </p:spPr>
        <p:txBody>
          <a:bodyPr/>
          <a:lstStyle>
            <a:lvl1pPr>
              <a:defRPr sz="1400"/>
            </a:lvl1pPr>
            <a:lvl3pPr marL="744174" indent="-215567">
              <a:buFont typeface="Arial" panose="020B0604020202020204" pitchFamily="34" charset="0"/>
              <a:buChar char="−"/>
              <a:defRPr/>
            </a:lvl3pPr>
          </a:lstStyle>
          <a:p>
            <a:r>
              <a:rPr lang="en-US" b="0" dirty="0"/>
              <a:t>SWIFT is a member-owned cooperative through which the financial world conducts its business operations with speed, certainty and confidence. More than 10,800 financial institutions and corporations in over 200 countries trust us every day to exchange millions of </a:t>
            </a:r>
            <a:r>
              <a:rPr lang="en-US" b="0" dirty="0" err="1"/>
              <a:t>standardised</a:t>
            </a:r>
            <a:r>
              <a:rPr lang="en-US" b="0" dirty="0"/>
              <a:t> financial messages.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5" name="Footer Placeholder 3"/>
          <p:cNvSpPr>
            <a:spLocks noGrp="1"/>
          </p:cNvSpPr>
          <p:nvPr>
            <p:ph type="ftr" sz="quarter" idx="10"/>
          </p:nvPr>
        </p:nvSpPr>
        <p:spPr>
          <a:xfrm>
            <a:off x="658292" y="5592196"/>
            <a:ext cx="8918847" cy="228600"/>
          </a:xfrm>
        </p:spPr>
        <p:txBody>
          <a:bodyPr/>
          <a:lstStyle>
            <a:lvl1pPr>
              <a:defRPr>
                <a:solidFill>
                  <a:schemeClr val="tx2"/>
                </a:solidFill>
              </a:defRPr>
            </a:lvl1pPr>
          </a:lstStyle>
          <a:p>
            <a:r>
              <a:rPr lang="en-US"/>
              <a:t>Global webinar for third-party providers</a:t>
            </a:r>
            <a:endParaRPr lang="en-GB" dirty="0"/>
          </a:p>
        </p:txBody>
      </p:sp>
    </p:spTree>
    <p:extLst>
      <p:ext uri="{BB962C8B-B14F-4D97-AF65-F5344CB8AC3E}">
        <p14:creationId xmlns:p14="http://schemas.microsoft.com/office/powerpoint/2010/main" val="16165376"/>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nd 3 columns">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a:xfrm>
            <a:off x="9823251" y="5592196"/>
            <a:ext cx="762000" cy="228600"/>
          </a:xfrm>
        </p:spPr>
        <p:txBody>
          <a:bodyPr/>
          <a:lstStyle>
            <a:lvl1pPr algn="r">
              <a:defRPr/>
            </a:lvl1pPr>
          </a:lstStyle>
          <a:p>
            <a:fld id="{F17889F7-7963-4A16-ADF8-FEE4D97DC541}" type="slidenum">
              <a:rPr lang="en-GB" smtClean="0"/>
              <a:pPr/>
              <a:t>‹#›</a:t>
            </a:fld>
            <a:endParaRPr lang="en-GB"/>
          </a:p>
        </p:txBody>
      </p:sp>
      <p:sp>
        <p:nvSpPr>
          <p:cNvPr id="12" name="Rectangle 34"/>
          <p:cNvSpPr>
            <a:spLocks noGrp="1" noChangeArrowheads="1"/>
          </p:cNvSpPr>
          <p:nvPr>
            <p:ph type="title" hasCustomPrompt="1"/>
          </p:nvPr>
        </p:nvSpPr>
        <p:spPr bwMode="auto">
          <a:xfrm>
            <a:off x="287338" y="302171"/>
            <a:ext cx="8605142" cy="463798"/>
          </a:xfrm>
          <a:prstGeom prst="rect">
            <a:avLst/>
          </a:prstGeom>
          <a:noFill/>
          <a:ln w="9525">
            <a:noFill/>
            <a:miter lim="800000"/>
            <a:headEnd/>
            <a:tailEnd/>
          </a:ln>
          <a:effectLst/>
        </p:spPr>
        <p:txBody>
          <a:bodyPr vert="horz" wrap="square" lIns="107970" tIns="53985" rIns="107970" bIns="53985" numCol="1" anchor="t" anchorCtr="0" compatLnSpc="1">
            <a:prstTxWarp prst="textNoShape">
              <a:avLst/>
            </a:prstTxWarp>
          </a:bodyPr>
          <a:lstStyle>
            <a:lvl1pPr>
              <a:defRPr/>
            </a:lvl1pPr>
          </a:lstStyle>
          <a:p>
            <a:r>
              <a:rPr lang="en-US" kern="0" dirty="0"/>
              <a:t>Your title – keep it short, size can vary between 14pt and 24pt</a:t>
            </a:r>
            <a:endParaRPr lang="en-GB" kern="0" dirty="0"/>
          </a:p>
        </p:txBody>
      </p:sp>
      <p:sp>
        <p:nvSpPr>
          <p:cNvPr id="11" name="Text Placeholder 2"/>
          <p:cNvSpPr>
            <a:spLocks noGrp="1"/>
          </p:cNvSpPr>
          <p:nvPr>
            <p:ph type="body" sz="quarter" idx="15" hasCustomPrompt="1"/>
          </p:nvPr>
        </p:nvSpPr>
        <p:spPr>
          <a:xfrm>
            <a:off x="287338" y="1022350"/>
            <a:ext cx="3097113" cy="4032250"/>
          </a:xfrm>
        </p:spPr>
        <p:txBody>
          <a:bodyPr/>
          <a:lstStyle>
            <a:lvl1pPr>
              <a:defRPr sz="1400"/>
            </a:lvl1pPr>
            <a:lvl3pPr marL="744174" indent="-215567">
              <a:buFont typeface="Arial" panose="020B0604020202020204" pitchFamily="34" charset="0"/>
              <a:buChar char="−"/>
              <a:defRPr/>
            </a:lvl3pPr>
          </a:lstStyle>
          <a:p>
            <a:r>
              <a:rPr lang="en-US" b="0" dirty="0"/>
              <a:t>SWIFT is a member-owned cooperative through which the financial world conducts its business operations with speed, certainty and confidence. More than 10,800 financial institutions and corporations in over 200 countries trust us every day to exchange millions of </a:t>
            </a:r>
            <a:r>
              <a:rPr lang="en-US" b="0" dirty="0" err="1"/>
              <a:t>standardised</a:t>
            </a:r>
            <a:r>
              <a:rPr lang="en-US" b="0" dirty="0"/>
              <a:t> financial messages.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3" name="Text Placeholder 2"/>
          <p:cNvSpPr>
            <a:spLocks noGrp="1"/>
          </p:cNvSpPr>
          <p:nvPr>
            <p:ph type="body" sz="quarter" idx="16" hasCustomPrompt="1"/>
          </p:nvPr>
        </p:nvSpPr>
        <p:spPr>
          <a:xfrm>
            <a:off x="3816499" y="1022251"/>
            <a:ext cx="3097113" cy="4032250"/>
          </a:xfrm>
        </p:spPr>
        <p:txBody>
          <a:bodyPr/>
          <a:lstStyle>
            <a:lvl1pPr>
              <a:defRPr sz="1400"/>
            </a:lvl1pPr>
            <a:lvl3pPr marL="744174" indent="-215567">
              <a:buFont typeface="Arial" panose="020B0604020202020204" pitchFamily="34" charset="0"/>
              <a:buChar char="−"/>
              <a:defRPr/>
            </a:lvl3pPr>
          </a:lstStyle>
          <a:p>
            <a:r>
              <a:rPr lang="en-US" b="0" dirty="0"/>
              <a:t>SWIFT is a member-owned cooperative through which the financial world conducts its business operations with speed, certainty and confidence. More than 10,800 financial institutions and corporations in over 200 countries trust us every day to exchange millions of </a:t>
            </a:r>
            <a:r>
              <a:rPr lang="en-US" b="0" dirty="0" err="1"/>
              <a:t>standardised</a:t>
            </a:r>
            <a:r>
              <a:rPr lang="en-US" b="0" dirty="0"/>
              <a:t> financial messages.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4" name="Text Placeholder 2"/>
          <p:cNvSpPr>
            <a:spLocks noGrp="1"/>
          </p:cNvSpPr>
          <p:nvPr>
            <p:ph type="body" sz="quarter" idx="17" hasCustomPrompt="1"/>
          </p:nvPr>
        </p:nvSpPr>
        <p:spPr>
          <a:xfrm>
            <a:off x="7399789" y="1022251"/>
            <a:ext cx="3097113" cy="4032250"/>
          </a:xfrm>
        </p:spPr>
        <p:txBody>
          <a:bodyPr/>
          <a:lstStyle>
            <a:lvl1pPr>
              <a:defRPr sz="1400"/>
            </a:lvl1pPr>
            <a:lvl3pPr marL="744174" indent="-215567">
              <a:buFont typeface="Arial" panose="020B0604020202020204" pitchFamily="34" charset="0"/>
              <a:buChar char="−"/>
              <a:defRPr/>
            </a:lvl3pPr>
          </a:lstStyle>
          <a:p>
            <a:r>
              <a:rPr lang="en-US" b="0" dirty="0"/>
              <a:t>SWIFT is a member-owned cooperative through which the financial world conducts its business operations with speed, certainty and confidence. More than 10,800 financial institutions and corporations in over 200 countries trust us every day to exchange millions of </a:t>
            </a:r>
            <a:r>
              <a:rPr lang="en-US" b="0" dirty="0" err="1"/>
              <a:t>standardised</a:t>
            </a:r>
            <a:r>
              <a:rPr lang="en-US" b="0" dirty="0"/>
              <a:t> financial messages.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6" name="Footer Placeholder 3"/>
          <p:cNvSpPr>
            <a:spLocks noGrp="1"/>
          </p:cNvSpPr>
          <p:nvPr>
            <p:ph type="ftr" sz="quarter" idx="10"/>
          </p:nvPr>
        </p:nvSpPr>
        <p:spPr>
          <a:xfrm>
            <a:off x="658292" y="5592196"/>
            <a:ext cx="8918847" cy="228600"/>
          </a:xfrm>
        </p:spPr>
        <p:txBody>
          <a:bodyPr/>
          <a:lstStyle>
            <a:lvl1pPr>
              <a:defRPr>
                <a:solidFill>
                  <a:schemeClr val="tx2"/>
                </a:solidFill>
              </a:defRPr>
            </a:lvl1pPr>
          </a:lstStyle>
          <a:p>
            <a:r>
              <a:rPr lang="en-US"/>
              <a:t>Global webinar for third-party providers</a:t>
            </a:r>
            <a:endParaRPr lang="en-GB" dirty="0"/>
          </a:p>
        </p:txBody>
      </p:sp>
    </p:spTree>
    <p:extLst>
      <p:ext uri="{BB962C8B-B14F-4D97-AF65-F5344CB8AC3E}">
        <p14:creationId xmlns:p14="http://schemas.microsoft.com/office/powerpoint/2010/main" val="536611436"/>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nd 4 columns">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a:xfrm>
            <a:off x="9823251" y="5592196"/>
            <a:ext cx="762000" cy="228600"/>
          </a:xfrm>
        </p:spPr>
        <p:txBody>
          <a:bodyPr/>
          <a:lstStyle>
            <a:lvl1pPr algn="r">
              <a:defRPr/>
            </a:lvl1pPr>
          </a:lstStyle>
          <a:p>
            <a:fld id="{F17889F7-7963-4A16-ADF8-FEE4D97DC541}" type="slidenum">
              <a:rPr lang="en-GB" smtClean="0"/>
              <a:pPr/>
              <a:t>‹#›</a:t>
            </a:fld>
            <a:endParaRPr lang="en-GB"/>
          </a:p>
        </p:txBody>
      </p:sp>
      <p:sp>
        <p:nvSpPr>
          <p:cNvPr id="12" name="Rectangle 34"/>
          <p:cNvSpPr>
            <a:spLocks noGrp="1" noChangeArrowheads="1"/>
          </p:cNvSpPr>
          <p:nvPr>
            <p:ph type="title" hasCustomPrompt="1"/>
          </p:nvPr>
        </p:nvSpPr>
        <p:spPr bwMode="auto">
          <a:xfrm>
            <a:off x="287338" y="301625"/>
            <a:ext cx="8605142" cy="463798"/>
          </a:xfrm>
          <a:prstGeom prst="rect">
            <a:avLst/>
          </a:prstGeom>
          <a:noFill/>
          <a:ln w="9525">
            <a:noFill/>
            <a:miter lim="800000"/>
            <a:headEnd/>
            <a:tailEnd/>
          </a:ln>
          <a:effectLst/>
        </p:spPr>
        <p:txBody>
          <a:bodyPr vert="horz" wrap="square" lIns="107970" tIns="53985" rIns="107970" bIns="53985" numCol="1" anchor="t" anchorCtr="0" compatLnSpc="1">
            <a:prstTxWarp prst="textNoShape">
              <a:avLst/>
            </a:prstTxWarp>
          </a:bodyPr>
          <a:lstStyle>
            <a:lvl1pPr>
              <a:defRPr/>
            </a:lvl1pPr>
          </a:lstStyle>
          <a:p>
            <a:r>
              <a:rPr lang="en-US" kern="0" dirty="0"/>
              <a:t>Your title – keep it short, size can vary between 14pt and 24pt</a:t>
            </a:r>
            <a:endParaRPr lang="en-GB" kern="0" dirty="0"/>
          </a:p>
        </p:txBody>
      </p:sp>
      <p:sp>
        <p:nvSpPr>
          <p:cNvPr id="16" name="Text Placeholder 2"/>
          <p:cNvSpPr>
            <a:spLocks noGrp="1"/>
          </p:cNvSpPr>
          <p:nvPr>
            <p:ph type="body" sz="quarter" idx="17" hasCustomPrompt="1"/>
          </p:nvPr>
        </p:nvSpPr>
        <p:spPr>
          <a:xfrm>
            <a:off x="287339" y="1022350"/>
            <a:ext cx="2407256" cy="4032250"/>
          </a:xfrm>
        </p:spPr>
        <p:txBody>
          <a:bodyPr/>
          <a:lstStyle>
            <a:lvl1pPr>
              <a:defRPr sz="1400"/>
            </a:lvl1pPr>
            <a:lvl3pPr marL="744174" indent="-215567">
              <a:buFont typeface="Arial" panose="020B0604020202020204" pitchFamily="34" charset="0"/>
              <a:buChar char="−"/>
              <a:defRPr/>
            </a:lvl3pPr>
          </a:lstStyle>
          <a:p>
            <a:r>
              <a:rPr lang="en-US" b="0" dirty="0"/>
              <a:t>SWIFT is a member-owned cooperative through which the financial world conducts its business operations with speed, certainty and confidence. More than 10,800 financial institutions and corporations in over 200 countries trust us every day to exchange millions of </a:t>
            </a:r>
            <a:r>
              <a:rPr lang="en-US" b="0" dirty="0" err="1"/>
              <a:t>standardised</a:t>
            </a:r>
            <a:r>
              <a:rPr lang="en-US" b="0" dirty="0"/>
              <a:t> financial messages.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8" name="Text Placeholder 2"/>
          <p:cNvSpPr>
            <a:spLocks noGrp="1"/>
          </p:cNvSpPr>
          <p:nvPr>
            <p:ph type="body" sz="quarter" idx="18" hasCustomPrompt="1"/>
          </p:nvPr>
        </p:nvSpPr>
        <p:spPr>
          <a:xfrm>
            <a:off x="2907997" y="1022251"/>
            <a:ext cx="2407256" cy="4032250"/>
          </a:xfrm>
        </p:spPr>
        <p:txBody>
          <a:bodyPr/>
          <a:lstStyle>
            <a:lvl1pPr>
              <a:defRPr sz="1400"/>
            </a:lvl1pPr>
            <a:lvl3pPr marL="744174" indent="-215567">
              <a:buFont typeface="Arial" panose="020B0604020202020204" pitchFamily="34" charset="0"/>
              <a:buChar char="−"/>
              <a:defRPr/>
            </a:lvl3pPr>
          </a:lstStyle>
          <a:p>
            <a:r>
              <a:rPr lang="en-US" b="0" dirty="0"/>
              <a:t>SWIFT is a member-owned cooperative through which the financial world conducts its business operations with speed, certainty and confidence. More than 10,800 financial institutions and corporations in over 200 countries trust us every day to exchange millions of </a:t>
            </a:r>
            <a:r>
              <a:rPr lang="en-US" b="0" dirty="0" err="1"/>
              <a:t>standardised</a:t>
            </a:r>
            <a:r>
              <a:rPr lang="en-US" b="0" dirty="0"/>
              <a:t> financial messages.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9" name="Text Placeholder 2"/>
          <p:cNvSpPr>
            <a:spLocks noGrp="1"/>
          </p:cNvSpPr>
          <p:nvPr>
            <p:ph type="body" sz="quarter" idx="19" hasCustomPrompt="1"/>
          </p:nvPr>
        </p:nvSpPr>
        <p:spPr>
          <a:xfrm>
            <a:off x="5527886" y="1022251"/>
            <a:ext cx="2407256" cy="4032250"/>
          </a:xfrm>
        </p:spPr>
        <p:txBody>
          <a:bodyPr/>
          <a:lstStyle>
            <a:lvl1pPr>
              <a:defRPr sz="1400"/>
            </a:lvl1pPr>
            <a:lvl3pPr marL="744174" indent="-215567">
              <a:buFont typeface="Arial" panose="020B0604020202020204" pitchFamily="34" charset="0"/>
              <a:buChar char="−"/>
              <a:defRPr/>
            </a:lvl3pPr>
          </a:lstStyle>
          <a:p>
            <a:r>
              <a:rPr lang="en-US" b="0" dirty="0"/>
              <a:t>SWIFT is a member-owned cooperative through which the financial world conducts its business operations with speed, certainty and confidence. More than 10,800 financial institutions and corporations in over 200 countries trust us every day to exchange millions of </a:t>
            </a:r>
            <a:r>
              <a:rPr lang="en-US" b="0" dirty="0" err="1"/>
              <a:t>standardised</a:t>
            </a:r>
            <a:r>
              <a:rPr lang="en-US" b="0" dirty="0"/>
              <a:t> financial messages.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22" name="Text Placeholder 2"/>
          <p:cNvSpPr>
            <a:spLocks noGrp="1"/>
          </p:cNvSpPr>
          <p:nvPr>
            <p:ph type="body" sz="quarter" idx="20" hasCustomPrompt="1"/>
          </p:nvPr>
        </p:nvSpPr>
        <p:spPr>
          <a:xfrm>
            <a:off x="8106758" y="1022251"/>
            <a:ext cx="2407256" cy="4032250"/>
          </a:xfrm>
        </p:spPr>
        <p:txBody>
          <a:bodyPr/>
          <a:lstStyle>
            <a:lvl1pPr>
              <a:defRPr sz="1400"/>
            </a:lvl1pPr>
            <a:lvl3pPr marL="744174" indent="-215567">
              <a:buFont typeface="Arial" panose="020B0604020202020204" pitchFamily="34" charset="0"/>
              <a:buChar char="−"/>
              <a:defRPr/>
            </a:lvl3pPr>
          </a:lstStyle>
          <a:p>
            <a:r>
              <a:rPr lang="en-US" b="0" dirty="0"/>
              <a:t>SWIFT is a member-owned cooperative through which the financial world conducts its business operations with speed, certainty and confidence. More than 10,800 financial institutions and corporations in over 200 countries trust us every day to exchange millions of </a:t>
            </a:r>
            <a:r>
              <a:rPr lang="en-US" b="0" dirty="0" err="1"/>
              <a:t>standardised</a:t>
            </a:r>
            <a:r>
              <a:rPr lang="en-US" b="0" dirty="0"/>
              <a:t> financial messages.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24" name="Footer Placeholder 3"/>
          <p:cNvSpPr>
            <a:spLocks noGrp="1"/>
          </p:cNvSpPr>
          <p:nvPr>
            <p:ph type="ftr" sz="quarter" idx="10"/>
          </p:nvPr>
        </p:nvSpPr>
        <p:spPr>
          <a:xfrm>
            <a:off x="658292" y="5592196"/>
            <a:ext cx="8918847" cy="228600"/>
          </a:xfrm>
        </p:spPr>
        <p:txBody>
          <a:bodyPr/>
          <a:lstStyle>
            <a:lvl1pPr>
              <a:defRPr>
                <a:solidFill>
                  <a:schemeClr val="tx2"/>
                </a:solidFill>
              </a:defRPr>
            </a:lvl1pPr>
          </a:lstStyle>
          <a:p>
            <a:r>
              <a:rPr lang="en-US"/>
              <a:t>Global webinar for third-party providers</a:t>
            </a:r>
            <a:endParaRPr lang="en-GB" dirty="0"/>
          </a:p>
        </p:txBody>
      </p:sp>
    </p:spTree>
    <p:extLst>
      <p:ext uri="{BB962C8B-B14F-4D97-AF65-F5344CB8AC3E}">
        <p14:creationId xmlns:p14="http://schemas.microsoft.com/office/powerpoint/2010/main" val="1888606804"/>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Divider or Highlight slide Green">
    <p:bg>
      <p:bgPr>
        <a:solidFill>
          <a:schemeClr val="tx2"/>
        </a:solid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a:xfrm>
            <a:off x="9823251" y="5592196"/>
            <a:ext cx="762000" cy="228600"/>
          </a:xfrm>
        </p:spPr>
        <p:txBody>
          <a:bodyPr/>
          <a:lstStyle>
            <a:lvl1pPr algn="r">
              <a:defRPr>
                <a:solidFill>
                  <a:schemeClr val="bg1"/>
                </a:solidFill>
              </a:defRPr>
            </a:lvl1pPr>
          </a:lstStyle>
          <a:p>
            <a:fld id="{F17889F7-7963-4A16-ADF8-FEE4D97DC541}" type="slidenum">
              <a:rPr lang="en-GB" smtClean="0"/>
              <a:pPr/>
              <a:t>‹#›</a:t>
            </a:fld>
            <a:endParaRPr lang="en-GB"/>
          </a:p>
        </p:txBody>
      </p:sp>
      <p:grpSp>
        <p:nvGrpSpPr>
          <p:cNvPr id="8" name="Group 7"/>
          <p:cNvGrpSpPr/>
          <p:nvPr userDrawn="1"/>
        </p:nvGrpSpPr>
        <p:grpSpPr>
          <a:xfrm>
            <a:off x="286418" y="5558755"/>
            <a:ext cx="288363" cy="288873"/>
            <a:chOff x="1230313" y="1433513"/>
            <a:chExt cx="898525" cy="900113"/>
          </a:xfrm>
        </p:grpSpPr>
        <p:sp>
          <p:nvSpPr>
            <p:cNvPr id="9" name="Freeform 8"/>
            <p:cNvSpPr>
              <a:spLocks noEditPoints="1"/>
            </p:cNvSpPr>
            <p:nvPr userDrawn="1"/>
          </p:nvSpPr>
          <p:spPr bwMode="auto">
            <a:xfrm>
              <a:off x="1230313" y="1433513"/>
              <a:ext cx="898525" cy="900113"/>
            </a:xfrm>
            <a:custGeom>
              <a:avLst/>
              <a:gdLst>
                <a:gd name="T0" fmla="*/ 198 w 566"/>
                <a:gd name="T1" fmla="*/ 14 h 567"/>
                <a:gd name="T2" fmla="*/ 103 w 566"/>
                <a:gd name="T3" fmla="*/ 66 h 567"/>
                <a:gd name="T4" fmla="*/ 34 w 566"/>
                <a:gd name="T5" fmla="*/ 149 h 567"/>
                <a:gd name="T6" fmla="*/ 2 w 566"/>
                <a:gd name="T7" fmla="*/ 255 h 567"/>
                <a:gd name="T8" fmla="*/ 9 w 566"/>
                <a:gd name="T9" fmla="*/ 354 h 567"/>
                <a:gd name="T10" fmla="*/ 57 w 566"/>
                <a:gd name="T11" fmla="*/ 453 h 567"/>
                <a:gd name="T12" fmla="*/ 136 w 566"/>
                <a:gd name="T13" fmla="*/ 526 h 567"/>
                <a:gd name="T14" fmla="*/ 240 w 566"/>
                <a:gd name="T15" fmla="*/ 563 h 567"/>
                <a:gd name="T16" fmla="*/ 341 w 566"/>
                <a:gd name="T17" fmla="*/ 561 h 567"/>
                <a:gd name="T18" fmla="*/ 442 w 566"/>
                <a:gd name="T19" fmla="*/ 518 h 567"/>
                <a:gd name="T20" fmla="*/ 518 w 566"/>
                <a:gd name="T21" fmla="*/ 442 h 567"/>
                <a:gd name="T22" fmla="*/ 561 w 566"/>
                <a:gd name="T23" fmla="*/ 341 h 567"/>
                <a:gd name="T24" fmla="*/ 563 w 566"/>
                <a:gd name="T25" fmla="*/ 240 h 567"/>
                <a:gd name="T26" fmla="*/ 526 w 566"/>
                <a:gd name="T27" fmla="*/ 137 h 567"/>
                <a:gd name="T28" fmla="*/ 454 w 566"/>
                <a:gd name="T29" fmla="*/ 57 h 567"/>
                <a:gd name="T30" fmla="*/ 356 w 566"/>
                <a:gd name="T31" fmla="*/ 10 h 567"/>
                <a:gd name="T32" fmla="*/ 95 w 566"/>
                <a:gd name="T33" fmla="*/ 90 h 567"/>
                <a:gd name="T34" fmla="*/ 248 w 566"/>
                <a:gd name="T35" fmla="*/ 16 h 567"/>
                <a:gd name="T36" fmla="*/ 206 w 566"/>
                <a:gd name="T37" fmla="*/ 55 h 567"/>
                <a:gd name="T38" fmla="*/ 94 w 566"/>
                <a:gd name="T39" fmla="*/ 92 h 567"/>
                <a:gd name="T40" fmla="*/ 247 w 566"/>
                <a:gd name="T41" fmla="*/ 36 h 567"/>
                <a:gd name="T42" fmla="*/ 192 w 566"/>
                <a:gd name="T43" fmla="*/ 92 h 567"/>
                <a:gd name="T44" fmla="*/ 337 w 566"/>
                <a:gd name="T45" fmla="*/ 50 h 567"/>
                <a:gd name="T46" fmla="*/ 290 w 566"/>
                <a:gd name="T47" fmla="*/ 92 h 567"/>
                <a:gd name="T48" fmla="*/ 319 w 566"/>
                <a:gd name="T49" fmla="*/ 19 h 567"/>
                <a:gd name="T50" fmla="*/ 382 w 566"/>
                <a:gd name="T51" fmla="*/ 32 h 567"/>
                <a:gd name="T52" fmla="*/ 473 w 566"/>
                <a:gd name="T53" fmla="*/ 92 h 567"/>
                <a:gd name="T54" fmla="*/ 166 w 566"/>
                <a:gd name="T55" fmla="*/ 107 h 567"/>
                <a:gd name="T56" fmla="*/ 32 w 566"/>
                <a:gd name="T57" fmla="*/ 186 h 567"/>
                <a:gd name="T58" fmla="*/ 81 w 566"/>
                <a:gd name="T59" fmla="*/ 106 h 567"/>
                <a:gd name="T60" fmla="*/ 278 w 566"/>
                <a:gd name="T61" fmla="*/ 186 h 567"/>
                <a:gd name="T62" fmla="*/ 183 w 566"/>
                <a:gd name="T63" fmla="*/ 106 h 567"/>
                <a:gd name="T64" fmla="*/ 384 w 566"/>
                <a:gd name="T65" fmla="*/ 106 h 567"/>
                <a:gd name="T66" fmla="*/ 417 w 566"/>
                <a:gd name="T67" fmla="*/ 186 h 567"/>
                <a:gd name="T68" fmla="*/ 486 w 566"/>
                <a:gd name="T69" fmla="*/ 105 h 567"/>
                <a:gd name="T70" fmla="*/ 535 w 566"/>
                <a:gd name="T71" fmla="*/ 186 h 567"/>
                <a:gd name="T72" fmla="*/ 411 w 566"/>
                <a:gd name="T73" fmla="*/ 126 h 567"/>
                <a:gd name="T74" fmla="*/ 540 w 566"/>
                <a:gd name="T75" fmla="*/ 199 h 567"/>
                <a:gd name="T76" fmla="*/ 552 w 566"/>
                <a:gd name="T77" fmla="*/ 305 h 567"/>
                <a:gd name="T78" fmla="*/ 27 w 566"/>
                <a:gd name="T79" fmla="*/ 368 h 567"/>
                <a:gd name="T80" fmla="*/ 14 w 566"/>
                <a:gd name="T81" fmla="*/ 284 h 567"/>
                <a:gd name="T82" fmla="*/ 540 w 566"/>
                <a:gd name="T83" fmla="*/ 199 h 567"/>
                <a:gd name="T84" fmla="*/ 156 w 566"/>
                <a:gd name="T85" fmla="*/ 441 h 567"/>
                <a:gd name="T86" fmla="*/ 81 w 566"/>
                <a:gd name="T87" fmla="*/ 461 h 567"/>
                <a:gd name="T88" fmla="*/ 32 w 566"/>
                <a:gd name="T89" fmla="*/ 381 h 567"/>
                <a:gd name="T90" fmla="*/ 183 w 566"/>
                <a:gd name="T91" fmla="*/ 461 h 567"/>
                <a:gd name="T92" fmla="*/ 149 w 566"/>
                <a:gd name="T93" fmla="*/ 381 h 567"/>
                <a:gd name="T94" fmla="*/ 412 w 566"/>
                <a:gd name="T95" fmla="*/ 402 h 567"/>
                <a:gd name="T96" fmla="*/ 290 w 566"/>
                <a:gd name="T97" fmla="*/ 461 h 567"/>
                <a:gd name="T98" fmla="*/ 534 w 566"/>
                <a:gd name="T99" fmla="*/ 382 h 567"/>
                <a:gd name="T100" fmla="*/ 400 w 566"/>
                <a:gd name="T101" fmla="*/ 461 h 567"/>
                <a:gd name="T102" fmla="*/ 431 w 566"/>
                <a:gd name="T103" fmla="*/ 381 h 567"/>
                <a:gd name="T104" fmla="*/ 176 w 566"/>
                <a:gd name="T105" fmla="*/ 475 h 567"/>
                <a:gd name="T106" fmla="*/ 253 w 566"/>
                <a:gd name="T107" fmla="*/ 551 h 567"/>
                <a:gd name="T108" fmla="*/ 146 w 566"/>
                <a:gd name="T109" fmla="*/ 515 h 567"/>
                <a:gd name="T110" fmla="*/ 176 w 566"/>
                <a:gd name="T111" fmla="*/ 475 h 567"/>
                <a:gd name="T112" fmla="*/ 230 w 566"/>
                <a:gd name="T113" fmla="*/ 516 h 567"/>
                <a:gd name="T114" fmla="*/ 278 w 566"/>
                <a:gd name="T115" fmla="*/ 475 h 567"/>
                <a:gd name="T116" fmla="*/ 320 w 566"/>
                <a:gd name="T117" fmla="*/ 531 h 567"/>
                <a:gd name="T118" fmla="*/ 374 w 566"/>
                <a:gd name="T119" fmla="*/ 475 h 567"/>
                <a:gd name="T120" fmla="*/ 401 w 566"/>
                <a:gd name="T121" fmla="*/ 525 h 567"/>
                <a:gd name="T122" fmla="*/ 319 w 566"/>
                <a:gd name="T123" fmla="*/ 547 h 567"/>
                <a:gd name="T124" fmla="*/ 391 w 566"/>
                <a:gd name="T125" fmla="*/ 475 h 5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66" h="567">
                  <a:moveTo>
                    <a:pt x="282" y="0"/>
                  </a:moveTo>
                  <a:lnTo>
                    <a:pt x="282" y="0"/>
                  </a:lnTo>
                  <a:lnTo>
                    <a:pt x="268" y="1"/>
                  </a:lnTo>
                  <a:lnTo>
                    <a:pt x="252" y="2"/>
                  </a:lnTo>
                  <a:lnTo>
                    <a:pt x="238" y="4"/>
                  </a:lnTo>
                  <a:lnTo>
                    <a:pt x="225" y="7"/>
                  </a:lnTo>
                  <a:lnTo>
                    <a:pt x="211" y="10"/>
                  </a:lnTo>
                  <a:lnTo>
                    <a:pt x="198" y="14"/>
                  </a:lnTo>
                  <a:lnTo>
                    <a:pt x="185" y="18"/>
                  </a:lnTo>
                  <a:lnTo>
                    <a:pt x="172" y="23"/>
                  </a:lnTo>
                  <a:lnTo>
                    <a:pt x="159" y="29"/>
                  </a:lnTo>
                  <a:lnTo>
                    <a:pt x="147" y="35"/>
                  </a:lnTo>
                  <a:lnTo>
                    <a:pt x="136" y="42"/>
                  </a:lnTo>
                  <a:lnTo>
                    <a:pt x="124" y="49"/>
                  </a:lnTo>
                  <a:lnTo>
                    <a:pt x="113" y="57"/>
                  </a:lnTo>
                  <a:lnTo>
                    <a:pt x="103" y="66"/>
                  </a:lnTo>
                  <a:lnTo>
                    <a:pt x="92" y="75"/>
                  </a:lnTo>
                  <a:lnTo>
                    <a:pt x="83" y="84"/>
                  </a:lnTo>
                  <a:lnTo>
                    <a:pt x="73" y="94"/>
                  </a:lnTo>
                  <a:lnTo>
                    <a:pt x="65" y="104"/>
                  </a:lnTo>
                  <a:lnTo>
                    <a:pt x="56" y="115"/>
                  </a:lnTo>
                  <a:lnTo>
                    <a:pt x="48" y="126"/>
                  </a:lnTo>
                  <a:lnTo>
                    <a:pt x="41" y="137"/>
                  </a:lnTo>
                  <a:lnTo>
                    <a:pt x="34" y="149"/>
                  </a:lnTo>
                  <a:lnTo>
                    <a:pt x="28" y="161"/>
                  </a:lnTo>
                  <a:lnTo>
                    <a:pt x="22" y="174"/>
                  </a:lnTo>
                  <a:lnTo>
                    <a:pt x="17" y="186"/>
                  </a:lnTo>
                  <a:lnTo>
                    <a:pt x="13" y="199"/>
                  </a:lnTo>
                  <a:lnTo>
                    <a:pt x="9" y="213"/>
                  </a:lnTo>
                  <a:lnTo>
                    <a:pt x="6" y="226"/>
                  </a:lnTo>
                  <a:lnTo>
                    <a:pt x="4" y="240"/>
                  </a:lnTo>
                  <a:lnTo>
                    <a:pt x="2" y="255"/>
                  </a:lnTo>
                  <a:lnTo>
                    <a:pt x="1" y="270"/>
                  </a:lnTo>
                  <a:lnTo>
                    <a:pt x="0" y="284"/>
                  </a:lnTo>
                  <a:lnTo>
                    <a:pt x="0" y="284"/>
                  </a:lnTo>
                  <a:lnTo>
                    <a:pt x="1" y="298"/>
                  </a:lnTo>
                  <a:lnTo>
                    <a:pt x="2" y="313"/>
                  </a:lnTo>
                  <a:lnTo>
                    <a:pt x="4" y="327"/>
                  </a:lnTo>
                  <a:lnTo>
                    <a:pt x="6" y="341"/>
                  </a:lnTo>
                  <a:lnTo>
                    <a:pt x="9" y="354"/>
                  </a:lnTo>
                  <a:lnTo>
                    <a:pt x="13" y="368"/>
                  </a:lnTo>
                  <a:lnTo>
                    <a:pt x="18" y="381"/>
                  </a:lnTo>
                  <a:lnTo>
                    <a:pt x="23" y="394"/>
                  </a:lnTo>
                  <a:lnTo>
                    <a:pt x="28" y="406"/>
                  </a:lnTo>
                  <a:lnTo>
                    <a:pt x="34" y="418"/>
                  </a:lnTo>
                  <a:lnTo>
                    <a:pt x="41" y="430"/>
                  </a:lnTo>
                  <a:lnTo>
                    <a:pt x="49" y="442"/>
                  </a:lnTo>
                  <a:lnTo>
                    <a:pt x="57" y="453"/>
                  </a:lnTo>
                  <a:lnTo>
                    <a:pt x="65" y="464"/>
                  </a:lnTo>
                  <a:lnTo>
                    <a:pt x="74" y="474"/>
                  </a:lnTo>
                  <a:lnTo>
                    <a:pt x="83" y="484"/>
                  </a:lnTo>
                  <a:lnTo>
                    <a:pt x="93" y="493"/>
                  </a:lnTo>
                  <a:lnTo>
                    <a:pt x="103" y="502"/>
                  </a:lnTo>
                  <a:lnTo>
                    <a:pt x="114" y="510"/>
                  </a:lnTo>
                  <a:lnTo>
                    <a:pt x="125" y="518"/>
                  </a:lnTo>
                  <a:lnTo>
                    <a:pt x="136" y="526"/>
                  </a:lnTo>
                  <a:lnTo>
                    <a:pt x="148" y="532"/>
                  </a:lnTo>
                  <a:lnTo>
                    <a:pt x="160" y="539"/>
                  </a:lnTo>
                  <a:lnTo>
                    <a:pt x="173" y="544"/>
                  </a:lnTo>
                  <a:lnTo>
                    <a:pt x="186" y="549"/>
                  </a:lnTo>
                  <a:lnTo>
                    <a:pt x="199" y="554"/>
                  </a:lnTo>
                  <a:lnTo>
                    <a:pt x="212" y="558"/>
                  </a:lnTo>
                  <a:lnTo>
                    <a:pt x="226" y="561"/>
                  </a:lnTo>
                  <a:lnTo>
                    <a:pt x="240" y="563"/>
                  </a:lnTo>
                  <a:lnTo>
                    <a:pt x="254" y="565"/>
                  </a:lnTo>
                  <a:lnTo>
                    <a:pt x="269" y="566"/>
                  </a:lnTo>
                  <a:lnTo>
                    <a:pt x="284" y="567"/>
                  </a:lnTo>
                  <a:lnTo>
                    <a:pt x="284" y="567"/>
                  </a:lnTo>
                  <a:lnTo>
                    <a:pt x="298" y="566"/>
                  </a:lnTo>
                  <a:lnTo>
                    <a:pt x="313" y="565"/>
                  </a:lnTo>
                  <a:lnTo>
                    <a:pt x="327" y="563"/>
                  </a:lnTo>
                  <a:lnTo>
                    <a:pt x="341" y="561"/>
                  </a:lnTo>
                  <a:lnTo>
                    <a:pt x="354" y="558"/>
                  </a:lnTo>
                  <a:lnTo>
                    <a:pt x="368" y="554"/>
                  </a:lnTo>
                  <a:lnTo>
                    <a:pt x="381" y="549"/>
                  </a:lnTo>
                  <a:lnTo>
                    <a:pt x="394" y="544"/>
                  </a:lnTo>
                  <a:lnTo>
                    <a:pt x="406" y="539"/>
                  </a:lnTo>
                  <a:lnTo>
                    <a:pt x="418" y="532"/>
                  </a:lnTo>
                  <a:lnTo>
                    <a:pt x="430" y="526"/>
                  </a:lnTo>
                  <a:lnTo>
                    <a:pt x="442" y="518"/>
                  </a:lnTo>
                  <a:lnTo>
                    <a:pt x="453" y="510"/>
                  </a:lnTo>
                  <a:lnTo>
                    <a:pt x="463" y="502"/>
                  </a:lnTo>
                  <a:lnTo>
                    <a:pt x="474" y="493"/>
                  </a:lnTo>
                  <a:lnTo>
                    <a:pt x="484" y="484"/>
                  </a:lnTo>
                  <a:lnTo>
                    <a:pt x="493" y="474"/>
                  </a:lnTo>
                  <a:lnTo>
                    <a:pt x="502" y="464"/>
                  </a:lnTo>
                  <a:lnTo>
                    <a:pt x="510" y="453"/>
                  </a:lnTo>
                  <a:lnTo>
                    <a:pt x="518" y="442"/>
                  </a:lnTo>
                  <a:lnTo>
                    <a:pt x="525" y="430"/>
                  </a:lnTo>
                  <a:lnTo>
                    <a:pt x="532" y="418"/>
                  </a:lnTo>
                  <a:lnTo>
                    <a:pt x="538" y="406"/>
                  </a:lnTo>
                  <a:lnTo>
                    <a:pt x="544" y="394"/>
                  </a:lnTo>
                  <a:lnTo>
                    <a:pt x="549" y="381"/>
                  </a:lnTo>
                  <a:lnTo>
                    <a:pt x="554" y="368"/>
                  </a:lnTo>
                  <a:lnTo>
                    <a:pt x="557" y="354"/>
                  </a:lnTo>
                  <a:lnTo>
                    <a:pt x="561" y="341"/>
                  </a:lnTo>
                  <a:lnTo>
                    <a:pt x="563" y="327"/>
                  </a:lnTo>
                  <a:lnTo>
                    <a:pt x="565" y="313"/>
                  </a:lnTo>
                  <a:lnTo>
                    <a:pt x="566" y="298"/>
                  </a:lnTo>
                  <a:lnTo>
                    <a:pt x="566" y="284"/>
                  </a:lnTo>
                  <a:lnTo>
                    <a:pt x="566" y="284"/>
                  </a:lnTo>
                  <a:lnTo>
                    <a:pt x="566" y="270"/>
                  </a:lnTo>
                  <a:lnTo>
                    <a:pt x="565" y="255"/>
                  </a:lnTo>
                  <a:lnTo>
                    <a:pt x="563" y="240"/>
                  </a:lnTo>
                  <a:lnTo>
                    <a:pt x="561" y="226"/>
                  </a:lnTo>
                  <a:lnTo>
                    <a:pt x="558" y="213"/>
                  </a:lnTo>
                  <a:lnTo>
                    <a:pt x="554" y="199"/>
                  </a:lnTo>
                  <a:lnTo>
                    <a:pt x="549" y="186"/>
                  </a:lnTo>
                  <a:lnTo>
                    <a:pt x="544" y="174"/>
                  </a:lnTo>
                  <a:lnTo>
                    <a:pt x="539" y="161"/>
                  </a:lnTo>
                  <a:lnTo>
                    <a:pt x="532" y="149"/>
                  </a:lnTo>
                  <a:lnTo>
                    <a:pt x="526" y="137"/>
                  </a:lnTo>
                  <a:lnTo>
                    <a:pt x="518" y="126"/>
                  </a:lnTo>
                  <a:lnTo>
                    <a:pt x="511" y="115"/>
                  </a:lnTo>
                  <a:lnTo>
                    <a:pt x="502" y="104"/>
                  </a:lnTo>
                  <a:lnTo>
                    <a:pt x="493" y="94"/>
                  </a:lnTo>
                  <a:lnTo>
                    <a:pt x="484" y="84"/>
                  </a:lnTo>
                  <a:lnTo>
                    <a:pt x="474" y="75"/>
                  </a:lnTo>
                  <a:lnTo>
                    <a:pt x="464" y="66"/>
                  </a:lnTo>
                  <a:lnTo>
                    <a:pt x="454" y="57"/>
                  </a:lnTo>
                  <a:lnTo>
                    <a:pt x="443" y="49"/>
                  </a:lnTo>
                  <a:lnTo>
                    <a:pt x="431" y="42"/>
                  </a:lnTo>
                  <a:lnTo>
                    <a:pt x="419" y="35"/>
                  </a:lnTo>
                  <a:lnTo>
                    <a:pt x="407" y="29"/>
                  </a:lnTo>
                  <a:lnTo>
                    <a:pt x="395" y="23"/>
                  </a:lnTo>
                  <a:lnTo>
                    <a:pt x="382" y="18"/>
                  </a:lnTo>
                  <a:lnTo>
                    <a:pt x="369" y="14"/>
                  </a:lnTo>
                  <a:lnTo>
                    <a:pt x="356" y="10"/>
                  </a:lnTo>
                  <a:lnTo>
                    <a:pt x="342" y="7"/>
                  </a:lnTo>
                  <a:lnTo>
                    <a:pt x="328" y="4"/>
                  </a:lnTo>
                  <a:lnTo>
                    <a:pt x="314" y="2"/>
                  </a:lnTo>
                  <a:lnTo>
                    <a:pt x="300" y="1"/>
                  </a:lnTo>
                  <a:lnTo>
                    <a:pt x="286" y="0"/>
                  </a:lnTo>
                  <a:lnTo>
                    <a:pt x="282" y="0"/>
                  </a:lnTo>
                  <a:close/>
                  <a:moveTo>
                    <a:pt x="95" y="90"/>
                  </a:moveTo>
                  <a:lnTo>
                    <a:pt x="95" y="90"/>
                  </a:lnTo>
                  <a:lnTo>
                    <a:pt x="111" y="76"/>
                  </a:lnTo>
                  <a:lnTo>
                    <a:pt x="128" y="63"/>
                  </a:lnTo>
                  <a:lnTo>
                    <a:pt x="147" y="51"/>
                  </a:lnTo>
                  <a:lnTo>
                    <a:pt x="166" y="41"/>
                  </a:lnTo>
                  <a:lnTo>
                    <a:pt x="185" y="32"/>
                  </a:lnTo>
                  <a:lnTo>
                    <a:pt x="206" y="25"/>
                  </a:lnTo>
                  <a:lnTo>
                    <a:pt x="226" y="20"/>
                  </a:lnTo>
                  <a:lnTo>
                    <a:pt x="248" y="16"/>
                  </a:lnTo>
                  <a:lnTo>
                    <a:pt x="248" y="16"/>
                  </a:lnTo>
                  <a:lnTo>
                    <a:pt x="254" y="15"/>
                  </a:lnTo>
                  <a:lnTo>
                    <a:pt x="254" y="15"/>
                  </a:lnTo>
                  <a:lnTo>
                    <a:pt x="247" y="19"/>
                  </a:lnTo>
                  <a:lnTo>
                    <a:pt x="247" y="19"/>
                  </a:lnTo>
                  <a:lnTo>
                    <a:pt x="233" y="30"/>
                  </a:lnTo>
                  <a:lnTo>
                    <a:pt x="215" y="46"/>
                  </a:lnTo>
                  <a:lnTo>
                    <a:pt x="206" y="55"/>
                  </a:lnTo>
                  <a:lnTo>
                    <a:pt x="196" y="66"/>
                  </a:lnTo>
                  <a:lnTo>
                    <a:pt x="186" y="78"/>
                  </a:lnTo>
                  <a:lnTo>
                    <a:pt x="176" y="92"/>
                  </a:lnTo>
                  <a:lnTo>
                    <a:pt x="176" y="92"/>
                  </a:lnTo>
                  <a:lnTo>
                    <a:pt x="176" y="92"/>
                  </a:lnTo>
                  <a:lnTo>
                    <a:pt x="176" y="92"/>
                  </a:lnTo>
                  <a:lnTo>
                    <a:pt x="94" y="92"/>
                  </a:lnTo>
                  <a:lnTo>
                    <a:pt x="94" y="92"/>
                  </a:lnTo>
                  <a:lnTo>
                    <a:pt x="95" y="90"/>
                  </a:lnTo>
                  <a:lnTo>
                    <a:pt x="95" y="90"/>
                  </a:lnTo>
                  <a:close/>
                  <a:moveTo>
                    <a:pt x="194" y="90"/>
                  </a:moveTo>
                  <a:lnTo>
                    <a:pt x="194" y="90"/>
                  </a:lnTo>
                  <a:lnTo>
                    <a:pt x="203" y="79"/>
                  </a:lnTo>
                  <a:lnTo>
                    <a:pt x="212" y="69"/>
                  </a:lnTo>
                  <a:lnTo>
                    <a:pt x="230" y="50"/>
                  </a:lnTo>
                  <a:lnTo>
                    <a:pt x="247" y="36"/>
                  </a:lnTo>
                  <a:lnTo>
                    <a:pt x="262" y="25"/>
                  </a:lnTo>
                  <a:lnTo>
                    <a:pt x="262" y="25"/>
                  </a:lnTo>
                  <a:lnTo>
                    <a:pt x="278" y="15"/>
                  </a:lnTo>
                  <a:lnTo>
                    <a:pt x="278" y="15"/>
                  </a:lnTo>
                  <a:lnTo>
                    <a:pt x="278" y="92"/>
                  </a:lnTo>
                  <a:lnTo>
                    <a:pt x="278" y="92"/>
                  </a:lnTo>
                  <a:lnTo>
                    <a:pt x="192" y="92"/>
                  </a:lnTo>
                  <a:lnTo>
                    <a:pt x="192" y="92"/>
                  </a:lnTo>
                  <a:lnTo>
                    <a:pt x="194" y="90"/>
                  </a:lnTo>
                  <a:lnTo>
                    <a:pt x="194" y="90"/>
                  </a:lnTo>
                  <a:close/>
                  <a:moveTo>
                    <a:pt x="290" y="15"/>
                  </a:moveTo>
                  <a:lnTo>
                    <a:pt x="290" y="15"/>
                  </a:lnTo>
                  <a:lnTo>
                    <a:pt x="305" y="25"/>
                  </a:lnTo>
                  <a:lnTo>
                    <a:pt x="305" y="25"/>
                  </a:lnTo>
                  <a:lnTo>
                    <a:pt x="320" y="36"/>
                  </a:lnTo>
                  <a:lnTo>
                    <a:pt x="337" y="50"/>
                  </a:lnTo>
                  <a:lnTo>
                    <a:pt x="355" y="69"/>
                  </a:lnTo>
                  <a:lnTo>
                    <a:pt x="364" y="79"/>
                  </a:lnTo>
                  <a:lnTo>
                    <a:pt x="373" y="90"/>
                  </a:lnTo>
                  <a:lnTo>
                    <a:pt x="373" y="90"/>
                  </a:lnTo>
                  <a:lnTo>
                    <a:pt x="374" y="92"/>
                  </a:lnTo>
                  <a:lnTo>
                    <a:pt x="374" y="92"/>
                  </a:lnTo>
                  <a:lnTo>
                    <a:pt x="290" y="92"/>
                  </a:lnTo>
                  <a:lnTo>
                    <a:pt x="290" y="92"/>
                  </a:lnTo>
                  <a:lnTo>
                    <a:pt x="290" y="15"/>
                  </a:lnTo>
                  <a:lnTo>
                    <a:pt x="290" y="15"/>
                  </a:lnTo>
                  <a:close/>
                  <a:moveTo>
                    <a:pt x="391" y="92"/>
                  </a:moveTo>
                  <a:lnTo>
                    <a:pt x="391" y="92"/>
                  </a:lnTo>
                  <a:lnTo>
                    <a:pt x="376" y="72"/>
                  </a:lnTo>
                  <a:lnTo>
                    <a:pt x="359" y="53"/>
                  </a:lnTo>
                  <a:lnTo>
                    <a:pt x="340" y="35"/>
                  </a:lnTo>
                  <a:lnTo>
                    <a:pt x="319" y="19"/>
                  </a:lnTo>
                  <a:lnTo>
                    <a:pt x="319" y="19"/>
                  </a:lnTo>
                  <a:lnTo>
                    <a:pt x="314" y="16"/>
                  </a:lnTo>
                  <a:lnTo>
                    <a:pt x="314" y="16"/>
                  </a:lnTo>
                  <a:lnTo>
                    <a:pt x="320" y="16"/>
                  </a:lnTo>
                  <a:lnTo>
                    <a:pt x="320" y="16"/>
                  </a:lnTo>
                  <a:lnTo>
                    <a:pt x="341" y="20"/>
                  </a:lnTo>
                  <a:lnTo>
                    <a:pt x="362" y="25"/>
                  </a:lnTo>
                  <a:lnTo>
                    <a:pt x="382" y="32"/>
                  </a:lnTo>
                  <a:lnTo>
                    <a:pt x="402" y="41"/>
                  </a:lnTo>
                  <a:lnTo>
                    <a:pt x="420" y="51"/>
                  </a:lnTo>
                  <a:lnTo>
                    <a:pt x="438" y="63"/>
                  </a:lnTo>
                  <a:lnTo>
                    <a:pt x="455" y="76"/>
                  </a:lnTo>
                  <a:lnTo>
                    <a:pt x="471" y="90"/>
                  </a:lnTo>
                  <a:lnTo>
                    <a:pt x="471" y="90"/>
                  </a:lnTo>
                  <a:lnTo>
                    <a:pt x="473" y="92"/>
                  </a:lnTo>
                  <a:lnTo>
                    <a:pt x="473" y="92"/>
                  </a:lnTo>
                  <a:lnTo>
                    <a:pt x="391" y="92"/>
                  </a:lnTo>
                  <a:lnTo>
                    <a:pt x="391" y="92"/>
                  </a:lnTo>
                  <a:lnTo>
                    <a:pt x="391" y="92"/>
                  </a:lnTo>
                  <a:lnTo>
                    <a:pt x="391" y="92"/>
                  </a:lnTo>
                  <a:close/>
                  <a:moveTo>
                    <a:pt x="167" y="105"/>
                  </a:moveTo>
                  <a:lnTo>
                    <a:pt x="167" y="105"/>
                  </a:lnTo>
                  <a:lnTo>
                    <a:pt x="166" y="107"/>
                  </a:lnTo>
                  <a:lnTo>
                    <a:pt x="166" y="107"/>
                  </a:lnTo>
                  <a:lnTo>
                    <a:pt x="156" y="126"/>
                  </a:lnTo>
                  <a:lnTo>
                    <a:pt x="148" y="145"/>
                  </a:lnTo>
                  <a:lnTo>
                    <a:pt x="141" y="165"/>
                  </a:lnTo>
                  <a:lnTo>
                    <a:pt x="136" y="185"/>
                  </a:lnTo>
                  <a:lnTo>
                    <a:pt x="136" y="185"/>
                  </a:lnTo>
                  <a:lnTo>
                    <a:pt x="136" y="186"/>
                  </a:lnTo>
                  <a:lnTo>
                    <a:pt x="136" y="186"/>
                  </a:lnTo>
                  <a:lnTo>
                    <a:pt x="32" y="186"/>
                  </a:lnTo>
                  <a:lnTo>
                    <a:pt x="32" y="186"/>
                  </a:lnTo>
                  <a:lnTo>
                    <a:pt x="33" y="185"/>
                  </a:lnTo>
                  <a:lnTo>
                    <a:pt x="33" y="185"/>
                  </a:lnTo>
                  <a:lnTo>
                    <a:pt x="42" y="163"/>
                  </a:lnTo>
                  <a:lnTo>
                    <a:pt x="53" y="143"/>
                  </a:lnTo>
                  <a:lnTo>
                    <a:pt x="66" y="124"/>
                  </a:lnTo>
                  <a:lnTo>
                    <a:pt x="81" y="106"/>
                  </a:lnTo>
                  <a:lnTo>
                    <a:pt x="81" y="106"/>
                  </a:lnTo>
                  <a:lnTo>
                    <a:pt x="81" y="105"/>
                  </a:lnTo>
                  <a:lnTo>
                    <a:pt x="81" y="105"/>
                  </a:lnTo>
                  <a:lnTo>
                    <a:pt x="167" y="105"/>
                  </a:lnTo>
                  <a:lnTo>
                    <a:pt x="167" y="105"/>
                  </a:lnTo>
                  <a:close/>
                  <a:moveTo>
                    <a:pt x="278" y="105"/>
                  </a:moveTo>
                  <a:lnTo>
                    <a:pt x="278" y="105"/>
                  </a:lnTo>
                  <a:lnTo>
                    <a:pt x="278" y="186"/>
                  </a:lnTo>
                  <a:lnTo>
                    <a:pt x="278" y="186"/>
                  </a:lnTo>
                  <a:lnTo>
                    <a:pt x="149" y="186"/>
                  </a:lnTo>
                  <a:lnTo>
                    <a:pt x="149" y="186"/>
                  </a:lnTo>
                  <a:lnTo>
                    <a:pt x="150" y="185"/>
                  </a:lnTo>
                  <a:lnTo>
                    <a:pt x="150" y="185"/>
                  </a:lnTo>
                  <a:lnTo>
                    <a:pt x="155" y="164"/>
                  </a:lnTo>
                  <a:lnTo>
                    <a:pt x="162" y="144"/>
                  </a:lnTo>
                  <a:lnTo>
                    <a:pt x="172" y="125"/>
                  </a:lnTo>
                  <a:lnTo>
                    <a:pt x="183" y="106"/>
                  </a:lnTo>
                  <a:lnTo>
                    <a:pt x="183" y="106"/>
                  </a:lnTo>
                  <a:lnTo>
                    <a:pt x="183" y="105"/>
                  </a:lnTo>
                  <a:lnTo>
                    <a:pt x="183" y="105"/>
                  </a:lnTo>
                  <a:lnTo>
                    <a:pt x="278" y="105"/>
                  </a:lnTo>
                  <a:lnTo>
                    <a:pt x="278" y="105"/>
                  </a:lnTo>
                  <a:close/>
                  <a:moveTo>
                    <a:pt x="384" y="105"/>
                  </a:moveTo>
                  <a:lnTo>
                    <a:pt x="384" y="105"/>
                  </a:lnTo>
                  <a:lnTo>
                    <a:pt x="384" y="106"/>
                  </a:lnTo>
                  <a:lnTo>
                    <a:pt x="384" y="106"/>
                  </a:lnTo>
                  <a:lnTo>
                    <a:pt x="395" y="125"/>
                  </a:lnTo>
                  <a:lnTo>
                    <a:pt x="404" y="144"/>
                  </a:lnTo>
                  <a:lnTo>
                    <a:pt x="412" y="164"/>
                  </a:lnTo>
                  <a:lnTo>
                    <a:pt x="417" y="185"/>
                  </a:lnTo>
                  <a:lnTo>
                    <a:pt x="417" y="185"/>
                  </a:lnTo>
                  <a:lnTo>
                    <a:pt x="417" y="186"/>
                  </a:lnTo>
                  <a:lnTo>
                    <a:pt x="417" y="186"/>
                  </a:lnTo>
                  <a:lnTo>
                    <a:pt x="290" y="186"/>
                  </a:lnTo>
                  <a:lnTo>
                    <a:pt x="290" y="186"/>
                  </a:lnTo>
                  <a:lnTo>
                    <a:pt x="290" y="105"/>
                  </a:lnTo>
                  <a:lnTo>
                    <a:pt x="290" y="105"/>
                  </a:lnTo>
                  <a:lnTo>
                    <a:pt x="384" y="105"/>
                  </a:lnTo>
                  <a:lnTo>
                    <a:pt x="384" y="105"/>
                  </a:lnTo>
                  <a:close/>
                  <a:moveTo>
                    <a:pt x="486" y="105"/>
                  </a:moveTo>
                  <a:lnTo>
                    <a:pt x="486" y="105"/>
                  </a:lnTo>
                  <a:lnTo>
                    <a:pt x="486" y="106"/>
                  </a:lnTo>
                  <a:lnTo>
                    <a:pt x="486" y="106"/>
                  </a:lnTo>
                  <a:lnTo>
                    <a:pt x="501" y="124"/>
                  </a:lnTo>
                  <a:lnTo>
                    <a:pt x="514" y="143"/>
                  </a:lnTo>
                  <a:lnTo>
                    <a:pt x="525" y="163"/>
                  </a:lnTo>
                  <a:lnTo>
                    <a:pt x="534" y="185"/>
                  </a:lnTo>
                  <a:lnTo>
                    <a:pt x="534" y="185"/>
                  </a:lnTo>
                  <a:lnTo>
                    <a:pt x="535" y="186"/>
                  </a:lnTo>
                  <a:lnTo>
                    <a:pt x="535" y="186"/>
                  </a:lnTo>
                  <a:lnTo>
                    <a:pt x="431" y="186"/>
                  </a:lnTo>
                  <a:lnTo>
                    <a:pt x="431" y="186"/>
                  </a:lnTo>
                  <a:lnTo>
                    <a:pt x="431" y="185"/>
                  </a:lnTo>
                  <a:lnTo>
                    <a:pt x="431" y="185"/>
                  </a:lnTo>
                  <a:lnTo>
                    <a:pt x="426" y="165"/>
                  </a:lnTo>
                  <a:lnTo>
                    <a:pt x="419" y="145"/>
                  </a:lnTo>
                  <a:lnTo>
                    <a:pt x="411" y="126"/>
                  </a:lnTo>
                  <a:lnTo>
                    <a:pt x="400" y="107"/>
                  </a:lnTo>
                  <a:lnTo>
                    <a:pt x="400" y="107"/>
                  </a:lnTo>
                  <a:lnTo>
                    <a:pt x="400" y="105"/>
                  </a:lnTo>
                  <a:lnTo>
                    <a:pt x="400" y="105"/>
                  </a:lnTo>
                  <a:lnTo>
                    <a:pt x="486" y="105"/>
                  </a:lnTo>
                  <a:lnTo>
                    <a:pt x="486" y="105"/>
                  </a:lnTo>
                  <a:close/>
                  <a:moveTo>
                    <a:pt x="540" y="199"/>
                  </a:moveTo>
                  <a:lnTo>
                    <a:pt x="540" y="199"/>
                  </a:lnTo>
                  <a:lnTo>
                    <a:pt x="540" y="200"/>
                  </a:lnTo>
                  <a:lnTo>
                    <a:pt x="540" y="200"/>
                  </a:lnTo>
                  <a:lnTo>
                    <a:pt x="545" y="220"/>
                  </a:lnTo>
                  <a:lnTo>
                    <a:pt x="549" y="242"/>
                  </a:lnTo>
                  <a:lnTo>
                    <a:pt x="552" y="263"/>
                  </a:lnTo>
                  <a:lnTo>
                    <a:pt x="553" y="284"/>
                  </a:lnTo>
                  <a:lnTo>
                    <a:pt x="553" y="284"/>
                  </a:lnTo>
                  <a:lnTo>
                    <a:pt x="552" y="305"/>
                  </a:lnTo>
                  <a:lnTo>
                    <a:pt x="549" y="326"/>
                  </a:lnTo>
                  <a:lnTo>
                    <a:pt x="545" y="347"/>
                  </a:lnTo>
                  <a:lnTo>
                    <a:pt x="540" y="367"/>
                  </a:lnTo>
                  <a:lnTo>
                    <a:pt x="540" y="367"/>
                  </a:lnTo>
                  <a:lnTo>
                    <a:pt x="539" y="368"/>
                  </a:lnTo>
                  <a:lnTo>
                    <a:pt x="539" y="368"/>
                  </a:lnTo>
                  <a:lnTo>
                    <a:pt x="27" y="368"/>
                  </a:lnTo>
                  <a:lnTo>
                    <a:pt x="27" y="368"/>
                  </a:lnTo>
                  <a:lnTo>
                    <a:pt x="27" y="367"/>
                  </a:lnTo>
                  <a:lnTo>
                    <a:pt x="27" y="367"/>
                  </a:lnTo>
                  <a:lnTo>
                    <a:pt x="27" y="367"/>
                  </a:lnTo>
                  <a:lnTo>
                    <a:pt x="21" y="347"/>
                  </a:lnTo>
                  <a:lnTo>
                    <a:pt x="17" y="326"/>
                  </a:lnTo>
                  <a:lnTo>
                    <a:pt x="15" y="305"/>
                  </a:lnTo>
                  <a:lnTo>
                    <a:pt x="14" y="284"/>
                  </a:lnTo>
                  <a:lnTo>
                    <a:pt x="14" y="284"/>
                  </a:lnTo>
                  <a:lnTo>
                    <a:pt x="15" y="263"/>
                  </a:lnTo>
                  <a:lnTo>
                    <a:pt x="17" y="242"/>
                  </a:lnTo>
                  <a:lnTo>
                    <a:pt x="21" y="220"/>
                  </a:lnTo>
                  <a:lnTo>
                    <a:pt x="27" y="200"/>
                  </a:lnTo>
                  <a:lnTo>
                    <a:pt x="27" y="200"/>
                  </a:lnTo>
                  <a:lnTo>
                    <a:pt x="27" y="199"/>
                  </a:lnTo>
                  <a:lnTo>
                    <a:pt x="27" y="199"/>
                  </a:lnTo>
                  <a:lnTo>
                    <a:pt x="540" y="199"/>
                  </a:lnTo>
                  <a:lnTo>
                    <a:pt x="540" y="199"/>
                  </a:lnTo>
                  <a:close/>
                  <a:moveTo>
                    <a:pt x="136" y="381"/>
                  </a:moveTo>
                  <a:lnTo>
                    <a:pt x="136" y="381"/>
                  </a:lnTo>
                  <a:lnTo>
                    <a:pt x="136" y="381"/>
                  </a:lnTo>
                  <a:lnTo>
                    <a:pt x="136" y="381"/>
                  </a:lnTo>
                  <a:lnTo>
                    <a:pt x="141" y="402"/>
                  </a:lnTo>
                  <a:lnTo>
                    <a:pt x="148" y="421"/>
                  </a:lnTo>
                  <a:lnTo>
                    <a:pt x="156" y="441"/>
                  </a:lnTo>
                  <a:lnTo>
                    <a:pt x="166" y="460"/>
                  </a:lnTo>
                  <a:lnTo>
                    <a:pt x="166" y="460"/>
                  </a:lnTo>
                  <a:lnTo>
                    <a:pt x="167" y="461"/>
                  </a:lnTo>
                  <a:lnTo>
                    <a:pt x="167" y="461"/>
                  </a:lnTo>
                  <a:lnTo>
                    <a:pt x="81" y="461"/>
                  </a:lnTo>
                  <a:lnTo>
                    <a:pt x="81" y="461"/>
                  </a:lnTo>
                  <a:lnTo>
                    <a:pt x="81" y="461"/>
                  </a:lnTo>
                  <a:lnTo>
                    <a:pt x="81" y="461"/>
                  </a:lnTo>
                  <a:lnTo>
                    <a:pt x="81" y="461"/>
                  </a:lnTo>
                  <a:lnTo>
                    <a:pt x="66" y="443"/>
                  </a:lnTo>
                  <a:lnTo>
                    <a:pt x="53" y="423"/>
                  </a:lnTo>
                  <a:lnTo>
                    <a:pt x="42" y="403"/>
                  </a:lnTo>
                  <a:lnTo>
                    <a:pt x="33" y="382"/>
                  </a:lnTo>
                  <a:lnTo>
                    <a:pt x="33" y="382"/>
                  </a:lnTo>
                  <a:lnTo>
                    <a:pt x="32" y="381"/>
                  </a:lnTo>
                  <a:lnTo>
                    <a:pt x="32" y="381"/>
                  </a:lnTo>
                  <a:lnTo>
                    <a:pt x="136" y="381"/>
                  </a:lnTo>
                  <a:lnTo>
                    <a:pt x="136" y="381"/>
                  </a:lnTo>
                  <a:close/>
                  <a:moveTo>
                    <a:pt x="278" y="381"/>
                  </a:moveTo>
                  <a:lnTo>
                    <a:pt x="278" y="381"/>
                  </a:lnTo>
                  <a:lnTo>
                    <a:pt x="278" y="461"/>
                  </a:lnTo>
                  <a:lnTo>
                    <a:pt x="278" y="461"/>
                  </a:lnTo>
                  <a:lnTo>
                    <a:pt x="183" y="461"/>
                  </a:lnTo>
                  <a:lnTo>
                    <a:pt x="183" y="461"/>
                  </a:lnTo>
                  <a:lnTo>
                    <a:pt x="183" y="461"/>
                  </a:lnTo>
                  <a:lnTo>
                    <a:pt x="183" y="461"/>
                  </a:lnTo>
                  <a:lnTo>
                    <a:pt x="172" y="442"/>
                  </a:lnTo>
                  <a:lnTo>
                    <a:pt x="162" y="422"/>
                  </a:lnTo>
                  <a:lnTo>
                    <a:pt x="155" y="402"/>
                  </a:lnTo>
                  <a:lnTo>
                    <a:pt x="150" y="382"/>
                  </a:lnTo>
                  <a:lnTo>
                    <a:pt x="150" y="382"/>
                  </a:lnTo>
                  <a:lnTo>
                    <a:pt x="149" y="381"/>
                  </a:lnTo>
                  <a:lnTo>
                    <a:pt x="149" y="381"/>
                  </a:lnTo>
                  <a:lnTo>
                    <a:pt x="278" y="381"/>
                  </a:lnTo>
                  <a:lnTo>
                    <a:pt x="278" y="381"/>
                  </a:lnTo>
                  <a:close/>
                  <a:moveTo>
                    <a:pt x="417" y="381"/>
                  </a:moveTo>
                  <a:lnTo>
                    <a:pt x="417" y="381"/>
                  </a:lnTo>
                  <a:lnTo>
                    <a:pt x="417" y="382"/>
                  </a:lnTo>
                  <a:lnTo>
                    <a:pt x="417" y="382"/>
                  </a:lnTo>
                  <a:lnTo>
                    <a:pt x="412" y="402"/>
                  </a:lnTo>
                  <a:lnTo>
                    <a:pt x="404" y="422"/>
                  </a:lnTo>
                  <a:lnTo>
                    <a:pt x="395" y="442"/>
                  </a:lnTo>
                  <a:lnTo>
                    <a:pt x="384" y="461"/>
                  </a:lnTo>
                  <a:lnTo>
                    <a:pt x="384" y="461"/>
                  </a:lnTo>
                  <a:lnTo>
                    <a:pt x="384" y="461"/>
                  </a:lnTo>
                  <a:lnTo>
                    <a:pt x="384" y="461"/>
                  </a:lnTo>
                  <a:lnTo>
                    <a:pt x="290" y="461"/>
                  </a:lnTo>
                  <a:lnTo>
                    <a:pt x="290" y="461"/>
                  </a:lnTo>
                  <a:lnTo>
                    <a:pt x="290" y="381"/>
                  </a:lnTo>
                  <a:lnTo>
                    <a:pt x="290" y="381"/>
                  </a:lnTo>
                  <a:lnTo>
                    <a:pt x="417" y="381"/>
                  </a:lnTo>
                  <a:lnTo>
                    <a:pt x="417" y="381"/>
                  </a:lnTo>
                  <a:close/>
                  <a:moveTo>
                    <a:pt x="535" y="381"/>
                  </a:moveTo>
                  <a:lnTo>
                    <a:pt x="535" y="381"/>
                  </a:lnTo>
                  <a:lnTo>
                    <a:pt x="534" y="382"/>
                  </a:lnTo>
                  <a:lnTo>
                    <a:pt x="534" y="382"/>
                  </a:lnTo>
                  <a:lnTo>
                    <a:pt x="525" y="403"/>
                  </a:lnTo>
                  <a:lnTo>
                    <a:pt x="514" y="423"/>
                  </a:lnTo>
                  <a:lnTo>
                    <a:pt x="501" y="443"/>
                  </a:lnTo>
                  <a:lnTo>
                    <a:pt x="486" y="461"/>
                  </a:lnTo>
                  <a:lnTo>
                    <a:pt x="486" y="461"/>
                  </a:lnTo>
                  <a:lnTo>
                    <a:pt x="486" y="461"/>
                  </a:lnTo>
                  <a:lnTo>
                    <a:pt x="486" y="461"/>
                  </a:lnTo>
                  <a:lnTo>
                    <a:pt x="400" y="461"/>
                  </a:lnTo>
                  <a:lnTo>
                    <a:pt x="400" y="461"/>
                  </a:lnTo>
                  <a:lnTo>
                    <a:pt x="400" y="460"/>
                  </a:lnTo>
                  <a:lnTo>
                    <a:pt x="400" y="460"/>
                  </a:lnTo>
                  <a:lnTo>
                    <a:pt x="400" y="460"/>
                  </a:lnTo>
                  <a:lnTo>
                    <a:pt x="411" y="441"/>
                  </a:lnTo>
                  <a:lnTo>
                    <a:pt x="419" y="421"/>
                  </a:lnTo>
                  <a:lnTo>
                    <a:pt x="426" y="402"/>
                  </a:lnTo>
                  <a:lnTo>
                    <a:pt x="431" y="381"/>
                  </a:lnTo>
                  <a:lnTo>
                    <a:pt x="431" y="381"/>
                  </a:lnTo>
                  <a:lnTo>
                    <a:pt x="431" y="381"/>
                  </a:lnTo>
                  <a:lnTo>
                    <a:pt x="431" y="381"/>
                  </a:lnTo>
                  <a:lnTo>
                    <a:pt x="535" y="381"/>
                  </a:lnTo>
                  <a:lnTo>
                    <a:pt x="535" y="381"/>
                  </a:lnTo>
                  <a:close/>
                  <a:moveTo>
                    <a:pt x="176" y="475"/>
                  </a:moveTo>
                  <a:lnTo>
                    <a:pt x="176" y="475"/>
                  </a:lnTo>
                  <a:lnTo>
                    <a:pt x="176" y="475"/>
                  </a:lnTo>
                  <a:lnTo>
                    <a:pt x="176" y="475"/>
                  </a:lnTo>
                  <a:lnTo>
                    <a:pt x="191" y="495"/>
                  </a:lnTo>
                  <a:lnTo>
                    <a:pt x="208" y="513"/>
                  </a:lnTo>
                  <a:lnTo>
                    <a:pt x="227" y="531"/>
                  </a:lnTo>
                  <a:lnTo>
                    <a:pt x="247" y="548"/>
                  </a:lnTo>
                  <a:lnTo>
                    <a:pt x="247" y="548"/>
                  </a:lnTo>
                  <a:lnTo>
                    <a:pt x="253" y="551"/>
                  </a:lnTo>
                  <a:lnTo>
                    <a:pt x="253" y="551"/>
                  </a:lnTo>
                  <a:lnTo>
                    <a:pt x="247" y="550"/>
                  </a:lnTo>
                  <a:lnTo>
                    <a:pt x="247" y="550"/>
                  </a:lnTo>
                  <a:lnTo>
                    <a:pt x="247" y="550"/>
                  </a:lnTo>
                  <a:lnTo>
                    <a:pt x="226" y="546"/>
                  </a:lnTo>
                  <a:lnTo>
                    <a:pt x="205" y="541"/>
                  </a:lnTo>
                  <a:lnTo>
                    <a:pt x="185" y="534"/>
                  </a:lnTo>
                  <a:lnTo>
                    <a:pt x="165" y="525"/>
                  </a:lnTo>
                  <a:lnTo>
                    <a:pt x="146" y="515"/>
                  </a:lnTo>
                  <a:lnTo>
                    <a:pt x="129" y="504"/>
                  </a:lnTo>
                  <a:lnTo>
                    <a:pt x="111" y="491"/>
                  </a:lnTo>
                  <a:lnTo>
                    <a:pt x="95" y="476"/>
                  </a:lnTo>
                  <a:lnTo>
                    <a:pt x="95" y="476"/>
                  </a:lnTo>
                  <a:lnTo>
                    <a:pt x="94" y="475"/>
                  </a:lnTo>
                  <a:lnTo>
                    <a:pt x="94" y="475"/>
                  </a:lnTo>
                  <a:lnTo>
                    <a:pt x="176" y="475"/>
                  </a:lnTo>
                  <a:lnTo>
                    <a:pt x="176" y="475"/>
                  </a:lnTo>
                  <a:close/>
                  <a:moveTo>
                    <a:pt x="278" y="475"/>
                  </a:moveTo>
                  <a:lnTo>
                    <a:pt x="278" y="475"/>
                  </a:lnTo>
                  <a:lnTo>
                    <a:pt x="278" y="552"/>
                  </a:lnTo>
                  <a:lnTo>
                    <a:pt x="278" y="552"/>
                  </a:lnTo>
                  <a:lnTo>
                    <a:pt x="262" y="542"/>
                  </a:lnTo>
                  <a:lnTo>
                    <a:pt x="262" y="542"/>
                  </a:lnTo>
                  <a:lnTo>
                    <a:pt x="247" y="531"/>
                  </a:lnTo>
                  <a:lnTo>
                    <a:pt x="230" y="516"/>
                  </a:lnTo>
                  <a:lnTo>
                    <a:pt x="212" y="498"/>
                  </a:lnTo>
                  <a:lnTo>
                    <a:pt x="203" y="487"/>
                  </a:lnTo>
                  <a:lnTo>
                    <a:pt x="194" y="476"/>
                  </a:lnTo>
                  <a:lnTo>
                    <a:pt x="194" y="476"/>
                  </a:lnTo>
                  <a:lnTo>
                    <a:pt x="192" y="475"/>
                  </a:lnTo>
                  <a:lnTo>
                    <a:pt x="192" y="475"/>
                  </a:lnTo>
                  <a:lnTo>
                    <a:pt x="278" y="475"/>
                  </a:lnTo>
                  <a:lnTo>
                    <a:pt x="278" y="475"/>
                  </a:lnTo>
                  <a:close/>
                  <a:moveTo>
                    <a:pt x="374" y="475"/>
                  </a:moveTo>
                  <a:lnTo>
                    <a:pt x="374" y="475"/>
                  </a:lnTo>
                  <a:lnTo>
                    <a:pt x="373" y="476"/>
                  </a:lnTo>
                  <a:lnTo>
                    <a:pt x="373" y="476"/>
                  </a:lnTo>
                  <a:lnTo>
                    <a:pt x="364" y="487"/>
                  </a:lnTo>
                  <a:lnTo>
                    <a:pt x="355" y="498"/>
                  </a:lnTo>
                  <a:lnTo>
                    <a:pt x="337" y="516"/>
                  </a:lnTo>
                  <a:lnTo>
                    <a:pt x="320" y="531"/>
                  </a:lnTo>
                  <a:lnTo>
                    <a:pt x="305" y="542"/>
                  </a:lnTo>
                  <a:lnTo>
                    <a:pt x="305" y="542"/>
                  </a:lnTo>
                  <a:lnTo>
                    <a:pt x="290" y="552"/>
                  </a:lnTo>
                  <a:lnTo>
                    <a:pt x="290" y="552"/>
                  </a:lnTo>
                  <a:lnTo>
                    <a:pt x="290" y="475"/>
                  </a:lnTo>
                  <a:lnTo>
                    <a:pt x="290" y="475"/>
                  </a:lnTo>
                  <a:lnTo>
                    <a:pt x="374" y="475"/>
                  </a:lnTo>
                  <a:lnTo>
                    <a:pt x="374" y="475"/>
                  </a:lnTo>
                  <a:close/>
                  <a:moveTo>
                    <a:pt x="473" y="475"/>
                  </a:moveTo>
                  <a:lnTo>
                    <a:pt x="473" y="475"/>
                  </a:lnTo>
                  <a:lnTo>
                    <a:pt x="471" y="476"/>
                  </a:lnTo>
                  <a:lnTo>
                    <a:pt x="471" y="476"/>
                  </a:lnTo>
                  <a:lnTo>
                    <a:pt x="455" y="491"/>
                  </a:lnTo>
                  <a:lnTo>
                    <a:pt x="438" y="504"/>
                  </a:lnTo>
                  <a:lnTo>
                    <a:pt x="420" y="515"/>
                  </a:lnTo>
                  <a:lnTo>
                    <a:pt x="401" y="525"/>
                  </a:lnTo>
                  <a:lnTo>
                    <a:pt x="382" y="534"/>
                  </a:lnTo>
                  <a:lnTo>
                    <a:pt x="361" y="541"/>
                  </a:lnTo>
                  <a:lnTo>
                    <a:pt x="340" y="547"/>
                  </a:lnTo>
                  <a:lnTo>
                    <a:pt x="319" y="551"/>
                  </a:lnTo>
                  <a:lnTo>
                    <a:pt x="319" y="551"/>
                  </a:lnTo>
                  <a:lnTo>
                    <a:pt x="313" y="551"/>
                  </a:lnTo>
                  <a:lnTo>
                    <a:pt x="313" y="551"/>
                  </a:lnTo>
                  <a:lnTo>
                    <a:pt x="319" y="547"/>
                  </a:lnTo>
                  <a:lnTo>
                    <a:pt x="319" y="547"/>
                  </a:lnTo>
                  <a:lnTo>
                    <a:pt x="334" y="537"/>
                  </a:lnTo>
                  <a:lnTo>
                    <a:pt x="351" y="521"/>
                  </a:lnTo>
                  <a:lnTo>
                    <a:pt x="361" y="511"/>
                  </a:lnTo>
                  <a:lnTo>
                    <a:pt x="371" y="500"/>
                  </a:lnTo>
                  <a:lnTo>
                    <a:pt x="381" y="488"/>
                  </a:lnTo>
                  <a:lnTo>
                    <a:pt x="391" y="475"/>
                  </a:lnTo>
                  <a:lnTo>
                    <a:pt x="391" y="475"/>
                  </a:lnTo>
                  <a:lnTo>
                    <a:pt x="391" y="475"/>
                  </a:lnTo>
                  <a:lnTo>
                    <a:pt x="391" y="475"/>
                  </a:lnTo>
                  <a:lnTo>
                    <a:pt x="473" y="475"/>
                  </a:lnTo>
                  <a:lnTo>
                    <a:pt x="473" y="47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 name="Freeform 27"/>
            <p:cNvSpPr>
              <a:spLocks/>
            </p:cNvSpPr>
            <p:nvPr userDrawn="1"/>
          </p:nvSpPr>
          <p:spPr bwMode="auto">
            <a:xfrm>
              <a:off x="1658938" y="1789113"/>
              <a:ext cx="107950" cy="187325"/>
            </a:xfrm>
            <a:custGeom>
              <a:avLst/>
              <a:gdLst>
                <a:gd name="T0" fmla="*/ 68 w 68"/>
                <a:gd name="T1" fmla="*/ 1 h 118"/>
                <a:gd name="T2" fmla="*/ 68 w 68"/>
                <a:gd name="T3" fmla="*/ 1 h 118"/>
                <a:gd name="T4" fmla="*/ 66 w 68"/>
                <a:gd name="T5" fmla="*/ 2 h 118"/>
                <a:gd name="T6" fmla="*/ 65 w 68"/>
                <a:gd name="T7" fmla="*/ 4 h 118"/>
                <a:gd name="T8" fmla="*/ 62 w 68"/>
                <a:gd name="T9" fmla="*/ 8 h 118"/>
                <a:gd name="T10" fmla="*/ 57 w 68"/>
                <a:gd name="T11" fmla="*/ 24 h 118"/>
                <a:gd name="T12" fmla="*/ 36 w 68"/>
                <a:gd name="T13" fmla="*/ 95 h 118"/>
                <a:gd name="T14" fmla="*/ 36 w 68"/>
                <a:gd name="T15" fmla="*/ 95 h 118"/>
                <a:gd name="T16" fmla="*/ 34 w 68"/>
                <a:gd name="T17" fmla="*/ 104 h 118"/>
                <a:gd name="T18" fmla="*/ 33 w 68"/>
                <a:gd name="T19" fmla="*/ 110 h 118"/>
                <a:gd name="T20" fmla="*/ 34 w 68"/>
                <a:gd name="T21" fmla="*/ 114 h 118"/>
                <a:gd name="T22" fmla="*/ 35 w 68"/>
                <a:gd name="T23" fmla="*/ 117 h 118"/>
                <a:gd name="T24" fmla="*/ 35 w 68"/>
                <a:gd name="T25" fmla="*/ 118 h 118"/>
                <a:gd name="T26" fmla="*/ 0 w 68"/>
                <a:gd name="T27" fmla="*/ 118 h 118"/>
                <a:gd name="T28" fmla="*/ 0 w 68"/>
                <a:gd name="T29" fmla="*/ 117 h 118"/>
                <a:gd name="T30" fmla="*/ 0 w 68"/>
                <a:gd name="T31" fmla="*/ 117 h 118"/>
                <a:gd name="T32" fmla="*/ 4 w 68"/>
                <a:gd name="T33" fmla="*/ 114 h 118"/>
                <a:gd name="T34" fmla="*/ 6 w 68"/>
                <a:gd name="T35" fmla="*/ 111 h 118"/>
                <a:gd name="T36" fmla="*/ 9 w 68"/>
                <a:gd name="T37" fmla="*/ 105 h 118"/>
                <a:gd name="T38" fmla="*/ 11 w 68"/>
                <a:gd name="T39" fmla="*/ 96 h 118"/>
                <a:gd name="T40" fmla="*/ 32 w 68"/>
                <a:gd name="T41" fmla="*/ 25 h 118"/>
                <a:gd name="T42" fmla="*/ 32 w 68"/>
                <a:gd name="T43" fmla="*/ 25 h 118"/>
                <a:gd name="T44" fmla="*/ 34 w 68"/>
                <a:gd name="T45" fmla="*/ 15 h 118"/>
                <a:gd name="T46" fmla="*/ 35 w 68"/>
                <a:gd name="T47" fmla="*/ 9 h 118"/>
                <a:gd name="T48" fmla="*/ 35 w 68"/>
                <a:gd name="T49" fmla="*/ 5 h 118"/>
                <a:gd name="T50" fmla="*/ 34 w 68"/>
                <a:gd name="T51" fmla="*/ 1 h 118"/>
                <a:gd name="T52" fmla="*/ 34 w 68"/>
                <a:gd name="T53" fmla="*/ 0 h 118"/>
                <a:gd name="T54" fmla="*/ 68 w 68"/>
                <a:gd name="T55" fmla="*/ 0 h 118"/>
                <a:gd name="T56" fmla="*/ 68 w 68"/>
                <a:gd name="T57" fmla="*/ 1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8" h="118">
                  <a:moveTo>
                    <a:pt x="68" y="1"/>
                  </a:moveTo>
                  <a:lnTo>
                    <a:pt x="68" y="1"/>
                  </a:lnTo>
                  <a:lnTo>
                    <a:pt x="66" y="2"/>
                  </a:lnTo>
                  <a:lnTo>
                    <a:pt x="65" y="4"/>
                  </a:lnTo>
                  <a:lnTo>
                    <a:pt x="62" y="8"/>
                  </a:lnTo>
                  <a:lnTo>
                    <a:pt x="57" y="24"/>
                  </a:lnTo>
                  <a:lnTo>
                    <a:pt x="36" y="95"/>
                  </a:lnTo>
                  <a:lnTo>
                    <a:pt x="36" y="95"/>
                  </a:lnTo>
                  <a:lnTo>
                    <a:pt x="34" y="104"/>
                  </a:lnTo>
                  <a:lnTo>
                    <a:pt x="33" y="110"/>
                  </a:lnTo>
                  <a:lnTo>
                    <a:pt x="34" y="114"/>
                  </a:lnTo>
                  <a:lnTo>
                    <a:pt x="35" y="117"/>
                  </a:lnTo>
                  <a:lnTo>
                    <a:pt x="35" y="118"/>
                  </a:lnTo>
                  <a:lnTo>
                    <a:pt x="0" y="118"/>
                  </a:lnTo>
                  <a:lnTo>
                    <a:pt x="0" y="117"/>
                  </a:lnTo>
                  <a:lnTo>
                    <a:pt x="0" y="117"/>
                  </a:lnTo>
                  <a:lnTo>
                    <a:pt x="4" y="114"/>
                  </a:lnTo>
                  <a:lnTo>
                    <a:pt x="6" y="111"/>
                  </a:lnTo>
                  <a:lnTo>
                    <a:pt x="9" y="105"/>
                  </a:lnTo>
                  <a:lnTo>
                    <a:pt x="11" y="96"/>
                  </a:lnTo>
                  <a:lnTo>
                    <a:pt x="32" y="25"/>
                  </a:lnTo>
                  <a:lnTo>
                    <a:pt x="32" y="25"/>
                  </a:lnTo>
                  <a:lnTo>
                    <a:pt x="34" y="15"/>
                  </a:lnTo>
                  <a:lnTo>
                    <a:pt x="35" y="9"/>
                  </a:lnTo>
                  <a:lnTo>
                    <a:pt x="35" y="5"/>
                  </a:lnTo>
                  <a:lnTo>
                    <a:pt x="34" y="1"/>
                  </a:lnTo>
                  <a:lnTo>
                    <a:pt x="34" y="0"/>
                  </a:lnTo>
                  <a:lnTo>
                    <a:pt x="68" y="0"/>
                  </a:lnTo>
                  <a:lnTo>
                    <a:pt x="68"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 name="Freeform 28"/>
            <p:cNvSpPr>
              <a:spLocks/>
            </p:cNvSpPr>
            <p:nvPr userDrawn="1"/>
          </p:nvSpPr>
          <p:spPr bwMode="auto">
            <a:xfrm>
              <a:off x="1289051" y="1785938"/>
              <a:ext cx="138113" cy="193675"/>
            </a:xfrm>
            <a:custGeom>
              <a:avLst/>
              <a:gdLst>
                <a:gd name="T0" fmla="*/ 8 w 87"/>
                <a:gd name="T1" fmla="*/ 90 h 122"/>
                <a:gd name="T2" fmla="*/ 10 w 87"/>
                <a:gd name="T3" fmla="*/ 101 h 122"/>
                <a:gd name="T4" fmla="*/ 16 w 87"/>
                <a:gd name="T5" fmla="*/ 109 h 122"/>
                <a:gd name="T6" fmla="*/ 25 w 87"/>
                <a:gd name="T7" fmla="*/ 113 h 122"/>
                <a:gd name="T8" fmla="*/ 38 w 87"/>
                <a:gd name="T9" fmla="*/ 114 h 122"/>
                <a:gd name="T10" fmla="*/ 42 w 87"/>
                <a:gd name="T11" fmla="*/ 113 h 122"/>
                <a:gd name="T12" fmla="*/ 50 w 87"/>
                <a:gd name="T13" fmla="*/ 110 h 122"/>
                <a:gd name="T14" fmla="*/ 55 w 87"/>
                <a:gd name="T15" fmla="*/ 104 h 122"/>
                <a:gd name="T16" fmla="*/ 58 w 87"/>
                <a:gd name="T17" fmla="*/ 97 h 122"/>
                <a:gd name="T18" fmla="*/ 58 w 87"/>
                <a:gd name="T19" fmla="*/ 94 h 122"/>
                <a:gd name="T20" fmla="*/ 54 w 87"/>
                <a:gd name="T21" fmla="*/ 82 h 122"/>
                <a:gd name="T22" fmla="*/ 43 w 87"/>
                <a:gd name="T23" fmla="*/ 72 h 122"/>
                <a:gd name="T24" fmla="*/ 38 w 87"/>
                <a:gd name="T25" fmla="*/ 68 h 122"/>
                <a:gd name="T26" fmla="*/ 22 w 87"/>
                <a:gd name="T27" fmla="*/ 54 h 122"/>
                <a:gd name="T28" fmla="*/ 17 w 87"/>
                <a:gd name="T29" fmla="*/ 46 h 122"/>
                <a:gd name="T30" fmla="*/ 16 w 87"/>
                <a:gd name="T31" fmla="*/ 36 h 122"/>
                <a:gd name="T32" fmla="*/ 17 w 87"/>
                <a:gd name="T33" fmla="*/ 29 h 122"/>
                <a:gd name="T34" fmla="*/ 22 w 87"/>
                <a:gd name="T35" fmla="*/ 15 h 122"/>
                <a:gd name="T36" fmla="*/ 33 w 87"/>
                <a:gd name="T37" fmla="*/ 6 h 122"/>
                <a:gd name="T38" fmla="*/ 48 w 87"/>
                <a:gd name="T39" fmla="*/ 1 h 122"/>
                <a:gd name="T40" fmla="*/ 56 w 87"/>
                <a:gd name="T41" fmla="*/ 0 h 122"/>
                <a:gd name="T42" fmla="*/ 77 w 87"/>
                <a:gd name="T43" fmla="*/ 2 h 122"/>
                <a:gd name="T44" fmla="*/ 87 w 87"/>
                <a:gd name="T45" fmla="*/ 5 h 122"/>
                <a:gd name="T46" fmla="*/ 80 w 87"/>
                <a:gd name="T47" fmla="*/ 27 h 122"/>
                <a:gd name="T48" fmla="*/ 77 w 87"/>
                <a:gd name="T49" fmla="*/ 17 h 122"/>
                <a:gd name="T50" fmla="*/ 73 w 87"/>
                <a:gd name="T51" fmla="*/ 11 h 122"/>
                <a:gd name="T52" fmla="*/ 65 w 87"/>
                <a:gd name="T53" fmla="*/ 8 h 122"/>
                <a:gd name="T54" fmla="*/ 55 w 87"/>
                <a:gd name="T55" fmla="*/ 8 h 122"/>
                <a:gd name="T56" fmla="*/ 50 w 87"/>
                <a:gd name="T57" fmla="*/ 8 h 122"/>
                <a:gd name="T58" fmla="*/ 44 w 87"/>
                <a:gd name="T59" fmla="*/ 12 h 122"/>
                <a:gd name="T60" fmla="*/ 39 w 87"/>
                <a:gd name="T61" fmla="*/ 17 h 122"/>
                <a:gd name="T62" fmla="*/ 37 w 87"/>
                <a:gd name="T63" fmla="*/ 28 h 122"/>
                <a:gd name="T64" fmla="*/ 38 w 87"/>
                <a:gd name="T65" fmla="*/ 34 h 122"/>
                <a:gd name="T66" fmla="*/ 45 w 87"/>
                <a:gd name="T67" fmla="*/ 44 h 122"/>
                <a:gd name="T68" fmla="*/ 57 w 87"/>
                <a:gd name="T69" fmla="*/ 52 h 122"/>
                <a:gd name="T70" fmla="*/ 66 w 87"/>
                <a:gd name="T71" fmla="*/ 58 h 122"/>
                <a:gd name="T72" fmla="*/ 77 w 87"/>
                <a:gd name="T73" fmla="*/ 69 h 122"/>
                <a:gd name="T74" fmla="*/ 80 w 87"/>
                <a:gd name="T75" fmla="*/ 79 h 122"/>
                <a:gd name="T76" fmla="*/ 81 w 87"/>
                <a:gd name="T77" fmla="*/ 84 h 122"/>
                <a:gd name="T78" fmla="*/ 77 w 87"/>
                <a:gd name="T79" fmla="*/ 100 h 122"/>
                <a:gd name="T80" fmla="*/ 68 w 87"/>
                <a:gd name="T81" fmla="*/ 112 h 122"/>
                <a:gd name="T82" fmla="*/ 54 w 87"/>
                <a:gd name="T83" fmla="*/ 120 h 122"/>
                <a:gd name="T84" fmla="*/ 35 w 87"/>
                <a:gd name="T85" fmla="*/ 122 h 122"/>
                <a:gd name="T86" fmla="*/ 24 w 87"/>
                <a:gd name="T87" fmla="*/ 121 h 122"/>
                <a:gd name="T88" fmla="*/ 6 w 87"/>
                <a:gd name="T89" fmla="*/ 116 h 122"/>
                <a:gd name="T90" fmla="*/ 0 w 87"/>
                <a:gd name="T91" fmla="*/ 112 h 122"/>
                <a:gd name="T92" fmla="*/ 8 w 87"/>
                <a:gd name="T93" fmla="*/ 9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7" h="122">
                  <a:moveTo>
                    <a:pt x="8" y="90"/>
                  </a:moveTo>
                  <a:lnTo>
                    <a:pt x="8" y="90"/>
                  </a:lnTo>
                  <a:lnTo>
                    <a:pt x="9" y="96"/>
                  </a:lnTo>
                  <a:lnTo>
                    <a:pt x="10" y="101"/>
                  </a:lnTo>
                  <a:lnTo>
                    <a:pt x="13" y="106"/>
                  </a:lnTo>
                  <a:lnTo>
                    <a:pt x="16" y="109"/>
                  </a:lnTo>
                  <a:lnTo>
                    <a:pt x="20" y="112"/>
                  </a:lnTo>
                  <a:lnTo>
                    <a:pt x="25" y="113"/>
                  </a:lnTo>
                  <a:lnTo>
                    <a:pt x="31" y="114"/>
                  </a:lnTo>
                  <a:lnTo>
                    <a:pt x="38" y="114"/>
                  </a:lnTo>
                  <a:lnTo>
                    <a:pt x="38" y="114"/>
                  </a:lnTo>
                  <a:lnTo>
                    <a:pt x="42" y="113"/>
                  </a:lnTo>
                  <a:lnTo>
                    <a:pt x="46" y="112"/>
                  </a:lnTo>
                  <a:lnTo>
                    <a:pt x="50" y="110"/>
                  </a:lnTo>
                  <a:lnTo>
                    <a:pt x="53" y="107"/>
                  </a:lnTo>
                  <a:lnTo>
                    <a:pt x="55" y="104"/>
                  </a:lnTo>
                  <a:lnTo>
                    <a:pt x="57" y="101"/>
                  </a:lnTo>
                  <a:lnTo>
                    <a:pt x="58" y="97"/>
                  </a:lnTo>
                  <a:lnTo>
                    <a:pt x="58" y="94"/>
                  </a:lnTo>
                  <a:lnTo>
                    <a:pt x="58" y="94"/>
                  </a:lnTo>
                  <a:lnTo>
                    <a:pt x="57" y="88"/>
                  </a:lnTo>
                  <a:lnTo>
                    <a:pt x="54" y="82"/>
                  </a:lnTo>
                  <a:lnTo>
                    <a:pt x="50" y="77"/>
                  </a:lnTo>
                  <a:lnTo>
                    <a:pt x="43" y="72"/>
                  </a:lnTo>
                  <a:lnTo>
                    <a:pt x="38" y="68"/>
                  </a:lnTo>
                  <a:lnTo>
                    <a:pt x="38" y="68"/>
                  </a:lnTo>
                  <a:lnTo>
                    <a:pt x="29" y="62"/>
                  </a:lnTo>
                  <a:lnTo>
                    <a:pt x="22" y="54"/>
                  </a:lnTo>
                  <a:lnTo>
                    <a:pt x="20" y="51"/>
                  </a:lnTo>
                  <a:lnTo>
                    <a:pt x="17" y="46"/>
                  </a:lnTo>
                  <a:lnTo>
                    <a:pt x="16" y="41"/>
                  </a:lnTo>
                  <a:lnTo>
                    <a:pt x="16" y="36"/>
                  </a:lnTo>
                  <a:lnTo>
                    <a:pt x="16" y="36"/>
                  </a:lnTo>
                  <a:lnTo>
                    <a:pt x="17" y="29"/>
                  </a:lnTo>
                  <a:lnTo>
                    <a:pt x="19" y="22"/>
                  </a:lnTo>
                  <a:lnTo>
                    <a:pt x="22" y="15"/>
                  </a:lnTo>
                  <a:lnTo>
                    <a:pt x="27" y="10"/>
                  </a:lnTo>
                  <a:lnTo>
                    <a:pt x="33" y="6"/>
                  </a:lnTo>
                  <a:lnTo>
                    <a:pt x="40" y="3"/>
                  </a:lnTo>
                  <a:lnTo>
                    <a:pt x="48" y="1"/>
                  </a:lnTo>
                  <a:lnTo>
                    <a:pt x="56" y="0"/>
                  </a:lnTo>
                  <a:lnTo>
                    <a:pt x="56" y="0"/>
                  </a:lnTo>
                  <a:lnTo>
                    <a:pt x="67" y="0"/>
                  </a:lnTo>
                  <a:lnTo>
                    <a:pt x="77" y="2"/>
                  </a:lnTo>
                  <a:lnTo>
                    <a:pt x="77" y="2"/>
                  </a:lnTo>
                  <a:lnTo>
                    <a:pt x="87" y="5"/>
                  </a:lnTo>
                  <a:lnTo>
                    <a:pt x="82" y="27"/>
                  </a:lnTo>
                  <a:lnTo>
                    <a:pt x="80" y="27"/>
                  </a:lnTo>
                  <a:lnTo>
                    <a:pt x="80" y="27"/>
                  </a:lnTo>
                  <a:lnTo>
                    <a:pt x="77" y="17"/>
                  </a:lnTo>
                  <a:lnTo>
                    <a:pt x="75" y="14"/>
                  </a:lnTo>
                  <a:lnTo>
                    <a:pt x="73" y="11"/>
                  </a:lnTo>
                  <a:lnTo>
                    <a:pt x="70" y="9"/>
                  </a:lnTo>
                  <a:lnTo>
                    <a:pt x="65" y="8"/>
                  </a:lnTo>
                  <a:lnTo>
                    <a:pt x="61" y="7"/>
                  </a:lnTo>
                  <a:lnTo>
                    <a:pt x="55" y="8"/>
                  </a:lnTo>
                  <a:lnTo>
                    <a:pt x="55" y="8"/>
                  </a:lnTo>
                  <a:lnTo>
                    <a:pt x="50" y="8"/>
                  </a:lnTo>
                  <a:lnTo>
                    <a:pt x="47" y="10"/>
                  </a:lnTo>
                  <a:lnTo>
                    <a:pt x="44" y="12"/>
                  </a:lnTo>
                  <a:lnTo>
                    <a:pt x="41" y="14"/>
                  </a:lnTo>
                  <a:lnTo>
                    <a:pt x="39" y="17"/>
                  </a:lnTo>
                  <a:lnTo>
                    <a:pt x="38" y="21"/>
                  </a:lnTo>
                  <a:lnTo>
                    <a:pt x="37" y="28"/>
                  </a:lnTo>
                  <a:lnTo>
                    <a:pt x="37" y="28"/>
                  </a:lnTo>
                  <a:lnTo>
                    <a:pt x="38" y="34"/>
                  </a:lnTo>
                  <a:lnTo>
                    <a:pt x="40" y="39"/>
                  </a:lnTo>
                  <a:lnTo>
                    <a:pt x="45" y="44"/>
                  </a:lnTo>
                  <a:lnTo>
                    <a:pt x="52" y="48"/>
                  </a:lnTo>
                  <a:lnTo>
                    <a:pt x="57" y="52"/>
                  </a:lnTo>
                  <a:lnTo>
                    <a:pt x="57" y="52"/>
                  </a:lnTo>
                  <a:lnTo>
                    <a:pt x="66" y="58"/>
                  </a:lnTo>
                  <a:lnTo>
                    <a:pt x="74" y="65"/>
                  </a:lnTo>
                  <a:lnTo>
                    <a:pt x="77" y="69"/>
                  </a:lnTo>
                  <a:lnTo>
                    <a:pt x="79" y="74"/>
                  </a:lnTo>
                  <a:lnTo>
                    <a:pt x="80" y="79"/>
                  </a:lnTo>
                  <a:lnTo>
                    <a:pt x="81" y="84"/>
                  </a:lnTo>
                  <a:lnTo>
                    <a:pt x="81" y="84"/>
                  </a:lnTo>
                  <a:lnTo>
                    <a:pt x="80" y="93"/>
                  </a:lnTo>
                  <a:lnTo>
                    <a:pt x="77" y="100"/>
                  </a:lnTo>
                  <a:lnTo>
                    <a:pt x="73" y="107"/>
                  </a:lnTo>
                  <a:lnTo>
                    <a:pt x="68" y="112"/>
                  </a:lnTo>
                  <a:lnTo>
                    <a:pt x="62" y="116"/>
                  </a:lnTo>
                  <a:lnTo>
                    <a:pt x="54" y="120"/>
                  </a:lnTo>
                  <a:lnTo>
                    <a:pt x="45" y="122"/>
                  </a:lnTo>
                  <a:lnTo>
                    <a:pt x="35" y="122"/>
                  </a:lnTo>
                  <a:lnTo>
                    <a:pt x="35" y="122"/>
                  </a:lnTo>
                  <a:lnTo>
                    <a:pt x="24" y="121"/>
                  </a:lnTo>
                  <a:lnTo>
                    <a:pt x="14" y="119"/>
                  </a:lnTo>
                  <a:lnTo>
                    <a:pt x="6" y="116"/>
                  </a:lnTo>
                  <a:lnTo>
                    <a:pt x="0" y="112"/>
                  </a:lnTo>
                  <a:lnTo>
                    <a:pt x="0" y="112"/>
                  </a:lnTo>
                  <a:lnTo>
                    <a:pt x="6" y="90"/>
                  </a:lnTo>
                  <a:lnTo>
                    <a:pt x="8" y="9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2" name="Freeform 29"/>
            <p:cNvSpPr>
              <a:spLocks/>
            </p:cNvSpPr>
            <p:nvPr userDrawn="1"/>
          </p:nvSpPr>
          <p:spPr bwMode="auto">
            <a:xfrm>
              <a:off x="1760538" y="1789113"/>
              <a:ext cx="166688" cy="187325"/>
            </a:xfrm>
            <a:custGeom>
              <a:avLst/>
              <a:gdLst>
                <a:gd name="T0" fmla="*/ 105 w 105"/>
                <a:gd name="T1" fmla="*/ 0 h 118"/>
                <a:gd name="T2" fmla="*/ 105 w 105"/>
                <a:gd name="T3" fmla="*/ 0 h 118"/>
                <a:gd name="T4" fmla="*/ 98 w 105"/>
                <a:gd name="T5" fmla="*/ 22 h 118"/>
                <a:gd name="T6" fmla="*/ 97 w 105"/>
                <a:gd name="T7" fmla="*/ 22 h 118"/>
                <a:gd name="T8" fmla="*/ 97 w 105"/>
                <a:gd name="T9" fmla="*/ 22 h 118"/>
                <a:gd name="T10" fmla="*/ 95 w 105"/>
                <a:gd name="T11" fmla="*/ 16 h 118"/>
                <a:gd name="T12" fmla="*/ 92 w 105"/>
                <a:gd name="T13" fmla="*/ 13 h 118"/>
                <a:gd name="T14" fmla="*/ 88 w 105"/>
                <a:gd name="T15" fmla="*/ 10 h 118"/>
                <a:gd name="T16" fmla="*/ 84 w 105"/>
                <a:gd name="T17" fmla="*/ 9 h 118"/>
                <a:gd name="T18" fmla="*/ 76 w 105"/>
                <a:gd name="T19" fmla="*/ 8 h 118"/>
                <a:gd name="T20" fmla="*/ 69 w 105"/>
                <a:gd name="T21" fmla="*/ 8 h 118"/>
                <a:gd name="T22" fmla="*/ 68 w 105"/>
                <a:gd name="T23" fmla="*/ 8 h 118"/>
                <a:gd name="T24" fmla="*/ 68 w 105"/>
                <a:gd name="T25" fmla="*/ 8 h 118"/>
                <a:gd name="T26" fmla="*/ 64 w 105"/>
                <a:gd name="T27" fmla="*/ 9 h 118"/>
                <a:gd name="T28" fmla="*/ 61 w 105"/>
                <a:gd name="T29" fmla="*/ 10 h 118"/>
                <a:gd name="T30" fmla="*/ 59 w 105"/>
                <a:gd name="T31" fmla="*/ 12 h 118"/>
                <a:gd name="T32" fmla="*/ 58 w 105"/>
                <a:gd name="T33" fmla="*/ 16 h 118"/>
                <a:gd name="T34" fmla="*/ 48 w 105"/>
                <a:gd name="T35" fmla="*/ 55 h 118"/>
                <a:gd name="T36" fmla="*/ 51 w 105"/>
                <a:gd name="T37" fmla="*/ 55 h 118"/>
                <a:gd name="T38" fmla="*/ 51 w 105"/>
                <a:gd name="T39" fmla="*/ 55 h 118"/>
                <a:gd name="T40" fmla="*/ 62 w 105"/>
                <a:gd name="T41" fmla="*/ 55 h 118"/>
                <a:gd name="T42" fmla="*/ 71 w 105"/>
                <a:gd name="T43" fmla="*/ 55 h 118"/>
                <a:gd name="T44" fmla="*/ 78 w 105"/>
                <a:gd name="T45" fmla="*/ 53 h 118"/>
                <a:gd name="T46" fmla="*/ 81 w 105"/>
                <a:gd name="T47" fmla="*/ 52 h 118"/>
                <a:gd name="T48" fmla="*/ 83 w 105"/>
                <a:gd name="T49" fmla="*/ 50 h 118"/>
                <a:gd name="T50" fmla="*/ 84 w 105"/>
                <a:gd name="T51" fmla="*/ 50 h 118"/>
                <a:gd name="T52" fmla="*/ 78 w 105"/>
                <a:gd name="T53" fmla="*/ 71 h 118"/>
                <a:gd name="T54" fmla="*/ 77 w 105"/>
                <a:gd name="T55" fmla="*/ 71 h 118"/>
                <a:gd name="T56" fmla="*/ 77 w 105"/>
                <a:gd name="T57" fmla="*/ 71 h 118"/>
                <a:gd name="T58" fmla="*/ 75 w 105"/>
                <a:gd name="T59" fmla="*/ 68 h 118"/>
                <a:gd name="T60" fmla="*/ 73 w 105"/>
                <a:gd name="T61" fmla="*/ 66 h 118"/>
                <a:gd name="T62" fmla="*/ 70 w 105"/>
                <a:gd name="T63" fmla="*/ 65 h 118"/>
                <a:gd name="T64" fmla="*/ 67 w 105"/>
                <a:gd name="T65" fmla="*/ 64 h 118"/>
                <a:gd name="T66" fmla="*/ 58 w 105"/>
                <a:gd name="T67" fmla="*/ 63 h 118"/>
                <a:gd name="T68" fmla="*/ 48 w 105"/>
                <a:gd name="T69" fmla="*/ 63 h 118"/>
                <a:gd name="T70" fmla="*/ 45 w 105"/>
                <a:gd name="T71" fmla="*/ 63 h 118"/>
                <a:gd name="T72" fmla="*/ 36 w 105"/>
                <a:gd name="T73" fmla="*/ 95 h 118"/>
                <a:gd name="T74" fmla="*/ 36 w 105"/>
                <a:gd name="T75" fmla="*/ 95 h 118"/>
                <a:gd name="T76" fmla="*/ 34 w 105"/>
                <a:gd name="T77" fmla="*/ 103 h 118"/>
                <a:gd name="T78" fmla="*/ 32 w 105"/>
                <a:gd name="T79" fmla="*/ 109 h 118"/>
                <a:gd name="T80" fmla="*/ 33 w 105"/>
                <a:gd name="T81" fmla="*/ 114 h 118"/>
                <a:gd name="T82" fmla="*/ 34 w 105"/>
                <a:gd name="T83" fmla="*/ 117 h 118"/>
                <a:gd name="T84" fmla="*/ 34 w 105"/>
                <a:gd name="T85" fmla="*/ 118 h 118"/>
                <a:gd name="T86" fmla="*/ 0 w 105"/>
                <a:gd name="T87" fmla="*/ 118 h 118"/>
                <a:gd name="T88" fmla="*/ 0 w 105"/>
                <a:gd name="T89" fmla="*/ 117 h 118"/>
                <a:gd name="T90" fmla="*/ 0 w 105"/>
                <a:gd name="T91" fmla="*/ 117 h 118"/>
                <a:gd name="T92" fmla="*/ 3 w 105"/>
                <a:gd name="T93" fmla="*/ 114 h 118"/>
                <a:gd name="T94" fmla="*/ 6 w 105"/>
                <a:gd name="T95" fmla="*/ 110 h 118"/>
                <a:gd name="T96" fmla="*/ 8 w 105"/>
                <a:gd name="T97" fmla="*/ 104 h 118"/>
                <a:gd name="T98" fmla="*/ 11 w 105"/>
                <a:gd name="T99" fmla="*/ 96 h 118"/>
                <a:gd name="T100" fmla="*/ 32 w 105"/>
                <a:gd name="T101" fmla="*/ 24 h 118"/>
                <a:gd name="T102" fmla="*/ 32 w 105"/>
                <a:gd name="T103" fmla="*/ 24 h 118"/>
                <a:gd name="T104" fmla="*/ 34 w 105"/>
                <a:gd name="T105" fmla="*/ 15 h 118"/>
                <a:gd name="T106" fmla="*/ 35 w 105"/>
                <a:gd name="T107" fmla="*/ 9 h 118"/>
                <a:gd name="T108" fmla="*/ 35 w 105"/>
                <a:gd name="T109" fmla="*/ 5 h 118"/>
                <a:gd name="T110" fmla="*/ 33 w 105"/>
                <a:gd name="T111" fmla="*/ 1 h 118"/>
                <a:gd name="T112" fmla="*/ 33 w 105"/>
                <a:gd name="T113" fmla="*/ 0 h 118"/>
                <a:gd name="T114" fmla="*/ 105 w 105"/>
                <a:gd name="T115" fmla="*/ 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5" h="118">
                  <a:moveTo>
                    <a:pt x="105" y="0"/>
                  </a:moveTo>
                  <a:lnTo>
                    <a:pt x="105" y="0"/>
                  </a:lnTo>
                  <a:lnTo>
                    <a:pt x="98" y="22"/>
                  </a:lnTo>
                  <a:lnTo>
                    <a:pt x="97" y="22"/>
                  </a:lnTo>
                  <a:lnTo>
                    <a:pt x="97" y="22"/>
                  </a:lnTo>
                  <a:lnTo>
                    <a:pt x="95" y="16"/>
                  </a:lnTo>
                  <a:lnTo>
                    <a:pt x="92" y="13"/>
                  </a:lnTo>
                  <a:lnTo>
                    <a:pt x="88" y="10"/>
                  </a:lnTo>
                  <a:lnTo>
                    <a:pt x="84" y="9"/>
                  </a:lnTo>
                  <a:lnTo>
                    <a:pt x="76" y="8"/>
                  </a:lnTo>
                  <a:lnTo>
                    <a:pt x="69" y="8"/>
                  </a:lnTo>
                  <a:lnTo>
                    <a:pt x="68" y="8"/>
                  </a:lnTo>
                  <a:lnTo>
                    <a:pt x="68" y="8"/>
                  </a:lnTo>
                  <a:lnTo>
                    <a:pt x="64" y="9"/>
                  </a:lnTo>
                  <a:lnTo>
                    <a:pt x="61" y="10"/>
                  </a:lnTo>
                  <a:lnTo>
                    <a:pt x="59" y="12"/>
                  </a:lnTo>
                  <a:lnTo>
                    <a:pt x="58" y="16"/>
                  </a:lnTo>
                  <a:lnTo>
                    <a:pt x="48" y="55"/>
                  </a:lnTo>
                  <a:lnTo>
                    <a:pt x="51" y="55"/>
                  </a:lnTo>
                  <a:lnTo>
                    <a:pt x="51" y="55"/>
                  </a:lnTo>
                  <a:lnTo>
                    <a:pt x="62" y="55"/>
                  </a:lnTo>
                  <a:lnTo>
                    <a:pt x="71" y="55"/>
                  </a:lnTo>
                  <a:lnTo>
                    <a:pt x="78" y="53"/>
                  </a:lnTo>
                  <a:lnTo>
                    <a:pt x="81" y="52"/>
                  </a:lnTo>
                  <a:lnTo>
                    <a:pt x="83" y="50"/>
                  </a:lnTo>
                  <a:lnTo>
                    <a:pt x="84" y="50"/>
                  </a:lnTo>
                  <a:lnTo>
                    <a:pt x="78" y="71"/>
                  </a:lnTo>
                  <a:lnTo>
                    <a:pt x="77" y="71"/>
                  </a:lnTo>
                  <a:lnTo>
                    <a:pt x="77" y="71"/>
                  </a:lnTo>
                  <a:lnTo>
                    <a:pt x="75" y="68"/>
                  </a:lnTo>
                  <a:lnTo>
                    <a:pt x="73" y="66"/>
                  </a:lnTo>
                  <a:lnTo>
                    <a:pt x="70" y="65"/>
                  </a:lnTo>
                  <a:lnTo>
                    <a:pt x="67" y="64"/>
                  </a:lnTo>
                  <a:lnTo>
                    <a:pt x="58" y="63"/>
                  </a:lnTo>
                  <a:lnTo>
                    <a:pt x="48" y="63"/>
                  </a:lnTo>
                  <a:lnTo>
                    <a:pt x="45" y="63"/>
                  </a:lnTo>
                  <a:lnTo>
                    <a:pt x="36" y="95"/>
                  </a:lnTo>
                  <a:lnTo>
                    <a:pt x="36" y="95"/>
                  </a:lnTo>
                  <a:lnTo>
                    <a:pt x="34" y="103"/>
                  </a:lnTo>
                  <a:lnTo>
                    <a:pt x="32" y="109"/>
                  </a:lnTo>
                  <a:lnTo>
                    <a:pt x="33" y="114"/>
                  </a:lnTo>
                  <a:lnTo>
                    <a:pt x="34" y="117"/>
                  </a:lnTo>
                  <a:lnTo>
                    <a:pt x="34" y="118"/>
                  </a:lnTo>
                  <a:lnTo>
                    <a:pt x="0" y="118"/>
                  </a:lnTo>
                  <a:lnTo>
                    <a:pt x="0" y="117"/>
                  </a:lnTo>
                  <a:lnTo>
                    <a:pt x="0" y="117"/>
                  </a:lnTo>
                  <a:lnTo>
                    <a:pt x="3" y="114"/>
                  </a:lnTo>
                  <a:lnTo>
                    <a:pt x="6" y="110"/>
                  </a:lnTo>
                  <a:lnTo>
                    <a:pt x="8" y="104"/>
                  </a:lnTo>
                  <a:lnTo>
                    <a:pt x="11" y="96"/>
                  </a:lnTo>
                  <a:lnTo>
                    <a:pt x="32" y="24"/>
                  </a:lnTo>
                  <a:lnTo>
                    <a:pt x="32" y="24"/>
                  </a:lnTo>
                  <a:lnTo>
                    <a:pt x="34" y="15"/>
                  </a:lnTo>
                  <a:lnTo>
                    <a:pt x="35" y="9"/>
                  </a:lnTo>
                  <a:lnTo>
                    <a:pt x="35" y="5"/>
                  </a:lnTo>
                  <a:lnTo>
                    <a:pt x="33" y="1"/>
                  </a:lnTo>
                  <a:lnTo>
                    <a:pt x="33" y="0"/>
                  </a:lnTo>
                  <a:lnTo>
                    <a:pt x="10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3" name="Freeform 30"/>
            <p:cNvSpPr>
              <a:spLocks/>
            </p:cNvSpPr>
            <p:nvPr userDrawn="1"/>
          </p:nvSpPr>
          <p:spPr bwMode="auto">
            <a:xfrm>
              <a:off x="1925638" y="1789113"/>
              <a:ext cx="150813" cy="187325"/>
            </a:xfrm>
            <a:custGeom>
              <a:avLst/>
              <a:gdLst>
                <a:gd name="T0" fmla="*/ 95 w 95"/>
                <a:gd name="T1" fmla="*/ 0 h 118"/>
                <a:gd name="T2" fmla="*/ 95 w 95"/>
                <a:gd name="T3" fmla="*/ 0 h 118"/>
                <a:gd name="T4" fmla="*/ 89 w 95"/>
                <a:gd name="T5" fmla="*/ 22 h 118"/>
                <a:gd name="T6" fmla="*/ 87 w 95"/>
                <a:gd name="T7" fmla="*/ 22 h 118"/>
                <a:gd name="T8" fmla="*/ 87 w 95"/>
                <a:gd name="T9" fmla="*/ 22 h 118"/>
                <a:gd name="T10" fmla="*/ 85 w 95"/>
                <a:gd name="T11" fmla="*/ 16 h 118"/>
                <a:gd name="T12" fmla="*/ 82 w 95"/>
                <a:gd name="T13" fmla="*/ 13 h 118"/>
                <a:gd name="T14" fmla="*/ 78 w 95"/>
                <a:gd name="T15" fmla="*/ 11 h 118"/>
                <a:gd name="T16" fmla="*/ 75 w 95"/>
                <a:gd name="T17" fmla="*/ 9 h 118"/>
                <a:gd name="T18" fmla="*/ 67 w 95"/>
                <a:gd name="T19" fmla="*/ 8 h 118"/>
                <a:gd name="T20" fmla="*/ 61 w 95"/>
                <a:gd name="T21" fmla="*/ 8 h 118"/>
                <a:gd name="T22" fmla="*/ 60 w 95"/>
                <a:gd name="T23" fmla="*/ 8 h 118"/>
                <a:gd name="T24" fmla="*/ 35 w 95"/>
                <a:gd name="T25" fmla="*/ 95 h 118"/>
                <a:gd name="T26" fmla="*/ 35 w 95"/>
                <a:gd name="T27" fmla="*/ 95 h 118"/>
                <a:gd name="T28" fmla="*/ 32 w 95"/>
                <a:gd name="T29" fmla="*/ 110 h 118"/>
                <a:gd name="T30" fmla="*/ 32 w 95"/>
                <a:gd name="T31" fmla="*/ 114 h 118"/>
                <a:gd name="T32" fmla="*/ 34 w 95"/>
                <a:gd name="T33" fmla="*/ 117 h 118"/>
                <a:gd name="T34" fmla="*/ 34 w 95"/>
                <a:gd name="T35" fmla="*/ 118 h 118"/>
                <a:gd name="T36" fmla="*/ 0 w 95"/>
                <a:gd name="T37" fmla="*/ 118 h 118"/>
                <a:gd name="T38" fmla="*/ 0 w 95"/>
                <a:gd name="T39" fmla="*/ 117 h 118"/>
                <a:gd name="T40" fmla="*/ 0 w 95"/>
                <a:gd name="T41" fmla="*/ 117 h 118"/>
                <a:gd name="T42" fmla="*/ 4 w 95"/>
                <a:gd name="T43" fmla="*/ 114 h 118"/>
                <a:gd name="T44" fmla="*/ 6 w 95"/>
                <a:gd name="T45" fmla="*/ 110 h 118"/>
                <a:gd name="T46" fmla="*/ 8 w 95"/>
                <a:gd name="T47" fmla="*/ 104 h 118"/>
                <a:gd name="T48" fmla="*/ 11 w 95"/>
                <a:gd name="T49" fmla="*/ 95 h 118"/>
                <a:gd name="T50" fmla="*/ 36 w 95"/>
                <a:gd name="T51" fmla="*/ 8 h 118"/>
                <a:gd name="T52" fmla="*/ 33 w 95"/>
                <a:gd name="T53" fmla="*/ 8 h 118"/>
                <a:gd name="T54" fmla="*/ 33 w 95"/>
                <a:gd name="T55" fmla="*/ 8 h 118"/>
                <a:gd name="T56" fmla="*/ 26 w 95"/>
                <a:gd name="T57" fmla="*/ 8 h 118"/>
                <a:gd name="T58" fmla="*/ 19 w 95"/>
                <a:gd name="T59" fmla="*/ 9 h 118"/>
                <a:gd name="T60" fmla="*/ 15 w 95"/>
                <a:gd name="T61" fmla="*/ 11 h 118"/>
                <a:gd name="T62" fmla="*/ 11 w 95"/>
                <a:gd name="T63" fmla="*/ 13 h 118"/>
                <a:gd name="T64" fmla="*/ 7 w 95"/>
                <a:gd name="T65" fmla="*/ 16 h 118"/>
                <a:gd name="T66" fmla="*/ 3 w 95"/>
                <a:gd name="T67" fmla="*/ 22 h 118"/>
                <a:gd name="T68" fmla="*/ 1 w 95"/>
                <a:gd name="T69" fmla="*/ 22 h 118"/>
                <a:gd name="T70" fmla="*/ 1 w 95"/>
                <a:gd name="T71" fmla="*/ 22 h 118"/>
                <a:gd name="T72" fmla="*/ 8 w 95"/>
                <a:gd name="T73" fmla="*/ 0 h 118"/>
                <a:gd name="T74" fmla="*/ 95 w 95"/>
                <a:gd name="T75" fmla="*/ 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5" h="118">
                  <a:moveTo>
                    <a:pt x="95" y="0"/>
                  </a:moveTo>
                  <a:lnTo>
                    <a:pt x="95" y="0"/>
                  </a:lnTo>
                  <a:lnTo>
                    <a:pt x="89" y="22"/>
                  </a:lnTo>
                  <a:lnTo>
                    <a:pt x="87" y="22"/>
                  </a:lnTo>
                  <a:lnTo>
                    <a:pt x="87" y="22"/>
                  </a:lnTo>
                  <a:lnTo>
                    <a:pt x="85" y="16"/>
                  </a:lnTo>
                  <a:lnTo>
                    <a:pt x="82" y="13"/>
                  </a:lnTo>
                  <a:lnTo>
                    <a:pt x="78" y="11"/>
                  </a:lnTo>
                  <a:lnTo>
                    <a:pt x="75" y="9"/>
                  </a:lnTo>
                  <a:lnTo>
                    <a:pt x="67" y="8"/>
                  </a:lnTo>
                  <a:lnTo>
                    <a:pt x="61" y="8"/>
                  </a:lnTo>
                  <a:lnTo>
                    <a:pt x="60" y="8"/>
                  </a:lnTo>
                  <a:lnTo>
                    <a:pt x="35" y="95"/>
                  </a:lnTo>
                  <a:lnTo>
                    <a:pt x="35" y="95"/>
                  </a:lnTo>
                  <a:lnTo>
                    <a:pt x="32" y="110"/>
                  </a:lnTo>
                  <a:lnTo>
                    <a:pt x="32" y="114"/>
                  </a:lnTo>
                  <a:lnTo>
                    <a:pt x="34" y="117"/>
                  </a:lnTo>
                  <a:lnTo>
                    <a:pt x="34" y="118"/>
                  </a:lnTo>
                  <a:lnTo>
                    <a:pt x="0" y="118"/>
                  </a:lnTo>
                  <a:lnTo>
                    <a:pt x="0" y="117"/>
                  </a:lnTo>
                  <a:lnTo>
                    <a:pt x="0" y="117"/>
                  </a:lnTo>
                  <a:lnTo>
                    <a:pt x="4" y="114"/>
                  </a:lnTo>
                  <a:lnTo>
                    <a:pt x="6" y="110"/>
                  </a:lnTo>
                  <a:lnTo>
                    <a:pt x="8" y="104"/>
                  </a:lnTo>
                  <a:lnTo>
                    <a:pt x="11" y="95"/>
                  </a:lnTo>
                  <a:lnTo>
                    <a:pt x="36" y="8"/>
                  </a:lnTo>
                  <a:lnTo>
                    <a:pt x="33" y="8"/>
                  </a:lnTo>
                  <a:lnTo>
                    <a:pt x="33" y="8"/>
                  </a:lnTo>
                  <a:lnTo>
                    <a:pt x="26" y="8"/>
                  </a:lnTo>
                  <a:lnTo>
                    <a:pt x="19" y="9"/>
                  </a:lnTo>
                  <a:lnTo>
                    <a:pt x="15" y="11"/>
                  </a:lnTo>
                  <a:lnTo>
                    <a:pt x="11" y="13"/>
                  </a:lnTo>
                  <a:lnTo>
                    <a:pt x="7" y="16"/>
                  </a:lnTo>
                  <a:lnTo>
                    <a:pt x="3" y="22"/>
                  </a:lnTo>
                  <a:lnTo>
                    <a:pt x="1" y="22"/>
                  </a:lnTo>
                  <a:lnTo>
                    <a:pt x="1" y="22"/>
                  </a:lnTo>
                  <a:lnTo>
                    <a:pt x="8" y="0"/>
                  </a:lnTo>
                  <a:lnTo>
                    <a:pt x="9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4" name="Freeform 31"/>
            <p:cNvSpPr>
              <a:spLocks/>
            </p:cNvSpPr>
            <p:nvPr userDrawn="1"/>
          </p:nvSpPr>
          <p:spPr bwMode="auto">
            <a:xfrm>
              <a:off x="1447801" y="1789113"/>
              <a:ext cx="238125" cy="187325"/>
            </a:xfrm>
            <a:custGeom>
              <a:avLst/>
              <a:gdLst>
                <a:gd name="T0" fmla="*/ 150 w 150"/>
                <a:gd name="T1" fmla="*/ 1 h 118"/>
                <a:gd name="T2" fmla="*/ 150 w 150"/>
                <a:gd name="T3" fmla="*/ 1 h 118"/>
                <a:gd name="T4" fmla="*/ 147 w 150"/>
                <a:gd name="T5" fmla="*/ 5 h 118"/>
                <a:gd name="T6" fmla="*/ 144 w 150"/>
                <a:gd name="T7" fmla="*/ 9 h 118"/>
                <a:gd name="T8" fmla="*/ 136 w 150"/>
                <a:gd name="T9" fmla="*/ 23 h 118"/>
                <a:gd name="T10" fmla="*/ 136 w 150"/>
                <a:gd name="T11" fmla="*/ 23 h 118"/>
                <a:gd name="T12" fmla="*/ 108 w 150"/>
                <a:gd name="T13" fmla="*/ 76 h 118"/>
                <a:gd name="T14" fmla="*/ 87 w 150"/>
                <a:gd name="T15" fmla="*/ 118 h 118"/>
                <a:gd name="T16" fmla="*/ 74 w 150"/>
                <a:gd name="T17" fmla="*/ 118 h 118"/>
                <a:gd name="T18" fmla="*/ 67 w 150"/>
                <a:gd name="T19" fmla="*/ 44 h 118"/>
                <a:gd name="T20" fmla="*/ 66 w 150"/>
                <a:gd name="T21" fmla="*/ 44 h 118"/>
                <a:gd name="T22" fmla="*/ 26 w 150"/>
                <a:gd name="T23" fmla="*/ 118 h 118"/>
                <a:gd name="T24" fmla="*/ 15 w 150"/>
                <a:gd name="T25" fmla="*/ 118 h 118"/>
                <a:gd name="T26" fmla="*/ 5 w 150"/>
                <a:gd name="T27" fmla="*/ 24 h 118"/>
                <a:gd name="T28" fmla="*/ 5 w 150"/>
                <a:gd name="T29" fmla="*/ 24 h 118"/>
                <a:gd name="T30" fmla="*/ 4 w 150"/>
                <a:gd name="T31" fmla="*/ 9 h 118"/>
                <a:gd name="T32" fmla="*/ 2 w 150"/>
                <a:gd name="T33" fmla="*/ 5 h 118"/>
                <a:gd name="T34" fmla="*/ 0 w 150"/>
                <a:gd name="T35" fmla="*/ 1 h 118"/>
                <a:gd name="T36" fmla="*/ 0 w 150"/>
                <a:gd name="T37" fmla="*/ 0 h 118"/>
                <a:gd name="T38" fmla="*/ 33 w 150"/>
                <a:gd name="T39" fmla="*/ 0 h 118"/>
                <a:gd name="T40" fmla="*/ 33 w 150"/>
                <a:gd name="T41" fmla="*/ 1 h 118"/>
                <a:gd name="T42" fmla="*/ 33 w 150"/>
                <a:gd name="T43" fmla="*/ 1 h 118"/>
                <a:gd name="T44" fmla="*/ 31 w 150"/>
                <a:gd name="T45" fmla="*/ 5 h 118"/>
                <a:gd name="T46" fmla="*/ 29 w 150"/>
                <a:gd name="T47" fmla="*/ 9 h 118"/>
                <a:gd name="T48" fmla="*/ 29 w 150"/>
                <a:gd name="T49" fmla="*/ 14 h 118"/>
                <a:gd name="T50" fmla="*/ 29 w 150"/>
                <a:gd name="T51" fmla="*/ 23 h 118"/>
                <a:gd name="T52" fmla="*/ 35 w 150"/>
                <a:gd name="T53" fmla="*/ 79 h 118"/>
                <a:gd name="T54" fmla="*/ 35 w 150"/>
                <a:gd name="T55" fmla="*/ 79 h 118"/>
                <a:gd name="T56" fmla="*/ 77 w 150"/>
                <a:gd name="T57" fmla="*/ 1 h 118"/>
                <a:gd name="T58" fmla="*/ 86 w 150"/>
                <a:gd name="T59" fmla="*/ 1 h 118"/>
                <a:gd name="T60" fmla="*/ 93 w 150"/>
                <a:gd name="T61" fmla="*/ 79 h 118"/>
                <a:gd name="T62" fmla="*/ 94 w 150"/>
                <a:gd name="T63" fmla="*/ 79 h 118"/>
                <a:gd name="T64" fmla="*/ 94 w 150"/>
                <a:gd name="T65" fmla="*/ 79 h 118"/>
                <a:gd name="T66" fmla="*/ 124 w 150"/>
                <a:gd name="T67" fmla="*/ 21 h 118"/>
                <a:gd name="T68" fmla="*/ 124 w 150"/>
                <a:gd name="T69" fmla="*/ 21 h 118"/>
                <a:gd name="T70" fmla="*/ 128 w 150"/>
                <a:gd name="T71" fmla="*/ 12 h 118"/>
                <a:gd name="T72" fmla="*/ 129 w 150"/>
                <a:gd name="T73" fmla="*/ 6 h 118"/>
                <a:gd name="T74" fmla="*/ 129 w 150"/>
                <a:gd name="T75" fmla="*/ 3 h 118"/>
                <a:gd name="T76" fmla="*/ 128 w 150"/>
                <a:gd name="T77" fmla="*/ 1 h 118"/>
                <a:gd name="T78" fmla="*/ 128 w 150"/>
                <a:gd name="T79" fmla="*/ 0 h 118"/>
                <a:gd name="T80" fmla="*/ 150 w 150"/>
                <a:gd name="T81" fmla="*/ 0 h 118"/>
                <a:gd name="T82" fmla="*/ 150 w 150"/>
                <a:gd name="T83" fmla="*/ 1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0" h="118">
                  <a:moveTo>
                    <a:pt x="150" y="1"/>
                  </a:moveTo>
                  <a:lnTo>
                    <a:pt x="150" y="1"/>
                  </a:lnTo>
                  <a:lnTo>
                    <a:pt x="147" y="5"/>
                  </a:lnTo>
                  <a:lnTo>
                    <a:pt x="144" y="9"/>
                  </a:lnTo>
                  <a:lnTo>
                    <a:pt x="136" y="23"/>
                  </a:lnTo>
                  <a:lnTo>
                    <a:pt x="136" y="23"/>
                  </a:lnTo>
                  <a:lnTo>
                    <a:pt x="108" y="76"/>
                  </a:lnTo>
                  <a:lnTo>
                    <a:pt x="87" y="118"/>
                  </a:lnTo>
                  <a:lnTo>
                    <a:pt x="74" y="118"/>
                  </a:lnTo>
                  <a:lnTo>
                    <a:pt x="67" y="44"/>
                  </a:lnTo>
                  <a:lnTo>
                    <a:pt x="66" y="44"/>
                  </a:lnTo>
                  <a:lnTo>
                    <a:pt x="26" y="118"/>
                  </a:lnTo>
                  <a:lnTo>
                    <a:pt x="15" y="118"/>
                  </a:lnTo>
                  <a:lnTo>
                    <a:pt x="5" y="24"/>
                  </a:lnTo>
                  <a:lnTo>
                    <a:pt x="5" y="24"/>
                  </a:lnTo>
                  <a:lnTo>
                    <a:pt x="4" y="9"/>
                  </a:lnTo>
                  <a:lnTo>
                    <a:pt x="2" y="5"/>
                  </a:lnTo>
                  <a:lnTo>
                    <a:pt x="0" y="1"/>
                  </a:lnTo>
                  <a:lnTo>
                    <a:pt x="0" y="0"/>
                  </a:lnTo>
                  <a:lnTo>
                    <a:pt x="33" y="0"/>
                  </a:lnTo>
                  <a:lnTo>
                    <a:pt x="33" y="1"/>
                  </a:lnTo>
                  <a:lnTo>
                    <a:pt x="33" y="1"/>
                  </a:lnTo>
                  <a:lnTo>
                    <a:pt x="31" y="5"/>
                  </a:lnTo>
                  <a:lnTo>
                    <a:pt x="29" y="9"/>
                  </a:lnTo>
                  <a:lnTo>
                    <a:pt x="29" y="14"/>
                  </a:lnTo>
                  <a:lnTo>
                    <a:pt x="29" y="23"/>
                  </a:lnTo>
                  <a:lnTo>
                    <a:pt x="35" y="79"/>
                  </a:lnTo>
                  <a:lnTo>
                    <a:pt x="35" y="79"/>
                  </a:lnTo>
                  <a:lnTo>
                    <a:pt x="77" y="1"/>
                  </a:lnTo>
                  <a:lnTo>
                    <a:pt x="86" y="1"/>
                  </a:lnTo>
                  <a:lnTo>
                    <a:pt x="93" y="79"/>
                  </a:lnTo>
                  <a:lnTo>
                    <a:pt x="94" y="79"/>
                  </a:lnTo>
                  <a:lnTo>
                    <a:pt x="94" y="79"/>
                  </a:lnTo>
                  <a:lnTo>
                    <a:pt x="124" y="21"/>
                  </a:lnTo>
                  <a:lnTo>
                    <a:pt x="124" y="21"/>
                  </a:lnTo>
                  <a:lnTo>
                    <a:pt x="128" y="12"/>
                  </a:lnTo>
                  <a:lnTo>
                    <a:pt x="129" y="6"/>
                  </a:lnTo>
                  <a:lnTo>
                    <a:pt x="129" y="3"/>
                  </a:lnTo>
                  <a:lnTo>
                    <a:pt x="128" y="1"/>
                  </a:lnTo>
                  <a:lnTo>
                    <a:pt x="128" y="0"/>
                  </a:lnTo>
                  <a:lnTo>
                    <a:pt x="150" y="0"/>
                  </a:lnTo>
                  <a:lnTo>
                    <a:pt x="15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
        <p:nvSpPr>
          <p:cNvPr id="3" name="Text Placeholder 2"/>
          <p:cNvSpPr>
            <a:spLocks noGrp="1"/>
          </p:cNvSpPr>
          <p:nvPr>
            <p:ph type="body" sz="quarter" idx="12" hasCustomPrompt="1"/>
          </p:nvPr>
        </p:nvSpPr>
        <p:spPr>
          <a:xfrm>
            <a:off x="283745" y="301625"/>
            <a:ext cx="10230268" cy="4897090"/>
          </a:xfrm>
        </p:spPr>
        <p:txBody>
          <a:bodyPr/>
          <a:lstStyle>
            <a:lvl1pPr marL="571500" indent="-571500">
              <a:buFont typeface="Arial" panose="020B0604020202020204" pitchFamily="34" charset="0"/>
              <a:buChar char="−"/>
              <a:defRPr sz="3600">
                <a:solidFill>
                  <a:schemeClr val="bg1"/>
                </a:solidFill>
              </a:defRPr>
            </a:lvl1pPr>
            <a:lvl2pPr>
              <a:defRPr sz="2800">
                <a:solidFill>
                  <a:schemeClr val="bg1"/>
                </a:solidFill>
              </a:defRPr>
            </a:lvl2pPr>
            <a:lvl3pPr marL="985807" indent="-457200">
              <a:buFont typeface="Arial" panose="020B0604020202020204" pitchFamily="34" charset="0"/>
              <a:buChar char="−"/>
              <a:defRPr sz="2800">
                <a:solidFill>
                  <a:schemeClr val="bg1"/>
                </a:solidFill>
              </a:defRPr>
            </a:lvl3pPr>
            <a:lvl4pPr>
              <a:defRPr sz="2800">
                <a:solidFill>
                  <a:schemeClr val="bg1"/>
                </a:solidFill>
              </a:defRPr>
            </a:lvl4pPr>
            <a:lvl5pPr>
              <a:defRPr sz="2400">
                <a:solidFill>
                  <a:schemeClr val="bg1"/>
                </a:solidFill>
              </a:defRPr>
            </a:lvl5pPr>
          </a:lstStyle>
          <a:p>
            <a:pPr lvl="0"/>
            <a:r>
              <a:rPr lang="en-US" dirty="0"/>
              <a:t>You can use it as divider or highlight slide. Make it short, clear and pretty. If used as a highlight slide, size of the text should be 35pt. If used as a divider slide, content can be much smaller – 18pt.</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8" name="Footer Placeholder 3"/>
          <p:cNvSpPr>
            <a:spLocks noGrp="1"/>
          </p:cNvSpPr>
          <p:nvPr>
            <p:ph type="ftr" sz="quarter" idx="10"/>
          </p:nvPr>
        </p:nvSpPr>
        <p:spPr>
          <a:xfrm>
            <a:off x="658292" y="5592196"/>
            <a:ext cx="8918847" cy="228600"/>
          </a:xfrm>
        </p:spPr>
        <p:txBody>
          <a:bodyPr/>
          <a:lstStyle>
            <a:lvl1pPr>
              <a:defRPr>
                <a:solidFill>
                  <a:schemeClr val="bg1"/>
                </a:solidFill>
              </a:defRPr>
            </a:lvl1pPr>
          </a:lstStyle>
          <a:p>
            <a:r>
              <a:rPr lang="en-US"/>
              <a:t>Global webinar for third-party providers</a:t>
            </a:r>
            <a:endParaRPr lang="en-GB" dirty="0"/>
          </a:p>
        </p:txBody>
      </p:sp>
    </p:spTree>
    <p:extLst>
      <p:ext uri="{BB962C8B-B14F-4D97-AF65-F5344CB8AC3E}">
        <p14:creationId xmlns:p14="http://schemas.microsoft.com/office/powerpoint/2010/main" val="3435434913"/>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Divider or Highlight slide Purple">
    <p:spTree>
      <p:nvGrpSpPr>
        <p:cNvPr id="1" name=""/>
        <p:cNvGrpSpPr/>
        <p:nvPr/>
      </p:nvGrpSpPr>
      <p:grpSpPr>
        <a:xfrm>
          <a:off x="0" y="0"/>
          <a:ext cx="0" cy="0"/>
          <a:chOff x="0" y="0"/>
          <a:chExt cx="0" cy="0"/>
        </a:xfrm>
      </p:grpSpPr>
      <p:sp>
        <p:nvSpPr>
          <p:cNvPr id="6" name="Rectangle 5"/>
          <p:cNvSpPr/>
          <p:nvPr userDrawn="1"/>
        </p:nvSpPr>
        <p:spPr bwMode="auto">
          <a:xfrm>
            <a:off x="0" y="0"/>
            <a:ext cx="10801350" cy="6076950"/>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Arial" charset="0"/>
            </a:endParaRPr>
          </a:p>
        </p:txBody>
      </p:sp>
      <p:sp>
        <p:nvSpPr>
          <p:cNvPr id="5" name="Slide Number Placeholder 4"/>
          <p:cNvSpPr>
            <a:spLocks noGrp="1"/>
          </p:cNvSpPr>
          <p:nvPr>
            <p:ph type="sldNum" sz="quarter" idx="11"/>
          </p:nvPr>
        </p:nvSpPr>
        <p:spPr>
          <a:xfrm>
            <a:off x="9823251" y="5592196"/>
            <a:ext cx="762000" cy="228600"/>
          </a:xfrm>
        </p:spPr>
        <p:txBody>
          <a:bodyPr/>
          <a:lstStyle>
            <a:lvl1pPr algn="r">
              <a:defRPr>
                <a:solidFill>
                  <a:schemeClr val="bg1"/>
                </a:solidFill>
              </a:defRPr>
            </a:lvl1pPr>
          </a:lstStyle>
          <a:p>
            <a:fld id="{F17889F7-7963-4A16-ADF8-FEE4D97DC541}" type="slidenum">
              <a:rPr lang="en-GB" smtClean="0"/>
              <a:pPr/>
              <a:t>‹#›</a:t>
            </a:fld>
            <a:endParaRPr lang="en-GB"/>
          </a:p>
        </p:txBody>
      </p:sp>
      <p:grpSp>
        <p:nvGrpSpPr>
          <p:cNvPr id="15" name="Group 14"/>
          <p:cNvGrpSpPr/>
          <p:nvPr userDrawn="1"/>
        </p:nvGrpSpPr>
        <p:grpSpPr>
          <a:xfrm>
            <a:off x="286418" y="5558755"/>
            <a:ext cx="288363" cy="288873"/>
            <a:chOff x="1230313" y="1433513"/>
            <a:chExt cx="898525" cy="900113"/>
          </a:xfrm>
        </p:grpSpPr>
        <p:sp>
          <p:nvSpPr>
            <p:cNvPr id="16" name="Freeform 15"/>
            <p:cNvSpPr>
              <a:spLocks noEditPoints="1"/>
            </p:cNvSpPr>
            <p:nvPr userDrawn="1"/>
          </p:nvSpPr>
          <p:spPr bwMode="auto">
            <a:xfrm>
              <a:off x="1230313" y="1433513"/>
              <a:ext cx="898525" cy="900113"/>
            </a:xfrm>
            <a:custGeom>
              <a:avLst/>
              <a:gdLst>
                <a:gd name="T0" fmla="*/ 198 w 566"/>
                <a:gd name="T1" fmla="*/ 14 h 567"/>
                <a:gd name="T2" fmla="*/ 103 w 566"/>
                <a:gd name="T3" fmla="*/ 66 h 567"/>
                <a:gd name="T4" fmla="*/ 34 w 566"/>
                <a:gd name="T5" fmla="*/ 149 h 567"/>
                <a:gd name="T6" fmla="*/ 2 w 566"/>
                <a:gd name="T7" fmla="*/ 255 h 567"/>
                <a:gd name="T8" fmla="*/ 9 w 566"/>
                <a:gd name="T9" fmla="*/ 354 h 567"/>
                <a:gd name="T10" fmla="*/ 57 w 566"/>
                <a:gd name="T11" fmla="*/ 453 h 567"/>
                <a:gd name="T12" fmla="*/ 136 w 566"/>
                <a:gd name="T13" fmla="*/ 526 h 567"/>
                <a:gd name="T14" fmla="*/ 240 w 566"/>
                <a:gd name="T15" fmla="*/ 563 h 567"/>
                <a:gd name="T16" fmla="*/ 341 w 566"/>
                <a:gd name="T17" fmla="*/ 561 h 567"/>
                <a:gd name="T18" fmla="*/ 442 w 566"/>
                <a:gd name="T19" fmla="*/ 518 h 567"/>
                <a:gd name="T20" fmla="*/ 518 w 566"/>
                <a:gd name="T21" fmla="*/ 442 h 567"/>
                <a:gd name="T22" fmla="*/ 561 w 566"/>
                <a:gd name="T23" fmla="*/ 341 h 567"/>
                <a:gd name="T24" fmla="*/ 563 w 566"/>
                <a:gd name="T25" fmla="*/ 240 h 567"/>
                <a:gd name="T26" fmla="*/ 526 w 566"/>
                <a:gd name="T27" fmla="*/ 137 h 567"/>
                <a:gd name="T28" fmla="*/ 454 w 566"/>
                <a:gd name="T29" fmla="*/ 57 h 567"/>
                <a:gd name="T30" fmla="*/ 356 w 566"/>
                <a:gd name="T31" fmla="*/ 10 h 567"/>
                <a:gd name="T32" fmla="*/ 95 w 566"/>
                <a:gd name="T33" fmla="*/ 90 h 567"/>
                <a:gd name="T34" fmla="*/ 248 w 566"/>
                <a:gd name="T35" fmla="*/ 16 h 567"/>
                <a:gd name="T36" fmla="*/ 206 w 566"/>
                <a:gd name="T37" fmla="*/ 55 h 567"/>
                <a:gd name="T38" fmla="*/ 94 w 566"/>
                <a:gd name="T39" fmla="*/ 92 h 567"/>
                <a:gd name="T40" fmla="*/ 247 w 566"/>
                <a:gd name="T41" fmla="*/ 36 h 567"/>
                <a:gd name="T42" fmla="*/ 192 w 566"/>
                <a:gd name="T43" fmla="*/ 92 h 567"/>
                <a:gd name="T44" fmla="*/ 337 w 566"/>
                <a:gd name="T45" fmla="*/ 50 h 567"/>
                <a:gd name="T46" fmla="*/ 290 w 566"/>
                <a:gd name="T47" fmla="*/ 92 h 567"/>
                <a:gd name="T48" fmla="*/ 319 w 566"/>
                <a:gd name="T49" fmla="*/ 19 h 567"/>
                <a:gd name="T50" fmla="*/ 382 w 566"/>
                <a:gd name="T51" fmla="*/ 32 h 567"/>
                <a:gd name="T52" fmla="*/ 473 w 566"/>
                <a:gd name="T53" fmla="*/ 92 h 567"/>
                <a:gd name="T54" fmla="*/ 166 w 566"/>
                <a:gd name="T55" fmla="*/ 107 h 567"/>
                <a:gd name="T56" fmla="*/ 32 w 566"/>
                <a:gd name="T57" fmla="*/ 186 h 567"/>
                <a:gd name="T58" fmla="*/ 81 w 566"/>
                <a:gd name="T59" fmla="*/ 106 h 567"/>
                <a:gd name="T60" fmla="*/ 278 w 566"/>
                <a:gd name="T61" fmla="*/ 186 h 567"/>
                <a:gd name="T62" fmla="*/ 183 w 566"/>
                <a:gd name="T63" fmla="*/ 106 h 567"/>
                <a:gd name="T64" fmla="*/ 384 w 566"/>
                <a:gd name="T65" fmla="*/ 106 h 567"/>
                <a:gd name="T66" fmla="*/ 417 w 566"/>
                <a:gd name="T67" fmla="*/ 186 h 567"/>
                <a:gd name="T68" fmla="*/ 486 w 566"/>
                <a:gd name="T69" fmla="*/ 105 h 567"/>
                <a:gd name="T70" fmla="*/ 535 w 566"/>
                <a:gd name="T71" fmla="*/ 186 h 567"/>
                <a:gd name="T72" fmla="*/ 411 w 566"/>
                <a:gd name="T73" fmla="*/ 126 h 567"/>
                <a:gd name="T74" fmla="*/ 540 w 566"/>
                <a:gd name="T75" fmla="*/ 199 h 567"/>
                <a:gd name="T76" fmla="*/ 552 w 566"/>
                <a:gd name="T77" fmla="*/ 305 h 567"/>
                <a:gd name="T78" fmla="*/ 27 w 566"/>
                <a:gd name="T79" fmla="*/ 368 h 567"/>
                <a:gd name="T80" fmla="*/ 14 w 566"/>
                <a:gd name="T81" fmla="*/ 284 h 567"/>
                <a:gd name="T82" fmla="*/ 540 w 566"/>
                <a:gd name="T83" fmla="*/ 199 h 567"/>
                <a:gd name="T84" fmla="*/ 156 w 566"/>
                <a:gd name="T85" fmla="*/ 441 h 567"/>
                <a:gd name="T86" fmla="*/ 81 w 566"/>
                <a:gd name="T87" fmla="*/ 461 h 567"/>
                <a:gd name="T88" fmla="*/ 32 w 566"/>
                <a:gd name="T89" fmla="*/ 381 h 567"/>
                <a:gd name="T90" fmla="*/ 183 w 566"/>
                <a:gd name="T91" fmla="*/ 461 h 567"/>
                <a:gd name="T92" fmla="*/ 149 w 566"/>
                <a:gd name="T93" fmla="*/ 381 h 567"/>
                <a:gd name="T94" fmla="*/ 412 w 566"/>
                <a:gd name="T95" fmla="*/ 402 h 567"/>
                <a:gd name="T96" fmla="*/ 290 w 566"/>
                <a:gd name="T97" fmla="*/ 461 h 567"/>
                <a:gd name="T98" fmla="*/ 534 w 566"/>
                <a:gd name="T99" fmla="*/ 382 h 567"/>
                <a:gd name="T100" fmla="*/ 400 w 566"/>
                <a:gd name="T101" fmla="*/ 461 h 567"/>
                <a:gd name="T102" fmla="*/ 431 w 566"/>
                <a:gd name="T103" fmla="*/ 381 h 567"/>
                <a:gd name="T104" fmla="*/ 176 w 566"/>
                <a:gd name="T105" fmla="*/ 475 h 567"/>
                <a:gd name="T106" fmla="*/ 253 w 566"/>
                <a:gd name="T107" fmla="*/ 551 h 567"/>
                <a:gd name="T108" fmla="*/ 146 w 566"/>
                <a:gd name="T109" fmla="*/ 515 h 567"/>
                <a:gd name="T110" fmla="*/ 176 w 566"/>
                <a:gd name="T111" fmla="*/ 475 h 567"/>
                <a:gd name="T112" fmla="*/ 230 w 566"/>
                <a:gd name="T113" fmla="*/ 516 h 567"/>
                <a:gd name="T114" fmla="*/ 278 w 566"/>
                <a:gd name="T115" fmla="*/ 475 h 567"/>
                <a:gd name="T116" fmla="*/ 320 w 566"/>
                <a:gd name="T117" fmla="*/ 531 h 567"/>
                <a:gd name="T118" fmla="*/ 374 w 566"/>
                <a:gd name="T119" fmla="*/ 475 h 567"/>
                <a:gd name="T120" fmla="*/ 401 w 566"/>
                <a:gd name="T121" fmla="*/ 525 h 567"/>
                <a:gd name="T122" fmla="*/ 319 w 566"/>
                <a:gd name="T123" fmla="*/ 547 h 567"/>
                <a:gd name="T124" fmla="*/ 391 w 566"/>
                <a:gd name="T125" fmla="*/ 475 h 5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66" h="567">
                  <a:moveTo>
                    <a:pt x="282" y="0"/>
                  </a:moveTo>
                  <a:lnTo>
                    <a:pt x="282" y="0"/>
                  </a:lnTo>
                  <a:lnTo>
                    <a:pt x="268" y="1"/>
                  </a:lnTo>
                  <a:lnTo>
                    <a:pt x="252" y="2"/>
                  </a:lnTo>
                  <a:lnTo>
                    <a:pt x="238" y="4"/>
                  </a:lnTo>
                  <a:lnTo>
                    <a:pt x="225" y="7"/>
                  </a:lnTo>
                  <a:lnTo>
                    <a:pt x="211" y="10"/>
                  </a:lnTo>
                  <a:lnTo>
                    <a:pt x="198" y="14"/>
                  </a:lnTo>
                  <a:lnTo>
                    <a:pt x="185" y="18"/>
                  </a:lnTo>
                  <a:lnTo>
                    <a:pt x="172" y="23"/>
                  </a:lnTo>
                  <a:lnTo>
                    <a:pt x="159" y="29"/>
                  </a:lnTo>
                  <a:lnTo>
                    <a:pt x="147" y="35"/>
                  </a:lnTo>
                  <a:lnTo>
                    <a:pt x="136" y="42"/>
                  </a:lnTo>
                  <a:lnTo>
                    <a:pt x="124" y="49"/>
                  </a:lnTo>
                  <a:lnTo>
                    <a:pt x="113" y="57"/>
                  </a:lnTo>
                  <a:lnTo>
                    <a:pt x="103" y="66"/>
                  </a:lnTo>
                  <a:lnTo>
                    <a:pt x="92" y="75"/>
                  </a:lnTo>
                  <a:lnTo>
                    <a:pt x="83" y="84"/>
                  </a:lnTo>
                  <a:lnTo>
                    <a:pt x="73" y="94"/>
                  </a:lnTo>
                  <a:lnTo>
                    <a:pt x="65" y="104"/>
                  </a:lnTo>
                  <a:lnTo>
                    <a:pt x="56" y="115"/>
                  </a:lnTo>
                  <a:lnTo>
                    <a:pt x="48" y="126"/>
                  </a:lnTo>
                  <a:lnTo>
                    <a:pt x="41" y="137"/>
                  </a:lnTo>
                  <a:lnTo>
                    <a:pt x="34" y="149"/>
                  </a:lnTo>
                  <a:lnTo>
                    <a:pt x="28" y="161"/>
                  </a:lnTo>
                  <a:lnTo>
                    <a:pt x="22" y="174"/>
                  </a:lnTo>
                  <a:lnTo>
                    <a:pt x="17" y="186"/>
                  </a:lnTo>
                  <a:lnTo>
                    <a:pt x="13" y="199"/>
                  </a:lnTo>
                  <a:lnTo>
                    <a:pt x="9" y="213"/>
                  </a:lnTo>
                  <a:lnTo>
                    <a:pt x="6" y="226"/>
                  </a:lnTo>
                  <a:lnTo>
                    <a:pt x="4" y="240"/>
                  </a:lnTo>
                  <a:lnTo>
                    <a:pt x="2" y="255"/>
                  </a:lnTo>
                  <a:lnTo>
                    <a:pt x="1" y="270"/>
                  </a:lnTo>
                  <a:lnTo>
                    <a:pt x="0" y="284"/>
                  </a:lnTo>
                  <a:lnTo>
                    <a:pt x="0" y="284"/>
                  </a:lnTo>
                  <a:lnTo>
                    <a:pt x="1" y="298"/>
                  </a:lnTo>
                  <a:lnTo>
                    <a:pt x="2" y="313"/>
                  </a:lnTo>
                  <a:lnTo>
                    <a:pt x="4" y="327"/>
                  </a:lnTo>
                  <a:lnTo>
                    <a:pt x="6" y="341"/>
                  </a:lnTo>
                  <a:lnTo>
                    <a:pt x="9" y="354"/>
                  </a:lnTo>
                  <a:lnTo>
                    <a:pt x="13" y="368"/>
                  </a:lnTo>
                  <a:lnTo>
                    <a:pt x="18" y="381"/>
                  </a:lnTo>
                  <a:lnTo>
                    <a:pt x="23" y="394"/>
                  </a:lnTo>
                  <a:lnTo>
                    <a:pt x="28" y="406"/>
                  </a:lnTo>
                  <a:lnTo>
                    <a:pt x="34" y="418"/>
                  </a:lnTo>
                  <a:lnTo>
                    <a:pt x="41" y="430"/>
                  </a:lnTo>
                  <a:lnTo>
                    <a:pt x="49" y="442"/>
                  </a:lnTo>
                  <a:lnTo>
                    <a:pt x="57" y="453"/>
                  </a:lnTo>
                  <a:lnTo>
                    <a:pt x="65" y="464"/>
                  </a:lnTo>
                  <a:lnTo>
                    <a:pt x="74" y="474"/>
                  </a:lnTo>
                  <a:lnTo>
                    <a:pt x="83" y="484"/>
                  </a:lnTo>
                  <a:lnTo>
                    <a:pt x="93" y="493"/>
                  </a:lnTo>
                  <a:lnTo>
                    <a:pt x="103" y="502"/>
                  </a:lnTo>
                  <a:lnTo>
                    <a:pt x="114" y="510"/>
                  </a:lnTo>
                  <a:lnTo>
                    <a:pt x="125" y="518"/>
                  </a:lnTo>
                  <a:lnTo>
                    <a:pt x="136" y="526"/>
                  </a:lnTo>
                  <a:lnTo>
                    <a:pt x="148" y="532"/>
                  </a:lnTo>
                  <a:lnTo>
                    <a:pt x="160" y="539"/>
                  </a:lnTo>
                  <a:lnTo>
                    <a:pt x="173" y="544"/>
                  </a:lnTo>
                  <a:lnTo>
                    <a:pt x="186" y="549"/>
                  </a:lnTo>
                  <a:lnTo>
                    <a:pt x="199" y="554"/>
                  </a:lnTo>
                  <a:lnTo>
                    <a:pt x="212" y="558"/>
                  </a:lnTo>
                  <a:lnTo>
                    <a:pt x="226" y="561"/>
                  </a:lnTo>
                  <a:lnTo>
                    <a:pt x="240" y="563"/>
                  </a:lnTo>
                  <a:lnTo>
                    <a:pt x="254" y="565"/>
                  </a:lnTo>
                  <a:lnTo>
                    <a:pt x="269" y="566"/>
                  </a:lnTo>
                  <a:lnTo>
                    <a:pt x="284" y="567"/>
                  </a:lnTo>
                  <a:lnTo>
                    <a:pt x="284" y="567"/>
                  </a:lnTo>
                  <a:lnTo>
                    <a:pt x="298" y="566"/>
                  </a:lnTo>
                  <a:lnTo>
                    <a:pt x="313" y="565"/>
                  </a:lnTo>
                  <a:lnTo>
                    <a:pt x="327" y="563"/>
                  </a:lnTo>
                  <a:lnTo>
                    <a:pt x="341" y="561"/>
                  </a:lnTo>
                  <a:lnTo>
                    <a:pt x="354" y="558"/>
                  </a:lnTo>
                  <a:lnTo>
                    <a:pt x="368" y="554"/>
                  </a:lnTo>
                  <a:lnTo>
                    <a:pt x="381" y="549"/>
                  </a:lnTo>
                  <a:lnTo>
                    <a:pt x="394" y="544"/>
                  </a:lnTo>
                  <a:lnTo>
                    <a:pt x="406" y="539"/>
                  </a:lnTo>
                  <a:lnTo>
                    <a:pt x="418" y="532"/>
                  </a:lnTo>
                  <a:lnTo>
                    <a:pt x="430" y="526"/>
                  </a:lnTo>
                  <a:lnTo>
                    <a:pt x="442" y="518"/>
                  </a:lnTo>
                  <a:lnTo>
                    <a:pt x="453" y="510"/>
                  </a:lnTo>
                  <a:lnTo>
                    <a:pt x="463" y="502"/>
                  </a:lnTo>
                  <a:lnTo>
                    <a:pt x="474" y="493"/>
                  </a:lnTo>
                  <a:lnTo>
                    <a:pt x="484" y="484"/>
                  </a:lnTo>
                  <a:lnTo>
                    <a:pt x="493" y="474"/>
                  </a:lnTo>
                  <a:lnTo>
                    <a:pt x="502" y="464"/>
                  </a:lnTo>
                  <a:lnTo>
                    <a:pt x="510" y="453"/>
                  </a:lnTo>
                  <a:lnTo>
                    <a:pt x="518" y="442"/>
                  </a:lnTo>
                  <a:lnTo>
                    <a:pt x="525" y="430"/>
                  </a:lnTo>
                  <a:lnTo>
                    <a:pt x="532" y="418"/>
                  </a:lnTo>
                  <a:lnTo>
                    <a:pt x="538" y="406"/>
                  </a:lnTo>
                  <a:lnTo>
                    <a:pt x="544" y="394"/>
                  </a:lnTo>
                  <a:lnTo>
                    <a:pt x="549" y="381"/>
                  </a:lnTo>
                  <a:lnTo>
                    <a:pt x="554" y="368"/>
                  </a:lnTo>
                  <a:lnTo>
                    <a:pt x="557" y="354"/>
                  </a:lnTo>
                  <a:lnTo>
                    <a:pt x="561" y="341"/>
                  </a:lnTo>
                  <a:lnTo>
                    <a:pt x="563" y="327"/>
                  </a:lnTo>
                  <a:lnTo>
                    <a:pt x="565" y="313"/>
                  </a:lnTo>
                  <a:lnTo>
                    <a:pt x="566" y="298"/>
                  </a:lnTo>
                  <a:lnTo>
                    <a:pt x="566" y="284"/>
                  </a:lnTo>
                  <a:lnTo>
                    <a:pt x="566" y="284"/>
                  </a:lnTo>
                  <a:lnTo>
                    <a:pt x="566" y="270"/>
                  </a:lnTo>
                  <a:lnTo>
                    <a:pt x="565" y="255"/>
                  </a:lnTo>
                  <a:lnTo>
                    <a:pt x="563" y="240"/>
                  </a:lnTo>
                  <a:lnTo>
                    <a:pt x="561" y="226"/>
                  </a:lnTo>
                  <a:lnTo>
                    <a:pt x="558" y="213"/>
                  </a:lnTo>
                  <a:lnTo>
                    <a:pt x="554" y="199"/>
                  </a:lnTo>
                  <a:lnTo>
                    <a:pt x="549" y="186"/>
                  </a:lnTo>
                  <a:lnTo>
                    <a:pt x="544" y="174"/>
                  </a:lnTo>
                  <a:lnTo>
                    <a:pt x="539" y="161"/>
                  </a:lnTo>
                  <a:lnTo>
                    <a:pt x="532" y="149"/>
                  </a:lnTo>
                  <a:lnTo>
                    <a:pt x="526" y="137"/>
                  </a:lnTo>
                  <a:lnTo>
                    <a:pt x="518" y="126"/>
                  </a:lnTo>
                  <a:lnTo>
                    <a:pt x="511" y="115"/>
                  </a:lnTo>
                  <a:lnTo>
                    <a:pt x="502" y="104"/>
                  </a:lnTo>
                  <a:lnTo>
                    <a:pt x="493" y="94"/>
                  </a:lnTo>
                  <a:lnTo>
                    <a:pt x="484" y="84"/>
                  </a:lnTo>
                  <a:lnTo>
                    <a:pt x="474" y="75"/>
                  </a:lnTo>
                  <a:lnTo>
                    <a:pt x="464" y="66"/>
                  </a:lnTo>
                  <a:lnTo>
                    <a:pt x="454" y="57"/>
                  </a:lnTo>
                  <a:lnTo>
                    <a:pt x="443" y="49"/>
                  </a:lnTo>
                  <a:lnTo>
                    <a:pt x="431" y="42"/>
                  </a:lnTo>
                  <a:lnTo>
                    <a:pt x="419" y="35"/>
                  </a:lnTo>
                  <a:lnTo>
                    <a:pt x="407" y="29"/>
                  </a:lnTo>
                  <a:lnTo>
                    <a:pt x="395" y="23"/>
                  </a:lnTo>
                  <a:lnTo>
                    <a:pt x="382" y="18"/>
                  </a:lnTo>
                  <a:lnTo>
                    <a:pt x="369" y="14"/>
                  </a:lnTo>
                  <a:lnTo>
                    <a:pt x="356" y="10"/>
                  </a:lnTo>
                  <a:lnTo>
                    <a:pt x="342" y="7"/>
                  </a:lnTo>
                  <a:lnTo>
                    <a:pt x="328" y="4"/>
                  </a:lnTo>
                  <a:lnTo>
                    <a:pt x="314" y="2"/>
                  </a:lnTo>
                  <a:lnTo>
                    <a:pt x="300" y="1"/>
                  </a:lnTo>
                  <a:lnTo>
                    <a:pt x="286" y="0"/>
                  </a:lnTo>
                  <a:lnTo>
                    <a:pt x="282" y="0"/>
                  </a:lnTo>
                  <a:close/>
                  <a:moveTo>
                    <a:pt x="95" y="90"/>
                  </a:moveTo>
                  <a:lnTo>
                    <a:pt x="95" y="90"/>
                  </a:lnTo>
                  <a:lnTo>
                    <a:pt x="111" y="76"/>
                  </a:lnTo>
                  <a:lnTo>
                    <a:pt x="128" y="63"/>
                  </a:lnTo>
                  <a:lnTo>
                    <a:pt x="147" y="51"/>
                  </a:lnTo>
                  <a:lnTo>
                    <a:pt x="166" y="41"/>
                  </a:lnTo>
                  <a:lnTo>
                    <a:pt x="185" y="32"/>
                  </a:lnTo>
                  <a:lnTo>
                    <a:pt x="206" y="25"/>
                  </a:lnTo>
                  <a:lnTo>
                    <a:pt x="226" y="20"/>
                  </a:lnTo>
                  <a:lnTo>
                    <a:pt x="248" y="16"/>
                  </a:lnTo>
                  <a:lnTo>
                    <a:pt x="248" y="16"/>
                  </a:lnTo>
                  <a:lnTo>
                    <a:pt x="254" y="15"/>
                  </a:lnTo>
                  <a:lnTo>
                    <a:pt x="254" y="15"/>
                  </a:lnTo>
                  <a:lnTo>
                    <a:pt x="247" y="19"/>
                  </a:lnTo>
                  <a:lnTo>
                    <a:pt x="247" y="19"/>
                  </a:lnTo>
                  <a:lnTo>
                    <a:pt x="233" y="30"/>
                  </a:lnTo>
                  <a:lnTo>
                    <a:pt x="215" y="46"/>
                  </a:lnTo>
                  <a:lnTo>
                    <a:pt x="206" y="55"/>
                  </a:lnTo>
                  <a:lnTo>
                    <a:pt x="196" y="66"/>
                  </a:lnTo>
                  <a:lnTo>
                    <a:pt x="186" y="78"/>
                  </a:lnTo>
                  <a:lnTo>
                    <a:pt x="176" y="92"/>
                  </a:lnTo>
                  <a:lnTo>
                    <a:pt x="176" y="92"/>
                  </a:lnTo>
                  <a:lnTo>
                    <a:pt x="176" y="92"/>
                  </a:lnTo>
                  <a:lnTo>
                    <a:pt x="176" y="92"/>
                  </a:lnTo>
                  <a:lnTo>
                    <a:pt x="94" y="92"/>
                  </a:lnTo>
                  <a:lnTo>
                    <a:pt x="94" y="92"/>
                  </a:lnTo>
                  <a:lnTo>
                    <a:pt x="95" y="90"/>
                  </a:lnTo>
                  <a:lnTo>
                    <a:pt x="95" y="90"/>
                  </a:lnTo>
                  <a:close/>
                  <a:moveTo>
                    <a:pt x="194" y="90"/>
                  </a:moveTo>
                  <a:lnTo>
                    <a:pt x="194" y="90"/>
                  </a:lnTo>
                  <a:lnTo>
                    <a:pt x="203" y="79"/>
                  </a:lnTo>
                  <a:lnTo>
                    <a:pt x="212" y="69"/>
                  </a:lnTo>
                  <a:lnTo>
                    <a:pt x="230" y="50"/>
                  </a:lnTo>
                  <a:lnTo>
                    <a:pt x="247" y="36"/>
                  </a:lnTo>
                  <a:lnTo>
                    <a:pt x="262" y="25"/>
                  </a:lnTo>
                  <a:lnTo>
                    <a:pt x="262" y="25"/>
                  </a:lnTo>
                  <a:lnTo>
                    <a:pt x="278" y="15"/>
                  </a:lnTo>
                  <a:lnTo>
                    <a:pt x="278" y="15"/>
                  </a:lnTo>
                  <a:lnTo>
                    <a:pt x="278" y="92"/>
                  </a:lnTo>
                  <a:lnTo>
                    <a:pt x="278" y="92"/>
                  </a:lnTo>
                  <a:lnTo>
                    <a:pt x="192" y="92"/>
                  </a:lnTo>
                  <a:lnTo>
                    <a:pt x="192" y="92"/>
                  </a:lnTo>
                  <a:lnTo>
                    <a:pt x="194" y="90"/>
                  </a:lnTo>
                  <a:lnTo>
                    <a:pt x="194" y="90"/>
                  </a:lnTo>
                  <a:close/>
                  <a:moveTo>
                    <a:pt x="290" y="15"/>
                  </a:moveTo>
                  <a:lnTo>
                    <a:pt x="290" y="15"/>
                  </a:lnTo>
                  <a:lnTo>
                    <a:pt x="305" y="25"/>
                  </a:lnTo>
                  <a:lnTo>
                    <a:pt x="305" y="25"/>
                  </a:lnTo>
                  <a:lnTo>
                    <a:pt x="320" y="36"/>
                  </a:lnTo>
                  <a:lnTo>
                    <a:pt x="337" y="50"/>
                  </a:lnTo>
                  <a:lnTo>
                    <a:pt x="355" y="69"/>
                  </a:lnTo>
                  <a:lnTo>
                    <a:pt x="364" y="79"/>
                  </a:lnTo>
                  <a:lnTo>
                    <a:pt x="373" y="90"/>
                  </a:lnTo>
                  <a:lnTo>
                    <a:pt x="373" y="90"/>
                  </a:lnTo>
                  <a:lnTo>
                    <a:pt x="374" y="92"/>
                  </a:lnTo>
                  <a:lnTo>
                    <a:pt x="374" y="92"/>
                  </a:lnTo>
                  <a:lnTo>
                    <a:pt x="290" y="92"/>
                  </a:lnTo>
                  <a:lnTo>
                    <a:pt x="290" y="92"/>
                  </a:lnTo>
                  <a:lnTo>
                    <a:pt x="290" y="15"/>
                  </a:lnTo>
                  <a:lnTo>
                    <a:pt x="290" y="15"/>
                  </a:lnTo>
                  <a:close/>
                  <a:moveTo>
                    <a:pt x="391" y="92"/>
                  </a:moveTo>
                  <a:lnTo>
                    <a:pt x="391" y="92"/>
                  </a:lnTo>
                  <a:lnTo>
                    <a:pt x="376" y="72"/>
                  </a:lnTo>
                  <a:lnTo>
                    <a:pt x="359" y="53"/>
                  </a:lnTo>
                  <a:lnTo>
                    <a:pt x="340" y="35"/>
                  </a:lnTo>
                  <a:lnTo>
                    <a:pt x="319" y="19"/>
                  </a:lnTo>
                  <a:lnTo>
                    <a:pt x="319" y="19"/>
                  </a:lnTo>
                  <a:lnTo>
                    <a:pt x="314" y="16"/>
                  </a:lnTo>
                  <a:lnTo>
                    <a:pt x="314" y="16"/>
                  </a:lnTo>
                  <a:lnTo>
                    <a:pt x="320" y="16"/>
                  </a:lnTo>
                  <a:lnTo>
                    <a:pt x="320" y="16"/>
                  </a:lnTo>
                  <a:lnTo>
                    <a:pt x="341" y="20"/>
                  </a:lnTo>
                  <a:lnTo>
                    <a:pt x="362" y="25"/>
                  </a:lnTo>
                  <a:lnTo>
                    <a:pt x="382" y="32"/>
                  </a:lnTo>
                  <a:lnTo>
                    <a:pt x="402" y="41"/>
                  </a:lnTo>
                  <a:lnTo>
                    <a:pt x="420" y="51"/>
                  </a:lnTo>
                  <a:lnTo>
                    <a:pt x="438" y="63"/>
                  </a:lnTo>
                  <a:lnTo>
                    <a:pt x="455" y="76"/>
                  </a:lnTo>
                  <a:lnTo>
                    <a:pt x="471" y="90"/>
                  </a:lnTo>
                  <a:lnTo>
                    <a:pt x="471" y="90"/>
                  </a:lnTo>
                  <a:lnTo>
                    <a:pt x="473" y="92"/>
                  </a:lnTo>
                  <a:lnTo>
                    <a:pt x="473" y="92"/>
                  </a:lnTo>
                  <a:lnTo>
                    <a:pt x="391" y="92"/>
                  </a:lnTo>
                  <a:lnTo>
                    <a:pt x="391" y="92"/>
                  </a:lnTo>
                  <a:lnTo>
                    <a:pt x="391" y="92"/>
                  </a:lnTo>
                  <a:lnTo>
                    <a:pt x="391" y="92"/>
                  </a:lnTo>
                  <a:close/>
                  <a:moveTo>
                    <a:pt x="167" y="105"/>
                  </a:moveTo>
                  <a:lnTo>
                    <a:pt x="167" y="105"/>
                  </a:lnTo>
                  <a:lnTo>
                    <a:pt x="166" y="107"/>
                  </a:lnTo>
                  <a:lnTo>
                    <a:pt x="166" y="107"/>
                  </a:lnTo>
                  <a:lnTo>
                    <a:pt x="156" y="126"/>
                  </a:lnTo>
                  <a:lnTo>
                    <a:pt x="148" y="145"/>
                  </a:lnTo>
                  <a:lnTo>
                    <a:pt x="141" y="165"/>
                  </a:lnTo>
                  <a:lnTo>
                    <a:pt x="136" y="185"/>
                  </a:lnTo>
                  <a:lnTo>
                    <a:pt x="136" y="185"/>
                  </a:lnTo>
                  <a:lnTo>
                    <a:pt x="136" y="186"/>
                  </a:lnTo>
                  <a:lnTo>
                    <a:pt x="136" y="186"/>
                  </a:lnTo>
                  <a:lnTo>
                    <a:pt x="32" y="186"/>
                  </a:lnTo>
                  <a:lnTo>
                    <a:pt x="32" y="186"/>
                  </a:lnTo>
                  <a:lnTo>
                    <a:pt x="33" y="185"/>
                  </a:lnTo>
                  <a:lnTo>
                    <a:pt x="33" y="185"/>
                  </a:lnTo>
                  <a:lnTo>
                    <a:pt x="42" y="163"/>
                  </a:lnTo>
                  <a:lnTo>
                    <a:pt x="53" y="143"/>
                  </a:lnTo>
                  <a:lnTo>
                    <a:pt x="66" y="124"/>
                  </a:lnTo>
                  <a:lnTo>
                    <a:pt x="81" y="106"/>
                  </a:lnTo>
                  <a:lnTo>
                    <a:pt x="81" y="106"/>
                  </a:lnTo>
                  <a:lnTo>
                    <a:pt x="81" y="105"/>
                  </a:lnTo>
                  <a:lnTo>
                    <a:pt x="81" y="105"/>
                  </a:lnTo>
                  <a:lnTo>
                    <a:pt x="167" y="105"/>
                  </a:lnTo>
                  <a:lnTo>
                    <a:pt x="167" y="105"/>
                  </a:lnTo>
                  <a:close/>
                  <a:moveTo>
                    <a:pt x="278" y="105"/>
                  </a:moveTo>
                  <a:lnTo>
                    <a:pt x="278" y="105"/>
                  </a:lnTo>
                  <a:lnTo>
                    <a:pt x="278" y="186"/>
                  </a:lnTo>
                  <a:lnTo>
                    <a:pt x="278" y="186"/>
                  </a:lnTo>
                  <a:lnTo>
                    <a:pt x="149" y="186"/>
                  </a:lnTo>
                  <a:lnTo>
                    <a:pt x="149" y="186"/>
                  </a:lnTo>
                  <a:lnTo>
                    <a:pt x="150" y="185"/>
                  </a:lnTo>
                  <a:lnTo>
                    <a:pt x="150" y="185"/>
                  </a:lnTo>
                  <a:lnTo>
                    <a:pt x="155" y="164"/>
                  </a:lnTo>
                  <a:lnTo>
                    <a:pt x="162" y="144"/>
                  </a:lnTo>
                  <a:lnTo>
                    <a:pt x="172" y="125"/>
                  </a:lnTo>
                  <a:lnTo>
                    <a:pt x="183" y="106"/>
                  </a:lnTo>
                  <a:lnTo>
                    <a:pt x="183" y="106"/>
                  </a:lnTo>
                  <a:lnTo>
                    <a:pt x="183" y="105"/>
                  </a:lnTo>
                  <a:lnTo>
                    <a:pt x="183" y="105"/>
                  </a:lnTo>
                  <a:lnTo>
                    <a:pt x="278" y="105"/>
                  </a:lnTo>
                  <a:lnTo>
                    <a:pt x="278" y="105"/>
                  </a:lnTo>
                  <a:close/>
                  <a:moveTo>
                    <a:pt x="384" y="105"/>
                  </a:moveTo>
                  <a:lnTo>
                    <a:pt x="384" y="105"/>
                  </a:lnTo>
                  <a:lnTo>
                    <a:pt x="384" y="106"/>
                  </a:lnTo>
                  <a:lnTo>
                    <a:pt x="384" y="106"/>
                  </a:lnTo>
                  <a:lnTo>
                    <a:pt x="395" y="125"/>
                  </a:lnTo>
                  <a:lnTo>
                    <a:pt x="404" y="144"/>
                  </a:lnTo>
                  <a:lnTo>
                    <a:pt x="412" y="164"/>
                  </a:lnTo>
                  <a:lnTo>
                    <a:pt x="417" y="185"/>
                  </a:lnTo>
                  <a:lnTo>
                    <a:pt x="417" y="185"/>
                  </a:lnTo>
                  <a:lnTo>
                    <a:pt x="417" y="186"/>
                  </a:lnTo>
                  <a:lnTo>
                    <a:pt x="417" y="186"/>
                  </a:lnTo>
                  <a:lnTo>
                    <a:pt x="290" y="186"/>
                  </a:lnTo>
                  <a:lnTo>
                    <a:pt x="290" y="186"/>
                  </a:lnTo>
                  <a:lnTo>
                    <a:pt x="290" y="105"/>
                  </a:lnTo>
                  <a:lnTo>
                    <a:pt x="290" y="105"/>
                  </a:lnTo>
                  <a:lnTo>
                    <a:pt x="384" y="105"/>
                  </a:lnTo>
                  <a:lnTo>
                    <a:pt x="384" y="105"/>
                  </a:lnTo>
                  <a:close/>
                  <a:moveTo>
                    <a:pt x="486" y="105"/>
                  </a:moveTo>
                  <a:lnTo>
                    <a:pt x="486" y="105"/>
                  </a:lnTo>
                  <a:lnTo>
                    <a:pt x="486" y="106"/>
                  </a:lnTo>
                  <a:lnTo>
                    <a:pt x="486" y="106"/>
                  </a:lnTo>
                  <a:lnTo>
                    <a:pt x="501" y="124"/>
                  </a:lnTo>
                  <a:lnTo>
                    <a:pt x="514" y="143"/>
                  </a:lnTo>
                  <a:lnTo>
                    <a:pt x="525" y="163"/>
                  </a:lnTo>
                  <a:lnTo>
                    <a:pt x="534" y="185"/>
                  </a:lnTo>
                  <a:lnTo>
                    <a:pt x="534" y="185"/>
                  </a:lnTo>
                  <a:lnTo>
                    <a:pt x="535" y="186"/>
                  </a:lnTo>
                  <a:lnTo>
                    <a:pt x="535" y="186"/>
                  </a:lnTo>
                  <a:lnTo>
                    <a:pt x="431" y="186"/>
                  </a:lnTo>
                  <a:lnTo>
                    <a:pt x="431" y="186"/>
                  </a:lnTo>
                  <a:lnTo>
                    <a:pt x="431" y="185"/>
                  </a:lnTo>
                  <a:lnTo>
                    <a:pt x="431" y="185"/>
                  </a:lnTo>
                  <a:lnTo>
                    <a:pt x="426" y="165"/>
                  </a:lnTo>
                  <a:lnTo>
                    <a:pt x="419" y="145"/>
                  </a:lnTo>
                  <a:lnTo>
                    <a:pt x="411" y="126"/>
                  </a:lnTo>
                  <a:lnTo>
                    <a:pt x="400" y="107"/>
                  </a:lnTo>
                  <a:lnTo>
                    <a:pt x="400" y="107"/>
                  </a:lnTo>
                  <a:lnTo>
                    <a:pt x="400" y="105"/>
                  </a:lnTo>
                  <a:lnTo>
                    <a:pt x="400" y="105"/>
                  </a:lnTo>
                  <a:lnTo>
                    <a:pt x="486" y="105"/>
                  </a:lnTo>
                  <a:lnTo>
                    <a:pt x="486" y="105"/>
                  </a:lnTo>
                  <a:close/>
                  <a:moveTo>
                    <a:pt x="540" y="199"/>
                  </a:moveTo>
                  <a:lnTo>
                    <a:pt x="540" y="199"/>
                  </a:lnTo>
                  <a:lnTo>
                    <a:pt x="540" y="200"/>
                  </a:lnTo>
                  <a:lnTo>
                    <a:pt x="540" y="200"/>
                  </a:lnTo>
                  <a:lnTo>
                    <a:pt x="545" y="220"/>
                  </a:lnTo>
                  <a:lnTo>
                    <a:pt x="549" y="242"/>
                  </a:lnTo>
                  <a:lnTo>
                    <a:pt x="552" y="263"/>
                  </a:lnTo>
                  <a:lnTo>
                    <a:pt x="553" y="284"/>
                  </a:lnTo>
                  <a:lnTo>
                    <a:pt x="553" y="284"/>
                  </a:lnTo>
                  <a:lnTo>
                    <a:pt x="552" y="305"/>
                  </a:lnTo>
                  <a:lnTo>
                    <a:pt x="549" y="326"/>
                  </a:lnTo>
                  <a:lnTo>
                    <a:pt x="545" y="347"/>
                  </a:lnTo>
                  <a:lnTo>
                    <a:pt x="540" y="367"/>
                  </a:lnTo>
                  <a:lnTo>
                    <a:pt x="540" y="367"/>
                  </a:lnTo>
                  <a:lnTo>
                    <a:pt x="539" y="368"/>
                  </a:lnTo>
                  <a:lnTo>
                    <a:pt x="539" y="368"/>
                  </a:lnTo>
                  <a:lnTo>
                    <a:pt x="27" y="368"/>
                  </a:lnTo>
                  <a:lnTo>
                    <a:pt x="27" y="368"/>
                  </a:lnTo>
                  <a:lnTo>
                    <a:pt x="27" y="367"/>
                  </a:lnTo>
                  <a:lnTo>
                    <a:pt x="27" y="367"/>
                  </a:lnTo>
                  <a:lnTo>
                    <a:pt x="27" y="367"/>
                  </a:lnTo>
                  <a:lnTo>
                    <a:pt x="21" y="347"/>
                  </a:lnTo>
                  <a:lnTo>
                    <a:pt x="17" y="326"/>
                  </a:lnTo>
                  <a:lnTo>
                    <a:pt x="15" y="305"/>
                  </a:lnTo>
                  <a:lnTo>
                    <a:pt x="14" y="284"/>
                  </a:lnTo>
                  <a:lnTo>
                    <a:pt x="14" y="284"/>
                  </a:lnTo>
                  <a:lnTo>
                    <a:pt x="15" y="263"/>
                  </a:lnTo>
                  <a:lnTo>
                    <a:pt x="17" y="242"/>
                  </a:lnTo>
                  <a:lnTo>
                    <a:pt x="21" y="220"/>
                  </a:lnTo>
                  <a:lnTo>
                    <a:pt x="27" y="200"/>
                  </a:lnTo>
                  <a:lnTo>
                    <a:pt x="27" y="200"/>
                  </a:lnTo>
                  <a:lnTo>
                    <a:pt x="27" y="199"/>
                  </a:lnTo>
                  <a:lnTo>
                    <a:pt x="27" y="199"/>
                  </a:lnTo>
                  <a:lnTo>
                    <a:pt x="540" y="199"/>
                  </a:lnTo>
                  <a:lnTo>
                    <a:pt x="540" y="199"/>
                  </a:lnTo>
                  <a:close/>
                  <a:moveTo>
                    <a:pt x="136" y="381"/>
                  </a:moveTo>
                  <a:lnTo>
                    <a:pt x="136" y="381"/>
                  </a:lnTo>
                  <a:lnTo>
                    <a:pt x="136" y="381"/>
                  </a:lnTo>
                  <a:lnTo>
                    <a:pt x="136" y="381"/>
                  </a:lnTo>
                  <a:lnTo>
                    <a:pt x="141" y="402"/>
                  </a:lnTo>
                  <a:lnTo>
                    <a:pt x="148" y="421"/>
                  </a:lnTo>
                  <a:lnTo>
                    <a:pt x="156" y="441"/>
                  </a:lnTo>
                  <a:lnTo>
                    <a:pt x="166" y="460"/>
                  </a:lnTo>
                  <a:lnTo>
                    <a:pt x="166" y="460"/>
                  </a:lnTo>
                  <a:lnTo>
                    <a:pt x="167" y="461"/>
                  </a:lnTo>
                  <a:lnTo>
                    <a:pt x="167" y="461"/>
                  </a:lnTo>
                  <a:lnTo>
                    <a:pt x="81" y="461"/>
                  </a:lnTo>
                  <a:lnTo>
                    <a:pt x="81" y="461"/>
                  </a:lnTo>
                  <a:lnTo>
                    <a:pt x="81" y="461"/>
                  </a:lnTo>
                  <a:lnTo>
                    <a:pt x="81" y="461"/>
                  </a:lnTo>
                  <a:lnTo>
                    <a:pt x="81" y="461"/>
                  </a:lnTo>
                  <a:lnTo>
                    <a:pt x="66" y="443"/>
                  </a:lnTo>
                  <a:lnTo>
                    <a:pt x="53" y="423"/>
                  </a:lnTo>
                  <a:lnTo>
                    <a:pt x="42" y="403"/>
                  </a:lnTo>
                  <a:lnTo>
                    <a:pt x="33" y="382"/>
                  </a:lnTo>
                  <a:lnTo>
                    <a:pt x="33" y="382"/>
                  </a:lnTo>
                  <a:lnTo>
                    <a:pt x="32" y="381"/>
                  </a:lnTo>
                  <a:lnTo>
                    <a:pt x="32" y="381"/>
                  </a:lnTo>
                  <a:lnTo>
                    <a:pt x="136" y="381"/>
                  </a:lnTo>
                  <a:lnTo>
                    <a:pt x="136" y="381"/>
                  </a:lnTo>
                  <a:close/>
                  <a:moveTo>
                    <a:pt x="278" y="381"/>
                  </a:moveTo>
                  <a:lnTo>
                    <a:pt x="278" y="381"/>
                  </a:lnTo>
                  <a:lnTo>
                    <a:pt x="278" y="461"/>
                  </a:lnTo>
                  <a:lnTo>
                    <a:pt x="278" y="461"/>
                  </a:lnTo>
                  <a:lnTo>
                    <a:pt x="183" y="461"/>
                  </a:lnTo>
                  <a:lnTo>
                    <a:pt x="183" y="461"/>
                  </a:lnTo>
                  <a:lnTo>
                    <a:pt x="183" y="461"/>
                  </a:lnTo>
                  <a:lnTo>
                    <a:pt x="183" y="461"/>
                  </a:lnTo>
                  <a:lnTo>
                    <a:pt x="172" y="442"/>
                  </a:lnTo>
                  <a:lnTo>
                    <a:pt x="162" y="422"/>
                  </a:lnTo>
                  <a:lnTo>
                    <a:pt x="155" y="402"/>
                  </a:lnTo>
                  <a:lnTo>
                    <a:pt x="150" y="382"/>
                  </a:lnTo>
                  <a:lnTo>
                    <a:pt x="150" y="382"/>
                  </a:lnTo>
                  <a:lnTo>
                    <a:pt x="149" y="381"/>
                  </a:lnTo>
                  <a:lnTo>
                    <a:pt x="149" y="381"/>
                  </a:lnTo>
                  <a:lnTo>
                    <a:pt x="278" y="381"/>
                  </a:lnTo>
                  <a:lnTo>
                    <a:pt x="278" y="381"/>
                  </a:lnTo>
                  <a:close/>
                  <a:moveTo>
                    <a:pt x="417" y="381"/>
                  </a:moveTo>
                  <a:lnTo>
                    <a:pt x="417" y="381"/>
                  </a:lnTo>
                  <a:lnTo>
                    <a:pt x="417" y="382"/>
                  </a:lnTo>
                  <a:lnTo>
                    <a:pt x="417" y="382"/>
                  </a:lnTo>
                  <a:lnTo>
                    <a:pt x="412" y="402"/>
                  </a:lnTo>
                  <a:lnTo>
                    <a:pt x="404" y="422"/>
                  </a:lnTo>
                  <a:lnTo>
                    <a:pt x="395" y="442"/>
                  </a:lnTo>
                  <a:lnTo>
                    <a:pt x="384" y="461"/>
                  </a:lnTo>
                  <a:lnTo>
                    <a:pt x="384" y="461"/>
                  </a:lnTo>
                  <a:lnTo>
                    <a:pt x="384" y="461"/>
                  </a:lnTo>
                  <a:lnTo>
                    <a:pt x="384" y="461"/>
                  </a:lnTo>
                  <a:lnTo>
                    <a:pt x="290" y="461"/>
                  </a:lnTo>
                  <a:lnTo>
                    <a:pt x="290" y="461"/>
                  </a:lnTo>
                  <a:lnTo>
                    <a:pt x="290" y="381"/>
                  </a:lnTo>
                  <a:lnTo>
                    <a:pt x="290" y="381"/>
                  </a:lnTo>
                  <a:lnTo>
                    <a:pt x="417" y="381"/>
                  </a:lnTo>
                  <a:lnTo>
                    <a:pt x="417" y="381"/>
                  </a:lnTo>
                  <a:close/>
                  <a:moveTo>
                    <a:pt x="535" y="381"/>
                  </a:moveTo>
                  <a:lnTo>
                    <a:pt x="535" y="381"/>
                  </a:lnTo>
                  <a:lnTo>
                    <a:pt x="534" y="382"/>
                  </a:lnTo>
                  <a:lnTo>
                    <a:pt x="534" y="382"/>
                  </a:lnTo>
                  <a:lnTo>
                    <a:pt x="525" y="403"/>
                  </a:lnTo>
                  <a:lnTo>
                    <a:pt x="514" y="423"/>
                  </a:lnTo>
                  <a:lnTo>
                    <a:pt x="501" y="443"/>
                  </a:lnTo>
                  <a:lnTo>
                    <a:pt x="486" y="461"/>
                  </a:lnTo>
                  <a:lnTo>
                    <a:pt x="486" y="461"/>
                  </a:lnTo>
                  <a:lnTo>
                    <a:pt x="486" y="461"/>
                  </a:lnTo>
                  <a:lnTo>
                    <a:pt x="486" y="461"/>
                  </a:lnTo>
                  <a:lnTo>
                    <a:pt x="400" y="461"/>
                  </a:lnTo>
                  <a:lnTo>
                    <a:pt x="400" y="461"/>
                  </a:lnTo>
                  <a:lnTo>
                    <a:pt x="400" y="460"/>
                  </a:lnTo>
                  <a:lnTo>
                    <a:pt x="400" y="460"/>
                  </a:lnTo>
                  <a:lnTo>
                    <a:pt x="400" y="460"/>
                  </a:lnTo>
                  <a:lnTo>
                    <a:pt x="411" y="441"/>
                  </a:lnTo>
                  <a:lnTo>
                    <a:pt x="419" y="421"/>
                  </a:lnTo>
                  <a:lnTo>
                    <a:pt x="426" y="402"/>
                  </a:lnTo>
                  <a:lnTo>
                    <a:pt x="431" y="381"/>
                  </a:lnTo>
                  <a:lnTo>
                    <a:pt x="431" y="381"/>
                  </a:lnTo>
                  <a:lnTo>
                    <a:pt x="431" y="381"/>
                  </a:lnTo>
                  <a:lnTo>
                    <a:pt x="431" y="381"/>
                  </a:lnTo>
                  <a:lnTo>
                    <a:pt x="535" y="381"/>
                  </a:lnTo>
                  <a:lnTo>
                    <a:pt x="535" y="381"/>
                  </a:lnTo>
                  <a:close/>
                  <a:moveTo>
                    <a:pt x="176" y="475"/>
                  </a:moveTo>
                  <a:lnTo>
                    <a:pt x="176" y="475"/>
                  </a:lnTo>
                  <a:lnTo>
                    <a:pt x="176" y="475"/>
                  </a:lnTo>
                  <a:lnTo>
                    <a:pt x="176" y="475"/>
                  </a:lnTo>
                  <a:lnTo>
                    <a:pt x="191" y="495"/>
                  </a:lnTo>
                  <a:lnTo>
                    <a:pt x="208" y="513"/>
                  </a:lnTo>
                  <a:lnTo>
                    <a:pt x="227" y="531"/>
                  </a:lnTo>
                  <a:lnTo>
                    <a:pt x="247" y="548"/>
                  </a:lnTo>
                  <a:lnTo>
                    <a:pt x="247" y="548"/>
                  </a:lnTo>
                  <a:lnTo>
                    <a:pt x="253" y="551"/>
                  </a:lnTo>
                  <a:lnTo>
                    <a:pt x="253" y="551"/>
                  </a:lnTo>
                  <a:lnTo>
                    <a:pt x="247" y="550"/>
                  </a:lnTo>
                  <a:lnTo>
                    <a:pt x="247" y="550"/>
                  </a:lnTo>
                  <a:lnTo>
                    <a:pt x="247" y="550"/>
                  </a:lnTo>
                  <a:lnTo>
                    <a:pt x="226" y="546"/>
                  </a:lnTo>
                  <a:lnTo>
                    <a:pt x="205" y="541"/>
                  </a:lnTo>
                  <a:lnTo>
                    <a:pt x="185" y="534"/>
                  </a:lnTo>
                  <a:lnTo>
                    <a:pt x="165" y="525"/>
                  </a:lnTo>
                  <a:lnTo>
                    <a:pt x="146" y="515"/>
                  </a:lnTo>
                  <a:lnTo>
                    <a:pt x="129" y="504"/>
                  </a:lnTo>
                  <a:lnTo>
                    <a:pt x="111" y="491"/>
                  </a:lnTo>
                  <a:lnTo>
                    <a:pt x="95" y="476"/>
                  </a:lnTo>
                  <a:lnTo>
                    <a:pt x="95" y="476"/>
                  </a:lnTo>
                  <a:lnTo>
                    <a:pt x="94" y="475"/>
                  </a:lnTo>
                  <a:lnTo>
                    <a:pt x="94" y="475"/>
                  </a:lnTo>
                  <a:lnTo>
                    <a:pt x="176" y="475"/>
                  </a:lnTo>
                  <a:lnTo>
                    <a:pt x="176" y="475"/>
                  </a:lnTo>
                  <a:close/>
                  <a:moveTo>
                    <a:pt x="278" y="475"/>
                  </a:moveTo>
                  <a:lnTo>
                    <a:pt x="278" y="475"/>
                  </a:lnTo>
                  <a:lnTo>
                    <a:pt x="278" y="552"/>
                  </a:lnTo>
                  <a:lnTo>
                    <a:pt x="278" y="552"/>
                  </a:lnTo>
                  <a:lnTo>
                    <a:pt x="262" y="542"/>
                  </a:lnTo>
                  <a:lnTo>
                    <a:pt x="262" y="542"/>
                  </a:lnTo>
                  <a:lnTo>
                    <a:pt x="247" y="531"/>
                  </a:lnTo>
                  <a:lnTo>
                    <a:pt x="230" y="516"/>
                  </a:lnTo>
                  <a:lnTo>
                    <a:pt x="212" y="498"/>
                  </a:lnTo>
                  <a:lnTo>
                    <a:pt x="203" y="487"/>
                  </a:lnTo>
                  <a:lnTo>
                    <a:pt x="194" y="476"/>
                  </a:lnTo>
                  <a:lnTo>
                    <a:pt x="194" y="476"/>
                  </a:lnTo>
                  <a:lnTo>
                    <a:pt x="192" y="475"/>
                  </a:lnTo>
                  <a:lnTo>
                    <a:pt x="192" y="475"/>
                  </a:lnTo>
                  <a:lnTo>
                    <a:pt x="278" y="475"/>
                  </a:lnTo>
                  <a:lnTo>
                    <a:pt x="278" y="475"/>
                  </a:lnTo>
                  <a:close/>
                  <a:moveTo>
                    <a:pt x="374" y="475"/>
                  </a:moveTo>
                  <a:lnTo>
                    <a:pt x="374" y="475"/>
                  </a:lnTo>
                  <a:lnTo>
                    <a:pt x="373" y="476"/>
                  </a:lnTo>
                  <a:lnTo>
                    <a:pt x="373" y="476"/>
                  </a:lnTo>
                  <a:lnTo>
                    <a:pt x="364" y="487"/>
                  </a:lnTo>
                  <a:lnTo>
                    <a:pt x="355" y="498"/>
                  </a:lnTo>
                  <a:lnTo>
                    <a:pt x="337" y="516"/>
                  </a:lnTo>
                  <a:lnTo>
                    <a:pt x="320" y="531"/>
                  </a:lnTo>
                  <a:lnTo>
                    <a:pt x="305" y="542"/>
                  </a:lnTo>
                  <a:lnTo>
                    <a:pt x="305" y="542"/>
                  </a:lnTo>
                  <a:lnTo>
                    <a:pt x="290" y="552"/>
                  </a:lnTo>
                  <a:lnTo>
                    <a:pt x="290" y="552"/>
                  </a:lnTo>
                  <a:lnTo>
                    <a:pt x="290" y="475"/>
                  </a:lnTo>
                  <a:lnTo>
                    <a:pt x="290" y="475"/>
                  </a:lnTo>
                  <a:lnTo>
                    <a:pt x="374" y="475"/>
                  </a:lnTo>
                  <a:lnTo>
                    <a:pt x="374" y="475"/>
                  </a:lnTo>
                  <a:close/>
                  <a:moveTo>
                    <a:pt x="473" y="475"/>
                  </a:moveTo>
                  <a:lnTo>
                    <a:pt x="473" y="475"/>
                  </a:lnTo>
                  <a:lnTo>
                    <a:pt x="471" y="476"/>
                  </a:lnTo>
                  <a:lnTo>
                    <a:pt x="471" y="476"/>
                  </a:lnTo>
                  <a:lnTo>
                    <a:pt x="455" y="491"/>
                  </a:lnTo>
                  <a:lnTo>
                    <a:pt x="438" y="504"/>
                  </a:lnTo>
                  <a:lnTo>
                    <a:pt x="420" y="515"/>
                  </a:lnTo>
                  <a:lnTo>
                    <a:pt x="401" y="525"/>
                  </a:lnTo>
                  <a:lnTo>
                    <a:pt x="382" y="534"/>
                  </a:lnTo>
                  <a:lnTo>
                    <a:pt x="361" y="541"/>
                  </a:lnTo>
                  <a:lnTo>
                    <a:pt x="340" y="547"/>
                  </a:lnTo>
                  <a:lnTo>
                    <a:pt x="319" y="551"/>
                  </a:lnTo>
                  <a:lnTo>
                    <a:pt x="319" y="551"/>
                  </a:lnTo>
                  <a:lnTo>
                    <a:pt x="313" y="551"/>
                  </a:lnTo>
                  <a:lnTo>
                    <a:pt x="313" y="551"/>
                  </a:lnTo>
                  <a:lnTo>
                    <a:pt x="319" y="547"/>
                  </a:lnTo>
                  <a:lnTo>
                    <a:pt x="319" y="547"/>
                  </a:lnTo>
                  <a:lnTo>
                    <a:pt x="334" y="537"/>
                  </a:lnTo>
                  <a:lnTo>
                    <a:pt x="351" y="521"/>
                  </a:lnTo>
                  <a:lnTo>
                    <a:pt x="361" y="511"/>
                  </a:lnTo>
                  <a:lnTo>
                    <a:pt x="371" y="500"/>
                  </a:lnTo>
                  <a:lnTo>
                    <a:pt x="381" y="488"/>
                  </a:lnTo>
                  <a:lnTo>
                    <a:pt x="391" y="475"/>
                  </a:lnTo>
                  <a:lnTo>
                    <a:pt x="391" y="475"/>
                  </a:lnTo>
                  <a:lnTo>
                    <a:pt x="391" y="475"/>
                  </a:lnTo>
                  <a:lnTo>
                    <a:pt x="391" y="475"/>
                  </a:lnTo>
                  <a:lnTo>
                    <a:pt x="473" y="475"/>
                  </a:lnTo>
                  <a:lnTo>
                    <a:pt x="473" y="47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7" name="Freeform 27"/>
            <p:cNvSpPr>
              <a:spLocks/>
            </p:cNvSpPr>
            <p:nvPr userDrawn="1"/>
          </p:nvSpPr>
          <p:spPr bwMode="auto">
            <a:xfrm>
              <a:off x="1658938" y="1789113"/>
              <a:ext cx="107950" cy="187325"/>
            </a:xfrm>
            <a:custGeom>
              <a:avLst/>
              <a:gdLst>
                <a:gd name="T0" fmla="*/ 68 w 68"/>
                <a:gd name="T1" fmla="*/ 1 h 118"/>
                <a:gd name="T2" fmla="*/ 68 w 68"/>
                <a:gd name="T3" fmla="*/ 1 h 118"/>
                <a:gd name="T4" fmla="*/ 66 w 68"/>
                <a:gd name="T5" fmla="*/ 2 h 118"/>
                <a:gd name="T6" fmla="*/ 65 w 68"/>
                <a:gd name="T7" fmla="*/ 4 h 118"/>
                <a:gd name="T8" fmla="*/ 62 w 68"/>
                <a:gd name="T9" fmla="*/ 8 h 118"/>
                <a:gd name="T10" fmla="*/ 57 w 68"/>
                <a:gd name="T11" fmla="*/ 24 h 118"/>
                <a:gd name="T12" fmla="*/ 36 w 68"/>
                <a:gd name="T13" fmla="*/ 95 h 118"/>
                <a:gd name="T14" fmla="*/ 36 w 68"/>
                <a:gd name="T15" fmla="*/ 95 h 118"/>
                <a:gd name="T16" fmla="*/ 34 w 68"/>
                <a:gd name="T17" fmla="*/ 104 h 118"/>
                <a:gd name="T18" fmla="*/ 33 w 68"/>
                <a:gd name="T19" fmla="*/ 110 h 118"/>
                <a:gd name="T20" fmla="*/ 34 w 68"/>
                <a:gd name="T21" fmla="*/ 114 h 118"/>
                <a:gd name="T22" fmla="*/ 35 w 68"/>
                <a:gd name="T23" fmla="*/ 117 h 118"/>
                <a:gd name="T24" fmla="*/ 35 w 68"/>
                <a:gd name="T25" fmla="*/ 118 h 118"/>
                <a:gd name="T26" fmla="*/ 0 w 68"/>
                <a:gd name="T27" fmla="*/ 118 h 118"/>
                <a:gd name="T28" fmla="*/ 0 w 68"/>
                <a:gd name="T29" fmla="*/ 117 h 118"/>
                <a:gd name="T30" fmla="*/ 0 w 68"/>
                <a:gd name="T31" fmla="*/ 117 h 118"/>
                <a:gd name="T32" fmla="*/ 4 w 68"/>
                <a:gd name="T33" fmla="*/ 114 h 118"/>
                <a:gd name="T34" fmla="*/ 6 w 68"/>
                <a:gd name="T35" fmla="*/ 111 h 118"/>
                <a:gd name="T36" fmla="*/ 9 w 68"/>
                <a:gd name="T37" fmla="*/ 105 h 118"/>
                <a:gd name="T38" fmla="*/ 11 w 68"/>
                <a:gd name="T39" fmla="*/ 96 h 118"/>
                <a:gd name="T40" fmla="*/ 32 w 68"/>
                <a:gd name="T41" fmla="*/ 25 h 118"/>
                <a:gd name="T42" fmla="*/ 32 w 68"/>
                <a:gd name="T43" fmla="*/ 25 h 118"/>
                <a:gd name="T44" fmla="*/ 34 w 68"/>
                <a:gd name="T45" fmla="*/ 15 h 118"/>
                <a:gd name="T46" fmla="*/ 35 w 68"/>
                <a:gd name="T47" fmla="*/ 9 h 118"/>
                <a:gd name="T48" fmla="*/ 35 w 68"/>
                <a:gd name="T49" fmla="*/ 5 h 118"/>
                <a:gd name="T50" fmla="*/ 34 w 68"/>
                <a:gd name="T51" fmla="*/ 1 h 118"/>
                <a:gd name="T52" fmla="*/ 34 w 68"/>
                <a:gd name="T53" fmla="*/ 0 h 118"/>
                <a:gd name="T54" fmla="*/ 68 w 68"/>
                <a:gd name="T55" fmla="*/ 0 h 118"/>
                <a:gd name="T56" fmla="*/ 68 w 68"/>
                <a:gd name="T57" fmla="*/ 1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8" h="118">
                  <a:moveTo>
                    <a:pt x="68" y="1"/>
                  </a:moveTo>
                  <a:lnTo>
                    <a:pt x="68" y="1"/>
                  </a:lnTo>
                  <a:lnTo>
                    <a:pt x="66" y="2"/>
                  </a:lnTo>
                  <a:lnTo>
                    <a:pt x="65" y="4"/>
                  </a:lnTo>
                  <a:lnTo>
                    <a:pt x="62" y="8"/>
                  </a:lnTo>
                  <a:lnTo>
                    <a:pt x="57" y="24"/>
                  </a:lnTo>
                  <a:lnTo>
                    <a:pt x="36" y="95"/>
                  </a:lnTo>
                  <a:lnTo>
                    <a:pt x="36" y="95"/>
                  </a:lnTo>
                  <a:lnTo>
                    <a:pt x="34" y="104"/>
                  </a:lnTo>
                  <a:lnTo>
                    <a:pt x="33" y="110"/>
                  </a:lnTo>
                  <a:lnTo>
                    <a:pt x="34" y="114"/>
                  </a:lnTo>
                  <a:lnTo>
                    <a:pt x="35" y="117"/>
                  </a:lnTo>
                  <a:lnTo>
                    <a:pt x="35" y="118"/>
                  </a:lnTo>
                  <a:lnTo>
                    <a:pt x="0" y="118"/>
                  </a:lnTo>
                  <a:lnTo>
                    <a:pt x="0" y="117"/>
                  </a:lnTo>
                  <a:lnTo>
                    <a:pt x="0" y="117"/>
                  </a:lnTo>
                  <a:lnTo>
                    <a:pt x="4" y="114"/>
                  </a:lnTo>
                  <a:lnTo>
                    <a:pt x="6" y="111"/>
                  </a:lnTo>
                  <a:lnTo>
                    <a:pt x="9" y="105"/>
                  </a:lnTo>
                  <a:lnTo>
                    <a:pt x="11" y="96"/>
                  </a:lnTo>
                  <a:lnTo>
                    <a:pt x="32" y="25"/>
                  </a:lnTo>
                  <a:lnTo>
                    <a:pt x="32" y="25"/>
                  </a:lnTo>
                  <a:lnTo>
                    <a:pt x="34" y="15"/>
                  </a:lnTo>
                  <a:lnTo>
                    <a:pt x="35" y="9"/>
                  </a:lnTo>
                  <a:lnTo>
                    <a:pt x="35" y="5"/>
                  </a:lnTo>
                  <a:lnTo>
                    <a:pt x="34" y="1"/>
                  </a:lnTo>
                  <a:lnTo>
                    <a:pt x="34" y="0"/>
                  </a:lnTo>
                  <a:lnTo>
                    <a:pt x="68" y="0"/>
                  </a:lnTo>
                  <a:lnTo>
                    <a:pt x="68"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 name="Freeform 28"/>
            <p:cNvSpPr>
              <a:spLocks/>
            </p:cNvSpPr>
            <p:nvPr userDrawn="1"/>
          </p:nvSpPr>
          <p:spPr bwMode="auto">
            <a:xfrm>
              <a:off x="1289051" y="1785938"/>
              <a:ext cx="138113" cy="193675"/>
            </a:xfrm>
            <a:custGeom>
              <a:avLst/>
              <a:gdLst>
                <a:gd name="T0" fmla="*/ 8 w 87"/>
                <a:gd name="T1" fmla="*/ 90 h 122"/>
                <a:gd name="T2" fmla="*/ 10 w 87"/>
                <a:gd name="T3" fmla="*/ 101 h 122"/>
                <a:gd name="T4" fmla="*/ 16 w 87"/>
                <a:gd name="T5" fmla="*/ 109 h 122"/>
                <a:gd name="T6" fmla="*/ 25 w 87"/>
                <a:gd name="T7" fmla="*/ 113 h 122"/>
                <a:gd name="T8" fmla="*/ 38 w 87"/>
                <a:gd name="T9" fmla="*/ 114 h 122"/>
                <a:gd name="T10" fmla="*/ 42 w 87"/>
                <a:gd name="T11" fmla="*/ 113 h 122"/>
                <a:gd name="T12" fmla="*/ 50 w 87"/>
                <a:gd name="T13" fmla="*/ 110 h 122"/>
                <a:gd name="T14" fmla="*/ 55 w 87"/>
                <a:gd name="T15" fmla="*/ 104 h 122"/>
                <a:gd name="T16" fmla="*/ 58 w 87"/>
                <a:gd name="T17" fmla="*/ 97 h 122"/>
                <a:gd name="T18" fmla="*/ 58 w 87"/>
                <a:gd name="T19" fmla="*/ 94 h 122"/>
                <a:gd name="T20" fmla="*/ 54 w 87"/>
                <a:gd name="T21" fmla="*/ 82 h 122"/>
                <a:gd name="T22" fmla="*/ 43 w 87"/>
                <a:gd name="T23" fmla="*/ 72 h 122"/>
                <a:gd name="T24" fmla="*/ 38 w 87"/>
                <a:gd name="T25" fmla="*/ 68 h 122"/>
                <a:gd name="T26" fmla="*/ 22 w 87"/>
                <a:gd name="T27" fmla="*/ 54 h 122"/>
                <a:gd name="T28" fmla="*/ 17 w 87"/>
                <a:gd name="T29" fmla="*/ 46 h 122"/>
                <a:gd name="T30" fmla="*/ 16 w 87"/>
                <a:gd name="T31" fmla="*/ 36 h 122"/>
                <a:gd name="T32" fmla="*/ 17 w 87"/>
                <a:gd name="T33" fmla="*/ 29 h 122"/>
                <a:gd name="T34" fmla="*/ 22 w 87"/>
                <a:gd name="T35" fmla="*/ 15 h 122"/>
                <a:gd name="T36" fmla="*/ 33 w 87"/>
                <a:gd name="T37" fmla="*/ 6 h 122"/>
                <a:gd name="T38" fmla="*/ 48 w 87"/>
                <a:gd name="T39" fmla="*/ 1 h 122"/>
                <a:gd name="T40" fmla="*/ 56 w 87"/>
                <a:gd name="T41" fmla="*/ 0 h 122"/>
                <a:gd name="T42" fmla="*/ 77 w 87"/>
                <a:gd name="T43" fmla="*/ 2 h 122"/>
                <a:gd name="T44" fmla="*/ 87 w 87"/>
                <a:gd name="T45" fmla="*/ 5 h 122"/>
                <a:gd name="T46" fmla="*/ 80 w 87"/>
                <a:gd name="T47" fmla="*/ 27 h 122"/>
                <a:gd name="T48" fmla="*/ 77 w 87"/>
                <a:gd name="T49" fmla="*/ 17 h 122"/>
                <a:gd name="T50" fmla="*/ 73 w 87"/>
                <a:gd name="T51" fmla="*/ 11 h 122"/>
                <a:gd name="T52" fmla="*/ 65 w 87"/>
                <a:gd name="T53" fmla="*/ 8 h 122"/>
                <a:gd name="T54" fmla="*/ 55 w 87"/>
                <a:gd name="T55" fmla="*/ 8 h 122"/>
                <a:gd name="T56" fmla="*/ 50 w 87"/>
                <a:gd name="T57" fmla="*/ 8 h 122"/>
                <a:gd name="T58" fmla="*/ 44 w 87"/>
                <a:gd name="T59" fmla="*/ 12 h 122"/>
                <a:gd name="T60" fmla="*/ 39 w 87"/>
                <a:gd name="T61" fmla="*/ 17 h 122"/>
                <a:gd name="T62" fmla="*/ 37 w 87"/>
                <a:gd name="T63" fmla="*/ 28 h 122"/>
                <a:gd name="T64" fmla="*/ 38 w 87"/>
                <a:gd name="T65" fmla="*/ 34 h 122"/>
                <a:gd name="T66" fmla="*/ 45 w 87"/>
                <a:gd name="T67" fmla="*/ 44 h 122"/>
                <a:gd name="T68" fmla="*/ 57 w 87"/>
                <a:gd name="T69" fmla="*/ 52 h 122"/>
                <a:gd name="T70" fmla="*/ 66 w 87"/>
                <a:gd name="T71" fmla="*/ 58 h 122"/>
                <a:gd name="T72" fmla="*/ 77 w 87"/>
                <a:gd name="T73" fmla="*/ 69 h 122"/>
                <a:gd name="T74" fmla="*/ 80 w 87"/>
                <a:gd name="T75" fmla="*/ 79 h 122"/>
                <a:gd name="T76" fmla="*/ 81 w 87"/>
                <a:gd name="T77" fmla="*/ 84 h 122"/>
                <a:gd name="T78" fmla="*/ 77 w 87"/>
                <a:gd name="T79" fmla="*/ 100 h 122"/>
                <a:gd name="T80" fmla="*/ 68 w 87"/>
                <a:gd name="T81" fmla="*/ 112 h 122"/>
                <a:gd name="T82" fmla="*/ 54 w 87"/>
                <a:gd name="T83" fmla="*/ 120 h 122"/>
                <a:gd name="T84" fmla="*/ 35 w 87"/>
                <a:gd name="T85" fmla="*/ 122 h 122"/>
                <a:gd name="T86" fmla="*/ 24 w 87"/>
                <a:gd name="T87" fmla="*/ 121 h 122"/>
                <a:gd name="T88" fmla="*/ 6 w 87"/>
                <a:gd name="T89" fmla="*/ 116 h 122"/>
                <a:gd name="T90" fmla="*/ 0 w 87"/>
                <a:gd name="T91" fmla="*/ 112 h 122"/>
                <a:gd name="T92" fmla="*/ 8 w 87"/>
                <a:gd name="T93" fmla="*/ 9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7" h="122">
                  <a:moveTo>
                    <a:pt x="8" y="90"/>
                  </a:moveTo>
                  <a:lnTo>
                    <a:pt x="8" y="90"/>
                  </a:lnTo>
                  <a:lnTo>
                    <a:pt x="9" y="96"/>
                  </a:lnTo>
                  <a:lnTo>
                    <a:pt x="10" y="101"/>
                  </a:lnTo>
                  <a:lnTo>
                    <a:pt x="13" y="106"/>
                  </a:lnTo>
                  <a:lnTo>
                    <a:pt x="16" y="109"/>
                  </a:lnTo>
                  <a:lnTo>
                    <a:pt x="20" y="112"/>
                  </a:lnTo>
                  <a:lnTo>
                    <a:pt x="25" y="113"/>
                  </a:lnTo>
                  <a:lnTo>
                    <a:pt x="31" y="114"/>
                  </a:lnTo>
                  <a:lnTo>
                    <a:pt x="38" y="114"/>
                  </a:lnTo>
                  <a:lnTo>
                    <a:pt x="38" y="114"/>
                  </a:lnTo>
                  <a:lnTo>
                    <a:pt x="42" y="113"/>
                  </a:lnTo>
                  <a:lnTo>
                    <a:pt x="46" y="112"/>
                  </a:lnTo>
                  <a:lnTo>
                    <a:pt x="50" y="110"/>
                  </a:lnTo>
                  <a:lnTo>
                    <a:pt x="53" y="107"/>
                  </a:lnTo>
                  <a:lnTo>
                    <a:pt x="55" y="104"/>
                  </a:lnTo>
                  <a:lnTo>
                    <a:pt x="57" y="101"/>
                  </a:lnTo>
                  <a:lnTo>
                    <a:pt x="58" y="97"/>
                  </a:lnTo>
                  <a:lnTo>
                    <a:pt x="58" y="94"/>
                  </a:lnTo>
                  <a:lnTo>
                    <a:pt x="58" y="94"/>
                  </a:lnTo>
                  <a:lnTo>
                    <a:pt x="57" y="88"/>
                  </a:lnTo>
                  <a:lnTo>
                    <a:pt x="54" y="82"/>
                  </a:lnTo>
                  <a:lnTo>
                    <a:pt x="50" y="77"/>
                  </a:lnTo>
                  <a:lnTo>
                    <a:pt x="43" y="72"/>
                  </a:lnTo>
                  <a:lnTo>
                    <a:pt x="38" y="68"/>
                  </a:lnTo>
                  <a:lnTo>
                    <a:pt x="38" y="68"/>
                  </a:lnTo>
                  <a:lnTo>
                    <a:pt x="29" y="62"/>
                  </a:lnTo>
                  <a:lnTo>
                    <a:pt x="22" y="54"/>
                  </a:lnTo>
                  <a:lnTo>
                    <a:pt x="20" y="51"/>
                  </a:lnTo>
                  <a:lnTo>
                    <a:pt x="17" y="46"/>
                  </a:lnTo>
                  <a:lnTo>
                    <a:pt x="16" y="41"/>
                  </a:lnTo>
                  <a:lnTo>
                    <a:pt x="16" y="36"/>
                  </a:lnTo>
                  <a:lnTo>
                    <a:pt x="16" y="36"/>
                  </a:lnTo>
                  <a:lnTo>
                    <a:pt x="17" y="29"/>
                  </a:lnTo>
                  <a:lnTo>
                    <a:pt x="19" y="22"/>
                  </a:lnTo>
                  <a:lnTo>
                    <a:pt x="22" y="15"/>
                  </a:lnTo>
                  <a:lnTo>
                    <a:pt x="27" y="10"/>
                  </a:lnTo>
                  <a:lnTo>
                    <a:pt x="33" y="6"/>
                  </a:lnTo>
                  <a:lnTo>
                    <a:pt x="40" y="3"/>
                  </a:lnTo>
                  <a:lnTo>
                    <a:pt x="48" y="1"/>
                  </a:lnTo>
                  <a:lnTo>
                    <a:pt x="56" y="0"/>
                  </a:lnTo>
                  <a:lnTo>
                    <a:pt x="56" y="0"/>
                  </a:lnTo>
                  <a:lnTo>
                    <a:pt x="67" y="0"/>
                  </a:lnTo>
                  <a:lnTo>
                    <a:pt x="77" y="2"/>
                  </a:lnTo>
                  <a:lnTo>
                    <a:pt x="77" y="2"/>
                  </a:lnTo>
                  <a:lnTo>
                    <a:pt x="87" y="5"/>
                  </a:lnTo>
                  <a:lnTo>
                    <a:pt x="82" y="27"/>
                  </a:lnTo>
                  <a:lnTo>
                    <a:pt x="80" y="27"/>
                  </a:lnTo>
                  <a:lnTo>
                    <a:pt x="80" y="27"/>
                  </a:lnTo>
                  <a:lnTo>
                    <a:pt x="77" y="17"/>
                  </a:lnTo>
                  <a:lnTo>
                    <a:pt x="75" y="14"/>
                  </a:lnTo>
                  <a:lnTo>
                    <a:pt x="73" y="11"/>
                  </a:lnTo>
                  <a:lnTo>
                    <a:pt x="70" y="9"/>
                  </a:lnTo>
                  <a:lnTo>
                    <a:pt x="65" y="8"/>
                  </a:lnTo>
                  <a:lnTo>
                    <a:pt x="61" y="7"/>
                  </a:lnTo>
                  <a:lnTo>
                    <a:pt x="55" y="8"/>
                  </a:lnTo>
                  <a:lnTo>
                    <a:pt x="55" y="8"/>
                  </a:lnTo>
                  <a:lnTo>
                    <a:pt x="50" y="8"/>
                  </a:lnTo>
                  <a:lnTo>
                    <a:pt x="47" y="10"/>
                  </a:lnTo>
                  <a:lnTo>
                    <a:pt x="44" y="12"/>
                  </a:lnTo>
                  <a:lnTo>
                    <a:pt x="41" y="14"/>
                  </a:lnTo>
                  <a:lnTo>
                    <a:pt x="39" y="17"/>
                  </a:lnTo>
                  <a:lnTo>
                    <a:pt x="38" y="21"/>
                  </a:lnTo>
                  <a:lnTo>
                    <a:pt x="37" y="28"/>
                  </a:lnTo>
                  <a:lnTo>
                    <a:pt x="37" y="28"/>
                  </a:lnTo>
                  <a:lnTo>
                    <a:pt x="38" y="34"/>
                  </a:lnTo>
                  <a:lnTo>
                    <a:pt x="40" y="39"/>
                  </a:lnTo>
                  <a:lnTo>
                    <a:pt x="45" y="44"/>
                  </a:lnTo>
                  <a:lnTo>
                    <a:pt x="52" y="48"/>
                  </a:lnTo>
                  <a:lnTo>
                    <a:pt x="57" y="52"/>
                  </a:lnTo>
                  <a:lnTo>
                    <a:pt x="57" y="52"/>
                  </a:lnTo>
                  <a:lnTo>
                    <a:pt x="66" y="58"/>
                  </a:lnTo>
                  <a:lnTo>
                    <a:pt x="74" y="65"/>
                  </a:lnTo>
                  <a:lnTo>
                    <a:pt x="77" y="69"/>
                  </a:lnTo>
                  <a:lnTo>
                    <a:pt x="79" y="74"/>
                  </a:lnTo>
                  <a:lnTo>
                    <a:pt x="80" y="79"/>
                  </a:lnTo>
                  <a:lnTo>
                    <a:pt x="81" y="84"/>
                  </a:lnTo>
                  <a:lnTo>
                    <a:pt x="81" y="84"/>
                  </a:lnTo>
                  <a:lnTo>
                    <a:pt x="80" y="93"/>
                  </a:lnTo>
                  <a:lnTo>
                    <a:pt x="77" y="100"/>
                  </a:lnTo>
                  <a:lnTo>
                    <a:pt x="73" y="107"/>
                  </a:lnTo>
                  <a:lnTo>
                    <a:pt x="68" y="112"/>
                  </a:lnTo>
                  <a:lnTo>
                    <a:pt x="62" y="116"/>
                  </a:lnTo>
                  <a:lnTo>
                    <a:pt x="54" y="120"/>
                  </a:lnTo>
                  <a:lnTo>
                    <a:pt x="45" y="122"/>
                  </a:lnTo>
                  <a:lnTo>
                    <a:pt x="35" y="122"/>
                  </a:lnTo>
                  <a:lnTo>
                    <a:pt x="35" y="122"/>
                  </a:lnTo>
                  <a:lnTo>
                    <a:pt x="24" y="121"/>
                  </a:lnTo>
                  <a:lnTo>
                    <a:pt x="14" y="119"/>
                  </a:lnTo>
                  <a:lnTo>
                    <a:pt x="6" y="116"/>
                  </a:lnTo>
                  <a:lnTo>
                    <a:pt x="0" y="112"/>
                  </a:lnTo>
                  <a:lnTo>
                    <a:pt x="0" y="112"/>
                  </a:lnTo>
                  <a:lnTo>
                    <a:pt x="6" y="90"/>
                  </a:lnTo>
                  <a:lnTo>
                    <a:pt x="8" y="9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9" name="Freeform 29"/>
            <p:cNvSpPr>
              <a:spLocks/>
            </p:cNvSpPr>
            <p:nvPr userDrawn="1"/>
          </p:nvSpPr>
          <p:spPr bwMode="auto">
            <a:xfrm>
              <a:off x="1760538" y="1789113"/>
              <a:ext cx="166688" cy="187325"/>
            </a:xfrm>
            <a:custGeom>
              <a:avLst/>
              <a:gdLst>
                <a:gd name="T0" fmla="*/ 105 w 105"/>
                <a:gd name="T1" fmla="*/ 0 h 118"/>
                <a:gd name="T2" fmla="*/ 105 w 105"/>
                <a:gd name="T3" fmla="*/ 0 h 118"/>
                <a:gd name="T4" fmla="*/ 98 w 105"/>
                <a:gd name="T5" fmla="*/ 22 h 118"/>
                <a:gd name="T6" fmla="*/ 97 w 105"/>
                <a:gd name="T7" fmla="*/ 22 h 118"/>
                <a:gd name="T8" fmla="*/ 97 w 105"/>
                <a:gd name="T9" fmla="*/ 22 h 118"/>
                <a:gd name="T10" fmla="*/ 95 w 105"/>
                <a:gd name="T11" fmla="*/ 16 h 118"/>
                <a:gd name="T12" fmla="*/ 92 w 105"/>
                <a:gd name="T13" fmla="*/ 13 h 118"/>
                <a:gd name="T14" fmla="*/ 88 w 105"/>
                <a:gd name="T15" fmla="*/ 10 h 118"/>
                <a:gd name="T16" fmla="*/ 84 w 105"/>
                <a:gd name="T17" fmla="*/ 9 h 118"/>
                <a:gd name="T18" fmla="*/ 76 w 105"/>
                <a:gd name="T19" fmla="*/ 8 h 118"/>
                <a:gd name="T20" fmla="*/ 69 w 105"/>
                <a:gd name="T21" fmla="*/ 8 h 118"/>
                <a:gd name="T22" fmla="*/ 68 w 105"/>
                <a:gd name="T23" fmla="*/ 8 h 118"/>
                <a:gd name="T24" fmla="*/ 68 w 105"/>
                <a:gd name="T25" fmla="*/ 8 h 118"/>
                <a:gd name="T26" fmla="*/ 64 w 105"/>
                <a:gd name="T27" fmla="*/ 9 h 118"/>
                <a:gd name="T28" fmla="*/ 61 w 105"/>
                <a:gd name="T29" fmla="*/ 10 h 118"/>
                <a:gd name="T30" fmla="*/ 59 w 105"/>
                <a:gd name="T31" fmla="*/ 12 h 118"/>
                <a:gd name="T32" fmla="*/ 58 w 105"/>
                <a:gd name="T33" fmla="*/ 16 h 118"/>
                <a:gd name="T34" fmla="*/ 48 w 105"/>
                <a:gd name="T35" fmla="*/ 55 h 118"/>
                <a:gd name="T36" fmla="*/ 51 w 105"/>
                <a:gd name="T37" fmla="*/ 55 h 118"/>
                <a:gd name="T38" fmla="*/ 51 w 105"/>
                <a:gd name="T39" fmla="*/ 55 h 118"/>
                <a:gd name="T40" fmla="*/ 62 w 105"/>
                <a:gd name="T41" fmla="*/ 55 h 118"/>
                <a:gd name="T42" fmla="*/ 71 w 105"/>
                <a:gd name="T43" fmla="*/ 55 h 118"/>
                <a:gd name="T44" fmla="*/ 78 w 105"/>
                <a:gd name="T45" fmla="*/ 53 h 118"/>
                <a:gd name="T46" fmla="*/ 81 w 105"/>
                <a:gd name="T47" fmla="*/ 52 h 118"/>
                <a:gd name="T48" fmla="*/ 83 w 105"/>
                <a:gd name="T49" fmla="*/ 50 h 118"/>
                <a:gd name="T50" fmla="*/ 84 w 105"/>
                <a:gd name="T51" fmla="*/ 50 h 118"/>
                <a:gd name="T52" fmla="*/ 78 w 105"/>
                <a:gd name="T53" fmla="*/ 71 h 118"/>
                <a:gd name="T54" fmla="*/ 77 w 105"/>
                <a:gd name="T55" fmla="*/ 71 h 118"/>
                <a:gd name="T56" fmla="*/ 77 w 105"/>
                <a:gd name="T57" fmla="*/ 71 h 118"/>
                <a:gd name="T58" fmla="*/ 75 w 105"/>
                <a:gd name="T59" fmla="*/ 68 h 118"/>
                <a:gd name="T60" fmla="*/ 73 w 105"/>
                <a:gd name="T61" fmla="*/ 66 h 118"/>
                <a:gd name="T62" fmla="*/ 70 w 105"/>
                <a:gd name="T63" fmla="*/ 65 h 118"/>
                <a:gd name="T64" fmla="*/ 67 w 105"/>
                <a:gd name="T65" fmla="*/ 64 h 118"/>
                <a:gd name="T66" fmla="*/ 58 w 105"/>
                <a:gd name="T67" fmla="*/ 63 h 118"/>
                <a:gd name="T68" fmla="*/ 48 w 105"/>
                <a:gd name="T69" fmla="*/ 63 h 118"/>
                <a:gd name="T70" fmla="*/ 45 w 105"/>
                <a:gd name="T71" fmla="*/ 63 h 118"/>
                <a:gd name="T72" fmla="*/ 36 w 105"/>
                <a:gd name="T73" fmla="*/ 95 h 118"/>
                <a:gd name="T74" fmla="*/ 36 w 105"/>
                <a:gd name="T75" fmla="*/ 95 h 118"/>
                <a:gd name="T76" fmla="*/ 34 w 105"/>
                <a:gd name="T77" fmla="*/ 103 h 118"/>
                <a:gd name="T78" fmla="*/ 32 w 105"/>
                <a:gd name="T79" fmla="*/ 109 h 118"/>
                <a:gd name="T80" fmla="*/ 33 w 105"/>
                <a:gd name="T81" fmla="*/ 114 h 118"/>
                <a:gd name="T82" fmla="*/ 34 w 105"/>
                <a:gd name="T83" fmla="*/ 117 h 118"/>
                <a:gd name="T84" fmla="*/ 34 w 105"/>
                <a:gd name="T85" fmla="*/ 118 h 118"/>
                <a:gd name="T86" fmla="*/ 0 w 105"/>
                <a:gd name="T87" fmla="*/ 118 h 118"/>
                <a:gd name="T88" fmla="*/ 0 w 105"/>
                <a:gd name="T89" fmla="*/ 117 h 118"/>
                <a:gd name="T90" fmla="*/ 0 w 105"/>
                <a:gd name="T91" fmla="*/ 117 h 118"/>
                <a:gd name="T92" fmla="*/ 3 w 105"/>
                <a:gd name="T93" fmla="*/ 114 h 118"/>
                <a:gd name="T94" fmla="*/ 6 w 105"/>
                <a:gd name="T95" fmla="*/ 110 h 118"/>
                <a:gd name="T96" fmla="*/ 8 w 105"/>
                <a:gd name="T97" fmla="*/ 104 h 118"/>
                <a:gd name="T98" fmla="*/ 11 w 105"/>
                <a:gd name="T99" fmla="*/ 96 h 118"/>
                <a:gd name="T100" fmla="*/ 32 w 105"/>
                <a:gd name="T101" fmla="*/ 24 h 118"/>
                <a:gd name="T102" fmla="*/ 32 w 105"/>
                <a:gd name="T103" fmla="*/ 24 h 118"/>
                <a:gd name="T104" fmla="*/ 34 w 105"/>
                <a:gd name="T105" fmla="*/ 15 h 118"/>
                <a:gd name="T106" fmla="*/ 35 w 105"/>
                <a:gd name="T107" fmla="*/ 9 h 118"/>
                <a:gd name="T108" fmla="*/ 35 w 105"/>
                <a:gd name="T109" fmla="*/ 5 h 118"/>
                <a:gd name="T110" fmla="*/ 33 w 105"/>
                <a:gd name="T111" fmla="*/ 1 h 118"/>
                <a:gd name="T112" fmla="*/ 33 w 105"/>
                <a:gd name="T113" fmla="*/ 0 h 118"/>
                <a:gd name="T114" fmla="*/ 105 w 105"/>
                <a:gd name="T115" fmla="*/ 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5" h="118">
                  <a:moveTo>
                    <a:pt x="105" y="0"/>
                  </a:moveTo>
                  <a:lnTo>
                    <a:pt x="105" y="0"/>
                  </a:lnTo>
                  <a:lnTo>
                    <a:pt x="98" y="22"/>
                  </a:lnTo>
                  <a:lnTo>
                    <a:pt x="97" y="22"/>
                  </a:lnTo>
                  <a:lnTo>
                    <a:pt x="97" y="22"/>
                  </a:lnTo>
                  <a:lnTo>
                    <a:pt x="95" y="16"/>
                  </a:lnTo>
                  <a:lnTo>
                    <a:pt x="92" y="13"/>
                  </a:lnTo>
                  <a:lnTo>
                    <a:pt x="88" y="10"/>
                  </a:lnTo>
                  <a:lnTo>
                    <a:pt x="84" y="9"/>
                  </a:lnTo>
                  <a:lnTo>
                    <a:pt x="76" y="8"/>
                  </a:lnTo>
                  <a:lnTo>
                    <a:pt x="69" y="8"/>
                  </a:lnTo>
                  <a:lnTo>
                    <a:pt x="68" y="8"/>
                  </a:lnTo>
                  <a:lnTo>
                    <a:pt x="68" y="8"/>
                  </a:lnTo>
                  <a:lnTo>
                    <a:pt x="64" y="9"/>
                  </a:lnTo>
                  <a:lnTo>
                    <a:pt x="61" y="10"/>
                  </a:lnTo>
                  <a:lnTo>
                    <a:pt x="59" y="12"/>
                  </a:lnTo>
                  <a:lnTo>
                    <a:pt x="58" y="16"/>
                  </a:lnTo>
                  <a:lnTo>
                    <a:pt x="48" y="55"/>
                  </a:lnTo>
                  <a:lnTo>
                    <a:pt x="51" y="55"/>
                  </a:lnTo>
                  <a:lnTo>
                    <a:pt x="51" y="55"/>
                  </a:lnTo>
                  <a:lnTo>
                    <a:pt x="62" y="55"/>
                  </a:lnTo>
                  <a:lnTo>
                    <a:pt x="71" y="55"/>
                  </a:lnTo>
                  <a:lnTo>
                    <a:pt x="78" y="53"/>
                  </a:lnTo>
                  <a:lnTo>
                    <a:pt x="81" y="52"/>
                  </a:lnTo>
                  <a:lnTo>
                    <a:pt x="83" y="50"/>
                  </a:lnTo>
                  <a:lnTo>
                    <a:pt x="84" y="50"/>
                  </a:lnTo>
                  <a:lnTo>
                    <a:pt x="78" y="71"/>
                  </a:lnTo>
                  <a:lnTo>
                    <a:pt x="77" y="71"/>
                  </a:lnTo>
                  <a:lnTo>
                    <a:pt x="77" y="71"/>
                  </a:lnTo>
                  <a:lnTo>
                    <a:pt x="75" y="68"/>
                  </a:lnTo>
                  <a:lnTo>
                    <a:pt x="73" y="66"/>
                  </a:lnTo>
                  <a:lnTo>
                    <a:pt x="70" y="65"/>
                  </a:lnTo>
                  <a:lnTo>
                    <a:pt x="67" y="64"/>
                  </a:lnTo>
                  <a:lnTo>
                    <a:pt x="58" y="63"/>
                  </a:lnTo>
                  <a:lnTo>
                    <a:pt x="48" y="63"/>
                  </a:lnTo>
                  <a:lnTo>
                    <a:pt x="45" y="63"/>
                  </a:lnTo>
                  <a:lnTo>
                    <a:pt x="36" y="95"/>
                  </a:lnTo>
                  <a:lnTo>
                    <a:pt x="36" y="95"/>
                  </a:lnTo>
                  <a:lnTo>
                    <a:pt x="34" y="103"/>
                  </a:lnTo>
                  <a:lnTo>
                    <a:pt x="32" y="109"/>
                  </a:lnTo>
                  <a:lnTo>
                    <a:pt x="33" y="114"/>
                  </a:lnTo>
                  <a:lnTo>
                    <a:pt x="34" y="117"/>
                  </a:lnTo>
                  <a:lnTo>
                    <a:pt x="34" y="118"/>
                  </a:lnTo>
                  <a:lnTo>
                    <a:pt x="0" y="118"/>
                  </a:lnTo>
                  <a:lnTo>
                    <a:pt x="0" y="117"/>
                  </a:lnTo>
                  <a:lnTo>
                    <a:pt x="0" y="117"/>
                  </a:lnTo>
                  <a:lnTo>
                    <a:pt x="3" y="114"/>
                  </a:lnTo>
                  <a:lnTo>
                    <a:pt x="6" y="110"/>
                  </a:lnTo>
                  <a:lnTo>
                    <a:pt x="8" y="104"/>
                  </a:lnTo>
                  <a:lnTo>
                    <a:pt x="11" y="96"/>
                  </a:lnTo>
                  <a:lnTo>
                    <a:pt x="32" y="24"/>
                  </a:lnTo>
                  <a:lnTo>
                    <a:pt x="32" y="24"/>
                  </a:lnTo>
                  <a:lnTo>
                    <a:pt x="34" y="15"/>
                  </a:lnTo>
                  <a:lnTo>
                    <a:pt x="35" y="9"/>
                  </a:lnTo>
                  <a:lnTo>
                    <a:pt x="35" y="5"/>
                  </a:lnTo>
                  <a:lnTo>
                    <a:pt x="33" y="1"/>
                  </a:lnTo>
                  <a:lnTo>
                    <a:pt x="33" y="0"/>
                  </a:lnTo>
                  <a:lnTo>
                    <a:pt x="10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 name="Freeform 30"/>
            <p:cNvSpPr>
              <a:spLocks/>
            </p:cNvSpPr>
            <p:nvPr userDrawn="1"/>
          </p:nvSpPr>
          <p:spPr bwMode="auto">
            <a:xfrm>
              <a:off x="1925638" y="1789113"/>
              <a:ext cx="150813" cy="187325"/>
            </a:xfrm>
            <a:custGeom>
              <a:avLst/>
              <a:gdLst>
                <a:gd name="T0" fmla="*/ 95 w 95"/>
                <a:gd name="T1" fmla="*/ 0 h 118"/>
                <a:gd name="T2" fmla="*/ 95 w 95"/>
                <a:gd name="T3" fmla="*/ 0 h 118"/>
                <a:gd name="T4" fmla="*/ 89 w 95"/>
                <a:gd name="T5" fmla="*/ 22 h 118"/>
                <a:gd name="T6" fmla="*/ 87 w 95"/>
                <a:gd name="T7" fmla="*/ 22 h 118"/>
                <a:gd name="T8" fmla="*/ 87 w 95"/>
                <a:gd name="T9" fmla="*/ 22 h 118"/>
                <a:gd name="T10" fmla="*/ 85 w 95"/>
                <a:gd name="T11" fmla="*/ 16 h 118"/>
                <a:gd name="T12" fmla="*/ 82 w 95"/>
                <a:gd name="T13" fmla="*/ 13 h 118"/>
                <a:gd name="T14" fmla="*/ 78 w 95"/>
                <a:gd name="T15" fmla="*/ 11 h 118"/>
                <a:gd name="T16" fmla="*/ 75 w 95"/>
                <a:gd name="T17" fmla="*/ 9 h 118"/>
                <a:gd name="T18" fmla="*/ 67 w 95"/>
                <a:gd name="T19" fmla="*/ 8 h 118"/>
                <a:gd name="T20" fmla="*/ 61 w 95"/>
                <a:gd name="T21" fmla="*/ 8 h 118"/>
                <a:gd name="T22" fmla="*/ 60 w 95"/>
                <a:gd name="T23" fmla="*/ 8 h 118"/>
                <a:gd name="T24" fmla="*/ 35 w 95"/>
                <a:gd name="T25" fmla="*/ 95 h 118"/>
                <a:gd name="T26" fmla="*/ 35 w 95"/>
                <a:gd name="T27" fmla="*/ 95 h 118"/>
                <a:gd name="T28" fmla="*/ 32 w 95"/>
                <a:gd name="T29" fmla="*/ 110 h 118"/>
                <a:gd name="T30" fmla="*/ 32 w 95"/>
                <a:gd name="T31" fmla="*/ 114 h 118"/>
                <a:gd name="T32" fmla="*/ 34 w 95"/>
                <a:gd name="T33" fmla="*/ 117 h 118"/>
                <a:gd name="T34" fmla="*/ 34 w 95"/>
                <a:gd name="T35" fmla="*/ 118 h 118"/>
                <a:gd name="T36" fmla="*/ 0 w 95"/>
                <a:gd name="T37" fmla="*/ 118 h 118"/>
                <a:gd name="T38" fmla="*/ 0 w 95"/>
                <a:gd name="T39" fmla="*/ 117 h 118"/>
                <a:gd name="T40" fmla="*/ 0 w 95"/>
                <a:gd name="T41" fmla="*/ 117 h 118"/>
                <a:gd name="T42" fmla="*/ 4 w 95"/>
                <a:gd name="T43" fmla="*/ 114 h 118"/>
                <a:gd name="T44" fmla="*/ 6 w 95"/>
                <a:gd name="T45" fmla="*/ 110 h 118"/>
                <a:gd name="T46" fmla="*/ 8 w 95"/>
                <a:gd name="T47" fmla="*/ 104 h 118"/>
                <a:gd name="T48" fmla="*/ 11 w 95"/>
                <a:gd name="T49" fmla="*/ 95 h 118"/>
                <a:gd name="T50" fmla="*/ 36 w 95"/>
                <a:gd name="T51" fmla="*/ 8 h 118"/>
                <a:gd name="T52" fmla="*/ 33 w 95"/>
                <a:gd name="T53" fmla="*/ 8 h 118"/>
                <a:gd name="T54" fmla="*/ 33 w 95"/>
                <a:gd name="T55" fmla="*/ 8 h 118"/>
                <a:gd name="T56" fmla="*/ 26 w 95"/>
                <a:gd name="T57" fmla="*/ 8 h 118"/>
                <a:gd name="T58" fmla="*/ 19 w 95"/>
                <a:gd name="T59" fmla="*/ 9 h 118"/>
                <a:gd name="T60" fmla="*/ 15 w 95"/>
                <a:gd name="T61" fmla="*/ 11 h 118"/>
                <a:gd name="T62" fmla="*/ 11 w 95"/>
                <a:gd name="T63" fmla="*/ 13 h 118"/>
                <a:gd name="T64" fmla="*/ 7 w 95"/>
                <a:gd name="T65" fmla="*/ 16 h 118"/>
                <a:gd name="T66" fmla="*/ 3 w 95"/>
                <a:gd name="T67" fmla="*/ 22 h 118"/>
                <a:gd name="T68" fmla="*/ 1 w 95"/>
                <a:gd name="T69" fmla="*/ 22 h 118"/>
                <a:gd name="T70" fmla="*/ 1 w 95"/>
                <a:gd name="T71" fmla="*/ 22 h 118"/>
                <a:gd name="T72" fmla="*/ 8 w 95"/>
                <a:gd name="T73" fmla="*/ 0 h 118"/>
                <a:gd name="T74" fmla="*/ 95 w 95"/>
                <a:gd name="T75" fmla="*/ 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5" h="118">
                  <a:moveTo>
                    <a:pt x="95" y="0"/>
                  </a:moveTo>
                  <a:lnTo>
                    <a:pt x="95" y="0"/>
                  </a:lnTo>
                  <a:lnTo>
                    <a:pt x="89" y="22"/>
                  </a:lnTo>
                  <a:lnTo>
                    <a:pt x="87" y="22"/>
                  </a:lnTo>
                  <a:lnTo>
                    <a:pt x="87" y="22"/>
                  </a:lnTo>
                  <a:lnTo>
                    <a:pt x="85" y="16"/>
                  </a:lnTo>
                  <a:lnTo>
                    <a:pt x="82" y="13"/>
                  </a:lnTo>
                  <a:lnTo>
                    <a:pt x="78" y="11"/>
                  </a:lnTo>
                  <a:lnTo>
                    <a:pt x="75" y="9"/>
                  </a:lnTo>
                  <a:lnTo>
                    <a:pt x="67" y="8"/>
                  </a:lnTo>
                  <a:lnTo>
                    <a:pt x="61" y="8"/>
                  </a:lnTo>
                  <a:lnTo>
                    <a:pt x="60" y="8"/>
                  </a:lnTo>
                  <a:lnTo>
                    <a:pt x="35" y="95"/>
                  </a:lnTo>
                  <a:lnTo>
                    <a:pt x="35" y="95"/>
                  </a:lnTo>
                  <a:lnTo>
                    <a:pt x="32" y="110"/>
                  </a:lnTo>
                  <a:lnTo>
                    <a:pt x="32" y="114"/>
                  </a:lnTo>
                  <a:lnTo>
                    <a:pt x="34" y="117"/>
                  </a:lnTo>
                  <a:lnTo>
                    <a:pt x="34" y="118"/>
                  </a:lnTo>
                  <a:lnTo>
                    <a:pt x="0" y="118"/>
                  </a:lnTo>
                  <a:lnTo>
                    <a:pt x="0" y="117"/>
                  </a:lnTo>
                  <a:lnTo>
                    <a:pt x="0" y="117"/>
                  </a:lnTo>
                  <a:lnTo>
                    <a:pt x="4" y="114"/>
                  </a:lnTo>
                  <a:lnTo>
                    <a:pt x="6" y="110"/>
                  </a:lnTo>
                  <a:lnTo>
                    <a:pt x="8" y="104"/>
                  </a:lnTo>
                  <a:lnTo>
                    <a:pt x="11" y="95"/>
                  </a:lnTo>
                  <a:lnTo>
                    <a:pt x="36" y="8"/>
                  </a:lnTo>
                  <a:lnTo>
                    <a:pt x="33" y="8"/>
                  </a:lnTo>
                  <a:lnTo>
                    <a:pt x="33" y="8"/>
                  </a:lnTo>
                  <a:lnTo>
                    <a:pt x="26" y="8"/>
                  </a:lnTo>
                  <a:lnTo>
                    <a:pt x="19" y="9"/>
                  </a:lnTo>
                  <a:lnTo>
                    <a:pt x="15" y="11"/>
                  </a:lnTo>
                  <a:lnTo>
                    <a:pt x="11" y="13"/>
                  </a:lnTo>
                  <a:lnTo>
                    <a:pt x="7" y="16"/>
                  </a:lnTo>
                  <a:lnTo>
                    <a:pt x="3" y="22"/>
                  </a:lnTo>
                  <a:lnTo>
                    <a:pt x="1" y="22"/>
                  </a:lnTo>
                  <a:lnTo>
                    <a:pt x="1" y="22"/>
                  </a:lnTo>
                  <a:lnTo>
                    <a:pt x="8" y="0"/>
                  </a:lnTo>
                  <a:lnTo>
                    <a:pt x="9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 name="Freeform 31"/>
            <p:cNvSpPr>
              <a:spLocks/>
            </p:cNvSpPr>
            <p:nvPr userDrawn="1"/>
          </p:nvSpPr>
          <p:spPr bwMode="auto">
            <a:xfrm>
              <a:off x="1447801" y="1789113"/>
              <a:ext cx="238125" cy="187325"/>
            </a:xfrm>
            <a:custGeom>
              <a:avLst/>
              <a:gdLst>
                <a:gd name="T0" fmla="*/ 150 w 150"/>
                <a:gd name="T1" fmla="*/ 1 h 118"/>
                <a:gd name="T2" fmla="*/ 150 w 150"/>
                <a:gd name="T3" fmla="*/ 1 h 118"/>
                <a:gd name="T4" fmla="*/ 147 w 150"/>
                <a:gd name="T5" fmla="*/ 5 h 118"/>
                <a:gd name="T6" fmla="*/ 144 w 150"/>
                <a:gd name="T7" fmla="*/ 9 h 118"/>
                <a:gd name="T8" fmla="*/ 136 w 150"/>
                <a:gd name="T9" fmla="*/ 23 h 118"/>
                <a:gd name="T10" fmla="*/ 136 w 150"/>
                <a:gd name="T11" fmla="*/ 23 h 118"/>
                <a:gd name="T12" fmla="*/ 108 w 150"/>
                <a:gd name="T13" fmla="*/ 76 h 118"/>
                <a:gd name="T14" fmla="*/ 87 w 150"/>
                <a:gd name="T15" fmla="*/ 118 h 118"/>
                <a:gd name="T16" fmla="*/ 74 w 150"/>
                <a:gd name="T17" fmla="*/ 118 h 118"/>
                <a:gd name="T18" fmla="*/ 67 w 150"/>
                <a:gd name="T19" fmla="*/ 44 h 118"/>
                <a:gd name="T20" fmla="*/ 66 w 150"/>
                <a:gd name="T21" fmla="*/ 44 h 118"/>
                <a:gd name="T22" fmla="*/ 26 w 150"/>
                <a:gd name="T23" fmla="*/ 118 h 118"/>
                <a:gd name="T24" fmla="*/ 15 w 150"/>
                <a:gd name="T25" fmla="*/ 118 h 118"/>
                <a:gd name="T26" fmla="*/ 5 w 150"/>
                <a:gd name="T27" fmla="*/ 24 h 118"/>
                <a:gd name="T28" fmla="*/ 5 w 150"/>
                <a:gd name="T29" fmla="*/ 24 h 118"/>
                <a:gd name="T30" fmla="*/ 4 w 150"/>
                <a:gd name="T31" fmla="*/ 9 h 118"/>
                <a:gd name="T32" fmla="*/ 2 w 150"/>
                <a:gd name="T33" fmla="*/ 5 h 118"/>
                <a:gd name="T34" fmla="*/ 0 w 150"/>
                <a:gd name="T35" fmla="*/ 1 h 118"/>
                <a:gd name="T36" fmla="*/ 0 w 150"/>
                <a:gd name="T37" fmla="*/ 0 h 118"/>
                <a:gd name="T38" fmla="*/ 33 w 150"/>
                <a:gd name="T39" fmla="*/ 0 h 118"/>
                <a:gd name="T40" fmla="*/ 33 w 150"/>
                <a:gd name="T41" fmla="*/ 1 h 118"/>
                <a:gd name="T42" fmla="*/ 33 w 150"/>
                <a:gd name="T43" fmla="*/ 1 h 118"/>
                <a:gd name="T44" fmla="*/ 31 w 150"/>
                <a:gd name="T45" fmla="*/ 5 h 118"/>
                <a:gd name="T46" fmla="*/ 29 w 150"/>
                <a:gd name="T47" fmla="*/ 9 h 118"/>
                <a:gd name="T48" fmla="*/ 29 w 150"/>
                <a:gd name="T49" fmla="*/ 14 h 118"/>
                <a:gd name="T50" fmla="*/ 29 w 150"/>
                <a:gd name="T51" fmla="*/ 23 h 118"/>
                <a:gd name="T52" fmla="*/ 35 w 150"/>
                <a:gd name="T53" fmla="*/ 79 h 118"/>
                <a:gd name="T54" fmla="*/ 35 w 150"/>
                <a:gd name="T55" fmla="*/ 79 h 118"/>
                <a:gd name="T56" fmla="*/ 77 w 150"/>
                <a:gd name="T57" fmla="*/ 1 h 118"/>
                <a:gd name="T58" fmla="*/ 86 w 150"/>
                <a:gd name="T59" fmla="*/ 1 h 118"/>
                <a:gd name="T60" fmla="*/ 93 w 150"/>
                <a:gd name="T61" fmla="*/ 79 h 118"/>
                <a:gd name="T62" fmla="*/ 94 w 150"/>
                <a:gd name="T63" fmla="*/ 79 h 118"/>
                <a:gd name="T64" fmla="*/ 94 w 150"/>
                <a:gd name="T65" fmla="*/ 79 h 118"/>
                <a:gd name="T66" fmla="*/ 124 w 150"/>
                <a:gd name="T67" fmla="*/ 21 h 118"/>
                <a:gd name="T68" fmla="*/ 124 w 150"/>
                <a:gd name="T69" fmla="*/ 21 h 118"/>
                <a:gd name="T70" fmla="*/ 128 w 150"/>
                <a:gd name="T71" fmla="*/ 12 h 118"/>
                <a:gd name="T72" fmla="*/ 129 w 150"/>
                <a:gd name="T73" fmla="*/ 6 h 118"/>
                <a:gd name="T74" fmla="*/ 129 w 150"/>
                <a:gd name="T75" fmla="*/ 3 h 118"/>
                <a:gd name="T76" fmla="*/ 128 w 150"/>
                <a:gd name="T77" fmla="*/ 1 h 118"/>
                <a:gd name="T78" fmla="*/ 128 w 150"/>
                <a:gd name="T79" fmla="*/ 0 h 118"/>
                <a:gd name="T80" fmla="*/ 150 w 150"/>
                <a:gd name="T81" fmla="*/ 0 h 118"/>
                <a:gd name="T82" fmla="*/ 150 w 150"/>
                <a:gd name="T83" fmla="*/ 1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0" h="118">
                  <a:moveTo>
                    <a:pt x="150" y="1"/>
                  </a:moveTo>
                  <a:lnTo>
                    <a:pt x="150" y="1"/>
                  </a:lnTo>
                  <a:lnTo>
                    <a:pt x="147" y="5"/>
                  </a:lnTo>
                  <a:lnTo>
                    <a:pt x="144" y="9"/>
                  </a:lnTo>
                  <a:lnTo>
                    <a:pt x="136" y="23"/>
                  </a:lnTo>
                  <a:lnTo>
                    <a:pt x="136" y="23"/>
                  </a:lnTo>
                  <a:lnTo>
                    <a:pt x="108" y="76"/>
                  </a:lnTo>
                  <a:lnTo>
                    <a:pt x="87" y="118"/>
                  </a:lnTo>
                  <a:lnTo>
                    <a:pt x="74" y="118"/>
                  </a:lnTo>
                  <a:lnTo>
                    <a:pt x="67" y="44"/>
                  </a:lnTo>
                  <a:lnTo>
                    <a:pt x="66" y="44"/>
                  </a:lnTo>
                  <a:lnTo>
                    <a:pt x="26" y="118"/>
                  </a:lnTo>
                  <a:lnTo>
                    <a:pt x="15" y="118"/>
                  </a:lnTo>
                  <a:lnTo>
                    <a:pt x="5" y="24"/>
                  </a:lnTo>
                  <a:lnTo>
                    <a:pt x="5" y="24"/>
                  </a:lnTo>
                  <a:lnTo>
                    <a:pt x="4" y="9"/>
                  </a:lnTo>
                  <a:lnTo>
                    <a:pt x="2" y="5"/>
                  </a:lnTo>
                  <a:lnTo>
                    <a:pt x="0" y="1"/>
                  </a:lnTo>
                  <a:lnTo>
                    <a:pt x="0" y="0"/>
                  </a:lnTo>
                  <a:lnTo>
                    <a:pt x="33" y="0"/>
                  </a:lnTo>
                  <a:lnTo>
                    <a:pt x="33" y="1"/>
                  </a:lnTo>
                  <a:lnTo>
                    <a:pt x="33" y="1"/>
                  </a:lnTo>
                  <a:lnTo>
                    <a:pt x="31" y="5"/>
                  </a:lnTo>
                  <a:lnTo>
                    <a:pt x="29" y="9"/>
                  </a:lnTo>
                  <a:lnTo>
                    <a:pt x="29" y="14"/>
                  </a:lnTo>
                  <a:lnTo>
                    <a:pt x="29" y="23"/>
                  </a:lnTo>
                  <a:lnTo>
                    <a:pt x="35" y="79"/>
                  </a:lnTo>
                  <a:lnTo>
                    <a:pt x="35" y="79"/>
                  </a:lnTo>
                  <a:lnTo>
                    <a:pt x="77" y="1"/>
                  </a:lnTo>
                  <a:lnTo>
                    <a:pt x="86" y="1"/>
                  </a:lnTo>
                  <a:lnTo>
                    <a:pt x="93" y="79"/>
                  </a:lnTo>
                  <a:lnTo>
                    <a:pt x="94" y="79"/>
                  </a:lnTo>
                  <a:lnTo>
                    <a:pt x="94" y="79"/>
                  </a:lnTo>
                  <a:lnTo>
                    <a:pt x="124" y="21"/>
                  </a:lnTo>
                  <a:lnTo>
                    <a:pt x="124" y="21"/>
                  </a:lnTo>
                  <a:lnTo>
                    <a:pt x="128" y="12"/>
                  </a:lnTo>
                  <a:lnTo>
                    <a:pt x="129" y="6"/>
                  </a:lnTo>
                  <a:lnTo>
                    <a:pt x="129" y="3"/>
                  </a:lnTo>
                  <a:lnTo>
                    <a:pt x="128" y="1"/>
                  </a:lnTo>
                  <a:lnTo>
                    <a:pt x="128" y="0"/>
                  </a:lnTo>
                  <a:lnTo>
                    <a:pt x="150" y="0"/>
                  </a:lnTo>
                  <a:lnTo>
                    <a:pt x="15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
        <p:nvSpPr>
          <p:cNvPr id="14" name="Text Placeholder 2"/>
          <p:cNvSpPr>
            <a:spLocks noGrp="1"/>
          </p:cNvSpPr>
          <p:nvPr>
            <p:ph type="body" sz="quarter" idx="12" hasCustomPrompt="1"/>
          </p:nvPr>
        </p:nvSpPr>
        <p:spPr>
          <a:xfrm>
            <a:off x="283745" y="301625"/>
            <a:ext cx="10230268" cy="4897090"/>
          </a:xfrm>
        </p:spPr>
        <p:txBody>
          <a:bodyPr/>
          <a:lstStyle>
            <a:lvl1pPr marL="571500" indent="-571500">
              <a:buFont typeface="Arial" panose="020B0604020202020204" pitchFamily="34" charset="0"/>
              <a:buChar char="−"/>
              <a:defRPr sz="3600">
                <a:solidFill>
                  <a:schemeClr val="bg1"/>
                </a:solidFill>
              </a:defRPr>
            </a:lvl1pPr>
            <a:lvl2pPr>
              <a:defRPr sz="2800">
                <a:solidFill>
                  <a:schemeClr val="bg1"/>
                </a:solidFill>
              </a:defRPr>
            </a:lvl2pPr>
            <a:lvl3pPr marL="985807" indent="-457200">
              <a:buFont typeface="Arial" panose="020B0604020202020204" pitchFamily="34" charset="0"/>
              <a:buChar char="−"/>
              <a:defRPr sz="2800">
                <a:solidFill>
                  <a:schemeClr val="bg1"/>
                </a:solidFill>
              </a:defRPr>
            </a:lvl3pPr>
            <a:lvl4pPr>
              <a:defRPr sz="2800">
                <a:solidFill>
                  <a:schemeClr val="bg1"/>
                </a:solidFill>
              </a:defRPr>
            </a:lvl4pPr>
            <a:lvl5pPr>
              <a:defRPr sz="2400">
                <a:solidFill>
                  <a:schemeClr val="bg1"/>
                </a:solidFill>
              </a:defRPr>
            </a:lvl5pPr>
          </a:lstStyle>
          <a:p>
            <a:pPr lvl="0"/>
            <a:r>
              <a:rPr lang="en-US" dirty="0"/>
              <a:t>You can use it as divider or highlight slide. Make it short, clear and pretty. If used as a highlight slide, size of the text should be 35pt. If used as a divider slide, content can be much smaller – 18pt.</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23" name="Footer Placeholder 3"/>
          <p:cNvSpPr>
            <a:spLocks noGrp="1"/>
          </p:cNvSpPr>
          <p:nvPr>
            <p:ph type="ftr" sz="quarter" idx="10"/>
          </p:nvPr>
        </p:nvSpPr>
        <p:spPr>
          <a:xfrm>
            <a:off x="658292" y="5592196"/>
            <a:ext cx="8918847" cy="228600"/>
          </a:xfrm>
        </p:spPr>
        <p:txBody>
          <a:bodyPr/>
          <a:lstStyle>
            <a:lvl1pPr>
              <a:defRPr>
                <a:solidFill>
                  <a:schemeClr val="bg1"/>
                </a:solidFill>
              </a:defRPr>
            </a:lvl1pPr>
          </a:lstStyle>
          <a:p>
            <a:r>
              <a:rPr lang="en-US"/>
              <a:t>Global webinar for third-party providers</a:t>
            </a:r>
            <a:endParaRPr lang="en-GB" dirty="0"/>
          </a:p>
        </p:txBody>
      </p:sp>
    </p:spTree>
    <p:extLst>
      <p:ext uri="{BB962C8B-B14F-4D97-AF65-F5344CB8AC3E}">
        <p14:creationId xmlns:p14="http://schemas.microsoft.com/office/powerpoint/2010/main" val="462765974"/>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Divider or Highlight slide Orange">
    <p:spTree>
      <p:nvGrpSpPr>
        <p:cNvPr id="1" name=""/>
        <p:cNvGrpSpPr/>
        <p:nvPr/>
      </p:nvGrpSpPr>
      <p:grpSpPr>
        <a:xfrm>
          <a:off x="0" y="0"/>
          <a:ext cx="0" cy="0"/>
          <a:chOff x="0" y="0"/>
          <a:chExt cx="0" cy="0"/>
        </a:xfrm>
      </p:grpSpPr>
      <p:sp>
        <p:nvSpPr>
          <p:cNvPr id="6" name="Rectangle 5"/>
          <p:cNvSpPr/>
          <p:nvPr userDrawn="1"/>
        </p:nvSpPr>
        <p:spPr bwMode="auto">
          <a:xfrm>
            <a:off x="0" y="0"/>
            <a:ext cx="10801350" cy="6076950"/>
          </a:xfrm>
          <a:prstGeom prst="rect">
            <a:avLst/>
          </a:prstGeom>
          <a:solidFill>
            <a:schemeClr val="accent5"/>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Arial" charset="0"/>
            </a:endParaRPr>
          </a:p>
        </p:txBody>
      </p:sp>
      <p:sp>
        <p:nvSpPr>
          <p:cNvPr id="4" name="Footer Placeholder 3"/>
          <p:cNvSpPr>
            <a:spLocks noGrp="1"/>
          </p:cNvSpPr>
          <p:nvPr>
            <p:ph type="ftr" sz="quarter" idx="10"/>
          </p:nvPr>
        </p:nvSpPr>
        <p:spPr>
          <a:xfrm>
            <a:off x="658292" y="5592196"/>
            <a:ext cx="8918847" cy="228600"/>
          </a:xfrm>
        </p:spPr>
        <p:txBody>
          <a:bodyPr/>
          <a:lstStyle>
            <a:lvl1pPr>
              <a:defRPr>
                <a:solidFill>
                  <a:schemeClr val="bg1"/>
                </a:solidFill>
              </a:defRPr>
            </a:lvl1pPr>
          </a:lstStyle>
          <a:p>
            <a:r>
              <a:rPr lang="en-US"/>
              <a:t>Global webinar for third-party providers</a:t>
            </a:r>
            <a:endParaRPr lang="en-GB" dirty="0"/>
          </a:p>
        </p:txBody>
      </p:sp>
      <p:sp>
        <p:nvSpPr>
          <p:cNvPr id="5" name="Slide Number Placeholder 4"/>
          <p:cNvSpPr>
            <a:spLocks noGrp="1"/>
          </p:cNvSpPr>
          <p:nvPr>
            <p:ph type="sldNum" sz="quarter" idx="11"/>
          </p:nvPr>
        </p:nvSpPr>
        <p:spPr>
          <a:xfrm>
            <a:off x="9823251" y="5592196"/>
            <a:ext cx="762000" cy="228600"/>
          </a:xfrm>
        </p:spPr>
        <p:txBody>
          <a:bodyPr/>
          <a:lstStyle>
            <a:lvl1pPr algn="r">
              <a:defRPr>
                <a:solidFill>
                  <a:schemeClr val="bg1"/>
                </a:solidFill>
              </a:defRPr>
            </a:lvl1pPr>
          </a:lstStyle>
          <a:p>
            <a:fld id="{F17889F7-7963-4A16-ADF8-FEE4D97DC541}" type="slidenum">
              <a:rPr lang="en-GB" smtClean="0"/>
              <a:pPr/>
              <a:t>‹#›</a:t>
            </a:fld>
            <a:endParaRPr lang="en-GB"/>
          </a:p>
        </p:txBody>
      </p:sp>
      <p:grpSp>
        <p:nvGrpSpPr>
          <p:cNvPr id="29" name="Group 28"/>
          <p:cNvGrpSpPr/>
          <p:nvPr userDrawn="1"/>
        </p:nvGrpSpPr>
        <p:grpSpPr>
          <a:xfrm>
            <a:off x="286418" y="5558755"/>
            <a:ext cx="288363" cy="288873"/>
            <a:chOff x="1230313" y="1433513"/>
            <a:chExt cx="898525" cy="900113"/>
          </a:xfrm>
        </p:grpSpPr>
        <p:sp>
          <p:nvSpPr>
            <p:cNvPr id="30" name="Freeform 29"/>
            <p:cNvSpPr>
              <a:spLocks noEditPoints="1"/>
            </p:cNvSpPr>
            <p:nvPr userDrawn="1"/>
          </p:nvSpPr>
          <p:spPr bwMode="auto">
            <a:xfrm>
              <a:off x="1230313" y="1433513"/>
              <a:ext cx="898525" cy="900113"/>
            </a:xfrm>
            <a:custGeom>
              <a:avLst/>
              <a:gdLst>
                <a:gd name="T0" fmla="*/ 198 w 566"/>
                <a:gd name="T1" fmla="*/ 14 h 567"/>
                <a:gd name="T2" fmla="*/ 103 w 566"/>
                <a:gd name="T3" fmla="*/ 66 h 567"/>
                <a:gd name="T4" fmla="*/ 34 w 566"/>
                <a:gd name="T5" fmla="*/ 149 h 567"/>
                <a:gd name="T6" fmla="*/ 2 w 566"/>
                <a:gd name="T7" fmla="*/ 255 h 567"/>
                <a:gd name="T8" fmla="*/ 9 w 566"/>
                <a:gd name="T9" fmla="*/ 354 h 567"/>
                <a:gd name="T10" fmla="*/ 57 w 566"/>
                <a:gd name="T11" fmla="*/ 453 h 567"/>
                <a:gd name="T12" fmla="*/ 136 w 566"/>
                <a:gd name="T13" fmla="*/ 526 h 567"/>
                <a:gd name="T14" fmla="*/ 240 w 566"/>
                <a:gd name="T15" fmla="*/ 563 h 567"/>
                <a:gd name="T16" fmla="*/ 341 w 566"/>
                <a:gd name="T17" fmla="*/ 561 h 567"/>
                <a:gd name="T18" fmla="*/ 442 w 566"/>
                <a:gd name="T19" fmla="*/ 518 h 567"/>
                <a:gd name="T20" fmla="*/ 518 w 566"/>
                <a:gd name="T21" fmla="*/ 442 h 567"/>
                <a:gd name="T22" fmla="*/ 561 w 566"/>
                <a:gd name="T23" fmla="*/ 341 h 567"/>
                <a:gd name="T24" fmla="*/ 563 w 566"/>
                <a:gd name="T25" fmla="*/ 240 h 567"/>
                <a:gd name="T26" fmla="*/ 526 w 566"/>
                <a:gd name="T27" fmla="*/ 137 h 567"/>
                <a:gd name="T28" fmla="*/ 454 w 566"/>
                <a:gd name="T29" fmla="*/ 57 h 567"/>
                <a:gd name="T30" fmla="*/ 356 w 566"/>
                <a:gd name="T31" fmla="*/ 10 h 567"/>
                <a:gd name="T32" fmla="*/ 95 w 566"/>
                <a:gd name="T33" fmla="*/ 90 h 567"/>
                <a:gd name="T34" fmla="*/ 248 w 566"/>
                <a:gd name="T35" fmla="*/ 16 h 567"/>
                <a:gd name="T36" fmla="*/ 206 w 566"/>
                <a:gd name="T37" fmla="*/ 55 h 567"/>
                <a:gd name="T38" fmla="*/ 94 w 566"/>
                <a:gd name="T39" fmla="*/ 92 h 567"/>
                <a:gd name="T40" fmla="*/ 247 w 566"/>
                <a:gd name="T41" fmla="*/ 36 h 567"/>
                <a:gd name="T42" fmla="*/ 192 w 566"/>
                <a:gd name="T43" fmla="*/ 92 h 567"/>
                <a:gd name="T44" fmla="*/ 337 w 566"/>
                <a:gd name="T45" fmla="*/ 50 h 567"/>
                <a:gd name="T46" fmla="*/ 290 w 566"/>
                <a:gd name="T47" fmla="*/ 92 h 567"/>
                <a:gd name="T48" fmla="*/ 319 w 566"/>
                <a:gd name="T49" fmla="*/ 19 h 567"/>
                <a:gd name="T50" fmla="*/ 382 w 566"/>
                <a:gd name="T51" fmla="*/ 32 h 567"/>
                <a:gd name="T52" fmla="*/ 473 w 566"/>
                <a:gd name="T53" fmla="*/ 92 h 567"/>
                <a:gd name="T54" fmla="*/ 166 w 566"/>
                <a:gd name="T55" fmla="*/ 107 h 567"/>
                <a:gd name="T56" fmla="*/ 32 w 566"/>
                <a:gd name="T57" fmla="*/ 186 h 567"/>
                <a:gd name="T58" fmla="*/ 81 w 566"/>
                <a:gd name="T59" fmla="*/ 106 h 567"/>
                <a:gd name="T60" fmla="*/ 278 w 566"/>
                <a:gd name="T61" fmla="*/ 186 h 567"/>
                <a:gd name="T62" fmla="*/ 183 w 566"/>
                <a:gd name="T63" fmla="*/ 106 h 567"/>
                <a:gd name="T64" fmla="*/ 384 w 566"/>
                <a:gd name="T65" fmla="*/ 106 h 567"/>
                <a:gd name="T66" fmla="*/ 417 w 566"/>
                <a:gd name="T67" fmla="*/ 186 h 567"/>
                <a:gd name="T68" fmla="*/ 486 w 566"/>
                <a:gd name="T69" fmla="*/ 105 h 567"/>
                <a:gd name="T70" fmla="*/ 535 w 566"/>
                <a:gd name="T71" fmla="*/ 186 h 567"/>
                <a:gd name="T72" fmla="*/ 411 w 566"/>
                <a:gd name="T73" fmla="*/ 126 h 567"/>
                <a:gd name="T74" fmla="*/ 540 w 566"/>
                <a:gd name="T75" fmla="*/ 199 h 567"/>
                <a:gd name="T76" fmla="*/ 552 w 566"/>
                <a:gd name="T77" fmla="*/ 305 h 567"/>
                <a:gd name="T78" fmla="*/ 27 w 566"/>
                <a:gd name="T79" fmla="*/ 368 h 567"/>
                <a:gd name="T80" fmla="*/ 14 w 566"/>
                <a:gd name="T81" fmla="*/ 284 h 567"/>
                <a:gd name="T82" fmla="*/ 540 w 566"/>
                <a:gd name="T83" fmla="*/ 199 h 567"/>
                <a:gd name="T84" fmla="*/ 156 w 566"/>
                <a:gd name="T85" fmla="*/ 441 h 567"/>
                <a:gd name="T86" fmla="*/ 81 w 566"/>
                <a:gd name="T87" fmla="*/ 461 h 567"/>
                <a:gd name="T88" fmla="*/ 32 w 566"/>
                <a:gd name="T89" fmla="*/ 381 h 567"/>
                <a:gd name="T90" fmla="*/ 183 w 566"/>
                <a:gd name="T91" fmla="*/ 461 h 567"/>
                <a:gd name="T92" fmla="*/ 149 w 566"/>
                <a:gd name="T93" fmla="*/ 381 h 567"/>
                <a:gd name="T94" fmla="*/ 412 w 566"/>
                <a:gd name="T95" fmla="*/ 402 h 567"/>
                <a:gd name="T96" fmla="*/ 290 w 566"/>
                <a:gd name="T97" fmla="*/ 461 h 567"/>
                <a:gd name="T98" fmla="*/ 534 w 566"/>
                <a:gd name="T99" fmla="*/ 382 h 567"/>
                <a:gd name="T100" fmla="*/ 400 w 566"/>
                <a:gd name="T101" fmla="*/ 461 h 567"/>
                <a:gd name="T102" fmla="*/ 431 w 566"/>
                <a:gd name="T103" fmla="*/ 381 h 567"/>
                <a:gd name="T104" fmla="*/ 176 w 566"/>
                <a:gd name="T105" fmla="*/ 475 h 567"/>
                <a:gd name="T106" fmla="*/ 253 w 566"/>
                <a:gd name="T107" fmla="*/ 551 h 567"/>
                <a:gd name="T108" fmla="*/ 146 w 566"/>
                <a:gd name="T109" fmla="*/ 515 h 567"/>
                <a:gd name="T110" fmla="*/ 176 w 566"/>
                <a:gd name="T111" fmla="*/ 475 h 567"/>
                <a:gd name="T112" fmla="*/ 230 w 566"/>
                <a:gd name="T113" fmla="*/ 516 h 567"/>
                <a:gd name="T114" fmla="*/ 278 w 566"/>
                <a:gd name="T115" fmla="*/ 475 h 567"/>
                <a:gd name="T116" fmla="*/ 320 w 566"/>
                <a:gd name="T117" fmla="*/ 531 h 567"/>
                <a:gd name="T118" fmla="*/ 374 w 566"/>
                <a:gd name="T119" fmla="*/ 475 h 567"/>
                <a:gd name="T120" fmla="*/ 401 w 566"/>
                <a:gd name="T121" fmla="*/ 525 h 567"/>
                <a:gd name="T122" fmla="*/ 319 w 566"/>
                <a:gd name="T123" fmla="*/ 547 h 567"/>
                <a:gd name="T124" fmla="*/ 391 w 566"/>
                <a:gd name="T125" fmla="*/ 475 h 5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66" h="567">
                  <a:moveTo>
                    <a:pt x="282" y="0"/>
                  </a:moveTo>
                  <a:lnTo>
                    <a:pt x="282" y="0"/>
                  </a:lnTo>
                  <a:lnTo>
                    <a:pt x="268" y="1"/>
                  </a:lnTo>
                  <a:lnTo>
                    <a:pt x="252" y="2"/>
                  </a:lnTo>
                  <a:lnTo>
                    <a:pt x="238" y="4"/>
                  </a:lnTo>
                  <a:lnTo>
                    <a:pt x="225" y="7"/>
                  </a:lnTo>
                  <a:lnTo>
                    <a:pt x="211" y="10"/>
                  </a:lnTo>
                  <a:lnTo>
                    <a:pt x="198" y="14"/>
                  </a:lnTo>
                  <a:lnTo>
                    <a:pt x="185" y="18"/>
                  </a:lnTo>
                  <a:lnTo>
                    <a:pt x="172" y="23"/>
                  </a:lnTo>
                  <a:lnTo>
                    <a:pt x="159" y="29"/>
                  </a:lnTo>
                  <a:lnTo>
                    <a:pt x="147" y="35"/>
                  </a:lnTo>
                  <a:lnTo>
                    <a:pt x="136" y="42"/>
                  </a:lnTo>
                  <a:lnTo>
                    <a:pt x="124" y="49"/>
                  </a:lnTo>
                  <a:lnTo>
                    <a:pt x="113" y="57"/>
                  </a:lnTo>
                  <a:lnTo>
                    <a:pt x="103" y="66"/>
                  </a:lnTo>
                  <a:lnTo>
                    <a:pt x="92" y="75"/>
                  </a:lnTo>
                  <a:lnTo>
                    <a:pt x="83" y="84"/>
                  </a:lnTo>
                  <a:lnTo>
                    <a:pt x="73" y="94"/>
                  </a:lnTo>
                  <a:lnTo>
                    <a:pt x="65" y="104"/>
                  </a:lnTo>
                  <a:lnTo>
                    <a:pt x="56" y="115"/>
                  </a:lnTo>
                  <a:lnTo>
                    <a:pt x="48" y="126"/>
                  </a:lnTo>
                  <a:lnTo>
                    <a:pt x="41" y="137"/>
                  </a:lnTo>
                  <a:lnTo>
                    <a:pt x="34" y="149"/>
                  </a:lnTo>
                  <a:lnTo>
                    <a:pt x="28" y="161"/>
                  </a:lnTo>
                  <a:lnTo>
                    <a:pt x="22" y="174"/>
                  </a:lnTo>
                  <a:lnTo>
                    <a:pt x="17" y="186"/>
                  </a:lnTo>
                  <a:lnTo>
                    <a:pt x="13" y="199"/>
                  </a:lnTo>
                  <a:lnTo>
                    <a:pt x="9" y="213"/>
                  </a:lnTo>
                  <a:lnTo>
                    <a:pt x="6" y="226"/>
                  </a:lnTo>
                  <a:lnTo>
                    <a:pt x="4" y="240"/>
                  </a:lnTo>
                  <a:lnTo>
                    <a:pt x="2" y="255"/>
                  </a:lnTo>
                  <a:lnTo>
                    <a:pt x="1" y="270"/>
                  </a:lnTo>
                  <a:lnTo>
                    <a:pt x="0" y="284"/>
                  </a:lnTo>
                  <a:lnTo>
                    <a:pt x="0" y="284"/>
                  </a:lnTo>
                  <a:lnTo>
                    <a:pt x="1" y="298"/>
                  </a:lnTo>
                  <a:lnTo>
                    <a:pt x="2" y="313"/>
                  </a:lnTo>
                  <a:lnTo>
                    <a:pt x="4" y="327"/>
                  </a:lnTo>
                  <a:lnTo>
                    <a:pt x="6" y="341"/>
                  </a:lnTo>
                  <a:lnTo>
                    <a:pt x="9" y="354"/>
                  </a:lnTo>
                  <a:lnTo>
                    <a:pt x="13" y="368"/>
                  </a:lnTo>
                  <a:lnTo>
                    <a:pt x="18" y="381"/>
                  </a:lnTo>
                  <a:lnTo>
                    <a:pt x="23" y="394"/>
                  </a:lnTo>
                  <a:lnTo>
                    <a:pt x="28" y="406"/>
                  </a:lnTo>
                  <a:lnTo>
                    <a:pt x="34" y="418"/>
                  </a:lnTo>
                  <a:lnTo>
                    <a:pt x="41" y="430"/>
                  </a:lnTo>
                  <a:lnTo>
                    <a:pt x="49" y="442"/>
                  </a:lnTo>
                  <a:lnTo>
                    <a:pt x="57" y="453"/>
                  </a:lnTo>
                  <a:lnTo>
                    <a:pt x="65" y="464"/>
                  </a:lnTo>
                  <a:lnTo>
                    <a:pt x="74" y="474"/>
                  </a:lnTo>
                  <a:lnTo>
                    <a:pt x="83" y="484"/>
                  </a:lnTo>
                  <a:lnTo>
                    <a:pt x="93" y="493"/>
                  </a:lnTo>
                  <a:lnTo>
                    <a:pt x="103" y="502"/>
                  </a:lnTo>
                  <a:lnTo>
                    <a:pt x="114" y="510"/>
                  </a:lnTo>
                  <a:lnTo>
                    <a:pt x="125" y="518"/>
                  </a:lnTo>
                  <a:lnTo>
                    <a:pt x="136" y="526"/>
                  </a:lnTo>
                  <a:lnTo>
                    <a:pt x="148" y="532"/>
                  </a:lnTo>
                  <a:lnTo>
                    <a:pt x="160" y="539"/>
                  </a:lnTo>
                  <a:lnTo>
                    <a:pt x="173" y="544"/>
                  </a:lnTo>
                  <a:lnTo>
                    <a:pt x="186" y="549"/>
                  </a:lnTo>
                  <a:lnTo>
                    <a:pt x="199" y="554"/>
                  </a:lnTo>
                  <a:lnTo>
                    <a:pt x="212" y="558"/>
                  </a:lnTo>
                  <a:lnTo>
                    <a:pt x="226" y="561"/>
                  </a:lnTo>
                  <a:lnTo>
                    <a:pt x="240" y="563"/>
                  </a:lnTo>
                  <a:lnTo>
                    <a:pt x="254" y="565"/>
                  </a:lnTo>
                  <a:lnTo>
                    <a:pt x="269" y="566"/>
                  </a:lnTo>
                  <a:lnTo>
                    <a:pt x="284" y="567"/>
                  </a:lnTo>
                  <a:lnTo>
                    <a:pt x="284" y="567"/>
                  </a:lnTo>
                  <a:lnTo>
                    <a:pt x="298" y="566"/>
                  </a:lnTo>
                  <a:lnTo>
                    <a:pt x="313" y="565"/>
                  </a:lnTo>
                  <a:lnTo>
                    <a:pt x="327" y="563"/>
                  </a:lnTo>
                  <a:lnTo>
                    <a:pt x="341" y="561"/>
                  </a:lnTo>
                  <a:lnTo>
                    <a:pt x="354" y="558"/>
                  </a:lnTo>
                  <a:lnTo>
                    <a:pt x="368" y="554"/>
                  </a:lnTo>
                  <a:lnTo>
                    <a:pt x="381" y="549"/>
                  </a:lnTo>
                  <a:lnTo>
                    <a:pt x="394" y="544"/>
                  </a:lnTo>
                  <a:lnTo>
                    <a:pt x="406" y="539"/>
                  </a:lnTo>
                  <a:lnTo>
                    <a:pt x="418" y="532"/>
                  </a:lnTo>
                  <a:lnTo>
                    <a:pt x="430" y="526"/>
                  </a:lnTo>
                  <a:lnTo>
                    <a:pt x="442" y="518"/>
                  </a:lnTo>
                  <a:lnTo>
                    <a:pt x="453" y="510"/>
                  </a:lnTo>
                  <a:lnTo>
                    <a:pt x="463" y="502"/>
                  </a:lnTo>
                  <a:lnTo>
                    <a:pt x="474" y="493"/>
                  </a:lnTo>
                  <a:lnTo>
                    <a:pt x="484" y="484"/>
                  </a:lnTo>
                  <a:lnTo>
                    <a:pt x="493" y="474"/>
                  </a:lnTo>
                  <a:lnTo>
                    <a:pt x="502" y="464"/>
                  </a:lnTo>
                  <a:lnTo>
                    <a:pt x="510" y="453"/>
                  </a:lnTo>
                  <a:lnTo>
                    <a:pt x="518" y="442"/>
                  </a:lnTo>
                  <a:lnTo>
                    <a:pt x="525" y="430"/>
                  </a:lnTo>
                  <a:lnTo>
                    <a:pt x="532" y="418"/>
                  </a:lnTo>
                  <a:lnTo>
                    <a:pt x="538" y="406"/>
                  </a:lnTo>
                  <a:lnTo>
                    <a:pt x="544" y="394"/>
                  </a:lnTo>
                  <a:lnTo>
                    <a:pt x="549" y="381"/>
                  </a:lnTo>
                  <a:lnTo>
                    <a:pt x="554" y="368"/>
                  </a:lnTo>
                  <a:lnTo>
                    <a:pt x="557" y="354"/>
                  </a:lnTo>
                  <a:lnTo>
                    <a:pt x="561" y="341"/>
                  </a:lnTo>
                  <a:lnTo>
                    <a:pt x="563" y="327"/>
                  </a:lnTo>
                  <a:lnTo>
                    <a:pt x="565" y="313"/>
                  </a:lnTo>
                  <a:lnTo>
                    <a:pt x="566" y="298"/>
                  </a:lnTo>
                  <a:lnTo>
                    <a:pt x="566" y="284"/>
                  </a:lnTo>
                  <a:lnTo>
                    <a:pt x="566" y="284"/>
                  </a:lnTo>
                  <a:lnTo>
                    <a:pt x="566" y="270"/>
                  </a:lnTo>
                  <a:lnTo>
                    <a:pt x="565" y="255"/>
                  </a:lnTo>
                  <a:lnTo>
                    <a:pt x="563" y="240"/>
                  </a:lnTo>
                  <a:lnTo>
                    <a:pt x="561" y="226"/>
                  </a:lnTo>
                  <a:lnTo>
                    <a:pt x="558" y="213"/>
                  </a:lnTo>
                  <a:lnTo>
                    <a:pt x="554" y="199"/>
                  </a:lnTo>
                  <a:lnTo>
                    <a:pt x="549" y="186"/>
                  </a:lnTo>
                  <a:lnTo>
                    <a:pt x="544" y="174"/>
                  </a:lnTo>
                  <a:lnTo>
                    <a:pt x="539" y="161"/>
                  </a:lnTo>
                  <a:lnTo>
                    <a:pt x="532" y="149"/>
                  </a:lnTo>
                  <a:lnTo>
                    <a:pt x="526" y="137"/>
                  </a:lnTo>
                  <a:lnTo>
                    <a:pt x="518" y="126"/>
                  </a:lnTo>
                  <a:lnTo>
                    <a:pt x="511" y="115"/>
                  </a:lnTo>
                  <a:lnTo>
                    <a:pt x="502" y="104"/>
                  </a:lnTo>
                  <a:lnTo>
                    <a:pt x="493" y="94"/>
                  </a:lnTo>
                  <a:lnTo>
                    <a:pt x="484" y="84"/>
                  </a:lnTo>
                  <a:lnTo>
                    <a:pt x="474" y="75"/>
                  </a:lnTo>
                  <a:lnTo>
                    <a:pt x="464" y="66"/>
                  </a:lnTo>
                  <a:lnTo>
                    <a:pt x="454" y="57"/>
                  </a:lnTo>
                  <a:lnTo>
                    <a:pt x="443" y="49"/>
                  </a:lnTo>
                  <a:lnTo>
                    <a:pt x="431" y="42"/>
                  </a:lnTo>
                  <a:lnTo>
                    <a:pt x="419" y="35"/>
                  </a:lnTo>
                  <a:lnTo>
                    <a:pt x="407" y="29"/>
                  </a:lnTo>
                  <a:lnTo>
                    <a:pt x="395" y="23"/>
                  </a:lnTo>
                  <a:lnTo>
                    <a:pt x="382" y="18"/>
                  </a:lnTo>
                  <a:lnTo>
                    <a:pt x="369" y="14"/>
                  </a:lnTo>
                  <a:lnTo>
                    <a:pt x="356" y="10"/>
                  </a:lnTo>
                  <a:lnTo>
                    <a:pt x="342" y="7"/>
                  </a:lnTo>
                  <a:lnTo>
                    <a:pt x="328" y="4"/>
                  </a:lnTo>
                  <a:lnTo>
                    <a:pt x="314" y="2"/>
                  </a:lnTo>
                  <a:lnTo>
                    <a:pt x="300" y="1"/>
                  </a:lnTo>
                  <a:lnTo>
                    <a:pt x="286" y="0"/>
                  </a:lnTo>
                  <a:lnTo>
                    <a:pt x="282" y="0"/>
                  </a:lnTo>
                  <a:close/>
                  <a:moveTo>
                    <a:pt x="95" y="90"/>
                  </a:moveTo>
                  <a:lnTo>
                    <a:pt x="95" y="90"/>
                  </a:lnTo>
                  <a:lnTo>
                    <a:pt x="111" y="76"/>
                  </a:lnTo>
                  <a:lnTo>
                    <a:pt x="128" y="63"/>
                  </a:lnTo>
                  <a:lnTo>
                    <a:pt x="147" y="51"/>
                  </a:lnTo>
                  <a:lnTo>
                    <a:pt x="166" y="41"/>
                  </a:lnTo>
                  <a:lnTo>
                    <a:pt x="185" y="32"/>
                  </a:lnTo>
                  <a:lnTo>
                    <a:pt x="206" y="25"/>
                  </a:lnTo>
                  <a:lnTo>
                    <a:pt x="226" y="20"/>
                  </a:lnTo>
                  <a:lnTo>
                    <a:pt x="248" y="16"/>
                  </a:lnTo>
                  <a:lnTo>
                    <a:pt x="248" y="16"/>
                  </a:lnTo>
                  <a:lnTo>
                    <a:pt x="254" y="15"/>
                  </a:lnTo>
                  <a:lnTo>
                    <a:pt x="254" y="15"/>
                  </a:lnTo>
                  <a:lnTo>
                    <a:pt x="247" y="19"/>
                  </a:lnTo>
                  <a:lnTo>
                    <a:pt x="247" y="19"/>
                  </a:lnTo>
                  <a:lnTo>
                    <a:pt x="233" y="30"/>
                  </a:lnTo>
                  <a:lnTo>
                    <a:pt x="215" y="46"/>
                  </a:lnTo>
                  <a:lnTo>
                    <a:pt x="206" y="55"/>
                  </a:lnTo>
                  <a:lnTo>
                    <a:pt x="196" y="66"/>
                  </a:lnTo>
                  <a:lnTo>
                    <a:pt x="186" y="78"/>
                  </a:lnTo>
                  <a:lnTo>
                    <a:pt x="176" y="92"/>
                  </a:lnTo>
                  <a:lnTo>
                    <a:pt x="176" y="92"/>
                  </a:lnTo>
                  <a:lnTo>
                    <a:pt x="176" y="92"/>
                  </a:lnTo>
                  <a:lnTo>
                    <a:pt x="176" y="92"/>
                  </a:lnTo>
                  <a:lnTo>
                    <a:pt x="94" y="92"/>
                  </a:lnTo>
                  <a:lnTo>
                    <a:pt x="94" y="92"/>
                  </a:lnTo>
                  <a:lnTo>
                    <a:pt x="95" y="90"/>
                  </a:lnTo>
                  <a:lnTo>
                    <a:pt x="95" y="90"/>
                  </a:lnTo>
                  <a:close/>
                  <a:moveTo>
                    <a:pt x="194" y="90"/>
                  </a:moveTo>
                  <a:lnTo>
                    <a:pt x="194" y="90"/>
                  </a:lnTo>
                  <a:lnTo>
                    <a:pt x="203" y="79"/>
                  </a:lnTo>
                  <a:lnTo>
                    <a:pt x="212" y="69"/>
                  </a:lnTo>
                  <a:lnTo>
                    <a:pt x="230" y="50"/>
                  </a:lnTo>
                  <a:lnTo>
                    <a:pt x="247" y="36"/>
                  </a:lnTo>
                  <a:lnTo>
                    <a:pt x="262" y="25"/>
                  </a:lnTo>
                  <a:lnTo>
                    <a:pt x="262" y="25"/>
                  </a:lnTo>
                  <a:lnTo>
                    <a:pt x="278" y="15"/>
                  </a:lnTo>
                  <a:lnTo>
                    <a:pt x="278" y="15"/>
                  </a:lnTo>
                  <a:lnTo>
                    <a:pt x="278" y="92"/>
                  </a:lnTo>
                  <a:lnTo>
                    <a:pt x="278" y="92"/>
                  </a:lnTo>
                  <a:lnTo>
                    <a:pt x="192" y="92"/>
                  </a:lnTo>
                  <a:lnTo>
                    <a:pt x="192" y="92"/>
                  </a:lnTo>
                  <a:lnTo>
                    <a:pt x="194" y="90"/>
                  </a:lnTo>
                  <a:lnTo>
                    <a:pt x="194" y="90"/>
                  </a:lnTo>
                  <a:close/>
                  <a:moveTo>
                    <a:pt x="290" y="15"/>
                  </a:moveTo>
                  <a:lnTo>
                    <a:pt x="290" y="15"/>
                  </a:lnTo>
                  <a:lnTo>
                    <a:pt x="305" y="25"/>
                  </a:lnTo>
                  <a:lnTo>
                    <a:pt x="305" y="25"/>
                  </a:lnTo>
                  <a:lnTo>
                    <a:pt x="320" y="36"/>
                  </a:lnTo>
                  <a:lnTo>
                    <a:pt x="337" y="50"/>
                  </a:lnTo>
                  <a:lnTo>
                    <a:pt x="355" y="69"/>
                  </a:lnTo>
                  <a:lnTo>
                    <a:pt x="364" y="79"/>
                  </a:lnTo>
                  <a:lnTo>
                    <a:pt x="373" y="90"/>
                  </a:lnTo>
                  <a:lnTo>
                    <a:pt x="373" y="90"/>
                  </a:lnTo>
                  <a:lnTo>
                    <a:pt x="374" y="92"/>
                  </a:lnTo>
                  <a:lnTo>
                    <a:pt x="374" y="92"/>
                  </a:lnTo>
                  <a:lnTo>
                    <a:pt x="290" y="92"/>
                  </a:lnTo>
                  <a:lnTo>
                    <a:pt x="290" y="92"/>
                  </a:lnTo>
                  <a:lnTo>
                    <a:pt x="290" y="15"/>
                  </a:lnTo>
                  <a:lnTo>
                    <a:pt x="290" y="15"/>
                  </a:lnTo>
                  <a:close/>
                  <a:moveTo>
                    <a:pt x="391" y="92"/>
                  </a:moveTo>
                  <a:lnTo>
                    <a:pt x="391" y="92"/>
                  </a:lnTo>
                  <a:lnTo>
                    <a:pt x="376" y="72"/>
                  </a:lnTo>
                  <a:lnTo>
                    <a:pt x="359" y="53"/>
                  </a:lnTo>
                  <a:lnTo>
                    <a:pt x="340" y="35"/>
                  </a:lnTo>
                  <a:lnTo>
                    <a:pt x="319" y="19"/>
                  </a:lnTo>
                  <a:lnTo>
                    <a:pt x="319" y="19"/>
                  </a:lnTo>
                  <a:lnTo>
                    <a:pt x="314" y="16"/>
                  </a:lnTo>
                  <a:lnTo>
                    <a:pt x="314" y="16"/>
                  </a:lnTo>
                  <a:lnTo>
                    <a:pt x="320" y="16"/>
                  </a:lnTo>
                  <a:lnTo>
                    <a:pt x="320" y="16"/>
                  </a:lnTo>
                  <a:lnTo>
                    <a:pt x="341" y="20"/>
                  </a:lnTo>
                  <a:lnTo>
                    <a:pt x="362" y="25"/>
                  </a:lnTo>
                  <a:lnTo>
                    <a:pt x="382" y="32"/>
                  </a:lnTo>
                  <a:lnTo>
                    <a:pt x="402" y="41"/>
                  </a:lnTo>
                  <a:lnTo>
                    <a:pt x="420" y="51"/>
                  </a:lnTo>
                  <a:lnTo>
                    <a:pt x="438" y="63"/>
                  </a:lnTo>
                  <a:lnTo>
                    <a:pt x="455" y="76"/>
                  </a:lnTo>
                  <a:lnTo>
                    <a:pt x="471" y="90"/>
                  </a:lnTo>
                  <a:lnTo>
                    <a:pt x="471" y="90"/>
                  </a:lnTo>
                  <a:lnTo>
                    <a:pt x="473" y="92"/>
                  </a:lnTo>
                  <a:lnTo>
                    <a:pt x="473" y="92"/>
                  </a:lnTo>
                  <a:lnTo>
                    <a:pt x="391" y="92"/>
                  </a:lnTo>
                  <a:lnTo>
                    <a:pt x="391" y="92"/>
                  </a:lnTo>
                  <a:lnTo>
                    <a:pt x="391" y="92"/>
                  </a:lnTo>
                  <a:lnTo>
                    <a:pt x="391" y="92"/>
                  </a:lnTo>
                  <a:close/>
                  <a:moveTo>
                    <a:pt x="167" y="105"/>
                  </a:moveTo>
                  <a:lnTo>
                    <a:pt x="167" y="105"/>
                  </a:lnTo>
                  <a:lnTo>
                    <a:pt x="166" y="107"/>
                  </a:lnTo>
                  <a:lnTo>
                    <a:pt x="166" y="107"/>
                  </a:lnTo>
                  <a:lnTo>
                    <a:pt x="156" y="126"/>
                  </a:lnTo>
                  <a:lnTo>
                    <a:pt x="148" y="145"/>
                  </a:lnTo>
                  <a:lnTo>
                    <a:pt x="141" y="165"/>
                  </a:lnTo>
                  <a:lnTo>
                    <a:pt x="136" y="185"/>
                  </a:lnTo>
                  <a:lnTo>
                    <a:pt x="136" y="185"/>
                  </a:lnTo>
                  <a:lnTo>
                    <a:pt x="136" y="186"/>
                  </a:lnTo>
                  <a:lnTo>
                    <a:pt x="136" y="186"/>
                  </a:lnTo>
                  <a:lnTo>
                    <a:pt x="32" y="186"/>
                  </a:lnTo>
                  <a:lnTo>
                    <a:pt x="32" y="186"/>
                  </a:lnTo>
                  <a:lnTo>
                    <a:pt x="33" y="185"/>
                  </a:lnTo>
                  <a:lnTo>
                    <a:pt x="33" y="185"/>
                  </a:lnTo>
                  <a:lnTo>
                    <a:pt x="42" y="163"/>
                  </a:lnTo>
                  <a:lnTo>
                    <a:pt x="53" y="143"/>
                  </a:lnTo>
                  <a:lnTo>
                    <a:pt x="66" y="124"/>
                  </a:lnTo>
                  <a:lnTo>
                    <a:pt x="81" y="106"/>
                  </a:lnTo>
                  <a:lnTo>
                    <a:pt x="81" y="106"/>
                  </a:lnTo>
                  <a:lnTo>
                    <a:pt x="81" y="105"/>
                  </a:lnTo>
                  <a:lnTo>
                    <a:pt x="81" y="105"/>
                  </a:lnTo>
                  <a:lnTo>
                    <a:pt x="167" y="105"/>
                  </a:lnTo>
                  <a:lnTo>
                    <a:pt x="167" y="105"/>
                  </a:lnTo>
                  <a:close/>
                  <a:moveTo>
                    <a:pt x="278" y="105"/>
                  </a:moveTo>
                  <a:lnTo>
                    <a:pt x="278" y="105"/>
                  </a:lnTo>
                  <a:lnTo>
                    <a:pt x="278" y="186"/>
                  </a:lnTo>
                  <a:lnTo>
                    <a:pt x="278" y="186"/>
                  </a:lnTo>
                  <a:lnTo>
                    <a:pt x="149" y="186"/>
                  </a:lnTo>
                  <a:lnTo>
                    <a:pt x="149" y="186"/>
                  </a:lnTo>
                  <a:lnTo>
                    <a:pt x="150" y="185"/>
                  </a:lnTo>
                  <a:lnTo>
                    <a:pt x="150" y="185"/>
                  </a:lnTo>
                  <a:lnTo>
                    <a:pt x="155" y="164"/>
                  </a:lnTo>
                  <a:lnTo>
                    <a:pt x="162" y="144"/>
                  </a:lnTo>
                  <a:lnTo>
                    <a:pt x="172" y="125"/>
                  </a:lnTo>
                  <a:lnTo>
                    <a:pt x="183" y="106"/>
                  </a:lnTo>
                  <a:lnTo>
                    <a:pt x="183" y="106"/>
                  </a:lnTo>
                  <a:lnTo>
                    <a:pt x="183" y="105"/>
                  </a:lnTo>
                  <a:lnTo>
                    <a:pt x="183" y="105"/>
                  </a:lnTo>
                  <a:lnTo>
                    <a:pt x="278" y="105"/>
                  </a:lnTo>
                  <a:lnTo>
                    <a:pt x="278" y="105"/>
                  </a:lnTo>
                  <a:close/>
                  <a:moveTo>
                    <a:pt x="384" y="105"/>
                  </a:moveTo>
                  <a:lnTo>
                    <a:pt x="384" y="105"/>
                  </a:lnTo>
                  <a:lnTo>
                    <a:pt x="384" y="106"/>
                  </a:lnTo>
                  <a:lnTo>
                    <a:pt x="384" y="106"/>
                  </a:lnTo>
                  <a:lnTo>
                    <a:pt x="395" y="125"/>
                  </a:lnTo>
                  <a:lnTo>
                    <a:pt x="404" y="144"/>
                  </a:lnTo>
                  <a:lnTo>
                    <a:pt x="412" y="164"/>
                  </a:lnTo>
                  <a:lnTo>
                    <a:pt x="417" y="185"/>
                  </a:lnTo>
                  <a:lnTo>
                    <a:pt x="417" y="185"/>
                  </a:lnTo>
                  <a:lnTo>
                    <a:pt x="417" y="186"/>
                  </a:lnTo>
                  <a:lnTo>
                    <a:pt x="417" y="186"/>
                  </a:lnTo>
                  <a:lnTo>
                    <a:pt x="290" y="186"/>
                  </a:lnTo>
                  <a:lnTo>
                    <a:pt x="290" y="186"/>
                  </a:lnTo>
                  <a:lnTo>
                    <a:pt x="290" y="105"/>
                  </a:lnTo>
                  <a:lnTo>
                    <a:pt x="290" y="105"/>
                  </a:lnTo>
                  <a:lnTo>
                    <a:pt x="384" y="105"/>
                  </a:lnTo>
                  <a:lnTo>
                    <a:pt x="384" y="105"/>
                  </a:lnTo>
                  <a:close/>
                  <a:moveTo>
                    <a:pt x="486" y="105"/>
                  </a:moveTo>
                  <a:lnTo>
                    <a:pt x="486" y="105"/>
                  </a:lnTo>
                  <a:lnTo>
                    <a:pt x="486" y="106"/>
                  </a:lnTo>
                  <a:lnTo>
                    <a:pt x="486" y="106"/>
                  </a:lnTo>
                  <a:lnTo>
                    <a:pt x="501" y="124"/>
                  </a:lnTo>
                  <a:lnTo>
                    <a:pt x="514" y="143"/>
                  </a:lnTo>
                  <a:lnTo>
                    <a:pt x="525" y="163"/>
                  </a:lnTo>
                  <a:lnTo>
                    <a:pt x="534" y="185"/>
                  </a:lnTo>
                  <a:lnTo>
                    <a:pt x="534" y="185"/>
                  </a:lnTo>
                  <a:lnTo>
                    <a:pt x="535" y="186"/>
                  </a:lnTo>
                  <a:lnTo>
                    <a:pt x="535" y="186"/>
                  </a:lnTo>
                  <a:lnTo>
                    <a:pt x="431" y="186"/>
                  </a:lnTo>
                  <a:lnTo>
                    <a:pt x="431" y="186"/>
                  </a:lnTo>
                  <a:lnTo>
                    <a:pt x="431" y="185"/>
                  </a:lnTo>
                  <a:lnTo>
                    <a:pt x="431" y="185"/>
                  </a:lnTo>
                  <a:lnTo>
                    <a:pt x="426" y="165"/>
                  </a:lnTo>
                  <a:lnTo>
                    <a:pt x="419" y="145"/>
                  </a:lnTo>
                  <a:lnTo>
                    <a:pt x="411" y="126"/>
                  </a:lnTo>
                  <a:lnTo>
                    <a:pt x="400" y="107"/>
                  </a:lnTo>
                  <a:lnTo>
                    <a:pt x="400" y="107"/>
                  </a:lnTo>
                  <a:lnTo>
                    <a:pt x="400" y="105"/>
                  </a:lnTo>
                  <a:lnTo>
                    <a:pt x="400" y="105"/>
                  </a:lnTo>
                  <a:lnTo>
                    <a:pt x="486" y="105"/>
                  </a:lnTo>
                  <a:lnTo>
                    <a:pt x="486" y="105"/>
                  </a:lnTo>
                  <a:close/>
                  <a:moveTo>
                    <a:pt x="540" y="199"/>
                  </a:moveTo>
                  <a:lnTo>
                    <a:pt x="540" y="199"/>
                  </a:lnTo>
                  <a:lnTo>
                    <a:pt x="540" y="200"/>
                  </a:lnTo>
                  <a:lnTo>
                    <a:pt x="540" y="200"/>
                  </a:lnTo>
                  <a:lnTo>
                    <a:pt x="545" y="220"/>
                  </a:lnTo>
                  <a:lnTo>
                    <a:pt x="549" y="242"/>
                  </a:lnTo>
                  <a:lnTo>
                    <a:pt x="552" y="263"/>
                  </a:lnTo>
                  <a:lnTo>
                    <a:pt x="553" y="284"/>
                  </a:lnTo>
                  <a:lnTo>
                    <a:pt x="553" y="284"/>
                  </a:lnTo>
                  <a:lnTo>
                    <a:pt x="552" y="305"/>
                  </a:lnTo>
                  <a:lnTo>
                    <a:pt x="549" y="326"/>
                  </a:lnTo>
                  <a:lnTo>
                    <a:pt x="545" y="347"/>
                  </a:lnTo>
                  <a:lnTo>
                    <a:pt x="540" y="367"/>
                  </a:lnTo>
                  <a:lnTo>
                    <a:pt x="540" y="367"/>
                  </a:lnTo>
                  <a:lnTo>
                    <a:pt x="539" y="368"/>
                  </a:lnTo>
                  <a:lnTo>
                    <a:pt x="539" y="368"/>
                  </a:lnTo>
                  <a:lnTo>
                    <a:pt x="27" y="368"/>
                  </a:lnTo>
                  <a:lnTo>
                    <a:pt x="27" y="368"/>
                  </a:lnTo>
                  <a:lnTo>
                    <a:pt x="27" y="367"/>
                  </a:lnTo>
                  <a:lnTo>
                    <a:pt x="27" y="367"/>
                  </a:lnTo>
                  <a:lnTo>
                    <a:pt x="27" y="367"/>
                  </a:lnTo>
                  <a:lnTo>
                    <a:pt x="21" y="347"/>
                  </a:lnTo>
                  <a:lnTo>
                    <a:pt x="17" y="326"/>
                  </a:lnTo>
                  <a:lnTo>
                    <a:pt x="15" y="305"/>
                  </a:lnTo>
                  <a:lnTo>
                    <a:pt x="14" y="284"/>
                  </a:lnTo>
                  <a:lnTo>
                    <a:pt x="14" y="284"/>
                  </a:lnTo>
                  <a:lnTo>
                    <a:pt x="15" y="263"/>
                  </a:lnTo>
                  <a:lnTo>
                    <a:pt x="17" y="242"/>
                  </a:lnTo>
                  <a:lnTo>
                    <a:pt x="21" y="220"/>
                  </a:lnTo>
                  <a:lnTo>
                    <a:pt x="27" y="200"/>
                  </a:lnTo>
                  <a:lnTo>
                    <a:pt x="27" y="200"/>
                  </a:lnTo>
                  <a:lnTo>
                    <a:pt x="27" y="199"/>
                  </a:lnTo>
                  <a:lnTo>
                    <a:pt x="27" y="199"/>
                  </a:lnTo>
                  <a:lnTo>
                    <a:pt x="540" y="199"/>
                  </a:lnTo>
                  <a:lnTo>
                    <a:pt x="540" y="199"/>
                  </a:lnTo>
                  <a:close/>
                  <a:moveTo>
                    <a:pt x="136" y="381"/>
                  </a:moveTo>
                  <a:lnTo>
                    <a:pt x="136" y="381"/>
                  </a:lnTo>
                  <a:lnTo>
                    <a:pt x="136" y="381"/>
                  </a:lnTo>
                  <a:lnTo>
                    <a:pt x="136" y="381"/>
                  </a:lnTo>
                  <a:lnTo>
                    <a:pt x="141" y="402"/>
                  </a:lnTo>
                  <a:lnTo>
                    <a:pt x="148" y="421"/>
                  </a:lnTo>
                  <a:lnTo>
                    <a:pt x="156" y="441"/>
                  </a:lnTo>
                  <a:lnTo>
                    <a:pt x="166" y="460"/>
                  </a:lnTo>
                  <a:lnTo>
                    <a:pt x="166" y="460"/>
                  </a:lnTo>
                  <a:lnTo>
                    <a:pt x="167" y="461"/>
                  </a:lnTo>
                  <a:lnTo>
                    <a:pt x="167" y="461"/>
                  </a:lnTo>
                  <a:lnTo>
                    <a:pt x="81" y="461"/>
                  </a:lnTo>
                  <a:lnTo>
                    <a:pt x="81" y="461"/>
                  </a:lnTo>
                  <a:lnTo>
                    <a:pt x="81" y="461"/>
                  </a:lnTo>
                  <a:lnTo>
                    <a:pt x="81" y="461"/>
                  </a:lnTo>
                  <a:lnTo>
                    <a:pt x="81" y="461"/>
                  </a:lnTo>
                  <a:lnTo>
                    <a:pt x="66" y="443"/>
                  </a:lnTo>
                  <a:lnTo>
                    <a:pt x="53" y="423"/>
                  </a:lnTo>
                  <a:lnTo>
                    <a:pt x="42" y="403"/>
                  </a:lnTo>
                  <a:lnTo>
                    <a:pt x="33" y="382"/>
                  </a:lnTo>
                  <a:lnTo>
                    <a:pt x="33" y="382"/>
                  </a:lnTo>
                  <a:lnTo>
                    <a:pt x="32" y="381"/>
                  </a:lnTo>
                  <a:lnTo>
                    <a:pt x="32" y="381"/>
                  </a:lnTo>
                  <a:lnTo>
                    <a:pt x="136" y="381"/>
                  </a:lnTo>
                  <a:lnTo>
                    <a:pt x="136" y="381"/>
                  </a:lnTo>
                  <a:close/>
                  <a:moveTo>
                    <a:pt x="278" y="381"/>
                  </a:moveTo>
                  <a:lnTo>
                    <a:pt x="278" y="381"/>
                  </a:lnTo>
                  <a:lnTo>
                    <a:pt x="278" y="461"/>
                  </a:lnTo>
                  <a:lnTo>
                    <a:pt x="278" y="461"/>
                  </a:lnTo>
                  <a:lnTo>
                    <a:pt x="183" y="461"/>
                  </a:lnTo>
                  <a:lnTo>
                    <a:pt x="183" y="461"/>
                  </a:lnTo>
                  <a:lnTo>
                    <a:pt x="183" y="461"/>
                  </a:lnTo>
                  <a:lnTo>
                    <a:pt x="183" y="461"/>
                  </a:lnTo>
                  <a:lnTo>
                    <a:pt x="172" y="442"/>
                  </a:lnTo>
                  <a:lnTo>
                    <a:pt x="162" y="422"/>
                  </a:lnTo>
                  <a:lnTo>
                    <a:pt x="155" y="402"/>
                  </a:lnTo>
                  <a:lnTo>
                    <a:pt x="150" y="382"/>
                  </a:lnTo>
                  <a:lnTo>
                    <a:pt x="150" y="382"/>
                  </a:lnTo>
                  <a:lnTo>
                    <a:pt x="149" y="381"/>
                  </a:lnTo>
                  <a:lnTo>
                    <a:pt x="149" y="381"/>
                  </a:lnTo>
                  <a:lnTo>
                    <a:pt x="278" y="381"/>
                  </a:lnTo>
                  <a:lnTo>
                    <a:pt x="278" y="381"/>
                  </a:lnTo>
                  <a:close/>
                  <a:moveTo>
                    <a:pt x="417" y="381"/>
                  </a:moveTo>
                  <a:lnTo>
                    <a:pt x="417" y="381"/>
                  </a:lnTo>
                  <a:lnTo>
                    <a:pt x="417" y="382"/>
                  </a:lnTo>
                  <a:lnTo>
                    <a:pt x="417" y="382"/>
                  </a:lnTo>
                  <a:lnTo>
                    <a:pt x="412" y="402"/>
                  </a:lnTo>
                  <a:lnTo>
                    <a:pt x="404" y="422"/>
                  </a:lnTo>
                  <a:lnTo>
                    <a:pt x="395" y="442"/>
                  </a:lnTo>
                  <a:lnTo>
                    <a:pt x="384" y="461"/>
                  </a:lnTo>
                  <a:lnTo>
                    <a:pt x="384" y="461"/>
                  </a:lnTo>
                  <a:lnTo>
                    <a:pt x="384" y="461"/>
                  </a:lnTo>
                  <a:lnTo>
                    <a:pt x="384" y="461"/>
                  </a:lnTo>
                  <a:lnTo>
                    <a:pt x="290" y="461"/>
                  </a:lnTo>
                  <a:lnTo>
                    <a:pt x="290" y="461"/>
                  </a:lnTo>
                  <a:lnTo>
                    <a:pt x="290" y="381"/>
                  </a:lnTo>
                  <a:lnTo>
                    <a:pt x="290" y="381"/>
                  </a:lnTo>
                  <a:lnTo>
                    <a:pt x="417" y="381"/>
                  </a:lnTo>
                  <a:lnTo>
                    <a:pt x="417" y="381"/>
                  </a:lnTo>
                  <a:close/>
                  <a:moveTo>
                    <a:pt x="535" y="381"/>
                  </a:moveTo>
                  <a:lnTo>
                    <a:pt x="535" y="381"/>
                  </a:lnTo>
                  <a:lnTo>
                    <a:pt x="534" y="382"/>
                  </a:lnTo>
                  <a:lnTo>
                    <a:pt x="534" y="382"/>
                  </a:lnTo>
                  <a:lnTo>
                    <a:pt x="525" y="403"/>
                  </a:lnTo>
                  <a:lnTo>
                    <a:pt x="514" y="423"/>
                  </a:lnTo>
                  <a:lnTo>
                    <a:pt x="501" y="443"/>
                  </a:lnTo>
                  <a:lnTo>
                    <a:pt x="486" y="461"/>
                  </a:lnTo>
                  <a:lnTo>
                    <a:pt x="486" y="461"/>
                  </a:lnTo>
                  <a:lnTo>
                    <a:pt x="486" y="461"/>
                  </a:lnTo>
                  <a:lnTo>
                    <a:pt x="486" y="461"/>
                  </a:lnTo>
                  <a:lnTo>
                    <a:pt x="400" y="461"/>
                  </a:lnTo>
                  <a:lnTo>
                    <a:pt x="400" y="461"/>
                  </a:lnTo>
                  <a:lnTo>
                    <a:pt x="400" y="460"/>
                  </a:lnTo>
                  <a:lnTo>
                    <a:pt x="400" y="460"/>
                  </a:lnTo>
                  <a:lnTo>
                    <a:pt x="400" y="460"/>
                  </a:lnTo>
                  <a:lnTo>
                    <a:pt x="411" y="441"/>
                  </a:lnTo>
                  <a:lnTo>
                    <a:pt x="419" y="421"/>
                  </a:lnTo>
                  <a:lnTo>
                    <a:pt x="426" y="402"/>
                  </a:lnTo>
                  <a:lnTo>
                    <a:pt x="431" y="381"/>
                  </a:lnTo>
                  <a:lnTo>
                    <a:pt x="431" y="381"/>
                  </a:lnTo>
                  <a:lnTo>
                    <a:pt x="431" y="381"/>
                  </a:lnTo>
                  <a:lnTo>
                    <a:pt x="431" y="381"/>
                  </a:lnTo>
                  <a:lnTo>
                    <a:pt x="535" y="381"/>
                  </a:lnTo>
                  <a:lnTo>
                    <a:pt x="535" y="381"/>
                  </a:lnTo>
                  <a:close/>
                  <a:moveTo>
                    <a:pt x="176" y="475"/>
                  </a:moveTo>
                  <a:lnTo>
                    <a:pt x="176" y="475"/>
                  </a:lnTo>
                  <a:lnTo>
                    <a:pt x="176" y="475"/>
                  </a:lnTo>
                  <a:lnTo>
                    <a:pt x="176" y="475"/>
                  </a:lnTo>
                  <a:lnTo>
                    <a:pt x="191" y="495"/>
                  </a:lnTo>
                  <a:lnTo>
                    <a:pt x="208" y="513"/>
                  </a:lnTo>
                  <a:lnTo>
                    <a:pt x="227" y="531"/>
                  </a:lnTo>
                  <a:lnTo>
                    <a:pt x="247" y="548"/>
                  </a:lnTo>
                  <a:lnTo>
                    <a:pt x="247" y="548"/>
                  </a:lnTo>
                  <a:lnTo>
                    <a:pt x="253" y="551"/>
                  </a:lnTo>
                  <a:lnTo>
                    <a:pt x="253" y="551"/>
                  </a:lnTo>
                  <a:lnTo>
                    <a:pt x="247" y="550"/>
                  </a:lnTo>
                  <a:lnTo>
                    <a:pt x="247" y="550"/>
                  </a:lnTo>
                  <a:lnTo>
                    <a:pt x="247" y="550"/>
                  </a:lnTo>
                  <a:lnTo>
                    <a:pt x="226" y="546"/>
                  </a:lnTo>
                  <a:lnTo>
                    <a:pt x="205" y="541"/>
                  </a:lnTo>
                  <a:lnTo>
                    <a:pt x="185" y="534"/>
                  </a:lnTo>
                  <a:lnTo>
                    <a:pt x="165" y="525"/>
                  </a:lnTo>
                  <a:lnTo>
                    <a:pt x="146" y="515"/>
                  </a:lnTo>
                  <a:lnTo>
                    <a:pt x="129" y="504"/>
                  </a:lnTo>
                  <a:lnTo>
                    <a:pt x="111" y="491"/>
                  </a:lnTo>
                  <a:lnTo>
                    <a:pt x="95" y="476"/>
                  </a:lnTo>
                  <a:lnTo>
                    <a:pt x="95" y="476"/>
                  </a:lnTo>
                  <a:lnTo>
                    <a:pt x="94" y="475"/>
                  </a:lnTo>
                  <a:lnTo>
                    <a:pt x="94" y="475"/>
                  </a:lnTo>
                  <a:lnTo>
                    <a:pt x="176" y="475"/>
                  </a:lnTo>
                  <a:lnTo>
                    <a:pt x="176" y="475"/>
                  </a:lnTo>
                  <a:close/>
                  <a:moveTo>
                    <a:pt x="278" y="475"/>
                  </a:moveTo>
                  <a:lnTo>
                    <a:pt x="278" y="475"/>
                  </a:lnTo>
                  <a:lnTo>
                    <a:pt x="278" y="552"/>
                  </a:lnTo>
                  <a:lnTo>
                    <a:pt x="278" y="552"/>
                  </a:lnTo>
                  <a:lnTo>
                    <a:pt x="262" y="542"/>
                  </a:lnTo>
                  <a:lnTo>
                    <a:pt x="262" y="542"/>
                  </a:lnTo>
                  <a:lnTo>
                    <a:pt x="247" y="531"/>
                  </a:lnTo>
                  <a:lnTo>
                    <a:pt x="230" y="516"/>
                  </a:lnTo>
                  <a:lnTo>
                    <a:pt x="212" y="498"/>
                  </a:lnTo>
                  <a:lnTo>
                    <a:pt x="203" y="487"/>
                  </a:lnTo>
                  <a:lnTo>
                    <a:pt x="194" y="476"/>
                  </a:lnTo>
                  <a:lnTo>
                    <a:pt x="194" y="476"/>
                  </a:lnTo>
                  <a:lnTo>
                    <a:pt x="192" y="475"/>
                  </a:lnTo>
                  <a:lnTo>
                    <a:pt x="192" y="475"/>
                  </a:lnTo>
                  <a:lnTo>
                    <a:pt x="278" y="475"/>
                  </a:lnTo>
                  <a:lnTo>
                    <a:pt x="278" y="475"/>
                  </a:lnTo>
                  <a:close/>
                  <a:moveTo>
                    <a:pt x="374" y="475"/>
                  </a:moveTo>
                  <a:lnTo>
                    <a:pt x="374" y="475"/>
                  </a:lnTo>
                  <a:lnTo>
                    <a:pt x="373" y="476"/>
                  </a:lnTo>
                  <a:lnTo>
                    <a:pt x="373" y="476"/>
                  </a:lnTo>
                  <a:lnTo>
                    <a:pt x="364" y="487"/>
                  </a:lnTo>
                  <a:lnTo>
                    <a:pt x="355" y="498"/>
                  </a:lnTo>
                  <a:lnTo>
                    <a:pt x="337" y="516"/>
                  </a:lnTo>
                  <a:lnTo>
                    <a:pt x="320" y="531"/>
                  </a:lnTo>
                  <a:lnTo>
                    <a:pt x="305" y="542"/>
                  </a:lnTo>
                  <a:lnTo>
                    <a:pt x="305" y="542"/>
                  </a:lnTo>
                  <a:lnTo>
                    <a:pt x="290" y="552"/>
                  </a:lnTo>
                  <a:lnTo>
                    <a:pt x="290" y="552"/>
                  </a:lnTo>
                  <a:lnTo>
                    <a:pt x="290" y="475"/>
                  </a:lnTo>
                  <a:lnTo>
                    <a:pt x="290" y="475"/>
                  </a:lnTo>
                  <a:lnTo>
                    <a:pt x="374" y="475"/>
                  </a:lnTo>
                  <a:lnTo>
                    <a:pt x="374" y="475"/>
                  </a:lnTo>
                  <a:close/>
                  <a:moveTo>
                    <a:pt x="473" y="475"/>
                  </a:moveTo>
                  <a:lnTo>
                    <a:pt x="473" y="475"/>
                  </a:lnTo>
                  <a:lnTo>
                    <a:pt x="471" y="476"/>
                  </a:lnTo>
                  <a:lnTo>
                    <a:pt x="471" y="476"/>
                  </a:lnTo>
                  <a:lnTo>
                    <a:pt x="455" y="491"/>
                  </a:lnTo>
                  <a:lnTo>
                    <a:pt x="438" y="504"/>
                  </a:lnTo>
                  <a:lnTo>
                    <a:pt x="420" y="515"/>
                  </a:lnTo>
                  <a:lnTo>
                    <a:pt x="401" y="525"/>
                  </a:lnTo>
                  <a:lnTo>
                    <a:pt x="382" y="534"/>
                  </a:lnTo>
                  <a:lnTo>
                    <a:pt x="361" y="541"/>
                  </a:lnTo>
                  <a:lnTo>
                    <a:pt x="340" y="547"/>
                  </a:lnTo>
                  <a:lnTo>
                    <a:pt x="319" y="551"/>
                  </a:lnTo>
                  <a:lnTo>
                    <a:pt x="319" y="551"/>
                  </a:lnTo>
                  <a:lnTo>
                    <a:pt x="313" y="551"/>
                  </a:lnTo>
                  <a:lnTo>
                    <a:pt x="313" y="551"/>
                  </a:lnTo>
                  <a:lnTo>
                    <a:pt x="319" y="547"/>
                  </a:lnTo>
                  <a:lnTo>
                    <a:pt x="319" y="547"/>
                  </a:lnTo>
                  <a:lnTo>
                    <a:pt x="334" y="537"/>
                  </a:lnTo>
                  <a:lnTo>
                    <a:pt x="351" y="521"/>
                  </a:lnTo>
                  <a:lnTo>
                    <a:pt x="361" y="511"/>
                  </a:lnTo>
                  <a:lnTo>
                    <a:pt x="371" y="500"/>
                  </a:lnTo>
                  <a:lnTo>
                    <a:pt x="381" y="488"/>
                  </a:lnTo>
                  <a:lnTo>
                    <a:pt x="391" y="475"/>
                  </a:lnTo>
                  <a:lnTo>
                    <a:pt x="391" y="475"/>
                  </a:lnTo>
                  <a:lnTo>
                    <a:pt x="391" y="475"/>
                  </a:lnTo>
                  <a:lnTo>
                    <a:pt x="391" y="475"/>
                  </a:lnTo>
                  <a:lnTo>
                    <a:pt x="473" y="475"/>
                  </a:lnTo>
                  <a:lnTo>
                    <a:pt x="473" y="47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1" name="Freeform 27"/>
            <p:cNvSpPr>
              <a:spLocks/>
            </p:cNvSpPr>
            <p:nvPr userDrawn="1"/>
          </p:nvSpPr>
          <p:spPr bwMode="auto">
            <a:xfrm>
              <a:off x="1658938" y="1789113"/>
              <a:ext cx="107950" cy="187325"/>
            </a:xfrm>
            <a:custGeom>
              <a:avLst/>
              <a:gdLst>
                <a:gd name="T0" fmla="*/ 68 w 68"/>
                <a:gd name="T1" fmla="*/ 1 h 118"/>
                <a:gd name="T2" fmla="*/ 68 w 68"/>
                <a:gd name="T3" fmla="*/ 1 h 118"/>
                <a:gd name="T4" fmla="*/ 66 w 68"/>
                <a:gd name="T5" fmla="*/ 2 h 118"/>
                <a:gd name="T6" fmla="*/ 65 w 68"/>
                <a:gd name="T7" fmla="*/ 4 h 118"/>
                <a:gd name="T8" fmla="*/ 62 w 68"/>
                <a:gd name="T9" fmla="*/ 8 h 118"/>
                <a:gd name="T10" fmla="*/ 57 w 68"/>
                <a:gd name="T11" fmla="*/ 24 h 118"/>
                <a:gd name="T12" fmla="*/ 36 w 68"/>
                <a:gd name="T13" fmla="*/ 95 h 118"/>
                <a:gd name="T14" fmla="*/ 36 w 68"/>
                <a:gd name="T15" fmla="*/ 95 h 118"/>
                <a:gd name="T16" fmla="*/ 34 w 68"/>
                <a:gd name="T17" fmla="*/ 104 h 118"/>
                <a:gd name="T18" fmla="*/ 33 w 68"/>
                <a:gd name="T19" fmla="*/ 110 h 118"/>
                <a:gd name="T20" fmla="*/ 34 w 68"/>
                <a:gd name="T21" fmla="*/ 114 h 118"/>
                <a:gd name="T22" fmla="*/ 35 w 68"/>
                <a:gd name="T23" fmla="*/ 117 h 118"/>
                <a:gd name="T24" fmla="*/ 35 w 68"/>
                <a:gd name="T25" fmla="*/ 118 h 118"/>
                <a:gd name="T26" fmla="*/ 0 w 68"/>
                <a:gd name="T27" fmla="*/ 118 h 118"/>
                <a:gd name="T28" fmla="*/ 0 w 68"/>
                <a:gd name="T29" fmla="*/ 117 h 118"/>
                <a:gd name="T30" fmla="*/ 0 w 68"/>
                <a:gd name="T31" fmla="*/ 117 h 118"/>
                <a:gd name="T32" fmla="*/ 4 w 68"/>
                <a:gd name="T33" fmla="*/ 114 h 118"/>
                <a:gd name="T34" fmla="*/ 6 w 68"/>
                <a:gd name="T35" fmla="*/ 111 h 118"/>
                <a:gd name="T36" fmla="*/ 9 w 68"/>
                <a:gd name="T37" fmla="*/ 105 h 118"/>
                <a:gd name="T38" fmla="*/ 11 w 68"/>
                <a:gd name="T39" fmla="*/ 96 h 118"/>
                <a:gd name="T40" fmla="*/ 32 w 68"/>
                <a:gd name="T41" fmla="*/ 25 h 118"/>
                <a:gd name="T42" fmla="*/ 32 w 68"/>
                <a:gd name="T43" fmla="*/ 25 h 118"/>
                <a:gd name="T44" fmla="*/ 34 w 68"/>
                <a:gd name="T45" fmla="*/ 15 h 118"/>
                <a:gd name="T46" fmla="*/ 35 w 68"/>
                <a:gd name="T47" fmla="*/ 9 h 118"/>
                <a:gd name="T48" fmla="*/ 35 w 68"/>
                <a:gd name="T49" fmla="*/ 5 h 118"/>
                <a:gd name="T50" fmla="*/ 34 w 68"/>
                <a:gd name="T51" fmla="*/ 1 h 118"/>
                <a:gd name="T52" fmla="*/ 34 w 68"/>
                <a:gd name="T53" fmla="*/ 0 h 118"/>
                <a:gd name="T54" fmla="*/ 68 w 68"/>
                <a:gd name="T55" fmla="*/ 0 h 118"/>
                <a:gd name="T56" fmla="*/ 68 w 68"/>
                <a:gd name="T57" fmla="*/ 1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8" h="118">
                  <a:moveTo>
                    <a:pt x="68" y="1"/>
                  </a:moveTo>
                  <a:lnTo>
                    <a:pt x="68" y="1"/>
                  </a:lnTo>
                  <a:lnTo>
                    <a:pt x="66" y="2"/>
                  </a:lnTo>
                  <a:lnTo>
                    <a:pt x="65" y="4"/>
                  </a:lnTo>
                  <a:lnTo>
                    <a:pt x="62" y="8"/>
                  </a:lnTo>
                  <a:lnTo>
                    <a:pt x="57" y="24"/>
                  </a:lnTo>
                  <a:lnTo>
                    <a:pt x="36" y="95"/>
                  </a:lnTo>
                  <a:lnTo>
                    <a:pt x="36" y="95"/>
                  </a:lnTo>
                  <a:lnTo>
                    <a:pt x="34" y="104"/>
                  </a:lnTo>
                  <a:lnTo>
                    <a:pt x="33" y="110"/>
                  </a:lnTo>
                  <a:lnTo>
                    <a:pt x="34" y="114"/>
                  </a:lnTo>
                  <a:lnTo>
                    <a:pt x="35" y="117"/>
                  </a:lnTo>
                  <a:lnTo>
                    <a:pt x="35" y="118"/>
                  </a:lnTo>
                  <a:lnTo>
                    <a:pt x="0" y="118"/>
                  </a:lnTo>
                  <a:lnTo>
                    <a:pt x="0" y="117"/>
                  </a:lnTo>
                  <a:lnTo>
                    <a:pt x="0" y="117"/>
                  </a:lnTo>
                  <a:lnTo>
                    <a:pt x="4" y="114"/>
                  </a:lnTo>
                  <a:lnTo>
                    <a:pt x="6" y="111"/>
                  </a:lnTo>
                  <a:lnTo>
                    <a:pt x="9" y="105"/>
                  </a:lnTo>
                  <a:lnTo>
                    <a:pt x="11" y="96"/>
                  </a:lnTo>
                  <a:lnTo>
                    <a:pt x="32" y="25"/>
                  </a:lnTo>
                  <a:lnTo>
                    <a:pt x="32" y="25"/>
                  </a:lnTo>
                  <a:lnTo>
                    <a:pt x="34" y="15"/>
                  </a:lnTo>
                  <a:lnTo>
                    <a:pt x="35" y="9"/>
                  </a:lnTo>
                  <a:lnTo>
                    <a:pt x="35" y="5"/>
                  </a:lnTo>
                  <a:lnTo>
                    <a:pt x="34" y="1"/>
                  </a:lnTo>
                  <a:lnTo>
                    <a:pt x="34" y="0"/>
                  </a:lnTo>
                  <a:lnTo>
                    <a:pt x="68" y="0"/>
                  </a:lnTo>
                  <a:lnTo>
                    <a:pt x="68"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2" name="Freeform 28"/>
            <p:cNvSpPr>
              <a:spLocks/>
            </p:cNvSpPr>
            <p:nvPr userDrawn="1"/>
          </p:nvSpPr>
          <p:spPr bwMode="auto">
            <a:xfrm>
              <a:off x="1289051" y="1785938"/>
              <a:ext cx="138113" cy="193675"/>
            </a:xfrm>
            <a:custGeom>
              <a:avLst/>
              <a:gdLst>
                <a:gd name="T0" fmla="*/ 8 w 87"/>
                <a:gd name="T1" fmla="*/ 90 h 122"/>
                <a:gd name="T2" fmla="*/ 10 w 87"/>
                <a:gd name="T3" fmla="*/ 101 h 122"/>
                <a:gd name="T4" fmla="*/ 16 w 87"/>
                <a:gd name="T5" fmla="*/ 109 h 122"/>
                <a:gd name="T6" fmla="*/ 25 w 87"/>
                <a:gd name="T7" fmla="*/ 113 h 122"/>
                <a:gd name="T8" fmla="*/ 38 w 87"/>
                <a:gd name="T9" fmla="*/ 114 h 122"/>
                <a:gd name="T10" fmla="*/ 42 w 87"/>
                <a:gd name="T11" fmla="*/ 113 h 122"/>
                <a:gd name="T12" fmla="*/ 50 w 87"/>
                <a:gd name="T13" fmla="*/ 110 h 122"/>
                <a:gd name="T14" fmla="*/ 55 w 87"/>
                <a:gd name="T15" fmla="*/ 104 h 122"/>
                <a:gd name="T16" fmla="*/ 58 w 87"/>
                <a:gd name="T17" fmla="*/ 97 h 122"/>
                <a:gd name="T18" fmla="*/ 58 w 87"/>
                <a:gd name="T19" fmla="*/ 94 h 122"/>
                <a:gd name="T20" fmla="*/ 54 w 87"/>
                <a:gd name="T21" fmla="*/ 82 h 122"/>
                <a:gd name="T22" fmla="*/ 43 w 87"/>
                <a:gd name="T23" fmla="*/ 72 h 122"/>
                <a:gd name="T24" fmla="*/ 38 w 87"/>
                <a:gd name="T25" fmla="*/ 68 h 122"/>
                <a:gd name="T26" fmla="*/ 22 w 87"/>
                <a:gd name="T27" fmla="*/ 54 h 122"/>
                <a:gd name="T28" fmla="*/ 17 w 87"/>
                <a:gd name="T29" fmla="*/ 46 h 122"/>
                <a:gd name="T30" fmla="*/ 16 w 87"/>
                <a:gd name="T31" fmla="*/ 36 h 122"/>
                <a:gd name="T32" fmla="*/ 17 w 87"/>
                <a:gd name="T33" fmla="*/ 29 h 122"/>
                <a:gd name="T34" fmla="*/ 22 w 87"/>
                <a:gd name="T35" fmla="*/ 15 h 122"/>
                <a:gd name="T36" fmla="*/ 33 w 87"/>
                <a:gd name="T37" fmla="*/ 6 h 122"/>
                <a:gd name="T38" fmla="*/ 48 w 87"/>
                <a:gd name="T39" fmla="*/ 1 h 122"/>
                <a:gd name="T40" fmla="*/ 56 w 87"/>
                <a:gd name="T41" fmla="*/ 0 h 122"/>
                <a:gd name="T42" fmla="*/ 77 w 87"/>
                <a:gd name="T43" fmla="*/ 2 h 122"/>
                <a:gd name="T44" fmla="*/ 87 w 87"/>
                <a:gd name="T45" fmla="*/ 5 h 122"/>
                <a:gd name="T46" fmla="*/ 80 w 87"/>
                <a:gd name="T47" fmla="*/ 27 h 122"/>
                <a:gd name="T48" fmla="*/ 77 w 87"/>
                <a:gd name="T49" fmla="*/ 17 h 122"/>
                <a:gd name="T50" fmla="*/ 73 w 87"/>
                <a:gd name="T51" fmla="*/ 11 h 122"/>
                <a:gd name="T52" fmla="*/ 65 w 87"/>
                <a:gd name="T53" fmla="*/ 8 h 122"/>
                <a:gd name="T54" fmla="*/ 55 w 87"/>
                <a:gd name="T55" fmla="*/ 8 h 122"/>
                <a:gd name="T56" fmla="*/ 50 w 87"/>
                <a:gd name="T57" fmla="*/ 8 h 122"/>
                <a:gd name="T58" fmla="*/ 44 w 87"/>
                <a:gd name="T59" fmla="*/ 12 h 122"/>
                <a:gd name="T60" fmla="*/ 39 w 87"/>
                <a:gd name="T61" fmla="*/ 17 h 122"/>
                <a:gd name="T62" fmla="*/ 37 w 87"/>
                <a:gd name="T63" fmla="*/ 28 h 122"/>
                <a:gd name="T64" fmla="*/ 38 w 87"/>
                <a:gd name="T65" fmla="*/ 34 h 122"/>
                <a:gd name="T66" fmla="*/ 45 w 87"/>
                <a:gd name="T67" fmla="*/ 44 h 122"/>
                <a:gd name="T68" fmla="*/ 57 w 87"/>
                <a:gd name="T69" fmla="*/ 52 h 122"/>
                <a:gd name="T70" fmla="*/ 66 w 87"/>
                <a:gd name="T71" fmla="*/ 58 h 122"/>
                <a:gd name="T72" fmla="*/ 77 w 87"/>
                <a:gd name="T73" fmla="*/ 69 h 122"/>
                <a:gd name="T74" fmla="*/ 80 w 87"/>
                <a:gd name="T75" fmla="*/ 79 h 122"/>
                <a:gd name="T76" fmla="*/ 81 w 87"/>
                <a:gd name="T77" fmla="*/ 84 h 122"/>
                <a:gd name="T78" fmla="*/ 77 w 87"/>
                <a:gd name="T79" fmla="*/ 100 h 122"/>
                <a:gd name="T80" fmla="*/ 68 w 87"/>
                <a:gd name="T81" fmla="*/ 112 h 122"/>
                <a:gd name="T82" fmla="*/ 54 w 87"/>
                <a:gd name="T83" fmla="*/ 120 h 122"/>
                <a:gd name="T84" fmla="*/ 35 w 87"/>
                <a:gd name="T85" fmla="*/ 122 h 122"/>
                <a:gd name="T86" fmla="*/ 24 w 87"/>
                <a:gd name="T87" fmla="*/ 121 h 122"/>
                <a:gd name="T88" fmla="*/ 6 w 87"/>
                <a:gd name="T89" fmla="*/ 116 h 122"/>
                <a:gd name="T90" fmla="*/ 0 w 87"/>
                <a:gd name="T91" fmla="*/ 112 h 122"/>
                <a:gd name="T92" fmla="*/ 8 w 87"/>
                <a:gd name="T93" fmla="*/ 9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7" h="122">
                  <a:moveTo>
                    <a:pt x="8" y="90"/>
                  </a:moveTo>
                  <a:lnTo>
                    <a:pt x="8" y="90"/>
                  </a:lnTo>
                  <a:lnTo>
                    <a:pt x="9" y="96"/>
                  </a:lnTo>
                  <a:lnTo>
                    <a:pt x="10" y="101"/>
                  </a:lnTo>
                  <a:lnTo>
                    <a:pt x="13" y="106"/>
                  </a:lnTo>
                  <a:lnTo>
                    <a:pt x="16" y="109"/>
                  </a:lnTo>
                  <a:lnTo>
                    <a:pt x="20" y="112"/>
                  </a:lnTo>
                  <a:lnTo>
                    <a:pt x="25" y="113"/>
                  </a:lnTo>
                  <a:lnTo>
                    <a:pt x="31" y="114"/>
                  </a:lnTo>
                  <a:lnTo>
                    <a:pt x="38" y="114"/>
                  </a:lnTo>
                  <a:lnTo>
                    <a:pt x="38" y="114"/>
                  </a:lnTo>
                  <a:lnTo>
                    <a:pt x="42" y="113"/>
                  </a:lnTo>
                  <a:lnTo>
                    <a:pt x="46" y="112"/>
                  </a:lnTo>
                  <a:lnTo>
                    <a:pt x="50" y="110"/>
                  </a:lnTo>
                  <a:lnTo>
                    <a:pt x="53" y="107"/>
                  </a:lnTo>
                  <a:lnTo>
                    <a:pt x="55" y="104"/>
                  </a:lnTo>
                  <a:lnTo>
                    <a:pt x="57" y="101"/>
                  </a:lnTo>
                  <a:lnTo>
                    <a:pt x="58" y="97"/>
                  </a:lnTo>
                  <a:lnTo>
                    <a:pt x="58" y="94"/>
                  </a:lnTo>
                  <a:lnTo>
                    <a:pt x="58" y="94"/>
                  </a:lnTo>
                  <a:lnTo>
                    <a:pt x="57" y="88"/>
                  </a:lnTo>
                  <a:lnTo>
                    <a:pt x="54" y="82"/>
                  </a:lnTo>
                  <a:lnTo>
                    <a:pt x="50" y="77"/>
                  </a:lnTo>
                  <a:lnTo>
                    <a:pt x="43" y="72"/>
                  </a:lnTo>
                  <a:lnTo>
                    <a:pt x="38" y="68"/>
                  </a:lnTo>
                  <a:lnTo>
                    <a:pt x="38" y="68"/>
                  </a:lnTo>
                  <a:lnTo>
                    <a:pt x="29" y="62"/>
                  </a:lnTo>
                  <a:lnTo>
                    <a:pt x="22" y="54"/>
                  </a:lnTo>
                  <a:lnTo>
                    <a:pt x="20" y="51"/>
                  </a:lnTo>
                  <a:lnTo>
                    <a:pt x="17" y="46"/>
                  </a:lnTo>
                  <a:lnTo>
                    <a:pt x="16" y="41"/>
                  </a:lnTo>
                  <a:lnTo>
                    <a:pt x="16" y="36"/>
                  </a:lnTo>
                  <a:lnTo>
                    <a:pt x="16" y="36"/>
                  </a:lnTo>
                  <a:lnTo>
                    <a:pt x="17" y="29"/>
                  </a:lnTo>
                  <a:lnTo>
                    <a:pt x="19" y="22"/>
                  </a:lnTo>
                  <a:lnTo>
                    <a:pt x="22" y="15"/>
                  </a:lnTo>
                  <a:lnTo>
                    <a:pt x="27" y="10"/>
                  </a:lnTo>
                  <a:lnTo>
                    <a:pt x="33" y="6"/>
                  </a:lnTo>
                  <a:lnTo>
                    <a:pt x="40" y="3"/>
                  </a:lnTo>
                  <a:lnTo>
                    <a:pt x="48" y="1"/>
                  </a:lnTo>
                  <a:lnTo>
                    <a:pt x="56" y="0"/>
                  </a:lnTo>
                  <a:lnTo>
                    <a:pt x="56" y="0"/>
                  </a:lnTo>
                  <a:lnTo>
                    <a:pt x="67" y="0"/>
                  </a:lnTo>
                  <a:lnTo>
                    <a:pt x="77" y="2"/>
                  </a:lnTo>
                  <a:lnTo>
                    <a:pt x="77" y="2"/>
                  </a:lnTo>
                  <a:lnTo>
                    <a:pt x="87" y="5"/>
                  </a:lnTo>
                  <a:lnTo>
                    <a:pt x="82" y="27"/>
                  </a:lnTo>
                  <a:lnTo>
                    <a:pt x="80" y="27"/>
                  </a:lnTo>
                  <a:lnTo>
                    <a:pt x="80" y="27"/>
                  </a:lnTo>
                  <a:lnTo>
                    <a:pt x="77" y="17"/>
                  </a:lnTo>
                  <a:lnTo>
                    <a:pt x="75" y="14"/>
                  </a:lnTo>
                  <a:lnTo>
                    <a:pt x="73" y="11"/>
                  </a:lnTo>
                  <a:lnTo>
                    <a:pt x="70" y="9"/>
                  </a:lnTo>
                  <a:lnTo>
                    <a:pt x="65" y="8"/>
                  </a:lnTo>
                  <a:lnTo>
                    <a:pt x="61" y="7"/>
                  </a:lnTo>
                  <a:lnTo>
                    <a:pt x="55" y="8"/>
                  </a:lnTo>
                  <a:lnTo>
                    <a:pt x="55" y="8"/>
                  </a:lnTo>
                  <a:lnTo>
                    <a:pt x="50" y="8"/>
                  </a:lnTo>
                  <a:lnTo>
                    <a:pt x="47" y="10"/>
                  </a:lnTo>
                  <a:lnTo>
                    <a:pt x="44" y="12"/>
                  </a:lnTo>
                  <a:lnTo>
                    <a:pt x="41" y="14"/>
                  </a:lnTo>
                  <a:lnTo>
                    <a:pt x="39" y="17"/>
                  </a:lnTo>
                  <a:lnTo>
                    <a:pt x="38" y="21"/>
                  </a:lnTo>
                  <a:lnTo>
                    <a:pt x="37" y="28"/>
                  </a:lnTo>
                  <a:lnTo>
                    <a:pt x="37" y="28"/>
                  </a:lnTo>
                  <a:lnTo>
                    <a:pt x="38" y="34"/>
                  </a:lnTo>
                  <a:lnTo>
                    <a:pt x="40" y="39"/>
                  </a:lnTo>
                  <a:lnTo>
                    <a:pt x="45" y="44"/>
                  </a:lnTo>
                  <a:lnTo>
                    <a:pt x="52" y="48"/>
                  </a:lnTo>
                  <a:lnTo>
                    <a:pt x="57" y="52"/>
                  </a:lnTo>
                  <a:lnTo>
                    <a:pt x="57" y="52"/>
                  </a:lnTo>
                  <a:lnTo>
                    <a:pt x="66" y="58"/>
                  </a:lnTo>
                  <a:lnTo>
                    <a:pt x="74" y="65"/>
                  </a:lnTo>
                  <a:lnTo>
                    <a:pt x="77" y="69"/>
                  </a:lnTo>
                  <a:lnTo>
                    <a:pt x="79" y="74"/>
                  </a:lnTo>
                  <a:lnTo>
                    <a:pt x="80" y="79"/>
                  </a:lnTo>
                  <a:lnTo>
                    <a:pt x="81" y="84"/>
                  </a:lnTo>
                  <a:lnTo>
                    <a:pt x="81" y="84"/>
                  </a:lnTo>
                  <a:lnTo>
                    <a:pt x="80" y="93"/>
                  </a:lnTo>
                  <a:lnTo>
                    <a:pt x="77" y="100"/>
                  </a:lnTo>
                  <a:lnTo>
                    <a:pt x="73" y="107"/>
                  </a:lnTo>
                  <a:lnTo>
                    <a:pt x="68" y="112"/>
                  </a:lnTo>
                  <a:lnTo>
                    <a:pt x="62" y="116"/>
                  </a:lnTo>
                  <a:lnTo>
                    <a:pt x="54" y="120"/>
                  </a:lnTo>
                  <a:lnTo>
                    <a:pt x="45" y="122"/>
                  </a:lnTo>
                  <a:lnTo>
                    <a:pt x="35" y="122"/>
                  </a:lnTo>
                  <a:lnTo>
                    <a:pt x="35" y="122"/>
                  </a:lnTo>
                  <a:lnTo>
                    <a:pt x="24" y="121"/>
                  </a:lnTo>
                  <a:lnTo>
                    <a:pt x="14" y="119"/>
                  </a:lnTo>
                  <a:lnTo>
                    <a:pt x="6" y="116"/>
                  </a:lnTo>
                  <a:lnTo>
                    <a:pt x="0" y="112"/>
                  </a:lnTo>
                  <a:lnTo>
                    <a:pt x="0" y="112"/>
                  </a:lnTo>
                  <a:lnTo>
                    <a:pt x="6" y="90"/>
                  </a:lnTo>
                  <a:lnTo>
                    <a:pt x="8" y="9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3" name="Freeform 29"/>
            <p:cNvSpPr>
              <a:spLocks/>
            </p:cNvSpPr>
            <p:nvPr userDrawn="1"/>
          </p:nvSpPr>
          <p:spPr bwMode="auto">
            <a:xfrm>
              <a:off x="1760538" y="1789113"/>
              <a:ext cx="166688" cy="187325"/>
            </a:xfrm>
            <a:custGeom>
              <a:avLst/>
              <a:gdLst>
                <a:gd name="T0" fmla="*/ 105 w 105"/>
                <a:gd name="T1" fmla="*/ 0 h 118"/>
                <a:gd name="T2" fmla="*/ 105 w 105"/>
                <a:gd name="T3" fmla="*/ 0 h 118"/>
                <a:gd name="T4" fmla="*/ 98 w 105"/>
                <a:gd name="T5" fmla="*/ 22 h 118"/>
                <a:gd name="T6" fmla="*/ 97 w 105"/>
                <a:gd name="T7" fmla="*/ 22 h 118"/>
                <a:gd name="T8" fmla="*/ 97 w 105"/>
                <a:gd name="T9" fmla="*/ 22 h 118"/>
                <a:gd name="T10" fmla="*/ 95 w 105"/>
                <a:gd name="T11" fmla="*/ 16 h 118"/>
                <a:gd name="T12" fmla="*/ 92 w 105"/>
                <a:gd name="T13" fmla="*/ 13 h 118"/>
                <a:gd name="T14" fmla="*/ 88 w 105"/>
                <a:gd name="T15" fmla="*/ 10 h 118"/>
                <a:gd name="T16" fmla="*/ 84 w 105"/>
                <a:gd name="T17" fmla="*/ 9 h 118"/>
                <a:gd name="T18" fmla="*/ 76 w 105"/>
                <a:gd name="T19" fmla="*/ 8 h 118"/>
                <a:gd name="T20" fmla="*/ 69 w 105"/>
                <a:gd name="T21" fmla="*/ 8 h 118"/>
                <a:gd name="T22" fmla="*/ 68 w 105"/>
                <a:gd name="T23" fmla="*/ 8 h 118"/>
                <a:gd name="T24" fmla="*/ 68 w 105"/>
                <a:gd name="T25" fmla="*/ 8 h 118"/>
                <a:gd name="T26" fmla="*/ 64 w 105"/>
                <a:gd name="T27" fmla="*/ 9 h 118"/>
                <a:gd name="T28" fmla="*/ 61 w 105"/>
                <a:gd name="T29" fmla="*/ 10 h 118"/>
                <a:gd name="T30" fmla="*/ 59 w 105"/>
                <a:gd name="T31" fmla="*/ 12 h 118"/>
                <a:gd name="T32" fmla="*/ 58 w 105"/>
                <a:gd name="T33" fmla="*/ 16 h 118"/>
                <a:gd name="T34" fmla="*/ 48 w 105"/>
                <a:gd name="T35" fmla="*/ 55 h 118"/>
                <a:gd name="T36" fmla="*/ 51 w 105"/>
                <a:gd name="T37" fmla="*/ 55 h 118"/>
                <a:gd name="T38" fmla="*/ 51 w 105"/>
                <a:gd name="T39" fmla="*/ 55 h 118"/>
                <a:gd name="T40" fmla="*/ 62 w 105"/>
                <a:gd name="T41" fmla="*/ 55 h 118"/>
                <a:gd name="T42" fmla="*/ 71 w 105"/>
                <a:gd name="T43" fmla="*/ 55 h 118"/>
                <a:gd name="T44" fmla="*/ 78 w 105"/>
                <a:gd name="T45" fmla="*/ 53 h 118"/>
                <a:gd name="T46" fmla="*/ 81 w 105"/>
                <a:gd name="T47" fmla="*/ 52 h 118"/>
                <a:gd name="T48" fmla="*/ 83 w 105"/>
                <a:gd name="T49" fmla="*/ 50 h 118"/>
                <a:gd name="T50" fmla="*/ 84 w 105"/>
                <a:gd name="T51" fmla="*/ 50 h 118"/>
                <a:gd name="T52" fmla="*/ 78 w 105"/>
                <a:gd name="T53" fmla="*/ 71 h 118"/>
                <a:gd name="T54" fmla="*/ 77 w 105"/>
                <a:gd name="T55" fmla="*/ 71 h 118"/>
                <a:gd name="T56" fmla="*/ 77 w 105"/>
                <a:gd name="T57" fmla="*/ 71 h 118"/>
                <a:gd name="T58" fmla="*/ 75 w 105"/>
                <a:gd name="T59" fmla="*/ 68 h 118"/>
                <a:gd name="T60" fmla="*/ 73 w 105"/>
                <a:gd name="T61" fmla="*/ 66 h 118"/>
                <a:gd name="T62" fmla="*/ 70 w 105"/>
                <a:gd name="T63" fmla="*/ 65 h 118"/>
                <a:gd name="T64" fmla="*/ 67 w 105"/>
                <a:gd name="T65" fmla="*/ 64 h 118"/>
                <a:gd name="T66" fmla="*/ 58 w 105"/>
                <a:gd name="T67" fmla="*/ 63 h 118"/>
                <a:gd name="T68" fmla="*/ 48 w 105"/>
                <a:gd name="T69" fmla="*/ 63 h 118"/>
                <a:gd name="T70" fmla="*/ 45 w 105"/>
                <a:gd name="T71" fmla="*/ 63 h 118"/>
                <a:gd name="T72" fmla="*/ 36 w 105"/>
                <a:gd name="T73" fmla="*/ 95 h 118"/>
                <a:gd name="T74" fmla="*/ 36 w 105"/>
                <a:gd name="T75" fmla="*/ 95 h 118"/>
                <a:gd name="T76" fmla="*/ 34 w 105"/>
                <a:gd name="T77" fmla="*/ 103 h 118"/>
                <a:gd name="T78" fmla="*/ 32 w 105"/>
                <a:gd name="T79" fmla="*/ 109 h 118"/>
                <a:gd name="T80" fmla="*/ 33 w 105"/>
                <a:gd name="T81" fmla="*/ 114 h 118"/>
                <a:gd name="T82" fmla="*/ 34 w 105"/>
                <a:gd name="T83" fmla="*/ 117 h 118"/>
                <a:gd name="T84" fmla="*/ 34 w 105"/>
                <a:gd name="T85" fmla="*/ 118 h 118"/>
                <a:gd name="T86" fmla="*/ 0 w 105"/>
                <a:gd name="T87" fmla="*/ 118 h 118"/>
                <a:gd name="T88" fmla="*/ 0 w 105"/>
                <a:gd name="T89" fmla="*/ 117 h 118"/>
                <a:gd name="T90" fmla="*/ 0 w 105"/>
                <a:gd name="T91" fmla="*/ 117 h 118"/>
                <a:gd name="T92" fmla="*/ 3 w 105"/>
                <a:gd name="T93" fmla="*/ 114 h 118"/>
                <a:gd name="T94" fmla="*/ 6 w 105"/>
                <a:gd name="T95" fmla="*/ 110 h 118"/>
                <a:gd name="T96" fmla="*/ 8 w 105"/>
                <a:gd name="T97" fmla="*/ 104 h 118"/>
                <a:gd name="T98" fmla="*/ 11 w 105"/>
                <a:gd name="T99" fmla="*/ 96 h 118"/>
                <a:gd name="T100" fmla="*/ 32 w 105"/>
                <a:gd name="T101" fmla="*/ 24 h 118"/>
                <a:gd name="T102" fmla="*/ 32 w 105"/>
                <a:gd name="T103" fmla="*/ 24 h 118"/>
                <a:gd name="T104" fmla="*/ 34 w 105"/>
                <a:gd name="T105" fmla="*/ 15 h 118"/>
                <a:gd name="T106" fmla="*/ 35 w 105"/>
                <a:gd name="T107" fmla="*/ 9 h 118"/>
                <a:gd name="T108" fmla="*/ 35 w 105"/>
                <a:gd name="T109" fmla="*/ 5 h 118"/>
                <a:gd name="T110" fmla="*/ 33 w 105"/>
                <a:gd name="T111" fmla="*/ 1 h 118"/>
                <a:gd name="T112" fmla="*/ 33 w 105"/>
                <a:gd name="T113" fmla="*/ 0 h 118"/>
                <a:gd name="T114" fmla="*/ 105 w 105"/>
                <a:gd name="T115" fmla="*/ 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5" h="118">
                  <a:moveTo>
                    <a:pt x="105" y="0"/>
                  </a:moveTo>
                  <a:lnTo>
                    <a:pt x="105" y="0"/>
                  </a:lnTo>
                  <a:lnTo>
                    <a:pt x="98" y="22"/>
                  </a:lnTo>
                  <a:lnTo>
                    <a:pt x="97" y="22"/>
                  </a:lnTo>
                  <a:lnTo>
                    <a:pt x="97" y="22"/>
                  </a:lnTo>
                  <a:lnTo>
                    <a:pt x="95" y="16"/>
                  </a:lnTo>
                  <a:lnTo>
                    <a:pt x="92" y="13"/>
                  </a:lnTo>
                  <a:lnTo>
                    <a:pt x="88" y="10"/>
                  </a:lnTo>
                  <a:lnTo>
                    <a:pt x="84" y="9"/>
                  </a:lnTo>
                  <a:lnTo>
                    <a:pt x="76" y="8"/>
                  </a:lnTo>
                  <a:lnTo>
                    <a:pt x="69" y="8"/>
                  </a:lnTo>
                  <a:lnTo>
                    <a:pt x="68" y="8"/>
                  </a:lnTo>
                  <a:lnTo>
                    <a:pt x="68" y="8"/>
                  </a:lnTo>
                  <a:lnTo>
                    <a:pt x="64" y="9"/>
                  </a:lnTo>
                  <a:lnTo>
                    <a:pt x="61" y="10"/>
                  </a:lnTo>
                  <a:lnTo>
                    <a:pt x="59" y="12"/>
                  </a:lnTo>
                  <a:lnTo>
                    <a:pt x="58" y="16"/>
                  </a:lnTo>
                  <a:lnTo>
                    <a:pt x="48" y="55"/>
                  </a:lnTo>
                  <a:lnTo>
                    <a:pt x="51" y="55"/>
                  </a:lnTo>
                  <a:lnTo>
                    <a:pt x="51" y="55"/>
                  </a:lnTo>
                  <a:lnTo>
                    <a:pt x="62" y="55"/>
                  </a:lnTo>
                  <a:lnTo>
                    <a:pt x="71" y="55"/>
                  </a:lnTo>
                  <a:lnTo>
                    <a:pt x="78" y="53"/>
                  </a:lnTo>
                  <a:lnTo>
                    <a:pt x="81" y="52"/>
                  </a:lnTo>
                  <a:lnTo>
                    <a:pt x="83" y="50"/>
                  </a:lnTo>
                  <a:lnTo>
                    <a:pt x="84" y="50"/>
                  </a:lnTo>
                  <a:lnTo>
                    <a:pt x="78" y="71"/>
                  </a:lnTo>
                  <a:lnTo>
                    <a:pt x="77" y="71"/>
                  </a:lnTo>
                  <a:lnTo>
                    <a:pt x="77" y="71"/>
                  </a:lnTo>
                  <a:lnTo>
                    <a:pt x="75" y="68"/>
                  </a:lnTo>
                  <a:lnTo>
                    <a:pt x="73" y="66"/>
                  </a:lnTo>
                  <a:lnTo>
                    <a:pt x="70" y="65"/>
                  </a:lnTo>
                  <a:lnTo>
                    <a:pt x="67" y="64"/>
                  </a:lnTo>
                  <a:lnTo>
                    <a:pt x="58" y="63"/>
                  </a:lnTo>
                  <a:lnTo>
                    <a:pt x="48" y="63"/>
                  </a:lnTo>
                  <a:lnTo>
                    <a:pt x="45" y="63"/>
                  </a:lnTo>
                  <a:lnTo>
                    <a:pt x="36" y="95"/>
                  </a:lnTo>
                  <a:lnTo>
                    <a:pt x="36" y="95"/>
                  </a:lnTo>
                  <a:lnTo>
                    <a:pt x="34" y="103"/>
                  </a:lnTo>
                  <a:lnTo>
                    <a:pt x="32" y="109"/>
                  </a:lnTo>
                  <a:lnTo>
                    <a:pt x="33" y="114"/>
                  </a:lnTo>
                  <a:lnTo>
                    <a:pt x="34" y="117"/>
                  </a:lnTo>
                  <a:lnTo>
                    <a:pt x="34" y="118"/>
                  </a:lnTo>
                  <a:lnTo>
                    <a:pt x="0" y="118"/>
                  </a:lnTo>
                  <a:lnTo>
                    <a:pt x="0" y="117"/>
                  </a:lnTo>
                  <a:lnTo>
                    <a:pt x="0" y="117"/>
                  </a:lnTo>
                  <a:lnTo>
                    <a:pt x="3" y="114"/>
                  </a:lnTo>
                  <a:lnTo>
                    <a:pt x="6" y="110"/>
                  </a:lnTo>
                  <a:lnTo>
                    <a:pt x="8" y="104"/>
                  </a:lnTo>
                  <a:lnTo>
                    <a:pt x="11" y="96"/>
                  </a:lnTo>
                  <a:lnTo>
                    <a:pt x="32" y="24"/>
                  </a:lnTo>
                  <a:lnTo>
                    <a:pt x="32" y="24"/>
                  </a:lnTo>
                  <a:lnTo>
                    <a:pt x="34" y="15"/>
                  </a:lnTo>
                  <a:lnTo>
                    <a:pt x="35" y="9"/>
                  </a:lnTo>
                  <a:lnTo>
                    <a:pt x="35" y="5"/>
                  </a:lnTo>
                  <a:lnTo>
                    <a:pt x="33" y="1"/>
                  </a:lnTo>
                  <a:lnTo>
                    <a:pt x="33" y="0"/>
                  </a:lnTo>
                  <a:lnTo>
                    <a:pt x="10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4" name="Freeform 30"/>
            <p:cNvSpPr>
              <a:spLocks/>
            </p:cNvSpPr>
            <p:nvPr userDrawn="1"/>
          </p:nvSpPr>
          <p:spPr bwMode="auto">
            <a:xfrm>
              <a:off x="1925638" y="1789113"/>
              <a:ext cx="150813" cy="187325"/>
            </a:xfrm>
            <a:custGeom>
              <a:avLst/>
              <a:gdLst>
                <a:gd name="T0" fmla="*/ 95 w 95"/>
                <a:gd name="T1" fmla="*/ 0 h 118"/>
                <a:gd name="T2" fmla="*/ 95 w 95"/>
                <a:gd name="T3" fmla="*/ 0 h 118"/>
                <a:gd name="T4" fmla="*/ 89 w 95"/>
                <a:gd name="T5" fmla="*/ 22 h 118"/>
                <a:gd name="T6" fmla="*/ 87 w 95"/>
                <a:gd name="T7" fmla="*/ 22 h 118"/>
                <a:gd name="T8" fmla="*/ 87 w 95"/>
                <a:gd name="T9" fmla="*/ 22 h 118"/>
                <a:gd name="T10" fmla="*/ 85 w 95"/>
                <a:gd name="T11" fmla="*/ 16 h 118"/>
                <a:gd name="T12" fmla="*/ 82 w 95"/>
                <a:gd name="T13" fmla="*/ 13 h 118"/>
                <a:gd name="T14" fmla="*/ 78 w 95"/>
                <a:gd name="T15" fmla="*/ 11 h 118"/>
                <a:gd name="T16" fmla="*/ 75 w 95"/>
                <a:gd name="T17" fmla="*/ 9 h 118"/>
                <a:gd name="T18" fmla="*/ 67 w 95"/>
                <a:gd name="T19" fmla="*/ 8 h 118"/>
                <a:gd name="T20" fmla="*/ 61 w 95"/>
                <a:gd name="T21" fmla="*/ 8 h 118"/>
                <a:gd name="T22" fmla="*/ 60 w 95"/>
                <a:gd name="T23" fmla="*/ 8 h 118"/>
                <a:gd name="T24" fmla="*/ 35 w 95"/>
                <a:gd name="T25" fmla="*/ 95 h 118"/>
                <a:gd name="T26" fmla="*/ 35 w 95"/>
                <a:gd name="T27" fmla="*/ 95 h 118"/>
                <a:gd name="T28" fmla="*/ 32 w 95"/>
                <a:gd name="T29" fmla="*/ 110 h 118"/>
                <a:gd name="T30" fmla="*/ 32 w 95"/>
                <a:gd name="T31" fmla="*/ 114 h 118"/>
                <a:gd name="T32" fmla="*/ 34 w 95"/>
                <a:gd name="T33" fmla="*/ 117 h 118"/>
                <a:gd name="T34" fmla="*/ 34 w 95"/>
                <a:gd name="T35" fmla="*/ 118 h 118"/>
                <a:gd name="T36" fmla="*/ 0 w 95"/>
                <a:gd name="T37" fmla="*/ 118 h 118"/>
                <a:gd name="T38" fmla="*/ 0 w 95"/>
                <a:gd name="T39" fmla="*/ 117 h 118"/>
                <a:gd name="T40" fmla="*/ 0 w 95"/>
                <a:gd name="T41" fmla="*/ 117 h 118"/>
                <a:gd name="T42" fmla="*/ 4 w 95"/>
                <a:gd name="T43" fmla="*/ 114 h 118"/>
                <a:gd name="T44" fmla="*/ 6 w 95"/>
                <a:gd name="T45" fmla="*/ 110 h 118"/>
                <a:gd name="T46" fmla="*/ 8 w 95"/>
                <a:gd name="T47" fmla="*/ 104 h 118"/>
                <a:gd name="T48" fmla="*/ 11 w 95"/>
                <a:gd name="T49" fmla="*/ 95 h 118"/>
                <a:gd name="T50" fmla="*/ 36 w 95"/>
                <a:gd name="T51" fmla="*/ 8 h 118"/>
                <a:gd name="T52" fmla="*/ 33 w 95"/>
                <a:gd name="T53" fmla="*/ 8 h 118"/>
                <a:gd name="T54" fmla="*/ 33 w 95"/>
                <a:gd name="T55" fmla="*/ 8 h 118"/>
                <a:gd name="T56" fmla="*/ 26 w 95"/>
                <a:gd name="T57" fmla="*/ 8 h 118"/>
                <a:gd name="T58" fmla="*/ 19 w 95"/>
                <a:gd name="T59" fmla="*/ 9 h 118"/>
                <a:gd name="T60" fmla="*/ 15 w 95"/>
                <a:gd name="T61" fmla="*/ 11 h 118"/>
                <a:gd name="T62" fmla="*/ 11 w 95"/>
                <a:gd name="T63" fmla="*/ 13 h 118"/>
                <a:gd name="T64" fmla="*/ 7 w 95"/>
                <a:gd name="T65" fmla="*/ 16 h 118"/>
                <a:gd name="T66" fmla="*/ 3 w 95"/>
                <a:gd name="T67" fmla="*/ 22 h 118"/>
                <a:gd name="T68" fmla="*/ 1 w 95"/>
                <a:gd name="T69" fmla="*/ 22 h 118"/>
                <a:gd name="T70" fmla="*/ 1 w 95"/>
                <a:gd name="T71" fmla="*/ 22 h 118"/>
                <a:gd name="T72" fmla="*/ 8 w 95"/>
                <a:gd name="T73" fmla="*/ 0 h 118"/>
                <a:gd name="T74" fmla="*/ 95 w 95"/>
                <a:gd name="T75" fmla="*/ 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5" h="118">
                  <a:moveTo>
                    <a:pt x="95" y="0"/>
                  </a:moveTo>
                  <a:lnTo>
                    <a:pt x="95" y="0"/>
                  </a:lnTo>
                  <a:lnTo>
                    <a:pt x="89" y="22"/>
                  </a:lnTo>
                  <a:lnTo>
                    <a:pt x="87" y="22"/>
                  </a:lnTo>
                  <a:lnTo>
                    <a:pt x="87" y="22"/>
                  </a:lnTo>
                  <a:lnTo>
                    <a:pt x="85" y="16"/>
                  </a:lnTo>
                  <a:lnTo>
                    <a:pt x="82" y="13"/>
                  </a:lnTo>
                  <a:lnTo>
                    <a:pt x="78" y="11"/>
                  </a:lnTo>
                  <a:lnTo>
                    <a:pt x="75" y="9"/>
                  </a:lnTo>
                  <a:lnTo>
                    <a:pt x="67" y="8"/>
                  </a:lnTo>
                  <a:lnTo>
                    <a:pt x="61" y="8"/>
                  </a:lnTo>
                  <a:lnTo>
                    <a:pt x="60" y="8"/>
                  </a:lnTo>
                  <a:lnTo>
                    <a:pt x="35" y="95"/>
                  </a:lnTo>
                  <a:lnTo>
                    <a:pt x="35" y="95"/>
                  </a:lnTo>
                  <a:lnTo>
                    <a:pt x="32" y="110"/>
                  </a:lnTo>
                  <a:lnTo>
                    <a:pt x="32" y="114"/>
                  </a:lnTo>
                  <a:lnTo>
                    <a:pt x="34" y="117"/>
                  </a:lnTo>
                  <a:lnTo>
                    <a:pt x="34" y="118"/>
                  </a:lnTo>
                  <a:lnTo>
                    <a:pt x="0" y="118"/>
                  </a:lnTo>
                  <a:lnTo>
                    <a:pt x="0" y="117"/>
                  </a:lnTo>
                  <a:lnTo>
                    <a:pt x="0" y="117"/>
                  </a:lnTo>
                  <a:lnTo>
                    <a:pt x="4" y="114"/>
                  </a:lnTo>
                  <a:lnTo>
                    <a:pt x="6" y="110"/>
                  </a:lnTo>
                  <a:lnTo>
                    <a:pt x="8" y="104"/>
                  </a:lnTo>
                  <a:lnTo>
                    <a:pt x="11" y="95"/>
                  </a:lnTo>
                  <a:lnTo>
                    <a:pt x="36" y="8"/>
                  </a:lnTo>
                  <a:lnTo>
                    <a:pt x="33" y="8"/>
                  </a:lnTo>
                  <a:lnTo>
                    <a:pt x="33" y="8"/>
                  </a:lnTo>
                  <a:lnTo>
                    <a:pt x="26" y="8"/>
                  </a:lnTo>
                  <a:lnTo>
                    <a:pt x="19" y="9"/>
                  </a:lnTo>
                  <a:lnTo>
                    <a:pt x="15" y="11"/>
                  </a:lnTo>
                  <a:lnTo>
                    <a:pt x="11" y="13"/>
                  </a:lnTo>
                  <a:lnTo>
                    <a:pt x="7" y="16"/>
                  </a:lnTo>
                  <a:lnTo>
                    <a:pt x="3" y="22"/>
                  </a:lnTo>
                  <a:lnTo>
                    <a:pt x="1" y="22"/>
                  </a:lnTo>
                  <a:lnTo>
                    <a:pt x="1" y="22"/>
                  </a:lnTo>
                  <a:lnTo>
                    <a:pt x="8" y="0"/>
                  </a:lnTo>
                  <a:lnTo>
                    <a:pt x="9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5" name="Freeform 31"/>
            <p:cNvSpPr>
              <a:spLocks/>
            </p:cNvSpPr>
            <p:nvPr userDrawn="1"/>
          </p:nvSpPr>
          <p:spPr bwMode="auto">
            <a:xfrm>
              <a:off x="1447801" y="1789113"/>
              <a:ext cx="238125" cy="187325"/>
            </a:xfrm>
            <a:custGeom>
              <a:avLst/>
              <a:gdLst>
                <a:gd name="T0" fmla="*/ 150 w 150"/>
                <a:gd name="T1" fmla="*/ 1 h 118"/>
                <a:gd name="T2" fmla="*/ 150 w 150"/>
                <a:gd name="T3" fmla="*/ 1 h 118"/>
                <a:gd name="T4" fmla="*/ 147 w 150"/>
                <a:gd name="T5" fmla="*/ 5 h 118"/>
                <a:gd name="T6" fmla="*/ 144 w 150"/>
                <a:gd name="T7" fmla="*/ 9 h 118"/>
                <a:gd name="T8" fmla="*/ 136 w 150"/>
                <a:gd name="T9" fmla="*/ 23 h 118"/>
                <a:gd name="T10" fmla="*/ 136 w 150"/>
                <a:gd name="T11" fmla="*/ 23 h 118"/>
                <a:gd name="T12" fmla="*/ 108 w 150"/>
                <a:gd name="T13" fmla="*/ 76 h 118"/>
                <a:gd name="T14" fmla="*/ 87 w 150"/>
                <a:gd name="T15" fmla="*/ 118 h 118"/>
                <a:gd name="T16" fmla="*/ 74 w 150"/>
                <a:gd name="T17" fmla="*/ 118 h 118"/>
                <a:gd name="T18" fmla="*/ 67 w 150"/>
                <a:gd name="T19" fmla="*/ 44 h 118"/>
                <a:gd name="T20" fmla="*/ 66 w 150"/>
                <a:gd name="T21" fmla="*/ 44 h 118"/>
                <a:gd name="T22" fmla="*/ 26 w 150"/>
                <a:gd name="T23" fmla="*/ 118 h 118"/>
                <a:gd name="T24" fmla="*/ 15 w 150"/>
                <a:gd name="T25" fmla="*/ 118 h 118"/>
                <a:gd name="T26" fmla="*/ 5 w 150"/>
                <a:gd name="T27" fmla="*/ 24 h 118"/>
                <a:gd name="T28" fmla="*/ 5 w 150"/>
                <a:gd name="T29" fmla="*/ 24 h 118"/>
                <a:gd name="T30" fmla="*/ 4 w 150"/>
                <a:gd name="T31" fmla="*/ 9 h 118"/>
                <a:gd name="T32" fmla="*/ 2 w 150"/>
                <a:gd name="T33" fmla="*/ 5 h 118"/>
                <a:gd name="T34" fmla="*/ 0 w 150"/>
                <a:gd name="T35" fmla="*/ 1 h 118"/>
                <a:gd name="T36" fmla="*/ 0 w 150"/>
                <a:gd name="T37" fmla="*/ 0 h 118"/>
                <a:gd name="T38" fmla="*/ 33 w 150"/>
                <a:gd name="T39" fmla="*/ 0 h 118"/>
                <a:gd name="T40" fmla="*/ 33 w 150"/>
                <a:gd name="T41" fmla="*/ 1 h 118"/>
                <a:gd name="T42" fmla="*/ 33 w 150"/>
                <a:gd name="T43" fmla="*/ 1 h 118"/>
                <a:gd name="T44" fmla="*/ 31 w 150"/>
                <a:gd name="T45" fmla="*/ 5 h 118"/>
                <a:gd name="T46" fmla="*/ 29 w 150"/>
                <a:gd name="T47" fmla="*/ 9 h 118"/>
                <a:gd name="T48" fmla="*/ 29 w 150"/>
                <a:gd name="T49" fmla="*/ 14 h 118"/>
                <a:gd name="T50" fmla="*/ 29 w 150"/>
                <a:gd name="T51" fmla="*/ 23 h 118"/>
                <a:gd name="T52" fmla="*/ 35 w 150"/>
                <a:gd name="T53" fmla="*/ 79 h 118"/>
                <a:gd name="T54" fmla="*/ 35 w 150"/>
                <a:gd name="T55" fmla="*/ 79 h 118"/>
                <a:gd name="T56" fmla="*/ 77 w 150"/>
                <a:gd name="T57" fmla="*/ 1 h 118"/>
                <a:gd name="T58" fmla="*/ 86 w 150"/>
                <a:gd name="T59" fmla="*/ 1 h 118"/>
                <a:gd name="T60" fmla="*/ 93 w 150"/>
                <a:gd name="T61" fmla="*/ 79 h 118"/>
                <a:gd name="T62" fmla="*/ 94 w 150"/>
                <a:gd name="T63" fmla="*/ 79 h 118"/>
                <a:gd name="T64" fmla="*/ 94 w 150"/>
                <a:gd name="T65" fmla="*/ 79 h 118"/>
                <a:gd name="T66" fmla="*/ 124 w 150"/>
                <a:gd name="T67" fmla="*/ 21 h 118"/>
                <a:gd name="T68" fmla="*/ 124 w 150"/>
                <a:gd name="T69" fmla="*/ 21 h 118"/>
                <a:gd name="T70" fmla="*/ 128 w 150"/>
                <a:gd name="T71" fmla="*/ 12 h 118"/>
                <a:gd name="T72" fmla="*/ 129 w 150"/>
                <a:gd name="T73" fmla="*/ 6 h 118"/>
                <a:gd name="T74" fmla="*/ 129 w 150"/>
                <a:gd name="T75" fmla="*/ 3 h 118"/>
                <a:gd name="T76" fmla="*/ 128 w 150"/>
                <a:gd name="T77" fmla="*/ 1 h 118"/>
                <a:gd name="T78" fmla="*/ 128 w 150"/>
                <a:gd name="T79" fmla="*/ 0 h 118"/>
                <a:gd name="T80" fmla="*/ 150 w 150"/>
                <a:gd name="T81" fmla="*/ 0 h 118"/>
                <a:gd name="T82" fmla="*/ 150 w 150"/>
                <a:gd name="T83" fmla="*/ 1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0" h="118">
                  <a:moveTo>
                    <a:pt x="150" y="1"/>
                  </a:moveTo>
                  <a:lnTo>
                    <a:pt x="150" y="1"/>
                  </a:lnTo>
                  <a:lnTo>
                    <a:pt x="147" y="5"/>
                  </a:lnTo>
                  <a:lnTo>
                    <a:pt x="144" y="9"/>
                  </a:lnTo>
                  <a:lnTo>
                    <a:pt x="136" y="23"/>
                  </a:lnTo>
                  <a:lnTo>
                    <a:pt x="136" y="23"/>
                  </a:lnTo>
                  <a:lnTo>
                    <a:pt x="108" y="76"/>
                  </a:lnTo>
                  <a:lnTo>
                    <a:pt x="87" y="118"/>
                  </a:lnTo>
                  <a:lnTo>
                    <a:pt x="74" y="118"/>
                  </a:lnTo>
                  <a:lnTo>
                    <a:pt x="67" y="44"/>
                  </a:lnTo>
                  <a:lnTo>
                    <a:pt x="66" y="44"/>
                  </a:lnTo>
                  <a:lnTo>
                    <a:pt x="26" y="118"/>
                  </a:lnTo>
                  <a:lnTo>
                    <a:pt x="15" y="118"/>
                  </a:lnTo>
                  <a:lnTo>
                    <a:pt x="5" y="24"/>
                  </a:lnTo>
                  <a:lnTo>
                    <a:pt x="5" y="24"/>
                  </a:lnTo>
                  <a:lnTo>
                    <a:pt x="4" y="9"/>
                  </a:lnTo>
                  <a:lnTo>
                    <a:pt x="2" y="5"/>
                  </a:lnTo>
                  <a:lnTo>
                    <a:pt x="0" y="1"/>
                  </a:lnTo>
                  <a:lnTo>
                    <a:pt x="0" y="0"/>
                  </a:lnTo>
                  <a:lnTo>
                    <a:pt x="33" y="0"/>
                  </a:lnTo>
                  <a:lnTo>
                    <a:pt x="33" y="1"/>
                  </a:lnTo>
                  <a:lnTo>
                    <a:pt x="33" y="1"/>
                  </a:lnTo>
                  <a:lnTo>
                    <a:pt x="31" y="5"/>
                  </a:lnTo>
                  <a:lnTo>
                    <a:pt x="29" y="9"/>
                  </a:lnTo>
                  <a:lnTo>
                    <a:pt x="29" y="14"/>
                  </a:lnTo>
                  <a:lnTo>
                    <a:pt x="29" y="23"/>
                  </a:lnTo>
                  <a:lnTo>
                    <a:pt x="35" y="79"/>
                  </a:lnTo>
                  <a:lnTo>
                    <a:pt x="35" y="79"/>
                  </a:lnTo>
                  <a:lnTo>
                    <a:pt x="77" y="1"/>
                  </a:lnTo>
                  <a:lnTo>
                    <a:pt x="86" y="1"/>
                  </a:lnTo>
                  <a:lnTo>
                    <a:pt x="93" y="79"/>
                  </a:lnTo>
                  <a:lnTo>
                    <a:pt x="94" y="79"/>
                  </a:lnTo>
                  <a:lnTo>
                    <a:pt x="94" y="79"/>
                  </a:lnTo>
                  <a:lnTo>
                    <a:pt x="124" y="21"/>
                  </a:lnTo>
                  <a:lnTo>
                    <a:pt x="124" y="21"/>
                  </a:lnTo>
                  <a:lnTo>
                    <a:pt x="128" y="12"/>
                  </a:lnTo>
                  <a:lnTo>
                    <a:pt x="129" y="6"/>
                  </a:lnTo>
                  <a:lnTo>
                    <a:pt x="129" y="3"/>
                  </a:lnTo>
                  <a:lnTo>
                    <a:pt x="128" y="1"/>
                  </a:lnTo>
                  <a:lnTo>
                    <a:pt x="128" y="0"/>
                  </a:lnTo>
                  <a:lnTo>
                    <a:pt x="150" y="0"/>
                  </a:lnTo>
                  <a:lnTo>
                    <a:pt x="15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
        <p:nvSpPr>
          <p:cNvPr id="14" name="Text Placeholder 2"/>
          <p:cNvSpPr>
            <a:spLocks noGrp="1"/>
          </p:cNvSpPr>
          <p:nvPr>
            <p:ph type="body" sz="quarter" idx="12" hasCustomPrompt="1"/>
          </p:nvPr>
        </p:nvSpPr>
        <p:spPr>
          <a:xfrm>
            <a:off x="283745" y="301625"/>
            <a:ext cx="10230268" cy="4897090"/>
          </a:xfrm>
        </p:spPr>
        <p:txBody>
          <a:bodyPr/>
          <a:lstStyle>
            <a:lvl1pPr marL="571500" indent="-571500">
              <a:buFont typeface="Arial" panose="020B0604020202020204" pitchFamily="34" charset="0"/>
              <a:buChar char="−"/>
              <a:defRPr sz="3600">
                <a:solidFill>
                  <a:schemeClr val="bg1"/>
                </a:solidFill>
              </a:defRPr>
            </a:lvl1pPr>
            <a:lvl2pPr>
              <a:defRPr sz="2800">
                <a:solidFill>
                  <a:schemeClr val="bg1"/>
                </a:solidFill>
              </a:defRPr>
            </a:lvl2pPr>
            <a:lvl3pPr marL="985807" indent="-457200">
              <a:buFont typeface="Arial" panose="020B0604020202020204" pitchFamily="34" charset="0"/>
              <a:buChar char="−"/>
              <a:defRPr sz="2800">
                <a:solidFill>
                  <a:schemeClr val="bg1"/>
                </a:solidFill>
              </a:defRPr>
            </a:lvl3pPr>
            <a:lvl4pPr>
              <a:defRPr sz="2800">
                <a:solidFill>
                  <a:schemeClr val="bg1"/>
                </a:solidFill>
              </a:defRPr>
            </a:lvl4pPr>
            <a:lvl5pPr>
              <a:defRPr sz="2400">
                <a:solidFill>
                  <a:schemeClr val="bg1"/>
                </a:solidFill>
              </a:defRPr>
            </a:lvl5pPr>
          </a:lstStyle>
          <a:p>
            <a:pPr lvl="0"/>
            <a:r>
              <a:rPr lang="en-US" dirty="0"/>
              <a:t>You can use it as divider or highlight slide. Make it short, clear and pretty. If used as a highlight slide, size of the text should be 35pt. If used as a divider slide, content can be much smaller – 18pt.</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900348218"/>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sp>
        <p:nvSpPr>
          <p:cNvPr id="2" name="Footer Placeholder 3"/>
          <p:cNvSpPr>
            <a:spLocks noGrp="1"/>
          </p:cNvSpPr>
          <p:nvPr>
            <p:ph type="ftr" sz="quarter" idx="3"/>
          </p:nvPr>
        </p:nvSpPr>
        <p:spPr>
          <a:xfrm>
            <a:off x="658292" y="5592196"/>
            <a:ext cx="5678487" cy="228600"/>
          </a:xfrm>
          <a:prstGeom prst="rect">
            <a:avLst/>
          </a:prstGeom>
        </p:spPr>
        <p:txBody>
          <a:bodyPr/>
          <a:lstStyle>
            <a:lvl1pPr>
              <a:defRPr sz="800">
                <a:solidFill>
                  <a:schemeClr val="tx2"/>
                </a:solidFill>
              </a:defRPr>
            </a:lvl1pPr>
          </a:lstStyle>
          <a:p>
            <a:r>
              <a:rPr lang="en-US"/>
              <a:t>Global webinar for third-party providers</a:t>
            </a:r>
            <a:endParaRPr lang="en-GB" dirty="0"/>
          </a:p>
        </p:txBody>
      </p:sp>
      <p:sp>
        <p:nvSpPr>
          <p:cNvPr id="3" name="Slide Number Placeholder 4"/>
          <p:cNvSpPr>
            <a:spLocks noGrp="1"/>
          </p:cNvSpPr>
          <p:nvPr>
            <p:ph type="sldNum" sz="quarter" idx="4"/>
          </p:nvPr>
        </p:nvSpPr>
        <p:spPr>
          <a:xfrm>
            <a:off x="9823251" y="5592196"/>
            <a:ext cx="762000" cy="228600"/>
          </a:xfrm>
          <a:prstGeom prst="rect">
            <a:avLst/>
          </a:prstGeom>
        </p:spPr>
        <p:txBody>
          <a:bodyPr/>
          <a:lstStyle>
            <a:lvl1pPr algn="r">
              <a:defRPr sz="800">
                <a:solidFill>
                  <a:schemeClr val="tx2"/>
                </a:solidFill>
              </a:defRPr>
            </a:lvl1pPr>
          </a:lstStyle>
          <a:p>
            <a:fld id="{F17889F7-7963-4A16-ADF8-FEE4D97DC541}" type="slidenum">
              <a:rPr lang="en-GB" smtClean="0"/>
              <a:pPr/>
              <a:t>‹#›</a:t>
            </a:fld>
            <a:endParaRPr lang="en-GB"/>
          </a:p>
        </p:txBody>
      </p:sp>
      <p:sp>
        <p:nvSpPr>
          <p:cNvPr id="4" name="Rectangle 3"/>
          <p:cNvSpPr/>
          <p:nvPr userDrawn="1"/>
        </p:nvSpPr>
        <p:spPr bwMode="auto">
          <a:xfrm>
            <a:off x="0" y="0"/>
            <a:ext cx="10801350" cy="6076950"/>
          </a:xfrm>
          <a:prstGeom prst="rect">
            <a:avLst/>
          </a:prstGeom>
          <a:solidFill>
            <a:schemeClr val="tx2"/>
          </a:solidFill>
          <a:ln w="9525" cap="flat" cmpd="sng" algn="ctr">
            <a:noFill/>
            <a:prstDash val="solid"/>
            <a:round/>
            <a:headEnd type="none" w="med" len="med"/>
            <a:tailEnd type="none" w="med" len="med"/>
          </a:ln>
          <a:effectLst/>
        </p:spPr>
        <p:txBody>
          <a:bodyPr vert="horz" wrap="square" lIns="107970" tIns="53985" rIns="107970" bIns="53985" numCol="1" spcCol="0" rtlCol="0" anchor="t" anchorCtr="0" compatLnSpc="1">
            <a:prstTxWarp prst="textNoShape">
              <a:avLst/>
            </a:prstTxWarp>
          </a:bodyPr>
          <a:lstStyle/>
          <a:p>
            <a:pPr defTabSz="1079708"/>
            <a:endParaRPr lang="en-GB" dirty="0"/>
          </a:p>
        </p:txBody>
      </p:sp>
      <p:sp>
        <p:nvSpPr>
          <p:cNvPr id="5" name="TextBox 4"/>
          <p:cNvSpPr txBox="1"/>
          <p:nvPr userDrawn="1"/>
        </p:nvSpPr>
        <p:spPr>
          <a:xfrm>
            <a:off x="4790673" y="3902571"/>
            <a:ext cx="1220003" cy="276999"/>
          </a:xfrm>
          <a:prstGeom prst="rect">
            <a:avLst/>
          </a:prstGeom>
          <a:noFill/>
          <a:ln>
            <a:noFill/>
          </a:ln>
        </p:spPr>
        <p:txBody>
          <a:bodyPr wrap="square" rtlCol="0">
            <a:spAutoFit/>
          </a:bodyPr>
          <a:lstStyle/>
          <a:p>
            <a:pPr algn="ctr"/>
            <a:r>
              <a:rPr lang="en-GB" sz="1200" dirty="0">
                <a:solidFill>
                  <a:schemeClr val="bg1"/>
                </a:solidFill>
              </a:rPr>
              <a:t>www.swift.com</a:t>
            </a:r>
            <a:endParaRPr lang="en-GB" sz="1050" dirty="0">
              <a:solidFill>
                <a:schemeClr val="bg1"/>
              </a:solidFill>
            </a:endParaRPr>
          </a:p>
        </p:txBody>
      </p:sp>
      <p:grpSp>
        <p:nvGrpSpPr>
          <p:cNvPr id="14" name="Group 13"/>
          <p:cNvGrpSpPr/>
          <p:nvPr userDrawn="1"/>
        </p:nvGrpSpPr>
        <p:grpSpPr>
          <a:xfrm>
            <a:off x="4774949" y="2317121"/>
            <a:ext cx="1251449" cy="1253662"/>
            <a:chOff x="1230313" y="1433513"/>
            <a:chExt cx="898525" cy="900113"/>
          </a:xfrm>
        </p:grpSpPr>
        <p:sp>
          <p:nvSpPr>
            <p:cNvPr id="15" name="Freeform 14"/>
            <p:cNvSpPr>
              <a:spLocks noEditPoints="1"/>
            </p:cNvSpPr>
            <p:nvPr userDrawn="1"/>
          </p:nvSpPr>
          <p:spPr bwMode="auto">
            <a:xfrm>
              <a:off x="1230313" y="1433513"/>
              <a:ext cx="898525" cy="900113"/>
            </a:xfrm>
            <a:custGeom>
              <a:avLst/>
              <a:gdLst>
                <a:gd name="T0" fmla="*/ 198 w 566"/>
                <a:gd name="T1" fmla="*/ 14 h 567"/>
                <a:gd name="T2" fmla="*/ 103 w 566"/>
                <a:gd name="T3" fmla="*/ 66 h 567"/>
                <a:gd name="T4" fmla="*/ 34 w 566"/>
                <a:gd name="T5" fmla="*/ 149 h 567"/>
                <a:gd name="T6" fmla="*/ 2 w 566"/>
                <a:gd name="T7" fmla="*/ 255 h 567"/>
                <a:gd name="T8" fmla="*/ 9 w 566"/>
                <a:gd name="T9" fmla="*/ 354 h 567"/>
                <a:gd name="T10" fmla="*/ 57 w 566"/>
                <a:gd name="T11" fmla="*/ 453 h 567"/>
                <a:gd name="T12" fmla="*/ 136 w 566"/>
                <a:gd name="T13" fmla="*/ 526 h 567"/>
                <a:gd name="T14" fmla="*/ 240 w 566"/>
                <a:gd name="T15" fmla="*/ 563 h 567"/>
                <a:gd name="T16" fmla="*/ 341 w 566"/>
                <a:gd name="T17" fmla="*/ 561 h 567"/>
                <a:gd name="T18" fmla="*/ 442 w 566"/>
                <a:gd name="T19" fmla="*/ 518 h 567"/>
                <a:gd name="T20" fmla="*/ 518 w 566"/>
                <a:gd name="T21" fmla="*/ 442 h 567"/>
                <a:gd name="T22" fmla="*/ 561 w 566"/>
                <a:gd name="T23" fmla="*/ 341 h 567"/>
                <a:gd name="T24" fmla="*/ 563 w 566"/>
                <a:gd name="T25" fmla="*/ 240 h 567"/>
                <a:gd name="T26" fmla="*/ 526 w 566"/>
                <a:gd name="T27" fmla="*/ 137 h 567"/>
                <a:gd name="T28" fmla="*/ 454 w 566"/>
                <a:gd name="T29" fmla="*/ 57 h 567"/>
                <a:gd name="T30" fmla="*/ 356 w 566"/>
                <a:gd name="T31" fmla="*/ 10 h 567"/>
                <a:gd name="T32" fmla="*/ 95 w 566"/>
                <a:gd name="T33" fmla="*/ 90 h 567"/>
                <a:gd name="T34" fmla="*/ 248 w 566"/>
                <a:gd name="T35" fmla="*/ 16 h 567"/>
                <a:gd name="T36" fmla="*/ 206 w 566"/>
                <a:gd name="T37" fmla="*/ 55 h 567"/>
                <a:gd name="T38" fmla="*/ 94 w 566"/>
                <a:gd name="T39" fmla="*/ 92 h 567"/>
                <a:gd name="T40" fmla="*/ 247 w 566"/>
                <a:gd name="T41" fmla="*/ 36 h 567"/>
                <a:gd name="T42" fmla="*/ 192 w 566"/>
                <a:gd name="T43" fmla="*/ 92 h 567"/>
                <a:gd name="T44" fmla="*/ 337 w 566"/>
                <a:gd name="T45" fmla="*/ 50 h 567"/>
                <a:gd name="T46" fmla="*/ 290 w 566"/>
                <a:gd name="T47" fmla="*/ 92 h 567"/>
                <a:gd name="T48" fmla="*/ 319 w 566"/>
                <a:gd name="T49" fmla="*/ 19 h 567"/>
                <a:gd name="T50" fmla="*/ 382 w 566"/>
                <a:gd name="T51" fmla="*/ 32 h 567"/>
                <a:gd name="T52" fmla="*/ 473 w 566"/>
                <a:gd name="T53" fmla="*/ 92 h 567"/>
                <a:gd name="T54" fmla="*/ 166 w 566"/>
                <a:gd name="T55" fmla="*/ 107 h 567"/>
                <a:gd name="T56" fmla="*/ 32 w 566"/>
                <a:gd name="T57" fmla="*/ 186 h 567"/>
                <a:gd name="T58" fmla="*/ 81 w 566"/>
                <a:gd name="T59" fmla="*/ 106 h 567"/>
                <a:gd name="T60" fmla="*/ 278 w 566"/>
                <a:gd name="T61" fmla="*/ 186 h 567"/>
                <a:gd name="T62" fmla="*/ 183 w 566"/>
                <a:gd name="T63" fmla="*/ 106 h 567"/>
                <a:gd name="T64" fmla="*/ 384 w 566"/>
                <a:gd name="T65" fmla="*/ 106 h 567"/>
                <a:gd name="T66" fmla="*/ 417 w 566"/>
                <a:gd name="T67" fmla="*/ 186 h 567"/>
                <a:gd name="T68" fmla="*/ 486 w 566"/>
                <a:gd name="T69" fmla="*/ 105 h 567"/>
                <a:gd name="T70" fmla="*/ 535 w 566"/>
                <a:gd name="T71" fmla="*/ 186 h 567"/>
                <a:gd name="T72" fmla="*/ 411 w 566"/>
                <a:gd name="T73" fmla="*/ 126 h 567"/>
                <a:gd name="T74" fmla="*/ 540 w 566"/>
                <a:gd name="T75" fmla="*/ 199 h 567"/>
                <a:gd name="T76" fmla="*/ 552 w 566"/>
                <a:gd name="T77" fmla="*/ 305 h 567"/>
                <a:gd name="T78" fmla="*/ 27 w 566"/>
                <a:gd name="T79" fmla="*/ 368 h 567"/>
                <a:gd name="T80" fmla="*/ 14 w 566"/>
                <a:gd name="T81" fmla="*/ 284 h 567"/>
                <a:gd name="T82" fmla="*/ 540 w 566"/>
                <a:gd name="T83" fmla="*/ 199 h 567"/>
                <a:gd name="T84" fmla="*/ 156 w 566"/>
                <a:gd name="T85" fmla="*/ 441 h 567"/>
                <a:gd name="T86" fmla="*/ 81 w 566"/>
                <a:gd name="T87" fmla="*/ 461 h 567"/>
                <a:gd name="T88" fmla="*/ 32 w 566"/>
                <a:gd name="T89" fmla="*/ 381 h 567"/>
                <a:gd name="T90" fmla="*/ 183 w 566"/>
                <a:gd name="T91" fmla="*/ 461 h 567"/>
                <a:gd name="T92" fmla="*/ 149 w 566"/>
                <a:gd name="T93" fmla="*/ 381 h 567"/>
                <a:gd name="T94" fmla="*/ 412 w 566"/>
                <a:gd name="T95" fmla="*/ 402 h 567"/>
                <a:gd name="T96" fmla="*/ 290 w 566"/>
                <a:gd name="T97" fmla="*/ 461 h 567"/>
                <a:gd name="T98" fmla="*/ 534 w 566"/>
                <a:gd name="T99" fmla="*/ 382 h 567"/>
                <a:gd name="T100" fmla="*/ 400 w 566"/>
                <a:gd name="T101" fmla="*/ 461 h 567"/>
                <a:gd name="T102" fmla="*/ 431 w 566"/>
                <a:gd name="T103" fmla="*/ 381 h 567"/>
                <a:gd name="T104" fmla="*/ 176 w 566"/>
                <a:gd name="T105" fmla="*/ 475 h 567"/>
                <a:gd name="T106" fmla="*/ 253 w 566"/>
                <a:gd name="T107" fmla="*/ 551 h 567"/>
                <a:gd name="T108" fmla="*/ 146 w 566"/>
                <a:gd name="T109" fmla="*/ 515 h 567"/>
                <a:gd name="T110" fmla="*/ 176 w 566"/>
                <a:gd name="T111" fmla="*/ 475 h 567"/>
                <a:gd name="T112" fmla="*/ 230 w 566"/>
                <a:gd name="T113" fmla="*/ 516 h 567"/>
                <a:gd name="T114" fmla="*/ 278 w 566"/>
                <a:gd name="T115" fmla="*/ 475 h 567"/>
                <a:gd name="T116" fmla="*/ 320 w 566"/>
                <a:gd name="T117" fmla="*/ 531 h 567"/>
                <a:gd name="T118" fmla="*/ 374 w 566"/>
                <a:gd name="T119" fmla="*/ 475 h 567"/>
                <a:gd name="T120" fmla="*/ 401 w 566"/>
                <a:gd name="T121" fmla="*/ 525 h 567"/>
                <a:gd name="T122" fmla="*/ 319 w 566"/>
                <a:gd name="T123" fmla="*/ 547 h 567"/>
                <a:gd name="T124" fmla="*/ 391 w 566"/>
                <a:gd name="T125" fmla="*/ 475 h 5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66" h="567">
                  <a:moveTo>
                    <a:pt x="282" y="0"/>
                  </a:moveTo>
                  <a:lnTo>
                    <a:pt x="282" y="0"/>
                  </a:lnTo>
                  <a:lnTo>
                    <a:pt x="268" y="1"/>
                  </a:lnTo>
                  <a:lnTo>
                    <a:pt x="252" y="2"/>
                  </a:lnTo>
                  <a:lnTo>
                    <a:pt x="238" y="4"/>
                  </a:lnTo>
                  <a:lnTo>
                    <a:pt x="225" y="7"/>
                  </a:lnTo>
                  <a:lnTo>
                    <a:pt x="211" y="10"/>
                  </a:lnTo>
                  <a:lnTo>
                    <a:pt x="198" y="14"/>
                  </a:lnTo>
                  <a:lnTo>
                    <a:pt x="185" y="18"/>
                  </a:lnTo>
                  <a:lnTo>
                    <a:pt x="172" y="23"/>
                  </a:lnTo>
                  <a:lnTo>
                    <a:pt x="159" y="29"/>
                  </a:lnTo>
                  <a:lnTo>
                    <a:pt x="147" y="35"/>
                  </a:lnTo>
                  <a:lnTo>
                    <a:pt x="136" y="42"/>
                  </a:lnTo>
                  <a:lnTo>
                    <a:pt x="124" y="49"/>
                  </a:lnTo>
                  <a:lnTo>
                    <a:pt x="113" y="57"/>
                  </a:lnTo>
                  <a:lnTo>
                    <a:pt x="103" y="66"/>
                  </a:lnTo>
                  <a:lnTo>
                    <a:pt x="92" y="75"/>
                  </a:lnTo>
                  <a:lnTo>
                    <a:pt x="83" y="84"/>
                  </a:lnTo>
                  <a:lnTo>
                    <a:pt x="73" y="94"/>
                  </a:lnTo>
                  <a:lnTo>
                    <a:pt x="65" y="104"/>
                  </a:lnTo>
                  <a:lnTo>
                    <a:pt x="56" y="115"/>
                  </a:lnTo>
                  <a:lnTo>
                    <a:pt x="48" y="126"/>
                  </a:lnTo>
                  <a:lnTo>
                    <a:pt x="41" y="137"/>
                  </a:lnTo>
                  <a:lnTo>
                    <a:pt x="34" y="149"/>
                  </a:lnTo>
                  <a:lnTo>
                    <a:pt x="28" y="161"/>
                  </a:lnTo>
                  <a:lnTo>
                    <a:pt x="22" y="174"/>
                  </a:lnTo>
                  <a:lnTo>
                    <a:pt x="17" y="186"/>
                  </a:lnTo>
                  <a:lnTo>
                    <a:pt x="13" y="199"/>
                  </a:lnTo>
                  <a:lnTo>
                    <a:pt x="9" y="213"/>
                  </a:lnTo>
                  <a:lnTo>
                    <a:pt x="6" y="226"/>
                  </a:lnTo>
                  <a:lnTo>
                    <a:pt x="4" y="240"/>
                  </a:lnTo>
                  <a:lnTo>
                    <a:pt x="2" y="255"/>
                  </a:lnTo>
                  <a:lnTo>
                    <a:pt x="1" y="270"/>
                  </a:lnTo>
                  <a:lnTo>
                    <a:pt x="0" y="284"/>
                  </a:lnTo>
                  <a:lnTo>
                    <a:pt x="0" y="284"/>
                  </a:lnTo>
                  <a:lnTo>
                    <a:pt x="1" y="298"/>
                  </a:lnTo>
                  <a:lnTo>
                    <a:pt x="2" y="313"/>
                  </a:lnTo>
                  <a:lnTo>
                    <a:pt x="4" y="327"/>
                  </a:lnTo>
                  <a:lnTo>
                    <a:pt x="6" y="341"/>
                  </a:lnTo>
                  <a:lnTo>
                    <a:pt x="9" y="354"/>
                  </a:lnTo>
                  <a:lnTo>
                    <a:pt x="13" y="368"/>
                  </a:lnTo>
                  <a:lnTo>
                    <a:pt x="18" y="381"/>
                  </a:lnTo>
                  <a:lnTo>
                    <a:pt x="23" y="394"/>
                  </a:lnTo>
                  <a:lnTo>
                    <a:pt x="28" y="406"/>
                  </a:lnTo>
                  <a:lnTo>
                    <a:pt x="34" y="418"/>
                  </a:lnTo>
                  <a:lnTo>
                    <a:pt x="41" y="430"/>
                  </a:lnTo>
                  <a:lnTo>
                    <a:pt x="49" y="442"/>
                  </a:lnTo>
                  <a:lnTo>
                    <a:pt x="57" y="453"/>
                  </a:lnTo>
                  <a:lnTo>
                    <a:pt x="65" y="464"/>
                  </a:lnTo>
                  <a:lnTo>
                    <a:pt x="74" y="474"/>
                  </a:lnTo>
                  <a:lnTo>
                    <a:pt x="83" y="484"/>
                  </a:lnTo>
                  <a:lnTo>
                    <a:pt x="93" y="493"/>
                  </a:lnTo>
                  <a:lnTo>
                    <a:pt x="103" y="502"/>
                  </a:lnTo>
                  <a:lnTo>
                    <a:pt x="114" y="510"/>
                  </a:lnTo>
                  <a:lnTo>
                    <a:pt x="125" y="518"/>
                  </a:lnTo>
                  <a:lnTo>
                    <a:pt x="136" y="526"/>
                  </a:lnTo>
                  <a:lnTo>
                    <a:pt x="148" y="532"/>
                  </a:lnTo>
                  <a:lnTo>
                    <a:pt x="160" y="539"/>
                  </a:lnTo>
                  <a:lnTo>
                    <a:pt x="173" y="544"/>
                  </a:lnTo>
                  <a:lnTo>
                    <a:pt x="186" y="549"/>
                  </a:lnTo>
                  <a:lnTo>
                    <a:pt x="199" y="554"/>
                  </a:lnTo>
                  <a:lnTo>
                    <a:pt x="212" y="558"/>
                  </a:lnTo>
                  <a:lnTo>
                    <a:pt x="226" y="561"/>
                  </a:lnTo>
                  <a:lnTo>
                    <a:pt x="240" y="563"/>
                  </a:lnTo>
                  <a:lnTo>
                    <a:pt x="254" y="565"/>
                  </a:lnTo>
                  <a:lnTo>
                    <a:pt x="269" y="566"/>
                  </a:lnTo>
                  <a:lnTo>
                    <a:pt x="284" y="567"/>
                  </a:lnTo>
                  <a:lnTo>
                    <a:pt x="284" y="567"/>
                  </a:lnTo>
                  <a:lnTo>
                    <a:pt x="298" y="566"/>
                  </a:lnTo>
                  <a:lnTo>
                    <a:pt x="313" y="565"/>
                  </a:lnTo>
                  <a:lnTo>
                    <a:pt x="327" y="563"/>
                  </a:lnTo>
                  <a:lnTo>
                    <a:pt x="341" y="561"/>
                  </a:lnTo>
                  <a:lnTo>
                    <a:pt x="354" y="558"/>
                  </a:lnTo>
                  <a:lnTo>
                    <a:pt x="368" y="554"/>
                  </a:lnTo>
                  <a:lnTo>
                    <a:pt x="381" y="549"/>
                  </a:lnTo>
                  <a:lnTo>
                    <a:pt x="394" y="544"/>
                  </a:lnTo>
                  <a:lnTo>
                    <a:pt x="406" y="539"/>
                  </a:lnTo>
                  <a:lnTo>
                    <a:pt x="418" y="532"/>
                  </a:lnTo>
                  <a:lnTo>
                    <a:pt x="430" y="526"/>
                  </a:lnTo>
                  <a:lnTo>
                    <a:pt x="442" y="518"/>
                  </a:lnTo>
                  <a:lnTo>
                    <a:pt x="453" y="510"/>
                  </a:lnTo>
                  <a:lnTo>
                    <a:pt x="463" y="502"/>
                  </a:lnTo>
                  <a:lnTo>
                    <a:pt x="474" y="493"/>
                  </a:lnTo>
                  <a:lnTo>
                    <a:pt x="484" y="484"/>
                  </a:lnTo>
                  <a:lnTo>
                    <a:pt x="493" y="474"/>
                  </a:lnTo>
                  <a:lnTo>
                    <a:pt x="502" y="464"/>
                  </a:lnTo>
                  <a:lnTo>
                    <a:pt x="510" y="453"/>
                  </a:lnTo>
                  <a:lnTo>
                    <a:pt x="518" y="442"/>
                  </a:lnTo>
                  <a:lnTo>
                    <a:pt x="525" y="430"/>
                  </a:lnTo>
                  <a:lnTo>
                    <a:pt x="532" y="418"/>
                  </a:lnTo>
                  <a:lnTo>
                    <a:pt x="538" y="406"/>
                  </a:lnTo>
                  <a:lnTo>
                    <a:pt x="544" y="394"/>
                  </a:lnTo>
                  <a:lnTo>
                    <a:pt x="549" y="381"/>
                  </a:lnTo>
                  <a:lnTo>
                    <a:pt x="554" y="368"/>
                  </a:lnTo>
                  <a:lnTo>
                    <a:pt x="557" y="354"/>
                  </a:lnTo>
                  <a:lnTo>
                    <a:pt x="561" y="341"/>
                  </a:lnTo>
                  <a:lnTo>
                    <a:pt x="563" y="327"/>
                  </a:lnTo>
                  <a:lnTo>
                    <a:pt x="565" y="313"/>
                  </a:lnTo>
                  <a:lnTo>
                    <a:pt x="566" y="298"/>
                  </a:lnTo>
                  <a:lnTo>
                    <a:pt x="566" y="284"/>
                  </a:lnTo>
                  <a:lnTo>
                    <a:pt x="566" y="284"/>
                  </a:lnTo>
                  <a:lnTo>
                    <a:pt x="566" y="270"/>
                  </a:lnTo>
                  <a:lnTo>
                    <a:pt x="565" y="255"/>
                  </a:lnTo>
                  <a:lnTo>
                    <a:pt x="563" y="240"/>
                  </a:lnTo>
                  <a:lnTo>
                    <a:pt x="561" y="226"/>
                  </a:lnTo>
                  <a:lnTo>
                    <a:pt x="558" y="213"/>
                  </a:lnTo>
                  <a:lnTo>
                    <a:pt x="554" y="199"/>
                  </a:lnTo>
                  <a:lnTo>
                    <a:pt x="549" y="186"/>
                  </a:lnTo>
                  <a:lnTo>
                    <a:pt x="544" y="174"/>
                  </a:lnTo>
                  <a:lnTo>
                    <a:pt x="539" y="161"/>
                  </a:lnTo>
                  <a:lnTo>
                    <a:pt x="532" y="149"/>
                  </a:lnTo>
                  <a:lnTo>
                    <a:pt x="526" y="137"/>
                  </a:lnTo>
                  <a:lnTo>
                    <a:pt x="518" y="126"/>
                  </a:lnTo>
                  <a:lnTo>
                    <a:pt x="511" y="115"/>
                  </a:lnTo>
                  <a:lnTo>
                    <a:pt x="502" y="104"/>
                  </a:lnTo>
                  <a:lnTo>
                    <a:pt x="493" y="94"/>
                  </a:lnTo>
                  <a:lnTo>
                    <a:pt x="484" y="84"/>
                  </a:lnTo>
                  <a:lnTo>
                    <a:pt x="474" y="75"/>
                  </a:lnTo>
                  <a:lnTo>
                    <a:pt x="464" y="66"/>
                  </a:lnTo>
                  <a:lnTo>
                    <a:pt x="454" y="57"/>
                  </a:lnTo>
                  <a:lnTo>
                    <a:pt x="443" y="49"/>
                  </a:lnTo>
                  <a:lnTo>
                    <a:pt x="431" y="42"/>
                  </a:lnTo>
                  <a:lnTo>
                    <a:pt x="419" y="35"/>
                  </a:lnTo>
                  <a:lnTo>
                    <a:pt x="407" y="29"/>
                  </a:lnTo>
                  <a:lnTo>
                    <a:pt x="395" y="23"/>
                  </a:lnTo>
                  <a:lnTo>
                    <a:pt x="382" y="18"/>
                  </a:lnTo>
                  <a:lnTo>
                    <a:pt x="369" y="14"/>
                  </a:lnTo>
                  <a:lnTo>
                    <a:pt x="356" y="10"/>
                  </a:lnTo>
                  <a:lnTo>
                    <a:pt x="342" y="7"/>
                  </a:lnTo>
                  <a:lnTo>
                    <a:pt x="328" y="4"/>
                  </a:lnTo>
                  <a:lnTo>
                    <a:pt x="314" y="2"/>
                  </a:lnTo>
                  <a:lnTo>
                    <a:pt x="300" y="1"/>
                  </a:lnTo>
                  <a:lnTo>
                    <a:pt x="286" y="0"/>
                  </a:lnTo>
                  <a:lnTo>
                    <a:pt x="282" y="0"/>
                  </a:lnTo>
                  <a:close/>
                  <a:moveTo>
                    <a:pt x="95" y="90"/>
                  </a:moveTo>
                  <a:lnTo>
                    <a:pt x="95" y="90"/>
                  </a:lnTo>
                  <a:lnTo>
                    <a:pt x="111" y="76"/>
                  </a:lnTo>
                  <a:lnTo>
                    <a:pt x="128" y="63"/>
                  </a:lnTo>
                  <a:lnTo>
                    <a:pt x="147" y="51"/>
                  </a:lnTo>
                  <a:lnTo>
                    <a:pt x="166" y="41"/>
                  </a:lnTo>
                  <a:lnTo>
                    <a:pt x="185" y="32"/>
                  </a:lnTo>
                  <a:lnTo>
                    <a:pt x="206" y="25"/>
                  </a:lnTo>
                  <a:lnTo>
                    <a:pt x="226" y="20"/>
                  </a:lnTo>
                  <a:lnTo>
                    <a:pt x="248" y="16"/>
                  </a:lnTo>
                  <a:lnTo>
                    <a:pt x="248" y="16"/>
                  </a:lnTo>
                  <a:lnTo>
                    <a:pt x="254" y="15"/>
                  </a:lnTo>
                  <a:lnTo>
                    <a:pt x="254" y="15"/>
                  </a:lnTo>
                  <a:lnTo>
                    <a:pt x="247" y="19"/>
                  </a:lnTo>
                  <a:lnTo>
                    <a:pt x="247" y="19"/>
                  </a:lnTo>
                  <a:lnTo>
                    <a:pt x="233" y="30"/>
                  </a:lnTo>
                  <a:lnTo>
                    <a:pt x="215" y="46"/>
                  </a:lnTo>
                  <a:lnTo>
                    <a:pt x="206" y="55"/>
                  </a:lnTo>
                  <a:lnTo>
                    <a:pt x="196" y="66"/>
                  </a:lnTo>
                  <a:lnTo>
                    <a:pt x="186" y="78"/>
                  </a:lnTo>
                  <a:lnTo>
                    <a:pt x="176" y="92"/>
                  </a:lnTo>
                  <a:lnTo>
                    <a:pt x="176" y="92"/>
                  </a:lnTo>
                  <a:lnTo>
                    <a:pt x="176" y="92"/>
                  </a:lnTo>
                  <a:lnTo>
                    <a:pt x="176" y="92"/>
                  </a:lnTo>
                  <a:lnTo>
                    <a:pt x="94" y="92"/>
                  </a:lnTo>
                  <a:lnTo>
                    <a:pt x="94" y="92"/>
                  </a:lnTo>
                  <a:lnTo>
                    <a:pt x="95" y="90"/>
                  </a:lnTo>
                  <a:lnTo>
                    <a:pt x="95" y="90"/>
                  </a:lnTo>
                  <a:close/>
                  <a:moveTo>
                    <a:pt x="194" y="90"/>
                  </a:moveTo>
                  <a:lnTo>
                    <a:pt x="194" y="90"/>
                  </a:lnTo>
                  <a:lnTo>
                    <a:pt x="203" y="79"/>
                  </a:lnTo>
                  <a:lnTo>
                    <a:pt x="212" y="69"/>
                  </a:lnTo>
                  <a:lnTo>
                    <a:pt x="230" y="50"/>
                  </a:lnTo>
                  <a:lnTo>
                    <a:pt x="247" y="36"/>
                  </a:lnTo>
                  <a:lnTo>
                    <a:pt x="262" y="25"/>
                  </a:lnTo>
                  <a:lnTo>
                    <a:pt x="262" y="25"/>
                  </a:lnTo>
                  <a:lnTo>
                    <a:pt x="278" y="15"/>
                  </a:lnTo>
                  <a:lnTo>
                    <a:pt x="278" y="15"/>
                  </a:lnTo>
                  <a:lnTo>
                    <a:pt x="278" y="92"/>
                  </a:lnTo>
                  <a:lnTo>
                    <a:pt x="278" y="92"/>
                  </a:lnTo>
                  <a:lnTo>
                    <a:pt x="192" y="92"/>
                  </a:lnTo>
                  <a:lnTo>
                    <a:pt x="192" y="92"/>
                  </a:lnTo>
                  <a:lnTo>
                    <a:pt x="194" y="90"/>
                  </a:lnTo>
                  <a:lnTo>
                    <a:pt x="194" y="90"/>
                  </a:lnTo>
                  <a:close/>
                  <a:moveTo>
                    <a:pt x="290" y="15"/>
                  </a:moveTo>
                  <a:lnTo>
                    <a:pt x="290" y="15"/>
                  </a:lnTo>
                  <a:lnTo>
                    <a:pt x="305" y="25"/>
                  </a:lnTo>
                  <a:lnTo>
                    <a:pt x="305" y="25"/>
                  </a:lnTo>
                  <a:lnTo>
                    <a:pt x="320" y="36"/>
                  </a:lnTo>
                  <a:lnTo>
                    <a:pt x="337" y="50"/>
                  </a:lnTo>
                  <a:lnTo>
                    <a:pt x="355" y="69"/>
                  </a:lnTo>
                  <a:lnTo>
                    <a:pt x="364" y="79"/>
                  </a:lnTo>
                  <a:lnTo>
                    <a:pt x="373" y="90"/>
                  </a:lnTo>
                  <a:lnTo>
                    <a:pt x="373" y="90"/>
                  </a:lnTo>
                  <a:lnTo>
                    <a:pt x="374" y="92"/>
                  </a:lnTo>
                  <a:lnTo>
                    <a:pt x="374" y="92"/>
                  </a:lnTo>
                  <a:lnTo>
                    <a:pt x="290" y="92"/>
                  </a:lnTo>
                  <a:lnTo>
                    <a:pt x="290" y="92"/>
                  </a:lnTo>
                  <a:lnTo>
                    <a:pt x="290" y="15"/>
                  </a:lnTo>
                  <a:lnTo>
                    <a:pt x="290" y="15"/>
                  </a:lnTo>
                  <a:close/>
                  <a:moveTo>
                    <a:pt x="391" y="92"/>
                  </a:moveTo>
                  <a:lnTo>
                    <a:pt x="391" y="92"/>
                  </a:lnTo>
                  <a:lnTo>
                    <a:pt x="376" y="72"/>
                  </a:lnTo>
                  <a:lnTo>
                    <a:pt x="359" y="53"/>
                  </a:lnTo>
                  <a:lnTo>
                    <a:pt x="340" y="35"/>
                  </a:lnTo>
                  <a:lnTo>
                    <a:pt x="319" y="19"/>
                  </a:lnTo>
                  <a:lnTo>
                    <a:pt x="319" y="19"/>
                  </a:lnTo>
                  <a:lnTo>
                    <a:pt x="314" y="16"/>
                  </a:lnTo>
                  <a:lnTo>
                    <a:pt x="314" y="16"/>
                  </a:lnTo>
                  <a:lnTo>
                    <a:pt x="320" y="16"/>
                  </a:lnTo>
                  <a:lnTo>
                    <a:pt x="320" y="16"/>
                  </a:lnTo>
                  <a:lnTo>
                    <a:pt x="341" y="20"/>
                  </a:lnTo>
                  <a:lnTo>
                    <a:pt x="362" y="25"/>
                  </a:lnTo>
                  <a:lnTo>
                    <a:pt x="382" y="32"/>
                  </a:lnTo>
                  <a:lnTo>
                    <a:pt x="402" y="41"/>
                  </a:lnTo>
                  <a:lnTo>
                    <a:pt x="420" y="51"/>
                  </a:lnTo>
                  <a:lnTo>
                    <a:pt x="438" y="63"/>
                  </a:lnTo>
                  <a:lnTo>
                    <a:pt x="455" y="76"/>
                  </a:lnTo>
                  <a:lnTo>
                    <a:pt x="471" y="90"/>
                  </a:lnTo>
                  <a:lnTo>
                    <a:pt x="471" y="90"/>
                  </a:lnTo>
                  <a:lnTo>
                    <a:pt x="473" y="92"/>
                  </a:lnTo>
                  <a:lnTo>
                    <a:pt x="473" y="92"/>
                  </a:lnTo>
                  <a:lnTo>
                    <a:pt x="391" y="92"/>
                  </a:lnTo>
                  <a:lnTo>
                    <a:pt x="391" y="92"/>
                  </a:lnTo>
                  <a:lnTo>
                    <a:pt x="391" y="92"/>
                  </a:lnTo>
                  <a:lnTo>
                    <a:pt x="391" y="92"/>
                  </a:lnTo>
                  <a:close/>
                  <a:moveTo>
                    <a:pt x="167" y="105"/>
                  </a:moveTo>
                  <a:lnTo>
                    <a:pt x="167" y="105"/>
                  </a:lnTo>
                  <a:lnTo>
                    <a:pt x="166" y="107"/>
                  </a:lnTo>
                  <a:lnTo>
                    <a:pt x="166" y="107"/>
                  </a:lnTo>
                  <a:lnTo>
                    <a:pt x="156" y="126"/>
                  </a:lnTo>
                  <a:lnTo>
                    <a:pt x="148" y="145"/>
                  </a:lnTo>
                  <a:lnTo>
                    <a:pt x="141" y="165"/>
                  </a:lnTo>
                  <a:lnTo>
                    <a:pt x="136" y="185"/>
                  </a:lnTo>
                  <a:lnTo>
                    <a:pt x="136" y="185"/>
                  </a:lnTo>
                  <a:lnTo>
                    <a:pt x="136" y="186"/>
                  </a:lnTo>
                  <a:lnTo>
                    <a:pt x="136" y="186"/>
                  </a:lnTo>
                  <a:lnTo>
                    <a:pt x="32" y="186"/>
                  </a:lnTo>
                  <a:lnTo>
                    <a:pt x="32" y="186"/>
                  </a:lnTo>
                  <a:lnTo>
                    <a:pt x="33" y="185"/>
                  </a:lnTo>
                  <a:lnTo>
                    <a:pt x="33" y="185"/>
                  </a:lnTo>
                  <a:lnTo>
                    <a:pt x="42" y="163"/>
                  </a:lnTo>
                  <a:lnTo>
                    <a:pt x="53" y="143"/>
                  </a:lnTo>
                  <a:lnTo>
                    <a:pt x="66" y="124"/>
                  </a:lnTo>
                  <a:lnTo>
                    <a:pt x="81" y="106"/>
                  </a:lnTo>
                  <a:lnTo>
                    <a:pt x="81" y="106"/>
                  </a:lnTo>
                  <a:lnTo>
                    <a:pt x="81" y="105"/>
                  </a:lnTo>
                  <a:lnTo>
                    <a:pt x="81" y="105"/>
                  </a:lnTo>
                  <a:lnTo>
                    <a:pt x="167" y="105"/>
                  </a:lnTo>
                  <a:lnTo>
                    <a:pt x="167" y="105"/>
                  </a:lnTo>
                  <a:close/>
                  <a:moveTo>
                    <a:pt x="278" y="105"/>
                  </a:moveTo>
                  <a:lnTo>
                    <a:pt x="278" y="105"/>
                  </a:lnTo>
                  <a:lnTo>
                    <a:pt x="278" y="186"/>
                  </a:lnTo>
                  <a:lnTo>
                    <a:pt x="278" y="186"/>
                  </a:lnTo>
                  <a:lnTo>
                    <a:pt x="149" y="186"/>
                  </a:lnTo>
                  <a:lnTo>
                    <a:pt x="149" y="186"/>
                  </a:lnTo>
                  <a:lnTo>
                    <a:pt x="150" y="185"/>
                  </a:lnTo>
                  <a:lnTo>
                    <a:pt x="150" y="185"/>
                  </a:lnTo>
                  <a:lnTo>
                    <a:pt x="155" y="164"/>
                  </a:lnTo>
                  <a:lnTo>
                    <a:pt x="162" y="144"/>
                  </a:lnTo>
                  <a:lnTo>
                    <a:pt x="172" y="125"/>
                  </a:lnTo>
                  <a:lnTo>
                    <a:pt x="183" y="106"/>
                  </a:lnTo>
                  <a:lnTo>
                    <a:pt x="183" y="106"/>
                  </a:lnTo>
                  <a:lnTo>
                    <a:pt x="183" y="105"/>
                  </a:lnTo>
                  <a:lnTo>
                    <a:pt x="183" y="105"/>
                  </a:lnTo>
                  <a:lnTo>
                    <a:pt x="278" y="105"/>
                  </a:lnTo>
                  <a:lnTo>
                    <a:pt x="278" y="105"/>
                  </a:lnTo>
                  <a:close/>
                  <a:moveTo>
                    <a:pt x="384" y="105"/>
                  </a:moveTo>
                  <a:lnTo>
                    <a:pt x="384" y="105"/>
                  </a:lnTo>
                  <a:lnTo>
                    <a:pt x="384" y="106"/>
                  </a:lnTo>
                  <a:lnTo>
                    <a:pt x="384" y="106"/>
                  </a:lnTo>
                  <a:lnTo>
                    <a:pt x="395" y="125"/>
                  </a:lnTo>
                  <a:lnTo>
                    <a:pt x="404" y="144"/>
                  </a:lnTo>
                  <a:lnTo>
                    <a:pt x="412" y="164"/>
                  </a:lnTo>
                  <a:lnTo>
                    <a:pt x="417" y="185"/>
                  </a:lnTo>
                  <a:lnTo>
                    <a:pt x="417" y="185"/>
                  </a:lnTo>
                  <a:lnTo>
                    <a:pt x="417" y="186"/>
                  </a:lnTo>
                  <a:lnTo>
                    <a:pt x="417" y="186"/>
                  </a:lnTo>
                  <a:lnTo>
                    <a:pt x="290" y="186"/>
                  </a:lnTo>
                  <a:lnTo>
                    <a:pt x="290" y="186"/>
                  </a:lnTo>
                  <a:lnTo>
                    <a:pt x="290" y="105"/>
                  </a:lnTo>
                  <a:lnTo>
                    <a:pt x="290" y="105"/>
                  </a:lnTo>
                  <a:lnTo>
                    <a:pt x="384" y="105"/>
                  </a:lnTo>
                  <a:lnTo>
                    <a:pt x="384" y="105"/>
                  </a:lnTo>
                  <a:close/>
                  <a:moveTo>
                    <a:pt x="486" y="105"/>
                  </a:moveTo>
                  <a:lnTo>
                    <a:pt x="486" y="105"/>
                  </a:lnTo>
                  <a:lnTo>
                    <a:pt x="486" y="106"/>
                  </a:lnTo>
                  <a:lnTo>
                    <a:pt x="486" y="106"/>
                  </a:lnTo>
                  <a:lnTo>
                    <a:pt x="501" y="124"/>
                  </a:lnTo>
                  <a:lnTo>
                    <a:pt x="514" y="143"/>
                  </a:lnTo>
                  <a:lnTo>
                    <a:pt x="525" y="163"/>
                  </a:lnTo>
                  <a:lnTo>
                    <a:pt x="534" y="185"/>
                  </a:lnTo>
                  <a:lnTo>
                    <a:pt x="534" y="185"/>
                  </a:lnTo>
                  <a:lnTo>
                    <a:pt x="535" y="186"/>
                  </a:lnTo>
                  <a:lnTo>
                    <a:pt x="535" y="186"/>
                  </a:lnTo>
                  <a:lnTo>
                    <a:pt x="431" y="186"/>
                  </a:lnTo>
                  <a:lnTo>
                    <a:pt x="431" y="186"/>
                  </a:lnTo>
                  <a:lnTo>
                    <a:pt x="431" y="185"/>
                  </a:lnTo>
                  <a:lnTo>
                    <a:pt x="431" y="185"/>
                  </a:lnTo>
                  <a:lnTo>
                    <a:pt x="426" y="165"/>
                  </a:lnTo>
                  <a:lnTo>
                    <a:pt x="419" y="145"/>
                  </a:lnTo>
                  <a:lnTo>
                    <a:pt x="411" y="126"/>
                  </a:lnTo>
                  <a:lnTo>
                    <a:pt x="400" y="107"/>
                  </a:lnTo>
                  <a:lnTo>
                    <a:pt x="400" y="107"/>
                  </a:lnTo>
                  <a:lnTo>
                    <a:pt x="400" y="105"/>
                  </a:lnTo>
                  <a:lnTo>
                    <a:pt x="400" y="105"/>
                  </a:lnTo>
                  <a:lnTo>
                    <a:pt x="486" y="105"/>
                  </a:lnTo>
                  <a:lnTo>
                    <a:pt x="486" y="105"/>
                  </a:lnTo>
                  <a:close/>
                  <a:moveTo>
                    <a:pt x="540" y="199"/>
                  </a:moveTo>
                  <a:lnTo>
                    <a:pt x="540" y="199"/>
                  </a:lnTo>
                  <a:lnTo>
                    <a:pt x="540" y="200"/>
                  </a:lnTo>
                  <a:lnTo>
                    <a:pt x="540" y="200"/>
                  </a:lnTo>
                  <a:lnTo>
                    <a:pt x="545" y="220"/>
                  </a:lnTo>
                  <a:lnTo>
                    <a:pt x="549" y="242"/>
                  </a:lnTo>
                  <a:lnTo>
                    <a:pt x="552" y="263"/>
                  </a:lnTo>
                  <a:lnTo>
                    <a:pt x="553" y="284"/>
                  </a:lnTo>
                  <a:lnTo>
                    <a:pt x="553" y="284"/>
                  </a:lnTo>
                  <a:lnTo>
                    <a:pt x="552" y="305"/>
                  </a:lnTo>
                  <a:lnTo>
                    <a:pt x="549" y="326"/>
                  </a:lnTo>
                  <a:lnTo>
                    <a:pt x="545" y="347"/>
                  </a:lnTo>
                  <a:lnTo>
                    <a:pt x="540" y="367"/>
                  </a:lnTo>
                  <a:lnTo>
                    <a:pt x="540" y="367"/>
                  </a:lnTo>
                  <a:lnTo>
                    <a:pt x="539" y="368"/>
                  </a:lnTo>
                  <a:lnTo>
                    <a:pt x="539" y="368"/>
                  </a:lnTo>
                  <a:lnTo>
                    <a:pt x="27" y="368"/>
                  </a:lnTo>
                  <a:lnTo>
                    <a:pt x="27" y="368"/>
                  </a:lnTo>
                  <a:lnTo>
                    <a:pt x="27" y="367"/>
                  </a:lnTo>
                  <a:lnTo>
                    <a:pt x="27" y="367"/>
                  </a:lnTo>
                  <a:lnTo>
                    <a:pt x="27" y="367"/>
                  </a:lnTo>
                  <a:lnTo>
                    <a:pt x="21" y="347"/>
                  </a:lnTo>
                  <a:lnTo>
                    <a:pt x="17" y="326"/>
                  </a:lnTo>
                  <a:lnTo>
                    <a:pt x="15" y="305"/>
                  </a:lnTo>
                  <a:lnTo>
                    <a:pt x="14" y="284"/>
                  </a:lnTo>
                  <a:lnTo>
                    <a:pt x="14" y="284"/>
                  </a:lnTo>
                  <a:lnTo>
                    <a:pt x="15" y="263"/>
                  </a:lnTo>
                  <a:lnTo>
                    <a:pt x="17" y="242"/>
                  </a:lnTo>
                  <a:lnTo>
                    <a:pt x="21" y="220"/>
                  </a:lnTo>
                  <a:lnTo>
                    <a:pt x="27" y="200"/>
                  </a:lnTo>
                  <a:lnTo>
                    <a:pt x="27" y="200"/>
                  </a:lnTo>
                  <a:lnTo>
                    <a:pt x="27" y="199"/>
                  </a:lnTo>
                  <a:lnTo>
                    <a:pt x="27" y="199"/>
                  </a:lnTo>
                  <a:lnTo>
                    <a:pt x="540" y="199"/>
                  </a:lnTo>
                  <a:lnTo>
                    <a:pt x="540" y="199"/>
                  </a:lnTo>
                  <a:close/>
                  <a:moveTo>
                    <a:pt x="136" y="381"/>
                  </a:moveTo>
                  <a:lnTo>
                    <a:pt x="136" y="381"/>
                  </a:lnTo>
                  <a:lnTo>
                    <a:pt x="136" y="381"/>
                  </a:lnTo>
                  <a:lnTo>
                    <a:pt x="136" y="381"/>
                  </a:lnTo>
                  <a:lnTo>
                    <a:pt x="141" y="402"/>
                  </a:lnTo>
                  <a:lnTo>
                    <a:pt x="148" y="421"/>
                  </a:lnTo>
                  <a:lnTo>
                    <a:pt x="156" y="441"/>
                  </a:lnTo>
                  <a:lnTo>
                    <a:pt x="166" y="460"/>
                  </a:lnTo>
                  <a:lnTo>
                    <a:pt x="166" y="460"/>
                  </a:lnTo>
                  <a:lnTo>
                    <a:pt x="167" y="461"/>
                  </a:lnTo>
                  <a:lnTo>
                    <a:pt x="167" y="461"/>
                  </a:lnTo>
                  <a:lnTo>
                    <a:pt x="81" y="461"/>
                  </a:lnTo>
                  <a:lnTo>
                    <a:pt x="81" y="461"/>
                  </a:lnTo>
                  <a:lnTo>
                    <a:pt x="81" y="461"/>
                  </a:lnTo>
                  <a:lnTo>
                    <a:pt x="81" y="461"/>
                  </a:lnTo>
                  <a:lnTo>
                    <a:pt x="81" y="461"/>
                  </a:lnTo>
                  <a:lnTo>
                    <a:pt x="66" y="443"/>
                  </a:lnTo>
                  <a:lnTo>
                    <a:pt x="53" y="423"/>
                  </a:lnTo>
                  <a:lnTo>
                    <a:pt x="42" y="403"/>
                  </a:lnTo>
                  <a:lnTo>
                    <a:pt x="33" y="382"/>
                  </a:lnTo>
                  <a:lnTo>
                    <a:pt x="33" y="382"/>
                  </a:lnTo>
                  <a:lnTo>
                    <a:pt x="32" y="381"/>
                  </a:lnTo>
                  <a:lnTo>
                    <a:pt x="32" y="381"/>
                  </a:lnTo>
                  <a:lnTo>
                    <a:pt x="136" y="381"/>
                  </a:lnTo>
                  <a:lnTo>
                    <a:pt x="136" y="381"/>
                  </a:lnTo>
                  <a:close/>
                  <a:moveTo>
                    <a:pt x="278" y="381"/>
                  </a:moveTo>
                  <a:lnTo>
                    <a:pt x="278" y="381"/>
                  </a:lnTo>
                  <a:lnTo>
                    <a:pt x="278" y="461"/>
                  </a:lnTo>
                  <a:lnTo>
                    <a:pt x="278" y="461"/>
                  </a:lnTo>
                  <a:lnTo>
                    <a:pt x="183" y="461"/>
                  </a:lnTo>
                  <a:lnTo>
                    <a:pt x="183" y="461"/>
                  </a:lnTo>
                  <a:lnTo>
                    <a:pt x="183" y="461"/>
                  </a:lnTo>
                  <a:lnTo>
                    <a:pt x="183" y="461"/>
                  </a:lnTo>
                  <a:lnTo>
                    <a:pt x="172" y="442"/>
                  </a:lnTo>
                  <a:lnTo>
                    <a:pt x="162" y="422"/>
                  </a:lnTo>
                  <a:lnTo>
                    <a:pt x="155" y="402"/>
                  </a:lnTo>
                  <a:lnTo>
                    <a:pt x="150" y="382"/>
                  </a:lnTo>
                  <a:lnTo>
                    <a:pt x="150" y="382"/>
                  </a:lnTo>
                  <a:lnTo>
                    <a:pt x="149" y="381"/>
                  </a:lnTo>
                  <a:lnTo>
                    <a:pt x="149" y="381"/>
                  </a:lnTo>
                  <a:lnTo>
                    <a:pt x="278" y="381"/>
                  </a:lnTo>
                  <a:lnTo>
                    <a:pt x="278" y="381"/>
                  </a:lnTo>
                  <a:close/>
                  <a:moveTo>
                    <a:pt x="417" y="381"/>
                  </a:moveTo>
                  <a:lnTo>
                    <a:pt x="417" y="381"/>
                  </a:lnTo>
                  <a:lnTo>
                    <a:pt x="417" y="382"/>
                  </a:lnTo>
                  <a:lnTo>
                    <a:pt x="417" y="382"/>
                  </a:lnTo>
                  <a:lnTo>
                    <a:pt x="412" y="402"/>
                  </a:lnTo>
                  <a:lnTo>
                    <a:pt x="404" y="422"/>
                  </a:lnTo>
                  <a:lnTo>
                    <a:pt x="395" y="442"/>
                  </a:lnTo>
                  <a:lnTo>
                    <a:pt x="384" y="461"/>
                  </a:lnTo>
                  <a:lnTo>
                    <a:pt x="384" y="461"/>
                  </a:lnTo>
                  <a:lnTo>
                    <a:pt x="384" y="461"/>
                  </a:lnTo>
                  <a:lnTo>
                    <a:pt x="384" y="461"/>
                  </a:lnTo>
                  <a:lnTo>
                    <a:pt x="290" y="461"/>
                  </a:lnTo>
                  <a:lnTo>
                    <a:pt x="290" y="461"/>
                  </a:lnTo>
                  <a:lnTo>
                    <a:pt x="290" y="381"/>
                  </a:lnTo>
                  <a:lnTo>
                    <a:pt x="290" y="381"/>
                  </a:lnTo>
                  <a:lnTo>
                    <a:pt x="417" y="381"/>
                  </a:lnTo>
                  <a:lnTo>
                    <a:pt x="417" y="381"/>
                  </a:lnTo>
                  <a:close/>
                  <a:moveTo>
                    <a:pt x="535" y="381"/>
                  </a:moveTo>
                  <a:lnTo>
                    <a:pt x="535" y="381"/>
                  </a:lnTo>
                  <a:lnTo>
                    <a:pt x="534" y="382"/>
                  </a:lnTo>
                  <a:lnTo>
                    <a:pt x="534" y="382"/>
                  </a:lnTo>
                  <a:lnTo>
                    <a:pt x="525" y="403"/>
                  </a:lnTo>
                  <a:lnTo>
                    <a:pt x="514" y="423"/>
                  </a:lnTo>
                  <a:lnTo>
                    <a:pt x="501" y="443"/>
                  </a:lnTo>
                  <a:lnTo>
                    <a:pt x="486" y="461"/>
                  </a:lnTo>
                  <a:lnTo>
                    <a:pt x="486" y="461"/>
                  </a:lnTo>
                  <a:lnTo>
                    <a:pt x="486" y="461"/>
                  </a:lnTo>
                  <a:lnTo>
                    <a:pt x="486" y="461"/>
                  </a:lnTo>
                  <a:lnTo>
                    <a:pt x="400" y="461"/>
                  </a:lnTo>
                  <a:lnTo>
                    <a:pt x="400" y="461"/>
                  </a:lnTo>
                  <a:lnTo>
                    <a:pt x="400" y="460"/>
                  </a:lnTo>
                  <a:lnTo>
                    <a:pt x="400" y="460"/>
                  </a:lnTo>
                  <a:lnTo>
                    <a:pt x="400" y="460"/>
                  </a:lnTo>
                  <a:lnTo>
                    <a:pt x="411" y="441"/>
                  </a:lnTo>
                  <a:lnTo>
                    <a:pt x="419" y="421"/>
                  </a:lnTo>
                  <a:lnTo>
                    <a:pt x="426" y="402"/>
                  </a:lnTo>
                  <a:lnTo>
                    <a:pt x="431" y="381"/>
                  </a:lnTo>
                  <a:lnTo>
                    <a:pt x="431" y="381"/>
                  </a:lnTo>
                  <a:lnTo>
                    <a:pt x="431" y="381"/>
                  </a:lnTo>
                  <a:lnTo>
                    <a:pt x="431" y="381"/>
                  </a:lnTo>
                  <a:lnTo>
                    <a:pt x="535" y="381"/>
                  </a:lnTo>
                  <a:lnTo>
                    <a:pt x="535" y="381"/>
                  </a:lnTo>
                  <a:close/>
                  <a:moveTo>
                    <a:pt x="176" y="475"/>
                  </a:moveTo>
                  <a:lnTo>
                    <a:pt x="176" y="475"/>
                  </a:lnTo>
                  <a:lnTo>
                    <a:pt x="176" y="475"/>
                  </a:lnTo>
                  <a:lnTo>
                    <a:pt x="176" y="475"/>
                  </a:lnTo>
                  <a:lnTo>
                    <a:pt x="191" y="495"/>
                  </a:lnTo>
                  <a:lnTo>
                    <a:pt x="208" y="513"/>
                  </a:lnTo>
                  <a:lnTo>
                    <a:pt x="227" y="531"/>
                  </a:lnTo>
                  <a:lnTo>
                    <a:pt x="247" y="548"/>
                  </a:lnTo>
                  <a:lnTo>
                    <a:pt x="247" y="548"/>
                  </a:lnTo>
                  <a:lnTo>
                    <a:pt x="253" y="551"/>
                  </a:lnTo>
                  <a:lnTo>
                    <a:pt x="253" y="551"/>
                  </a:lnTo>
                  <a:lnTo>
                    <a:pt x="247" y="550"/>
                  </a:lnTo>
                  <a:lnTo>
                    <a:pt x="247" y="550"/>
                  </a:lnTo>
                  <a:lnTo>
                    <a:pt x="247" y="550"/>
                  </a:lnTo>
                  <a:lnTo>
                    <a:pt x="226" y="546"/>
                  </a:lnTo>
                  <a:lnTo>
                    <a:pt x="205" y="541"/>
                  </a:lnTo>
                  <a:lnTo>
                    <a:pt x="185" y="534"/>
                  </a:lnTo>
                  <a:lnTo>
                    <a:pt x="165" y="525"/>
                  </a:lnTo>
                  <a:lnTo>
                    <a:pt x="146" y="515"/>
                  </a:lnTo>
                  <a:lnTo>
                    <a:pt x="129" y="504"/>
                  </a:lnTo>
                  <a:lnTo>
                    <a:pt x="111" y="491"/>
                  </a:lnTo>
                  <a:lnTo>
                    <a:pt x="95" y="476"/>
                  </a:lnTo>
                  <a:lnTo>
                    <a:pt x="95" y="476"/>
                  </a:lnTo>
                  <a:lnTo>
                    <a:pt x="94" y="475"/>
                  </a:lnTo>
                  <a:lnTo>
                    <a:pt x="94" y="475"/>
                  </a:lnTo>
                  <a:lnTo>
                    <a:pt x="176" y="475"/>
                  </a:lnTo>
                  <a:lnTo>
                    <a:pt x="176" y="475"/>
                  </a:lnTo>
                  <a:close/>
                  <a:moveTo>
                    <a:pt x="278" y="475"/>
                  </a:moveTo>
                  <a:lnTo>
                    <a:pt x="278" y="475"/>
                  </a:lnTo>
                  <a:lnTo>
                    <a:pt x="278" y="552"/>
                  </a:lnTo>
                  <a:lnTo>
                    <a:pt x="278" y="552"/>
                  </a:lnTo>
                  <a:lnTo>
                    <a:pt x="262" y="542"/>
                  </a:lnTo>
                  <a:lnTo>
                    <a:pt x="262" y="542"/>
                  </a:lnTo>
                  <a:lnTo>
                    <a:pt x="247" y="531"/>
                  </a:lnTo>
                  <a:lnTo>
                    <a:pt x="230" y="516"/>
                  </a:lnTo>
                  <a:lnTo>
                    <a:pt x="212" y="498"/>
                  </a:lnTo>
                  <a:lnTo>
                    <a:pt x="203" y="487"/>
                  </a:lnTo>
                  <a:lnTo>
                    <a:pt x="194" y="476"/>
                  </a:lnTo>
                  <a:lnTo>
                    <a:pt x="194" y="476"/>
                  </a:lnTo>
                  <a:lnTo>
                    <a:pt x="192" y="475"/>
                  </a:lnTo>
                  <a:lnTo>
                    <a:pt x="192" y="475"/>
                  </a:lnTo>
                  <a:lnTo>
                    <a:pt x="278" y="475"/>
                  </a:lnTo>
                  <a:lnTo>
                    <a:pt x="278" y="475"/>
                  </a:lnTo>
                  <a:close/>
                  <a:moveTo>
                    <a:pt x="374" y="475"/>
                  </a:moveTo>
                  <a:lnTo>
                    <a:pt x="374" y="475"/>
                  </a:lnTo>
                  <a:lnTo>
                    <a:pt x="373" y="476"/>
                  </a:lnTo>
                  <a:lnTo>
                    <a:pt x="373" y="476"/>
                  </a:lnTo>
                  <a:lnTo>
                    <a:pt x="364" y="487"/>
                  </a:lnTo>
                  <a:lnTo>
                    <a:pt x="355" y="498"/>
                  </a:lnTo>
                  <a:lnTo>
                    <a:pt x="337" y="516"/>
                  </a:lnTo>
                  <a:lnTo>
                    <a:pt x="320" y="531"/>
                  </a:lnTo>
                  <a:lnTo>
                    <a:pt x="305" y="542"/>
                  </a:lnTo>
                  <a:lnTo>
                    <a:pt x="305" y="542"/>
                  </a:lnTo>
                  <a:lnTo>
                    <a:pt x="290" y="552"/>
                  </a:lnTo>
                  <a:lnTo>
                    <a:pt x="290" y="552"/>
                  </a:lnTo>
                  <a:lnTo>
                    <a:pt x="290" y="475"/>
                  </a:lnTo>
                  <a:lnTo>
                    <a:pt x="290" y="475"/>
                  </a:lnTo>
                  <a:lnTo>
                    <a:pt x="374" y="475"/>
                  </a:lnTo>
                  <a:lnTo>
                    <a:pt x="374" y="475"/>
                  </a:lnTo>
                  <a:close/>
                  <a:moveTo>
                    <a:pt x="473" y="475"/>
                  </a:moveTo>
                  <a:lnTo>
                    <a:pt x="473" y="475"/>
                  </a:lnTo>
                  <a:lnTo>
                    <a:pt x="471" y="476"/>
                  </a:lnTo>
                  <a:lnTo>
                    <a:pt x="471" y="476"/>
                  </a:lnTo>
                  <a:lnTo>
                    <a:pt x="455" y="491"/>
                  </a:lnTo>
                  <a:lnTo>
                    <a:pt x="438" y="504"/>
                  </a:lnTo>
                  <a:lnTo>
                    <a:pt x="420" y="515"/>
                  </a:lnTo>
                  <a:lnTo>
                    <a:pt x="401" y="525"/>
                  </a:lnTo>
                  <a:lnTo>
                    <a:pt x="382" y="534"/>
                  </a:lnTo>
                  <a:lnTo>
                    <a:pt x="361" y="541"/>
                  </a:lnTo>
                  <a:lnTo>
                    <a:pt x="340" y="547"/>
                  </a:lnTo>
                  <a:lnTo>
                    <a:pt x="319" y="551"/>
                  </a:lnTo>
                  <a:lnTo>
                    <a:pt x="319" y="551"/>
                  </a:lnTo>
                  <a:lnTo>
                    <a:pt x="313" y="551"/>
                  </a:lnTo>
                  <a:lnTo>
                    <a:pt x="313" y="551"/>
                  </a:lnTo>
                  <a:lnTo>
                    <a:pt x="319" y="547"/>
                  </a:lnTo>
                  <a:lnTo>
                    <a:pt x="319" y="547"/>
                  </a:lnTo>
                  <a:lnTo>
                    <a:pt x="334" y="537"/>
                  </a:lnTo>
                  <a:lnTo>
                    <a:pt x="351" y="521"/>
                  </a:lnTo>
                  <a:lnTo>
                    <a:pt x="361" y="511"/>
                  </a:lnTo>
                  <a:lnTo>
                    <a:pt x="371" y="500"/>
                  </a:lnTo>
                  <a:lnTo>
                    <a:pt x="381" y="488"/>
                  </a:lnTo>
                  <a:lnTo>
                    <a:pt x="391" y="475"/>
                  </a:lnTo>
                  <a:lnTo>
                    <a:pt x="391" y="475"/>
                  </a:lnTo>
                  <a:lnTo>
                    <a:pt x="391" y="475"/>
                  </a:lnTo>
                  <a:lnTo>
                    <a:pt x="391" y="475"/>
                  </a:lnTo>
                  <a:lnTo>
                    <a:pt x="473" y="475"/>
                  </a:lnTo>
                  <a:lnTo>
                    <a:pt x="473" y="47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6" name="Freeform 27"/>
            <p:cNvSpPr>
              <a:spLocks/>
            </p:cNvSpPr>
            <p:nvPr userDrawn="1"/>
          </p:nvSpPr>
          <p:spPr bwMode="auto">
            <a:xfrm>
              <a:off x="1658938" y="1789113"/>
              <a:ext cx="107950" cy="187325"/>
            </a:xfrm>
            <a:custGeom>
              <a:avLst/>
              <a:gdLst>
                <a:gd name="T0" fmla="*/ 68 w 68"/>
                <a:gd name="T1" fmla="*/ 1 h 118"/>
                <a:gd name="T2" fmla="*/ 68 w 68"/>
                <a:gd name="T3" fmla="*/ 1 h 118"/>
                <a:gd name="T4" fmla="*/ 66 w 68"/>
                <a:gd name="T5" fmla="*/ 2 h 118"/>
                <a:gd name="T6" fmla="*/ 65 w 68"/>
                <a:gd name="T7" fmla="*/ 4 h 118"/>
                <a:gd name="T8" fmla="*/ 62 w 68"/>
                <a:gd name="T9" fmla="*/ 8 h 118"/>
                <a:gd name="T10" fmla="*/ 57 w 68"/>
                <a:gd name="T11" fmla="*/ 24 h 118"/>
                <a:gd name="T12" fmla="*/ 36 w 68"/>
                <a:gd name="T13" fmla="*/ 95 h 118"/>
                <a:gd name="T14" fmla="*/ 36 w 68"/>
                <a:gd name="T15" fmla="*/ 95 h 118"/>
                <a:gd name="T16" fmla="*/ 34 w 68"/>
                <a:gd name="T17" fmla="*/ 104 h 118"/>
                <a:gd name="T18" fmla="*/ 33 w 68"/>
                <a:gd name="T19" fmla="*/ 110 h 118"/>
                <a:gd name="T20" fmla="*/ 34 w 68"/>
                <a:gd name="T21" fmla="*/ 114 h 118"/>
                <a:gd name="T22" fmla="*/ 35 w 68"/>
                <a:gd name="T23" fmla="*/ 117 h 118"/>
                <a:gd name="T24" fmla="*/ 35 w 68"/>
                <a:gd name="T25" fmla="*/ 118 h 118"/>
                <a:gd name="T26" fmla="*/ 0 w 68"/>
                <a:gd name="T27" fmla="*/ 118 h 118"/>
                <a:gd name="T28" fmla="*/ 0 w 68"/>
                <a:gd name="T29" fmla="*/ 117 h 118"/>
                <a:gd name="T30" fmla="*/ 0 w 68"/>
                <a:gd name="T31" fmla="*/ 117 h 118"/>
                <a:gd name="T32" fmla="*/ 4 w 68"/>
                <a:gd name="T33" fmla="*/ 114 h 118"/>
                <a:gd name="T34" fmla="*/ 6 w 68"/>
                <a:gd name="T35" fmla="*/ 111 h 118"/>
                <a:gd name="T36" fmla="*/ 9 w 68"/>
                <a:gd name="T37" fmla="*/ 105 h 118"/>
                <a:gd name="T38" fmla="*/ 11 w 68"/>
                <a:gd name="T39" fmla="*/ 96 h 118"/>
                <a:gd name="T40" fmla="*/ 32 w 68"/>
                <a:gd name="T41" fmla="*/ 25 h 118"/>
                <a:gd name="T42" fmla="*/ 32 w 68"/>
                <a:gd name="T43" fmla="*/ 25 h 118"/>
                <a:gd name="T44" fmla="*/ 34 w 68"/>
                <a:gd name="T45" fmla="*/ 15 h 118"/>
                <a:gd name="T46" fmla="*/ 35 w 68"/>
                <a:gd name="T47" fmla="*/ 9 h 118"/>
                <a:gd name="T48" fmla="*/ 35 w 68"/>
                <a:gd name="T49" fmla="*/ 5 h 118"/>
                <a:gd name="T50" fmla="*/ 34 w 68"/>
                <a:gd name="T51" fmla="*/ 1 h 118"/>
                <a:gd name="T52" fmla="*/ 34 w 68"/>
                <a:gd name="T53" fmla="*/ 0 h 118"/>
                <a:gd name="T54" fmla="*/ 68 w 68"/>
                <a:gd name="T55" fmla="*/ 0 h 118"/>
                <a:gd name="T56" fmla="*/ 68 w 68"/>
                <a:gd name="T57" fmla="*/ 1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8" h="118">
                  <a:moveTo>
                    <a:pt x="68" y="1"/>
                  </a:moveTo>
                  <a:lnTo>
                    <a:pt x="68" y="1"/>
                  </a:lnTo>
                  <a:lnTo>
                    <a:pt x="66" y="2"/>
                  </a:lnTo>
                  <a:lnTo>
                    <a:pt x="65" y="4"/>
                  </a:lnTo>
                  <a:lnTo>
                    <a:pt x="62" y="8"/>
                  </a:lnTo>
                  <a:lnTo>
                    <a:pt x="57" y="24"/>
                  </a:lnTo>
                  <a:lnTo>
                    <a:pt x="36" y="95"/>
                  </a:lnTo>
                  <a:lnTo>
                    <a:pt x="36" y="95"/>
                  </a:lnTo>
                  <a:lnTo>
                    <a:pt x="34" y="104"/>
                  </a:lnTo>
                  <a:lnTo>
                    <a:pt x="33" y="110"/>
                  </a:lnTo>
                  <a:lnTo>
                    <a:pt x="34" y="114"/>
                  </a:lnTo>
                  <a:lnTo>
                    <a:pt x="35" y="117"/>
                  </a:lnTo>
                  <a:lnTo>
                    <a:pt x="35" y="118"/>
                  </a:lnTo>
                  <a:lnTo>
                    <a:pt x="0" y="118"/>
                  </a:lnTo>
                  <a:lnTo>
                    <a:pt x="0" y="117"/>
                  </a:lnTo>
                  <a:lnTo>
                    <a:pt x="0" y="117"/>
                  </a:lnTo>
                  <a:lnTo>
                    <a:pt x="4" y="114"/>
                  </a:lnTo>
                  <a:lnTo>
                    <a:pt x="6" y="111"/>
                  </a:lnTo>
                  <a:lnTo>
                    <a:pt x="9" y="105"/>
                  </a:lnTo>
                  <a:lnTo>
                    <a:pt x="11" y="96"/>
                  </a:lnTo>
                  <a:lnTo>
                    <a:pt x="32" y="25"/>
                  </a:lnTo>
                  <a:lnTo>
                    <a:pt x="32" y="25"/>
                  </a:lnTo>
                  <a:lnTo>
                    <a:pt x="34" y="15"/>
                  </a:lnTo>
                  <a:lnTo>
                    <a:pt x="35" y="9"/>
                  </a:lnTo>
                  <a:lnTo>
                    <a:pt x="35" y="5"/>
                  </a:lnTo>
                  <a:lnTo>
                    <a:pt x="34" y="1"/>
                  </a:lnTo>
                  <a:lnTo>
                    <a:pt x="34" y="0"/>
                  </a:lnTo>
                  <a:lnTo>
                    <a:pt x="68" y="0"/>
                  </a:lnTo>
                  <a:lnTo>
                    <a:pt x="68"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7" name="Freeform 28"/>
            <p:cNvSpPr>
              <a:spLocks/>
            </p:cNvSpPr>
            <p:nvPr userDrawn="1"/>
          </p:nvSpPr>
          <p:spPr bwMode="auto">
            <a:xfrm>
              <a:off x="1289051" y="1785938"/>
              <a:ext cx="138113" cy="193675"/>
            </a:xfrm>
            <a:custGeom>
              <a:avLst/>
              <a:gdLst>
                <a:gd name="T0" fmla="*/ 8 w 87"/>
                <a:gd name="T1" fmla="*/ 90 h 122"/>
                <a:gd name="T2" fmla="*/ 10 w 87"/>
                <a:gd name="T3" fmla="*/ 101 h 122"/>
                <a:gd name="T4" fmla="*/ 16 w 87"/>
                <a:gd name="T5" fmla="*/ 109 h 122"/>
                <a:gd name="T6" fmla="*/ 25 w 87"/>
                <a:gd name="T7" fmla="*/ 113 h 122"/>
                <a:gd name="T8" fmla="*/ 38 w 87"/>
                <a:gd name="T9" fmla="*/ 114 h 122"/>
                <a:gd name="T10" fmla="*/ 42 w 87"/>
                <a:gd name="T11" fmla="*/ 113 h 122"/>
                <a:gd name="T12" fmla="*/ 50 w 87"/>
                <a:gd name="T13" fmla="*/ 110 h 122"/>
                <a:gd name="T14" fmla="*/ 55 w 87"/>
                <a:gd name="T15" fmla="*/ 104 h 122"/>
                <a:gd name="T16" fmla="*/ 58 w 87"/>
                <a:gd name="T17" fmla="*/ 97 h 122"/>
                <a:gd name="T18" fmla="*/ 58 w 87"/>
                <a:gd name="T19" fmla="*/ 94 h 122"/>
                <a:gd name="T20" fmla="*/ 54 w 87"/>
                <a:gd name="T21" fmla="*/ 82 h 122"/>
                <a:gd name="T22" fmla="*/ 43 w 87"/>
                <a:gd name="T23" fmla="*/ 72 h 122"/>
                <a:gd name="T24" fmla="*/ 38 w 87"/>
                <a:gd name="T25" fmla="*/ 68 h 122"/>
                <a:gd name="T26" fmla="*/ 22 w 87"/>
                <a:gd name="T27" fmla="*/ 54 h 122"/>
                <a:gd name="T28" fmla="*/ 17 w 87"/>
                <a:gd name="T29" fmla="*/ 46 h 122"/>
                <a:gd name="T30" fmla="*/ 16 w 87"/>
                <a:gd name="T31" fmla="*/ 36 h 122"/>
                <a:gd name="T32" fmla="*/ 17 w 87"/>
                <a:gd name="T33" fmla="*/ 29 h 122"/>
                <a:gd name="T34" fmla="*/ 22 w 87"/>
                <a:gd name="T35" fmla="*/ 15 h 122"/>
                <a:gd name="T36" fmla="*/ 33 w 87"/>
                <a:gd name="T37" fmla="*/ 6 h 122"/>
                <a:gd name="T38" fmla="*/ 48 w 87"/>
                <a:gd name="T39" fmla="*/ 1 h 122"/>
                <a:gd name="T40" fmla="*/ 56 w 87"/>
                <a:gd name="T41" fmla="*/ 0 h 122"/>
                <a:gd name="T42" fmla="*/ 77 w 87"/>
                <a:gd name="T43" fmla="*/ 2 h 122"/>
                <a:gd name="T44" fmla="*/ 87 w 87"/>
                <a:gd name="T45" fmla="*/ 5 h 122"/>
                <a:gd name="T46" fmla="*/ 80 w 87"/>
                <a:gd name="T47" fmla="*/ 27 h 122"/>
                <a:gd name="T48" fmla="*/ 77 w 87"/>
                <a:gd name="T49" fmla="*/ 17 h 122"/>
                <a:gd name="T50" fmla="*/ 73 w 87"/>
                <a:gd name="T51" fmla="*/ 11 h 122"/>
                <a:gd name="T52" fmla="*/ 65 w 87"/>
                <a:gd name="T53" fmla="*/ 8 h 122"/>
                <a:gd name="T54" fmla="*/ 55 w 87"/>
                <a:gd name="T55" fmla="*/ 8 h 122"/>
                <a:gd name="T56" fmla="*/ 50 w 87"/>
                <a:gd name="T57" fmla="*/ 8 h 122"/>
                <a:gd name="T58" fmla="*/ 44 w 87"/>
                <a:gd name="T59" fmla="*/ 12 h 122"/>
                <a:gd name="T60" fmla="*/ 39 w 87"/>
                <a:gd name="T61" fmla="*/ 17 h 122"/>
                <a:gd name="T62" fmla="*/ 37 w 87"/>
                <a:gd name="T63" fmla="*/ 28 h 122"/>
                <a:gd name="T64" fmla="*/ 38 w 87"/>
                <a:gd name="T65" fmla="*/ 34 h 122"/>
                <a:gd name="T66" fmla="*/ 45 w 87"/>
                <a:gd name="T67" fmla="*/ 44 h 122"/>
                <a:gd name="T68" fmla="*/ 57 w 87"/>
                <a:gd name="T69" fmla="*/ 52 h 122"/>
                <a:gd name="T70" fmla="*/ 66 w 87"/>
                <a:gd name="T71" fmla="*/ 58 h 122"/>
                <a:gd name="T72" fmla="*/ 77 w 87"/>
                <a:gd name="T73" fmla="*/ 69 h 122"/>
                <a:gd name="T74" fmla="*/ 80 w 87"/>
                <a:gd name="T75" fmla="*/ 79 h 122"/>
                <a:gd name="T76" fmla="*/ 81 w 87"/>
                <a:gd name="T77" fmla="*/ 84 h 122"/>
                <a:gd name="T78" fmla="*/ 77 w 87"/>
                <a:gd name="T79" fmla="*/ 100 h 122"/>
                <a:gd name="T80" fmla="*/ 68 w 87"/>
                <a:gd name="T81" fmla="*/ 112 h 122"/>
                <a:gd name="T82" fmla="*/ 54 w 87"/>
                <a:gd name="T83" fmla="*/ 120 h 122"/>
                <a:gd name="T84" fmla="*/ 35 w 87"/>
                <a:gd name="T85" fmla="*/ 122 h 122"/>
                <a:gd name="T86" fmla="*/ 24 w 87"/>
                <a:gd name="T87" fmla="*/ 121 h 122"/>
                <a:gd name="T88" fmla="*/ 6 w 87"/>
                <a:gd name="T89" fmla="*/ 116 h 122"/>
                <a:gd name="T90" fmla="*/ 0 w 87"/>
                <a:gd name="T91" fmla="*/ 112 h 122"/>
                <a:gd name="T92" fmla="*/ 8 w 87"/>
                <a:gd name="T93" fmla="*/ 9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7" h="122">
                  <a:moveTo>
                    <a:pt x="8" y="90"/>
                  </a:moveTo>
                  <a:lnTo>
                    <a:pt x="8" y="90"/>
                  </a:lnTo>
                  <a:lnTo>
                    <a:pt x="9" y="96"/>
                  </a:lnTo>
                  <a:lnTo>
                    <a:pt x="10" y="101"/>
                  </a:lnTo>
                  <a:lnTo>
                    <a:pt x="13" y="106"/>
                  </a:lnTo>
                  <a:lnTo>
                    <a:pt x="16" y="109"/>
                  </a:lnTo>
                  <a:lnTo>
                    <a:pt x="20" y="112"/>
                  </a:lnTo>
                  <a:lnTo>
                    <a:pt x="25" y="113"/>
                  </a:lnTo>
                  <a:lnTo>
                    <a:pt x="31" y="114"/>
                  </a:lnTo>
                  <a:lnTo>
                    <a:pt x="38" y="114"/>
                  </a:lnTo>
                  <a:lnTo>
                    <a:pt x="38" y="114"/>
                  </a:lnTo>
                  <a:lnTo>
                    <a:pt x="42" y="113"/>
                  </a:lnTo>
                  <a:lnTo>
                    <a:pt x="46" y="112"/>
                  </a:lnTo>
                  <a:lnTo>
                    <a:pt x="50" y="110"/>
                  </a:lnTo>
                  <a:lnTo>
                    <a:pt x="53" y="107"/>
                  </a:lnTo>
                  <a:lnTo>
                    <a:pt x="55" y="104"/>
                  </a:lnTo>
                  <a:lnTo>
                    <a:pt x="57" y="101"/>
                  </a:lnTo>
                  <a:lnTo>
                    <a:pt x="58" y="97"/>
                  </a:lnTo>
                  <a:lnTo>
                    <a:pt x="58" y="94"/>
                  </a:lnTo>
                  <a:lnTo>
                    <a:pt x="58" y="94"/>
                  </a:lnTo>
                  <a:lnTo>
                    <a:pt x="57" y="88"/>
                  </a:lnTo>
                  <a:lnTo>
                    <a:pt x="54" y="82"/>
                  </a:lnTo>
                  <a:lnTo>
                    <a:pt x="50" y="77"/>
                  </a:lnTo>
                  <a:lnTo>
                    <a:pt x="43" y="72"/>
                  </a:lnTo>
                  <a:lnTo>
                    <a:pt x="38" y="68"/>
                  </a:lnTo>
                  <a:lnTo>
                    <a:pt x="38" y="68"/>
                  </a:lnTo>
                  <a:lnTo>
                    <a:pt x="29" y="62"/>
                  </a:lnTo>
                  <a:lnTo>
                    <a:pt x="22" y="54"/>
                  </a:lnTo>
                  <a:lnTo>
                    <a:pt x="20" y="51"/>
                  </a:lnTo>
                  <a:lnTo>
                    <a:pt x="17" y="46"/>
                  </a:lnTo>
                  <a:lnTo>
                    <a:pt x="16" y="41"/>
                  </a:lnTo>
                  <a:lnTo>
                    <a:pt x="16" y="36"/>
                  </a:lnTo>
                  <a:lnTo>
                    <a:pt x="16" y="36"/>
                  </a:lnTo>
                  <a:lnTo>
                    <a:pt x="17" y="29"/>
                  </a:lnTo>
                  <a:lnTo>
                    <a:pt x="19" y="22"/>
                  </a:lnTo>
                  <a:lnTo>
                    <a:pt x="22" y="15"/>
                  </a:lnTo>
                  <a:lnTo>
                    <a:pt x="27" y="10"/>
                  </a:lnTo>
                  <a:lnTo>
                    <a:pt x="33" y="6"/>
                  </a:lnTo>
                  <a:lnTo>
                    <a:pt x="40" y="3"/>
                  </a:lnTo>
                  <a:lnTo>
                    <a:pt x="48" y="1"/>
                  </a:lnTo>
                  <a:lnTo>
                    <a:pt x="56" y="0"/>
                  </a:lnTo>
                  <a:lnTo>
                    <a:pt x="56" y="0"/>
                  </a:lnTo>
                  <a:lnTo>
                    <a:pt x="67" y="0"/>
                  </a:lnTo>
                  <a:lnTo>
                    <a:pt x="77" y="2"/>
                  </a:lnTo>
                  <a:lnTo>
                    <a:pt x="77" y="2"/>
                  </a:lnTo>
                  <a:lnTo>
                    <a:pt x="87" y="5"/>
                  </a:lnTo>
                  <a:lnTo>
                    <a:pt x="82" y="27"/>
                  </a:lnTo>
                  <a:lnTo>
                    <a:pt x="80" y="27"/>
                  </a:lnTo>
                  <a:lnTo>
                    <a:pt x="80" y="27"/>
                  </a:lnTo>
                  <a:lnTo>
                    <a:pt x="77" y="17"/>
                  </a:lnTo>
                  <a:lnTo>
                    <a:pt x="75" y="14"/>
                  </a:lnTo>
                  <a:lnTo>
                    <a:pt x="73" y="11"/>
                  </a:lnTo>
                  <a:lnTo>
                    <a:pt x="70" y="9"/>
                  </a:lnTo>
                  <a:lnTo>
                    <a:pt x="65" y="8"/>
                  </a:lnTo>
                  <a:lnTo>
                    <a:pt x="61" y="7"/>
                  </a:lnTo>
                  <a:lnTo>
                    <a:pt x="55" y="8"/>
                  </a:lnTo>
                  <a:lnTo>
                    <a:pt x="55" y="8"/>
                  </a:lnTo>
                  <a:lnTo>
                    <a:pt x="50" y="8"/>
                  </a:lnTo>
                  <a:lnTo>
                    <a:pt x="47" y="10"/>
                  </a:lnTo>
                  <a:lnTo>
                    <a:pt x="44" y="12"/>
                  </a:lnTo>
                  <a:lnTo>
                    <a:pt x="41" y="14"/>
                  </a:lnTo>
                  <a:lnTo>
                    <a:pt x="39" y="17"/>
                  </a:lnTo>
                  <a:lnTo>
                    <a:pt x="38" y="21"/>
                  </a:lnTo>
                  <a:lnTo>
                    <a:pt x="37" y="28"/>
                  </a:lnTo>
                  <a:lnTo>
                    <a:pt x="37" y="28"/>
                  </a:lnTo>
                  <a:lnTo>
                    <a:pt x="38" y="34"/>
                  </a:lnTo>
                  <a:lnTo>
                    <a:pt x="40" y="39"/>
                  </a:lnTo>
                  <a:lnTo>
                    <a:pt x="45" y="44"/>
                  </a:lnTo>
                  <a:lnTo>
                    <a:pt x="52" y="48"/>
                  </a:lnTo>
                  <a:lnTo>
                    <a:pt x="57" y="52"/>
                  </a:lnTo>
                  <a:lnTo>
                    <a:pt x="57" y="52"/>
                  </a:lnTo>
                  <a:lnTo>
                    <a:pt x="66" y="58"/>
                  </a:lnTo>
                  <a:lnTo>
                    <a:pt x="74" y="65"/>
                  </a:lnTo>
                  <a:lnTo>
                    <a:pt x="77" y="69"/>
                  </a:lnTo>
                  <a:lnTo>
                    <a:pt x="79" y="74"/>
                  </a:lnTo>
                  <a:lnTo>
                    <a:pt x="80" y="79"/>
                  </a:lnTo>
                  <a:lnTo>
                    <a:pt x="81" y="84"/>
                  </a:lnTo>
                  <a:lnTo>
                    <a:pt x="81" y="84"/>
                  </a:lnTo>
                  <a:lnTo>
                    <a:pt x="80" y="93"/>
                  </a:lnTo>
                  <a:lnTo>
                    <a:pt x="77" y="100"/>
                  </a:lnTo>
                  <a:lnTo>
                    <a:pt x="73" y="107"/>
                  </a:lnTo>
                  <a:lnTo>
                    <a:pt x="68" y="112"/>
                  </a:lnTo>
                  <a:lnTo>
                    <a:pt x="62" y="116"/>
                  </a:lnTo>
                  <a:lnTo>
                    <a:pt x="54" y="120"/>
                  </a:lnTo>
                  <a:lnTo>
                    <a:pt x="45" y="122"/>
                  </a:lnTo>
                  <a:lnTo>
                    <a:pt x="35" y="122"/>
                  </a:lnTo>
                  <a:lnTo>
                    <a:pt x="35" y="122"/>
                  </a:lnTo>
                  <a:lnTo>
                    <a:pt x="24" y="121"/>
                  </a:lnTo>
                  <a:lnTo>
                    <a:pt x="14" y="119"/>
                  </a:lnTo>
                  <a:lnTo>
                    <a:pt x="6" y="116"/>
                  </a:lnTo>
                  <a:lnTo>
                    <a:pt x="0" y="112"/>
                  </a:lnTo>
                  <a:lnTo>
                    <a:pt x="0" y="112"/>
                  </a:lnTo>
                  <a:lnTo>
                    <a:pt x="6" y="90"/>
                  </a:lnTo>
                  <a:lnTo>
                    <a:pt x="8" y="9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 name="Freeform 29"/>
            <p:cNvSpPr>
              <a:spLocks/>
            </p:cNvSpPr>
            <p:nvPr userDrawn="1"/>
          </p:nvSpPr>
          <p:spPr bwMode="auto">
            <a:xfrm>
              <a:off x="1760538" y="1789113"/>
              <a:ext cx="166688" cy="187325"/>
            </a:xfrm>
            <a:custGeom>
              <a:avLst/>
              <a:gdLst>
                <a:gd name="T0" fmla="*/ 105 w 105"/>
                <a:gd name="T1" fmla="*/ 0 h 118"/>
                <a:gd name="T2" fmla="*/ 105 w 105"/>
                <a:gd name="T3" fmla="*/ 0 h 118"/>
                <a:gd name="T4" fmla="*/ 98 w 105"/>
                <a:gd name="T5" fmla="*/ 22 h 118"/>
                <a:gd name="T6" fmla="*/ 97 w 105"/>
                <a:gd name="T7" fmla="*/ 22 h 118"/>
                <a:gd name="T8" fmla="*/ 97 w 105"/>
                <a:gd name="T9" fmla="*/ 22 h 118"/>
                <a:gd name="T10" fmla="*/ 95 w 105"/>
                <a:gd name="T11" fmla="*/ 16 h 118"/>
                <a:gd name="T12" fmla="*/ 92 w 105"/>
                <a:gd name="T13" fmla="*/ 13 h 118"/>
                <a:gd name="T14" fmla="*/ 88 w 105"/>
                <a:gd name="T15" fmla="*/ 10 h 118"/>
                <a:gd name="T16" fmla="*/ 84 w 105"/>
                <a:gd name="T17" fmla="*/ 9 h 118"/>
                <a:gd name="T18" fmla="*/ 76 w 105"/>
                <a:gd name="T19" fmla="*/ 8 h 118"/>
                <a:gd name="T20" fmla="*/ 69 w 105"/>
                <a:gd name="T21" fmla="*/ 8 h 118"/>
                <a:gd name="T22" fmla="*/ 68 w 105"/>
                <a:gd name="T23" fmla="*/ 8 h 118"/>
                <a:gd name="T24" fmla="*/ 68 w 105"/>
                <a:gd name="T25" fmla="*/ 8 h 118"/>
                <a:gd name="T26" fmla="*/ 64 w 105"/>
                <a:gd name="T27" fmla="*/ 9 h 118"/>
                <a:gd name="T28" fmla="*/ 61 w 105"/>
                <a:gd name="T29" fmla="*/ 10 h 118"/>
                <a:gd name="T30" fmla="*/ 59 w 105"/>
                <a:gd name="T31" fmla="*/ 12 h 118"/>
                <a:gd name="T32" fmla="*/ 58 w 105"/>
                <a:gd name="T33" fmla="*/ 16 h 118"/>
                <a:gd name="T34" fmla="*/ 48 w 105"/>
                <a:gd name="T35" fmla="*/ 55 h 118"/>
                <a:gd name="T36" fmla="*/ 51 w 105"/>
                <a:gd name="T37" fmla="*/ 55 h 118"/>
                <a:gd name="T38" fmla="*/ 51 w 105"/>
                <a:gd name="T39" fmla="*/ 55 h 118"/>
                <a:gd name="T40" fmla="*/ 62 w 105"/>
                <a:gd name="T41" fmla="*/ 55 h 118"/>
                <a:gd name="T42" fmla="*/ 71 w 105"/>
                <a:gd name="T43" fmla="*/ 55 h 118"/>
                <a:gd name="T44" fmla="*/ 78 w 105"/>
                <a:gd name="T45" fmla="*/ 53 h 118"/>
                <a:gd name="T46" fmla="*/ 81 w 105"/>
                <a:gd name="T47" fmla="*/ 52 h 118"/>
                <a:gd name="T48" fmla="*/ 83 w 105"/>
                <a:gd name="T49" fmla="*/ 50 h 118"/>
                <a:gd name="T50" fmla="*/ 84 w 105"/>
                <a:gd name="T51" fmla="*/ 50 h 118"/>
                <a:gd name="T52" fmla="*/ 78 w 105"/>
                <a:gd name="T53" fmla="*/ 71 h 118"/>
                <a:gd name="T54" fmla="*/ 77 w 105"/>
                <a:gd name="T55" fmla="*/ 71 h 118"/>
                <a:gd name="T56" fmla="*/ 77 w 105"/>
                <a:gd name="T57" fmla="*/ 71 h 118"/>
                <a:gd name="T58" fmla="*/ 75 w 105"/>
                <a:gd name="T59" fmla="*/ 68 h 118"/>
                <a:gd name="T60" fmla="*/ 73 w 105"/>
                <a:gd name="T61" fmla="*/ 66 h 118"/>
                <a:gd name="T62" fmla="*/ 70 w 105"/>
                <a:gd name="T63" fmla="*/ 65 h 118"/>
                <a:gd name="T64" fmla="*/ 67 w 105"/>
                <a:gd name="T65" fmla="*/ 64 h 118"/>
                <a:gd name="T66" fmla="*/ 58 w 105"/>
                <a:gd name="T67" fmla="*/ 63 h 118"/>
                <a:gd name="T68" fmla="*/ 48 w 105"/>
                <a:gd name="T69" fmla="*/ 63 h 118"/>
                <a:gd name="T70" fmla="*/ 45 w 105"/>
                <a:gd name="T71" fmla="*/ 63 h 118"/>
                <a:gd name="T72" fmla="*/ 36 w 105"/>
                <a:gd name="T73" fmla="*/ 95 h 118"/>
                <a:gd name="T74" fmla="*/ 36 w 105"/>
                <a:gd name="T75" fmla="*/ 95 h 118"/>
                <a:gd name="T76" fmla="*/ 34 w 105"/>
                <a:gd name="T77" fmla="*/ 103 h 118"/>
                <a:gd name="T78" fmla="*/ 32 w 105"/>
                <a:gd name="T79" fmla="*/ 109 h 118"/>
                <a:gd name="T80" fmla="*/ 33 w 105"/>
                <a:gd name="T81" fmla="*/ 114 h 118"/>
                <a:gd name="T82" fmla="*/ 34 w 105"/>
                <a:gd name="T83" fmla="*/ 117 h 118"/>
                <a:gd name="T84" fmla="*/ 34 w 105"/>
                <a:gd name="T85" fmla="*/ 118 h 118"/>
                <a:gd name="T86" fmla="*/ 0 w 105"/>
                <a:gd name="T87" fmla="*/ 118 h 118"/>
                <a:gd name="T88" fmla="*/ 0 w 105"/>
                <a:gd name="T89" fmla="*/ 117 h 118"/>
                <a:gd name="T90" fmla="*/ 0 w 105"/>
                <a:gd name="T91" fmla="*/ 117 h 118"/>
                <a:gd name="T92" fmla="*/ 3 w 105"/>
                <a:gd name="T93" fmla="*/ 114 h 118"/>
                <a:gd name="T94" fmla="*/ 6 w 105"/>
                <a:gd name="T95" fmla="*/ 110 h 118"/>
                <a:gd name="T96" fmla="*/ 8 w 105"/>
                <a:gd name="T97" fmla="*/ 104 h 118"/>
                <a:gd name="T98" fmla="*/ 11 w 105"/>
                <a:gd name="T99" fmla="*/ 96 h 118"/>
                <a:gd name="T100" fmla="*/ 32 w 105"/>
                <a:gd name="T101" fmla="*/ 24 h 118"/>
                <a:gd name="T102" fmla="*/ 32 w 105"/>
                <a:gd name="T103" fmla="*/ 24 h 118"/>
                <a:gd name="T104" fmla="*/ 34 w 105"/>
                <a:gd name="T105" fmla="*/ 15 h 118"/>
                <a:gd name="T106" fmla="*/ 35 w 105"/>
                <a:gd name="T107" fmla="*/ 9 h 118"/>
                <a:gd name="T108" fmla="*/ 35 w 105"/>
                <a:gd name="T109" fmla="*/ 5 h 118"/>
                <a:gd name="T110" fmla="*/ 33 w 105"/>
                <a:gd name="T111" fmla="*/ 1 h 118"/>
                <a:gd name="T112" fmla="*/ 33 w 105"/>
                <a:gd name="T113" fmla="*/ 0 h 118"/>
                <a:gd name="T114" fmla="*/ 105 w 105"/>
                <a:gd name="T115" fmla="*/ 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5" h="118">
                  <a:moveTo>
                    <a:pt x="105" y="0"/>
                  </a:moveTo>
                  <a:lnTo>
                    <a:pt x="105" y="0"/>
                  </a:lnTo>
                  <a:lnTo>
                    <a:pt x="98" y="22"/>
                  </a:lnTo>
                  <a:lnTo>
                    <a:pt x="97" y="22"/>
                  </a:lnTo>
                  <a:lnTo>
                    <a:pt x="97" y="22"/>
                  </a:lnTo>
                  <a:lnTo>
                    <a:pt x="95" y="16"/>
                  </a:lnTo>
                  <a:lnTo>
                    <a:pt x="92" y="13"/>
                  </a:lnTo>
                  <a:lnTo>
                    <a:pt x="88" y="10"/>
                  </a:lnTo>
                  <a:lnTo>
                    <a:pt x="84" y="9"/>
                  </a:lnTo>
                  <a:lnTo>
                    <a:pt x="76" y="8"/>
                  </a:lnTo>
                  <a:lnTo>
                    <a:pt x="69" y="8"/>
                  </a:lnTo>
                  <a:lnTo>
                    <a:pt x="68" y="8"/>
                  </a:lnTo>
                  <a:lnTo>
                    <a:pt x="68" y="8"/>
                  </a:lnTo>
                  <a:lnTo>
                    <a:pt x="64" y="9"/>
                  </a:lnTo>
                  <a:lnTo>
                    <a:pt x="61" y="10"/>
                  </a:lnTo>
                  <a:lnTo>
                    <a:pt x="59" y="12"/>
                  </a:lnTo>
                  <a:lnTo>
                    <a:pt x="58" y="16"/>
                  </a:lnTo>
                  <a:lnTo>
                    <a:pt x="48" y="55"/>
                  </a:lnTo>
                  <a:lnTo>
                    <a:pt x="51" y="55"/>
                  </a:lnTo>
                  <a:lnTo>
                    <a:pt x="51" y="55"/>
                  </a:lnTo>
                  <a:lnTo>
                    <a:pt x="62" y="55"/>
                  </a:lnTo>
                  <a:lnTo>
                    <a:pt x="71" y="55"/>
                  </a:lnTo>
                  <a:lnTo>
                    <a:pt x="78" y="53"/>
                  </a:lnTo>
                  <a:lnTo>
                    <a:pt x="81" y="52"/>
                  </a:lnTo>
                  <a:lnTo>
                    <a:pt x="83" y="50"/>
                  </a:lnTo>
                  <a:lnTo>
                    <a:pt x="84" y="50"/>
                  </a:lnTo>
                  <a:lnTo>
                    <a:pt x="78" y="71"/>
                  </a:lnTo>
                  <a:lnTo>
                    <a:pt x="77" y="71"/>
                  </a:lnTo>
                  <a:lnTo>
                    <a:pt x="77" y="71"/>
                  </a:lnTo>
                  <a:lnTo>
                    <a:pt x="75" y="68"/>
                  </a:lnTo>
                  <a:lnTo>
                    <a:pt x="73" y="66"/>
                  </a:lnTo>
                  <a:lnTo>
                    <a:pt x="70" y="65"/>
                  </a:lnTo>
                  <a:lnTo>
                    <a:pt x="67" y="64"/>
                  </a:lnTo>
                  <a:lnTo>
                    <a:pt x="58" y="63"/>
                  </a:lnTo>
                  <a:lnTo>
                    <a:pt x="48" y="63"/>
                  </a:lnTo>
                  <a:lnTo>
                    <a:pt x="45" y="63"/>
                  </a:lnTo>
                  <a:lnTo>
                    <a:pt x="36" y="95"/>
                  </a:lnTo>
                  <a:lnTo>
                    <a:pt x="36" y="95"/>
                  </a:lnTo>
                  <a:lnTo>
                    <a:pt x="34" y="103"/>
                  </a:lnTo>
                  <a:lnTo>
                    <a:pt x="32" y="109"/>
                  </a:lnTo>
                  <a:lnTo>
                    <a:pt x="33" y="114"/>
                  </a:lnTo>
                  <a:lnTo>
                    <a:pt x="34" y="117"/>
                  </a:lnTo>
                  <a:lnTo>
                    <a:pt x="34" y="118"/>
                  </a:lnTo>
                  <a:lnTo>
                    <a:pt x="0" y="118"/>
                  </a:lnTo>
                  <a:lnTo>
                    <a:pt x="0" y="117"/>
                  </a:lnTo>
                  <a:lnTo>
                    <a:pt x="0" y="117"/>
                  </a:lnTo>
                  <a:lnTo>
                    <a:pt x="3" y="114"/>
                  </a:lnTo>
                  <a:lnTo>
                    <a:pt x="6" y="110"/>
                  </a:lnTo>
                  <a:lnTo>
                    <a:pt x="8" y="104"/>
                  </a:lnTo>
                  <a:lnTo>
                    <a:pt x="11" y="96"/>
                  </a:lnTo>
                  <a:lnTo>
                    <a:pt x="32" y="24"/>
                  </a:lnTo>
                  <a:lnTo>
                    <a:pt x="32" y="24"/>
                  </a:lnTo>
                  <a:lnTo>
                    <a:pt x="34" y="15"/>
                  </a:lnTo>
                  <a:lnTo>
                    <a:pt x="35" y="9"/>
                  </a:lnTo>
                  <a:lnTo>
                    <a:pt x="35" y="5"/>
                  </a:lnTo>
                  <a:lnTo>
                    <a:pt x="33" y="1"/>
                  </a:lnTo>
                  <a:lnTo>
                    <a:pt x="33" y="0"/>
                  </a:lnTo>
                  <a:lnTo>
                    <a:pt x="10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9" name="Freeform 30"/>
            <p:cNvSpPr>
              <a:spLocks/>
            </p:cNvSpPr>
            <p:nvPr userDrawn="1"/>
          </p:nvSpPr>
          <p:spPr bwMode="auto">
            <a:xfrm>
              <a:off x="1925638" y="1789113"/>
              <a:ext cx="150813" cy="187325"/>
            </a:xfrm>
            <a:custGeom>
              <a:avLst/>
              <a:gdLst>
                <a:gd name="T0" fmla="*/ 95 w 95"/>
                <a:gd name="T1" fmla="*/ 0 h 118"/>
                <a:gd name="T2" fmla="*/ 95 w 95"/>
                <a:gd name="T3" fmla="*/ 0 h 118"/>
                <a:gd name="T4" fmla="*/ 89 w 95"/>
                <a:gd name="T5" fmla="*/ 22 h 118"/>
                <a:gd name="T6" fmla="*/ 87 w 95"/>
                <a:gd name="T7" fmla="*/ 22 h 118"/>
                <a:gd name="T8" fmla="*/ 87 w 95"/>
                <a:gd name="T9" fmla="*/ 22 h 118"/>
                <a:gd name="T10" fmla="*/ 85 w 95"/>
                <a:gd name="T11" fmla="*/ 16 h 118"/>
                <a:gd name="T12" fmla="*/ 82 w 95"/>
                <a:gd name="T13" fmla="*/ 13 h 118"/>
                <a:gd name="T14" fmla="*/ 78 w 95"/>
                <a:gd name="T15" fmla="*/ 11 h 118"/>
                <a:gd name="T16" fmla="*/ 75 w 95"/>
                <a:gd name="T17" fmla="*/ 9 h 118"/>
                <a:gd name="T18" fmla="*/ 67 w 95"/>
                <a:gd name="T19" fmla="*/ 8 h 118"/>
                <a:gd name="T20" fmla="*/ 61 w 95"/>
                <a:gd name="T21" fmla="*/ 8 h 118"/>
                <a:gd name="T22" fmla="*/ 60 w 95"/>
                <a:gd name="T23" fmla="*/ 8 h 118"/>
                <a:gd name="T24" fmla="*/ 35 w 95"/>
                <a:gd name="T25" fmla="*/ 95 h 118"/>
                <a:gd name="T26" fmla="*/ 35 w 95"/>
                <a:gd name="T27" fmla="*/ 95 h 118"/>
                <a:gd name="T28" fmla="*/ 32 w 95"/>
                <a:gd name="T29" fmla="*/ 110 h 118"/>
                <a:gd name="T30" fmla="*/ 32 w 95"/>
                <a:gd name="T31" fmla="*/ 114 h 118"/>
                <a:gd name="T32" fmla="*/ 34 w 95"/>
                <a:gd name="T33" fmla="*/ 117 h 118"/>
                <a:gd name="T34" fmla="*/ 34 w 95"/>
                <a:gd name="T35" fmla="*/ 118 h 118"/>
                <a:gd name="T36" fmla="*/ 0 w 95"/>
                <a:gd name="T37" fmla="*/ 118 h 118"/>
                <a:gd name="T38" fmla="*/ 0 w 95"/>
                <a:gd name="T39" fmla="*/ 117 h 118"/>
                <a:gd name="T40" fmla="*/ 0 w 95"/>
                <a:gd name="T41" fmla="*/ 117 h 118"/>
                <a:gd name="T42" fmla="*/ 4 w 95"/>
                <a:gd name="T43" fmla="*/ 114 h 118"/>
                <a:gd name="T44" fmla="*/ 6 w 95"/>
                <a:gd name="T45" fmla="*/ 110 h 118"/>
                <a:gd name="T46" fmla="*/ 8 w 95"/>
                <a:gd name="T47" fmla="*/ 104 h 118"/>
                <a:gd name="T48" fmla="*/ 11 w 95"/>
                <a:gd name="T49" fmla="*/ 95 h 118"/>
                <a:gd name="T50" fmla="*/ 36 w 95"/>
                <a:gd name="T51" fmla="*/ 8 h 118"/>
                <a:gd name="T52" fmla="*/ 33 w 95"/>
                <a:gd name="T53" fmla="*/ 8 h 118"/>
                <a:gd name="T54" fmla="*/ 33 w 95"/>
                <a:gd name="T55" fmla="*/ 8 h 118"/>
                <a:gd name="T56" fmla="*/ 26 w 95"/>
                <a:gd name="T57" fmla="*/ 8 h 118"/>
                <a:gd name="T58" fmla="*/ 19 w 95"/>
                <a:gd name="T59" fmla="*/ 9 h 118"/>
                <a:gd name="T60" fmla="*/ 15 w 95"/>
                <a:gd name="T61" fmla="*/ 11 h 118"/>
                <a:gd name="T62" fmla="*/ 11 w 95"/>
                <a:gd name="T63" fmla="*/ 13 h 118"/>
                <a:gd name="T64" fmla="*/ 7 w 95"/>
                <a:gd name="T65" fmla="*/ 16 h 118"/>
                <a:gd name="T66" fmla="*/ 3 w 95"/>
                <a:gd name="T67" fmla="*/ 22 h 118"/>
                <a:gd name="T68" fmla="*/ 1 w 95"/>
                <a:gd name="T69" fmla="*/ 22 h 118"/>
                <a:gd name="T70" fmla="*/ 1 w 95"/>
                <a:gd name="T71" fmla="*/ 22 h 118"/>
                <a:gd name="T72" fmla="*/ 8 w 95"/>
                <a:gd name="T73" fmla="*/ 0 h 118"/>
                <a:gd name="T74" fmla="*/ 95 w 95"/>
                <a:gd name="T75" fmla="*/ 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5" h="118">
                  <a:moveTo>
                    <a:pt x="95" y="0"/>
                  </a:moveTo>
                  <a:lnTo>
                    <a:pt x="95" y="0"/>
                  </a:lnTo>
                  <a:lnTo>
                    <a:pt x="89" y="22"/>
                  </a:lnTo>
                  <a:lnTo>
                    <a:pt x="87" y="22"/>
                  </a:lnTo>
                  <a:lnTo>
                    <a:pt x="87" y="22"/>
                  </a:lnTo>
                  <a:lnTo>
                    <a:pt x="85" y="16"/>
                  </a:lnTo>
                  <a:lnTo>
                    <a:pt x="82" y="13"/>
                  </a:lnTo>
                  <a:lnTo>
                    <a:pt x="78" y="11"/>
                  </a:lnTo>
                  <a:lnTo>
                    <a:pt x="75" y="9"/>
                  </a:lnTo>
                  <a:lnTo>
                    <a:pt x="67" y="8"/>
                  </a:lnTo>
                  <a:lnTo>
                    <a:pt x="61" y="8"/>
                  </a:lnTo>
                  <a:lnTo>
                    <a:pt x="60" y="8"/>
                  </a:lnTo>
                  <a:lnTo>
                    <a:pt x="35" y="95"/>
                  </a:lnTo>
                  <a:lnTo>
                    <a:pt x="35" y="95"/>
                  </a:lnTo>
                  <a:lnTo>
                    <a:pt x="32" y="110"/>
                  </a:lnTo>
                  <a:lnTo>
                    <a:pt x="32" y="114"/>
                  </a:lnTo>
                  <a:lnTo>
                    <a:pt x="34" y="117"/>
                  </a:lnTo>
                  <a:lnTo>
                    <a:pt x="34" y="118"/>
                  </a:lnTo>
                  <a:lnTo>
                    <a:pt x="0" y="118"/>
                  </a:lnTo>
                  <a:lnTo>
                    <a:pt x="0" y="117"/>
                  </a:lnTo>
                  <a:lnTo>
                    <a:pt x="0" y="117"/>
                  </a:lnTo>
                  <a:lnTo>
                    <a:pt x="4" y="114"/>
                  </a:lnTo>
                  <a:lnTo>
                    <a:pt x="6" y="110"/>
                  </a:lnTo>
                  <a:lnTo>
                    <a:pt x="8" y="104"/>
                  </a:lnTo>
                  <a:lnTo>
                    <a:pt x="11" y="95"/>
                  </a:lnTo>
                  <a:lnTo>
                    <a:pt x="36" y="8"/>
                  </a:lnTo>
                  <a:lnTo>
                    <a:pt x="33" y="8"/>
                  </a:lnTo>
                  <a:lnTo>
                    <a:pt x="33" y="8"/>
                  </a:lnTo>
                  <a:lnTo>
                    <a:pt x="26" y="8"/>
                  </a:lnTo>
                  <a:lnTo>
                    <a:pt x="19" y="9"/>
                  </a:lnTo>
                  <a:lnTo>
                    <a:pt x="15" y="11"/>
                  </a:lnTo>
                  <a:lnTo>
                    <a:pt x="11" y="13"/>
                  </a:lnTo>
                  <a:lnTo>
                    <a:pt x="7" y="16"/>
                  </a:lnTo>
                  <a:lnTo>
                    <a:pt x="3" y="22"/>
                  </a:lnTo>
                  <a:lnTo>
                    <a:pt x="1" y="22"/>
                  </a:lnTo>
                  <a:lnTo>
                    <a:pt x="1" y="22"/>
                  </a:lnTo>
                  <a:lnTo>
                    <a:pt x="8" y="0"/>
                  </a:lnTo>
                  <a:lnTo>
                    <a:pt x="9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 name="Freeform 31"/>
            <p:cNvSpPr>
              <a:spLocks/>
            </p:cNvSpPr>
            <p:nvPr userDrawn="1"/>
          </p:nvSpPr>
          <p:spPr bwMode="auto">
            <a:xfrm>
              <a:off x="1447801" y="1789113"/>
              <a:ext cx="238125" cy="187325"/>
            </a:xfrm>
            <a:custGeom>
              <a:avLst/>
              <a:gdLst>
                <a:gd name="T0" fmla="*/ 150 w 150"/>
                <a:gd name="T1" fmla="*/ 1 h 118"/>
                <a:gd name="T2" fmla="*/ 150 w 150"/>
                <a:gd name="T3" fmla="*/ 1 h 118"/>
                <a:gd name="T4" fmla="*/ 147 w 150"/>
                <a:gd name="T5" fmla="*/ 5 h 118"/>
                <a:gd name="T6" fmla="*/ 144 w 150"/>
                <a:gd name="T7" fmla="*/ 9 h 118"/>
                <a:gd name="T8" fmla="*/ 136 w 150"/>
                <a:gd name="T9" fmla="*/ 23 h 118"/>
                <a:gd name="T10" fmla="*/ 136 w 150"/>
                <a:gd name="T11" fmla="*/ 23 h 118"/>
                <a:gd name="T12" fmla="*/ 108 w 150"/>
                <a:gd name="T13" fmla="*/ 76 h 118"/>
                <a:gd name="T14" fmla="*/ 87 w 150"/>
                <a:gd name="T15" fmla="*/ 118 h 118"/>
                <a:gd name="T16" fmla="*/ 74 w 150"/>
                <a:gd name="T17" fmla="*/ 118 h 118"/>
                <a:gd name="T18" fmla="*/ 67 w 150"/>
                <a:gd name="T19" fmla="*/ 44 h 118"/>
                <a:gd name="T20" fmla="*/ 66 w 150"/>
                <a:gd name="T21" fmla="*/ 44 h 118"/>
                <a:gd name="T22" fmla="*/ 26 w 150"/>
                <a:gd name="T23" fmla="*/ 118 h 118"/>
                <a:gd name="T24" fmla="*/ 15 w 150"/>
                <a:gd name="T25" fmla="*/ 118 h 118"/>
                <a:gd name="T26" fmla="*/ 5 w 150"/>
                <a:gd name="T27" fmla="*/ 24 h 118"/>
                <a:gd name="T28" fmla="*/ 5 w 150"/>
                <a:gd name="T29" fmla="*/ 24 h 118"/>
                <a:gd name="T30" fmla="*/ 4 w 150"/>
                <a:gd name="T31" fmla="*/ 9 h 118"/>
                <a:gd name="T32" fmla="*/ 2 w 150"/>
                <a:gd name="T33" fmla="*/ 5 h 118"/>
                <a:gd name="T34" fmla="*/ 0 w 150"/>
                <a:gd name="T35" fmla="*/ 1 h 118"/>
                <a:gd name="T36" fmla="*/ 0 w 150"/>
                <a:gd name="T37" fmla="*/ 0 h 118"/>
                <a:gd name="T38" fmla="*/ 33 w 150"/>
                <a:gd name="T39" fmla="*/ 0 h 118"/>
                <a:gd name="T40" fmla="*/ 33 w 150"/>
                <a:gd name="T41" fmla="*/ 1 h 118"/>
                <a:gd name="T42" fmla="*/ 33 w 150"/>
                <a:gd name="T43" fmla="*/ 1 h 118"/>
                <a:gd name="T44" fmla="*/ 31 w 150"/>
                <a:gd name="T45" fmla="*/ 5 h 118"/>
                <a:gd name="T46" fmla="*/ 29 w 150"/>
                <a:gd name="T47" fmla="*/ 9 h 118"/>
                <a:gd name="T48" fmla="*/ 29 w 150"/>
                <a:gd name="T49" fmla="*/ 14 h 118"/>
                <a:gd name="T50" fmla="*/ 29 w 150"/>
                <a:gd name="T51" fmla="*/ 23 h 118"/>
                <a:gd name="T52" fmla="*/ 35 w 150"/>
                <a:gd name="T53" fmla="*/ 79 h 118"/>
                <a:gd name="T54" fmla="*/ 35 w 150"/>
                <a:gd name="T55" fmla="*/ 79 h 118"/>
                <a:gd name="T56" fmla="*/ 77 w 150"/>
                <a:gd name="T57" fmla="*/ 1 h 118"/>
                <a:gd name="T58" fmla="*/ 86 w 150"/>
                <a:gd name="T59" fmla="*/ 1 h 118"/>
                <a:gd name="T60" fmla="*/ 93 w 150"/>
                <a:gd name="T61" fmla="*/ 79 h 118"/>
                <a:gd name="T62" fmla="*/ 94 w 150"/>
                <a:gd name="T63" fmla="*/ 79 h 118"/>
                <a:gd name="T64" fmla="*/ 94 w 150"/>
                <a:gd name="T65" fmla="*/ 79 h 118"/>
                <a:gd name="T66" fmla="*/ 124 w 150"/>
                <a:gd name="T67" fmla="*/ 21 h 118"/>
                <a:gd name="T68" fmla="*/ 124 w 150"/>
                <a:gd name="T69" fmla="*/ 21 h 118"/>
                <a:gd name="T70" fmla="*/ 128 w 150"/>
                <a:gd name="T71" fmla="*/ 12 h 118"/>
                <a:gd name="T72" fmla="*/ 129 w 150"/>
                <a:gd name="T73" fmla="*/ 6 h 118"/>
                <a:gd name="T74" fmla="*/ 129 w 150"/>
                <a:gd name="T75" fmla="*/ 3 h 118"/>
                <a:gd name="T76" fmla="*/ 128 w 150"/>
                <a:gd name="T77" fmla="*/ 1 h 118"/>
                <a:gd name="T78" fmla="*/ 128 w 150"/>
                <a:gd name="T79" fmla="*/ 0 h 118"/>
                <a:gd name="T80" fmla="*/ 150 w 150"/>
                <a:gd name="T81" fmla="*/ 0 h 118"/>
                <a:gd name="T82" fmla="*/ 150 w 150"/>
                <a:gd name="T83" fmla="*/ 1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0" h="118">
                  <a:moveTo>
                    <a:pt x="150" y="1"/>
                  </a:moveTo>
                  <a:lnTo>
                    <a:pt x="150" y="1"/>
                  </a:lnTo>
                  <a:lnTo>
                    <a:pt x="147" y="5"/>
                  </a:lnTo>
                  <a:lnTo>
                    <a:pt x="144" y="9"/>
                  </a:lnTo>
                  <a:lnTo>
                    <a:pt x="136" y="23"/>
                  </a:lnTo>
                  <a:lnTo>
                    <a:pt x="136" y="23"/>
                  </a:lnTo>
                  <a:lnTo>
                    <a:pt x="108" y="76"/>
                  </a:lnTo>
                  <a:lnTo>
                    <a:pt x="87" y="118"/>
                  </a:lnTo>
                  <a:lnTo>
                    <a:pt x="74" y="118"/>
                  </a:lnTo>
                  <a:lnTo>
                    <a:pt x="67" y="44"/>
                  </a:lnTo>
                  <a:lnTo>
                    <a:pt x="66" y="44"/>
                  </a:lnTo>
                  <a:lnTo>
                    <a:pt x="26" y="118"/>
                  </a:lnTo>
                  <a:lnTo>
                    <a:pt x="15" y="118"/>
                  </a:lnTo>
                  <a:lnTo>
                    <a:pt x="5" y="24"/>
                  </a:lnTo>
                  <a:lnTo>
                    <a:pt x="5" y="24"/>
                  </a:lnTo>
                  <a:lnTo>
                    <a:pt x="4" y="9"/>
                  </a:lnTo>
                  <a:lnTo>
                    <a:pt x="2" y="5"/>
                  </a:lnTo>
                  <a:lnTo>
                    <a:pt x="0" y="1"/>
                  </a:lnTo>
                  <a:lnTo>
                    <a:pt x="0" y="0"/>
                  </a:lnTo>
                  <a:lnTo>
                    <a:pt x="33" y="0"/>
                  </a:lnTo>
                  <a:lnTo>
                    <a:pt x="33" y="1"/>
                  </a:lnTo>
                  <a:lnTo>
                    <a:pt x="33" y="1"/>
                  </a:lnTo>
                  <a:lnTo>
                    <a:pt x="31" y="5"/>
                  </a:lnTo>
                  <a:lnTo>
                    <a:pt x="29" y="9"/>
                  </a:lnTo>
                  <a:lnTo>
                    <a:pt x="29" y="14"/>
                  </a:lnTo>
                  <a:lnTo>
                    <a:pt x="29" y="23"/>
                  </a:lnTo>
                  <a:lnTo>
                    <a:pt x="35" y="79"/>
                  </a:lnTo>
                  <a:lnTo>
                    <a:pt x="35" y="79"/>
                  </a:lnTo>
                  <a:lnTo>
                    <a:pt x="77" y="1"/>
                  </a:lnTo>
                  <a:lnTo>
                    <a:pt x="86" y="1"/>
                  </a:lnTo>
                  <a:lnTo>
                    <a:pt x="93" y="79"/>
                  </a:lnTo>
                  <a:lnTo>
                    <a:pt x="94" y="79"/>
                  </a:lnTo>
                  <a:lnTo>
                    <a:pt x="94" y="79"/>
                  </a:lnTo>
                  <a:lnTo>
                    <a:pt x="124" y="21"/>
                  </a:lnTo>
                  <a:lnTo>
                    <a:pt x="124" y="21"/>
                  </a:lnTo>
                  <a:lnTo>
                    <a:pt x="128" y="12"/>
                  </a:lnTo>
                  <a:lnTo>
                    <a:pt x="129" y="6"/>
                  </a:lnTo>
                  <a:lnTo>
                    <a:pt x="129" y="3"/>
                  </a:lnTo>
                  <a:lnTo>
                    <a:pt x="128" y="1"/>
                  </a:lnTo>
                  <a:lnTo>
                    <a:pt x="128" y="0"/>
                  </a:lnTo>
                  <a:lnTo>
                    <a:pt x="150" y="0"/>
                  </a:lnTo>
                  <a:lnTo>
                    <a:pt x="15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Tree>
    <p:extLst>
      <p:ext uri="{BB962C8B-B14F-4D97-AF65-F5344CB8AC3E}">
        <p14:creationId xmlns:p14="http://schemas.microsoft.com/office/powerpoint/2010/main" val="36150740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Opening slide">
    <p:spTree>
      <p:nvGrpSpPr>
        <p:cNvPr id="1" name=""/>
        <p:cNvGrpSpPr/>
        <p:nvPr/>
      </p:nvGrpSpPr>
      <p:grpSpPr>
        <a:xfrm>
          <a:off x="0" y="0"/>
          <a:ext cx="0" cy="0"/>
          <a:chOff x="0" y="0"/>
          <a:chExt cx="0" cy="0"/>
        </a:xfrm>
      </p:grpSpPr>
      <p:sp>
        <p:nvSpPr>
          <p:cNvPr id="25" name="Rectangle 24"/>
          <p:cNvSpPr/>
          <p:nvPr userDrawn="1"/>
        </p:nvSpPr>
        <p:spPr bwMode="auto">
          <a:xfrm>
            <a:off x="-394" y="0"/>
            <a:ext cx="10801350" cy="6076950"/>
          </a:xfrm>
          <a:prstGeom prst="rect">
            <a:avLst/>
          </a:prstGeom>
          <a:solidFill>
            <a:srgbClr val="009BBB"/>
          </a:solidFill>
          <a:ln w="9525" cap="flat" cmpd="sng" algn="ctr">
            <a:noFill/>
            <a:prstDash val="solid"/>
            <a:round/>
            <a:headEnd type="none" w="med" len="med"/>
            <a:tailEnd type="none" w="med" len="med"/>
          </a:ln>
          <a:effectLst/>
        </p:spPr>
        <p:txBody>
          <a:bodyPr vert="horz" wrap="square" lIns="107967" tIns="53983" rIns="107967" bIns="53983" numCol="1" rtlCol="0" anchor="t" anchorCtr="0" compatLnSpc="1">
            <a:prstTxWarp prst="textNoShape">
              <a:avLst/>
            </a:prstTxWarp>
          </a:bodyPr>
          <a:lstStyle/>
          <a:p>
            <a:pPr defTabSz="1079676"/>
            <a:endParaRPr lang="en-GB" dirty="0"/>
          </a:p>
        </p:txBody>
      </p:sp>
      <p:sp>
        <p:nvSpPr>
          <p:cNvPr id="26" name="Title"/>
          <p:cNvSpPr>
            <a:spLocks noGrp="1" noChangeArrowheads="1"/>
          </p:cNvSpPr>
          <p:nvPr>
            <p:ph type="ctrTitle" hasCustomPrompt="1"/>
          </p:nvPr>
        </p:nvSpPr>
        <p:spPr>
          <a:xfrm>
            <a:off x="2598932" y="1484271"/>
            <a:ext cx="7053033" cy="2274284"/>
          </a:xfrm>
        </p:spPr>
        <p:txBody>
          <a:bodyPr/>
          <a:lstStyle>
            <a:lvl1pPr>
              <a:defRPr sz="4000" baseline="0">
                <a:solidFill>
                  <a:schemeClr val="bg1"/>
                </a:solidFill>
                <a:latin typeface="+mn-lt"/>
              </a:defRPr>
            </a:lvl1pPr>
          </a:lstStyle>
          <a:p>
            <a:r>
              <a:rPr lang="en-US" dirty="0"/>
              <a:t>Keep your title short </a:t>
            </a:r>
            <a:br>
              <a:rPr lang="en-US" dirty="0"/>
            </a:br>
            <a:r>
              <a:rPr lang="en-US" dirty="0"/>
              <a:t>and concise,</a:t>
            </a:r>
            <a:br>
              <a:rPr lang="en-US" dirty="0"/>
            </a:br>
            <a:r>
              <a:rPr lang="en-US" dirty="0"/>
              <a:t>maximum 3 lines</a:t>
            </a:r>
            <a:endParaRPr lang="en-GB" dirty="0"/>
          </a:p>
        </p:txBody>
      </p:sp>
      <p:sp>
        <p:nvSpPr>
          <p:cNvPr id="28" name="Text Placeholder 4"/>
          <p:cNvSpPr>
            <a:spLocks noGrp="1"/>
          </p:cNvSpPr>
          <p:nvPr>
            <p:ph type="body" sz="quarter" idx="12" hasCustomPrompt="1"/>
          </p:nvPr>
        </p:nvSpPr>
        <p:spPr>
          <a:xfrm>
            <a:off x="2592363" y="4898441"/>
            <a:ext cx="2666587" cy="406035"/>
          </a:xfrm>
        </p:spPr>
        <p:txBody>
          <a:bodyPr/>
          <a:lstStyle>
            <a:lvl1pPr>
              <a:defRPr sz="1200" b="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Date Month (written), Year</a:t>
            </a:r>
            <a:endParaRPr lang="en-GB" dirty="0"/>
          </a:p>
        </p:txBody>
      </p:sp>
      <p:sp>
        <p:nvSpPr>
          <p:cNvPr id="30" name="Text Placeholder 4"/>
          <p:cNvSpPr>
            <a:spLocks noGrp="1"/>
          </p:cNvSpPr>
          <p:nvPr>
            <p:ph type="body" sz="quarter" idx="13" hasCustomPrompt="1"/>
          </p:nvPr>
        </p:nvSpPr>
        <p:spPr>
          <a:xfrm>
            <a:off x="2592364" y="3818321"/>
            <a:ext cx="7059050" cy="622059"/>
          </a:xfrm>
        </p:spPr>
        <p:txBody>
          <a:bodyPr/>
          <a:lstStyle>
            <a:lvl1pPr>
              <a:defRPr sz="1800" b="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a:t>
            </a:r>
            <a:endParaRPr lang="en-GB" dirty="0"/>
          </a:p>
        </p:txBody>
      </p:sp>
      <p:grpSp>
        <p:nvGrpSpPr>
          <p:cNvPr id="7" name="Group 6"/>
          <p:cNvGrpSpPr/>
          <p:nvPr userDrawn="1"/>
        </p:nvGrpSpPr>
        <p:grpSpPr>
          <a:xfrm>
            <a:off x="953403" y="1382291"/>
            <a:ext cx="1027123" cy="1028938"/>
            <a:chOff x="1230313" y="1433513"/>
            <a:chExt cx="898525" cy="900113"/>
          </a:xfrm>
        </p:grpSpPr>
        <p:sp>
          <p:nvSpPr>
            <p:cNvPr id="8" name="Freeform 7"/>
            <p:cNvSpPr>
              <a:spLocks noEditPoints="1"/>
            </p:cNvSpPr>
            <p:nvPr userDrawn="1"/>
          </p:nvSpPr>
          <p:spPr bwMode="auto">
            <a:xfrm>
              <a:off x="1230313" y="1433513"/>
              <a:ext cx="898525" cy="900113"/>
            </a:xfrm>
            <a:custGeom>
              <a:avLst/>
              <a:gdLst>
                <a:gd name="T0" fmla="*/ 198 w 566"/>
                <a:gd name="T1" fmla="*/ 14 h 567"/>
                <a:gd name="T2" fmla="*/ 103 w 566"/>
                <a:gd name="T3" fmla="*/ 66 h 567"/>
                <a:gd name="T4" fmla="*/ 34 w 566"/>
                <a:gd name="T5" fmla="*/ 149 h 567"/>
                <a:gd name="T6" fmla="*/ 2 w 566"/>
                <a:gd name="T7" fmla="*/ 255 h 567"/>
                <a:gd name="T8" fmla="*/ 9 w 566"/>
                <a:gd name="T9" fmla="*/ 354 h 567"/>
                <a:gd name="T10" fmla="*/ 57 w 566"/>
                <a:gd name="T11" fmla="*/ 453 h 567"/>
                <a:gd name="T12" fmla="*/ 136 w 566"/>
                <a:gd name="T13" fmla="*/ 526 h 567"/>
                <a:gd name="T14" fmla="*/ 240 w 566"/>
                <a:gd name="T15" fmla="*/ 563 h 567"/>
                <a:gd name="T16" fmla="*/ 341 w 566"/>
                <a:gd name="T17" fmla="*/ 561 h 567"/>
                <a:gd name="T18" fmla="*/ 442 w 566"/>
                <a:gd name="T19" fmla="*/ 518 h 567"/>
                <a:gd name="T20" fmla="*/ 518 w 566"/>
                <a:gd name="T21" fmla="*/ 442 h 567"/>
                <a:gd name="T22" fmla="*/ 561 w 566"/>
                <a:gd name="T23" fmla="*/ 341 h 567"/>
                <a:gd name="T24" fmla="*/ 563 w 566"/>
                <a:gd name="T25" fmla="*/ 240 h 567"/>
                <a:gd name="T26" fmla="*/ 526 w 566"/>
                <a:gd name="T27" fmla="*/ 137 h 567"/>
                <a:gd name="T28" fmla="*/ 454 w 566"/>
                <a:gd name="T29" fmla="*/ 57 h 567"/>
                <a:gd name="T30" fmla="*/ 356 w 566"/>
                <a:gd name="T31" fmla="*/ 10 h 567"/>
                <a:gd name="T32" fmla="*/ 95 w 566"/>
                <a:gd name="T33" fmla="*/ 90 h 567"/>
                <a:gd name="T34" fmla="*/ 248 w 566"/>
                <a:gd name="T35" fmla="*/ 16 h 567"/>
                <a:gd name="T36" fmla="*/ 206 w 566"/>
                <a:gd name="T37" fmla="*/ 55 h 567"/>
                <a:gd name="T38" fmla="*/ 94 w 566"/>
                <a:gd name="T39" fmla="*/ 92 h 567"/>
                <a:gd name="T40" fmla="*/ 247 w 566"/>
                <a:gd name="T41" fmla="*/ 36 h 567"/>
                <a:gd name="T42" fmla="*/ 192 w 566"/>
                <a:gd name="T43" fmla="*/ 92 h 567"/>
                <a:gd name="T44" fmla="*/ 337 w 566"/>
                <a:gd name="T45" fmla="*/ 50 h 567"/>
                <a:gd name="T46" fmla="*/ 290 w 566"/>
                <a:gd name="T47" fmla="*/ 92 h 567"/>
                <a:gd name="T48" fmla="*/ 319 w 566"/>
                <a:gd name="T49" fmla="*/ 19 h 567"/>
                <a:gd name="T50" fmla="*/ 382 w 566"/>
                <a:gd name="T51" fmla="*/ 32 h 567"/>
                <a:gd name="T52" fmla="*/ 473 w 566"/>
                <a:gd name="T53" fmla="*/ 92 h 567"/>
                <a:gd name="T54" fmla="*/ 166 w 566"/>
                <a:gd name="T55" fmla="*/ 107 h 567"/>
                <a:gd name="T56" fmla="*/ 32 w 566"/>
                <a:gd name="T57" fmla="*/ 186 h 567"/>
                <a:gd name="T58" fmla="*/ 81 w 566"/>
                <a:gd name="T59" fmla="*/ 106 h 567"/>
                <a:gd name="T60" fmla="*/ 278 w 566"/>
                <a:gd name="T61" fmla="*/ 186 h 567"/>
                <a:gd name="T62" fmla="*/ 183 w 566"/>
                <a:gd name="T63" fmla="*/ 106 h 567"/>
                <a:gd name="T64" fmla="*/ 384 w 566"/>
                <a:gd name="T65" fmla="*/ 106 h 567"/>
                <a:gd name="T66" fmla="*/ 417 w 566"/>
                <a:gd name="T67" fmla="*/ 186 h 567"/>
                <a:gd name="T68" fmla="*/ 486 w 566"/>
                <a:gd name="T69" fmla="*/ 105 h 567"/>
                <a:gd name="T70" fmla="*/ 535 w 566"/>
                <a:gd name="T71" fmla="*/ 186 h 567"/>
                <a:gd name="T72" fmla="*/ 411 w 566"/>
                <a:gd name="T73" fmla="*/ 126 h 567"/>
                <a:gd name="T74" fmla="*/ 540 w 566"/>
                <a:gd name="T75" fmla="*/ 199 h 567"/>
                <a:gd name="T76" fmla="*/ 552 w 566"/>
                <a:gd name="T77" fmla="*/ 305 h 567"/>
                <a:gd name="T78" fmla="*/ 27 w 566"/>
                <a:gd name="T79" fmla="*/ 368 h 567"/>
                <a:gd name="T80" fmla="*/ 14 w 566"/>
                <a:gd name="T81" fmla="*/ 284 h 567"/>
                <a:gd name="T82" fmla="*/ 540 w 566"/>
                <a:gd name="T83" fmla="*/ 199 h 567"/>
                <a:gd name="T84" fmla="*/ 156 w 566"/>
                <a:gd name="T85" fmla="*/ 441 h 567"/>
                <a:gd name="T86" fmla="*/ 81 w 566"/>
                <a:gd name="T87" fmla="*/ 461 h 567"/>
                <a:gd name="T88" fmla="*/ 32 w 566"/>
                <a:gd name="T89" fmla="*/ 381 h 567"/>
                <a:gd name="T90" fmla="*/ 183 w 566"/>
                <a:gd name="T91" fmla="*/ 461 h 567"/>
                <a:gd name="T92" fmla="*/ 149 w 566"/>
                <a:gd name="T93" fmla="*/ 381 h 567"/>
                <a:gd name="T94" fmla="*/ 412 w 566"/>
                <a:gd name="T95" fmla="*/ 402 h 567"/>
                <a:gd name="T96" fmla="*/ 290 w 566"/>
                <a:gd name="T97" fmla="*/ 461 h 567"/>
                <a:gd name="T98" fmla="*/ 534 w 566"/>
                <a:gd name="T99" fmla="*/ 382 h 567"/>
                <a:gd name="T100" fmla="*/ 400 w 566"/>
                <a:gd name="T101" fmla="*/ 461 h 567"/>
                <a:gd name="T102" fmla="*/ 431 w 566"/>
                <a:gd name="T103" fmla="*/ 381 h 567"/>
                <a:gd name="T104" fmla="*/ 176 w 566"/>
                <a:gd name="T105" fmla="*/ 475 h 567"/>
                <a:gd name="T106" fmla="*/ 253 w 566"/>
                <a:gd name="T107" fmla="*/ 551 h 567"/>
                <a:gd name="T108" fmla="*/ 146 w 566"/>
                <a:gd name="T109" fmla="*/ 515 h 567"/>
                <a:gd name="T110" fmla="*/ 176 w 566"/>
                <a:gd name="T111" fmla="*/ 475 h 567"/>
                <a:gd name="T112" fmla="*/ 230 w 566"/>
                <a:gd name="T113" fmla="*/ 516 h 567"/>
                <a:gd name="T114" fmla="*/ 278 w 566"/>
                <a:gd name="T115" fmla="*/ 475 h 567"/>
                <a:gd name="T116" fmla="*/ 320 w 566"/>
                <a:gd name="T117" fmla="*/ 531 h 567"/>
                <a:gd name="T118" fmla="*/ 374 w 566"/>
                <a:gd name="T119" fmla="*/ 475 h 567"/>
                <a:gd name="T120" fmla="*/ 401 w 566"/>
                <a:gd name="T121" fmla="*/ 525 h 567"/>
                <a:gd name="T122" fmla="*/ 319 w 566"/>
                <a:gd name="T123" fmla="*/ 547 h 567"/>
                <a:gd name="T124" fmla="*/ 391 w 566"/>
                <a:gd name="T125" fmla="*/ 475 h 5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66" h="567">
                  <a:moveTo>
                    <a:pt x="282" y="0"/>
                  </a:moveTo>
                  <a:lnTo>
                    <a:pt x="282" y="0"/>
                  </a:lnTo>
                  <a:lnTo>
                    <a:pt x="268" y="1"/>
                  </a:lnTo>
                  <a:lnTo>
                    <a:pt x="252" y="2"/>
                  </a:lnTo>
                  <a:lnTo>
                    <a:pt x="238" y="4"/>
                  </a:lnTo>
                  <a:lnTo>
                    <a:pt x="225" y="7"/>
                  </a:lnTo>
                  <a:lnTo>
                    <a:pt x="211" y="10"/>
                  </a:lnTo>
                  <a:lnTo>
                    <a:pt x="198" y="14"/>
                  </a:lnTo>
                  <a:lnTo>
                    <a:pt x="185" y="18"/>
                  </a:lnTo>
                  <a:lnTo>
                    <a:pt x="172" y="23"/>
                  </a:lnTo>
                  <a:lnTo>
                    <a:pt x="159" y="29"/>
                  </a:lnTo>
                  <a:lnTo>
                    <a:pt x="147" y="35"/>
                  </a:lnTo>
                  <a:lnTo>
                    <a:pt x="136" y="42"/>
                  </a:lnTo>
                  <a:lnTo>
                    <a:pt x="124" y="49"/>
                  </a:lnTo>
                  <a:lnTo>
                    <a:pt x="113" y="57"/>
                  </a:lnTo>
                  <a:lnTo>
                    <a:pt x="103" y="66"/>
                  </a:lnTo>
                  <a:lnTo>
                    <a:pt x="92" y="75"/>
                  </a:lnTo>
                  <a:lnTo>
                    <a:pt x="83" y="84"/>
                  </a:lnTo>
                  <a:lnTo>
                    <a:pt x="73" y="94"/>
                  </a:lnTo>
                  <a:lnTo>
                    <a:pt x="65" y="104"/>
                  </a:lnTo>
                  <a:lnTo>
                    <a:pt x="56" y="115"/>
                  </a:lnTo>
                  <a:lnTo>
                    <a:pt x="48" y="126"/>
                  </a:lnTo>
                  <a:lnTo>
                    <a:pt x="41" y="137"/>
                  </a:lnTo>
                  <a:lnTo>
                    <a:pt x="34" y="149"/>
                  </a:lnTo>
                  <a:lnTo>
                    <a:pt x="28" y="161"/>
                  </a:lnTo>
                  <a:lnTo>
                    <a:pt x="22" y="174"/>
                  </a:lnTo>
                  <a:lnTo>
                    <a:pt x="17" y="186"/>
                  </a:lnTo>
                  <a:lnTo>
                    <a:pt x="13" y="199"/>
                  </a:lnTo>
                  <a:lnTo>
                    <a:pt x="9" y="213"/>
                  </a:lnTo>
                  <a:lnTo>
                    <a:pt x="6" y="226"/>
                  </a:lnTo>
                  <a:lnTo>
                    <a:pt x="4" y="240"/>
                  </a:lnTo>
                  <a:lnTo>
                    <a:pt x="2" y="255"/>
                  </a:lnTo>
                  <a:lnTo>
                    <a:pt x="1" y="270"/>
                  </a:lnTo>
                  <a:lnTo>
                    <a:pt x="0" y="284"/>
                  </a:lnTo>
                  <a:lnTo>
                    <a:pt x="0" y="284"/>
                  </a:lnTo>
                  <a:lnTo>
                    <a:pt x="1" y="298"/>
                  </a:lnTo>
                  <a:lnTo>
                    <a:pt x="2" y="313"/>
                  </a:lnTo>
                  <a:lnTo>
                    <a:pt x="4" y="327"/>
                  </a:lnTo>
                  <a:lnTo>
                    <a:pt x="6" y="341"/>
                  </a:lnTo>
                  <a:lnTo>
                    <a:pt x="9" y="354"/>
                  </a:lnTo>
                  <a:lnTo>
                    <a:pt x="13" y="368"/>
                  </a:lnTo>
                  <a:lnTo>
                    <a:pt x="18" y="381"/>
                  </a:lnTo>
                  <a:lnTo>
                    <a:pt x="23" y="394"/>
                  </a:lnTo>
                  <a:lnTo>
                    <a:pt x="28" y="406"/>
                  </a:lnTo>
                  <a:lnTo>
                    <a:pt x="34" y="418"/>
                  </a:lnTo>
                  <a:lnTo>
                    <a:pt x="41" y="430"/>
                  </a:lnTo>
                  <a:lnTo>
                    <a:pt x="49" y="442"/>
                  </a:lnTo>
                  <a:lnTo>
                    <a:pt x="57" y="453"/>
                  </a:lnTo>
                  <a:lnTo>
                    <a:pt x="65" y="464"/>
                  </a:lnTo>
                  <a:lnTo>
                    <a:pt x="74" y="474"/>
                  </a:lnTo>
                  <a:lnTo>
                    <a:pt x="83" y="484"/>
                  </a:lnTo>
                  <a:lnTo>
                    <a:pt x="93" y="493"/>
                  </a:lnTo>
                  <a:lnTo>
                    <a:pt x="103" y="502"/>
                  </a:lnTo>
                  <a:lnTo>
                    <a:pt x="114" y="510"/>
                  </a:lnTo>
                  <a:lnTo>
                    <a:pt x="125" y="518"/>
                  </a:lnTo>
                  <a:lnTo>
                    <a:pt x="136" y="526"/>
                  </a:lnTo>
                  <a:lnTo>
                    <a:pt x="148" y="532"/>
                  </a:lnTo>
                  <a:lnTo>
                    <a:pt x="160" y="539"/>
                  </a:lnTo>
                  <a:lnTo>
                    <a:pt x="173" y="544"/>
                  </a:lnTo>
                  <a:lnTo>
                    <a:pt x="186" y="549"/>
                  </a:lnTo>
                  <a:lnTo>
                    <a:pt x="199" y="554"/>
                  </a:lnTo>
                  <a:lnTo>
                    <a:pt x="212" y="558"/>
                  </a:lnTo>
                  <a:lnTo>
                    <a:pt x="226" y="561"/>
                  </a:lnTo>
                  <a:lnTo>
                    <a:pt x="240" y="563"/>
                  </a:lnTo>
                  <a:lnTo>
                    <a:pt x="254" y="565"/>
                  </a:lnTo>
                  <a:lnTo>
                    <a:pt x="269" y="566"/>
                  </a:lnTo>
                  <a:lnTo>
                    <a:pt x="284" y="567"/>
                  </a:lnTo>
                  <a:lnTo>
                    <a:pt x="284" y="567"/>
                  </a:lnTo>
                  <a:lnTo>
                    <a:pt x="298" y="566"/>
                  </a:lnTo>
                  <a:lnTo>
                    <a:pt x="313" y="565"/>
                  </a:lnTo>
                  <a:lnTo>
                    <a:pt x="327" y="563"/>
                  </a:lnTo>
                  <a:lnTo>
                    <a:pt x="341" y="561"/>
                  </a:lnTo>
                  <a:lnTo>
                    <a:pt x="354" y="558"/>
                  </a:lnTo>
                  <a:lnTo>
                    <a:pt x="368" y="554"/>
                  </a:lnTo>
                  <a:lnTo>
                    <a:pt x="381" y="549"/>
                  </a:lnTo>
                  <a:lnTo>
                    <a:pt x="394" y="544"/>
                  </a:lnTo>
                  <a:lnTo>
                    <a:pt x="406" y="539"/>
                  </a:lnTo>
                  <a:lnTo>
                    <a:pt x="418" y="532"/>
                  </a:lnTo>
                  <a:lnTo>
                    <a:pt x="430" y="526"/>
                  </a:lnTo>
                  <a:lnTo>
                    <a:pt x="442" y="518"/>
                  </a:lnTo>
                  <a:lnTo>
                    <a:pt x="453" y="510"/>
                  </a:lnTo>
                  <a:lnTo>
                    <a:pt x="463" y="502"/>
                  </a:lnTo>
                  <a:lnTo>
                    <a:pt x="474" y="493"/>
                  </a:lnTo>
                  <a:lnTo>
                    <a:pt x="484" y="484"/>
                  </a:lnTo>
                  <a:lnTo>
                    <a:pt x="493" y="474"/>
                  </a:lnTo>
                  <a:lnTo>
                    <a:pt x="502" y="464"/>
                  </a:lnTo>
                  <a:lnTo>
                    <a:pt x="510" y="453"/>
                  </a:lnTo>
                  <a:lnTo>
                    <a:pt x="518" y="442"/>
                  </a:lnTo>
                  <a:lnTo>
                    <a:pt x="525" y="430"/>
                  </a:lnTo>
                  <a:lnTo>
                    <a:pt x="532" y="418"/>
                  </a:lnTo>
                  <a:lnTo>
                    <a:pt x="538" y="406"/>
                  </a:lnTo>
                  <a:lnTo>
                    <a:pt x="544" y="394"/>
                  </a:lnTo>
                  <a:lnTo>
                    <a:pt x="549" y="381"/>
                  </a:lnTo>
                  <a:lnTo>
                    <a:pt x="554" y="368"/>
                  </a:lnTo>
                  <a:lnTo>
                    <a:pt x="557" y="354"/>
                  </a:lnTo>
                  <a:lnTo>
                    <a:pt x="561" y="341"/>
                  </a:lnTo>
                  <a:lnTo>
                    <a:pt x="563" y="327"/>
                  </a:lnTo>
                  <a:lnTo>
                    <a:pt x="565" y="313"/>
                  </a:lnTo>
                  <a:lnTo>
                    <a:pt x="566" y="298"/>
                  </a:lnTo>
                  <a:lnTo>
                    <a:pt x="566" y="284"/>
                  </a:lnTo>
                  <a:lnTo>
                    <a:pt x="566" y="284"/>
                  </a:lnTo>
                  <a:lnTo>
                    <a:pt x="566" y="270"/>
                  </a:lnTo>
                  <a:lnTo>
                    <a:pt x="565" y="255"/>
                  </a:lnTo>
                  <a:lnTo>
                    <a:pt x="563" y="240"/>
                  </a:lnTo>
                  <a:lnTo>
                    <a:pt x="561" y="226"/>
                  </a:lnTo>
                  <a:lnTo>
                    <a:pt x="558" y="213"/>
                  </a:lnTo>
                  <a:lnTo>
                    <a:pt x="554" y="199"/>
                  </a:lnTo>
                  <a:lnTo>
                    <a:pt x="549" y="186"/>
                  </a:lnTo>
                  <a:lnTo>
                    <a:pt x="544" y="174"/>
                  </a:lnTo>
                  <a:lnTo>
                    <a:pt x="539" y="161"/>
                  </a:lnTo>
                  <a:lnTo>
                    <a:pt x="532" y="149"/>
                  </a:lnTo>
                  <a:lnTo>
                    <a:pt x="526" y="137"/>
                  </a:lnTo>
                  <a:lnTo>
                    <a:pt x="518" y="126"/>
                  </a:lnTo>
                  <a:lnTo>
                    <a:pt x="511" y="115"/>
                  </a:lnTo>
                  <a:lnTo>
                    <a:pt x="502" y="104"/>
                  </a:lnTo>
                  <a:lnTo>
                    <a:pt x="493" y="94"/>
                  </a:lnTo>
                  <a:lnTo>
                    <a:pt x="484" y="84"/>
                  </a:lnTo>
                  <a:lnTo>
                    <a:pt x="474" y="75"/>
                  </a:lnTo>
                  <a:lnTo>
                    <a:pt x="464" y="66"/>
                  </a:lnTo>
                  <a:lnTo>
                    <a:pt x="454" y="57"/>
                  </a:lnTo>
                  <a:lnTo>
                    <a:pt x="443" y="49"/>
                  </a:lnTo>
                  <a:lnTo>
                    <a:pt x="431" y="42"/>
                  </a:lnTo>
                  <a:lnTo>
                    <a:pt x="419" y="35"/>
                  </a:lnTo>
                  <a:lnTo>
                    <a:pt x="407" y="29"/>
                  </a:lnTo>
                  <a:lnTo>
                    <a:pt x="395" y="23"/>
                  </a:lnTo>
                  <a:lnTo>
                    <a:pt x="382" y="18"/>
                  </a:lnTo>
                  <a:lnTo>
                    <a:pt x="369" y="14"/>
                  </a:lnTo>
                  <a:lnTo>
                    <a:pt x="356" y="10"/>
                  </a:lnTo>
                  <a:lnTo>
                    <a:pt x="342" y="7"/>
                  </a:lnTo>
                  <a:lnTo>
                    <a:pt x="328" y="4"/>
                  </a:lnTo>
                  <a:lnTo>
                    <a:pt x="314" y="2"/>
                  </a:lnTo>
                  <a:lnTo>
                    <a:pt x="300" y="1"/>
                  </a:lnTo>
                  <a:lnTo>
                    <a:pt x="286" y="0"/>
                  </a:lnTo>
                  <a:lnTo>
                    <a:pt x="282" y="0"/>
                  </a:lnTo>
                  <a:close/>
                  <a:moveTo>
                    <a:pt x="95" y="90"/>
                  </a:moveTo>
                  <a:lnTo>
                    <a:pt x="95" y="90"/>
                  </a:lnTo>
                  <a:lnTo>
                    <a:pt x="111" y="76"/>
                  </a:lnTo>
                  <a:lnTo>
                    <a:pt x="128" y="63"/>
                  </a:lnTo>
                  <a:lnTo>
                    <a:pt x="147" y="51"/>
                  </a:lnTo>
                  <a:lnTo>
                    <a:pt x="166" y="41"/>
                  </a:lnTo>
                  <a:lnTo>
                    <a:pt x="185" y="32"/>
                  </a:lnTo>
                  <a:lnTo>
                    <a:pt x="206" y="25"/>
                  </a:lnTo>
                  <a:lnTo>
                    <a:pt x="226" y="20"/>
                  </a:lnTo>
                  <a:lnTo>
                    <a:pt x="248" y="16"/>
                  </a:lnTo>
                  <a:lnTo>
                    <a:pt x="248" y="16"/>
                  </a:lnTo>
                  <a:lnTo>
                    <a:pt x="254" y="15"/>
                  </a:lnTo>
                  <a:lnTo>
                    <a:pt x="254" y="15"/>
                  </a:lnTo>
                  <a:lnTo>
                    <a:pt x="247" y="19"/>
                  </a:lnTo>
                  <a:lnTo>
                    <a:pt x="247" y="19"/>
                  </a:lnTo>
                  <a:lnTo>
                    <a:pt x="233" y="30"/>
                  </a:lnTo>
                  <a:lnTo>
                    <a:pt x="215" y="46"/>
                  </a:lnTo>
                  <a:lnTo>
                    <a:pt x="206" y="55"/>
                  </a:lnTo>
                  <a:lnTo>
                    <a:pt x="196" y="66"/>
                  </a:lnTo>
                  <a:lnTo>
                    <a:pt x="186" y="78"/>
                  </a:lnTo>
                  <a:lnTo>
                    <a:pt x="176" y="92"/>
                  </a:lnTo>
                  <a:lnTo>
                    <a:pt x="176" y="92"/>
                  </a:lnTo>
                  <a:lnTo>
                    <a:pt x="176" y="92"/>
                  </a:lnTo>
                  <a:lnTo>
                    <a:pt x="176" y="92"/>
                  </a:lnTo>
                  <a:lnTo>
                    <a:pt x="94" y="92"/>
                  </a:lnTo>
                  <a:lnTo>
                    <a:pt x="94" y="92"/>
                  </a:lnTo>
                  <a:lnTo>
                    <a:pt x="95" y="90"/>
                  </a:lnTo>
                  <a:lnTo>
                    <a:pt x="95" y="90"/>
                  </a:lnTo>
                  <a:close/>
                  <a:moveTo>
                    <a:pt x="194" y="90"/>
                  </a:moveTo>
                  <a:lnTo>
                    <a:pt x="194" y="90"/>
                  </a:lnTo>
                  <a:lnTo>
                    <a:pt x="203" y="79"/>
                  </a:lnTo>
                  <a:lnTo>
                    <a:pt x="212" y="69"/>
                  </a:lnTo>
                  <a:lnTo>
                    <a:pt x="230" y="50"/>
                  </a:lnTo>
                  <a:lnTo>
                    <a:pt x="247" y="36"/>
                  </a:lnTo>
                  <a:lnTo>
                    <a:pt x="262" y="25"/>
                  </a:lnTo>
                  <a:lnTo>
                    <a:pt x="262" y="25"/>
                  </a:lnTo>
                  <a:lnTo>
                    <a:pt x="278" y="15"/>
                  </a:lnTo>
                  <a:lnTo>
                    <a:pt x="278" y="15"/>
                  </a:lnTo>
                  <a:lnTo>
                    <a:pt x="278" y="92"/>
                  </a:lnTo>
                  <a:lnTo>
                    <a:pt x="278" y="92"/>
                  </a:lnTo>
                  <a:lnTo>
                    <a:pt x="192" y="92"/>
                  </a:lnTo>
                  <a:lnTo>
                    <a:pt x="192" y="92"/>
                  </a:lnTo>
                  <a:lnTo>
                    <a:pt x="194" y="90"/>
                  </a:lnTo>
                  <a:lnTo>
                    <a:pt x="194" y="90"/>
                  </a:lnTo>
                  <a:close/>
                  <a:moveTo>
                    <a:pt x="290" y="15"/>
                  </a:moveTo>
                  <a:lnTo>
                    <a:pt x="290" y="15"/>
                  </a:lnTo>
                  <a:lnTo>
                    <a:pt x="305" y="25"/>
                  </a:lnTo>
                  <a:lnTo>
                    <a:pt x="305" y="25"/>
                  </a:lnTo>
                  <a:lnTo>
                    <a:pt x="320" y="36"/>
                  </a:lnTo>
                  <a:lnTo>
                    <a:pt x="337" y="50"/>
                  </a:lnTo>
                  <a:lnTo>
                    <a:pt x="355" y="69"/>
                  </a:lnTo>
                  <a:lnTo>
                    <a:pt x="364" y="79"/>
                  </a:lnTo>
                  <a:lnTo>
                    <a:pt x="373" y="90"/>
                  </a:lnTo>
                  <a:lnTo>
                    <a:pt x="373" y="90"/>
                  </a:lnTo>
                  <a:lnTo>
                    <a:pt x="374" y="92"/>
                  </a:lnTo>
                  <a:lnTo>
                    <a:pt x="374" y="92"/>
                  </a:lnTo>
                  <a:lnTo>
                    <a:pt x="290" y="92"/>
                  </a:lnTo>
                  <a:lnTo>
                    <a:pt x="290" y="92"/>
                  </a:lnTo>
                  <a:lnTo>
                    <a:pt x="290" y="15"/>
                  </a:lnTo>
                  <a:lnTo>
                    <a:pt x="290" y="15"/>
                  </a:lnTo>
                  <a:close/>
                  <a:moveTo>
                    <a:pt x="391" y="92"/>
                  </a:moveTo>
                  <a:lnTo>
                    <a:pt x="391" y="92"/>
                  </a:lnTo>
                  <a:lnTo>
                    <a:pt x="376" y="72"/>
                  </a:lnTo>
                  <a:lnTo>
                    <a:pt x="359" y="53"/>
                  </a:lnTo>
                  <a:lnTo>
                    <a:pt x="340" y="35"/>
                  </a:lnTo>
                  <a:lnTo>
                    <a:pt x="319" y="19"/>
                  </a:lnTo>
                  <a:lnTo>
                    <a:pt x="319" y="19"/>
                  </a:lnTo>
                  <a:lnTo>
                    <a:pt x="314" y="16"/>
                  </a:lnTo>
                  <a:lnTo>
                    <a:pt x="314" y="16"/>
                  </a:lnTo>
                  <a:lnTo>
                    <a:pt x="320" y="16"/>
                  </a:lnTo>
                  <a:lnTo>
                    <a:pt x="320" y="16"/>
                  </a:lnTo>
                  <a:lnTo>
                    <a:pt x="341" y="20"/>
                  </a:lnTo>
                  <a:lnTo>
                    <a:pt x="362" y="25"/>
                  </a:lnTo>
                  <a:lnTo>
                    <a:pt x="382" y="32"/>
                  </a:lnTo>
                  <a:lnTo>
                    <a:pt x="402" y="41"/>
                  </a:lnTo>
                  <a:lnTo>
                    <a:pt x="420" y="51"/>
                  </a:lnTo>
                  <a:lnTo>
                    <a:pt x="438" y="63"/>
                  </a:lnTo>
                  <a:lnTo>
                    <a:pt x="455" y="76"/>
                  </a:lnTo>
                  <a:lnTo>
                    <a:pt x="471" y="90"/>
                  </a:lnTo>
                  <a:lnTo>
                    <a:pt x="471" y="90"/>
                  </a:lnTo>
                  <a:lnTo>
                    <a:pt x="473" y="92"/>
                  </a:lnTo>
                  <a:lnTo>
                    <a:pt x="473" y="92"/>
                  </a:lnTo>
                  <a:lnTo>
                    <a:pt x="391" y="92"/>
                  </a:lnTo>
                  <a:lnTo>
                    <a:pt x="391" y="92"/>
                  </a:lnTo>
                  <a:lnTo>
                    <a:pt x="391" y="92"/>
                  </a:lnTo>
                  <a:lnTo>
                    <a:pt x="391" y="92"/>
                  </a:lnTo>
                  <a:close/>
                  <a:moveTo>
                    <a:pt x="167" y="105"/>
                  </a:moveTo>
                  <a:lnTo>
                    <a:pt x="167" y="105"/>
                  </a:lnTo>
                  <a:lnTo>
                    <a:pt x="166" y="107"/>
                  </a:lnTo>
                  <a:lnTo>
                    <a:pt x="166" y="107"/>
                  </a:lnTo>
                  <a:lnTo>
                    <a:pt x="156" y="126"/>
                  </a:lnTo>
                  <a:lnTo>
                    <a:pt x="148" y="145"/>
                  </a:lnTo>
                  <a:lnTo>
                    <a:pt x="141" y="165"/>
                  </a:lnTo>
                  <a:lnTo>
                    <a:pt x="136" y="185"/>
                  </a:lnTo>
                  <a:lnTo>
                    <a:pt x="136" y="185"/>
                  </a:lnTo>
                  <a:lnTo>
                    <a:pt x="136" y="186"/>
                  </a:lnTo>
                  <a:lnTo>
                    <a:pt x="136" y="186"/>
                  </a:lnTo>
                  <a:lnTo>
                    <a:pt x="32" y="186"/>
                  </a:lnTo>
                  <a:lnTo>
                    <a:pt x="32" y="186"/>
                  </a:lnTo>
                  <a:lnTo>
                    <a:pt x="33" y="185"/>
                  </a:lnTo>
                  <a:lnTo>
                    <a:pt x="33" y="185"/>
                  </a:lnTo>
                  <a:lnTo>
                    <a:pt x="42" y="163"/>
                  </a:lnTo>
                  <a:lnTo>
                    <a:pt x="53" y="143"/>
                  </a:lnTo>
                  <a:lnTo>
                    <a:pt x="66" y="124"/>
                  </a:lnTo>
                  <a:lnTo>
                    <a:pt x="81" y="106"/>
                  </a:lnTo>
                  <a:lnTo>
                    <a:pt x="81" y="106"/>
                  </a:lnTo>
                  <a:lnTo>
                    <a:pt x="81" y="105"/>
                  </a:lnTo>
                  <a:lnTo>
                    <a:pt x="81" y="105"/>
                  </a:lnTo>
                  <a:lnTo>
                    <a:pt x="167" y="105"/>
                  </a:lnTo>
                  <a:lnTo>
                    <a:pt x="167" y="105"/>
                  </a:lnTo>
                  <a:close/>
                  <a:moveTo>
                    <a:pt x="278" y="105"/>
                  </a:moveTo>
                  <a:lnTo>
                    <a:pt x="278" y="105"/>
                  </a:lnTo>
                  <a:lnTo>
                    <a:pt x="278" y="186"/>
                  </a:lnTo>
                  <a:lnTo>
                    <a:pt x="278" y="186"/>
                  </a:lnTo>
                  <a:lnTo>
                    <a:pt x="149" y="186"/>
                  </a:lnTo>
                  <a:lnTo>
                    <a:pt x="149" y="186"/>
                  </a:lnTo>
                  <a:lnTo>
                    <a:pt x="150" y="185"/>
                  </a:lnTo>
                  <a:lnTo>
                    <a:pt x="150" y="185"/>
                  </a:lnTo>
                  <a:lnTo>
                    <a:pt x="155" y="164"/>
                  </a:lnTo>
                  <a:lnTo>
                    <a:pt x="162" y="144"/>
                  </a:lnTo>
                  <a:lnTo>
                    <a:pt x="172" y="125"/>
                  </a:lnTo>
                  <a:lnTo>
                    <a:pt x="183" y="106"/>
                  </a:lnTo>
                  <a:lnTo>
                    <a:pt x="183" y="106"/>
                  </a:lnTo>
                  <a:lnTo>
                    <a:pt x="183" y="105"/>
                  </a:lnTo>
                  <a:lnTo>
                    <a:pt x="183" y="105"/>
                  </a:lnTo>
                  <a:lnTo>
                    <a:pt x="278" y="105"/>
                  </a:lnTo>
                  <a:lnTo>
                    <a:pt x="278" y="105"/>
                  </a:lnTo>
                  <a:close/>
                  <a:moveTo>
                    <a:pt x="384" y="105"/>
                  </a:moveTo>
                  <a:lnTo>
                    <a:pt x="384" y="105"/>
                  </a:lnTo>
                  <a:lnTo>
                    <a:pt x="384" y="106"/>
                  </a:lnTo>
                  <a:lnTo>
                    <a:pt x="384" y="106"/>
                  </a:lnTo>
                  <a:lnTo>
                    <a:pt x="395" y="125"/>
                  </a:lnTo>
                  <a:lnTo>
                    <a:pt x="404" y="144"/>
                  </a:lnTo>
                  <a:lnTo>
                    <a:pt x="412" y="164"/>
                  </a:lnTo>
                  <a:lnTo>
                    <a:pt x="417" y="185"/>
                  </a:lnTo>
                  <a:lnTo>
                    <a:pt x="417" y="185"/>
                  </a:lnTo>
                  <a:lnTo>
                    <a:pt x="417" y="186"/>
                  </a:lnTo>
                  <a:lnTo>
                    <a:pt x="417" y="186"/>
                  </a:lnTo>
                  <a:lnTo>
                    <a:pt x="290" y="186"/>
                  </a:lnTo>
                  <a:lnTo>
                    <a:pt x="290" y="186"/>
                  </a:lnTo>
                  <a:lnTo>
                    <a:pt x="290" y="105"/>
                  </a:lnTo>
                  <a:lnTo>
                    <a:pt x="290" y="105"/>
                  </a:lnTo>
                  <a:lnTo>
                    <a:pt x="384" y="105"/>
                  </a:lnTo>
                  <a:lnTo>
                    <a:pt x="384" y="105"/>
                  </a:lnTo>
                  <a:close/>
                  <a:moveTo>
                    <a:pt x="486" y="105"/>
                  </a:moveTo>
                  <a:lnTo>
                    <a:pt x="486" y="105"/>
                  </a:lnTo>
                  <a:lnTo>
                    <a:pt x="486" y="106"/>
                  </a:lnTo>
                  <a:lnTo>
                    <a:pt x="486" y="106"/>
                  </a:lnTo>
                  <a:lnTo>
                    <a:pt x="501" y="124"/>
                  </a:lnTo>
                  <a:lnTo>
                    <a:pt x="514" y="143"/>
                  </a:lnTo>
                  <a:lnTo>
                    <a:pt x="525" y="163"/>
                  </a:lnTo>
                  <a:lnTo>
                    <a:pt x="534" y="185"/>
                  </a:lnTo>
                  <a:lnTo>
                    <a:pt x="534" y="185"/>
                  </a:lnTo>
                  <a:lnTo>
                    <a:pt x="535" y="186"/>
                  </a:lnTo>
                  <a:lnTo>
                    <a:pt x="535" y="186"/>
                  </a:lnTo>
                  <a:lnTo>
                    <a:pt x="431" y="186"/>
                  </a:lnTo>
                  <a:lnTo>
                    <a:pt x="431" y="186"/>
                  </a:lnTo>
                  <a:lnTo>
                    <a:pt x="431" y="185"/>
                  </a:lnTo>
                  <a:lnTo>
                    <a:pt x="431" y="185"/>
                  </a:lnTo>
                  <a:lnTo>
                    <a:pt x="426" y="165"/>
                  </a:lnTo>
                  <a:lnTo>
                    <a:pt x="419" y="145"/>
                  </a:lnTo>
                  <a:lnTo>
                    <a:pt x="411" y="126"/>
                  </a:lnTo>
                  <a:lnTo>
                    <a:pt x="400" y="107"/>
                  </a:lnTo>
                  <a:lnTo>
                    <a:pt x="400" y="107"/>
                  </a:lnTo>
                  <a:lnTo>
                    <a:pt x="400" y="105"/>
                  </a:lnTo>
                  <a:lnTo>
                    <a:pt x="400" y="105"/>
                  </a:lnTo>
                  <a:lnTo>
                    <a:pt x="486" y="105"/>
                  </a:lnTo>
                  <a:lnTo>
                    <a:pt x="486" y="105"/>
                  </a:lnTo>
                  <a:close/>
                  <a:moveTo>
                    <a:pt x="540" y="199"/>
                  </a:moveTo>
                  <a:lnTo>
                    <a:pt x="540" y="199"/>
                  </a:lnTo>
                  <a:lnTo>
                    <a:pt x="540" y="200"/>
                  </a:lnTo>
                  <a:lnTo>
                    <a:pt x="540" y="200"/>
                  </a:lnTo>
                  <a:lnTo>
                    <a:pt x="545" y="220"/>
                  </a:lnTo>
                  <a:lnTo>
                    <a:pt x="549" y="242"/>
                  </a:lnTo>
                  <a:lnTo>
                    <a:pt x="552" y="263"/>
                  </a:lnTo>
                  <a:lnTo>
                    <a:pt x="553" y="284"/>
                  </a:lnTo>
                  <a:lnTo>
                    <a:pt x="553" y="284"/>
                  </a:lnTo>
                  <a:lnTo>
                    <a:pt x="552" y="305"/>
                  </a:lnTo>
                  <a:lnTo>
                    <a:pt x="549" y="326"/>
                  </a:lnTo>
                  <a:lnTo>
                    <a:pt x="545" y="347"/>
                  </a:lnTo>
                  <a:lnTo>
                    <a:pt x="540" y="367"/>
                  </a:lnTo>
                  <a:lnTo>
                    <a:pt x="540" y="367"/>
                  </a:lnTo>
                  <a:lnTo>
                    <a:pt x="539" y="368"/>
                  </a:lnTo>
                  <a:lnTo>
                    <a:pt x="539" y="368"/>
                  </a:lnTo>
                  <a:lnTo>
                    <a:pt x="27" y="368"/>
                  </a:lnTo>
                  <a:lnTo>
                    <a:pt x="27" y="368"/>
                  </a:lnTo>
                  <a:lnTo>
                    <a:pt x="27" y="367"/>
                  </a:lnTo>
                  <a:lnTo>
                    <a:pt x="27" y="367"/>
                  </a:lnTo>
                  <a:lnTo>
                    <a:pt x="27" y="367"/>
                  </a:lnTo>
                  <a:lnTo>
                    <a:pt x="21" y="347"/>
                  </a:lnTo>
                  <a:lnTo>
                    <a:pt x="17" y="326"/>
                  </a:lnTo>
                  <a:lnTo>
                    <a:pt x="15" y="305"/>
                  </a:lnTo>
                  <a:lnTo>
                    <a:pt x="14" y="284"/>
                  </a:lnTo>
                  <a:lnTo>
                    <a:pt x="14" y="284"/>
                  </a:lnTo>
                  <a:lnTo>
                    <a:pt x="15" y="263"/>
                  </a:lnTo>
                  <a:lnTo>
                    <a:pt x="17" y="242"/>
                  </a:lnTo>
                  <a:lnTo>
                    <a:pt x="21" y="220"/>
                  </a:lnTo>
                  <a:lnTo>
                    <a:pt x="27" y="200"/>
                  </a:lnTo>
                  <a:lnTo>
                    <a:pt x="27" y="200"/>
                  </a:lnTo>
                  <a:lnTo>
                    <a:pt x="27" y="199"/>
                  </a:lnTo>
                  <a:lnTo>
                    <a:pt x="27" y="199"/>
                  </a:lnTo>
                  <a:lnTo>
                    <a:pt x="540" y="199"/>
                  </a:lnTo>
                  <a:lnTo>
                    <a:pt x="540" y="199"/>
                  </a:lnTo>
                  <a:close/>
                  <a:moveTo>
                    <a:pt x="136" y="381"/>
                  </a:moveTo>
                  <a:lnTo>
                    <a:pt x="136" y="381"/>
                  </a:lnTo>
                  <a:lnTo>
                    <a:pt x="136" y="381"/>
                  </a:lnTo>
                  <a:lnTo>
                    <a:pt x="136" y="381"/>
                  </a:lnTo>
                  <a:lnTo>
                    <a:pt x="141" y="402"/>
                  </a:lnTo>
                  <a:lnTo>
                    <a:pt x="148" y="421"/>
                  </a:lnTo>
                  <a:lnTo>
                    <a:pt x="156" y="441"/>
                  </a:lnTo>
                  <a:lnTo>
                    <a:pt x="166" y="460"/>
                  </a:lnTo>
                  <a:lnTo>
                    <a:pt x="166" y="460"/>
                  </a:lnTo>
                  <a:lnTo>
                    <a:pt x="167" y="461"/>
                  </a:lnTo>
                  <a:lnTo>
                    <a:pt x="167" y="461"/>
                  </a:lnTo>
                  <a:lnTo>
                    <a:pt x="81" y="461"/>
                  </a:lnTo>
                  <a:lnTo>
                    <a:pt x="81" y="461"/>
                  </a:lnTo>
                  <a:lnTo>
                    <a:pt x="81" y="461"/>
                  </a:lnTo>
                  <a:lnTo>
                    <a:pt x="81" y="461"/>
                  </a:lnTo>
                  <a:lnTo>
                    <a:pt x="81" y="461"/>
                  </a:lnTo>
                  <a:lnTo>
                    <a:pt x="66" y="443"/>
                  </a:lnTo>
                  <a:lnTo>
                    <a:pt x="53" y="423"/>
                  </a:lnTo>
                  <a:lnTo>
                    <a:pt x="42" y="403"/>
                  </a:lnTo>
                  <a:lnTo>
                    <a:pt x="33" y="382"/>
                  </a:lnTo>
                  <a:lnTo>
                    <a:pt x="33" y="382"/>
                  </a:lnTo>
                  <a:lnTo>
                    <a:pt x="32" y="381"/>
                  </a:lnTo>
                  <a:lnTo>
                    <a:pt x="32" y="381"/>
                  </a:lnTo>
                  <a:lnTo>
                    <a:pt x="136" y="381"/>
                  </a:lnTo>
                  <a:lnTo>
                    <a:pt x="136" y="381"/>
                  </a:lnTo>
                  <a:close/>
                  <a:moveTo>
                    <a:pt x="278" y="381"/>
                  </a:moveTo>
                  <a:lnTo>
                    <a:pt x="278" y="381"/>
                  </a:lnTo>
                  <a:lnTo>
                    <a:pt x="278" y="461"/>
                  </a:lnTo>
                  <a:lnTo>
                    <a:pt x="278" y="461"/>
                  </a:lnTo>
                  <a:lnTo>
                    <a:pt x="183" y="461"/>
                  </a:lnTo>
                  <a:lnTo>
                    <a:pt x="183" y="461"/>
                  </a:lnTo>
                  <a:lnTo>
                    <a:pt x="183" y="461"/>
                  </a:lnTo>
                  <a:lnTo>
                    <a:pt x="183" y="461"/>
                  </a:lnTo>
                  <a:lnTo>
                    <a:pt x="172" y="442"/>
                  </a:lnTo>
                  <a:lnTo>
                    <a:pt x="162" y="422"/>
                  </a:lnTo>
                  <a:lnTo>
                    <a:pt x="155" y="402"/>
                  </a:lnTo>
                  <a:lnTo>
                    <a:pt x="150" y="382"/>
                  </a:lnTo>
                  <a:lnTo>
                    <a:pt x="150" y="382"/>
                  </a:lnTo>
                  <a:lnTo>
                    <a:pt x="149" y="381"/>
                  </a:lnTo>
                  <a:lnTo>
                    <a:pt x="149" y="381"/>
                  </a:lnTo>
                  <a:lnTo>
                    <a:pt x="278" y="381"/>
                  </a:lnTo>
                  <a:lnTo>
                    <a:pt x="278" y="381"/>
                  </a:lnTo>
                  <a:close/>
                  <a:moveTo>
                    <a:pt x="417" y="381"/>
                  </a:moveTo>
                  <a:lnTo>
                    <a:pt x="417" y="381"/>
                  </a:lnTo>
                  <a:lnTo>
                    <a:pt x="417" y="382"/>
                  </a:lnTo>
                  <a:lnTo>
                    <a:pt x="417" y="382"/>
                  </a:lnTo>
                  <a:lnTo>
                    <a:pt x="412" y="402"/>
                  </a:lnTo>
                  <a:lnTo>
                    <a:pt x="404" y="422"/>
                  </a:lnTo>
                  <a:lnTo>
                    <a:pt x="395" y="442"/>
                  </a:lnTo>
                  <a:lnTo>
                    <a:pt x="384" y="461"/>
                  </a:lnTo>
                  <a:lnTo>
                    <a:pt x="384" y="461"/>
                  </a:lnTo>
                  <a:lnTo>
                    <a:pt x="384" y="461"/>
                  </a:lnTo>
                  <a:lnTo>
                    <a:pt x="384" y="461"/>
                  </a:lnTo>
                  <a:lnTo>
                    <a:pt x="290" y="461"/>
                  </a:lnTo>
                  <a:lnTo>
                    <a:pt x="290" y="461"/>
                  </a:lnTo>
                  <a:lnTo>
                    <a:pt x="290" y="381"/>
                  </a:lnTo>
                  <a:lnTo>
                    <a:pt x="290" y="381"/>
                  </a:lnTo>
                  <a:lnTo>
                    <a:pt x="417" y="381"/>
                  </a:lnTo>
                  <a:lnTo>
                    <a:pt x="417" y="381"/>
                  </a:lnTo>
                  <a:close/>
                  <a:moveTo>
                    <a:pt x="535" y="381"/>
                  </a:moveTo>
                  <a:lnTo>
                    <a:pt x="535" y="381"/>
                  </a:lnTo>
                  <a:lnTo>
                    <a:pt x="534" y="382"/>
                  </a:lnTo>
                  <a:lnTo>
                    <a:pt x="534" y="382"/>
                  </a:lnTo>
                  <a:lnTo>
                    <a:pt x="525" y="403"/>
                  </a:lnTo>
                  <a:lnTo>
                    <a:pt x="514" y="423"/>
                  </a:lnTo>
                  <a:lnTo>
                    <a:pt x="501" y="443"/>
                  </a:lnTo>
                  <a:lnTo>
                    <a:pt x="486" y="461"/>
                  </a:lnTo>
                  <a:lnTo>
                    <a:pt x="486" y="461"/>
                  </a:lnTo>
                  <a:lnTo>
                    <a:pt x="486" y="461"/>
                  </a:lnTo>
                  <a:lnTo>
                    <a:pt x="486" y="461"/>
                  </a:lnTo>
                  <a:lnTo>
                    <a:pt x="400" y="461"/>
                  </a:lnTo>
                  <a:lnTo>
                    <a:pt x="400" y="461"/>
                  </a:lnTo>
                  <a:lnTo>
                    <a:pt x="400" y="460"/>
                  </a:lnTo>
                  <a:lnTo>
                    <a:pt x="400" y="460"/>
                  </a:lnTo>
                  <a:lnTo>
                    <a:pt x="400" y="460"/>
                  </a:lnTo>
                  <a:lnTo>
                    <a:pt x="411" y="441"/>
                  </a:lnTo>
                  <a:lnTo>
                    <a:pt x="419" y="421"/>
                  </a:lnTo>
                  <a:lnTo>
                    <a:pt x="426" y="402"/>
                  </a:lnTo>
                  <a:lnTo>
                    <a:pt x="431" y="381"/>
                  </a:lnTo>
                  <a:lnTo>
                    <a:pt x="431" y="381"/>
                  </a:lnTo>
                  <a:lnTo>
                    <a:pt x="431" y="381"/>
                  </a:lnTo>
                  <a:lnTo>
                    <a:pt x="431" y="381"/>
                  </a:lnTo>
                  <a:lnTo>
                    <a:pt x="535" y="381"/>
                  </a:lnTo>
                  <a:lnTo>
                    <a:pt x="535" y="381"/>
                  </a:lnTo>
                  <a:close/>
                  <a:moveTo>
                    <a:pt x="176" y="475"/>
                  </a:moveTo>
                  <a:lnTo>
                    <a:pt x="176" y="475"/>
                  </a:lnTo>
                  <a:lnTo>
                    <a:pt x="176" y="475"/>
                  </a:lnTo>
                  <a:lnTo>
                    <a:pt x="176" y="475"/>
                  </a:lnTo>
                  <a:lnTo>
                    <a:pt x="191" y="495"/>
                  </a:lnTo>
                  <a:lnTo>
                    <a:pt x="208" y="513"/>
                  </a:lnTo>
                  <a:lnTo>
                    <a:pt x="227" y="531"/>
                  </a:lnTo>
                  <a:lnTo>
                    <a:pt x="247" y="548"/>
                  </a:lnTo>
                  <a:lnTo>
                    <a:pt x="247" y="548"/>
                  </a:lnTo>
                  <a:lnTo>
                    <a:pt x="253" y="551"/>
                  </a:lnTo>
                  <a:lnTo>
                    <a:pt x="253" y="551"/>
                  </a:lnTo>
                  <a:lnTo>
                    <a:pt x="247" y="550"/>
                  </a:lnTo>
                  <a:lnTo>
                    <a:pt x="247" y="550"/>
                  </a:lnTo>
                  <a:lnTo>
                    <a:pt x="247" y="550"/>
                  </a:lnTo>
                  <a:lnTo>
                    <a:pt x="226" y="546"/>
                  </a:lnTo>
                  <a:lnTo>
                    <a:pt x="205" y="541"/>
                  </a:lnTo>
                  <a:lnTo>
                    <a:pt x="185" y="534"/>
                  </a:lnTo>
                  <a:lnTo>
                    <a:pt x="165" y="525"/>
                  </a:lnTo>
                  <a:lnTo>
                    <a:pt x="146" y="515"/>
                  </a:lnTo>
                  <a:lnTo>
                    <a:pt x="129" y="504"/>
                  </a:lnTo>
                  <a:lnTo>
                    <a:pt x="111" y="491"/>
                  </a:lnTo>
                  <a:lnTo>
                    <a:pt x="95" y="476"/>
                  </a:lnTo>
                  <a:lnTo>
                    <a:pt x="95" y="476"/>
                  </a:lnTo>
                  <a:lnTo>
                    <a:pt x="94" y="475"/>
                  </a:lnTo>
                  <a:lnTo>
                    <a:pt x="94" y="475"/>
                  </a:lnTo>
                  <a:lnTo>
                    <a:pt x="176" y="475"/>
                  </a:lnTo>
                  <a:lnTo>
                    <a:pt x="176" y="475"/>
                  </a:lnTo>
                  <a:close/>
                  <a:moveTo>
                    <a:pt x="278" y="475"/>
                  </a:moveTo>
                  <a:lnTo>
                    <a:pt x="278" y="475"/>
                  </a:lnTo>
                  <a:lnTo>
                    <a:pt x="278" y="552"/>
                  </a:lnTo>
                  <a:lnTo>
                    <a:pt x="278" y="552"/>
                  </a:lnTo>
                  <a:lnTo>
                    <a:pt x="262" y="542"/>
                  </a:lnTo>
                  <a:lnTo>
                    <a:pt x="262" y="542"/>
                  </a:lnTo>
                  <a:lnTo>
                    <a:pt x="247" y="531"/>
                  </a:lnTo>
                  <a:lnTo>
                    <a:pt x="230" y="516"/>
                  </a:lnTo>
                  <a:lnTo>
                    <a:pt x="212" y="498"/>
                  </a:lnTo>
                  <a:lnTo>
                    <a:pt x="203" y="487"/>
                  </a:lnTo>
                  <a:lnTo>
                    <a:pt x="194" y="476"/>
                  </a:lnTo>
                  <a:lnTo>
                    <a:pt x="194" y="476"/>
                  </a:lnTo>
                  <a:lnTo>
                    <a:pt x="192" y="475"/>
                  </a:lnTo>
                  <a:lnTo>
                    <a:pt x="192" y="475"/>
                  </a:lnTo>
                  <a:lnTo>
                    <a:pt x="278" y="475"/>
                  </a:lnTo>
                  <a:lnTo>
                    <a:pt x="278" y="475"/>
                  </a:lnTo>
                  <a:close/>
                  <a:moveTo>
                    <a:pt x="374" y="475"/>
                  </a:moveTo>
                  <a:lnTo>
                    <a:pt x="374" y="475"/>
                  </a:lnTo>
                  <a:lnTo>
                    <a:pt x="373" y="476"/>
                  </a:lnTo>
                  <a:lnTo>
                    <a:pt x="373" y="476"/>
                  </a:lnTo>
                  <a:lnTo>
                    <a:pt x="364" y="487"/>
                  </a:lnTo>
                  <a:lnTo>
                    <a:pt x="355" y="498"/>
                  </a:lnTo>
                  <a:lnTo>
                    <a:pt x="337" y="516"/>
                  </a:lnTo>
                  <a:lnTo>
                    <a:pt x="320" y="531"/>
                  </a:lnTo>
                  <a:lnTo>
                    <a:pt x="305" y="542"/>
                  </a:lnTo>
                  <a:lnTo>
                    <a:pt x="305" y="542"/>
                  </a:lnTo>
                  <a:lnTo>
                    <a:pt x="290" y="552"/>
                  </a:lnTo>
                  <a:lnTo>
                    <a:pt x="290" y="552"/>
                  </a:lnTo>
                  <a:lnTo>
                    <a:pt x="290" y="475"/>
                  </a:lnTo>
                  <a:lnTo>
                    <a:pt x="290" y="475"/>
                  </a:lnTo>
                  <a:lnTo>
                    <a:pt x="374" y="475"/>
                  </a:lnTo>
                  <a:lnTo>
                    <a:pt x="374" y="475"/>
                  </a:lnTo>
                  <a:close/>
                  <a:moveTo>
                    <a:pt x="473" y="475"/>
                  </a:moveTo>
                  <a:lnTo>
                    <a:pt x="473" y="475"/>
                  </a:lnTo>
                  <a:lnTo>
                    <a:pt x="471" y="476"/>
                  </a:lnTo>
                  <a:lnTo>
                    <a:pt x="471" y="476"/>
                  </a:lnTo>
                  <a:lnTo>
                    <a:pt x="455" y="491"/>
                  </a:lnTo>
                  <a:lnTo>
                    <a:pt x="438" y="504"/>
                  </a:lnTo>
                  <a:lnTo>
                    <a:pt x="420" y="515"/>
                  </a:lnTo>
                  <a:lnTo>
                    <a:pt x="401" y="525"/>
                  </a:lnTo>
                  <a:lnTo>
                    <a:pt x="382" y="534"/>
                  </a:lnTo>
                  <a:lnTo>
                    <a:pt x="361" y="541"/>
                  </a:lnTo>
                  <a:lnTo>
                    <a:pt x="340" y="547"/>
                  </a:lnTo>
                  <a:lnTo>
                    <a:pt x="319" y="551"/>
                  </a:lnTo>
                  <a:lnTo>
                    <a:pt x="319" y="551"/>
                  </a:lnTo>
                  <a:lnTo>
                    <a:pt x="313" y="551"/>
                  </a:lnTo>
                  <a:lnTo>
                    <a:pt x="313" y="551"/>
                  </a:lnTo>
                  <a:lnTo>
                    <a:pt x="319" y="547"/>
                  </a:lnTo>
                  <a:lnTo>
                    <a:pt x="319" y="547"/>
                  </a:lnTo>
                  <a:lnTo>
                    <a:pt x="334" y="537"/>
                  </a:lnTo>
                  <a:lnTo>
                    <a:pt x="351" y="521"/>
                  </a:lnTo>
                  <a:lnTo>
                    <a:pt x="361" y="511"/>
                  </a:lnTo>
                  <a:lnTo>
                    <a:pt x="371" y="500"/>
                  </a:lnTo>
                  <a:lnTo>
                    <a:pt x="381" y="488"/>
                  </a:lnTo>
                  <a:lnTo>
                    <a:pt x="391" y="475"/>
                  </a:lnTo>
                  <a:lnTo>
                    <a:pt x="391" y="475"/>
                  </a:lnTo>
                  <a:lnTo>
                    <a:pt x="391" y="475"/>
                  </a:lnTo>
                  <a:lnTo>
                    <a:pt x="391" y="475"/>
                  </a:lnTo>
                  <a:lnTo>
                    <a:pt x="473" y="475"/>
                  </a:lnTo>
                  <a:lnTo>
                    <a:pt x="473" y="47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9" name="Freeform 27"/>
            <p:cNvSpPr>
              <a:spLocks/>
            </p:cNvSpPr>
            <p:nvPr userDrawn="1"/>
          </p:nvSpPr>
          <p:spPr bwMode="auto">
            <a:xfrm>
              <a:off x="1658938" y="1789113"/>
              <a:ext cx="107950" cy="187325"/>
            </a:xfrm>
            <a:custGeom>
              <a:avLst/>
              <a:gdLst>
                <a:gd name="T0" fmla="*/ 68 w 68"/>
                <a:gd name="T1" fmla="*/ 1 h 118"/>
                <a:gd name="T2" fmla="*/ 68 w 68"/>
                <a:gd name="T3" fmla="*/ 1 h 118"/>
                <a:gd name="T4" fmla="*/ 66 w 68"/>
                <a:gd name="T5" fmla="*/ 2 h 118"/>
                <a:gd name="T6" fmla="*/ 65 w 68"/>
                <a:gd name="T7" fmla="*/ 4 h 118"/>
                <a:gd name="T8" fmla="*/ 62 w 68"/>
                <a:gd name="T9" fmla="*/ 8 h 118"/>
                <a:gd name="T10" fmla="*/ 57 w 68"/>
                <a:gd name="T11" fmla="*/ 24 h 118"/>
                <a:gd name="T12" fmla="*/ 36 w 68"/>
                <a:gd name="T13" fmla="*/ 95 h 118"/>
                <a:gd name="T14" fmla="*/ 36 w 68"/>
                <a:gd name="T15" fmla="*/ 95 h 118"/>
                <a:gd name="T16" fmla="*/ 34 w 68"/>
                <a:gd name="T17" fmla="*/ 104 h 118"/>
                <a:gd name="T18" fmla="*/ 33 w 68"/>
                <a:gd name="T19" fmla="*/ 110 h 118"/>
                <a:gd name="T20" fmla="*/ 34 w 68"/>
                <a:gd name="T21" fmla="*/ 114 h 118"/>
                <a:gd name="T22" fmla="*/ 35 w 68"/>
                <a:gd name="T23" fmla="*/ 117 h 118"/>
                <a:gd name="T24" fmla="*/ 35 w 68"/>
                <a:gd name="T25" fmla="*/ 118 h 118"/>
                <a:gd name="T26" fmla="*/ 0 w 68"/>
                <a:gd name="T27" fmla="*/ 118 h 118"/>
                <a:gd name="T28" fmla="*/ 0 w 68"/>
                <a:gd name="T29" fmla="*/ 117 h 118"/>
                <a:gd name="T30" fmla="*/ 0 w 68"/>
                <a:gd name="T31" fmla="*/ 117 h 118"/>
                <a:gd name="T32" fmla="*/ 4 w 68"/>
                <a:gd name="T33" fmla="*/ 114 h 118"/>
                <a:gd name="T34" fmla="*/ 6 w 68"/>
                <a:gd name="T35" fmla="*/ 111 h 118"/>
                <a:gd name="T36" fmla="*/ 9 w 68"/>
                <a:gd name="T37" fmla="*/ 105 h 118"/>
                <a:gd name="T38" fmla="*/ 11 w 68"/>
                <a:gd name="T39" fmla="*/ 96 h 118"/>
                <a:gd name="T40" fmla="*/ 32 w 68"/>
                <a:gd name="T41" fmla="*/ 25 h 118"/>
                <a:gd name="T42" fmla="*/ 32 w 68"/>
                <a:gd name="T43" fmla="*/ 25 h 118"/>
                <a:gd name="T44" fmla="*/ 34 w 68"/>
                <a:gd name="T45" fmla="*/ 15 h 118"/>
                <a:gd name="T46" fmla="*/ 35 w 68"/>
                <a:gd name="T47" fmla="*/ 9 h 118"/>
                <a:gd name="T48" fmla="*/ 35 w 68"/>
                <a:gd name="T49" fmla="*/ 5 h 118"/>
                <a:gd name="T50" fmla="*/ 34 w 68"/>
                <a:gd name="T51" fmla="*/ 1 h 118"/>
                <a:gd name="T52" fmla="*/ 34 w 68"/>
                <a:gd name="T53" fmla="*/ 0 h 118"/>
                <a:gd name="T54" fmla="*/ 68 w 68"/>
                <a:gd name="T55" fmla="*/ 0 h 118"/>
                <a:gd name="T56" fmla="*/ 68 w 68"/>
                <a:gd name="T57" fmla="*/ 1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8" h="118">
                  <a:moveTo>
                    <a:pt x="68" y="1"/>
                  </a:moveTo>
                  <a:lnTo>
                    <a:pt x="68" y="1"/>
                  </a:lnTo>
                  <a:lnTo>
                    <a:pt x="66" y="2"/>
                  </a:lnTo>
                  <a:lnTo>
                    <a:pt x="65" y="4"/>
                  </a:lnTo>
                  <a:lnTo>
                    <a:pt x="62" y="8"/>
                  </a:lnTo>
                  <a:lnTo>
                    <a:pt x="57" y="24"/>
                  </a:lnTo>
                  <a:lnTo>
                    <a:pt x="36" y="95"/>
                  </a:lnTo>
                  <a:lnTo>
                    <a:pt x="36" y="95"/>
                  </a:lnTo>
                  <a:lnTo>
                    <a:pt x="34" y="104"/>
                  </a:lnTo>
                  <a:lnTo>
                    <a:pt x="33" y="110"/>
                  </a:lnTo>
                  <a:lnTo>
                    <a:pt x="34" y="114"/>
                  </a:lnTo>
                  <a:lnTo>
                    <a:pt x="35" y="117"/>
                  </a:lnTo>
                  <a:lnTo>
                    <a:pt x="35" y="118"/>
                  </a:lnTo>
                  <a:lnTo>
                    <a:pt x="0" y="118"/>
                  </a:lnTo>
                  <a:lnTo>
                    <a:pt x="0" y="117"/>
                  </a:lnTo>
                  <a:lnTo>
                    <a:pt x="0" y="117"/>
                  </a:lnTo>
                  <a:lnTo>
                    <a:pt x="4" y="114"/>
                  </a:lnTo>
                  <a:lnTo>
                    <a:pt x="6" y="111"/>
                  </a:lnTo>
                  <a:lnTo>
                    <a:pt x="9" y="105"/>
                  </a:lnTo>
                  <a:lnTo>
                    <a:pt x="11" y="96"/>
                  </a:lnTo>
                  <a:lnTo>
                    <a:pt x="32" y="25"/>
                  </a:lnTo>
                  <a:lnTo>
                    <a:pt x="32" y="25"/>
                  </a:lnTo>
                  <a:lnTo>
                    <a:pt x="34" y="15"/>
                  </a:lnTo>
                  <a:lnTo>
                    <a:pt x="35" y="9"/>
                  </a:lnTo>
                  <a:lnTo>
                    <a:pt x="35" y="5"/>
                  </a:lnTo>
                  <a:lnTo>
                    <a:pt x="34" y="1"/>
                  </a:lnTo>
                  <a:lnTo>
                    <a:pt x="34" y="0"/>
                  </a:lnTo>
                  <a:lnTo>
                    <a:pt x="68" y="0"/>
                  </a:lnTo>
                  <a:lnTo>
                    <a:pt x="68"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0" name="Freeform 28"/>
            <p:cNvSpPr>
              <a:spLocks/>
            </p:cNvSpPr>
            <p:nvPr userDrawn="1"/>
          </p:nvSpPr>
          <p:spPr bwMode="auto">
            <a:xfrm>
              <a:off x="1289051" y="1785938"/>
              <a:ext cx="138113" cy="193675"/>
            </a:xfrm>
            <a:custGeom>
              <a:avLst/>
              <a:gdLst>
                <a:gd name="T0" fmla="*/ 8 w 87"/>
                <a:gd name="T1" fmla="*/ 90 h 122"/>
                <a:gd name="T2" fmla="*/ 10 w 87"/>
                <a:gd name="T3" fmla="*/ 101 h 122"/>
                <a:gd name="T4" fmla="*/ 16 w 87"/>
                <a:gd name="T5" fmla="*/ 109 h 122"/>
                <a:gd name="T6" fmla="*/ 25 w 87"/>
                <a:gd name="T7" fmla="*/ 113 h 122"/>
                <a:gd name="T8" fmla="*/ 38 w 87"/>
                <a:gd name="T9" fmla="*/ 114 h 122"/>
                <a:gd name="T10" fmla="*/ 42 w 87"/>
                <a:gd name="T11" fmla="*/ 113 h 122"/>
                <a:gd name="T12" fmla="*/ 50 w 87"/>
                <a:gd name="T13" fmla="*/ 110 h 122"/>
                <a:gd name="T14" fmla="*/ 55 w 87"/>
                <a:gd name="T15" fmla="*/ 104 h 122"/>
                <a:gd name="T16" fmla="*/ 58 w 87"/>
                <a:gd name="T17" fmla="*/ 97 h 122"/>
                <a:gd name="T18" fmla="*/ 58 w 87"/>
                <a:gd name="T19" fmla="*/ 94 h 122"/>
                <a:gd name="T20" fmla="*/ 54 w 87"/>
                <a:gd name="T21" fmla="*/ 82 h 122"/>
                <a:gd name="T22" fmla="*/ 43 w 87"/>
                <a:gd name="T23" fmla="*/ 72 h 122"/>
                <a:gd name="T24" fmla="*/ 38 w 87"/>
                <a:gd name="T25" fmla="*/ 68 h 122"/>
                <a:gd name="T26" fmla="*/ 22 w 87"/>
                <a:gd name="T27" fmla="*/ 54 h 122"/>
                <a:gd name="T28" fmla="*/ 17 w 87"/>
                <a:gd name="T29" fmla="*/ 46 h 122"/>
                <a:gd name="T30" fmla="*/ 16 w 87"/>
                <a:gd name="T31" fmla="*/ 36 h 122"/>
                <a:gd name="T32" fmla="*/ 17 w 87"/>
                <a:gd name="T33" fmla="*/ 29 h 122"/>
                <a:gd name="T34" fmla="*/ 22 w 87"/>
                <a:gd name="T35" fmla="*/ 15 h 122"/>
                <a:gd name="T36" fmla="*/ 33 w 87"/>
                <a:gd name="T37" fmla="*/ 6 h 122"/>
                <a:gd name="T38" fmla="*/ 48 w 87"/>
                <a:gd name="T39" fmla="*/ 1 h 122"/>
                <a:gd name="T40" fmla="*/ 56 w 87"/>
                <a:gd name="T41" fmla="*/ 0 h 122"/>
                <a:gd name="T42" fmla="*/ 77 w 87"/>
                <a:gd name="T43" fmla="*/ 2 h 122"/>
                <a:gd name="T44" fmla="*/ 87 w 87"/>
                <a:gd name="T45" fmla="*/ 5 h 122"/>
                <a:gd name="T46" fmla="*/ 80 w 87"/>
                <a:gd name="T47" fmla="*/ 27 h 122"/>
                <a:gd name="T48" fmla="*/ 77 w 87"/>
                <a:gd name="T49" fmla="*/ 17 h 122"/>
                <a:gd name="T50" fmla="*/ 73 w 87"/>
                <a:gd name="T51" fmla="*/ 11 h 122"/>
                <a:gd name="T52" fmla="*/ 65 w 87"/>
                <a:gd name="T53" fmla="*/ 8 h 122"/>
                <a:gd name="T54" fmla="*/ 55 w 87"/>
                <a:gd name="T55" fmla="*/ 8 h 122"/>
                <a:gd name="T56" fmla="*/ 50 w 87"/>
                <a:gd name="T57" fmla="*/ 8 h 122"/>
                <a:gd name="T58" fmla="*/ 44 w 87"/>
                <a:gd name="T59" fmla="*/ 12 h 122"/>
                <a:gd name="T60" fmla="*/ 39 w 87"/>
                <a:gd name="T61" fmla="*/ 17 h 122"/>
                <a:gd name="T62" fmla="*/ 37 w 87"/>
                <a:gd name="T63" fmla="*/ 28 h 122"/>
                <a:gd name="T64" fmla="*/ 38 w 87"/>
                <a:gd name="T65" fmla="*/ 34 h 122"/>
                <a:gd name="T66" fmla="*/ 45 w 87"/>
                <a:gd name="T67" fmla="*/ 44 h 122"/>
                <a:gd name="T68" fmla="*/ 57 w 87"/>
                <a:gd name="T69" fmla="*/ 52 h 122"/>
                <a:gd name="T70" fmla="*/ 66 w 87"/>
                <a:gd name="T71" fmla="*/ 58 h 122"/>
                <a:gd name="T72" fmla="*/ 77 w 87"/>
                <a:gd name="T73" fmla="*/ 69 h 122"/>
                <a:gd name="T74" fmla="*/ 80 w 87"/>
                <a:gd name="T75" fmla="*/ 79 h 122"/>
                <a:gd name="T76" fmla="*/ 81 w 87"/>
                <a:gd name="T77" fmla="*/ 84 h 122"/>
                <a:gd name="T78" fmla="*/ 77 w 87"/>
                <a:gd name="T79" fmla="*/ 100 h 122"/>
                <a:gd name="T80" fmla="*/ 68 w 87"/>
                <a:gd name="T81" fmla="*/ 112 h 122"/>
                <a:gd name="T82" fmla="*/ 54 w 87"/>
                <a:gd name="T83" fmla="*/ 120 h 122"/>
                <a:gd name="T84" fmla="*/ 35 w 87"/>
                <a:gd name="T85" fmla="*/ 122 h 122"/>
                <a:gd name="T86" fmla="*/ 24 w 87"/>
                <a:gd name="T87" fmla="*/ 121 h 122"/>
                <a:gd name="T88" fmla="*/ 6 w 87"/>
                <a:gd name="T89" fmla="*/ 116 h 122"/>
                <a:gd name="T90" fmla="*/ 0 w 87"/>
                <a:gd name="T91" fmla="*/ 112 h 122"/>
                <a:gd name="T92" fmla="*/ 8 w 87"/>
                <a:gd name="T93" fmla="*/ 9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7" h="122">
                  <a:moveTo>
                    <a:pt x="8" y="90"/>
                  </a:moveTo>
                  <a:lnTo>
                    <a:pt x="8" y="90"/>
                  </a:lnTo>
                  <a:lnTo>
                    <a:pt x="9" y="96"/>
                  </a:lnTo>
                  <a:lnTo>
                    <a:pt x="10" y="101"/>
                  </a:lnTo>
                  <a:lnTo>
                    <a:pt x="13" y="106"/>
                  </a:lnTo>
                  <a:lnTo>
                    <a:pt x="16" y="109"/>
                  </a:lnTo>
                  <a:lnTo>
                    <a:pt x="20" y="112"/>
                  </a:lnTo>
                  <a:lnTo>
                    <a:pt x="25" y="113"/>
                  </a:lnTo>
                  <a:lnTo>
                    <a:pt x="31" y="114"/>
                  </a:lnTo>
                  <a:lnTo>
                    <a:pt x="38" y="114"/>
                  </a:lnTo>
                  <a:lnTo>
                    <a:pt x="38" y="114"/>
                  </a:lnTo>
                  <a:lnTo>
                    <a:pt x="42" y="113"/>
                  </a:lnTo>
                  <a:lnTo>
                    <a:pt x="46" y="112"/>
                  </a:lnTo>
                  <a:lnTo>
                    <a:pt x="50" y="110"/>
                  </a:lnTo>
                  <a:lnTo>
                    <a:pt x="53" y="107"/>
                  </a:lnTo>
                  <a:lnTo>
                    <a:pt x="55" y="104"/>
                  </a:lnTo>
                  <a:lnTo>
                    <a:pt x="57" y="101"/>
                  </a:lnTo>
                  <a:lnTo>
                    <a:pt x="58" y="97"/>
                  </a:lnTo>
                  <a:lnTo>
                    <a:pt x="58" y="94"/>
                  </a:lnTo>
                  <a:lnTo>
                    <a:pt x="58" y="94"/>
                  </a:lnTo>
                  <a:lnTo>
                    <a:pt x="57" y="88"/>
                  </a:lnTo>
                  <a:lnTo>
                    <a:pt x="54" y="82"/>
                  </a:lnTo>
                  <a:lnTo>
                    <a:pt x="50" y="77"/>
                  </a:lnTo>
                  <a:lnTo>
                    <a:pt x="43" y="72"/>
                  </a:lnTo>
                  <a:lnTo>
                    <a:pt x="38" y="68"/>
                  </a:lnTo>
                  <a:lnTo>
                    <a:pt x="38" y="68"/>
                  </a:lnTo>
                  <a:lnTo>
                    <a:pt x="29" y="62"/>
                  </a:lnTo>
                  <a:lnTo>
                    <a:pt x="22" y="54"/>
                  </a:lnTo>
                  <a:lnTo>
                    <a:pt x="20" y="51"/>
                  </a:lnTo>
                  <a:lnTo>
                    <a:pt x="17" y="46"/>
                  </a:lnTo>
                  <a:lnTo>
                    <a:pt x="16" y="41"/>
                  </a:lnTo>
                  <a:lnTo>
                    <a:pt x="16" y="36"/>
                  </a:lnTo>
                  <a:lnTo>
                    <a:pt x="16" y="36"/>
                  </a:lnTo>
                  <a:lnTo>
                    <a:pt x="17" y="29"/>
                  </a:lnTo>
                  <a:lnTo>
                    <a:pt x="19" y="22"/>
                  </a:lnTo>
                  <a:lnTo>
                    <a:pt x="22" y="15"/>
                  </a:lnTo>
                  <a:lnTo>
                    <a:pt x="27" y="10"/>
                  </a:lnTo>
                  <a:lnTo>
                    <a:pt x="33" y="6"/>
                  </a:lnTo>
                  <a:lnTo>
                    <a:pt x="40" y="3"/>
                  </a:lnTo>
                  <a:lnTo>
                    <a:pt x="48" y="1"/>
                  </a:lnTo>
                  <a:lnTo>
                    <a:pt x="56" y="0"/>
                  </a:lnTo>
                  <a:lnTo>
                    <a:pt x="56" y="0"/>
                  </a:lnTo>
                  <a:lnTo>
                    <a:pt x="67" y="0"/>
                  </a:lnTo>
                  <a:lnTo>
                    <a:pt x="77" y="2"/>
                  </a:lnTo>
                  <a:lnTo>
                    <a:pt x="77" y="2"/>
                  </a:lnTo>
                  <a:lnTo>
                    <a:pt x="87" y="5"/>
                  </a:lnTo>
                  <a:lnTo>
                    <a:pt x="82" y="27"/>
                  </a:lnTo>
                  <a:lnTo>
                    <a:pt x="80" y="27"/>
                  </a:lnTo>
                  <a:lnTo>
                    <a:pt x="80" y="27"/>
                  </a:lnTo>
                  <a:lnTo>
                    <a:pt x="77" y="17"/>
                  </a:lnTo>
                  <a:lnTo>
                    <a:pt x="75" y="14"/>
                  </a:lnTo>
                  <a:lnTo>
                    <a:pt x="73" y="11"/>
                  </a:lnTo>
                  <a:lnTo>
                    <a:pt x="70" y="9"/>
                  </a:lnTo>
                  <a:lnTo>
                    <a:pt x="65" y="8"/>
                  </a:lnTo>
                  <a:lnTo>
                    <a:pt x="61" y="7"/>
                  </a:lnTo>
                  <a:lnTo>
                    <a:pt x="55" y="8"/>
                  </a:lnTo>
                  <a:lnTo>
                    <a:pt x="55" y="8"/>
                  </a:lnTo>
                  <a:lnTo>
                    <a:pt x="50" y="8"/>
                  </a:lnTo>
                  <a:lnTo>
                    <a:pt x="47" y="10"/>
                  </a:lnTo>
                  <a:lnTo>
                    <a:pt x="44" y="12"/>
                  </a:lnTo>
                  <a:lnTo>
                    <a:pt x="41" y="14"/>
                  </a:lnTo>
                  <a:lnTo>
                    <a:pt x="39" y="17"/>
                  </a:lnTo>
                  <a:lnTo>
                    <a:pt x="38" y="21"/>
                  </a:lnTo>
                  <a:lnTo>
                    <a:pt x="37" y="28"/>
                  </a:lnTo>
                  <a:lnTo>
                    <a:pt x="37" y="28"/>
                  </a:lnTo>
                  <a:lnTo>
                    <a:pt x="38" y="34"/>
                  </a:lnTo>
                  <a:lnTo>
                    <a:pt x="40" y="39"/>
                  </a:lnTo>
                  <a:lnTo>
                    <a:pt x="45" y="44"/>
                  </a:lnTo>
                  <a:lnTo>
                    <a:pt x="52" y="48"/>
                  </a:lnTo>
                  <a:lnTo>
                    <a:pt x="57" y="52"/>
                  </a:lnTo>
                  <a:lnTo>
                    <a:pt x="57" y="52"/>
                  </a:lnTo>
                  <a:lnTo>
                    <a:pt x="66" y="58"/>
                  </a:lnTo>
                  <a:lnTo>
                    <a:pt x="74" y="65"/>
                  </a:lnTo>
                  <a:lnTo>
                    <a:pt x="77" y="69"/>
                  </a:lnTo>
                  <a:lnTo>
                    <a:pt x="79" y="74"/>
                  </a:lnTo>
                  <a:lnTo>
                    <a:pt x="80" y="79"/>
                  </a:lnTo>
                  <a:lnTo>
                    <a:pt x="81" y="84"/>
                  </a:lnTo>
                  <a:lnTo>
                    <a:pt x="81" y="84"/>
                  </a:lnTo>
                  <a:lnTo>
                    <a:pt x="80" y="93"/>
                  </a:lnTo>
                  <a:lnTo>
                    <a:pt x="77" y="100"/>
                  </a:lnTo>
                  <a:lnTo>
                    <a:pt x="73" y="107"/>
                  </a:lnTo>
                  <a:lnTo>
                    <a:pt x="68" y="112"/>
                  </a:lnTo>
                  <a:lnTo>
                    <a:pt x="62" y="116"/>
                  </a:lnTo>
                  <a:lnTo>
                    <a:pt x="54" y="120"/>
                  </a:lnTo>
                  <a:lnTo>
                    <a:pt x="45" y="122"/>
                  </a:lnTo>
                  <a:lnTo>
                    <a:pt x="35" y="122"/>
                  </a:lnTo>
                  <a:lnTo>
                    <a:pt x="35" y="122"/>
                  </a:lnTo>
                  <a:lnTo>
                    <a:pt x="24" y="121"/>
                  </a:lnTo>
                  <a:lnTo>
                    <a:pt x="14" y="119"/>
                  </a:lnTo>
                  <a:lnTo>
                    <a:pt x="6" y="116"/>
                  </a:lnTo>
                  <a:lnTo>
                    <a:pt x="0" y="112"/>
                  </a:lnTo>
                  <a:lnTo>
                    <a:pt x="0" y="112"/>
                  </a:lnTo>
                  <a:lnTo>
                    <a:pt x="6" y="90"/>
                  </a:lnTo>
                  <a:lnTo>
                    <a:pt x="8" y="9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1" name="Freeform 29"/>
            <p:cNvSpPr>
              <a:spLocks/>
            </p:cNvSpPr>
            <p:nvPr userDrawn="1"/>
          </p:nvSpPr>
          <p:spPr bwMode="auto">
            <a:xfrm>
              <a:off x="1760538" y="1789113"/>
              <a:ext cx="166688" cy="187325"/>
            </a:xfrm>
            <a:custGeom>
              <a:avLst/>
              <a:gdLst>
                <a:gd name="T0" fmla="*/ 105 w 105"/>
                <a:gd name="T1" fmla="*/ 0 h 118"/>
                <a:gd name="T2" fmla="*/ 105 w 105"/>
                <a:gd name="T3" fmla="*/ 0 h 118"/>
                <a:gd name="T4" fmla="*/ 98 w 105"/>
                <a:gd name="T5" fmla="*/ 22 h 118"/>
                <a:gd name="T6" fmla="*/ 97 w 105"/>
                <a:gd name="T7" fmla="*/ 22 h 118"/>
                <a:gd name="T8" fmla="*/ 97 w 105"/>
                <a:gd name="T9" fmla="*/ 22 h 118"/>
                <a:gd name="T10" fmla="*/ 95 w 105"/>
                <a:gd name="T11" fmla="*/ 16 h 118"/>
                <a:gd name="T12" fmla="*/ 92 w 105"/>
                <a:gd name="T13" fmla="*/ 13 h 118"/>
                <a:gd name="T14" fmla="*/ 88 w 105"/>
                <a:gd name="T15" fmla="*/ 10 h 118"/>
                <a:gd name="T16" fmla="*/ 84 w 105"/>
                <a:gd name="T17" fmla="*/ 9 h 118"/>
                <a:gd name="T18" fmla="*/ 76 w 105"/>
                <a:gd name="T19" fmla="*/ 8 h 118"/>
                <a:gd name="T20" fmla="*/ 69 w 105"/>
                <a:gd name="T21" fmla="*/ 8 h 118"/>
                <a:gd name="T22" fmla="*/ 68 w 105"/>
                <a:gd name="T23" fmla="*/ 8 h 118"/>
                <a:gd name="T24" fmla="*/ 68 w 105"/>
                <a:gd name="T25" fmla="*/ 8 h 118"/>
                <a:gd name="T26" fmla="*/ 64 w 105"/>
                <a:gd name="T27" fmla="*/ 9 h 118"/>
                <a:gd name="T28" fmla="*/ 61 w 105"/>
                <a:gd name="T29" fmla="*/ 10 h 118"/>
                <a:gd name="T30" fmla="*/ 59 w 105"/>
                <a:gd name="T31" fmla="*/ 12 h 118"/>
                <a:gd name="T32" fmla="*/ 58 w 105"/>
                <a:gd name="T33" fmla="*/ 16 h 118"/>
                <a:gd name="T34" fmla="*/ 48 w 105"/>
                <a:gd name="T35" fmla="*/ 55 h 118"/>
                <a:gd name="T36" fmla="*/ 51 w 105"/>
                <a:gd name="T37" fmla="*/ 55 h 118"/>
                <a:gd name="T38" fmla="*/ 51 w 105"/>
                <a:gd name="T39" fmla="*/ 55 h 118"/>
                <a:gd name="T40" fmla="*/ 62 w 105"/>
                <a:gd name="T41" fmla="*/ 55 h 118"/>
                <a:gd name="T42" fmla="*/ 71 w 105"/>
                <a:gd name="T43" fmla="*/ 55 h 118"/>
                <a:gd name="T44" fmla="*/ 78 w 105"/>
                <a:gd name="T45" fmla="*/ 53 h 118"/>
                <a:gd name="T46" fmla="*/ 81 w 105"/>
                <a:gd name="T47" fmla="*/ 52 h 118"/>
                <a:gd name="T48" fmla="*/ 83 w 105"/>
                <a:gd name="T49" fmla="*/ 50 h 118"/>
                <a:gd name="T50" fmla="*/ 84 w 105"/>
                <a:gd name="T51" fmla="*/ 50 h 118"/>
                <a:gd name="T52" fmla="*/ 78 w 105"/>
                <a:gd name="T53" fmla="*/ 71 h 118"/>
                <a:gd name="T54" fmla="*/ 77 w 105"/>
                <a:gd name="T55" fmla="*/ 71 h 118"/>
                <a:gd name="T56" fmla="*/ 77 w 105"/>
                <a:gd name="T57" fmla="*/ 71 h 118"/>
                <a:gd name="T58" fmla="*/ 75 w 105"/>
                <a:gd name="T59" fmla="*/ 68 h 118"/>
                <a:gd name="T60" fmla="*/ 73 w 105"/>
                <a:gd name="T61" fmla="*/ 66 h 118"/>
                <a:gd name="T62" fmla="*/ 70 w 105"/>
                <a:gd name="T63" fmla="*/ 65 h 118"/>
                <a:gd name="T64" fmla="*/ 67 w 105"/>
                <a:gd name="T65" fmla="*/ 64 h 118"/>
                <a:gd name="T66" fmla="*/ 58 w 105"/>
                <a:gd name="T67" fmla="*/ 63 h 118"/>
                <a:gd name="T68" fmla="*/ 48 w 105"/>
                <a:gd name="T69" fmla="*/ 63 h 118"/>
                <a:gd name="T70" fmla="*/ 45 w 105"/>
                <a:gd name="T71" fmla="*/ 63 h 118"/>
                <a:gd name="T72" fmla="*/ 36 w 105"/>
                <a:gd name="T73" fmla="*/ 95 h 118"/>
                <a:gd name="T74" fmla="*/ 36 w 105"/>
                <a:gd name="T75" fmla="*/ 95 h 118"/>
                <a:gd name="T76" fmla="*/ 34 w 105"/>
                <a:gd name="T77" fmla="*/ 103 h 118"/>
                <a:gd name="T78" fmla="*/ 32 w 105"/>
                <a:gd name="T79" fmla="*/ 109 h 118"/>
                <a:gd name="T80" fmla="*/ 33 w 105"/>
                <a:gd name="T81" fmla="*/ 114 h 118"/>
                <a:gd name="T82" fmla="*/ 34 w 105"/>
                <a:gd name="T83" fmla="*/ 117 h 118"/>
                <a:gd name="T84" fmla="*/ 34 w 105"/>
                <a:gd name="T85" fmla="*/ 118 h 118"/>
                <a:gd name="T86" fmla="*/ 0 w 105"/>
                <a:gd name="T87" fmla="*/ 118 h 118"/>
                <a:gd name="T88" fmla="*/ 0 w 105"/>
                <a:gd name="T89" fmla="*/ 117 h 118"/>
                <a:gd name="T90" fmla="*/ 0 w 105"/>
                <a:gd name="T91" fmla="*/ 117 h 118"/>
                <a:gd name="T92" fmla="*/ 3 w 105"/>
                <a:gd name="T93" fmla="*/ 114 h 118"/>
                <a:gd name="T94" fmla="*/ 6 w 105"/>
                <a:gd name="T95" fmla="*/ 110 h 118"/>
                <a:gd name="T96" fmla="*/ 8 w 105"/>
                <a:gd name="T97" fmla="*/ 104 h 118"/>
                <a:gd name="T98" fmla="*/ 11 w 105"/>
                <a:gd name="T99" fmla="*/ 96 h 118"/>
                <a:gd name="T100" fmla="*/ 32 w 105"/>
                <a:gd name="T101" fmla="*/ 24 h 118"/>
                <a:gd name="T102" fmla="*/ 32 w 105"/>
                <a:gd name="T103" fmla="*/ 24 h 118"/>
                <a:gd name="T104" fmla="*/ 34 w 105"/>
                <a:gd name="T105" fmla="*/ 15 h 118"/>
                <a:gd name="T106" fmla="*/ 35 w 105"/>
                <a:gd name="T107" fmla="*/ 9 h 118"/>
                <a:gd name="T108" fmla="*/ 35 w 105"/>
                <a:gd name="T109" fmla="*/ 5 h 118"/>
                <a:gd name="T110" fmla="*/ 33 w 105"/>
                <a:gd name="T111" fmla="*/ 1 h 118"/>
                <a:gd name="T112" fmla="*/ 33 w 105"/>
                <a:gd name="T113" fmla="*/ 0 h 118"/>
                <a:gd name="T114" fmla="*/ 105 w 105"/>
                <a:gd name="T115" fmla="*/ 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5" h="118">
                  <a:moveTo>
                    <a:pt x="105" y="0"/>
                  </a:moveTo>
                  <a:lnTo>
                    <a:pt x="105" y="0"/>
                  </a:lnTo>
                  <a:lnTo>
                    <a:pt x="98" y="22"/>
                  </a:lnTo>
                  <a:lnTo>
                    <a:pt x="97" y="22"/>
                  </a:lnTo>
                  <a:lnTo>
                    <a:pt x="97" y="22"/>
                  </a:lnTo>
                  <a:lnTo>
                    <a:pt x="95" y="16"/>
                  </a:lnTo>
                  <a:lnTo>
                    <a:pt x="92" y="13"/>
                  </a:lnTo>
                  <a:lnTo>
                    <a:pt x="88" y="10"/>
                  </a:lnTo>
                  <a:lnTo>
                    <a:pt x="84" y="9"/>
                  </a:lnTo>
                  <a:lnTo>
                    <a:pt x="76" y="8"/>
                  </a:lnTo>
                  <a:lnTo>
                    <a:pt x="69" y="8"/>
                  </a:lnTo>
                  <a:lnTo>
                    <a:pt x="68" y="8"/>
                  </a:lnTo>
                  <a:lnTo>
                    <a:pt x="68" y="8"/>
                  </a:lnTo>
                  <a:lnTo>
                    <a:pt x="64" y="9"/>
                  </a:lnTo>
                  <a:lnTo>
                    <a:pt x="61" y="10"/>
                  </a:lnTo>
                  <a:lnTo>
                    <a:pt x="59" y="12"/>
                  </a:lnTo>
                  <a:lnTo>
                    <a:pt x="58" y="16"/>
                  </a:lnTo>
                  <a:lnTo>
                    <a:pt x="48" y="55"/>
                  </a:lnTo>
                  <a:lnTo>
                    <a:pt x="51" y="55"/>
                  </a:lnTo>
                  <a:lnTo>
                    <a:pt x="51" y="55"/>
                  </a:lnTo>
                  <a:lnTo>
                    <a:pt x="62" y="55"/>
                  </a:lnTo>
                  <a:lnTo>
                    <a:pt x="71" y="55"/>
                  </a:lnTo>
                  <a:lnTo>
                    <a:pt x="78" y="53"/>
                  </a:lnTo>
                  <a:lnTo>
                    <a:pt x="81" y="52"/>
                  </a:lnTo>
                  <a:lnTo>
                    <a:pt x="83" y="50"/>
                  </a:lnTo>
                  <a:lnTo>
                    <a:pt x="84" y="50"/>
                  </a:lnTo>
                  <a:lnTo>
                    <a:pt x="78" y="71"/>
                  </a:lnTo>
                  <a:lnTo>
                    <a:pt x="77" y="71"/>
                  </a:lnTo>
                  <a:lnTo>
                    <a:pt x="77" y="71"/>
                  </a:lnTo>
                  <a:lnTo>
                    <a:pt x="75" y="68"/>
                  </a:lnTo>
                  <a:lnTo>
                    <a:pt x="73" y="66"/>
                  </a:lnTo>
                  <a:lnTo>
                    <a:pt x="70" y="65"/>
                  </a:lnTo>
                  <a:lnTo>
                    <a:pt x="67" y="64"/>
                  </a:lnTo>
                  <a:lnTo>
                    <a:pt x="58" y="63"/>
                  </a:lnTo>
                  <a:lnTo>
                    <a:pt x="48" y="63"/>
                  </a:lnTo>
                  <a:lnTo>
                    <a:pt x="45" y="63"/>
                  </a:lnTo>
                  <a:lnTo>
                    <a:pt x="36" y="95"/>
                  </a:lnTo>
                  <a:lnTo>
                    <a:pt x="36" y="95"/>
                  </a:lnTo>
                  <a:lnTo>
                    <a:pt x="34" y="103"/>
                  </a:lnTo>
                  <a:lnTo>
                    <a:pt x="32" y="109"/>
                  </a:lnTo>
                  <a:lnTo>
                    <a:pt x="33" y="114"/>
                  </a:lnTo>
                  <a:lnTo>
                    <a:pt x="34" y="117"/>
                  </a:lnTo>
                  <a:lnTo>
                    <a:pt x="34" y="118"/>
                  </a:lnTo>
                  <a:lnTo>
                    <a:pt x="0" y="118"/>
                  </a:lnTo>
                  <a:lnTo>
                    <a:pt x="0" y="117"/>
                  </a:lnTo>
                  <a:lnTo>
                    <a:pt x="0" y="117"/>
                  </a:lnTo>
                  <a:lnTo>
                    <a:pt x="3" y="114"/>
                  </a:lnTo>
                  <a:lnTo>
                    <a:pt x="6" y="110"/>
                  </a:lnTo>
                  <a:lnTo>
                    <a:pt x="8" y="104"/>
                  </a:lnTo>
                  <a:lnTo>
                    <a:pt x="11" y="96"/>
                  </a:lnTo>
                  <a:lnTo>
                    <a:pt x="32" y="24"/>
                  </a:lnTo>
                  <a:lnTo>
                    <a:pt x="32" y="24"/>
                  </a:lnTo>
                  <a:lnTo>
                    <a:pt x="34" y="15"/>
                  </a:lnTo>
                  <a:lnTo>
                    <a:pt x="35" y="9"/>
                  </a:lnTo>
                  <a:lnTo>
                    <a:pt x="35" y="5"/>
                  </a:lnTo>
                  <a:lnTo>
                    <a:pt x="33" y="1"/>
                  </a:lnTo>
                  <a:lnTo>
                    <a:pt x="33" y="0"/>
                  </a:lnTo>
                  <a:lnTo>
                    <a:pt x="10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2" name="Freeform 30"/>
            <p:cNvSpPr>
              <a:spLocks/>
            </p:cNvSpPr>
            <p:nvPr userDrawn="1"/>
          </p:nvSpPr>
          <p:spPr bwMode="auto">
            <a:xfrm>
              <a:off x="1925638" y="1789113"/>
              <a:ext cx="150813" cy="187325"/>
            </a:xfrm>
            <a:custGeom>
              <a:avLst/>
              <a:gdLst>
                <a:gd name="T0" fmla="*/ 95 w 95"/>
                <a:gd name="T1" fmla="*/ 0 h 118"/>
                <a:gd name="T2" fmla="*/ 95 w 95"/>
                <a:gd name="T3" fmla="*/ 0 h 118"/>
                <a:gd name="T4" fmla="*/ 89 w 95"/>
                <a:gd name="T5" fmla="*/ 22 h 118"/>
                <a:gd name="T6" fmla="*/ 87 w 95"/>
                <a:gd name="T7" fmla="*/ 22 h 118"/>
                <a:gd name="T8" fmla="*/ 87 w 95"/>
                <a:gd name="T9" fmla="*/ 22 h 118"/>
                <a:gd name="T10" fmla="*/ 85 w 95"/>
                <a:gd name="T11" fmla="*/ 16 h 118"/>
                <a:gd name="T12" fmla="*/ 82 w 95"/>
                <a:gd name="T13" fmla="*/ 13 h 118"/>
                <a:gd name="T14" fmla="*/ 78 w 95"/>
                <a:gd name="T15" fmla="*/ 11 h 118"/>
                <a:gd name="T16" fmla="*/ 75 w 95"/>
                <a:gd name="T17" fmla="*/ 9 h 118"/>
                <a:gd name="T18" fmla="*/ 67 w 95"/>
                <a:gd name="T19" fmla="*/ 8 h 118"/>
                <a:gd name="T20" fmla="*/ 61 w 95"/>
                <a:gd name="T21" fmla="*/ 8 h 118"/>
                <a:gd name="T22" fmla="*/ 60 w 95"/>
                <a:gd name="T23" fmla="*/ 8 h 118"/>
                <a:gd name="T24" fmla="*/ 35 w 95"/>
                <a:gd name="T25" fmla="*/ 95 h 118"/>
                <a:gd name="T26" fmla="*/ 35 w 95"/>
                <a:gd name="T27" fmla="*/ 95 h 118"/>
                <a:gd name="T28" fmla="*/ 32 w 95"/>
                <a:gd name="T29" fmla="*/ 110 h 118"/>
                <a:gd name="T30" fmla="*/ 32 w 95"/>
                <a:gd name="T31" fmla="*/ 114 h 118"/>
                <a:gd name="T32" fmla="*/ 34 w 95"/>
                <a:gd name="T33" fmla="*/ 117 h 118"/>
                <a:gd name="T34" fmla="*/ 34 w 95"/>
                <a:gd name="T35" fmla="*/ 118 h 118"/>
                <a:gd name="T36" fmla="*/ 0 w 95"/>
                <a:gd name="T37" fmla="*/ 118 h 118"/>
                <a:gd name="T38" fmla="*/ 0 w 95"/>
                <a:gd name="T39" fmla="*/ 117 h 118"/>
                <a:gd name="T40" fmla="*/ 0 w 95"/>
                <a:gd name="T41" fmla="*/ 117 h 118"/>
                <a:gd name="T42" fmla="*/ 4 w 95"/>
                <a:gd name="T43" fmla="*/ 114 h 118"/>
                <a:gd name="T44" fmla="*/ 6 w 95"/>
                <a:gd name="T45" fmla="*/ 110 h 118"/>
                <a:gd name="T46" fmla="*/ 8 w 95"/>
                <a:gd name="T47" fmla="*/ 104 h 118"/>
                <a:gd name="T48" fmla="*/ 11 w 95"/>
                <a:gd name="T49" fmla="*/ 95 h 118"/>
                <a:gd name="T50" fmla="*/ 36 w 95"/>
                <a:gd name="T51" fmla="*/ 8 h 118"/>
                <a:gd name="T52" fmla="*/ 33 w 95"/>
                <a:gd name="T53" fmla="*/ 8 h 118"/>
                <a:gd name="T54" fmla="*/ 33 w 95"/>
                <a:gd name="T55" fmla="*/ 8 h 118"/>
                <a:gd name="T56" fmla="*/ 26 w 95"/>
                <a:gd name="T57" fmla="*/ 8 h 118"/>
                <a:gd name="T58" fmla="*/ 19 w 95"/>
                <a:gd name="T59" fmla="*/ 9 h 118"/>
                <a:gd name="T60" fmla="*/ 15 w 95"/>
                <a:gd name="T61" fmla="*/ 11 h 118"/>
                <a:gd name="T62" fmla="*/ 11 w 95"/>
                <a:gd name="T63" fmla="*/ 13 h 118"/>
                <a:gd name="T64" fmla="*/ 7 w 95"/>
                <a:gd name="T65" fmla="*/ 16 h 118"/>
                <a:gd name="T66" fmla="*/ 3 w 95"/>
                <a:gd name="T67" fmla="*/ 22 h 118"/>
                <a:gd name="T68" fmla="*/ 1 w 95"/>
                <a:gd name="T69" fmla="*/ 22 h 118"/>
                <a:gd name="T70" fmla="*/ 1 w 95"/>
                <a:gd name="T71" fmla="*/ 22 h 118"/>
                <a:gd name="T72" fmla="*/ 8 w 95"/>
                <a:gd name="T73" fmla="*/ 0 h 118"/>
                <a:gd name="T74" fmla="*/ 95 w 95"/>
                <a:gd name="T75" fmla="*/ 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5" h="118">
                  <a:moveTo>
                    <a:pt x="95" y="0"/>
                  </a:moveTo>
                  <a:lnTo>
                    <a:pt x="95" y="0"/>
                  </a:lnTo>
                  <a:lnTo>
                    <a:pt x="89" y="22"/>
                  </a:lnTo>
                  <a:lnTo>
                    <a:pt x="87" y="22"/>
                  </a:lnTo>
                  <a:lnTo>
                    <a:pt x="87" y="22"/>
                  </a:lnTo>
                  <a:lnTo>
                    <a:pt x="85" y="16"/>
                  </a:lnTo>
                  <a:lnTo>
                    <a:pt x="82" y="13"/>
                  </a:lnTo>
                  <a:lnTo>
                    <a:pt x="78" y="11"/>
                  </a:lnTo>
                  <a:lnTo>
                    <a:pt x="75" y="9"/>
                  </a:lnTo>
                  <a:lnTo>
                    <a:pt x="67" y="8"/>
                  </a:lnTo>
                  <a:lnTo>
                    <a:pt x="61" y="8"/>
                  </a:lnTo>
                  <a:lnTo>
                    <a:pt x="60" y="8"/>
                  </a:lnTo>
                  <a:lnTo>
                    <a:pt x="35" y="95"/>
                  </a:lnTo>
                  <a:lnTo>
                    <a:pt x="35" y="95"/>
                  </a:lnTo>
                  <a:lnTo>
                    <a:pt x="32" y="110"/>
                  </a:lnTo>
                  <a:lnTo>
                    <a:pt x="32" y="114"/>
                  </a:lnTo>
                  <a:lnTo>
                    <a:pt x="34" y="117"/>
                  </a:lnTo>
                  <a:lnTo>
                    <a:pt x="34" y="118"/>
                  </a:lnTo>
                  <a:lnTo>
                    <a:pt x="0" y="118"/>
                  </a:lnTo>
                  <a:lnTo>
                    <a:pt x="0" y="117"/>
                  </a:lnTo>
                  <a:lnTo>
                    <a:pt x="0" y="117"/>
                  </a:lnTo>
                  <a:lnTo>
                    <a:pt x="4" y="114"/>
                  </a:lnTo>
                  <a:lnTo>
                    <a:pt x="6" y="110"/>
                  </a:lnTo>
                  <a:lnTo>
                    <a:pt x="8" y="104"/>
                  </a:lnTo>
                  <a:lnTo>
                    <a:pt x="11" y="95"/>
                  </a:lnTo>
                  <a:lnTo>
                    <a:pt x="36" y="8"/>
                  </a:lnTo>
                  <a:lnTo>
                    <a:pt x="33" y="8"/>
                  </a:lnTo>
                  <a:lnTo>
                    <a:pt x="33" y="8"/>
                  </a:lnTo>
                  <a:lnTo>
                    <a:pt x="26" y="8"/>
                  </a:lnTo>
                  <a:lnTo>
                    <a:pt x="19" y="9"/>
                  </a:lnTo>
                  <a:lnTo>
                    <a:pt x="15" y="11"/>
                  </a:lnTo>
                  <a:lnTo>
                    <a:pt x="11" y="13"/>
                  </a:lnTo>
                  <a:lnTo>
                    <a:pt x="7" y="16"/>
                  </a:lnTo>
                  <a:lnTo>
                    <a:pt x="3" y="22"/>
                  </a:lnTo>
                  <a:lnTo>
                    <a:pt x="1" y="22"/>
                  </a:lnTo>
                  <a:lnTo>
                    <a:pt x="1" y="22"/>
                  </a:lnTo>
                  <a:lnTo>
                    <a:pt x="8" y="0"/>
                  </a:lnTo>
                  <a:lnTo>
                    <a:pt x="9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3" name="Freeform 31"/>
            <p:cNvSpPr>
              <a:spLocks/>
            </p:cNvSpPr>
            <p:nvPr userDrawn="1"/>
          </p:nvSpPr>
          <p:spPr bwMode="auto">
            <a:xfrm>
              <a:off x="1447801" y="1789113"/>
              <a:ext cx="238125" cy="187325"/>
            </a:xfrm>
            <a:custGeom>
              <a:avLst/>
              <a:gdLst>
                <a:gd name="T0" fmla="*/ 150 w 150"/>
                <a:gd name="T1" fmla="*/ 1 h 118"/>
                <a:gd name="T2" fmla="*/ 150 w 150"/>
                <a:gd name="T3" fmla="*/ 1 h 118"/>
                <a:gd name="T4" fmla="*/ 147 w 150"/>
                <a:gd name="T5" fmla="*/ 5 h 118"/>
                <a:gd name="T6" fmla="*/ 144 w 150"/>
                <a:gd name="T7" fmla="*/ 9 h 118"/>
                <a:gd name="T8" fmla="*/ 136 w 150"/>
                <a:gd name="T9" fmla="*/ 23 h 118"/>
                <a:gd name="T10" fmla="*/ 136 w 150"/>
                <a:gd name="T11" fmla="*/ 23 h 118"/>
                <a:gd name="T12" fmla="*/ 108 w 150"/>
                <a:gd name="T13" fmla="*/ 76 h 118"/>
                <a:gd name="T14" fmla="*/ 87 w 150"/>
                <a:gd name="T15" fmla="*/ 118 h 118"/>
                <a:gd name="T16" fmla="*/ 74 w 150"/>
                <a:gd name="T17" fmla="*/ 118 h 118"/>
                <a:gd name="T18" fmla="*/ 67 w 150"/>
                <a:gd name="T19" fmla="*/ 44 h 118"/>
                <a:gd name="T20" fmla="*/ 66 w 150"/>
                <a:gd name="T21" fmla="*/ 44 h 118"/>
                <a:gd name="T22" fmla="*/ 26 w 150"/>
                <a:gd name="T23" fmla="*/ 118 h 118"/>
                <a:gd name="T24" fmla="*/ 15 w 150"/>
                <a:gd name="T25" fmla="*/ 118 h 118"/>
                <a:gd name="T26" fmla="*/ 5 w 150"/>
                <a:gd name="T27" fmla="*/ 24 h 118"/>
                <a:gd name="T28" fmla="*/ 5 w 150"/>
                <a:gd name="T29" fmla="*/ 24 h 118"/>
                <a:gd name="T30" fmla="*/ 4 w 150"/>
                <a:gd name="T31" fmla="*/ 9 h 118"/>
                <a:gd name="T32" fmla="*/ 2 w 150"/>
                <a:gd name="T33" fmla="*/ 5 h 118"/>
                <a:gd name="T34" fmla="*/ 0 w 150"/>
                <a:gd name="T35" fmla="*/ 1 h 118"/>
                <a:gd name="T36" fmla="*/ 0 w 150"/>
                <a:gd name="T37" fmla="*/ 0 h 118"/>
                <a:gd name="T38" fmla="*/ 33 w 150"/>
                <a:gd name="T39" fmla="*/ 0 h 118"/>
                <a:gd name="T40" fmla="*/ 33 w 150"/>
                <a:gd name="T41" fmla="*/ 1 h 118"/>
                <a:gd name="T42" fmla="*/ 33 w 150"/>
                <a:gd name="T43" fmla="*/ 1 h 118"/>
                <a:gd name="T44" fmla="*/ 31 w 150"/>
                <a:gd name="T45" fmla="*/ 5 h 118"/>
                <a:gd name="T46" fmla="*/ 29 w 150"/>
                <a:gd name="T47" fmla="*/ 9 h 118"/>
                <a:gd name="T48" fmla="*/ 29 w 150"/>
                <a:gd name="T49" fmla="*/ 14 h 118"/>
                <a:gd name="T50" fmla="*/ 29 w 150"/>
                <a:gd name="T51" fmla="*/ 23 h 118"/>
                <a:gd name="T52" fmla="*/ 35 w 150"/>
                <a:gd name="T53" fmla="*/ 79 h 118"/>
                <a:gd name="T54" fmla="*/ 35 w 150"/>
                <a:gd name="T55" fmla="*/ 79 h 118"/>
                <a:gd name="T56" fmla="*/ 77 w 150"/>
                <a:gd name="T57" fmla="*/ 1 h 118"/>
                <a:gd name="T58" fmla="*/ 86 w 150"/>
                <a:gd name="T59" fmla="*/ 1 h 118"/>
                <a:gd name="T60" fmla="*/ 93 w 150"/>
                <a:gd name="T61" fmla="*/ 79 h 118"/>
                <a:gd name="T62" fmla="*/ 94 w 150"/>
                <a:gd name="T63" fmla="*/ 79 h 118"/>
                <a:gd name="T64" fmla="*/ 94 w 150"/>
                <a:gd name="T65" fmla="*/ 79 h 118"/>
                <a:gd name="T66" fmla="*/ 124 w 150"/>
                <a:gd name="T67" fmla="*/ 21 h 118"/>
                <a:gd name="T68" fmla="*/ 124 w 150"/>
                <a:gd name="T69" fmla="*/ 21 h 118"/>
                <a:gd name="T70" fmla="*/ 128 w 150"/>
                <a:gd name="T71" fmla="*/ 12 h 118"/>
                <a:gd name="T72" fmla="*/ 129 w 150"/>
                <a:gd name="T73" fmla="*/ 6 h 118"/>
                <a:gd name="T74" fmla="*/ 129 w 150"/>
                <a:gd name="T75" fmla="*/ 3 h 118"/>
                <a:gd name="T76" fmla="*/ 128 w 150"/>
                <a:gd name="T77" fmla="*/ 1 h 118"/>
                <a:gd name="T78" fmla="*/ 128 w 150"/>
                <a:gd name="T79" fmla="*/ 0 h 118"/>
                <a:gd name="T80" fmla="*/ 150 w 150"/>
                <a:gd name="T81" fmla="*/ 0 h 118"/>
                <a:gd name="T82" fmla="*/ 150 w 150"/>
                <a:gd name="T83" fmla="*/ 1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0" h="118">
                  <a:moveTo>
                    <a:pt x="150" y="1"/>
                  </a:moveTo>
                  <a:lnTo>
                    <a:pt x="150" y="1"/>
                  </a:lnTo>
                  <a:lnTo>
                    <a:pt x="147" y="5"/>
                  </a:lnTo>
                  <a:lnTo>
                    <a:pt x="144" y="9"/>
                  </a:lnTo>
                  <a:lnTo>
                    <a:pt x="136" y="23"/>
                  </a:lnTo>
                  <a:lnTo>
                    <a:pt x="136" y="23"/>
                  </a:lnTo>
                  <a:lnTo>
                    <a:pt x="108" y="76"/>
                  </a:lnTo>
                  <a:lnTo>
                    <a:pt x="87" y="118"/>
                  </a:lnTo>
                  <a:lnTo>
                    <a:pt x="74" y="118"/>
                  </a:lnTo>
                  <a:lnTo>
                    <a:pt x="67" y="44"/>
                  </a:lnTo>
                  <a:lnTo>
                    <a:pt x="66" y="44"/>
                  </a:lnTo>
                  <a:lnTo>
                    <a:pt x="26" y="118"/>
                  </a:lnTo>
                  <a:lnTo>
                    <a:pt x="15" y="118"/>
                  </a:lnTo>
                  <a:lnTo>
                    <a:pt x="5" y="24"/>
                  </a:lnTo>
                  <a:lnTo>
                    <a:pt x="5" y="24"/>
                  </a:lnTo>
                  <a:lnTo>
                    <a:pt x="4" y="9"/>
                  </a:lnTo>
                  <a:lnTo>
                    <a:pt x="2" y="5"/>
                  </a:lnTo>
                  <a:lnTo>
                    <a:pt x="0" y="1"/>
                  </a:lnTo>
                  <a:lnTo>
                    <a:pt x="0" y="0"/>
                  </a:lnTo>
                  <a:lnTo>
                    <a:pt x="33" y="0"/>
                  </a:lnTo>
                  <a:lnTo>
                    <a:pt x="33" y="1"/>
                  </a:lnTo>
                  <a:lnTo>
                    <a:pt x="33" y="1"/>
                  </a:lnTo>
                  <a:lnTo>
                    <a:pt x="31" y="5"/>
                  </a:lnTo>
                  <a:lnTo>
                    <a:pt x="29" y="9"/>
                  </a:lnTo>
                  <a:lnTo>
                    <a:pt x="29" y="14"/>
                  </a:lnTo>
                  <a:lnTo>
                    <a:pt x="29" y="23"/>
                  </a:lnTo>
                  <a:lnTo>
                    <a:pt x="35" y="79"/>
                  </a:lnTo>
                  <a:lnTo>
                    <a:pt x="35" y="79"/>
                  </a:lnTo>
                  <a:lnTo>
                    <a:pt x="77" y="1"/>
                  </a:lnTo>
                  <a:lnTo>
                    <a:pt x="86" y="1"/>
                  </a:lnTo>
                  <a:lnTo>
                    <a:pt x="93" y="79"/>
                  </a:lnTo>
                  <a:lnTo>
                    <a:pt x="94" y="79"/>
                  </a:lnTo>
                  <a:lnTo>
                    <a:pt x="94" y="79"/>
                  </a:lnTo>
                  <a:lnTo>
                    <a:pt x="124" y="21"/>
                  </a:lnTo>
                  <a:lnTo>
                    <a:pt x="124" y="21"/>
                  </a:lnTo>
                  <a:lnTo>
                    <a:pt x="128" y="12"/>
                  </a:lnTo>
                  <a:lnTo>
                    <a:pt x="129" y="6"/>
                  </a:lnTo>
                  <a:lnTo>
                    <a:pt x="129" y="3"/>
                  </a:lnTo>
                  <a:lnTo>
                    <a:pt x="128" y="1"/>
                  </a:lnTo>
                  <a:lnTo>
                    <a:pt x="128" y="0"/>
                  </a:lnTo>
                  <a:lnTo>
                    <a:pt x="150" y="0"/>
                  </a:lnTo>
                  <a:lnTo>
                    <a:pt x="15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grpSp>
    </p:spTree>
    <p:extLst>
      <p:ext uri="{BB962C8B-B14F-4D97-AF65-F5344CB8AC3E}">
        <p14:creationId xmlns:p14="http://schemas.microsoft.com/office/powerpoint/2010/main" val="34296343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2 columns">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a:xfrm>
            <a:off x="9823251" y="5592196"/>
            <a:ext cx="762000" cy="228600"/>
          </a:xfrm>
        </p:spPr>
        <p:txBody>
          <a:bodyPr/>
          <a:lstStyle>
            <a:lvl1pPr algn="r">
              <a:defRPr/>
            </a:lvl1pPr>
          </a:lstStyle>
          <a:p>
            <a:fld id="{F17889F7-7963-4A16-ADF8-FEE4D97DC541}" type="slidenum">
              <a:rPr lang="en-GB" smtClean="0"/>
              <a:pPr/>
              <a:t>‹#›</a:t>
            </a:fld>
            <a:endParaRPr lang="en-GB"/>
          </a:p>
        </p:txBody>
      </p:sp>
      <p:sp>
        <p:nvSpPr>
          <p:cNvPr id="12" name="Rectangle 34"/>
          <p:cNvSpPr>
            <a:spLocks noGrp="1" noChangeArrowheads="1"/>
          </p:cNvSpPr>
          <p:nvPr>
            <p:ph type="title" hasCustomPrompt="1"/>
          </p:nvPr>
        </p:nvSpPr>
        <p:spPr bwMode="auto">
          <a:xfrm>
            <a:off x="287338" y="301625"/>
            <a:ext cx="8605142" cy="463798"/>
          </a:xfrm>
          <a:prstGeom prst="rect">
            <a:avLst/>
          </a:prstGeom>
          <a:noFill/>
          <a:ln w="9525">
            <a:noFill/>
            <a:miter lim="800000"/>
            <a:headEnd/>
            <a:tailEnd/>
          </a:ln>
          <a:effectLst/>
        </p:spPr>
        <p:txBody>
          <a:bodyPr vert="horz" wrap="square" lIns="107970" tIns="53985" rIns="107970" bIns="53985" numCol="1" anchor="t" anchorCtr="0" compatLnSpc="1">
            <a:prstTxWarp prst="textNoShape">
              <a:avLst/>
            </a:prstTxWarp>
          </a:bodyPr>
          <a:lstStyle>
            <a:lvl1pPr>
              <a:defRPr/>
            </a:lvl1pPr>
          </a:lstStyle>
          <a:p>
            <a:r>
              <a:rPr lang="en-US" kern="0" dirty="0"/>
              <a:t>Your title – keep it short, size can vary between 14pt and 24pt</a:t>
            </a:r>
            <a:endParaRPr lang="en-GB" kern="0" dirty="0"/>
          </a:p>
        </p:txBody>
      </p:sp>
      <p:sp>
        <p:nvSpPr>
          <p:cNvPr id="3" name="Text Placeholder 2"/>
          <p:cNvSpPr>
            <a:spLocks noGrp="1"/>
          </p:cNvSpPr>
          <p:nvPr>
            <p:ph type="body" sz="quarter" idx="14" hasCustomPrompt="1"/>
          </p:nvPr>
        </p:nvSpPr>
        <p:spPr>
          <a:xfrm>
            <a:off x="287338" y="1022350"/>
            <a:ext cx="4105275" cy="4032250"/>
          </a:xfrm>
        </p:spPr>
        <p:txBody>
          <a:bodyPr/>
          <a:lstStyle>
            <a:lvl1pPr>
              <a:defRPr sz="1400" b="1"/>
            </a:lvl1pPr>
            <a:lvl2pPr>
              <a:defRPr b="0"/>
            </a:lvl2pPr>
            <a:lvl3pPr marL="744174" indent="-215567">
              <a:buFont typeface="Arial" panose="020B0604020202020204" pitchFamily="34" charset="0"/>
              <a:buChar char="−"/>
              <a:defRPr b="0"/>
            </a:lvl3pPr>
            <a:lvl4pPr>
              <a:defRPr b="0" baseline="0"/>
            </a:lvl4pPr>
            <a:lvl5pPr>
              <a:defRPr b="0"/>
            </a:lvl5pPr>
          </a:lstStyle>
          <a:p>
            <a:r>
              <a:rPr lang="en-US" b="0" dirty="0"/>
              <a:t>SWIFT is a member-owned cooperative through which the financial world conducts its business operations with speed, certainty and confidence. More than 10,800 financial institutions and corporations in over 200 countries trust us every day to exchange millions of </a:t>
            </a:r>
            <a:r>
              <a:rPr lang="en-US" b="0" dirty="0" err="1"/>
              <a:t>standardised</a:t>
            </a:r>
            <a:r>
              <a:rPr lang="en-US" b="0" dirty="0"/>
              <a:t> financial messages.</a:t>
            </a:r>
          </a:p>
          <a:p>
            <a:pPr lvl="1"/>
            <a:r>
              <a:rPr lang="en-US" dirty="0"/>
              <a:t>Point second level</a:t>
            </a:r>
          </a:p>
          <a:p>
            <a:pPr lvl="2"/>
            <a:r>
              <a:rPr lang="en-US" dirty="0"/>
              <a:t>Point third level</a:t>
            </a:r>
          </a:p>
          <a:p>
            <a:pPr lvl="3"/>
            <a:r>
              <a:rPr lang="en-US" dirty="0"/>
              <a:t>Point fourth level</a:t>
            </a:r>
          </a:p>
          <a:p>
            <a:pPr lvl="4"/>
            <a:r>
              <a:rPr lang="en-US" dirty="0"/>
              <a:t>Point fifth level</a:t>
            </a:r>
            <a:endParaRPr lang="en-GB" dirty="0"/>
          </a:p>
        </p:txBody>
      </p:sp>
      <p:sp>
        <p:nvSpPr>
          <p:cNvPr id="13" name="Text Placeholder 2"/>
          <p:cNvSpPr>
            <a:spLocks noGrp="1"/>
          </p:cNvSpPr>
          <p:nvPr>
            <p:ph type="body" sz="quarter" idx="15" hasCustomPrompt="1"/>
          </p:nvPr>
        </p:nvSpPr>
        <p:spPr>
          <a:xfrm>
            <a:off x="4787255" y="1022251"/>
            <a:ext cx="4105275" cy="4032250"/>
          </a:xfrm>
        </p:spPr>
        <p:txBody>
          <a:bodyPr/>
          <a:lstStyle>
            <a:lvl1pPr>
              <a:defRPr sz="1400"/>
            </a:lvl1pPr>
            <a:lvl3pPr marL="744174" indent="-215567">
              <a:buFont typeface="Arial" panose="020B0604020202020204" pitchFamily="34" charset="0"/>
              <a:buChar char="−"/>
              <a:defRPr/>
            </a:lvl3pPr>
          </a:lstStyle>
          <a:p>
            <a:r>
              <a:rPr lang="en-US" b="0" dirty="0"/>
              <a:t>SWIFT is a member-owned cooperative through which the financial world conducts its business operations with speed, certainty and confidence. More than 10,800 financial institutions and corporations in over 200 countries trust us every day to exchange millions of </a:t>
            </a:r>
            <a:r>
              <a:rPr lang="en-US" b="0" dirty="0" err="1"/>
              <a:t>standardised</a:t>
            </a:r>
            <a:r>
              <a:rPr lang="en-US" b="0" dirty="0"/>
              <a:t> financial messages.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5" name="Footer Placeholder 3"/>
          <p:cNvSpPr>
            <a:spLocks noGrp="1"/>
          </p:cNvSpPr>
          <p:nvPr>
            <p:ph type="ftr" sz="quarter" idx="10"/>
          </p:nvPr>
        </p:nvSpPr>
        <p:spPr>
          <a:xfrm>
            <a:off x="658292" y="5592196"/>
            <a:ext cx="8918847" cy="228600"/>
          </a:xfrm>
        </p:spPr>
        <p:txBody>
          <a:bodyPr/>
          <a:lstStyle>
            <a:lvl1pPr>
              <a:defRPr>
                <a:solidFill>
                  <a:schemeClr val="tx2"/>
                </a:solidFill>
              </a:defRPr>
            </a:lvl1pPr>
          </a:lstStyle>
          <a:p>
            <a:r>
              <a:rPr lang="en-US"/>
              <a:t>Global webinar for third-party providers</a:t>
            </a:r>
            <a:endParaRPr lang="en-GB" dirty="0"/>
          </a:p>
        </p:txBody>
      </p:sp>
    </p:spTree>
    <p:extLst>
      <p:ext uri="{BB962C8B-B14F-4D97-AF65-F5344CB8AC3E}">
        <p14:creationId xmlns:p14="http://schemas.microsoft.com/office/powerpoint/2010/main" val="3635322010"/>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a:xfrm>
            <a:off x="9823251" y="5592196"/>
            <a:ext cx="762000" cy="228600"/>
          </a:xfrm>
        </p:spPr>
        <p:txBody>
          <a:bodyPr/>
          <a:lstStyle>
            <a:lvl1pPr algn="r">
              <a:defRPr/>
            </a:lvl1pPr>
          </a:lstStyle>
          <a:p>
            <a:fld id="{F17889F7-7963-4A16-ADF8-FEE4D97DC541}" type="slidenum">
              <a:rPr lang="en-GB" smtClean="0"/>
              <a:pPr/>
              <a:t>‹#›</a:t>
            </a:fld>
            <a:endParaRPr lang="en-GB" dirty="0"/>
          </a:p>
        </p:txBody>
      </p:sp>
      <p:sp>
        <p:nvSpPr>
          <p:cNvPr id="9" name="Rectangle 34"/>
          <p:cNvSpPr>
            <a:spLocks noGrp="1" noChangeArrowheads="1"/>
          </p:cNvSpPr>
          <p:nvPr>
            <p:ph type="title" hasCustomPrompt="1"/>
          </p:nvPr>
        </p:nvSpPr>
        <p:spPr bwMode="auto">
          <a:xfrm>
            <a:off x="287338" y="301625"/>
            <a:ext cx="8605142" cy="463798"/>
          </a:xfrm>
          <a:prstGeom prst="rect">
            <a:avLst/>
          </a:prstGeom>
          <a:noFill/>
          <a:ln w="9525">
            <a:noFill/>
            <a:miter lim="800000"/>
            <a:headEnd/>
            <a:tailEnd/>
          </a:ln>
          <a:effectLst/>
        </p:spPr>
        <p:txBody>
          <a:bodyPr vert="horz" wrap="square" lIns="107970" tIns="53985" rIns="107970" bIns="53985" numCol="1" anchor="t" anchorCtr="0" compatLnSpc="1">
            <a:prstTxWarp prst="textNoShape">
              <a:avLst/>
            </a:prstTxWarp>
          </a:bodyPr>
          <a:lstStyle>
            <a:lvl1pPr>
              <a:defRPr/>
            </a:lvl1pPr>
          </a:lstStyle>
          <a:p>
            <a:r>
              <a:rPr lang="en-US" kern="0" dirty="0"/>
              <a:t>Your title – keep it short, size can vary between 14pt and 24pt</a:t>
            </a:r>
            <a:endParaRPr lang="en-GB" kern="0" dirty="0"/>
          </a:p>
        </p:txBody>
      </p:sp>
      <p:sp>
        <p:nvSpPr>
          <p:cNvPr id="7" name="Footer Placeholder 3"/>
          <p:cNvSpPr>
            <a:spLocks noGrp="1"/>
          </p:cNvSpPr>
          <p:nvPr>
            <p:ph type="ftr" sz="quarter" idx="10"/>
          </p:nvPr>
        </p:nvSpPr>
        <p:spPr>
          <a:xfrm>
            <a:off x="658292" y="5592196"/>
            <a:ext cx="8918847" cy="228600"/>
          </a:xfrm>
        </p:spPr>
        <p:txBody>
          <a:bodyPr/>
          <a:lstStyle>
            <a:lvl1pPr>
              <a:defRPr>
                <a:solidFill>
                  <a:schemeClr val="tx2"/>
                </a:solidFill>
              </a:defRPr>
            </a:lvl1pPr>
          </a:lstStyle>
          <a:p>
            <a:r>
              <a:rPr lang="en-US"/>
              <a:t>Global webinar for third-party providers</a:t>
            </a:r>
            <a:endParaRPr lang="en-GB" dirty="0"/>
          </a:p>
        </p:txBody>
      </p:sp>
    </p:spTree>
    <p:extLst>
      <p:ext uri="{BB962C8B-B14F-4D97-AF65-F5344CB8AC3E}">
        <p14:creationId xmlns:p14="http://schemas.microsoft.com/office/powerpoint/2010/main" val="3064512159"/>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Divider or Highlight slide Purple">
    <p:spTree>
      <p:nvGrpSpPr>
        <p:cNvPr id="1" name=""/>
        <p:cNvGrpSpPr/>
        <p:nvPr/>
      </p:nvGrpSpPr>
      <p:grpSpPr>
        <a:xfrm>
          <a:off x="0" y="0"/>
          <a:ext cx="0" cy="0"/>
          <a:chOff x="0" y="0"/>
          <a:chExt cx="0" cy="0"/>
        </a:xfrm>
      </p:grpSpPr>
      <p:sp>
        <p:nvSpPr>
          <p:cNvPr id="6" name="Rectangle 5"/>
          <p:cNvSpPr/>
          <p:nvPr userDrawn="1"/>
        </p:nvSpPr>
        <p:spPr bwMode="auto">
          <a:xfrm>
            <a:off x="0" y="0"/>
            <a:ext cx="10801350" cy="6076950"/>
          </a:xfrm>
          <a:prstGeom prst="rect">
            <a:avLst/>
          </a:prstGeom>
          <a:solidFill>
            <a:srgbClr val="009BBB"/>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dirty="0">
              <a:ln>
                <a:noFill/>
              </a:ln>
              <a:solidFill>
                <a:schemeClr val="tx1"/>
              </a:solidFill>
              <a:effectLst/>
              <a:latin typeface="Arial" charset="0"/>
            </a:endParaRPr>
          </a:p>
        </p:txBody>
      </p:sp>
      <p:sp>
        <p:nvSpPr>
          <p:cNvPr id="5" name="Slide Number Placeholder 4"/>
          <p:cNvSpPr>
            <a:spLocks noGrp="1"/>
          </p:cNvSpPr>
          <p:nvPr>
            <p:ph type="sldNum" sz="quarter" idx="11"/>
          </p:nvPr>
        </p:nvSpPr>
        <p:spPr>
          <a:xfrm>
            <a:off x="9823251" y="5592196"/>
            <a:ext cx="762000" cy="228600"/>
          </a:xfrm>
        </p:spPr>
        <p:txBody>
          <a:bodyPr/>
          <a:lstStyle>
            <a:lvl1pPr algn="r">
              <a:defRPr>
                <a:solidFill>
                  <a:schemeClr val="bg1"/>
                </a:solidFill>
              </a:defRPr>
            </a:lvl1pPr>
          </a:lstStyle>
          <a:p>
            <a:fld id="{F17889F7-7963-4A16-ADF8-FEE4D97DC541}" type="slidenum">
              <a:rPr lang="en-GB" smtClean="0"/>
              <a:pPr/>
              <a:t>‹#›</a:t>
            </a:fld>
            <a:endParaRPr lang="en-GB" dirty="0"/>
          </a:p>
        </p:txBody>
      </p:sp>
      <p:grpSp>
        <p:nvGrpSpPr>
          <p:cNvPr id="15" name="Group 14"/>
          <p:cNvGrpSpPr/>
          <p:nvPr userDrawn="1"/>
        </p:nvGrpSpPr>
        <p:grpSpPr>
          <a:xfrm>
            <a:off x="286418" y="5558755"/>
            <a:ext cx="288363" cy="288873"/>
            <a:chOff x="1230313" y="1433513"/>
            <a:chExt cx="898525" cy="900113"/>
          </a:xfrm>
        </p:grpSpPr>
        <p:sp>
          <p:nvSpPr>
            <p:cNvPr id="16" name="Freeform 15"/>
            <p:cNvSpPr>
              <a:spLocks noEditPoints="1"/>
            </p:cNvSpPr>
            <p:nvPr userDrawn="1"/>
          </p:nvSpPr>
          <p:spPr bwMode="auto">
            <a:xfrm>
              <a:off x="1230313" y="1433513"/>
              <a:ext cx="898525" cy="900113"/>
            </a:xfrm>
            <a:custGeom>
              <a:avLst/>
              <a:gdLst>
                <a:gd name="T0" fmla="*/ 198 w 566"/>
                <a:gd name="T1" fmla="*/ 14 h 567"/>
                <a:gd name="T2" fmla="*/ 103 w 566"/>
                <a:gd name="T3" fmla="*/ 66 h 567"/>
                <a:gd name="T4" fmla="*/ 34 w 566"/>
                <a:gd name="T5" fmla="*/ 149 h 567"/>
                <a:gd name="T6" fmla="*/ 2 w 566"/>
                <a:gd name="T7" fmla="*/ 255 h 567"/>
                <a:gd name="T8" fmla="*/ 9 w 566"/>
                <a:gd name="T9" fmla="*/ 354 h 567"/>
                <a:gd name="T10" fmla="*/ 57 w 566"/>
                <a:gd name="T11" fmla="*/ 453 h 567"/>
                <a:gd name="T12" fmla="*/ 136 w 566"/>
                <a:gd name="T13" fmla="*/ 526 h 567"/>
                <a:gd name="T14" fmla="*/ 240 w 566"/>
                <a:gd name="T15" fmla="*/ 563 h 567"/>
                <a:gd name="T16" fmla="*/ 341 w 566"/>
                <a:gd name="T17" fmla="*/ 561 h 567"/>
                <a:gd name="T18" fmla="*/ 442 w 566"/>
                <a:gd name="T19" fmla="*/ 518 h 567"/>
                <a:gd name="T20" fmla="*/ 518 w 566"/>
                <a:gd name="T21" fmla="*/ 442 h 567"/>
                <a:gd name="T22" fmla="*/ 561 w 566"/>
                <a:gd name="T23" fmla="*/ 341 h 567"/>
                <a:gd name="T24" fmla="*/ 563 w 566"/>
                <a:gd name="T25" fmla="*/ 240 h 567"/>
                <a:gd name="T26" fmla="*/ 526 w 566"/>
                <a:gd name="T27" fmla="*/ 137 h 567"/>
                <a:gd name="T28" fmla="*/ 454 w 566"/>
                <a:gd name="T29" fmla="*/ 57 h 567"/>
                <a:gd name="T30" fmla="*/ 356 w 566"/>
                <a:gd name="T31" fmla="*/ 10 h 567"/>
                <a:gd name="T32" fmla="*/ 95 w 566"/>
                <a:gd name="T33" fmla="*/ 90 h 567"/>
                <a:gd name="T34" fmla="*/ 248 w 566"/>
                <a:gd name="T35" fmla="*/ 16 h 567"/>
                <a:gd name="T36" fmla="*/ 206 w 566"/>
                <a:gd name="T37" fmla="*/ 55 h 567"/>
                <a:gd name="T38" fmla="*/ 94 w 566"/>
                <a:gd name="T39" fmla="*/ 92 h 567"/>
                <a:gd name="T40" fmla="*/ 247 w 566"/>
                <a:gd name="T41" fmla="*/ 36 h 567"/>
                <a:gd name="T42" fmla="*/ 192 w 566"/>
                <a:gd name="T43" fmla="*/ 92 h 567"/>
                <a:gd name="T44" fmla="*/ 337 w 566"/>
                <a:gd name="T45" fmla="*/ 50 h 567"/>
                <a:gd name="T46" fmla="*/ 290 w 566"/>
                <a:gd name="T47" fmla="*/ 92 h 567"/>
                <a:gd name="T48" fmla="*/ 319 w 566"/>
                <a:gd name="T49" fmla="*/ 19 h 567"/>
                <a:gd name="T50" fmla="*/ 382 w 566"/>
                <a:gd name="T51" fmla="*/ 32 h 567"/>
                <a:gd name="T52" fmla="*/ 473 w 566"/>
                <a:gd name="T53" fmla="*/ 92 h 567"/>
                <a:gd name="T54" fmla="*/ 166 w 566"/>
                <a:gd name="T55" fmla="*/ 107 h 567"/>
                <a:gd name="T56" fmla="*/ 32 w 566"/>
                <a:gd name="T57" fmla="*/ 186 h 567"/>
                <a:gd name="T58" fmla="*/ 81 w 566"/>
                <a:gd name="T59" fmla="*/ 106 h 567"/>
                <a:gd name="T60" fmla="*/ 278 w 566"/>
                <a:gd name="T61" fmla="*/ 186 h 567"/>
                <a:gd name="T62" fmla="*/ 183 w 566"/>
                <a:gd name="T63" fmla="*/ 106 h 567"/>
                <a:gd name="T64" fmla="*/ 384 w 566"/>
                <a:gd name="T65" fmla="*/ 106 h 567"/>
                <a:gd name="T66" fmla="*/ 417 w 566"/>
                <a:gd name="T67" fmla="*/ 186 h 567"/>
                <a:gd name="T68" fmla="*/ 486 w 566"/>
                <a:gd name="T69" fmla="*/ 105 h 567"/>
                <a:gd name="T70" fmla="*/ 535 w 566"/>
                <a:gd name="T71" fmla="*/ 186 h 567"/>
                <a:gd name="T72" fmla="*/ 411 w 566"/>
                <a:gd name="T73" fmla="*/ 126 h 567"/>
                <a:gd name="T74" fmla="*/ 540 w 566"/>
                <a:gd name="T75" fmla="*/ 199 h 567"/>
                <a:gd name="T76" fmla="*/ 552 w 566"/>
                <a:gd name="T77" fmla="*/ 305 h 567"/>
                <a:gd name="T78" fmla="*/ 27 w 566"/>
                <a:gd name="T79" fmla="*/ 368 h 567"/>
                <a:gd name="T80" fmla="*/ 14 w 566"/>
                <a:gd name="T81" fmla="*/ 284 h 567"/>
                <a:gd name="T82" fmla="*/ 540 w 566"/>
                <a:gd name="T83" fmla="*/ 199 h 567"/>
                <a:gd name="T84" fmla="*/ 156 w 566"/>
                <a:gd name="T85" fmla="*/ 441 h 567"/>
                <a:gd name="T86" fmla="*/ 81 w 566"/>
                <a:gd name="T87" fmla="*/ 461 h 567"/>
                <a:gd name="T88" fmla="*/ 32 w 566"/>
                <a:gd name="T89" fmla="*/ 381 h 567"/>
                <a:gd name="T90" fmla="*/ 183 w 566"/>
                <a:gd name="T91" fmla="*/ 461 h 567"/>
                <a:gd name="T92" fmla="*/ 149 w 566"/>
                <a:gd name="T93" fmla="*/ 381 h 567"/>
                <a:gd name="T94" fmla="*/ 412 w 566"/>
                <a:gd name="T95" fmla="*/ 402 h 567"/>
                <a:gd name="T96" fmla="*/ 290 w 566"/>
                <a:gd name="T97" fmla="*/ 461 h 567"/>
                <a:gd name="T98" fmla="*/ 534 w 566"/>
                <a:gd name="T99" fmla="*/ 382 h 567"/>
                <a:gd name="T100" fmla="*/ 400 w 566"/>
                <a:gd name="T101" fmla="*/ 461 h 567"/>
                <a:gd name="T102" fmla="*/ 431 w 566"/>
                <a:gd name="T103" fmla="*/ 381 h 567"/>
                <a:gd name="T104" fmla="*/ 176 w 566"/>
                <a:gd name="T105" fmla="*/ 475 h 567"/>
                <a:gd name="T106" fmla="*/ 253 w 566"/>
                <a:gd name="T107" fmla="*/ 551 h 567"/>
                <a:gd name="T108" fmla="*/ 146 w 566"/>
                <a:gd name="T109" fmla="*/ 515 h 567"/>
                <a:gd name="T110" fmla="*/ 176 w 566"/>
                <a:gd name="T111" fmla="*/ 475 h 567"/>
                <a:gd name="T112" fmla="*/ 230 w 566"/>
                <a:gd name="T113" fmla="*/ 516 h 567"/>
                <a:gd name="T114" fmla="*/ 278 w 566"/>
                <a:gd name="T115" fmla="*/ 475 h 567"/>
                <a:gd name="T116" fmla="*/ 320 w 566"/>
                <a:gd name="T117" fmla="*/ 531 h 567"/>
                <a:gd name="T118" fmla="*/ 374 w 566"/>
                <a:gd name="T119" fmla="*/ 475 h 567"/>
                <a:gd name="T120" fmla="*/ 401 w 566"/>
                <a:gd name="T121" fmla="*/ 525 h 567"/>
                <a:gd name="T122" fmla="*/ 319 w 566"/>
                <a:gd name="T123" fmla="*/ 547 h 567"/>
                <a:gd name="T124" fmla="*/ 391 w 566"/>
                <a:gd name="T125" fmla="*/ 475 h 5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66" h="567">
                  <a:moveTo>
                    <a:pt x="282" y="0"/>
                  </a:moveTo>
                  <a:lnTo>
                    <a:pt x="282" y="0"/>
                  </a:lnTo>
                  <a:lnTo>
                    <a:pt x="268" y="1"/>
                  </a:lnTo>
                  <a:lnTo>
                    <a:pt x="252" y="2"/>
                  </a:lnTo>
                  <a:lnTo>
                    <a:pt x="238" y="4"/>
                  </a:lnTo>
                  <a:lnTo>
                    <a:pt x="225" y="7"/>
                  </a:lnTo>
                  <a:lnTo>
                    <a:pt x="211" y="10"/>
                  </a:lnTo>
                  <a:lnTo>
                    <a:pt x="198" y="14"/>
                  </a:lnTo>
                  <a:lnTo>
                    <a:pt x="185" y="18"/>
                  </a:lnTo>
                  <a:lnTo>
                    <a:pt x="172" y="23"/>
                  </a:lnTo>
                  <a:lnTo>
                    <a:pt x="159" y="29"/>
                  </a:lnTo>
                  <a:lnTo>
                    <a:pt x="147" y="35"/>
                  </a:lnTo>
                  <a:lnTo>
                    <a:pt x="136" y="42"/>
                  </a:lnTo>
                  <a:lnTo>
                    <a:pt x="124" y="49"/>
                  </a:lnTo>
                  <a:lnTo>
                    <a:pt x="113" y="57"/>
                  </a:lnTo>
                  <a:lnTo>
                    <a:pt x="103" y="66"/>
                  </a:lnTo>
                  <a:lnTo>
                    <a:pt x="92" y="75"/>
                  </a:lnTo>
                  <a:lnTo>
                    <a:pt x="83" y="84"/>
                  </a:lnTo>
                  <a:lnTo>
                    <a:pt x="73" y="94"/>
                  </a:lnTo>
                  <a:lnTo>
                    <a:pt x="65" y="104"/>
                  </a:lnTo>
                  <a:lnTo>
                    <a:pt x="56" y="115"/>
                  </a:lnTo>
                  <a:lnTo>
                    <a:pt x="48" y="126"/>
                  </a:lnTo>
                  <a:lnTo>
                    <a:pt x="41" y="137"/>
                  </a:lnTo>
                  <a:lnTo>
                    <a:pt x="34" y="149"/>
                  </a:lnTo>
                  <a:lnTo>
                    <a:pt x="28" y="161"/>
                  </a:lnTo>
                  <a:lnTo>
                    <a:pt x="22" y="174"/>
                  </a:lnTo>
                  <a:lnTo>
                    <a:pt x="17" y="186"/>
                  </a:lnTo>
                  <a:lnTo>
                    <a:pt x="13" y="199"/>
                  </a:lnTo>
                  <a:lnTo>
                    <a:pt x="9" y="213"/>
                  </a:lnTo>
                  <a:lnTo>
                    <a:pt x="6" y="226"/>
                  </a:lnTo>
                  <a:lnTo>
                    <a:pt x="4" y="240"/>
                  </a:lnTo>
                  <a:lnTo>
                    <a:pt x="2" y="255"/>
                  </a:lnTo>
                  <a:lnTo>
                    <a:pt x="1" y="270"/>
                  </a:lnTo>
                  <a:lnTo>
                    <a:pt x="0" y="284"/>
                  </a:lnTo>
                  <a:lnTo>
                    <a:pt x="0" y="284"/>
                  </a:lnTo>
                  <a:lnTo>
                    <a:pt x="1" y="298"/>
                  </a:lnTo>
                  <a:lnTo>
                    <a:pt x="2" y="313"/>
                  </a:lnTo>
                  <a:lnTo>
                    <a:pt x="4" y="327"/>
                  </a:lnTo>
                  <a:lnTo>
                    <a:pt x="6" y="341"/>
                  </a:lnTo>
                  <a:lnTo>
                    <a:pt x="9" y="354"/>
                  </a:lnTo>
                  <a:lnTo>
                    <a:pt x="13" y="368"/>
                  </a:lnTo>
                  <a:lnTo>
                    <a:pt x="18" y="381"/>
                  </a:lnTo>
                  <a:lnTo>
                    <a:pt x="23" y="394"/>
                  </a:lnTo>
                  <a:lnTo>
                    <a:pt x="28" y="406"/>
                  </a:lnTo>
                  <a:lnTo>
                    <a:pt x="34" y="418"/>
                  </a:lnTo>
                  <a:lnTo>
                    <a:pt x="41" y="430"/>
                  </a:lnTo>
                  <a:lnTo>
                    <a:pt x="49" y="442"/>
                  </a:lnTo>
                  <a:lnTo>
                    <a:pt x="57" y="453"/>
                  </a:lnTo>
                  <a:lnTo>
                    <a:pt x="65" y="464"/>
                  </a:lnTo>
                  <a:lnTo>
                    <a:pt x="74" y="474"/>
                  </a:lnTo>
                  <a:lnTo>
                    <a:pt x="83" y="484"/>
                  </a:lnTo>
                  <a:lnTo>
                    <a:pt x="93" y="493"/>
                  </a:lnTo>
                  <a:lnTo>
                    <a:pt x="103" y="502"/>
                  </a:lnTo>
                  <a:lnTo>
                    <a:pt x="114" y="510"/>
                  </a:lnTo>
                  <a:lnTo>
                    <a:pt x="125" y="518"/>
                  </a:lnTo>
                  <a:lnTo>
                    <a:pt x="136" y="526"/>
                  </a:lnTo>
                  <a:lnTo>
                    <a:pt x="148" y="532"/>
                  </a:lnTo>
                  <a:lnTo>
                    <a:pt x="160" y="539"/>
                  </a:lnTo>
                  <a:lnTo>
                    <a:pt x="173" y="544"/>
                  </a:lnTo>
                  <a:lnTo>
                    <a:pt x="186" y="549"/>
                  </a:lnTo>
                  <a:lnTo>
                    <a:pt x="199" y="554"/>
                  </a:lnTo>
                  <a:lnTo>
                    <a:pt x="212" y="558"/>
                  </a:lnTo>
                  <a:lnTo>
                    <a:pt x="226" y="561"/>
                  </a:lnTo>
                  <a:lnTo>
                    <a:pt x="240" y="563"/>
                  </a:lnTo>
                  <a:lnTo>
                    <a:pt x="254" y="565"/>
                  </a:lnTo>
                  <a:lnTo>
                    <a:pt x="269" y="566"/>
                  </a:lnTo>
                  <a:lnTo>
                    <a:pt x="284" y="567"/>
                  </a:lnTo>
                  <a:lnTo>
                    <a:pt x="284" y="567"/>
                  </a:lnTo>
                  <a:lnTo>
                    <a:pt x="298" y="566"/>
                  </a:lnTo>
                  <a:lnTo>
                    <a:pt x="313" y="565"/>
                  </a:lnTo>
                  <a:lnTo>
                    <a:pt x="327" y="563"/>
                  </a:lnTo>
                  <a:lnTo>
                    <a:pt x="341" y="561"/>
                  </a:lnTo>
                  <a:lnTo>
                    <a:pt x="354" y="558"/>
                  </a:lnTo>
                  <a:lnTo>
                    <a:pt x="368" y="554"/>
                  </a:lnTo>
                  <a:lnTo>
                    <a:pt x="381" y="549"/>
                  </a:lnTo>
                  <a:lnTo>
                    <a:pt x="394" y="544"/>
                  </a:lnTo>
                  <a:lnTo>
                    <a:pt x="406" y="539"/>
                  </a:lnTo>
                  <a:lnTo>
                    <a:pt x="418" y="532"/>
                  </a:lnTo>
                  <a:lnTo>
                    <a:pt x="430" y="526"/>
                  </a:lnTo>
                  <a:lnTo>
                    <a:pt x="442" y="518"/>
                  </a:lnTo>
                  <a:lnTo>
                    <a:pt x="453" y="510"/>
                  </a:lnTo>
                  <a:lnTo>
                    <a:pt x="463" y="502"/>
                  </a:lnTo>
                  <a:lnTo>
                    <a:pt x="474" y="493"/>
                  </a:lnTo>
                  <a:lnTo>
                    <a:pt x="484" y="484"/>
                  </a:lnTo>
                  <a:lnTo>
                    <a:pt x="493" y="474"/>
                  </a:lnTo>
                  <a:lnTo>
                    <a:pt x="502" y="464"/>
                  </a:lnTo>
                  <a:lnTo>
                    <a:pt x="510" y="453"/>
                  </a:lnTo>
                  <a:lnTo>
                    <a:pt x="518" y="442"/>
                  </a:lnTo>
                  <a:lnTo>
                    <a:pt x="525" y="430"/>
                  </a:lnTo>
                  <a:lnTo>
                    <a:pt x="532" y="418"/>
                  </a:lnTo>
                  <a:lnTo>
                    <a:pt x="538" y="406"/>
                  </a:lnTo>
                  <a:lnTo>
                    <a:pt x="544" y="394"/>
                  </a:lnTo>
                  <a:lnTo>
                    <a:pt x="549" y="381"/>
                  </a:lnTo>
                  <a:lnTo>
                    <a:pt x="554" y="368"/>
                  </a:lnTo>
                  <a:lnTo>
                    <a:pt x="557" y="354"/>
                  </a:lnTo>
                  <a:lnTo>
                    <a:pt x="561" y="341"/>
                  </a:lnTo>
                  <a:lnTo>
                    <a:pt x="563" y="327"/>
                  </a:lnTo>
                  <a:lnTo>
                    <a:pt x="565" y="313"/>
                  </a:lnTo>
                  <a:lnTo>
                    <a:pt x="566" y="298"/>
                  </a:lnTo>
                  <a:lnTo>
                    <a:pt x="566" y="284"/>
                  </a:lnTo>
                  <a:lnTo>
                    <a:pt x="566" y="284"/>
                  </a:lnTo>
                  <a:lnTo>
                    <a:pt x="566" y="270"/>
                  </a:lnTo>
                  <a:lnTo>
                    <a:pt x="565" y="255"/>
                  </a:lnTo>
                  <a:lnTo>
                    <a:pt x="563" y="240"/>
                  </a:lnTo>
                  <a:lnTo>
                    <a:pt x="561" y="226"/>
                  </a:lnTo>
                  <a:lnTo>
                    <a:pt x="558" y="213"/>
                  </a:lnTo>
                  <a:lnTo>
                    <a:pt x="554" y="199"/>
                  </a:lnTo>
                  <a:lnTo>
                    <a:pt x="549" y="186"/>
                  </a:lnTo>
                  <a:lnTo>
                    <a:pt x="544" y="174"/>
                  </a:lnTo>
                  <a:lnTo>
                    <a:pt x="539" y="161"/>
                  </a:lnTo>
                  <a:lnTo>
                    <a:pt x="532" y="149"/>
                  </a:lnTo>
                  <a:lnTo>
                    <a:pt x="526" y="137"/>
                  </a:lnTo>
                  <a:lnTo>
                    <a:pt x="518" y="126"/>
                  </a:lnTo>
                  <a:lnTo>
                    <a:pt x="511" y="115"/>
                  </a:lnTo>
                  <a:lnTo>
                    <a:pt x="502" y="104"/>
                  </a:lnTo>
                  <a:lnTo>
                    <a:pt x="493" y="94"/>
                  </a:lnTo>
                  <a:lnTo>
                    <a:pt x="484" y="84"/>
                  </a:lnTo>
                  <a:lnTo>
                    <a:pt x="474" y="75"/>
                  </a:lnTo>
                  <a:lnTo>
                    <a:pt x="464" y="66"/>
                  </a:lnTo>
                  <a:lnTo>
                    <a:pt x="454" y="57"/>
                  </a:lnTo>
                  <a:lnTo>
                    <a:pt x="443" y="49"/>
                  </a:lnTo>
                  <a:lnTo>
                    <a:pt x="431" y="42"/>
                  </a:lnTo>
                  <a:lnTo>
                    <a:pt x="419" y="35"/>
                  </a:lnTo>
                  <a:lnTo>
                    <a:pt x="407" y="29"/>
                  </a:lnTo>
                  <a:lnTo>
                    <a:pt x="395" y="23"/>
                  </a:lnTo>
                  <a:lnTo>
                    <a:pt x="382" y="18"/>
                  </a:lnTo>
                  <a:lnTo>
                    <a:pt x="369" y="14"/>
                  </a:lnTo>
                  <a:lnTo>
                    <a:pt x="356" y="10"/>
                  </a:lnTo>
                  <a:lnTo>
                    <a:pt x="342" y="7"/>
                  </a:lnTo>
                  <a:lnTo>
                    <a:pt x="328" y="4"/>
                  </a:lnTo>
                  <a:lnTo>
                    <a:pt x="314" y="2"/>
                  </a:lnTo>
                  <a:lnTo>
                    <a:pt x="300" y="1"/>
                  </a:lnTo>
                  <a:lnTo>
                    <a:pt x="286" y="0"/>
                  </a:lnTo>
                  <a:lnTo>
                    <a:pt x="282" y="0"/>
                  </a:lnTo>
                  <a:close/>
                  <a:moveTo>
                    <a:pt x="95" y="90"/>
                  </a:moveTo>
                  <a:lnTo>
                    <a:pt x="95" y="90"/>
                  </a:lnTo>
                  <a:lnTo>
                    <a:pt x="111" y="76"/>
                  </a:lnTo>
                  <a:lnTo>
                    <a:pt x="128" y="63"/>
                  </a:lnTo>
                  <a:lnTo>
                    <a:pt x="147" y="51"/>
                  </a:lnTo>
                  <a:lnTo>
                    <a:pt x="166" y="41"/>
                  </a:lnTo>
                  <a:lnTo>
                    <a:pt x="185" y="32"/>
                  </a:lnTo>
                  <a:lnTo>
                    <a:pt x="206" y="25"/>
                  </a:lnTo>
                  <a:lnTo>
                    <a:pt x="226" y="20"/>
                  </a:lnTo>
                  <a:lnTo>
                    <a:pt x="248" y="16"/>
                  </a:lnTo>
                  <a:lnTo>
                    <a:pt x="248" y="16"/>
                  </a:lnTo>
                  <a:lnTo>
                    <a:pt x="254" y="15"/>
                  </a:lnTo>
                  <a:lnTo>
                    <a:pt x="254" y="15"/>
                  </a:lnTo>
                  <a:lnTo>
                    <a:pt x="247" y="19"/>
                  </a:lnTo>
                  <a:lnTo>
                    <a:pt x="247" y="19"/>
                  </a:lnTo>
                  <a:lnTo>
                    <a:pt x="233" y="30"/>
                  </a:lnTo>
                  <a:lnTo>
                    <a:pt x="215" y="46"/>
                  </a:lnTo>
                  <a:lnTo>
                    <a:pt x="206" y="55"/>
                  </a:lnTo>
                  <a:lnTo>
                    <a:pt x="196" y="66"/>
                  </a:lnTo>
                  <a:lnTo>
                    <a:pt x="186" y="78"/>
                  </a:lnTo>
                  <a:lnTo>
                    <a:pt x="176" y="92"/>
                  </a:lnTo>
                  <a:lnTo>
                    <a:pt x="176" y="92"/>
                  </a:lnTo>
                  <a:lnTo>
                    <a:pt x="176" y="92"/>
                  </a:lnTo>
                  <a:lnTo>
                    <a:pt x="176" y="92"/>
                  </a:lnTo>
                  <a:lnTo>
                    <a:pt x="94" y="92"/>
                  </a:lnTo>
                  <a:lnTo>
                    <a:pt x="94" y="92"/>
                  </a:lnTo>
                  <a:lnTo>
                    <a:pt x="95" y="90"/>
                  </a:lnTo>
                  <a:lnTo>
                    <a:pt x="95" y="90"/>
                  </a:lnTo>
                  <a:close/>
                  <a:moveTo>
                    <a:pt x="194" y="90"/>
                  </a:moveTo>
                  <a:lnTo>
                    <a:pt x="194" y="90"/>
                  </a:lnTo>
                  <a:lnTo>
                    <a:pt x="203" y="79"/>
                  </a:lnTo>
                  <a:lnTo>
                    <a:pt x="212" y="69"/>
                  </a:lnTo>
                  <a:lnTo>
                    <a:pt x="230" y="50"/>
                  </a:lnTo>
                  <a:lnTo>
                    <a:pt x="247" y="36"/>
                  </a:lnTo>
                  <a:lnTo>
                    <a:pt x="262" y="25"/>
                  </a:lnTo>
                  <a:lnTo>
                    <a:pt x="262" y="25"/>
                  </a:lnTo>
                  <a:lnTo>
                    <a:pt x="278" y="15"/>
                  </a:lnTo>
                  <a:lnTo>
                    <a:pt x="278" y="15"/>
                  </a:lnTo>
                  <a:lnTo>
                    <a:pt x="278" y="92"/>
                  </a:lnTo>
                  <a:lnTo>
                    <a:pt x="278" y="92"/>
                  </a:lnTo>
                  <a:lnTo>
                    <a:pt x="192" y="92"/>
                  </a:lnTo>
                  <a:lnTo>
                    <a:pt x="192" y="92"/>
                  </a:lnTo>
                  <a:lnTo>
                    <a:pt x="194" y="90"/>
                  </a:lnTo>
                  <a:lnTo>
                    <a:pt x="194" y="90"/>
                  </a:lnTo>
                  <a:close/>
                  <a:moveTo>
                    <a:pt x="290" y="15"/>
                  </a:moveTo>
                  <a:lnTo>
                    <a:pt x="290" y="15"/>
                  </a:lnTo>
                  <a:lnTo>
                    <a:pt x="305" y="25"/>
                  </a:lnTo>
                  <a:lnTo>
                    <a:pt x="305" y="25"/>
                  </a:lnTo>
                  <a:lnTo>
                    <a:pt x="320" y="36"/>
                  </a:lnTo>
                  <a:lnTo>
                    <a:pt x="337" y="50"/>
                  </a:lnTo>
                  <a:lnTo>
                    <a:pt x="355" y="69"/>
                  </a:lnTo>
                  <a:lnTo>
                    <a:pt x="364" y="79"/>
                  </a:lnTo>
                  <a:lnTo>
                    <a:pt x="373" y="90"/>
                  </a:lnTo>
                  <a:lnTo>
                    <a:pt x="373" y="90"/>
                  </a:lnTo>
                  <a:lnTo>
                    <a:pt x="374" y="92"/>
                  </a:lnTo>
                  <a:lnTo>
                    <a:pt x="374" y="92"/>
                  </a:lnTo>
                  <a:lnTo>
                    <a:pt x="290" y="92"/>
                  </a:lnTo>
                  <a:lnTo>
                    <a:pt x="290" y="92"/>
                  </a:lnTo>
                  <a:lnTo>
                    <a:pt x="290" y="15"/>
                  </a:lnTo>
                  <a:lnTo>
                    <a:pt x="290" y="15"/>
                  </a:lnTo>
                  <a:close/>
                  <a:moveTo>
                    <a:pt x="391" y="92"/>
                  </a:moveTo>
                  <a:lnTo>
                    <a:pt x="391" y="92"/>
                  </a:lnTo>
                  <a:lnTo>
                    <a:pt x="376" y="72"/>
                  </a:lnTo>
                  <a:lnTo>
                    <a:pt x="359" y="53"/>
                  </a:lnTo>
                  <a:lnTo>
                    <a:pt x="340" y="35"/>
                  </a:lnTo>
                  <a:lnTo>
                    <a:pt x="319" y="19"/>
                  </a:lnTo>
                  <a:lnTo>
                    <a:pt x="319" y="19"/>
                  </a:lnTo>
                  <a:lnTo>
                    <a:pt x="314" y="16"/>
                  </a:lnTo>
                  <a:lnTo>
                    <a:pt x="314" y="16"/>
                  </a:lnTo>
                  <a:lnTo>
                    <a:pt x="320" y="16"/>
                  </a:lnTo>
                  <a:lnTo>
                    <a:pt x="320" y="16"/>
                  </a:lnTo>
                  <a:lnTo>
                    <a:pt x="341" y="20"/>
                  </a:lnTo>
                  <a:lnTo>
                    <a:pt x="362" y="25"/>
                  </a:lnTo>
                  <a:lnTo>
                    <a:pt x="382" y="32"/>
                  </a:lnTo>
                  <a:lnTo>
                    <a:pt x="402" y="41"/>
                  </a:lnTo>
                  <a:lnTo>
                    <a:pt x="420" y="51"/>
                  </a:lnTo>
                  <a:lnTo>
                    <a:pt x="438" y="63"/>
                  </a:lnTo>
                  <a:lnTo>
                    <a:pt x="455" y="76"/>
                  </a:lnTo>
                  <a:lnTo>
                    <a:pt x="471" y="90"/>
                  </a:lnTo>
                  <a:lnTo>
                    <a:pt x="471" y="90"/>
                  </a:lnTo>
                  <a:lnTo>
                    <a:pt x="473" y="92"/>
                  </a:lnTo>
                  <a:lnTo>
                    <a:pt x="473" y="92"/>
                  </a:lnTo>
                  <a:lnTo>
                    <a:pt x="391" y="92"/>
                  </a:lnTo>
                  <a:lnTo>
                    <a:pt x="391" y="92"/>
                  </a:lnTo>
                  <a:lnTo>
                    <a:pt x="391" y="92"/>
                  </a:lnTo>
                  <a:lnTo>
                    <a:pt x="391" y="92"/>
                  </a:lnTo>
                  <a:close/>
                  <a:moveTo>
                    <a:pt x="167" y="105"/>
                  </a:moveTo>
                  <a:lnTo>
                    <a:pt x="167" y="105"/>
                  </a:lnTo>
                  <a:lnTo>
                    <a:pt x="166" y="107"/>
                  </a:lnTo>
                  <a:lnTo>
                    <a:pt x="166" y="107"/>
                  </a:lnTo>
                  <a:lnTo>
                    <a:pt x="156" y="126"/>
                  </a:lnTo>
                  <a:lnTo>
                    <a:pt x="148" y="145"/>
                  </a:lnTo>
                  <a:lnTo>
                    <a:pt x="141" y="165"/>
                  </a:lnTo>
                  <a:lnTo>
                    <a:pt x="136" y="185"/>
                  </a:lnTo>
                  <a:lnTo>
                    <a:pt x="136" y="185"/>
                  </a:lnTo>
                  <a:lnTo>
                    <a:pt x="136" y="186"/>
                  </a:lnTo>
                  <a:lnTo>
                    <a:pt x="136" y="186"/>
                  </a:lnTo>
                  <a:lnTo>
                    <a:pt x="32" y="186"/>
                  </a:lnTo>
                  <a:lnTo>
                    <a:pt x="32" y="186"/>
                  </a:lnTo>
                  <a:lnTo>
                    <a:pt x="33" y="185"/>
                  </a:lnTo>
                  <a:lnTo>
                    <a:pt x="33" y="185"/>
                  </a:lnTo>
                  <a:lnTo>
                    <a:pt x="42" y="163"/>
                  </a:lnTo>
                  <a:lnTo>
                    <a:pt x="53" y="143"/>
                  </a:lnTo>
                  <a:lnTo>
                    <a:pt x="66" y="124"/>
                  </a:lnTo>
                  <a:lnTo>
                    <a:pt x="81" y="106"/>
                  </a:lnTo>
                  <a:lnTo>
                    <a:pt x="81" y="106"/>
                  </a:lnTo>
                  <a:lnTo>
                    <a:pt x="81" y="105"/>
                  </a:lnTo>
                  <a:lnTo>
                    <a:pt x="81" y="105"/>
                  </a:lnTo>
                  <a:lnTo>
                    <a:pt x="167" y="105"/>
                  </a:lnTo>
                  <a:lnTo>
                    <a:pt x="167" y="105"/>
                  </a:lnTo>
                  <a:close/>
                  <a:moveTo>
                    <a:pt x="278" y="105"/>
                  </a:moveTo>
                  <a:lnTo>
                    <a:pt x="278" y="105"/>
                  </a:lnTo>
                  <a:lnTo>
                    <a:pt x="278" y="186"/>
                  </a:lnTo>
                  <a:lnTo>
                    <a:pt x="278" y="186"/>
                  </a:lnTo>
                  <a:lnTo>
                    <a:pt x="149" y="186"/>
                  </a:lnTo>
                  <a:lnTo>
                    <a:pt x="149" y="186"/>
                  </a:lnTo>
                  <a:lnTo>
                    <a:pt x="150" y="185"/>
                  </a:lnTo>
                  <a:lnTo>
                    <a:pt x="150" y="185"/>
                  </a:lnTo>
                  <a:lnTo>
                    <a:pt x="155" y="164"/>
                  </a:lnTo>
                  <a:lnTo>
                    <a:pt x="162" y="144"/>
                  </a:lnTo>
                  <a:lnTo>
                    <a:pt x="172" y="125"/>
                  </a:lnTo>
                  <a:lnTo>
                    <a:pt x="183" y="106"/>
                  </a:lnTo>
                  <a:lnTo>
                    <a:pt x="183" y="106"/>
                  </a:lnTo>
                  <a:lnTo>
                    <a:pt x="183" y="105"/>
                  </a:lnTo>
                  <a:lnTo>
                    <a:pt x="183" y="105"/>
                  </a:lnTo>
                  <a:lnTo>
                    <a:pt x="278" y="105"/>
                  </a:lnTo>
                  <a:lnTo>
                    <a:pt x="278" y="105"/>
                  </a:lnTo>
                  <a:close/>
                  <a:moveTo>
                    <a:pt x="384" y="105"/>
                  </a:moveTo>
                  <a:lnTo>
                    <a:pt x="384" y="105"/>
                  </a:lnTo>
                  <a:lnTo>
                    <a:pt x="384" y="106"/>
                  </a:lnTo>
                  <a:lnTo>
                    <a:pt x="384" y="106"/>
                  </a:lnTo>
                  <a:lnTo>
                    <a:pt x="395" y="125"/>
                  </a:lnTo>
                  <a:lnTo>
                    <a:pt x="404" y="144"/>
                  </a:lnTo>
                  <a:lnTo>
                    <a:pt x="412" y="164"/>
                  </a:lnTo>
                  <a:lnTo>
                    <a:pt x="417" y="185"/>
                  </a:lnTo>
                  <a:lnTo>
                    <a:pt x="417" y="185"/>
                  </a:lnTo>
                  <a:lnTo>
                    <a:pt x="417" y="186"/>
                  </a:lnTo>
                  <a:lnTo>
                    <a:pt x="417" y="186"/>
                  </a:lnTo>
                  <a:lnTo>
                    <a:pt x="290" y="186"/>
                  </a:lnTo>
                  <a:lnTo>
                    <a:pt x="290" y="186"/>
                  </a:lnTo>
                  <a:lnTo>
                    <a:pt x="290" y="105"/>
                  </a:lnTo>
                  <a:lnTo>
                    <a:pt x="290" y="105"/>
                  </a:lnTo>
                  <a:lnTo>
                    <a:pt x="384" y="105"/>
                  </a:lnTo>
                  <a:lnTo>
                    <a:pt x="384" y="105"/>
                  </a:lnTo>
                  <a:close/>
                  <a:moveTo>
                    <a:pt x="486" y="105"/>
                  </a:moveTo>
                  <a:lnTo>
                    <a:pt x="486" y="105"/>
                  </a:lnTo>
                  <a:lnTo>
                    <a:pt x="486" y="106"/>
                  </a:lnTo>
                  <a:lnTo>
                    <a:pt x="486" y="106"/>
                  </a:lnTo>
                  <a:lnTo>
                    <a:pt x="501" y="124"/>
                  </a:lnTo>
                  <a:lnTo>
                    <a:pt x="514" y="143"/>
                  </a:lnTo>
                  <a:lnTo>
                    <a:pt x="525" y="163"/>
                  </a:lnTo>
                  <a:lnTo>
                    <a:pt x="534" y="185"/>
                  </a:lnTo>
                  <a:lnTo>
                    <a:pt x="534" y="185"/>
                  </a:lnTo>
                  <a:lnTo>
                    <a:pt x="535" y="186"/>
                  </a:lnTo>
                  <a:lnTo>
                    <a:pt x="535" y="186"/>
                  </a:lnTo>
                  <a:lnTo>
                    <a:pt x="431" y="186"/>
                  </a:lnTo>
                  <a:lnTo>
                    <a:pt x="431" y="186"/>
                  </a:lnTo>
                  <a:lnTo>
                    <a:pt x="431" y="185"/>
                  </a:lnTo>
                  <a:lnTo>
                    <a:pt x="431" y="185"/>
                  </a:lnTo>
                  <a:lnTo>
                    <a:pt x="426" y="165"/>
                  </a:lnTo>
                  <a:lnTo>
                    <a:pt x="419" y="145"/>
                  </a:lnTo>
                  <a:lnTo>
                    <a:pt x="411" y="126"/>
                  </a:lnTo>
                  <a:lnTo>
                    <a:pt x="400" y="107"/>
                  </a:lnTo>
                  <a:lnTo>
                    <a:pt x="400" y="107"/>
                  </a:lnTo>
                  <a:lnTo>
                    <a:pt x="400" y="105"/>
                  </a:lnTo>
                  <a:lnTo>
                    <a:pt x="400" y="105"/>
                  </a:lnTo>
                  <a:lnTo>
                    <a:pt x="486" y="105"/>
                  </a:lnTo>
                  <a:lnTo>
                    <a:pt x="486" y="105"/>
                  </a:lnTo>
                  <a:close/>
                  <a:moveTo>
                    <a:pt x="540" y="199"/>
                  </a:moveTo>
                  <a:lnTo>
                    <a:pt x="540" y="199"/>
                  </a:lnTo>
                  <a:lnTo>
                    <a:pt x="540" y="200"/>
                  </a:lnTo>
                  <a:lnTo>
                    <a:pt x="540" y="200"/>
                  </a:lnTo>
                  <a:lnTo>
                    <a:pt x="545" y="220"/>
                  </a:lnTo>
                  <a:lnTo>
                    <a:pt x="549" y="242"/>
                  </a:lnTo>
                  <a:lnTo>
                    <a:pt x="552" y="263"/>
                  </a:lnTo>
                  <a:lnTo>
                    <a:pt x="553" y="284"/>
                  </a:lnTo>
                  <a:lnTo>
                    <a:pt x="553" y="284"/>
                  </a:lnTo>
                  <a:lnTo>
                    <a:pt x="552" y="305"/>
                  </a:lnTo>
                  <a:lnTo>
                    <a:pt x="549" y="326"/>
                  </a:lnTo>
                  <a:lnTo>
                    <a:pt x="545" y="347"/>
                  </a:lnTo>
                  <a:lnTo>
                    <a:pt x="540" y="367"/>
                  </a:lnTo>
                  <a:lnTo>
                    <a:pt x="540" y="367"/>
                  </a:lnTo>
                  <a:lnTo>
                    <a:pt x="539" y="368"/>
                  </a:lnTo>
                  <a:lnTo>
                    <a:pt x="539" y="368"/>
                  </a:lnTo>
                  <a:lnTo>
                    <a:pt x="27" y="368"/>
                  </a:lnTo>
                  <a:lnTo>
                    <a:pt x="27" y="368"/>
                  </a:lnTo>
                  <a:lnTo>
                    <a:pt x="27" y="367"/>
                  </a:lnTo>
                  <a:lnTo>
                    <a:pt x="27" y="367"/>
                  </a:lnTo>
                  <a:lnTo>
                    <a:pt x="27" y="367"/>
                  </a:lnTo>
                  <a:lnTo>
                    <a:pt x="21" y="347"/>
                  </a:lnTo>
                  <a:lnTo>
                    <a:pt x="17" y="326"/>
                  </a:lnTo>
                  <a:lnTo>
                    <a:pt x="15" y="305"/>
                  </a:lnTo>
                  <a:lnTo>
                    <a:pt x="14" y="284"/>
                  </a:lnTo>
                  <a:lnTo>
                    <a:pt x="14" y="284"/>
                  </a:lnTo>
                  <a:lnTo>
                    <a:pt x="15" y="263"/>
                  </a:lnTo>
                  <a:lnTo>
                    <a:pt x="17" y="242"/>
                  </a:lnTo>
                  <a:lnTo>
                    <a:pt x="21" y="220"/>
                  </a:lnTo>
                  <a:lnTo>
                    <a:pt x="27" y="200"/>
                  </a:lnTo>
                  <a:lnTo>
                    <a:pt x="27" y="200"/>
                  </a:lnTo>
                  <a:lnTo>
                    <a:pt x="27" y="199"/>
                  </a:lnTo>
                  <a:lnTo>
                    <a:pt x="27" y="199"/>
                  </a:lnTo>
                  <a:lnTo>
                    <a:pt x="540" y="199"/>
                  </a:lnTo>
                  <a:lnTo>
                    <a:pt x="540" y="199"/>
                  </a:lnTo>
                  <a:close/>
                  <a:moveTo>
                    <a:pt x="136" y="381"/>
                  </a:moveTo>
                  <a:lnTo>
                    <a:pt x="136" y="381"/>
                  </a:lnTo>
                  <a:lnTo>
                    <a:pt x="136" y="381"/>
                  </a:lnTo>
                  <a:lnTo>
                    <a:pt x="136" y="381"/>
                  </a:lnTo>
                  <a:lnTo>
                    <a:pt x="141" y="402"/>
                  </a:lnTo>
                  <a:lnTo>
                    <a:pt x="148" y="421"/>
                  </a:lnTo>
                  <a:lnTo>
                    <a:pt x="156" y="441"/>
                  </a:lnTo>
                  <a:lnTo>
                    <a:pt x="166" y="460"/>
                  </a:lnTo>
                  <a:lnTo>
                    <a:pt x="166" y="460"/>
                  </a:lnTo>
                  <a:lnTo>
                    <a:pt x="167" y="461"/>
                  </a:lnTo>
                  <a:lnTo>
                    <a:pt x="167" y="461"/>
                  </a:lnTo>
                  <a:lnTo>
                    <a:pt x="81" y="461"/>
                  </a:lnTo>
                  <a:lnTo>
                    <a:pt x="81" y="461"/>
                  </a:lnTo>
                  <a:lnTo>
                    <a:pt x="81" y="461"/>
                  </a:lnTo>
                  <a:lnTo>
                    <a:pt x="81" y="461"/>
                  </a:lnTo>
                  <a:lnTo>
                    <a:pt x="81" y="461"/>
                  </a:lnTo>
                  <a:lnTo>
                    <a:pt x="66" y="443"/>
                  </a:lnTo>
                  <a:lnTo>
                    <a:pt x="53" y="423"/>
                  </a:lnTo>
                  <a:lnTo>
                    <a:pt x="42" y="403"/>
                  </a:lnTo>
                  <a:lnTo>
                    <a:pt x="33" y="382"/>
                  </a:lnTo>
                  <a:lnTo>
                    <a:pt x="33" y="382"/>
                  </a:lnTo>
                  <a:lnTo>
                    <a:pt x="32" y="381"/>
                  </a:lnTo>
                  <a:lnTo>
                    <a:pt x="32" y="381"/>
                  </a:lnTo>
                  <a:lnTo>
                    <a:pt x="136" y="381"/>
                  </a:lnTo>
                  <a:lnTo>
                    <a:pt x="136" y="381"/>
                  </a:lnTo>
                  <a:close/>
                  <a:moveTo>
                    <a:pt x="278" y="381"/>
                  </a:moveTo>
                  <a:lnTo>
                    <a:pt x="278" y="381"/>
                  </a:lnTo>
                  <a:lnTo>
                    <a:pt x="278" y="461"/>
                  </a:lnTo>
                  <a:lnTo>
                    <a:pt x="278" y="461"/>
                  </a:lnTo>
                  <a:lnTo>
                    <a:pt x="183" y="461"/>
                  </a:lnTo>
                  <a:lnTo>
                    <a:pt x="183" y="461"/>
                  </a:lnTo>
                  <a:lnTo>
                    <a:pt x="183" y="461"/>
                  </a:lnTo>
                  <a:lnTo>
                    <a:pt x="183" y="461"/>
                  </a:lnTo>
                  <a:lnTo>
                    <a:pt x="172" y="442"/>
                  </a:lnTo>
                  <a:lnTo>
                    <a:pt x="162" y="422"/>
                  </a:lnTo>
                  <a:lnTo>
                    <a:pt x="155" y="402"/>
                  </a:lnTo>
                  <a:lnTo>
                    <a:pt x="150" y="382"/>
                  </a:lnTo>
                  <a:lnTo>
                    <a:pt x="150" y="382"/>
                  </a:lnTo>
                  <a:lnTo>
                    <a:pt x="149" y="381"/>
                  </a:lnTo>
                  <a:lnTo>
                    <a:pt x="149" y="381"/>
                  </a:lnTo>
                  <a:lnTo>
                    <a:pt x="278" y="381"/>
                  </a:lnTo>
                  <a:lnTo>
                    <a:pt x="278" y="381"/>
                  </a:lnTo>
                  <a:close/>
                  <a:moveTo>
                    <a:pt x="417" y="381"/>
                  </a:moveTo>
                  <a:lnTo>
                    <a:pt x="417" y="381"/>
                  </a:lnTo>
                  <a:lnTo>
                    <a:pt x="417" y="382"/>
                  </a:lnTo>
                  <a:lnTo>
                    <a:pt x="417" y="382"/>
                  </a:lnTo>
                  <a:lnTo>
                    <a:pt x="412" y="402"/>
                  </a:lnTo>
                  <a:lnTo>
                    <a:pt x="404" y="422"/>
                  </a:lnTo>
                  <a:lnTo>
                    <a:pt x="395" y="442"/>
                  </a:lnTo>
                  <a:lnTo>
                    <a:pt x="384" y="461"/>
                  </a:lnTo>
                  <a:lnTo>
                    <a:pt x="384" y="461"/>
                  </a:lnTo>
                  <a:lnTo>
                    <a:pt x="384" y="461"/>
                  </a:lnTo>
                  <a:lnTo>
                    <a:pt x="384" y="461"/>
                  </a:lnTo>
                  <a:lnTo>
                    <a:pt x="290" y="461"/>
                  </a:lnTo>
                  <a:lnTo>
                    <a:pt x="290" y="461"/>
                  </a:lnTo>
                  <a:lnTo>
                    <a:pt x="290" y="381"/>
                  </a:lnTo>
                  <a:lnTo>
                    <a:pt x="290" y="381"/>
                  </a:lnTo>
                  <a:lnTo>
                    <a:pt x="417" y="381"/>
                  </a:lnTo>
                  <a:lnTo>
                    <a:pt x="417" y="381"/>
                  </a:lnTo>
                  <a:close/>
                  <a:moveTo>
                    <a:pt x="535" y="381"/>
                  </a:moveTo>
                  <a:lnTo>
                    <a:pt x="535" y="381"/>
                  </a:lnTo>
                  <a:lnTo>
                    <a:pt x="534" y="382"/>
                  </a:lnTo>
                  <a:lnTo>
                    <a:pt x="534" y="382"/>
                  </a:lnTo>
                  <a:lnTo>
                    <a:pt x="525" y="403"/>
                  </a:lnTo>
                  <a:lnTo>
                    <a:pt x="514" y="423"/>
                  </a:lnTo>
                  <a:lnTo>
                    <a:pt x="501" y="443"/>
                  </a:lnTo>
                  <a:lnTo>
                    <a:pt x="486" y="461"/>
                  </a:lnTo>
                  <a:lnTo>
                    <a:pt x="486" y="461"/>
                  </a:lnTo>
                  <a:lnTo>
                    <a:pt x="486" y="461"/>
                  </a:lnTo>
                  <a:lnTo>
                    <a:pt x="486" y="461"/>
                  </a:lnTo>
                  <a:lnTo>
                    <a:pt x="400" y="461"/>
                  </a:lnTo>
                  <a:lnTo>
                    <a:pt x="400" y="461"/>
                  </a:lnTo>
                  <a:lnTo>
                    <a:pt x="400" y="460"/>
                  </a:lnTo>
                  <a:lnTo>
                    <a:pt x="400" y="460"/>
                  </a:lnTo>
                  <a:lnTo>
                    <a:pt x="400" y="460"/>
                  </a:lnTo>
                  <a:lnTo>
                    <a:pt x="411" y="441"/>
                  </a:lnTo>
                  <a:lnTo>
                    <a:pt x="419" y="421"/>
                  </a:lnTo>
                  <a:lnTo>
                    <a:pt x="426" y="402"/>
                  </a:lnTo>
                  <a:lnTo>
                    <a:pt x="431" y="381"/>
                  </a:lnTo>
                  <a:lnTo>
                    <a:pt x="431" y="381"/>
                  </a:lnTo>
                  <a:lnTo>
                    <a:pt x="431" y="381"/>
                  </a:lnTo>
                  <a:lnTo>
                    <a:pt x="431" y="381"/>
                  </a:lnTo>
                  <a:lnTo>
                    <a:pt x="535" y="381"/>
                  </a:lnTo>
                  <a:lnTo>
                    <a:pt x="535" y="381"/>
                  </a:lnTo>
                  <a:close/>
                  <a:moveTo>
                    <a:pt x="176" y="475"/>
                  </a:moveTo>
                  <a:lnTo>
                    <a:pt x="176" y="475"/>
                  </a:lnTo>
                  <a:lnTo>
                    <a:pt x="176" y="475"/>
                  </a:lnTo>
                  <a:lnTo>
                    <a:pt x="176" y="475"/>
                  </a:lnTo>
                  <a:lnTo>
                    <a:pt x="191" y="495"/>
                  </a:lnTo>
                  <a:lnTo>
                    <a:pt x="208" y="513"/>
                  </a:lnTo>
                  <a:lnTo>
                    <a:pt x="227" y="531"/>
                  </a:lnTo>
                  <a:lnTo>
                    <a:pt x="247" y="548"/>
                  </a:lnTo>
                  <a:lnTo>
                    <a:pt x="247" y="548"/>
                  </a:lnTo>
                  <a:lnTo>
                    <a:pt x="253" y="551"/>
                  </a:lnTo>
                  <a:lnTo>
                    <a:pt x="253" y="551"/>
                  </a:lnTo>
                  <a:lnTo>
                    <a:pt x="247" y="550"/>
                  </a:lnTo>
                  <a:lnTo>
                    <a:pt x="247" y="550"/>
                  </a:lnTo>
                  <a:lnTo>
                    <a:pt x="247" y="550"/>
                  </a:lnTo>
                  <a:lnTo>
                    <a:pt x="226" y="546"/>
                  </a:lnTo>
                  <a:lnTo>
                    <a:pt x="205" y="541"/>
                  </a:lnTo>
                  <a:lnTo>
                    <a:pt x="185" y="534"/>
                  </a:lnTo>
                  <a:lnTo>
                    <a:pt x="165" y="525"/>
                  </a:lnTo>
                  <a:lnTo>
                    <a:pt x="146" y="515"/>
                  </a:lnTo>
                  <a:lnTo>
                    <a:pt x="129" y="504"/>
                  </a:lnTo>
                  <a:lnTo>
                    <a:pt x="111" y="491"/>
                  </a:lnTo>
                  <a:lnTo>
                    <a:pt x="95" y="476"/>
                  </a:lnTo>
                  <a:lnTo>
                    <a:pt x="95" y="476"/>
                  </a:lnTo>
                  <a:lnTo>
                    <a:pt x="94" y="475"/>
                  </a:lnTo>
                  <a:lnTo>
                    <a:pt x="94" y="475"/>
                  </a:lnTo>
                  <a:lnTo>
                    <a:pt x="176" y="475"/>
                  </a:lnTo>
                  <a:lnTo>
                    <a:pt x="176" y="475"/>
                  </a:lnTo>
                  <a:close/>
                  <a:moveTo>
                    <a:pt x="278" y="475"/>
                  </a:moveTo>
                  <a:lnTo>
                    <a:pt x="278" y="475"/>
                  </a:lnTo>
                  <a:lnTo>
                    <a:pt x="278" y="552"/>
                  </a:lnTo>
                  <a:lnTo>
                    <a:pt x="278" y="552"/>
                  </a:lnTo>
                  <a:lnTo>
                    <a:pt x="262" y="542"/>
                  </a:lnTo>
                  <a:lnTo>
                    <a:pt x="262" y="542"/>
                  </a:lnTo>
                  <a:lnTo>
                    <a:pt x="247" y="531"/>
                  </a:lnTo>
                  <a:lnTo>
                    <a:pt x="230" y="516"/>
                  </a:lnTo>
                  <a:lnTo>
                    <a:pt x="212" y="498"/>
                  </a:lnTo>
                  <a:lnTo>
                    <a:pt x="203" y="487"/>
                  </a:lnTo>
                  <a:lnTo>
                    <a:pt x="194" y="476"/>
                  </a:lnTo>
                  <a:lnTo>
                    <a:pt x="194" y="476"/>
                  </a:lnTo>
                  <a:lnTo>
                    <a:pt x="192" y="475"/>
                  </a:lnTo>
                  <a:lnTo>
                    <a:pt x="192" y="475"/>
                  </a:lnTo>
                  <a:lnTo>
                    <a:pt x="278" y="475"/>
                  </a:lnTo>
                  <a:lnTo>
                    <a:pt x="278" y="475"/>
                  </a:lnTo>
                  <a:close/>
                  <a:moveTo>
                    <a:pt x="374" y="475"/>
                  </a:moveTo>
                  <a:lnTo>
                    <a:pt x="374" y="475"/>
                  </a:lnTo>
                  <a:lnTo>
                    <a:pt x="373" y="476"/>
                  </a:lnTo>
                  <a:lnTo>
                    <a:pt x="373" y="476"/>
                  </a:lnTo>
                  <a:lnTo>
                    <a:pt x="364" y="487"/>
                  </a:lnTo>
                  <a:lnTo>
                    <a:pt x="355" y="498"/>
                  </a:lnTo>
                  <a:lnTo>
                    <a:pt x="337" y="516"/>
                  </a:lnTo>
                  <a:lnTo>
                    <a:pt x="320" y="531"/>
                  </a:lnTo>
                  <a:lnTo>
                    <a:pt x="305" y="542"/>
                  </a:lnTo>
                  <a:lnTo>
                    <a:pt x="305" y="542"/>
                  </a:lnTo>
                  <a:lnTo>
                    <a:pt x="290" y="552"/>
                  </a:lnTo>
                  <a:lnTo>
                    <a:pt x="290" y="552"/>
                  </a:lnTo>
                  <a:lnTo>
                    <a:pt x="290" y="475"/>
                  </a:lnTo>
                  <a:lnTo>
                    <a:pt x="290" y="475"/>
                  </a:lnTo>
                  <a:lnTo>
                    <a:pt x="374" y="475"/>
                  </a:lnTo>
                  <a:lnTo>
                    <a:pt x="374" y="475"/>
                  </a:lnTo>
                  <a:close/>
                  <a:moveTo>
                    <a:pt x="473" y="475"/>
                  </a:moveTo>
                  <a:lnTo>
                    <a:pt x="473" y="475"/>
                  </a:lnTo>
                  <a:lnTo>
                    <a:pt x="471" y="476"/>
                  </a:lnTo>
                  <a:lnTo>
                    <a:pt x="471" y="476"/>
                  </a:lnTo>
                  <a:lnTo>
                    <a:pt x="455" y="491"/>
                  </a:lnTo>
                  <a:lnTo>
                    <a:pt x="438" y="504"/>
                  </a:lnTo>
                  <a:lnTo>
                    <a:pt x="420" y="515"/>
                  </a:lnTo>
                  <a:lnTo>
                    <a:pt x="401" y="525"/>
                  </a:lnTo>
                  <a:lnTo>
                    <a:pt x="382" y="534"/>
                  </a:lnTo>
                  <a:lnTo>
                    <a:pt x="361" y="541"/>
                  </a:lnTo>
                  <a:lnTo>
                    <a:pt x="340" y="547"/>
                  </a:lnTo>
                  <a:lnTo>
                    <a:pt x="319" y="551"/>
                  </a:lnTo>
                  <a:lnTo>
                    <a:pt x="319" y="551"/>
                  </a:lnTo>
                  <a:lnTo>
                    <a:pt x="313" y="551"/>
                  </a:lnTo>
                  <a:lnTo>
                    <a:pt x="313" y="551"/>
                  </a:lnTo>
                  <a:lnTo>
                    <a:pt x="319" y="547"/>
                  </a:lnTo>
                  <a:lnTo>
                    <a:pt x="319" y="547"/>
                  </a:lnTo>
                  <a:lnTo>
                    <a:pt x="334" y="537"/>
                  </a:lnTo>
                  <a:lnTo>
                    <a:pt x="351" y="521"/>
                  </a:lnTo>
                  <a:lnTo>
                    <a:pt x="361" y="511"/>
                  </a:lnTo>
                  <a:lnTo>
                    <a:pt x="371" y="500"/>
                  </a:lnTo>
                  <a:lnTo>
                    <a:pt x="381" y="488"/>
                  </a:lnTo>
                  <a:lnTo>
                    <a:pt x="391" y="475"/>
                  </a:lnTo>
                  <a:lnTo>
                    <a:pt x="391" y="475"/>
                  </a:lnTo>
                  <a:lnTo>
                    <a:pt x="391" y="475"/>
                  </a:lnTo>
                  <a:lnTo>
                    <a:pt x="391" y="475"/>
                  </a:lnTo>
                  <a:lnTo>
                    <a:pt x="473" y="475"/>
                  </a:lnTo>
                  <a:lnTo>
                    <a:pt x="473" y="47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7" name="Freeform 27"/>
            <p:cNvSpPr>
              <a:spLocks/>
            </p:cNvSpPr>
            <p:nvPr userDrawn="1"/>
          </p:nvSpPr>
          <p:spPr bwMode="auto">
            <a:xfrm>
              <a:off x="1658938" y="1789113"/>
              <a:ext cx="107950" cy="187325"/>
            </a:xfrm>
            <a:custGeom>
              <a:avLst/>
              <a:gdLst>
                <a:gd name="T0" fmla="*/ 68 w 68"/>
                <a:gd name="T1" fmla="*/ 1 h 118"/>
                <a:gd name="T2" fmla="*/ 68 w 68"/>
                <a:gd name="T3" fmla="*/ 1 h 118"/>
                <a:gd name="T4" fmla="*/ 66 w 68"/>
                <a:gd name="T5" fmla="*/ 2 h 118"/>
                <a:gd name="T6" fmla="*/ 65 w 68"/>
                <a:gd name="T7" fmla="*/ 4 h 118"/>
                <a:gd name="T8" fmla="*/ 62 w 68"/>
                <a:gd name="T9" fmla="*/ 8 h 118"/>
                <a:gd name="T10" fmla="*/ 57 w 68"/>
                <a:gd name="T11" fmla="*/ 24 h 118"/>
                <a:gd name="T12" fmla="*/ 36 w 68"/>
                <a:gd name="T13" fmla="*/ 95 h 118"/>
                <a:gd name="T14" fmla="*/ 36 w 68"/>
                <a:gd name="T15" fmla="*/ 95 h 118"/>
                <a:gd name="T16" fmla="*/ 34 w 68"/>
                <a:gd name="T17" fmla="*/ 104 h 118"/>
                <a:gd name="T18" fmla="*/ 33 w 68"/>
                <a:gd name="T19" fmla="*/ 110 h 118"/>
                <a:gd name="T20" fmla="*/ 34 w 68"/>
                <a:gd name="T21" fmla="*/ 114 h 118"/>
                <a:gd name="T22" fmla="*/ 35 w 68"/>
                <a:gd name="T23" fmla="*/ 117 h 118"/>
                <a:gd name="T24" fmla="*/ 35 w 68"/>
                <a:gd name="T25" fmla="*/ 118 h 118"/>
                <a:gd name="T26" fmla="*/ 0 w 68"/>
                <a:gd name="T27" fmla="*/ 118 h 118"/>
                <a:gd name="T28" fmla="*/ 0 w 68"/>
                <a:gd name="T29" fmla="*/ 117 h 118"/>
                <a:gd name="T30" fmla="*/ 0 w 68"/>
                <a:gd name="T31" fmla="*/ 117 h 118"/>
                <a:gd name="T32" fmla="*/ 4 w 68"/>
                <a:gd name="T33" fmla="*/ 114 h 118"/>
                <a:gd name="T34" fmla="*/ 6 w 68"/>
                <a:gd name="T35" fmla="*/ 111 h 118"/>
                <a:gd name="T36" fmla="*/ 9 w 68"/>
                <a:gd name="T37" fmla="*/ 105 h 118"/>
                <a:gd name="T38" fmla="*/ 11 w 68"/>
                <a:gd name="T39" fmla="*/ 96 h 118"/>
                <a:gd name="T40" fmla="*/ 32 w 68"/>
                <a:gd name="T41" fmla="*/ 25 h 118"/>
                <a:gd name="T42" fmla="*/ 32 w 68"/>
                <a:gd name="T43" fmla="*/ 25 h 118"/>
                <a:gd name="T44" fmla="*/ 34 w 68"/>
                <a:gd name="T45" fmla="*/ 15 h 118"/>
                <a:gd name="T46" fmla="*/ 35 w 68"/>
                <a:gd name="T47" fmla="*/ 9 h 118"/>
                <a:gd name="T48" fmla="*/ 35 w 68"/>
                <a:gd name="T49" fmla="*/ 5 h 118"/>
                <a:gd name="T50" fmla="*/ 34 w 68"/>
                <a:gd name="T51" fmla="*/ 1 h 118"/>
                <a:gd name="T52" fmla="*/ 34 w 68"/>
                <a:gd name="T53" fmla="*/ 0 h 118"/>
                <a:gd name="T54" fmla="*/ 68 w 68"/>
                <a:gd name="T55" fmla="*/ 0 h 118"/>
                <a:gd name="T56" fmla="*/ 68 w 68"/>
                <a:gd name="T57" fmla="*/ 1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8" h="118">
                  <a:moveTo>
                    <a:pt x="68" y="1"/>
                  </a:moveTo>
                  <a:lnTo>
                    <a:pt x="68" y="1"/>
                  </a:lnTo>
                  <a:lnTo>
                    <a:pt x="66" y="2"/>
                  </a:lnTo>
                  <a:lnTo>
                    <a:pt x="65" y="4"/>
                  </a:lnTo>
                  <a:lnTo>
                    <a:pt x="62" y="8"/>
                  </a:lnTo>
                  <a:lnTo>
                    <a:pt x="57" y="24"/>
                  </a:lnTo>
                  <a:lnTo>
                    <a:pt x="36" y="95"/>
                  </a:lnTo>
                  <a:lnTo>
                    <a:pt x="36" y="95"/>
                  </a:lnTo>
                  <a:lnTo>
                    <a:pt x="34" y="104"/>
                  </a:lnTo>
                  <a:lnTo>
                    <a:pt x="33" y="110"/>
                  </a:lnTo>
                  <a:lnTo>
                    <a:pt x="34" y="114"/>
                  </a:lnTo>
                  <a:lnTo>
                    <a:pt x="35" y="117"/>
                  </a:lnTo>
                  <a:lnTo>
                    <a:pt x="35" y="118"/>
                  </a:lnTo>
                  <a:lnTo>
                    <a:pt x="0" y="118"/>
                  </a:lnTo>
                  <a:lnTo>
                    <a:pt x="0" y="117"/>
                  </a:lnTo>
                  <a:lnTo>
                    <a:pt x="0" y="117"/>
                  </a:lnTo>
                  <a:lnTo>
                    <a:pt x="4" y="114"/>
                  </a:lnTo>
                  <a:lnTo>
                    <a:pt x="6" y="111"/>
                  </a:lnTo>
                  <a:lnTo>
                    <a:pt x="9" y="105"/>
                  </a:lnTo>
                  <a:lnTo>
                    <a:pt x="11" y="96"/>
                  </a:lnTo>
                  <a:lnTo>
                    <a:pt x="32" y="25"/>
                  </a:lnTo>
                  <a:lnTo>
                    <a:pt x="32" y="25"/>
                  </a:lnTo>
                  <a:lnTo>
                    <a:pt x="34" y="15"/>
                  </a:lnTo>
                  <a:lnTo>
                    <a:pt x="35" y="9"/>
                  </a:lnTo>
                  <a:lnTo>
                    <a:pt x="35" y="5"/>
                  </a:lnTo>
                  <a:lnTo>
                    <a:pt x="34" y="1"/>
                  </a:lnTo>
                  <a:lnTo>
                    <a:pt x="34" y="0"/>
                  </a:lnTo>
                  <a:lnTo>
                    <a:pt x="68" y="0"/>
                  </a:lnTo>
                  <a:lnTo>
                    <a:pt x="68"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8" name="Freeform 28"/>
            <p:cNvSpPr>
              <a:spLocks/>
            </p:cNvSpPr>
            <p:nvPr userDrawn="1"/>
          </p:nvSpPr>
          <p:spPr bwMode="auto">
            <a:xfrm>
              <a:off x="1289051" y="1785938"/>
              <a:ext cx="138113" cy="193675"/>
            </a:xfrm>
            <a:custGeom>
              <a:avLst/>
              <a:gdLst>
                <a:gd name="T0" fmla="*/ 8 w 87"/>
                <a:gd name="T1" fmla="*/ 90 h 122"/>
                <a:gd name="T2" fmla="*/ 10 w 87"/>
                <a:gd name="T3" fmla="*/ 101 h 122"/>
                <a:gd name="T4" fmla="*/ 16 w 87"/>
                <a:gd name="T5" fmla="*/ 109 h 122"/>
                <a:gd name="T6" fmla="*/ 25 w 87"/>
                <a:gd name="T7" fmla="*/ 113 h 122"/>
                <a:gd name="T8" fmla="*/ 38 w 87"/>
                <a:gd name="T9" fmla="*/ 114 h 122"/>
                <a:gd name="T10" fmla="*/ 42 w 87"/>
                <a:gd name="T11" fmla="*/ 113 h 122"/>
                <a:gd name="T12" fmla="*/ 50 w 87"/>
                <a:gd name="T13" fmla="*/ 110 h 122"/>
                <a:gd name="T14" fmla="*/ 55 w 87"/>
                <a:gd name="T15" fmla="*/ 104 h 122"/>
                <a:gd name="T16" fmla="*/ 58 w 87"/>
                <a:gd name="T17" fmla="*/ 97 h 122"/>
                <a:gd name="T18" fmla="*/ 58 w 87"/>
                <a:gd name="T19" fmla="*/ 94 h 122"/>
                <a:gd name="T20" fmla="*/ 54 w 87"/>
                <a:gd name="T21" fmla="*/ 82 h 122"/>
                <a:gd name="T22" fmla="*/ 43 w 87"/>
                <a:gd name="T23" fmla="*/ 72 h 122"/>
                <a:gd name="T24" fmla="*/ 38 w 87"/>
                <a:gd name="T25" fmla="*/ 68 h 122"/>
                <a:gd name="T26" fmla="*/ 22 w 87"/>
                <a:gd name="T27" fmla="*/ 54 h 122"/>
                <a:gd name="T28" fmla="*/ 17 w 87"/>
                <a:gd name="T29" fmla="*/ 46 h 122"/>
                <a:gd name="T30" fmla="*/ 16 w 87"/>
                <a:gd name="T31" fmla="*/ 36 h 122"/>
                <a:gd name="T32" fmla="*/ 17 w 87"/>
                <a:gd name="T33" fmla="*/ 29 h 122"/>
                <a:gd name="T34" fmla="*/ 22 w 87"/>
                <a:gd name="T35" fmla="*/ 15 h 122"/>
                <a:gd name="T36" fmla="*/ 33 w 87"/>
                <a:gd name="T37" fmla="*/ 6 h 122"/>
                <a:gd name="T38" fmla="*/ 48 w 87"/>
                <a:gd name="T39" fmla="*/ 1 h 122"/>
                <a:gd name="T40" fmla="*/ 56 w 87"/>
                <a:gd name="T41" fmla="*/ 0 h 122"/>
                <a:gd name="T42" fmla="*/ 77 w 87"/>
                <a:gd name="T43" fmla="*/ 2 h 122"/>
                <a:gd name="T44" fmla="*/ 87 w 87"/>
                <a:gd name="T45" fmla="*/ 5 h 122"/>
                <a:gd name="T46" fmla="*/ 80 w 87"/>
                <a:gd name="T47" fmla="*/ 27 h 122"/>
                <a:gd name="T48" fmla="*/ 77 w 87"/>
                <a:gd name="T49" fmla="*/ 17 h 122"/>
                <a:gd name="T50" fmla="*/ 73 w 87"/>
                <a:gd name="T51" fmla="*/ 11 h 122"/>
                <a:gd name="T52" fmla="*/ 65 w 87"/>
                <a:gd name="T53" fmla="*/ 8 h 122"/>
                <a:gd name="T54" fmla="*/ 55 w 87"/>
                <a:gd name="T55" fmla="*/ 8 h 122"/>
                <a:gd name="T56" fmla="*/ 50 w 87"/>
                <a:gd name="T57" fmla="*/ 8 h 122"/>
                <a:gd name="T58" fmla="*/ 44 w 87"/>
                <a:gd name="T59" fmla="*/ 12 h 122"/>
                <a:gd name="T60" fmla="*/ 39 w 87"/>
                <a:gd name="T61" fmla="*/ 17 h 122"/>
                <a:gd name="T62" fmla="*/ 37 w 87"/>
                <a:gd name="T63" fmla="*/ 28 h 122"/>
                <a:gd name="T64" fmla="*/ 38 w 87"/>
                <a:gd name="T65" fmla="*/ 34 h 122"/>
                <a:gd name="T66" fmla="*/ 45 w 87"/>
                <a:gd name="T67" fmla="*/ 44 h 122"/>
                <a:gd name="T68" fmla="*/ 57 w 87"/>
                <a:gd name="T69" fmla="*/ 52 h 122"/>
                <a:gd name="T70" fmla="*/ 66 w 87"/>
                <a:gd name="T71" fmla="*/ 58 h 122"/>
                <a:gd name="T72" fmla="*/ 77 w 87"/>
                <a:gd name="T73" fmla="*/ 69 h 122"/>
                <a:gd name="T74" fmla="*/ 80 w 87"/>
                <a:gd name="T75" fmla="*/ 79 h 122"/>
                <a:gd name="T76" fmla="*/ 81 w 87"/>
                <a:gd name="T77" fmla="*/ 84 h 122"/>
                <a:gd name="T78" fmla="*/ 77 w 87"/>
                <a:gd name="T79" fmla="*/ 100 h 122"/>
                <a:gd name="T80" fmla="*/ 68 w 87"/>
                <a:gd name="T81" fmla="*/ 112 h 122"/>
                <a:gd name="T82" fmla="*/ 54 w 87"/>
                <a:gd name="T83" fmla="*/ 120 h 122"/>
                <a:gd name="T84" fmla="*/ 35 w 87"/>
                <a:gd name="T85" fmla="*/ 122 h 122"/>
                <a:gd name="T86" fmla="*/ 24 w 87"/>
                <a:gd name="T87" fmla="*/ 121 h 122"/>
                <a:gd name="T88" fmla="*/ 6 w 87"/>
                <a:gd name="T89" fmla="*/ 116 h 122"/>
                <a:gd name="T90" fmla="*/ 0 w 87"/>
                <a:gd name="T91" fmla="*/ 112 h 122"/>
                <a:gd name="T92" fmla="*/ 8 w 87"/>
                <a:gd name="T93" fmla="*/ 9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7" h="122">
                  <a:moveTo>
                    <a:pt x="8" y="90"/>
                  </a:moveTo>
                  <a:lnTo>
                    <a:pt x="8" y="90"/>
                  </a:lnTo>
                  <a:lnTo>
                    <a:pt x="9" y="96"/>
                  </a:lnTo>
                  <a:lnTo>
                    <a:pt x="10" y="101"/>
                  </a:lnTo>
                  <a:lnTo>
                    <a:pt x="13" y="106"/>
                  </a:lnTo>
                  <a:lnTo>
                    <a:pt x="16" y="109"/>
                  </a:lnTo>
                  <a:lnTo>
                    <a:pt x="20" y="112"/>
                  </a:lnTo>
                  <a:lnTo>
                    <a:pt x="25" y="113"/>
                  </a:lnTo>
                  <a:lnTo>
                    <a:pt x="31" y="114"/>
                  </a:lnTo>
                  <a:lnTo>
                    <a:pt x="38" y="114"/>
                  </a:lnTo>
                  <a:lnTo>
                    <a:pt x="38" y="114"/>
                  </a:lnTo>
                  <a:lnTo>
                    <a:pt x="42" y="113"/>
                  </a:lnTo>
                  <a:lnTo>
                    <a:pt x="46" y="112"/>
                  </a:lnTo>
                  <a:lnTo>
                    <a:pt x="50" y="110"/>
                  </a:lnTo>
                  <a:lnTo>
                    <a:pt x="53" y="107"/>
                  </a:lnTo>
                  <a:lnTo>
                    <a:pt x="55" y="104"/>
                  </a:lnTo>
                  <a:lnTo>
                    <a:pt x="57" y="101"/>
                  </a:lnTo>
                  <a:lnTo>
                    <a:pt x="58" y="97"/>
                  </a:lnTo>
                  <a:lnTo>
                    <a:pt x="58" y="94"/>
                  </a:lnTo>
                  <a:lnTo>
                    <a:pt x="58" y="94"/>
                  </a:lnTo>
                  <a:lnTo>
                    <a:pt x="57" y="88"/>
                  </a:lnTo>
                  <a:lnTo>
                    <a:pt x="54" y="82"/>
                  </a:lnTo>
                  <a:lnTo>
                    <a:pt x="50" y="77"/>
                  </a:lnTo>
                  <a:lnTo>
                    <a:pt x="43" y="72"/>
                  </a:lnTo>
                  <a:lnTo>
                    <a:pt x="38" y="68"/>
                  </a:lnTo>
                  <a:lnTo>
                    <a:pt x="38" y="68"/>
                  </a:lnTo>
                  <a:lnTo>
                    <a:pt x="29" y="62"/>
                  </a:lnTo>
                  <a:lnTo>
                    <a:pt x="22" y="54"/>
                  </a:lnTo>
                  <a:lnTo>
                    <a:pt x="20" y="51"/>
                  </a:lnTo>
                  <a:lnTo>
                    <a:pt x="17" y="46"/>
                  </a:lnTo>
                  <a:lnTo>
                    <a:pt x="16" y="41"/>
                  </a:lnTo>
                  <a:lnTo>
                    <a:pt x="16" y="36"/>
                  </a:lnTo>
                  <a:lnTo>
                    <a:pt x="16" y="36"/>
                  </a:lnTo>
                  <a:lnTo>
                    <a:pt x="17" y="29"/>
                  </a:lnTo>
                  <a:lnTo>
                    <a:pt x="19" y="22"/>
                  </a:lnTo>
                  <a:lnTo>
                    <a:pt x="22" y="15"/>
                  </a:lnTo>
                  <a:lnTo>
                    <a:pt x="27" y="10"/>
                  </a:lnTo>
                  <a:lnTo>
                    <a:pt x="33" y="6"/>
                  </a:lnTo>
                  <a:lnTo>
                    <a:pt x="40" y="3"/>
                  </a:lnTo>
                  <a:lnTo>
                    <a:pt x="48" y="1"/>
                  </a:lnTo>
                  <a:lnTo>
                    <a:pt x="56" y="0"/>
                  </a:lnTo>
                  <a:lnTo>
                    <a:pt x="56" y="0"/>
                  </a:lnTo>
                  <a:lnTo>
                    <a:pt x="67" y="0"/>
                  </a:lnTo>
                  <a:lnTo>
                    <a:pt x="77" y="2"/>
                  </a:lnTo>
                  <a:lnTo>
                    <a:pt x="77" y="2"/>
                  </a:lnTo>
                  <a:lnTo>
                    <a:pt x="87" y="5"/>
                  </a:lnTo>
                  <a:lnTo>
                    <a:pt x="82" y="27"/>
                  </a:lnTo>
                  <a:lnTo>
                    <a:pt x="80" y="27"/>
                  </a:lnTo>
                  <a:lnTo>
                    <a:pt x="80" y="27"/>
                  </a:lnTo>
                  <a:lnTo>
                    <a:pt x="77" y="17"/>
                  </a:lnTo>
                  <a:lnTo>
                    <a:pt x="75" y="14"/>
                  </a:lnTo>
                  <a:lnTo>
                    <a:pt x="73" y="11"/>
                  </a:lnTo>
                  <a:lnTo>
                    <a:pt x="70" y="9"/>
                  </a:lnTo>
                  <a:lnTo>
                    <a:pt x="65" y="8"/>
                  </a:lnTo>
                  <a:lnTo>
                    <a:pt x="61" y="7"/>
                  </a:lnTo>
                  <a:lnTo>
                    <a:pt x="55" y="8"/>
                  </a:lnTo>
                  <a:lnTo>
                    <a:pt x="55" y="8"/>
                  </a:lnTo>
                  <a:lnTo>
                    <a:pt x="50" y="8"/>
                  </a:lnTo>
                  <a:lnTo>
                    <a:pt x="47" y="10"/>
                  </a:lnTo>
                  <a:lnTo>
                    <a:pt x="44" y="12"/>
                  </a:lnTo>
                  <a:lnTo>
                    <a:pt x="41" y="14"/>
                  </a:lnTo>
                  <a:lnTo>
                    <a:pt x="39" y="17"/>
                  </a:lnTo>
                  <a:lnTo>
                    <a:pt x="38" y="21"/>
                  </a:lnTo>
                  <a:lnTo>
                    <a:pt x="37" y="28"/>
                  </a:lnTo>
                  <a:lnTo>
                    <a:pt x="37" y="28"/>
                  </a:lnTo>
                  <a:lnTo>
                    <a:pt x="38" y="34"/>
                  </a:lnTo>
                  <a:lnTo>
                    <a:pt x="40" y="39"/>
                  </a:lnTo>
                  <a:lnTo>
                    <a:pt x="45" y="44"/>
                  </a:lnTo>
                  <a:lnTo>
                    <a:pt x="52" y="48"/>
                  </a:lnTo>
                  <a:lnTo>
                    <a:pt x="57" y="52"/>
                  </a:lnTo>
                  <a:lnTo>
                    <a:pt x="57" y="52"/>
                  </a:lnTo>
                  <a:lnTo>
                    <a:pt x="66" y="58"/>
                  </a:lnTo>
                  <a:lnTo>
                    <a:pt x="74" y="65"/>
                  </a:lnTo>
                  <a:lnTo>
                    <a:pt x="77" y="69"/>
                  </a:lnTo>
                  <a:lnTo>
                    <a:pt x="79" y="74"/>
                  </a:lnTo>
                  <a:lnTo>
                    <a:pt x="80" y="79"/>
                  </a:lnTo>
                  <a:lnTo>
                    <a:pt x="81" y="84"/>
                  </a:lnTo>
                  <a:lnTo>
                    <a:pt x="81" y="84"/>
                  </a:lnTo>
                  <a:lnTo>
                    <a:pt x="80" y="93"/>
                  </a:lnTo>
                  <a:lnTo>
                    <a:pt x="77" y="100"/>
                  </a:lnTo>
                  <a:lnTo>
                    <a:pt x="73" y="107"/>
                  </a:lnTo>
                  <a:lnTo>
                    <a:pt x="68" y="112"/>
                  </a:lnTo>
                  <a:lnTo>
                    <a:pt x="62" y="116"/>
                  </a:lnTo>
                  <a:lnTo>
                    <a:pt x="54" y="120"/>
                  </a:lnTo>
                  <a:lnTo>
                    <a:pt x="45" y="122"/>
                  </a:lnTo>
                  <a:lnTo>
                    <a:pt x="35" y="122"/>
                  </a:lnTo>
                  <a:lnTo>
                    <a:pt x="35" y="122"/>
                  </a:lnTo>
                  <a:lnTo>
                    <a:pt x="24" y="121"/>
                  </a:lnTo>
                  <a:lnTo>
                    <a:pt x="14" y="119"/>
                  </a:lnTo>
                  <a:lnTo>
                    <a:pt x="6" y="116"/>
                  </a:lnTo>
                  <a:lnTo>
                    <a:pt x="0" y="112"/>
                  </a:lnTo>
                  <a:lnTo>
                    <a:pt x="0" y="112"/>
                  </a:lnTo>
                  <a:lnTo>
                    <a:pt x="6" y="90"/>
                  </a:lnTo>
                  <a:lnTo>
                    <a:pt x="8" y="9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9" name="Freeform 29"/>
            <p:cNvSpPr>
              <a:spLocks/>
            </p:cNvSpPr>
            <p:nvPr userDrawn="1"/>
          </p:nvSpPr>
          <p:spPr bwMode="auto">
            <a:xfrm>
              <a:off x="1760538" y="1789113"/>
              <a:ext cx="166688" cy="187325"/>
            </a:xfrm>
            <a:custGeom>
              <a:avLst/>
              <a:gdLst>
                <a:gd name="T0" fmla="*/ 105 w 105"/>
                <a:gd name="T1" fmla="*/ 0 h 118"/>
                <a:gd name="T2" fmla="*/ 105 w 105"/>
                <a:gd name="T3" fmla="*/ 0 h 118"/>
                <a:gd name="T4" fmla="*/ 98 w 105"/>
                <a:gd name="T5" fmla="*/ 22 h 118"/>
                <a:gd name="T6" fmla="*/ 97 w 105"/>
                <a:gd name="T7" fmla="*/ 22 h 118"/>
                <a:gd name="T8" fmla="*/ 97 w 105"/>
                <a:gd name="T9" fmla="*/ 22 h 118"/>
                <a:gd name="T10" fmla="*/ 95 w 105"/>
                <a:gd name="T11" fmla="*/ 16 h 118"/>
                <a:gd name="T12" fmla="*/ 92 w 105"/>
                <a:gd name="T13" fmla="*/ 13 h 118"/>
                <a:gd name="T14" fmla="*/ 88 w 105"/>
                <a:gd name="T15" fmla="*/ 10 h 118"/>
                <a:gd name="T16" fmla="*/ 84 w 105"/>
                <a:gd name="T17" fmla="*/ 9 h 118"/>
                <a:gd name="T18" fmla="*/ 76 w 105"/>
                <a:gd name="T19" fmla="*/ 8 h 118"/>
                <a:gd name="T20" fmla="*/ 69 w 105"/>
                <a:gd name="T21" fmla="*/ 8 h 118"/>
                <a:gd name="T22" fmla="*/ 68 w 105"/>
                <a:gd name="T23" fmla="*/ 8 h 118"/>
                <a:gd name="T24" fmla="*/ 68 w 105"/>
                <a:gd name="T25" fmla="*/ 8 h 118"/>
                <a:gd name="T26" fmla="*/ 64 w 105"/>
                <a:gd name="T27" fmla="*/ 9 h 118"/>
                <a:gd name="T28" fmla="*/ 61 w 105"/>
                <a:gd name="T29" fmla="*/ 10 h 118"/>
                <a:gd name="T30" fmla="*/ 59 w 105"/>
                <a:gd name="T31" fmla="*/ 12 h 118"/>
                <a:gd name="T32" fmla="*/ 58 w 105"/>
                <a:gd name="T33" fmla="*/ 16 h 118"/>
                <a:gd name="T34" fmla="*/ 48 w 105"/>
                <a:gd name="T35" fmla="*/ 55 h 118"/>
                <a:gd name="T36" fmla="*/ 51 w 105"/>
                <a:gd name="T37" fmla="*/ 55 h 118"/>
                <a:gd name="T38" fmla="*/ 51 w 105"/>
                <a:gd name="T39" fmla="*/ 55 h 118"/>
                <a:gd name="T40" fmla="*/ 62 w 105"/>
                <a:gd name="T41" fmla="*/ 55 h 118"/>
                <a:gd name="T42" fmla="*/ 71 w 105"/>
                <a:gd name="T43" fmla="*/ 55 h 118"/>
                <a:gd name="T44" fmla="*/ 78 w 105"/>
                <a:gd name="T45" fmla="*/ 53 h 118"/>
                <a:gd name="T46" fmla="*/ 81 w 105"/>
                <a:gd name="T47" fmla="*/ 52 h 118"/>
                <a:gd name="T48" fmla="*/ 83 w 105"/>
                <a:gd name="T49" fmla="*/ 50 h 118"/>
                <a:gd name="T50" fmla="*/ 84 w 105"/>
                <a:gd name="T51" fmla="*/ 50 h 118"/>
                <a:gd name="T52" fmla="*/ 78 w 105"/>
                <a:gd name="T53" fmla="*/ 71 h 118"/>
                <a:gd name="T54" fmla="*/ 77 w 105"/>
                <a:gd name="T55" fmla="*/ 71 h 118"/>
                <a:gd name="T56" fmla="*/ 77 w 105"/>
                <a:gd name="T57" fmla="*/ 71 h 118"/>
                <a:gd name="T58" fmla="*/ 75 w 105"/>
                <a:gd name="T59" fmla="*/ 68 h 118"/>
                <a:gd name="T60" fmla="*/ 73 w 105"/>
                <a:gd name="T61" fmla="*/ 66 h 118"/>
                <a:gd name="T62" fmla="*/ 70 w 105"/>
                <a:gd name="T63" fmla="*/ 65 h 118"/>
                <a:gd name="T64" fmla="*/ 67 w 105"/>
                <a:gd name="T65" fmla="*/ 64 h 118"/>
                <a:gd name="T66" fmla="*/ 58 w 105"/>
                <a:gd name="T67" fmla="*/ 63 h 118"/>
                <a:gd name="T68" fmla="*/ 48 w 105"/>
                <a:gd name="T69" fmla="*/ 63 h 118"/>
                <a:gd name="T70" fmla="*/ 45 w 105"/>
                <a:gd name="T71" fmla="*/ 63 h 118"/>
                <a:gd name="T72" fmla="*/ 36 w 105"/>
                <a:gd name="T73" fmla="*/ 95 h 118"/>
                <a:gd name="T74" fmla="*/ 36 w 105"/>
                <a:gd name="T75" fmla="*/ 95 h 118"/>
                <a:gd name="T76" fmla="*/ 34 w 105"/>
                <a:gd name="T77" fmla="*/ 103 h 118"/>
                <a:gd name="T78" fmla="*/ 32 w 105"/>
                <a:gd name="T79" fmla="*/ 109 h 118"/>
                <a:gd name="T80" fmla="*/ 33 w 105"/>
                <a:gd name="T81" fmla="*/ 114 h 118"/>
                <a:gd name="T82" fmla="*/ 34 w 105"/>
                <a:gd name="T83" fmla="*/ 117 h 118"/>
                <a:gd name="T84" fmla="*/ 34 w 105"/>
                <a:gd name="T85" fmla="*/ 118 h 118"/>
                <a:gd name="T86" fmla="*/ 0 w 105"/>
                <a:gd name="T87" fmla="*/ 118 h 118"/>
                <a:gd name="T88" fmla="*/ 0 w 105"/>
                <a:gd name="T89" fmla="*/ 117 h 118"/>
                <a:gd name="T90" fmla="*/ 0 w 105"/>
                <a:gd name="T91" fmla="*/ 117 h 118"/>
                <a:gd name="T92" fmla="*/ 3 w 105"/>
                <a:gd name="T93" fmla="*/ 114 h 118"/>
                <a:gd name="T94" fmla="*/ 6 w 105"/>
                <a:gd name="T95" fmla="*/ 110 h 118"/>
                <a:gd name="T96" fmla="*/ 8 w 105"/>
                <a:gd name="T97" fmla="*/ 104 h 118"/>
                <a:gd name="T98" fmla="*/ 11 w 105"/>
                <a:gd name="T99" fmla="*/ 96 h 118"/>
                <a:gd name="T100" fmla="*/ 32 w 105"/>
                <a:gd name="T101" fmla="*/ 24 h 118"/>
                <a:gd name="T102" fmla="*/ 32 w 105"/>
                <a:gd name="T103" fmla="*/ 24 h 118"/>
                <a:gd name="T104" fmla="*/ 34 w 105"/>
                <a:gd name="T105" fmla="*/ 15 h 118"/>
                <a:gd name="T106" fmla="*/ 35 w 105"/>
                <a:gd name="T107" fmla="*/ 9 h 118"/>
                <a:gd name="T108" fmla="*/ 35 w 105"/>
                <a:gd name="T109" fmla="*/ 5 h 118"/>
                <a:gd name="T110" fmla="*/ 33 w 105"/>
                <a:gd name="T111" fmla="*/ 1 h 118"/>
                <a:gd name="T112" fmla="*/ 33 w 105"/>
                <a:gd name="T113" fmla="*/ 0 h 118"/>
                <a:gd name="T114" fmla="*/ 105 w 105"/>
                <a:gd name="T115" fmla="*/ 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5" h="118">
                  <a:moveTo>
                    <a:pt x="105" y="0"/>
                  </a:moveTo>
                  <a:lnTo>
                    <a:pt x="105" y="0"/>
                  </a:lnTo>
                  <a:lnTo>
                    <a:pt x="98" y="22"/>
                  </a:lnTo>
                  <a:lnTo>
                    <a:pt x="97" y="22"/>
                  </a:lnTo>
                  <a:lnTo>
                    <a:pt x="97" y="22"/>
                  </a:lnTo>
                  <a:lnTo>
                    <a:pt x="95" y="16"/>
                  </a:lnTo>
                  <a:lnTo>
                    <a:pt x="92" y="13"/>
                  </a:lnTo>
                  <a:lnTo>
                    <a:pt x="88" y="10"/>
                  </a:lnTo>
                  <a:lnTo>
                    <a:pt x="84" y="9"/>
                  </a:lnTo>
                  <a:lnTo>
                    <a:pt x="76" y="8"/>
                  </a:lnTo>
                  <a:lnTo>
                    <a:pt x="69" y="8"/>
                  </a:lnTo>
                  <a:lnTo>
                    <a:pt x="68" y="8"/>
                  </a:lnTo>
                  <a:lnTo>
                    <a:pt x="68" y="8"/>
                  </a:lnTo>
                  <a:lnTo>
                    <a:pt x="64" y="9"/>
                  </a:lnTo>
                  <a:lnTo>
                    <a:pt x="61" y="10"/>
                  </a:lnTo>
                  <a:lnTo>
                    <a:pt x="59" y="12"/>
                  </a:lnTo>
                  <a:lnTo>
                    <a:pt x="58" y="16"/>
                  </a:lnTo>
                  <a:lnTo>
                    <a:pt x="48" y="55"/>
                  </a:lnTo>
                  <a:lnTo>
                    <a:pt x="51" y="55"/>
                  </a:lnTo>
                  <a:lnTo>
                    <a:pt x="51" y="55"/>
                  </a:lnTo>
                  <a:lnTo>
                    <a:pt x="62" y="55"/>
                  </a:lnTo>
                  <a:lnTo>
                    <a:pt x="71" y="55"/>
                  </a:lnTo>
                  <a:lnTo>
                    <a:pt x="78" y="53"/>
                  </a:lnTo>
                  <a:lnTo>
                    <a:pt x="81" y="52"/>
                  </a:lnTo>
                  <a:lnTo>
                    <a:pt x="83" y="50"/>
                  </a:lnTo>
                  <a:lnTo>
                    <a:pt x="84" y="50"/>
                  </a:lnTo>
                  <a:lnTo>
                    <a:pt x="78" y="71"/>
                  </a:lnTo>
                  <a:lnTo>
                    <a:pt x="77" y="71"/>
                  </a:lnTo>
                  <a:lnTo>
                    <a:pt x="77" y="71"/>
                  </a:lnTo>
                  <a:lnTo>
                    <a:pt x="75" y="68"/>
                  </a:lnTo>
                  <a:lnTo>
                    <a:pt x="73" y="66"/>
                  </a:lnTo>
                  <a:lnTo>
                    <a:pt x="70" y="65"/>
                  </a:lnTo>
                  <a:lnTo>
                    <a:pt x="67" y="64"/>
                  </a:lnTo>
                  <a:lnTo>
                    <a:pt x="58" y="63"/>
                  </a:lnTo>
                  <a:lnTo>
                    <a:pt x="48" y="63"/>
                  </a:lnTo>
                  <a:lnTo>
                    <a:pt x="45" y="63"/>
                  </a:lnTo>
                  <a:lnTo>
                    <a:pt x="36" y="95"/>
                  </a:lnTo>
                  <a:lnTo>
                    <a:pt x="36" y="95"/>
                  </a:lnTo>
                  <a:lnTo>
                    <a:pt x="34" y="103"/>
                  </a:lnTo>
                  <a:lnTo>
                    <a:pt x="32" y="109"/>
                  </a:lnTo>
                  <a:lnTo>
                    <a:pt x="33" y="114"/>
                  </a:lnTo>
                  <a:lnTo>
                    <a:pt x="34" y="117"/>
                  </a:lnTo>
                  <a:lnTo>
                    <a:pt x="34" y="118"/>
                  </a:lnTo>
                  <a:lnTo>
                    <a:pt x="0" y="118"/>
                  </a:lnTo>
                  <a:lnTo>
                    <a:pt x="0" y="117"/>
                  </a:lnTo>
                  <a:lnTo>
                    <a:pt x="0" y="117"/>
                  </a:lnTo>
                  <a:lnTo>
                    <a:pt x="3" y="114"/>
                  </a:lnTo>
                  <a:lnTo>
                    <a:pt x="6" y="110"/>
                  </a:lnTo>
                  <a:lnTo>
                    <a:pt x="8" y="104"/>
                  </a:lnTo>
                  <a:lnTo>
                    <a:pt x="11" y="96"/>
                  </a:lnTo>
                  <a:lnTo>
                    <a:pt x="32" y="24"/>
                  </a:lnTo>
                  <a:lnTo>
                    <a:pt x="32" y="24"/>
                  </a:lnTo>
                  <a:lnTo>
                    <a:pt x="34" y="15"/>
                  </a:lnTo>
                  <a:lnTo>
                    <a:pt x="35" y="9"/>
                  </a:lnTo>
                  <a:lnTo>
                    <a:pt x="35" y="5"/>
                  </a:lnTo>
                  <a:lnTo>
                    <a:pt x="33" y="1"/>
                  </a:lnTo>
                  <a:lnTo>
                    <a:pt x="33" y="0"/>
                  </a:lnTo>
                  <a:lnTo>
                    <a:pt x="10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20" name="Freeform 30"/>
            <p:cNvSpPr>
              <a:spLocks/>
            </p:cNvSpPr>
            <p:nvPr userDrawn="1"/>
          </p:nvSpPr>
          <p:spPr bwMode="auto">
            <a:xfrm>
              <a:off x="1925638" y="1789113"/>
              <a:ext cx="150813" cy="187325"/>
            </a:xfrm>
            <a:custGeom>
              <a:avLst/>
              <a:gdLst>
                <a:gd name="T0" fmla="*/ 95 w 95"/>
                <a:gd name="T1" fmla="*/ 0 h 118"/>
                <a:gd name="T2" fmla="*/ 95 w 95"/>
                <a:gd name="T3" fmla="*/ 0 h 118"/>
                <a:gd name="T4" fmla="*/ 89 w 95"/>
                <a:gd name="T5" fmla="*/ 22 h 118"/>
                <a:gd name="T6" fmla="*/ 87 w 95"/>
                <a:gd name="T7" fmla="*/ 22 h 118"/>
                <a:gd name="T8" fmla="*/ 87 w 95"/>
                <a:gd name="T9" fmla="*/ 22 h 118"/>
                <a:gd name="T10" fmla="*/ 85 w 95"/>
                <a:gd name="T11" fmla="*/ 16 h 118"/>
                <a:gd name="T12" fmla="*/ 82 w 95"/>
                <a:gd name="T13" fmla="*/ 13 h 118"/>
                <a:gd name="T14" fmla="*/ 78 w 95"/>
                <a:gd name="T15" fmla="*/ 11 h 118"/>
                <a:gd name="T16" fmla="*/ 75 w 95"/>
                <a:gd name="T17" fmla="*/ 9 h 118"/>
                <a:gd name="T18" fmla="*/ 67 w 95"/>
                <a:gd name="T19" fmla="*/ 8 h 118"/>
                <a:gd name="T20" fmla="*/ 61 w 95"/>
                <a:gd name="T21" fmla="*/ 8 h 118"/>
                <a:gd name="T22" fmla="*/ 60 w 95"/>
                <a:gd name="T23" fmla="*/ 8 h 118"/>
                <a:gd name="T24" fmla="*/ 35 w 95"/>
                <a:gd name="T25" fmla="*/ 95 h 118"/>
                <a:gd name="T26" fmla="*/ 35 w 95"/>
                <a:gd name="T27" fmla="*/ 95 h 118"/>
                <a:gd name="T28" fmla="*/ 32 w 95"/>
                <a:gd name="T29" fmla="*/ 110 h 118"/>
                <a:gd name="T30" fmla="*/ 32 w 95"/>
                <a:gd name="T31" fmla="*/ 114 h 118"/>
                <a:gd name="T32" fmla="*/ 34 w 95"/>
                <a:gd name="T33" fmla="*/ 117 h 118"/>
                <a:gd name="T34" fmla="*/ 34 w 95"/>
                <a:gd name="T35" fmla="*/ 118 h 118"/>
                <a:gd name="T36" fmla="*/ 0 w 95"/>
                <a:gd name="T37" fmla="*/ 118 h 118"/>
                <a:gd name="T38" fmla="*/ 0 w 95"/>
                <a:gd name="T39" fmla="*/ 117 h 118"/>
                <a:gd name="T40" fmla="*/ 0 w 95"/>
                <a:gd name="T41" fmla="*/ 117 h 118"/>
                <a:gd name="T42" fmla="*/ 4 w 95"/>
                <a:gd name="T43" fmla="*/ 114 h 118"/>
                <a:gd name="T44" fmla="*/ 6 w 95"/>
                <a:gd name="T45" fmla="*/ 110 h 118"/>
                <a:gd name="T46" fmla="*/ 8 w 95"/>
                <a:gd name="T47" fmla="*/ 104 h 118"/>
                <a:gd name="T48" fmla="*/ 11 w 95"/>
                <a:gd name="T49" fmla="*/ 95 h 118"/>
                <a:gd name="T50" fmla="*/ 36 w 95"/>
                <a:gd name="T51" fmla="*/ 8 h 118"/>
                <a:gd name="T52" fmla="*/ 33 w 95"/>
                <a:gd name="T53" fmla="*/ 8 h 118"/>
                <a:gd name="T54" fmla="*/ 33 w 95"/>
                <a:gd name="T55" fmla="*/ 8 h 118"/>
                <a:gd name="T56" fmla="*/ 26 w 95"/>
                <a:gd name="T57" fmla="*/ 8 h 118"/>
                <a:gd name="T58" fmla="*/ 19 w 95"/>
                <a:gd name="T59" fmla="*/ 9 h 118"/>
                <a:gd name="T60" fmla="*/ 15 w 95"/>
                <a:gd name="T61" fmla="*/ 11 h 118"/>
                <a:gd name="T62" fmla="*/ 11 w 95"/>
                <a:gd name="T63" fmla="*/ 13 h 118"/>
                <a:gd name="T64" fmla="*/ 7 w 95"/>
                <a:gd name="T65" fmla="*/ 16 h 118"/>
                <a:gd name="T66" fmla="*/ 3 w 95"/>
                <a:gd name="T67" fmla="*/ 22 h 118"/>
                <a:gd name="T68" fmla="*/ 1 w 95"/>
                <a:gd name="T69" fmla="*/ 22 h 118"/>
                <a:gd name="T70" fmla="*/ 1 w 95"/>
                <a:gd name="T71" fmla="*/ 22 h 118"/>
                <a:gd name="T72" fmla="*/ 8 w 95"/>
                <a:gd name="T73" fmla="*/ 0 h 118"/>
                <a:gd name="T74" fmla="*/ 95 w 95"/>
                <a:gd name="T75" fmla="*/ 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5" h="118">
                  <a:moveTo>
                    <a:pt x="95" y="0"/>
                  </a:moveTo>
                  <a:lnTo>
                    <a:pt x="95" y="0"/>
                  </a:lnTo>
                  <a:lnTo>
                    <a:pt x="89" y="22"/>
                  </a:lnTo>
                  <a:lnTo>
                    <a:pt x="87" y="22"/>
                  </a:lnTo>
                  <a:lnTo>
                    <a:pt x="87" y="22"/>
                  </a:lnTo>
                  <a:lnTo>
                    <a:pt x="85" y="16"/>
                  </a:lnTo>
                  <a:lnTo>
                    <a:pt x="82" y="13"/>
                  </a:lnTo>
                  <a:lnTo>
                    <a:pt x="78" y="11"/>
                  </a:lnTo>
                  <a:lnTo>
                    <a:pt x="75" y="9"/>
                  </a:lnTo>
                  <a:lnTo>
                    <a:pt x="67" y="8"/>
                  </a:lnTo>
                  <a:lnTo>
                    <a:pt x="61" y="8"/>
                  </a:lnTo>
                  <a:lnTo>
                    <a:pt x="60" y="8"/>
                  </a:lnTo>
                  <a:lnTo>
                    <a:pt x="35" y="95"/>
                  </a:lnTo>
                  <a:lnTo>
                    <a:pt x="35" y="95"/>
                  </a:lnTo>
                  <a:lnTo>
                    <a:pt x="32" y="110"/>
                  </a:lnTo>
                  <a:lnTo>
                    <a:pt x="32" y="114"/>
                  </a:lnTo>
                  <a:lnTo>
                    <a:pt x="34" y="117"/>
                  </a:lnTo>
                  <a:lnTo>
                    <a:pt x="34" y="118"/>
                  </a:lnTo>
                  <a:lnTo>
                    <a:pt x="0" y="118"/>
                  </a:lnTo>
                  <a:lnTo>
                    <a:pt x="0" y="117"/>
                  </a:lnTo>
                  <a:lnTo>
                    <a:pt x="0" y="117"/>
                  </a:lnTo>
                  <a:lnTo>
                    <a:pt x="4" y="114"/>
                  </a:lnTo>
                  <a:lnTo>
                    <a:pt x="6" y="110"/>
                  </a:lnTo>
                  <a:lnTo>
                    <a:pt x="8" y="104"/>
                  </a:lnTo>
                  <a:lnTo>
                    <a:pt x="11" y="95"/>
                  </a:lnTo>
                  <a:lnTo>
                    <a:pt x="36" y="8"/>
                  </a:lnTo>
                  <a:lnTo>
                    <a:pt x="33" y="8"/>
                  </a:lnTo>
                  <a:lnTo>
                    <a:pt x="33" y="8"/>
                  </a:lnTo>
                  <a:lnTo>
                    <a:pt x="26" y="8"/>
                  </a:lnTo>
                  <a:lnTo>
                    <a:pt x="19" y="9"/>
                  </a:lnTo>
                  <a:lnTo>
                    <a:pt x="15" y="11"/>
                  </a:lnTo>
                  <a:lnTo>
                    <a:pt x="11" y="13"/>
                  </a:lnTo>
                  <a:lnTo>
                    <a:pt x="7" y="16"/>
                  </a:lnTo>
                  <a:lnTo>
                    <a:pt x="3" y="22"/>
                  </a:lnTo>
                  <a:lnTo>
                    <a:pt x="1" y="22"/>
                  </a:lnTo>
                  <a:lnTo>
                    <a:pt x="1" y="22"/>
                  </a:lnTo>
                  <a:lnTo>
                    <a:pt x="8" y="0"/>
                  </a:lnTo>
                  <a:lnTo>
                    <a:pt x="9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21" name="Freeform 31"/>
            <p:cNvSpPr>
              <a:spLocks/>
            </p:cNvSpPr>
            <p:nvPr userDrawn="1"/>
          </p:nvSpPr>
          <p:spPr bwMode="auto">
            <a:xfrm>
              <a:off x="1447801" y="1789113"/>
              <a:ext cx="238125" cy="187325"/>
            </a:xfrm>
            <a:custGeom>
              <a:avLst/>
              <a:gdLst>
                <a:gd name="T0" fmla="*/ 150 w 150"/>
                <a:gd name="T1" fmla="*/ 1 h 118"/>
                <a:gd name="T2" fmla="*/ 150 w 150"/>
                <a:gd name="T3" fmla="*/ 1 h 118"/>
                <a:gd name="T4" fmla="*/ 147 w 150"/>
                <a:gd name="T5" fmla="*/ 5 h 118"/>
                <a:gd name="T6" fmla="*/ 144 w 150"/>
                <a:gd name="T7" fmla="*/ 9 h 118"/>
                <a:gd name="T8" fmla="*/ 136 w 150"/>
                <a:gd name="T9" fmla="*/ 23 h 118"/>
                <a:gd name="T10" fmla="*/ 136 w 150"/>
                <a:gd name="T11" fmla="*/ 23 h 118"/>
                <a:gd name="T12" fmla="*/ 108 w 150"/>
                <a:gd name="T13" fmla="*/ 76 h 118"/>
                <a:gd name="T14" fmla="*/ 87 w 150"/>
                <a:gd name="T15" fmla="*/ 118 h 118"/>
                <a:gd name="T16" fmla="*/ 74 w 150"/>
                <a:gd name="T17" fmla="*/ 118 h 118"/>
                <a:gd name="T18" fmla="*/ 67 w 150"/>
                <a:gd name="T19" fmla="*/ 44 h 118"/>
                <a:gd name="T20" fmla="*/ 66 w 150"/>
                <a:gd name="T21" fmla="*/ 44 h 118"/>
                <a:gd name="T22" fmla="*/ 26 w 150"/>
                <a:gd name="T23" fmla="*/ 118 h 118"/>
                <a:gd name="T24" fmla="*/ 15 w 150"/>
                <a:gd name="T25" fmla="*/ 118 h 118"/>
                <a:gd name="T26" fmla="*/ 5 w 150"/>
                <a:gd name="T27" fmla="*/ 24 h 118"/>
                <a:gd name="T28" fmla="*/ 5 w 150"/>
                <a:gd name="T29" fmla="*/ 24 h 118"/>
                <a:gd name="T30" fmla="*/ 4 w 150"/>
                <a:gd name="T31" fmla="*/ 9 h 118"/>
                <a:gd name="T32" fmla="*/ 2 w 150"/>
                <a:gd name="T33" fmla="*/ 5 h 118"/>
                <a:gd name="T34" fmla="*/ 0 w 150"/>
                <a:gd name="T35" fmla="*/ 1 h 118"/>
                <a:gd name="T36" fmla="*/ 0 w 150"/>
                <a:gd name="T37" fmla="*/ 0 h 118"/>
                <a:gd name="T38" fmla="*/ 33 w 150"/>
                <a:gd name="T39" fmla="*/ 0 h 118"/>
                <a:gd name="T40" fmla="*/ 33 w 150"/>
                <a:gd name="T41" fmla="*/ 1 h 118"/>
                <a:gd name="T42" fmla="*/ 33 w 150"/>
                <a:gd name="T43" fmla="*/ 1 h 118"/>
                <a:gd name="T44" fmla="*/ 31 w 150"/>
                <a:gd name="T45" fmla="*/ 5 h 118"/>
                <a:gd name="T46" fmla="*/ 29 w 150"/>
                <a:gd name="T47" fmla="*/ 9 h 118"/>
                <a:gd name="T48" fmla="*/ 29 w 150"/>
                <a:gd name="T49" fmla="*/ 14 h 118"/>
                <a:gd name="T50" fmla="*/ 29 w 150"/>
                <a:gd name="T51" fmla="*/ 23 h 118"/>
                <a:gd name="T52" fmla="*/ 35 w 150"/>
                <a:gd name="T53" fmla="*/ 79 h 118"/>
                <a:gd name="T54" fmla="*/ 35 w 150"/>
                <a:gd name="T55" fmla="*/ 79 h 118"/>
                <a:gd name="T56" fmla="*/ 77 w 150"/>
                <a:gd name="T57" fmla="*/ 1 h 118"/>
                <a:gd name="T58" fmla="*/ 86 w 150"/>
                <a:gd name="T59" fmla="*/ 1 h 118"/>
                <a:gd name="T60" fmla="*/ 93 w 150"/>
                <a:gd name="T61" fmla="*/ 79 h 118"/>
                <a:gd name="T62" fmla="*/ 94 w 150"/>
                <a:gd name="T63" fmla="*/ 79 h 118"/>
                <a:gd name="T64" fmla="*/ 94 w 150"/>
                <a:gd name="T65" fmla="*/ 79 h 118"/>
                <a:gd name="T66" fmla="*/ 124 w 150"/>
                <a:gd name="T67" fmla="*/ 21 h 118"/>
                <a:gd name="T68" fmla="*/ 124 w 150"/>
                <a:gd name="T69" fmla="*/ 21 h 118"/>
                <a:gd name="T70" fmla="*/ 128 w 150"/>
                <a:gd name="T71" fmla="*/ 12 h 118"/>
                <a:gd name="T72" fmla="*/ 129 w 150"/>
                <a:gd name="T73" fmla="*/ 6 h 118"/>
                <a:gd name="T74" fmla="*/ 129 w 150"/>
                <a:gd name="T75" fmla="*/ 3 h 118"/>
                <a:gd name="T76" fmla="*/ 128 w 150"/>
                <a:gd name="T77" fmla="*/ 1 h 118"/>
                <a:gd name="T78" fmla="*/ 128 w 150"/>
                <a:gd name="T79" fmla="*/ 0 h 118"/>
                <a:gd name="T80" fmla="*/ 150 w 150"/>
                <a:gd name="T81" fmla="*/ 0 h 118"/>
                <a:gd name="T82" fmla="*/ 150 w 150"/>
                <a:gd name="T83" fmla="*/ 1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0" h="118">
                  <a:moveTo>
                    <a:pt x="150" y="1"/>
                  </a:moveTo>
                  <a:lnTo>
                    <a:pt x="150" y="1"/>
                  </a:lnTo>
                  <a:lnTo>
                    <a:pt x="147" y="5"/>
                  </a:lnTo>
                  <a:lnTo>
                    <a:pt x="144" y="9"/>
                  </a:lnTo>
                  <a:lnTo>
                    <a:pt x="136" y="23"/>
                  </a:lnTo>
                  <a:lnTo>
                    <a:pt x="136" y="23"/>
                  </a:lnTo>
                  <a:lnTo>
                    <a:pt x="108" y="76"/>
                  </a:lnTo>
                  <a:lnTo>
                    <a:pt x="87" y="118"/>
                  </a:lnTo>
                  <a:lnTo>
                    <a:pt x="74" y="118"/>
                  </a:lnTo>
                  <a:lnTo>
                    <a:pt x="67" y="44"/>
                  </a:lnTo>
                  <a:lnTo>
                    <a:pt x="66" y="44"/>
                  </a:lnTo>
                  <a:lnTo>
                    <a:pt x="26" y="118"/>
                  </a:lnTo>
                  <a:lnTo>
                    <a:pt x="15" y="118"/>
                  </a:lnTo>
                  <a:lnTo>
                    <a:pt x="5" y="24"/>
                  </a:lnTo>
                  <a:lnTo>
                    <a:pt x="5" y="24"/>
                  </a:lnTo>
                  <a:lnTo>
                    <a:pt x="4" y="9"/>
                  </a:lnTo>
                  <a:lnTo>
                    <a:pt x="2" y="5"/>
                  </a:lnTo>
                  <a:lnTo>
                    <a:pt x="0" y="1"/>
                  </a:lnTo>
                  <a:lnTo>
                    <a:pt x="0" y="0"/>
                  </a:lnTo>
                  <a:lnTo>
                    <a:pt x="33" y="0"/>
                  </a:lnTo>
                  <a:lnTo>
                    <a:pt x="33" y="1"/>
                  </a:lnTo>
                  <a:lnTo>
                    <a:pt x="33" y="1"/>
                  </a:lnTo>
                  <a:lnTo>
                    <a:pt x="31" y="5"/>
                  </a:lnTo>
                  <a:lnTo>
                    <a:pt x="29" y="9"/>
                  </a:lnTo>
                  <a:lnTo>
                    <a:pt x="29" y="14"/>
                  </a:lnTo>
                  <a:lnTo>
                    <a:pt x="29" y="23"/>
                  </a:lnTo>
                  <a:lnTo>
                    <a:pt x="35" y="79"/>
                  </a:lnTo>
                  <a:lnTo>
                    <a:pt x="35" y="79"/>
                  </a:lnTo>
                  <a:lnTo>
                    <a:pt x="77" y="1"/>
                  </a:lnTo>
                  <a:lnTo>
                    <a:pt x="86" y="1"/>
                  </a:lnTo>
                  <a:lnTo>
                    <a:pt x="93" y="79"/>
                  </a:lnTo>
                  <a:lnTo>
                    <a:pt x="94" y="79"/>
                  </a:lnTo>
                  <a:lnTo>
                    <a:pt x="94" y="79"/>
                  </a:lnTo>
                  <a:lnTo>
                    <a:pt x="124" y="21"/>
                  </a:lnTo>
                  <a:lnTo>
                    <a:pt x="124" y="21"/>
                  </a:lnTo>
                  <a:lnTo>
                    <a:pt x="128" y="12"/>
                  </a:lnTo>
                  <a:lnTo>
                    <a:pt x="129" y="6"/>
                  </a:lnTo>
                  <a:lnTo>
                    <a:pt x="129" y="3"/>
                  </a:lnTo>
                  <a:lnTo>
                    <a:pt x="128" y="1"/>
                  </a:lnTo>
                  <a:lnTo>
                    <a:pt x="128" y="0"/>
                  </a:lnTo>
                  <a:lnTo>
                    <a:pt x="150" y="0"/>
                  </a:lnTo>
                  <a:lnTo>
                    <a:pt x="15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grpSp>
      <p:sp>
        <p:nvSpPr>
          <p:cNvPr id="14" name="Text Placeholder 2"/>
          <p:cNvSpPr>
            <a:spLocks noGrp="1"/>
          </p:cNvSpPr>
          <p:nvPr>
            <p:ph type="body" sz="quarter" idx="12" hasCustomPrompt="1"/>
          </p:nvPr>
        </p:nvSpPr>
        <p:spPr>
          <a:xfrm>
            <a:off x="283745" y="301625"/>
            <a:ext cx="10230268" cy="4897090"/>
          </a:xfrm>
        </p:spPr>
        <p:txBody>
          <a:bodyPr/>
          <a:lstStyle>
            <a:lvl1pPr marL="571500" indent="-571500">
              <a:buFont typeface="Arial" panose="020B0604020202020204" pitchFamily="34" charset="0"/>
              <a:buChar char="−"/>
              <a:defRPr sz="3600">
                <a:solidFill>
                  <a:schemeClr val="bg1"/>
                </a:solidFill>
              </a:defRPr>
            </a:lvl1pPr>
            <a:lvl2pPr>
              <a:defRPr sz="2800">
                <a:solidFill>
                  <a:schemeClr val="bg1"/>
                </a:solidFill>
              </a:defRPr>
            </a:lvl2pPr>
            <a:lvl3pPr marL="985807" indent="-457200">
              <a:buFont typeface="Arial" panose="020B0604020202020204" pitchFamily="34" charset="0"/>
              <a:buChar char="−"/>
              <a:defRPr sz="2800">
                <a:solidFill>
                  <a:schemeClr val="bg1"/>
                </a:solidFill>
              </a:defRPr>
            </a:lvl3pPr>
            <a:lvl4pPr>
              <a:defRPr sz="2800">
                <a:solidFill>
                  <a:schemeClr val="bg1"/>
                </a:solidFill>
              </a:defRPr>
            </a:lvl4pPr>
            <a:lvl5pPr>
              <a:defRPr sz="2400">
                <a:solidFill>
                  <a:schemeClr val="bg1"/>
                </a:solidFill>
              </a:defRPr>
            </a:lvl5pPr>
          </a:lstStyle>
          <a:p>
            <a:pPr lvl="0"/>
            <a:r>
              <a:rPr lang="en-US" dirty="0"/>
              <a:t>You can use it as divider or highlight slide. Make it short, clear and pretty. If used as a highlight slide, size of the text should be 35pt. If used as a divider slide, content can be much smaller – 18pt.</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23" name="Footer Placeholder 3"/>
          <p:cNvSpPr>
            <a:spLocks noGrp="1"/>
          </p:cNvSpPr>
          <p:nvPr>
            <p:ph type="ftr" sz="quarter" idx="10"/>
          </p:nvPr>
        </p:nvSpPr>
        <p:spPr>
          <a:xfrm>
            <a:off x="658292" y="5592196"/>
            <a:ext cx="8918847" cy="228600"/>
          </a:xfrm>
        </p:spPr>
        <p:txBody>
          <a:bodyPr/>
          <a:lstStyle>
            <a:lvl1pPr>
              <a:defRPr>
                <a:solidFill>
                  <a:schemeClr val="bg1"/>
                </a:solidFill>
              </a:defRPr>
            </a:lvl1pPr>
          </a:lstStyle>
          <a:p>
            <a:r>
              <a:rPr lang="en-US"/>
              <a:t>Global webinar for third-party providers</a:t>
            </a:r>
            <a:endParaRPr lang="en-US" dirty="0"/>
          </a:p>
        </p:txBody>
      </p:sp>
    </p:spTree>
    <p:extLst>
      <p:ext uri="{BB962C8B-B14F-4D97-AF65-F5344CB8AC3E}">
        <p14:creationId xmlns:p14="http://schemas.microsoft.com/office/powerpoint/2010/main" val="3116300323"/>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sp>
        <p:nvSpPr>
          <p:cNvPr id="2" name="Footer Placeholder 3"/>
          <p:cNvSpPr>
            <a:spLocks noGrp="1"/>
          </p:cNvSpPr>
          <p:nvPr>
            <p:ph type="ftr" sz="quarter" idx="3"/>
          </p:nvPr>
        </p:nvSpPr>
        <p:spPr>
          <a:xfrm>
            <a:off x="658292" y="5592196"/>
            <a:ext cx="5678487" cy="228600"/>
          </a:xfrm>
          <a:prstGeom prst="rect">
            <a:avLst/>
          </a:prstGeom>
        </p:spPr>
        <p:txBody>
          <a:bodyPr/>
          <a:lstStyle>
            <a:lvl1pPr>
              <a:defRPr sz="800">
                <a:solidFill>
                  <a:schemeClr val="tx2"/>
                </a:solidFill>
              </a:defRPr>
            </a:lvl1pPr>
          </a:lstStyle>
          <a:p>
            <a:r>
              <a:rPr lang="en-US"/>
              <a:t>Global webinar for third-party providers</a:t>
            </a:r>
            <a:endParaRPr lang="en-GB" dirty="0"/>
          </a:p>
        </p:txBody>
      </p:sp>
      <p:sp>
        <p:nvSpPr>
          <p:cNvPr id="3" name="Slide Number Placeholder 4"/>
          <p:cNvSpPr>
            <a:spLocks noGrp="1"/>
          </p:cNvSpPr>
          <p:nvPr>
            <p:ph type="sldNum" sz="quarter" idx="4"/>
          </p:nvPr>
        </p:nvSpPr>
        <p:spPr>
          <a:xfrm>
            <a:off x="9823251" y="5592196"/>
            <a:ext cx="762000" cy="228600"/>
          </a:xfrm>
          <a:prstGeom prst="rect">
            <a:avLst/>
          </a:prstGeom>
        </p:spPr>
        <p:txBody>
          <a:bodyPr/>
          <a:lstStyle>
            <a:lvl1pPr algn="r">
              <a:defRPr sz="800">
                <a:solidFill>
                  <a:schemeClr val="tx2"/>
                </a:solidFill>
              </a:defRPr>
            </a:lvl1pPr>
          </a:lstStyle>
          <a:p>
            <a:fld id="{F17889F7-7963-4A16-ADF8-FEE4D97DC541}" type="slidenum">
              <a:rPr lang="en-GB" smtClean="0"/>
              <a:pPr/>
              <a:t>‹#›</a:t>
            </a:fld>
            <a:endParaRPr lang="en-GB" dirty="0"/>
          </a:p>
        </p:txBody>
      </p:sp>
      <p:sp>
        <p:nvSpPr>
          <p:cNvPr id="4" name="Rectangle 3"/>
          <p:cNvSpPr/>
          <p:nvPr userDrawn="1"/>
        </p:nvSpPr>
        <p:spPr bwMode="auto">
          <a:xfrm>
            <a:off x="0" y="0"/>
            <a:ext cx="10801350" cy="6076950"/>
          </a:xfrm>
          <a:prstGeom prst="rect">
            <a:avLst/>
          </a:prstGeom>
          <a:solidFill>
            <a:srgbClr val="009BBB"/>
          </a:solidFill>
          <a:ln w="9525" cap="flat" cmpd="sng" algn="ctr">
            <a:noFill/>
            <a:prstDash val="solid"/>
            <a:round/>
            <a:headEnd type="none" w="med" len="med"/>
            <a:tailEnd type="none" w="med" len="med"/>
          </a:ln>
          <a:effectLst/>
        </p:spPr>
        <p:txBody>
          <a:bodyPr vert="horz" wrap="square" lIns="107970" tIns="53985" rIns="107970" bIns="53985" numCol="1" spcCol="0" rtlCol="0" anchor="t" anchorCtr="0" compatLnSpc="1">
            <a:prstTxWarp prst="textNoShape">
              <a:avLst/>
            </a:prstTxWarp>
          </a:bodyPr>
          <a:lstStyle/>
          <a:p>
            <a:pPr defTabSz="1079708"/>
            <a:endParaRPr lang="en-GB" dirty="0"/>
          </a:p>
        </p:txBody>
      </p:sp>
      <p:sp>
        <p:nvSpPr>
          <p:cNvPr id="5" name="TextBox 4"/>
          <p:cNvSpPr txBox="1"/>
          <p:nvPr userDrawn="1"/>
        </p:nvSpPr>
        <p:spPr>
          <a:xfrm>
            <a:off x="4790673" y="3902571"/>
            <a:ext cx="1220003" cy="276999"/>
          </a:xfrm>
          <a:prstGeom prst="rect">
            <a:avLst/>
          </a:prstGeom>
          <a:noFill/>
          <a:ln>
            <a:noFill/>
          </a:ln>
        </p:spPr>
        <p:txBody>
          <a:bodyPr wrap="square" rtlCol="0">
            <a:spAutoFit/>
          </a:bodyPr>
          <a:lstStyle/>
          <a:p>
            <a:pPr algn="ctr"/>
            <a:r>
              <a:rPr lang="en-GB" sz="1200" dirty="0">
                <a:solidFill>
                  <a:schemeClr val="bg1"/>
                </a:solidFill>
              </a:rPr>
              <a:t>www.swift.com</a:t>
            </a:r>
            <a:endParaRPr lang="en-GB" sz="1050" dirty="0">
              <a:solidFill>
                <a:schemeClr val="bg1"/>
              </a:solidFill>
            </a:endParaRPr>
          </a:p>
        </p:txBody>
      </p:sp>
      <p:grpSp>
        <p:nvGrpSpPr>
          <p:cNvPr id="14" name="Group 13"/>
          <p:cNvGrpSpPr/>
          <p:nvPr userDrawn="1"/>
        </p:nvGrpSpPr>
        <p:grpSpPr>
          <a:xfrm>
            <a:off x="4774949" y="2317121"/>
            <a:ext cx="1251449" cy="1253662"/>
            <a:chOff x="1230313" y="1433513"/>
            <a:chExt cx="898525" cy="900113"/>
          </a:xfrm>
        </p:grpSpPr>
        <p:sp>
          <p:nvSpPr>
            <p:cNvPr id="15" name="Freeform 14"/>
            <p:cNvSpPr>
              <a:spLocks noEditPoints="1"/>
            </p:cNvSpPr>
            <p:nvPr userDrawn="1"/>
          </p:nvSpPr>
          <p:spPr bwMode="auto">
            <a:xfrm>
              <a:off x="1230313" y="1433513"/>
              <a:ext cx="898525" cy="900113"/>
            </a:xfrm>
            <a:custGeom>
              <a:avLst/>
              <a:gdLst>
                <a:gd name="T0" fmla="*/ 198 w 566"/>
                <a:gd name="T1" fmla="*/ 14 h 567"/>
                <a:gd name="T2" fmla="*/ 103 w 566"/>
                <a:gd name="T3" fmla="*/ 66 h 567"/>
                <a:gd name="T4" fmla="*/ 34 w 566"/>
                <a:gd name="T5" fmla="*/ 149 h 567"/>
                <a:gd name="T6" fmla="*/ 2 w 566"/>
                <a:gd name="T7" fmla="*/ 255 h 567"/>
                <a:gd name="T8" fmla="*/ 9 w 566"/>
                <a:gd name="T9" fmla="*/ 354 h 567"/>
                <a:gd name="T10" fmla="*/ 57 w 566"/>
                <a:gd name="T11" fmla="*/ 453 h 567"/>
                <a:gd name="T12" fmla="*/ 136 w 566"/>
                <a:gd name="T13" fmla="*/ 526 h 567"/>
                <a:gd name="T14" fmla="*/ 240 w 566"/>
                <a:gd name="T15" fmla="*/ 563 h 567"/>
                <a:gd name="T16" fmla="*/ 341 w 566"/>
                <a:gd name="T17" fmla="*/ 561 h 567"/>
                <a:gd name="T18" fmla="*/ 442 w 566"/>
                <a:gd name="T19" fmla="*/ 518 h 567"/>
                <a:gd name="T20" fmla="*/ 518 w 566"/>
                <a:gd name="T21" fmla="*/ 442 h 567"/>
                <a:gd name="T22" fmla="*/ 561 w 566"/>
                <a:gd name="T23" fmla="*/ 341 h 567"/>
                <a:gd name="T24" fmla="*/ 563 w 566"/>
                <a:gd name="T25" fmla="*/ 240 h 567"/>
                <a:gd name="T26" fmla="*/ 526 w 566"/>
                <a:gd name="T27" fmla="*/ 137 h 567"/>
                <a:gd name="T28" fmla="*/ 454 w 566"/>
                <a:gd name="T29" fmla="*/ 57 h 567"/>
                <a:gd name="T30" fmla="*/ 356 w 566"/>
                <a:gd name="T31" fmla="*/ 10 h 567"/>
                <a:gd name="T32" fmla="*/ 95 w 566"/>
                <a:gd name="T33" fmla="*/ 90 h 567"/>
                <a:gd name="T34" fmla="*/ 248 w 566"/>
                <a:gd name="T35" fmla="*/ 16 h 567"/>
                <a:gd name="T36" fmla="*/ 206 w 566"/>
                <a:gd name="T37" fmla="*/ 55 h 567"/>
                <a:gd name="T38" fmla="*/ 94 w 566"/>
                <a:gd name="T39" fmla="*/ 92 h 567"/>
                <a:gd name="T40" fmla="*/ 247 w 566"/>
                <a:gd name="T41" fmla="*/ 36 h 567"/>
                <a:gd name="T42" fmla="*/ 192 w 566"/>
                <a:gd name="T43" fmla="*/ 92 h 567"/>
                <a:gd name="T44" fmla="*/ 337 w 566"/>
                <a:gd name="T45" fmla="*/ 50 h 567"/>
                <a:gd name="T46" fmla="*/ 290 w 566"/>
                <a:gd name="T47" fmla="*/ 92 h 567"/>
                <a:gd name="T48" fmla="*/ 319 w 566"/>
                <a:gd name="T49" fmla="*/ 19 h 567"/>
                <a:gd name="T50" fmla="*/ 382 w 566"/>
                <a:gd name="T51" fmla="*/ 32 h 567"/>
                <a:gd name="T52" fmla="*/ 473 w 566"/>
                <a:gd name="T53" fmla="*/ 92 h 567"/>
                <a:gd name="T54" fmla="*/ 166 w 566"/>
                <a:gd name="T55" fmla="*/ 107 h 567"/>
                <a:gd name="T56" fmla="*/ 32 w 566"/>
                <a:gd name="T57" fmla="*/ 186 h 567"/>
                <a:gd name="T58" fmla="*/ 81 w 566"/>
                <a:gd name="T59" fmla="*/ 106 h 567"/>
                <a:gd name="T60" fmla="*/ 278 w 566"/>
                <a:gd name="T61" fmla="*/ 186 h 567"/>
                <a:gd name="T62" fmla="*/ 183 w 566"/>
                <a:gd name="T63" fmla="*/ 106 h 567"/>
                <a:gd name="T64" fmla="*/ 384 w 566"/>
                <a:gd name="T65" fmla="*/ 106 h 567"/>
                <a:gd name="T66" fmla="*/ 417 w 566"/>
                <a:gd name="T67" fmla="*/ 186 h 567"/>
                <a:gd name="T68" fmla="*/ 486 w 566"/>
                <a:gd name="T69" fmla="*/ 105 h 567"/>
                <a:gd name="T70" fmla="*/ 535 w 566"/>
                <a:gd name="T71" fmla="*/ 186 h 567"/>
                <a:gd name="T72" fmla="*/ 411 w 566"/>
                <a:gd name="T73" fmla="*/ 126 h 567"/>
                <a:gd name="T74" fmla="*/ 540 w 566"/>
                <a:gd name="T75" fmla="*/ 199 h 567"/>
                <a:gd name="T76" fmla="*/ 552 w 566"/>
                <a:gd name="T77" fmla="*/ 305 h 567"/>
                <a:gd name="T78" fmla="*/ 27 w 566"/>
                <a:gd name="T79" fmla="*/ 368 h 567"/>
                <a:gd name="T80" fmla="*/ 14 w 566"/>
                <a:gd name="T81" fmla="*/ 284 h 567"/>
                <a:gd name="T82" fmla="*/ 540 w 566"/>
                <a:gd name="T83" fmla="*/ 199 h 567"/>
                <a:gd name="T84" fmla="*/ 156 w 566"/>
                <a:gd name="T85" fmla="*/ 441 h 567"/>
                <a:gd name="T86" fmla="*/ 81 w 566"/>
                <a:gd name="T87" fmla="*/ 461 h 567"/>
                <a:gd name="T88" fmla="*/ 32 w 566"/>
                <a:gd name="T89" fmla="*/ 381 h 567"/>
                <a:gd name="T90" fmla="*/ 183 w 566"/>
                <a:gd name="T91" fmla="*/ 461 h 567"/>
                <a:gd name="T92" fmla="*/ 149 w 566"/>
                <a:gd name="T93" fmla="*/ 381 h 567"/>
                <a:gd name="T94" fmla="*/ 412 w 566"/>
                <a:gd name="T95" fmla="*/ 402 h 567"/>
                <a:gd name="T96" fmla="*/ 290 w 566"/>
                <a:gd name="T97" fmla="*/ 461 h 567"/>
                <a:gd name="T98" fmla="*/ 534 w 566"/>
                <a:gd name="T99" fmla="*/ 382 h 567"/>
                <a:gd name="T100" fmla="*/ 400 w 566"/>
                <a:gd name="T101" fmla="*/ 461 h 567"/>
                <a:gd name="T102" fmla="*/ 431 w 566"/>
                <a:gd name="T103" fmla="*/ 381 h 567"/>
                <a:gd name="T104" fmla="*/ 176 w 566"/>
                <a:gd name="T105" fmla="*/ 475 h 567"/>
                <a:gd name="T106" fmla="*/ 253 w 566"/>
                <a:gd name="T107" fmla="*/ 551 h 567"/>
                <a:gd name="T108" fmla="*/ 146 w 566"/>
                <a:gd name="T109" fmla="*/ 515 h 567"/>
                <a:gd name="T110" fmla="*/ 176 w 566"/>
                <a:gd name="T111" fmla="*/ 475 h 567"/>
                <a:gd name="T112" fmla="*/ 230 w 566"/>
                <a:gd name="T113" fmla="*/ 516 h 567"/>
                <a:gd name="T114" fmla="*/ 278 w 566"/>
                <a:gd name="T115" fmla="*/ 475 h 567"/>
                <a:gd name="T116" fmla="*/ 320 w 566"/>
                <a:gd name="T117" fmla="*/ 531 h 567"/>
                <a:gd name="T118" fmla="*/ 374 w 566"/>
                <a:gd name="T119" fmla="*/ 475 h 567"/>
                <a:gd name="T120" fmla="*/ 401 w 566"/>
                <a:gd name="T121" fmla="*/ 525 h 567"/>
                <a:gd name="T122" fmla="*/ 319 w 566"/>
                <a:gd name="T123" fmla="*/ 547 h 567"/>
                <a:gd name="T124" fmla="*/ 391 w 566"/>
                <a:gd name="T125" fmla="*/ 475 h 5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66" h="567">
                  <a:moveTo>
                    <a:pt x="282" y="0"/>
                  </a:moveTo>
                  <a:lnTo>
                    <a:pt x="282" y="0"/>
                  </a:lnTo>
                  <a:lnTo>
                    <a:pt x="268" y="1"/>
                  </a:lnTo>
                  <a:lnTo>
                    <a:pt x="252" y="2"/>
                  </a:lnTo>
                  <a:lnTo>
                    <a:pt x="238" y="4"/>
                  </a:lnTo>
                  <a:lnTo>
                    <a:pt x="225" y="7"/>
                  </a:lnTo>
                  <a:lnTo>
                    <a:pt x="211" y="10"/>
                  </a:lnTo>
                  <a:lnTo>
                    <a:pt x="198" y="14"/>
                  </a:lnTo>
                  <a:lnTo>
                    <a:pt x="185" y="18"/>
                  </a:lnTo>
                  <a:lnTo>
                    <a:pt x="172" y="23"/>
                  </a:lnTo>
                  <a:lnTo>
                    <a:pt x="159" y="29"/>
                  </a:lnTo>
                  <a:lnTo>
                    <a:pt x="147" y="35"/>
                  </a:lnTo>
                  <a:lnTo>
                    <a:pt x="136" y="42"/>
                  </a:lnTo>
                  <a:lnTo>
                    <a:pt x="124" y="49"/>
                  </a:lnTo>
                  <a:lnTo>
                    <a:pt x="113" y="57"/>
                  </a:lnTo>
                  <a:lnTo>
                    <a:pt x="103" y="66"/>
                  </a:lnTo>
                  <a:lnTo>
                    <a:pt x="92" y="75"/>
                  </a:lnTo>
                  <a:lnTo>
                    <a:pt x="83" y="84"/>
                  </a:lnTo>
                  <a:lnTo>
                    <a:pt x="73" y="94"/>
                  </a:lnTo>
                  <a:lnTo>
                    <a:pt x="65" y="104"/>
                  </a:lnTo>
                  <a:lnTo>
                    <a:pt x="56" y="115"/>
                  </a:lnTo>
                  <a:lnTo>
                    <a:pt x="48" y="126"/>
                  </a:lnTo>
                  <a:lnTo>
                    <a:pt x="41" y="137"/>
                  </a:lnTo>
                  <a:lnTo>
                    <a:pt x="34" y="149"/>
                  </a:lnTo>
                  <a:lnTo>
                    <a:pt x="28" y="161"/>
                  </a:lnTo>
                  <a:lnTo>
                    <a:pt x="22" y="174"/>
                  </a:lnTo>
                  <a:lnTo>
                    <a:pt x="17" y="186"/>
                  </a:lnTo>
                  <a:lnTo>
                    <a:pt x="13" y="199"/>
                  </a:lnTo>
                  <a:lnTo>
                    <a:pt x="9" y="213"/>
                  </a:lnTo>
                  <a:lnTo>
                    <a:pt x="6" y="226"/>
                  </a:lnTo>
                  <a:lnTo>
                    <a:pt x="4" y="240"/>
                  </a:lnTo>
                  <a:lnTo>
                    <a:pt x="2" y="255"/>
                  </a:lnTo>
                  <a:lnTo>
                    <a:pt x="1" y="270"/>
                  </a:lnTo>
                  <a:lnTo>
                    <a:pt x="0" y="284"/>
                  </a:lnTo>
                  <a:lnTo>
                    <a:pt x="0" y="284"/>
                  </a:lnTo>
                  <a:lnTo>
                    <a:pt x="1" y="298"/>
                  </a:lnTo>
                  <a:lnTo>
                    <a:pt x="2" y="313"/>
                  </a:lnTo>
                  <a:lnTo>
                    <a:pt x="4" y="327"/>
                  </a:lnTo>
                  <a:lnTo>
                    <a:pt x="6" y="341"/>
                  </a:lnTo>
                  <a:lnTo>
                    <a:pt x="9" y="354"/>
                  </a:lnTo>
                  <a:lnTo>
                    <a:pt x="13" y="368"/>
                  </a:lnTo>
                  <a:lnTo>
                    <a:pt x="18" y="381"/>
                  </a:lnTo>
                  <a:lnTo>
                    <a:pt x="23" y="394"/>
                  </a:lnTo>
                  <a:lnTo>
                    <a:pt x="28" y="406"/>
                  </a:lnTo>
                  <a:lnTo>
                    <a:pt x="34" y="418"/>
                  </a:lnTo>
                  <a:lnTo>
                    <a:pt x="41" y="430"/>
                  </a:lnTo>
                  <a:lnTo>
                    <a:pt x="49" y="442"/>
                  </a:lnTo>
                  <a:lnTo>
                    <a:pt x="57" y="453"/>
                  </a:lnTo>
                  <a:lnTo>
                    <a:pt x="65" y="464"/>
                  </a:lnTo>
                  <a:lnTo>
                    <a:pt x="74" y="474"/>
                  </a:lnTo>
                  <a:lnTo>
                    <a:pt x="83" y="484"/>
                  </a:lnTo>
                  <a:lnTo>
                    <a:pt x="93" y="493"/>
                  </a:lnTo>
                  <a:lnTo>
                    <a:pt x="103" y="502"/>
                  </a:lnTo>
                  <a:lnTo>
                    <a:pt x="114" y="510"/>
                  </a:lnTo>
                  <a:lnTo>
                    <a:pt x="125" y="518"/>
                  </a:lnTo>
                  <a:lnTo>
                    <a:pt x="136" y="526"/>
                  </a:lnTo>
                  <a:lnTo>
                    <a:pt x="148" y="532"/>
                  </a:lnTo>
                  <a:lnTo>
                    <a:pt x="160" y="539"/>
                  </a:lnTo>
                  <a:lnTo>
                    <a:pt x="173" y="544"/>
                  </a:lnTo>
                  <a:lnTo>
                    <a:pt x="186" y="549"/>
                  </a:lnTo>
                  <a:lnTo>
                    <a:pt x="199" y="554"/>
                  </a:lnTo>
                  <a:lnTo>
                    <a:pt x="212" y="558"/>
                  </a:lnTo>
                  <a:lnTo>
                    <a:pt x="226" y="561"/>
                  </a:lnTo>
                  <a:lnTo>
                    <a:pt x="240" y="563"/>
                  </a:lnTo>
                  <a:lnTo>
                    <a:pt x="254" y="565"/>
                  </a:lnTo>
                  <a:lnTo>
                    <a:pt x="269" y="566"/>
                  </a:lnTo>
                  <a:lnTo>
                    <a:pt x="284" y="567"/>
                  </a:lnTo>
                  <a:lnTo>
                    <a:pt x="284" y="567"/>
                  </a:lnTo>
                  <a:lnTo>
                    <a:pt x="298" y="566"/>
                  </a:lnTo>
                  <a:lnTo>
                    <a:pt x="313" y="565"/>
                  </a:lnTo>
                  <a:lnTo>
                    <a:pt x="327" y="563"/>
                  </a:lnTo>
                  <a:lnTo>
                    <a:pt x="341" y="561"/>
                  </a:lnTo>
                  <a:lnTo>
                    <a:pt x="354" y="558"/>
                  </a:lnTo>
                  <a:lnTo>
                    <a:pt x="368" y="554"/>
                  </a:lnTo>
                  <a:lnTo>
                    <a:pt x="381" y="549"/>
                  </a:lnTo>
                  <a:lnTo>
                    <a:pt x="394" y="544"/>
                  </a:lnTo>
                  <a:lnTo>
                    <a:pt x="406" y="539"/>
                  </a:lnTo>
                  <a:lnTo>
                    <a:pt x="418" y="532"/>
                  </a:lnTo>
                  <a:lnTo>
                    <a:pt x="430" y="526"/>
                  </a:lnTo>
                  <a:lnTo>
                    <a:pt x="442" y="518"/>
                  </a:lnTo>
                  <a:lnTo>
                    <a:pt x="453" y="510"/>
                  </a:lnTo>
                  <a:lnTo>
                    <a:pt x="463" y="502"/>
                  </a:lnTo>
                  <a:lnTo>
                    <a:pt x="474" y="493"/>
                  </a:lnTo>
                  <a:lnTo>
                    <a:pt x="484" y="484"/>
                  </a:lnTo>
                  <a:lnTo>
                    <a:pt x="493" y="474"/>
                  </a:lnTo>
                  <a:lnTo>
                    <a:pt x="502" y="464"/>
                  </a:lnTo>
                  <a:lnTo>
                    <a:pt x="510" y="453"/>
                  </a:lnTo>
                  <a:lnTo>
                    <a:pt x="518" y="442"/>
                  </a:lnTo>
                  <a:lnTo>
                    <a:pt x="525" y="430"/>
                  </a:lnTo>
                  <a:lnTo>
                    <a:pt x="532" y="418"/>
                  </a:lnTo>
                  <a:lnTo>
                    <a:pt x="538" y="406"/>
                  </a:lnTo>
                  <a:lnTo>
                    <a:pt x="544" y="394"/>
                  </a:lnTo>
                  <a:lnTo>
                    <a:pt x="549" y="381"/>
                  </a:lnTo>
                  <a:lnTo>
                    <a:pt x="554" y="368"/>
                  </a:lnTo>
                  <a:lnTo>
                    <a:pt x="557" y="354"/>
                  </a:lnTo>
                  <a:lnTo>
                    <a:pt x="561" y="341"/>
                  </a:lnTo>
                  <a:lnTo>
                    <a:pt x="563" y="327"/>
                  </a:lnTo>
                  <a:lnTo>
                    <a:pt x="565" y="313"/>
                  </a:lnTo>
                  <a:lnTo>
                    <a:pt x="566" y="298"/>
                  </a:lnTo>
                  <a:lnTo>
                    <a:pt x="566" y="284"/>
                  </a:lnTo>
                  <a:lnTo>
                    <a:pt x="566" y="284"/>
                  </a:lnTo>
                  <a:lnTo>
                    <a:pt x="566" y="270"/>
                  </a:lnTo>
                  <a:lnTo>
                    <a:pt x="565" y="255"/>
                  </a:lnTo>
                  <a:lnTo>
                    <a:pt x="563" y="240"/>
                  </a:lnTo>
                  <a:lnTo>
                    <a:pt x="561" y="226"/>
                  </a:lnTo>
                  <a:lnTo>
                    <a:pt x="558" y="213"/>
                  </a:lnTo>
                  <a:lnTo>
                    <a:pt x="554" y="199"/>
                  </a:lnTo>
                  <a:lnTo>
                    <a:pt x="549" y="186"/>
                  </a:lnTo>
                  <a:lnTo>
                    <a:pt x="544" y="174"/>
                  </a:lnTo>
                  <a:lnTo>
                    <a:pt x="539" y="161"/>
                  </a:lnTo>
                  <a:lnTo>
                    <a:pt x="532" y="149"/>
                  </a:lnTo>
                  <a:lnTo>
                    <a:pt x="526" y="137"/>
                  </a:lnTo>
                  <a:lnTo>
                    <a:pt x="518" y="126"/>
                  </a:lnTo>
                  <a:lnTo>
                    <a:pt x="511" y="115"/>
                  </a:lnTo>
                  <a:lnTo>
                    <a:pt x="502" y="104"/>
                  </a:lnTo>
                  <a:lnTo>
                    <a:pt x="493" y="94"/>
                  </a:lnTo>
                  <a:lnTo>
                    <a:pt x="484" y="84"/>
                  </a:lnTo>
                  <a:lnTo>
                    <a:pt x="474" y="75"/>
                  </a:lnTo>
                  <a:lnTo>
                    <a:pt x="464" y="66"/>
                  </a:lnTo>
                  <a:lnTo>
                    <a:pt x="454" y="57"/>
                  </a:lnTo>
                  <a:lnTo>
                    <a:pt x="443" y="49"/>
                  </a:lnTo>
                  <a:lnTo>
                    <a:pt x="431" y="42"/>
                  </a:lnTo>
                  <a:lnTo>
                    <a:pt x="419" y="35"/>
                  </a:lnTo>
                  <a:lnTo>
                    <a:pt x="407" y="29"/>
                  </a:lnTo>
                  <a:lnTo>
                    <a:pt x="395" y="23"/>
                  </a:lnTo>
                  <a:lnTo>
                    <a:pt x="382" y="18"/>
                  </a:lnTo>
                  <a:lnTo>
                    <a:pt x="369" y="14"/>
                  </a:lnTo>
                  <a:lnTo>
                    <a:pt x="356" y="10"/>
                  </a:lnTo>
                  <a:lnTo>
                    <a:pt x="342" y="7"/>
                  </a:lnTo>
                  <a:lnTo>
                    <a:pt x="328" y="4"/>
                  </a:lnTo>
                  <a:lnTo>
                    <a:pt x="314" y="2"/>
                  </a:lnTo>
                  <a:lnTo>
                    <a:pt x="300" y="1"/>
                  </a:lnTo>
                  <a:lnTo>
                    <a:pt x="286" y="0"/>
                  </a:lnTo>
                  <a:lnTo>
                    <a:pt x="282" y="0"/>
                  </a:lnTo>
                  <a:close/>
                  <a:moveTo>
                    <a:pt x="95" y="90"/>
                  </a:moveTo>
                  <a:lnTo>
                    <a:pt x="95" y="90"/>
                  </a:lnTo>
                  <a:lnTo>
                    <a:pt x="111" y="76"/>
                  </a:lnTo>
                  <a:lnTo>
                    <a:pt x="128" y="63"/>
                  </a:lnTo>
                  <a:lnTo>
                    <a:pt x="147" y="51"/>
                  </a:lnTo>
                  <a:lnTo>
                    <a:pt x="166" y="41"/>
                  </a:lnTo>
                  <a:lnTo>
                    <a:pt x="185" y="32"/>
                  </a:lnTo>
                  <a:lnTo>
                    <a:pt x="206" y="25"/>
                  </a:lnTo>
                  <a:lnTo>
                    <a:pt x="226" y="20"/>
                  </a:lnTo>
                  <a:lnTo>
                    <a:pt x="248" y="16"/>
                  </a:lnTo>
                  <a:lnTo>
                    <a:pt x="248" y="16"/>
                  </a:lnTo>
                  <a:lnTo>
                    <a:pt x="254" y="15"/>
                  </a:lnTo>
                  <a:lnTo>
                    <a:pt x="254" y="15"/>
                  </a:lnTo>
                  <a:lnTo>
                    <a:pt x="247" y="19"/>
                  </a:lnTo>
                  <a:lnTo>
                    <a:pt x="247" y="19"/>
                  </a:lnTo>
                  <a:lnTo>
                    <a:pt x="233" y="30"/>
                  </a:lnTo>
                  <a:lnTo>
                    <a:pt x="215" y="46"/>
                  </a:lnTo>
                  <a:lnTo>
                    <a:pt x="206" y="55"/>
                  </a:lnTo>
                  <a:lnTo>
                    <a:pt x="196" y="66"/>
                  </a:lnTo>
                  <a:lnTo>
                    <a:pt x="186" y="78"/>
                  </a:lnTo>
                  <a:lnTo>
                    <a:pt x="176" y="92"/>
                  </a:lnTo>
                  <a:lnTo>
                    <a:pt x="176" y="92"/>
                  </a:lnTo>
                  <a:lnTo>
                    <a:pt x="176" y="92"/>
                  </a:lnTo>
                  <a:lnTo>
                    <a:pt x="176" y="92"/>
                  </a:lnTo>
                  <a:lnTo>
                    <a:pt x="94" y="92"/>
                  </a:lnTo>
                  <a:lnTo>
                    <a:pt x="94" y="92"/>
                  </a:lnTo>
                  <a:lnTo>
                    <a:pt x="95" y="90"/>
                  </a:lnTo>
                  <a:lnTo>
                    <a:pt x="95" y="90"/>
                  </a:lnTo>
                  <a:close/>
                  <a:moveTo>
                    <a:pt x="194" y="90"/>
                  </a:moveTo>
                  <a:lnTo>
                    <a:pt x="194" y="90"/>
                  </a:lnTo>
                  <a:lnTo>
                    <a:pt x="203" y="79"/>
                  </a:lnTo>
                  <a:lnTo>
                    <a:pt x="212" y="69"/>
                  </a:lnTo>
                  <a:lnTo>
                    <a:pt x="230" y="50"/>
                  </a:lnTo>
                  <a:lnTo>
                    <a:pt x="247" y="36"/>
                  </a:lnTo>
                  <a:lnTo>
                    <a:pt x="262" y="25"/>
                  </a:lnTo>
                  <a:lnTo>
                    <a:pt x="262" y="25"/>
                  </a:lnTo>
                  <a:lnTo>
                    <a:pt x="278" y="15"/>
                  </a:lnTo>
                  <a:lnTo>
                    <a:pt x="278" y="15"/>
                  </a:lnTo>
                  <a:lnTo>
                    <a:pt x="278" y="92"/>
                  </a:lnTo>
                  <a:lnTo>
                    <a:pt x="278" y="92"/>
                  </a:lnTo>
                  <a:lnTo>
                    <a:pt x="192" y="92"/>
                  </a:lnTo>
                  <a:lnTo>
                    <a:pt x="192" y="92"/>
                  </a:lnTo>
                  <a:lnTo>
                    <a:pt x="194" y="90"/>
                  </a:lnTo>
                  <a:lnTo>
                    <a:pt x="194" y="90"/>
                  </a:lnTo>
                  <a:close/>
                  <a:moveTo>
                    <a:pt x="290" y="15"/>
                  </a:moveTo>
                  <a:lnTo>
                    <a:pt x="290" y="15"/>
                  </a:lnTo>
                  <a:lnTo>
                    <a:pt x="305" y="25"/>
                  </a:lnTo>
                  <a:lnTo>
                    <a:pt x="305" y="25"/>
                  </a:lnTo>
                  <a:lnTo>
                    <a:pt x="320" y="36"/>
                  </a:lnTo>
                  <a:lnTo>
                    <a:pt x="337" y="50"/>
                  </a:lnTo>
                  <a:lnTo>
                    <a:pt x="355" y="69"/>
                  </a:lnTo>
                  <a:lnTo>
                    <a:pt x="364" y="79"/>
                  </a:lnTo>
                  <a:lnTo>
                    <a:pt x="373" y="90"/>
                  </a:lnTo>
                  <a:lnTo>
                    <a:pt x="373" y="90"/>
                  </a:lnTo>
                  <a:lnTo>
                    <a:pt x="374" y="92"/>
                  </a:lnTo>
                  <a:lnTo>
                    <a:pt x="374" y="92"/>
                  </a:lnTo>
                  <a:lnTo>
                    <a:pt x="290" y="92"/>
                  </a:lnTo>
                  <a:lnTo>
                    <a:pt x="290" y="92"/>
                  </a:lnTo>
                  <a:lnTo>
                    <a:pt x="290" y="15"/>
                  </a:lnTo>
                  <a:lnTo>
                    <a:pt x="290" y="15"/>
                  </a:lnTo>
                  <a:close/>
                  <a:moveTo>
                    <a:pt x="391" y="92"/>
                  </a:moveTo>
                  <a:lnTo>
                    <a:pt x="391" y="92"/>
                  </a:lnTo>
                  <a:lnTo>
                    <a:pt x="376" y="72"/>
                  </a:lnTo>
                  <a:lnTo>
                    <a:pt x="359" y="53"/>
                  </a:lnTo>
                  <a:lnTo>
                    <a:pt x="340" y="35"/>
                  </a:lnTo>
                  <a:lnTo>
                    <a:pt x="319" y="19"/>
                  </a:lnTo>
                  <a:lnTo>
                    <a:pt x="319" y="19"/>
                  </a:lnTo>
                  <a:lnTo>
                    <a:pt x="314" y="16"/>
                  </a:lnTo>
                  <a:lnTo>
                    <a:pt x="314" y="16"/>
                  </a:lnTo>
                  <a:lnTo>
                    <a:pt x="320" y="16"/>
                  </a:lnTo>
                  <a:lnTo>
                    <a:pt x="320" y="16"/>
                  </a:lnTo>
                  <a:lnTo>
                    <a:pt x="341" y="20"/>
                  </a:lnTo>
                  <a:lnTo>
                    <a:pt x="362" y="25"/>
                  </a:lnTo>
                  <a:lnTo>
                    <a:pt x="382" y="32"/>
                  </a:lnTo>
                  <a:lnTo>
                    <a:pt x="402" y="41"/>
                  </a:lnTo>
                  <a:lnTo>
                    <a:pt x="420" y="51"/>
                  </a:lnTo>
                  <a:lnTo>
                    <a:pt x="438" y="63"/>
                  </a:lnTo>
                  <a:lnTo>
                    <a:pt x="455" y="76"/>
                  </a:lnTo>
                  <a:lnTo>
                    <a:pt x="471" y="90"/>
                  </a:lnTo>
                  <a:lnTo>
                    <a:pt x="471" y="90"/>
                  </a:lnTo>
                  <a:lnTo>
                    <a:pt x="473" y="92"/>
                  </a:lnTo>
                  <a:lnTo>
                    <a:pt x="473" y="92"/>
                  </a:lnTo>
                  <a:lnTo>
                    <a:pt x="391" y="92"/>
                  </a:lnTo>
                  <a:lnTo>
                    <a:pt x="391" y="92"/>
                  </a:lnTo>
                  <a:lnTo>
                    <a:pt x="391" y="92"/>
                  </a:lnTo>
                  <a:lnTo>
                    <a:pt x="391" y="92"/>
                  </a:lnTo>
                  <a:close/>
                  <a:moveTo>
                    <a:pt x="167" y="105"/>
                  </a:moveTo>
                  <a:lnTo>
                    <a:pt x="167" y="105"/>
                  </a:lnTo>
                  <a:lnTo>
                    <a:pt x="166" y="107"/>
                  </a:lnTo>
                  <a:lnTo>
                    <a:pt x="166" y="107"/>
                  </a:lnTo>
                  <a:lnTo>
                    <a:pt x="156" y="126"/>
                  </a:lnTo>
                  <a:lnTo>
                    <a:pt x="148" y="145"/>
                  </a:lnTo>
                  <a:lnTo>
                    <a:pt x="141" y="165"/>
                  </a:lnTo>
                  <a:lnTo>
                    <a:pt x="136" y="185"/>
                  </a:lnTo>
                  <a:lnTo>
                    <a:pt x="136" y="185"/>
                  </a:lnTo>
                  <a:lnTo>
                    <a:pt x="136" y="186"/>
                  </a:lnTo>
                  <a:lnTo>
                    <a:pt x="136" y="186"/>
                  </a:lnTo>
                  <a:lnTo>
                    <a:pt x="32" y="186"/>
                  </a:lnTo>
                  <a:lnTo>
                    <a:pt x="32" y="186"/>
                  </a:lnTo>
                  <a:lnTo>
                    <a:pt x="33" y="185"/>
                  </a:lnTo>
                  <a:lnTo>
                    <a:pt x="33" y="185"/>
                  </a:lnTo>
                  <a:lnTo>
                    <a:pt x="42" y="163"/>
                  </a:lnTo>
                  <a:lnTo>
                    <a:pt x="53" y="143"/>
                  </a:lnTo>
                  <a:lnTo>
                    <a:pt x="66" y="124"/>
                  </a:lnTo>
                  <a:lnTo>
                    <a:pt x="81" y="106"/>
                  </a:lnTo>
                  <a:lnTo>
                    <a:pt x="81" y="106"/>
                  </a:lnTo>
                  <a:lnTo>
                    <a:pt x="81" y="105"/>
                  </a:lnTo>
                  <a:lnTo>
                    <a:pt x="81" y="105"/>
                  </a:lnTo>
                  <a:lnTo>
                    <a:pt x="167" y="105"/>
                  </a:lnTo>
                  <a:lnTo>
                    <a:pt x="167" y="105"/>
                  </a:lnTo>
                  <a:close/>
                  <a:moveTo>
                    <a:pt x="278" y="105"/>
                  </a:moveTo>
                  <a:lnTo>
                    <a:pt x="278" y="105"/>
                  </a:lnTo>
                  <a:lnTo>
                    <a:pt x="278" y="186"/>
                  </a:lnTo>
                  <a:lnTo>
                    <a:pt x="278" y="186"/>
                  </a:lnTo>
                  <a:lnTo>
                    <a:pt x="149" y="186"/>
                  </a:lnTo>
                  <a:lnTo>
                    <a:pt x="149" y="186"/>
                  </a:lnTo>
                  <a:lnTo>
                    <a:pt x="150" y="185"/>
                  </a:lnTo>
                  <a:lnTo>
                    <a:pt x="150" y="185"/>
                  </a:lnTo>
                  <a:lnTo>
                    <a:pt x="155" y="164"/>
                  </a:lnTo>
                  <a:lnTo>
                    <a:pt x="162" y="144"/>
                  </a:lnTo>
                  <a:lnTo>
                    <a:pt x="172" y="125"/>
                  </a:lnTo>
                  <a:lnTo>
                    <a:pt x="183" y="106"/>
                  </a:lnTo>
                  <a:lnTo>
                    <a:pt x="183" y="106"/>
                  </a:lnTo>
                  <a:lnTo>
                    <a:pt x="183" y="105"/>
                  </a:lnTo>
                  <a:lnTo>
                    <a:pt x="183" y="105"/>
                  </a:lnTo>
                  <a:lnTo>
                    <a:pt x="278" y="105"/>
                  </a:lnTo>
                  <a:lnTo>
                    <a:pt x="278" y="105"/>
                  </a:lnTo>
                  <a:close/>
                  <a:moveTo>
                    <a:pt x="384" y="105"/>
                  </a:moveTo>
                  <a:lnTo>
                    <a:pt x="384" y="105"/>
                  </a:lnTo>
                  <a:lnTo>
                    <a:pt x="384" y="106"/>
                  </a:lnTo>
                  <a:lnTo>
                    <a:pt x="384" y="106"/>
                  </a:lnTo>
                  <a:lnTo>
                    <a:pt x="395" y="125"/>
                  </a:lnTo>
                  <a:lnTo>
                    <a:pt x="404" y="144"/>
                  </a:lnTo>
                  <a:lnTo>
                    <a:pt x="412" y="164"/>
                  </a:lnTo>
                  <a:lnTo>
                    <a:pt x="417" y="185"/>
                  </a:lnTo>
                  <a:lnTo>
                    <a:pt x="417" y="185"/>
                  </a:lnTo>
                  <a:lnTo>
                    <a:pt x="417" y="186"/>
                  </a:lnTo>
                  <a:lnTo>
                    <a:pt x="417" y="186"/>
                  </a:lnTo>
                  <a:lnTo>
                    <a:pt x="290" y="186"/>
                  </a:lnTo>
                  <a:lnTo>
                    <a:pt x="290" y="186"/>
                  </a:lnTo>
                  <a:lnTo>
                    <a:pt x="290" y="105"/>
                  </a:lnTo>
                  <a:lnTo>
                    <a:pt x="290" y="105"/>
                  </a:lnTo>
                  <a:lnTo>
                    <a:pt x="384" y="105"/>
                  </a:lnTo>
                  <a:lnTo>
                    <a:pt x="384" y="105"/>
                  </a:lnTo>
                  <a:close/>
                  <a:moveTo>
                    <a:pt x="486" y="105"/>
                  </a:moveTo>
                  <a:lnTo>
                    <a:pt x="486" y="105"/>
                  </a:lnTo>
                  <a:lnTo>
                    <a:pt x="486" y="106"/>
                  </a:lnTo>
                  <a:lnTo>
                    <a:pt x="486" y="106"/>
                  </a:lnTo>
                  <a:lnTo>
                    <a:pt x="501" y="124"/>
                  </a:lnTo>
                  <a:lnTo>
                    <a:pt x="514" y="143"/>
                  </a:lnTo>
                  <a:lnTo>
                    <a:pt x="525" y="163"/>
                  </a:lnTo>
                  <a:lnTo>
                    <a:pt x="534" y="185"/>
                  </a:lnTo>
                  <a:lnTo>
                    <a:pt x="534" y="185"/>
                  </a:lnTo>
                  <a:lnTo>
                    <a:pt x="535" y="186"/>
                  </a:lnTo>
                  <a:lnTo>
                    <a:pt x="535" y="186"/>
                  </a:lnTo>
                  <a:lnTo>
                    <a:pt x="431" y="186"/>
                  </a:lnTo>
                  <a:lnTo>
                    <a:pt x="431" y="186"/>
                  </a:lnTo>
                  <a:lnTo>
                    <a:pt x="431" y="185"/>
                  </a:lnTo>
                  <a:lnTo>
                    <a:pt x="431" y="185"/>
                  </a:lnTo>
                  <a:lnTo>
                    <a:pt x="426" y="165"/>
                  </a:lnTo>
                  <a:lnTo>
                    <a:pt x="419" y="145"/>
                  </a:lnTo>
                  <a:lnTo>
                    <a:pt x="411" y="126"/>
                  </a:lnTo>
                  <a:lnTo>
                    <a:pt x="400" y="107"/>
                  </a:lnTo>
                  <a:lnTo>
                    <a:pt x="400" y="107"/>
                  </a:lnTo>
                  <a:lnTo>
                    <a:pt x="400" y="105"/>
                  </a:lnTo>
                  <a:lnTo>
                    <a:pt x="400" y="105"/>
                  </a:lnTo>
                  <a:lnTo>
                    <a:pt x="486" y="105"/>
                  </a:lnTo>
                  <a:lnTo>
                    <a:pt x="486" y="105"/>
                  </a:lnTo>
                  <a:close/>
                  <a:moveTo>
                    <a:pt x="540" y="199"/>
                  </a:moveTo>
                  <a:lnTo>
                    <a:pt x="540" y="199"/>
                  </a:lnTo>
                  <a:lnTo>
                    <a:pt x="540" y="200"/>
                  </a:lnTo>
                  <a:lnTo>
                    <a:pt x="540" y="200"/>
                  </a:lnTo>
                  <a:lnTo>
                    <a:pt x="545" y="220"/>
                  </a:lnTo>
                  <a:lnTo>
                    <a:pt x="549" y="242"/>
                  </a:lnTo>
                  <a:lnTo>
                    <a:pt x="552" y="263"/>
                  </a:lnTo>
                  <a:lnTo>
                    <a:pt x="553" y="284"/>
                  </a:lnTo>
                  <a:lnTo>
                    <a:pt x="553" y="284"/>
                  </a:lnTo>
                  <a:lnTo>
                    <a:pt x="552" y="305"/>
                  </a:lnTo>
                  <a:lnTo>
                    <a:pt x="549" y="326"/>
                  </a:lnTo>
                  <a:lnTo>
                    <a:pt x="545" y="347"/>
                  </a:lnTo>
                  <a:lnTo>
                    <a:pt x="540" y="367"/>
                  </a:lnTo>
                  <a:lnTo>
                    <a:pt x="540" y="367"/>
                  </a:lnTo>
                  <a:lnTo>
                    <a:pt x="539" y="368"/>
                  </a:lnTo>
                  <a:lnTo>
                    <a:pt x="539" y="368"/>
                  </a:lnTo>
                  <a:lnTo>
                    <a:pt x="27" y="368"/>
                  </a:lnTo>
                  <a:lnTo>
                    <a:pt x="27" y="368"/>
                  </a:lnTo>
                  <a:lnTo>
                    <a:pt x="27" y="367"/>
                  </a:lnTo>
                  <a:lnTo>
                    <a:pt x="27" y="367"/>
                  </a:lnTo>
                  <a:lnTo>
                    <a:pt x="27" y="367"/>
                  </a:lnTo>
                  <a:lnTo>
                    <a:pt x="21" y="347"/>
                  </a:lnTo>
                  <a:lnTo>
                    <a:pt x="17" y="326"/>
                  </a:lnTo>
                  <a:lnTo>
                    <a:pt x="15" y="305"/>
                  </a:lnTo>
                  <a:lnTo>
                    <a:pt x="14" y="284"/>
                  </a:lnTo>
                  <a:lnTo>
                    <a:pt x="14" y="284"/>
                  </a:lnTo>
                  <a:lnTo>
                    <a:pt x="15" y="263"/>
                  </a:lnTo>
                  <a:lnTo>
                    <a:pt x="17" y="242"/>
                  </a:lnTo>
                  <a:lnTo>
                    <a:pt x="21" y="220"/>
                  </a:lnTo>
                  <a:lnTo>
                    <a:pt x="27" y="200"/>
                  </a:lnTo>
                  <a:lnTo>
                    <a:pt x="27" y="200"/>
                  </a:lnTo>
                  <a:lnTo>
                    <a:pt x="27" y="199"/>
                  </a:lnTo>
                  <a:lnTo>
                    <a:pt x="27" y="199"/>
                  </a:lnTo>
                  <a:lnTo>
                    <a:pt x="540" y="199"/>
                  </a:lnTo>
                  <a:lnTo>
                    <a:pt x="540" y="199"/>
                  </a:lnTo>
                  <a:close/>
                  <a:moveTo>
                    <a:pt x="136" y="381"/>
                  </a:moveTo>
                  <a:lnTo>
                    <a:pt x="136" y="381"/>
                  </a:lnTo>
                  <a:lnTo>
                    <a:pt x="136" y="381"/>
                  </a:lnTo>
                  <a:lnTo>
                    <a:pt x="136" y="381"/>
                  </a:lnTo>
                  <a:lnTo>
                    <a:pt x="141" y="402"/>
                  </a:lnTo>
                  <a:lnTo>
                    <a:pt x="148" y="421"/>
                  </a:lnTo>
                  <a:lnTo>
                    <a:pt x="156" y="441"/>
                  </a:lnTo>
                  <a:lnTo>
                    <a:pt x="166" y="460"/>
                  </a:lnTo>
                  <a:lnTo>
                    <a:pt x="166" y="460"/>
                  </a:lnTo>
                  <a:lnTo>
                    <a:pt x="167" y="461"/>
                  </a:lnTo>
                  <a:lnTo>
                    <a:pt x="167" y="461"/>
                  </a:lnTo>
                  <a:lnTo>
                    <a:pt x="81" y="461"/>
                  </a:lnTo>
                  <a:lnTo>
                    <a:pt x="81" y="461"/>
                  </a:lnTo>
                  <a:lnTo>
                    <a:pt x="81" y="461"/>
                  </a:lnTo>
                  <a:lnTo>
                    <a:pt x="81" y="461"/>
                  </a:lnTo>
                  <a:lnTo>
                    <a:pt x="81" y="461"/>
                  </a:lnTo>
                  <a:lnTo>
                    <a:pt x="66" y="443"/>
                  </a:lnTo>
                  <a:lnTo>
                    <a:pt x="53" y="423"/>
                  </a:lnTo>
                  <a:lnTo>
                    <a:pt x="42" y="403"/>
                  </a:lnTo>
                  <a:lnTo>
                    <a:pt x="33" y="382"/>
                  </a:lnTo>
                  <a:lnTo>
                    <a:pt x="33" y="382"/>
                  </a:lnTo>
                  <a:lnTo>
                    <a:pt x="32" y="381"/>
                  </a:lnTo>
                  <a:lnTo>
                    <a:pt x="32" y="381"/>
                  </a:lnTo>
                  <a:lnTo>
                    <a:pt x="136" y="381"/>
                  </a:lnTo>
                  <a:lnTo>
                    <a:pt x="136" y="381"/>
                  </a:lnTo>
                  <a:close/>
                  <a:moveTo>
                    <a:pt x="278" y="381"/>
                  </a:moveTo>
                  <a:lnTo>
                    <a:pt x="278" y="381"/>
                  </a:lnTo>
                  <a:lnTo>
                    <a:pt x="278" y="461"/>
                  </a:lnTo>
                  <a:lnTo>
                    <a:pt x="278" y="461"/>
                  </a:lnTo>
                  <a:lnTo>
                    <a:pt x="183" y="461"/>
                  </a:lnTo>
                  <a:lnTo>
                    <a:pt x="183" y="461"/>
                  </a:lnTo>
                  <a:lnTo>
                    <a:pt x="183" y="461"/>
                  </a:lnTo>
                  <a:lnTo>
                    <a:pt x="183" y="461"/>
                  </a:lnTo>
                  <a:lnTo>
                    <a:pt x="172" y="442"/>
                  </a:lnTo>
                  <a:lnTo>
                    <a:pt x="162" y="422"/>
                  </a:lnTo>
                  <a:lnTo>
                    <a:pt x="155" y="402"/>
                  </a:lnTo>
                  <a:lnTo>
                    <a:pt x="150" y="382"/>
                  </a:lnTo>
                  <a:lnTo>
                    <a:pt x="150" y="382"/>
                  </a:lnTo>
                  <a:lnTo>
                    <a:pt x="149" y="381"/>
                  </a:lnTo>
                  <a:lnTo>
                    <a:pt x="149" y="381"/>
                  </a:lnTo>
                  <a:lnTo>
                    <a:pt x="278" y="381"/>
                  </a:lnTo>
                  <a:lnTo>
                    <a:pt x="278" y="381"/>
                  </a:lnTo>
                  <a:close/>
                  <a:moveTo>
                    <a:pt x="417" y="381"/>
                  </a:moveTo>
                  <a:lnTo>
                    <a:pt x="417" y="381"/>
                  </a:lnTo>
                  <a:lnTo>
                    <a:pt x="417" y="382"/>
                  </a:lnTo>
                  <a:lnTo>
                    <a:pt x="417" y="382"/>
                  </a:lnTo>
                  <a:lnTo>
                    <a:pt x="412" y="402"/>
                  </a:lnTo>
                  <a:lnTo>
                    <a:pt x="404" y="422"/>
                  </a:lnTo>
                  <a:lnTo>
                    <a:pt x="395" y="442"/>
                  </a:lnTo>
                  <a:lnTo>
                    <a:pt x="384" y="461"/>
                  </a:lnTo>
                  <a:lnTo>
                    <a:pt x="384" y="461"/>
                  </a:lnTo>
                  <a:lnTo>
                    <a:pt x="384" y="461"/>
                  </a:lnTo>
                  <a:lnTo>
                    <a:pt x="384" y="461"/>
                  </a:lnTo>
                  <a:lnTo>
                    <a:pt x="290" y="461"/>
                  </a:lnTo>
                  <a:lnTo>
                    <a:pt x="290" y="461"/>
                  </a:lnTo>
                  <a:lnTo>
                    <a:pt x="290" y="381"/>
                  </a:lnTo>
                  <a:lnTo>
                    <a:pt x="290" y="381"/>
                  </a:lnTo>
                  <a:lnTo>
                    <a:pt x="417" y="381"/>
                  </a:lnTo>
                  <a:lnTo>
                    <a:pt x="417" y="381"/>
                  </a:lnTo>
                  <a:close/>
                  <a:moveTo>
                    <a:pt x="535" y="381"/>
                  </a:moveTo>
                  <a:lnTo>
                    <a:pt x="535" y="381"/>
                  </a:lnTo>
                  <a:lnTo>
                    <a:pt x="534" y="382"/>
                  </a:lnTo>
                  <a:lnTo>
                    <a:pt x="534" y="382"/>
                  </a:lnTo>
                  <a:lnTo>
                    <a:pt x="525" y="403"/>
                  </a:lnTo>
                  <a:lnTo>
                    <a:pt x="514" y="423"/>
                  </a:lnTo>
                  <a:lnTo>
                    <a:pt x="501" y="443"/>
                  </a:lnTo>
                  <a:lnTo>
                    <a:pt x="486" y="461"/>
                  </a:lnTo>
                  <a:lnTo>
                    <a:pt x="486" y="461"/>
                  </a:lnTo>
                  <a:lnTo>
                    <a:pt x="486" y="461"/>
                  </a:lnTo>
                  <a:lnTo>
                    <a:pt x="486" y="461"/>
                  </a:lnTo>
                  <a:lnTo>
                    <a:pt x="400" y="461"/>
                  </a:lnTo>
                  <a:lnTo>
                    <a:pt x="400" y="461"/>
                  </a:lnTo>
                  <a:lnTo>
                    <a:pt x="400" y="460"/>
                  </a:lnTo>
                  <a:lnTo>
                    <a:pt x="400" y="460"/>
                  </a:lnTo>
                  <a:lnTo>
                    <a:pt x="400" y="460"/>
                  </a:lnTo>
                  <a:lnTo>
                    <a:pt x="411" y="441"/>
                  </a:lnTo>
                  <a:lnTo>
                    <a:pt x="419" y="421"/>
                  </a:lnTo>
                  <a:lnTo>
                    <a:pt x="426" y="402"/>
                  </a:lnTo>
                  <a:lnTo>
                    <a:pt x="431" y="381"/>
                  </a:lnTo>
                  <a:lnTo>
                    <a:pt x="431" y="381"/>
                  </a:lnTo>
                  <a:lnTo>
                    <a:pt x="431" y="381"/>
                  </a:lnTo>
                  <a:lnTo>
                    <a:pt x="431" y="381"/>
                  </a:lnTo>
                  <a:lnTo>
                    <a:pt x="535" y="381"/>
                  </a:lnTo>
                  <a:lnTo>
                    <a:pt x="535" y="381"/>
                  </a:lnTo>
                  <a:close/>
                  <a:moveTo>
                    <a:pt x="176" y="475"/>
                  </a:moveTo>
                  <a:lnTo>
                    <a:pt x="176" y="475"/>
                  </a:lnTo>
                  <a:lnTo>
                    <a:pt x="176" y="475"/>
                  </a:lnTo>
                  <a:lnTo>
                    <a:pt x="176" y="475"/>
                  </a:lnTo>
                  <a:lnTo>
                    <a:pt x="191" y="495"/>
                  </a:lnTo>
                  <a:lnTo>
                    <a:pt x="208" y="513"/>
                  </a:lnTo>
                  <a:lnTo>
                    <a:pt x="227" y="531"/>
                  </a:lnTo>
                  <a:lnTo>
                    <a:pt x="247" y="548"/>
                  </a:lnTo>
                  <a:lnTo>
                    <a:pt x="247" y="548"/>
                  </a:lnTo>
                  <a:lnTo>
                    <a:pt x="253" y="551"/>
                  </a:lnTo>
                  <a:lnTo>
                    <a:pt x="253" y="551"/>
                  </a:lnTo>
                  <a:lnTo>
                    <a:pt x="247" y="550"/>
                  </a:lnTo>
                  <a:lnTo>
                    <a:pt x="247" y="550"/>
                  </a:lnTo>
                  <a:lnTo>
                    <a:pt x="247" y="550"/>
                  </a:lnTo>
                  <a:lnTo>
                    <a:pt x="226" y="546"/>
                  </a:lnTo>
                  <a:lnTo>
                    <a:pt x="205" y="541"/>
                  </a:lnTo>
                  <a:lnTo>
                    <a:pt x="185" y="534"/>
                  </a:lnTo>
                  <a:lnTo>
                    <a:pt x="165" y="525"/>
                  </a:lnTo>
                  <a:lnTo>
                    <a:pt x="146" y="515"/>
                  </a:lnTo>
                  <a:lnTo>
                    <a:pt x="129" y="504"/>
                  </a:lnTo>
                  <a:lnTo>
                    <a:pt x="111" y="491"/>
                  </a:lnTo>
                  <a:lnTo>
                    <a:pt x="95" y="476"/>
                  </a:lnTo>
                  <a:lnTo>
                    <a:pt x="95" y="476"/>
                  </a:lnTo>
                  <a:lnTo>
                    <a:pt x="94" y="475"/>
                  </a:lnTo>
                  <a:lnTo>
                    <a:pt x="94" y="475"/>
                  </a:lnTo>
                  <a:lnTo>
                    <a:pt x="176" y="475"/>
                  </a:lnTo>
                  <a:lnTo>
                    <a:pt x="176" y="475"/>
                  </a:lnTo>
                  <a:close/>
                  <a:moveTo>
                    <a:pt x="278" y="475"/>
                  </a:moveTo>
                  <a:lnTo>
                    <a:pt x="278" y="475"/>
                  </a:lnTo>
                  <a:lnTo>
                    <a:pt x="278" y="552"/>
                  </a:lnTo>
                  <a:lnTo>
                    <a:pt x="278" y="552"/>
                  </a:lnTo>
                  <a:lnTo>
                    <a:pt x="262" y="542"/>
                  </a:lnTo>
                  <a:lnTo>
                    <a:pt x="262" y="542"/>
                  </a:lnTo>
                  <a:lnTo>
                    <a:pt x="247" y="531"/>
                  </a:lnTo>
                  <a:lnTo>
                    <a:pt x="230" y="516"/>
                  </a:lnTo>
                  <a:lnTo>
                    <a:pt x="212" y="498"/>
                  </a:lnTo>
                  <a:lnTo>
                    <a:pt x="203" y="487"/>
                  </a:lnTo>
                  <a:lnTo>
                    <a:pt x="194" y="476"/>
                  </a:lnTo>
                  <a:lnTo>
                    <a:pt x="194" y="476"/>
                  </a:lnTo>
                  <a:lnTo>
                    <a:pt x="192" y="475"/>
                  </a:lnTo>
                  <a:lnTo>
                    <a:pt x="192" y="475"/>
                  </a:lnTo>
                  <a:lnTo>
                    <a:pt x="278" y="475"/>
                  </a:lnTo>
                  <a:lnTo>
                    <a:pt x="278" y="475"/>
                  </a:lnTo>
                  <a:close/>
                  <a:moveTo>
                    <a:pt x="374" y="475"/>
                  </a:moveTo>
                  <a:lnTo>
                    <a:pt x="374" y="475"/>
                  </a:lnTo>
                  <a:lnTo>
                    <a:pt x="373" y="476"/>
                  </a:lnTo>
                  <a:lnTo>
                    <a:pt x="373" y="476"/>
                  </a:lnTo>
                  <a:lnTo>
                    <a:pt x="364" y="487"/>
                  </a:lnTo>
                  <a:lnTo>
                    <a:pt x="355" y="498"/>
                  </a:lnTo>
                  <a:lnTo>
                    <a:pt x="337" y="516"/>
                  </a:lnTo>
                  <a:lnTo>
                    <a:pt x="320" y="531"/>
                  </a:lnTo>
                  <a:lnTo>
                    <a:pt x="305" y="542"/>
                  </a:lnTo>
                  <a:lnTo>
                    <a:pt x="305" y="542"/>
                  </a:lnTo>
                  <a:lnTo>
                    <a:pt x="290" y="552"/>
                  </a:lnTo>
                  <a:lnTo>
                    <a:pt x="290" y="552"/>
                  </a:lnTo>
                  <a:lnTo>
                    <a:pt x="290" y="475"/>
                  </a:lnTo>
                  <a:lnTo>
                    <a:pt x="290" y="475"/>
                  </a:lnTo>
                  <a:lnTo>
                    <a:pt x="374" y="475"/>
                  </a:lnTo>
                  <a:lnTo>
                    <a:pt x="374" y="475"/>
                  </a:lnTo>
                  <a:close/>
                  <a:moveTo>
                    <a:pt x="473" y="475"/>
                  </a:moveTo>
                  <a:lnTo>
                    <a:pt x="473" y="475"/>
                  </a:lnTo>
                  <a:lnTo>
                    <a:pt x="471" y="476"/>
                  </a:lnTo>
                  <a:lnTo>
                    <a:pt x="471" y="476"/>
                  </a:lnTo>
                  <a:lnTo>
                    <a:pt x="455" y="491"/>
                  </a:lnTo>
                  <a:lnTo>
                    <a:pt x="438" y="504"/>
                  </a:lnTo>
                  <a:lnTo>
                    <a:pt x="420" y="515"/>
                  </a:lnTo>
                  <a:lnTo>
                    <a:pt x="401" y="525"/>
                  </a:lnTo>
                  <a:lnTo>
                    <a:pt x="382" y="534"/>
                  </a:lnTo>
                  <a:lnTo>
                    <a:pt x="361" y="541"/>
                  </a:lnTo>
                  <a:lnTo>
                    <a:pt x="340" y="547"/>
                  </a:lnTo>
                  <a:lnTo>
                    <a:pt x="319" y="551"/>
                  </a:lnTo>
                  <a:lnTo>
                    <a:pt x="319" y="551"/>
                  </a:lnTo>
                  <a:lnTo>
                    <a:pt x="313" y="551"/>
                  </a:lnTo>
                  <a:lnTo>
                    <a:pt x="313" y="551"/>
                  </a:lnTo>
                  <a:lnTo>
                    <a:pt x="319" y="547"/>
                  </a:lnTo>
                  <a:lnTo>
                    <a:pt x="319" y="547"/>
                  </a:lnTo>
                  <a:lnTo>
                    <a:pt x="334" y="537"/>
                  </a:lnTo>
                  <a:lnTo>
                    <a:pt x="351" y="521"/>
                  </a:lnTo>
                  <a:lnTo>
                    <a:pt x="361" y="511"/>
                  </a:lnTo>
                  <a:lnTo>
                    <a:pt x="371" y="500"/>
                  </a:lnTo>
                  <a:lnTo>
                    <a:pt x="381" y="488"/>
                  </a:lnTo>
                  <a:lnTo>
                    <a:pt x="391" y="475"/>
                  </a:lnTo>
                  <a:lnTo>
                    <a:pt x="391" y="475"/>
                  </a:lnTo>
                  <a:lnTo>
                    <a:pt x="391" y="475"/>
                  </a:lnTo>
                  <a:lnTo>
                    <a:pt x="391" y="475"/>
                  </a:lnTo>
                  <a:lnTo>
                    <a:pt x="473" y="475"/>
                  </a:lnTo>
                  <a:lnTo>
                    <a:pt x="473" y="47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6" name="Freeform 27"/>
            <p:cNvSpPr>
              <a:spLocks/>
            </p:cNvSpPr>
            <p:nvPr userDrawn="1"/>
          </p:nvSpPr>
          <p:spPr bwMode="auto">
            <a:xfrm>
              <a:off x="1658938" y="1789113"/>
              <a:ext cx="107950" cy="187325"/>
            </a:xfrm>
            <a:custGeom>
              <a:avLst/>
              <a:gdLst>
                <a:gd name="T0" fmla="*/ 68 w 68"/>
                <a:gd name="T1" fmla="*/ 1 h 118"/>
                <a:gd name="T2" fmla="*/ 68 w 68"/>
                <a:gd name="T3" fmla="*/ 1 h 118"/>
                <a:gd name="T4" fmla="*/ 66 w 68"/>
                <a:gd name="T5" fmla="*/ 2 h 118"/>
                <a:gd name="T6" fmla="*/ 65 w 68"/>
                <a:gd name="T7" fmla="*/ 4 h 118"/>
                <a:gd name="T8" fmla="*/ 62 w 68"/>
                <a:gd name="T9" fmla="*/ 8 h 118"/>
                <a:gd name="T10" fmla="*/ 57 w 68"/>
                <a:gd name="T11" fmla="*/ 24 h 118"/>
                <a:gd name="T12" fmla="*/ 36 w 68"/>
                <a:gd name="T13" fmla="*/ 95 h 118"/>
                <a:gd name="T14" fmla="*/ 36 w 68"/>
                <a:gd name="T15" fmla="*/ 95 h 118"/>
                <a:gd name="T16" fmla="*/ 34 w 68"/>
                <a:gd name="T17" fmla="*/ 104 h 118"/>
                <a:gd name="T18" fmla="*/ 33 w 68"/>
                <a:gd name="T19" fmla="*/ 110 h 118"/>
                <a:gd name="T20" fmla="*/ 34 w 68"/>
                <a:gd name="T21" fmla="*/ 114 h 118"/>
                <a:gd name="T22" fmla="*/ 35 w 68"/>
                <a:gd name="T23" fmla="*/ 117 h 118"/>
                <a:gd name="T24" fmla="*/ 35 w 68"/>
                <a:gd name="T25" fmla="*/ 118 h 118"/>
                <a:gd name="T26" fmla="*/ 0 w 68"/>
                <a:gd name="T27" fmla="*/ 118 h 118"/>
                <a:gd name="T28" fmla="*/ 0 w 68"/>
                <a:gd name="T29" fmla="*/ 117 h 118"/>
                <a:gd name="T30" fmla="*/ 0 w 68"/>
                <a:gd name="T31" fmla="*/ 117 h 118"/>
                <a:gd name="T32" fmla="*/ 4 w 68"/>
                <a:gd name="T33" fmla="*/ 114 h 118"/>
                <a:gd name="T34" fmla="*/ 6 w 68"/>
                <a:gd name="T35" fmla="*/ 111 h 118"/>
                <a:gd name="T36" fmla="*/ 9 w 68"/>
                <a:gd name="T37" fmla="*/ 105 h 118"/>
                <a:gd name="T38" fmla="*/ 11 w 68"/>
                <a:gd name="T39" fmla="*/ 96 h 118"/>
                <a:gd name="T40" fmla="*/ 32 w 68"/>
                <a:gd name="T41" fmla="*/ 25 h 118"/>
                <a:gd name="T42" fmla="*/ 32 w 68"/>
                <a:gd name="T43" fmla="*/ 25 h 118"/>
                <a:gd name="T44" fmla="*/ 34 w 68"/>
                <a:gd name="T45" fmla="*/ 15 h 118"/>
                <a:gd name="T46" fmla="*/ 35 w 68"/>
                <a:gd name="T47" fmla="*/ 9 h 118"/>
                <a:gd name="T48" fmla="*/ 35 w 68"/>
                <a:gd name="T49" fmla="*/ 5 h 118"/>
                <a:gd name="T50" fmla="*/ 34 w 68"/>
                <a:gd name="T51" fmla="*/ 1 h 118"/>
                <a:gd name="T52" fmla="*/ 34 w 68"/>
                <a:gd name="T53" fmla="*/ 0 h 118"/>
                <a:gd name="T54" fmla="*/ 68 w 68"/>
                <a:gd name="T55" fmla="*/ 0 h 118"/>
                <a:gd name="T56" fmla="*/ 68 w 68"/>
                <a:gd name="T57" fmla="*/ 1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8" h="118">
                  <a:moveTo>
                    <a:pt x="68" y="1"/>
                  </a:moveTo>
                  <a:lnTo>
                    <a:pt x="68" y="1"/>
                  </a:lnTo>
                  <a:lnTo>
                    <a:pt x="66" y="2"/>
                  </a:lnTo>
                  <a:lnTo>
                    <a:pt x="65" y="4"/>
                  </a:lnTo>
                  <a:lnTo>
                    <a:pt x="62" y="8"/>
                  </a:lnTo>
                  <a:lnTo>
                    <a:pt x="57" y="24"/>
                  </a:lnTo>
                  <a:lnTo>
                    <a:pt x="36" y="95"/>
                  </a:lnTo>
                  <a:lnTo>
                    <a:pt x="36" y="95"/>
                  </a:lnTo>
                  <a:lnTo>
                    <a:pt x="34" y="104"/>
                  </a:lnTo>
                  <a:lnTo>
                    <a:pt x="33" y="110"/>
                  </a:lnTo>
                  <a:lnTo>
                    <a:pt x="34" y="114"/>
                  </a:lnTo>
                  <a:lnTo>
                    <a:pt x="35" y="117"/>
                  </a:lnTo>
                  <a:lnTo>
                    <a:pt x="35" y="118"/>
                  </a:lnTo>
                  <a:lnTo>
                    <a:pt x="0" y="118"/>
                  </a:lnTo>
                  <a:lnTo>
                    <a:pt x="0" y="117"/>
                  </a:lnTo>
                  <a:lnTo>
                    <a:pt x="0" y="117"/>
                  </a:lnTo>
                  <a:lnTo>
                    <a:pt x="4" y="114"/>
                  </a:lnTo>
                  <a:lnTo>
                    <a:pt x="6" y="111"/>
                  </a:lnTo>
                  <a:lnTo>
                    <a:pt x="9" y="105"/>
                  </a:lnTo>
                  <a:lnTo>
                    <a:pt x="11" y="96"/>
                  </a:lnTo>
                  <a:lnTo>
                    <a:pt x="32" y="25"/>
                  </a:lnTo>
                  <a:lnTo>
                    <a:pt x="32" y="25"/>
                  </a:lnTo>
                  <a:lnTo>
                    <a:pt x="34" y="15"/>
                  </a:lnTo>
                  <a:lnTo>
                    <a:pt x="35" y="9"/>
                  </a:lnTo>
                  <a:lnTo>
                    <a:pt x="35" y="5"/>
                  </a:lnTo>
                  <a:lnTo>
                    <a:pt x="34" y="1"/>
                  </a:lnTo>
                  <a:lnTo>
                    <a:pt x="34" y="0"/>
                  </a:lnTo>
                  <a:lnTo>
                    <a:pt x="68" y="0"/>
                  </a:lnTo>
                  <a:lnTo>
                    <a:pt x="68"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7" name="Freeform 28"/>
            <p:cNvSpPr>
              <a:spLocks/>
            </p:cNvSpPr>
            <p:nvPr userDrawn="1"/>
          </p:nvSpPr>
          <p:spPr bwMode="auto">
            <a:xfrm>
              <a:off x="1289051" y="1785938"/>
              <a:ext cx="138113" cy="193675"/>
            </a:xfrm>
            <a:custGeom>
              <a:avLst/>
              <a:gdLst>
                <a:gd name="T0" fmla="*/ 8 w 87"/>
                <a:gd name="T1" fmla="*/ 90 h 122"/>
                <a:gd name="T2" fmla="*/ 10 w 87"/>
                <a:gd name="T3" fmla="*/ 101 h 122"/>
                <a:gd name="T4" fmla="*/ 16 w 87"/>
                <a:gd name="T5" fmla="*/ 109 h 122"/>
                <a:gd name="T6" fmla="*/ 25 w 87"/>
                <a:gd name="T7" fmla="*/ 113 h 122"/>
                <a:gd name="T8" fmla="*/ 38 w 87"/>
                <a:gd name="T9" fmla="*/ 114 h 122"/>
                <a:gd name="T10" fmla="*/ 42 w 87"/>
                <a:gd name="T11" fmla="*/ 113 h 122"/>
                <a:gd name="T12" fmla="*/ 50 w 87"/>
                <a:gd name="T13" fmla="*/ 110 h 122"/>
                <a:gd name="T14" fmla="*/ 55 w 87"/>
                <a:gd name="T15" fmla="*/ 104 h 122"/>
                <a:gd name="T16" fmla="*/ 58 w 87"/>
                <a:gd name="T17" fmla="*/ 97 h 122"/>
                <a:gd name="T18" fmla="*/ 58 w 87"/>
                <a:gd name="T19" fmla="*/ 94 h 122"/>
                <a:gd name="T20" fmla="*/ 54 w 87"/>
                <a:gd name="T21" fmla="*/ 82 h 122"/>
                <a:gd name="T22" fmla="*/ 43 w 87"/>
                <a:gd name="T23" fmla="*/ 72 h 122"/>
                <a:gd name="T24" fmla="*/ 38 w 87"/>
                <a:gd name="T25" fmla="*/ 68 h 122"/>
                <a:gd name="T26" fmla="*/ 22 w 87"/>
                <a:gd name="T27" fmla="*/ 54 h 122"/>
                <a:gd name="T28" fmla="*/ 17 w 87"/>
                <a:gd name="T29" fmla="*/ 46 h 122"/>
                <a:gd name="T30" fmla="*/ 16 w 87"/>
                <a:gd name="T31" fmla="*/ 36 h 122"/>
                <a:gd name="T32" fmla="*/ 17 w 87"/>
                <a:gd name="T33" fmla="*/ 29 h 122"/>
                <a:gd name="T34" fmla="*/ 22 w 87"/>
                <a:gd name="T35" fmla="*/ 15 h 122"/>
                <a:gd name="T36" fmla="*/ 33 w 87"/>
                <a:gd name="T37" fmla="*/ 6 h 122"/>
                <a:gd name="T38" fmla="*/ 48 w 87"/>
                <a:gd name="T39" fmla="*/ 1 h 122"/>
                <a:gd name="T40" fmla="*/ 56 w 87"/>
                <a:gd name="T41" fmla="*/ 0 h 122"/>
                <a:gd name="T42" fmla="*/ 77 w 87"/>
                <a:gd name="T43" fmla="*/ 2 h 122"/>
                <a:gd name="T44" fmla="*/ 87 w 87"/>
                <a:gd name="T45" fmla="*/ 5 h 122"/>
                <a:gd name="T46" fmla="*/ 80 w 87"/>
                <a:gd name="T47" fmla="*/ 27 h 122"/>
                <a:gd name="T48" fmla="*/ 77 w 87"/>
                <a:gd name="T49" fmla="*/ 17 h 122"/>
                <a:gd name="T50" fmla="*/ 73 w 87"/>
                <a:gd name="T51" fmla="*/ 11 h 122"/>
                <a:gd name="T52" fmla="*/ 65 w 87"/>
                <a:gd name="T53" fmla="*/ 8 h 122"/>
                <a:gd name="T54" fmla="*/ 55 w 87"/>
                <a:gd name="T55" fmla="*/ 8 h 122"/>
                <a:gd name="T56" fmla="*/ 50 w 87"/>
                <a:gd name="T57" fmla="*/ 8 h 122"/>
                <a:gd name="T58" fmla="*/ 44 w 87"/>
                <a:gd name="T59" fmla="*/ 12 h 122"/>
                <a:gd name="T60" fmla="*/ 39 w 87"/>
                <a:gd name="T61" fmla="*/ 17 h 122"/>
                <a:gd name="T62" fmla="*/ 37 w 87"/>
                <a:gd name="T63" fmla="*/ 28 h 122"/>
                <a:gd name="T64" fmla="*/ 38 w 87"/>
                <a:gd name="T65" fmla="*/ 34 h 122"/>
                <a:gd name="T66" fmla="*/ 45 w 87"/>
                <a:gd name="T67" fmla="*/ 44 h 122"/>
                <a:gd name="T68" fmla="*/ 57 w 87"/>
                <a:gd name="T69" fmla="*/ 52 h 122"/>
                <a:gd name="T70" fmla="*/ 66 w 87"/>
                <a:gd name="T71" fmla="*/ 58 h 122"/>
                <a:gd name="T72" fmla="*/ 77 w 87"/>
                <a:gd name="T73" fmla="*/ 69 h 122"/>
                <a:gd name="T74" fmla="*/ 80 w 87"/>
                <a:gd name="T75" fmla="*/ 79 h 122"/>
                <a:gd name="T76" fmla="*/ 81 w 87"/>
                <a:gd name="T77" fmla="*/ 84 h 122"/>
                <a:gd name="T78" fmla="*/ 77 w 87"/>
                <a:gd name="T79" fmla="*/ 100 h 122"/>
                <a:gd name="T80" fmla="*/ 68 w 87"/>
                <a:gd name="T81" fmla="*/ 112 h 122"/>
                <a:gd name="T82" fmla="*/ 54 w 87"/>
                <a:gd name="T83" fmla="*/ 120 h 122"/>
                <a:gd name="T84" fmla="*/ 35 w 87"/>
                <a:gd name="T85" fmla="*/ 122 h 122"/>
                <a:gd name="T86" fmla="*/ 24 w 87"/>
                <a:gd name="T87" fmla="*/ 121 h 122"/>
                <a:gd name="T88" fmla="*/ 6 w 87"/>
                <a:gd name="T89" fmla="*/ 116 h 122"/>
                <a:gd name="T90" fmla="*/ 0 w 87"/>
                <a:gd name="T91" fmla="*/ 112 h 122"/>
                <a:gd name="T92" fmla="*/ 8 w 87"/>
                <a:gd name="T93" fmla="*/ 9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7" h="122">
                  <a:moveTo>
                    <a:pt x="8" y="90"/>
                  </a:moveTo>
                  <a:lnTo>
                    <a:pt x="8" y="90"/>
                  </a:lnTo>
                  <a:lnTo>
                    <a:pt x="9" y="96"/>
                  </a:lnTo>
                  <a:lnTo>
                    <a:pt x="10" y="101"/>
                  </a:lnTo>
                  <a:lnTo>
                    <a:pt x="13" y="106"/>
                  </a:lnTo>
                  <a:lnTo>
                    <a:pt x="16" y="109"/>
                  </a:lnTo>
                  <a:lnTo>
                    <a:pt x="20" y="112"/>
                  </a:lnTo>
                  <a:lnTo>
                    <a:pt x="25" y="113"/>
                  </a:lnTo>
                  <a:lnTo>
                    <a:pt x="31" y="114"/>
                  </a:lnTo>
                  <a:lnTo>
                    <a:pt x="38" y="114"/>
                  </a:lnTo>
                  <a:lnTo>
                    <a:pt x="38" y="114"/>
                  </a:lnTo>
                  <a:lnTo>
                    <a:pt x="42" y="113"/>
                  </a:lnTo>
                  <a:lnTo>
                    <a:pt x="46" y="112"/>
                  </a:lnTo>
                  <a:lnTo>
                    <a:pt x="50" y="110"/>
                  </a:lnTo>
                  <a:lnTo>
                    <a:pt x="53" y="107"/>
                  </a:lnTo>
                  <a:lnTo>
                    <a:pt x="55" y="104"/>
                  </a:lnTo>
                  <a:lnTo>
                    <a:pt x="57" y="101"/>
                  </a:lnTo>
                  <a:lnTo>
                    <a:pt x="58" y="97"/>
                  </a:lnTo>
                  <a:lnTo>
                    <a:pt x="58" y="94"/>
                  </a:lnTo>
                  <a:lnTo>
                    <a:pt x="58" y="94"/>
                  </a:lnTo>
                  <a:lnTo>
                    <a:pt x="57" y="88"/>
                  </a:lnTo>
                  <a:lnTo>
                    <a:pt x="54" y="82"/>
                  </a:lnTo>
                  <a:lnTo>
                    <a:pt x="50" y="77"/>
                  </a:lnTo>
                  <a:lnTo>
                    <a:pt x="43" y="72"/>
                  </a:lnTo>
                  <a:lnTo>
                    <a:pt x="38" y="68"/>
                  </a:lnTo>
                  <a:lnTo>
                    <a:pt x="38" y="68"/>
                  </a:lnTo>
                  <a:lnTo>
                    <a:pt x="29" y="62"/>
                  </a:lnTo>
                  <a:lnTo>
                    <a:pt x="22" y="54"/>
                  </a:lnTo>
                  <a:lnTo>
                    <a:pt x="20" y="51"/>
                  </a:lnTo>
                  <a:lnTo>
                    <a:pt x="17" y="46"/>
                  </a:lnTo>
                  <a:lnTo>
                    <a:pt x="16" y="41"/>
                  </a:lnTo>
                  <a:lnTo>
                    <a:pt x="16" y="36"/>
                  </a:lnTo>
                  <a:lnTo>
                    <a:pt x="16" y="36"/>
                  </a:lnTo>
                  <a:lnTo>
                    <a:pt x="17" y="29"/>
                  </a:lnTo>
                  <a:lnTo>
                    <a:pt x="19" y="22"/>
                  </a:lnTo>
                  <a:lnTo>
                    <a:pt x="22" y="15"/>
                  </a:lnTo>
                  <a:lnTo>
                    <a:pt x="27" y="10"/>
                  </a:lnTo>
                  <a:lnTo>
                    <a:pt x="33" y="6"/>
                  </a:lnTo>
                  <a:lnTo>
                    <a:pt x="40" y="3"/>
                  </a:lnTo>
                  <a:lnTo>
                    <a:pt x="48" y="1"/>
                  </a:lnTo>
                  <a:lnTo>
                    <a:pt x="56" y="0"/>
                  </a:lnTo>
                  <a:lnTo>
                    <a:pt x="56" y="0"/>
                  </a:lnTo>
                  <a:lnTo>
                    <a:pt x="67" y="0"/>
                  </a:lnTo>
                  <a:lnTo>
                    <a:pt x="77" y="2"/>
                  </a:lnTo>
                  <a:lnTo>
                    <a:pt x="77" y="2"/>
                  </a:lnTo>
                  <a:lnTo>
                    <a:pt x="87" y="5"/>
                  </a:lnTo>
                  <a:lnTo>
                    <a:pt x="82" y="27"/>
                  </a:lnTo>
                  <a:lnTo>
                    <a:pt x="80" y="27"/>
                  </a:lnTo>
                  <a:lnTo>
                    <a:pt x="80" y="27"/>
                  </a:lnTo>
                  <a:lnTo>
                    <a:pt x="77" y="17"/>
                  </a:lnTo>
                  <a:lnTo>
                    <a:pt x="75" y="14"/>
                  </a:lnTo>
                  <a:lnTo>
                    <a:pt x="73" y="11"/>
                  </a:lnTo>
                  <a:lnTo>
                    <a:pt x="70" y="9"/>
                  </a:lnTo>
                  <a:lnTo>
                    <a:pt x="65" y="8"/>
                  </a:lnTo>
                  <a:lnTo>
                    <a:pt x="61" y="7"/>
                  </a:lnTo>
                  <a:lnTo>
                    <a:pt x="55" y="8"/>
                  </a:lnTo>
                  <a:lnTo>
                    <a:pt x="55" y="8"/>
                  </a:lnTo>
                  <a:lnTo>
                    <a:pt x="50" y="8"/>
                  </a:lnTo>
                  <a:lnTo>
                    <a:pt x="47" y="10"/>
                  </a:lnTo>
                  <a:lnTo>
                    <a:pt x="44" y="12"/>
                  </a:lnTo>
                  <a:lnTo>
                    <a:pt x="41" y="14"/>
                  </a:lnTo>
                  <a:lnTo>
                    <a:pt x="39" y="17"/>
                  </a:lnTo>
                  <a:lnTo>
                    <a:pt x="38" y="21"/>
                  </a:lnTo>
                  <a:lnTo>
                    <a:pt x="37" y="28"/>
                  </a:lnTo>
                  <a:lnTo>
                    <a:pt x="37" y="28"/>
                  </a:lnTo>
                  <a:lnTo>
                    <a:pt x="38" y="34"/>
                  </a:lnTo>
                  <a:lnTo>
                    <a:pt x="40" y="39"/>
                  </a:lnTo>
                  <a:lnTo>
                    <a:pt x="45" y="44"/>
                  </a:lnTo>
                  <a:lnTo>
                    <a:pt x="52" y="48"/>
                  </a:lnTo>
                  <a:lnTo>
                    <a:pt x="57" y="52"/>
                  </a:lnTo>
                  <a:lnTo>
                    <a:pt x="57" y="52"/>
                  </a:lnTo>
                  <a:lnTo>
                    <a:pt x="66" y="58"/>
                  </a:lnTo>
                  <a:lnTo>
                    <a:pt x="74" y="65"/>
                  </a:lnTo>
                  <a:lnTo>
                    <a:pt x="77" y="69"/>
                  </a:lnTo>
                  <a:lnTo>
                    <a:pt x="79" y="74"/>
                  </a:lnTo>
                  <a:lnTo>
                    <a:pt x="80" y="79"/>
                  </a:lnTo>
                  <a:lnTo>
                    <a:pt x="81" y="84"/>
                  </a:lnTo>
                  <a:lnTo>
                    <a:pt x="81" y="84"/>
                  </a:lnTo>
                  <a:lnTo>
                    <a:pt x="80" y="93"/>
                  </a:lnTo>
                  <a:lnTo>
                    <a:pt x="77" y="100"/>
                  </a:lnTo>
                  <a:lnTo>
                    <a:pt x="73" y="107"/>
                  </a:lnTo>
                  <a:lnTo>
                    <a:pt x="68" y="112"/>
                  </a:lnTo>
                  <a:lnTo>
                    <a:pt x="62" y="116"/>
                  </a:lnTo>
                  <a:lnTo>
                    <a:pt x="54" y="120"/>
                  </a:lnTo>
                  <a:lnTo>
                    <a:pt x="45" y="122"/>
                  </a:lnTo>
                  <a:lnTo>
                    <a:pt x="35" y="122"/>
                  </a:lnTo>
                  <a:lnTo>
                    <a:pt x="35" y="122"/>
                  </a:lnTo>
                  <a:lnTo>
                    <a:pt x="24" y="121"/>
                  </a:lnTo>
                  <a:lnTo>
                    <a:pt x="14" y="119"/>
                  </a:lnTo>
                  <a:lnTo>
                    <a:pt x="6" y="116"/>
                  </a:lnTo>
                  <a:lnTo>
                    <a:pt x="0" y="112"/>
                  </a:lnTo>
                  <a:lnTo>
                    <a:pt x="0" y="112"/>
                  </a:lnTo>
                  <a:lnTo>
                    <a:pt x="6" y="90"/>
                  </a:lnTo>
                  <a:lnTo>
                    <a:pt x="8" y="9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8" name="Freeform 29"/>
            <p:cNvSpPr>
              <a:spLocks/>
            </p:cNvSpPr>
            <p:nvPr userDrawn="1"/>
          </p:nvSpPr>
          <p:spPr bwMode="auto">
            <a:xfrm>
              <a:off x="1760538" y="1789113"/>
              <a:ext cx="166688" cy="187325"/>
            </a:xfrm>
            <a:custGeom>
              <a:avLst/>
              <a:gdLst>
                <a:gd name="T0" fmla="*/ 105 w 105"/>
                <a:gd name="T1" fmla="*/ 0 h 118"/>
                <a:gd name="T2" fmla="*/ 105 w 105"/>
                <a:gd name="T3" fmla="*/ 0 h 118"/>
                <a:gd name="T4" fmla="*/ 98 w 105"/>
                <a:gd name="T5" fmla="*/ 22 h 118"/>
                <a:gd name="T6" fmla="*/ 97 w 105"/>
                <a:gd name="T7" fmla="*/ 22 h 118"/>
                <a:gd name="T8" fmla="*/ 97 w 105"/>
                <a:gd name="T9" fmla="*/ 22 h 118"/>
                <a:gd name="T10" fmla="*/ 95 w 105"/>
                <a:gd name="T11" fmla="*/ 16 h 118"/>
                <a:gd name="T12" fmla="*/ 92 w 105"/>
                <a:gd name="T13" fmla="*/ 13 h 118"/>
                <a:gd name="T14" fmla="*/ 88 w 105"/>
                <a:gd name="T15" fmla="*/ 10 h 118"/>
                <a:gd name="T16" fmla="*/ 84 w 105"/>
                <a:gd name="T17" fmla="*/ 9 h 118"/>
                <a:gd name="T18" fmla="*/ 76 w 105"/>
                <a:gd name="T19" fmla="*/ 8 h 118"/>
                <a:gd name="T20" fmla="*/ 69 w 105"/>
                <a:gd name="T21" fmla="*/ 8 h 118"/>
                <a:gd name="T22" fmla="*/ 68 w 105"/>
                <a:gd name="T23" fmla="*/ 8 h 118"/>
                <a:gd name="T24" fmla="*/ 68 w 105"/>
                <a:gd name="T25" fmla="*/ 8 h 118"/>
                <a:gd name="T26" fmla="*/ 64 w 105"/>
                <a:gd name="T27" fmla="*/ 9 h 118"/>
                <a:gd name="T28" fmla="*/ 61 w 105"/>
                <a:gd name="T29" fmla="*/ 10 h 118"/>
                <a:gd name="T30" fmla="*/ 59 w 105"/>
                <a:gd name="T31" fmla="*/ 12 h 118"/>
                <a:gd name="T32" fmla="*/ 58 w 105"/>
                <a:gd name="T33" fmla="*/ 16 h 118"/>
                <a:gd name="T34" fmla="*/ 48 w 105"/>
                <a:gd name="T35" fmla="*/ 55 h 118"/>
                <a:gd name="T36" fmla="*/ 51 w 105"/>
                <a:gd name="T37" fmla="*/ 55 h 118"/>
                <a:gd name="T38" fmla="*/ 51 w 105"/>
                <a:gd name="T39" fmla="*/ 55 h 118"/>
                <a:gd name="T40" fmla="*/ 62 w 105"/>
                <a:gd name="T41" fmla="*/ 55 h 118"/>
                <a:gd name="T42" fmla="*/ 71 w 105"/>
                <a:gd name="T43" fmla="*/ 55 h 118"/>
                <a:gd name="T44" fmla="*/ 78 w 105"/>
                <a:gd name="T45" fmla="*/ 53 h 118"/>
                <a:gd name="T46" fmla="*/ 81 w 105"/>
                <a:gd name="T47" fmla="*/ 52 h 118"/>
                <a:gd name="T48" fmla="*/ 83 w 105"/>
                <a:gd name="T49" fmla="*/ 50 h 118"/>
                <a:gd name="T50" fmla="*/ 84 w 105"/>
                <a:gd name="T51" fmla="*/ 50 h 118"/>
                <a:gd name="T52" fmla="*/ 78 w 105"/>
                <a:gd name="T53" fmla="*/ 71 h 118"/>
                <a:gd name="T54" fmla="*/ 77 w 105"/>
                <a:gd name="T55" fmla="*/ 71 h 118"/>
                <a:gd name="T56" fmla="*/ 77 w 105"/>
                <a:gd name="T57" fmla="*/ 71 h 118"/>
                <a:gd name="T58" fmla="*/ 75 w 105"/>
                <a:gd name="T59" fmla="*/ 68 h 118"/>
                <a:gd name="T60" fmla="*/ 73 w 105"/>
                <a:gd name="T61" fmla="*/ 66 h 118"/>
                <a:gd name="T62" fmla="*/ 70 w 105"/>
                <a:gd name="T63" fmla="*/ 65 h 118"/>
                <a:gd name="T64" fmla="*/ 67 w 105"/>
                <a:gd name="T65" fmla="*/ 64 h 118"/>
                <a:gd name="T66" fmla="*/ 58 w 105"/>
                <a:gd name="T67" fmla="*/ 63 h 118"/>
                <a:gd name="T68" fmla="*/ 48 w 105"/>
                <a:gd name="T69" fmla="*/ 63 h 118"/>
                <a:gd name="T70" fmla="*/ 45 w 105"/>
                <a:gd name="T71" fmla="*/ 63 h 118"/>
                <a:gd name="T72" fmla="*/ 36 w 105"/>
                <a:gd name="T73" fmla="*/ 95 h 118"/>
                <a:gd name="T74" fmla="*/ 36 w 105"/>
                <a:gd name="T75" fmla="*/ 95 h 118"/>
                <a:gd name="T76" fmla="*/ 34 w 105"/>
                <a:gd name="T77" fmla="*/ 103 h 118"/>
                <a:gd name="T78" fmla="*/ 32 w 105"/>
                <a:gd name="T79" fmla="*/ 109 h 118"/>
                <a:gd name="T80" fmla="*/ 33 w 105"/>
                <a:gd name="T81" fmla="*/ 114 h 118"/>
                <a:gd name="T82" fmla="*/ 34 w 105"/>
                <a:gd name="T83" fmla="*/ 117 h 118"/>
                <a:gd name="T84" fmla="*/ 34 w 105"/>
                <a:gd name="T85" fmla="*/ 118 h 118"/>
                <a:gd name="T86" fmla="*/ 0 w 105"/>
                <a:gd name="T87" fmla="*/ 118 h 118"/>
                <a:gd name="T88" fmla="*/ 0 w 105"/>
                <a:gd name="T89" fmla="*/ 117 h 118"/>
                <a:gd name="T90" fmla="*/ 0 w 105"/>
                <a:gd name="T91" fmla="*/ 117 h 118"/>
                <a:gd name="T92" fmla="*/ 3 w 105"/>
                <a:gd name="T93" fmla="*/ 114 h 118"/>
                <a:gd name="T94" fmla="*/ 6 w 105"/>
                <a:gd name="T95" fmla="*/ 110 h 118"/>
                <a:gd name="T96" fmla="*/ 8 w 105"/>
                <a:gd name="T97" fmla="*/ 104 h 118"/>
                <a:gd name="T98" fmla="*/ 11 w 105"/>
                <a:gd name="T99" fmla="*/ 96 h 118"/>
                <a:gd name="T100" fmla="*/ 32 w 105"/>
                <a:gd name="T101" fmla="*/ 24 h 118"/>
                <a:gd name="T102" fmla="*/ 32 w 105"/>
                <a:gd name="T103" fmla="*/ 24 h 118"/>
                <a:gd name="T104" fmla="*/ 34 w 105"/>
                <a:gd name="T105" fmla="*/ 15 h 118"/>
                <a:gd name="T106" fmla="*/ 35 w 105"/>
                <a:gd name="T107" fmla="*/ 9 h 118"/>
                <a:gd name="T108" fmla="*/ 35 w 105"/>
                <a:gd name="T109" fmla="*/ 5 h 118"/>
                <a:gd name="T110" fmla="*/ 33 w 105"/>
                <a:gd name="T111" fmla="*/ 1 h 118"/>
                <a:gd name="T112" fmla="*/ 33 w 105"/>
                <a:gd name="T113" fmla="*/ 0 h 118"/>
                <a:gd name="T114" fmla="*/ 105 w 105"/>
                <a:gd name="T115" fmla="*/ 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5" h="118">
                  <a:moveTo>
                    <a:pt x="105" y="0"/>
                  </a:moveTo>
                  <a:lnTo>
                    <a:pt x="105" y="0"/>
                  </a:lnTo>
                  <a:lnTo>
                    <a:pt x="98" y="22"/>
                  </a:lnTo>
                  <a:lnTo>
                    <a:pt x="97" y="22"/>
                  </a:lnTo>
                  <a:lnTo>
                    <a:pt x="97" y="22"/>
                  </a:lnTo>
                  <a:lnTo>
                    <a:pt x="95" y="16"/>
                  </a:lnTo>
                  <a:lnTo>
                    <a:pt x="92" y="13"/>
                  </a:lnTo>
                  <a:lnTo>
                    <a:pt x="88" y="10"/>
                  </a:lnTo>
                  <a:lnTo>
                    <a:pt x="84" y="9"/>
                  </a:lnTo>
                  <a:lnTo>
                    <a:pt x="76" y="8"/>
                  </a:lnTo>
                  <a:lnTo>
                    <a:pt x="69" y="8"/>
                  </a:lnTo>
                  <a:lnTo>
                    <a:pt x="68" y="8"/>
                  </a:lnTo>
                  <a:lnTo>
                    <a:pt x="68" y="8"/>
                  </a:lnTo>
                  <a:lnTo>
                    <a:pt x="64" y="9"/>
                  </a:lnTo>
                  <a:lnTo>
                    <a:pt x="61" y="10"/>
                  </a:lnTo>
                  <a:lnTo>
                    <a:pt x="59" y="12"/>
                  </a:lnTo>
                  <a:lnTo>
                    <a:pt x="58" y="16"/>
                  </a:lnTo>
                  <a:lnTo>
                    <a:pt x="48" y="55"/>
                  </a:lnTo>
                  <a:lnTo>
                    <a:pt x="51" y="55"/>
                  </a:lnTo>
                  <a:lnTo>
                    <a:pt x="51" y="55"/>
                  </a:lnTo>
                  <a:lnTo>
                    <a:pt x="62" y="55"/>
                  </a:lnTo>
                  <a:lnTo>
                    <a:pt x="71" y="55"/>
                  </a:lnTo>
                  <a:lnTo>
                    <a:pt x="78" y="53"/>
                  </a:lnTo>
                  <a:lnTo>
                    <a:pt x="81" y="52"/>
                  </a:lnTo>
                  <a:lnTo>
                    <a:pt x="83" y="50"/>
                  </a:lnTo>
                  <a:lnTo>
                    <a:pt x="84" y="50"/>
                  </a:lnTo>
                  <a:lnTo>
                    <a:pt x="78" y="71"/>
                  </a:lnTo>
                  <a:lnTo>
                    <a:pt x="77" y="71"/>
                  </a:lnTo>
                  <a:lnTo>
                    <a:pt x="77" y="71"/>
                  </a:lnTo>
                  <a:lnTo>
                    <a:pt x="75" y="68"/>
                  </a:lnTo>
                  <a:lnTo>
                    <a:pt x="73" y="66"/>
                  </a:lnTo>
                  <a:lnTo>
                    <a:pt x="70" y="65"/>
                  </a:lnTo>
                  <a:lnTo>
                    <a:pt x="67" y="64"/>
                  </a:lnTo>
                  <a:lnTo>
                    <a:pt x="58" y="63"/>
                  </a:lnTo>
                  <a:lnTo>
                    <a:pt x="48" y="63"/>
                  </a:lnTo>
                  <a:lnTo>
                    <a:pt x="45" y="63"/>
                  </a:lnTo>
                  <a:lnTo>
                    <a:pt x="36" y="95"/>
                  </a:lnTo>
                  <a:lnTo>
                    <a:pt x="36" y="95"/>
                  </a:lnTo>
                  <a:lnTo>
                    <a:pt x="34" y="103"/>
                  </a:lnTo>
                  <a:lnTo>
                    <a:pt x="32" y="109"/>
                  </a:lnTo>
                  <a:lnTo>
                    <a:pt x="33" y="114"/>
                  </a:lnTo>
                  <a:lnTo>
                    <a:pt x="34" y="117"/>
                  </a:lnTo>
                  <a:lnTo>
                    <a:pt x="34" y="118"/>
                  </a:lnTo>
                  <a:lnTo>
                    <a:pt x="0" y="118"/>
                  </a:lnTo>
                  <a:lnTo>
                    <a:pt x="0" y="117"/>
                  </a:lnTo>
                  <a:lnTo>
                    <a:pt x="0" y="117"/>
                  </a:lnTo>
                  <a:lnTo>
                    <a:pt x="3" y="114"/>
                  </a:lnTo>
                  <a:lnTo>
                    <a:pt x="6" y="110"/>
                  </a:lnTo>
                  <a:lnTo>
                    <a:pt x="8" y="104"/>
                  </a:lnTo>
                  <a:lnTo>
                    <a:pt x="11" y="96"/>
                  </a:lnTo>
                  <a:lnTo>
                    <a:pt x="32" y="24"/>
                  </a:lnTo>
                  <a:lnTo>
                    <a:pt x="32" y="24"/>
                  </a:lnTo>
                  <a:lnTo>
                    <a:pt x="34" y="15"/>
                  </a:lnTo>
                  <a:lnTo>
                    <a:pt x="35" y="9"/>
                  </a:lnTo>
                  <a:lnTo>
                    <a:pt x="35" y="5"/>
                  </a:lnTo>
                  <a:lnTo>
                    <a:pt x="33" y="1"/>
                  </a:lnTo>
                  <a:lnTo>
                    <a:pt x="33" y="0"/>
                  </a:lnTo>
                  <a:lnTo>
                    <a:pt x="10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9" name="Freeform 30"/>
            <p:cNvSpPr>
              <a:spLocks/>
            </p:cNvSpPr>
            <p:nvPr userDrawn="1"/>
          </p:nvSpPr>
          <p:spPr bwMode="auto">
            <a:xfrm>
              <a:off x="1925638" y="1789113"/>
              <a:ext cx="150813" cy="187325"/>
            </a:xfrm>
            <a:custGeom>
              <a:avLst/>
              <a:gdLst>
                <a:gd name="T0" fmla="*/ 95 w 95"/>
                <a:gd name="T1" fmla="*/ 0 h 118"/>
                <a:gd name="T2" fmla="*/ 95 w 95"/>
                <a:gd name="T3" fmla="*/ 0 h 118"/>
                <a:gd name="T4" fmla="*/ 89 w 95"/>
                <a:gd name="T5" fmla="*/ 22 h 118"/>
                <a:gd name="T6" fmla="*/ 87 w 95"/>
                <a:gd name="T7" fmla="*/ 22 h 118"/>
                <a:gd name="T8" fmla="*/ 87 w 95"/>
                <a:gd name="T9" fmla="*/ 22 h 118"/>
                <a:gd name="T10" fmla="*/ 85 w 95"/>
                <a:gd name="T11" fmla="*/ 16 h 118"/>
                <a:gd name="T12" fmla="*/ 82 w 95"/>
                <a:gd name="T13" fmla="*/ 13 h 118"/>
                <a:gd name="T14" fmla="*/ 78 w 95"/>
                <a:gd name="T15" fmla="*/ 11 h 118"/>
                <a:gd name="T16" fmla="*/ 75 w 95"/>
                <a:gd name="T17" fmla="*/ 9 h 118"/>
                <a:gd name="T18" fmla="*/ 67 w 95"/>
                <a:gd name="T19" fmla="*/ 8 h 118"/>
                <a:gd name="T20" fmla="*/ 61 w 95"/>
                <a:gd name="T21" fmla="*/ 8 h 118"/>
                <a:gd name="T22" fmla="*/ 60 w 95"/>
                <a:gd name="T23" fmla="*/ 8 h 118"/>
                <a:gd name="T24" fmla="*/ 35 w 95"/>
                <a:gd name="T25" fmla="*/ 95 h 118"/>
                <a:gd name="T26" fmla="*/ 35 w 95"/>
                <a:gd name="T27" fmla="*/ 95 h 118"/>
                <a:gd name="T28" fmla="*/ 32 w 95"/>
                <a:gd name="T29" fmla="*/ 110 h 118"/>
                <a:gd name="T30" fmla="*/ 32 w 95"/>
                <a:gd name="T31" fmla="*/ 114 h 118"/>
                <a:gd name="T32" fmla="*/ 34 w 95"/>
                <a:gd name="T33" fmla="*/ 117 h 118"/>
                <a:gd name="T34" fmla="*/ 34 w 95"/>
                <a:gd name="T35" fmla="*/ 118 h 118"/>
                <a:gd name="T36" fmla="*/ 0 w 95"/>
                <a:gd name="T37" fmla="*/ 118 h 118"/>
                <a:gd name="T38" fmla="*/ 0 w 95"/>
                <a:gd name="T39" fmla="*/ 117 h 118"/>
                <a:gd name="T40" fmla="*/ 0 w 95"/>
                <a:gd name="T41" fmla="*/ 117 h 118"/>
                <a:gd name="T42" fmla="*/ 4 w 95"/>
                <a:gd name="T43" fmla="*/ 114 h 118"/>
                <a:gd name="T44" fmla="*/ 6 w 95"/>
                <a:gd name="T45" fmla="*/ 110 h 118"/>
                <a:gd name="T46" fmla="*/ 8 w 95"/>
                <a:gd name="T47" fmla="*/ 104 h 118"/>
                <a:gd name="T48" fmla="*/ 11 w 95"/>
                <a:gd name="T49" fmla="*/ 95 h 118"/>
                <a:gd name="T50" fmla="*/ 36 w 95"/>
                <a:gd name="T51" fmla="*/ 8 h 118"/>
                <a:gd name="T52" fmla="*/ 33 w 95"/>
                <a:gd name="T53" fmla="*/ 8 h 118"/>
                <a:gd name="T54" fmla="*/ 33 w 95"/>
                <a:gd name="T55" fmla="*/ 8 h 118"/>
                <a:gd name="T56" fmla="*/ 26 w 95"/>
                <a:gd name="T57" fmla="*/ 8 h 118"/>
                <a:gd name="T58" fmla="*/ 19 w 95"/>
                <a:gd name="T59" fmla="*/ 9 h 118"/>
                <a:gd name="T60" fmla="*/ 15 w 95"/>
                <a:gd name="T61" fmla="*/ 11 h 118"/>
                <a:gd name="T62" fmla="*/ 11 w 95"/>
                <a:gd name="T63" fmla="*/ 13 h 118"/>
                <a:gd name="T64" fmla="*/ 7 w 95"/>
                <a:gd name="T65" fmla="*/ 16 h 118"/>
                <a:gd name="T66" fmla="*/ 3 w 95"/>
                <a:gd name="T67" fmla="*/ 22 h 118"/>
                <a:gd name="T68" fmla="*/ 1 w 95"/>
                <a:gd name="T69" fmla="*/ 22 h 118"/>
                <a:gd name="T70" fmla="*/ 1 w 95"/>
                <a:gd name="T71" fmla="*/ 22 h 118"/>
                <a:gd name="T72" fmla="*/ 8 w 95"/>
                <a:gd name="T73" fmla="*/ 0 h 118"/>
                <a:gd name="T74" fmla="*/ 95 w 95"/>
                <a:gd name="T75" fmla="*/ 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5" h="118">
                  <a:moveTo>
                    <a:pt x="95" y="0"/>
                  </a:moveTo>
                  <a:lnTo>
                    <a:pt x="95" y="0"/>
                  </a:lnTo>
                  <a:lnTo>
                    <a:pt x="89" y="22"/>
                  </a:lnTo>
                  <a:lnTo>
                    <a:pt x="87" y="22"/>
                  </a:lnTo>
                  <a:lnTo>
                    <a:pt x="87" y="22"/>
                  </a:lnTo>
                  <a:lnTo>
                    <a:pt x="85" y="16"/>
                  </a:lnTo>
                  <a:lnTo>
                    <a:pt x="82" y="13"/>
                  </a:lnTo>
                  <a:lnTo>
                    <a:pt x="78" y="11"/>
                  </a:lnTo>
                  <a:lnTo>
                    <a:pt x="75" y="9"/>
                  </a:lnTo>
                  <a:lnTo>
                    <a:pt x="67" y="8"/>
                  </a:lnTo>
                  <a:lnTo>
                    <a:pt x="61" y="8"/>
                  </a:lnTo>
                  <a:lnTo>
                    <a:pt x="60" y="8"/>
                  </a:lnTo>
                  <a:lnTo>
                    <a:pt x="35" y="95"/>
                  </a:lnTo>
                  <a:lnTo>
                    <a:pt x="35" y="95"/>
                  </a:lnTo>
                  <a:lnTo>
                    <a:pt x="32" y="110"/>
                  </a:lnTo>
                  <a:lnTo>
                    <a:pt x="32" y="114"/>
                  </a:lnTo>
                  <a:lnTo>
                    <a:pt x="34" y="117"/>
                  </a:lnTo>
                  <a:lnTo>
                    <a:pt x="34" y="118"/>
                  </a:lnTo>
                  <a:lnTo>
                    <a:pt x="0" y="118"/>
                  </a:lnTo>
                  <a:lnTo>
                    <a:pt x="0" y="117"/>
                  </a:lnTo>
                  <a:lnTo>
                    <a:pt x="0" y="117"/>
                  </a:lnTo>
                  <a:lnTo>
                    <a:pt x="4" y="114"/>
                  </a:lnTo>
                  <a:lnTo>
                    <a:pt x="6" y="110"/>
                  </a:lnTo>
                  <a:lnTo>
                    <a:pt x="8" y="104"/>
                  </a:lnTo>
                  <a:lnTo>
                    <a:pt x="11" y="95"/>
                  </a:lnTo>
                  <a:lnTo>
                    <a:pt x="36" y="8"/>
                  </a:lnTo>
                  <a:lnTo>
                    <a:pt x="33" y="8"/>
                  </a:lnTo>
                  <a:lnTo>
                    <a:pt x="33" y="8"/>
                  </a:lnTo>
                  <a:lnTo>
                    <a:pt x="26" y="8"/>
                  </a:lnTo>
                  <a:lnTo>
                    <a:pt x="19" y="9"/>
                  </a:lnTo>
                  <a:lnTo>
                    <a:pt x="15" y="11"/>
                  </a:lnTo>
                  <a:lnTo>
                    <a:pt x="11" y="13"/>
                  </a:lnTo>
                  <a:lnTo>
                    <a:pt x="7" y="16"/>
                  </a:lnTo>
                  <a:lnTo>
                    <a:pt x="3" y="22"/>
                  </a:lnTo>
                  <a:lnTo>
                    <a:pt x="1" y="22"/>
                  </a:lnTo>
                  <a:lnTo>
                    <a:pt x="1" y="22"/>
                  </a:lnTo>
                  <a:lnTo>
                    <a:pt x="8" y="0"/>
                  </a:lnTo>
                  <a:lnTo>
                    <a:pt x="9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20" name="Freeform 31"/>
            <p:cNvSpPr>
              <a:spLocks/>
            </p:cNvSpPr>
            <p:nvPr userDrawn="1"/>
          </p:nvSpPr>
          <p:spPr bwMode="auto">
            <a:xfrm>
              <a:off x="1447801" y="1789113"/>
              <a:ext cx="238125" cy="187325"/>
            </a:xfrm>
            <a:custGeom>
              <a:avLst/>
              <a:gdLst>
                <a:gd name="T0" fmla="*/ 150 w 150"/>
                <a:gd name="T1" fmla="*/ 1 h 118"/>
                <a:gd name="T2" fmla="*/ 150 w 150"/>
                <a:gd name="T3" fmla="*/ 1 h 118"/>
                <a:gd name="T4" fmla="*/ 147 w 150"/>
                <a:gd name="T5" fmla="*/ 5 h 118"/>
                <a:gd name="T6" fmla="*/ 144 w 150"/>
                <a:gd name="T7" fmla="*/ 9 h 118"/>
                <a:gd name="T8" fmla="*/ 136 w 150"/>
                <a:gd name="T9" fmla="*/ 23 h 118"/>
                <a:gd name="T10" fmla="*/ 136 w 150"/>
                <a:gd name="T11" fmla="*/ 23 h 118"/>
                <a:gd name="T12" fmla="*/ 108 w 150"/>
                <a:gd name="T13" fmla="*/ 76 h 118"/>
                <a:gd name="T14" fmla="*/ 87 w 150"/>
                <a:gd name="T15" fmla="*/ 118 h 118"/>
                <a:gd name="T16" fmla="*/ 74 w 150"/>
                <a:gd name="T17" fmla="*/ 118 h 118"/>
                <a:gd name="T18" fmla="*/ 67 w 150"/>
                <a:gd name="T19" fmla="*/ 44 h 118"/>
                <a:gd name="T20" fmla="*/ 66 w 150"/>
                <a:gd name="T21" fmla="*/ 44 h 118"/>
                <a:gd name="T22" fmla="*/ 26 w 150"/>
                <a:gd name="T23" fmla="*/ 118 h 118"/>
                <a:gd name="T24" fmla="*/ 15 w 150"/>
                <a:gd name="T25" fmla="*/ 118 h 118"/>
                <a:gd name="T26" fmla="*/ 5 w 150"/>
                <a:gd name="T27" fmla="*/ 24 h 118"/>
                <a:gd name="T28" fmla="*/ 5 w 150"/>
                <a:gd name="T29" fmla="*/ 24 h 118"/>
                <a:gd name="T30" fmla="*/ 4 w 150"/>
                <a:gd name="T31" fmla="*/ 9 h 118"/>
                <a:gd name="T32" fmla="*/ 2 w 150"/>
                <a:gd name="T33" fmla="*/ 5 h 118"/>
                <a:gd name="T34" fmla="*/ 0 w 150"/>
                <a:gd name="T35" fmla="*/ 1 h 118"/>
                <a:gd name="T36" fmla="*/ 0 w 150"/>
                <a:gd name="T37" fmla="*/ 0 h 118"/>
                <a:gd name="T38" fmla="*/ 33 w 150"/>
                <a:gd name="T39" fmla="*/ 0 h 118"/>
                <a:gd name="T40" fmla="*/ 33 w 150"/>
                <a:gd name="T41" fmla="*/ 1 h 118"/>
                <a:gd name="T42" fmla="*/ 33 w 150"/>
                <a:gd name="T43" fmla="*/ 1 h 118"/>
                <a:gd name="T44" fmla="*/ 31 w 150"/>
                <a:gd name="T45" fmla="*/ 5 h 118"/>
                <a:gd name="T46" fmla="*/ 29 w 150"/>
                <a:gd name="T47" fmla="*/ 9 h 118"/>
                <a:gd name="T48" fmla="*/ 29 w 150"/>
                <a:gd name="T49" fmla="*/ 14 h 118"/>
                <a:gd name="T50" fmla="*/ 29 w 150"/>
                <a:gd name="T51" fmla="*/ 23 h 118"/>
                <a:gd name="T52" fmla="*/ 35 w 150"/>
                <a:gd name="T53" fmla="*/ 79 h 118"/>
                <a:gd name="T54" fmla="*/ 35 w 150"/>
                <a:gd name="T55" fmla="*/ 79 h 118"/>
                <a:gd name="T56" fmla="*/ 77 w 150"/>
                <a:gd name="T57" fmla="*/ 1 h 118"/>
                <a:gd name="T58" fmla="*/ 86 w 150"/>
                <a:gd name="T59" fmla="*/ 1 h 118"/>
                <a:gd name="T60" fmla="*/ 93 w 150"/>
                <a:gd name="T61" fmla="*/ 79 h 118"/>
                <a:gd name="T62" fmla="*/ 94 w 150"/>
                <a:gd name="T63" fmla="*/ 79 h 118"/>
                <a:gd name="T64" fmla="*/ 94 w 150"/>
                <a:gd name="T65" fmla="*/ 79 h 118"/>
                <a:gd name="T66" fmla="*/ 124 w 150"/>
                <a:gd name="T67" fmla="*/ 21 h 118"/>
                <a:gd name="T68" fmla="*/ 124 w 150"/>
                <a:gd name="T69" fmla="*/ 21 h 118"/>
                <a:gd name="T70" fmla="*/ 128 w 150"/>
                <a:gd name="T71" fmla="*/ 12 h 118"/>
                <a:gd name="T72" fmla="*/ 129 w 150"/>
                <a:gd name="T73" fmla="*/ 6 h 118"/>
                <a:gd name="T74" fmla="*/ 129 w 150"/>
                <a:gd name="T75" fmla="*/ 3 h 118"/>
                <a:gd name="T76" fmla="*/ 128 w 150"/>
                <a:gd name="T77" fmla="*/ 1 h 118"/>
                <a:gd name="T78" fmla="*/ 128 w 150"/>
                <a:gd name="T79" fmla="*/ 0 h 118"/>
                <a:gd name="T80" fmla="*/ 150 w 150"/>
                <a:gd name="T81" fmla="*/ 0 h 118"/>
                <a:gd name="T82" fmla="*/ 150 w 150"/>
                <a:gd name="T83" fmla="*/ 1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0" h="118">
                  <a:moveTo>
                    <a:pt x="150" y="1"/>
                  </a:moveTo>
                  <a:lnTo>
                    <a:pt x="150" y="1"/>
                  </a:lnTo>
                  <a:lnTo>
                    <a:pt x="147" y="5"/>
                  </a:lnTo>
                  <a:lnTo>
                    <a:pt x="144" y="9"/>
                  </a:lnTo>
                  <a:lnTo>
                    <a:pt x="136" y="23"/>
                  </a:lnTo>
                  <a:lnTo>
                    <a:pt x="136" y="23"/>
                  </a:lnTo>
                  <a:lnTo>
                    <a:pt x="108" y="76"/>
                  </a:lnTo>
                  <a:lnTo>
                    <a:pt x="87" y="118"/>
                  </a:lnTo>
                  <a:lnTo>
                    <a:pt x="74" y="118"/>
                  </a:lnTo>
                  <a:lnTo>
                    <a:pt x="67" y="44"/>
                  </a:lnTo>
                  <a:lnTo>
                    <a:pt x="66" y="44"/>
                  </a:lnTo>
                  <a:lnTo>
                    <a:pt x="26" y="118"/>
                  </a:lnTo>
                  <a:lnTo>
                    <a:pt x="15" y="118"/>
                  </a:lnTo>
                  <a:lnTo>
                    <a:pt x="5" y="24"/>
                  </a:lnTo>
                  <a:lnTo>
                    <a:pt x="5" y="24"/>
                  </a:lnTo>
                  <a:lnTo>
                    <a:pt x="4" y="9"/>
                  </a:lnTo>
                  <a:lnTo>
                    <a:pt x="2" y="5"/>
                  </a:lnTo>
                  <a:lnTo>
                    <a:pt x="0" y="1"/>
                  </a:lnTo>
                  <a:lnTo>
                    <a:pt x="0" y="0"/>
                  </a:lnTo>
                  <a:lnTo>
                    <a:pt x="33" y="0"/>
                  </a:lnTo>
                  <a:lnTo>
                    <a:pt x="33" y="1"/>
                  </a:lnTo>
                  <a:lnTo>
                    <a:pt x="33" y="1"/>
                  </a:lnTo>
                  <a:lnTo>
                    <a:pt x="31" y="5"/>
                  </a:lnTo>
                  <a:lnTo>
                    <a:pt x="29" y="9"/>
                  </a:lnTo>
                  <a:lnTo>
                    <a:pt x="29" y="14"/>
                  </a:lnTo>
                  <a:lnTo>
                    <a:pt x="29" y="23"/>
                  </a:lnTo>
                  <a:lnTo>
                    <a:pt x="35" y="79"/>
                  </a:lnTo>
                  <a:lnTo>
                    <a:pt x="35" y="79"/>
                  </a:lnTo>
                  <a:lnTo>
                    <a:pt x="77" y="1"/>
                  </a:lnTo>
                  <a:lnTo>
                    <a:pt x="86" y="1"/>
                  </a:lnTo>
                  <a:lnTo>
                    <a:pt x="93" y="79"/>
                  </a:lnTo>
                  <a:lnTo>
                    <a:pt x="94" y="79"/>
                  </a:lnTo>
                  <a:lnTo>
                    <a:pt x="94" y="79"/>
                  </a:lnTo>
                  <a:lnTo>
                    <a:pt x="124" y="21"/>
                  </a:lnTo>
                  <a:lnTo>
                    <a:pt x="124" y="21"/>
                  </a:lnTo>
                  <a:lnTo>
                    <a:pt x="128" y="12"/>
                  </a:lnTo>
                  <a:lnTo>
                    <a:pt x="129" y="6"/>
                  </a:lnTo>
                  <a:lnTo>
                    <a:pt x="129" y="3"/>
                  </a:lnTo>
                  <a:lnTo>
                    <a:pt x="128" y="1"/>
                  </a:lnTo>
                  <a:lnTo>
                    <a:pt x="128" y="0"/>
                  </a:lnTo>
                  <a:lnTo>
                    <a:pt x="150" y="0"/>
                  </a:lnTo>
                  <a:lnTo>
                    <a:pt x="15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grpSp>
    </p:spTree>
    <p:extLst>
      <p:ext uri="{BB962C8B-B14F-4D97-AF65-F5344CB8AC3E}">
        <p14:creationId xmlns:p14="http://schemas.microsoft.com/office/powerpoint/2010/main" val="1184300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Title and insert content zone">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r>
              <a:rPr lang="en-US"/>
              <a:t>Global webinar for third-party providers</a:t>
            </a:r>
            <a:endParaRPr lang="en-GB" dirty="0"/>
          </a:p>
        </p:txBody>
      </p:sp>
      <p:sp>
        <p:nvSpPr>
          <p:cNvPr id="5" name="Slide Number Placeholder 4"/>
          <p:cNvSpPr>
            <a:spLocks noGrp="1"/>
          </p:cNvSpPr>
          <p:nvPr>
            <p:ph type="sldNum" sz="quarter" idx="11"/>
          </p:nvPr>
        </p:nvSpPr>
        <p:spPr>
          <a:xfrm>
            <a:off x="9823251" y="5592196"/>
            <a:ext cx="762000" cy="228600"/>
          </a:xfrm>
        </p:spPr>
        <p:txBody>
          <a:bodyPr/>
          <a:lstStyle>
            <a:lvl1pPr algn="r">
              <a:defRPr/>
            </a:lvl1pPr>
          </a:lstStyle>
          <a:p>
            <a:fld id="{F17889F7-7963-4A16-ADF8-FEE4D97DC541}" type="slidenum">
              <a:rPr lang="en-GB" smtClean="0"/>
              <a:pPr/>
              <a:t>‹#›</a:t>
            </a:fld>
            <a:endParaRPr lang="en-GB" dirty="0"/>
          </a:p>
        </p:txBody>
      </p:sp>
      <p:sp>
        <p:nvSpPr>
          <p:cNvPr id="9" name="Rectangle 34"/>
          <p:cNvSpPr>
            <a:spLocks noGrp="1" noChangeArrowheads="1"/>
          </p:cNvSpPr>
          <p:nvPr>
            <p:ph type="title" hasCustomPrompt="1"/>
          </p:nvPr>
        </p:nvSpPr>
        <p:spPr bwMode="auto">
          <a:xfrm>
            <a:off x="287338" y="301625"/>
            <a:ext cx="8605142" cy="463798"/>
          </a:xfrm>
          <a:prstGeom prst="rect">
            <a:avLst/>
          </a:prstGeom>
          <a:noFill/>
          <a:ln w="9525">
            <a:noFill/>
            <a:miter lim="800000"/>
            <a:headEnd/>
            <a:tailEnd/>
          </a:ln>
          <a:effectLst/>
        </p:spPr>
        <p:txBody>
          <a:bodyPr vert="horz" wrap="square" lIns="106979" tIns="53496" rIns="106979" bIns="53496" numCol="1" anchor="t" anchorCtr="0" compatLnSpc="1">
            <a:prstTxWarp prst="textNoShape">
              <a:avLst/>
            </a:prstTxWarp>
          </a:bodyPr>
          <a:lstStyle>
            <a:lvl1pPr>
              <a:defRPr/>
            </a:lvl1pPr>
          </a:lstStyle>
          <a:p>
            <a:r>
              <a:rPr lang="en-US" kern="0" dirty="0"/>
              <a:t>Your title – keep it short, size can vary between 14pt and 24pt</a:t>
            </a:r>
            <a:endParaRPr lang="en-GB" kern="0" dirty="0"/>
          </a:p>
        </p:txBody>
      </p:sp>
      <p:sp>
        <p:nvSpPr>
          <p:cNvPr id="11" name="Content Placeholder 2"/>
          <p:cNvSpPr>
            <a:spLocks noGrp="1"/>
          </p:cNvSpPr>
          <p:nvPr>
            <p:ph sz="quarter" idx="12" hasCustomPrompt="1"/>
          </p:nvPr>
        </p:nvSpPr>
        <p:spPr>
          <a:xfrm>
            <a:off x="287338" y="1022251"/>
            <a:ext cx="8642350" cy="4175671"/>
          </a:xfrm>
        </p:spPr>
        <p:txBody>
          <a:bodyPr/>
          <a:lstStyle>
            <a:lvl1pPr>
              <a:defRPr b="1"/>
            </a:lvl1pPr>
          </a:lstStyle>
          <a:p>
            <a:r>
              <a:rPr lang="en-US" b="0" dirty="0"/>
              <a:t>SWIFT is a member-owned cooperative through which the financial world conducts its business operations with speed, certainty and confidence. More than 10,800 financial institutions and corporations in over 200 countries trust us every day to exchange millions of </a:t>
            </a:r>
            <a:r>
              <a:rPr lang="en-US" b="0" dirty="0" err="1"/>
              <a:t>standardised</a:t>
            </a:r>
            <a:r>
              <a:rPr lang="en-US" b="0" dirty="0"/>
              <a:t> financial messages.</a:t>
            </a:r>
          </a:p>
        </p:txBody>
      </p:sp>
    </p:spTree>
    <p:extLst>
      <p:ext uri="{BB962C8B-B14F-4D97-AF65-F5344CB8AC3E}">
        <p14:creationId xmlns:p14="http://schemas.microsoft.com/office/powerpoint/2010/main" val="4211322288"/>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preserve="1" userDrawn="1">
  <p:cSld name="Opening slide">
    <p:spTree>
      <p:nvGrpSpPr>
        <p:cNvPr id="1" name=""/>
        <p:cNvGrpSpPr/>
        <p:nvPr/>
      </p:nvGrpSpPr>
      <p:grpSpPr>
        <a:xfrm>
          <a:off x="0" y="0"/>
          <a:ext cx="0" cy="0"/>
          <a:chOff x="0" y="0"/>
          <a:chExt cx="0" cy="0"/>
        </a:xfrm>
      </p:grpSpPr>
      <p:sp>
        <p:nvSpPr>
          <p:cNvPr id="25" name="Rectangle 24"/>
          <p:cNvSpPr/>
          <p:nvPr userDrawn="1"/>
        </p:nvSpPr>
        <p:spPr bwMode="auto">
          <a:xfrm>
            <a:off x="-394" y="0"/>
            <a:ext cx="10801350" cy="6076950"/>
          </a:xfrm>
          <a:prstGeom prst="rect">
            <a:avLst/>
          </a:prstGeom>
          <a:solidFill>
            <a:schemeClr val="tx2"/>
          </a:solidFill>
          <a:ln w="9525" cap="flat" cmpd="sng" algn="ctr">
            <a:noFill/>
            <a:prstDash val="solid"/>
            <a:round/>
            <a:headEnd type="none" w="med" len="med"/>
            <a:tailEnd type="none" w="med" len="med"/>
          </a:ln>
          <a:effectLst/>
        </p:spPr>
        <p:txBody>
          <a:bodyPr vert="horz" wrap="square" lIns="107967" tIns="53983" rIns="107967" bIns="53983" numCol="1" rtlCol="0" anchor="t" anchorCtr="0" compatLnSpc="1">
            <a:prstTxWarp prst="textNoShape">
              <a:avLst/>
            </a:prstTxWarp>
          </a:bodyPr>
          <a:lstStyle/>
          <a:p>
            <a:pPr defTabSz="1079676"/>
            <a:endParaRPr lang="en-GB"/>
          </a:p>
        </p:txBody>
      </p:sp>
      <p:sp>
        <p:nvSpPr>
          <p:cNvPr id="26" name="Title"/>
          <p:cNvSpPr>
            <a:spLocks noGrp="1" noChangeArrowheads="1"/>
          </p:cNvSpPr>
          <p:nvPr>
            <p:ph type="ctrTitle" hasCustomPrompt="1"/>
          </p:nvPr>
        </p:nvSpPr>
        <p:spPr>
          <a:xfrm>
            <a:off x="2598932" y="1484271"/>
            <a:ext cx="7053033" cy="2274284"/>
          </a:xfrm>
        </p:spPr>
        <p:txBody>
          <a:bodyPr/>
          <a:lstStyle>
            <a:lvl1pPr>
              <a:defRPr sz="4000" baseline="0">
                <a:solidFill>
                  <a:schemeClr val="bg1"/>
                </a:solidFill>
                <a:latin typeface="+mn-lt"/>
              </a:defRPr>
            </a:lvl1pPr>
          </a:lstStyle>
          <a:p>
            <a:r>
              <a:rPr lang="en-US"/>
              <a:t>Keep your title short </a:t>
            </a:r>
            <a:br>
              <a:rPr lang="en-US"/>
            </a:br>
            <a:r>
              <a:rPr lang="en-US"/>
              <a:t>and concise,</a:t>
            </a:r>
            <a:br>
              <a:rPr lang="en-US"/>
            </a:br>
            <a:r>
              <a:rPr lang="en-US"/>
              <a:t>maximum 3 lines</a:t>
            </a:r>
            <a:endParaRPr lang="en-GB"/>
          </a:p>
        </p:txBody>
      </p:sp>
      <p:sp>
        <p:nvSpPr>
          <p:cNvPr id="28" name="Text Placeholder 4"/>
          <p:cNvSpPr>
            <a:spLocks noGrp="1"/>
          </p:cNvSpPr>
          <p:nvPr>
            <p:ph type="body" sz="quarter" idx="12" hasCustomPrompt="1"/>
          </p:nvPr>
        </p:nvSpPr>
        <p:spPr>
          <a:xfrm>
            <a:off x="2592363" y="4898441"/>
            <a:ext cx="2666587" cy="406035"/>
          </a:xfrm>
        </p:spPr>
        <p:txBody>
          <a:bodyPr/>
          <a:lstStyle>
            <a:lvl1pPr>
              <a:defRPr sz="1200" b="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Date Month (written), Year</a:t>
            </a:r>
            <a:endParaRPr lang="en-GB"/>
          </a:p>
        </p:txBody>
      </p:sp>
      <p:sp>
        <p:nvSpPr>
          <p:cNvPr id="30" name="Text Placeholder 4"/>
          <p:cNvSpPr>
            <a:spLocks noGrp="1"/>
          </p:cNvSpPr>
          <p:nvPr>
            <p:ph type="body" sz="quarter" idx="13" hasCustomPrompt="1"/>
          </p:nvPr>
        </p:nvSpPr>
        <p:spPr>
          <a:xfrm>
            <a:off x="2592364" y="3818321"/>
            <a:ext cx="7059050" cy="622059"/>
          </a:xfrm>
        </p:spPr>
        <p:txBody>
          <a:bodyPr/>
          <a:lstStyle>
            <a:lvl1pPr>
              <a:defRPr sz="1800" b="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Speaker</a:t>
            </a:r>
            <a:endParaRPr lang="en-GB"/>
          </a:p>
        </p:txBody>
      </p:sp>
      <p:grpSp>
        <p:nvGrpSpPr>
          <p:cNvPr id="7" name="Group 6"/>
          <p:cNvGrpSpPr/>
          <p:nvPr userDrawn="1"/>
        </p:nvGrpSpPr>
        <p:grpSpPr>
          <a:xfrm>
            <a:off x="953403" y="1382291"/>
            <a:ext cx="1027123" cy="1028938"/>
            <a:chOff x="1230313" y="1433513"/>
            <a:chExt cx="898525" cy="900113"/>
          </a:xfrm>
        </p:grpSpPr>
        <p:sp>
          <p:nvSpPr>
            <p:cNvPr id="8" name="Freeform 7"/>
            <p:cNvSpPr>
              <a:spLocks noEditPoints="1"/>
            </p:cNvSpPr>
            <p:nvPr userDrawn="1"/>
          </p:nvSpPr>
          <p:spPr bwMode="auto">
            <a:xfrm>
              <a:off x="1230313" y="1433513"/>
              <a:ext cx="898525" cy="900113"/>
            </a:xfrm>
            <a:custGeom>
              <a:avLst/>
              <a:gdLst>
                <a:gd name="T0" fmla="*/ 198 w 566"/>
                <a:gd name="T1" fmla="*/ 14 h 567"/>
                <a:gd name="T2" fmla="*/ 103 w 566"/>
                <a:gd name="T3" fmla="*/ 66 h 567"/>
                <a:gd name="T4" fmla="*/ 34 w 566"/>
                <a:gd name="T5" fmla="*/ 149 h 567"/>
                <a:gd name="T6" fmla="*/ 2 w 566"/>
                <a:gd name="T7" fmla="*/ 255 h 567"/>
                <a:gd name="T8" fmla="*/ 9 w 566"/>
                <a:gd name="T9" fmla="*/ 354 h 567"/>
                <a:gd name="T10" fmla="*/ 57 w 566"/>
                <a:gd name="T11" fmla="*/ 453 h 567"/>
                <a:gd name="T12" fmla="*/ 136 w 566"/>
                <a:gd name="T13" fmla="*/ 526 h 567"/>
                <a:gd name="T14" fmla="*/ 240 w 566"/>
                <a:gd name="T15" fmla="*/ 563 h 567"/>
                <a:gd name="T16" fmla="*/ 341 w 566"/>
                <a:gd name="T17" fmla="*/ 561 h 567"/>
                <a:gd name="T18" fmla="*/ 442 w 566"/>
                <a:gd name="T19" fmla="*/ 518 h 567"/>
                <a:gd name="T20" fmla="*/ 518 w 566"/>
                <a:gd name="T21" fmla="*/ 442 h 567"/>
                <a:gd name="T22" fmla="*/ 561 w 566"/>
                <a:gd name="T23" fmla="*/ 341 h 567"/>
                <a:gd name="T24" fmla="*/ 563 w 566"/>
                <a:gd name="T25" fmla="*/ 240 h 567"/>
                <a:gd name="T26" fmla="*/ 526 w 566"/>
                <a:gd name="T27" fmla="*/ 137 h 567"/>
                <a:gd name="T28" fmla="*/ 454 w 566"/>
                <a:gd name="T29" fmla="*/ 57 h 567"/>
                <a:gd name="T30" fmla="*/ 356 w 566"/>
                <a:gd name="T31" fmla="*/ 10 h 567"/>
                <a:gd name="T32" fmla="*/ 95 w 566"/>
                <a:gd name="T33" fmla="*/ 90 h 567"/>
                <a:gd name="T34" fmla="*/ 248 w 566"/>
                <a:gd name="T35" fmla="*/ 16 h 567"/>
                <a:gd name="T36" fmla="*/ 206 w 566"/>
                <a:gd name="T37" fmla="*/ 55 h 567"/>
                <a:gd name="T38" fmla="*/ 94 w 566"/>
                <a:gd name="T39" fmla="*/ 92 h 567"/>
                <a:gd name="T40" fmla="*/ 247 w 566"/>
                <a:gd name="T41" fmla="*/ 36 h 567"/>
                <a:gd name="T42" fmla="*/ 192 w 566"/>
                <a:gd name="T43" fmla="*/ 92 h 567"/>
                <a:gd name="T44" fmla="*/ 337 w 566"/>
                <a:gd name="T45" fmla="*/ 50 h 567"/>
                <a:gd name="T46" fmla="*/ 290 w 566"/>
                <a:gd name="T47" fmla="*/ 92 h 567"/>
                <a:gd name="T48" fmla="*/ 319 w 566"/>
                <a:gd name="T49" fmla="*/ 19 h 567"/>
                <a:gd name="T50" fmla="*/ 382 w 566"/>
                <a:gd name="T51" fmla="*/ 32 h 567"/>
                <a:gd name="T52" fmla="*/ 473 w 566"/>
                <a:gd name="T53" fmla="*/ 92 h 567"/>
                <a:gd name="T54" fmla="*/ 166 w 566"/>
                <a:gd name="T55" fmla="*/ 107 h 567"/>
                <a:gd name="T56" fmla="*/ 32 w 566"/>
                <a:gd name="T57" fmla="*/ 186 h 567"/>
                <a:gd name="T58" fmla="*/ 81 w 566"/>
                <a:gd name="T59" fmla="*/ 106 h 567"/>
                <a:gd name="T60" fmla="*/ 278 w 566"/>
                <a:gd name="T61" fmla="*/ 186 h 567"/>
                <a:gd name="T62" fmla="*/ 183 w 566"/>
                <a:gd name="T63" fmla="*/ 106 h 567"/>
                <a:gd name="T64" fmla="*/ 384 w 566"/>
                <a:gd name="T65" fmla="*/ 106 h 567"/>
                <a:gd name="T66" fmla="*/ 417 w 566"/>
                <a:gd name="T67" fmla="*/ 186 h 567"/>
                <a:gd name="T68" fmla="*/ 486 w 566"/>
                <a:gd name="T69" fmla="*/ 105 h 567"/>
                <a:gd name="T70" fmla="*/ 535 w 566"/>
                <a:gd name="T71" fmla="*/ 186 h 567"/>
                <a:gd name="T72" fmla="*/ 411 w 566"/>
                <a:gd name="T73" fmla="*/ 126 h 567"/>
                <a:gd name="T74" fmla="*/ 540 w 566"/>
                <a:gd name="T75" fmla="*/ 199 h 567"/>
                <a:gd name="T76" fmla="*/ 552 w 566"/>
                <a:gd name="T77" fmla="*/ 305 h 567"/>
                <a:gd name="T78" fmla="*/ 27 w 566"/>
                <a:gd name="T79" fmla="*/ 368 h 567"/>
                <a:gd name="T80" fmla="*/ 14 w 566"/>
                <a:gd name="T81" fmla="*/ 284 h 567"/>
                <a:gd name="T82" fmla="*/ 540 w 566"/>
                <a:gd name="T83" fmla="*/ 199 h 567"/>
                <a:gd name="T84" fmla="*/ 156 w 566"/>
                <a:gd name="T85" fmla="*/ 441 h 567"/>
                <a:gd name="T86" fmla="*/ 81 w 566"/>
                <a:gd name="T87" fmla="*/ 461 h 567"/>
                <a:gd name="T88" fmla="*/ 32 w 566"/>
                <a:gd name="T89" fmla="*/ 381 h 567"/>
                <a:gd name="T90" fmla="*/ 183 w 566"/>
                <a:gd name="T91" fmla="*/ 461 h 567"/>
                <a:gd name="T92" fmla="*/ 149 w 566"/>
                <a:gd name="T93" fmla="*/ 381 h 567"/>
                <a:gd name="T94" fmla="*/ 412 w 566"/>
                <a:gd name="T95" fmla="*/ 402 h 567"/>
                <a:gd name="T96" fmla="*/ 290 w 566"/>
                <a:gd name="T97" fmla="*/ 461 h 567"/>
                <a:gd name="T98" fmla="*/ 534 w 566"/>
                <a:gd name="T99" fmla="*/ 382 h 567"/>
                <a:gd name="T100" fmla="*/ 400 w 566"/>
                <a:gd name="T101" fmla="*/ 461 h 567"/>
                <a:gd name="T102" fmla="*/ 431 w 566"/>
                <a:gd name="T103" fmla="*/ 381 h 567"/>
                <a:gd name="T104" fmla="*/ 176 w 566"/>
                <a:gd name="T105" fmla="*/ 475 h 567"/>
                <a:gd name="T106" fmla="*/ 253 w 566"/>
                <a:gd name="T107" fmla="*/ 551 h 567"/>
                <a:gd name="T108" fmla="*/ 146 w 566"/>
                <a:gd name="T109" fmla="*/ 515 h 567"/>
                <a:gd name="T110" fmla="*/ 176 w 566"/>
                <a:gd name="T111" fmla="*/ 475 h 567"/>
                <a:gd name="T112" fmla="*/ 230 w 566"/>
                <a:gd name="T113" fmla="*/ 516 h 567"/>
                <a:gd name="T114" fmla="*/ 278 w 566"/>
                <a:gd name="T115" fmla="*/ 475 h 567"/>
                <a:gd name="T116" fmla="*/ 320 w 566"/>
                <a:gd name="T117" fmla="*/ 531 h 567"/>
                <a:gd name="T118" fmla="*/ 374 w 566"/>
                <a:gd name="T119" fmla="*/ 475 h 567"/>
                <a:gd name="T120" fmla="*/ 401 w 566"/>
                <a:gd name="T121" fmla="*/ 525 h 567"/>
                <a:gd name="T122" fmla="*/ 319 w 566"/>
                <a:gd name="T123" fmla="*/ 547 h 567"/>
                <a:gd name="T124" fmla="*/ 391 w 566"/>
                <a:gd name="T125" fmla="*/ 475 h 5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66" h="567">
                  <a:moveTo>
                    <a:pt x="282" y="0"/>
                  </a:moveTo>
                  <a:lnTo>
                    <a:pt x="282" y="0"/>
                  </a:lnTo>
                  <a:lnTo>
                    <a:pt x="268" y="1"/>
                  </a:lnTo>
                  <a:lnTo>
                    <a:pt x="252" y="2"/>
                  </a:lnTo>
                  <a:lnTo>
                    <a:pt x="238" y="4"/>
                  </a:lnTo>
                  <a:lnTo>
                    <a:pt x="225" y="7"/>
                  </a:lnTo>
                  <a:lnTo>
                    <a:pt x="211" y="10"/>
                  </a:lnTo>
                  <a:lnTo>
                    <a:pt x="198" y="14"/>
                  </a:lnTo>
                  <a:lnTo>
                    <a:pt x="185" y="18"/>
                  </a:lnTo>
                  <a:lnTo>
                    <a:pt x="172" y="23"/>
                  </a:lnTo>
                  <a:lnTo>
                    <a:pt x="159" y="29"/>
                  </a:lnTo>
                  <a:lnTo>
                    <a:pt x="147" y="35"/>
                  </a:lnTo>
                  <a:lnTo>
                    <a:pt x="136" y="42"/>
                  </a:lnTo>
                  <a:lnTo>
                    <a:pt x="124" y="49"/>
                  </a:lnTo>
                  <a:lnTo>
                    <a:pt x="113" y="57"/>
                  </a:lnTo>
                  <a:lnTo>
                    <a:pt x="103" y="66"/>
                  </a:lnTo>
                  <a:lnTo>
                    <a:pt x="92" y="75"/>
                  </a:lnTo>
                  <a:lnTo>
                    <a:pt x="83" y="84"/>
                  </a:lnTo>
                  <a:lnTo>
                    <a:pt x="73" y="94"/>
                  </a:lnTo>
                  <a:lnTo>
                    <a:pt x="65" y="104"/>
                  </a:lnTo>
                  <a:lnTo>
                    <a:pt x="56" y="115"/>
                  </a:lnTo>
                  <a:lnTo>
                    <a:pt x="48" y="126"/>
                  </a:lnTo>
                  <a:lnTo>
                    <a:pt x="41" y="137"/>
                  </a:lnTo>
                  <a:lnTo>
                    <a:pt x="34" y="149"/>
                  </a:lnTo>
                  <a:lnTo>
                    <a:pt x="28" y="161"/>
                  </a:lnTo>
                  <a:lnTo>
                    <a:pt x="22" y="174"/>
                  </a:lnTo>
                  <a:lnTo>
                    <a:pt x="17" y="186"/>
                  </a:lnTo>
                  <a:lnTo>
                    <a:pt x="13" y="199"/>
                  </a:lnTo>
                  <a:lnTo>
                    <a:pt x="9" y="213"/>
                  </a:lnTo>
                  <a:lnTo>
                    <a:pt x="6" y="226"/>
                  </a:lnTo>
                  <a:lnTo>
                    <a:pt x="4" y="240"/>
                  </a:lnTo>
                  <a:lnTo>
                    <a:pt x="2" y="255"/>
                  </a:lnTo>
                  <a:lnTo>
                    <a:pt x="1" y="270"/>
                  </a:lnTo>
                  <a:lnTo>
                    <a:pt x="0" y="284"/>
                  </a:lnTo>
                  <a:lnTo>
                    <a:pt x="0" y="284"/>
                  </a:lnTo>
                  <a:lnTo>
                    <a:pt x="1" y="298"/>
                  </a:lnTo>
                  <a:lnTo>
                    <a:pt x="2" y="313"/>
                  </a:lnTo>
                  <a:lnTo>
                    <a:pt x="4" y="327"/>
                  </a:lnTo>
                  <a:lnTo>
                    <a:pt x="6" y="341"/>
                  </a:lnTo>
                  <a:lnTo>
                    <a:pt x="9" y="354"/>
                  </a:lnTo>
                  <a:lnTo>
                    <a:pt x="13" y="368"/>
                  </a:lnTo>
                  <a:lnTo>
                    <a:pt x="18" y="381"/>
                  </a:lnTo>
                  <a:lnTo>
                    <a:pt x="23" y="394"/>
                  </a:lnTo>
                  <a:lnTo>
                    <a:pt x="28" y="406"/>
                  </a:lnTo>
                  <a:lnTo>
                    <a:pt x="34" y="418"/>
                  </a:lnTo>
                  <a:lnTo>
                    <a:pt x="41" y="430"/>
                  </a:lnTo>
                  <a:lnTo>
                    <a:pt x="49" y="442"/>
                  </a:lnTo>
                  <a:lnTo>
                    <a:pt x="57" y="453"/>
                  </a:lnTo>
                  <a:lnTo>
                    <a:pt x="65" y="464"/>
                  </a:lnTo>
                  <a:lnTo>
                    <a:pt x="74" y="474"/>
                  </a:lnTo>
                  <a:lnTo>
                    <a:pt x="83" y="484"/>
                  </a:lnTo>
                  <a:lnTo>
                    <a:pt x="93" y="493"/>
                  </a:lnTo>
                  <a:lnTo>
                    <a:pt x="103" y="502"/>
                  </a:lnTo>
                  <a:lnTo>
                    <a:pt x="114" y="510"/>
                  </a:lnTo>
                  <a:lnTo>
                    <a:pt x="125" y="518"/>
                  </a:lnTo>
                  <a:lnTo>
                    <a:pt x="136" y="526"/>
                  </a:lnTo>
                  <a:lnTo>
                    <a:pt x="148" y="532"/>
                  </a:lnTo>
                  <a:lnTo>
                    <a:pt x="160" y="539"/>
                  </a:lnTo>
                  <a:lnTo>
                    <a:pt x="173" y="544"/>
                  </a:lnTo>
                  <a:lnTo>
                    <a:pt x="186" y="549"/>
                  </a:lnTo>
                  <a:lnTo>
                    <a:pt x="199" y="554"/>
                  </a:lnTo>
                  <a:lnTo>
                    <a:pt x="212" y="558"/>
                  </a:lnTo>
                  <a:lnTo>
                    <a:pt x="226" y="561"/>
                  </a:lnTo>
                  <a:lnTo>
                    <a:pt x="240" y="563"/>
                  </a:lnTo>
                  <a:lnTo>
                    <a:pt x="254" y="565"/>
                  </a:lnTo>
                  <a:lnTo>
                    <a:pt x="269" y="566"/>
                  </a:lnTo>
                  <a:lnTo>
                    <a:pt x="284" y="567"/>
                  </a:lnTo>
                  <a:lnTo>
                    <a:pt x="284" y="567"/>
                  </a:lnTo>
                  <a:lnTo>
                    <a:pt x="298" y="566"/>
                  </a:lnTo>
                  <a:lnTo>
                    <a:pt x="313" y="565"/>
                  </a:lnTo>
                  <a:lnTo>
                    <a:pt x="327" y="563"/>
                  </a:lnTo>
                  <a:lnTo>
                    <a:pt x="341" y="561"/>
                  </a:lnTo>
                  <a:lnTo>
                    <a:pt x="354" y="558"/>
                  </a:lnTo>
                  <a:lnTo>
                    <a:pt x="368" y="554"/>
                  </a:lnTo>
                  <a:lnTo>
                    <a:pt x="381" y="549"/>
                  </a:lnTo>
                  <a:lnTo>
                    <a:pt x="394" y="544"/>
                  </a:lnTo>
                  <a:lnTo>
                    <a:pt x="406" y="539"/>
                  </a:lnTo>
                  <a:lnTo>
                    <a:pt x="418" y="532"/>
                  </a:lnTo>
                  <a:lnTo>
                    <a:pt x="430" y="526"/>
                  </a:lnTo>
                  <a:lnTo>
                    <a:pt x="442" y="518"/>
                  </a:lnTo>
                  <a:lnTo>
                    <a:pt x="453" y="510"/>
                  </a:lnTo>
                  <a:lnTo>
                    <a:pt x="463" y="502"/>
                  </a:lnTo>
                  <a:lnTo>
                    <a:pt x="474" y="493"/>
                  </a:lnTo>
                  <a:lnTo>
                    <a:pt x="484" y="484"/>
                  </a:lnTo>
                  <a:lnTo>
                    <a:pt x="493" y="474"/>
                  </a:lnTo>
                  <a:lnTo>
                    <a:pt x="502" y="464"/>
                  </a:lnTo>
                  <a:lnTo>
                    <a:pt x="510" y="453"/>
                  </a:lnTo>
                  <a:lnTo>
                    <a:pt x="518" y="442"/>
                  </a:lnTo>
                  <a:lnTo>
                    <a:pt x="525" y="430"/>
                  </a:lnTo>
                  <a:lnTo>
                    <a:pt x="532" y="418"/>
                  </a:lnTo>
                  <a:lnTo>
                    <a:pt x="538" y="406"/>
                  </a:lnTo>
                  <a:lnTo>
                    <a:pt x="544" y="394"/>
                  </a:lnTo>
                  <a:lnTo>
                    <a:pt x="549" y="381"/>
                  </a:lnTo>
                  <a:lnTo>
                    <a:pt x="554" y="368"/>
                  </a:lnTo>
                  <a:lnTo>
                    <a:pt x="557" y="354"/>
                  </a:lnTo>
                  <a:lnTo>
                    <a:pt x="561" y="341"/>
                  </a:lnTo>
                  <a:lnTo>
                    <a:pt x="563" y="327"/>
                  </a:lnTo>
                  <a:lnTo>
                    <a:pt x="565" y="313"/>
                  </a:lnTo>
                  <a:lnTo>
                    <a:pt x="566" y="298"/>
                  </a:lnTo>
                  <a:lnTo>
                    <a:pt x="566" y="284"/>
                  </a:lnTo>
                  <a:lnTo>
                    <a:pt x="566" y="284"/>
                  </a:lnTo>
                  <a:lnTo>
                    <a:pt x="566" y="270"/>
                  </a:lnTo>
                  <a:lnTo>
                    <a:pt x="565" y="255"/>
                  </a:lnTo>
                  <a:lnTo>
                    <a:pt x="563" y="240"/>
                  </a:lnTo>
                  <a:lnTo>
                    <a:pt x="561" y="226"/>
                  </a:lnTo>
                  <a:lnTo>
                    <a:pt x="558" y="213"/>
                  </a:lnTo>
                  <a:lnTo>
                    <a:pt x="554" y="199"/>
                  </a:lnTo>
                  <a:lnTo>
                    <a:pt x="549" y="186"/>
                  </a:lnTo>
                  <a:lnTo>
                    <a:pt x="544" y="174"/>
                  </a:lnTo>
                  <a:lnTo>
                    <a:pt x="539" y="161"/>
                  </a:lnTo>
                  <a:lnTo>
                    <a:pt x="532" y="149"/>
                  </a:lnTo>
                  <a:lnTo>
                    <a:pt x="526" y="137"/>
                  </a:lnTo>
                  <a:lnTo>
                    <a:pt x="518" y="126"/>
                  </a:lnTo>
                  <a:lnTo>
                    <a:pt x="511" y="115"/>
                  </a:lnTo>
                  <a:lnTo>
                    <a:pt x="502" y="104"/>
                  </a:lnTo>
                  <a:lnTo>
                    <a:pt x="493" y="94"/>
                  </a:lnTo>
                  <a:lnTo>
                    <a:pt x="484" y="84"/>
                  </a:lnTo>
                  <a:lnTo>
                    <a:pt x="474" y="75"/>
                  </a:lnTo>
                  <a:lnTo>
                    <a:pt x="464" y="66"/>
                  </a:lnTo>
                  <a:lnTo>
                    <a:pt x="454" y="57"/>
                  </a:lnTo>
                  <a:lnTo>
                    <a:pt x="443" y="49"/>
                  </a:lnTo>
                  <a:lnTo>
                    <a:pt x="431" y="42"/>
                  </a:lnTo>
                  <a:lnTo>
                    <a:pt x="419" y="35"/>
                  </a:lnTo>
                  <a:lnTo>
                    <a:pt x="407" y="29"/>
                  </a:lnTo>
                  <a:lnTo>
                    <a:pt x="395" y="23"/>
                  </a:lnTo>
                  <a:lnTo>
                    <a:pt x="382" y="18"/>
                  </a:lnTo>
                  <a:lnTo>
                    <a:pt x="369" y="14"/>
                  </a:lnTo>
                  <a:lnTo>
                    <a:pt x="356" y="10"/>
                  </a:lnTo>
                  <a:lnTo>
                    <a:pt x="342" y="7"/>
                  </a:lnTo>
                  <a:lnTo>
                    <a:pt x="328" y="4"/>
                  </a:lnTo>
                  <a:lnTo>
                    <a:pt x="314" y="2"/>
                  </a:lnTo>
                  <a:lnTo>
                    <a:pt x="300" y="1"/>
                  </a:lnTo>
                  <a:lnTo>
                    <a:pt x="286" y="0"/>
                  </a:lnTo>
                  <a:lnTo>
                    <a:pt x="282" y="0"/>
                  </a:lnTo>
                  <a:close/>
                  <a:moveTo>
                    <a:pt x="95" y="90"/>
                  </a:moveTo>
                  <a:lnTo>
                    <a:pt x="95" y="90"/>
                  </a:lnTo>
                  <a:lnTo>
                    <a:pt x="111" y="76"/>
                  </a:lnTo>
                  <a:lnTo>
                    <a:pt x="128" y="63"/>
                  </a:lnTo>
                  <a:lnTo>
                    <a:pt x="147" y="51"/>
                  </a:lnTo>
                  <a:lnTo>
                    <a:pt x="166" y="41"/>
                  </a:lnTo>
                  <a:lnTo>
                    <a:pt x="185" y="32"/>
                  </a:lnTo>
                  <a:lnTo>
                    <a:pt x="206" y="25"/>
                  </a:lnTo>
                  <a:lnTo>
                    <a:pt x="226" y="20"/>
                  </a:lnTo>
                  <a:lnTo>
                    <a:pt x="248" y="16"/>
                  </a:lnTo>
                  <a:lnTo>
                    <a:pt x="248" y="16"/>
                  </a:lnTo>
                  <a:lnTo>
                    <a:pt x="254" y="15"/>
                  </a:lnTo>
                  <a:lnTo>
                    <a:pt x="254" y="15"/>
                  </a:lnTo>
                  <a:lnTo>
                    <a:pt x="247" y="19"/>
                  </a:lnTo>
                  <a:lnTo>
                    <a:pt x="247" y="19"/>
                  </a:lnTo>
                  <a:lnTo>
                    <a:pt x="233" y="30"/>
                  </a:lnTo>
                  <a:lnTo>
                    <a:pt x="215" y="46"/>
                  </a:lnTo>
                  <a:lnTo>
                    <a:pt x="206" y="55"/>
                  </a:lnTo>
                  <a:lnTo>
                    <a:pt x="196" y="66"/>
                  </a:lnTo>
                  <a:lnTo>
                    <a:pt x="186" y="78"/>
                  </a:lnTo>
                  <a:lnTo>
                    <a:pt x="176" y="92"/>
                  </a:lnTo>
                  <a:lnTo>
                    <a:pt x="176" y="92"/>
                  </a:lnTo>
                  <a:lnTo>
                    <a:pt x="176" y="92"/>
                  </a:lnTo>
                  <a:lnTo>
                    <a:pt x="176" y="92"/>
                  </a:lnTo>
                  <a:lnTo>
                    <a:pt x="94" y="92"/>
                  </a:lnTo>
                  <a:lnTo>
                    <a:pt x="94" y="92"/>
                  </a:lnTo>
                  <a:lnTo>
                    <a:pt x="95" y="90"/>
                  </a:lnTo>
                  <a:lnTo>
                    <a:pt x="95" y="90"/>
                  </a:lnTo>
                  <a:close/>
                  <a:moveTo>
                    <a:pt x="194" y="90"/>
                  </a:moveTo>
                  <a:lnTo>
                    <a:pt x="194" y="90"/>
                  </a:lnTo>
                  <a:lnTo>
                    <a:pt x="203" y="79"/>
                  </a:lnTo>
                  <a:lnTo>
                    <a:pt x="212" y="69"/>
                  </a:lnTo>
                  <a:lnTo>
                    <a:pt x="230" y="50"/>
                  </a:lnTo>
                  <a:lnTo>
                    <a:pt x="247" y="36"/>
                  </a:lnTo>
                  <a:lnTo>
                    <a:pt x="262" y="25"/>
                  </a:lnTo>
                  <a:lnTo>
                    <a:pt x="262" y="25"/>
                  </a:lnTo>
                  <a:lnTo>
                    <a:pt x="278" y="15"/>
                  </a:lnTo>
                  <a:lnTo>
                    <a:pt x="278" y="15"/>
                  </a:lnTo>
                  <a:lnTo>
                    <a:pt x="278" y="92"/>
                  </a:lnTo>
                  <a:lnTo>
                    <a:pt x="278" y="92"/>
                  </a:lnTo>
                  <a:lnTo>
                    <a:pt x="192" y="92"/>
                  </a:lnTo>
                  <a:lnTo>
                    <a:pt x="192" y="92"/>
                  </a:lnTo>
                  <a:lnTo>
                    <a:pt x="194" y="90"/>
                  </a:lnTo>
                  <a:lnTo>
                    <a:pt x="194" y="90"/>
                  </a:lnTo>
                  <a:close/>
                  <a:moveTo>
                    <a:pt x="290" y="15"/>
                  </a:moveTo>
                  <a:lnTo>
                    <a:pt x="290" y="15"/>
                  </a:lnTo>
                  <a:lnTo>
                    <a:pt x="305" y="25"/>
                  </a:lnTo>
                  <a:lnTo>
                    <a:pt x="305" y="25"/>
                  </a:lnTo>
                  <a:lnTo>
                    <a:pt x="320" y="36"/>
                  </a:lnTo>
                  <a:lnTo>
                    <a:pt x="337" y="50"/>
                  </a:lnTo>
                  <a:lnTo>
                    <a:pt x="355" y="69"/>
                  </a:lnTo>
                  <a:lnTo>
                    <a:pt x="364" y="79"/>
                  </a:lnTo>
                  <a:lnTo>
                    <a:pt x="373" y="90"/>
                  </a:lnTo>
                  <a:lnTo>
                    <a:pt x="373" y="90"/>
                  </a:lnTo>
                  <a:lnTo>
                    <a:pt x="374" y="92"/>
                  </a:lnTo>
                  <a:lnTo>
                    <a:pt x="374" y="92"/>
                  </a:lnTo>
                  <a:lnTo>
                    <a:pt x="290" y="92"/>
                  </a:lnTo>
                  <a:lnTo>
                    <a:pt x="290" y="92"/>
                  </a:lnTo>
                  <a:lnTo>
                    <a:pt x="290" y="15"/>
                  </a:lnTo>
                  <a:lnTo>
                    <a:pt x="290" y="15"/>
                  </a:lnTo>
                  <a:close/>
                  <a:moveTo>
                    <a:pt x="391" y="92"/>
                  </a:moveTo>
                  <a:lnTo>
                    <a:pt x="391" y="92"/>
                  </a:lnTo>
                  <a:lnTo>
                    <a:pt x="376" y="72"/>
                  </a:lnTo>
                  <a:lnTo>
                    <a:pt x="359" y="53"/>
                  </a:lnTo>
                  <a:lnTo>
                    <a:pt x="340" y="35"/>
                  </a:lnTo>
                  <a:lnTo>
                    <a:pt x="319" y="19"/>
                  </a:lnTo>
                  <a:lnTo>
                    <a:pt x="319" y="19"/>
                  </a:lnTo>
                  <a:lnTo>
                    <a:pt x="314" y="16"/>
                  </a:lnTo>
                  <a:lnTo>
                    <a:pt x="314" y="16"/>
                  </a:lnTo>
                  <a:lnTo>
                    <a:pt x="320" y="16"/>
                  </a:lnTo>
                  <a:lnTo>
                    <a:pt x="320" y="16"/>
                  </a:lnTo>
                  <a:lnTo>
                    <a:pt x="341" y="20"/>
                  </a:lnTo>
                  <a:lnTo>
                    <a:pt x="362" y="25"/>
                  </a:lnTo>
                  <a:lnTo>
                    <a:pt x="382" y="32"/>
                  </a:lnTo>
                  <a:lnTo>
                    <a:pt x="402" y="41"/>
                  </a:lnTo>
                  <a:lnTo>
                    <a:pt x="420" y="51"/>
                  </a:lnTo>
                  <a:lnTo>
                    <a:pt x="438" y="63"/>
                  </a:lnTo>
                  <a:lnTo>
                    <a:pt x="455" y="76"/>
                  </a:lnTo>
                  <a:lnTo>
                    <a:pt x="471" y="90"/>
                  </a:lnTo>
                  <a:lnTo>
                    <a:pt x="471" y="90"/>
                  </a:lnTo>
                  <a:lnTo>
                    <a:pt x="473" y="92"/>
                  </a:lnTo>
                  <a:lnTo>
                    <a:pt x="473" y="92"/>
                  </a:lnTo>
                  <a:lnTo>
                    <a:pt x="391" y="92"/>
                  </a:lnTo>
                  <a:lnTo>
                    <a:pt x="391" y="92"/>
                  </a:lnTo>
                  <a:lnTo>
                    <a:pt x="391" y="92"/>
                  </a:lnTo>
                  <a:lnTo>
                    <a:pt x="391" y="92"/>
                  </a:lnTo>
                  <a:close/>
                  <a:moveTo>
                    <a:pt x="167" y="105"/>
                  </a:moveTo>
                  <a:lnTo>
                    <a:pt x="167" y="105"/>
                  </a:lnTo>
                  <a:lnTo>
                    <a:pt x="166" y="107"/>
                  </a:lnTo>
                  <a:lnTo>
                    <a:pt x="166" y="107"/>
                  </a:lnTo>
                  <a:lnTo>
                    <a:pt x="156" y="126"/>
                  </a:lnTo>
                  <a:lnTo>
                    <a:pt x="148" y="145"/>
                  </a:lnTo>
                  <a:lnTo>
                    <a:pt x="141" y="165"/>
                  </a:lnTo>
                  <a:lnTo>
                    <a:pt x="136" y="185"/>
                  </a:lnTo>
                  <a:lnTo>
                    <a:pt x="136" y="185"/>
                  </a:lnTo>
                  <a:lnTo>
                    <a:pt x="136" y="186"/>
                  </a:lnTo>
                  <a:lnTo>
                    <a:pt x="136" y="186"/>
                  </a:lnTo>
                  <a:lnTo>
                    <a:pt x="32" y="186"/>
                  </a:lnTo>
                  <a:lnTo>
                    <a:pt x="32" y="186"/>
                  </a:lnTo>
                  <a:lnTo>
                    <a:pt x="33" y="185"/>
                  </a:lnTo>
                  <a:lnTo>
                    <a:pt x="33" y="185"/>
                  </a:lnTo>
                  <a:lnTo>
                    <a:pt x="42" y="163"/>
                  </a:lnTo>
                  <a:lnTo>
                    <a:pt x="53" y="143"/>
                  </a:lnTo>
                  <a:lnTo>
                    <a:pt x="66" y="124"/>
                  </a:lnTo>
                  <a:lnTo>
                    <a:pt x="81" y="106"/>
                  </a:lnTo>
                  <a:lnTo>
                    <a:pt x="81" y="106"/>
                  </a:lnTo>
                  <a:lnTo>
                    <a:pt x="81" y="105"/>
                  </a:lnTo>
                  <a:lnTo>
                    <a:pt x="81" y="105"/>
                  </a:lnTo>
                  <a:lnTo>
                    <a:pt x="167" y="105"/>
                  </a:lnTo>
                  <a:lnTo>
                    <a:pt x="167" y="105"/>
                  </a:lnTo>
                  <a:close/>
                  <a:moveTo>
                    <a:pt x="278" y="105"/>
                  </a:moveTo>
                  <a:lnTo>
                    <a:pt x="278" y="105"/>
                  </a:lnTo>
                  <a:lnTo>
                    <a:pt x="278" y="186"/>
                  </a:lnTo>
                  <a:lnTo>
                    <a:pt x="278" y="186"/>
                  </a:lnTo>
                  <a:lnTo>
                    <a:pt x="149" y="186"/>
                  </a:lnTo>
                  <a:lnTo>
                    <a:pt x="149" y="186"/>
                  </a:lnTo>
                  <a:lnTo>
                    <a:pt x="150" y="185"/>
                  </a:lnTo>
                  <a:lnTo>
                    <a:pt x="150" y="185"/>
                  </a:lnTo>
                  <a:lnTo>
                    <a:pt x="155" y="164"/>
                  </a:lnTo>
                  <a:lnTo>
                    <a:pt x="162" y="144"/>
                  </a:lnTo>
                  <a:lnTo>
                    <a:pt x="172" y="125"/>
                  </a:lnTo>
                  <a:lnTo>
                    <a:pt x="183" y="106"/>
                  </a:lnTo>
                  <a:lnTo>
                    <a:pt x="183" y="106"/>
                  </a:lnTo>
                  <a:lnTo>
                    <a:pt x="183" y="105"/>
                  </a:lnTo>
                  <a:lnTo>
                    <a:pt x="183" y="105"/>
                  </a:lnTo>
                  <a:lnTo>
                    <a:pt x="278" y="105"/>
                  </a:lnTo>
                  <a:lnTo>
                    <a:pt x="278" y="105"/>
                  </a:lnTo>
                  <a:close/>
                  <a:moveTo>
                    <a:pt x="384" y="105"/>
                  </a:moveTo>
                  <a:lnTo>
                    <a:pt x="384" y="105"/>
                  </a:lnTo>
                  <a:lnTo>
                    <a:pt x="384" y="106"/>
                  </a:lnTo>
                  <a:lnTo>
                    <a:pt x="384" y="106"/>
                  </a:lnTo>
                  <a:lnTo>
                    <a:pt x="395" y="125"/>
                  </a:lnTo>
                  <a:lnTo>
                    <a:pt x="404" y="144"/>
                  </a:lnTo>
                  <a:lnTo>
                    <a:pt x="412" y="164"/>
                  </a:lnTo>
                  <a:lnTo>
                    <a:pt x="417" y="185"/>
                  </a:lnTo>
                  <a:lnTo>
                    <a:pt x="417" y="185"/>
                  </a:lnTo>
                  <a:lnTo>
                    <a:pt x="417" y="186"/>
                  </a:lnTo>
                  <a:lnTo>
                    <a:pt x="417" y="186"/>
                  </a:lnTo>
                  <a:lnTo>
                    <a:pt x="290" y="186"/>
                  </a:lnTo>
                  <a:lnTo>
                    <a:pt x="290" y="186"/>
                  </a:lnTo>
                  <a:lnTo>
                    <a:pt x="290" y="105"/>
                  </a:lnTo>
                  <a:lnTo>
                    <a:pt x="290" y="105"/>
                  </a:lnTo>
                  <a:lnTo>
                    <a:pt x="384" y="105"/>
                  </a:lnTo>
                  <a:lnTo>
                    <a:pt x="384" y="105"/>
                  </a:lnTo>
                  <a:close/>
                  <a:moveTo>
                    <a:pt x="486" y="105"/>
                  </a:moveTo>
                  <a:lnTo>
                    <a:pt x="486" y="105"/>
                  </a:lnTo>
                  <a:lnTo>
                    <a:pt x="486" y="106"/>
                  </a:lnTo>
                  <a:lnTo>
                    <a:pt x="486" y="106"/>
                  </a:lnTo>
                  <a:lnTo>
                    <a:pt x="501" y="124"/>
                  </a:lnTo>
                  <a:lnTo>
                    <a:pt x="514" y="143"/>
                  </a:lnTo>
                  <a:lnTo>
                    <a:pt x="525" y="163"/>
                  </a:lnTo>
                  <a:lnTo>
                    <a:pt x="534" y="185"/>
                  </a:lnTo>
                  <a:lnTo>
                    <a:pt x="534" y="185"/>
                  </a:lnTo>
                  <a:lnTo>
                    <a:pt x="535" y="186"/>
                  </a:lnTo>
                  <a:lnTo>
                    <a:pt x="535" y="186"/>
                  </a:lnTo>
                  <a:lnTo>
                    <a:pt x="431" y="186"/>
                  </a:lnTo>
                  <a:lnTo>
                    <a:pt x="431" y="186"/>
                  </a:lnTo>
                  <a:lnTo>
                    <a:pt x="431" y="185"/>
                  </a:lnTo>
                  <a:lnTo>
                    <a:pt x="431" y="185"/>
                  </a:lnTo>
                  <a:lnTo>
                    <a:pt x="426" y="165"/>
                  </a:lnTo>
                  <a:lnTo>
                    <a:pt x="419" y="145"/>
                  </a:lnTo>
                  <a:lnTo>
                    <a:pt x="411" y="126"/>
                  </a:lnTo>
                  <a:lnTo>
                    <a:pt x="400" y="107"/>
                  </a:lnTo>
                  <a:lnTo>
                    <a:pt x="400" y="107"/>
                  </a:lnTo>
                  <a:lnTo>
                    <a:pt x="400" y="105"/>
                  </a:lnTo>
                  <a:lnTo>
                    <a:pt x="400" y="105"/>
                  </a:lnTo>
                  <a:lnTo>
                    <a:pt x="486" y="105"/>
                  </a:lnTo>
                  <a:lnTo>
                    <a:pt x="486" y="105"/>
                  </a:lnTo>
                  <a:close/>
                  <a:moveTo>
                    <a:pt x="540" y="199"/>
                  </a:moveTo>
                  <a:lnTo>
                    <a:pt x="540" y="199"/>
                  </a:lnTo>
                  <a:lnTo>
                    <a:pt x="540" y="200"/>
                  </a:lnTo>
                  <a:lnTo>
                    <a:pt x="540" y="200"/>
                  </a:lnTo>
                  <a:lnTo>
                    <a:pt x="545" y="220"/>
                  </a:lnTo>
                  <a:lnTo>
                    <a:pt x="549" y="242"/>
                  </a:lnTo>
                  <a:lnTo>
                    <a:pt x="552" y="263"/>
                  </a:lnTo>
                  <a:lnTo>
                    <a:pt x="553" y="284"/>
                  </a:lnTo>
                  <a:lnTo>
                    <a:pt x="553" y="284"/>
                  </a:lnTo>
                  <a:lnTo>
                    <a:pt x="552" y="305"/>
                  </a:lnTo>
                  <a:lnTo>
                    <a:pt x="549" y="326"/>
                  </a:lnTo>
                  <a:lnTo>
                    <a:pt x="545" y="347"/>
                  </a:lnTo>
                  <a:lnTo>
                    <a:pt x="540" y="367"/>
                  </a:lnTo>
                  <a:lnTo>
                    <a:pt x="540" y="367"/>
                  </a:lnTo>
                  <a:lnTo>
                    <a:pt x="539" y="368"/>
                  </a:lnTo>
                  <a:lnTo>
                    <a:pt x="539" y="368"/>
                  </a:lnTo>
                  <a:lnTo>
                    <a:pt x="27" y="368"/>
                  </a:lnTo>
                  <a:lnTo>
                    <a:pt x="27" y="368"/>
                  </a:lnTo>
                  <a:lnTo>
                    <a:pt x="27" y="367"/>
                  </a:lnTo>
                  <a:lnTo>
                    <a:pt x="27" y="367"/>
                  </a:lnTo>
                  <a:lnTo>
                    <a:pt x="27" y="367"/>
                  </a:lnTo>
                  <a:lnTo>
                    <a:pt x="21" y="347"/>
                  </a:lnTo>
                  <a:lnTo>
                    <a:pt x="17" y="326"/>
                  </a:lnTo>
                  <a:lnTo>
                    <a:pt x="15" y="305"/>
                  </a:lnTo>
                  <a:lnTo>
                    <a:pt x="14" y="284"/>
                  </a:lnTo>
                  <a:lnTo>
                    <a:pt x="14" y="284"/>
                  </a:lnTo>
                  <a:lnTo>
                    <a:pt x="15" y="263"/>
                  </a:lnTo>
                  <a:lnTo>
                    <a:pt x="17" y="242"/>
                  </a:lnTo>
                  <a:lnTo>
                    <a:pt x="21" y="220"/>
                  </a:lnTo>
                  <a:lnTo>
                    <a:pt x="27" y="200"/>
                  </a:lnTo>
                  <a:lnTo>
                    <a:pt x="27" y="200"/>
                  </a:lnTo>
                  <a:lnTo>
                    <a:pt x="27" y="199"/>
                  </a:lnTo>
                  <a:lnTo>
                    <a:pt x="27" y="199"/>
                  </a:lnTo>
                  <a:lnTo>
                    <a:pt x="540" y="199"/>
                  </a:lnTo>
                  <a:lnTo>
                    <a:pt x="540" y="199"/>
                  </a:lnTo>
                  <a:close/>
                  <a:moveTo>
                    <a:pt x="136" y="381"/>
                  </a:moveTo>
                  <a:lnTo>
                    <a:pt x="136" y="381"/>
                  </a:lnTo>
                  <a:lnTo>
                    <a:pt x="136" y="381"/>
                  </a:lnTo>
                  <a:lnTo>
                    <a:pt x="136" y="381"/>
                  </a:lnTo>
                  <a:lnTo>
                    <a:pt x="141" y="402"/>
                  </a:lnTo>
                  <a:lnTo>
                    <a:pt x="148" y="421"/>
                  </a:lnTo>
                  <a:lnTo>
                    <a:pt x="156" y="441"/>
                  </a:lnTo>
                  <a:lnTo>
                    <a:pt x="166" y="460"/>
                  </a:lnTo>
                  <a:lnTo>
                    <a:pt x="166" y="460"/>
                  </a:lnTo>
                  <a:lnTo>
                    <a:pt x="167" y="461"/>
                  </a:lnTo>
                  <a:lnTo>
                    <a:pt x="167" y="461"/>
                  </a:lnTo>
                  <a:lnTo>
                    <a:pt x="81" y="461"/>
                  </a:lnTo>
                  <a:lnTo>
                    <a:pt x="81" y="461"/>
                  </a:lnTo>
                  <a:lnTo>
                    <a:pt x="81" y="461"/>
                  </a:lnTo>
                  <a:lnTo>
                    <a:pt x="81" y="461"/>
                  </a:lnTo>
                  <a:lnTo>
                    <a:pt x="81" y="461"/>
                  </a:lnTo>
                  <a:lnTo>
                    <a:pt x="66" y="443"/>
                  </a:lnTo>
                  <a:lnTo>
                    <a:pt x="53" y="423"/>
                  </a:lnTo>
                  <a:lnTo>
                    <a:pt x="42" y="403"/>
                  </a:lnTo>
                  <a:lnTo>
                    <a:pt x="33" y="382"/>
                  </a:lnTo>
                  <a:lnTo>
                    <a:pt x="33" y="382"/>
                  </a:lnTo>
                  <a:lnTo>
                    <a:pt x="32" y="381"/>
                  </a:lnTo>
                  <a:lnTo>
                    <a:pt x="32" y="381"/>
                  </a:lnTo>
                  <a:lnTo>
                    <a:pt x="136" y="381"/>
                  </a:lnTo>
                  <a:lnTo>
                    <a:pt x="136" y="381"/>
                  </a:lnTo>
                  <a:close/>
                  <a:moveTo>
                    <a:pt x="278" y="381"/>
                  </a:moveTo>
                  <a:lnTo>
                    <a:pt x="278" y="381"/>
                  </a:lnTo>
                  <a:lnTo>
                    <a:pt x="278" y="461"/>
                  </a:lnTo>
                  <a:lnTo>
                    <a:pt x="278" y="461"/>
                  </a:lnTo>
                  <a:lnTo>
                    <a:pt x="183" y="461"/>
                  </a:lnTo>
                  <a:lnTo>
                    <a:pt x="183" y="461"/>
                  </a:lnTo>
                  <a:lnTo>
                    <a:pt x="183" y="461"/>
                  </a:lnTo>
                  <a:lnTo>
                    <a:pt x="183" y="461"/>
                  </a:lnTo>
                  <a:lnTo>
                    <a:pt x="172" y="442"/>
                  </a:lnTo>
                  <a:lnTo>
                    <a:pt x="162" y="422"/>
                  </a:lnTo>
                  <a:lnTo>
                    <a:pt x="155" y="402"/>
                  </a:lnTo>
                  <a:lnTo>
                    <a:pt x="150" y="382"/>
                  </a:lnTo>
                  <a:lnTo>
                    <a:pt x="150" y="382"/>
                  </a:lnTo>
                  <a:lnTo>
                    <a:pt x="149" y="381"/>
                  </a:lnTo>
                  <a:lnTo>
                    <a:pt x="149" y="381"/>
                  </a:lnTo>
                  <a:lnTo>
                    <a:pt x="278" y="381"/>
                  </a:lnTo>
                  <a:lnTo>
                    <a:pt x="278" y="381"/>
                  </a:lnTo>
                  <a:close/>
                  <a:moveTo>
                    <a:pt x="417" y="381"/>
                  </a:moveTo>
                  <a:lnTo>
                    <a:pt x="417" y="381"/>
                  </a:lnTo>
                  <a:lnTo>
                    <a:pt x="417" y="382"/>
                  </a:lnTo>
                  <a:lnTo>
                    <a:pt x="417" y="382"/>
                  </a:lnTo>
                  <a:lnTo>
                    <a:pt x="412" y="402"/>
                  </a:lnTo>
                  <a:lnTo>
                    <a:pt x="404" y="422"/>
                  </a:lnTo>
                  <a:lnTo>
                    <a:pt x="395" y="442"/>
                  </a:lnTo>
                  <a:lnTo>
                    <a:pt x="384" y="461"/>
                  </a:lnTo>
                  <a:lnTo>
                    <a:pt x="384" y="461"/>
                  </a:lnTo>
                  <a:lnTo>
                    <a:pt x="384" y="461"/>
                  </a:lnTo>
                  <a:lnTo>
                    <a:pt x="384" y="461"/>
                  </a:lnTo>
                  <a:lnTo>
                    <a:pt x="290" y="461"/>
                  </a:lnTo>
                  <a:lnTo>
                    <a:pt x="290" y="461"/>
                  </a:lnTo>
                  <a:lnTo>
                    <a:pt x="290" y="381"/>
                  </a:lnTo>
                  <a:lnTo>
                    <a:pt x="290" y="381"/>
                  </a:lnTo>
                  <a:lnTo>
                    <a:pt x="417" y="381"/>
                  </a:lnTo>
                  <a:lnTo>
                    <a:pt x="417" y="381"/>
                  </a:lnTo>
                  <a:close/>
                  <a:moveTo>
                    <a:pt x="535" y="381"/>
                  </a:moveTo>
                  <a:lnTo>
                    <a:pt x="535" y="381"/>
                  </a:lnTo>
                  <a:lnTo>
                    <a:pt x="534" y="382"/>
                  </a:lnTo>
                  <a:lnTo>
                    <a:pt x="534" y="382"/>
                  </a:lnTo>
                  <a:lnTo>
                    <a:pt x="525" y="403"/>
                  </a:lnTo>
                  <a:lnTo>
                    <a:pt x="514" y="423"/>
                  </a:lnTo>
                  <a:lnTo>
                    <a:pt x="501" y="443"/>
                  </a:lnTo>
                  <a:lnTo>
                    <a:pt x="486" y="461"/>
                  </a:lnTo>
                  <a:lnTo>
                    <a:pt x="486" y="461"/>
                  </a:lnTo>
                  <a:lnTo>
                    <a:pt x="486" y="461"/>
                  </a:lnTo>
                  <a:lnTo>
                    <a:pt x="486" y="461"/>
                  </a:lnTo>
                  <a:lnTo>
                    <a:pt x="400" y="461"/>
                  </a:lnTo>
                  <a:lnTo>
                    <a:pt x="400" y="461"/>
                  </a:lnTo>
                  <a:lnTo>
                    <a:pt x="400" y="460"/>
                  </a:lnTo>
                  <a:lnTo>
                    <a:pt x="400" y="460"/>
                  </a:lnTo>
                  <a:lnTo>
                    <a:pt x="400" y="460"/>
                  </a:lnTo>
                  <a:lnTo>
                    <a:pt x="411" y="441"/>
                  </a:lnTo>
                  <a:lnTo>
                    <a:pt x="419" y="421"/>
                  </a:lnTo>
                  <a:lnTo>
                    <a:pt x="426" y="402"/>
                  </a:lnTo>
                  <a:lnTo>
                    <a:pt x="431" y="381"/>
                  </a:lnTo>
                  <a:lnTo>
                    <a:pt x="431" y="381"/>
                  </a:lnTo>
                  <a:lnTo>
                    <a:pt x="431" y="381"/>
                  </a:lnTo>
                  <a:lnTo>
                    <a:pt x="431" y="381"/>
                  </a:lnTo>
                  <a:lnTo>
                    <a:pt x="535" y="381"/>
                  </a:lnTo>
                  <a:lnTo>
                    <a:pt x="535" y="381"/>
                  </a:lnTo>
                  <a:close/>
                  <a:moveTo>
                    <a:pt x="176" y="475"/>
                  </a:moveTo>
                  <a:lnTo>
                    <a:pt x="176" y="475"/>
                  </a:lnTo>
                  <a:lnTo>
                    <a:pt x="176" y="475"/>
                  </a:lnTo>
                  <a:lnTo>
                    <a:pt x="176" y="475"/>
                  </a:lnTo>
                  <a:lnTo>
                    <a:pt x="191" y="495"/>
                  </a:lnTo>
                  <a:lnTo>
                    <a:pt x="208" y="513"/>
                  </a:lnTo>
                  <a:lnTo>
                    <a:pt x="227" y="531"/>
                  </a:lnTo>
                  <a:lnTo>
                    <a:pt x="247" y="548"/>
                  </a:lnTo>
                  <a:lnTo>
                    <a:pt x="247" y="548"/>
                  </a:lnTo>
                  <a:lnTo>
                    <a:pt x="253" y="551"/>
                  </a:lnTo>
                  <a:lnTo>
                    <a:pt x="253" y="551"/>
                  </a:lnTo>
                  <a:lnTo>
                    <a:pt x="247" y="550"/>
                  </a:lnTo>
                  <a:lnTo>
                    <a:pt x="247" y="550"/>
                  </a:lnTo>
                  <a:lnTo>
                    <a:pt x="247" y="550"/>
                  </a:lnTo>
                  <a:lnTo>
                    <a:pt x="226" y="546"/>
                  </a:lnTo>
                  <a:lnTo>
                    <a:pt x="205" y="541"/>
                  </a:lnTo>
                  <a:lnTo>
                    <a:pt x="185" y="534"/>
                  </a:lnTo>
                  <a:lnTo>
                    <a:pt x="165" y="525"/>
                  </a:lnTo>
                  <a:lnTo>
                    <a:pt x="146" y="515"/>
                  </a:lnTo>
                  <a:lnTo>
                    <a:pt x="129" y="504"/>
                  </a:lnTo>
                  <a:lnTo>
                    <a:pt x="111" y="491"/>
                  </a:lnTo>
                  <a:lnTo>
                    <a:pt x="95" y="476"/>
                  </a:lnTo>
                  <a:lnTo>
                    <a:pt x="95" y="476"/>
                  </a:lnTo>
                  <a:lnTo>
                    <a:pt x="94" y="475"/>
                  </a:lnTo>
                  <a:lnTo>
                    <a:pt x="94" y="475"/>
                  </a:lnTo>
                  <a:lnTo>
                    <a:pt x="176" y="475"/>
                  </a:lnTo>
                  <a:lnTo>
                    <a:pt x="176" y="475"/>
                  </a:lnTo>
                  <a:close/>
                  <a:moveTo>
                    <a:pt x="278" y="475"/>
                  </a:moveTo>
                  <a:lnTo>
                    <a:pt x="278" y="475"/>
                  </a:lnTo>
                  <a:lnTo>
                    <a:pt x="278" y="552"/>
                  </a:lnTo>
                  <a:lnTo>
                    <a:pt x="278" y="552"/>
                  </a:lnTo>
                  <a:lnTo>
                    <a:pt x="262" y="542"/>
                  </a:lnTo>
                  <a:lnTo>
                    <a:pt x="262" y="542"/>
                  </a:lnTo>
                  <a:lnTo>
                    <a:pt x="247" y="531"/>
                  </a:lnTo>
                  <a:lnTo>
                    <a:pt x="230" y="516"/>
                  </a:lnTo>
                  <a:lnTo>
                    <a:pt x="212" y="498"/>
                  </a:lnTo>
                  <a:lnTo>
                    <a:pt x="203" y="487"/>
                  </a:lnTo>
                  <a:lnTo>
                    <a:pt x="194" y="476"/>
                  </a:lnTo>
                  <a:lnTo>
                    <a:pt x="194" y="476"/>
                  </a:lnTo>
                  <a:lnTo>
                    <a:pt x="192" y="475"/>
                  </a:lnTo>
                  <a:lnTo>
                    <a:pt x="192" y="475"/>
                  </a:lnTo>
                  <a:lnTo>
                    <a:pt x="278" y="475"/>
                  </a:lnTo>
                  <a:lnTo>
                    <a:pt x="278" y="475"/>
                  </a:lnTo>
                  <a:close/>
                  <a:moveTo>
                    <a:pt x="374" y="475"/>
                  </a:moveTo>
                  <a:lnTo>
                    <a:pt x="374" y="475"/>
                  </a:lnTo>
                  <a:lnTo>
                    <a:pt x="373" y="476"/>
                  </a:lnTo>
                  <a:lnTo>
                    <a:pt x="373" y="476"/>
                  </a:lnTo>
                  <a:lnTo>
                    <a:pt x="364" y="487"/>
                  </a:lnTo>
                  <a:lnTo>
                    <a:pt x="355" y="498"/>
                  </a:lnTo>
                  <a:lnTo>
                    <a:pt x="337" y="516"/>
                  </a:lnTo>
                  <a:lnTo>
                    <a:pt x="320" y="531"/>
                  </a:lnTo>
                  <a:lnTo>
                    <a:pt x="305" y="542"/>
                  </a:lnTo>
                  <a:lnTo>
                    <a:pt x="305" y="542"/>
                  </a:lnTo>
                  <a:lnTo>
                    <a:pt x="290" y="552"/>
                  </a:lnTo>
                  <a:lnTo>
                    <a:pt x="290" y="552"/>
                  </a:lnTo>
                  <a:lnTo>
                    <a:pt x="290" y="475"/>
                  </a:lnTo>
                  <a:lnTo>
                    <a:pt x="290" y="475"/>
                  </a:lnTo>
                  <a:lnTo>
                    <a:pt x="374" y="475"/>
                  </a:lnTo>
                  <a:lnTo>
                    <a:pt x="374" y="475"/>
                  </a:lnTo>
                  <a:close/>
                  <a:moveTo>
                    <a:pt x="473" y="475"/>
                  </a:moveTo>
                  <a:lnTo>
                    <a:pt x="473" y="475"/>
                  </a:lnTo>
                  <a:lnTo>
                    <a:pt x="471" y="476"/>
                  </a:lnTo>
                  <a:lnTo>
                    <a:pt x="471" y="476"/>
                  </a:lnTo>
                  <a:lnTo>
                    <a:pt x="455" y="491"/>
                  </a:lnTo>
                  <a:lnTo>
                    <a:pt x="438" y="504"/>
                  </a:lnTo>
                  <a:lnTo>
                    <a:pt x="420" y="515"/>
                  </a:lnTo>
                  <a:lnTo>
                    <a:pt x="401" y="525"/>
                  </a:lnTo>
                  <a:lnTo>
                    <a:pt x="382" y="534"/>
                  </a:lnTo>
                  <a:lnTo>
                    <a:pt x="361" y="541"/>
                  </a:lnTo>
                  <a:lnTo>
                    <a:pt x="340" y="547"/>
                  </a:lnTo>
                  <a:lnTo>
                    <a:pt x="319" y="551"/>
                  </a:lnTo>
                  <a:lnTo>
                    <a:pt x="319" y="551"/>
                  </a:lnTo>
                  <a:lnTo>
                    <a:pt x="313" y="551"/>
                  </a:lnTo>
                  <a:lnTo>
                    <a:pt x="313" y="551"/>
                  </a:lnTo>
                  <a:lnTo>
                    <a:pt x="319" y="547"/>
                  </a:lnTo>
                  <a:lnTo>
                    <a:pt x="319" y="547"/>
                  </a:lnTo>
                  <a:lnTo>
                    <a:pt x="334" y="537"/>
                  </a:lnTo>
                  <a:lnTo>
                    <a:pt x="351" y="521"/>
                  </a:lnTo>
                  <a:lnTo>
                    <a:pt x="361" y="511"/>
                  </a:lnTo>
                  <a:lnTo>
                    <a:pt x="371" y="500"/>
                  </a:lnTo>
                  <a:lnTo>
                    <a:pt x="381" y="488"/>
                  </a:lnTo>
                  <a:lnTo>
                    <a:pt x="391" y="475"/>
                  </a:lnTo>
                  <a:lnTo>
                    <a:pt x="391" y="475"/>
                  </a:lnTo>
                  <a:lnTo>
                    <a:pt x="391" y="475"/>
                  </a:lnTo>
                  <a:lnTo>
                    <a:pt x="391" y="475"/>
                  </a:lnTo>
                  <a:lnTo>
                    <a:pt x="473" y="475"/>
                  </a:lnTo>
                  <a:lnTo>
                    <a:pt x="473" y="47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 name="Freeform 27"/>
            <p:cNvSpPr>
              <a:spLocks/>
            </p:cNvSpPr>
            <p:nvPr userDrawn="1"/>
          </p:nvSpPr>
          <p:spPr bwMode="auto">
            <a:xfrm>
              <a:off x="1658938" y="1789113"/>
              <a:ext cx="107950" cy="187325"/>
            </a:xfrm>
            <a:custGeom>
              <a:avLst/>
              <a:gdLst>
                <a:gd name="T0" fmla="*/ 68 w 68"/>
                <a:gd name="T1" fmla="*/ 1 h 118"/>
                <a:gd name="T2" fmla="*/ 68 w 68"/>
                <a:gd name="T3" fmla="*/ 1 h 118"/>
                <a:gd name="T4" fmla="*/ 66 w 68"/>
                <a:gd name="T5" fmla="*/ 2 h 118"/>
                <a:gd name="T6" fmla="*/ 65 w 68"/>
                <a:gd name="T7" fmla="*/ 4 h 118"/>
                <a:gd name="T8" fmla="*/ 62 w 68"/>
                <a:gd name="T9" fmla="*/ 8 h 118"/>
                <a:gd name="T10" fmla="*/ 57 w 68"/>
                <a:gd name="T11" fmla="*/ 24 h 118"/>
                <a:gd name="T12" fmla="*/ 36 w 68"/>
                <a:gd name="T13" fmla="*/ 95 h 118"/>
                <a:gd name="T14" fmla="*/ 36 w 68"/>
                <a:gd name="T15" fmla="*/ 95 h 118"/>
                <a:gd name="T16" fmla="*/ 34 w 68"/>
                <a:gd name="T17" fmla="*/ 104 h 118"/>
                <a:gd name="T18" fmla="*/ 33 w 68"/>
                <a:gd name="T19" fmla="*/ 110 h 118"/>
                <a:gd name="T20" fmla="*/ 34 w 68"/>
                <a:gd name="T21" fmla="*/ 114 h 118"/>
                <a:gd name="T22" fmla="*/ 35 w 68"/>
                <a:gd name="T23" fmla="*/ 117 h 118"/>
                <a:gd name="T24" fmla="*/ 35 w 68"/>
                <a:gd name="T25" fmla="*/ 118 h 118"/>
                <a:gd name="T26" fmla="*/ 0 w 68"/>
                <a:gd name="T27" fmla="*/ 118 h 118"/>
                <a:gd name="T28" fmla="*/ 0 w 68"/>
                <a:gd name="T29" fmla="*/ 117 h 118"/>
                <a:gd name="T30" fmla="*/ 0 w 68"/>
                <a:gd name="T31" fmla="*/ 117 h 118"/>
                <a:gd name="T32" fmla="*/ 4 w 68"/>
                <a:gd name="T33" fmla="*/ 114 h 118"/>
                <a:gd name="T34" fmla="*/ 6 w 68"/>
                <a:gd name="T35" fmla="*/ 111 h 118"/>
                <a:gd name="T36" fmla="*/ 9 w 68"/>
                <a:gd name="T37" fmla="*/ 105 h 118"/>
                <a:gd name="T38" fmla="*/ 11 w 68"/>
                <a:gd name="T39" fmla="*/ 96 h 118"/>
                <a:gd name="T40" fmla="*/ 32 w 68"/>
                <a:gd name="T41" fmla="*/ 25 h 118"/>
                <a:gd name="T42" fmla="*/ 32 w 68"/>
                <a:gd name="T43" fmla="*/ 25 h 118"/>
                <a:gd name="T44" fmla="*/ 34 w 68"/>
                <a:gd name="T45" fmla="*/ 15 h 118"/>
                <a:gd name="T46" fmla="*/ 35 w 68"/>
                <a:gd name="T47" fmla="*/ 9 h 118"/>
                <a:gd name="T48" fmla="*/ 35 w 68"/>
                <a:gd name="T49" fmla="*/ 5 h 118"/>
                <a:gd name="T50" fmla="*/ 34 w 68"/>
                <a:gd name="T51" fmla="*/ 1 h 118"/>
                <a:gd name="T52" fmla="*/ 34 w 68"/>
                <a:gd name="T53" fmla="*/ 0 h 118"/>
                <a:gd name="T54" fmla="*/ 68 w 68"/>
                <a:gd name="T55" fmla="*/ 0 h 118"/>
                <a:gd name="T56" fmla="*/ 68 w 68"/>
                <a:gd name="T57" fmla="*/ 1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8" h="118">
                  <a:moveTo>
                    <a:pt x="68" y="1"/>
                  </a:moveTo>
                  <a:lnTo>
                    <a:pt x="68" y="1"/>
                  </a:lnTo>
                  <a:lnTo>
                    <a:pt x="66" y="2"/>
                  </a:lnTo>
                  <a:lnTo>
                    <a:pt x="65" y="4"/>
                  </a:lnTo>
                  <a:lnTo>
                    <a:pt x="62" y="8"/>
                  </a:lnTo>
                  <a:lnTo>
                    <a:pt x="57" y="24"/>
                  </a:lnTo>
                  <a:lnTo>
                    <a:pt x="36" y="95"/>
                  </a:lnTo>
                  <a:lnTo>
                    <a:pt x="36" y="95"/>
                  </a:lnTo>
                  <a:lnTo>
                    <a:pt x="34" y="104"/>
                  </a:lnTo>
                  <a:lnTo>
                    <a:pt x="33" y="110"/>
                  </a:lnTo>
                  <a:lnTo>
                    <a:pt x="34" y="114"/>
                  </a:lnTo>
                  <a:lnTo>
                    <a:pt x="35" y="117"/>
                  </a:lnTo>
                  <a:lnTo>
                    <a:pt x="35" y="118"/>
                  </a:lnTo>
                  <a:lnTo>
                    <a:pt x="0" y="118"/>
                  </a:lnTo>
                  <a:lnTo>
                    <a:pt x="0" y="117"/>
                  </a:lnTo>
                  <a:lnTo>
                    <a:pt x="0" y="117"/>
                  </a:lnTo>
                  <a:lnTo>
                    <a:pt x="4" y="114"/>
                  </a:lnTo>
                  <a:lnTo>
                    <a:pt x="6" y="111"/>
                  </a:lnTo>
                  <a:lnTo>
                    <a:pt x="9" y="105"/>
                  </a:lnTo>
                  <a:lnTo>
                    <a:pt x="11" y="96"/>
                  </a:lnTo>
                  <a:lnTo>
                    <a:pt x="32" y="25"/>
                  </a:lnTo>
                  <a:lnTo>
                    <a:pt x="32" y="25"/>
                  </a:lnTo>
                  <a:lnTo>
                    <a:pt x="34" y="15"/>
                  </a:lnTo>
                  <a:lnTo>
                    <a:pt x="35" y="9"/>
                  </a:lnTo>
                  <a:lnTo>
                    <a:pt x="35" y="5"/>
                  </a:lnTo>
                  <a:lnTo>
                    <a:pt x="34" y="1"/>
                  </a:lnTo>
                  <a:lnTo>
                    <a:pt x="34" y="0"/>
                  </a:lnTo>
                  <a:lnTo>
                    <a:pt x="68" y="0"/>
                  </a:lnTo>
                  <a:lnTo>
                    <a:pt x="68"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 name="Freeform 28"/>
            <p:cNvSpPr>
              <a:spLocks/>
            </p:cNvSpPr>
            <p:nvPr userDrawn="1"/>
          </p:nvSpPr>
          <p:spPr bwMode="auto">
            <a:xfrm>
              <a:off x="1289051" y="1785938"/>
              <a:ext cx="138113" cy="193675"/>
            </a:xfrm>
            <a:custGeom>
              <a:avLst/>
              <a:gdLst>
                <a:gd name="T0" fmla="*/ 8 w 87"/>
                <a:gd name="T1" fmla="*/ 90 h 122"/>
                <a:gd name="T2" fmla="*/ 10 w 87"/>
                <a:gd name="T3" fmla="*/ 101 h 122"/>
                <a:gd name="T4" fmla="*/ 16 w 87"/>
                <a:gd name="T5" fmla="*/ 109 h 122"/>
                <a:gd name="T6" fmla="*/ 25 w 87"/>
                <a:gd name="T7" fmla="*/ 113 h 122"/>
                <a:gd name="T8" fmla="*/ 38 w 87"/>
                <a:gd name="T9" fmla="*/ 114 h 122"/>
                <a:gd name="T10" fmla="*/ 42 w 87"/>
                <a:gd name="T11" fmla="*/ 113 h 122"/>
                <a:gd name="T12" fmla="*/ 50 w 87"/>
                <a:gd name="T13" fmla="*/ 110 h 122"/>
                <a:gd name="T14" fmla="*/ 55 w 87"/>
                <a:gd name="T15" fmla="*/ 104 h 122"/>
                <a:gd name="T16" fmla="*/ 58 w 87"/>
                <a:gd name="T17" fmla="*/ 97 h 122"/>
                <a:gd name="T18" fmla="*/ 58 w 87"/>
                <a:gd name="T19" fmla="*/ 94 h 122"/>
                <a:gd name="T20" fmla="*/ 54 w 87"/>
                <a:gd name="T21" fmla="*/ 82 h 122"/>
                <a:gd name="T22" fmla="*/ 43 w 87"/>
                <a:gd name="T23" fmla="*/ 72 h 122"/>
                <a:gd name="T24" fmla="*/ 38 w 87"/>
                <a:gd name="T25" fmla="*/ 68 h 122"/>
                <a:gd name="T26" fmla="*/ 22 w 87"/>
                <a:gd name="T27" fmla="*/ 54 h 122"/>
                <a:gd name="T28" fmla="*/ 17 w 87"/>
                <a:gd name="T29" fmla="*/ 46 h 122"/>
                <a:gd name="T30" fmla="*/ 16 w 87"/>
                <a:gd name="T31" fmla="*/ 36 h 122"/>
                <a:gd name="T32" fmla="*/ 17 w 87"/>
                <a:gd name="T33" fmla="*/ 29 h 122"/>
                <a:gd name="T34" fmla="*/ 22 w 87"/>
                <a:gd name="T35" fmla="*/ 15 h 122"/>
                <a:gd name="T36" fmla="*/ 33 w 87"/>
                <a:gd name="T37" fmla="*/ 6 h 122"/>
                <a:gd name="T38" fmla="*/ 48 w 87"/>
                <a:gd name="T39" fmla="*/ 1 h 122"/>
                <a:gd name="T40" fmla="*/ 56 w 87"/>
                <a:gd name="T41" fmla="*/ 0 h 122"/>
                <a:gd name="T42" fmla="*/ 77 w 87"/>
                <a:gd name="T43" fmla="*/ 2 h 122"/>
                <a:gd name="T44" fmla="*/ 87 w 87"/>
                <a:gd name="T45" fmla="*/ 5 h 122"/>
                <a:gd name="T46" fmla="*/ 80 w 87"/>
                <a:gd name="T47" fmla="*/ 27 h 122"/>
                <a:gd name="T48" fmla="*/ 77 w 87"/>
                <a:gd name="T49" fmla="*/ 17 h 122"/>
                <a:gd name="T50" fmla="*/ 73 w 87"/>
                <a:gd name="T51" fmla="*/ 11 h 122"/>
                <a:gd name="T52" fmla="*/ 65 w 87"/>
                <a:gd name="T53" fmla="*/ 8 h 122"/>
                <a:gd name="T54" fmla="*/ 55 w 87"/>
                <a:gd name="T55" fmla="*/ 8 h 122"/>
                <a:gd name="T56" fmla="*/ 50 w 87"/>
                <a:gd name="T57" fmla="*/ 8 h 122"/>
                <a:gd name="T58" fmla="*/ 44 w 87"/>
                <a:gd name="T59" fmla="*/ 12 h 122"/>
                <a:gd name="T60" fmla="*/ 39 w 87"/>
                <a:gd name="T61" fmla="*/ 17 h 122"/>
                <a:gd name="T62" fmla="*/ 37 w 87"/>
                <a:gd name="T63" fmla="*/ 28 h 122"/>
                <a:gd name="T64" fmla="*/ 38 w 87"/>
                <a:gd name="T65" fmla="*/ 34 h 122"/>
                <a:gd name="T66" fmla="*/ 45 w 87"/>
                <a:gd name="T67" fmla="*/ 44 h 122"/>
                <a:gd name="T68" fmla="*/ 57 w 87"/>
                <a:gd name="T69" fmla="*/ 52 h 122"/>
                <a:gd name="T70" fmla="*/ 66 w 87"/>
                <a:gd name="T71" fmla="*/ 58 h 122"/>
                <a:gd name="T72" fmla="*/ 77 w 87"/>
                <a:gd name="T73" fmla="*/ 69 h 122"/>
                <a:gd name="T74" fmla="*/ 80 w 87"/>
                <a:gd name="T75" fmla="*/ 79 h 122"/>
                <a:gd name="T76" fmla="*/ 81 w 87"/>
                <a:gd name="T77" fmla="*/ 84 h 122"/>
                <a:gd name="T78" fmla="*/ 77 w 87"/>
                <a:gd name="T79" fmla="*/ 100 h 122"/>
                <a:gd name="T80" fmla="*/ 68 w 87"/>
                <a:gd name="T81" fmla="*/ 112 h 122"/>
                <a:gd name="T82" fmla="*/ 54 w 87"/>
                <a:gd name="T83" fmla="*/ 120 h 122"/>
                <a:gd name="T84" fmla="*/ 35 w 87"/>
                <a:gd name="T85" fmla="*/ 122 h 122"/>
                <a:gd name="T86" fmla="*/ 24 w 87"/>
                <a:gd name="T87" fmla="*/ 121 h 122"/>
                <a:gd name="T88" fmla="*/ 6 w 87"/>
                <a:gd name="T89" fmla="*/ 116 h 122"/>
                <a:gd name="T90" fmla="*/ 0 w 87"/>
                <a:gd name="T91" fmla="*/ 112 h 122"/>
                <a:gd name="T92" fmla="*/ 8 w 87"/>
                <a:gd name="T93" fmla="*/ 9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7" h="122">
                  <a:moveTo>
                    <a:pt x="8" y="90"/>
                  </a:moveTo>
                  <a:lnTo>
                    <a:pt x="8" y="90"/>
                  </a:lnTo>
                  <a:lnTo>
                    <a:pt x="9" y="96"/>
                  </a:lnTo>
                  <a:lnTo>
                    <a:pt x="10" y="101"/>
                  </a:lnTo>
                  <a:lnTo>
                    <a:pt x="13" y="106"/>
                  </a:lnTo>
                  <a:lnTo>
                    <a:pt x="16" y="109"/>
                  </a:lnTo>
                  <a:lnTo>
                    <a:pt x="20" y="112"/>
                  </a:lnTo>
                  <a:lnTo>
                    <a:pt x="25" y="113"/>
                  </a:lnTo>
                  <a:lnTo>
                    <a:pt x="31" y="114"/>
                  </a:lnTo>
                  <a:lnTo>
                    <a:pt x="38" y="114"/>
                  </a:lnTo>
                  <a:lnTo>
                    <a:pt x="38" y="114"/>
                  </a:lnTo>
                  <a:lnTo>
                    <a:pt x="42" y="113"/>
                  </a:lnTo>
                  <a:lnTo>
                    <a:pt x="46" y="112"/>
                  </a:lnTo>
                  <a:lnTo>
                    <a:pt x="50" y="110"/>
                  </a:lnTo>
                  <a:lnTo>
                    <a:pt x="53" y="107"/>
                  </a:lnTo>
                  <a:lnTo>
                    <a:pt x="55" y="104"/>
                  </a:lnTo>
                  <a:lnTo>
                    <a:pt x="57" y="101"/>
                  </a:lnTo>
                  <a:lnTo>
                    <a:pt x="58" y="97"/>
                  </a:lnTo>
                  <a:lnTo>
                    <a:pt x="58" y="94"/>
                  </a:lnTo>
                  <a:lnTo>
                    <a:pt x="58" y="94"/>
                  </a:lnTo>
                  <a:lnTo>
                    <a:pt x="57" y="88"/>
                  </a:lnTo>
                  <a:lnTo>
                    <a:pt x="54" y="82"/>
                  </a:lnTo>
                  <a:lnTo>
                    <a:pt x="50" y="77"/>
                  </a:lnTo>
                  <a:lnTo>
                    <a:pt x="43" y="72"/>
                  </a:lnTo>
                  <a:lnTo>
                    <a:pt x="38" y="68"/>
                  </a:lnTo>
                  <a:lnTo>
                    <a:pt x="38" y="68"/>
                  </a:lnTo>
                  <a:lnTo>
                    <a:pt x="29" y="62"/>
                  </a:lnTo>
                  <a:lnTo>
                    <a:pt x="22" y="54"/>
                  </a:lnTo>
                  <a:lnTo>
                    <a:pt x="20" y="51"/>
                  </a:lnTo>
                  <a:lnTo>
                    <a:pt x="17" y="46"/>
                  </a:lnTo>
                  <a:lnTo>
                    <a:pt x="16" y="41"/>
                  </a:lnTo>
                  <a:lnTo>
                    <a:pt x="16" y="36"/>
                  </a:lnTo>
                  <a:lnTo>
                    <a:pt x="16" y="36"/>
                  </a:lnTo>
                  <a:lnTo>
                    <a:pt x="17" y="29"/>
                  </a:lnTo>
                  <a:lnTo>
                    <a:pt x="19" y="22"/>
                  </a:lnTo>
                  <a:lnTo>
                    <a:pt x="22" y="15"/>
                  </a:lnTo>
                  <a:lnTo>
                    <a:pt x="27" y="10"/>
                  </a:lnTo>
                  <a:lnTo>
                    <a:pt x="33" y="6"/>
                  </a:lnTo>
                  <a:lnTo>
                    <a:pt x="40" y="3"/>
                  </a:lnTo>
                  <a:lnTo>
                    <a:pt x="48" y="1"/>
                  </a:lnTo>
                  <a:lnTo>
                    <a:pt x="56" y="0"/>
                  </a:lnTo>
                  <a:lnTo>
                    <a:pt x="56" y="0"/>
                  </a:lnTo>
                  <a:lnTo>
                    <a:pt x="67" y="0"/>
                  </a:lnTo>
                  <a:lnTo>
                    <a:pt x="77" y="2"/>
                  </a:lnTo>
                  <a:lnTo>
                    <a:pt x="77" y="2"/>
                  </a:lnTo>
                  <a:lnTo>
                    <a:pt x="87" y="5"/>
                  </a:lnTo>
                  <a:lnTo>
                    <a:pt x="82" y="27"/>
                  </a:lnTo>
                  <a:lnTo>
                    <a:pt x="80" y="27"/>
                  </a:lnTo>
                  <a:lnTo>
                    <a:pt x="80" y="27"/>
                  </a:lnTo>
                  <a:lnTo>
                    <a:pt x="77" y="17"/>
                  </a:lnTo>
                  <a:lnTo>
                    <a:pt x="75" y="14"/>
                  </a:lnTo>
                  <a:lnTo>
                    <a:pt x="73" y="11"/>
                  </a:lnTo>
                  <a:lnTo>
                    <a:pt x="70" y="9"/>
                  </a:lnTo>
                  <a:lnTo>
                    <a:pt x="65" y="8"/>
                  </a:lnTo>
                  <a:lnTo>
                    <a:pt x="61" y="7"/>
                  </a:lnTo>
                  <a:lnTo>
                    <a:pt x="55" y="8"/>
                  </a:lnTo>
                  <a:lnTo>
                    <a:pt x="55" y="8"/>
                  </a:lnTo>
                  <a:lnTo>
                    <a:pt x="50" y="8"/>
                  </a:lnTo>
                  <a:lnTo>
                    <a:pt x="47" y="10"/>
                  </a:lnTo>
                  <a:lnTo>
                    <a:pt x="44" y="12"/>
                  </a:lnTo>
                  <a:lnTo>
                    <a:pt x="41" y="14"/>
                  </a:lnTo>
                  <a:lnTo>
                    <a:pt x="39" y="17"/>
                  </a:lnTo>
                  <a:lnTo>
                    <a:pt x="38" y="21"/>
                  </a:lnTo>
                  <a:lnTo>
                    <a:pt x="37" y="28"/>
                  </a:lnTo>
                  <a:lnTo>
                    <a:pt x="37" y="28"/>
                  </a:lnTo>
                  <a:lnTo>
                    <a:pt x="38" y="34"/>
                  </a:lnTo>
                  <a:lnTo>
                    <a:pt x="40" y="39"/>
                  </a:lnTo>
                  <a:lnTo>
                    <a:pt x="45" y="44"/>
                  </a:lnTo>
                  <a:lnTo>
                    <a:pt x="52" y="48"/>
                  </a:lnTo>
                  <a:lnTo>
                    <a:pt x="57" y="52"/>
                  </a:lnTo>
                  <a:lnTo>
                    <a:pt x="57" y="52"/>
                  </a:lnTo>
                  <a:lnTo>
                    <a:pt x="66" y="58"/>
                  </a:lnTo>
                  <a:lnTo>
                    <a:pt x="74" y="65"/>
                  </a:lnTo>
                  <a:lnTo>
                    <a:pt x="77" y="69"/>
                  </a:lnTo>
                  <a:lnTo>
                    <a:pt x="79" y="74"/>
                  </a:lnTo>
                  <a:lnTo>
                    <a:pt x="80" y="79"/>
                  </a:lnTo>
                  <a:lnTo>
                    <a:pt x="81" y="84"/>
                  </a:lnTo>
                  <a:lnTo>
                    <a:pt x="81" y="84"/>
                  </a:lnTo>
                  <a:lnTo>
                    <a:pt x="80" y="93"/>
                  </a:lnTo>
                  <a:lnTo>
                    <a:pt x="77" y="100"/>
                  </a:lnTo>
                  <a:lnTo>
                    <a:pt x="73" y="107"/>
                  </a:lnTo>
                  <a:lnTo>
                    <a:pt x="68" y="112"/>
                  </a:lnTo>
                  <a:lnTo>
                    <a:pt x="62" y="116"/>
                  </a:lnTo>
                  <a:lnTo>
                    <a:pt x="54" y="120"/>
                  </a:lnTo>
                  <a:lnTo>
                    <a:pt x="45" y="122"/>
                  </a:lnTo>
                  <a:lnTo>
                    <a:pt x="35" y="122"/>
                  </a:lnTo>
                  <a:lnTo>
                    <a:pt x="35" y="122"/>
                  </a:lnTo>
                  <a:lnTo>
                    <a:pt x="24" y="121"/>
                  </a:lnTo>
                  <a:lnTo>
                    <a:pt x="14" y="119"/>
                  </a:lnTo>
                  <a:lnTo>
                    <a:pt x="6" y="116"/>
                  </a:lnTo>
                  <a:lnTo>
                    <a:pt x="0" y="112"/>
                  </a:lnTo>
                  <a:lnTo>
                    <a:pt x="0" y="112"/>
                  </a:lnTo>
                  <a:lnTo>
                    <a:pt x="6" y="90"/>
                  </a:lnTo>
                  <a:lnTo>
                    <a:pt x="8" y="9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 name="Freeform 29"/>
            <p:cNvSpPr>
              <a:spLocks/>
            </p:cNvSpPr>
            <p:nvPr userDrawn="1"/>
          </p:nvSpPr>
          <p:spPr bwMode="auto">
            <a:xfrm>
              <a:off x="1760538" y="1789113"/>
              <a:ext cx="166688" cy="187325"/>
            </a:xfrm>
            <a:custGeom>
              <a:avLst/>
              <a:gdLst>
                <a:gd name="T0" fmla="*/ 105 w 105"/>
                <a:gd name="T1" fmla="*/ 0 h 118"/>
                <a:gd name="T2" fmla="*/ 105 w 105"/>
                <a:gd name="T3" fmla="*/ 0 h 118"/>
                <a:gd name="T4" fmla="*/ 98 w 105"/>
                <a:gd name="T5" fmla="*/ 22 h 118"/>
                <a:gd name="T6" fmla="*/ 97 w 105"/>
                <a:gd name="T7" fmla="*/ 22 h 118"/>
                <a:gd name="T8" fmla="*/ 97 w 105"/>
                <a:gd name="T9" fmla="*/ 22 h 118"/>
                <a:gd name="T10" fmla="*/ 95 w 105"/>
                <a:gd name="T11" fmla="*/ 16 h 118"/>
                <a:gd name="T12" fmla="*/ 92 w 105"/>
                <a:gd name="T13" fmla="*/ 13 h 118"/>
                <a:gd name="T14" fmla="*/ 88 w 105"/>
                <a:gd name="T15" fmla="*/ 10 h 118"/>
                <a:gd name="T16" fmla="*/ 84 w 105"/>
                <a:gd name="T17" fmla="*/ 9 h 118"/>
                <a:gd name="T18" fmla="*/ 76 w 105"/>
                <a:gd name="T19" fmla="*/ 8 h 118"/>
                <a:gd name="T20" fmla="*/ 69 w 105"/>
                <a:gd name="T21" fmla="*/ 8 h 118"/>
                <a:gd name="T22" fmla="*/ 68 w 105"/>
                <a:gd name="T23" fmla="*/ 8 h 118"/>
                <a:gd name="T24" fmla="*/ 68 w 105"/>
                <a:gd name="T25" fmla="*/ 8 h 118"/>
                <a:gd name="T26" fmla="*/ 64 w 105"/>
                <a:gd name="T27" fmla="*/ 9 h 118"/>
                <a:gd name="T28" fmla="*/ 61 w 105"/>
                <a:gd name="T29" fmla="*/ 10 h 118"/>
                <a:gd name="T30" fmla="*/ 59 w 105"/>
                <a:gd name="T31" fmla="*/ 12 h 118"/>
                <a:gd name="T32" fmla="*/ 58 w 105"/>
                <a:gd name="T33" fmla="*/ 16 h 118"/>
                <a:gd name="T34" fmla="*/ 48 w 105"/>
                <a:gd name="T35" fmla="*/ 55 h 118"/>
                <a:gd name="T36" fmla="*/ 51 w 105"/>
                <a:gd name="T37" fmla="*/ 55 h 118"/>
                <a:gd name="T38" fmla="*/ 51 w 105"/>
                <a:gd name="T39" fmla="*/ 55 h 118"/>
                <a:gd name="T40" fmla="*/ 62 w 105"/>
                <a:gd name="T41" fmla="*/ 55 h 118"/>
                <a:gd name="T42" fmla="*/ 71 w 105"/>
                <a:gd name="T43" fmla="*/ 55 h 118"/>
                <a:gd name="T44" fmla="*/ 78 w 105"/>
                <a:gd name="T45" fmla="*/ 53 h 118"/>
                <a:gd name="T46" fmla="*/ 81 w 105"/>
                <a:gd name="T47" fmla="*/ 52 h 118"/>
                <a:gd name="T48" fmla="*/ 83 w 105"/>
                <a:gd name="T49" fmla="*/ 50 h 118"/>
                <a:gd name="T50" fmla="*/ 84 w 105"/>
                <a:gd name="T51" fmla="*/ 50 h 118"/>
                <a:gd name="T52" fmla="*/ 78 w 105"/>
                <a:gd name="T53" fmla="*/ 71 h 118"/>
                <a:gd name="T54" fmla="*/ 77 w 105"/>
                <a:gd name="T55" fmla="*/ 71 h 118"/>
                <a:gd name="T56" fmla="*/ 77 w 105"/>
                <a:gd name="T57" fmla="*/ 71 h 118"/>
                <a:gd name="T58" fmla="*/ 75 w 105"/>
                <a:gd name="T59" fmla="*/ 68 h 118"/>
                <a:gd name="T60" fmla="*/ 73 w 105"/>
                <a:gd name="T61" fmla="*/ 66 h 118"/>
                <a:gd name="T62" fmla="*/ 70 w 105"/>
                <a:gd name="T63" fmla="*/ 65 h 118"/>
                <a:gd name="T64" fmla="*/ 67 w 105"/>
                <a:gd name="T65" fmla="*/ 64 h 118"/>
                <a:gd name="T66" fmla="*/ 58 w 105"/>
                <a:gd name="T67" fmla="*/ 63 h 118"/>
                <a:gd name="T68" fmla="*/ 48 w 105"/>
                <a:gd name="T69" fmla="*/ 63 h 118"/>
                <a:gd name="T70" fmla="*/ 45 w 105"/>
                <a:gd name="T71" fmla="*/ 63 h 118"/>
                <a:gd name="T72" fmla="*/ 36 w 105"/>
                <a:gd name="T73" fmla="*/ 95 h 118"/>
                <a:gd name="T74" fmla="*/ 36 w 105"/>
                <a:gd name="T75" fmla="*/ 95 h 118"/>
                <a:gd name="T76" fmla="*/ 34 w 105"/>
                <a:gd name="T77" fmla="*/ 103 h 118"/>
                <a:gd name="T78" fmla="*/ 32 w 105"/>
                <a:gd name="T79" fmla="*/ 109 h 118"/>
                <a:gd name="T80" fmla="*/ 33 w 105"/>
                <a:gd name="T81" fmla="*/ 114 h 118"/>
                <a:gd name="T82" fmla="*/ 34 w 105"/>
                <a:gd name="T83" fmla="*/ 117 h 118"/>
                <a:gd name="T84" fmla="*/ 34 w 105"/>
                <a:gd name="T85" fmla="*/ 118 h 118"/>
                <a:gd name="T86" fmla="*/ 0 w 105"/>
                <a:gd name="T87" fmla="*/ 118 h 118"/>
                <a:gd name="T88" fmla="*/ 0 w 105"/>
                <a:gd name="T89" fmla="*/ 117 h 118"/>
                <a:gd name="T90" fmla="*/ 0 w 105"/>
                <a:gd name="T91" fmla="*/ 117 h 118"/>
                <a:gd name="T92" fmla="*/ 3 w 105"/>
                <a:gd name="T93" fmla="*/ 114 h 118"/>
                <a:gd name="T94" fmla="*/ 6 w 105"/>
                <a:gd name="T95" fmla="*/ 110 h 118"/>
                <a:gd name="T96" fmla="*/ 8 w 105"/>
                <a:gd name="T97" fmla="*/ 104 h 118"/>
                <a:gd name="T98" fmla="*/ 11 w 105"/>
                <a:gd name="T99" fmla="*/ 96 h 118"/>
                <a:gd name="T100" fmla="*/ 32 w 105"/>
                <a:gd name="T101" fmla="*/ 24 h 118"/>
                <a:gd name="T102" fmla="*/ 32 w 105"/>
                <a:gd name="T103" fmla="*/ 24 h 118"/>
                <a:gd name="T104" fmla="*/ 34 w 105"/>
                <a:gd name="T105" fmla="*/ 15 h 118"/>
                <a:gd name="T106" fmla="*/ 35 w 105"/>
                <a:gd name="T107" fmla="*/ 9 h 118"/>
                <a:gd name="T108" fmla="*/ 35 w 105"/>
                <a:gd name="T109" fmla="*/ 5 h 118"/>
                <a:gd name="T110" fmla="*/ 33 w 105"/>
                <a:gd name="T111" fmla="*/ 1 h 118"/>
                <a:gd name="T112" fmla="*/ 33 w 105"/>
                <a:gd name="T113" fmla="*/ 0 h 118"/>
                <a:gd name="T114" fmla="*/ 105 w 105"/>
                <a:gd name="T115" fmla="*/ 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5" h="118">
                  <a:moveTo>
                    <a:pt x="105" y="0"/>
                  </a:moveTo>
                  <a:lnTo>
                    <a:pt x="105" y="0"/>
                  </a:lnTo>
                  <a:lnTo>
                    <a:pt x="98" y="22"/>
                  </a:lnTo>
                  <a:lnTo>
                    <a:pt x="97" y="22"/>
                  </a:lnTo>
                  <a:lnTo>
                    <a:pt x="97" y="22"/>
                  </a:lnTo>
                  <a:lnTo>
                    <a:pt x="95" y="16"/>
                  </a:lnTo>
                  <a:lnTo>
                    <a:pt x="92" y="13"/>
                  </a:lnTo>
                  <a:lnTo>
                    <a:pt x="88" y="10"/>
                  </a:lnTo>
                  <a:lnTo>
                    <a:pt x="84" y="9"/>
                  </a:lnTo>
                  <a:lnTo>
                    <a:pt x="76" y="8"/>
                  </a:lnTo>
                  <a:lnTo>
                    <a:pt x="69" y="8"/>
                  </a:lnTo>
                  <a:lnTo>
                    <a:pt x="68" y="8"/>
                  </a:lnTo>
                  <a:lnTo>
                    <a:pt x="68" y="8"/>
                  </a:lnTo>
                  <a:lnTo>
                    <a:pt x="64" y="9"/>
                  </a:lnTo>
                  <a:lnTo>
                    <a:pt x="61" y="10"/>
                  </a:lnTo>
                  <a:lnTo>
                    <a:pt x="59" y="12"/>
                  </a:lnTo>
                  <a:lnTo>
                    <a:pt x="58" y="16"/>
                  </a:lnTo>
                  <a:lnTo>
                    <a:pt x="48" y="55"/>
                  </a:lnTo>
                  <a:lnTo>
                    <a:pt x="51" y="55"/>
                  </a:lnTo>
                  <a:lnTo>
                    <a:pt x="51" y="55"/>
                  </a:lnTo>
                  <a:lnTo>
                    <a:pt x="62" y="55"/>
                  </a:lnTo>
                  <a:lnTo>
                    <a:pt x="71" y="55"/>
                  </a:lnTo>
                  <a:lnTo>
                    <a:pt x="78" y="53"/>
                  </a:lnTo>
                  <a:lnTo>
                    <a:pt x="81" y="52"/>
                  </a:lnTo>
                  <a:lnTo>
                    <a:pt x="83" y="50"/>
                  </a:lnTo>
                  <a:lnTo>
                    <a:pt x="84" y="50"/>
                  </a:lnTo>
                  <a:lnTo>
                    <a:pt x="78" y="71"/>
                  </a:lnTo>
                  <a:lnTo>
                    <a:pt x="77" y="71"/>
                  </a:lnTo>
                  <a:lnTo>
                    <a:pt x="77" y="71"/>
                  </a:lnTo>
                  <a:lnTo>
                    <a:pt x="75" y="68"/>
                  </a:lnTo>
                  <a:lnTo>
                    <a:pt x="73" y="66"/>
                  </a:lnTo>
                  <a:lnTo>
                    <a:pt x="70" y="65"/>
                  </a:lnTo>
                  <a:lnTo>
                    <a:pt x="67" y="64"/>
                  </a:lnTo>
                  <a:lnTo>
                    <a:pt x="58" y="63"/>
                  </a:lnTo>
                  <a:lnTo>
                    <a:pt x="48" y="63"/>
                  </a:lnTo>
                  <a:lnTo>
                    <a:pt x="45" y="63"/>
                  </a:lnTo>
                  <a:lnTo>
                    <a:pt x="36" y="95"/>
                  </a:lnTo>
                  <a:lnTo>
                    <a:pt x="36" y="95"/>
                  </a:lnTo>
                  <a:lnTo>
                    <a:pt x="34" y="103"/>
                  </a:lnTo>
                  <a:lnTo>
                    <a:pt x="32" y="109"/>
                  </a:lnTo>
                  <a:lnTo>
                    <a:pt x="33" y="114"/>
                  </a:lnTo>
                  <a:lnTo>
                    <a:pt x="34" y="117"/>
                  </a:lnTo>
                  <a:lnTo>
                    <a:pt x="34" y="118"/>
                  </a:lnTo>
                  <a:lnTo>
                    <a:pt x="0" y="118"/>
                  </a:lnTo>
                  <a:lnTo>
                    <a:pt x="0" y="117"/>
                  </a:lnTo>
                  <a:lnTo>
                    <a:pt x="0" y="117"/>
                  </a:lnTo>
                  <a:lnTo>
                    <a:pt x="3" y="114"/>
                  </a:lnTo>
                  <a:lnTo>
                    <a:pt x="6" y="110"/>
                  </a:lnTo>
                  <a:lnTo>
                    <a:pt x="8" y="104"/>
                  </a:lnTo>
                  <a:lnTo>
                    <a:pt x="11" y="96"/>
                  </a:lnTo>
                  <a:lnTo>
                    <a:pt x="32" y="24"/>
                  </a:lnTo>
                  <a:lnTo>
                    <a:pt x="32" y="24"/>
                  </a:lnTo>
                  <a:lnTo>
                    <a:pt x="34" y="15"/>
                  </a:lnTo>
                  <a:lnTo>
                    <a:pt x="35" y="9"/>
                  </a:lnTo>
                  <a:lnTo>
                    <a:pt x="35" y="5"/>
                  </a:lnTo>
                  <a:lnTo>
                    <a:pt x="33" y="1"/>
                  </a:lnTo>
                  <a:lnTo>
                    <a:pt x="33" y="0"/>
                  </a:lnTo>
                  <a:lnTo>
                    <a:pt x="10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2" name="Freeform 30"/>
            <p:cNvSpPr>
              <a:spLocks/>
            </p:cNvSpPr>
            <p:nvPr userDrawn="1"/>
          </p:nvSpPr>
          <p:spPr bwMode="auto">
            <a:xfrm>
              <a:off x="1925638" y="1789113"/>
              <a:ext cx="150813" cy="187325"/>
            </a:xfrm>
            <a:custGeom>
              <a:avLst/>
              <a:gdLst>
                <a:gd name="T0" fmla="*/ 95 w 95"/>
                <a:gd name="T1" fmla="*/ 0 h 118"/>
                <a:gd name="T2" fmla="*/ 95 w 95"/>
                <a:gd name="T3" fmla="*/ 0 h 118"/>
                <a:gd name="T4" fmla="*/ 89 w 95"/>
                <a:gd name="T5" fmla="*/ 22 h 118"/>
                <a:gd name="T6" fmla="*/ 87 w 95"/>
                <a:gd name="T7" fmla="*/ 22 h 118"/>
                <a:gd name="T8" fmla="*/ 87 w 95"/>
                <a:gd name="T9" fmla="*/ 22 h 118"/>
                <a:gd name="T10" fmla="*/ 85 w 95"/>
                <a:gd name="T11" fmla="*/ 16 h 118"/>
                <a:gd name="T12" fmla="*/ 82 w 95"/>
                <a:gd name="T13" fmla="*/ 13 h 118"/>
                <a:gd name="T14" fmla="*/ 78 w 95"/>
                <a:gd name="T15" fmla="*/ 11 h 118"/>
                <a:gd name="T16" fmla="*/ 75 w 95"/>
                <a:gd name="T17" fmla="*/ 9 h 118"/>
                <a:gd name="T18" fmla="*/ 67 w 95"/>
                <a:gd name="T19" fmla="*/ 8 h 118"/>
                <a:gd name="T20" fmla="*/ 61 w 95"/>
                <a:gd name="T21" fmla="*/ 8 h 118"/>
                <a:gd name="T22" fmla="*/ 60 w 95"/>
                <a:gd name="T23" fmla="*/ 8 h 118"/>
                <a:gd name="T24" fmla="*/ 35 w 95"/>
                <a:gd name="T25" fmla="*/ 95 h 118"/>
                <a:gd name="T26" fmla="*/ 35 w 95"/>
                <a:gd name="T27" fmla="*/ 95 h 118"/>
                <a:gd name="T28" fmla="*/ 32 w 95"/>
                <a:gd name="T29" fmla="*/ 110 h 118"/>
                <a:gd name="T30" fmla="*/ 32 w 95"/>
                <a:gd name="T31" fmla="*/ 114 h 118"/>
                <a:gd name="T32" fmla="*/ 34 w 95"/>
                <a:gd name="T33" fmla="*/ 117 h 118"/>
                <a:gd name="T34" fmla="*/ 34 w 95"/>
                <a:gd name="T35" fmla="*/ 118 h 118"/>
                <a:gd name="T36" fmla="*/ 0 w 95"/>
                <a:gd name="T37" fmla="*/ 118 h 118"/>
                <a:gd name="T38" fmla="*/ 0 w 95"/>
                <a:gd name="T39" fmla="*/ 117 h 118"/>
                <a:gd name="T40" fmla="*/ 0 w 95"/>
                <a:gd name="T41" fmla="*/ 117 h 118"/>
                <a:gd name="T42" fmla="*/ 4 w 95"/>
                <a:gd name="T43" fmla="*/ 114 h 118"/>
                <a:gd name="T44" fmla="*/ 6 w 95"/>
                <a:gd name="T45" fmla="*/ 110 h 118"/>
                <a:gd name="T46" fmla="*/ 8 w 95"/>
                <a:gd name="T47" fmla="*/ 104 h 118"/>
                <a:gd name="T48" fmla="*/ 11 w 95"/>
                <a:gd name="T49" fmla="*/ 95 h 118"/>
                <a:gd name="T50" fmla="*/ 36 w 95"/>
                <a:gd name="T51" fmla="*/ 8 h 118"/>
                <a:gd name="T52" fmla="*/ 33 w 95"/>
                <a:gd name="T53" fmla="*/ 8 h 118"/>
                <a:gd name="T54" fmla="*/ 33 w 95"/>
                <a:gd name="T55" fmla="*/ 8 h 118"/>
                <a:gd name="T56" fmla="*/ 26 w 95"/>
                <a:gd name="T57" fmla="*/ 8 h 118"/>
                <a:gd name="T58" fmla="*/ 19 w 95"/>
                <a:gd name="T59" fmla="*/ 9 h 118"/>
                <a:gd name="T60" fmla="*/ 15 w 95"/>
                <a:gd name="T61" fmla="*/ 11 h 118"/>
                <a:gd name="T62" fmla="*/ 11 w 95"/>
                <a:gd name="T63" fmla="*/ 13 h 118"/>
                <a:gd name="T64" fmla="*/ 7 w 95"/>
                <a:gd name="T65" fmla="*/ 16 h 118"/>
                <a:gd name="T66" fmla="*/ 3 w 95"/>
                <a:gd name="T67" fmla="*/ 22 h 118"/>
                <a:gd name="T68" fmla="*/ 1 w 95"/>
                <a:gd name="T69" fmla="*/ 22 h 118"/>
                <a:gd name="T70" fmla="*/ 1 w 95"/>
                <a:gd name="T71" fmla="*/ 22 h 118"/>
                <a:gd name="T72" fmla="*/ 8 w 95"/>
                <a:gd name="T73" fmla="*/ 0 h 118"/>
                <a:gd name="T74" fmla="*/ 95 w 95"/>
                <a:gd name="T75" fmla="*/ 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5" h="118">
                  <a:moveTo>
                    <a:pt x="95" y="0"/>
                  </a:moveTo>
                  <a:lnTo>
                    <a:pt x="95" y="0"/>
                  </a:lnTo>
                  <a:lnTo>
                    <a:pt x="89" y="22"/>
                  </a:lnTo>
                  <a:lnTo>
                    <a:pt x="87" y="22"/>
                  </a:lnTo>
                  <a:lnTo>
                    <a:pt x="87" y="22"/>
                  </a:lnTo>
                  <a:lnTo>
                    <a:pt x="85" y="16"/>
                  </a:lnTo>
                  <a:lnTo>
                    <a:pt x="82" y="13"/>
                  </a:lnTo>
                  <a:lnTo>
                    <a:pt x="78" y="11"/>
                  </a:lnTo>
                  <a:lnTo>
                    <a:pt x="75" y="9"/>
                  </a:lnTo>
                  <a:lnTo>
                    <a:pt x="67" y="8"/>
                  </a:lnTo>
                  <a:lnTo>
                    <a:pt x="61" y="8"/>
                  </a:lnTo>
                  <a:lnTo>
                    <a:pt x="60" y="8"/>
                  </a:lnTo>
                  <a:lnTo>
                    <a:pt x="35" y="95"/>
                  </a:lnTo>
                  <a:lnTo>
                    <a:pt x="35" y="95"/>
                  </a:lnTo>
                  <a:lnTo>
                    <a:pt x="32" y="110"/>
                  </a:lnTo>
                  <a:lnTo>
                    <a:pt x="32" y="114"/>
                  </a:lnTo>
                  <a:lnTo>
                    <a:pt x="34" y="117"/>
                  </a:lnTo>
                  <a:lnTo>
                    <a:pt x="34" y="118"/>
                  </a:lnTo>
                  <a:lnTo>
                    <a:pt x="0" y="118"/>
                  </a:lnTo>
                  <a:lnTo>
                    <a:pt x="0" y="117"/>
                  </a:lnTo>
                  <a:lnTo>
                    <a:pt x="0" y="117"/>
                  </a:lnTo>
                  <a:lnTo>
                    <a:pt x="4" y="114"/>
                  </a:lnTo>
                  <a:lnTo>
                    <a:pt x="6" y="110"/>
                  </a:lnTo>
                  <a:lnTo>
                    <a:pt x="8" y="104"/>
                  </a:lnTo>
                  <a:lnTo>
                    <a:pt x="11" y="95"/>
                  </a:lnTo>
                  <a:lnTo>
                    <a:pt x="36" y="8"/>
                  </a:lnTo>
                  <a:lnTo>
                    <a:pt x="33" y="8"/>
                  </a:lnTo>
                  <a:lnTo>
                    <a:pt x="33" y="8"/>
                  </a:lnTo>
                  <a:lnTo>
                    <a:pt x="26" y="8"/>
                  </a:lnTo>
                  <a:lnTo>
                    <a:pt x="19" y="9"/>
                  </a:lnTo>
                  <a:lnTo>
                    <a:pt x="15" y="11"/>
                  </a:lnTo>
                  <a:lnTo>
                    <a:pt x="11" y="13"/>
                  </a:lnTo>
                  <a:lnTo>
                    <a:pt x="7" y="16"/>
                  </a:lnTo>
                  <a:lnTo>
                    <a:pt x="3" y="22"/>
                  </a:lnTo>
                  <a:lnTo>
                    <a:pt x="1" y="22"/>
                  </a:lnTo>
                  <a:lnTo>
                    <a:pt x="1" y="22"/>
                  </a:lnTo>
                  <a:lnTo>
                    <a:pt x="8" y="0"/>
                  </a:lnTo>
                  <a:lnTo>
                    <a:pt x="9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3" name="Freeform 31"/>
            <p:cNvSpPr>
              <a:spLocks/>
            </p:cNvSpPr>
            <p:nvPr userDrawn="1"/>
          </p:nvSpPr>
          <p:spPr bwMode="auto">
            <a:xfrm>
              <a:off x="1447801" y="1789113"/>
              <a:ext cx="238125" cy="187325"/>
            </a:xfrm>
            <a:custGeom>
              <a:avLst/>
              <a:gdLst>
                <a:gd name="T0" fmla="*/ 150 w 150"/>
                <a:gd name="T1" fmla="*/ 1 h 118"/>
                <a:gd name="T2" fmla="*/ 150 w 150"/>
                <a:gd name="T3" fmla="*/ 1 h 118"/>
                <a:gd name="T4" fmla="*/ 147 w 150"/>
                <a:gd name="T5" fmla="*/ 5 h 118"/>
                <a:gd name="T6" fmla="*/ 144 w 150"/>
                <a:gd name="T7" fmla="*/ 9 h 118"/>
                <a:gd name="T8" fmla="*/ 136 w 150"/>
                <a:gd name="T9" fmla="*/ 23 h 118"/>
                <a:gd name="T10" fmla="*/ 136 w 150"/>
                <a:gd name="T11" fmla="*/ 23 h 118"/>
                <a:gd name="T12" fmla="*/ 108 w 150"/>
                <a:gd name="T13" fmla="*/ 76 h 118"/>
                <a:gd name="T14" fmla="*/ 87 w 150"/>
                <a:gd name="T15" fmla="*/ 118 h 118"/>
                <a:gd name="T16" fmla="*/ 74 w 150"/>
                <a:gd name="T17" fmla="*/ 118 h 118"/>
                <a:gd name="T18" fmla="*/ 67 w 150"/>
                <a:gd name="T19" fmla="*/ 44 h 118"/>
                <a:gd name="T20" fmla="*/ 66 w 150"/>
                <a:gd name="T21" fmla="*/ 44 h 118"/>
                <a:gd name="T22" fmla="*/ 26 w 150"/>
                <a:gd name="T23" fmla="*/ 118 h 118"/>
                <a:gd name="T24" fmla="*/ 15 w 150"/>
                <a:gd name="T25" fmla="*/ 118 h 118"/>
                <a:gd name="T26" fmla="*/ 5 w 150"/>
                <a:gd name="T27" fmla="*/ 24 h 118"/>
                <a:gd name="T28" fmla="*/ 5 w 150"/>
                <a:gd name="T29" fmla="*/ 24 h 118"/>
                <a:gd name="T30" fmla="*/ 4 w 150"/>
                <a:gd name="T31" fmla="*/ 9 h 118"/>
                <a:gd name="T32" fmla="*/ 2 w 150"/>
                <a:gd name="T33" fmla="*/ 5 h 118"/>
                <a:gd name="T34" fmla="*/ 0 w 150"/>
                <a:gd name="T35" fmla="*/ 1 h 118"/>
                <a:gd name="T36" fmla="*/ 0 w 150"/>
                <a:gd name="T37" fmla="*/ 0 h 118"/>
                <a:gd name="T38" fmla="*/ 33 w 150"/>
                <a:gd name="T39" fmla="*/ 0 h 118"/>
                <a:gd name="T40" fmla="*/ 33 w 150"/>
                <a:gd name="T41" fmla="*/ 1 h 118"/>
                <a:gd name="T42" fmla="*/ 33 w 150"/>
                <a:gd name="T43" fmla="*/ 1 h 118"/>
                <a:gd name="T44" fmla="*/ 31 w 150"/>
                <a:gd name="T45" fmla="*/ 5 h 118"/>
                <a:gd name="T46" fmla="*/ 29 w 150"/>
                <a:gd name="T47" fmla="*/ 9 h 118"/>
                <a:gd name="T48" fmla="*/ 29 w 150"/>
                <a:gd name="T49" fmla="*/ 14 h 118"/>
                <a:gd name="T50" fmla="*/ 29 w 150"/>
                <a:gd name="T51" fmla="*/ 23 h 118"/>
                <a:gd name="T52" fmla="*/ 35 w 150"/>
                <a:gd name="T53" fmla="*/ 79 h 118"/>
                <a:gd name="T54" fmla="*/ 35 w 150"/>
                <a:gd name="T55" fmla="*/ 79 h 118"/>
                <a:gd name="T56" fmla="*/ 77 w 150"/>
                <a:gd name="T57" fmla="*/ 1 h 118"/>
                <a:gd name="T58" fmla="*/ 86 w 150"/>
                <a:gd name="T59" fmla="*/ 1 h 118"/>
                <a:gd name="T60" fmla="*/ 93 w 150"/>
                <a:gd name="T61" fmla="*/ 79 h 118"/>
                <a:gd name="T62" fmla="*/ 94 w 150"/>
                <a:gd name="T63" fmla="*/ 79 h 118"/>
                <a:gd name="T64" fmla="*/ 94 w 150"/>
                <a:gd name="T65" fmla="*/ 79 h 118"/>
                <a:gd name="T66" fmla="*/ 124 w 150"/>
                <a:gd name="T67" fmla="*/ 21 h 118"/>
                <a:gd name="T68" fmla="*/ 124 w 150"/>
                <a:gd name="T69" fmla="*/ 21 h 118"/>
                <a:gd name="T70" fmla="*/ 128 w 150"/>
                <a:gd name="T71" fmla="*/ 12 h 118"/>
                <a:gd name="T72" fmla="*/ 129 w 150"/>
                <a:gd name="T73" fmla="*/ 6 h 118"/>
                <a:gd name="T74" fmla="*/ 129 w 150"/>
                <a:gd name="T75" fmla="*/ 3 h 118"/>
                <a:gd name="T76" fmla="*/ 128 w 150"/>
                <a:gd name="T77" fmla="*/ 1 h 118"/>
                <a:gd name="T78" fmla="*/ 128 w 150"/>
                <a:gd name="T79" fmla="*/ 0 h 118"/>
                <a:gd name="T80" fmla="*/ 150 w 150"/>
                <a:gd name="T81" fmla="*/ 0 h 118"/>
                <a:gd name="T82" fmla="*/ 150 w 150"/>
                <a:gd name="T83" fmla="*/ 1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0" h="118">
                  <a:moveTo>
                    <a:pt x="150" y="1"/>
                  </a:moveTo>
                  <a:lnTo>
                    <a:pt x="150" y="1"/>
                  </a:lnTo>
                  <a:lnTo>
                    <a:pt x="147" y="5"/>
                  </a:lnTo>
                  <a:lnTo>
                    <a:pt x="144" y="9"/>
                  </a:lnTo>
                  <a:lnTo>
                    <a:pt x="136" y="23"/>
                  </a:lnTo>
                  <a:lnTo>
                    <a:pt x="136" y="23"/>
                  </a:lnTo>
                  <a:lnTo>
                    <a:pt x="108" y="76"/>
                  </a:lnTo>
                  <a:lnTo>
                    <a:pt x="87" y="118"/>
                  </a:lnTo>
                  <a:lnTo>
                    <a:pt x="74" y="118"/>
                  </a:lnTo>
                  <a:lnTo>
                    <a:pt x="67" y="44"/>
                  </a:lnTo>
                  <a:lnTo>
                    <a:pt x="66" y="44"/>
                  </a:lnTo>
                  <a:lnTo>
                    <a:pt x="26" y="118"/>
                  </a:lnTo>
                  <a:lnTo>
                    <a:pt x="15" y="118"/>
                  </a:lnTo>
                  <a:lnTo>
                    <a:pt x="5" y="24"/>
                  </a:lnTo>
                  <a:lnTo>
                    <a:pt x="5" y="24"/>
                  </a:lnTo>
                  <a:lnTo>
                    <a:pt x="4" y="9"/>
                  </a:lnTo>
                  <a:lnTo>
                    <a:pt x="2" y="5"/>
                  </a:lnTo>
                  <a:lnTo>
                    <a:pt x="0" y="1"/>
                  </a:lnTo>
                  <a:lnTo>
                    <a:pt x="0" y="0"/>
                  </a:lnTo>
                  <a:lnTo>
                    <a:pt x="33" y="0"/>
                  </a:lnTo>
                  <a:lnTo>
                    <a:pt x="33" y="1"/>
                  </a:lnTo>
                  <a:lnTo>
                    <a:pt x="33" y="1"/>
                  </a:lnTo>
                  <a:lnTo>
                    <a:pt x="31" y="5"/>
                  </a:lnTo>
                  <a:lnTo>
                    <a:pt x="29" y="9"/>
                  </a:lnTo>
                  <a:lnTo>
                    <a:pt x="29" y="14"/>
                  </a:lnTo>
                  <a:lnTo>
                    <a:pt x="29" y="23"/>
                  </a:lnTo>
                  <a:lnTo>
                    <a:pt x="35" y="79"/>
                  </a:lnTo>
                  <a:lnTo>
                    <a:pt x="35" y="79"/>
                  </a:lnTo>
                  <a:lnTo>
                    <a:pt x="77" y="1"/>
                  </a:lnTo>
                  <a:lnTo>
                    <a:pt x="86" y="1"/>
                  </a:lnTo>
                  <a:lnTo>
                    <a:pt x="93" y="79"/>
                  </a:lnTo>
                  <a:lnTo>
                    <a:pt x="94" y="79"/>
                  </a:lnTo>
                  <a:lnTo>
                    <a:pt x="94" y="79"/>
                  </a:lnTo>
                  <a:lnTo>
                    <a:pt x="124" y="21"/>
                  </a:lnTo>
                  <a:lnTo>
                    <a:pt x="124" y="21"/>
                  </a:lnTo>
                  <a:lnTo>
                    <a:pt x="128" y="12"/>
                  </a:lnTo>
                  <a:lnTo>
                    <a:pt x="129" y="6"/>
                  </a:lnTo>
                  <a:lnTo>
                    <a:pt x="129" y="3"/>
                  </a:lnTo>
                  <a:lnTo>
                    <a:pt x="128" y="1"/>
                  </a:lnTo>
                  <a:lnTo>
                    <a:pt x="128" y="0"/>
                  </a:lnTo>
                  <a:lnTo>
                    <a:pt x="150" y="0"/>
                  </a:lnTo>
                  <a:lnTo>
                    <a:pt x="15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Tree>
    <p:extLst>
      <p:ext uri="{BB962C8B-B14F-4D97-AF65-F5344CB8AC3E}">
        <p14:creationId xmlns:p14="http://schemas.microsoft.com/office/powerpoint/2010/main" val="1695479081"/>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preserve="1" userDrawn="1">
  <p:cSld name="1_Opening slide">
    <p:spTree>
      <p:nvGrpSpPr>
        <p:cNvPr id="1" name=""/>
        <p:cNvGrpSpPr/>
        <p:nvPr/>
      </p:nvGrpSpPr>
      <p:grpSpPr>
        <a:xfrm>
          <a:off x="0" y="0"/>
          <a:ext cx="0" cy="0"/>
          <a:chOff x="0" y="0"/>
          <a:chExt cx="0" cy="0"/>
        </a:xfrm>
      </p:grpSpPr>
      <p:sp>
        <p:nvSpPr>
          <p:cNvPr id="25" name="Rectangle 24"/>
          <p:cNvSpPr/>
          <p:nvPr userDrawn="1"/>
        </p:nvSpPr>
        <p:spPr bwMode="auto">
          <a:xfrm>
            <a:off x="-394" y="0"/>
            <a:ext cx="10801350" cy="6076950"/>
          </a:xfrm>
          <a:prstGeom prst="rect">
            <a:avLst/>
          </a:prstGeom>
          <a:solidFill>
            <a:srgbClr val="A7F2EB"/>
          </a:solidFill>
          <a:ln w="9525" cap="flat" cmpd="sng" algn="ctr">
            <a:noFill/>
            <a:prstDash val="solid"/>
            <a:round/>
            <a:headEnd type="none" w="med" len="med"/>
            <a:tailEnd type="none" w="med" len="med"/>
          </a:ln>
          <a:effectLst/>
        </p:spPr>
        <p:txBody>
          <a:bodyPr vert="horz" wrap="square" lIns="107967" tIns="53983" rIns="107967" bIns="53983" numCol="1" rtlCol="0" anchor="t" anchorCtr="0" compatLnSpc="1">
            <a:prstTxWarp prst="textNoShape">
              <a:avLst/>
            </a:prstTxWarp>
          </a:bodyPr>
          <a:lstStyle/>
          <a:p>
            <a:pPr defTabSz="1079676"/>
            <a:endParaRPr lang="en-GB"/>
          </a:p>
        </p:txBody>
      </p:sp>
      <p:sp>
        <p:nvSpPr>
          <p:cNvPr id="26" name="Title"/>
          <p:cNvSpPr>
            <a:spLocks noGrp="1" noChangeArrowheads="1"/>
          </p:cNvSpPr>
          <p:nvPr>
            <p:ph type="ctrTitle" hasCustomPrompt="1"/>
          </p:nvPr>
        </p:nvSpPr>
        <p:spPr>
          <a:xfrm>
            <a:off x="2598932" y="1484271"/>
            <a:ext cx="7053033" cy="2274284"/>
          </a:xfrm>
        </p:spPr>
        <p:txBody>
          <a:bodyPr/>
          <a:lstStyle>
            <a:lvl1pPr>
              <a:defRPr sz="4000" baseline="0">
                <a:solidFill>
                  <a:srgbClr val="343C3F"/>
                </a:solidFill>
                <a:latin typeface="+mn-lt"/>
              </a:defRPr>
            </a:lvl1pPr>
          </a:lstStyle>
          <a:p>
            <a:r>
              <a:rPr lang="en-US" dirty="0"/>
              <a:t>Keep your title short </a:t>
            </a:r>
            <a:br>
              <a:rPr lang="en-US" dirty="0"/>
            </a:br>
            <a:r>
              <a:rPr lang="en-US" dirty="0"/>
              <a:t>and concise,</a:t>
            </a:r>
            <a:br>
              <a:rPr lang="en-US" dirty="0"/>
            </a:br>
            <a:r>
              <a:rPr lang="en-US" dirty="0"/>
              <a:t>maximum 3 lines</a:t>
            </a:r>
            <a:endParaRPr lang="en-GB" dirty="0"/>
          </a:p>
        </p:txBody>
      </p:sp>
      <p:sp>
        <p:nvSpPr>
          <p:cNvPr id="28" name="Text Placeholder 4"/>
          <p:cNvSpPr>
            <a:spLocks noGrp="1"/>
          </p:cNvSpPr>
          <p:nvPr>
            <p:ph type="body" sz="quarter" idx="12" hasCustomPrompt="1"/>
          </p:nvPr>
        </p:nvSpPr>
        <p:spPr>
          <a:xfrm>
            <a:off x="2592363" y="4898441"/>
            <a:ext cx="2666587" cy="406035"/>
          </a:xfrm>
        </p:spPr>
        <p:txBody>
          <a:bodyPr/>
          <a:lstStyle>
            <a:lvl1pPr>
              <a:defRPr sz="1200" b="0" baseline="0">
                <a:solidFill>
                  <a:srgbClr val="343C3F"/>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Date Month (written), Year</a:t>
            </a:r>
            <a:endParaRPr lang="en-GB"/>
          </a:p>
        </p:txBody>
      </p:sp>
      <p:sp>
        <p:nvSpPr>
          <p:cNvPr id="30" name="Text Placeholder 4"/>
          <p:cNvSpPr>
            <a:spLocks noGrp="1"/>
          </p:cNvSpPr>
          <p:nvPr>
            <p:ph type="body" sz="quarter" idx="13" hasCustomPrompt="1"/>
          </p:nvPr>
        </p:nvSpPr>
        <p:spPr>
          <a:xfrm>
            <a:off x="2592364" y="3818321"/>
            <a:ext cx="7059050" cy="622059"/>
          </a:xfrm>
        </p:spPr>
        <p:txBody>
          <a:bodyPr/>
          <a:lstStyle>
            <a:lvl1pPr>
              <a:defRPr sz="1800" b="0" baseline="0">
                <a:solidFill>
                  <a:srgbClr val="343C3F"/>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Speaker</a:t>
            </a:r>
            <a:endParaRPr lang="en-GB"/>
          </a:p>
        </p:txBody>
      </p:sp>
      <p:grpSp>
        <p:nvGrpSpPr>
          <p:cNvPr id="7" name="Group 6"/>
          <p:cNvGrpSpPr/>
          <p:nvPr userDrawn="1"/>
        </p:nvGrpSpPr>
        <p:grpSpPr>
          <a:xfrm>
            <a:off x="953403" y="1382291"/>
            <a:ext cx="1027123" cy="1028938"/>
            <a:chOff x="1230313" y="1433513"/>
            <a:chExt cx="898525" cy="900113"/>
          </a:xfrm>
          <a:solidFill>
            <a:srgbClr val="343C3F"/>
          </a:solidFill>
        </p:grpSpPr>
        <p:sp>
          <p:nvSpPr>
            <p:cNvPr id="8" name="Freeform 7"/>
            <p:cNvSpPr>
              <a:spLocks noEditPoints="1"/>
            </p:cNvSpPr>
            <p:nvPr userDrawn="1"/>
          </p:nvSpPr>
          <p:spPr bwMode="auto">
            <a:xfrm>
              <a:off x="1230313" y="1433513"/>
              <a:ext cx="898525" cy="900113"/>
            </a:xfrm>
            <a:custGeom>
              <a:avLst/>
              <a:gdLst>
                <a:gd name="T0" fmla="*/ 198 w 566"/>
                <a:gd name="T1" fmla="*/ 14 h 567"/>
                <a:gd name="T2" fmla="*/ 103 w 566"/>
                <a:gd name="T3" fmla="*/ 66 h 567"/>
                <a:gd name="T4" fmla="*/ 34 w 566"/>
                <a:gd name="T5" fmla="*/ 149 h 567"/>
                <a:gd name="T6" fmla="*/ 2 w 566"/>
                <a:gd name="T7" fmla="*/ 255 h 567"/>
                <a:gd name="T8" fmla="*/ 9 w 566"/>
                <a:gd name="T9" fmla="*/ 354 h 567"/>
                <a:gd name="T10" fmla="*/ 57 w 566"/>
                <a:gd name="T11" fmla="*/ 453 h 567"/>
                <a:gd name="T12" fmla="*/ 136 w 566"/>
                <a:gd name="T13" fmla="*/ 526 h 567"/>
                <a:gd name="T14" fmla="*/ 240 w 566"/>
                <a:gd name="T15" fmla="*/ 563 h 567"/>
                <a:gd name="T16" fmla="*/ 341 w 566"/>
                <a:gd name="T17" fmla="*/ 561 h 567"/>
                <a:gd name="T18" fmla="*/ 442 w 566"/>
                <a:gd name="T19" fmla="*/ 518 h 567"/>
                <a:gd name="T20" fmla="*/ 518 w 566"/>
                <a:gd name="T21" fmla="*/ 442 h 567"/>
                <a:gd name="T22" fmla="*/ 561 w 566"/>
                <a:gd name="T23" fmla="*/ 341 h 567"/>
                <a:gd name="T24" fmla="*/ 563 w 566"/>
                <a:gd name="T25" fmla="*/ 240 h 567"/>
                <a:gd name="T26" fmla="*/ 526 w 566"/>
                <a:gd name="T27" fmla="*/ 137 h 567"/>
                <a:gd name="T28" fmla="*/ 454 w 566"/>
                <a:gd name="T29" fmla="*/ 57 h 567"/>
                <a:gd name="T30" fmla="*/ 356 w 566"/>
                <a:gd name="T31" fmla="*/ 10 h 567"/>
                <a:gd name="T32" fmla="*/ 95 w 566"/>
                <a:gd name="T33" fmla="*/ 90 h 567"/>
                <a:gd name="T34" fmla="*/ 248 w 566"/>
                <a:gd name="T35" fmla="*/ 16 h 567"/>
                <a:gd name="T36" fmla="*/ 206 w 566"/>
                <a:gd name="T37" fmla="*/ 55 h 567"/>
                <a:gd name="T38" fmla="*/ 94 w 566"/>
                <a:gd name="T39" fmla="*/ 92 h 567"/>
                <a:gd name="T40" fmla="*/ 247 w 566"/>
                <a:gd name="T41" fmla="*/ 36 h 567"/>
                <a:gd name="T42" fmla="*/ 192 w 566"/>
                <a:gd name="T43" fmla="*/ 92 h 567"/>
                <a:gd name="T44" fmla="*/ 337 w 566"/>
                <a:gd name="T45" fmla="*/ 50 h 567"/>
                <a:gd name="T46" fmla="*/ 290 w 566"/>
                <a:gd name="T47" fmla="*/ 92 h 567"/>
                <a:gd name="T48" fmla="*/ 319 w 566"/>
                <a:gd name="T49" fmla="*/ 19 h 567"/>
                <a:gd name="T50" fmla="*/ 382 w 566"/>
                <a:gd name="T51" fmla="*/ 32 h 567"/>
                <a:gd name="T52" fmla="*/ 473 w 566"/>
                <a:gd name="T53" fmla="*/ 92 h 567"/>
                <a:gd name="T54" fmla="*/ 166 w 566"/>
                <a:gd name="T55" fmla="*/ 107 h 567"/>
                <a:gd name="T56" fmla="*/ 32 w 566"/>
                <a:gd name="T57" fmla="*/ 186 h 567"/>
                <a:gd name="T58" fmla="*/ 81 w 566"/>
                <a:gd name="T59" fmla="*/ 106 h 567"/>
                <a:gd name="T60" fmla="*/ 278 w 566"/>
                <a:gd name="T61" fmla="*/ 186 h 567"/>
                <a:gd name="T62" fmla="*/ 183 w 566"/>
                <a:gd name="T63" fmla="*/ 106 h 567"/>
                <a:gd name="T64" fmla="*/ 384 w 566"/>
                <a:gd name="T65" fmla="*/ 106 h 567"/>
                <a:gd name="T66" fmla="*/ 417 w 566"/>
                <a:gd name="T67" fmla="*/ 186 h 567"/>
                <a:gd name="T68" fmla="*/ 486 w 566"/>
                <a:gd name="T69" fmla="*/ 105 h 567"/>
                <a:gd name="T70" fmla="*/ 535 w 566"/>
                <a:gd name="T71" fmla="*/ 186 h 567"/>
                <a:gd name="T72" fmla="*/ 411 w 566"/>
                <a:gd name="T73" fmla="*/ 126 h 567"/>
                <a:gd name="T74" fmla="*/ 540 w 566"/>
                <a:gd name="T75" fmla="*/ 199 h 567"/>
                <a:gd name="T76" fmla="*/ 552 w 566"/>
                <a:gd name="T77" fmla="*/ 305 h 567"/>
                <a:gd name="T78" fmla="*/ 27 w 566"/>
                <a:gd name="T79" fmla="*/ 368 h 567"/>
                <a:gd name="T80" fmla="*/ 14 w 566"/>
                <a:gd name="T81" fmla="*/ 284 h 567"/>
                <a:gd name="T82" fmla="*/ 540 w 566"/>
                <a:gd name="T83" fmla="*/ 199 h 567"/>
                <a:gd name="T84" fmla="*/ 156 w 566"/>
                <a:gd name="T85" fmla="*/ 441 h 567"/>
                <a:gd name="T86" fmla="*/ 81 w 566"/>
                <a:gd name="T87" fmla="*/ 461 h 567"/>
                <a:gd name="T88" fmla="*/ 32 w 566"/>
                <a:gd name="T89" fmla="*/ 381 h 567"/>
                <a:gd name="T90" fmla="*/ 183 w 566"/>
                <a:gd name="T91" fmla="*/ 461 h 567"/>
                <a:gd name="T92" fmla="*/ 149 w 566"/>
                <a:gd name="T93" fmla="*/ 381 h 567"/>
                <a:gd name="T94" fmla="*/ 412 w 566"/>
                <a:gd name="T95" fmla="*/ 402 h 567"/>
                <a:gd name="T96" fmla="*/ 290 w 566"/>
                <a:gd name="T97" fmla="*/ 461 h 567"/>
                <a:gd name="T98" fmla="*/ 534 w 566"/>
                <a:gd name="T99" fmla="*/ 382 h 567"/>
                <a:gd name="T100" fmla="*/ 400 w 566"/>
                <a:gd name="T101" fmla="*/ 461 h 567"/>
                <a:gd name="T102" fmla="*/ 431 w 566"/>
                <a:gd name="T103" fmla="*/ 381 h 567"/>
                <a:gd name="T104" fmla="*/ 176 w 566"/>
                <a:gd name="T105" fmla="*/ 475 h 567"/>
                <a:gd name="T106" fmla="*/ 253 w 566"/>
                <a:gd name="T107" fmla="*/ 551 h 567"/>
                <a:gd name="T108" fmla="*/ 146 w 566"/>
                <a:gd name="T109" fmla="*/ 515 h 567"/>
                <a:gd name="T110" fmla="*/ 176 w 566"/>
                <a:gd name="T111" fmla="*/ 475 h 567"/>
                <a:gd name="T112" fmla="*/ 230 w 566"/>
                <a:gd name="T113" fmla="*/ 516 h 567"/>
                <a:gd name="T114" fmla="*/ 278 w 566"/>
                <a:gd name="T115" fmla="*/ 475 h 567"/>
                <a:gd name="T116" fmla="*/ 320 w 566"/>
                <a:gd name="T117" fmla="*/ 531 h 567"/>
                <a:gd name="T118" fmla="*/ 374 w 566"/>
                <a:gd name="T119" fmla="*/ 475 h 567"/>
                <a:gd name="T120" fmla="*/ 401 w 566"/>
                <a:gd name="T121" fmla="*/ 525 h 567"/>
                <a:gd name="T122" fmla="*/ 319 w 566"/>
                <a:gd name="T123" fmla="*/ 547 h 567"/>
                <a:gd name="T124" fmla="*/ 391 w 566"/>
                <a:gd name="T125" fmla="*/ 475 h 5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66" h="567">
                  <a:moveTo>
                    <a:pt x="282" y="0"/>
                  </a:moveTo>
                  <a:lnTo>
                    <a:pt x="282" y="0"/>
                  </a:lnTo>
                  <a:lnTo>
                    <a:pt x="268" y="1"/>
                  </a:lnTo>
                  <a:lnTo>
                    <a:pt x="252" y="2"/>
                  </a:lnTo>
                  <a:lnTo>
                    <a:pt x="238" y="4"/>
                  </a:lnTo>
                  <a:lnTo>
                    <a:pt x="225" y="7"/>
                  </a:lnTo>
                  <a:lnTo>
                    <a:pt x="211" y="10"/>
                  </a:lnTo>
                  <a:lnTo>
                    <a:pt x="198" y="14"/>
                  </a:lnTo>
                  <a:lnTo>
                    <a:pt x="185" y="18"/>
                  </a:lnTo>
                  <a:lnTo>
                    <a:pt x="172" y="23"/>
                  </a:lnTo>
                  <a:lnTo>
                    <a:pt x="159" y="29"/>
                  </a:lnTo>
                  <a:lnTo>
                    <a:pt x="147" y="35"/>
                  </a:lnTo>
                  <a:lnTo>
                    <a:pt x="136" y="42"/>
                  </a:lnTo>
                  <a:lnTo>
                    <a:pt x="124" y="49"/>
                  </a:lnTo>
                  <a:lnTo>
                    <a:pt x="113" y="57"/>
                  </a:lnTo>
                  <a:lnTo>
                    <a:pt x="103" y="66"/>
                  </a:lnTo>
                  <a:lnTo>
                    <a:pt x="92" y="75"/>
                  </a:lnTo>
                  <a:lnTo>
                    <a:pt x="83" y="84"/>
                  </a:lnTo>
                  <a:lnTo>
                    <a:pt x="73" y="94"/>
                  </a:lnTo>
                  <a:lnTo>
                    <a:pt x="65" y="104"/>
                  </a:lnTo>
                  <a:lnTo>
                    <a:pt x="56" y="115"/>
                  </a:lnTo>
                  <a:lnTo>
                    <a:pt x="48" y="126"/>
                  </a:lnTo>
                  <a:lnTo>
                    <a:pt x="41" y="137"/>
                  </a:lnTo>
                  <a:lnTo>
                    <a:pt x="34" y="149"/>
                  </a:lnTo>
                  <a:lnTo>
                    <a:pt x="28" y="161"/>
                  </a:lnTo>
                  <a:lnTo>
                    <a:pt x="22" y="174"/>
                  </a:lnTo>
                  <a:lnTo>
                    <a:pt x="17" y="186"/>
                  </a:lnTo>
                  <a:lnTo>
                    <a:pt x="13" y="199"/>
                  </a:lnTo>
                  <a:lnTo>
                    <a:pt x="9" y="213"/>
                  </a:lnTo>
                  <a:lnTo>
                    <a:pt x="6" y="226"/>
                  </a:lnTo>
                  <a:lnTo>
                    <a:pt x="4" y="240"/>
                  </a:lnTo>
                  <a:lnTo>
                    <a:pt x="2" y="255"/>
                  </a:lnTo>
                  <a:lnTo>
                    <a:pt x="1" y="270"/>
                  </a:lnTo>
                  <a:lnTo>
                    <a:pt x="0" y="284"/>
                  </a:lnTo>
                  <a:lnTo>
                    <a:pt x="0" y="284"/>
                  </a:lnTo>
                  <a:lnTo>
                    <a:pt x="1" y="298"/>
                  </a:lnTo>
                  <a:lnTo>
                    <a:pt x="2" y="313"/>
                  </a:lnTo>
                  <a:lnTo>
                    <a:pt x="4" y="327"/>
                  </a:lnTo>
                  <a:lnTo>
                    <a:pt x="6" y="341"/>
                  </a:lnTo>
                  <a:lnTo>
                    <a:pt x="9" y="354"/>
                  </a:lnTo>
                  <a:lnTo>
                    <a:pt x="13" y="368"/>
                  </a:lnTo>
                  <a:lnTo>
                    <a:pt x="18" y="381"/>
                  </a:lnTo>
                  <a:lnTo>
                    <a:pt x="23" y="394"/>
                  </a:lnTo>
                  <a:lnTo>
                    <a:pt x="28" y="406"/>
                  </a:lnTo>
                  <a:lnTo>
                    <a:pt x="34" y="418"/>
                  </a:lnTo>
                  <a:lnTo>
                    <a:pt x="41" y="430"/>
                  </a:lnTo>
                  <a:lnTo>
                    <a:pt x="49" y="442"/>
                  </a:lnTo>
                  <a:lnTo>
                    <a:pt x="57" y="453"/>
                  </a:lnTo>
                  <a:lnTo>
                    <a:pt x="65" y="464"/>
                  </a:lnTo>
                  <a:lnTo>
                    <a:pt x="74" y="474"/>
                  </a:lnTo>
                  <a:lnTo>
                    <a:pt x="83" y="484"/>
                  </a:lnTo>
                  <a:lnTo>
                    <a:pt x="93" y="493"/>
                  </a:lnTo>
                  <a:lnTo>
                    <a:pt x="103" y="502"/>
                  </a:lnTo>
                  <a:lnTo>
                    <a:pt x="114" y="510"/>
                  </a:lnTo>
                  <a:lnTo>
                    <a:pt x="125" y="518"/>
                  </a:lnTo>
                  <a:lnTo>
                    <a:pt x="136" y="526"/>
                  </a:lnTo>
                  <a:lnTo>
                    <a:pt x="148" y="532"/>
                  </a:lnTo>
                  <a:lnTo>
                    <a:pt x="160" y="539"/>
                  </a:lnTo>
                  <a:lnTo>
                    <a:pt x="173" y="544"/>
                  </a:lnTo>
                  <a:lnTo>
                    <a:pt x="186" y="549"/>
                  </a:lnTo>
                  <a:lnTo>
                    <a:pt x="199" y="554"/>
                  </a:lnTo>
                  <a:lnTo>
                    <a:pt x="212" y="558"/>
                  </a:lnTo>
                  <a:lnTo>
                    <a:pt x="226" y="561"/>
                  </a:lnTo>
                  <a:lnTo>
                    <a:pt x="240" y="563"/>
                  </a:lnTo>
                  <a:lnTo>
                    <a:pt x="254" y="565"/>
                  </a:lnTo>
                  <a:lnTo>
                    <a:pt x="269" y="566"/>
                  </a:lnTo>
                  <a:lnTo>
                    <a:pt x="284" y="567"/>
                  </a:lnTo>
                  <a:lnTo>
                    <a:pt x="284" y="567"/>
                  </a:lnTo>
                  <a:lnTo>
                    <a:pt x="298" y="566"/>
                  </a:lnTo>
                  <a:lnTo>
                    <a:pt x="313" y="565"/>
                  </a:lnTo>
                  <a:lnTo>
                    <a:pt x="327" y="563"/>
                  </a:lnTo>
                  <a:lnTo>
                    <a:pt x="341" y="561"/>
                  </a:lnTo>
                  <a:lnTo>
                    <a:pt x="354" y="558"/>
                  </a:lnTo>
                  <a:lnTo>
                    <a:pt x="368" y="554"/>
                  </a:lnTo>
                  <a:lnTo>
                    <a:pt x="381" y="549"/>
                  </a:lnTo>
                  <a:lnTo>
                    <a:pt x="394" y="544"/>
                  </a:lnTo>
                  <a:lnTo>
                    <a:pt x="406" y="539"/>
                  </a:lnTo>
                  <a:lnTo>
                    <a:pt x="418" y="532"/>
                  </a:lnTo>
                  <a:lnTo>
                    <a:pt x="430" y="526"/>
                  </a:lnTo>
                  <a:lnTo>
                    <a:pt x="442" y="518"/>
                  </a:lnTo>
                  <a:lnTo>
                    <a:pt x="453" y="510"/>
                  </a:lnTo>
                  <a:lnTo>
                    <a:pt x="463" y="502"/>
                  </a:lnTo>
                  <a:lnTo>
                    <a:pt x="474" y="493"/>
                  </a:lnTo>
                  <a:lnTo>
                    <a:pt x="484" y="484"/>
                  </a:lnTo>
                  <a:lnTo>
                    <a:pt x="493" y="474"/>
                  </a:lnTo>
                  <a:lnTo>
                    <a:pt x="502" y="464"/>
                  </a:lnTo>
                  <a:lnTo>
                    <a:pt x="510" y="453"/>
                  </a:lnTo>
                  <a:lnTo>
                    <a:pt x="518" y="442"/>
                  </a:lnTo>
                  <a:lnTo>
                    <a:pt x="525" y="430"/>
                  </a:lnTo>
                  <a:lnTo>
                    <a:pt x="532" y="418"/>
                  </a:lnTo>
                  <a:lnTo>
                    <a:pt x="538" y="406"/>
                  </a:lnTo>
                  <a:lnTo>
                    <a:pt x="544" y="394"/>
                  </a:lnTo>
                  <a:lnTo>
                    <a:pt x="549" y="381"/>
                  </a:lnTo>
                  <a:lnTo>
                    <a:pt x="554" y="368"/>
                  </a:lnTo>
                  <a:lnTo>
                    <a:pt x="557" y="354"/>
                  </a:lnTo>
                  <a:lnTo>
                    <a:pt x="561" y="341"/>
                  </a:lnTo>
                  <a:lnTo>
                    <a:pt x="563" y="327"/>
                  </a:lnTo>
                  <a:lnTo>
                    <a:pt x="565" y="313"/>
                  </a:lnTo>
                  <a:lnTo>
                    <a:pt x="566" y="298"/>
                  </a:lnTo>
                  <a:lnTo>
                    <a:pt x="566" y="284"/>
                  </a:lnTo>
                  <a:lnTo>
                    <a:pt x="566" y="284"/>
                  </a:lnTo>
                  <a:lnTo>
                    <a:pt x="566" y="270"/>
                  </a:lnTo>
                  <a:lnTo>
                    <a:pt x="565" y="255"/>
                  </a:lnTo>
                  <a:lnTo>
                    <a:pt x="563" y="240"/>
                  </a:lnTo>
                  <a:lnTo>
                    <a:pt x="561" y="226"/>
                  </a:lnTo>
                  <a:lnTo>
                    <a:pt x="558" y="213"/>
                  </a:lnTo>
                  <a:lnTo>
                    <a:pt x="554" y="199"/>
                  </a:lnTo>
                  <a:lnTo>
                    <a:pt x="549" y="186"/>
                  </a:lnTo>
                  <a:lnTo>
                    <a:pt x="544" y="174"/>
                  </a:lnTo>
                  <a:lnTo>
                    <a:pt x="539" y="161"/>
                  </a:lnTo>
                  <a:lnTo>
                    <a:pt x="532" y="149"/>
                  </a:lnTo>
                  <a:lnTo>
                    <a:pt x="526" y="137"/>
                  </a:lnTo>
                  <a:lnTo>
                    <a:pt x="518" y="126"/>
                  </a:lnTo>
                  <a:lnTo>
                    <a:pt x="511" y="115"/>
                  </a:lnTo>
                  <a:lnTo>
                    <a:pt x="502" y="104"/>
                  </a:lnTo>
                  <a:lnTo>
                    <a:pt x="493" y="94"/>
                  </a:lnTo>
                  <a:lnTo>
                    <a:pt x="484" y="84"/>
                  </a:lnTo>
                  <a:lnTo>
                    <a:pt x="474" y="75"/>
                  </a:lnTo>
                  <a:lnTo>
                    <a:pt x="464" y="66"/>
                  </a:lnTo>
                  <a:lnTo>
                    <a:pt x="454" y="57"/>
                  </a:lnTo>
                  <a:lnTo>
                    <a:pt x="443" y="49"/>
                  </a:lnTo>
                  <a:lnTo>
                    <a:pt x="431" y="42"/>
                  </a:lnTo>
                  <a:lnTo>
                    <a:pt x="419" y="35"/>
                  </a:lnTo>
                  <a:lnTo>
                    <a:pt x="407" y="29"/>
                  </a:lnTo>
                  <a:lnTo>
                    <a:pt x="395" y="23"/>
                  </a:lnTo>
                  <a:lnTo>
                    <a:pt x="382" y="18"/>
                  </a:lnTo>
                  <a:lnTo>
                    <a:pt x="369" y="14"/>
                  </a:lnTo>
                  <a:lnTo>
                    <a:pt x="356" y="10"/>
                  </a:lnTo>
                  <a:lnTo>
                    <a:pt x="342" y="7"/>
                  </a:lnTo>
                  <a:lnTo>
                    <a:pt x="328" y="4"/>
                  </a:lnTo>
                  <a:lnTo>
                    <a:pt x="314" y="2"/>
                  </a:lnTo>
                  <a:lnTo>
                    <a:pt x="300" y="1"/>
                  </a:lnTo>
                  <a:lnTo>
                    <a:pt x="286" y="0"/>
                  </a:lnTo>
                  <a:lnTo>
                    <a:pt x="282" y="0"/>
                  </a:lnTo>
                  <a:close/>
                  <a:moveTo>
                    <a:pt x="95" y="90"/>
                  </a:moveTo>
                  <a:lnTo>
                    <a:pt x="95" y="90"/>
                  </a:lnTo>
                  <a:lnTo>
                    <a:pt x="111" y="76"/>
                  </a:lnTo>
                  <a:lnTo>
                    <a:pt x="128" y="63"/>
                  </a:lnTo>
                  <a:lnTo>
                    <a:pt x="147" y="51"/>
                  </a:lnTo>
                  <a:lnTo>
                    <a:pt x="166" y="41"/>
                  </a:lnTo>
                  <a:lnTo>
                    <a:pt x="185" y="32"/>
                  </a:lnTo>
                  <a:lnTo>
                    <a:pt x="206" y="25"/>
                  </a:lnTo>
                  <a:lnTo>
                    <a:pt x="226" y="20"/>
                  </a:lnTo>
                  <a:lnTo>
                    <a:pt x="248" y="16"/>
                  </a:lnTo>
                  <a:lnTo>
                    <a:pt x="248" y="16"/>
                  </a:lnTo>
                  <a:lnTo>
                    <a:pt x="254" y="15"/>
                  </a:lnTo>
                  <a:lnTo>
                    <a:pt x="254" y="15"/>
                  </a:lnTo>
                  <a:lnTo>
                    <a:pt x="247" y="19"/>
                  </a:lnTo>
                  <a:lnTo>
                    <a:pt x="247" y="19"/>
                  </a:lnTo>
                  <a:lnTo>
                    <a:pt x="233" y="30"/>
                  </a:lnTo>
                  <a:lnTo>
                    <a:pt x="215" y="46"/>
                  </a:lnTo>
                  <a:lnTo>
                    <a:pt x="206" y="55"/>
                  </a:lnTo>
                  <a:lnTo>
                    <a:pt x="196" y="66"/>
                  </a:lnTo>
                  <a:lnTo>
                    <a:pt x="186" y="78"/>
                  </a:lnTo>
                  <a:lnTo>
                    <a:pt x="176" y="92"/>
                  </a:lnTo>
                  <a:lnTo>
                    <a:pt x="176" y="92"/>
                  </a:lnTo>
                  <a:lnTo>
                    <a:pt x="176" y="92"/>
                  </a:lnTo>
                  <a:lnTo>
                    <a:pt x="176" y="92"/>
                  </a:lnTo>
                  <a:lnTo>
                    <a:pt x="94" y="92"/>
                  </a:lnTo>
                  <a:lnTo>
                    <a:pt x="94" y="92"/>
                  </a:lnTo>
                  <a:lnTo>
                    <a:pt x="95" y="90"/>
                  </a:lnTo>
                  <a:lnTo>
                    <a:pt x="95" y="90"/>
                  </a:lnTo>
                  <a:close/>
                  <a:moveTo>
                    <a:pt x="194" y="90"/>
                  </a:moveTo>
                  <a:lnTo>
                    <a:pt x="194" y="90"/>
                  </a:lnTo>
                  <a:lnTo>
                    <a:pt x="203" y="79"/>
                  </a:lnTo>
                  <a:lnTo>
                    <a:pt x="212" y="69"/>
                  </a:lnTo>
                  <a:lnTo>
                    <a:pt x="230" y="50"/>
                  </a:lnTo>
                  <a:lnTo>
                    <a:pt x="247" y="36"/>
                  </a:lnTo>
                  <a:lnTo>
                    <a:pt x="262" y="25"/>
                  </a:lnTo>
                  <a:lnTo>
                    <a:pt x="262" y="25"/>
                  </a:lnTo>
                  <a:lnTo>
                    <a:pt x="278" y="15"/>
                  </a:lnTo>
                  <a:lnTo>
                    <a:pt x="278" y="15"/>
                  </a:lnTo>
                  <a:lnTo>
                    <a:pt x="278" y="92"/>
                  </a:lnTo>
                  <a:lnTo>
                    <a:pt x="278" y="92"/>
                  </a:lnTo>
                  <a:lnTo>
                    <a:pt x="192" y="92"/>
                  </a:lnTo>
                  <a:lnTo>
                    <a:pt x="192" y="92"/>
                  </a:lnTo>
                  <a:lnTo>
                    <a:pt x="194" y="90"/>
                  </a:lnTo>
                  <a:lnTo>
                    <a:pt x="194" y="90"/>
                  </a:lnTo>
                  <a:close/>
                  <a:moveTo>
                    <a:pt x="290" y="15"/>
                  </a:moveTo>
                  <a:lnTo>
                    <a:pt x="290" y="15"/>
                  </a:lnTo>
                  <a:lnTo>
                    <a:pt x="305" y="25"/>
                  </a:lnTo>
                  <a:lnTo>
                    <a:pt x="305" y="25"/>
                  </a:lnTo>
                  <a:lnTo>
                    <a:pt x="320" y="36"/>
                  </a:lnTo>
                  <a:lnTo>
                    <a:pt x="337" y="50"/>
                  </a:lnTo>
                  <a:lnTo>
                    <a:pt x="355" y="69"/>
                  </a:lnTo>
                  <a:lnTo>
                    <a:pt x="364" y="79"/>
                  </a:lnTo>
                  <a:lnTo>
                    <a:pt x="373" y="90"/>
                  </a:lnTo>
                  <a:lnTo>
                    <a:pt x="373" y="90"/>
                  </a:lnTo>
                  <a:lnTo>
                    <a:pt x="374" y="92"/>
                  </a:lnTo>
                  <a:lnTo>
                    <a:pt x="374" y="92"/>
                  </a:lnTo>
                  <a:lnTo>
                    <a:pt x="290" y="92"/>
                  </a:lnTo>
                  <a:lnTo>
                    <a:pt x="290" y="92"/>
                  </a:lnTo>
                  <a:lnTo>
                    <a:pt x="290" y="15"/>
                  </a:lnTo>
                  <a:lnTo>
                    <a:pt x="290" y="15"/>
                  </a:lnTo>
                  <a:close/>
                  <a:moveTo>
                    <a:pt x="391" y="92"/>
                  </a:moveTo>
                  <a:lnTo>
                    <a:pt x="391" y="92"/>
                  </a:lnTo>
                  <a:lnTo>
                    <a:pt x="376" y="72"/>
                  </a:lnTo>
                  <a:lnTo>
                    <a:pt x="359" y="53"/>
                  </a:lnTo>
                  <a:lnTo>
                    <a:pt x="340" y="35"/>
                  </a:lnTo>
                  <a:lnTo>
                    <a:pt x="319" y="19"/>
                  </a:lnTo>
                  <a:lnTo>
                    <a:pt x="319" y="19"/>
                  </a:lnTo>
                  <a:lnTo>
                    <a:pt x="314" y="16"/>
                  </a:lnTo>
                  <a:lnTo>
                    <a:pt x="314" y="16"/>
                  </a:lnTo>
                  <a:lnTo>
                    <a:pt x="320" y="16"/>
                  </a:lnTo>
                  <a:lnTo>
                    <a:pt x="320" y="16"/>
                  </a:lnTo>
                  <a:lnTo>
                    <a:pt x="341" y="20"/>
                  </a:lnTo>
                  <a:lnTo>
                    <a:pt x="362" y="25"/>
                  </a:lnTo>
                  <a:lnTo>
                    <a:pt x="382" y="32"/>
                  </a:lnTo>
                  <a:lnTo>
                    <a:pt x="402" y="41"/>
                  </a:lnTo>
                  <a:lnTo>
                    <a:pt x="420" y="51"/>
                  </a:lnTo>
                  <a:lnTo>
                    <a:pt x="438" y="63"/>
                  </a:lnTo>
                  <a:lnTo>
                    <a:pt x="455" y="76"/>
                  </a:lnTo>
                  <a:lnTo>
                    <a:pt x="471" y="90"/>
                  </a:lnTo>
                  <a:lnTo>
                    <a:pt x="471" y="90"/>
                  </a:lnTo>
                  <a:lnTo>
                    <a:pt x="473" y="92"/>
                  </a:lnTo>
                  <a:lnTo>
                    <a:pt x="473" y="92"/>
                  </a:lnTo>
                  <a:lnTo>
                    <a:pt x="391" y="92"/>
                  </a:lnTo>
                  <a:lnTo>
                    <a:pt x="391" y="92"/>
                  </a:lnTo>
                  <a:lnTo>
                    <a:pt x="391" y="92"/>
                  </a:lnTo>
                  <a:lnTo>
                    <a:pt x="391" y="92"/>
                  </a:lnTo>
                  <a:close/>
                  <a:moveTo>
                    <a:pt x="167" y="105"/>
                  </a:moveTo>
                  <a:lnTo>
                    <a:pt x="167" y="105"/>
                  </a:lnTo>
                  <a:lnTo>
                    <a:pt x="166" y="107"/>
                  </a:lnTo>
                  <a:lnTo>
                    <a:pt x="166" y="107"/>
                  </a:lnTo>
                  <a:lnTo>
                    <a:pt x="156" y="126"/>
                  </a:lnTo>
                  <a:lnTo>
                    <a:pt x="148" y="145"/>
                  </a:lnTo>
                  <a:lnTo>
                    <a:pt x="141" y="165"/>
                  </a:lnTo>
                  <a:lnTo>
                    <a:pt x="136" y="185"/>
                  </a:lnTo>
                  <a:lnTo>
                    <a:pt x="136" y="185"/>
                  </a:lnTo>
                  <a:lnTo>
                    <a:pt x="136" y="186"/>
                  </a:lnTo>
                  <a:lnTo>
                    <a:pt x="136" y="186"/>
                  </a:lnTo>
                  <a:lnTo>
                    <a:pt x="32" y="186"/>
                  </a:lnTo>
                  <a:lnTo>
                    <a:pt x="32" y="186"/>
                  </a:lnTo>
                  <a:lnTo>
                    <a:pt x="33" y="185"/>
                  </a:lnTo>
                  <a:lnTo>
                    <a:pt x="33" y="185"/>
                  </a:lnTo>
                  <a:lnTo>
                    <a:pt x="42" y="163"/>
                  </a:lnTo>
                  <a:lnTo>
                    <a:pt x="53" y="143"/>
                  </a:lnTo>
                  <a:lnTo>
                    <a:pt x="66" y="124"/>
                  </a:lnTo>
                  <a:lnTo>
                    <a:pt x="81" y="106"/>
                  </a:lnTo>
                  <a:lnTo>
                    <a:pt x="81" y="106"/>
                  </a:lnTo>
                  <a:lnTo>
                    <a:pt x="81" y="105"/>
                  </a:lnTo>
                  <a:lnTo>
                    <a:pt x="81" y="105"/>
                  </a:lnTo>
                  <a:lnTo>
                    <a:pt x="167" y="105"/>
                  </a:lnTo>
                  <a:lnTo>
                    <a:pt x="167" y="105"/>
                  </a:lnTo>
                  <a:close/>
                  <a:moveTo>
                    <a:pt x="278" y="105"/>
                  </a:moveTo>
                  <a:lnTo>
                    <a:pt x="278" y="105"/>
                  </a:lnTo>
                  <a:lnTo>
                    <a:pt x="278" y="186"/>
                  </a:lnTo>
                  <a:lnTo>
                    <a:pt x="278" y="186"/>
                  </a:lnTo>
                  <a:lnTo>
                    <a:pt x="149" y="186"/>
                  </a:lnTo>
                  <a:lnTo>
                    <a:pt x="149" y="186"/>
                  </a:lnTo>
                  <a:lnTo>
                    <a:pt x="150" y="185"/>
                  </a:lnTo>
                  <a:lnTo>
                    <a:pt x="150" y="185"/>
                  </a:lnTo>
                  <a:lnTo>
                    <a:pt x="155" y="164"/>
                  </a:lnTo>
                  <a:lnTo>
                    <a:pt x="162" y="144"/>
                  </a:lnTo>
                  <a:lnTo>
                    <a:pt x="172" y="125"/>
                  </a:lnTo>
                  <a:lnTo>
                    <a:pt x="183" y="106"/>
                  </a:lnTo>
                  <a:lnTo>
                    <a:pt x="183" y="106"/>
                  </a:lnTo>
                  <a:lnTo>
                    <a:pt x="183" y="105"/>
                  </a:lnTo>
                  <a:lnTo>
                    <a:pt x="183" y="105"/>
                  </a:lnTo>
                  <a:lnTo>
                    <a:pt x="278" y="105"/>
                  </a:lnTo>
                  <a:lnTo>
                    <a:pt x="278" y="105"/>
                  </a:lnTo>
                  <a:close/>
                  <a:moveTo>
                    <a:pt x="384" y="105"/>
                  </a:moveTo>
                  <a:lnTo>
                    <a:pt x="384" y="105"/>
                  </a:lnTo>
                  <a:lnTo>
                    <a:pt x="384" y="106"/>
                  </a:lnTo>
                  <a:lnTo>
                    <a:pt x="384" y="106"/>
                  </a:lnTo>
                  <a:lnTo>
                    <a:pt x="395" y="125"/>
                  </a:lnTo>
                  <a:lnTo>
                    <a:pt x="404" y="144"/>
                  </a:lnTo>
                  <a:lnTo>
                    <a:pt x="412" y="164"/>
                  </a:lnTo>
                  <a:lnTo>
                    <a:pt x="417" y="185"/>
                  </a:lnTo>
                  <a:lnTo>
                    <a:pt x="417" y="185"/>
                  </a:lnTo>
                  <a:lnTo>
                    <a:pt x="417" y="186"/>
                  </a:lnTo>
                  <a:lnTo>
                    <a:pt x="417" y="186"/>
                  </a:lnTo>
                  <a:lnTo>
                    <a:pt x="290" y="186"/>
                  </a:lnTo>
                  <a:lnTo>
                    <a:pt x="290" y="186"/>
                  </a:lnTo>
                  <a:lnTo>
                    <a:pt x="290" y="105"/>
                  </a:lnTo>
                  <a:lnTo>
                    <a:pt x="290" y="105"/>
                  </a:lnTo>
                  <a:lnTo>
                    <a:pt x="384" y="105"/>
                  </a:lnTo>
                  <a:lnTo>
                    <a:pt x="384" y="105"/>
                  </a:lnTo>
                  <a:close/>
                  <a:moveTo>
                    <a:pt x="486" y="105"/>
                  </a:moveTo>
                  <a:lnTo>
                    <a:pt x="486" y="105"/>
                  </a:lnTo>
                  <a:lnTo>
                    <a:pt x="486" y="106"/>
                  </a:lnTo>
                  <a:lnTo>
                    <a:pt x="486" y="106"/>
                  </a:lnTo>
                  <a:lnTo>
                    <a:pt x="501" y="124"/>
                  </a:lnTo>
                  <a:lnTo>
                    <a:pt x="514" y="143"/>
                  </a:lnTo>
                  <a:lnTo>
                    <a:pt x="525" y="163"/>
                  </a:lnTo>
                  <a:lnTo>
                    <a:pt x="534" y="185"/>
                  </a:lnTo>
                  <a:lnTo>
                    <a:pt x="534" y="185"/>
                  </a:lnTo>
                  <a:lnTo>
                    <a:pt x="535" y="186"/>
                  </a:lnTo>
                  <a:lnTo>
                    <a:pt x="535" y="186"/>
                  </a:lnTo>
                  <a:lnTo>
                    <a:pt x="431" y="186"/>
                  </a:lnTo>
                  <a:lnTo>
                    <a:pt x="431" y="186"/>
                  </a:lnTo>
                  <a:lnTo>
                    <a:pt x="431" y="185"/>
                  </a:lnTo>
                  <a:lnTo>
                    <a:pt x="431" y="185"/>
                  </a:lnTo>
                  <a:lnTo>
                    <a:pt x="426" y="165"/>
                  </a:lnTo>
                  <a:lnTo>
                    <a:pt x="419" y="145"/>
                  </a:lnTo>
                  <a:lnTo>
                    <a:pt x="411" y="126"/>
                  </a:lnTo>
                  <a:lnTo>
                    <a:pt x="400" y="107"/>
                  </a:lnTo>
                  <a:lnTo>
                    <a:pt x="400" y="107"/>
                  </a:lnTo>
                  <a:lnTo>
                    <a:pt x="400" y="105"/>
                  </a:lnTo>
                  <a:lnTo>
                    <a:pt x="400" y="105"/>
                  </a:lnTo>
                  <a:lnTo>
                    <a:pt x="486" y="105"/>
                  </a:lnTo>
                  <a:lnTo>
                    <a:pt x="486" y="105"/>
                  </a:lnTo>
                  <a:close/>
                  <a:moveTo>
                    <a:pt x="540" y="199"/>
                  </a:moveTo>
                  <a:lnTo>
                    <a:pt x="540" y="199"/>
                  </a:lnTo>
                  <a:lnTo>
                    <a:pt x="540" y="200"/>
                  </a:lnTo>
                  <a:lnTo>
                    <a:pt x="540" y="200"/>
                  </a:lnTo>
                  <a:lnTo>
                    <a:pt x="545" y="220"/>
                  </a:lnTo>
                  <a:lnTo>
                    <a:pt x="549" y="242"/>
                  </a:lnTo>
                  <a:lnTo>
                    <a:pt x="552" y="263"/>
                  </a:lnTo>
                  <a:lnTo>
                    <a:pt x="553" y="284"/>
                  </a:lnTo>
                  <a:lnTo>
                    <a:pt x="553" y="284"/>
                  </a:lnTo>
                  <a:lnTo>
                    <a:pt x="552" y="305"/>
                  </a:lnTo>
                  <a:lnTo>
                    <a:pt x="549" y="326"/>
                  </a:lnTo>
                  <a:lnTo>
                    <a:pt x="545" y="347"/>
                  </a:lnTo>
                  <a:lnTo>
                    <a:pt x="540" y="367"/>
                  </a:lnTo>
                  <a:lnTo>
                    <a:pt x="540" y="367"/>
                  </a:lnTo>
                  <a:lnTo>
                    <a:pt x="539" y="368"/>
                  </a:lnTo>
                  <a:lnTo>
                    <a:pt x="539" y="368"/>
                  </a:lnTo>
                  <a:lnTo>
                    <a:pt x="27" y="368"/>
                  </a:lnTo>
                  <a:lnTo>
                    <a:pt x="27" y="368"/>
                  </a:lnTo>
                  <a:lnTo>
                    <a:pt x="27" y="367"/>
                  </a:lnTo>
                  <a:lnTo>
                    <a:pt x="27" y="367"/>
                  </a:lnTo>
                  <a:lnTo>
                    <a:pt x="27" y="367"/>
                  </a:lnTo>
                  <a:lnTo>
                    <a:pt x="21" y="347"/>
                  </a:lnTo>
                  <a:lnTo>
                    <a:pt x="17" y="326"/>
                  </a:lnTo>
                  <a:lnTo>
                    <a:pt x="15" y="305"/>
                  </a:lnTo>
                  <a:lnTo>
                    <a:pt x="14" y="284"/>
                  </a:lnTo>
                  <a:lnTo>
                    <a:pt x="14" y="284"/>
                  </a:lnTo>
                  <a:lnTo>
                    <a:pt x="15" y="263"/>
                  </a:lnTo>
                  <a:lnTo>
                    <a:pt x="17" y="242"/>
                  </a:lnTo>
                  <a:lnTo>
                    <a:pt x="21" y="220"/>
                  </a:lnTo>
                  <a:lnTo>
                    <a:pt x="27" y="200"/>
                  </a:lnTo>
                  <a:lnTo>
                    <a:pt x="27" y="200"/>
                  </a:lnTo>
                  <a:lnTo>
                    <a:pt x="27" y="199"/>
                  </a:lnTo>
                  <a:lnTo>
                    <a:pt x="27" y="199"/>
                  </a:lnTo>
                  <a:lnTo>
                    <a:pt x="540" y="199"/>
                  </a:lnTo>
                  <a:lnTo>
                    <a:pt x="540" y="199"/>
                  </a:lnTo>
                  <a:close/>
                  <a:moveTo>
                    <a:pt x="136" y="381"/>
                  </a:moveTo>
                  <a:lnTo>
                    <a:pt x="136" y="381"/>
                  </a:lnTo>
                  <a:lnTo>
                    <a:pt x="136" y="381"/>
                  </a:lnTo>
                  <a:lnTo>
                    <a:pt x="136" y="381"/>
                  </a:lnTo>
                  <a:lnTo>
                    <a:pt x="141" y="402"/>
                  </a:lnTo>
                  <a:lnTo>
                    <a:pt x="148" y="421"/>
                  </a:lnTo>
                  <a:lnTo>
                    <a:pt x="156" y="441"/>
                  </a:lnTo>
                  <a:lnTo>
                    <a:pt x="166" y="460"/>
                  </a:lnTo>
                  <a:lnTo>
                    <a:pt x="166" y="460"/>
                  </a:lnTo>
                  <a:lnTo>
                    <a:pt x="167" y="461"/>
                  </a:lnTo>
                  <a:lnTo>
                    <a:pt x="167" y="461"/>
                  </a:lnTo>
                  <a:lnTo>
                    <a:pt x="81" y="461"/>
                  </a:lnTo>
                  <a:lnTo>
                    <a:pt x="81" y="461"/>
                  </a:lnTo>
                  <a:lnTo>
                    <a:pt x="81" y="461"/>
                  </a:lnTo>
                  <a:lnTo>
                    <a:pt x="81" y="461"/>
                  </a:lnTo>
                  <a:lnTo>
                    <a:pt x="81" y="461"/>
                  </a:lnTo>
                  <a:lnTo>
                    <a:pt x="66" y="443"/>
                  </a:lnTo>
                  <a:lnTo>
                    <a:pt x="53" y="423"/>
                  </a:lnTo>
                  <a:lnTo>
                    <a:pt x="42" y="403"/>
                  </a:lnTo>
                  <a:lnTo>
                    <a:pt x="33" y="382"/>
                  </a:lnTo>
                  <a:lnTo>
                    <a:pt x="33" y="382"/>
                  </a:lnTo>
                  <a:lnTo>
                    <a:pt x="32" y="381"/>
                  </a:lnTo>
                  <a:lnTo>
                    <a:pt x="32" y="381"/>
                  </a:lnTo>
                  <a:lnTo>
                    <a:pt x="136" y="381"/>
                  </a:lnTo>
                  <a:lnTo>
                    <a:pt x="136" y="381"/>
                  </a:lnTo>
                  <a:close/>
                  <a:moveTo>
                    <a:pt x="278" y="381"/>
                  </a:moveTo>
                  <a:lnTo>
                    <a:pt x="278" y="381"/>
                  </a:lnTo>
                  <a:lnTo>
                    <a:pt x="278" y="461"/>
                  </a:lnTo>
                  <a:lnTo>
                    <a:pt x="278" y="461"/>
                  </a:lnTo>
                  <a:lnTo>
                    <a:pt x="183" y="461"/>
                  </a:lnTo>
                  <a:lnTo>
                    <a:pt x="183" y="461"/>
                  </a:lnTo>
                  <a:lnTo>
                    <a:pt x="183" y="461"/>
                  </a:lnTo>
                  <a:lnTo>
                    <a:pt x="183" y="461"/>
                  </a:lnTo>
                  <a:lnTo>
                    <a:pt x="172" y="442"/>
                  </a:lnTo>
                  <a:lnTo>
                    <a:pt x="162" y="422"/>
                  </a:lnTo>
                  <a:lnTo>
                    <a:pt x="155" y="402"/>
                  </a:lnTo>
                  <a:lnTo>
                    <a:pt x="150" y="382"/>
                  </a:lnTo>
                  <a:lnTo>
                    <a:pt x="150" y="382"/>
                  </a:lnTo>
                  <a:lnTo>
                    <a:pt x="149" y="381"/>
                  </a:lnTo>
                  <a:lnTo>
                    <a:pt x="149" y="381"/>
                  </a:lnTo>
                  <a:lnTo>
                    <a:pt x="278" y="381"/>
                  </a:lnTo>
                  <a:lnTo>
                    <a:pt x="278" y="381"/>
                  </a:lnTo>
                  <a:close/>
                  <a:moveTo>
                    <a:pt x="417" y="381"/>
                  </a:moveTo>
                  <a:lnTo>
                    <a:pt x="417" y="381"/>
                  </a:lnTo>
                  <a:lnTo>
                    <a:pt x="417" y="382"/>
                  </a:lnTo>
                  <a:lnTo>
                    <a:pt x="417" y="382"/>
                  </a:lnTo>
                  <a:lnTo>
                    <a:pt x="412" y="402"/>
                  </a:lnTo>
                  <a:lnTo>
                    <a:pt x="404" y="422"/>
                  </a:lnTo>
                  <a:lnTo>
                    <a:pt x="395" y="442"/>
                  </a:lnTo>
                  <a:lnTo>
                    <a:pt x="384" y="461"/>
                  </a:lnTo>
                  <a:lnTo>
                    <a:pt x="384" y="461"/>
                  </a:lnTo>
                  <a:lnTo>
                    <a:pt x="384" y="461"/>
                  </a:lnTo>
                  <a:lnTo>
                    <a:pt x="384" y="461"/>
                  </a:lnTo>
                  <a:lnTo>
                    <a:pt x="290" y="461"/>
                  </a:lnTo>
                  <a:lnTo>
                    <a:pt x="290" y="461"/>
                  </a:lnTo>
                  <a:lnTo>
                    <a:pt x="290" y="381"/>
                  </a:lnTo>
                  <a:lnTo>
                    <a:pt x="290" y="381"/>
                  </a:lnTo>
                  <a:lnTo>
                    <a:pt x="417" y="381"/>
                  </a:lnTo>
                  <a:lnTo>
                    <a:pt x="417" y="381"/>
                  </a:lnTo>
                  <a:close/>
                  <a:moveTo>
                    <a:pt x="535" y="381"/>
                  </a:moveTo>
                  <a:lnTo>
                    <a:pt x="535" y="381"/>
                  </a:lnTo>
                  <a:lnTo>
                    <a:pt x="534" y="382"/>
                  </a:lnTo>
                  <a:lnTo>
                    <a:pt x="534" y="382"/>
                  </a:lnTo>
                  <a:lnTo>
                    <a:pt x="525" y="403"/>
                  </a:lnTo>
                  <a:lnTo>
                    <a:pt x="514" y="423"/>
                  </a:lnTo>
                  <a:lnTo>
                    <a:pt x="501" y="443"/>
                  </a:lnTo>
                  <a:lnTo>
                    <a:pt x="486" y="461"/>
                  </a:lnTo>
                  <a:lnTo>
                    <a:pt x="486" y="461"/>
                  </a:lnTo>
                  <a:lnTo>
                    <a:pt x="486" y="461"/>
                  </a:lnTo>
                  <a:lnTo>
                    <a:pt x="486" y="461"/>
                  </a:lnTo>
                  <a:lnTo>
                    <a:pt x="400" y="461"/>
                  </a:lnTo>
                  <a:lnTo>
                    <a:pt x="400" y="461"/>
                  </a:lnTo>
                  <a:lnTo>
                    <a:pt x="400" y="460"/>
                  </a:lnTo>
                  <a:lnTo>
                    <a:pt x="400" y="460"/>
                  </a:lnTo>
                  <a:lnTo>
                    <a:pt x="400" y="460"/>
                  </a:lnTo>
                  <a:lnTo>
                    <a:pt x="411" y="441"/>
                  </a:lnTo>
                  <a:lnTo>
                    <a:pt x="419" y="421"/>
                  </a:lnTo>
                  <a:lnTo>
                    <a:pt x="426" y="402"/>
                  </a:lnTo>
                  <a:lnTo>
                    <a:pt x="431" y="381"/>
                  </a:lnTo>
                  <a:lnTo>
                    <a:pt x="431" y="381"/>
                  </a:lnTo>
                  <a:lnTo>
                    <a:pt x="431" y="381"/>
                  </a:lnTo>
                  <a:lnTo>
                    <a:pt x="431" y="381"/>
                  </a:lnTo>
                  <a:lnTo>
                    <a:pt x="535" y="381"/>
                  </a:lnTo>
                  <a:lnTo>
                    <a:pt x="535" y="381"/>
                  </a:lnTo>
                  <a:close/>
                  <a:moveTo>
                    <a:pt x="176" y="475"/>
                  </a:moveTo>
                  <a:lnTo>
                    <a:pt x="176" y="475"/>
                  </a:lnTo>
                  <a:lnTo>
                    <a:pt x="176" y="475"/>
                  </a:lnTo>
                  <a:lnTo>
                    <a:pt x="176" y="475"/>
                  </a:lnTo>
                  <a:lnTo>
                    <a:pt x="191" y="495"/>
                  </a:lnTo>
                  <a:lnTo>
                    <a:pt x="208" y="513"/>
                  </a:lnTo>
                  <a:lnTo>
                    <a:pt x="227" y="531"/>
                  </a:lnTo>
                  <a:lnTo>
                    <a:pt x="247" y="548"/>
                  </a:lnTo>
                  <a:lnTo>
                    <a:pt x="247" y="548"/>
                  </a:lnTo>
                  <a:lnTo>
                    <a:pt x="253" y="551"/>
                  </a:lnTo>
                  <a:lnTo>
                    <a:pt x="253" y="551"/>
                  </a:lnTo>
                  <a:lnTo>
                    <a:pt x="247" y="550"/>
                  </a:lnTo>
                  <a:lnTo>
                    <a:pt x="247" y="550"/>
                  </a:lnTo>
                  <a:lnTo>
                    <a:pt x="247" y="550"/>
                  </a:lnTo>
                  <a:lnTo>
                    <a:pt x="226" y="546"/>
                  </a:lnTo>
                  <a:lnTo>
                    <a:pt x="205" y="541"/>
                  </a:lnTo>
                  <a:lnTo>
                    <a:pt x="185" y="534"/>
                  </a:lnTo>
                  <a:lnTo>
                    <a:pt x="165" y="525"/>
                  </a:lnTo>
                  <a:lnTo>
                    <a:pt x="146" y="515"/>
                  </a:lnTo>
                  <a:lnTo>
                    <a:pt x="129" y="504"/>
                  </a:lnTo>
                  <a:lnTo>
                    <a:pt x="111" y="491"/>
                  </a:lnTo>
                  <a:lnTo>
                    <a:pt x="95" y="476"/>
                  </a:lnTo>
                  <a:lnTo>
                    <a:pt x="95" y="476"/>
                  </a:lnTo>
                  <a:lnTo>
                    <a:pt x="94" y="475"/>
                  </a:lnTo>
                  <a:lnTo>
                    <a:pt x="94" y="475"/>
                  </a:lnTo>
                  <a:lnTo>
                    <a:pt x="176" y="475"/>
                  </a:lnTo>
                  <a:lnTo>
                    <a:pt x="176" y="475"/>
                  </a:lnTo>
                  <a:close/>
                  <a:moveTo>
                    <a:pt x="278" y="475"/>
                  </a:moveTo>
                  <a:lnTo>
                    <a:pt x="278" y="475"/>
                  </a:lnTo>
                  <a:lnTo>
                    <a:pt x="278" y="552"/>
                  </a:lnTo>
                  <a:lnTo>
                    <a:pt x="278" y="552"/>
                  </a:lnTo>
                  <a:lnTo>
                    <a:pt x="262" y="542"/>
                  </a:lnTo>
                  <a:lnTo>
                    <a:pt x="262" y="542"/>
                  </a:lnTo>
                  <a:lnTo>
                    <a:pt x="247" y="531"/>
                  </a:lnTo>
                  <a:lnTo>
                    <a:pt x="230" y="516"/>
                  </a:lnTo>
                  <a:lnTo>
                    <a:pt x="212" y="498"/>
                  </a:lnTo>
                  <a:lnTo>
                    <a:pt x="203" y="487"/>
                  </a:lnTo>
                  <a:lnTo>
                    <a:pt x="194" y="476"/>
                  </a:lnTo>
                  <a:lnTo>
                    <a:pt x="194" y="476"/>
                  </a:lnTo>
                  <a:lnTo>
                    <a:pt x="192" y="475"/>
                  </a:lnTo>
                  <a:lnTo>
                    <a:pt x="192" y="475"/>
                  </a:lnTo>
                  <a:lnTo>
                    <a:pt x="278" y="475"/>
                  </a:lnTo>
                  <a:lnTo>
                    <a:pt x="278" y="475"/>
                  </a:lnTo>
                  <a:close/>
                  <a:moveTo>
                    <a:pt x="374" y="475"/>
                  </a:moveTo>
                  <a:lnTo>
                    <a:pt x="374" y="475"/>
                  </a:lnTo>
                  <a:lnTo>
                    <a:pt x="373" y="476"/>
                  </a:lnTo>
                  <a:lnTo>
                    <a:pt x="373" y="476"/>
                  </a:lnTo>
                  <a:lnTo>
                    <a:pt x="364" y="487"/>
                  </a:lnTo>
                  <a:lnTo>
                    <a:pt x="355" y="498"/>
                  </a:lnTo>
                  <a:lnTo>
                    <a:pt x="337" y="516"/>
                  </a:lnTo>
                  <a:lnTo>
                    <a:pt x="320" y="531"/>
                  </a:lnTo>
                  <a:lnTo>
                    <a:pt x="305" y="542"/>
                  </a:lnTo>
                  <a:lnTo>
                    <a:pt x="305" y="542"/>
                  </a:lnTo>
                  <a:lnTo>
                    <a:pt x="290" y="552"/>
                  </a:lnTo>
                  <a:lnTo>
                    <a:pt x="290" y="552"/>
                  </a:lnTo>
                  <a:lnTo>
                    <a:pt x="290" y="475"/>
                  </a:lnTo>
                  <a:lnTo>
                    <a:pt x="290" y="475"/>
                  </a:lnTo>
                  <a:lnTo>
                    <a:pt x="374" y="475"/>
                  </a:lnTo>
                  <a:lnTo>
                    <a:pt x="374" y="475"/>
                  </a:lnTo>
                  <a:close/>
                  <a:moveTo>
                    <a:pt x="473" y="475"/>
                  </a:moveTo>
                  <a:lnTo>
                    <a:pt x="473" y="475"/>
                  </a:lnTo>
                  <a:lnTo>
                    <a:pt x="471" y="476"/>
                  </a:lnTo>
                  <a:lnTo>
                    <a:pt x="471" y="476"/>
                  </a:lnTo>
                  <a:lnTo>
                    <a:pt x="455" y="491"/>
                  </a:lnTo>
                  <a:lnTo>
                    <a:pt x="438" y="504"/>
                  </a:lnTo>
                  <a:lnTo>
                    <a:pt x="420" y="515"/>
                  </a:lnTo>
                  <a:lnTo>
                    <a:pt x="401" y="525"/>
                  </a:lnTo>
                  <a:lnTo>
                    <a:pt x="382" y="534"/>
                  </a:lnTo>
                  <a:lnTo>
                    <a:pt x="361" y="541"/>
                  </a:lnTo>
                  <a:lnTo>
                    <a:pt x="340" y="547"/>
                  </a:lnTo>
                  <a:lnTo>
                    <a:pt x="319" y="551"/>
                  </a:lnTo>
                  <a:lnTo>
                    <a:pt x="319" y="551"/>
                  </a:lnTo>
                  <a:lnTo>
                    <a:pt x="313" y="551"/>
                  </a:lnTo>
                  <a:lnTo>
                    <a:pt x="313" y="551"/>
                  </a:lnTo>
                  <a:lnTo>
                    <a:pt x="319" y="547"/>
                  </a:lnTo>
                  <a:lnTo>
                    <a:pt x="319" y="547"/>
                  </a:lnTo>
                  <a:lnTo>
                    <a:pt x="334" y="537"/>
                  </a:lnTo>
                  <a:lnTo>
                    <a:pt x="351" y="521"/>
                  </a:lnTo>
                  <a:lnTo>
                    <a:pt x="361" y="511"/>
                  </a:lnTo>
                  <a:lnTo>
                    <a:pt x="371" y="500"/>
                  </a:lnTo>
                  <a:lnTo>
                    <a:pt x="381" y="488"/>
                  </a:lnTo>
                  <a:lnTo>
                    <a:pt x="391" y="475"/>
                  </a:lnTo>
                  <a:lnTo>
                    <a:pt x="391" y="475"/>
                  </a:lnTo>
                  <a:lnTo>
                    <a:pt x="391" y="475"/>
                  </a:lnTo>
                  <a:lnTo>
                    <a:pt x="391" y="475"/>
                  </a:lnTo>
                  <a:lnTo>
                    <a:pt x="473" y="475"/>
                  </a:lnTo>
                  <a:lnTo>
                    <a:pt x="473" y="4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 name="Freeform 27"/>
            <p:cNvSpPr>
              <a:spLocks/>
            </p:cNvSpPr>
            <p:nvPr userDrawn="1"/>
          </p:nvSpPr>
          <p:spPr bwMode="auto">
            <a:xfrm>
              <a:off x="1658938" y="1789113"/>
              <a:ext cx="107950" cy="187325"/>
            </a:xfrm>
            <a:custGeom>
              <a:avLst/>
              <a:gdLst>
                <a:gd name="T0" fmla="*/ 68 w 68"/>
                <a:gd name="T1" fmla="*/ 1 h 118"/>
                <a:gd name="T2" fmla="*/ 68 w 68"/>
                <a:gd name="T3" fmla="*/ 1 h 118"/>
                <a:gd name="T4" fmla="*/ 66 w 68"/>
                <a:gd name="T5" fmla="*/ 2 h 118"/>
                <a:gd name="T6" fmla="*/ 65 w 68"/>
                <a:gd name="T7" fmla="*/ 4 h 118"/>
                <a:gd name="T8" fmla="*/ 62 w 68"/>
                <a:gd name="T9" fmla="*/ 8 h 118"/>
                <a:gd name="T10" fmla="*/ 57 w 68"/>
                <a:gd name="T11" fmla="*/ 24 h 118"/>
                <a:gd name="T12" fmla="*/ 36 w 68"/>
                <a:gd name="T13" fmla="*/ 95 h 118"/>
                <a:gd name="T14" fmla="*/ 36 w 68"/>
                <a:gd name="T15" fmla="*/ 95 h 118"/>
                <a:gd name="T16" fmla="*/ 34 w 68"/>
                <a:gd name="T17" fmla="*/ 104 h 118"/>
                <a:gd name="T18" fmla="*/ 33 w 68"/>
                <a:gd name="T19" fmla="*/ 110 h 118"/>
                <a:gd name="T20" fmla="*/ 34 w 68"/>
                <a:gd name="T21" fmla="*/ 114 h 118"/>
                <a:gd name="T22" fmla="*/ 35 w 68"/>
                <a:gd name="T23" fmla="*/ 117 h 118"/>
                <a:gd name="T24" fmla="*/ 35 w 68"/>
                <a:gd name="T25" fmla="*/ 118 h 118"/>
                <a:gd name="T26" fmla="*/ 0 w 68"/>
                <a:gd name="T27" fmla="*/ 118 h 118"/>
                <a:gd name="T28" fmla="*/ 0 w 68"/>
                <a:gd name="T29" fmla="*/ 117 h 118"/>
                <a:gd name="T30" fmla="*/ 0 w 68"/>
                <a:gd name="T31" fmla="*/ 117 h 118"/>
                <a:gd name="T32" fmla="*/ 4 w 68"/>
                <a:gd name="T33" fmla="*/ 114 h 118"/>
                <a:gd name="T34" fmla="*/ 6 w 68"/>
                <a:gd name="T35" fmla="*/ 111 h 118"/>
                <a:gd name="T36" fmla="*/ 9 w 68"/>
                <a:gd name="T37" fmla="*/ 105 h 118"/>
                <a:gd name="T38" fmla="*/ 11 w 68"/>
                <a:gd name="T39" fmla="*/ 96 h 118"/>
                <a:gd name="T40" fmla="*/ 32 w 68"/>
                <a:gd name="T41" fmla="*/ 25 h 118"/>
                <a:gd name="T42" fmla="*/ 32 w 68"/>
                <a:gd name="T43" fmla="*/ 25 h 118"/>
                <a:gd name="T44" fmla="*/ 34 w 68"/>
                <a:gd name="T45" fmla="*/ 15 h 118"/>
                <a:gd name="T46" fmla="*/ 35 w 68"/>
                <a:gd name="T47" fmla="*/ 9 h 118"/>
                <a:gd name="T48" fmla="*/ 35 w 68"/>
                <a:gd name="T49" fmla="*/ 5 h 118"/>
                <a:gd name="T50" fmla="*/ 34 w 68"/>
                <a:gd name="T51" fmla="*/ 1 h 118"/>
                <a:gd name="T52" fmla="*/ 34 w 68"/>
                <a:gd name="T53" fmla="*/ 0 h 118"/>
                <a:gd name="T54" fmla="*/ 68 w 68"/>
                <a:gd name="T55" fmla="*/ 0 h 118"/>
                <a:gd name="T56" fmla="*/ 68 w 68"/>
                <a:gd name="T57" fmla="*/ 1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8" h="118">
                  <a:moveTo>
                    <a:pt x="68" y="1"/>
                  </a:moveTo>
                  <a:lnTo>
                    <a:pt x="68" y="1"/>
                  </a:lnTo>
                  <a:lnTo>
                    <a:pt x="66" y="2"/>
                  </a:lnTo>
                  <a:lnTo>
                    <a:pt x="65" y="4"/>
                  </a:lnTo>
                  <a:lnTo>
                    <a:pt x="62" y="8"/>
                  </a:lnTo>
                  <a:lnTo>
                    <a:pt x="57" y="24"/>
                  </a:lnTo>
                  <a:lnTo>
                    <a:pt x="36" y="95"/>
                  </a:lnTo>
                  <a:lnTo>
                    <a:pt x="36" y="95"/>
                  </a:lnTo>
                  <a:lnTo>
                    <a:pt x="34" y="104"/>
                  </a:lnTo>
                  <a:lnTo>
                    <a:pt x="33" y="110"/>
                  </a:lnTo>
                  <a:lnTo>
                    <a:pt x="34" y="114"/>
                  </a:lnTo>
                  <a:lnTo>
                    <a:pt x="35" y="117"/>
                  </a:lnTo>
                  <a:lnTo>
                    <a:pt x="35" y="118"/>
                  </a:lnTo>
                  <a:lnTo>
                    <a:pt x="0" y="118"/>
                  </a:lnTo>
                  <a:lnTo>
                    <a:pt x="0" y="117"/>
                  </a:lnTo>
                  <a:lnTo>
                    <a:pt x="0" y="117"/>
                  </a:lnTo>
                  <a:lnTo>
                    <a:pt x="4" y="114"/>
                  </a:lnTo>
                  <a:lnTo>
                    <a:pt x="6" y="111"/>
                  </a:lnTo>
                  <a:lnTo>
                    <a:pt x="9" y="105"/>
                  </a:lnTo>
                  <a:lnTo>
                    <a:pt x="11" y="96"/>
                  </a:lnTo>
                  <a:lnTo>
                    <a:pt x="32" y="25"/>
                  </a:lnTo>
                  <a:lnTo>
                    <a:pt x="32" y="25"/>
                  </a:lnTo>
                  <a:lnTo>
                    <a:pt x="34" y="15"/>
                  </a:lnTo>
                  <a:lnTo>
                    <a:pt x="35" y="9"/>
                  </a:lnTo>
                  <a:lnTo>
                    <a:pt x="35" y="5"/>
                  </a:lnTo>
                  <a:lnTo>
                    <a:pt x="34" y="1"/>
                  </a:lnTo>
                  <a:lnTo>
                    <a:pt x="34" y="0"/>
                  </a:lnTo>
                  <a:lnTo>
                    <a:pt x="68" y="0"/>
                  </a:ln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 name="Freeform 28"/>
            <p:cNvSpPr>
              <a:spLocks/>
            </p:cNvSpPr>
            <p:nvPr userDrawn="1"/>
          </p:nvSpPr>
          <p:spPr bwMode="auto">
            <a:xfrm>
              <a:off x="1289051" y="1785938"/>
              <a:ext cx="138113" cy="193675"/>
            </a:xfrm>
            <a:custGeom>
              <a:avLst/>
              <a:gdLst>
                <a:gd name="T0" fmla="*/ 8 w 87"/>
                <a:gd name="T1" fmla="*/ 90 h 122"/>
                <a:gd name="T2" fmla="*/ 10 w 87"/>
                <a:gd name="T3" fmla="*/ 101 h 122"/>
                <a:gd name="T4" fmla="*/ 16 w 87"/>
                <a:gd name="T5" fmla="*/ 109 h 122"/>
                <a:gd name="T6" fmla="*/ 25 w 87"/>
                <a:gd name="T7" fmla="*/ 113 h 122"/>
                <a:gd name="T8" fmla="*/ 38 w 87"/>
                <a:gd name="T9" fmla="*/ 114 h 122"/>
                <a:gd name="T10" fmla="*/ 42 w 87"/>
                <a:gd name="T11" fmla="*/ 113 h 122"/>
                <a:gd name="T12" fmla="*/ 50 w 87"/>
                <a:gd name="T13" fmla="*/ 110 h 122"/>
                <a:gd name="T14" fmla="*/ 55 w 87"/>
                <a:gd name="T15" fmla="*/ 104 h 122"/>
                <a:gd name="T16" fmla="*/ 58 w 87"/>
                <a:gd name="T17" fmla="*/ 97 h 122"/>
                <a:gd name="T18" fmla="*/ 58 w 87"/>
                <a:gd name="T19" fmla="*/ 94 h 122"/>
                <a:gd name="T20" fmla="*/ 54 w 87"/>
                <a:gd name="T21" fmla="*/ 82 h 122"/>
                <a:gd name="T22" fmla="*/ 43 w 87"/>
                <a:gd name="T23" fmla="*/ 72 h 122"/>
                <a:gd name="T24" fmla="*/ 38 w 87"/>
                <a:gd name="T25" fmla="*/ 68 h 122"/>
                <a:gd name="T26" fmla="*/ 22 w 87"/>
                <a:gd name="T27" fmla="*/ 54 h 122"/>
                <a:gd name="T28" fmla="*/ 17 w 87"/>
                <a:gd name="T29" fmla="*/ 46 h 122"/>
                <a:gd name="T30" fmla="*/ 16 w 87"/>
                <a:gd name="T31" fmla="*/ 36 h 122"/>
                <a:gd name="T32" fmla="*/ 17 w 87"/>
                <a:gd name="T33" fmla="*/ 29 h 122"/>
                <a:gd name="T34" fmla="*/ 22 w 87"/>
                <a:gd name="T35" fmla="*/ 15 h 122"/>
                <a:gd name="T36" fmla="*/ 33 w 87"/>
                <a:gd name="T37" fmla="*/ 6 h 122"/>
                <a:gd name="T38" fmla="*/ 48 w 87"/>
                <a:gd name="T39" fmla="*/ 1 h 122"/>
                <a:gd name="T40" fmla="*/ 56 w 87"/>
                <a:gd name="T41" fmla="*/ 0 h 122"/>
                <a:gd name="T42" fmla="*/ 77 w 87"/>
                <a:gd name="T43" fmla="*/ 2 h 122"/>
                <a:gd name="T44" fmla="*/ 87 w 87"/>
                <a:gd name="T45" fmla="*/ 5 h 122"/>
                <a:gd name="T46" fmla="*/ 80 w 87"/>
                <a:gd name="T47" fmla="*/ 27 h 122"/>
                <a:gd name="T48" fmla="*/ 77 w 87"/>
                <a:gd name="T49" fmla="*/ 17 h 122"/>
                <a:gd name="T50" fmla="*/ 73 w 87"/>
                <a:gd name="T51" fmla="*/ 11 h 122"/>
                <a:gd name="T52" fmla="*/ 65 w 87"/>
                <a:gd name="T53" fmla="*/ 8 h 122"/>
                <a:gd name="T54" fmla="*/ 55 w 87"/>
                <a:gd name="T55" fmla="*/ 8 h 122"/>
                <a:gd name="T56" fmla="*/ 50 w 87"/>
                <a:gd name="T57" fmla="*/ 8 h 122"/>
                <a:gd name="T58" fmla="*/ 44 w 87"/>
                <a:gd name="T59" fmla="*/ 12 h 122"/>
                <a:gd name="T60" fmla="*/ 39 w 87"/>
                <a:gd name="T61" fmla="*/ 17 h 122"/>
                <a:gd name="T62" fmla="*/ 37 w 87"/>
                <a:gd name="T63" fmla="*/ 28 h 122"/>
                <a:gd name="T64" fmla="*/ 38 w 87"/>
                <a:gd name="T65" fmla="*/ 34 h 122"/>
                <a:gd name="T66" fmla="*/ 45 w 87"/>
                <a:gd name="T67" fmla="*/ 44 h 122"/>
                <a:gd name="T68" fmla="*/ 57 w 87"/>
                <a:gd name="T69" fmla="*/ 52 h 122"/>
                <a:gd name="T70" fmla="*/ 66 w 87"/>
                <a:gd name="T71" fmla="*/ 58 h 122"/>
                <a:gd name="T72" fmla="*/ 77 w 87"/>
                <a:gd name="T73" fmla="*/ 69 h 122"/>
                <a:gd name="T74" fmla="*/ 80 w 87"/>
                <a:gd name="T75" fmla="*/ 79 h 122"/>
                <a:gd name="T76" fmla="*/ 81 w 87"/>
                <a:gd name="T77" fmla="*/ 84 h 122"/>
                <a:gd name="T78" fmla="*/ 77 w 87"/>
                <a:gd name="T79" fmla="*/ 100 h 122"/>
                <a:gd name="T80" fmla="*/ 68 w 87"/>
                <a:gd name="T81" fmla="*/ 112 h 122"/>
                <a:gd name="T82" fmla="*/ 54 w 87"/>
                <a:gd name="T83" fmla="*/ 120 h 122"/>
                <a:gd name="T84" fmla="*/ 35 w 87"/>
                <a:gd name="T85" fmla="*/ 122 h 122"/>
                <a:gd name="T86" fmla="*/ 24 w 87"/>
                <a:gd name="T87" fmla="*/ 121 h 122"/>
                <a:gd name="T88" fmla="*/ 6 w 87"/>
                <a:gd name="T89" fmla="*/ 116 h 122"/>
                <a:gd name="T90" fmla="*/ 0 w 87"/>
                <a:gd name="T91" fmla="*/ 112 h 122"/>
                <a:gd name="T92" fmla="*/ 8 w 87"/>
                <a:gd name="T93" fmla="*/ 9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7" h="122">
                  <a:moveTo>
                    <a:pt x="8" y="90"/>
                  </a:moveTo>
                  <a:lnTo>
                    <a:pt x="8" y="90"/>
                  </a:lnTo>
                  <a:lnTo>
                    <a:pt x="9" y="96"/>
                  </a:lnTo>
                  <a:lnTo>
                    <a:pt x="10" y="101"/>
                  </a:lnTo>
                  <a:lnTo>
                    <a:pt x="13" y="106"/>
                  </a:lnTo>
                  <a:lnTo>
                    <a:pt x="16" y="109"/>
                  </a:lnTo>
                  <a:lnTo>
                    <a:pt x="20" y="112"/>
                  </a:lnTo>
                  <a:lnTo>
                    <a:pt x="25" y="113"/>
                  </a:lnTo>
                  <a:lnTo>
                    <a:pt x="31" y="114"/>
                  </a:lnTo>
                  <a:lnTo>
                    <a:pt x="38" y="114"/>
                  </a:lnTo>
                  <a:lnTo>
                    <a:pt x="38" y="114"/>
                  </a:lnTo>
                  <a:lnTo>
                    <a:pt x="42" y="113"/>
                  </a:lnTo>
                  <a:lnTo>
                    <a:pt x="46" y="112"/>
                  </a:lnTo>
                  <a:lnTo>
                    <a:pt x="50" y="110"/>
                  </a:lnTo>
                  <a:lnTo>
                    <a:pt x="53" y="107"/>
                  </a:lnTo>
                  <a:lnTo>
                    <a:pt x="55" y="104"/>
                  </a:lnTo>
                  <a:lnTo>
                    <a:pt x="57" y="101"/>
                  </a:lnTo>
                  <a:lnTo>
                    <a:pt x="58" y="97"/>
                  </a:lnTo>
                  <a:lnTo>
                    <a:pt x="58" y="94"/>
                  </a:lnTo>
                  <a:lnTo>
                    <a:pt x="58" y="94"/>
                  </a:lnTo>
                  <a:lnTo>
                    <a:pt x="57" y="88"/>
                  </a:lnTo>
                  <a:lnTo>
                    <a:pt x="54" y="82"/>
                  </a:lnTo>
                  <a:lnTo>
                    <a:pt x="50" y="77"/>
                  </a:lnTo>
                  <a:lnTo>
                    <a:pt x="43" y="72"/>
                  </a:lnTo>
                  <a:lnTo>
                    <a:pt x="38" y="68"/>
                  </a:lnTo>
                  <a:lnTo>
                    <a:pt x="38" y="68"/>
                  </a:lnTo>
                  <a:lnTo>
                    <a:pt x="29" y="62"/>
                  </a:lnTo>
                  <a:lnTo>
                    <a:pt x="22" y="54"/>
                  </a:lnTo>
                  <a:lnTo>
                    <a:pt x="20" y="51"/>
                  </a:lnTo>
                  <a:lnTo>
                    <a:pt x="17" y="46"/>
                  </a:lnTo>
                  <a:lnTo>
                    <a:pt x="16" y="41"/>
                  </a:lnTo>
                  <a:lnTo>
                    <a:pt x="16" y="36"/>
                  </a:lnTo>
                  <a:lnTo>
                    <a:pt x="16" y="36"/>
                  </a:lnTo>
                  <a:lnTo>
                    <a:pt x="17" y="29"/>
                  </a:lnTo>
                  <a:lnTo>
                    <a:pt x="19" y="22"/>
                  </a:lnTo>
                  <a:lnTo>
                    <a:pt x="22" y="15"/>
                  </a:lnTo>
                  <a:lnTo>
                    <a:pt x="27" y="10"/>
                  </a:lnTo>
                  <a:lnTo>
                    <a:pt x="33" y="6"/>
                  </a:lnTo>
                  <a:lnTo>
                    <a:pt x="40" y="3"/>
                  </a:lnTo>
                  <a:lnTo>
                    <a:pt x="48" y="1"/>
                  </a:lnTo>
                  <a:lnTo>
                    <a:pt x="56" y="0"/>
                  </a:lnTo>
                  <a:lnTo>
                    <a:pt x="56" y="0"/>
                  </a:lnTo>
                  <a:lnTo>
                    <a:pt x="67" y="0"/>
                  </a:lnTo>
                  <a:lnTo>
                    <a:pt x="77" y="2"/>
                  </a:lnTo>
                  <a:lnTo>
                    <a:pt x="77" y="2"/>
                  </a:lnTo>
                  <a:lnTo>
                    <a:pt x="87" y="5"/>
                  </a:lnTo>
                  <a:lnTo>
                    <a:pt x="82" y="27"/>
                  </a:lnTo>
                  <a:lnTo>
                    <a:pt x="80" y="27"/>
                  </a:lnTo>
                  <a:lnTo>
                    <a:pt x="80" y="27"/>
                  </a:lnTo>
                  <a:lnTo>
                    <a:pt x="77" y="17"/>
                  </a:lnTo>
                  <a:lnTo>
                    <a:pt x="75" y="14"/>
                  </a:lnTo>
                  <a:lnTo>
                    <a:pt x="73" y="11"/>
                  </a:lnTo>
                  <a:lnTo>
                    <a:pt x="70" y="9"/>
                  </a:lnTo>
                  <a:lnTo>
                    <a:pt x="65" y="8"/>
                  </a:lnTo>
                  <a:lnTo>
                    <a:pt x="61" y="7"/>
                  </a:lnTo>
                  <a:lnTo>
                    <a:pt x="55" y="8"/>
                  </a:lnTo>
                  <a:lnTo>
                    <a:pt x="55" y="8"/>
                  </a:lnTo>
                  <a:lnTo>
                    <a:pt x="50" y="8"/>
                  </a:lnTo>
                  <a:lnTo>
                    <a:pt x="47" y="10"/>
                  </a:lnTo>
                  <a:lnTo>
                    <a:pt x="44" y="12"/>
                  </a:lnTo>
                  <a:lnTo>
                    <a:pt x="41" y="14"/>
                  </a:lnTo>
                  <a:lnTo>
                    <a:pt x="39" y="17"/>
                  </a:lnTo>
                  <a:lnTo>
                    <a:pt x="38" y="21"/>
                  </a:lnTo>
                  <a:lnTo>
                    <a:pt x="37" y="28"/>
                  </a:lnTo>
                  <a:lnTo>
                    <a:pt x="37" y="28"/>
                  </a:lnTo>
                  <a:lnTo>
                    <a:pt x="38" y="34"/>
                  </a:lnTo>
                  <a:lnTo>
                    <a:pt x="40" y="39"/>
                  </a:lnTo>
                  <a:lnTo>
                    <a:pt x="45" y="44"/>
                  </a:lnTo>
                  <a:lnTo>
                    <a:pt x="52" y="48"/>
                  </a:lnTo>
                  <a:lnTo>
                    <a:pt x="57" y="52"/>
                  </a:lnTo>
                  <a:lnTo>
                    <a:pt x="57" y="52"/>
                  </a:lnTo>
                  <a:lnTo>
                    <a:pt x="66" y="58"/>
                  </a:lnTo>
                  <a:lnTo>
                    <a:pt x="74" y="65"/>
                  </a:lnTo>
                  <a:lnTo>
                    <a:pt x="77" y="69"/>
                  </a:lnTo>
                  <a:lnTo>
                    <a:pt x="79" y="74"/>
                  </a:lnTo>
                  <a:lnTo>
                    <a:pt x="80" y="79"/>
                  </a:lnTo>
                  <a:lnTo>
                    <a:pt x="81" y="84"/>
                  </a:lnTo>
                  <a:lnTo>
                    <a:pt x="81" y="84"/>
                  </a:lnTo>
                  <a:lnTo>
                    <a:pt x="80" y="93"/>
                  </a:lnTo>
                  <a:lnTo>
                    <a:pt x="77" y="100"/>
                  </a:lnTo>
                  <a:lnTo>
                    <a:pt x="73" y="107"/>
                  </a:lnTo>
                  <a:lnTo>
                    <a:pt x="68" y="112"/>
                  </a:lnTo>
                  <a:lnTo>
                    <a:pt x="62" y="116"/>
                  </a:lnTo>
                  <a:lnTo>
                    <a:pt x="54" y="120"/>
                  </a:lnTo>
                  <a:lnTo>
                    <a:pt x="45" y="122"/>
                  </a:lnTo>
                  <a:lnTo>
                    <a:pt x="35" y="122"/>
                  </a:lnTo>
                  <a:lnTo>
                    <a:pt x="35" y="122"/>
                  </a:lnTo>
                  <a:lnTo>
                    <a:pt x="24" y="121"/>
                  </a:lnTo>
                  <a:lnTo>
                    <a:pt x="14" y="119"/>
                  </a:lnTo>
                  <a:lnTo>
                    <a:pt x="6" y="116"/>
                  </a:lnTo>
                  <a:lnTo>
                    <a:pt x="0" y="112"/>
                  </a:lnTo>
                  <a:lnTo>
                    <a:pt x="0" y="112"/>
                  </a:lnTo>
                  <a:lnTo>
                    <a:pt x="6" y="90"/>
                  </a:lnTo>
                  <a:lnTo>
                    <a:pt x="8" y="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 name="Freeform 29"/>
            <p:cNvSpPr>
              <a:spLocks/>
            </p:cNvSpPr>
            <p:nvPr userDrawn="1"/>
          </p:nvSpPr>
          <p:spPr bwMode="auto">
            <a:xfrm>
              <a:off x="1760538" y="1789113"/>
              <a:ext cx="166688" cy="187325"/>
            </a:xfrm>
            <a:custGeom>
              <a:avLst/>
              <a:gdLst>
                <a:gd name="T0" fmla="*/ 105 w 105"/>
                <a:gd name="T1" fmla="*/ 0 h 118"/>
                <a:gd name="T2" fmla="*/ 105 w 105"/>
                <a:gd name="T3" fmla="*/ 0 h 118"/>
                <a:gd name="T4" fmla="*/ 98 w 105"/>
                <a:gd name="T5" fmla="*/ 22 h 118"/>
                <a:gd name="T6" fmla="*/ 97 w 105"/>
                <a:gd name="T7" fmla="*/ 22 h 118"/>
                <a:gd name="T8" fmla="*/ 97 w 105"/>
                <a:gd name="T9" fmla="*/ 22 h 118"/>
                <a:gd name="T10" fmla="*/ 95 w 105"/>
                <a:gd name="T11" fmla="*/ 16 h 118"/>
                <a:gd name="T12" fmla="*/ 92 w 105"/>
                <a:gd name="T13" fmla="*/ 13 h 118"/>
                <a:gd name="T14" fmla="*/ 88 w 105"/>
                <a:gd name="T15" fmla="*/ 10 h 118"/>
                <a:gd name="T16" fmla="*/ 84 w 105"/>
                <a:gd name="T17" fmla="*/ 9 h 118"/>
                <a:gd name="T18" fmla="*/ 76 w 105"/>
                <a:gd name="T19" fmla="*/ 8 h 118"/>
                <a:gd name="T20" fmla="*/ 69 w 105"/>
                <a:gd name="T21" fmla="*/ 8 h 118"/>
                <a:gd name="T22" fmla="*/ 68 w 105"/>
                <a:gd name="T23" fmla="*/ 8 h 118"/>
                <a:gd name="T24" fmla="*/ 68 w 105"/>
                <a:gd name="T25" fmla="*/ 8 h 118"/>
                <a:gd name="T26" fmla="*/ 64 w 105"/>
                <a:gd name="T27" fmla="*/ 9 h 118"/>
                <a:gd name="T28" fmla="*/ 61 w 105"/>
                <a:gd name="T29" fmla="*/ 10 h 118"/>
                <a:gd name="T30" fmla="*/ 59 w 105"/>
                <a:gd name="T31" fmla="*/ 12 h 118"/>
                <a:gd name="T32" fmla="*/ 58 w 105"/>
                <a:gd name="T33" fmla="*/ 16 h 118"/>
                <a:gd name="T34" fmla="*/ 48 w 105"/>
                <a:gd name="T35" fmla="*/ 55 h 118"/>
                <a:gd name="T36" fmla="*/ 51 w 105"/>
                <a:gd name="T37" fmla="*/ 55 h 118"/>
                <a:gd name="T38" fmla="*/ 51 w 105"/>
                <a:gd name="T39" fmla="*/ 55 h 118"/>
                <a:gd name="T40" fmla="*/ 62 w 105"/>
                <a:gd name="T41" fmla="*/ 55 h 118"/>
                <a:gd name="T42" fmla="*/ 71 w 105"/>
                <a:gd name="T43" fmla="*/ 55 h 118"/>
                <a:gd name="T44" fmla="*/ 78 w 105"/>
                <a:gd name="T45" fmla="*/ 53 h 118"/>
                <a:gd name="T46" fmla="*/ 81 w 105"/>
                <a:gd name="T47" fmla="*/ 52 h 118"/>
                <a:gd name="T48" fmla="*/ 83 w 105"/>
                <a:gd name="T49" fmla="*/ 50 h 118"/>
                <a:gd name="T50" fmla="*/ 84 w 105"/>
                <a:gd name="T51" fmla="*/ 50 h 118"/>
                <a:gd name="T52" fmla="*/ 78 w 105"/>
                <a:gd name="T53" fmla="*/ 71 h 118"/>
                <a:gd name="T54" fmla="*/ 77 w 105"/>
                <a:gd name="T55" fmla="*/ 71 h 118"/>
                <a:gd name="T56" fmla="*/ 77 w 105"/>
                <a:gd name="T57" fmla="*/ 71 h 118"/>
                <a:gd name="T58" fmla="*/ 75 w 105"/>
                <a:gd name="T59" fmla="*/ 68 h 118"/>
                <a:gd name="T60" fmla="*/ 73 w 105"/>
                <a:gd name="T61" fmla="*/ 66 h 118"/>
                <a:gd name="T62" fmla="*/ 70 w 105"/>
                <a:gd name="T63" fmla="*/ 65 h 118"/>
                <a:gd name="T64" fmla="*/ 67 w 105"/>
                <a:gd name="T65" fmla="*/ 64 h 118"/>
                <a:gd name="T66" fmla="*/ 58 w 105"/>
                <a:gd name="T67" fmla="*/ 63 h 118"/>
                <a:gd name="T68" fmla="*/ 48 w 105"/>
                <a:gd name="T69" fmla="*/ 63 h 118"/>
                <a:gd name="T70" fmla="*/ 45 w 105"/>
                <a:gd name="T71" fmla="*/ 63 h 118"/>
                <a:gd name="T72" fmla="*/ 36 w 105"/>
                <a:gd name="T73" fmla="*/ 95 h 118"/>
                <a:gd name="T74" fmla="*/ 36 w 105"/>
                <a:gd name="T75" fmla="*/ 95 h 118"/>
                <a:gd name="T76" fmla="*/ 34 w 105"/>
                <a:gd name="T77" fmla="*/ 103 h 118"/>
                <a:gd name="T78" fmla="*/ 32 w 105"/>
                <a:gd name="T79" fmla="*/ 109 h 118"/>
                <a:gd name="T80" fmla="*/ 33 w 105"/>
                <a:gd name="T81" fmla="*/ 114 h 118"/>
                <a:gd name="T82" fmla="*/ 34 w 105"/>
                <a:gd name="T83" fmla="*/ 117 h 118"/>
                <a:gd name="T84" fmla="*/ 34 w 105"/>
                <a:gd name="T85" fmla="*/ 118 h 118"/>
                <a:gd name="T86" fmla="*/ 0 w 105"/>
                <a:gd name="T87" fmla="*/ 118 h 118"/>
                <a:gd name="T88" fmla="*/ 0 w 105"/>
                <a:gd name="T89" fmla="*/ 117 h 118"/>
                <a:gd name="T90" fmla="*/ 0 w 105"/>
                <a:gd name="T91" fmla="*/ 117 h 118"/>
                <a:gd name="T92" fmla="*/ 3 w 105"/>
                <a:gd name="T93" fmla="*/ 114 h 118"/>
                <a:gd name="T94" fmla="*/ 6 w 105"/>
                <a:gd name="T95" fmla="*/ 110 h 118"/>
                <a:gd name="T96" fmla="*/ 8 w 105"/>
                <a:gd name="T97" fmla="*/ 104 h 118"/>
                <a:gd name="T98" fmla="*/ 11 w 105"/>
                <a:gd name="T99" fmla="*/ 96 h 118"/>
                <a:gd name="T100" fmla="*/ 32 w 105"/>
                <a:gd name="T101" fmla="*/ 24 h 118"/>
                <a:gd name="T102" fmla="*/ 32 w 105"/>
                <a:gd name="T103" fmla="*/ 24 h 118"/>
                <a:gd name="T104" fmla="*/ 34 w 105"/>
                <a:gd name="T105" fmla="*/ 15 h 118"/>
                <a:gd name="T106" fmla="*/ 35 w 105"/>
                <a:gd name="T107" fmla="*/ 9 h 118"/>
                <a:gd name="T108" fmla="*/ 35 w 105"/>
                <a:gd name="T109" fmla="*/ 5 h 118"/>
                <a:gd name="T110" fmla="*/ 33 w 105"/>
                <a:gd name="T111" fmla="*/ 1 h 118"/>
                <a:gd name="T112" fmla="*/ 33 w 105"/>
                <a:gd name="T113" fmla="*/ 0 h 118"/>
                <a:gd name="T114" fmla="*/ 105 w 105"/>
                <a:gd name="T115" fmla="*/ 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5" h="118">
                  <a:moveTo>
                    <a:pt x="105" y="0"/>
                  </a:moveTo>
                  <a:lnTo>
                    <a:pt x="105" y="0"/>
                  </a:lnTo>
                  <a:lnTo>
                    <a:pt x="98" y="22"/>
                  </a:lnTo>
                  <a:lnTo>
                    <a:pt x="97" y="22"/>
                  </a:lnTo>
                  <a:lnTo>
                    <a:pt x="97" y="22"/>
                  </a:lnTo>
                  <a:lnTo>
                    <a:pt x="95" y="16"/>
                  </a:lnTo>
                  <a:lnTo>
                    <a:pt x="92" y="13"/>
                  </a:lnTo>
                  <a:lnTo>
                    <a:pt x="88" y="10"/>
                  </a:lnTo>
                  <a:lnTo>
                    <a:pt x="84" y="9"/>
                  </a:lnTo>
                  <a:lnTo>
                    <a:pt x="76" y="8"/>
                  </a:lnTo>
                  <a:lnTo>
                    <a:pt x="69" y="8"/>
                  </a:lnTo>
                  <a:lnTo>
                    <a:pt x="68" y="8"/>
                  </a:lnTo>
                  <a:lnTo>
                    <a:pt x="68" y="8"/>
                  </a:lnTo>
                  <a:lnTo>
                    <a:pt x="64" y="9"/>
                  </a:lnTo>
                  <a:lnTo>
                    <a:pt x="61" y="10"/>
                  </a:lnTo>
                  <a:lnTo>
                    <a:pt x="59" y="12"/>
                  </a:lnTo>
                  <a:lnTo>
                    <a:pt x="58" y="16"/>
                  </a:lnTo>
                  <a:lnTo>
                    <a:pt x="48" y="55"/>
                  </a:lnTo>
                  <a:lnTo>
                    <a:pt x="51" y="55"/>
                  </a:lnTo>
                  <a:lnTo>
                    <a:pt x="51" y="55"/>
                  </a:lnTo>
                  <a:lnTo>
                    <a:pt x="62" y="55"/>
                  </a:lnTo>
                  <a:lnTo>
                    <a:pt x="71" y="55"/>
                  </a:lnTo>
                  <a:lnTo>
                    <a:pt x="78" y="53"/>
                  </a:lnTo>
                  <a:lnTo>
                    <a:pt x="81" y="52"/>
                  </a:lnTo>
                  <a:lnTo>
                    <a:pt x="83" y="50"/>
                  </a:lnTo>
                  <a:lnTo>
                    <a:pt x="84" y="50"/>
                  </a:lnTo>
                  <a:lnTo>
                    <a:pt x="78" y="71"/>
                  </a:lnTo>
                  <a:lnTo>
                    <a:pt x="77" y="71"/>
                  </a:lnTo>
                  <a:lnTo>
                    <a:pt x="77" y="71"/>
                  </a:lnTo>
                  <a:lnTo>
                    <a:pt x="75" y="68"/>
                  </a:lnTo>
                  <a:lnTo>
                    <a:pt x="73" y="66"/>
                  </a:lnTo>
                  <a:lnTo>
                    <a:pt x="70" y="65"/>
                  </a:lnTo>
                  <a:lnTo>
                    <a:pt x="67" y="64"/>
                  </a:lnTo>
                  <a:lnTo>
                    <a:pt x="58" y="63"/>
                  </a:lnTo>
                  <a:lnTo>
                    <a:pt x="48" y="63"/>
                  </a:lnTo>
                  <a:lnTo>
                    <a:pt x="45" y="63"/>
                  </a:lnTo>
                  <a:lnTo>
                    <a:pt x="36" y="95"/>
                  </a:lnTo>
                  <a:lnTo>
                    <a:pt x="36" y="95"/>
                  </a:lnTo>
                  <a:lnTo>
                    <a:pt x="34" y="103"/>
                  </a:lnTo>
                  <a:lnTo>
                    <a:pt x="32" y="109"/>
                  </a:lnTo>
                  <a:lnTo>
                    <a:pt x="33" y="114"/>
                  </a:lnTo>
                  <a:lnTo>
                    <a:pt x="34" y="117"/>
                  </a:lnTo>
                  <a:lnTo>
                    <a:pt x="34" y="118"/>
                  </a:lnTo>
                  <a:lnTo>
                    <a:pt x="0" y="118"/>
                  </a:lnTo>
                  <a:lnTo>
                    <a:pt x="0" y="117"/>
                  </a:lnTo>
                  <a:lnTo>
                    <a:pt x="0" y="117"/>
                  </a:lnTo>
                  <a:lnTo>
                    <a:pt x="3" y="114"/>
                  </a:lnTo>
                  <a:lnTo>
                    <a:pt x="6" y="110"/>
                  </a:lnTo>
                  <a:lnTo>
                    <a:pt x="8" y="104"/>
                  </a:lnTo>
                  <a:lnTo>
                    <a:pt x="11" y="96"/>
                  </a:lnTo>
                  <a:lnTo>
                    <a:pt x="32" y="24"/>
                  </a:lnTo>
                  <a:lnTo>
                    <a:pt x="32" y="24"/>
                  </a:lnTo>
                  <a:lnTo>
                    <a:pt x="34" y="15"/>
                  </a:lnTo>
                  <a:lnTo>
                    <a:pt x="35" y="9"/>
                  </a:lnTo>
                  <a:lnTo>
                    <a:pt x="35" y="5"/>
                  </a:lnTo>
                  <a:lnTo>
                    <a:pt x="33" y="1"/>
                  </a:lnTo>
                  <a:lnTo>
                    <a:pt x="33" y="0"/>
                  </a:lnTo>
                  <a:lnTo>
                    <a:pt x="1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2" name="Freeform 30"/>
            <p:cNvSpPr>
              <a:spLocks/>
            </p:cNvSpPr>
            <p:nvPr userDrawn="1"/>
          </p:nvSpPr>
          <p:spPr bwMode="auto">
            <a:xfrm>
              <a:off x="1925638" y="1789113"/>
              <a:ext cx="150813" cy="187325"/>
            </a:xfrm>
            <a:custGeom>
              <a:avLst/>
              <a:gdLst>
                <a:gd name="T0" fmla="*/ 95 w 95"/>
                <a:gd name="T1" fmla="*/ 0 h 118"/>
                <a:gd name="T2" fmla="*/ 95 w 95"/>
                <a:gd name="T3" fmla="*/ 0 h 118"/>
                <a:gd name="T4" fmla="*/ 89 w 95"/>
                <a:gd name="T5" fmla="*/ 22 h 118"/>
                <a:gd name="T6" fmla="*/ 87 w 95"/>
                <a:gd name="T7" fmla="*/ 22 h 118"/>
                <a:gd name="T8" fmla="*/ 87 w 95"/>
                <a:gd name="T9" fmla="*/ 22 h 118"/>
                <a:gd name="T10" fmla="*/ 85 w 95"/>
                <a:gd name="T11" fmla="*/ 16 h 118"/>
                <a:gd name="T12" fmla="*/ 82 w 95"/>
                <a:gd name="T13" fmla="*/ 13 h 118"/>
                <a:gd name="T14" fmla="*/ 78 w 95"/>
                <a:gd name="T15" fmla="*/ 11 h 118"/>
                <a:gd name="T16" fmla="*/ 75 w 95"/>
                <a:gd name="T17" fmla="*/ 9 h 118"/>
                <a:gd name="T18" fmla="*/ 67 w 95"/>
                <a:gd name="T19" fmla="*/ 8 h 118"/>
                <a:gd name="T20" fmla="*/ 61 w 95"/>
                <a:gd name="T21" fmla="*/ 8 h 118"/>
                <a:gd name="T22" fmla="*/ 60 w 95"/>
                <a:gd name="T23" fmla="*/ 8 h 118"/>
                <a:gd name="T24" fmla="*/ 35 w 95"/>
                <a:gd name="T25" fmla="*/ 95 h 118"/>
                <a:gd name="T26" fmla="*/ 35 w 95"/>
                <a:gd name="T27" fmla="*/ 95 h 118"/>
                <a:gd name="T28" fmla="*/ 32 w 95"/>
                <a:gd name="T29" fmla="*/ 110 h 118"/>
                <a:gd name="T30" fmla="*/ 32 w 95"/>
                <a:gd name="T31" fmla="*/ 114 h 118"/>
                <a:gd name="T32" fmla="*/ 34 w 95"/>
                <a:gd name="T33" fmla="*/ 117 h 118"/>
                <a:gd name="T34" fmla="*/ 34 w 95"/>
                <a:gd name="T35" fmla="*/ 118 h 118"/>
                <a:gd name="T36" fmla="*/ 0 w 95"/>
                <a:gd name="T37" fmla="*/ 118 h 118"/>
                <a:gd name="T38" fmla="*/ 0 w 95"/>
                <a:gd name="T39" fmla="*/ 117 h 118"/>
                <a:gd name="T40" fmla="*/ 0 w 95"/>
                <a:gd name="T41" fmla="*/ 117 h 118"/>
                <a:gd name="T42" fmla="*/ 4 w 95"/>
                <a:gd name="T43" fmla="*/ 114 h 118"/>
                <a:gd name="T44" fmla="*/ 6 w 95"/>
                <a:gd name="T45" fmla="*/ 110 h 118"/>
                <a:gd name="T46" fmla="*/ 8 w 95"/>
                <a:gd name="T47" fmla="*/ 104 h 118"/>
                <a:gd name="T48" fmla="*/ 11 w 95"/>
                <a:gd name="T49" fmla="*/ 95 h 118"/>
                <a:gd name="T50" fmla="*/ 36 w 95"/>
                <a:gd name="T51" fmla="*/ 8 h 118"/>
                <a:gd name="T52" fmla="*/ 33 w 95"/>
                <a:gd name="T53" fmla="*/ 8 h 118"/>
                <a:gd name="T54" fmla="*/ 33 w 95"/>
                <a:gd name="T55" fmla="*/ 8 h 118"/>
                <a:gd name="T56" fmla="*/ 26 w 95"/>
                <a:gd name="T57" fmla="*/ 8 h 118"/>
                <a:gd name="T58" fmla="*/ 19 w 95"/>
                <a:gd name="T59" fmla="*/ 9 h 118"/>
                <a:gd name="T60" fmla="*/ 15 w 95"/>
                <a:gd name="T61" fmla="*/ 11 h 118"/>
                <a:gd name="T62" fmla="*/ 11 w 95"/>
                <a:gd name="T63" fmla="*/ 13 h 118"/>
                <a:gd name="T64" fmla="*/ 7 w 95"/>
                <a:gd name="T65" fmla="*/ 16 h 118"/>
                <a:gd name="T66" fmla="*/ 3 w 95"/>
                <a:gd name="T67" fmla="*/ 22 h 118"/>
                <a:gd name="T68" fmla="*/ 1 w 95"/>
                <a:gd name="T69" fmla="*/ 22 h 118"/>
                <a:gd name="T70" fmla="*/ 1 w 95"/>
                <a:gd name="T71" fmla="*/ 22 h 118"/>
                <a:gd name="T72" fmla="*/ 8 w 95"/>
                <a:gd name="T73" fmla="*/ 0 h 118"/>
                <a:gd name="T74" fmla="*/ 95 w 95"/>
                <a:gd name="T75" fmla="*/ 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5" h="118">
                  <a:moveTo>
                    <a:pt x="95" y="0"/>
                  </a:moveTo>
                  <a:lnTo>
                    <a:pt x="95" y="0"/>
                  </a:lnTo>
                  <a:lnTo>
                    <a:pt x="89" y="22"/>
                  </a:lnTo>
                  <a:lnTo>
                    <a:pt x="87" y="22"/>
                  </a:lnTo>
                  <a:lnTo>
                    <a:pt x="87" y="22"/>
                  </a:lnTo>
                  <a:lnTo>
                    <a:pt x="85" y="16"/>
                  </a:lnTo>
                  <a:lnTo>
                    <a:pt x="82" y="13"/>
                  </a:lnTo>
                  <a:lnTo>
                    <a:pt x="78" y="11"/>
                  </a:lnTo>
                  <a:lnTo>
                    <a:pt x="75" y="9"/>
                  </a:lnTo>
                  <a:lnTo>
                    <a:pt x="67" y="8"/>
                  </a:lnTo>
                  <a:lnTo>
                    <a:pt x="61" y="8"/>
                  </a:lnTo>
                  <a:lnTo>
                    <a:pt x="60" y="8"/>
                  </a:lnTo>
                  <a:lnTo>
                    <a:pt x="35" y="95"/>
                  </a:lnTo>
                  <a:lnTo>
                    <a:pt x="35" y="95"/>
                  </a:lnTo>
                  <a:lnTo>
                    <a:pt x="32" y="110"/>
                  </a:lnTo>
                  <a:lnTo>
                    <a:pt x="32" y="114"/>
                  </a:lnTo>
                  <a:lnTo>
                    <a:pt x="34" y="117"/>
                  </a:lnTo>
                  <a:lnTo>
                    <a:pt x="34" y="118"/>
                  </a:lnTo>
                  <a:lnTo>
                    <a:pt x="0" y="118"/>
                  </a:lnTo>
                  <a:lnTo>
                    <a:pt x="0" y="117"/>
                  </a:lnTo>
                  <a:lnTo>
                    <a:pt x="0" y="117"/>
                  </a:lnTo>
                  <a:lnTo>
                    <a:pt x="4" y="114"/>
                  </a:lnTo>
                  <a:lnTo>
                    <a:pt x="6" y="110"/>
                  </a:lnTo>
                  <a:lnTo>
                    <a:pt x="8" y="104"/>
                  </a:lnTo>
                  <a:lnTo>
                    <a:pt x="11" y="95"/>
                  </a:lnTo>
                  <a:lnTo>
                    <a:pt x="36" y="8"/>
                  </a:lnTo>
                  <a:lnTo>
                    <a:pt x="33" y="8"/>
                  </a:lnTo>
                  <a:lnTo>
                    <a:pt x="33" y="8"/>
                  </a:lnTo>
                  <a:lnTo>
                    <a:pt x="26" y="8"/>
                  </a:lnTo>
                  <a:lnTo>
                    <a:pt x="19" y="9"/>
                  </a:lnTo>
                  <a:lnTo>
                    <a:pt x="15" y="11"/>
                  </a:lnTo>
                  <a:lnTo>
                    <a:pt x="11" y="13"/>
                  </a:lnTo>
                  <a:lnTo>
                    <a:pt x="7" y="16"/>
                  </a:lnTo>
                  <a:lnTo>
                    <a:pt x="3" y="22"/>
                  </a:lnTo>
                  <a:lnTo>
                    <a:pt x="1" y="22"/>
                  </a:lnTo>
                  <a:lnTo>
                    <a:pt x="1" y="22"/>
                  </a:lnTo>
                  <a:lnTo>
                    <a:pt x="8" y="0"/>
                  </a:lnTo>
                  <a:lnTo>
                    <a:pt x="9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3" name="Freeform 31"/>
            <p:cNvSpPr>
              <a:spLocks/>
            </p:cNvSpPr>
            <p:nvPr userDrawn="1"/>
          </p:nvSpPr>
          <p:spPr bwMode="auto">
            <a:xfrm>
              <a:off x="1447801" y="1789113"/>
              <a:ext cx="238125" cy="187325"/>
            </a:xfrm>
            <a:custGeom>
              <a:avLst/>
              <a:gdLst>
                <a:gd name="T0" fmla="*/ 150 w 150"/>
                <a:gd name="T1" fmla="*/ 1 h 118"/>
                <a:gd name="T2" fmla="*/ 150 w 150"/>
                <a:gd name="T3" fmla="*/ 1 h 118"/>
                <a:gd name="T4" fmla="*/ 147 w 150"/>
                <a:gd name="T5" fmla="*/ 5 h 118"/>
                <a:gd name="T6" fmla="*/ 144 w 150"/>
                <a:gd name="T7" fmla="*/ 9 h 118"/>
                <a:gd name="T8" fmla="*/ 136 w 150"/>
                <a:gd name="T9" fmla="*/ 23 h 118"/>
                <a:gd name="T10" fmla="*/ 136 w 150"/>
                <a:gd name="T11" fmla="*/ 23 h 118"/>
                <a:gd name="T12" fmla="*/ 108 w 150"/>
                <a:gd name="T13" fmla="*/ 76 h 118"/>
                <a:gd name="T14" fmla="*/ 87 w 150"/>
                <a:gd name="T15" fmla="*/ 118 h 118"/>
                <a:gd name="T16" fmla="*/ 74 w 150"/>
                <a:gd name="T17" fmla="*/ 118 h 118"/>
                <a:gd name="T18" fmla="*/ 67 w 150"/>
                <a:gd name="T19" fmla="*/ 44 h 118"/>
                <a:gd name="T20" fmla="*/ 66 w 150"/>
                <a:gd name="T21" fmla="*/ 44 h 118"/>
                <a:gd name="T22" fmla="*/ 26 w 150"/>
                <a:gd name="T23" fmla="*/ 118 h 118"/>
                <a:gd name="T24" fmla="*/ 15 w 150"/>
                <a:gd name="T25" fmla="*/ 118 h 118"/>
                <a:gd name="T26" fmla="*/ 5 w 150"/>
                <a:gd name="T27" fmla="*/ 24 h 118"/>
                <a:gd name="T28" fmla="*/ 5 w 150"/>
                <a:gd name="T29" fmla="*/ 24 h 118"/>
                <a:gd name="T30" fmla="*/ 4 w 150"/>
                <a:gd name="T31" fmla="*/ 9 h 118"/>
                <a:gd name="T32" fmla="*/ 2 w 150"/>
                <a:gd name="T33" fmla="*/ 5 h 118"/>
                <a:gd name="T34" fmla="*/ 0 w 150"/>
                <a:gd name="T35" fmla="*/ 1 h 118"/>
                <a:gd name="T36" fmla="*/ 0 w 150"/>
                <a:gd name="T37" fmla="*/ 0 h 118"/>
                <a:gd name="T38" fmla="*/ 33 w 150"/>
                <a:gd name="T39" fmla="*/ 0 h 118"/>
                <a:gd name="T40" fmla="*/ 33 w 150"/>
                <a:gd name="T41" fmla="*/ 1 h 118"/>
                <a:gd name="T42" fmla="*/ 33 w 150"/>
                <a:gd name="T43" fmla="*/ 1 h 118"/>
                <a:gd name="T44" fmla="*/ 31 w 150"/>
                <a:gd name="T45" fmla="*/ 5 h 118"/>
                <a:gd name="T46" fmla="*/ 29 w 150"/>
                <a:gd name="T47" fmla="*/ 9 h 118"/>
                <a:gd name="T48" fmla="*/ 29 w 150"/>
                <a:gd name="T49" fmla="*/ 14 h 118"/>
                <a:gd name="T50" fmla="*/ 29 w 150"/>
                <a:gd name="T51" fmla="*/ 23 h 118"/>
                <a:gd name="T52" fmla="*/ 35 w 150"/>
                <a:gd name="T53" fmla="*/ 79 h 118"/>
                <a:gd name="T54" fmla="*/ 35 w 150"/>
                <a:gd name="T55" fmla="*/ 79 h 118"/>
                <a:gd name="T56" fmla="*/ 77 w 150"/>
                <a:gd name="T57" fmla="*/ 1 h 118"/>
                <a:gd name="T58" fmla="*/ 86 w 150"/>
                <a:gd name="T59" fmla="*/ 1 h 118"/>
                <a:gd name="T60" fmla="*/ 93 w 150"/>
                <a:gd name="T61" fmla="*/ 79 h 118"/>
                <a:gd name="T62" fmla="*/ 94 w 150"/>
                <a:gd name="T63" fmla="*/ 79 h 118"/>
                <a:gd name="T64" fmla="*/ 94 w 150"/>
                <a:gd name="T65" fmla="*/ 79 h 118"/>
                <a:gd name="T66" fmla="*/ 124 w 150"/>
                <a:gd name="T67" fmla="*/ 21 h 118"/>
                <a:gd name="T68" fmla="*/ 124 w 150"/>
                <a:gd name="T69" fmla="*/ 21 h 118"/>
                <a:gd name="T70" fmla="*/ 128 w 150"/>
                <a:gd name="T71" fmla="*/ 12 h 118"/>
                <a:gd name="T72" fmla="*/ 129 w 150"/>
                <a:gd name="T73" fmla="*/ 6 h 118"/>
                <a:gd name="T74" fmla="*/ 129 w 150"/>
                <a:gd name="T75" fmla="*/ 3 h 118"/>
                <a:gd name="T76" fmla="*/ 128 w 150"/>
                <a:gd name="T77" fmla="*/ 1 h 118"/>
                <a:gd name="T78" fmla="*/ 128 w 150"/>
                <a:gd name="T79" fmla="*/ 0 h 118"/>
                <a:gd name="T80" fmla="*/ 150 w 150"/>
                <a:gd name="T81" fmla="*/ 0 h 118"/>
                <a:gd name="T82" fmla="*/ 150 w 150"/>
                <a:gd name="T83" fmla="*/ 1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0" h="118">
                  <a:moveTo>
                    <a:pt x="150" y="1"/>
                  </a:moveTo>
                  <a:lnTo>
                    <a:pt x="150" y="1"/>
                  </a:lnTo>
                  <a:lnTo>
                    <a:pt x="147" y="5"/>
                  </a:lnTo>
                  <a:lnTo>
                    <a:pt x="144" y="9"/>
                  </a:lnTo>
                  <a:lnTo>
                    <a:pt x="136" y="23"/>
                  </a:lnTo>
                  <a:lnTo>
                    <a:pt x="136" y="23"/>
                  </a:lnTo>
                  <a:lnTo>
                    <a:pt x="108" y="76"/>
                  </a:lnTo>
                  <a:lnTo>
                    <a:pt x="87" y="118"/>
                  </a:lnTo>
                  <a:lnTo>
                    <a:pt x="74" y="118"/>
                  </a:lnTo>
                  <a:lnTo>
                    <a:pt x="67" y="44"/>
                  </a:lnTo>
                  <a:lnTo>
                    <a:pt x="66" y="44"/>
                  </a:lnTo>
                  <a:lnTo>
                    <a:pt x="26" y="118"/>
                  </a:lnTo>
                  <a:lnTo>
                    <a:pt x="15" y="118"/>
                  </a:lnTo>
                  <a:lnTo>
                    <a:pt x="5" y="24"/>
                  </a:lnTo>
                  <a:lnTo>
                    <a:pt x="5" y="24"/>
                  </a:lnTo>
                  <a:lnTo>
                    <a:pt x="4" y="9"/>
                  </a:lnTo>
                  <a:lnTo>
                    <a:pt x="2" y="5"/>
                  </a:lnTo>
                  <a:lnTo>
                    <a:pt x="0" y="1"/>
                  </a:lnTo>
                  <a:lnTo>
                    <a:pt x="0" y="0"/>
                  </a:lnTo>
                  <a:lnTo>
                    <a:pt x="33" y="0"/>
                  </a:lnTo>
                  <a:lnTo>
                    <a:pt x="33" y="1"/>
                  </a:lnTo>
                  <a:lnTo>
                    <a:pt x="33" y="1"/>
                  </a:lnTo>
                  <a:lnTo>
                    <a:pt x="31" y="5"/>
                  </a:lnTo>
                  <a:lnTo>
                    <a:pt x="29" y="9"/>
                  </a:lnTo>
                  <a:lnTo>
                    <a:pt x="29" y="14"/>
                  </a:lnTo>
                  <a:lnTo>
                    <a:pt x="29" y="23"/>
                  </a:lnTo>
                  <a:lnTo>
                    <a:pt x="35" y="79"/>
                  </a:lnTo>
                  <a:lnTo>
                    <a:pt x="35" y="79"/>
                  </a:lnTo>
                  <a:lnTo>
                    <a:pt x="77" y="1"/>
                  </a:lnTo>
                  <a:lnTo>
                    <a:pt x="86" y="1"/>
                  </a:lnTo>
                  <a:lnTo>
                    <a:pt x="93" y="79"/>
                  </a:lnTo>
                  <a:lnTo>
                    <a:pt x="94" y="79"/>
                  </a:lnTo>
                  <a:lnTo>
                    <a:pt x="94" y="79"/>
                  </a:lnTo>
                  <a:lnTo>
                    <a:pt x="124" y="21"/>
                  </a:lnTo>
                  <a:lnTo>
                    <a:pt x="124" y="21"/>
                  </a:lnTo>
                  <a:lnTo>
                    <a:pt x="128" y="12"/>
                  </a:lnTo>
                  <a:lnTo>
                    <a:pt x="129" y="6"/>
                  </a:lnTo>
                  <a:lnTo>
                    <a:pt x="129" y="3"/>
                  </a:lnTo>
                  <a:lnTo>
                    <a:pt x="128" y="1"/>
                  </a:lnTo>
                  <a:lnTo>
                    <a:pt x="128" y="0"/>
                  </a:lnTo>
                  <a:lnTo>
                    <a:pt x="150" y="0"/>
                  </a:lnTo>
                  <a:lnTo>
                    <a:pt x="15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Tree>
    <p:extLst>
      <p:ext uri="{BB962C8B-B14F-4D97-AF65-F5344CB8AC3E}">
        <p14:creationId xmlns:p14="http://schemas.microsoft.com/office/powerpoint/2010/main" val="3954066878"/>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Agenda slide">
    <p:spTree>
      <p:nvGrpSpPr>
        <p:cNvPr id="1" name=""/>
        <p:cNvGrpSpPr/>
        <p:nvPr/>
      </p:nvGrpSpPr>
      <p:grpSpPr>
        <a:xfrm>
          <a:off x="0" y="0"/>
          <a:ext cx="0" cy="0"/>
          <a:chOff x="0" y="0"/>
          <a:chExt cx="0" cy="0"/>
        </a:xfrm>
      </p:grpSpPr>
      <p:sp>
        <p:nvSpPr>
          <p:cNvPr id="14" name="Slide Number Placeholder 4"/>
          <p:cNvSpPr>
            <a:spLocks noGrp="1"/>
          </p:cNvSpPr>
          <p:nvPr>
            <p:ph type="sldNum" sz="quarter" idx="11"/>
          </p:nvPr>
        </p:nvSpPr>
        <p:spPr>
          <a:xfrm>
            <a:off x="9823251" y="5592196"/>
            <a:ext cx="762000" cy="228600"/>
          </a:xfrm>
        </p:spPr>
        <p:txBody>
          <a:bodyPr/>
          <a:lstStyle>
            <a:lvl1pPr algn="r">
              <a:defRPr/>
            </a:lvl1pPr>
          </a:lstStyle>
          <a:p>
            <a:fld id="{F17889F7-7963-4A16-ADF8-FEE4D97DC541}" type="slidenum">
              <a:rPr lang="en-GB" smtClean="0"/>
              <a:pPr/>
              <a:t>‹#›</a:t>
            </a:fld>
            <a:endParaRPr lang="en-GB"/>
          </a:p>
        </p:txBody>
      </p:sp>
      <p:sp>
        <p:nvSpPr>
          <p:cNvPr id="3" name="Text Placeholder 2"/>
          <p:cNvSpPr>
            <a:spLocks noGrp="1"/>
          </p:cNvSpPr>
          <p:nvPr>
            <p:ph type="body" sz="quarter" idx="13" hasCustomPrompt="1"/>
          </p:nvPr>
        </p:nvSpPr>
        <p:spPr>
          <a:xfrm>
            <a:off x="287338" y="301625"/>
            <a:ext cx="8066087" cy="4681538"/>
          </a:xfrm>
        </p:spPr>
        <p:txBody>
          <a:bodyPr/>
          <a:lstStyle>
            <a:lvl1pPr marL="342900" indent="-342900">
              <a:buFont typeface="Arial" panose="020B0604020202020204" pitchFamily="34" charset="0"/>
              <a:buChar char="−"/>
              <a:defRPr sz="2000"/>
            </a:lvl1pPr>
            <a:lvl2pPr>
              <a:defRPr sz="1600" baseline="0"/>
            </a:lvl2pPr>
            <a:lvl3pPr marL="528607" indent="0">
              <a:buFont typeface="Arial" panose="020B0604020202020204" pitchFamily="34" charset="0"/>
              <a:buNone/>
              <a:defRPr sz="1600" baseline="0"/>
            </a:lvl3pPr>
            <a:lvl4pPr>
              <a:defRPr sz="1600"/>
            </a:lvl4pPr>
            <a:lvl5pPr>
              <a:defRPr sz="1400"/>
            </a:lvl5pPr>
          </a:lstStyle>
          <a:p>
            <a:r>
              <a:rPr lang="en-US"/>
              <a:t>This slide can help you create an at a glance slide that can be a summary of your complete presentation. It is equivalent to the table of contents. Make sure you stay clear and short and use from 2 to 7 points.</a:t>
            </a:r>
          </a:p>
          <a:p>
            <a:pPr lvl="1"/>
            <a:r>
              <a:rPr lang="en-US"/>
              <a:t>Point second level</a:t>
            </a:r>
          </a:p>
          <a:p>
            <a:pPr lvl="2"/>
            <a:r>
              <a:rPr lang="en-US"/>
              <a:t>Point third level</a:t>
            </a:r>
          </a:p>
          <a:p>
            <a:pPr lvl="3"/>
            <a:r>
              <a:rPr lang="en-US"/>
              <a:t>Point fourth level</a:t>
            </a:r>
          </a:p>
          <a:p>
            <a:pPr lvl="4"/>
            <a:r>
              <a:rPr lang="en-US"/>
              <a:t>Point fifth level</a:t>
            </a:r>
            <a:endParaRPr lang="en-GB"/>
          </a:p>
        </p:txBody>
      </p:sp>
      <p:sp>
        <p:nvSpPr>
          <p:cNvPr id="16" name="Footer Placeholder 3"/>
          <p:cNvSpPr>
            <a:spLocks noGrp="1"/>
          </p:cNvSpPr>
          <p:nvPr>
            <p:ph type="ftr" sz="quarter" idx="10"/>
          </p:nvPr>
        </p:nvSpPr>
        <p:spPr>
          <a:xfrm>
            <a:off x="658292" y="5592196"/>
            <a:ext cx="8918847" cy="228600"/>
          </a:xfrm>
        </p:spPr>
        <p:txBody>
          <a:bodyPr/>
          <a:lstStyle>
            <a:lvl1pPr>
              <a:defRPr>
                <a:solidFill>
                  <a:schemeClr val="tx2"/>
                </a:solidFill>
              </a:defRPr>
            </a:lvl1pPr>
          </a:lstStyle>
          <a:p>
            <a:r>
              <a:rPr lang="en-US"/>
              <a:t>Global webinar for third-party providers</a:t>
            </a:r>
            <a:endParaRPr lang="en-GB"/>
          </a:p>
        </p:txBody>
      </p:sp>
    </p:spTree>
    <p:extLst>
      <p:ext uri="{BB962C8B-B14F-4D97-AF65-F5344CB8AC3E}">
        <p14:creationId xmlns:p14="http://schemas.microsoft.com/office/powerpoint/2010/main" val="329529775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and insert content zone">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a:xfrm>
            <a:off x="9823251" y="5592196"/>
            <a:ext cx="762000" cy="228600"/>
          </a:xfrm>
        </p:spPr>
        <p:txBody>
          <a:bodyPr/>
          <a:lstStyle>
            <a:lvl1pPr algn="r">
              <a:defRPr/>
            </a:lvl1pPr>
          </a:lstStyle>
          <a:p>
            <a:fld id="{F17889F7-7963-4A16-ADF8-FEE4D97DC541}" type="slidenum">
              <a:rPr lang="en-GB" smtClean="0"/>
              <a:pPr/>
              <a:t>‹#›</a:t>
            </a:fld>
            <a:endParaRPr lang="en-GB"/>
          </a:p>
        </p:txBody>
      </p:sp>
      <p:sp>
        <p:nvSpPr>
          <p:cNvPr id="9" name="Rectangle 34"/>
          <p:cNvSpPr>
            <a:spLocks noGrp="1" noChangeArrowheads="1"/>
          </p:cNvSpPr>
          <p:nvPr>
            <p:ph type="title" hasCustomPrompt="1"/>
          </p:nvPr>
        </p:nvSpPr>
        <p:spPr bwMode="auto">
          <a:xfrm>
            <a:off x="287338" y="301625"/>
            <a:ext cx="8605142" cy="463798"/>
          </a:xfrm>
          <a:prstGeom prst="rect">
            <a:avLst/>
          </a:prstGeom>
          <a:noFill/>
          <a:ln w="9525">
            <a:noFill/>
            <a:miter lim="800000"/>
            <a:headEnd/>
            <a:tailEnd/>
          </a:ln>
          <a:effectLst/>
        </p:spPr>
        <p:txBody>
          <a:bodyPr vert="horz" wrap="square" lIns="107970" tIns="53985" rIns="107970" bIns="53985" numCol="1" anchor="t" anchorCtr="0" compatLnSpc="1">
            <a:prstTxWarp prst="textNoShape">
              <a:avLst/>
            </a:prstTxWarp>
          </a:bodyPr>
          <a:lstStyle>
            <a:lvl1pPr>
              <a:defRPr/>
            </a:lvl1pPr>
          </a:lstStyle>
          <a:p>
            <a:r>
              <a:rPr lang="en-US" kern="0"/>
              <a:t>Your title – keep it short, size can vary between 14pt and 24pt</a:t>
            </a:r>
            <a:endParaRPr lang="en-GB" kern="0"/>
          </a:p>
        </p:txBody>
      </p:sp>
      <p:sp>
        <p:nvSpPr>
          <p:cNvPr id="11" name="Content Placeholder 2"/>
          <p:cNvSpPr>
            <a:spLocks noGrp="1"/>
          </p:cNvSpPr>
          <p:nvPr>
            <p:ph sz="quarter" idx="12" hasCustomPrompt="1"/>
          </p:nvPr>
        </p:nvSpPr>
        <p:spPr>
          <a:xfrm>
            <a:off x="287338" y="1022251"/>
            <a:ext cx="8642350" cy="4175671"/>
          </a:xfrm>
        </p:spPr>
        <p:txBody>
          <a:bodyPr/>
          <a:lstStyle>
            <a:lvl1pPr>
              <a:defRPr b="1"/>
            </a:lvl1pPr>
          </a:lstStyle>
          <a:p>
            <a:r>
              <a:rPr lang="en-US" b="0"/>
              <a:t>SWIFT is a member-owned cooperative through which the financial world conducts its business operations with speed, certainty and confidence. More than 10,800 financial institutions and corporations in over 200 countries trust us every day to exchange millions of </a:t>
            </a:r>
            <a:r>
              <a:rPr lang="en-US" b="0" err="1"/>
              <a:t>standardised</a:t>
            </a:r>
            <a:r>
              <a:rPr lang="en-US" b="0"/>
              <a:t> financial messages.</a:t>
            </a:r>
          </a:p>
        </p:txBody>
      </p:sp>
      <p:sp>
        <p:nvSpPr>
          <p:cNvPr id="7" name="Footer Placeholder 3"/>
          <p:cNvSpPr>
            <a:spLocks noGrp="1"/>
          </p:cNvSpPr>
          <p:nvPr>
            <p:ph type="ftr" sz="quarter" idx="10"/>
          </p:nvPr>
        </p:nvSpPr>
        <p:spPr>
          <a:xfrm>
            <a:off x="658292" y="5592196"/>
            <a:ext cx="8918847" cy="228600"/>
          </a:xfrm>
        </p:spPr>
        <p:txBody>
          <a:bodyPr/>
          <a:lstStyle>
            <a:lvl1pPr>
              <a:defRPr>
                <a:solidFill>
                  <a:schemeClr val="tx2"/>
                </a:solidFill>
              </a:defRPr>
            </a:lvl1pPr>
          </a:lstStyle>
          <a:p>
            <a:r>
              <a:rPr lang="en-US"/>
              <a:t>Global webinar for third-party providers</a:t>
            </a:r>
            <a:endParaRPr lang="en-GB"/>
          </a:p>
        </p:txBody>
      </p:sp>
    </p:spTree>
    <p:extLst>
      <p:ext uri="{BB962C8B-B14F-4D97-AF65-F5344CB8AC3E}">
        <p14:creationId xmlns:p14="http://schemas.microsoft.com/office/powerpoint/2010/main" val="186824606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a:xfrm>
            <a:off x="9823251" y="5592196"/>
            <a:ext cx="762000" cy="228600"/>
          </a:xfrm>
        </p:spPr>
        <p:txBody>
          <a:bodyPr/>
          <a:lstStyle>
            <a:lvl1pPr algn="r">
              <a:defRPr/>
            </a:lvl1pPr>
          </a:lstStyle>
          <a:p>
            <a:fld id="{F17889F7-7963-4A16-ADF8-FEE4D97DC541}" type="slidenum">
              <a:rPr lang="en-GB" smtClean="0"/>
              <a:pPr/>
              <a:t>‹#›</a:t>
            </a:fld>
            <a:endParaRPr lang="en-GB"/>
          </a:p>
        </p:txBody>
      </p:sp>
      <p:sp>
        <p:nvSpPr>
          <p:cNvPr id="9" name="Rectangle 34"/>
          <p:cNvSpPr>
            <a:spLocks noGrp="1" noChangeArrowheads="1"/>
          </p:cNvSpPr>
          <p:nvPr>
            <p:ph type="title" hasCustomPrompt="1"/>
          </p:nvPr>
        </p:nvSpPr>
        <p:spPr bwMode="auto">
          <a:xfrm>
            <a:off x="287338" y="301625"/>
            <a:ext cx="8605142" cy="463798"/>
          </a:xfrm>
          <a:prstGeom prst="rect">
            <a:avLst/>
          </a:prstGeom>
          <a:noFill/>
          <a:ln w="9525">
            <a:noFill/>
            <a:miter lim="800000"/>
            <a:headEnd/>
            <a:tailEnd/>
          </a:ln>
          <a:effectLst/>
        </p:spPr>
        <p:txBody>
          <a:bodyPr vert="horz" wrap="square" lIns="107970" tIns="53985" rIns="107970" bIns="53985" numCol="1" anchor="t" anchorCtr="0" compatLnSpc="1">
            <a:prstTxWarp prst="textNoShape">
              <a:avLst/>
            </a:prstTxWarp>
          </a:bodyPr>
          <a:lstStyle>
            <a:lvl1pPr>
              <a:defRPr/>
            </a:lvl1pPr>
          </a:lstStyle>
          <a:p>
            <a:r>
              <a:rPr lang="en-US" kern="0"/>
              <a:t>Your title – keep it short, size can vary between 14pt and 24pt</a:t>
            </a:r>
            <a:endParaRPr lang="en-GB" kern="0"/>
          </a:p>
        </p:txBody>
      </p:sp>
      <p:sp>
        <p:nvSpPr>
          <p:cNvPr id="7" name="Footer Placeholder 3"/>
          <p:cNvSpPr>
            <a:spLocks noGrp="1"/>
          </p:cNvSpPr>
          <p:nvPr>
            <p:ph type="ftr" sz="quarter" idx="10"/>
          </p:nvPr>
        </p:nvSpPr>
        <p:spPr>
          <a:xfrm>
            <a:off x="658292" y="5592196"/>
            <a:ext cx="8918847" cy="228600"/>
          </a:xfrm>
        </p:spPr>
        <p:txBody>
          <a:bodyPr/>
          <a:lstStyle>
            <a:lvl1pPr>
              <a:defRPr>
                <a:solidFill>
                  <a:schemeClr val="tx2"/>
                </a:solidFill>
              </a:defRPr>
            </a:lvl1pPr>
          </a:lstStyle>
          <a:p>
            <a:r>
              <a:rPr lang="en-US"/>
              <a:t>Global webinar for third-party providers</a:t>
            </a:r>
            <a:endParaRPr lang="en-GB"/>
          </a:p>
        </p:txBody>
      </p:sp>
    </p:spTree>
    <p:extLst>
      <p:ext uri="{BB962C8B-B14F-4D97-AF65-F5344CB8AC3E}">
        <p14:creationId xmlns:p14="http://schemas.microsoft.com/office/powerpoint/2010/main" val="3234458539"/>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Blanc slide">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a:xfrm>
            <a:off x="9823251" y="5592196"/>
            <a:ext cx="762000" cy="228600"/>
          </a:xfrm>
        </p:spPr>
        <p:txBody>
          <a:bodyPr/>
          <a:lstStyle>
            <a:lvl1pPr algn="r">
              <a:defRPr/>
            </a:lvl1pPr>
          </a:lstStyle>
          <a:p>
            <a:fld id="{F17889F7-7963-4A16-ADF8-FEE4D97DC541}" type="slidenum">
              <a:rPr lang="en-GB" smtClean="0"/>
              <a:pPr/>
              <a:t>‹#›</a:t>
            </a:fld>
            <a:endParaRPr lang="en-GB"/>
          </a:p>
        </p:txBody>
      </p:sp>
      <p:sp>
        <p:nvSpPr>
          <p:cNvPr id="7" name="Footer Placeholder 3"/>
          <p:cNvSpPr>
            <a:spLocks noGrp="1"/>
          </p:cNvSpPr>
          <p:nvPr>
            <p:ph type="ftr" sz="quarter" idx="10"/>
          </p:nvPr>
        </p:nvSpPr>
        <p:spPr>
          <a:xfrm>
            <a:off x="658292" y="5592196"/>
            <a:ext cx="8918847" cy="228600"/>
          </a:xfrm>
        </p:spPr>
        <p:txBody>
          <a:bodyPr/>
          <a:lstStyle>
            <a:lvl1pPr>
              <a:defRPr>
                <a:solidFill>
                  <a:schemeClr val="tx2"/>
                </a:solidFill>
              </a:defRPr>
            </a:lvl1pPr>
          </a:lstStyle>
          <a:p>
            <a:r>
              <a:rPr lang="en-US"/>
              <a:t>Global webinar for third-party providers</a:t>
            </a:r>
            <a:endParaRPr lang="en-GB"/>
          </a:p>
        </p:txBody>
      </p:sp>
    </p:spTree>
    <p:extLst>
      <p:ext uri="{BB962C8B-B14F-4D97-AF65-F5344CB8AC3E}">
        <p14:creationId xmlns:p14="http://schemas.microsoft.com/office/powerpoint/2010/main" val="38538021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3 columns">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a:xfrm>
            <a:off x="9823251" y="5592196"/>
            <a:ext cx="762000" cy="228600"/>
          </a:xfrm>
        </p:spPr>
        <p:txBody>
          <a:bodyPr/>
          <a:lstStyle>
            <a:lvl1pPr algn="r">
              <a:defRPr/>
            </a:lvl1pPr>
          </a:lstStyle>
          <a:p>
            <a:fld id="{F17889F7-7963-4A16-ADF8-FEE4D97DC541}" type="slidenum">
              <a:rPr lang="en-GB" smtClean="0"/>
              <a:pPr/>
              <a:t>‹#›</a:t>
            </a:fld>
            <a:endParaRPr lang="en-GB"/>
          </a:p>
        </p:txBody>
      </p:sp>
      <p:sp>
        <p:nvSpPr>
          <p:cNvPr id="12" name="Rectangle 34"/>
          <p:cNvSpPr>
            <a:spLocks noGrp="1" noChangeArrowheads="1"/>
          </p:cNvSpPr>
          <p:nvPr>
            <p:ph type="title" hasCustomPrompt="1"/>
          </p:nvPr>
        </p:nvSpPr>
        <p:spPr bwMode="auto">
          <a:xfrm>
            <a:off x="287338" y="302171"/>
            <a:ext cx="8605142" cy="463798"/>
          </a:xfrm>
          <a:prstGeom prst="rect">
            <a:avLst/>
          </a:prstGeom>
          <a:noFill/>
          <a:ln w="9525">
            <a:noFill/>
            <a:miter lim="800000"/>
            <a:headEnd/>
            <a:tailEnd/>
          </a:ln>
          <a:effectLst/>
        </p:spPr>
        <p:txBody>
          <a:bodyPr vert="horz" wrap="square" lIns="107970" tIns="53985" rIns="107970" bIns="53985" numCol="1" anchor="t" anchorCtr="0" compatLnSpc="1">
            <a:prstTxWarp prst="textNoShape">
              <a:avLst/>
            </a:prstTxWarp>
          </a:bodyPr>
          <a:lstStyle>
            <a:lvl1pPr>
              <a:defRPr/>
            </a:lvl1pPr>
          </a:lstStyle>
          <a:p>
            <a:r>
              <a:rPr lang="en-US" kern="0" dirty="0"/>
              <a:t>Your title – keep it short, size can vary between 14pt and 24pt</a:t>
            </a:r>
            <a:endParaRPr lang="en-GB" kern="0" dirty="0"/>
          </a:p>
        </p:txBody>
      </p:sp>
      <p:sp>
        <p:nvSpPr>
          <p:cNvPr id="11" name="Text Placeholder 2"/>
          <p:cNvSpPr>
            <a:spLocks noGrp="1"/>
          </p:cNvSpPr>
          <p:nvPr>
            <p:ph type="body" sz="quarter" idx="15" hasCustomPrompt="1"/>
          </p:nvPr>
        </p:nvSpPr>
        <p:spPr>
          <a:xfrm>
            <a:off x="287338" y="1022350"/>
            <a:ext cx="3097113" cy="4032250"/>
          </a:xfrm>
        </p:spPr>
        <p:txBody>
          <a:bodyPr/>
          <a:lstStyle>
            <a:lvl1pPr>
              <a:defRPr sz="1400"/>
            </a:lvl1pPr>
            <a:lvl3pPr marL="744174" indent="-215567">
              <a:buFont typeface="Arial" panose="020B0604020202020204" pitchFamily="34" charset="0"/>
              <a:buChar char="−"/>
              <a:defRPr/>
            </a:lvl3pPr>
          </a:lstStyle>
          <a:p>
            <a:r>
              <a:rPr lang="en-US" b="0" dirty="0"/>
              <a:t>SWIFT is a member-owned cooperative through which the financial world conducts its business operations with speed, certainty and confidence. More than 10,800 financial institutions and corporations in over 200 countries trust us every day to exchange millions of </a:t>
            </a:r>
            <a:r>
              <a:rPr lang="en-US" b="0" dirty="0" err="1"/>
              <a:t>standardised</a:t>
            </a:r>
            <a:r>
              <a:rPr lang="en-US" b="0" dirty="0"/>
              <a:t> financial messages.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3" name="Text Placeholder 2"/>
          <p:cNvSpPr>
            <a:spLocks noGrp="1"/>
          </p:cNvSpPr>
          <p:nvPr>
            <p:ph type="body" sz="quarter" idx="16" hasCustomPrompt="1"/>
          </p:nvPr>
        </p:nvSpPr>
        <p:spPr>
          <a:xfrm>
            <a:off x="3816499" y="1022251"/>
            <a:ext cx="3097113" cy="4032250"/>
          </a:xfrm>
        </p:spPr>
        <p:txBody>
          <a:bodyPr/>
          <a:lstStyle>
            <a:lvl1pPr>
              <a:defRPr sz="1400"/>
            </a:lvl1pPr>
            <a:lvl3pPr marL="744174" indent="-215567">
              <a:buFont typeface="Arial" panose="020B0604020202020204" pitchFamily="34" charset="0"/>
              <a:buChar char="−"/>
              <a:defRPr/>
            </a:lvl3pPr>
          </a:lstStyle>
          <a:p>
            <a:r>
              <a:rPr lang="en-US" b="0" dirty="0"/>
              <a:t>SWIFT is a member-owned cooperative through which the financial world conducts its business operations with speed, certainty and confidence. More than 10,800 financial institutions and corporations in over 200 countries trust us every day to exchange millions of </a:t>
            </a:r>
            <a:r>
              <a:rPr lang="en-US" b="0" dirty="0" err="1"/>
              <a:t>standardised</a:t>
            </a:r>
            <a:r>
              <a:rPr lang="en-US" b="0" dirty="0"/>
              <a:t> financial messages.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4" name="Text Placeholder 2"/>
          <p:cNvSpPr>
            <a:spLocks noGrp="1"/>
          </p:cNvSpPr>
          <p:nvPr>
            <p:ph type="body" sz="quarter" idx="17" hasCustomPrompt="1"/>
          </p:nvPr>
        </p:nvSpPr>
        <p:spPr>
          <a:xfrm>
            <a:off x="7399789" y="1022251"/>
            <a:ext cx="3097113" cy="4032250"/>
          </a:xfrm>
        </p:spPr>
        <p:txBody>
          <a:bodyPr/>
          <a:lstStyle>
            <a:lvl1pPr>
              <a:defRPr sz="1400"/>
            </a:lvl1pPr>
            <a:lvl3pPr marL="744174" indent="-215567">
              <a:buFont typeface="Arial" panose="020B0604020202020204" pitchFamily="34" charset="0"/>
              <a:buChar char="−"/>
              <a:defRPr/>
            </a:lvl3pPr>
          </a:lstStyle>
          <a:p>
            <a:r>
              <a:rPr lang="en-US" b="0" dirty="0"/>
              <a:t>SWIFT is a member-owned cooperative through which the financial world conducts its business operations with speed, certainty and confidence. More than 10,800 financial institutions and corporations in over 200 countries trust us every day to exchange millions of </a:t>
            </a:r>
            <a:r>
              <a:rPr lang="en-US" b="0" dirty="0" err="1"/>
              <a:t>standardised</a:t>
            </a:r>
            <a:r>
              <a:rPr lang="en-US" b="0" dirty="0"/>
              <a:t> financial messages.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6" name="Footer Placeholder 3"/>
          <p:cNvSpPr>
            <a:spLocks noGrp="1"/>
          </p:cNvSpPr>
          <p:nvPr>
            <p:ph type="ftr" sz="quarter" idx="10"/>
          </p:nvPr>
        </p:nvSpPr>
        <p:spPr>
          <a:xfrm>
            <a:off x="658292" y="5592196"/>
            <a:ext cx="8918847" cy="228600"/>
          </a:xfrm>
        </p:spPr>
        <p:txBody>
          <a:bodyPr/>
          <a:lstStyle>
            <a:lvl1pPr>
              <a:defRPr>
                <a:solidFill>
                  <a:schemeClr val="tx2"/>
                </a:solidFill>
              </a:defRPr>
            </a:lvl1pPr>
          </a:lstStyle>
          <a:p>
            <a:r>
              <a:rPr lang="en-US"/>
              <a:t>Global webinar for third-party providers</a:t>
            </a:r>
            <a:endParaRPr lang="en-GB" dirty="0"/>
          </a:p>
        </p:txBody>
      </p:sp>
    </p:spTree>
    <p:extLst>
      <p:ext uri="{BB962C8B-B14F-4D97-AF65-F5344CB8AC3E}">
        <p14:creationId xmlns:p14="http://schemas.microsoft.com/office/powerpoint/2010/main" val="3635322010"/>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and big message">
    <p:spTree>
      <p:nvGrpSpPr>
        <p:cNvPr id="1" name=""/>
        <p:cNvGrpSpPr/>
        <p:nvPr/>
      </p:nvGrpSpPr>
      <p:grpSpPr>
        <a:xfrm>
          <a:off x="0" y="0"/>
          <a:ext cx="0" cy="0"/>
          <a:chOff x="0" y="0"/>
          <a:chExt cx="0" cy="0"/>
        </a:xfrm>
      </p:grpSpPr>
      <p:sp>
        <p:nvSpPr>
          <p:cNvPr id="14" name="Slide Number Placeholder 4"/>
          <p:cNvSpPr>
            <a:spLocks noGrp="1"/>
          </p:cNvSpPr>
          <p:nvPr>
            <p:ph type="sldNum" sz="quarter" idx="11"/>
          </p:nvPr>
        </p:nvSpPr>
        <p:spPr>
          <a:xfrm>
            <a:off x="9823251" y="5592196"/>
            <a:ext cx="762000" cy="228600"/>
          </a:xfrm>
        </p:spPr>
        <p:txBody>
          <a:bodyPr/>
          <a:lstStyle>
            <a:lvl1pPr algn="r">
              <a:defRPr/>
            </a:lvl1pPr>
          </a:lstStyle>
          <a:p>
            <a:fld id="{F17889F7-7963-4A16-ADF8-FEE4D97DC541}" type="slidenum">
              <a:rPr lang="en-GB" smtClean="0"/>
              <a:pPr/>
              <a:t>‹#›</a:t>
            </a:fld>
            <a:endParaRPr lang="en-GB"/>
          </a:p>
        </p:txBody>
      </p:sp>
      <p:sp>
        <p:nvSpPr>
          <p:cNvPr id="9" name="Rectangle 34"/>
          <p:cNvSpPr>
            <a:spLocks noGrp="1" noChangeArrowheads="1"/>
          </p:cNvSpPr>
          <p:nvPr>
            <p:ph type="title" hasCustomPrompt="1"/>
          </p:nvPr>
        </p:nvSpPr>
        <p:spPr bwMode="auto">
          <a:xfrm>
            <a:off x="287338" y="301625"/>
            <a:ext cx="8605142" cy="463798"/>
          </a:xfrm>
          <a:prstGeom prst="rect">
            <a:avLst/>
          </a:prstGeom>
          <a:noFill/>
          <a:ln w="9525">
            <a:noFill/>
            <a:miter lim="800000"/>
            <a:headEnd/>
            <a:tailEnd/>
          </a:ln>
          <a:effectLst/>
        </p:spPr>
        <p:txBody>
          <a:bodyPr vert="horz" wrap="square" lIns="107970" tIns="53985" rIns="107970" bIns="53985" numCol="1" anchor="t" anchorCtr="0" compatLnSpc="1">
            <a:prstTxWarp prst="textNoShape">
              <a:avLst/>
            </a:prstTxWarp>
          </a:bodyPr>
          <a:lstStyle>
            <a:lvl1pPr>
              <a:defRPr sz="1800"/>
            </a:lvl1pPr>
          </a:lstStyle>
          <a:p>
            <a:r>
              <a:rPr lang="en-US" kern="0"/>
              <a:t>Your title – keep it short, size can vary between 14pt and 24pt</a:t>
            </a:r>
            <a:endParaRPr lang="en-GB" kern="0"/>
          </a:p>
        </p:txBody>
      </p:sp>
      <p:sp>
        <p:nvSpPr>
          <p:cNvPr id="12" name="Text Placeholder 2"/>
          <p:cNvSpPr>
            <a:spLocks noGrp="1"/>
          </p:cNvSpPr>
          <p:nvPr>
            <p:ph type="body" sz="quarter" idx="12" hasCustomPrompt="1"/>
          </p:nvPr>
        </p:nvSpPr>
        <p:spPr>
          <a:xfrm>
            <a:off x="287338" y="1022251"/>
            <a:ext cx="8641729" cy="4176464"/>
          </a:xfrm>
        </p:spPr>
        <p:txBody>
          <a:bodyPr/>
          <a:lstStyle>
            <a:lvl1pPr>
              <a:defRPr sz="3200"/>
            </a:lvl1pPr>
          </a:lstStyle>
          <a:p>
            <a:pPr lvl="0"/>
            <a:r>
              <a:rPr lang="en-US"/>
              <a:t>SWIFT is a member-owned cooperative through which the financial world conducts its business operations with speed, certainty and confidence. More than 10,800 financial institutions and corporations in over 200 countries trust us every day to exchange millions of </a:t>
            </a:r>
            <a:r>
              <a:rPr lang="en-US" err="1"/>
              <a:t>standardised</a:t>
            </a:r>
            <a:r>
              <a:rPr lang="en-US"/>
              <a:t> financial messages. </a:t>
            </a:r>
          </a:p>
        </p:txBody>
      </p:sp>
      <p:sp>
        <p:nvSpPr>
          <p:cNvPr id="7" name="Footer Placeholder 3"/>
          <p:cNvSpPr>
            <a:spLocks noGrp="1"/>
          </p:cNvSpPr>
          <p:nvPr>
            <p:ph type="ftr" sz="quarter" idx="10"/>
          </p:nvPr>
        </p:nvSpPr>
        <p:spPr>
          <a:xfrm>
            <a:off x="658292" y="5592196"/>
            <a:ext cx="8918847" cy="228600"/>
          </a:xfrm>
        </p:spPr>
        <p:txBody>
          <a:bodyPr/>
          <a:lstStyle>
            <a:lvl1pPr>
              <a:defRPr>
                <a:solidFill>
                  <a:schemeClr val="tx2"/>
                </a:solidFill>
              </a:defRPr>
            </a:lvl1pPr>
          </a:lstStyle>
          <a:p>
            <a:r>
              <a:rPr lang="en-US"/>
              <a:t>Global webinar for third-party providers</a:t>
            </a:r>
            <a:endParaRPr lang="en-GB"/>
          </a:p>
        </p:txBody>
      </p:sp>
    </p:spTree>
    <p:extLst>
      <p:ext uri="{BB962C8B-B14F-4D97-AF65-F5344CB8AC3E}">
        <p14:creationId xmlns:p14="http://schemas.microsoft.com/office/powerpoint/2010/main" val="4212633250"/>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14" name="Slide Number Placeholder 4"/>
          <p:cNvSpPr>
            <a:spLocks noGrp="1"/>
          </p:cNvSpPr>
          <p:nvPr>
            <p:ph type="sldNum" sz="quarter" idx="11"/>
          </p:nvPr>
        </p:nvSpPr>
        <p:spPr>
          <a:xfrm>
            <a:off x="9823251" y="5592196"/>
            <a:ext cx="762000" cy="228600"/>
          </a:xfrm>
        </p:spPr>
        <p:txBody>
          <a:bodyPr/>
          <a:lstStyle>
            <a:lvl1pPr algn="r">
              <a:defRPr/>
            </a:lvl1pPr>
          </a:lstStyle>
          <a:p>
            <a:fld id="{F17889F7-7963-4A16-ADF8-FEE4D97DC541}" type="slidenum">
              <a:rPr lang="en-GB" smtClean="0"/>
              <a:pPr/>
              <a:t>‹#›</a:t>
            </a:fld>
            <a:endParaRPr lang="en-GB"/>
          </a:p>
        </p:txBody>
      </p:sp>
      <p:sp>
        <p:nvSpPr>
          <p:cNvPr id="5" name="Text Placeholder 4"/>
          <p:cNvSpPr>
            <a:spLocks noGrp="1"/>
          </p:cNvSpPr>
          <p:nvPr>
            <p:ph type="body" sz="quarter" idx="12" hasCustomPrompt="1"/>
          </p:nvPr>
        </p:nvSpPr>
        <p:spPr>
          <a:xfrm>
            <a:off x="658292" y="517525"/>
            <a:ext cx="8064500" cy="3961110"/>
          </a:xfrm>
        </p:spPr>
        <p:txBody>
          <a:bodyPr/>
          <a:lstStyle>
            <a:lvl1pPr>
              <a:defRPr sz="3600" b="0">
                <a:latin typeface="+mj-lt"/>
              </a:defRPr>
            </a:lvl1pPr>
            <a:lvl2pPr>
              <a:defRPr sz="4000" b="1"/>
            </a:lvl2pPr>
            <a:lvl3pPr>
              <a:defRPr sz="4000" b="1"/>
            </a:lvl3pPr>
            <a:lvl4pPr>
              <a:defRPr sz="4000" b="1"/>
            </a:lvl4pPr>
            <a:lvl5pPr>
              <a:defRPr sz="3600" b="1"/>
            </a:lvl5pPr>
          </a:lstStyle>
          <a:p>
            <a:pPr lvl="0"/>
            <a:r>
              <a:rPr lang="en-US"/>
              <a:t>It is change, continuing change, inevitable change, that is the dominant factor in society today. No sensible decision can be made any longer without taking into account not only the world as it is, but the world as it will be.</a:t>
            </a:r>
          </a:p>
        </p:txBody>
      </p:sp>
      <p:sp>
        <p:nvSpPr>
          <p:cNvPr id="3" name="Text Placeholder 2"/>
          <p:cNvSpPr>
            <a:spLocks noGrp="1"/>
          </p:cNvSpPr>
          <p:nvPr>
            <p:ph type="body" sz="quarter" idx="13" hasCustomPrompt="1"/>
          </p:nvPr>
        </p:nvSpPr>
        <p:spPr>
          <a:xfrm>
            <a:off x="658292" y="4622800"/>
            <a:ext cx="8066088" cy="503238"/>
          </a:xfrm>
        </p:spPr>
        <p:txBody>
          <a:bodyPr/>
          <a:lstStyle>
            <a:lvl1pPr marL="285750" indent="-285750">
              <a:buFont typeface="Arial" panose="020B0604020202020204" pitchFamily="34" charset="0"/>
              <a:buChar char="̶"/>
              <a:defRPr b="0"/>
            </a:lvl1pPr>
          </a:lstStyle>
          <a:p>
            <a:pPr lvl="0"/>
            <a:r>
              <a:rPr lang="en-US"/>
              <a:t>Isaac Asimov</a:t>
            </a:r>
            <a:endParaRPr lang="en-GB"/>
          </a:p>
        </p:txBody>
      </p:sp>
      <p:sp>
        <p:nvSpPr>
          <p:cNvPr id="7" name="Footer Placeholder 3"/>
          <p:cNvSpPr>
            <a:spLocks noGrp="1"/>
          </p:cNvSpPr>
          <p:nvPr>
            <p:ph type="ftr" sz="quarter" idx="10"/>
          </p:nvPr>
        </p:nvSpPr>
        <p:spPr>
          <a:xfrm>
            <a:off x="658292" y="5592196"/>
            <a:ext cx="8918847" cy="228600"/>
          </a:xfrm>
        </p:spPr>
        <p:txBody>
          <a:bodyPr/>
          <a:lstStyle>
            <a:lvl1pPr>
              <a:defRPr>
                <a:solidFill>
                  <a:schemeClr val="tx2"/>
                </a:solidFill>
              </a:defRPr>
            </a:lvl1pPr>
          </a:lstStyle>
          <a:p>
            <a:r>
              <a:rPr lang="en-US"/>
              <a:t>Global webinar for third-party providers</a:t>
            </a:r>
            <a:endParaRPr lang="en-GB"/>
          </a:p>
        </p:txBody>
      </p:sp>
    </p:spTree>
    <p:extLst>
      <p:ext uri="{BB962C8B-B14F-4D97-AF65-F5344CB8AC3E}">
        <p14:creationId xmlns:p14="http://schemas.microsoft.com/office/powerpoint/2010/main" val="372074132"/>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and 2 columns">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a:xfrm>
            <a:off x="9823251" y="5592196"/>
            <a:ext cx="762000" cy="228600"/>
          </a:xfrm>
        </p:spPr>
        <p:txBody>
          <a:bodyPr/>
          <a:lstStyle>
            <a:lvl1pPr algn="r">
              <a:defRPr/>
            </a:lvl1pPr>
          </a:lstStyle>
          <a:p>
            <a:fld id="{F17889F7-7963-4A16-ADF8-FEE4D97DC541}" type="slidenum">
              <a:rPr lang="en-GB" smtClean="0"/>
              <a:pPr/>
              <a:t>‹#›</a:t>
            </a:fld>
            <a:endParaRPr lang="en-GB"/>
          </a:p>
        </p:txBody>
      </p:sp>
      <p:sp>
        <p:nvSpPr>
          <p:cNvPr id="12" name="Rectangle 34"/>
          <p:cNvSpPr>
            <a:spLocks noGrp="1" noChangeArrowheads="1"/>
          </p:cNvSpPr>
          <p:nvPr>
            <p:ph type="title" hasCustomPrompt="1"/>
          </p:nvPr>
        </p:nvSpPr>
        <p:spPr bwMode="auto">
          <a:xfrm>
            <a:off x="287338" y="301625"/>
            <a:ext cx="8605142" cy="463798"/>
          </a:xfrm>
          <a:prstGeom prst="rect">
            <a:avLst/>
          </a:prstGeom>
          <a:noFill/>
          <a:ln w="9525">
            <a:noFill/>
            <a:miter lim="800000"/>
            <a:headEnd/>
            <a:tailEnd/>
          </a:ln>
          <a:effectLst/>
        </p:spPr>
        <p:txBody>
          <a:bodyPr vert="horz" wrap="square" lIns="107970" tIns="53985" rIns="107970" bIns="53985" numCol="1" anchor="t" anchorCtr="0" compatLnSpc="1">
            <a:prstTxWarp prst="textNoShape">
              <a:avLst/>
            </a:prstTxWarp>
          </a:bodyPr>
          <a:lstStyle>
            <a:lvl1pPr>
              <a:defRPr/>
            </a:lvl1pPr>
          </a:lstStyle>
          <a:p>
            <a:r>
              <a:rPr lang="en-US" kern="0"/>
              <a:t>Your title – keep it short, size can vary between 14pt and 24pt</a:t>
            </a:r>
            <a:endParaRPr lang="en-GB" kern="0"/>
          </a:p>
        </p:txBody>
      </p:sp>
      <p:sp>
        <p:nvSpPr>
          <p:cNvPr id="3" name="Text Placeholder 2"/>
          <p:cNvSpPr>
            <a:spLocks noGrp="1"/>
          </p:cNvSpPr>
          <p:nvPr>
            <p:ph type="body" sz="quarter" idx="14" hasCustomPrompt="1"/>
          </p:nvPr>
        </p:nvSpPr>
        <p:spPr>
          <a:xfrm>
            <a:off x="287338" y="1022350"/>
            <a:ext cx="4105275" cy="4032250"/>
          </a:xfrm>
        </p:spPr>
        <p:txBody>
          <a:bodyPr/>
          <a:lstStyle>
            <a:lvl1pPr>
              <a:defRPr sz="1400" b="1"/>
            </a:lvl1pPr>
            <a:lvl2pPr>
              <a:defRPr b="0"/>
            </a:lvl2pPr>
            <a:lvl3pPr marL="744174" indent="-215567">
              <a:buFont typeface="Arial" panose="020B0604020202020204" pitchFamily="34" charset="0"/>
              <a:buChar char="−"/>
              <a:defRPr b="0"/>
            </a:lvl3pPr>
            <a:lvl4pPr>
              <a:defRPr b="0" baseline="0"/>
            </a:lvl4pPr>
            <a:lvl5pPr>
              <a:defRPr b="0"/>
            </a:lvl5pPr>
          </a:lstStyle>
          <a:p>
            <a:r>
              <a:rPr lang="en-US" b="0"/>
              <a:t>SWIFT is a member-owned cooperative through which the financial world conducts its business operations with speed, certainty and confidence. More than 10,800 financial institutions and corporations in over 200 countries trust us every day to exchange millions of </a:t>
            </a:r>
            <a:r>
              <a:rPr lang="en-US" b="0" err="1"/>
              <a:t>standardised</a:t>
            </a:r>
            <a:r>
              <a:rPr lang="en-US" b="0"/>
              <a:t> financial messages.</a:t>
            </a:r>
          </a:p>
          <a:p>
            <a:pPr lvl="1"/>
            <a:r>
              <a:rPr lang="en-US"/>
              <a:t>Point second level</a:t>
            </a:r>
          </a:p>
          <a:p>
            <a:pPr lvl="2"/>
            <a:r>
              <a:rPr lang="en-US"/>
              <a:t>Point third level</a:t>
            </a:r>
          </a:p>
          <a:p>
            <a:pPr lvl="3"/>
            <a:r>
              <a:rPr lang="en-US"/>
              <a:t>Point fourth level</a:t>
            </a:r>
          </a:p>
          <a:p>
            <a:pPr lvl="4"/>
            <a:r>
              <a:rPr lang="en-US"/>
              <a:t>Point fifth level</a:t>
            </a:r>
            <a:endParaRPr lang="en-GB"/>
          </a:p>
        </p:txBody>
      </p:sp>
      <p:sp>
        <p:nvSpPr>
          <p:cNvPr id="13" name="Text Placeholder 2"/>
          <p:cNvSpPr>
            <a:spLocks noGrp="1"/>
          </p:cNvSpPr>
          <p:nvPr>
            <p:ph type="body" sz="quarter" idx="15" hasCustomPrompt="1"/>
          </p:nvPr>
        </p:nvSpPr>
        <p:spPr>
          <a:xfrm>
            <a:off x="4787255" y="1022251"/>
            <a:ext cx="4105275" cy="4032250"/>
          </a:xfrm>
        </p:spPr>
        <p:txBody>
          <a:bodyPr/>
          <a:lstStyle>
            <a:lvl1pPr>
              <a:defRPr sz="1400"/>
            </a:lvl1pPr>
            <a:lvl3pPr marL="744174" indent="-215567">
              <a:buFont typeface="Arial" panose="020B0604020202020204" pitchFamily="34" charset="0"/>
              <a:buChar char="−"/>
              <a:defRPr/>
            </a:lvl3pPr>
          </a:lstStyle>
          <a:p>
            <a:r>
              <a:rPr lang="en-US" b="0"/>
              <a:t>SWIFT is a member-owned cooperative through which the financial world conducts its business operations with speed, certainty and confidence. More than 10,800 financial institutions and corporations in over 200 countries trust us every day to exchange millions of </a:t>
            </a:r>
            <a:r>
              <a:rPr lang="en-US" b="0" err="1"/>
              <a:t>standardised</a:t>
            </a:r>
            <a:r>
              <a:rPr lang="en-US" b="0"/>
              <a:t> financial messages.</a:t>
            </a:r>
          </a:p>
          <a:p>
            <a:pPr lvl="1"/>
            <a:r>
              <a:rPr lang="en-US"/>
              <a:t>Second level</a:t>
            </a:r>
          </a:p>
          <a:p>
            <a:pPr lvl="2"/>
            <a:r>
              <a:rPr lang="en-US"/>
              <a:t>Third level</a:t>
            </a:r>
          </a:p>
          <a:p>
            <a:pPr lvl="3"/>
            <a:r>
              <a:rPr lang="en-US"/>
              <a:t>Fourth level</a:t>
            </a:r>
          </a:p>
          <a:p>
            <a:pPr lvl="4"/>
            <a:r>
              <a:rPr lang="en-US"/>
              <a:t>Fifth level</a:t>
            </a:r>
            <a:endParaRPr lang="en-GB"/>
          </a:p>
        </p:txBody>
      </p:sp>
      <p:sp>
        <p:nvSpPr>
          <p:cNvPr id="15" name="Footer Placeholder 3"/>
          <p:cNvSpPr>
            <a:spLocks noGrp="1"/>
          </p:cNvSpPr>
          <p:nvPr>
            <p:ph type="ftr" sz="quarter" idx="10"/>
          </p:nvPr>
        </p:nvSpPr>
        <p:spPr>
          <a:xfrm>
            <a:off x="658292" y="5592196"/>
            <a:ext cx="8918847" cy="228600"/>
          </a:xfrm>
        </p:spPr>
        <p:txBody>
          <a:bodyPr/>
          <a:lstStyle>
            <a:lvl1pPr>
              <a:defRPr>
                <a:solidFill>
                  <a:schemeClr val="tx2"/>
                </a:solidFill>
              </a:defRPr>
            </a:lvl1pPr>
          </a:lstStyle>
          <a:p>
            <a:r>
              <a:rPr lang="en-US"/>
              <a:t>Global webinar for third-party providers</a:t>
            </a:r>
            <a:endParaRPr lang="en-GB"/>
          </a:p>
        </p:txBody>
      </p:sp>
    </p:spTree>
    <p:extLst>
      <p:ext uri="{BB962C8B-B14F-4D97-AF65-F5344CB8AC3E}">
        <p14:creationId xmlns:p14="http://schemas.microsoft.com/office/powerpoint/2010/main" val="43439305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and 3 columns">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a:xfrm>
            <a:off x="9823251" y="5592196"/>
            <a:ext cx="762000" cy="228600"/>
          </a:xfrm>
        </p:spPr>
        <p:txBody>
          <a:bodyPr/>
          <a:lstStyle>
            <a:lvl1pPr algn="r">
              <a:defRPr/>
            </a:lvl1pPr>
          </a:lstStyle>
          <a:p>
            <a:fld id="{F17889F7-7963-4A16-ADF8-FEE4D97DC541}" type="slidenum">
              <a:rPr lang="en-GB" smtClean="0"/>
              <a:pPr/>
              <a:t>‹#›</a:t>
            </a:fld>
            <a:endParaRPr lang="en-GB"/>
          </a:p>
        </p:txBody>
      </p:sp>
      <p:sp>
        <p:nvSpPr>
          <p:cNvPr id="12" name="Rectangle 34"/>
          <p:cNvSpPr>
            <a:spLocks noGrp="1" noChangeArrowheads="1"/>
          </p:cNvSpPr>
          <p:nvPr>
            <p:ph type="title" hasCustomPrompt="1"/>
          </p:nvPr>
        </p:nvSpPr>
        <p:spPr bwMode="auto">
          <a:xfrm>
            <a:off x="287338" y="302171"/>
            <a:ext cx="8605142" cy="463798"/>
          </a:xfrm>
          <a:prstGeom prst="rect">
            <a:avLst/>
          </a:prstGeom>
          <a:noFill/>
          <a:ln w="9525">
            <a:noFill/>
            <a:miter lim="800000"/>
            <a:headEnd/>
            <a:tailEnd/>
          </a:ln>
          <a:effectLst/>
        </p:spPr>
        <p:txBody>
          <a:bodyPr vert="horz" wrap="square" lIns="107970" tIns="53985" rIns="107970" bIns="53985" numCol="1" anchor="t" anchorCtr="0" compatLnSpc="1">
            <a:prstTxWarp prst="textNoShape">
              <a:avLst/>
            </a:prstTxWarp>
          </a:bodyPr>
          <a:lstStyle>
            <a:lvl1pPr>
              <a:defRPr/>
            </a:lvl1pPr>
          </a:lstStyle>
          <a:p>
            <a:r>
              <a:rPr lang="en-US" kern="0"/>
              <a:t>Your title – keep it short, size can vary between 14pt and 24pt</a:t>
            </a:r>
            <a:endParaRPr lang="en-GB" kern="0"/>
          </a:p>
        </p:txBody>
      </p:sp>
      <p:sp>
        <p:nvSpPr>
          <p:cNvPr id="11" name="Text Placeholder 2"/>
          <p:cNvSpPr>
            <a:spLocks noGrp="1"/>
          </p:cNvSpPr>
          <p:nvPr>
            <p:ph type="body" sz="quarter" idx="15" hasCustomPrompt="1"/>
          </p:nvPr>
        </p:nvSpPr>
        <p:spPr>
          <a:xfrm>
            <a:off x="287338" y="1022350"/>
            <a:ext cx="3097113" cy="4032250"/>
          </a:xfrm>
        </p:spPr>
        <p:txBody>
          <a:bodyPr/>
          <a:lstStyle>
            <a:lvl1pPr>
              <a:defRPr sz="1400"/>
            </a:lvl1pPr>
            <a:lvl3pPr marL="744174" indent="-215567">
              <a:buFont typeface="Arial" panose="020B0604020202020204" pitchFamily="34" charset="0"/>
              <a:buChar char="−"/>
              <a:defRPr/>
            </a:lvl3pPr>
          </a:lstStyle>
          <a:p>
            <a:r>
              <a:rPr lang="en-US" b="0"/>
              <a:t>SWIFT is a member-owned cooperative through which the financial world conducts its business operations with speed, certainty and confidence. More than 10,800 financial institutions and corporations in over 200 countries trust us every day to exchange millions of </a:t>
            </a:r>
            <a:r>
              <a:rPr lang="en-US" b="0" err="1"/>
              <a:t>standardised</a:t>
            </a:r>
            <a:r>
              <a:rPr lang="en-US" b="0"/>
              <a:t> financial messages.</a:t>
            </a:r>
          </a:p>
          <a:p>
            <a:pPr lvl="1"/>
            <a:r>
              <a:rPr lang="en-US"/>
              <a:t>Second level</a:t>
            </a:r>
          </a:p>
          <a:p>
            <a:pPr lvl="2"/>
            <a:r>
              <a:rPr lang="en-US"/>
              <a:t>Third level</a:t>
            </a:r>
          </a:p>
          <a:p>
            <a:pPr lvl="3"/>
            <a:r>
              <a:rPr lang="en-US"/>
              <a:t>Fourth level</a:t>
            </a:r>
          </a:p>
          <a:p>
            <a:pPr lvl="4"/>
            <a:r>
              <a:rPr lang="en-US"/>
              <a:t>Fifth level</a:t>
            </a:r>
            <a:endParaRPr lang="en-GB"/>
          </a:p>
        </p:txBody>
      </p:sp>
      <p:sp>
        <p:nvSpPr>
          <p:cNvPr id="13" name="Text Placeholder 2"/>
          <p:cNvSpPr>
            <a:spLocks noGrp="1"/>
          </p:cNvSpPr>
          <p:nvPr>
            <p:ph type="body" sz="quarter" idx="16" hasCustomPrompt="1"/>
          </p:nvPr>
        </p:nvSpPr>
        <p:spPr>
          <a:xfrm>
            <a:off x="3816499" y="1022251"/>
            <a:ext cx="3097113" cy="4032250"/>
          </a:xfrm>
        </p:spPr>
        <p:txBody>
          <a:bodyPr/>
          <a:lstStyle>
            <a:lvl1pPr>
              <a:defRPr sz="1400"/>
            </a:lvl1pPr>
            <a:lvl3pPr marL="744174" indent="-215567">
              <a:buFont typeface="Arial" panose="020B0604020202020204" pitchFamily="34" charset="0"/>
              <a:buChar char="−"/>
              <a:defRPr/>
            </a:lvl3pPr>
          </a:lstStyle>
          <a:p>
            <a:r>
              <a:rPr lang="en-US" b="0"/>
              <a:t>SWIFT is a member-owned cooperative through which the financial world conducts its business operations with speed, certainty and confidence. More than 10,800 financial institutions and corporations in over 200 countries trust us every day to exchange millions of </a:t>
            </a:r>
            <a:r>
              <a:rPr lang="en-US" b="0" err="1"/>
              <a:t>standardised</a:t>
            </a:r>
            <a:r>
              <a:rPr lang="en-US" b="0"/>
              <a:t> financial messages.</a:t>
            </a:r>
          </a:p>
          <a:p>
            <a:pPr lvl="1"/>
            <a:r>
              <a:rPr lang="en-US"/>
              <a:t>Second level</a:t>
            </a:r>
          </a:p>
          <a:p>
            <a:pPr lvl="2"/>
            <a:r>
              <a:rPr lang="en-US"/>
              <a:t>Third level</a:t>
            </a:r>
          </a:p>
          <a:p>
            <a:pPr lvl="3"/>
            <a:r>
              <a:rPr lang="en-US"/>
              <a:t>Fourth level</a:t>
            </a:r>
          </a:p>
          <a:p>
            <a:pPr lvl="4"/>
            <a:r>
              <a:rPr lang="en-US"/>
              <a:t>Fifth level</a:t>
            </a:r>
            <a:endParaRPr lang="en-GB"/>
          </a:p>
        </p:txBody>
      </p:sp>
      <p:sp>
        <p:nvSpPr>
          <p:cNvPr id="14" name="Text Placeholder 2"/>
          <p:cNvSpPr>
            <a:spLocks noGrp="1"/>
          </p:cNvSpPr>
          <p:nvPr>
            <p:ph type="body" sz="quarter" idx="17" hasCustomPrompt="1"/>
          </p:nvPr>
        </p:nvSpPr>
        <p:spPr>
          <a:xfrm>
            <a:off x="7399789" y="1022251"/>
            <a:ext cx="3097113" cy="4032250"/>
          </a:xfrm>
        </p:spPr>
        <p:txBody>
          <a:bodyPr/>
          <a:lstStyle>
            <a:lvl1pPr>
              <a:defRPr sz="1400"/>
            </a:lvl1pPr>
            <a:lvl3pPr marL="744174" indent="-215567">
              <a:buFont typeface="Arial" panose="020B0604020202020204" pitchFamily="34" charset="0"/>
              <a:buChar char="−"/>
              <a:defRPr/>
            </a:lvl3pPr>
          </a:lstStyle>
          <a:p>
            <a:r>
              <a:rPr lang="en-US" b="0"/>
              <a:t>SWIFT is a member-owned cooperative through which the financial world conducts its business operations with speed, certainty and confidence. More than 10,800 financial institutions and corporations in over 200 countries trust us every day to exchange millions of </a:t>
            </a:r>
            <a:r>
              <a:rPr lang="en-US" b="0" err="1"/>
              <a:t>standardised</a:t>
            </a:r>
            <a:r>
              <a:rPr lang="en-US" b="0"/>
              <a:t> financial messages.</a:t>
            </a:r>
          </a:p>
          <a:p>
            <a:pPr lvl="1"/>
            <a:r>
              <a:rPr lang="en-US"/>
              <a:t>Second level</a:t>
            </a:r>
          </a:p>
          <a:p>
            <a:pPr lvl="2"/>
            <a:r>
              <a:rPr lang="en-US"/>
              <a:t>Third level</a:t>
            </a:r>
          </a:p>
          <a:p>
            <a:pPr lvl="3"/>
            <a:r>
              <a:rPr lang="en-US"/>
              <a:t>Fourth level</a:t>
            </a:r>
          </a:p>
          <a:p>
            <a:pPr lvl="4"/>
            <a:r>
              <a:rPr lang="en-US"/>
              <a:t>Fifth level</a:t>
            </a:r>
            <a:endParaRPr lang="en-GB"/>
          </a:p>
        </p:txBody>
      </p:sp>
      <p:sp>
        <p:nvSpPr>
          <p:cNvPr id="16" name="Footer Placeholder 3"/>
          <p:cNvSpPr>
            <a:spLocks noGrp="1"/>
          </p:cNvSpPr>
          <p:nvPr>
            <p:ph type="ftr" sz="quarter" idx="10"/>
          </p:nvPr>
        </p:nvSpPr>
        <p:spPr>
          <a:xfrm>
            <a:off x="658292" y="5592196"/>
            <a:ext cx="8918847" cy="228600"/>
          </a:xfrm>
        </p:spPr>
        <p:txBody>
          <a:bodyPr/>
          <a:lstStyle>
            <a:lvl1pPr>
              <a:defRPr>
                <a:solidFill>
                  <a:schemeClr val="tx2"/>
                </a:solidFill>
              </a:defRPr>
            </a:lvl1pPr>
          </a:lstStyle>
          <a:p>
            <a:r>
              <a:rPr lang="en-US"/>
              <a:t>Global webinar for third-party providers</a:t>
            </a:r>
            <a:endParaRPr lang="en-GB"/>
          </a:p>
        </p:txBody>
      </p:sp>
    </p:spTree>
    <p:extLst>
      <p:ext uri="{BB962C8B-B14F-4D97-AF65-F5344CB8AC3E}">
        <p14:creationId xmlns:p14="http://schemas.microsoft.com/office/powerpoint/2010/main" val="2253265403"/>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and 4 columns">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a:xfrm>
            <a:off x="9823251" y="5592196"/>
            <a:ext cx="762000" cy="228600"/>
          </a:xfrm>
        </p:spPr>
        <p:txBody>
          <a:bodyPr/>
          <a:lstStyle>
            <a:lvl1pPr algn="r">
              <a:defRPr/>
            </a:lvl1pPr>
          </a:lstStyle>
          <a:p>
            <a:fld id="{F17889F7-7963-4A16-ADF8-FEE4D97DC541}" type="slidenum">
              <a:rPr lang="en-GB" smtClean="0"/>
              <a:pPr/>
              <a:t>‹#›</a:t>
            </a:fld>
            <a:endParaRPr lang="en-GB"/>
          </a:p>
        </p:txBody>
      </p:sp>
      <p:sp>
        <p:nvSpPr>
          <p:cNvPr id="12" name="Rectangle 34"/>
          <p:cNvSpPr>
            <a:spLocks noGrp="1" noChangeArrowheads="1"/>
          </p:cNvSpPr>
          <p:nvPr>
            <p:ph type="title" hasCustomPrompt="1"/>
          </p:nvPr>
        </p:nvSpPr>
        <p:spPr bwMode="auto">
          <a:xfrm>
            <a:off x="287338" y="301625"/>
            <a:ext cx="8605142" cy="463798"/>
          </a:xfrm>
          <a:prstGeom prst="rect">
            <a:avLst/>
          </a:prstGeom>
          <a:noFill/>
          <a:ln w="9525">
            <a:noFill/>
            <a:miter lim="800000"/>
            <a:headEnd/>
            <a:tailEnd/>
          </a:ln>
          <a:effectLst/>
        </p:spPr>
        <p:txBody>
          <a:bodyPr vert="horz" wrap="square" lIns="107970" tIns="53985" rIns="107970" bIns="53985" numCol="1" anchor="t" anchorCtr="0" compatLnSpc="1">
            <a:prstTxWarp prst="textNoShape">
              <a:avLst/>
            </a:prstTxWarp>
          </a:bodyPr>
          <a:lstStyle>
            <a:lvl1pPr>
              <a:defRPr/>
            </a:lvl1pPr>
          </a:lstStyle>
          <a:p>
            <a:r>
              <a:rPr lang="en-US" kern="0"/>
              <a:t>Your title – keep it short, size can vary between 14pt and 24pt</a:t>
            </a:r>
            <a:endParaRPr lang="en-GB" kern="0"/>
          </a:p>
        </p:txBody>
      </p:sp>
      <p:sp>
        <p:nvSpPr>
          <p:cNvPr id="16" name="Text Placeholder 2"/>
          <p:cNvSpPr>
            <a:spLocks noGrp="1"/>
          </p:cNvSpPr>
          <p:nvPr>
            <p:ph type="body" sz="quarter" idx="17" hasCustomPrompt="1"/>
          </p:nvPr>
        </p:nvSpPr>
        <p:spPr>
          <a:xfrm>
            <a:off x="287339" y="1022350"/>
            <a:ext cx="2407256" cy="4032250"/>
          </a:xfrm>
        </p:spPr>
        <p:txBody>
          <a:bodyPr/>
          <a:lstStyle>
            <a:lvl1pPr>
              <a:defRPr sz="1400"/>
            </a:lvl1pPr>
            <a:lvl3pPr marL="744174" indent="-215567">
              <a:buFont typeface="Arial" panose="020B0604020202020204" pitchFamily="34" charset="0"/>
              <a:buChar char="−"/>
              <a:defRPr/>
            </a:lvl3pPr>
          </a:lstStyle>
          <a:p>
            <a:r>
              <a:rPr lang="en-US" b="0"/>
              <a:t>SWIFT is a member-owned cooperative through which the financial world conducts its business operations with speed, certainty and confidence. More than 10,800 financial institutions and corporations in over 200 countries trust us every day to exchange millions of </a:t>
            </a:r>
            <a:r>
              <a:rPr lang="en-US" b="0" err="1"/>
              <a:t>standardised</a:t>
            </a:r>
            <a:r>
              <a:rPr lang="en-US" b="0"/>
              <a:t> financial messages.</a:t>
            </a:r>
          </a:p>
          <a:p>
            <a:pPr lvl="1"/>
            <a:r>
              <a:rPr lang="en-US"/>
              <a:t>Second level</a:t>
            </a:r>
          </a:p>
          <a:p>
            <a:pPr lvl="2"/>
            <a:r>
              <a:rPr lang="en-US"/>
              <a:t>Third level</a:t>
            </a:r>
          </a:p>
          <a:p>
            <a:pPr lvl="3"/>
            <a:r>
              <a:rPr lang="en-US"/>
              <a:t>Fourth level</a:t>
            </a:r>
          </a:p>
          <a:p>
            <a:pPr lvl="4"/>
            <a:r>
              <a:rPr lang="en-US"/>
              <a:t>Fifth level</a:t>
            </a:r>
            <a:endParaRPr lang="en-GB"/>
          </a:p>
        </p:txBody>
      </p:sp>
      <p:sp>
        <p:nvSpPr>
          <p:cNvPr id="18" name="Text Placeholder 2"/>
          <p:cNvSpPr>
            <a:spLocks noGrp="1"/>
          </p:cNvSpPr>
          <p:nvPr>
            <p:ph type="body" sz="quarter" idx="18" hasCustomPrompt="1"/>
          </p:nvPr>
        </p:nvSpPr>
        <p:spPr>
          <a:xfrm>
            <a:off x="2907997" y="1022251"/>
            <a:ext cx="2407256" cy="4032250"/>
          </a:xfrm>
        </p:spPr>
        <p:txBody>
          <a:bodyPr/>
          <a:lstStyle>
            <a:lvl1pPr>
              <a:defRPr sz="1400"/>
            </a:lvl1pPr>
            <a:lvl3pPr marL="744174" indent="-215567">
              <a:buFont typeface="Arial" panose="020B0604020202020204" pitchFamily="34" charset="0"/>
              <a:buChar char="−"/>
              <a:defRPr/>
            </a:lvl3pPr>
          </a:lstStyle>
          <a:p>
            <a:r>
              <a:rPr lang="en-US" b="0"/>
              <a:t>SWIFT is a member-owned cooperative through which the financial world conducts its business operations with speed, certainty and confidence. More than 10,800 financial institutions and corporations in over 200 countries trust us every day to exchange millions of </a:t>
            </a:r>
            <a:r>
              <a:rPr lang="en-US" b="0" err="1"/>
              <a:t>standardised</a:t>
            </a:r>
            <a:r>
              <a:rPr lang="en-US" b="0"/>
              <a:t> financial messages.</a:t>
            </a:r>
          </a:p>
          <a:p>
            <a:pPr lvl="1"/>
            <a:r>
              <a:rPr lang="en-US"/>
              <a:t>Second level</a:t>
            </a:r>
          </a:p>
          <a:p>
            <a:pPr lvl="2"/>
            <a:r>
              <a:rPr lang="en-US"/>
              <a:t>Third level</a:t>
            </a:r>
          </a:p>
          <a:p>
            <a:pPr lvl="3"/>
            <a:r>
              <a:rPr lang="en-US"/>
              <a:t>Fourth level</a:t>
            </a:r>
          </a:p>
          <a:p>
            <a:pPr lvl="4"/>
            <a:r>
              <a:rPr lang="en-US"/>
              <a:t>Fifth level</a:t>
            </a:r>
            <a:endParaRPr lang="en-GB"/>
          </a:p>
        </p:txBody>
      </p:sp>
      <p:sp>
        <p:nvSpPr>
          <p:cNvPr id="19" name="Text Placeholder 2"/>
          <p:cNvSpPr>
            <a:spLocks noGrp="1"/>
          </p:cNvSpPr>
          <p:nvPr>
            <p:ph type="body" sz="quarter" idx="19" hasCustomPrompt="1"/>
          </p:nvPr>
        </p:nvSpPr>
        <p:spPr>
          <a:xfrm>
            <a:off x="5527886" y="1022251"/>
            <a:ext cx="2407256" cy="4032250"/>
          </a:xfrm>
        </p:spPr>
        <p:txBody>
          <a:bodyPr/>
          <a:lstStyle>
            <a:lvl1pPr>
              <a:defRPr sz="1400"/>
            </a:lvl1pPr>
            <a:lvl3pPr marL="744174" indent="-215567">
              <a:buFont typeface="Arial" panose="020B0604020202020204" pitchFamily="34" charset="0"/>
              <a:buChar char="−"/>
              <a:defRPr/>
            </a:lvl3pPr>
          </a:lstStyle>
          <a:p>
            <a:r>
              <a:rPr lang="en-US" b="0"/>
              <a:t>SWIFT is a member-owned cooperative through which the financial world conducts its business operations with speed, certainty and confidence. More than 10,800 financial institutions and corporations in over 200 countries trust us every day to exchange millions of </a:t>
            </a:r>
            <a:r>
              <a:rPr lang="en-US" b="0" err="1"/>
              <a:t>standardised</a:t>
            </a:r>
            <a:r>
              <a:rPr lang="en-US" b="0"/>
              <a:t> financial messages.</a:t>
            </a:r>
          </a:p>
          <a:p>
            <a:pPr lvl="1"/>
            <a:r>
              <a:rPr lang="en-US"/>
              <a:t>Second level</a:t>
            </a:r>
          </a:p>
          <a:p>
            <a:pPr lvl="2"/>
            <a:r>
              <a:rPr lang="en-US"/>
              <a:t>Third level</a:t>
            </a:r>
          </a:p>
          <a:p>
            <a:pPr lvl="3"/>
            <a:r>
              <a:rPr lang="en-US"/>
              <a:t>Fourth level</a:t>
            </a:r>
          </a:p>
          <a:p>
            <a:pPr lvl="4"/>
            <a:r>
              <a:rPr lang="en-US"/>
              <a:t>Fifth level</a:t>
            </a:r>
            <a:endParaRPr lang="en-GB"/>
          </a:p>
        </p:txBody>
      </p:sp>
      <p:sp>
        <p:nvSpPr>
          <p:cNvPr id="22" name="Text Placeholder 2"/>
          <p:cNvSpPr>
            <a:spLocks noGrp="1"/>
          </p:cNvSpPr>
          <p:nvPr>
            <p:ph type="body" sz="quarter" idx="20" hasCustomPrompt="1"/>
          </p:nvPr>
        </p:nvSpPr>
        <p:spPr>
          <a:xfrm>
            <a:off x="8106758" y="1022251"/>
            <a:ext cx="2407256" cy="4032250"/>
          </a:xfrm>
        </p:spPr>
        <p:txBody>
          <a:bodyPr/>
          <a:lstStyle>
            <a:lvl1pPr>
              <a:defRPr sz="1400"/>
            </a:lvl1pPr>
            <a:lvl3pPr marL="744174" indent="-215567">
              <a:buFont typeface="Arial" panose="020B0604020202020204" pitchFamily="34" charset="0"/>
              <a:buChar char="−"/>
              <a:defRPr/>
            </a:lvl3pPr>
          </a:lstStyle>
          <a:p>
            <a:r>
              <a:rPr lang="en-US" b="0"/>
              <a:t>SWIFT is a member-owned cooperative through which the financial world conducts its business operations with speed, certainty and confidence. More than 10,800 financial institutions and corporations in over 200 countries trust us every day to exchange millions of </a:t>
            </a:r>
            <a:r>
              <a:rPr lang="en-US" b="0" err="1"/>
              <a:t>standardised</a:t>
            </a:r>
            <a:r>
              <a:rPr lang="en-US" b="0"/>
              <a:t> financial messages.</a:t>
            </a:r>
          </a:p>
          <a:p>
            <a:pPr lvl="1"/>
            <a:r>
              <a:rPr lang="en-US"/>
              <a:t>Second level</a:t>
            </a:r>
          </a:p>
          <a:p>
            <a:pPr lvl="2"/>
            <a:r>
              <a:rPr lang="en-US"/>
              <a:t>Third level</a:t>
            </a:r>
          </a:p>
          <a:p>
            <a:pPr lvl="3"/>
            <a:r>
              <a:rPr lang="en-US"/>
              <a:t>Fourth level</a:t>
            </a:r>
          </a:p>
          <a:p>
            <a:pPr lvl="4"/>
            <a:r>
              <a:rPr lang="en-US"/>
              <a:t>Fifth level</a:t>
            </a:r>
            <a:endParaRPr lang="en-GB"/>
          </a:p>
        </p:txBody>
      </p:sp>
      <p:sp>
        <p:nvSpPr>
          <p:cNvPr id="24" name="Footer Placeholder 3"/>
          <p:cNvSpPr>
            <a:spLocks noGrp="1"/>
          </p:cNvSpPr>
          <p:nvPr>
            <p:ph type="ftr" sz="quarter" idx="10"/>
          </p:nvPr>
        </p:nvSpPr>
        <p:spPr>
          <a:xfrm>
            <a:off x="658292" y="5592196"/>
            <a:ext cx="8918847" cy="228600"/>
          </a:xfrm>
        </p:spPr>
        <p:txBody>
          <a:bodyPr/>
          <a:lstStyle>
            <a:lvl1pPr>
              <a:defRPr>
                <a:solidFill>
                  <a:schemeClr val="tx2"/>
                </a:solidFill>
              </a:defRPr>
            </a:lvl1pPr>
          </a:lstStyle>
          <a:p>
            <a:r>
              <a:rPr lang="en-US"/>
              <a:t>Global webinar for third-party providers</a:t>
            </a:r>
            <a:endParaRPr lang="en-GB"/>
          </a:p>
        </p:txBody>
      </p:sp>
    </p:spTree>
    <p:extLst>
      <p:ext uri="{BB962C8B-B14F-4D97-AF65-F5344CB8AC3E}">
        <p14:creationId xmlns:p14="http://schemas.microsoft.com/office/powerpoint/2010/main" val="3609949088"/>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Divider or Highlight slide Green">
    <p:bg>
      <p:bgPr>
        <a:solidFill>
          <a:schemeClr val="tx2"/>
        </a:solid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a:xfrm>
            <a:off x="9823251" y="5592196"/>
            <a:ext cx="762000" cy="228600"/>
          </a:xfrm>
        </p:spPr>
        <p:txBody>
          <a:bodyPr/>
          <a:lstStyle>
            <a:lvl1pPr algn="r">
              <a:defRPr>
                <a:solidFill>
                  <a:schemeClr val="bg1"/>
                </a:solidFill>
              </a:defRPr>
            </a:lvl1pPr>
          </a:lstStyle>
          <a:p>
            <a:fld id="{F17889F7-7963-4A16-ADF8-FEE4D97DC541}" type="slidenum">
              <a:rPr lang="en-GB" smtClean="0"/>
              <a:pPr/>
              <a:t>‹#›</a:t>
            </a:fld>
            <a:endParaRPr lang="en-GB"/>
          </a:p>
        </p:txBody>
      </p:sp>
      <p:grpSp>
        <p:nvGrpSpPr>
          <p:cNvPr id="8" name="Group 7"/>
          <p:cNvGrpSpPr/>
          <p:nvPr userDrawn="1"/>
        </p:nvGrpSpPr>
        <p:grpSpPr>
          <a:xfrm>
            <a:off x="286418" y="5558755"/>
            <a:ext cx="288363" cy="288873"/>
            <a:chOff x="1230313" y="1433513"/>
            <a:chExt cx="898525" cy="900113"/>
          </a:xfrm>
        </p:grpSpPr>
        <p:sp>
          <p:nvSpPr>
            <p:cNvPr id="9" name="Freeform 8"/>
            <p:cNvSpPr>
              <a:spLocks noEditPoints="1"/>
            </p:cNvSpPr>
            <p:nvPr userDrawn="1"/>
          </p:nvSpPr>
          <p:spPr bwMode="auto">
            <a:xfrm>
              <a:off x="1230313" y="1433513"/>
              <a:ext cx="898525" cy="900113"/>
            </a:xfrm>
            <a:custGeom>
              <a:avLst/>
              <a:gdLst>
                <a:gd name="T0" fmla="*/ 198 w 566"/>
                <a:gd name="T1" fmla="*/ 14 h 567"/>
                <a:gd name="T2" fmla="*/ 103 w 566"/>
                <a:gd name="T3" fmla="*/ 66 h 567"/>
                <a:gd name="T4" fmla="*/ 34 w 566"/>
                <a:gd name="T5" fmla="*/ 149 h 567"/>
                <a:gd name="T6" fmla="*/ 2 w 566"/>
                <a:gd name="T7" fmla="*/ 255 h 567"/>
                <a:gd name="T8" fmla="*/ 9 w 566"/>
                <a:gd name="T9" fmla="*/ 354 h 567"/>
                <a:gd name="T10" fmla="*/ 57 w 566"/>
                <a:gd name="T11" fmla="*/ 453 h 567"/>
                <a:gd name="T12" fmla="*/ 136 w 566"/>
                <a:gd name="T13" fmla="*/ 526 h 567"/>
                <a:gd name="T14" fmla="*/ 240 w 566"/>
                <a:gd name="T15" fmla="*/ 563 h 567"/>
                <a:gd name="T16" fmla="*/ 341 w 566"/>
                <a:gd name="T17" fmla="*/ 561 h 567"/>
                <a:gd name="T18" fmla="*/ 442 w 566"/>
                <a:gd name="T19" fmla="*/ 518 h 567"/>
                <a:gd name="T20" fmla="*/ 518 w 566"/>
                <a:gd name="T21" fmla="*/ 442 h 567"/>
                <a:gd name="T22" fmla="*/ 561 w 566"/>
                <a:gd name="T23" fmla="*/ 341 h 567"/>
                <a:gd name="T24" fmla="*/ 563 w 566"/>
                <a:gd name="T25" fmla="*/ 240 h 567"/>
                <a:gd name="T26" fmla="*/ 526 w 566"/>
                <a:gd name="T27" fmla="*/ 137 h 567"/>
                <a:gd name="T28" fmla="*/ 454 w 566"/>
                <a:gd name="T29" fmla="*/ 57 h 567"/>
                <a:gd name="T30" fmla="*/ 356 w 566"/>
                <a:gd name="T31" fmla="*/ 10 h 567"/>
                <a:gd name="T32" fmla="*/ 95 w 566"/>
                <a:gd name="T33" fmla="*/ 90 h 567"/>
                <a:gd name="T34" fmla="*/ 248 w 566"/>
                <a:gd name="T35" fmla="*/ 16 h 567"/>
                <a:gd name="T36" fmla="*/ 206 w 566"/>
                <a:gd name="T37" fmla="*/ 55 h 567"/>
                <a:gd name="T38" fmla="*/ 94 w 566"/>
                <a:gd name="T39" fmla="*/ 92 h 567"/>
                <a:gd name="T40" fmla="*/ 247 w 566"/>
                <a:gd name="T41" fmla="*/ 36 h 567"/>
                <a:gd name="T42" fmla="*/ 192 w 566"/>
                <a:gd name="T43" fmla="*/ 92 h 567"/>
                <a:gd name="T44" fmla="*/ 337 w 566"/>
                <a:gd name="T45" fmla="*/ 50 h 567"/>
                <a:gd name="T46" fmla="*/ 290 w 566"/>
                <a:gd name="T47" fmla="*/ 92 h 567"/>
                <a:gd name="T48" fmla="*/ 319 w 566"/>
                <a:gd name="T49" fmla="*/ 19 h 567"/>
                <a:gd name="T50" fmla="*/ 382 w 566"/>
                <a:gd name="T51" fmla="*/ 32 h 567"/>
                <a:gd name="T52" fmla="*/ 473 w 566"/>
                <a:gd name="T53" fmla="*/ 92 h 567"/>
                <a:gd name="T54" fmla="*/ 166 w 566"/>
                <a:gd name="T55" fmla="*/ 107 h 567"/>
                <a:gd name="T56" fmla="*/ 32 w 566"/>
                <a:gd name="T57" fmla="*/ 186 h 567"/>
                <a:gd name="T58" fmla="*/ 81 w 566"/>
                <a:gd name="T59" fmla="*/ 106 h 567"/>
                <a:gd name="T60" fmla="*/ 278 w 566"/>
                <a:gd name="T61" fmla="*/ 186 h 567"/>
                <a:gd name="T62" fmla="*/ 183 w 566"/>
                <a:gd name="T63" fmla="*/ 106 h 567"/>
                <a:gd name="T64" fmla="*/ 384 w 566"/>
                <a:gd name="T65" fmla="*/ 106 h 567"/>
                <a:gd name="T66" fmla="*/ 417 w 566"/>
                <a:gd name="T67" fmla="*/ 186 h 567"/>
                <a:gd name="T68" fmla="*/ 486 w 566"/>
                <a:gd name="T69" fmla="*/ 105 h 567"/>
                <a:gd name="T70" fmla="*/ 535 w 566"/>
                <a:gd name="T71" fmla="*/ 186 h 567"/>
                <a:gd name="T72" fmla="*/ 411 w 566"/>
                <a:gd name="T73" fmla="*/ 126 h 567"/>
                <a:gd name="T74" fmla="*/ 540 w 566"/>
                <a:gd name="T75" fmla="*/ 199 h 567"/>
                <a:gd name="T76" fmla="*/ 552 w 566"/>
                <a:gd name="T77" fmla="*/ 305 h 567"/>
                <a:gd name="T78" fmla="*/ 27 w 566"/>
                <a:gd name="T79" fmla="*/ 368 h 567"/>
                <a:gd name="T80" fmla="*/ 14 w 566"/>
                <a:gd name="T81" fmla="*/ 284 h 567"/>
                <a:gd name="T82" fmla="*/ 540 w 566"/>
                <a:gd name="T83" fmla="*/ 199 h 567"/>
                <a:gd name="T84" fmla="*/ 156 w 566"/>
                <a:gd name="T85" fmla="*/ 441 h 567"/>
                <a:gd name="T86" fmla="*/ 81 w 566"/>
                <a:gd name="T87" fmla="*/ 461 h 567"/>
                <a:gd name="T88" fmla="*/ 32 w 566"/>
                <a:gd name="T89" fmla="*/ 381 h 567"/>
                <a:gd name="T90" fmla="*/ 183 w 566"/>
                <a:gd name="T91" fmla="*/ 461 h 567"/>
                <a:gd name="T92" fmla="*/ 149 w 566"/>
                <a:gd name="T93" fmla="*/ 381 h 567"/>
                <a:gd name="T94" fmla="*/ 412 w 566"/>
                <a:gd name="T95" fmla="*/ 402 h 567"/>
                <a:gd name="T96" fmla="*/ 290 w 566"/>
                <a:gd name="T97" fmla="*/ 461 h 567"/>
                <a:gd name="T98" fmla="*/ 534 w 566"/>
                <a:gd name="T99" fmla="*/ 382 h 567"/>
                <a:gd name="T100" fmla="*/ 400 w 566"/>
                <a:gd name="T101" fmla="*/ 461 h 567"/>
                <a:gd name="T102" fmla="*/ 431 w 566"/>
                <a:gd name="T103" fmla="*/ 381 h 567"/>
                <a:gd name="T104" fmla="*/ 176 w 566"/>
                <a:gd name="T105" fmla="*/ 475 h 567"/>
                <a:gd name="T106" fmla="*/ 253 w 566"/>
                <a:gd name="T107" fmla="*/ 551 h 567"/>
                <a:gd name="T108" fmla="*/ 146 w 566"/>
                <a:gd name="T109" fmla="*/ 515 h 567"/>
                <a:gd name="T110" fmla="*/ 176 w 566"/>
                <a:gd name="T111" fmla="*/ 475 h 567"/>
                <a:gd name="T112" fmla="*/ 230 w 566"/>
                <a:gd name="T113" fmla="*/ 516 h 567"/>
                <a:gd name="T114" fmla="*/ 278 w 566"/>
                <a:gd name="T115" fmla="*/ 475 h 567"/>
                <a:gd name="T116" fmla="*/ 320 w 566"/>
                <a:gd name="T117" fmla="*/ 531 h 567"/>
                <a:gd name="T118" fmla="*/ 374 w 566"/>
                <a:gd name="T119" fmla="*/ 475 h 567"/>
                <a:gd name="T120" fmla="*/ 401 w 566"/>
                <a:gd name="T121" fmla="*/ 525 h 567"/>
                <a:gd name="T122" fmla="*/ 319 w 566"/>
                <a:gd name="T123" fmla="*/ 547 h 567"/>
                <a:gd name="T124" fmla="*/ 391 w 566"/>
                <a:gd name="T125" fmla="*/ 475 h 5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66" h="567">
                  <a:moveTo>
                    <a:pt x="282" y="0"/>
                  </a:moveTo>
                  <a:lnTo>
                    <a:pt x="282" y="0"/>
                  </a:lnTo>
                  <a:lnTo>
                    <a:pt x="268" y="1"/>
                  </a:lnTo>
                  <a:lnTo>
                    <a:pt x="252" y="2"/>
                  </a:lnTo>
                  <a:lnTo>
                    <a:pt x="238" y="4"/>
                  </a:lnTo>
                  <a:lnTo>
                    <a:pt x="225" y="7"/>
                  </a:lnTo>
                  <a:lnTo>
                    <a:pt x="211" y="10"/>
                  </a:lnTo>
                  <a:lnTo>
                    <a:pt x="198" y="14"/>
                  </a:lnTo>
                  <a:lnTo>
                    <a:pt x="185" y="18"/>
                  </a:lnTo>
                  <a:lnTo>
                    <a:pt x="172" y="23"/>
                  </a:lnTo>
                  <a:lnTo>
                    <a:pt x="159" y="29"/>
                  </a:lnTo>
                  <a:lnTo>
                    <a:pt x="147" y="35"/>
                  </a:lnTo>
                  <a:lnTo>
                    <a:pt x="136" y="42"/>
                  </a:lnTo>
                  <a:lnTo>
                    <a:pt x="124" y="49"/>
                  </a:lnTo>
                  <a:lnTo>
                    <a:pt x="113" y="57"/>
                  </a:lnTo>
                  <a:lnTo>
                    <a:pt x="103" y="66"/>
                  </a:lnTo>
                  <a:lnTo>
                    <a:pt x="92" y="75"/>
                  </a:lnTo>
                  <a:lnTo>
                    <a:pt x="83" y="84"/>
                  </a:lnTo>
                  <a:lnTo>
                    <a:pt x="73" y="94"/>
                  </a:lnTo>
                  <a:lnTo>
                    <a:pt x="65" y="104"/>
                  </a:lnTo>
                  <a:lnTo>
                    <a:pt x="56" y="115"/>
                  </a:lnTo>
                  <a:lnTo>
                    <a:pt x="48" y="126"/>
                  </a:lnTo>
                  <a:lnTo>
                    <a:pt x="41" y="137"/>
                  </a:lnTo>
                  <a:lnTo>
                    <a:pt x="34" y="149"/>
                  </a:lnTo>
                  <a:lnTo>
                    <a:pt x="28" y="161"/>
                  </a:lnTo>
                  <a:lnTo>
                    <a:pt x="22" y="174"/>
                  </a:lnTo>
                  <a:lnTo>
                    <a:pt x="17" y="186"/>
                  </a:lnTo>
                  <a:lnTo>
                    <a:pt x="13" y="199"/>
                  </a:lnTo>
                  <a:lnTo>
                    <a:pt x="9" y="213"/>
                  </a:lnTo>
                  <a:lnTo>
                    <a:pt x="6" y="226"/>
                  </a:lnTo>
                  <a:lnTo>
                    <a:pt x="4" y="240"/>
                  </a:lnTo>
                  <a:lnTo>
                    <a:pt x="2" y="255"/>
                  </a:lnTo>
                  <a:lnTo>
                    <a:pt x="1" y="270"/>
                  </a:lnTo>
                  <a:lnTo>
                    <a:pt x="0" y="284"/>
                  </a:lnTo>
                  <a:lnTo>
                    <a:pt x="0" y="284"/>
                  </a:lnTo>
                  <a:lnTo>
                    <a:pt x="1" y="298"/>
                  </a:lnTo>
                  <a:lnTo>
                    <a:pt x="2" y="313"/>
                  </a:lnTo>
                  <a:lnTo>
                    <a:pt x="4" y="327"/>
                  </a:lnTo>
                  <a:lnTo>
                    <a:pt x="6" y="341"/>
                  </a:lnTo>
                  <a:lnTo>
                    <a:pt x="9" y="354"/>
                  </a:lnTo>
                  <a:lnTo>
                    <a:pt x="13" y="368"/>
                  </a:lnTo>
                  <a:lnTo>
                    <a:pt x="18" y="381"/>
                  </a:lnTo>
                  <a:lnTo>
                    <a:pt x="23" y="394"/>
                  </a:lnTo>
                  <a:lnTo>
                    <a:pt x="28" y="406"/>
                  </a:lnTo>
                  <a:lnTo>
                    <a:pt x="34" y="418"/>
                  </a:lnTo>
                  <a:lnTo>
                    <a:pt x="41" y="430"/>
                  </a:lnTo>
                  <a:lnTo>
                    <a:pt x="49" y="442"/>
                  </a:lnTo>
                  <a:lnTo>
                    <a:pt x="57" y="453"/>
                  </a:lnTo>
                  <a:lnTo>
                    <a:pt x="65" y="464"/>
                  </a:lnTo>
                  <a:lnTo>
                    <a:pt x="74" y="474"/>
                  </a:lnTo>
                  <a:lnTo>
                    <a:pt x="83" y="484"/>
                  </a:lnTo>
                  <a:lnTo>
                    <a:pt x="93" y="493"/>
                  </a:lnTo>
                  <a:lnTo>
                    <a:pt x="103" y="502"/>
                  </a:lnTo>
                  <a:lnTo>
                    <a:pt x="114" y="510"/>
                  </a:lnTo>
                  <a:lnTo>
                    <a:pt x="125" y="518"/>
                  </a:lnTo>
                  <a:lnTo>
                    <a:pt x="136" y="526"/>
                  </a:lnTo>
                  <a:lnTo>
                    <a:pt x="148" y="532"/>
                  </a:lnTo>
                  <a:lnTo>
                    <a:pt x="160" y="539"/>
                  </a:lnTo>
                  <a:lnTo>
                    <a:pt x="173" y="544"/>
                  </a:lnTo>
                  <a:lnTo>
                    <a:pt x="186" y="549"/>
                  </a:lnTo>
                  <a:lnTo>
                    <a:pt x="199" y="554"/>
                  </a:lnTo>
                  <a:lnTo>
                    <a:pt x="212" y="558"/>
                  </a:lnTo>
                  <a:lnTo>
                    <a:pt x="226" y="561"/>
                  </a:lnTo>
                  <a:lnTo>
                    <a:pt x="240" y="563"/>
                  </a:lnTo>
                  <a:lnTo>
                    <a:pt x="254" y="565"/>
                  </a:lnTo>
                  <a:lnTo>
                    <a:pt x="269" y="566"/>
                  </a:lnTo>
                  <a:lnTo>
                    <a:pt x="284" y="567"/>
                  </a:lnTo>
                  <a:lnTo>
                    <a:pt x="284" y="567"/>
                  </a:lnTo>
                  <a:lnTo>
                    <a:pt x="298" y="566"/>
                  </a:lnTo>
                  <a:lnTo>
                    <a:pt x="313" y="565"/>
                  </a:lnTo>
                  <a:lnTo>
                    <a:pt x="327" y="563"/>
                  </a:lnTo>
                  <a:lnTo>
                    <a:pt x="341" y="561"/>
                  </a:lnTo>
                  <a:lnTo>
                    <a:pt x="354" y="558"/>
                  </a:lnTo>
                  <a:lnTo>
                    <a:pt x="368" y="554"/>
                  </a:lnTo>
                  <a:lnTo>
                    <a:pt x="381" y="549"/>
                  </a:lnTo>
                  <a:lnTo>
                    <a:pt x="394" y="544"/>
                  </a:lnTo>
                  <a:lnTo>
                    <a:pt x="406" y="539"/>
                  </a:lnTo>
                  <a:lnTo>
                    <a:pt x="418" y="532"/>
                  </a:lnTo>
                  <a:lnTo>
                    <a:pt x="430" y="526"/>
                  </a:lnTo>
                  <a:lnTo>
                    <a:pt x="442" y="518"/>
                  </a:lnTo>
                  <a:lnTo>
                    <a:pt x="453" y="510"/>
                  </a:lnTo>
                  <a:lnTo>
                    <a:pt x="463" y="502"/>
                  </a:lnTo>
                  <a:lnTo>
                    <a:pt x="474" y="493"/>
                  </a:lnTo>
                  <a:lnTo>
                    <a:pt x="484" y="484"/>
                  </a:lnTo>
                  <a:lnTo>
                    <a:pt x="493" y="474"/>
                  </a:lnTo>
                  <a:lnTo>
                    <a:pt x="502" y="464"/>
                  </a:lnTo>
                  <a:lnTo>
                    <a:pt x="510" y="453"/>
                  </a:lnTo>
                  <a:lnTo>
                    <a:pt x="518" y="442"/>
                  </a:lnTo>
                  <a:lnTo>
                    <a:pt x="525" y="430"/>
                  </a:lnTo>
                  <a:lnTo>
                    <a:pt x="532" y="418"/>
                  </a:lnTo>
                  <a:lnTo>
                    <a:pt x="538" y="406"/>
                  </a:lnTo>
                  <a:lnTo>
                    <a:pt x="544" y="394"/>
                  </a:lnTo>
                  <a:lnTo>
                    <a:pt x="549" y="381"/>
                  </a:lnTo>
                  <a:lnTo>
                    <a:pt x="554" y="368"/>
                  </a:lnTo>
                  <a:lnTo>
                    <a:pt x="557" y="354"/>
                  </a:lnTo>
                  <a:lnTo>
                    <a:pt x="561" y="341"/>
                  </a:lnTo>
                  <a:lnTo>
                    <a:pt x="563" y="327"/>
                  </a:lnTo>
                  <a:lnTo>
                    <a:pt x="565" y="313"/>
                  </a:lnTo>
                  <a:lnTo>
                    <a:pt x="566" y="298"/>
                  </a:lnTo>
                  <a:lnTo>
                    <a:pt x="566" y="284"/>
                  </a:lnTo>
                  <a:lnTo>
                    <a:pt x="566" y="284"/>
                  </a:lnTo>
                  <a:lnTo>
                    <a:pt x="566" y="270"/>
                  </a:lnTo>
                  <a:lnTo>
                    <a:pt x="565" y="255"/>
                  </a:lnTo>
                  <a:lnTo>
                    <a:pt x="563" y="240"/>
                  </a:lnTo>
                  <a:lnTo>
                    <a:pt x="561" y="226"/>
                  </a:lnTo>
                  <a:lnTo>
                    <a:pt x="558" y="213"/>
                  </a:lnTo>
                  <a:lnTo>
                    <a:pt x="554" y="199"/>
                  </a:lnTo>
                  <a:lnTo>
                    <a:pt x="549" y="186"/>
                  </a:lnTo>
                  <a:lnTo>
                    <a:pt x="544" y="174"/>
                  </a:lnTo>
                  <a:lnTo>
                    <a:pt x="539" y="161"/>
                  </a:lnTo>
                  <a:lnTo>
                    <a:pt x="532" y="149"/>
                  </a:lnTo>
                  <a:lnTo>
                    <a:pt x="526" y="137"/>
                  </a:lnTo>
                  <a:lnTo>
                    <a:pt x="518" y="126"/>
                  </a:lnTo>
                  <a:lnTo>
                    <a:pt x="511" y="115"/>
                  </a:lnTo>
                  <a:lnTo>
                    <a:pt x="502" y="104"/>
                  </a:lnTo>
                  <a:lnTo>
                    <a:pt x="493" y="94"/>
                  </a:lnTo>
                  <a:lnTo>
                    <a:pt x="484" y="84"/>
                  </a:lnTo>
                  <a:lnTo>
                    <a:pt x="474" y="75"/>
                  </a:lnTo>
                  <a:lnTo>
                    <a:pt x="464" y="66"/>
                  </a:lnTo>
                  <a:lnTo>
                    <a:pt x="454" y="57"/>
                  </a:lnTo>
                  <a:lnTo>
                    <a:pt x="443" y="49"/>
                  </a:lnTo>
                  <a:lnTo>
                    <a:pt x="431" y="42"/>
                  </a:lnTo>
                  <a:lnTo>
                    <a:pt x="419" y="35"/>
                  </a:lnTo>
                  <a:lnTo>
                    <a:pt x="407" y="29"/>
                  </a:lnTo>
                  <a:lnTo>
                    <a:pt x="395" y="23"/>
                  </a:lnTo>
                  <a:lnTo>
                    <a:pt x="382" y="18"/>
                  </a:lnTo>
                  <a:lnTo>
                    <a:pt x="369" y="14"/>
                  </a:lnTo>
                  <a:lnTo>
                    <a:pt x="356" y="10"/>
                  </a:lnTo>
                  <a:lnTo>
                    <a:pt x="342" y="7"/>
                  </a:lnTo>
                  <a:lnTo>
                    <a:pt x="328" y="4"/>
                  </a:lnTo>
                  <a:lnTo>
                    <a:pt x="314" y="2"/>
                  </a:lnTo>
                  <a:lnTo>
                    <a:pt x="300" y="1"/>
                  </a:lnTo>
                  <a:lnTo>
                    <a:pt x="286" y="0"/>
                  </a:lnTo>
                  <a:lnTo>
                    <a:pt x="282" y="0"/>
                  </a:lnTo>
                  <a:close/>
                  <a:moveTo>
                    <a:pt x="95" y="90"/>
                  </a:moveTo>
                  <a:lnTo>
                    <a:pt x="95" y="90"/>
                  </a:lnTo>
                  <a:lnTo>
                    <a:pt x="111" y="76"/>
                  </a:lnTo>
                  <a:lnTo>
                    <a:pt x="128" y="63"/>
                  </a:lnTo>
                  <a:lnTo>
                    <a:pt x="147" y="51"/>
                  </a:lnTo>
                  <a:lnTo>
                    <a:pt x="166" y="41"/>
                  </a:lnTo>
                  <a:lnTo>
                    <a:pt x="185" y="32"/>
                  </a:lnTo>
                  <a:lnTo>
                    <a:pt x="206" y="25"/>
                  </a:lnTo>
                  <a:lnTo>
                    <a:pt x="226" y="20"/>
                  </a:lnTo>
                  <a:lnTo>
                    <a:pt x="248" y="16"/>
                  </a:lnTo>
                  <a:lnTo>
                    <a:pt x="248" y="16"/>
                  </a:lnTo>
                  <a:lnTo>
                    <a:pt x="254" y="15"/>
                  </a:lnTo>
                  <a:lnTo>
                    <a:pt x="254" y="15"/>
                  </a:lnTo>
                  <a:lnTo>
                    <a:pt x="247" y="19"/>
                  </a:lnTo>
                  <a:lnTo>
                    <a:pt x="247" y="19"/>
                  </a:lnTo>
                  <a:lnTo>
                    <a:pt x="233" y="30"/>
                  </a:lnTo>
                  <a:lnTo>
                    <a:pt x="215" y="46"/>
                  </a:lnTo>
                  <a:lnTo>
                    <a:pt x="206" y="55"/>
                  </a:lnTo>
                  <a:lnTo>
                    <a:pt x="196" y="66"/>
                  </a:lnTo>
                  <a:lnTo>
                    <a:pt x="186" y="78"/>
                  </a:lnTo>
                  <a:lnTo>
                    <a:pt x="176" y="92"/>
                  </a:lnTo>
                  <a:lnTo>
                    <a:pt x="176" y="92"/>
                  </a:lnTo>
                  <a:lnTo>
                    <a:pt x="176" y="92"/>
                  </a:lnTo>
                  <a:lnTo>
                    <a:pt x="176" y="92"/>
                  </a:lnTo>
                  <a:lnTo>
                    <a:pt x="94" y="92"/>
                  </a:lnTo>
                  <a:lnTo>
                    <a:pt x="94" y="92"/>
                  </a:lnTo>
                  <a:lnTo>
                    <a:pt x="95" y="90"/>
                  </a:lnTo>
                  <a:lnTo>
                    <a:pt x="95" y="90"/>
                  </a:lnTo>
                  <a:close/>
                  <a:moveTo>
                    <a:pt x="194" y="90"/>
                  </a:moveTo>
                  <a:lnTo>
                    <a:pt x="194" y="90"/>
                  </a:lnTo>
                  <a:lnTo>
                    <a:pt x="203" y="79"/>
                  </a:lnTo>
                  <a:lnTo>
                    <a:pt x="212" y="69"/>
                  </a:lnTo>
                  <a:lnTo>
                    <a:pt x="230" y="50"/>
                  </a:lnTo>
                  <a:lnTo>
                    <a:pt x="247" y="36"/>
                  </a:lnTo>
                  <a:lnTo>
                    <a:pt x="262" y="25"/>
                  </a:lnTo>
                  <a:lnTo>
                    <a:pt x="262" y="25"/>
                  </a:lnTo>
                  <a:lnTo>
                    <a:pt x="278" y="15"/>
                  </a:lnTo>
                  <a:lnTo>
                    <a:pt x="278" y="15"/>
                  </a:lnTo>
                  <a:lnTo>
                    <a:pt x="278" y="92"/>
                  </a:lnTo>
                  <a:lnTo>
                    <a:pt x="278" y="92"/>
                  </a:lnTo>
                  <a:lnTo>
                    <a:pt x="192" y="92"/>
                  </a:lnTo>
                  <a:lnTo>
                    <a:pt x="192" y="92"/>
                  </a:lnTo>
                  <a:lnTo>
                    <a:pt x="194" y="90"/>
                  </a:lnTo>
                  <a:lnTo>
                    <a:pt x="194" y="90"/>
                  </a:lnTo>
                  <a:close/>
                  <a:moveTo>
                    <a:pt x="290" y="15"/>
                  </a:moveTo>
                  <a:lnTo>
                    <a:pt x="290" y="15"/>
                  </a:lnTo>
                  <a:lnTo>
                    <a:pt x="305" y="25"/>
                  </a:lnTo>
                  <a:lnTo>
                    <a:pt x="305" y="25"/>
                  </a:lnTo>
                  <a:lnTo>
                    <a:pt x="320" y="36"/>
                  </a:lnTo>
                  <a:lnTo>
                    <a:pt x="337" y="50"/>
                  </a:lnTo>
                  <a:lnTo>
                    <a:pt x="355" y="69"/>
                  </a:lnTo>
                  <a:lnTo>
                    <a:pt x="364" y="79"/>
                  </a:lnTo>
                  <a:lnTo>
                    <a:pt x="373" y="90"/>
                  </a:lnTo>
                  <a:lnTo>
                    <a:pt x="373" y="90"/>
                  </a:lnTo>
                  <a:lnTo>
                    <a:pt x="374" y="92"/>
                  </a:lnTo>
                  <a:lnTo>
                    <a:pt x="374" y="92"/>
                  </a:lnTo>
                  <a:lnTo>
                    <a:pt x="290" y="92"/>
                  </a:lnTo>
                  <a:lnTo>
                    <a:pt x="290" y="92"/>
                  </a:lnTo>
                  <a:lnTo>
                    <a:pt x="290" y="15"/>
                  </a:lnTo>
                  <a:lnTo>
                    <a:pt x="290" y="15"/>
                  </a:lnTo>
                  <a:close/>
                  <a:moveTo>
                    <a:pt x="391" y="92"/>
                  </a:moveTo>
                  <a:lnTo>
                    <a:pt x="391" y="92"/>
                  </a:lnTo>
                  <a:lnTo>
                    <a:pt x="376" y="72"/>
                  </a:lnTo>
                  <a:lnTo>
                    <a:pt x="359" y="53"/>
                  </a:lnTo>
                  <a:lnTo>
                    <a:pt x="340" y="35"/>
                  </a:lnTo>
                  <a:lnTo>
                    <a:pt x="319" y="19"/>
                  </a:lnTo>
                  <a:lnTo>
                    <a:pt x="319" y="19"/>
                  </a:lnTo>
                  <a:lnTo>
                    <a:pt x="314" y="16"/>
                  </a:lnTo>
                  <a:lnTo>
                    <a:pt x="314" y="16"/>
                  </a:lnTo>
                  <a:lnTo>
                    <a:pt x="320" y="16"/>
                  </a:lnTo>
                  <a:lnTo>
                    <a:pt x="320" y="16"/>
                  </a:lnTo>
                  <a:lnTo>
                    <a:pt x="341" y="20"/>
                  </a:lnTo>
                  <a:lnTo>
                    <a:pt x="362" y="25"/>
                  </a:lnTo>
                  <a:lnTo>
                    <a:pt x="382" y="32"/>
                  </a:lnTo>
                  <a:lnTo>
                    <a:pt x="402" y="41"/>
                  </a:lnTo>
                  <a:lnTo>
                    <a:pt x="420" y="51"/>
                  </a:lnTo>
                  <a:lnTo>
                    <a:pt x="438" y="63"/>
                  </a:lnTo>
                  <a:lnTo>
                    <a:pt x="455" y="76"/>
                  </a:lnTo>
                  <a:lnTo>
                    <a:pt x="471" y="90"/>
                  </a:lnTo>
                  <a:lnTo>
                    <a:pt x="471" y="90"/>
                  </a:lnTo>
                  <a:lnTo>
                    <a:pt x="473" y="92"/>
                  </a:lnTo>
                  <a:lnTo>
                    <a:pt x="473" y="92"/>
                  </a:lnTo>
                  <a:lnTo>
                    <a:pt x="391" y="92"/>
                  </a:lnTo>
                  <a:lnTo>
                    <a:pt x="391" y="92"/>
                  </a:lnTo>
                  <a:lnTo>
                    <a:pt x="391" y="92"/>
                  </a:lnTo>
                  <a:lnTo>
                    <a:pt x="391" y="92"/>
                  </a:lnTo>
                  <a:close/>
                  <a:moveTo>
                    <a:pt x="167" y="105"/>
                  </a:moveTo>
                  <a:lnTo>
                    <a:pt x="167" y="105"/>
                  </a:lnTo>
                  <a:lnTo>
                    <a:pt x="166" y="107"/>
                  </a:lnTo>
                  <a:lnTo>
                    <a:pt x="166" y="107"/>
                  </a:lnTo>
                  <a:lnTo>
                    <a:pt x="156" y="126"/>
                  </a:lnTo>
                  <a:lnTo>
                    <a:pt x="148" y="145"/>
                  </a:lnTo>
                  <a:lnTo>
                    <a:pt x="141" y="165"/>
                  </a:lnTo>
                  <a:lnTo>
                    <a:pt x="136" y="185"/>
                  </a:lnTo>
                  <a:lnTo>
                    <a:pt x="136" y="185"/>
                  </a:lnTo>
                  <a:lnTo>
                    <a:pt x="136" y="186"/>
                  </a:lnTo>
                  <a:lnTo>
                    <a:pt x="136" y="186"/>
                  </a:lnTo>
                  <a:lnTo>
                    <a:pt x="32" y="186"/>
                  </a:lnTo>
                  <a:lnTo>
                    <a:pt x="32" y="186"/>
                  </a:lnTo>
                  <a:lnTo>
                    <a:pt x="33" y="185"/>
                  </a:lnTo>
                  <a:lnTo>
                    <a:pt x="33" y="185"/>
                  </a:lnTo>
                  <a:lnTo>
                    <a:pt x="42" y="163"/>
                  </a:lnTo>
                  <a:lnTo>
                    <a:pt x="53" y="143"/>
                  </a:lnTo>
                  <a:lnTo>
                    <a:pt x="66" y="124"/>
                  </a:lnTo>
                  <a:lnTo>
                    <a:pt x="81" y="106"/>
                  </a:lnTo>
                  <a:lnTo>
                    <a:pt x="81" y="106"/>
                  </a:lnTo>
                  <a:lnTo>
                    <a:pt x="81" y="105"/>
                  </a:lnTo>
                  <a:lnTo>
                    <a:pt x="81" y="105"/>
                  </a:lnTo>
                  <a:lnTo>
                    <a:pt x="167" y="105"/>
                  </a:lnTo>
                  <a:lnTo>
                    <a:pt x="167" y="105"/>
                  </a:lnTo>
                  <a:close/>
                  <a:moveTo>
                    <a:pt x="278" y="105"/>
                  </a:moveTo>
                  <a:lnTo>
                    <a:pt x="278" y="105"/>
                  </a:lnTo>
                  <a:lnTo>
                    <a:pt x="278" y="186"/>
                  </a:lnTo>
                  <a:lnTo>
                    <a:pt x="278" y="186"/>
                  </a:lnTo>
                  <a:lnTo>
                    <a:pt x="149" y="186"/>
                  </a:lnTo>
                  <a:lnTo>
                    <a:pt x="149" y="186"/>
                  </a:lnTo>
                  <a:lnTo>
                    <a:pt x="150" y="185"/>
                  </a:lnTo>
                  <a:lnTo>
                    <a:pt x="150" y="185"/>
                  </a:lnTo>
                  <a:lnTo>
                    <a:pt x="155" y="164"/>
                  </a:lnTo>
                  <a:lnTo>
                    <a:pt x="162" y="144"/>
                  </a:lnTo>
                  <a:lnTo>
                    <a:pt x="172" y="125"/>
                  </a:lnTo>
                  <a:lnTo>
                    <a:pt x="183" y="106"/>
                  </a:lnTo>
                  <a:lnTo>
                    <a:pt x="183" y="106"/>
                  </a:lnTo>
                  <a:lnTo>
                    <a:pt x="183" y="105"/>
                  </a:lnTo>
                  <a:lnTo>
                    <a:pt x="183" y="105"/>
                  </a:lnTo>
                  <a:lnTo>
                    <a:pt x="278" y="105"/>
                  </a:lnTo>
                  <a:lnTo>
                    <a:pt x="278" y="105"/>
                  </a:lnTo>
                  <a:close/>
                  <a:moveTo>
                    <a:pt x="384" y="105"/>
                  </a:moveTo>
                  <a:lnTo>
                    <a:pt x="384" y="105"/>
                  </a:lnTo>
                  <a:lnTo>
                    <a:pt x="384" y="106"/>
                  </a:lnTo>
                  <a:lnTo>
                    <a:pt x="384" y="106"/>
                  </a:lnTo>
                  <a:lnTo>
                    <a:pt x="395" y="125"/>
                  </a:lnTo>
                  <a:lnTo>
                    <a:pt x="404" y="144"/>
                  </a:lnTo>
                  <a:lnTo>
                    <a:pt x="412" y="164"/>
                  </a:lnTo>
                  <a:lnTo>
                    <a:pt x="417" y="185"/>
                  </a:lnTo>
                  <a:lnTo>
                    <a:pt x="417" y="185"/>
                  </a:lnTo>
                  <a:lnTo>
                    <a:pt x="417" y="186"/>
                  </a:lnTo>
                  <a:lnTo>
                    <a:pt x="417" y="186"/>
                  </a:lnTo>
                  <a:lnTo>
                    <a:pt x="290" y="186"/>
                  </a:lnTo>
                  <a:lnTo>
                    <a:pt x="290" y="186"/>
                  </a:lnTo>
                  <a:lnTo>
                    <a:pt x="290" y="105"/>
                  </a:lnTo>
                  <a:lnTo>
                    <a:pt x="290" y="105"/>
                  </a:lnTo>
                  <a:lnTo>
                    <a:pt x="384" y="105"/>
                  </a:lnTo>
                  <a:lnTo>
                    <a:pt x="384" y="105"/>
                  </a:lnTo>
                  <a:close/>
                  <a:moveTo>
                    <a:pt x="486" y="105"/>
                  </a:moveTo>
                  <a:lnTo>
                    <a:pt x="486" y="105"/>
                  </a:lnTo>
                  <a:lnTo>
                    <a:pt x="486" y="106"/>
                  </a:lnTo>
                  <a:lnTo>
                    <a:pt x="486" y="106"/>
                  </a:lnTo>
                  <a:lnTo>
                    <a:pt x="501" y="124"/>
                  </a:lnTo>
                  <a:lnTo>
                    <a:pt x="514" y="143"/>
                  </a:lnTo>
                  <a:lnTo>
                    <a:pt x="525" y="163"/>
                  </a:lnTo>
                  <a:lnTo>
                    <a:pt x="534" y="185"/>
                  </a:lnTo>
                  <a:lnTo>
                    <a:pt x="534" y="185"/>
                  </a:lnTo>
                  <a:lnTo>
                    <a:pt x="535" y="186"/>
                  </a:lnTo>
                  <a:lnTo>
                    <a:pt x="535" y="186"/>
                  </a:lnTo>
                  <a:lnTo>
                    <a:pt x="431" y="186"/>
                  </a:lnTo>
                  <a:lnTo>
                    <a:pt x="431" y="186"/>
                  </a:lnTo>
                  <a:lnTo>
                    <a:pt x="431" y="185"/>
                  </a:lnTo>
                  <a:lnTo>
                    <a:pt x="431" y="185"/>
                  </a:lnTo>
                  <a:lnTo>
                    <a:pt x="426" y="165"/>
                  </a:lnTo>
                  <a:lnTo>
                    <a:pt x="419" y="145"/>
                  </a:lnTo>
                  <a:lnTo>
                    <a:pt x="411" y="126"/>
                  </a:lnTo>
                  <a:lnTo>
                    <a:pt x="400" y="107"/>
                  </a:lnTo>
                  <a:lnTo>
                    <a:pt x="400" y="107"/>
                  </a:lnTo>
                  <a:lnTo>
                    <a:pt x="400" y="105"/>
                  </a:lnTo>
                  <a:lnTo>
                    <a:pt x="400" y="105"/>
                  </a:lnTo>
                  <a:lnTo>
                    <a:pt x="486" y="105"/>
                  </a:lnTo>
                  <a:lnTo>
                    <a:pt x="486" y="105"/>
                  </a:lnTo>
                  <a:close/>
                  <a:moveTo>
                    <a:pt x="540" y="199"/>
                  </a:moveTo>
                  <a:lnTo>
                    <a:pt x="540" y="199"/>
                  </a:lnTo>
                  <a:lnTo>
                    <a:pt x="540" y="200"/>
                  </a:lnTo>
                  <a:lnTo>
                    <a:pt x="540" y="200"/>
                  </a:lnTo>
                  <a:lnTo>
                    <a:pt x="545" y="220"/>
                  </a:lnTo>
                  <a:lnTo>
                    <a:pt x="549" y="242"/>
                  </a:lnTo>
                  <a:lnTo>
                    <a:pt x="552" y="263"/>
                  </a:lnTo>
                  <a:lnTo>
                    <a:pt x="553" y="284"/>
                  </a:lnTo>
                  <a:lnTo>
                    <a:pt x="553" y="284"/>
                  </a:lnTo>
                  <a:lnTo>
                    <a:pt x="552" y="305"/>
                  </a:lnTo>
                  <a:lnTo>
                    <a:pt x="549" y="326"/>
                  </a:lnTo>
                  <a:lnTo>
                    <a:pt x="545" y="347"/>
                  </a:lnTo>
                  <a:lnTo>
                    <a:pt x="540" y="367"/>
                  </a:lnTo>
                  <a:lnTo>
                    <a:pt x="540" y="367"/>
                  </a:lnTo>
                  <a:lnTo>
                    <a:pt x="539" y="368"/>
                  </a:lnTo>
                  <a:lnTo>
                    <a:pt x="539" y="368"/>
                  </a:lnTo>
                  <a:lnTo>
                    <a:pt x="27" y="368"/>
                  </a:lnTo>
                  <a:lnTo>
                    <a:pt x="27" y="368"/>
                  </a:lnTo>
                  <a:lnTo>
                    <a:pt x="27" y="367"/>
                  </a:lnTo>
                  <a:lnTo>
                    <a:pt x="27" y="367"/>
                  </a:lnTo>
                  <a:lnTo>
                    <a:pt x="27" y="367"/>
                  </a:lnTo>
                  <a:lnTo>
                    <a:pt x="21" y="347"/>
                  </a:lnTo>
                  <a:lnTo>
                    <a:pt x="17" y="326"/>
                  </a:lnTo>
                  <a:lnTo>
                    <a:pt x="15" y="305"/>
                  </a:lnTo>
                  <a:lnTo>
                    <a:pt x="14" y="284"/>
                  </a:lnTo>
                  <a:lnTo>
                    <a:pt x="14" y="284"/>
                  </a:lnTo>
                  <a:lnTo>
                    <a:pt x="15" y="263"/>
                  </a:lnTo>
                  <a:lnTo>
                    <a:pt x="17" y="242"/>
                  </a:lnTo>
                  <a:lnTo>
                    <a:pt x="21" y="220"/>
                  </a:lnTo>
                  <a:lnTo>
                    <a:pt x="27" y="200"/>
                  </a:lnTo>
                  <a:lnTo>
                    <a:pt x="27" y="200"/>
                  </a:lnTo>
                  <a:lnTo>
                    <a:pt x="27" y="199"/>
                  </a:lnTo>
                  <a:lnTo>
                    <a:pt x="27" y="199"/>
                  </a:lnTo>
                  <a:lnTo>
                    <a:pt x="540" y="199"/>
                  </a:lnTo>
                  <a:lnTo>
                    <a:pt x="540" y="199"/>
                  </a:lnTo>
                  <a:close/>
                  <a:moveTo>
                    <a:pt x="136" y="381"/>
                  </a:moveTo>
                  <a:lnTo>
                    <a:pt x="136" y="381"/>
                  </a:lnTo>
                  <a:lnTo>
                    <a:pt x="136" y="381"/>
                  </a:lnTo>
                  <a:lnTo>
                    <a:pt x="136" y="381"/>
                  </a:lnTo>
                  <a:lnTo>
                    <a:pt x="141" y="402"/>
                  </a:lnTo>
                  <a:lnTo>
                    <a:pt x="148" y="421"/>
                  </a:lnTo>
                  <a:lnTo>
                    <a:pt x="156" y="441"/>
                  </a:lnTo>
                  <a:lnTo>
                    <a:pt x="166" y="460"/>
                  </a:lnTo>
                  <a:lnTo>
                    <a:pt x="166" y="460"/>
                  </a:lnTo>
                  <a:lnTo>
                    <a:pt x="167" y="461"/>
                  </a:lnTo>
                  <a:lnTo>
                    <a:pt x="167" y="461"/>
                  </a:lnTo>
                  <a:lnTo>
                    <a:pt x="81" y="461"/>
                  </a:lnTo>
                  <a:lnTo>
                    <a:pt x="81" y="461"/>
                  </a:lnTo>
                  <a:lnTo>
                    <a:pt x="81" y="461"/>
                  </a:lnTo>
                  <a:lnTo>
                    <a:pt x="81" y="461"/>
                  </a:lnTo>
                  <a:lnTo>
                    <a:pt x="81" y="461"/>
                  </a:lnTo>
                  <a:lnTo>
                    <a:pt x="66" y="443"/>
                  </a:lnTo>
                  <a:lnTo>
                    <a:pt x="53" y="423"/>
                  </a:lnTo>
                  <a:lnTo>
                    <a:pt x="42" y="403"/>
                  </a:lnTo>
                  <a:lnTo>
                    <a:pt x="33" y="382"/>
                  </a:lnTo>
                  <a:lnTo>
                    <a:pt x="33" y="382"/>
                  </a:lnTo>
                  <a:lnTo>
                    <a:pt x="32" y="381"/>
                  </a:lnTo>
                  <a:lnTo>
                    <a:pt x="32" y="381"/>
                  </a:lnTo>
                  <a:lnTo>
                    <a:pt x="136" y="381"/>
                  </a:lnTo>
                  <a:lnTo>
                    <a:pt x="136" y="381"/>
                  </a:lnTo>
                  <a:close/>
                  <a:moveTo>
                    <a:pt x="278" y="381"/>
                  </a:moveTo>
                  <a:lnTo>
                    <a:pt x="278" y="381"/>
                  </a:lnTo>
                  <a:lnTo>
                    <a:pt x="278" y="461"/>
                  </a:lnTo>
                  <a:lnTo>
                    <a:pt x="278" y="461"/>
                  </a:lnTo>
                  <a:lnTo>
                    <a:pt x="183" y="461"/>
                  </a:lnTo>
                  <a:lnTo>
                    <a:pt x="183" y="461"/>
                  </a:lnTo>
                  <a:lnTo>
                    <a:pt x="183" y="461"/>
                  </a:lnTo>
                  <a:lnTo>
                    <a:pt x="183" y="461"/>
                  </a:lnTo>
                  <a:lnTo>
                    <a:pt x="172" y="442"/>
                  </a:lnTo>
                  <a:lnTo>
                    <a:pt x="162" y="422"/>
                  </a:lnTo>
                  <a:lnTo>
                    <a:pt x="155" y="402"/>
                  </a:lnTo>
                  <a:lnTo>
                    <a:pt x="150" y="382"/>
                  </a:lnTo>
                  <a:lnTo>
                    <a:pt x="150" y="382"/>
                  </a:lnTo>
                  <a:lnTo>
                    <a:pt x="149" y="381"/>
                  </a:lnTo>
                  <a:lnTo>
                    <a:pt x="149" y="381"/>
                  </a:lnTo>
                  <a:lnTo>
                    <a:pt x="278" y="381"/>
                  </a:lnTo>
                  <a:lnTo>
                    <a:pt x="278" y="381"/>
                  </a:lnTo>
                  <a:close/>
                  <a:moveTo>
                    <a:pt x="417" y="381"/>
                  </a:moveTo>
                  <a:lnTo>
                    <a:pt x="417" y="381"/>
                  </a:lnTo>
                  <a:lnTo>
                    <a:pt x="417" y="382"/>
                  </a:lnTo>
                  <a:lnTo>
                    <a:pt x="417" y="382"/>
                  </a:lnTo>
                  <a:lnTo>
                    <a:pt x="412" y="402"/>
                  </a:lnTo>
                  <a:lnTo>
                    <a:pt x="404" y="422"/>
                  </a:lnTo>
                  <a:lnTo>
                    <a:pt x="395" y="442"/>
                  </a:lnTo>
                  <a:lnTo>
                    <a:pt x="384" y="461"/>
                  </a:lnTo>
                  <a:lnTo>
                    <a:pt x="384" y="461"/>
                  </a:lnTo>
                  <a:lnTo>
                    <a:pt x="384" y="461"/>
                  </a:lnTo>
                  <a:lnTo>
                    <a:pt x="384" y="461"/>
                  </a:lnTo>
                  <a:lnTo>
                    <a:pt x="290" y="461"/>
                  </a:lnTo>
                  <a:lnTo>
                    <a:pt x="290" y="461"/>
                  </a:lnTo>
                  <a:lnTo>
                    <a:pt x="290" y="381"/>
                  </a:lnTo>
                  <a:lnTo>
                    <a:pt x="290" y="381"/>
                  </a:lnTo>
                  <a:lnTo>
                    <a:pt x="417" y="381"/>
                  </a:lnTo>
                  <a:lnTo>
                    <a:pt x="417" y="381"/>
                  </a:lnTo>
                  <a:close/>
                  <a:moveTo>
                    <a:pt x="535" y="381"/>
                  </a:moveTo>
                  <a:lnTo>
                    <a:pt x="535" y="381"/>
                  </a:lnTo>
                  <a:lnTo>
                    <a:pt x="534" y="382"/>
                  </a:lnTo>
                  <a:lnTo>
                    <a:pt x="534" y="382"/>
                  </a:lnTo>
                  <a:lnTo>
                    <a:pt x="525" y="403"/>
                  </a:lnTo>
                  <a:lnTo>
                    <a:pt x="514" y="423"/>
                  </a:lnTo>
                  <a:lnTo>
                    <a:pt x="501" y="443"/>
                  </a:lnTo>
                  <a:lnTo>
                    <a:pt x="486" y="461"/>
                  </a:lnTo>
                  <a:lnTo>
                    <a:pt x="486" y="461"/>
                  </a:lnTo>
                  <a:lnTo>
                    <a:pt x="486" y="461"/>
                  </a:lnTo>
                  <a:lnTo>
                    <a:pt x="486" y="461"/>
                  </a:lnTo>
                  <a:lnTo>
                    <a:pt x="400" y="461"/>
                  </a:lnTo>
                  <a:lnTo>
                    <a:pt x="400" y="461"/>
                  </a:lnTo>
                  <a:lnTo>
                    <a:pt x="400" y="460"/>
                  </a:lnTo>
                  <a:lnTo>
                    <a:pt x="400" y="460"/>
                  </a:lnTo>
                  <a:lnTo>
                    <a:pt x="400" y="460"/>
                  </a:lnTo>
                  <a:lnTo>
                    <a:pt x="411" y="441"/>
                  </a:lnTo>
                  <a:lnTo>
                    <a:pt x="419" y="421"/>
                  </a:lnTo>
                  <a:lnTo>
                    <a:pt x="426" y="402"/>
                  </a:lnTo>
                  <a:lnTo>
                    <a:pt x="431" y="381"/>
                  </a:lnTo>
                  <a:lnTo>
                    <a:pt x="431" y="381"/>
                  </a:lnTo>
                  <a:lnTo>
                    <a:pt x="431" y="381"/>
                  </a:lnTo>
                  <a:lnTo>
                    <a:pt x="431" y="381"/>
                  </a:lnTo>
                  <a:lnTo>
                    <a:pt x="535" y="381"/>
                  </a:lnTo>
                  <a:lnTo>
                    <a:pt x="535" y="381"/>
                  </a:lnTo>
                  <a:close/>
                  <a:moveTo>
                    <a:pt x="176" y="475"/>
                  </a:moveTo>
                  <a:lnTo>
                    <a:pt x="176" y="475"/>
                  </a:lnTo>
                  <a:lnTo>
                    <a:pt x="176" y="475"/>
                  </a:lnTo>
                  <a:lnTo>
                    <a:pt x="176" y="475"/>
                  </a:lnTo>
                  <a:lnTo>
                    <a:pt x="191" y="495"/>
                  </a:lnTo>
                  <a:lnTo>
                    <a:pt x="208" y="513"/>
                  </a:lnTo>
                  <a:lnTo>
                    <a:pt x="227" y="531"/>
                  </a:lnTo>
                  <a:lnTo>
                    <a:pt x="247" y="548"/>
                  </a:lnTo>
                  <a:lnTo>
                    <a:pt x="247" y="548"/>
                  </a:lnTo>
                  <a:lnTo>
                    <a:pt x="253" y="551"/>
                  </a:lnTo>
                  <a:lnTo>
                    <a:pt x="253" y="551"/>
                  </a:lnTo>
                  <a:lnTo>
                    <a:pt x="247" y="550"/>
                  </a:lnTo>
                  <a:lnTo>
                    <a:pt x="247" y="550"/>
                  </a:lnTo>
                  <a:lnTo>
                    <a:pt x="247" y="550"/>
                  </a:lnTo>
                  <a:lnTo>
                    <a:pt x="226" y="546"/>
                  </a:lnTo>
                  <a:lnTo>
                    <a:pt x="205" y="541"/>
                  </a:lnTo>
                  <a:lnTo>
                    <a:pt x="185" y="534"/>
                  </a:lnTo>
                  <a:lnTo>
                    <a:pt x="165" y="525"/>
                  </a:lnTo>
                  <a:lnTo>
                    <a:pt x="146" y="515"/>
                  </a:lnTo>
                  <a:lnTo>
                    <a:pt x="129" y="504"/>
                  </a:lnTo>
                  <a:lnTo>
                    <a:pt x="111" y="491"/>
                  </a:lnTo>
                  <a:lnTo>
                    <a:pt x="95" y="476"/>
                  </a:lnTo>
                  <a:lnTo>
                    <a:pt x="95" y="476"/>
                  </a:lnTo>
                  <a:lnTo>
                    <a:pt x="94" y="475"/>
                  </a:lnTo>
                  <a:lnTo>
                    <a:pt x="94" y="475"/>
                  </a:lnTo>
                  <a:lnTo>
                    <a:pt x="176" y="475"/>
                  </a:lnTo>
                  <a:lnTo>
                    <a:pt x="176" y="475"/>
                  </a:lnTo>
                  <a:close/>
                  <a:moveTo>
                    <a:pt x="278" y="475"/>
                  </a:moveTo>
                  <a:lnTo>
                    <a:pt x="278" y="475"/>
                  </a:lnTo>
                  <a:lnTo>
                    <a:pt x="278" y="552"/>
                  </a:lnTo>
                  <a:lnTo>
                    <a:pt x="278" y="552"/>
                  </a:lnTo>
                  <a:lnTo>
                    <a:pt x="262" y="542"/>
                  </a:lnTo>
                  <a:lnTo>
                    <a:pt x="262" y="542"/>
                  </a:lnTo>
                  <a:lnTo>
                    <a:pt x="247" y="531"/>
                  </a:lnTo>
                  <a:lnTo>
                    <a:pt x="230" y="516"/>
                  </a:lnTo>
                  <a:lnTo>
                    <a:pt x="212" y="498"/>
                  </a:lnTo>
                  <a:lnTo>
                    <a:pt x="203" y="487"/>
                  </a:lnTo>
                  <a:lnTo>
                    <a:pt x="194" y="476"/>
                  </a:lnTo>
                  <a:lnTo>
                    <a:pt x="194" y="476"/>
                  </a:lnTo>
                  <a:lnTo>
                    <a:pt x="192" y="475"/>
                  </a:lnTo>
                  <a:lnTo>
                    <a:pt x="192" y="475"/>
                  </a:lnTo>
                  <a:lnTo>
                    <a:pt x="278" y="475"/>
                  </a:lnTo>
                  <a:lnTo>
                    <a:pt x="278" y="475"/>
                  </a:lnTo>
                  <a:close/>
                  <a:moveTo>
                    <a:pt x="374" y="475"/>
                  </a:moveTo>
                  <a:lnTo>
                    <a:pt x="374" y="475"/>
                  </a:lnTo>
                  <a:lnTo>
                    <a:pt x="373" y="476"/>
                  </a:lnTo>
                  <a:lnTo>
                    <a:pt x="373" y="476"/>
                  </a:lnTo>
                  <a:lnTo>
                    <a:pt x="364" y="487"/>
                  </a:lnTo>
                  <a:lnTo>
                    <a:pt x="355" y="498"/>
                  </a:lnTo>
                  <a:lnTo>
                    <a:pt x="337" y="516"/>
                  </a:lnTo>
                  <a:lnTo>
                    <a:pt x="320" y="531"/>
                  </a:lnTo>
                  <a:lnTo>
                    <a:pt x="305" y="542"/>
                  </a:lnTo>
                  <a:lnTo>
                    <a:pt x="305" y="542"/>
                  </a:lnTo>
                  <a:lnTo>
                    <a:pt x="290" y="552"/>
                  </a:lnTo>
                  <a:lnTo>
                    <a:pt x="290" y="552"/>
                  </a:lnTo>
                  <a:lnTo>
                    <a:pt x="290" y="475"/>
                  </a:lnTo>
                  <a:lnTo>
                    <a:pt x="290" y="475"/>
                  </a:lnTo>
                  <a:lnTo>
                    <a:pt x="374" y="475"/>
                  </a:lnTo>
                  <a:lnTo>
                    <a:pt x="374" y="475"/>
                  </a:lnTo>
                  <a:close/>
                  <a:moveTo>
                    <a:pt x="473" y="475"/>
                  </a:moveTo>
                  <a:lnTo>
                    <a:pt x="473" y="475"/>
                  </a:lnTo>
                  <a:lnTo>
                    <a:pt x="471" y="476"/>
                  </a:lnTo>
                  <a:lnTo>
                    <a:pt x="471" y="476"/>
                  </a:lnTo>
                  <a:lnTo>
                    <a:pt x="455" y="491"/>
                  </a:lnTo>
                  <a:lnTo>
                    <a:pt x="438" y="504"/>
                  </a:lnTo>
                  <a:lnTo>
                    <a:pt x="420" y="515"/>
                  </a:lnTo>
                  <a:lnTo>
                    <a:pt x="401" y="525"/>
                  </a:lnTo>
                  <a:lnTo>
                    <a:pt x="382" y="534"/>
                  </a:lnTo>
                  <a:lnTo>
                    <a:pt x="361" y="541"/>
                  </a:lnTo>
                  <a:lnTo>
                    <a:pt x="340" y="547"/>
                  </a:lnTo>
                  <a:lnTo>
                    <a:pt x="319" y="551"/>
                  </a:lnTo>
                  <a:lnTo>
                    <a:pt x="319" y="551"/>
                  </a:lnTo>
                  <a:lnTo>
                    <a:pt x="313" y="551"/>
                  </a:lnTo>
                  <a:lnTo>
                    <a:pt x="313" y="551"/>
                  </a:lnTo>
                  <a:lnTo>
                    <a:pt x="319" y="547"/>
                  </a:lnTo>
                  <a:lnTo>
                    <a:pt x="319" y="547"/>
                  </a:lnTo>
                  <a:lnTo>
                    <a:pt x="334" y="537"/>
                  </a:lnTo>
                  <a:lnTo>
                    <a:pt x="351" y="521"/>
                  </a:lnTo>
                  <a:lnTo>
                    <a:pt x="361" y="511"/>
                  </a:lnTo>
                  <a:lnTo>
                    <a:pt x="371" y="500"/>
                  </a:lnTo>
                  <a:lnTo>
                    <a:pt x="381" y="488"/>
                  </a:lnTo>
                  <a:lnTo>
                    <a:pt x="391" y="475"/>
                  </a:lnTo>
                  <a:lnTo>
                    <a:pt x="391" y="475"/>
                  </a:lnTo>
                  <a:lnTo>
                    <a:pt x="391" y="475"/>
                  </a:lnTo>
                  <a:lnTo>
                    <a:pt x="391" y="475"/>
                  </a:lnTo>
                  <a:lnTo>
                    <a:pt x="473" y="475"/>
                  </a:lnTo>
                  <a:lnTo>
                    <a:pt x="473" y="47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 name="Freeform 27"/>
            <p:cNvSpPr>
              <a:spLocks/>
            </p:cNvSpPr>
            <p:nvPr userDrawn="1"/>
          </p:nvSpPr>
          <p:spPr bwMode="auto">
            <a:xfrm>
              <a:off x="1658938" y="1789113"/>
              <a:ext cx="107950" cy="187325"/>
            </a:xfrm>
            <a:custGeom>
              <a:avLst/>
              <a:gdLst>
                <a:gd name="T0" fmla="*/ 68 w 68"/>
                <a:gd name="T1" fmla="*/ 1 h 118"/>
                <a:gd name="T2" fmla="*/ 68 w 68"/>
                <a:gd name="T3" fmla="*/ 1 h 118"/>
                <a:gd name="T4" fmla="*/ 66 w 68"/>
                <a:gd name="T5" fmla="*/ 2 h 118"/>
                <a:gd name="T6" fmla="*/ 65 w 68"/>
                <a:gd name="T7" fmla="*/ 4 h 118"/>
                <a:gd name="T8" fmla="*/ 62 w 68"/>
                <a:gd name="T9" fmla="*/ 8 h 118"/>
                <a:gd name="T10" fmla="*/ 57 w 68"/>
                <a:gd name="T11" fmla="*/ 24 h 118"/>
                <a:gd name="T12" fmla="*/ 36 w 68"/>
                <a:gd name="T13" fmla="*/ 95 h 118"/>
                <a:gd name="T14" fmla="*/ 36 w 68"/>
                <a:gd name="T15" fmla="*/ 95 h 118"/>
                <a:gd name="T16" fmla="*/ 34 w 68"/>
                <a:gd name="T17" fmla="*/ 104 h 118"/>
                <a:gd name="T18" fmla="*/ 33 w 68"/>
                <a:gd name="T19" fmla="*/ 110 h 118"/>
                <a:gd name="T20" fmla="*/ 34 w 68"/>
                <a:gd name="T21" fmla="*/ 114 h 118"/>
                <a:gd name="T22" fmla="*/ 35 w 68"/>
                <a:gd name="T23" fmla="*/ 117 h 118"/>
                <a:gd name="T24" fmla="*/ 35 w 68"/>
                <a:gd name="T25" fmla="*/ 118 h 118"/>
                <a:gd name="T26" fmla="*/ 0 w 68"/>
                <a:gd name="T27" fmla="*/ 118 h 118"/>
                <a:gd name="T28" fmla="*/ 0 w 68"/>
                <a:gd name="T29" fmla="*/ 117 h 118"/>
                <a:gd name="T30" fmla="*/ 0 w 68"/>
                <a:gd name="T31" fmla="*/ 117 h 118"/>
                <a:gd name="T32" fmla="*/ 4 w 68"/>
                <a:gd name="T33" fmla="*/ 114 h 118"/>
                <a:gd name="T34" fmla="*/ 6 w 68"/>
                <a:gd name="T35" fmla="*/ 111 h 118"/>
                <a:gd name="T36" fmla="*/ 9 w 68"/>
                <a:gd name="T37" fmla="*/ 105 h 118"/>
                <a:gd name="T38" fmla="*/ 11 w 68"/>
                <a:gd name="T39" fmla="*/ 96 h 118"/>
                <a:gd name="T40" fmla="*/ 32 w 68"/>
                <a:gd name="T41" fmla="*/ 25 h 118"/>
                <a:gd name="T42" fmla="*/ 32 w 68"/>
                <a:gd name="T43" fmla="*/ 25 h 118"/>
                <a:gd name="T44" fmla="*/ 34 w 68"/>
                <a:gd name="T45" fmla="*/ 15 h 118"/>
                <a:gd name="T46" fmla="*/ 35 w 68"/>
                <a:gd name="T47" fmla="*/ 9 h 118"/>
                <a:gd name="T48" fmla="*/ 35 w 68"/>
                <a:gd name="T49" fmla="*/ 5 h 118"/>
                <a:gd name="T50" fmla="*/ 34 w 68"/>
                <a:gd name="T51" fmla="*/ 1 h 118"/>
                <a:gd name="T52" fmla="*/ 34 w 68"/>
                <a:gd name="T53" fmla="*/ 0 h 118"/>
                <a:gd name="T54" fmla="*/ 68 w 68"/>
                <a:gd name="T55" fmla="*/ 0 h 118"/>
                <a:gd name="T56" fmla="*/ 68 w 68"/>
                <a:gd name="T57" fmla="*/ 1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8" h="118">
                  <a:moveTo>
                    <a:pt x="68" y="1"/>
                  </a:moveTo>
                  <a:lnTo>
                    <a:pt x="68" y="1"/>
                  </a:lnTo>
                  <a:lnTo>
                    <a:pt x="66" y="2"/>
                  </a:lnTo>
                  <a:lnTo>
                    <a:pt x="65" y="4"/>
                  </a:lnTo>
                  <a:lnTo>
                    <a:pt x="62" y="8"/>
                  </a:lnTo>
                  <a:lnTo>
                    <a:pt x="57" y="24"/>
                  </a:lnTo>
                  <a:lnTo>
                    <a:pt x="36" y="95"/>
                  </a:lnTo>
                  <a:lnTo>
                    <a:pt x="36" y="95"/>
                  </a:lnTo>
                  <a:lnTo>
                    <a:pt x="34" y="104"/>
                  </a:lnTo>
                  <a:lnTo>
                    <a:pt x="33" y="110"/>
                  </a:lnTo>
                  <a:lnTo>
                    <a:pt x="34" y="114"/>
                  </a:lnTo>
                  <a:lnTo>
                    <a:pt x="35" y="117"/>
                  </a:lnTo>
                  <a:lnTo>
                    <a:pt x="35" y="118"/>
                  </a:lnTo>
                  <a:lnTo>
                    <a:pt x="0" y="118"/>
                  </a:lnTo>
                  <a:lnTo>
                    <a:pt x="0" y="117"/>
                  </a:lnTo>
                  <a:lnTo>
                    <a:pt x="0" y="117"/>
                  </a:lnTo>
                  <a:lnTo>
                    <a:pt x="4" y="114"/>
                  </a:lnTo>
                  <a:lnTo>
                    <a:pt x="6" y="111"/>
                  </a:lnTo>
                  <a:lnTo>
                    <a:pt x="9" y="105"/>
                  </a:lnTo>
                  <a:lnTo>
                    <a:pt x="11" y="96"/>
                  </a:lnTo>
                  <a:lnTo>
                    <a:pt x="32" y="25"/>
                  </a:lnTo>
                  <a:lnTo>
                    <a:pt x="32" y="25"/>
                  </a:lnTo>
                  <a:lnTo>
                    <a:pt x="34" y="15"/>
                  </a:lnTo>
                  <a:lnTo>
                    <a:pt x="35" y="9"/>
                  </a:lnTo>
                  <a:lnTo>
                    <a:pt x="35" y="5"/>
                  </a:lnTo>
                  <a:lnTo>
                    <a:pt x="34" y="1"/>
                  </a:lnTo>
                  <a:lnTo>
                    <a:pt x="34" y="0"/>
                  </a:lnTo>
                  <a:lnTo>
                    <a:pt x="68" y="0"/>
                  </a:lnTo>
                  <a:lnTo>
                    <a:pt x="68"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 name="Freeform 28"/>
            <p:cNvSpPr>
              <a:spLocks/>
            </p:cNvSpPr>
            <p:nvPr userDrawn="1"/>
          </p:nvSpPr>
          <p:spPr bwMode="auto">
            <a:xfrm>
              <a:off x="1289051" y="1785938"/>
              <a:ext cx="138113" cy="193675"/>
            </a:xfrm>
            <a:custGeom>
              <a:avLst/>
              <a:gdLst>
                <a:gd name="T0" fmla="*/ 8 w 87"/>
                <a:gd name="T1" fmla="*/ 90 h 122"/>
                <a:gd name="T2" fmla="*/ 10 w 87"/>
                <a:gd name="T3" fmla="*/ 101 h 122"/>
                <a:gd name="T4" fmla="*/ 16 w 87"/>
                <a:gd name="T5" fmla="*/ 109 h 122"/>
                <a:gd name="T6" fmla="*/ 25 w 87"/>
                <a:gd name="T7" fmla="*/ 113 h 122"/>
                <a:gd name="T8" fmla="*/ 38 w 87"/>
                <a:gd name="T9" fmla="*/ 114 h 122"/>
                <a:gd name="T10" fmla="*/ 42 w 87"/>
                <a:gd name="T11" fmla="*/ 113 h 122"/>
                <a:gd name="T12" fmla="*/ 50 w 87"/>
                <a:gd name="T13" fmla="*/ 110 h 122"/>
                <a:gd name="T14" fmla="*/ 55 w 87"/>
                <a:gd name="T15" fmla="*/ 104 h 122"/>
                <a:gd name="T16" fmla="*/ 58 w 87"/>
                <a:gd name="T17" fmla="*/ 97 h 122"/>
                <a:gd name="T18" fmla="*/ 58 w 87"/>
                <a:gd name="T19" fmla="*/ 94 h 122"/>
                <a:gd name="T20" fmla="*/ 54 w 87"/>
                <a:gd name="T21" fmla="*/ 82 h 122"/>
                <a:gd name="T22" fmla="*/ 43 w 87"/>
                <a:gd name="T23" fmla="*/ 72 h 122"/>
                <a:gd name="T24" fmla="*/ 38 w 87"/>
                <a:gd name="T25" fmla="*/ 68 h 122"/>
                <a:gd name="T26" fmla="*/ 22 w 87"/>
                <a:gd name="T27" fmla="*/ 54 h 122"/>
                <a:gd name="T28" fmla="*/ 17 w 87"/>
                <a:gd name="T29" fmla="*/ 46 h 122"/>
                <a:gd name="T30" fmla="*/ 16 w 87"/>
                <a:gd name="T31" fmla="*/ 36 h 122"/>
                <a:gd name="T32" fmla="*/ 17 w 87"/>
                <a:gd name="T33" fmla="*/ 29 h 122"/>
                <a:gd name="T34" fmla="*/ 22 w 87"/>
                <a:gd name="T35" fmla="*/ 15 h 122"/>
                <a:gd name="T36" fmla="*/ 33 w 87"/>
                <a:gd name="T37" fmla="*/ 6 h 122"/>
                <a:gd name="T38" fmla="*/ 48 w 87"/>
                <a:gd name="T39" fmla="*/ 1 h 122"/>
                <a:gd name="T40" fmla="*/ 56 w 87"/>
                <a:gd name="T41" fmla="*/ 0 h 122"/>
                <a:gd name="T42" fmla="*/ 77 w 87"/>
                <a:gd name="T43" fmla="*/ 2 h 122"/>
                <a:gd name="T44" fmla="*/ 87 w 87"/>
                <a:gd name="T45" fmla="*/ 5 h 122"/>
                <a:gd name="T46" fmla="*/ 80 w 87"/>
                <a:gd name="T47" fmla="*/ 27 h 122"/>
                <a:gd name="T48" fmla="*/ 77 w 87"/>
                <a:gd name="T49" fmla="*/ 17 h 122"/>
                <a:gd name="T50" fmla="*/ 73 w 87"/>
                <a:gd name="T51" fmla="*/ 11 h 122"/>
                <a:gd name="T52" fmla="*/ 65 w 87"/>
                <a:gd name="T53" fmla="*/ 8 h 122"/>
                <a:gd name="T54" fmla="*/ 55 w 87"/>
                <a:gd name="T55" fmla="*/ 8 h 122"/>
                <a:gd name="T56" fmla="*/ 50 w 87"/>
                <a:gd name="T57" fmla="*/ 8 h 122"/>
                <a:gd name="T58" fmla="*/ 44 w 87"/>
                <a:gd name="T59" fmla="*/ 12 h 122"/>
                <a:gd name="T60" fmla="*/ 39 w 87"/>
                <a:gd name="T61" fmla="*/ 17 h 122"/>
                <a:gd name="T62" fmla="*/ 37 w 87"/>
                <a:gd name="T63" fmla="*/ 28 h 122"/>
                <a:gd name="T64" fmla="*/ 38 w 87"/>
                <a:gd name="T65" fmla="*/ 34 h 122"/>
                <a:gd name="T66" fmla="*/ 45 w 87"/>
                <a:gd name="T67" fmla="*/ 44 h 122"/>
                <a:gd name="T68" fmla="*/ 57 w 87"/>
                <a:gd name="T69" fmla="*/ 52 h 122"/>
                <a:gd name="T70" fmla="*/ 66 w 87"/>
                <a:gd name="T71" fmla="*/ 58 h 122"/>
                <a:gd name="T72" fmla="*/ 77 w 87"/>
                <a:gd name="T73" fmla="*/ 69 h 122"/>
                <a:gd name="T74" fmla="*/ 80 w 87"/>
                <a:gd name="T75" fmla="*/ 79 h 122"/>
                <a:gd name="T76" fmla="*/ 81 w 87"/>
                <a:gd name="T77" fmla="*/ 84 h 122"/>
                <a:gd name="T78" fmla="*/ 77 w 87"/>
                <a:gd name="T79" fmla="*/ 100 h 122"/>
                <a:gd name="T80" fmla="*/ 68 w 87"/>
                <a:gd name="T81" fmla="*/ 112 h 122"/>
                <a:gd name="T82" fmla="*/ 54 w 87"/>
                <a:gd name="T83" fmla="*/ 120 h 122"/>
                <a:gd name="T84" fmla="*/ 35 w 87"/>
                <a:gd name="T85" fmla="*/ 122 h 122"/>
                <a:gd name="T86" fmla="*/ 24 w 87"/>
                <a:gd name="T87" fmla="*/ 121 h 122"/>
                <a:gd name="T88" fmla="*/ 6 w 87"/>
                <a:gd name="T89" fmla="*/ 116 h 122"/>
                <a:gd name="T90" fmla="*/ 0 w 87"/>
                <a:gd name="T91" fmla="*/ 112 h 122"/>
                <a:gd name="T92" fmla="*/ 8 w 87"/>
                <a:gd name="T93" fmla="*/ 9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7" h="122">
                  <a:moveTo>
                    <a:pt x="8" y="90"/>
                  </a:moveTo>
                  <a:lnTo>
                    <a:pt x="8" y="90"/>
                  </a:lnTo>
                  <a:lnTo>
                    <a:pt x="9" y="96"/>
                  </a:lnTo>
                  <a:lnTo>
                    <a:pt x="10" y="101"/>
                  </a:lnTo>
                  <a:lnTo>
                    <a:pt x="13" y="106"/>
                  </a:lnTo>
                  <a:lnTo>
                    <a:pt x="16" y="109"/>
                  </a:lnTo>
                  <a:lnTo>
                    <a:pt x="20" y="112"/>
                  </a:lnTo>
                  <a:lnTo>
                    <a:pt x="25" y="113"/>
                  </a:lnTo>
                  <a:lnTo>
                    <a:pt x="31" y="114"/>
                  </a:lnTo>
                  <a:lnTo>
                    <a:pt x="38" y="114"/>
                  </a:lnTo>
                  <a:lnTo>
                    <a:pt x="38" y="114"/>
                  </a:lnTo>
                  <a:lnTo>
                    <a:pt x="42" y="113"/>
                  </a:lnTo>
                  <a:lnTo>
                    <a:pt x="46" y="112"/>
                  </a:lnTo>
                  <a:lnTo>
                    <a:pt x="50" y="110"/>
                  </a:lnTo>
                  <a:lnTo>
                    <a:pt x="53" y="107"/>
                  </a:lnTo>
                  <a:lnTo>
                    <a:pt x="55" y="104"/>
                  </a:lnTo>
                  <a:lnTo>
                    <a:pt x="57" y="101"/>
                  </a:lnTo>
                  <a:lnTo>
                    <a:pt x="58" y="97"/>
                  </a:lnTo>
                  <a:lnTo>
                    <a:pt x="58" y="94"/>
                  </a:lnTo>
                  <a:lnTo>
                    <a:pt x="58" y="94"/>
                  </a:lnTo>
                  <a:lnTo>
                    <a:pt x="57" y="88"/>
                  </a:lnTo>
                  <a:lnTo>
                    <a:pt x="54" y="82"/>
                  </a:lnTo>
                  <a:lnTo>
                    <a:pt x="50" y="77"/>
                  </a:lnTo>
                  <a:lnTo>
                    <a:pt x="43" y="72"/>
                  </a:lnTo>
                  <a:lnTo>
                    <a:pt x="38" y="68"/>
                  </a:lnTo>
                  <a:lnTo>
                    <a:pt x="38" y="68"/>
                  </a:lnTo>
                  <a:lnTo>
                    <a:pt x="29" y="62"/>
                  </a:lnTo>
                  <a:lnTo>
                    <a:pt x="22" y="54"/>
                  </a:lnTo>
                  <a:lnTo>
                    <a:pt x="20" y="51"/>
                  </a:lnTo>
                  <a:lnTo>
                    <a:pt x="17" y="46"/>
                  </a:lnTo>
                  <a:lnTo>
                    <a:pt x="16" y="41"/>
                  </a:lnTo>
                  <a:lnTo>
                    <a:pt x="16" y="36"/>
                  </a:lnTo>
                  <a:lnTo>
                    <a:pt x="16" y="36"/>
                  </a:lnTo>
                  <a:lnTo>
                    <a:pt x="17" y="29"/>
                  </a:lnTo>
                  <a:lnTo>
                    <a:pt x="19" y="22"/>
                  </a:lnTo>
                  <a:lnTo>
                    <a:pt x="22" y="15"/>
                  </a:lnTo>
                  <a:lnTo>
                    <a:pt x="27" y="10"/>
                  </a:lnTo>
                  <a:lnTo>
                    <a:pt x="33" y="6"/>
                  </a:lnTo>
                  <a:lnTo>
                    <a:pt x="40" y="3"/>
                  </a:lnTo>
                  <a:lnTo>
                    <a:pt x="48" y="1"/>
                  </a:lnTo>
                  <a:lnTo>
                    <a:pt x="56" y="0"/>
                  </a:lnTo>
                  <a:lnTo>
                    <a:pt x="56" y="0"/>
                  </a:lnTo>
                  <a:lnTo>
                    <a:pt x="67" y="0"/>
                  </a:lnTo>
                  <a:lnTo>
                    <a:pt x="77" y="2"/>
                  </a:lnTo>
                  <a:lnTo>
                    <a:pt x="77" y="2"/>
                  </a:lnTo>
                  <a:lnTo>
                    <a:pt x="87" y="5"/>
                  </a:lnTo>
                  <a:lnTo>
                    <a:pt x="82" y="27"/>
                  </a:lnTo>
                  <a:lnTo>
                    <a:pt x="80" y="27"/>
                  </a:lnTo>
                  <a:lnTo>
                    <a:pt x="80" y="27"/>
                  </a:lnTo>
                  <a:lnTo>
                    <a:pt x="77" y="17"/>
                  </a:lnTo>
                  <a:lnTo>
                    <a:pt x="75" y="14"/>
                  </a:lnTo>
                  <a:lnTo>
                    <a:pt x="73" y="11"/>
                  </a:lnTo>
                  <a:lnTo>
                    <a:pt x="70" y="9"/>
                  </a:lnTo>
                  <a:lnTo>
                    <a:pt x="65" y="8"/>
                  </a:lnTo>
                  <a:lnTo>
                    <a:pt x="61" y="7"/>
                  </a:lnTo>
                  <a:lnTo>
                    <a:pt x="55" y="8"/>
                  </a:lnTo>
                  <a:lnTo>
                    <a:pt x="55" y="8"/>
                  </a:lnTo>
                  <a:lnTo>
                    <a:pt x="50" y="8"/>
                  </a:lnTo>
                  <a:lnTo>
                    <a:pt x="47" y="10"/>
                  </a:lnTo>
                  <a:lnTo>
                    <a:pt x="44" y="12"/>
                  </a:lnTo>
                  <a:lnTo>
                    <a:pt x="41" y="14"/>
                  </a:lnTo>
                  <a:lnTo>
                    <a:pt x="39" y="17"/>
                  </a:lnTo>
                  <a:lnTo>
                    <a:pt x="38" y="21"/>
                  </a:lnTo>
                  <a:lnTo>
                    <a:pt x="37" y="28"/>
                  </a:lnTo>
                  <a:lnTo>
                    <a:pt x="37" y="28"/>
                  </a:lnTo>
                  <a:lnTo>
                    <a:pt x="38" y="34"/>
                  </a:lnTo>
                  <a:lnTo>
                    <a:pt x="40" y="39"/>
                  </a:lnTo>
                  <a:lnTo>
                    <a:pt x="45" y="44"/>
                  </a:lnTo>
                  <a:lnTo>
                    <a:pt x="52" y="48"/>
                  </a:lnTo>
                  <a:lnTo>
                    <a:pt x="57" y="52"/>
                  </a:lnTo>
                  <a:lnTo>
                    <a:pt x="57" y="52"/>
                  </a:lnTo>
                  <a:lnTo>
                    <a:pt x="66" y="58"/>
                  </a:lnTo>
                  <a:lnTo>
                    <a:pt x="74" y="65"/>
                  </a:lnTo>
                  <a:lnTo>
                    <a:pt x="77" y="69"/>
                  </a:lnTo>
                  <a:lnTo>
                    <a:pt x="79" y="74"/>
                  </a:lnTo>
                  <a:lnTo>
                    <a:pt x="80" y="79"/>
                  </a:lnTo>
                  <a:lnTo>
                    <a:pt x="81" y="84"/>
                  </a:lnTo>
                  <a:lnTo>
                    <a:pt x="81" y="84"/>
                  </a:lnTo>
                  <a:lnTo>
                    <a:pt x="80" y="93"/>
                  </a:lnTo>
                  <a:lnTo>
                    <a:pt x="77" y="100"/>
                  </a:lnTo>
                  <a:lnTo>
                    <a:pt x="73" y="107"/>
                  </a:lnTo>
                  <a:lnTo>
                    <a:pt x="68" y="112"/>
                  </a:lnTo>
                  <a:lnTo>
                    <a:pt x="62" y="116"/>
                  </a:lnTo>
                  <a:lnTo>
                    <a:pt x="54" y="120"/>
                  </a:lnTo>
                  <a:lnTo>
                    <a:pt x="45" y="122"/>
                  </a:lnTo>
                  <a:lnTo>
                    <a:pt x="35" y="122"/>
                  </a:lnTo>
                  <a:lnTo>
                    <a:pt x="35" y="122"/>
                  </a:lnTo>
                  <a:lnTo>
                    <a:pt x="24" y="121"/>
                  </a:lnTo>
                  <a:lnTo>
                    <a:pt x="14" y="119"/>
                  </a:lnTo>
                  <a:lnTo>
                    <a:pt x="6" y="116"/>
                  </a:lnTo>
                  <a:lnTo>
                    <a:pt x="0" y="112"/>
                  </a:lnTo>
                  <a:lnTo>
                    <a:pt x="0" y="112"/>
                  </a:lnTo>
                  <a:lnTo>
                    <a:pt x="6" y="90"/>
                  </a:lnTo>
                  <a:lnTo>
                    <a:pt x="8" y="9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2" name="Freeform 29"/>
            <p:cNvSpPr>
              <a:spLocks/>
            </p:cNvSpPr>
            <p:nvPr userDrawn="1"/>
          </p:nvSpPr>
          <p:spPr bwMode="auto">
            <a:xfrm>
              <a:off x="1760538" y="1789113"/>
              <a:ext cx="166688" cy="187325"/>
            </a:xfrm>
            <a:custGeom>
              <a:avLst/>
              <a:gdLst>
                <a:gd name="T0" fmla="*/ 105 w 105"/>
                <a:gd name="T1" fmla="*/ 0 h 118"/>
                <a:gd name="T2" fmla="*/ 105 w 105"/>
                <a:gd name="T3" fmla="*/ 0 h 118"/>
                <a:gd name="T4" fmla="*/ 98 w 105"/>
                <a:gd name="T5" fmla="*/ 22 h 118"/>
                <a:gd name="T6" fmla="*/ 97 w 105"/>
                <a:gd name="T7" fmla="*/ 22 h 118"/>
                <a:gd name="T8" fmla="*/ 97 w 105"/>
                <a:gd name="T9" fmla="*/ 22 h 118"/>
                <a:gd name="T10" fmla="*/ 95 w 105"/>
                <a:gd name="T11" fmla="*/ 16 h 118"/>
                <a:gd name="T12" fmla="*/ 92 w 105"/>
                <a:gd name="T13" fmla="*/ 13 h 118"/>
                <a:gd name="T14" fmla="*/ 88 w 105"/>
                <a:gd name="T15" fmla="*/ 10 h 118"/>
                <a:gd name="T16" fmla="*/ 84 w 105"/>
                <a:gd name="T17" fmla="*/ 9 h 118"/>
                <a:gd name="T18" fmla="*/ 76 w 105"/>
                <a:gd name="T19" fmla="*/ 8 h 118"/>
                <a:gd name="T20" fmla="*/ 69 w 105"/>
                <a:gd name="T21" fmla="*/ 8 h 118"/>
                <a:gd name="T22" fmla="*/ 68 w 105"/>
                <a:gd name="T23" fmla="*/ 8 h 118"/>
                <a:gd name="T24" fmla="*/ 68 w 105"/>
                <a:gd name="T25" fmla="*/ 8 h 118"/>
                <a:gd name="T26" fmla="*/ 64 w 105"/>
                <a:gd name="T27" fmla="*/ 9 h 118"/>
                <a:gd name="T28" fmla="*/ 61 w 105"/>
                <a:gd name="T29" fmla="*/ 10 h 118"/>
                <a:gd name="T30" fmla="*/ 59 w 105"/>
                <a:gd name="T31" fmla="*/ 12 h 118"/>
                <a:gd name="T32" fmla="*/ 58 w 105"/>
                <a:gd name="T33" fmla="*/ 16 h 118"/>
                <a:gd name="T34" fmla="*/ 48 w 105"/>
                <a:gd name="T35" fmla="*/ 55 h 118"/>
                <a:gd name="T36" fmla="*/ 51 w 105"/>
                <a:gd name="T37" fmla="*/ 55 h 118"/>
                <a:gd name="T38" fmla="*/ 51 w 105"/>
                <a:gd name="T39" fmla="*/ 55 h 118"/>
                <a:gd name="T40" fmla="*/ 62 w 105"/>
                <a:gd name="T41" fmla="*/ 55 h 118"/>
                <a:gd name="T42" fmla="*/ 71 w 105"/>
                <a:gd name="T43" fmla="*/ 55 h 118"/>
                <a:gd name="T44" fmla="*/ 78 w 105"/>
                <a:gd name="T45" fmla="*/ 53 h 118"/>
                <a:gd name="T46" fmla="*/ 81 w 105"/>
                <a:gd name="T47" fmla="*/ 52 h 118"/>
                <a:gd name="T48" fmla="*/ 83 w 105"/>
                <a:gd name="T49" fmla="*/ 50 h 118"/>
                <a:gd name="T50" fmla="*/ 84 w 105"/>
                <a:gd name="T51" fmla="*/ 50 h 118"/>
                <a:gd name="T52" fmla="*/ 78 w 105"/>
                <a:gd name="T53" fmla="*/ 71 h 118"/>
                <a:gd name="T54" fmla="*/ 77 w 105"/>
                <a:gd name="T55" fmla="*/ 71 h 118"/>
                <a:gd name="T56" fmla="*/ 77 w 105"/>
                <a:gd name="T57" fmla="*/ 71 h 118"/>
                <a:gd name="T58" fmla="*/ 75 w 105"/>
                <a:gd name="T59" fmla="*/ 68 h 118"/>
                <a:gd name="T60" fmla="*/ 73 w 105"/>
                <a:gd name="T61" fmla="*/ 66 h 118"/>
                <a:gd name="T62" fmla="*/ 70 w 105"/>
                <a:gd name="T63" fmla="*/ 65 h 118"/>
                <a:gd name="T64" fmla="*/ 67 w 105"/>
                <a:gd name="T65" fmla="*/ 64 h 118"/>
                <a:gd name="T66" fmla="*/ 58 w 105"/>
                <a:gd name="T67" fmla="*/ 63 h 118"/>
                <a:gd name="T68" fmla="*/ 48 w 105"/>
                <a:gd name="T69" fmla="*/ 63 h 118"/>
                <a:gd name="T70" fmla="*/ 45 w 105"/>
                <a:gd name="T71" fmla="*/ 63 h 118"/>
                <a:gd name="T72" fmla="*/ 36 w 105"/>
                <a:gd name="T73" fmla="*/ 95 h 118"/>
                <a:gd name="T74" fmla="*/ 36 w 105"/>
                <a:gd name="T75" fmla="*/ 95 h 118"/>
                <a:gd name="T76" fmla="*/ 34 w 105"/>
                <a:gd name="T77" fmla="*/ 103 h 118"/>
                <a:gd name="T78" fmla="*/ 32 w 105"/>
                <a:gd name="T79" fmla="*/ 109 h 118"/>
                <a:gd name="T80" fmla="*/ 33 w 105"/>
                <a:gd name="T81" fmla="*/ 114 h 118"/>
                <a:gd name="T82" fmla="*/ 34 w 105"/>
                <a:gd name="T83" fmla="*/ 117 h 118"/>
                <a:gd name="T84" fmla="*/ 34 w 105"/>
                <a:gd name="T85" fmla="*/ 118 h 118"/>
                <a:gd name="T86" fmla="*/ 0 w 105"/>
                <a:gd name="T87" fmla="*/ 118 h 118"/>
                <a:gd name="T88" fmla="*/ 0 w 105"/>
                <a:gd name="T89" fmla="*/ 117 h 118"/>
                <a:gd name="T90" fmla="*/ 0 w 105"/>
                <a:gd name="T91" fmla="*/ 117 h 118"/>
                <a:gd name="T92" fmla="*/ 3 w 105"/>
                <a:gd name="T93" fmla="*/ 114 h 118"/>
                <a:gd name="T94" fmla="*/ 6 w 105"/>
                <a:gd name="T95" fmla="*/ 110 h 118"/>
                <a:gd name="T96" fmla="*/ 8 w 105"/>
                <a:gd name="T97" fmla="*/ 104 h 118"/>
                <a:gd name="T98" fmla="*/ 11 w 105"/>
                <a:gd name="T99" fmla="*/ 96 h 118"/>
                <a:gd name="T100" fmla="*/ 32 w 105"/>
                <a:gd name="T101" fmla="*/ 24 h 118"/>
                <a:gd name="T102" fmla="*/ 32 w 105"/>
                <a:gd name="T103" fmla="*/ 24 h 118"/>
                <a:gd name="T104" fmla="*/ 34 w 105"/>
                <a:gd name="T105" fmla="*/ 15 h 118"/>
                <a:gd name="T106" fmla="*/ 35 w 105"/>
                <a:gd name="T107" fmla="*/ 9 h 118"/>
                <a:gd name="T108" fmla="*/ 35 w 105"/>
                <a:gd name="T109" fmla="*/ 5 h 118"/>
                <a:gd name="T110" fmla="*/ 33 w 105"/>
                <a:gd name="T111" fmla="*/ 1 h 118"/>
                <a:gd name="T112" fmla="*/ 33 w 105"/>
                <a:gd name="T113" fmla="*/ 0 h 118"/>
                <a:gd name="T114" fmla="*/ 105 w 105"/>
                <a:gd name="T115" fmla="*/ 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5" h="118">
                  <a:moveTo>
                    <a:pt x="105" y="0"/>
                  </a:moveTo>
                  <a:lnTo>
                    <a:pt x="105" y="0"/>
                  </a:lnTo>
                  <a:lnTo>
                    <a:pt x="98" y="22"/>
                  </a:lnTo>
                  <a:lnTo>
                    <a:pt x="97" y="22"/>
                  </a:lnTo>
                  <a:lnTo>
                    <a:pt x="97" y="22"/>
                  </a:lnTo>
                  <a:lnTo>
                    <a:pt x="95" y="16"/>
                  </a:lnTo>
                  <a:lnTo>
                    <a:pt x="92" y="13"/>
                  </a:lnTo>
                  <a:lnTo>
                    <a:pt x="88" y="10"/>
                  </a:lnTo>
                  <a:lnTo>
                    <a:pt x="84" y="9"/>
                  </a:lnTo>
                  <a:lnTo>
                    <a:pt x="76" y="8"/>
                  </a:lnTo>
                  <a:lnTo>
                    <a:pt x="69" y="8"/>
                  </a:lnTo>
                  <a:lnTo>
                    <a:pt x="68" y="8"/>
                  </a:lnTo>
                  <a:lnTo>
                    <a:pt x="68" y="8"/>
                  </a:lnTo>
                  <a:lnTo>
                    <a:pt x="64" y="9"/>
                  </a:lnTo>
                  <a:lnTo>
                    <a:pt x="61" y="10"/>
                  </a:lnTo>
                  <a:lnTo>
                    <a:pt x="59" y="12"/>
                  </a:lnTo>
                  <a:lnTo>
                    <a:pt x="58" y="16"/>
                  </a:lnTo>
                  <a:lnTo>
                    <a:pt x="48" y="55"/>
                  </a:lnTo>
                  <a:lnTo>
                    <a:pt x="51" y="55"/>
                  </a:lnTo>
                  <a:lnTo>
                    <a:pt x="51" y="55"/>
                  </a:lnTo>
                  <a:lnTo>
                    <a:pt x="62" y="55"/>
                  </a:lnTo>
                  <a:lnTo>
                    <a:pt x="71" y="55"/>
                  </a:lnTo>
                  <a:lnTo>
                    <a:pt x="78" y="53"/>
                  </a:lnTo>
                  <a:lnTo>
                    <a:pt x="81" y="52"/>
                  </a:lnTo>
                  <a:lnTo>
                    <a:pt x="83" y="50"/>
                  </a:lnTo>
                  <a:lnTo>
                    <a:pt x="84" y="50"/>
                  </a:lnTo>
                  <a:lnTo>
                    <a:pt x="78" y="71"/>
                  </a:lnTo>
                  <a:lnTo>
                    <a:pt x="77" y="71"/>
                  </a:lnTo>
                  <a:lnTo>
                    <a:pt x="77" y="71"/>
                  </a:lnTo>
                  <a:lnTo>
                    <a:pt x="75" y="68"/>
                  </a:lnTo>
                  <a:lnTo>
                    <a:pt x="73" y="66"/>
                  </a:lnTo>
                  <a:lnTo>
                    <a:pt x="70" y="65"/>
                  </a:lnTo>
                  <a:lnTo>
                    <a:pt x="67" y="64"/>
                  </a:lnTo>
                  <a:lnTo>
                    <a:pt x="58" y="63"/>
                  </a:lnTo>
                  <a:lnTo>
                    <a:pt x="48" y="63"/>
                  </a:lnTo>
                  <a:lnTo>
                    <a:pt x="45" y="63"/>
                  </a:lnTo>
                  <a:lnTo>
                    <a:pt x="36" y="95"/>
                  </a:lnTo>
                  <a:lnTo>
                    <a:pt x="36" y="95"/>
                  </a:lnTo>
                  <a:lnTo>
                    <a:pt x="34" y="103"/>
                  </a:lnTo>
                  <a:lnTo>
                    <a:pt x="32" y="109"/>
                  </a:lnTo>
                  <a:lnTo>
                    <a:pt x="33" y="114"/>
                  </a:lnTo>
                  <a:lnTo>
                    <a:pt x="34" y="117"/>
                  </a:lnTo>
                  <a:lnTo>
                    <a:pt x="34" y="118"/>
                  </a:lnTo>
                  <a:lnTo>
                    <a:pt x="0" y="118"/>
                  </a:lnTo>
                  <a:lnTo>
                    <a:pt x="0" y="117"/>
                  </a:lnTo>
                  <a:lnTo>
                    <a:pt x="0" y="117"/>
                  </a:lnTo>
                  <a:lnTo>
                    <a:pt x="3" y="114"/>
                  </a:lnTo>
                  <a:lnTo>
                    <a:pt x="6" y="110"/>
                  </a:lnTo>
                  <a:lnTo>
                    <a:pt x="8" y="104"/>
                  </a:lnTo>
                  <a:lnTo>
                    <a:pt x="11" y="96"/>
                  </a:lnTo>
                  <a:lnTo>
                    <a:pt x="32" y="24"/>
                  </a:lnTo>
                  <a:lnTo>
                    <a:pt x="32" y="24"/>
                  </a:lnTo>
                  <a:lnTo>
                    <a:pt x="34" y="15"/>
                  </a:lnTo>
                  <a:lnTo>
                    <a:pt x="35" y="9"/>
                  </a:lnTo>
                  <a:lnTo>
                    <a:pt x="35" y="5"/>
                  </a:lnTo>
                  <a:lnTo>
                    <a:pt x="33" y="1"/>
                  </a:lnTo>
                  <a:lnTo>
                    <a:pt x="33" y="0"/>
                  </a:lnTo>
                  <a:lnTo>
                    <a:pt x="10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3" name="Freeform 30"/>
            <p:cNvSpPr>
              <a:spLocks/>
            </p:cNvSpPr>
            <p:nvPr userDrawn="1"/>
          </p:nvSpPr>
          <p:spPr bwMode="auto">
            <a:xfrm>
              <a:off x="1925638" y="1789113"/>
              <a:ext cx="150813" cy="187325"/>
            </a:xfrm>
            <a:custGeom>
              <a:avLst/>
              <a:gdLst>
                <a:gd name="T0" fmla="*/ 95 w 95"/>
                <a:gd name="T1" fmla="*/ 0 h 118"/>
                <a:gd name="T2" fmla="*/ 95 w 95"/>
                <a:gd name="T3" fmla="*/ 0 h 118"/>
                <a:gd name="T4" fmla="*/ 89 w 95"/>
                <a:gd name="T5" fmla="*/ 22 h 118"/>
                <a:gd name="T6" fmla="*/ 87 w 95"/>
                <a:gd name="T7" fmla="*/ 22 h 118"/>
                <a:gd name="T8" fmla="*/ 87 w 95"/>
                <a:gd name="T9" fmla="*/ 22 h 118"/>
                <a:gd name="T10" fmla="*/ 85 w 95"/>
                <a:gd name="T11" fmla="*/ 16 h 118"/>
                <a:gd name="T12" fmla="*/ 82 w 95"/>
                <a:gd name="T13" fmla="*/ 13 h 118"/>
                <a:gd name="T14" fmla="*/ 78 w 95"/>
                <a:gd name="T15" fmla="*/ 11 h 118"/>
                <a:gd name="T16" fmla="*/ 75 w 95"/>
                <a:gd name="T17" fmla="*/ 9 h 118"/>
                <a:gd name="T18" fmla="*/ 67 w 95"/>
                <a:gd name="T19" fmla="*/ 8 h 118"/>
                <a:gd name="T20" fmla="*/ 61 w 95"/>
                <a:gd name="T21" fmla="*/ 8 h 118"/>
                <a:gd name="T22" fmla="*/ 60 w 95"/>
                <a:gd name="T23" fmla="*/ 8 h 118"/>
                <a:gd name="T24" fmla="*/ 35 w 95"/>
                <a:gd name="T25" fmla="*/ 95 h 118"/>
                <a:gd name="T26" fmla="*/ 35 w 95"/>
                <a:gd name="T27" fmla="*/ 95 h 118"/>
                <a:gd name="T28" fmla="*/ 32 w 95"/>
                <a:gd name="T29" fmla="*/ 110 h 118"/>
                <a:gd name="T30" fmla="*/ 32 w 95"/>
                <a:gd name="T31" fmla="*/ 114 h 118"/>
                <a:gd name="T32" fmla="*/ 34 w 95"/>
                <a:gd name="T33" fmla="*/ 117 h 118"/>
                <a:gd name="T34" fmla="*/ 34 w 95"/>
                <a:gd name="T35" fmla="*/ 118 h 118"/>
                <a:gd name="T36" fmla="*/ 0 w 95"/>
                <a:gd name="T37" fmla="*/ 118 h 118"/>
                <a:gd name="T38" fmla="*/ 0 w 95"/>
                <a:gd name="T39" fmla="*/ 117 h 118"/>
                <a:gd name="T40" fmla="*/ 0 w 95"/>
                <a:gd name="T41" fmla="*/ 117 h 118"/>
                <a:gd name="T42" fmla="*/ 4 w 95"/>
                <a:gd name="T43" fmla="*/ 114 h 118"/>
                <a:gd name="T44" fmla="*/ 6 w 95"/>
                <a:gd name="T45" fmla="*/ 110 h 118"/>
                <a:gd name="T46" fmla="*/ 8 w 95"/>
                <a:gd name="T47" fmla="*/ 104 h 118"/>
                <a:gd name="T48" fmla="*/ 11 w 95"/>
                <a:gd name="T49" fmla="*/ 95 h 118"/>
                <a:gd name="T50" fmla="*/ 36 w 95"/>
                <a:gd name="T51" fmla="*/ 8 h 118"/>
                <a:gd name="T52" fmla="*/ 33 w 95"/>
                <a:gd name="T53" fmla="*/ 8 h 118"/>
                <a:gd name="T54" fmla="*/ 33 w 95"/>
                <a:gd name="T55" fmla="*/ 8 h 118"/>
                <a:gd name="T56" fmla="*/ 26 w 95"/>
                <a:gd name="T57" fmla="*/ 8 h 118"/>
                <a:gd name="T58" fmla="*/ 19 w 95"/>
                <a:gd name="T59" fmla="*/ 9 h 118"/>
                <a:gd name="T60" fmla="*/ 15 w 95"/>
                <a:gd name="T61" fmla="*/ 11 h 118"/>
                <a:gd name="T62" fmla="*/ 11 w 95"/>
                <a:gd name="T63" fmla="*/ 13 h 118"/>
                <a:gd name="T64" fmla="*/ 7 w 95"/>
                <a:gd name="T65" fmla="*/ 16 h 118"/>
                <a:gd name="T66" fmla="*/ 3 w 95"/>
                <a:gd name="T67" fmla="*/ 22 h 118"/>
                <a:gd name="T68" fmla="*/ 1 w 95"/>
                <a:gd name="T69" fmla="*/ 22 h 118"/>
                <a:gd name="T70" fmla="*/ 1 w 95"/>
                <a:gd name="T71" fmla="*/ 22 h 118"/>
                <a:gd name="T72" fmla="*/ 8 w 95"/>
                <a:gd name="T73" fmla="*/ 0 h 118"/>
                <a:gd name="T74" fmla="*/ 95 w 95"/>
                <a:gd name="T75" fmla="*/ 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5" h="118">
                  <a:moveTo>
                    <a:pt x="95" y="0"/>
                  </a:moveTo>
                  <a:lnTo>
                    <a:pt x="95" y="0"/>
                  </a:lnTo>
                  <a:lnTo>
                    <a:pt x="89" y="22"/>
                  </a:lnTo>
                  <a:lnTo>
                    <a:pt x="87" y="22"/>
                  </a:lnTo>
                  <a:lnTo>
                    <a:pt x="87" y="22"/>
                  </a:lnTo>
                  <a:lnTo>
                    <a:pt x="85" y="16"/>
                  </a:lnTo>
                  <a:lnTo>
                    <a:pt x="82" y="13"/>
                  </a:lnTo>
                  <a:lnTo>
                    <a:pt x="78" y="11"/>
                  </a:lnTo>
                  <a:lnTo>
                    <a:pt x="75" y="9"/>
                  </a:lnTo>
                  <a:lnTo>
                    <a:pt x="67" y="8"/>
                  </a:lnTo>
                  <a:lnTo>
                    <a:pt x="61" y="8"/>
                  </a:lnTo>
                  <a:lnTo>
                    <a:pt x="60" y="8"/>
                  </a:lnTo>
                  <a:lnTo>
                    <a:pt x="35" y="95"/>
                  </a:lnTo>
                  <a:lnTo>
                    <a:pt x="35" y="95"/>
                  </a:lnTo>
                  <a:lnTo>
                    <a:pt x="32" y="110"/>
                  </a:lnTo>
                  <a:lnTo>
                    <a:pt x="32" y="114"/>
                  </a:lnTo>
                  <a:lnTo>
                    <a:pt x="34" y="117"/>
                  </a:lnTo>
                  <a:lnTo>
                    <a:pt x="34" y="118"/>
                  </a:lnTo>
                  <a:lnTo>
                    <a:pt x="0" y="118"/>
                  </a:lnTo>
                  <a:lnTo>
                    <a:pt x="0" y="117"/>
                  </a:lnTo>
                  <a:lnTo>
                    <a:pt x="0" y="117"/>
                  </a:lnTo>
                  <a:lnTo>
                    <a:pt x="4" y="114"/>
                  </a:lnTo>
                  <a:lnTo>
                    <a:pt x="6" y="110"/>
                  </a:lnTo>
                  <a:lnTo>
                    <a:pt x="8" y="104"/>
                  </a:lnTo>
                  <a:lnTo>
                    <a:pt x="11" y="95"/>
                  </a:lnTo>
                  <a:lnTo>
                    <a:pt x="36" y="8"/>
                  </a:lnTo>
                  <a:lnTo>
                    <a:pt x="33" y="8"/>
                  </a:lnTo>
                  <a:lnTo>
                    <a:pt x="33" y="8"/>
                  </a:lnTo>
                  <a:lnTo>
                    <a:pt x="26" y="8"/>
                  </a:lnTo>
                  <a:lnTo>
                    <a:pt x="19" y="9"/>
                  </a:lnTo>
                  <a:lnTo>
                    <a:pt x="15" y="11"/>
                  </a:lnTo>
                  <a:lnTo>
                    <a:pt x="11" y="13"/>
                  </a:lnTo>
                  <a:lnTo>
                    <a:pt x="7" y="16"/>
                  </a:lnTo>
                  <a:lnTo>
                    <a:pt x="3" y="22"/>
                  </a:lnTo>
                  <a:lnTo>
                    <a:pt x="1" y="22"/>
                  </a:lnTo>
                  <a:lnTo>
                    <a:pt x="1" y="22"/>
                  </a:lnTo>
                  <a:lnTo>
                    <a:pt x="8" y="0"/>
                  </a:lnTo>
                  <a:lnTo>
                    <a:pt x="9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4" name="Freeform 31"/>
            <p:cNvSpPr>
              <a:spLocks/>
            </p:cNvSpPr>
            <p:nvPr userDrawn="1"/>
          </p:nvSpPr>
          <p:spPr bwMode="auto">
            <a:xfrm>
              <a:off x="1447801" y="1789113"/>
              <a:ext cx="238125" cy="187325"/>
            </a:xfrm>
            <a:custGeom>
              <a:avLst/>
              <a:gdLst>
                <a:gd name="T0" fmla="*/ 150 w 150"/>
                <a:gd name="T1" fmla="*/ 1 h 118"/>
                <a:gd name="T2" fmla="*/ 150 w 150"/>
                <a:gd name="T3" fmla="*/ 1 h 118"/>
                <a:gd name="T4" fmla="*/ 147 w 150"/>
                <a:gd name="T5" fmla="*/ 5 h 118"/>
                <a:gd name="T6" fmla="*/ 144 w 150"/>
                <a:gd name="T7" fmla="*/ 9 h 118"/>
                <a:gd name="T8" fmla="*/ 136 w 150"/>
                <a:gd name="T9" fmla="*/ 23 h 118"/>
                <a:gd name="T10" fmla="*/ 136 w 150"/>
                <a:gd name="T11" fmla="*/ 23 h 118"/>
                <a:gd name="T12" fmla="*/ 108 w 150"/>
                <a:gd name="T13" fmla="*/ 76 h 118"/>
                <a:gd name="T14" fmla="*/ 87 w 150"/>
                <a:gd name="T15" fmla="*/ 118 h 118"/>
                <a:gd name="T16" fmla="*/ 74 w 150"/>
                <a:gd name="T17" fmla="*/ 118 h 118"/>
                <a:gd name="T18" fmla="*/ 67 w 150"/>
                <a:gd name="T19" fmla="*/ 44 h 118"/>
                <a:gd name="T20" fmla="*/ 66 w 150"/>
                <a:gd name="T21" fmla="*/ 44 h 118"/>
                <a:gd name="T22" fmla="*/ 26 w 150"/>
                <a:gd name="T23" fmla="*/ 118 h 118"/>
                <a:gd name="T24" fmla="*/ 15 w 150"/>
                <a:gd name="T25" fmla="*/ 118 h 118"/>
                <a:gd name="T26" fmla="*/ 5 w 150"/>
                <a:gd name="T27" fmla="*/ 24 h 118"/>
                <a:gd name="T28" fmla="*/ 5 w 150"/>
                <a:gd name="T29" fmla="*/ 24 h 118"/>
                <a:gd name="T30" fmla="*/ 4 w 150"/>
                <a:gd name="T31" fmla="*/ 9 h 118"/>
                <a:gd name="T32" fmla="*/ 2 w 150"/>
                <a:gd name="T33" fmla="*/ 5 h 118"/>
                <a:gd name="T34" fmla="*/ 0 w 150"/>
                <a:gd name="T35" fmla="*/ 1 h 118"/>
                <a:gd name="T36" fmla="*/ 0 w 150"/>
                <a:gd name="T37" fmla="*/ 0 h 118"/>
                <a:gd name="T38" fmla="*/ 33 w 150"/>
                <a:gd name="T39" fmla="*/ 0 h 118"/>
                <a:gd name="T40" fmla="*/ 33 w 150"/>
                <a:gd name="T41" fmla="*/ 1 h 118"/>
                <a:gd name="T42" fmla="*/ 33 w 150"/>
                <a:gd name="T43" fmla="*/ 1 h 118"/>
                <a:gd name="T44" fmla="*/ 31 w 150"/>
                <a:gd name="T45" fmla="*/ 5 h 118"/>
                <a:gd name="T46" fmla="*/ 29 w 150"/>
                <a:gd name="T47" fmla="*/ 9 h 118"/>
                <a:gd name="T48" fmla="*/ 29 w 150"/>
                <a:gd name="T49" fmla="*/ 14 h 118"/>
                <a:gd name="T50" fmla="*/ 29 w 150"/>
                <a:gd name="T51" fmla="*/ 23 h 118"/>
                <a:gd name="T52" fmla="*/ 35 w 150"/>
                <a:gd name="T53" fmla="*/ 79 h 118"/>
                <a:gd name="T54" fmla="*/ 35 w 150"/>
                <a:gd name="T55" fmla="*/ 79 h 118"/>
                <a:gd name="T56" fmla="*/ 77 w 150"/>
                <a:gd name="T57" fmla="*/ 1 h 118"/>
                <a:gd name="T58" fmla="*/ 86 w 150"/>
                <a:gd name="T59" fmla="*/ 1 h 118"/>
                <a:gd name="T60" fmla="*/ 93 w 150"/>
                <a:gd name="T61" fmla="*/ 79 h 118"/>
                <a:gd name="T62" fmla="*/ 94 w 150"/>
                <a:gd name="T63" fmla="*/ 79 h 118"/>
                <a:gd name="T64" fmla="*/ 94 w 150"/>
                <a:gd name="T65" fmla="*/ 79 h 118"/>
                <a:gd name="T66" fmla="*/ 124 w 150"/>
                <a:gd name="T67" fmla="*/ 21 h 118"/>
                <a:gd name="T68" fmla="*/ 124 w 150"/>
                <a:gd name="T69" fmla="*/ 21 h 118"/>
                <a:gd name="T70" fmla="*/ 128 w 150"/>
                <a:gd name="T71" fmla="*/ 12 h 118"/>
                <a:gd name="T72" fmla="*/ 129 w 150"/>
                <a:gd name="T73" fmla="*/ 6 h 118"/>
                <a:gd name="T74" fmla="*/ 129 w 150"/>
                <a:gd name="T75" fmla="*/ 3 h 118"/>
                <a:gd name="T76" fmla="*/ 128 w 150"/>
                <a:gd name="T77" fmla="*/ 1 h 118"/>
                <a:gd name="T78" fmla="*/ 128 w 150"/>
                <a:gd name="T79" fmla="*/ 0 h 118"/>
                <a:gd name="T80" fmla="*/ 150 w 150"/>
                <a:gd name="T81" fmla="*/ 0 h 118"/>
                <a:gd name="T82" fmla="*/ 150 w 150"/>
                <a:gd name="T83" fmla="*/ 1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0" h="118">
                  <a:moveTo>
                    <a:pt x="150" y="1"/>
                  </a:moveTo>
                  <a:lnTo>
                    <a:pt x="150" y="1"/>
                  </a:lnTo>
                  <a:lnTo>
                    <a:pt x="147" y="5"/>
                  </a:lnTo>
                  <a:lnTo>
                    <a:pt x="144" y="9"/>
                  </a:lnTo>
                  <a:lnTo>
                    <a:pt x="136" y="23"/>
                  </a:lnTo>
                  <a:lnTo>
                    <a:pt x="136" y="23"/>
                  </a:lnTo>
                  <a:lnTo>
                    <a:pt x="108" y="76"/>
                  </a:lnTo>
                  <a:lnTo>
                    <a:pt x="87" y="118"/>
                  </a:lnTo>
                  <a:lnTo>
                    <a:pt x="74" y="118"/>
                  </a:lnTo>
                  <a:lnTo>
                    <a:pt x="67" y="44"/>
                  </a:lnTo>
                  <a:lnTo>
                    <a:pt x="66" y="44"/>
                  </a:lnTo>
                  <a:lnTo>
                    <a:pt x="26" y="118"/>
                  </a:lnTo>
                  <a:lnTo>
                    <a:pt x="15" y="118"/>
                  </a:lnTo>
                  <a:lnTo>
                    <a:pt x="5" y="24"/>
                  </a:lnTo>
                  <a:lnTo>
                    <a:pt x="5" y="24"/>
                  </a:lnTo>
                  <a:lnTo>
                    <a:pt x="4" y="9"/>
                  </a:lnTo>
                  <a:lnTo>
                    <a:pt x="2" y="5"/>
                  </a:lnTo>
                  <a:lnTo>
                    <a:pt x="0" y="1"/>
                  </a:lnTo>
                  <a:lnTo>
                    <a:pt x="0" y="0"/>
                  </a:lnTo>
                  <a:lnTo>
                    <a:pt x="33" y="0"/>
                  </a:lnTo>
                  <a:lnTo>
                    <a:pt x="33" y="1"/>
                  </a:lnTo>
                  <a:lnTo>
                    <a:pt x="33" y="1"/>
                  </a:lnTo>
                  <a:lnTo>
                    <a:pt x="31" y="5"/>
                  </a:lnTo>
                  <a:lnTo>
                    <a:pt x="29" y="9"/>
                  </a:lnTo>
                  <a:lnTo>
                    <a:pt x="29" y="14"/>
                  </a:lnTo>
                  <a:lnTo>
                    <a:pt x="29" y="23"/>
                  </a:lnTo>
                  <a:lnTo>
                    <a:pt x="35" y="79"/>
                  </a:lnTo>
                  <a:lnTo>
                    <a:pt x="35" y="79"/>
                  </a:lnTo>
                  <a:lnTo>
                    <a:pt x="77" y="1"/>
                  </a:lnTo>
                  <a:lnTo>
                    <a:pt x="86" y="1"/>
                  </a:lnTo>
                  <a:lnTo>
                    <a:pt x="93" y="79"/>
                  </a:lnTo>
                  <a:lnTo>
                    <a:pt x="94" y="79"/>
                  </a:lnTo>
                  <a:lnTo>
                    <a:pt x="94" y="79"/>
                  </a:lnTo>
                  <a:lnTo>
                    <a:pt x="124" y="21"/>
                  </a:lnTo>
                  <a:lnTo>
                    <a:pt x="124" y="21"/>
                  </a:lnTo>
                  <a:lnTo>
                    <a:pt x="128" y="12"/>
                  </a:lnTo>
                  <a:lnTo>
                    <a:pt x="129" y="6"/>
                  </a:lnTo>
                  <a:lnTo>
                    <a:pt x="129" y="3"/>
                  </a:lnTo>
                  <a:lnTo>
                    <a:pt x="128" y="1"/>
                  </a:lnTo>
                  <a:lnTo>
                    <a:pt x="128" y="0"/>
                  </a:lnTo>
                  <a:lnTo>
                    <a:pt x="150" y="0"/>
                  </a:lnTo>
                  <a:lnTo>
                    <a:pt x="15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
        <p:nvSpPr>
          <p:cNvPr id="3" name="Text Placeholder 2"/>
          <p:cNvSpPr>
            <a:spLocks noGrp="1"/>
          </p:cNvSpPr>
          <p:nvPr>
            <p:ph type="body" sz="quarter" idx="12" hasCustomPrompt="1"/>
          </p:nvPr>
        </p:nvSpPr>
        <p:spPr>
          <a:xfrm>
            <a:off x="283745" y="301625"/>
            <a:ext cx="10230268" cy="4897090"/>
          </a:xfrm>
        </p:spPr>
        <p:txBody>
          <a:bodyPr/>
          <a:lstStyle>
            <a:lvl1pPr marL="571500" indent="-571500">
              <a:buFont typeface="Arial" panose="020B0604020202020204" pitchFamily="34" charset="0"/>
              <a:buChar char="−"/>
              <a:defRPr sz="3600">
                <a:solidFill>
                  <a:schemeClr val="bg1"/>
                </a:solidFill>
              </a:defRPr>
            </a:lvl1pPr>
            <a:lvl2pPr>
              <a:defRPr sz="2800">
                <a:solidFill>
                  <a:schemeClr val="bg1"/>
                </a:solidFill>
              </a:defRPr>
            </a:lvl2pPr>
            <a:lvl3pPr marL="985807" indent="-457200">
              <a:buFont typeface="Arial" panose="020B0604020202020204" pitchFamily="34" charset="0"/>
              <a:buChar char="−"/>
              <a:defRPr sz="2800">
                <a:solidFill>
                  <a:schemeClr val="bg1"/>
                </a:solidFill>
              </a:defRPr>
            </a:lvl3pPr>
            <a:lvl4pPr>
              <a:defRPr sz="2800">
                <a:solidFill>
                  <a:schemeClr val="bg1"/>
                </a:solidFill>
              </a:defRPr>
            </a:lvl4pPr>
            <a:lvl5pPr>
              <a:defRPr sz="2400">
                <a:solidFill>
                  <a:schemeClr val="bg1"/>
                </a:solidFill>
              </a:defRPr>
            </a:lvl5pPr>
          </a:lstStyle>
          <a:p>
            <a:pPr lvl="0"/>
            <a:r>
              <a:rPr lang="en-US"/>
              <a:t>You can use it as divider or highlight slide. Make it short, clear and pretty. If used as a highlight slide, size of the text should be 35pt. If used as a divider slide, content can be much smaller – 18pt.</a:t>
            </a:r>
          </a:p>
          <a:p>
            <a:pPr lvl="1"/>
            <a:r>
              <a:rPr lang="en-US"/>
              <a:t>Second level</a:t>
            </a:r>
          </a:p>
          <a:p>
            <a:pPr lvl="2"/>
            <a:r>
              <a:rPr lang="en-US"/>
              <a:t>Third level</a:t>
            </a:r>
          </a:p>
          <a:p>
            <a:pPr lvl="3"/>
            <a:r>
              <a:rPr lang="en-US"/>
              <a:t>Fourth level</a:t>
            </a:r>
          </a:p>
          <a:p>
            <a:pPr lvl="4"/>
            <a:r>
              <a:rPr lang="en-US"/>
              <a:t>Fifth level</a:t>
            </a:r>
            <a:endParaRPr lang="en-GB"/>
          </a:p>
        </p:txBody>
      </p:sp>
      <p:sp>
        <p:nvSpPr>
          <p:cNvPr id="18" name="Footer Placeholder 3"/>
          <p:cNvSpPr>
            <a:spLocks noGrp="1"/>
          </p:cNvSpPr>
          <p:nvPr>
            <p:ph type="ftr" sz="quarter" idx="10"/>
          </p:nvPr>
        </p:nvSpPr>
        <p:spPr>
          <a:xfrm>
            <a:off x="658292" y="5592196"/>
            <a:ext cx="8918847" cy="228600"/>
          </a:xfrm>
        </p:spPr>
        <p:txBody>
          <a:bodyPr/>
          <a:lstStyle>
            <a:lvl1pPr>
              <a:defRPr>
                <a:solidFill>
                  <a:schemeClr val="bg1"/>
                </a:solidFill>
              </a:defRPr>
            </a:lvl1pPr>
          </a:lstStyle>
          <a:p>
            <a:r>
              <a:rPr lang="en-US"/>
              <a:t>Global webinar for third-party providers</a:t>
            </a:r>
            <a:endParaRPr lang="en-GB"/>
          </a:p>
        </p:txBody>
      </p:sp>
    </p:spTree>
    <p:extLst>
      <p:ext uri="{BB962C8B-B14F-4D97-AF65-F5344CB8AC3E}">
        <p14:creationId xmlns:p14="http://schemas.microsoft.com/office/powerpoint/2010/main" val="3247056442"/>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Divider or Highlight slide Purple">
    <p:spTree>
      <p:nvGrpSpPr>
        <p:cNvPr id="1" name=""/>
        <p:cNvGrpSpPr/>
        <p:nvPr/>
      </p:nvGrpSpPr>
      <p:grpSpPr>
        <a:xfrm>
          <a:off x="0" y="0"/>
          <a:ext cx="0" cy="0"/>
          <a:chOff x="0" y="0"/>
          <a:chExt cx="0" cy="0"/>
        </a:xfrm>
      </p:grpSpPr>
      <p:sp>
        <p:nvSpPr>
          <p:cNvPr id="6" name="Rectangle 5"/>
          <p:cNvSpPr/>
          <p:nvPr userDrawn="1"/>
        </p:nvSpPr>
        <p:spPr bwMode="auto">
          <a:xfrm>
            <a:off x="0" y="0"/>
            <a:ext cx="10801350" cy="6076950"/>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Arial" charset="0"/>
            </a:endParaRPr>
          </a:p>
        </p:txBody>
      </p:sp>
      <p:sp>
        <p:nvSpPr>
          <p:cNvPr id="5" name="Slide Number Placeholder 4"/>
          <p:cNvSpPr>
            <a:spLocks noGrp="1"/>
          </p:cNvSpPr>
          <p:nvPr>
            <p:ph type="sldNum" sz="quarter" idx="11"/>
          </p:nvPr>
        </p:nvSpPr>
        <p:spPr>
          <a:xfrm>
            <a:off x="9823251" y="5592196"/>
            <a:ext cx="762000" cy="228600"/>
          </a:xfrm>
        </p:spPr>
        <p:txBody>
          <a:bodyPr/>
          <a:lstStyle>
            <a:lvl1pPr algn="r">
              <a:defRPr>
                <a:solidFill>
                  <a:schemeClr val="bg1"/>
                </a:solidFill>
              </a:defRPr>
            </a:lvl1pPr>
          </a:lstStyle>
          <a:p>
            <a:fld id="{F17889F7-7963-4A16-ADF8-FEE4D97DC541}" type="slidenum">
              <a:rPr lang="en-GB" smtClean="0"/>
              <a:pPr/>
              <a:t>‹#›</a:t>
            </a:fld>
            <a:endParaRPr lang="en-GB"/>
          </a:p>
        </p:txBody>
      </p:sp>
      <p:grpSp>
        <p:nvGrpSpPr>
          <p:cNvPr id="15" name="Group 14"/>
          <p:cNvGrpSpPr/>
          <p:nvPr userDrawn="1"/>
        </p:nvGrpSpPr>
        <p:grpSpPr>
          <a:xfrm>
            <a:off x="286418" y="5558755"/>
            <a:ext cx="288363" cy="288873"/>
            <a:chOff x="1230313" y="1433513"/>
            <a:chExt cx="898525" cy="900113"/>
          </a:xfrm>
        </p:grpSpPr>
        <p:sp>
          <p:nvSpPr>
            <p:cNvPr id="16" name="Freeform 15"/>
            <p:cNvSpPr>
              <a:spLocks noEditPoints="1"/>
            </p:cNvSpPr>
            <p:nvPr userDrawn="1"/>
          </p:nvSpPr>
          <p:spPr bwMode="auto">
            <a:xfrm>
              <a:off x="1230313" y="1433513"/>
              <a:ext cx="898525" cy="900113"/>
            </a:xfrm>
            <a:custGeom>
              <a:avLst/>
              <a:gdLst>
                <a:gd name="T0" fmla="*/ 198 w 566"/>
                <a:gd name="T1" fmla="*/ 14 h 567"/>
                <a:gd name="T2" fmla="*/ 103 w 566"/>
                <a:gd name="T3" fmla="*/ 66 h 567"/>
                <a:gd name="T4" fmla="*/ 34 w 566"/>
                <a:gd name="T5" fmla="*/ 149 h 567"/>
                <a:gd name="T6" fmla="*/ 2 w 566"/>
                <a:gd name="T7" fmla="*/ 255 h 567"/>
                <a:gd name="T8" fmla="*/ 9 w 566"/>
                <a:gd name="T9" fmla="*/ 354 h 567"/>
                <a:gd name="T10" fmla="*/ 57 w 566"/>
                <a:gd name="T11" fmla="*/ 453 h 567"/>
                <a:gd name="T12" fmla="*/ 136 w 566"/>
                <a:gd name="T13" fmla="*/ 526 h 567"/>
                <a:gd name="T14" fmla="*/ 240 w 566"/>
                <a:gd name="T15" fmla="*/ 563 h 567"/>
                <a:gd name="T16" fmla="*/ 341 w 566"/>
                <a:gd name="T17" fmla="*/ 561 h 567"/>
                <a:gd name="T18" fmla="*/ 442 w 566"/>
                <a:gd name="T19" fmla="*/ 518 h 567"/>
                <a:gd name="T20" fmla="*/ 518 w 566"/>
                <a:gd name="T21" fmla="*/ 442 h 567"/>
                <a:gd name="T22" fmla="*/ 561 w 566"/>
                <a:gd name="T23" fmla="*/ 341 h 567"/>
                <a:gd name="T24" fmla="*/ 563 w 566"/>
                <a:gd name="T25" fmla="*/ 240 h 567"/>
                <a:gd name="T26" fmla="*/ 526 w 566"/>
                <a:gd name="T27" fmla="*/ 137 h 567"/>
                <a:gd name="T28" fmla="*/ 454 w 566"/>
                <a:gd name="T29" fmla="*/ 57 h 567"/>
                <a:gd name="T30" fmla="*/ 356 w 566"/>
                <a:gd name="T31" fmla="*/ 10 h 567"/>
                <a:gd name="T32" fmla="*/ 95 w 566"/>
                <a:gd name="T33" fmla="*/ 90 h 567"/>
                <a:gd name="T34" fmla="*/ 248 w 566"/>
                <a:gd name="T35" fmla="*/ 16 h 567"/>
                <a:gd name="T36" fmla="*/ 206 w 566"/>
                <a:gd name="T37" fmla="*/ 55 h 567"/>
                <a:gd name="T38" fmla="*/ 94 w 566"/>
                <a:gd name="T39" fmla="*/ 92 h 567"/>
                <a:gd name="T40" fmla="*/ 247 w 566"/>
                <a:gd name="T41" fmla="*/ 36 h 567"/>
                <a:gd name="T42" fmla="*/ 192 w 566"/>
                <a:gd name="T43" fmla="*/ 92 h 567"/>
                <a:gd name="T44" fmla="*/ 337 w 566"/>
                <a:gd name="T45" fmla="*/ 50 h 567"/>
                <a:gd name="T46" fmla="*/ 290 w 566"/>
                <a:gd name="T47" fmla="*/ 92 h 567"/>
                <a:gd name="T48" fmla="*/ 319 w 566"/>
                <a:gd name="T49" fmla="*/ 19 h 567"/>
                <a:gd name="T50" fmla="*/ 382 w 566"/>
                <a:gd name="T51" fmla="*/ 32 h 567"/>
                <a:gd name="T52" fmla="*/ 473 w 566"/>
                <a:gd name="T53" fmla="*/ 92 h 567"/>
                <a:gd name="T54" fmla="*/ 166 w 566"/>
                <a:gd name="T55" fmla="*/ 107 h 567"/>
                <a:gd name="T56" fmla="*/ 32 w 566"/>
                <a:gd name="T57" fmla="*/ 186 h 567"/>
                <a:gd name="T58" fmla="*/ 81 w 566"/>
                <a:gd name="T59" fmla="*/ 106 h 567"/>
                <a:gd name="T60" fmla="*/ 278 w 566"/>
                <a:gd name="T61" fmla="*/ 186 h 567"/>
                <a:gd name="T62" fmla="*/ 183 w 566"/>
                <a:gd name="T63" fmla="*/ 106 h 567"/>
                <a:gd name="T64" fmla="*/ 384 w 566"/>
                <a:gd name="T65" fmla="*/ 106 h 567"/>
                <a:gd name="T66" fmla="*/ 417 w 566"/>
                <a:gd name="T67" fmla="*/ 186 h 567"/>
                <a:gd name="T68" fmla="*/ 486 w 566"/>
                <a:gd name="T69" fmla="*/ 105 h 567"/>
                <a:gd name="T70" fmla="*/ 535 w 566"/>
                <a:gd name="T71" fmla="*/ 186 h 567"/>
                <a:gd name="T72" fmla="*/ 411 w 566"/>
                <a:gd name="T73" fmla="*/ 126 h 567"/>
                <a:gd name="T74" fmla="*/ 540 w 566"/>
                <a:gd name="T75" fmla="*/ 199 h 567"/>
                <a:gd name="T76" fmla="*/ 552 w 566"/>
                <a:gd name="T77" fmla="*/ 305 h 567"/>
                <a:gd name="T78" fmla="*/ 27 w 566"/>
                <a:gd name="T79" fmla="*/ 368 h 567"/>
                <a:gd name="T80" fmla="*/ 14 w 566"/>
                <a:gd name="T81" fmla="*/ 284 h 567"/>
                <a:gd name="T82" fmla="*/ 540 w 566"/>
                <a:gd name="T83" fmla="*/ 199 h 567"/>
                <a:gd name="T84" fmla="*/ 156 w 566"/>
                <a:gd name="T85" fmla="*/ 441 h 567"/>
                <a:gd name="T86" fmla="*/ 81 w 566"/>
                <a:gd name="T87" fmla="*/ 461 h 567"/>
                <a:gd name="T88" fmla="*/ 32 w 566"/>
                <a:gd name="T89" fmla="*/ 381 h 567"/>
                <a:gd name="T90" fmla="*/ 183 w 566"/>
                <a:gd name="T91" fmla="*/ 461 h 567"/>
                <a:gd name="T92" fmla="*/ 149 w 566"/>
                <a:gd name="T93" fmla="*/ 381 h 567"/>
                <a:gd name="T94" fmla="*/ 412 w 566"/>
                <a:gd name="T95" fmla="*/ 402 h 567"/>
                <a:gd name="T96" fmla="*/ 290 w 566"/>
                <a:gd name="T97" fmla="*/ 461 h 567"/>
                <a:gd name="T98" fmla="*/ 534 w 566"/>
                <a:gd name="T99" fmla="*/ 382 h 567"/>
                <a:gd name="T100" fmla="*/ 400 w 566"/>
                <a:gd name="T101" fmla="*/ 461 h 567"/>
                <a:gd name="T102" fmla="*/ 431 w 566"/>
                <a:gd name="T103" fmla="*/ 381 h 567"/>
                <a:gd name="T104" fmla="*/ 176 w 566"/>
                <a:gd name="T105" fmla="*/ 475 h 567"/>
                <a:gd name="T106" fmla="*/ 253 w 566"/>
                <a:gd name="T107" fmla="*/ 551 h 567"/>
                <a:gd name="T108" fmla="*/ 146 w 566"/>
                <a:gd name="T109" fmla="*/ 515 h 567"/>
                <a:gd name="T110" fmla="*/ 176 w 566"/>
                <a:gd name="T111" fmla="*/ 475 h 567"/>
                <a:gd name="T112" fmla="*/ 230 w 566"/>
                <a:gd name="T113" fmla="*/ 516 h 567"/>
                <a:gd name="T114" fmla="*/ 278 w 566"/>
                <a:gd name="T115" fmla="*/ 475 h 567"/>
                <a:gd name="T116" fmla="*/ 320 w 566"/>
                <a:gd name="T117" fmla="*/ 531 h 567"/>
                <a:gd name="T118" fmla="*/ 374 w 566"/>
                <a:gd name="T119" fmla="*/ 475 h 567"/>
                <a:gd name="T120" fmla="*/ 401 w 566"/>
                <a:gd name="T121" fmla="*/ 525 h 567"/>
                <a:gd name="T122" fmla="*/ 319 w 566"/>
                <a:gd name="T123" fmla="*/ 547 h 567"/>
                <a:gd name="T124" fmla="*/ 391 w 566"/>
                <a:gd name="T125" fmla="*/ 475 h 5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66" h="567">
                  <a:moveTo>
                    <a:pt x="282" y="0"/>
                  </a:moveTo>
                  <a:lnTo>
                    <a:pt x="282" y="0"/>
                  </a:lnTo>
                  <a:lnTo>
                    <a:pt x="268" y="1"/>
                  </a:lnTo>
                  <a:lnTo>
                    <a:pt x="252" y="2"/>
                  </a:lnTo>
                  <a:lnTo>
                    <a:pt x="238" y="4"/>
                  </a:lnTo>
                  <a:lnTo>
                    <a:pt x="225" y="7"/>
                  </a:lnTo>
                  <a:lnTo>
                    <a:pt x="211" y="10"/>
                  </a:lnTo>
                  <a:lnTo>
                    <a:pt x="198" y="14"/>
                  </a:lnTo>
                  <a:lnTo>
                    <a:pt x="185" y="18"/>
                  </a:lnTo>
                  <a:lnTo>
                    <a:pt x="172" y="23"/>
                  </a:lnTo>
                  <a:lnTo>
                    <a:pt x="159" y="29"/>
                  </a:lnTo>
                  <a:lnTo>
                    <a:pt x="147" y="35"/>
                  </a:lnTo>
                  <a:lnTo>
                    <a:pt x="136" y="42"/>
                  </a:lnTo>
                  <a:lnTo>
                    <a:pt x="124" y="49"/>
                  </a:lnTo>
                  <a:lnTo>
                    <a:pt x="113" y="57"/>
                  </a:lnTo>
                  <a:lnTo>
                    <a:pt x="103" y="66"/>
                  </a:lnTo>
                  <a:lnTo>
                    <a:pt x="92" y="75"/>
                  </a:lnTo>
                  <a:lnTo>
                    <a:pt x="83" y="84"/>
                  </a:lnTo>
                  <a:lnTo>
                    <a:pt x="73" y="94"/>
                  </a:lnTo>
                  <a:lnTo>
                    <a:pt x="65" y="104"/>
                  </a:lnTo>
                  <a:lnTo>
                    <a:pt x="56" y="115"/>
                  </a:lnTo>
                  <a:lnTo>
                    <a:pt x="48" y="126"/>
                  </a:lnTo>
                  <a:lnTo>
                    <a:pt x="41" y="137"/>
                  </a:lnTo>
                  <a:lnTo>
                    <a:pt x="34" y="149"/>
                  </a:lnTo>
                  <a:lnTo>
                    <a:pt x="28" y="161"/>
                  </a:lnTo>
                  <a:lnTo>
                    <a:pt x="22" y="174"/>
                  </a:lnTo>
                  <a:lnTo>
                    <a:pt x="17" y="186"/>
                  </a:lnTo>
                  <a:lnTo>
                    <a:pt x="13" y="199"/>
                  </a:lnTo>
                  <a:lnTo>
                    <a:pt x="9" y="213"/>
                  </a:lnTo>
                  <a:lnTo>
                    <a:pt x="6" y="226"/>
                  </a:lnTo>
                  <a:lnTo>
                    <a:pt x="4" y="240"/>
                  </a:lnTo>
                  <a:lnTo>
                    <a:pt x="2" y="255"/>
                  </a:lnTo>
                  <a:lnTo>
                    <a:pt x="1" y="270"/>
                  </a:lnTo>
                  <a:lnTo>
                    <a:pt x="0" y="284"/>
                  </a:lnTo>
                  <a:lnTo>
                    <a:pt x="0" y="284"/>
                  </a:lnTo>
                  <a:lnTo>
                    <a:pt x="1" y="298"/>
                  </a:lnTo>
                  <a:lnTo>
                    <a:pt x="2" y="313"/>
                  </a:lnTo>
                  <a:lnTo>
                    <a:pt x="4" y="327"/>
                  </a:lnTo>
                  <a:lnTo>
                    <a:pt x="6" y="341"/>
                  </a:lnTo>
                  <a:lnTo>
                    <a:pt x="9" y="354"/>
                  </a:lnTo>
                  <a:lnTo>
                    <a:pt x="13" y="368"/>
                  </a:lnTo>
                  <a:lnTo>
                    <a:pt x="18" y="381"/>
                  </a:lnTo>
                  <a:lnTo>
                    <a:pt x="23" y="394"/>
                  </a:lnTo>
                  <a:lnTo>
                    <a:pt x="28" y="406"/>
                  </a:lnTo>
                  <a:lnTo>
                    <a:pt x="34" y="418"/>
                  </a:lnTo>
                  <a:lnTo>
                    <a:pt x="41" y="430"/>
                  </a:lnTo>
                  <a:lnTo>
                    <a:pt x="49" y="442"/>
                  </a:lnTo>
                  <a:lnTo>
                    <a:pt x="57" y="453"/>
                  </a:lnTo>
                  <a:lnTo>
                    <a:pt x="65" y="464"/>
                  </a:lnTo>
                  <a:lnTo>
                    <a:pt x="74" y="474"/>
                  </a:lnTo>
                  <a:lnTo>
                    <a:pt x="83" y="484"/>
                  </a:lnTo>
                  <a:lnTo>
                    <a:pt x="93" y="493"/>
                  </a:lnTo>
                  <a:lnTo>
                    <a:pt x="103" y="502"/>
                  </a:lnTo>
                  <a:lnTo>
                    <a:pt x="114" y="510"/>
                  </a:lnTo>
                  <a:lnTo>
                    <a:pt x="125" y="518"/>
                  </a:lnTo>
                  <a:lnTo>
                    <a:pt x="136" y="526"/>
                  </a:lnTo>
                  <a:lnTo>
                    <a:pt x="148" y="532"/>
                  </a:lnTo>
                  <a:lnTo>
                    <a:pt x="160" y="539"/>
                  </a:lnTo>
                  <a:lnTo>
                    <a:pt x="173" y="544"/>
                  </a:lnTo>
                  <a:lnTo>
                    <a:pt x="186" y="549"/>
                  </a:lnTo>
                  <a:lnTo>
                    <a:pt x="199" y="554"/>
                  </a:lnTo>
                  <a:lnTo>
                    <a:pt x="212" y="558"/>
                  </a:lnTo>
                  <a:lnTo>
                    <a:pt x="226" y="561"/>
                  </a:lnTo>
                  <a:lnTo>
                    <a:pt x="240" y="563"/>
                  </a:lnTo>
                  <a:lnTo>
                    <a:pt x="254" y="565"/>
                  </a:lnTo>
                  <a:lnTo>
                    <a:pt x="269" y="566"/>
                  </a:lnTo>
                  <a:lnTo>
                    <a:pt x="284" y="567"/>
                  </a:lnTo>
                  <a:lnTo>
                    <a:pt x="284" y="567"/>
                  </a:lnTo>
                  <a:lnTo>
                    <a:pt x="298" y="566"/>
                  </a:lnTo>
                  <a:lnTo>
                    <a:pt x="313" y="565"/>
                  </a:lnTo>
                  <a:lnTo>
                    <a:pt x="327" y="563"/>
                  </a:lnTo>
                  <a:lnTo>
                    <a:pt x="341" y="561"/>
                  </a:lnTo>
                  <a:lnTo>
                    <a:pt x="354" y="558"/>
                  </a:lnTo>
                  <a:lnTo>
                    <a:pt x="368" y="554"/>
                  </a:lnTo>
                  <a:lnTo>
                    <a:pt x="381" y="549"/>
                  </a:lnTo>
                  <a:lnTo>
                    <a:pt x="394" y="544"/>
                  </a:lnTo>
                  <a:lnTo>
                    <a:pt x="406" y="539"/>
                  </a:lnTo>
                  <a:lnTo>
                    <a:pt x="418" y="532"/>
                  </a:lnTo>
                  <a:lnTo>
                    <a:pt x="430" y="526"/>
                  </a:lnTo>
                  <a:lnTo>
                    <a:pt x="442" y="518"/>
                  </a:lnTo>
                  <a:lnTo>
                    <a:pt x="453" y="510"/>
                  </a:lnTo>
                  <a:lnTo>
                    <a:pt x="463" y="502"/>
                  </a:lnTo>
                  <a:lnTo>
                    <a:pt x="474" y="493"/>
                  </a:lnTo>
                  <a:lnTo>
                    <a:pt x="484" y="484"/>
                  </a:lnTo>
                  <a:lnTo>
                    <a:pt x="493" y="474"/>
                  </a:lnTo>
                  <a:lnTo>
                    <a:pt x="502" y="464"/>
                  </a:lnTo>
                  <a:lnTo>
                    <a:pt x="510" y="453"/>
                  </a:lnTo>
                  <a:lnTo>
                    <a:pt x="518" y="442"/>
                  </a:lnTo>
                  <a:lnTo>
                    <a:pt x="525" y="430"/>
                  </a:lnTo>
                  <a:lnTo>
                    <a:pt x="532" y="418"/>
                  </a:lnTo>
                  <a:lnTo>
                    <a:pt x="538" y="406"/>
                  </a:lnTo>
                  <a:lnTo>
                    <a:pt x="544" y="394"/>
                  </a:lnTo>
                  <a:lnTo>
                    <a:pt x="549" y="381"/>
                  </a:lnTo>
                  <a:lnTo>
                    <a:pt x="554" y="368"/>
                  </a:lnTo>
                  <a:lnTo>
                    <a:pt x="557" y="354"/>
                  </a:lnTo>
                  <a:lnTo>
                    <a:pt x="561" y="341"/>
                  </a:lnTo>
                  <a:lnTo>
                    <a:pt x="563" y="327"/>
                  </a:lnTo>
                  <a:lnTo>
                    <a:pt x="565" y="313"/>
                  </a:lnTo>
                  <a:lnTo>
                    <a:pt x="566" y="298"/>
                  </a:lnTo>
                  <a:lnTo>
                    <a:pt x="566" y="284"/>
                  </a:lnTo>
                  <a:lnTo>
                    <a:pt x="566" y="284"/>
                  </a:lnTo>
                  <a:lnTo>
                    <a:pt x="566" y="270"/>
                  </a:lnTo>
                  <a:lnTo>
                    <a:pt x="565" y="255"/>
                  </a:lnTo>
                  <a:lnTo>
                    <a:pt x="563" y="240"/>
                  </a:lnTo>
                  <a:lnTo>
                    <a:pt x="561" y="226"/>
                  </a:lnTo>
                  <a:lnTo>
                    <a:pt x="558" y="213"/>
                  </a:lnTo>
                  <a:lnTo>
                    <a:pt x="554" y="199"/>
                  </a:lnTo>
                  <a:lnTo>
                    <a:pt x="549" y="186"/>
                  </a:lnTo>
                  <a:lnTo>
                    <a:pt x="544" y="174"/>
                  </a:lnTo>
                  <a:lnTo>
                    <a:pt x="539" y="161"/>
                  </a:lnTo>
                  <a:lnTo>
                    <a:pt x="532" y="149"/>
                  </a:lnTo>
                  <a:lnTo>
                    <a:pt x="526" y="137"/>
                  </a:lnTo>
                  <a:lnTo>
                    <a:pt x="518" y="126"/>
                  </a:lnTo>
                  <a:lnTo>
                    <a:pt x="511" y="115"/>
                  </a:lnTo>
                  <a:lnTo>
                    <a:pt x="502" y="104"/>
                  </a:lnTo>
                  <a:lnTo>
                    <a:pt x="493" y="94"/>
                  </a:lnTo>
                  <a:lnTo>
                    <a:pt x="484" y="84"/>
                  </a:lnTo>
                  <a:lnTo>
                    <a:pt x="474" y="75"/>
                  </a:lnTo>
                  <a:lnTo>
                    <a:pt x="464" y="66"/>
                  </a:lnTo>
                  <a:lnTo>
                    <a:pt x="454" y="57"/>
                  </a:lnTo>
                  <a:lnTo>
                    <a:pt x="443" y="49"/>
                  </a:lnTo>
                  <a:lnTo>
                    <a:pt x="431" y="42"/>
                  </a:lnTo>
                  <a:lnTo>
                    <a:pt x="419" y="35"/>
                  </a:lnTo>
                  <a:lnTo>
                    <a:pt x="407" y="29"/>
                  </a:lnTo>
                  <a:lnTo>
                    <a:pt x="395" y="23"/>
                  </a:lnTo>
                  <a:lnTo>
                    <a:pt x="382" y="18"/>
                  </a:lnTo>
                  <a:lnTo>
                    <a:pt x="369" y="14"/>
                  </a:lnTo>
                  <a:lnTo>
                    <a:pt x="356" y="10"/>
                  </a:lnTo>
                  <a:lnTo>
                    <a:pt x="342" y="7"/>
                  </a:lnTo>
                  <a:lnTo>
                    <a:pt x="328" y="4"/>
                  </a:lnTo>
                  <a:lnTo>
                    <a:pt x="314" y="2"/>
                  </a:lnTo>
                  <a:lnTo>
                    <a:pt x="300" y="1"/>
                  </a:lnTo>
                  <a:lnTo>
                    <a:pt x="286" y="0"/>
                  </a:lnTo>
                  <a:lnTo>
                    <a:pt x="282" y="0"/>
                  </a:lnTo>
                  <a:close/>
                  <a:moveTo>
                    <a:pt x="95" y="90"/>
                  </a:moveTo>
                  <a:lnTo>
                    <a:pt x="95" y="90"/>
                  </a:lnTo>
                  <a:lnTo>
                    <a:pt x="111" y="76"/>
                  </a:lnTo>
                  <a:lnTo>
                    <a:pt x="128" y="63"/>
                  </a:lnTo>
                  <a:lnTo>
                    <a:pt x="147" y="51"/>
                  </a:lnTo>
                  <a:lnTo>
                    <a:pt x="166" y="41"/>
                  </a:lnTo>
                  <a:lnTo>
                    <a:pt x="185" y="32"/>
                  </a:lnTo>
                  <a:lnTo>
                    <a:pt x="206" y="25"/>
                  </a:lnTo>
                  <a:lnTo>
                    <a:pt x="226" y="20"/>
                  </a:lnTo>
                  <a:lnTo>
                    <a:pt x="248" y="16"/>
                  </a:lnTo>
                  <a:lnTo>
                    <a:pt x="248" y="16"/>
                  </a:lnTo>
                  <a:lnTo>
                    <a:pt x="254" y="15"/>
                  </a:lnTo>
                  <a:lnTo>
                    <a:pt x="254" y="15"/>
                  </a:lnTo>
                  <a:lnTo>
                    <a:pt x="247" y="19"/>
                  </a:lnTo>
                  <a:lnTo>
                    <a:pt x="247" y="19"/>
                  </a:lnTo>
                  <a:lnTo>
                    <a:pt x="233" y="30"/>
                  </a:lnTo>
                  <a:lnTo>
                    <a:pt x="215" y="46"/>
                  </a:lnTo>
                  <a:lnTo>
                    <a:pt x="206" y="55"/>
                  </a:lnTo>
                  <a:lnTo>
                    <a:pt x="196" y="66"/>
                  </a:lnTo>
                  <a:lnTo>
                    <a:pt x="186" y="78"/>
                  </a:lnTo>
                  <a:lnTo>
                    <a:pt x="176" y="92"/>
                  </a:lnTo>
                  <a:lnTo>
                    <a:pt x="176" y="92"/>
                  </a:lnTo>
                  <a:lnTo>
                    <a:pt x="176" y="92"/>
                  </a:lnTo>
                  <a:lnTo>
                    <a:pt x="176" y="92"/>
                  </a:lnTo>
                  <a:lnTo>
                    <a:pt x="94" y="92"/>
                  </a:lnTo>
                  <a:lnTo>
                    <a:pt x="94" y="92"/>
                  </a:lnTo>
                  <a:lnTo>
                    <a:pt x="95" y="90"/>
                  </a:lnTo>
                  <a:lnTo>
                    <a:pt x="95" y="90"/>
                  </a:lnTo>
                  <a:close/>
                  <a:moveTo>
                    <a:pt x="194" y="90"/>
                  </a:moveTo>
                  <a:lnTo>
                    <a:pt x="194" y="90"/>
                  </a:lnTo>
                  <a:lnTo>
                    <a:pt x="203" y="79"/>
                  </a:lnTo>
                  <a:lnTo>
                    <a:pt x="212" y="69"/>
                  </a:lnTo>
                  <a:lnTo>
                    <a:pt x="230" y="50"/>
                  </a:lnTo>
                  <a:lnTo>
                    <a:pt x="247" y="36"/>
                  </a:lnTo>
                  <a:lnTo>
                    <a:pt x="262" y="25"/>
                  </a:lnTo>
                  <a:lnTo>
                    <a:pt x="262" y="25"/>
                  </a:lnTo>
                  <a:lnTo>
                    <a:pt x="278" y="15"/>
                  </a:lnTo>
                  <a:lnTo>
                    <a:pt x="278" y="15"/>
                  </a:lnTo>
                  <a:lnTo>
                    <a:pt x="278" y="92"/>
                  </a:lnTo>
                  <a:lnTo>
                    <a:pt x="278" y="92"/>
                  </a:lnTo>
                  <a:lnTo>
                    <a:pt x="192" y="92"/>
                  </a:lnTo>
                  <a:lnTo>
                    <a:pt x="192" y="92"/>
                  </a:lnTo>
                  <a:lnTo>
                    <a:pt x="194" y="90"/>
                  </a:lnTo>
                  <a:lnTo>
                    <a:pt x="194" y="90"/>
                  </a:lnTo>
                  <a:close/>
                  <a:moveTo>
                    <a:pt x="290" y="15"/>
                  </a:moveTo>
                  <a:lnTo>
                    <a:pt x="290" y="15"/>
                  </a:lnTo>
                  <a:lnTo>
                    <a:pt x="305" y="25"/>
                  </a:lnTo>
                  <a:lnTo>
                    <a:pt x="305" y="25"/>
                  </a:lnTo>
                  <a:lnTo>
                    <a:pt x="320" y="36"/>
                  </a:lnTo>
                  <a:lnTo>
                    <a:pt x="337" y="50"/>
                  </a:lnTo>
                  <a:lnTo>
                    <a:pt x="355" y="69"/>
                  </a:lnTo>
                  <a:lnTo>
                    <a:pt x="364" y="79"/>
                  </a:lnTo>
                  <a:lnTo>
                    <a:pt x="373" y="90"/>
                  </a:lnTo>
                  <a:lnTo>
                    <a:pt x="373" y="90"/>
                  </a:lnTo>
                  <a:lnTo>
                    <a:pt x="374" y="92"/>
                  </a:lnTo>
                  <a:lnTo>
                    <a:pt x="374" y="92"/>
                  </a:lnTo>
                  <a:lnTo>
                    <a:pt x="290" y="92"/>
                  </a:lnTo>
                  <a:lnTo>
                    <a:pt x="290" y="92"/>
                  </a:lnTo>
                  <a:lnTo>
                    <a:pt x="290" y="15"/>
                  </a:lnTo>
                  <a:lnTo>
                    <a:pt x="290" y="15"/>
                  </a:lnTo>
                  <a:close/>
                  <a:moveTo>
                    <a:pt x="391" y="92"/>
                  </a:moveTo>
                  <a:lnTo>
                    <a:pt x="391" y="92"/>
                  </a:lnTo>
                  <a:lnTo>
                    <a:pt x="376" y="72"/>
                  </a:lnTo>
                  <a:lnTo>
                    <a:pt x="359" y="53"/>
                  </a:lnTo>
                  <a:lnTo>
                    <a:pt x="340" y="35"/>
                  </a:lnTo>
                  <a:lnTo>
                    <a:pt x="319" y="19"/>
                  </a:lnTo>
                  <a:lnTo>
                    <a:pt x="319" y="19"/>
                  </a:lnTo>
                  <a:lnTo>
                    <a:pt x="314" y="16"/>
                  </a:lnTo>
                  <a:lnTo>
                    <a:pt x="314" y="16"/>
                  </a:lnTo>
                  <a:lnTo>
                    <a:pt x="320" y="16"/>
                  </a:lnTo>
                  <a:lnTo>
                    <a:pt x="320" y="16"/>
                  </a:lnTo>
                  <a:lnTo>
                    <a:pt x="341" y="20"/>
                  </a:lnTo>
                  <a:lnTo>
                    <a:pt x="362" y="25"/>
                  </a:lnTo>
                  <a:lnTo>
                    <a:pt x="382" y="32"/>
                  </a:lnTo>
                  <a:lnTo>
                    <a:pt x="402" y="41"/>
                  </a:lnTo>
                  <a:lnTo>
                    <a:pt x="420" y="51"/>
                  </a:lnTo>
                  <a:lnTo>
                    <a:pt x="438" y="63"/>
                  </a:lnTo>
                  <a:lnTo>
                    <a:pt x="455" y="76"/>
                  </a:lnTo>
                  <a:lnTo>
                    <a:pt x="471" y="90"/>
                  </a:lnTo>
                  <a:lnTo>
                    <a:pt x="471" y="90"/>
                  </a:lnTo>
                  <a:lnTo>
                    <a:pt x="473" y="92"/>
                  </a:lnTo>
                  <a:lnTo>
                    <a:pt x="473" y="92"/>
                  </a:lnTo>
                  <a:lnTo>
                    <a:pt x="391" y="92"/>
                  </a:lnTo>
                  <a:lnTo>
                    <a:pt x="391" y="92"/>
                  </a:lnTo>
                  <a:lnTo>
                    <a:pt x="391" y="92"/>
                  </a:lnTo>
                  <a:lnTo>
                    <a:pt x="391" y="92"/>
                  </a:lnTo>
                  <a:close/>
                  <a:moveTo>
                    <a:pt x="167" y="105"/>
                  </a:moveTo>
                  <a:lnTo>
                    <a:pt x="167" y="105"/>
                  </a:lnTo>
                  <a:lnTo>
                    <a:pt x="166" y="107"/>
                  </a:lnTo>
                  <a:lnTo>
                    <a:pt x="166" y="107"/>
                  </a:lnTo>
                  <a:lnTo>
                    <a:pt x="156" y="126"/>
                  </a:lnTo>
                  <a:lnTo>
                    <a:pt x="148" y="145"/>
                  </a:lnTo>
                  <a:lnTo>
                    <a:pt x="141" y="165"/>
                  </a:lnTo>
                  <a:lnTo>
                    <a:pt x="136" y="185"/>
                  </a:lnTo>
                  <a:lnTo>
                    <a:pt x="136" y="185"/>
                  </a:lnTo>
                  <a:lnTo>
                    <a:pt x="136" y="186"/>
                  </a:lnTo>
                  <a:lnTo>
                    <a:pt x="136" y="186"/>
                  </a:lnTo>
                  <a:lnTo>
                    <a:pt x="32" y="186"/>
                  </a:lnTo>
                  <a:lnTo>
                    <a:pt x="32" y="186"/>
                  </a:lnTo>
                  <a:lnTo>
                    <a:pt x="33" y="185"/>
                  </a:lnTo>
                  <a:lnTo>
                    <a:pt x="33" y="185"/>
                  </a:lnTo>
                  <a:lnTo>
                    <a:pt x="42" y="163"/>
                  </a:lnTo>
                  <a:lnTo>
                    <a:pt x="53" y="143"/>
                  </a:lnTo>
                  <a:lnTo>
                    <a:pt x="66" y="124"/>
                  </a:lnTo>
                  <a:lnTo>
                    <a:pt x="81" y="106"/>
                  </a:lnTo>
                  <a:lnTo>
                    <a:pt x="81" y="106"/>
                  </a:lnTo>
                  <a:lnTo>
                    <a:pt x="81" y="105"/>
                  </a:lnTo>
                  <a:lnTo>
                    <a:pt x="81" y="105"/>
                  </a:lnTo>
                  <a:lnTo>
                    <a:pt x="167" y="105"/>
                  </a:lnTo>
                  <a:lnTo>
                    <a:pt x="167" y="105"/>
                  </a:lnTo>
                  <a:close/>
                  <a:moveTo>
                    <a:pt x="278" y="105"/>
                  </a:moveTo>
                  <a:lnTo>
                    <a:pt x="278" y="105"/>
                  </a:lnTo>
                  <a:lnTo>
                    <a:pt x="278" y="186"/>
                  </a:lnTo>
                  <a:lnTo>
                    <a:pt x="278" y="186"/>
                  </a:lnTo>
                  <a:lnTo>
                    <a:pt x="149" y="186"/>
                  </a:lnTo>
                  <a:lnTo>
                    <a:pt x="149" y="186"/>
                  </a:lnTo>
                  <a:lnTo>
                    <a:pt x="150" y="185"/>
                  </a:lnTo>
                  <a:lnTo>
                    <a:pt x="150" y="185"/>
                  </a:lnTo>
                  <a:lnTo>
                    <a:pt x="155" y="164"/>
                  </a:lnTo>
                  <a:lnTo>
                    <a:pt x="162" y="144"/>
                  </a:lnTo>
                  <a:lnTo>
                    <a:pt x="172" y="125"/>
                  </a:lnTo>
                  <a:lnTo>
                    <a:pt x="183" y="106"/>
                  </a:lnTo>
                  <a:lnTo>
                    <a:pt x="183" y="106"/>
                  </a:lnTo>
                  <a:lnTo>
                    <a:pt x="183" y="105"/>
                  </a:lnTo>
                  <a:lnTo>
                    <a:pt x="183" y="105"/>
                  </a:lnTo>
                  <a:lnTo>
                    <a:pt x="278" y="105"/>
                  </a:lnTo>
                  <a:lnTo>
                    <a:pt x="278" y="105"/>
                  </a:lnTo>
                  <a:close/>
                  <a:moveTo>
                    <a:pt x="384" y="105"/>
                  </a:moveTo>
                  <a:lnTo>
                    <a:pt x="384" y="105"/>
                  </a:lnTo>
                  <a:lnTo>
                    <a:pt x="384" y="106"/>
                  </a:lnTo>
                  <a:lnTo>
                    <a:pt x="384" y="106"/>
                  </a:lnTo>
                  <a:lnTo>
                    <a:pt x="395" y="125"/>
                  </a:lnTo>
                  <a:lnTo>
                    <a:pt x="404" y="144"/>
                  </a:lnTo>
                  <a:lnTo>
                    <a:pt x="412" y="164"/>
                  </a:lnTo>
                  <a:lnTo>
                    <a:pt x="417" y="185"/>
                  </a:lnTo>
                  <a:lnTo>
                    <a:pt x="417" y="185"/>
                  </a:lnTo>
                  <a:lnTo>
                    <a:pt x="417" y="186"/>
                  </a:lnTo>
                  <a:lnTo>
                    <a:pt x="417" y="186"/>
                  </a:lnTo>
                  <a:lnTo>
                    <a:pt x="290" y="186"/>
                  </a:lnTo>
                  <a:lnTo>
                    <a:pt x="290" y="186"/>
                  </a:lnTo>
                  <a:lnTo>
                    <a:pt x="290" y="105"/>
                  </a:lnTo>
                  <a:lnTo>
                    <a:pt x="290" y="105"/>
                  </a:lnTo>
                  <a:lnTo>
                    <a:pt x="384" y="105"/>
                  </a:lnTo>
                  <a:lnTo>
                    <a:pt x="384" y="105"/>
                  </a:lnTo>
                  <a:close/>
                  <a:moveTo>
                    <a:pt x="486" y="105"/>
                  </a:moveTo>
                  <a:lnTo>
                    <a:pt x="486" y="105"/>
                  </a:lnTo>
                  <a:lnTo>
                    <a:pt x="486" y="106"/>
                  </a:lnTo>
                  <a:lnTo>
                    <a:pt x="486" y="106"/>
                  </a:lnTo>
                  <a:lnTo>
                    <a:pt x="501" y="124"/>
                  </a:lnTo>
                  <a:lnTo>
                    <a:pt x="514" y="143"/>
                  </a:lnTo>
                  <a:lnTo>
                    <a:pt x="525" y="163"/>
                  </a:lnTo>
                  <a:lnTo>
                    <a:pt x="534" y="185"/>
                  </a:lnTo>
                  <a:lnTo>
                    <a:pt x="534" y="185"/>
                  </a:lnTo>
                  <a:lnTo>
                    <a:pt x="535" y="186"/>
                  </a:lnTo>
                  <a:lnTo>
                    <a:pt x="535" y="186"/>
                  </a:lnTo>
                  <a:lnTo>
                    <a:pt x="431" y="186"/>
                  </a:lnTo>
                  <a:lnTo>
                    <a:pt x="431" y="186"/>
                  </a:lnTo>
                  <a:lnTo>
                    <a:pt x="431" y="185"/>
                  </a:lnTo>
                  <a:lnTo>
                    <a:pt x="431" y="185"/>
                  </a:lnTo>
                  <a:lnTo>
                    <a:pt x="426" y="165"/>
                  </a:lnTo>
                  <a:lnTo>
                    <a:pt x="419" y="145"/>
                  </a:lnTo>
                  <a:lnTo>
                    <a:pt x="411" y="126"/>
                  </a:lnTo>
                  <a:lnTo>
                    <a:pt x="400" y="107"/>
                  </a:lnTo>
                  <a:lnTo>
                    <a:pt x="400" y="107"/>
                  </a:lnTo>
                  <a:lnTo>
                    <a:pt x="400" y="105"/>
                  </a:lnTo>
                  <a:lnTo>
                    <a:pt x="400" y="105"/>
                  </a:lnTo>
                  <a:lnTo>
                    <a:pt x="486" y="105"/>
                  </a:lnTo>
                  <a:lnTo>
                    <a:pt x="486" y="105"/>
                  </a:lnTo>
                  <a:close/>
                  <a:moveTo>
                    <a:pt x="540" y="199"/>
                  </a:moveTo>
                  <a:lnTo>
                    <a:pt x="540" y="199"/>
                  </a:lnTo>
                  <a:lnTo>
                    <a:pt x="540" y="200"/>
                  </a:lnTo>
                  <a:lnTo>
                    <a:pt x="540" y="200"/>
                  </a:lnTo>
                  <a:lnTo>
                    <a:pt x="545" y="220"/>
                  </a:lnTo>
                  <a:lnTo>
                    <a:pt x="549" y="242"/>
                  </a:lnTo>
                  <a:lnTo>
                    <a:pt x="552" y="263"/>
                  </a:lnTo>
                  <a:lnTo>
                    <a:pt x="553" y="284"/>
                  </a:lnTo>
                  <a:lnTo>
                    <a:pt x="553" y="284"/>
                  </a:lnTo>
                  <a:lnTo>
                    <a:pt x="552" y="305"/>
                  </a:lnTo>
                  <a:lnTo>
                    <a:pt x="549" y="326"/>
                  </a:lnTo>
                  <a:lnTo>
                    <a:pt x="545" y="347"/>
                  </a:lnTo>
                  <a:lnTo>
                    <a:pt x="540" y="367"/>
                  </a:lnTo>
                  <a:lnTo>
                    <a:pt x="540" y="367"/>
                  </a:lnTo>
                  <a:lnTo>
                    <a:pt x="539" y="368"/>
                  </a:lnTo>
                  <a:lnTo>
                    <a:pt x="539" y="368"/>
                  </a:lnTo>
                  <a:lnTo>
                    <a:pt x="27" y="368"/>
                  </a:lnTo>
                  <a:lnTo>
                    <a:pt x="27" y="368"/>
                  </a:lnTo>
                  <a:lnTo>
                    <a:pt x="27" y="367"/>
                  </a:lnTo>
                  <a:lnTo>
                    <a:pt x="27" y="367"/>
                  </a:lnTo>
                  <a:lnTo>
                    <a:pt x="27" y="367"/>
                  </a:lnTo>
                  <a:lnTo>
                    <a:pt x="21" y="347"/>
                  </a:lnTo>
                  <a:lnTo>
                    <a:pt x="17" y="326"/>
                  </a:lnTo>
                  <a:lnTo>
                    <a:pt x="15" y="305"/>
                  </a:lnTo>
                  <a:lnTo>
                    <a:pt x="14" y="284"/>
                  </a:lnTo>
                  <a:lnTo>
                    <a:pt x="14" y="284"/>
                  </a:lnTo>
                  <a:lnTo>
                    <a:pt x="15" y="263"/>
                  </a:lnTo>
                  <a:lnTo>
                    <a:pt x="17" y="242"/>
                  </a:lnTo>
                  <a:lnTo>
                    <a:pt x="21" y="220"/>
                  </a:lnTo>
                  <a:lnTo>
                    <a:pt x="27" y="200"/>
                  </a:lnTo>
                  <a:lnTo>
                    <a:pt x="27" y="200"/>
                  </a:lnTo>
                  <a:lnTo>
                    <a:pt x="27" y="199"/>
                  </a:lnTo>
                  <a:lnTo>
                    <a:pt x="27" y="199"/>
                  </a:lnTo>
                  <a:lnTo>
                    <a:pt x="540" y="199"/>
                  </a:lnTo>
                  <a:lnTo>
                    <a:pt x="540" y="199"/>
                  </a:lnTo>
                  <a:close/>
                  <a:moveTo>
                    <a:pt x="136" y="381"/>
                  </a:moveTo>
                  <a:lnTo>
                    <a:pt x="136" y="381"/>
                  </a:lnTo>
                  <a:lnTo>
                    <a:pt x="136" y="381"/>
                  </a:lnTo>
                  <a:lnTo>
                    <a:pt x="136" y="381"/>
                  </a:lnTo>
                  <a:lnTo>
                    <a:pt x="141" y="402"/>
                  </a:lnTo>
                  <a:lnTo>
                    <a:pt x="148" y="421"/>
                  </a:lnTo>
                  <a:lnTo>
                    <a:pt x="156" y="441"/>
                  </a:lnTo>
                  <a:lnTo>
                    <a:pt x="166" y="460"/>
                  </a:lnTo>
                  <a:lnTo>
                    <a:pt x="166" y="460"/>
                  </a:lnTo>
                  <a:lnTo>
                    <a:pt x="167" y="461"/>
                  </a:lnTo>
                  <a:lnTo>
                    <a:pt x="167" y="461"/>
                  </a:lnTo>
                  <a:lnTo>
                    <a:pt x="81" y="461"/>
                  </a:lnTo>
                  <a:lnTo>
                    <a:pt x="81" y="461"/>
                  </a:lnTo>
                  <a:lnTo>
                    <a:pt x="81" y="461"/>
                  </a:lnTo>
                  <a:lnTo>
                    <a:pt x="81" y="461"/>
                  </a:lnTo>
                  <a:lnTo>
                    <a:pt x="81" y="461"/>
                  </a:lnTo>
                  <a:lnTo>
                    <a:pt x="66" y="443"/>
                  </a:lnTo>
                  <a:lnTo>
                    <a:pt x="53" y="423"/>
                  </a:lnTo>
                  <a:lnTo>
                    <a:pt x="42" y="403"/>
                  </a:lnTo>
                  <a:lnTo>
                    <a:pt x="33" y="382"/>
                  </a:lnTo>
                  <a:lnTo>
                    <a:pt x="33" y="382"/>
                  </a:lnTo>
                  <a:lnTo>
                    <a:pt x="32" y="381"/>
                  </a:lnTo>
                  <a:lnTo>
                    <a:pt x="32" y="381"/>
                  </a:lnTo>
                  <a:lnTo>
                    <a:pt x="136" y="381"/>
                  </a:lnTo>
                  <a:lnTo>
                    <a:pt x="136" y="381"/>
                  </a:lnTo>
                  <a:close/>
                  <a:moveTo>
                    <a:pt x="278" y="381"/>
                  </a:moveTo>
                  <a:lnTo>
                    <a:pt x="278" y="381"/>
                  </a:lnTo>
                  <a:lnTo>
                    <a:pt x="278" y="461"/>
                  </a:lnTo>
                  <a:lnTo>
                    <a:pt x="278" y="461"/>
                  </a:lnTo>
                  <a:lnTo>
                    <a:pt x="183" y="461"/>
                  </a:lnTo>
                  <a:lnTo>
                    <a:pt x="183" y="461"/>
                  </a:lnTo>
                  <a:lnTo>
                    <a:pt x="183" y="461"/>
                  </a:lnTo>
                  <a:lnTo>
                    <a:pt x="183" y="461"/>
                  </a:lnTo>
                  <a:lnTo>
                    <a:pt x="172" y="442"/>
                  </a:lnTo>
                  <a:lnTo>
                    <a:pt x="162" y="422"/>
                  </a:lnTo>
                  <a:lnTo>
                    <a:pt x="155" y="402"/>
                  </a:lnTo>
                  <a:lnTo>
                    <a:pt x="150" y="382"/>
                  </a:lnTo>
                  <a:lnTo>
                    <a:pt x="150" y="382"/>
                  </a:lnTo>
                  <a:lnTo>
                    <a:pt x="149" y="381"/>
                  </a:lnTo>
                  <a:lnTo>
                    <a:pt x="149" y="381"/>
                  </a:lnTo>
                  <a:lnTo>
                    <a:pt x="278" y="381"/>
                  </a:lnTo>
                  <a:lnTo>
                    <a:pt x="278" y="381"/>
                  </a:lnTo>
                  <a:close/>
                  <a:moveTo>
                    <a:pt x="417" y="381"/>
                  </a:moveTo>
                  <a:lnTo>
                    <a:pt x="417" y="381"/>
                  </a:lnTo>
                  <a:lnTo>
                    <a:pt x="417" y="382"/>
                  </a:lnTo>
                  <a:lnTo>
                    <a:pt x="417" y="382"/>
                  </a:lnTo>
                  <a:lnTo>
                    <a:pt x="412" y="402"/>
                  </a:lnTo>
                  <a:lnTo>
                    <a:pt x="404" y="422"/>
                  </a:lnTo>
                  <a:lnTo>
                    <a:pt x="395" y="442"/>
                  </a:lnTo>
                  <a:lnTo>
                    <a:pt x="384" y="461"/>
                  </a:lnTo>
                  <a:lnTo>
                    <a:pt x="384" y="461"/>
                  </a:lnTo>
                  <a:lnTo>
                    <a:pt x="384" y="461"/>
                  </a:lnTo>
                  <a:lnTo>
                    <a:pt x="384" y="461"/>
                  </a:lnTo>
                  <a:lnTo>
                    <a:pt x="290" y="461"/>
                  </a:lnTo>
                  <a:lnTo>
                    <a:pt x="290" y="461"/>
                  </a:lnTo>
                  <a:lnTo>
                    <a:pt x="290" y="381"/>
                  </a:lnTo>
                  <a:lnTo>
                    <a:pt x="290" y="381"/>
                  </a:lnTo>
                  <a:lnTo>
                    <a:pt x="417" y="381"/>
                  </a:lnTo>
                  <a:lnTo>
                    <a:pt x="417" y="381"/>
                  </a:lnTo>
                  <a:close/>
                  <a:moveTo>
                    <a:pt x="535" y="381"/>
                  </a:moveTo>
                  <a:lnTo>
                    <a:pt x="535" y="381"/>
                  </a:lnTo>
                  <a:lnTo>
                    <a:pt x="534" y="382"/>
                  </a:lnTo>
                  <a:lnTo>
                    <a:pt x="534" y="382"/>
                  </a:lnTo>
                  <a:lnTo>
                    <a:pt x="525" y="403"/>
                  </a:lnTo>
                  <a:lnTo>
                    <a:pt x="514" y="423"/>
                  </a:lnTo>
                  <a:lnTo>
                    <a:pt x="501" y="443"/>
                  </a:lnTo>
                  <a:lnTo>
                    <a:pt x="486" y="461"/>
                  </a:lnTo>
                  <a:lnTo>
                    <a:pt x="486" y="461"/>
                  </a:lnTo>
                  <a:lnTo>
                    <a:pt x="486" y="461"/>
                  </a:lnTo>
                  <a:lnTo>
                    <a:pt x="486" y="461"/>
                  </a:lnTo>
                  <a:lnTo>
                    <a:pt x="400" y="461"/>
                  </a:lnTo>
                  <a:lnTo>
                    <a:pt x="400" y="461"/>
                  </a:lnTo>
                  <a:lnTo>
                    <a:pt x="400" y="460"/>
                  </a:lnTo>
                  <a:lnTo>
                    <a:pt x="400" y="460"/>
                  </a:lnTo>
                  <a:lnTo>
                    <a:pt x="400" y="460"/>
                  </a:lnTo>
                  <a:lnTo>
                    <a:pt x="411" y="441"/>
                  </a:lnTo>
                  <a:lnTo>
                    <a:pt x="419" y="421"/>
                  </a:lnTo>
                  <a:lnTo>
                    <a:pt x="426" y="402"/>
                  </a:lnTo>
                  <a:lnTo>
                    <a:pt x="431" y="381"/>
                  </a:lnTo>
                  <a:lnTo>
                    <a:pt x="431" y="381"/>
                  </a:lnTo>
                  <a:lnTo>
                    <a:pt x="431" y="381"/>
                  </a:lnTo>
                  <a:lnTo>
                    <a:pt x="431" y="381"/>
                  </a:lnTo>
                  <a:lnTo>
                    <a:pt x="535" y="381"/>
                  </a:lnTo>
                  <a:lnTo>
                    <a:pt x="535" y="381"/>
                  </a:lnTo>
                  <a:close/>
                  <a:moveTo>
                    <a:pt x="176" y="475"/>
                  </a:moveTo>
                  <a:lnTo>
                    <a:pt x="176" y="475"/>
                  </a:lnTo>
                  <a:lnTo>
                    <a:pt x="176" y="475"/>
                  </a:lnTo>
                  <a:lnTo>
                    <a:pt x="176" y="475"/>
                  </a:lnTo>
                  <a:lnTo>
                    <a:pt x="191" y="495"/>
                  </a:lnTo>
                  <a:lnTo>
                    <a:pt x="208" y="513"/>
                  </a:lnTo>
                  <a:lnTo>
                    <a:pt x="227" y="531"/>
                  </a:lnTo>
                  <a:lnTo>
                    <a:pt x="247" y="548"/>
                  </a:lnTo>
                  <a:lnTo>
                    <a:pt x="247" y="548"/>
                  </a:lnTo>
                  <a:lnTo>
                    <a:pt x="253" y="551"/>
                  </a:lnTo>
                  <a:lnTo>
                    <a:pt x="253" y="551"/>
                  </a:lnTo>
                  <a:lnTo>
                    <a:pt x="247" y="550"/>
                  </a:lnTo>
                  <a:lnTo>
                    <a:pt x="247" y="550"/>
                  </a:lnTo>
                  <a:lnTo>
                    <a:pt x="247" y="550"/>
                  </a:lnTo>
                  <a:lnTo>
                    <a:pt x="226" y="546"/>
                  </a:lnTo>
                  <a:lnTo>
                    <a:pt x="205" y="541"/>
                  </a:lnTo>
                  <a:lnTo>
                    <a:pt x="185" y="534"/>
                  </a:lnTo>
                  <a:lnTo>
                    <a:pt x="165" y="525"/>
                  </a:lnTo>
                  <a:lnTo>
                    <a:pt x="146" y="515"/>
                  </a:lnTo>
                  <a:lnTo>
                    <a:pt x="129" y="504"/>
                  </a:lnTo>
                  <a:lnTo>
                    <a:pt x="111" y="491"/>
                  </a:lnTo>
                  <a:lnTo>
                    <a:pt x="95" y="476"/>
                  </a:lnTo>
                  <a:lnTo>
                    <a:pt x="95" y="476"/>
                  </a:lnTo>
                  <a:lnTo>
                    <a:pt x="94" y="475"/>
                  </a:lnTo>
                  <a:lnTo>
                    <a:pt x="94" y="475"/>
                  </a:lnTo>
                  <a:lnTo>
                    <a:pt x="176" y="475"/>
                  </a:lnTo>
                  <a:lnTo>
                    <a:pt x="176" y="475"/>
                  </a:lnTo>
                  <a:close/>
                  <a:moveTo>
                    <a:pt x="278" y="475"/>
                  </a:moveTo>
                  <a:lnTo>
                    <a:pt x="278" y="475"/>
                  </a:lnTo>
                  <a:lnTo>
                    <a:pt x="278" y="552"/>
                  </a:lnTo>
                  <a:lnTo>
                    <a:pt x="278" y="552"/>
                  </a:lnTo>
                  <a:lnTo>
                    <a:pt x="262" y="542"/>
                  </a:lnTo>
                  <a:lnTo>
                    <a:pt x="262" y="542"/>
                  </a:lnTo>
                  <a:lnTo>
                    <a:pt x="247" y="531"/>
                  </a:lnTo>
                  <a:lnTo>
                    <a:pt x="230" y="516"/>
                  </a:lnTo>
                  <a:lnTo>
                    <a:pt x="212" y="498"/>
                  </a:lnTo>
                  <a:lnTo>
                    <a:pt x="203" y="487"/>
                  </a:lnTo>
                  <a:lnTo>
                    <a:pt x="194" y="476"/>
                  </a:lnTo>
                  <a:lnTo>
                    <a:pt x="194" y="476"/>
                  </a:lnTo>
                  <a:lnTo>
                    <a:pt x="192" y="475"/>
                  </a:lnTo>
                  <a:lnTo>
                    <a:pt x="192" y="475"/>
                  </a:lnTo>
                  <a:lnTo>
                    <a:pt x="278" y="475"/>
                  </a:lnTo>
                  <a:lnTo>
                    <a:pt x="278" y="475"/>
                  </a:lnTo>
                  <a:close/>
                  <a:moveTo>
                    <a:pt x="374" y="475"/>
                  </a:moveTo>
                  <a:lnTo>
                    <a:pt x="374" y="475"/>
                  </a:lnTo>
                  <a:lnTo>
                    <a:pt x="373" y="476"/>
                  </a:lnTo>
                  <a:lnTo>
                    <a:pt x="373" y="476"/>
                  </a:lnTo>
                  <a:lnTo>
                    <a:pt x="364" y="487"/>
                  </a:lnTo>
                  <a:lnTo>
                    <a:pt x="355" y="498"/>
                  </a:lnTo>
                  <a:lnTo>
                    <a:pt x="337" y="516"/>
                  </a:lnTo>
                  <a:lnTo>
                    <a:pt x="320" y="531"/>
                  </a:lnTo>
                  <a:lnTo>
                    <a:pt x="305" y="542"/>
                  </a:lnTo>
                  <a:lnTo>
                    <a:pt x="305" y="542"/>
                  </a:lnTo>
                  <a:lnTo>
                    <a:pt x="290" y="552"/>
                  </a:lnTo>
                  <a:lnTo>
                    <a:pt x="290" y="552"/>
                  </a:lnTo>
                  <a:lnTo>
                    <a:pt x="290" y="475"/>
                  </a:lnTo>
                  <a:lnTo>
                    <a:pt x="290" y="475"/>
                  </a:lnTo>
                  <a:lnTo>
                    <a:pt x="374" y="475"/>
                  </a:lnTo>
                  <a:lnTo>
                    <a:pt x="374" y="475"/>
                  </a:lnTo>
                  <a:close/>
                  <a:moveTo>
                    <a:pt x="473" y="475"/>
                  </a:moveTo>
                  <a:lnTo>
                    <a:pt x="473" y="475"/>
                  </a:lnTo>
                  <a:lnTo>
                    <a:pt x="471" y="476"/>
                  </a:lnTo>
                  <a:lnTo>
                    <a:pt x="471" y="476"/>
                  </a:lnTo>
                  <a:lnTo>
                    <a:pt x="455" y="491"/>
                  </a:lnTo>
                  <a:lnTo>
                    <a:pt x="438" y="504"/>
                  </a:lnTo>
                  <a:lnTo>
                    <a:pt x="420" y="515"/>
                  </a:lnTo>
                  <a:lnTo>
                    <a:pt x="401" y="525"/>
                  </a:lnTo>
                  <a:lnTo>
                    <a:pt x="382" y="534"/>
                  </a:lnTo>
                  <a:lnTo>
                    <a:pt x="361" y="541"/>
                  </a:lnTo>
                  <a:lnTo>
                    <a:pt x="340" y="547"/>
                  </a:lnTo>
                  <a:lnTo>
                    <a:pt x="319" y="551"/>
                  </a:lnTo>
                  <a:lnTo>
                    <a:pt x="319" y="551"/>
                  </a:lnTo>
                  <a:lnTo>
                    <a:pt x="313" y="551"/>
                  </a:lnTo>
                  <a:lnTo>
                    <a:pt x="313" y="551"/>
                  </a:lnTo>
                  <a:lnTo>
                    <a:pt x="319" y="547"/>
                  </a:lnTo>
                  <a:lnTo>
                    <a:pt x="319" y="547"/>
                  </a:lnTo>
                  <a:lnTo>
                    <a:pt x="334" y="537"/>
                  </a:lnTo>
                  <a:lnTo>
                    <a:pt x="351" y="521"/>
                  </a:lnTo>
                  <a:lnTo>
                    <a:pt x="361" y="511"/>
                  </a:lnTo>
                  <a:lnTo>
                    <a:pt x="371" y="500"/>
                  </a:lnTo>
                  <a:lnTo>
                    <a:pt x="381" y="488"/>
                  </a:lnTo>
                  <a:lnTo>
                    <a:pt x="391" y="475"/>
                  </a:lnTo>
                  <a:lnTo>
                    <a:pt x="391" y="475"/>
                  </a:lnTo>
                  <a:lnTo>
                    <a:pt x="391" y="475"/>
                  </a:lnTo>
                  <a:lnTo>
                    <a:pt x="391" y="475"/>
                  </a:lnTo>
                  <a:lnTo>
                    <a:pt x="473" y="475"/>
                  </a:lnTo>
                  <a:lnTo>
                    <a:pt x="473" y="47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7" name="Freeform 27"/>
            <p:cNvSpPr>
              <a:spLocks/>
            </p:cNvSpPr>
            <p:nvPr userDrawn="1"/>
          </p:nvSpPr>
          <p:spPr bwMode="auto">
            <a:xfrm>
              <a:off x="1658938" y="1789113"/>
              <a:ext cx="107950" cy="187325"/>
            </a:xfrm>
            <a:custGeom>
              <a:avLst/>
              <a:gdLst>
                <a:gd name="T0" fmla="*/ 68 w 68"/>
                <a:gd name="T1" fmla="*/ 1 h 118"/>
                <a:gd name="T2" fmla="*/ 68 w 68"/>
                <a:gd name="T3" fmla="*/ 1 h 118"/>
                <a:gd name="T4" fmla="*/ 66 w 68"/>
                <a:gd name="T5" fmla="*/ 2 h 118"/>
                <a:gd name="T6" fmla="*/ 65 w 68"/>
                <a:gd name="T7" fmla="*/ 4 h 118"/>
                <a:gd name="T8" fmla="*/ 62 w 68"/>
                <a:gd name="T9" fmla="*/ 8 h 118"/>
                <a:gd name="T10" fmla="*/ 57 w 68"/>
                <a:gd name="T11" fmla="*/ 24 h 118"/>
                <a:gd name="T12" fmla="*/ 36 w 68"/>
                <a:gd name="T13" fmla="*/ 95 h 118"/>
                <a:gd name="T14" fmla="*/ 36 w 68"/>
                <a:gd name="T15" fmla="*/ 95 h 118"/>
                <a:gd name="T16" fmla="*/ 34 w 68"/>
                <a:gd name="T17" fmla="*/ 104 h 118"/>
                <a:gd name="T18" fmla="*/ 33 w 68"/>
                <a:gd name="T19" fmla="*/ 110 h 118"/>
                <a:gd name="T20" fmla="*/ 34 w 68"/>
                <a:gd name="T21" fmla="*/ 114 h 118"/>
                <a:gd name="T22" fmla="*/ 35 w 68"/>
                <a:gd name="T23" fmla="*/ 117 h 118"/>
                <a:gd name="T24" fmla="*/ 35 w 68"/>
                <a:gd name="T25" fmla="*/ 118 h 118"/>
                <a:gd name="T26" fmla="*/ 0 w 68"/>
                <a:gd name="T27" fmla="*/ 118 h 118"/>
                <a:gd name="T28" fmla="*/ 0 w 68"/>
                <a:gd name="T29" fmla="*/ 117 h 118"/>
                <a:gd name="T30" fmla="*/ 0 w 68"/>
                <a:gd name="T31" fmla="*/ 117 h 118"/>
                <a:gd name="T32" fmla="*/ 4 w 68"/>
                <a:gd name="T33" fmla="*/ 114 h 118"/>
                <a:gd name="T34" fmla="*/ 6 w 68"/>
                <a:gd name="T35" fmla="*/ 111 h 118"/>
                <a:gd name="T36" fmla="*/ 9 w 68"/>
                <a:gd name="T37" fmla="*/ 105 h 118"/>
                <a:gd name="T38" fmla="*/ 11 w 68"/>
                <a:gd name="T39" fmla="*/ 96 h 118"/>
                <a:gd name="T40" fmla="*/ 32 w 68"/>
                <a:gd name="T41" fmla="*/ 25 h 118"/>
                <a:gd name="T42" fmla="*/ 32 w 68"/>
                <a:gd name="T43" fmla="*/ 25 h 118"/>
                <a:gd name="T44" fmla="*/ 34 w 68"/>
                <a:gd name="T45" fmla="*/ 15 h 118"/>
                <a:gd name="T46" fmla="*/ 35 w 68"/>
                <a:gd name="T47" fmla="*/ 9 h 118"/>
                <a:gd name="T48" fmla="*/ 35 w 68"/>
                <a:gd name="T49" fmla="*/ 5 h 118"/>
                <a:gd name="T50" fmla="*/ 34 w 68"/>
                <a:gd name="T51" fmla="*/ 1 h 118"/>
                <a:gd name="T52" fmla="*/ 34 w 68"/>
                <a:gd name="T53" fmla="*/ 0 h 118"/>
                <a:gd name="T54" fmla="*/ 68 w 68"/>
                <a:gd name="T55" fmla="*/ 0 h 118"/>
                <a:gd name="T56" fmla="*/ 68 w 68"/>
                <a:gd name="T57" fmla="*/ 1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8" h="118">
                  <a:moveTo>
                    <a:pt x="68" y="1"/>
                  </a:moveTo>
                  <a:lnTo>
                    <a:pt x="68" y="1"/>
                  </a:lnTo>
                  <a:lnTo>
                    <a:pt x="66" y="2"/>
                  </a:lnTo>
                  <a:lnTo>
                    <a:pt x="65" y="4"/>
                  </a:lnTo>
                  <a:lnTo>
                    <a:pt x="62" y="8"/>
                  </a:lnTo>
                  <a:lnTo>
                    <a:pt x="57" y="24"/>
                  </a:lnTo>
                  <a:lnTo>
                    <a:pt x="36" y="95"/>
                  </a:lnTo>
                  <a:lnTo>
                    <a:pt x="36" y="95"/>
                  </a:lnTo>
                  <a:lnTo>
                    <a:pt x="34" y="104"/>
                  </a:lnTo>
                  <a:lnTo>
                    <a:pt x="33" y="110"/>
                  </a:lnTo>
                  <a:lnTo>
                    <a:pt x="34" y="114"/>
                  </a:lnTo>
                  <a:lnTo>
                    <a:pt x="35" y="117"/>
                  </a:lnTo>
                  <a:lnTo>
                    <a:pt x="35" y="118"/>
                  </a:lnTo>
                  <a:lnTo>
                    <a:pt x="0" y="118"/>
                  </a:lnTo>
                  <a:lnTo>
                    <a:pt x="0" y="117"/>
                  </a:lnTo>
                  <a:lnTo>
                    <a:pt x="0" y="117"/>
                  </a:lnTo>
                  <a:lnTo>
                    <a:pt x="4" y="114"/>
                  </a:lnTo>
                  <a:lnTo>
                    <a:pt x="6" y="111"/>
                  </a:lnTo>
                  <a:lnTo>
                    <a:pt x="9" y="105"/>
                  </a:lnTo>
                  <a:lnTo>
                    <a:pt x="11" y="96"/>
                  </a:lnTo>
                  <a:lnTo>
                    <a:pt x="32" y="25"/>
                  </a:lnTo>
                  <a:lnTo>
                    <a:pt x="32" y="25"/>
                  </a:lnTo>
                  <a:lnTo>
                    <a:pt x="34" y="15"/>
                  </a:lnTo>
                  <a:lnTo>
                    <a:pt x="35" y="9"/>
                  </a:lnTo>
                  <a:lnTo>
                    <a:pt x="35" y="5"/>
                  </a:lnTo>
                  <a:lnTo>
                    <a:pt x="34" y="1"/>
                  </a:lnTo>
                  <a:lnTo>
                    <a:pt x="34" y="0"/>
                  </a:lnTo>
                  <a:lnTo>
                    <a:pt x="68" y="0"/>
                  </a:lnTo>
                  <a:lnTo>
                    <a:pt x="68"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 name="Freeform 28"/>
            <p:cNvSpPr>
              <a:spLocks/>
            </p:cNvSpPr>
            <p:nvPr userDrawn="1"/>
          </p:nvSpPr>
          <p:spPr bwMode="auto">
            <a:xfrm>
              <a:off x="1289051" y="1785938"/>
              <a:ext cx="138113" cy="193675"/>
            </a:xfrm>
            <a:custGeom>
              <a:avLst/>
              <a:gdLst>
                <a:gd name="T0" fmla="*/ 8 w 87"/>
                <a:gd name="T1" fmla="*/ 90 h 122"/>
                <a:gd name="T2" fmla="*/ 10 w 87"/>
                <a:gd name="T3" fmla="*/ 101 h 122"/>
                <a:gd name="T4" fmla="*/ 16 w 87"/>
                <a:gd name="T5" fmla="*/ 109 h 122"/>
                <a:gd name="T6" fmla="*/ 25 w 87"/>
                <a:gd name="T7" fmla="*/ 113 h 122"/>
                <a:gd name="T8" fmla="*/ 38 w 87"/>
                <a:gd name="T9" fmla="*/ 114 h 122"/>
                <a:gd name="T10" fmla="*/ 42 w 87"/>
                <a:gd name="T11" fmla="*/ 113 h 122"/>
                <a:gd name="T12" fmla="*/ 50 w 87"/>
                <a:gd name="T13" fmla="*/ 110 h 122"/>
                <a:gd name="T14" fmla="*/ 55 w 87"/>
                <a:gd name="T15" fmla="*/ 104 h 122"/>
                <a:gd name="T16" fmla="*/ 58 w 87"/>
                <a:gd name="T17" fmla="*/ 97 h 122"/>
                <a:gd name="T18" fmla="*/ 58 w 87"/>
                <a:gd name="T19" fmla="*/ 94 h 122"/>
                <a:gd name="T20" fmla="*/ 54 w 87"/>
                <a:gd name="T21" fmla="*/ 82 h 122"/>
                <a:gd name="T22" fmla="*/ 43 w 87"/>
                <a:gd name="T23" fmla="*/ 72 h 122"/>
                <a:gd name="T24" fmla="*/ 38 w 87"/>
                <a:gd name="T25" fmla="*/ 68 h 122"/>
                <a:gd name="T26" fmla="*/ 22 w 87"/>
                <a:gd name="T27" fmla="*/ 54 h 122"/>
                <a:gd name="T28" fmla="*/ 17 w 87"/>
                <a:gd name="T29" fmla="*/ 46 h 122"/>
                <a:gd name="T30" fmla="*/ 16 w 87"/>
                <a:gd name="T31" fmla="*/ 36 h 122"/>
                <a:gd name="T32" fmla="*/ 17 w 87"/>
                <a:gd name="T33" fmla="*/ 29 h 122"/>
                <a:gd name="T34" fmla="*/ 22 w 87"/>
                <a:gd name="T35" fmla="*/ 15 h 122"/>
                <a:gd name="T36" fmla="*/ 33 w 87"/>
                <a:gd name="T37" fmla="*/ 6 h 122"/>
                <a:gd name="T38" fmla="*/ 48 w 87"/>
                <a:gd name="T39" fmla="*/ 1 h 122"/>
                <a:gd name="T40" fmla="*/ 56 w 87"/>
                <a:gd name="T41" fmla="*/ 0 h 122"/>
                <a:gd name="T42" fmla="*/ 77 w 87"/>
                <a:gd name="T43" fmla="*/ 2 h 122"/>
                <a:gd name="T44" fmla="*/ 87 w 87"/>
                <a:gd name="T45" fmla="*/ 5 h 122"/>
                <a:gd name="T46" fmla="*/ 80 w 87"/>
                <a:gd name="T47" fmla="*/ 27 h 122"/>
                <a:gd name="T48" fmla="*/ 77 w 87"/>
                <a:gd name="T49" fmla="*/ 17 h 122"/>
                <a:gd name="T50" fmla="*/ 73 w 87"/>
                <a:gd name="T51" fmla="*/ 11 h 122"/>
                <a:gd name="T52" fmla="*/ 65 w 87"/>
                <a:gd name="T53" fmla="*/ 8 h 122"/>
                <a:gd name="T54" fmla="*/ 55 w 87"/>
                <a:gd name="T55" fmla="*/ 8 h 122"/>
                <a:gd name="T56" fmla="*/ 50 w 87"/>
                <a:gd name="T57" fmla="*/ 8 h 122"/>
                <a:gd name="T58" fmla="*/ 44 w 87"/>
                <a:gd name="T59" fmla="*/ 12 h 122"/>
                <a:gd name="T60" fmla="*/ 39 w 87"/>
                <a:gd name="T61" fmla="*/ 17 h 122"/>
                <a:gd name="T62" fmla="*/ 37 w 87"/>
                <a:gd name="T63" fmla="*/ 28 h 122"/>
                <a:gd name="T64" fmla="*/ 38 w 87"/>
                <a:gd name="T65" fmla="*/ 34 h 122"/>
                <a:gd name="T66" fmla="*/ 45 w 87"/>
                <a:gd name="T67" fmla="*/ 44 h 122"/>
                <a:gd name="T68" fmla="*/ 57 w 87"/>
                <a:gd name="T69" fmla="*/ 52 h 122"/>
                <a:gd name="T70" fmla="*/ 66 w 87"/>
                <a:gd name="T71" fmla="*/ 58 h 122"/>
                <a:gd name="T72" fmla="*/ 77 w 87"/>
                <a:gd name="T73" fmla="*/ 69 h 122"/>
                <a:gd name="T74" fmla="*/ 80 w 87"/>
                <a:gd name="T75" fmla="*/ 79 h 122"/>
                <a:gd name="T76" fmla="*/ 81 w 87"/>
                <a:gd name="T77" fmla="*/ 84 h 122"/>
                <a:gd name="T78" fmla="*/ 77 w 87"/>
                <a:gd name="T79" fmla="*/ 100 h 122"/>
                <a:gd name="T80" fmla="*/ 68 w 87"/>
                <a:gd name="T81" fmla="*/ 112 h 122"/>
                <a:gd name="T82" fmla="*/ 54 w 87"/>
                <a:gd name="T83" fmla="*/ 120 h 122"/>
                <a:gd name="T84" fmla="*/ 35 w 87"/>
                <a:gd name="T85" fmla="*/ 122 h 122"/>
                <a:gd name="T86" fmla="*/ 24 w 87"/>
                <a:gd name="T87" fmla="*/ 121 h 122"/>
                <a:gd name="T88" fmla="*/ 6 w 87"/>
                <a:gd name="T89" fmla="*/ 116 h 122"/>
                <a:gd name="T90" fmla="*/ 0 w 87"/>
                <a:gd name="T91" fmla="*/ 112 h 122"/>
                <a:gd name="T92" fmla="*/ 8 w 87"/>
                <a:gd name="T93" fmla="*/ 9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7" h="122">
                  <a:moveTo>
                    <a:pt x="8" y="90"/>
                  </a:moveTo>
                  <a:lnTo>
                    <a:pt x="8" y="90"/>
                  </a:lnTo>
                  <a:lnTo>
                    <a:pt x="9" y="96"/>
                  </a:lnTo>
                  <a:lnTo>
                    <a:pt x="10" y="101"/>
                  </a:lnTo>
                  <a:lnTo>
                    <a:pt x="13" y="106"/>
                  </a:lnTo>
                  <a:lnTo>
                    <a:pt x="16" y="109"/>
                  </a:lnTo>
                  <a:lnTo>
                    <a:pt x="20" y="112"/>
                  </a:lnTo>
                  <a:lnTo>
                    <a:pt x="25" y="113"/>
                  </a:lnTo>
                  <a:lnTo>
                    <a:pt x="31" y="114"/>
                  </a:lnTo>
                  <a:lnTo>
                    <a:pt x="38" y="114"/>
                  </a:lnTo>
                  <a:lnTo>
                    <a:pt x="38" y="114"/>
                  </a:lnTo>
                  <a:lnTo>
                    <a:pt x="42" y="113"/>
                  </a:lnTo>
                  <a:lnTo>
                    <a:pt x="46" y="112"/>
                  </a:lnTo>
                  <a:lnTo>
                    <a:pt x="50" y="110"/>
                  </a:lnTo>
                  <a:lnTo>
                    <a:pt x="53" y="107"/>
                  </a:lnTo>
                  <a:lnTo>
                    <a:pt x="55" y="104"/>
                  </a:lnTo>
                  <a:lnTo>
                    <a:pt x="57" y="101"/>
                  </a:lnTo>
                  <a:lnTo>
                    <a:pt x="58" y="97"/>
                  </a:lnTo>
                  <a:lnTo>
                    <a:pt x="58" y="94"/>
                  </a:lnTo>
                  <a:lnTo>
                    <a:pt x="58" y="94"/>
                  </a:lnTo>
                  <a:lnTo>
                    <a:pt x="57" y="88"/>
                  </a:lnTo>
                  <a:lnTo>
                    <a:pt x="54" y="82"/>
                  </a:lnTo>
                  <a:lnTo>
                    <a:pt x="50" y="77"/>
                  </a:lnTo>
                  <a:lnTo>
                    <a:pt x="43" y="72"/>
                  </a:lnTo>
                  <a:lnTo>
                    <a:pt x="38" y="68"/>
                  </a:lnTo>
                  <a:lnTo>
                    <a:pt x="38" y="68"/>
                  </a:lnTo>
                  <a:lnTo>
                    <a:pt x="29" y="62"/>
                  </a:lnTo>
                  <a:lnTo>
                    <a:pt x="22" y="54"/>
                  </a:lnTo>
                  <a:lnTo>
                    <a:pt x="20" y="51"/>
                  </a:lnTo>
                  <a:lnTo>
                    <a:pt x="17" y="46"/>
                  </a:lnTo>
                  <a:lnTo>
                    <a:pt x="16" y="41"/>
                  </a:lnTo>
                  <a:lnTo>
                    <a:pt x="16" y="36"/>
                  </a:lnTo>
                  <a:lnTo>
                    <a:pt x="16" y="36"/>
                  </a:lnTo>
                  <a:lnTo>
                    <a:pt x="17" y="29"/>
                  </a:lnTo>
                  <a:lnTo>
                    <a:pt x="19" y="22"/>
                  </a:lnTo>
                  <a:lnTo>
                    <a:pt x="22" y="15"/>
                  </a:lnTo>
                  <a:lnTo>
                    <a:pt x="27" y="10"/>
                  </a:lnTo>
                  <a:lnTo>
                    <a:pt x="33" y="6"/>
                  </a:lnTo>
                  <a:lnTo>
                    <a:pt x="40" y="3"/>
                  </a:lnTo>
                  <a:lnTo>
                    <a:pt x="48" y="1"/>
                  </a:lnTo>
                  <a:lnTo>
                    <a:pt x="56" y="0"/>
                  </a:lnTo>
                  <a:lnTo>
                    <a:pt x="56" y="0"/>
                  </a:lnTo>
                  <a:lnTo>
                    <a:pt x="67" y="0"/>
                  </a:lnTo>
                  <a:lnTo>
                    <a:pt x="77" y="2"/>
                  </a:lnTo>
                  <a:lnTo>
                    <a:pt x="77" y="2"/>
                  </a:lnTo>
                  <a:lnTo>
                    <a:pt x="87" y="5"/>
                  </a:lnTo>
                  <a:lnTo>
                    <a:pt x="82" y="27"/>
                  </a:lnTo>
                  <a:lnTo>
                    <a:pt x="80" y="27"/>
                  </a:lnTo>
                  <a:lnTo>
                    <a:pt x="80" y="27"/>
                  </a:lnTo>
                  <a:lnTo>
                    <a:pt x="77" y="17"/>
                  </a:lnTo>
                  <a:lnTo>
                    <a:pt x="75" y="14"/>
                  </a:lnTo>
                  <a:lnTo>
                    <a:pt x="73" y="11"/>
                  </a:lnTo>
                  <a:lnTo>
                    <a:pt x="70" y="9"/>
                  </a:lnTo>
                  <a:lnTo>
                    <a:pt x="65" y="8"/>
                  </a:lnTo>
                  <a:lnTo>
                    <a:pt x="61" y="7"/>
                  </a:lnTo>
                  <a:lnTo>
                    <a:pt x="55" y="8"/>
                  </a:lnTo>
                  <a:lnTo>
                    <a:pt x="55" y="8"/>
                  </a:lnTo>
                  <a:lnTo>
                    <a:pt x="50" y="8"/>
                  </a:lnTo>
                  <a:lnTo>
                    <a:pt x="47" y="10"/>
                  </a:lnTo>
                  <a:lnTo>
                    <a:pt x="44" y="12"/>
                  </a:lnTo>
                  <a:lnTo>
                    <a:pt x="41" y="14"/>
                  </a:lnTo>
                  <a:lnTo>
                    <a:pt x="39" y="17"/>
                  </a:lnTo>
                  <a:lnTo>
                    <a:pt x="38" y="21"/>
                  </a:lnTo>
                  <a:lnTo>
                    <a:pt x="37" y="28"/>
                  </a:lnTo>
                  <a:lnTo>
                    <a:pt x="37" y="28"/>
                  </a:lnTo>
                  <a:lnTo>
                    <a:pt x="38" y="34"/>
                  </a:lnTo>
                  <a:lnTo>
                    <a:pt x="40" y="39"/>
                  </a:lnTo>
                  <a:lnTo>
                    <a:pt x="45" y="44"/>
                  </a:lnTo>
                  <a:lnTo>
                    <a:pt x="52" y="48"/>
                  </a:lnTo>
                  <a:lnTo>
                    <a:pt x="57" y="52"/>
                  </a:lnTo>
                  <a:lnTo>
                    <a:pt x="57" y="52"/>
                  </a:lnTo>
                  <a:lnTo>
                    <a:pt x="66" y="58"/>
                  </a:lnTo>
                  <a:lnTo>
                    <a:pt x="74" y="65"/>
                  </a:lnTo>
                  <a:lnTo>
                    <a:pt x="77" y="69"/>
                  </a:lnTo>
                  <a:lnTo>
                    <a:pt x="79" y="74"/>
                  </a:lnTo>
                  <a:lnTo>
                    <a:pt x="80" y="79"/>
                  </a:lnTo>
                  <a:lnTo>
                    <a:pt x="81" y="84"/>
                  </a:lnTo>
                  <a:lnTo>
                    <a:pt x="81" y="84"/>
                  </a:lnTo>
                  <a:lnTo>
                    <a:pt x="80" y="93"/>
                  </a:lnTo>
                  <a:lnTo>
                    <a:pt x="77" y="100"/>
                  </a:lnTo>
                  <a:lnTo>
                    <a:pt x="73" y="107"/>
                  </a:lnTo>
                  <a:lnTo>
                    <a:pt x="68" y="112"/>
                  </a:lnTo>
                  <a:lnTo>
                    <a:pt x="62" y="116"/>
                  </a:lnTo>
                  <a:lnTo>
                    <a:pt x="54" y="120"/>
                  </a:lnTo>
                  <a:lnTo>
                    <a:pt x="45" y="122"/>
                  </a:lnTo>
                  <a:lnTo>
                    <a:pt x="35" y="122"/>
                  </a:lnTo>
                  <a:lnTo>
                    <a:pt x="35" y="122"/>
                  </a:lnTo>
                  <a:lnTo>
                    <a:pt x="24" y="121"/>
                  </a:lnTo>
                  <a:lnTo>
                    <a:pt x="14" y="119"/>
                  </a:lnTo>
                  <a:lnTo>
                    <a:pt x="6" y="116"/>
                  </a:lnTo>
                  <a:lnTo>
                    <a:pt x="0" y="112"/>
                  </a:lnTo>
                  <a:lnTo>
                    <a:pt x="0" y="112"/>
                  </a:lnTo>
                  <a:lnTo>
                    <a:pt x="6" y="90"/>
                  </a:lnTo>
                  <a:lnTo>
                    <a:pt x="8" y="9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9" name="Freeform 29"/>
            <p:cNvSpPr>
              <a:spLocks/>
            </p:cNvSpPr>
            <p:nvPr userDrawn="1"/>
          </p:nvSpPr>
          <p:spPr bwMode="auto">
            <a:xfrm>
              <a:off x="1760538" y="1789113"/>
              <a:ext cx="166688" cy="187325"/>
            </a:xfrm>
            <a:custGeom>
              <a:avLst/>
              <a:gdLst>
                <a:gd name="T0" fmla="*/ 105 w 105"/>
                <a:gd name="T1" fmla="*/ 0 h 118"/>
                <a:gd name="T2" fmla="*/ 105 w 105"/>
                <a:gd name="T3" fmla="*/ 0 h 118"/>
                <a:gd name="T4" fmla="*/ 98 w 105"/>
                <a:gd name="T5" fmla="*/ 22 h 118"/>
                <a:gd name="T6" fmla="*/ 97 w 105"/>
                <a:gd name="T7" fmla="*/ 22 h 118"/>
                <a:gd name="T8" fmla="*/ 97 w 105"/>
                <a:gd name="T9" fmla="*/ 22 h 118"/>
                <a:gd name="T10" fmla="*/ 95 w 105"/>
                <a:gd name="T11" fmla="*/ 16 h 118"/>
                <a:gd name="T12" fmla="*/ 92 w 105"/>
                <a:gd name="T13" fmla="*/ 13 h 118"/>
                <a:gd name="T14" fmla="*/ 88 w 105"/>
                <a:gd name="T15" fmla="*/ 10 h 118"/>
                <a:gd name="T16" fmla="*/ 84 w 105"/>
                <a:gd name="T17" fmla="*/ 9 h 118"/>
                <a:gd name="T18" fmla="*/ 76 w 105"/>
                <a:gd name="T19" fmla="*/ 8 h 118"/>
                <a:gd name="T20" fmla="*/ 69 w 105"/>
                <a:gd name="T21" fmla="*/ 8 h 118"/>
                <a:gd name="T22" fmla="*/ 68 w 105"/>
                <a:gd name="T23" fmla="*/ 8 h 118"/>
                <a:gd name="T24" fmla="*/ 68 w 105"/>
                <a:gd name="T25" fmla="*/ 8 h 118"/>
                <a:gd name="T26" fmla="*/ 64 w 105"/>
                <a:gd name="T27" fmla="*/ 9 h 118"/>
                <a:gd name="T28" fmla="*/ 61 w 105"/>
                <a:gd name="T29" fmla="*/ 10 h 118"/>
                <a:gd name="T30" fmla="*/ 59 w 105"/>
                <a:gd name="T31" fmla="*/ 12 h 118"/>
                <a:gd name="T32" fmla="*/ 58 w 105"/>
                <a:gd name="T33" fmla="*/ 16 h 118"/>
                <a:gd name="T34" fmla="*/ 48 w 105"/>
                <a:gd name="T35" fmla="*/ 55 h 118"/>
                <a:gd name="T36" fmla="*/ 51 w 105"/>
                <a:gd name="T37" fmla="*/ 55 h 118"/>
                <a:gd name="T38" fmla="*/ 51 w 105"/>
                <a:gd name="T39" fmla="*/ 55 h 118"/>
                <a:gd name="T40" fmla="*/ 62 w 105"/>
                <a:gd name="T41" fmla="*/ 55 h 118"/>
                <a:gd name="T42" fmla="*/ 71 w 105"/>
                <a:gd name="T43" fmla="*/ 55 h 118"/>
                <a:gd name="T44" fmla="*/ 78 w 105"/>
                <a:gd name="T45" fmla="*/ 53 h 118"/>
                <a:gd name="T46" fmla="*/ 81 w 105"/>
                <a:gd name="T47" fmla="*/ 52 h 118"/>
                <a:gd name="T48" fmla="*/ 83 w 105"/>
                <a:gd name="T49" fmla="*/ 50 h 118"/>
                <a:gd name="T50" fmla="*/ 84 w 105"/>
                <a:gd name="T51" fmla="*/ 50 h 118"/>
                <a:gd name="T52" fmla="*/ 78 w 105"/>
                <a:gd name="T53" fmla="*/ 71 h 118"/>
                <a:gd name="T54" fmla="*/ 77 w 105"/>
                <a:gd name="T55" fmla="*/ 71 h 118"/>
                <a:gd name="T56" fmla="*/ 77 w 105"/>
                <a:gd name="T57" fmla="*/ 71 h 118"/>
                <a:gd name="T58" fmla="*/ 75 w 105"/>
                <a:gd name="T59" fmla="*/ 68 h 118"/>
                <a:gd name="T60" fmla="*/ 73 w 105"/>
                <a:gd name="T61" fmla="*/ 66 h 118"/>
                <a:gd name="T62" fmla="*/ 70 w 105"/>
                <a:gd name="T63" fmla="*/ 65 h 118"/>
                <a:gd name="T64" fmla="*/ 67 w 105"/>
                <a:gd name="T65" fmla="*/ 64 h 118"/>
                <a:gd name="T66" fmla="*/ 58 w 105"/>
                <a:gd name="T67" fmla="*/ 63 h 118"/>
                <a:gd name="T68" fmla="*/ 48 w 105"/>
                <a:gd name="T69" fmla="*/ 63 h 118"/>
                <a:gd name="T70" fmla="*/ 45 w 105"/>
                <a:gd name="T71" fmla="*/ 63 h 118"/>
                <a:gd name="T72" fmla="*/ 36 w 105"/>
                <a:gd name="T73" fmla="*/ 95 h 118"/>
                <a:gd name="T74" fmla="*/ 36 w 105"/>
                <a:gd name="T75" fmla="*/ 95 h 118"/>
                <a:gd name="T76" fmla="*/ 34 w 105"/>
                <a:gd name="T77" fmla="*/ 103 h 118"/>
                <a:gd name="T78" fmla="*/ 32 w 105"/>
                <a:gd name="T79" fmla="*/ 109 h 118"/>
                <a:gd name="T80" fmla="*/ 33 w 105"/>
                <a:gd name="T81" fmla="*/ 114 h 118"/>
                <a:gd name="T82" fmla="*/ 34 w 105"/>
                <a:gd name="T83" fmla="*/ 117 h 118"/>
                <a:gd name="T84" fmla="*/ 34 w 105"/>
                <a:gd name="T85" fmla="*/ 118 h 118"/>
                <a:gd name="T86" fmla="*/ 0 w 105"/>
                <a:gd name="T87" fmla="*/ 118 h 118"/>
                <a:gd name="T88" fmla="*/ 0 w 105"/>
                <a:gd name="T89" fmla="*/ 117 h 118"/>
                <a:gd name="T90" fmla="*/ 0 w 105"/>
                <a:gd name="T91" fmla="*/ 117 h 118"/>
                <a:gd name="T92" fmla="*/ 3 w 105"/>
                <a:gd name="T93" fmla="*/ 114 h 118"/>
                <a:gd name="T94" fmla="*/ 6 w 105"/>
                <a:gd name="T95" fmla="*/ 110 h 118"/>
                <a:gd name="T96" fmla="*/ 8 w 105"/>
                <a:gd name="T97" fmla="*/ 104 h 118"/>
                <a:gd name="T98" fmla="*/ 11 w 105"/>
                <a:gd name="T99" fmla="*/ 96 h 118"/>
                <a:gd name="T100" fmla="*/ 32 w 105"/>
                <a:gd name="T101" fmla="*/ 24 h 118"/>
                <a:gd name="T102" fmla="*/ 32 w 105"/>
                <a:gd name="T103" fmla="*/ 24 h 118"/>
                <a:gd name="T104" fmla="*/ 34 w 105"/>
                <a:gd name="T105" fmla="*/ 15 h 118"/>
                <a:gd name="T106" fmla="*/ 35 w 105"/>
                <a:gd name="T107" fmla="*/ 9 h 118"/>
                <a:gd name="T108" fmla="*/ 35 w 105"/>
                <a:gd name="T109" fmla="*/ 5 h 118"/>
                <a:gd name="T110" fmla="*/ 33 w 105"/>
                <a:gd name="T111" fmla="*/ 1 h 118"/>
                <a:gd name="T112" fmla="*/ 33 w 105"/>
                <a:gd name="T113" fmla="*/ 0 h 118"/>
                <a:gd name="T114" fmla="*/ 105 w 105"/>
                <a:gd name="T115" fmla="*/ 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5" h="118">
                  <a:moveTo>
                    <a:pt x="105" y="0"/>
                  </a:moveTo>
                  <a:lnTo>
                    <a:pt x="105" y="0"/>
                  </a:lnTo>
                  <a:lnTo>
                    <a:pt x="98" y="22"/>
                  </a:lnTo>
                  <a:lnTo>
                    <a:pt x="97" y="22"/>
                  </a:lnTo>
                  <a:lnTo>
                    <a:pt x="97" y="22"/>
                  </a:lnTo>
                  <a:lnTo>
                    <a:pt x="95" y="16"/>
                  </a:lnTo>
                  <a:lnTo>
                    <a:pt x="92" y="13"/>
                  </a:lnTo>
                  <a:lnTo>
                    <a:pt x="88" y="10"/>
                  </a:lnTo>
                  <a:lnTo>
                    <a:pt x="84" y="9"/>
                  </a:lnTo>
                  <a:lnTo>
                    <a:pt x="76" y="8"/>
                  </a:lnTo>
                  <a:lnTo>
                    <a:pt x="69" y="8"/>
                  </a:lnTo>
                  <a:lnTo>
                    <a:pt x="68" y="8"/>
                  </a:lnTo>
                  <a:lnTo>
                    <a:pt x="68" y="8"/>
                  </a:lnTo>
                  <a:lnTo>
                    <a:pt x="64" y="9"/>
                  </a:lnTo>
                  <a:lnTo>
                    <a:pt x="61" y="10"/>
                  </a:lnTo>
                  <a:lnTo>
                    <a:pt x="59" y="12"/>
                  </a:lnTo>
                  <a:lnTo>
                    <a:pt x="58" y="16"/>
                  </a:lnTo>
                  <a:lnTo>
                    <a:pt x="48" y="55"/>
                  </a:lnTo>
                  <a:lnTo>
                    <a:pt x="51" y="55"/>
                  </a:lnTo>
                  <a:lnTo>
                    <a:pt x="51" y="55"/>
                  </a:lnTo>
                  <a:lnTo>
                    <a:pt x="62" y="55"/>
                  </a:lnTo>
                  <a:lnTo>
                    <a:pt x="71" y="55"/>
                  </a:lnTo>
                  <a:lnTo>
                    <a:pt x="78" y="53"/>
                  </a:lnTo>
                  <a:lnTo>
                    <a:pt x="81" y="52"/>
                  </a:lnTo>
                  <a:lnTo>
                    <a:pt x="83" y="50"/>
                  </a:lnTo>
                  <a:lnTo>
                    <a:pt x="84" y="50"/>
                  </a:lnTo>
                  <a:lnTo>
                    <a:pt x="78" y="71"/>
                  </a:lnTo>
                  <a:lnTo>
                    <a:pt x="77" y="71"/>
                  </a:lnTo>
                  <a:lnTo>
                    <a:pt x="77" y="71"/>
                  </a:lnTo>
                  <a:lnTo>
                    <a:pt x="75" y="68"/>
                  </a:lnTo>
                  <a:lnTo>
                    <a:pt x="73" y="66"/>
                  </a:lnTo>
                  <a:lnTo>
                    <a:pt x="70" y="65"/>
                  </a:lnTo>
                  <a:lnTo>
                    <a:pt x="67" y="64"/>
                  </a:lnTo>
                  <a:lnTo>
                    <a:pt x="58" y="63"/>
                  </a:lnTo>
                  <a:lnTo>
                    <a:pt x="48" y="63"/>
                  </a:lnTo>
                  <a:lnTo>
                    <a:pt x="45" y="63"/>
                  </a:lnTo>
                  <a:lnTo>
                    <a:pt x="36" y="95"/>
                  </a:lnTo>
                  <a:lnTo>
                    <a:pt x="36" y="95"/>
                  </a:lnTo>
                  <a:lnTo>
                    <a:pt x="34" y="103"/>
                  </a:lnTo>
                  <a:lnTo>
                    <a:pt x="32" y="109"/>
                  </a:lnTo>
                  <a:lnTo>
                    <a:pt x="33" y="114"/>
                  </a:lnTo>
                  <a:lnTo>
                    <a:pt x="34" y="117"/>
                  </a:lnTo>
                  <a:lnTo>
                    <a:pt x="34" y="118"/>
                  </a:lnTo>
                  <a:lnTo>
                    <a:pt x="0" y="118"/>
                  </a:lnTo>
                  <a:lnTo>
                    <a:pt x="0" y="117"/>
                  </a:lnTo>
                  <a:lnTo>
                    <a:pt x="0" y="117"/>
                  </a:lnTo>
                  <a:lnTo>
                    <a:pt x="3" y="114"/>
                  </a:lnTo>
                  <a:lnTo>
                    <a:pt x="6" y="110"/>
                  </a:lnTo>
                  <a:lnTo>
                    <a:pt x="8" y="104"/>
                  </a:lnTo>
                  <a:lnTo>
                    <a:pt x="11" y="96"/>
                  </a:lnTo>
                  <a:lnTo>
                    <a:pt x="32" y="24"/>
                  </a:lnTo>
                  <a:lnTo>
                    <a:pt x="32" y="24"/>
                  </a:lnTo>
                  <a:lnTo>
                    <a:pt x="34" y="15"/>
                  </a:lnTo>
                  <a:lnTo>
                    <a:pt x="35" y="9"/>
                  </a:lnTo>
                  <a:lnTo>
                    <a:pt x="35" y="5"/>
                  </a:lnTo>
                  <a:lnTo>
                    <a:pt x="33" y="1"/>
                  </a:lnTo>
                  <a:lnTo>
                    <a:pt x="33" y="0"/>
                  </a:lnTo>
                  <a:lnTo>
                    <a:pt x="10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 name="Freeform 30"/>
            <p:cNvSpPr>
              <a:spLocks/>
            </p:cNvSpPr>
            <p:nvPr userDrawn="1"/>
          </p:nvSpPr>
          <p:spPr bwMode="auto">
            <a:xfrm>
              <a:off x="1925638" y="1789113"/>
              <a:ext cx="150813" cy="187325"/>
            </a:xfrm>
            <a:custGeom>
              <a:avLst/>
              <a:gdLst>
                <a:gd name="T0" fmla="*/ 95 w 95"/>
                <a:gd name="T1" fmla="*/ 0 h 118"/>
                <a:gd name="T2" fmla="*/ 95 w 95"/>
                <a:gd name="T3" fmla="*/ 0 h 118"/>
                <a:gd name="T4" fmla="*/ 89 w 95"/>
                <a:gd name="T5" fmla="*/ 22 h 118"/>
                <a:gd name="T6" fmla="*/ 87 w 95"/>
                <a:gd name="T7" fmla="*/ 22 h 118"/>
                <a:gd name="T8" fmla="*/ 87 w 95"/>
                <a:gd name="T9" fmla="*/ 22 h 118"/>
                <a:gd name="T10" fmla="*/ 85 w 95"/>
                <a:gd name="T11" fmla="*/ 16 h 118"/>
                <a:gd name="T12" fmla="*/ 82 w 95"/>
                <a:gd name="T13" fmla="*/ 13 h 118"/>
                <a:gd name="T14" fmla="*/ 78 w 95"/>
                <a:gd name="T15" fmla="*/ 11 h 118"/>
                <a:gd name="T16" fmla="*/ 75 w 95"/>
                <a:gd name="T17" fmla="*/ 9 h 118"/>
                <a:gd name="T18" fmla="*/ 67 w 95"/>
                <a:gd name="T19" fmla="*/ 8 h 118"/>
                <a:gd name="T20" fmla="*/ 61 w 95"/>
                <a:gd name="T21" fmla="*/ 8 h 118"/>
                <a:gd name="T22" fmla="*/ 60 w 95"/>
                <a:gd name="T23" fmla="*/ 8 h 118"/>
                <a:gd name="T24" fmla="*/ 35 w 95"/>
                <a:gd name="T25" fmla="*/ 95 h 118"/>
                <a:gd name="T26" fmla="*/ 35 w 95"/>
                <a:gd name="T27" fmla="*/ 95 h 118"/>
                <a:gd name="T28" fmla="*/ 32 w 95"/>
                <a:gd name="T29" fmla="*/ 110 h 118"/>
                <a:gd name="T30" fmla="*/ 32 w 95"/>
                <a:gd name="T31" fmla="*/ 114 h 118"/>
                <a:gd name="T32" fmla="*/ 34 w 95"/>
                <a:gd name="T33" fmla="*/ 117 h 118"/>
                <a:gd name="T34" fmla="*/ 34 w 95"/>
                <a:gd name="T35" fmla="*/ 118 h 118"/>
                <a:gd name="T36" fmla="*/ 0 w 95"/>
                <a:gd name="T37" fmla="*/ 118 h 118"/>
                <a:gd name="T38" fmla="*/ 0 w 95"/>
                <a:gd name="T39" fmla="*/ 117 h 118"/>
                <a:gd name="T40" fmla="*/ 0 w 95"/>
                <a:gd name="T41" fmla="*/ 117 h 118"/>
                <a:gd name="T42" fmla="*/ 4 w 95"/>
                <a:gd name="T43" fmla="*/ 114 h 118"/>
                <a:gd name="T44" fmla="*/ 6 w 95"/>
                <a:gd name="T45" fmla="*/ 110 h 118"/>
                <a:gd name="T46" fmla="*/ 8 w 95"/>
                <a:gd name="T47" fmla="*/ 104 h 118"/>
                <a:gd name="T48" fmla="*/ 11 w 95"/>
                <a:gd name="T49" fmla="*/ 95 h 118"/>
                <a:gd name="T50" fmla="*/ 36 w 95"/>
                <a:gd name="T51" fmla="*/ 8 h 118"/>
                <a:gd name="T52" fmla="*/ 33 w 95"/>
                <a:gd name="T53" fmla="*/ 8 h 118"/>
                <a:gd name="T54" fmla="*/ 33 w 95"/>
                <a:gd name="T55" fmla="*/ 8 h 118"/>
                <a:gd name="T56" fmla="*/ 26 w 95"/>
                <a:gd name="T57" fmla="*/ 8 h 118"/>
                <a:gd name="T58" fmla="*/ 19 w 95"/>
                <a:gd name="T59" fmla="*/ 9 h 118"/>
                <a:gd name="T60" fmla="*/ 15 w 95"/>
                <a:gd name="T61" fmla="*/ 11 h 118"/>
                <a:gd name="T62" fmla="*/ 11 w 95"/>
                <a:gd name="T63" fmla="*/ 13 h 118"/>
                <a:gd name="T64" fmla="*/ 7 w 95"/>
                <a:gd name="T65" fmla="*/ 16 h 118"/>
                <a:gd name="T66" fmla="*/ 3 w 95"/>
                <a:gd name="T67" fmla="*/ 22 h 118"/>
                <a:gd name="T68" fmla="*/ 1 w 95"/>
                <a:gd name="T69" fmla="*/ 22 h 118"/>
                <a:gd name="T70" fmla="*/ 1 w 95"/>
                <a:gd name="T71" fmla="*/ 22 h 118"/>
                <a:gd name="T72" fmla="*/ 8 w 95"/>
                <a:gd name="T73" fmla="*/ 0 h 118"/>
                <a:gd name="T74" fmla="*/ 95 w 95"/>
                <a:gd name="T75" fmla="*/ 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5" h="118">
                  <a:moveTo>
                    <a:pt x="95" y="0"/>
                  </a:moveTo>
                  <a:lnTo>
                    <a:pt x="95" y="0"/>
                  </a:lnTo>
                  <a:lnTo>
                    <a:pt x="89" y="22"/>
                  </a:lnTo>
                  <a:lnTo>
                    <a:pt x="87" y="22"/>
                  </a:lnTo>
                  <a:lnTo>
                    <a:pt x="87" y="22"/>
                  </a:lnTo>
                  <a:lnTo>
                    <a:pt x="85" y="16"/>
                  </a:lnTo>
                  <a:lnTo>
                    <a:pt x="82" y="13"/>
                  </a:lnTo>
                  <a:lnTo>
                    <a:pt x="78" y="11"/>
                  </a:lnTo>
                  <a:lnTo>
                    <a:pt x="75" y="9"/>
                  </a:lnTo>
                  <a:lnTo>
                    <a:pt x="67" y="8"/>
                  </a:lnTo>
                  <a:lnTo>
                    <a:pt x="61" y="8"/>
                  </a:lnTo>
                  <a:lnTo>
                    <a:pt x="60" y="8"/>
                  </a:lnTo>
                  <a:lnTo>
                    <a:pt x="35" y="95"/>
                  </a:lnTo>
                  <a:lnTo>
                    <a:pt x="35" y="95"/>
                  </a:lnTo>
                  <a:lnTo>
                    <a:pt x="32" y="110"/>
                  </a:lnTo>
                  <a:lnTo>
                    <a:pt x="32" y="114"/>
                  </a:lnTo>
                  <a:lnTo>
                    <a:pt x="34" y="117"/>
                  </a:lnTo>
                  <a:lnTo>
                    <a:pt x="34" y="118"/>
                  </a:lnTo>
                  <a:lnTo>
                    <a:pt x="0" y="118"/>
                  </a:lnTo>
                  <a:lnTo>
                    <a:pt x="0" y="117"/>
                  </a:lnTo>
                  <a:lnTo>
                    <a:pt x="0" y="117"/>
                  </a:lnTo>
                  <a:lnTo>
                    <a:pt x="4" y="114"/>
                  </a:lnTo>
                  <a:lnTo>
                    <a:pt x="6" y="110"/>
                  </a:lnTo>
                  <a:lnTo>
                    <a:pt x="8" y="104"/>
                  </a:lnTo>
                  <a:lnTo>
                    <a:pt x="11" y="95"/>
                  </a:lnTo>
                  <a:lnTo>
                    <a:pt x="36" y="8"/>
                  </a:lnTo>
                  <a:lnTo>
                    <a:pt x="33" y="8"/>
                  </a:lnTo>
                  <a:lnTo>
                    <a:pt x="33" y="8"/>
                  </a:lnTo>
                  <a:lnTo>
                    <a:pt x="26" y="8"/>
                  </a:lnTo>
                  <a:lnTo>
                    <a:pt x="19" y="9"/>
                  </a:lnTo>
                  <a:lnTo>
                    <a:pt x="15" y="11"/>
                  </a:lnTo>
                  <a:lnTo>
                    <a:pt x="11" y="13"/>
                  </a:lnTo>
                  <a:lnTo>
                    <a:pt x="7" y="16"/>
                  </a:lnTo>
                  <a:lnTo>
                    <a:pt x="3" y="22"/>
                  </a:lnTo>
                  <a:lnTo>
                    <a:pt x="1" y="22"/>
                  </a:lnTo>
                  <a:lnTo>
                    <a:pt x="1" y="22"/>
                  </a:lnTo>
                  <a:lnTo>
                    <a:pt x="8" y="0"/>
                  </a:lnTo>
                  <a:lnTo>
                    <a:pt x="9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 name="Freeform 31"/>
            <p:cNvSpPr>
              <a:spLocks/>
            </p:cNvSpPr>
            <p:nvPr userDrawn="1"/>
          </p:nvSpPr>
          <p:spPr bwMode="auto">
            <a:xfrm>
              <a:off x="1447801" y="1789113"/>
              <a:ext cx="238125" cy="187325"/>
            </a:xfrm>
            <a:custGeom>
              <a:avLst/>
              <a:gdLst>
                <a:gd name="T0" fmla="*/ 150 w 150"/>
                <a:gd name="T1" fmla="*/ 1 h 118"/>
                <a:gd name="T2" fmla="*/ 150 w 150"/>
                <a:gd name="T3" fmla="*/ 1 h 118"/>
                <a:gd name="T4" fmla="*/ 147 w 150"/>
                <a:gd name="T5" fmla="*/ 5 h 118"/>
                <a:gd name="T6" fmla="*/ 144 w 150"/>
                <a:gd name="T7" fmla="*/ 9 h 118"/>
                <a:gd name="T8" fmla="*/ 136 w 150"/>
                <a:gd name="T9" fmla="*/ 23 h 118"/>
                <a:gd name="T10" fmla="*/ 136 w 150"/>
                <a:gd name="T11" fmla="*/ 23 h 118"/>
                <a:gd name="T12" fmla="*/ 108 w 150"/>
                <a:gd name="T13" fmla="*/ 76 h 118"/>
                <a:gd name="T14" fmla="*/ 87 w 150"/>
                <a:gd name="T15" fmla="*/ 118 h 118"/>
                <a:gd name="T16" fmla="*/ 74 w 150"/>
                <a:gd name="T17" fmla="*/ 118 h 118"/>
                <a:gd name="T18" fmla="*/ 67 w 150"/>
                <a:gd name="T19" fmla="*/ 44 h 118"/>
                <a:gd name="T20" fmla="*/ 66 w 150"/>
                <a:gd name="T21" fmla="*/ 44 h 118"/>
                <a:gd name="T22" fmla="*/ 26 w 150"/>
                <a:gd name="T23" fmla="*/ 118 h 118"/>
                <a:gd name="T24" fmla="*/ 15 w 150"/>
                <a:gd name="T25" fmla="*/ 118 h 118"/>
                <a:gd name="T26" fmla="*/ 5 w 150"/>
                <a:gd name="T27" fmla="*/ 24 h 118"/>
                <a:gd name="T28" fmla="*/ 5 w 150"/>
                <a:gd name="T29" fmla="*/ 24 h 118"/>
                <a:gd name="T30" fmla="*/ 4 w 150"/>
                <a:gd name="T31" fmla="*/ 9 h 118"/>
                <a:gd name="T32" fmla="*/ 2 w 150"/>
                <a:gd name="T33" fmla="*/ 5 h 118"/>
                <a:gd name="T34" fmla="*/ 0 w 150"/>
                <a:gd name="T35" fmla="*/ 1 h 118"/>
                <a:gd name="T36" fmla="*/ 0 w 150"/>
                <a:gd name="T37" fmla="*/ 0 h 118"/>
                <a:gd name="T38" fmla="*/ 33 w 150"/>
                <a:gd name="T39" fmla="*/ 0 h 118"/>
                <a:gd name="T40" fmla="*/ 33 w 150"/>
                <a:gd name="T41" fmla="*/ 1 h 118"/>
                <a:gd name="T42" fmla="*/ 33 w 150"/>
                <a:gd name="T43" fmla="*/ 1 h 118"/>
                <a:gd name="T44" fmla="*/ 31 w 150"/>
                <a:gd name="T45" fmla="*/ 5 h 118"/>
                <a:gd name="T46" fmla="*/ 29 w 150"/>
                <a:gd name="T47" fmla="*/ 9 h 118"/>
                <a:gd name="T48" fmla="*/ 29 w 150"/>
                <a:gd name="T49" fmla="*/ 14 h 118"/>
                <a:gd name="T50" fmla="*/ 29 w 150"/>
                <a:gd name="T51" fmla="*/ 23 h 118"/>
                <a:gd name="T52" fmla="*/ 35 w 150"/>
                <a:gd name="T53" fmla="*/ 79 h 118"/>
                <a:gd name="T54" fmla="*/ 35 w 150"/>
                <a:gd name="T55" fmla="*/ 79 h 118"/>
                <a:gd name="T56" fmla="*/ 77 w 150"/>
                <a:gd name="T57" fmla="*/ 1 h 118"/>
                <a:gd name="T58" fmla="*/ 86 w 150"/>
                <a:gd name="T59" fmla="*/ 1 h 118"/>
                <a:gd name="T60" fmla="*/ 93 w 150"/>
                <a:gd name="T61" fmla="*/ 79 h 118"/>
                <a:gd name="T62" fmla="*/ 94 w 150"/>
                <a:gd name="T63" fmla="*/ 79 h 118"/>
                <a:gd name="T64" fmla="*/ 94 w 150"/>
                <a:gd name="T65" fmla="*/ 79 h 118"/>
                <a:gd name="T66" fmla="*/ 124 w 150"/>
                <a:gd name="T67" fmla="*/ 21 h 118"/>
                <a:gd name="T68" fmla="*/ 124 w 150"/>
                <a:gd name="T69" fmla="*/ 21 h 118"/>
                <a:gd name="T70" fmla="*/ 128 w 150"/>
                <a:gd name="T71" fmla="*/ 12 h 118"/>
                <a:gd name="T72" fmla="*/ 129 w 150"/>
                <a:gd name="T73" fmla="*/ 6 h 118"/>
                <a:gd name="T74" fmla="*/ 129 w 150"/>
                <a:gd name="T75" fmla="*/ 3 h 118"/>
                <a:gd name="T76" fmla="*/ 128 w 150"/>
                <a:gd name="T77" fmla="*/ 1 h 118"/>
                <a:gd name="T78" fmla="*/ 128 w 150"/>
                <a:gd name="T79" fmla="*/ 0 h 118"/>
                <a:gd name="T80" fmla="*/ 150 w 150"/>
                <a:gd name="T81" fmla="*/ 0 h 118"/>
                <a:gd name="T82" fmla="*/ 150 w 150"/>
                <a:gd name="T83" fmla="*/ 1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0" h="118">
                  <a:moveTo>
                    <a:pt x="150" y="1"/>
                  </a:moveTo>
                  <a:lnTo>
                    <a:pt x="150" y="1"/>
                  </a:lnTo>
                  <a:lnTo>
                    <a:pt x="147" y="5"/>
                  </a:lnTo>
                  <a:lnTo>
                    <a:pt x="144" y="9"/>
                  </a:lnTo>
                  <a:lnTo>
                    <a:pt x="136" y="23"/>
                  </a:lnTo>
                  <a:lnTo>
                    <a:pt x="136" y="23"/>
                  </a:lnTo>
                  <a:lnTo>
                    <a:pt x="108" y="76"/>
                  </a:lnTo>
                  <a:lnTo>
                    <a:pt x="87" y="118"/>
                  </a:lnTo>
                  <a:lnTo>
                    <a:pt x="74" y="118"/>
                  </a:lnTo>
                  <a:lnTo>
                    <a:pt x="67" y="44"/>
                  </a:lnTo>
                  <a:lnTo>
                    <a:pt x="66" y="44"/>
                  </a:lnTo>
                  <a:lnTo>
                    <a:pt x="26" y="118"/>
                  </a:lnTo>
                  <a:lnTo>
                    <a:pt x="15" y="118"/>
                  </a:lnTo>
                  <a:lnTo>
                    <a:pt x="5" y="24"/>
                  </a:lnTo>
                  <a:lnTo>
                    <a:pt x="5" y="24"/>
                  </a:lnTo>
                  <a:lnTo>
                    <a:pt x="4" y="9"/>
                  </a:lnTo>
                  <a:lnTo>
                    <a:pt x="2" y="5"/>
                  </a:lnTo>
                  <a:lnTo>
                    <a:pt x="0" y="1"/>
                  </a:lnTo>
                  <a:lnTo>
                    <a:pt x="0" y="0"/>
                  </a:lnTo>
                  <a:lnTo>
                    <a:pt x="33" y="0"/>
                  </a:lnTo>
                  <a:lnTo>
                    <a:pt x="33" y="1"/>
                  </a:lnTo>
                  <a:lnTo>
                    <a:pt x="33" y="1"/>
                  </a:lnTo>
                  <a:lnTo>
                    <a:pt x="31" y="5"/>
                  </a:lnTo>
                  <a:lnTo>
                    <a:pt x="29" y="9"/>
                  </a:lnTo>
                  <a:lnTo>
                    <a:pt x="29" y="14"/>
                  </a:lnTo>
                  <a:lnTo>
                    <a:pt x="29" y="23"/>
                  </a:lnTo>
                  <a:lnTo>
                    <a:pt x="35" y="79"/>
                  </a:lnTo>
                  <a:lnTo>
                    <a:pt x="35" y="79"/>
                  </a:lnTo>
                  <a:lnTo>
                    <a:pt x="77" y="1"/>
                  </a:lnTo>
                  <a:lnTo>
                    <a:pt x="86" y="1"/>
                  </a:lnTo>
                  <a:lnTo>
                    <a:pt x="93" y="79"/>
                  </a:lnTo>
                  <a:lnTo>
                    <a:pt x="94" y="79"/>
                  </a:lnTo>
                  <a:lnTo>
                    <a:pt x="94" y="79"/>
                  </a:lnTo>
                  <a:lnTo>
                    <a:pt x="124" y="21"/>
                  </a:lnTo>
                  <a:lnTo>
                    <a:pt x="124" y="21"/>
                  </a:lnTo>
                  <a:lnTo>
                    <a:pt x="128" y="12"/>
                  </a:lnTo>
                  <a:lnTo>
                    <a:pt x="129" y="6"/>
                  </a:lnTo>
                  <a:lnTo>
                    <a:pt x="129" y="3"/>
                  </a:lnTo>
                  <a:lnTo>
                    <a:pt x="128" y="1"/>
                  </a:lnTo>
                  <a:lnTo>
                    <a:pt x="128" y="0"/>
                  </a:lnTo>
                  <a:lnTo>
                    <a:pt x="150" y="0"/>
                  </a:lnTo>
                  <a:lnTo>
                    <a:pt x="15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
        <p:nvSpPr>
          <p:cNvPr id="14" name="Text Placeholder 2"/>
          <p:cNvSpPr>
            <a:spLocks noGrp="1"/>
          </p:cNvSpPr>
          <p:nvPr>
            <p:ph type="body" sz="quarter" idx="12" hasCustomPrompt="1"/>
          </p:nvPr>
        </p:nvSpPr>
        <p:spPr>
          <a:xfrm>
            <a:off x="283745" y="301625"/>
            <a:ext cx="10230268" cy="4897090"/>
          </a:xfrm>
        </p:spPr>
        <p:txBody>
          <a:bodyPr/>
          <a:lstStyle>
            <a:lvl1pPr marL="571500" indent="-571500">
              <a:buFont typeface="Arial" panose="020B0604020202020204" pitchFamily="34" charset="0"/>
              <a:buChar char="−"/>
              <a:defRPr sz="3600">
                <a:solidFill>
                  <a:schemeClr val="bg1"/>
                </a:solidFill>
              </a:defRPr>
            </a:lvl1pPr>
            <a:lvl2pPr>
              <a:defRPr sz="2800">
                <a:solidFill>
                  <a:schemeClr val="bg1"/>
                </a:solidFill>
              </a:defRPr>
            </a:lvl2pPr>
            <a:lvl3pPr marL="985807" indent="-457200">
              <a:buFont typeface="Arial" panose="020B0604020202020204" pitchFamily="34" charset="0"/>
              <a:buChar char="−"/>
              <a:defRPr sz="2800">
                <a:solidFill>
                  <a:schemeClr val="bg1"/>
                </a:solidFill>
              </a:defRPr>
            </a:lvl3pPr>
            <a:lvl4pPr>
              <a:defRPr sz="2800">
                <a:solidFill>
                  <a:schemeClr val="bg1"/>
                </a:solidFill>
              </a:defRPr>
            </a:lvl4pPr>
            <a:lvl5pPr>
              <a:defRPr sz="2400">
                <a:solidFill>
                  <a:schemeClr val="bg1"/>
                </a:solidFill>
              </a:defRPr>
            </a:lvl5pPr>
          </a:lstStyle>
          <a:p>
            <a:pPr lvl="0"/>
            <a:r>
              <a:rPr lang="en-US"/>
              <a:t>You can use it as divider or highlight slide. Make it short, clear and pretty. If used as a highlight slide, size of the text should be 35pt. If used as a divider slide, content can be much smaller – 18pt.</a:t>
            </a:r>
          </a:p>
          <a:p>
            <a:pPr lvl="1"/>
            <a:r>
              <a:rPr lang="en-US"/>
              <a:t>Second level</a:t>
            </a:r>
          </a:p>
          <a:p>
            <a:pPr lvl="2"/>
            <a:r>
              <a:rPr lang="en-US"/>
              <a:t>Third level</a:t>
            </a:r>
          </a:p>
          <a:p>
            <a:pPr lvl="3"/>
            <a:r>
              <a:rPr lang="en-US"/>
              <a:t>Fourth level</a:t>
            </a:r>
          </a:p>
          <a:p>
            <a:pPr lvl="4"/>
            <a:r>
              <a:rPr lang="en-US"/>
              <a:t>Fifth level</a:t>
            </a:r>
            <a:endParaRPr lang="en-GB"/>
          </a:p>
        </p:txBody>
      </p:sp>
      <p:sp>
        <p:nvSpPr>
          <p:cNvPr id="23" name="Footer Placeholder 3"/>
          <p:cNvSpPr>
            <a:spLocks noGrp="1"/>
          </p:cNvSpPr>
          <p:nvPr>
            <p:ph type="ftr" sz="quarter" idx="10"/>
          </p:nvPr>
        </p:nvSpPr>
        <p:spPr>
          <a:xfrm>
            <a:off x="658292" y="5592196"/>
            <a:ext cx="8918847" cy="228600"/>
          </a:xfrm>
        </p:spPr>
        <p:txBody>
          <a:bodyPr/>
          <a:lstStyle>
            <a:lvl1pPr>
              <a:defRPr>
                <a:solidFill>
                  <a:schemeClr val="bg1"/>
                </a:solidFill>
              </a:defRPr>
            </a:lvl1pPr>
          </a:lstStyle>
          <a:p>
            <a:r>
              <a:rPr lang="en-US"/>
              <a:t>Global webinar for third-party providers</a:t>
            </a:r>
            <a:endParaRPr lang="en-GB"/>
          </a:p>
        </p:txBody>
      </p:sp>
    </p:spTree>
    <p:extLst>
      <p:ext uri="{BB962C8B-B14F-4D97-AF65-F5344CB8AC3E}">
        <p14:creationId xmlns:p14="http://schemas.microsoft.com/office/powerpoint/2010/main" val="668734124"/>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1_Divider or Highlight slide Purple">
    <p:spTree>
      <p:nvGrpSpPr>
        <p:cNvPr id="1" name=""/>
        <p:cNvGrpSpPr/>
        <p:nvPr/>
      </p:nvGrpSpPr>
      <p:grpSpPr>
        <a:xfrm>
          <a:off x="0" y="0"/>
          <a:ext cx="0" cy="0"/>
          <a:chOff x="0" y="0"/>
          <a:chExt cx="0" cy="0"/>
        </a:xfrm>
      </p:grpSpPr>
      <p:sp>
        <p:nvSpPr>
          <p:cNvPr id="6" name="Rectangle 5"/>
          <p:cNvSpPr/>
          <p:nvPr userDrawn="1"/>
        </p:nvSpPr>
        <p:spPr bwMode="auto">
          <a:xfrm>
            <a:off x="0" y="0"/>
            <a:ext cx="10801350" cy="6076950"/>
          </a:xfrm>
          <a:prstGeom prst="rect">
            <a:avLst/>
          </a:prstGeom>
          <a:solidFill>
            <a:srgbClr val="0070C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Arial" charset="0"/>
            </a:endParaRPr>
          </a:p>
        </p:txBody>
      </p:sp>
      <p:sp>
        <p:nvSpPr>
          <p:cNvPr id="5" name="Slide Number Placeholder 4"/>
          <p:cNvSpPr>
            <a:spLocks noGrp="1"/>
          </p:cNvSpPr>
          <p:nvPr>
            <p:ph type="sldNum" sz="quarter" idx="11"/>
          </p:nvPr>
        </p:nvSpPr>
        <p:spPr>
          <a:xfrm>
            <a:off x="9823251" y="5592196"/>
            <a:ext cx="762000" cy="228600"/>
          </a:xfrm>
        </p:spPr>
        <p:txBody>
          <a:bodyPr/>
          <a:lstStyle>
            <a:lvl1pPr algn="r">
              <a:defRPr>
                <a:solidFill>
                  <a:schemeClr val="bg1"/>
                </a:solidFill>
              </a:defRPr>
            </a:lvl1pPr>
          </a:lstStyle>
          <a:p>
            <a:fld id="{F17889F7-7963-4A16-ADF8-FEE4D97DC541}" type="slidenum">
              <a:rPr lang="en-GB" smtClean="0"/>
              <a:pPr/>
              <a:t>‹#›</a:t>
            </a:fld>
            <a:endParaRPr lang="en-GB"/>
          </a:p>
        </p:txBody>
      </p:sp>
      <p:grpSp>
        <p:nvGrpSpPr>
          <p:cNvPr id="15" name="Group 14"/>
          <p:cNvGrpSpPr/>
          <p:nvPr userDrawn="1"/>
        </p:nvGrpSpPr>
        <p:grpSpPr>
          <a:xfrm>
            <a:off x="286418" y="5558755"/>
            <a:ext cx="288363" cy="288873"/>
            <a:chOff x="1230313" y="1433513"/>
            <a:chExt cx="898525" cy="900113"/>
          </a:xfrm>
        </p:grpSpPr>
        <p:sp>
          <p:nvSpPr>
            <p:cNvPr id="16" name="Freeform 15"/>
            <p:cNvSpPr>
              <a:spLocks noEditPoints="1"/>
            </p:cNvSpPr>
            <p:nvPr userDrawn="1"/>
          </p:nvSpPr>
          <p:spPr bwMode="auto">
            <a:xfrm>
              <a:off x="1230313" y="1433513"/>
              <a:ext cx="898525" cy="900113"/>
            </a:xfrm>
            <a:custGeom>
              <a:avLst/>
              <a:gdLst>
                <a:gd name="T0" fmla="*/ 198 w 566"/>
                <a:gd name="T1" fmla="*/ 14 h 567"/>
                <a:gd name="T2" fmla="*/ 103 w 566"/>
                <a:gd name="T3" fmla="*/ 66 h 567"/>
                <a:gd name="T4" fmla="*/ 34 w 566"/>
                <a:gd name="T5" fmla="*/ 149 h 567"/>
                <a:gd name="T6" fmla="*/ 2 w 566"/>
                <a:gd name="T7" fmla="*/ 255 h 567"/>
                <a:gd name="T8" fmla="*/ 9 w 566"/>
                <a:gd name="T9" fmla="*/ 354 h 567"/>
                <a:gd name="T10" fmla="*/ 57 w 566"/>
                <a:gd name="T11" fmla="*/ 453 h 567"/>
                <a:gd name="T12" fmla="*/ 136 w 566"/>
                <a:gd name="T13" fmla="*/ 526 h 567"/>
                <a:gd name="T14" fmla="*/ 240 w 566"/>
                <a:gd name="T15" fmla="*/ 563 h 567"/>
                <a:gd name="T16" fmla="*/ 341 w 566"/>
                <a:gd name="T17" fmla="*/ 561 h 567"/>
                <a:gd name="T18" fmla="*/ 442 w 566"/>
                <a:gd name="T19" fmla="*/ 518 h 567"/>
                <a:gd name="T20" fmla="*/ 518 w 566"/>
                <a:gd name="T21" fmla="*/ 442 h 567"/>
                <a:gd name="T22" fmla="*/ 561 w 566"/>
                <a:gd name="T23" fmla="*/ 341 h 567"/>
                <a:gd name="T24" fmla="*/ 563 w 566"/>
                <a:gd name="T25" fmla="*/ 240 h 567"/>
                <a:gd name="T26" fmla="*/ 526 w 566"/>
                <a:gd name="T27" fmla="*/ 137 h 567"/>
                <a:gd name="T28" fmla="*/ 454 w 566"/>
                <a:gd name="T29" fmla="*/ 57 h 567"/>
                <a:gd name="T30" fmla="*/ 356 w 566"/>
                <a:gd name="T31" fmla="*/ 10 h 567"/>
                <a:gd name="T32" fmla="*/ 95 w 566"/>
                <a:gd name="T33" fmla="*/ 90 h 567"/>
                <a:gd name="T34" fmla="*/ 248 w 566"/>
                <a:gd name="T35" fmla="*/ 16 h 567"/>
                <a:gd name="T36" fmla="*/ 206 w 566"/>
                <a:gd name="T37" fmla="*/ 55 h 567"/>
                <a:gd name="T38" fmla="*/ 94 w 566"/>
                <a:gd name="T39" fmla="*/ 92 h 567"/>
                <a:gd name="T40" fmla="*/ 247 w 566"/>
                <a:gd name="T41" fmla="*/ 36 h 567"/>
                <a:gd name="T42" fmla="*/ 192 w 566"/>
                <a:gd name="T43" fmla="*/ 92 h 567"/>
                <a:gd name="T44" fmla="*/ 337 w 566"/>
                <a:gd name="T45" fmla="*/ 50 h 567"/>
                <a:gd name="T46" fmla="*/ 290 w 566"/>
                <a:gd name="T47" fmla="*/ 92 h 567"/>
                <a:gd name="T48" fmla="*/ 319 w 566"/>
                <a:gd name="T49" fmla="*/ 19 h 567"/>
                <a:gd name="T50" fmla="*/ 382 w 566"/>
                <a:gd name="T51" fmla="*/ 32 h 567"/>
                <a:gd name="T52" fmla="*/ 473 w 566"/>
                <a:gd name="T53" fmla="*/ 92 h 567"/>
                <a:gd name="T54" fmla="*/ 166 w 566"/>
                <a:gd name="T55" fmla="*/ 107 h 567"/>
                <a:gd name="T56" fmla="*/ 32 w 566"/>
                <a:gd name="T57" fmla="*/ 186 h 567"/>
                <a:gd name="T58" fmla="*/ 81 w 566"/>
                <a:gd name="T59" fmla="*/ 106 h 567"/>
                <a:gd name="T60" fmla="*/ 278 w 566"/>
                <a:gd name="T61" fmla="*/ 186 h 567"/>
                <a:gd name="T62" fmla="*/ 183 w 566"/>
                <a:gd name="T63" fmla="*/ 106 h 567"/>
                <a:gd name="T64" fmla="*/ 384 w 566"/>
                <a:gd name="T65" fmla="*/ 106 h 567"/>
                <a:gd name="T66" fmla="*/ 417 w 566"/>
                <a:gd name="T67" fmla="*/ 186 h 567"/>
                <a:gd name="T68" fmla="*/ 486 w 566"/>
                <a:gd name="T69" fmla="*/ 105 h 567"/>
                <a:gd name="T70" fmla="*/ 535 w 566"/>
                <a:gd name="T71" fmla="*/ 186 h 567"/>
                <a:gd name="T72" fmla="*/ 411 w 566"/>
                <a:gd name="T73" fmla="*/ 126 h 567"/>
                <a:gd name="T74" fmla="*/ 540 w 566"/>
                <a:gd name="T75" fmla="*/ 199 h 567"/>
                <a:gd name="T76" fmla="*/ 552 w 566"/>
                <a:gd name="T77" fmla="*/ 305 h 567"/>
                <a:gd name="T78" fmla="*/ 27 w 566"/>
                <a:gd name="T79" fmla="*/ 368 h 567"/>
                <a:gd name="T80" fmla="*/ 14 w 566"/>
                <a:gd name="T81" fmla="*/ 284 h 567"/>
                <a:gd name="T82" fmla="*/ 540 w 566"/>
                <a:gd name="T83" fmla="*/ 199 h 567"/>
                <a:gd name="T84" fmla="*/ 156 w 566"/>
                <a:gd name="T85" fmla="*/ 441 h 567"/>
                <a:gd name="T86" fmla="*/ 81 w 566"/>
                <a:gd name="T87" fmla="*/ 461 h 567"/>
                <a:gd name="T88" fmla="*/ 32 w 566"/>
                <a:gd name="T89" fmla="*/ 381 h 567"/>
                <a:gd name="T90" fmla="*/ 183 w 566"/>
                <a:gd name="T91" fmla="*/ 461 h 567"/>
                <a:gd name="T92" fmla="*/ 149 w 566"/>
                <a:gd name="T93" fmla="*/ 381 h 567"/>
                <a:gd name="T94" fmla="*/ 412 w 566"/>
                <a:gd name="T95" fmla="*/ 402 h 567"/>
                <a:gd name="T96" fmla="*/ 290 w 566"/>
                <a:gd name="T97" fmla="*/ 461 h 567"/>
                <a:gd name="T98" fmla="*/ 534 w 566"/>
                <a:gd name="T99" fmla="*/ 382 h 567"/>
                <a:gd name="T100" fmla="*/ 400 w 566"/>
                <a:gd name="T101" fmla="*/ 461 h 567"/>
                <a:gd name="T102" fmla="*/ 431 w 566"/>
                <a:gd name="T103" fmla="*/ 381 h 567"/>
                <a:gd name="T104" fmla="*/ 176 w 566"/>
                <a:gd name="T105" fmla="*/ 475 h 567"/>
                <a:gd name="T106" fmla="*/ 253 w 566"/>
                <a:gd name="T107" fmla="*/ 551 h 567"/>
                <a:gd name="T108" fmla="*/ 146 w 566"/>
                <a:gd name="T109" fmla="*/ 515 h 567"/>
                <a:gd name="T110" fmla="*/ 176 w 566"/>
                <a:gd name="T111" fmla="*/ 475 h 567"/>
                <a:gd name="T112" fmla="*/ 230 w 566"/>
                <a:gd name="T113" fmla="*/ 516 h 567"/>
                <a:gd name="T114" fmla="*/ 278 w 566"/>
                <a:gd name="T115" fmla="*/ 475 h 567"/>
                <a:gd name="T116" fmla="*/ 320 w 566"/>
                <a:gd name="T117" fmla="*/ 531 h 567"/>
                <a:gd name="T118" fmla="*/ 374 w 566"/>
                <a:gd name="T119" fmla="*/ 475 h 567"/>
                <a:gd name="T120" fmla="*/ 401 w 566"/>
                <a:gd name="T121" fmla="*/ 525 h 567"/>
                <a:gd name="T122" fmla="*/ 319 w 566"/>
                <a:gd name="T123" fmla="*/ 547 h 567"/>
                <a:gd name="T124" fmla="*/ 391 w 566"/>
                <a:gd name="T125" fmla="*/ 475 h 5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66" h="567">
                  <a:moveTo>
                    <a:pt x="282" y="0"/>
                  </a:moveTo>
                  <a:lnTo>
                    <a:pt x="282" y="0"/>
                  </a:lnTo>
                  <a:lnTo>
                    <a:pt x="268" y="1"/>
                  </a:lnTo>
                  <a:lnTo>
                    <a:pt x="252" y="2"/>
                  </a:lnTo>
                  <a:lnTo>
                    <a:pt x="238" y="4"/>
                  </a:lnTo>
                  <a:lnTo>
                    <a:pt x="225" y="7"/>
                  </a:lnTo>
                  <a:lnTo>
                    <a:pt x="211" y="10"/>
                  </a:lnTo>
                  <a:lnTo>
                    <a:pt x="198" y="14"/>
                  </a:lnTo>
                  <a:lnTo>
                    <a:pt x="185" y="18"/>
                  </a:lnTo>
                  <a:lnTo>
                    <a:pt x="172" y="23"/>
                  </a:lnTo>
                  <a:lnTo>
                    <a:pt x="159" y="29"/>
                  </a:lnTo>
                  <a:lnTo>
                    <a:pt x="147" y="35"/>
                  </a:lnTo>
                  <a:lnTo>
                    <a:pt x="136" y="42"/>
                  </a:lnTo>
                  <a:lnTo>
                    <a:pt x="124" y="49"/>
                  </a:lnTo>
                  <a:lnTo>
                    <a:pt x="113" y="57"/>
                  </a:lnTo>
                  <a:lnTo>
                    <a:pt x="103" y="66"/>
                  </a:lnTo>
                  <a:lnTo>
                    <a:pt x="92" y="75"/>
                  </a:lnTo>
                  <a:lnTo>
                    <a:pt x="83" y="84"/>
                  </a:lnTo>
                  <a:lnTo>
                    <a:pt x="73" y="94"/>
                  </a:lnTo>
                  <a:lnTo>
                    <a:pt x="65" y="104"/>
                  </a:lnTo>
                  <a:lnTo>
                    <a:pt x="56" y="115"/>
                  </a:lnTo>
                  <a:lnTo>
                    <a:pt x="48" y="126"/>
                  </a:lnTo>
                  <a:lnTo>
                    <a:pt x="41" y="137"/>
                  </a:lnTo>
                  <a:lnTo>
                    <a:pt x="34" y="149"/>
                  </a:lnTo>
                  <a:lnTo>
                    <a:pt x="28" y="161"/>
                  </a:lnTo>
                  <a:lnTo>
                    <a:pt x="22" y="174"/>
                  </a:lnTo>
                  <a:lnTo>
                    <a:pt x="17" y="186"/>
                  </a:lnTo>
                  <a:lnTo>
                    <a:pt x="13" y="199"/>
                  </a:lnTo>
                  <a:lnTo>
                    <a:pt x="9" y="213"/>
                  </a:lnTo>
                  <a:lnTo>
                    <a:pt x="6" y="226"/>
                  </a:lnTo>
                  <a:lnTo>
                    <a:pt x="4" y="240"/>
                  </a:lnTo>
                  <a:lnTo>
                    <a:pt x="2" y="255"/>
                  </a:lnTo>
                  <a:lnTo>
                    <a:pt x="1" y="270"/>
                  </a:lnTo>
                  <a:lnTo>
                    <a:pt x="0" y="284"/>
                  </a:lnTo>
                  <a:lnTo>
                    <a:pt x="0" y="284"/>
                  </a:lnTo>
                  <a:lnTo>
                    <a:pt x="1" y="298"/>
                  </a:lnTo>
                  <a:lnTo>
                    <a:pt x="2" y="313"/>
                  </a:lnTo>
                  <a:lnTo>
                    <a:pt x="4" y="327"/>
                  </a:lnTo>
                  <a:lnTo>
                    <a:pt x="6" y="341"/>
                  </a:lnTo>
                  <a:lnTo>
                    <a:pt x="9" y="354"/>
                  </a:lnTo>
                  <a:lnTo>
                    <a:pt x="13" y="368"/>
                  </a:lnTo>
                  <a:lnTo>
                    <a:pt x="18" y="381"/>
                  </a:lnTo>
                  <a:lnTo>
                    <a:pt x="23" y="394"/>
                  </a:lnTo>
                  <a:lnTo>
                    <a:pt x="28" y="406"/>
                  </a:lnTo>
                  <a:lnTo>
                    <a:pt x="34" y="418"/>
                  </a:lnTo>
                  <a:lnTo>
                    <a:pt x="41" y="430"/>
                  </a:lnTo>
                  <a:lnTo>
                    <a:pt x="49" y="442"/>
                  </a:lnTo>
                  <a:lnTo>
                    <a:pt x="57" y="453"/>
                  </a:lnTo>
                  <a:lnTo>
                    <a:pt x="65" y="464"/>
                  </a:lnTo>
                  <a:lnTo>
                    <a:pt x="74" y="474"/>
                  </a:lnTo>
                  <a:lnTo>
                    <a:pt x="83" y="484"/>
                  </a:lnTo>
                  <a:lnTo>
                    <a:pt x="93" y="493"/>
                  </a:lnTo>
                  <a:lnTo>
                    <a:pt x="103" y="502"/>
                  </a:lnTo>
                  <a:lnTo>
                    <a:pt x="114" y="510"/>
                  </a:lnTo>
                  <a:lnTo>
                    <a:pt x="125" y="518"/>
                  </a:lnTo>
                  <a:lnTo>
                    <a:pt x="136" y="526"/>
                  </a:lnTo>
                  <a:lnTo>
                    <a:pt x="148" y="532"/>
                  </a:lnTo>
                  <a:lnTo>
                    <a:pt x="160" y="539"/>
                  </a:lnTo>
                  <a:lnTo>
                    <a:pt x="173" y="544"/>
                  </a:lnTo>
                  <a:lnTo>
                    <a:pt x="186" y="549"/>
                  </a:lnTo>
                  <a:lnTo>
                    <a:pt x="199" y="554"/>
                  </a:lnTo>
                  <a:lnTo>
                    <a:pt x="212" y="558"/>
                  </a:lnTo>
                  <a:lnTo>
                    <a:pt x="226" y="561"/>
                  </a:lnTo>
                  <a:lnTo>
                    <a:pt x="240" y="563"/>
                  </a:lnTo>
                  <a:lnTo>
                    <a:pt x="254" y="565"/>
                  </a:lnTo>
                  <a:lnTo>
                    <a:pt x="269" y="566"/>
                  </a:lnTo>
                  <a:lnTo>
                    <a:pt x="284" y="567"/>
                  </a:lnTo>
                  <a:lnTo>
                    <a:pt x="284" y="567"/>
                  </a:lnTo>
                  <a:lnTo>
                    <a:pt x="298" y="566"/>
                  </a:lnTo>
                  <a:lnTo>
                    <a:pt x="313" y="565"/>
                  </a:lnTo>
                  <a:lnTo>
                    <a:pt x="327" y="563"/>
                  </a:lnTo>
                  <a:lnTo>
                    <a:pt x="341" y="561"/>
                  </a:lnTo>
                  <a:lnTo>
                    <a:pt x="354" y="558"/>
                  </a:lnTo>
                  <a:lnTo>
                    <a:pt x="368" y="554"/>
                  </a:lnTo>
                  <a:lnTo>
                    <a:pt x="381" y="549"/>
                  </a:lnTo>
                  <a:lnTo>
                    <a:pt x="394" y="544"/>
                  </a:lnTo>
                  <a:lnTo>
                    <a:pt x="406" y="539"/>
                  </a:lnTo>
                  <a:lnTo>
                    <a:pt x="418" y="532"/>
                  </a:lnTo>
                  <a:lnTo>
                    <a:pt x="430" y="526"/>
                  </a:lnTo>
                  <a:lnTo>
                    <a:pt x="442" y="518"/>
                  </a:lnTo>
                  <a:lnTo>
                    <a:pt x="453" y="510"/>
                  </a:lnTo>
                  <a:lnTo>
                    <a:pt x="463" y="502"/>
                  </a:lnTo>
                  <a:lnTo>
                    <a:pt x="474" y="493"/>
                  </a:lnTo>
                  <a:lnTo>
                    <a:pt x="484" y="484"/>
                  </a:lnTo>
                  <a:lnTo>
                    <a:pt x="493" y="474"/>
                  </a:lnTo>
                  <a:lnTo>
                    <a:pt x="502" y="464"/>
                  </a:lnTo>
                  <a:lnTo>
                    <a:pt x="510" y="453"/>
                  </a:lnTo>
                  <a:lnTo>
                    <a:pt x="518" y="442"/>
                  </a:lnTo>
                  <a:lnTo>
                    <a:pt x="525" y="430"/>
                  </a:lnTo>
                  <a:lnTo>
                    <a:pt x="532" y="418"/>
                  </a:lnTo>
                  <a:lnTo>
                    <a:pt x="538" y="406"/>
                  </a:lnTo>
                  <a:lnTo>
                    <a:pt x="544" y="394"/>
                  </a:lnTo>
                  <a:lnTo>
                    <a:pt x="549" y="381"/>
                  </a:lnTo>
                  <a:lnTo>
                    <a:pt x="554" y="368"/>
                  </a:lnTo>
                  <a:lnTo>
                    <a:pt x="557" y="354"/>
                  </a:lnTo>
                  <a:lnTo>
                    <a:pt x="561" y="341"/>
                  </a:lnTo>
                  <a:lnTo>
                    <a:pt x="563" y="327"/>
                  </a:lnTo>
                  <a:lnTo>
                    <a:pt x="565" y="313"/>
                  </a:lnTo>
                  <a:lnTo>
                    <a:pt x="566" y="298"/>
                  </a:lnTo>
                  <a:lnTo>
                    <a:pt x="566" y="284"/>
                  </a:lnTo>
                  <a:lnTo>
                    <a:pt x="566" y="284"/>
                  </a:lnTo>
                  <a:lnTo>
                    <a:pt x="566" y="270"/>
                  </a:lnTo>
                  <a:lnTo>
                    <a:pt x="565" y="255"/>
                  </a:lnTo>
                  <a:lnTo>
                    <a:pt x="563" y="240"/>
                  </a:lnTo>
                  <a:lnTo>
                    <a:pt x="561" y="226"/>
                  </a:lnTo>
                  <a:lnTo>
                    <a:pt x="558" y="213"/>
                  </a:lnTo>
                  <a:lnTo>
                    <a:pt x="554" y="199"/>
                  </a:lnTo>
                  <a:lnTo>
                    <a:pt x="549" y="186"/>
                  </a:lnTo>
                  <a:lnTo>
                    <a:pt x="544" y="174"/>
                  </a:lnTo>
                  <a:lnTo>
                    <a:pt x="539" y="161"/>
                  </a:lnTo>
                  <a:lnTo>
                    <a:pt x="532" y="149"/>
                  </a:lnTo>
                  <a:lnTo>
                    <a:pt x="526" y="137"/>
                  </a:lnTo>
                  <a:lnTo>
                    <a:pt x="518" y="126"/>
                  </a:lnTo>
                  <a:lnTo>
                    <a:pt x="511" y="115"/>
                  </a:lnTo>
                  <a:lnTo>
                    <a:pt x="502" y="104"/>
                  </a:lnTo>
                  <a:lnTo>
                    <a:pt x="493" y="94"/>
                  </a:lnTo>
                  <a:lnTo>
                    <a:pt x="484" y="84"/>
                  </a:lnTo>
                  <a:lnTo>
                    <a:pt x="474" y="75"/>
                  </a:lnTo>
                  <a:lnTo>
                    <a:pt x="464" y="66"/>
                  </a:lnTo>
                  <a:lnTo>
                    <a:pt x="454" y="57"/>
                  </a:lnTo>
                  <a:lnTo>
                    <a:pt x="443" y="49"/>
                  </a:lnTo>
                  <a:lnTo>
                    <a:pt x="431" y="42"/>
                  </a:lnTo>
                  <a:lnTo>
                    <a:pt x="419" y="35"/>
                  </a:lnTo>
                  <a:lnTo>
                    <a:pt x="407" y="29"/>
                  </a:lnTo>
                  <a:lnTo>
                    <a:pt x="395" y="23"/>
                  </a:lnTo>
                  <a:lnTo>
                    <a:pt x="382" y="18"/>
                  </a:lnTo>
                  <a:lnTo>
                    <a:pt x="369" y="14"/>
                  </a:lnTo>
                  <a:lnTo>
                    <a:pt x="356" y="10"/>
                  </a:lnTo>
                  <a:lnTo>
                    <a:pt x="342" y="7"/>
                  </a:lnTo>
                  <a:lnTo>
                    <a:pt x="328" y="4"/>
                  </a:lnTo>
                  <a:lnTo>
                    <a:pt x="314" y="2"/>
                  </a:lnTo>
                  <a:lnTo>
                    <a:pt x="300" y="1"/>
                  </a:lnTo>
                  <a:lnTo>
                    <a:pt x="286" y="0"/>
                  </a:lnTo>
                  <a:lnTo>
                    <a:pt x="282" y="0"/>
                  </a:lnTo>
                  <a:close/>
                  <a:moveTo>
                    <a:pt x="95" y="90"/>
                  </a:moveTo>
                  <a:lnTo>
                    <a:pt x="95" y="90"/>
                  </a:lnTo>
                  <a:lnTo>
                    <a:pt x="111" y="76"/>
                  </a:lnTo>
                  <a:lnTo>
                    <a:pt x="128" y="63"/>
                  </a:lnTo>
                  <a:lnTo>
                    <a:pt x="147" y="51"/>
                  </a:lnTo>
                  <a:lnTo>
                    <a:pt x="166" y="41"/>
                  </a:lnTo>
                  <a:lnTo>
                    <a:pt x="185" y="32"/>
                  </a:lnTo>
                  <a:lnTo>
                    <a:pt x="206" y="25"/>
                  </a:lnTo>
                  <a:lnTo>
                    <a:pt x="226" y="20"/>
                  </a:lnTo>
                  <a:lnTo>
                    <a:pt x="248" y="16"/>
                  </a:lnTo>
                  <a:lnTo>
                    <a:pt x="248" y="16"/>
                  </a:lnTo>
                  <a:lnTo>
                    <a:pt x="254" y="15"/>
                  </a:lnTo>
                  <a:lnTo>
                    <a:pt x="254" y="15"/>
                  </a:lnTo>
                  <a:lnTo>
                    <a:pt x="247" y="19"/>
                  </a:lnTo>
                  <a:lnTo>
                    <a:pt x="247" y="19"/>
                  </a:lnTo>
                  <a:lnTo>
                    <a:pt x="233" y="30"/>
                  </a:lnTo>
                  <a:lnTo>
                    <a:pt x="215" y="46"/>
                  </a:lnTo>
                  <a:lnTo>
                    <a:pt x="206" y="55"/>
                  </a:lnTo>
                  <a:lnTo>
                    <a:pt x="196" y="66"/>
                  </a:lnTo>
                  <a:lnTo>
                    <a:pt x="186" y="78"/>
                  </a:lnTo>
                  <a:lnTo>
                    <a:pt x="176" y="92"/>
                  </a:lnTo>
                  <a:lnTo>
                    <a:pt x="176" y="92"/>
                  </a:lnTo>
                  <a:lnTo>
                    <a:pt x="176" y="92"/>
                  </a:lnTo>
                  <a:lnTo>
                    <a:pt x="176" y="92"/>
                  </a:lnTo>
                  <a:lnTo>
                    <a:pt x="94" y="92"/>
                  </a:lnTo>
                  <a:lnTo>
                    <a:pt x="94" y="92"/>
                  </a:lnTo>
                  <a:lnTo>
                    <a:pt x="95" y="90"/>
                  </a:lnTo>
                  <a:lnTo>
                    <a:pt x="95" y="90"/>
                  </a:lnTo>
                  <a:close/>
                  <a:moveTo>
                    <a:pt x="194" y="90"/>
                  </a:moveTo>
                  <a:lnTo>
                    <a:pt x="194" y="90"/>
                  </a:lnTo>
                  <a:lnTo>
                    <a:pt x="203" y="79"/>
                  </a:lnTo>
                  <a:lnTo>
                    <a:pt x="212" y="69"/>
                  </a:lnTo>
                  <a:lnTo>
                    <a:pt x="230" y="50"/>
                  </a:lnTo>
                  <a:lnTo>
                    <a:pt x="247" y="36"/>
                  </a:lnTo>
                  <a:lnTo>
                    <a:pt x="262" y="25"/>
                  </a:lnTo>
                  <a:lnTo>
                    <a:pt x="262" y="25"/>
                  </a:lnTo>
                  <a:lnTo>
                    <a:pt x="278" y="15"/>
                  </a:lnTo>
                  <a:lnTo>
                    <a:pt x="278" y="15"/>
                  </a:lnTo>
                  <a:lnTo>
                    <a:pt x="278" y="92"/>
                  </a:lnTo>
                  <a:lnTo>
                    <a:pt x="278" y="92"/>
                  </a:lnTo>
                  <a:lnTo>
                    <a:pt x="192" y="92"/>
                  </a:lnTo>
                  <a:lnTo>
                    <a:pt x="192" y="92"/>
                  </a:lnTo>
                  <a:lnTo>
                    <a:pt x="194" y="90"/>
                  </a:lnTo>
                  <a:lnTo>
                    <a:pt x="194" y="90"/>
                  </a:lnTo>
                  <a:close/>
                  <a:moveTo>
                    <a:pt x="290" y="15"/>
                  </a:moveTo>
                  <a:lnTo>
                    <a:pt x="290" y="15"/>
                  </a:lnTo>
                  <a:lnTo>
                    <a:pt x="305" y="25"/>
                  </a:lnTo>
                  <a:lnTo>
                    <a:pt x="305" y="25"/>
                  </a:lnTo>
                  <a:lnTo>
                    <a:pt x="320" y="36"/>
                  </a:lnTo>
                  <a:lnTo>
                    <a:pt x="337" y="50"/>
                  </a:lnTo>
                  <a:lnTo>
                    <a:pt x="355" y="69"/>
                  </a:lnTo>
                  <a:lnTo>
                    <a:pt x="364" y="79"/>
                  </a:lnTo>
                  <a:lnTo>
                    <a:pt x="373" y="90"/>
                  </a:lnTo>
                  <a:lnTo>
                    <a:pt x="373" y="90"/>
                  </a:lnTo>
                  <a:lnTo>
                    <a:pt x="374" y="92"/>
                  </a:lnTo>
                  <a:lnTo>
                    <a:pt x="374" y="92"/>
                  </a:lnTo>
                  <a:lnTo>
                    <a:pt x="290" y="92"/>
                  </a:lnTo>
                  <a:lnTo>
                    <a:pt x="290" y="92"/>
                  </a:lnTo>
                  <a:lnTo>
                    <a:pt x="290" y="15"/>
                  </a:lnTo>
                  <a:lnTo>
                    <a:pt x="290" y="15"/>
                  </a:lnTo>
                  <a:close/>
                  <a:moveTo>
                    <a:pt x="391" y="92"/>
                  </a:moveTo>
                  <a:lnTo>
                    <a:pt x="391" y="92"/>
                  </a:lnTo>
                  <a:lnTo>
                    <a:pt x="376" y="72"/>
                  </a:lnTo>
                  <a:lnTo>
                    <a:pt x="359" y="53"/>
                  </a:lnTo>
                  <a:lnTo>
                    <a:pt x="340" y="35"/>
                  </a:lnTo>
                  <a:lnTo>
                    <a:pt x="319" y="19"/>
                  </a:lnTo>
                  <a:lnTo>
                    <a:pt x="319" y="19"/>
                  </a:lnTo>
                  <a:lnTo>
                    <a:pt x="314" y="16"/>
                  </a:lnTo>
                  <a:lnTo>
                    <a:pt x="314" y="16"/>
                  </a:lnTo>
                  <a:lnTo>
                    <a:pt x="320" y="16"/>
                  </a:lnTo>
                  <a:lnTo>
                    <a:pt x="320" y="16"/>
                  </a:lnTo>
                  <a:lnTo>
                    <a:pt x="341" y="20"/>
                  </a:lnTo>
                  <a:lnTo>
                    <a:pt x="362" y="25"/>
                  </a:lnTo>
                  <a:lnTo>
                    <a:pt x="382" y="32"/>
                  </a:lnTo>
                  <a:lnTo>
                    <a:pt x="402" y="41"/>
                  </a:lnTo>
                  <a:lnTo>
                    <a:pt x="420" y="51"/>
                  </a:lnTo>
                  <a:lnTo>
                    <a:pt x="438" y="63"/>
                  </a:lnTo>
                  <a:lnTo>
                    <a:pt x="455" y="76"/>
                  </a:lnTo>
                  <a:lnTo>
                    <a:pt x="471" y="90"/>
                  </a:lnTo>
                  <a:lnTo>
                    <a:pt x="471" y="90"/>
                  </a:lnTo>
                  <a:lnTo>
                    <a:pt x="473" y="92"/>
                  </a:lnTo>
                  <a:lnTo>
                    <a:pt x="473" y="92"/>
                  </a:lnTo>
                  <a:lnTo>
                    <a:pt x="391" y="92"/>
                  </a:lnTo>
                  <a:lnTo>
                    <a:pt x="391" y="92"/>
                  </a:lnTo>
                  <a:lnTo>
                    <a:pt x="391" y="92"/>
                  </a:lnTo>
                  <a:lnTo>
                    <a:pt x="391" y="92"/>
                  </a:lnTo>
                  <a:close/>
                  <a:moveTo>
                    <a:pt x="167" y="105"/>
                  </a:moveTo>
                  <a:lnTo>
                    <a:pt x="167" y="105"/>
                  </a:lnTo>
                  <a:lnTo>
                    <a:pt x="166" y="107"/>
                  </a:lnTo>
                  <a:lnTo>
                    <a:pt x="166" y="107"/>
                  </a:lnTo>
                  <a:lnTo>
                    <a:pt x="156" y="126"/>
                  </a:lnTo>
                  <a:lnTo>
                    <a:pt x="148" y="145"/>
                  </a:lnTo>
                  <a:lnTo>
                    <a:pt x="141" y="165"/>
                  </a:lnTo>
                  <a:lnTo>
                    <a:pt x="136" y="185"/>
                  </a:lnTo>
                  <a:lnTo>
                    <a:pt x="136" y="185"/>
                  </a:lnTo>
                  <a:lnTo>
                    <a:pt x="136" y="186"/>
                  </a:lnTo>
                  <a:lnTo>
                    <a:pt x="136" y="186"/>
                  </a:lnTo>
                  <a:lnTo>
                    <a:pt x="32" y="186"/>
                  </a:lnTo>
                  <a:lnTo>
                    <a:pt x="32" y="186"/>
                  </a:lnTo>
                  <a:lnTo>
                    <a:pt x="33" y="185"/>
                  </a:lnTo>
                  <a:lnTo>
                    <a:pt x="33" y="185"/>
                  </a:lnTo>
                  <a:lnTo>
                    <a:pt x="42" y="163"/>
                  </a:lnTo>
                  <a:lnTo>
                    <a:pt x="53" y="143"/>
                  </a:lnTo>
                  <a:lnTo>
                    <a:pt x="66" y="124"/>
                  </a:lnTo>
                  <a:lnTo>
                    <a:pt x="81" y="106"/>
                  </a:lnTo>
                  <a:lnTo>
                    <a:pt x="81" y="106"/>
                  </a:lnTo>
                  <a:lnTo>
                    <a:pt x="81" y="105"/>
                  </a:lnTo>
                  <a:lnTo>
                    <a:pt x="81" y="105"/>
                  </a:lnTo>
                  <a:lnTo>
                    <a:pt x="167" y="105"/>
                  </a:lnTo>
                  <a:lnTo>
                    <a:pt x="167" y="105"/>
                  </a:lnTo>
                  <a:close/>
                  <a:moveTo>
                    <a:pt x="278" y="105"/>
                  </a:moveTo>
                  <a:lnTo>
                    <a:pt x="278" y="105"/>
                  </a:lnTo>
                  <a:lnTo>
                    <a:pt x="278" y="186"/>
                  </a:lnTo>
                  <a:lnTo>
                    <a:pt x="278" y="186"/>
                  </a:lnTo>
                  <a:lnTo>
                    <a:pt x="149" y="186"/>
                  </a:lnTo>
                  <a:lnTo>
                    <a:pt x="149" y="186"/>
                  </a:lnTo>
                  <a:lnTo>
                    <a:pt x="150" y="185"/>
                  </a:lnTo>
                  <a:lnTo>
                    <a:pt x="150" y="185"/>
                  </a:lnTo>
                  <a:lnTo>
                    <a:pt x="155" y="164"/>
                  </a:lnTo>
                  <a:lnTo>
                    <a:pt x="162" y="144"/>
                  </a:lnTo>
                  <a:lnTo>
                    <a:pt x="172" y="125"/>
                  </a:lnTo>
                  <a:lnTo>
                    <a:pt x="183" y="106"/>
                  </a:lnTo>
                  <a:lnTo>
                    <a:pt x="183" y="106"/>
                  </a:lnTo>
                  <a:lnTo>
                    <a:pt x="183" y="105"/>
                  </a:lnTo>
                  <a:lnTo>
                    <a:pt x="183" y="105"/>
                  </a:lnTo>
                  <a:lnTo>
                    <a:pt x="278" y="105"/>
                  </a:lnTo>
                  <a:lnTo>
                    <a:pt x="278" y="105"/>
                  </a:lnTo>
                  <a:close/>
                  <a:moveTo>
                    <a:pt x="384" y="105"/>
                  </a:moveTo>
                  <a:lnTo>
                    <a:pt x="384" y="105"/>
                  </a:lnTo>
                  <a:lnTo>
                    <a:pt x="384" y="106"/>
                  </a:lnTo>
                  <a:lnTo>
                    <a:pt x="384" y="106"/>
                  </a:lnTo>
                  <a:lnTo>
                    <a:pt x="395" y="125"/>
                  </a:lnTo>
                  <a:lnTo>
                    <a:pt x="404" y="144"/>
                  </a:lnTo>
                  <a:lnTo>
                    <a:pt x="412" y="164"/>
                  </a:lnTo>
                  <a:lnTo>
                    <a:pt x="417" y="185"/>
                  </a:lnTo>
                  <a:lnTo>
                    <a:pt x="417" y="185"/>
                  </a:lnTo>
                  <a:lnTo>
                    <a:pt x="417" y="186"/>
                  </a:lnTo>
                  <a:lnTo>
                    <a:pt x="417" y="186"/>
                  </a:lnTo>
                  <a:lnTo>
                    <a:pt x="290" y="186"/>
                  </a:lnTo>
                  <a:lnTo>
                    <a:pt x="290" y="186"/>
                  </a:lnTo>
                  <a:lnTo>
                    <a:pt x="290" y="105"/>
                  </a:lnTo>
                  <a:lnTo>
                    <a:pt x="290" y="105"/>
                  </a:lnTo>
                  <a:lnTo>
                    <a:pt x="384" y="105"/>
                  </a:lnTo>
                  <a:lnTo>
                    <a:pt x="384" y="105"/>
                  </a:lnTo>
                  <a:close/>
                  <a:moveTo>
                    <a:pt x="486" y="105"/>
                  </a:moveTo>
                  <a:lnTo>
                    <a:pt x="486" y="105"/>
                  </a:lnTo>
                  <a:lnTo>
                    <a:pt x="486" y="106"/>
                  </a:lnTo>
                  <a:lnTo>
                    <a:pt x="486" y="106"/>
                  </a:lnTo>
                  <a:lnTo>
                    <a:pt x="501" y="124"/>
                  </a:lnTo>
                  <a:lnTo>
                    <a:pt x="514" y="143"/>
                  </a:lnTo>
                  <a:lnTo>
                    <a:pt x="525" y="163"/>
                  </a:lnTo>
                  <a:lnTo>
                    <a:pt x="534" y="185"/>
                  </a:lnTo>
                  <a:lnTo>
                    <a:pt x="534" y="185"/>
                  </a:lnTo>
                  <a:lnTo>
                    <a:pt x="535" y="186"/>
                  </a:lnTo>
                  <a:lnTo>
                    <a:pt x="535" y="186"/>
                  </a:lnTo>
                  <a:lnTo>
                    <a:pt x="431" y="186"/>
                  </a:lnTo>
                  <a:lnTo>
                    <a:pt x="431" y="186"/>
                  </a:lnTo>
                  <a:lnTo>
                    <a:pt x="431" y="185"/>
                  </a:lnTo>
                  <a:lnTo>
                    <a:pt x="431" y="185"/>
                  </a:lnTo>
                  <a:lnTo>
                    <a:pt x="426" y="165"/>
                  </a:lnTo>
                  <a:lnTo>
                    <a:pt x="419" y="145"/>
                  </a:lnTo>
                  <a:lnTo>
                    <a:pt x="411" y="126"/>
                  </a:lnTo>
                  <a:lnTo>
                    <a:pt x="400" y="107"/>
                  </a:lnTo>
                  <a:lnTo>
                    <a:pt x="400" y="107"/>
                  </a:lnTo>
                  <a:lnTo>
                    <a:pt x="400" y="105"/>
                  </a:lnTo>
                  <a:lnTo>
                    <a:pt x="400" y="105"/>
                  </a:lnTo>
                  <a:lnTo>
                    <a:pt x="486" y="105"/>
                  </a:lnTo>
                  <a:lnTo>
                    <a:pt x="486" y="105"/>
                  </a:lnTo>
                  <a:close/>
                  <a:moveTo>
                    <a:pt x="540" y="199"/>
                  </a:moveTo>
                  <a:lnTo>
                    <a:pt x="540" y="199"/>
                  </a:lnTo>
                  <a:lnTo>
                    <a:pt x="540" y="200"/>
                  </a:lnTo>
                  <a:lnTo>
                    <a:pt x="540" y="200"/>
                  </a:lnTo>
                  <a:lnTo>
                    <a:pt x="545" y="220"/>
                  </a:lnTo>
                  <a:lnTo>
                    <a:pt x="549" y="242"/>
                  </a:lnTo>
                  <a:lnTo>
                    <a:pt x="552" y="263"/>
                  </a:lnTo>
                  <a:lnTo>
                    <a:pt x="553" y="284"/>
                  </a:lnTo>
                  <a:lnTo>
                    <a:pt x="553" y="284"/>
                  </a:lnTo>
                  <a:lnTo>
                    <a:pt x="552" y="305"/>
                  </a:lnTo>
                  <a:lnTo>
                    <a:pt x="549" y="326"/>
                  </a:lnTo>
                  <a:lnTo>
                    <a:pt x="545" y="347"/>
                  </a:lnTo>
                  <a:lnTo>
                    <a:pt x="540" y="367"/>
                  </a:lnTo>
                  <a:lnTo>
                    <a:pt x="540" y="367"/>
                  </a:lnTo>
                  <a:lnTo>
                    <a:pt x="539" y="368"/>
                  </a:lnTo>
                  <a:lnTo>
                    <a:pt x="539" y="368"/>
                  </a:lnTo>
                  <a:lnTo>
                    <a:pt x="27" y="368"/>
                  </a:lnTo>
                  <a:lnTo>
                    <a:pt x="27" y="368"/>
                  </a:lnTo>
                  <a:lnTo>
                    <a:pt x="27" y="367"/>
                  </a:lnTo>
                  <a:lnTo>
                    <a:pt x="27" y="367"/>
                  </a:lnTo>
                  <a:lnTo>
                    <a:pt x="27" y="367"/>
                  </a:lnTo>
                  <a:lnTo>
                    <a:pt x="21" y="347"/>
                  </a:lnTo>
                  <a:lnTo>
                    <a:pt x="17" y="326"/>
                  </a:lnTo>
                  <a:lnTo>
                    <a:pt x="15" y="305"/>
                  </a:lnTo>
                  <a:lnTo>
                    <a:pt x="14" y="284"/>
                  </a:lnTo>
                  <a:lnTo>
                    <a:pt x="14" y="284"/>
                  </a:lnTo>
                  <a:lnTo>
                    <a:pt x="15" y="263"/>
                  </a:lnTo>
                  <a:lnTo>
                    <a:pt x="17" y="242"/>
                  </a:lnTo>
                  <a:lnTo>
                    <a:pt x="21" y="220"/>
                  </a:lnTo>
                  <a:lnTo>
                    <a:pt x="27" y="200"/>
                  </a:lnTo>
                  <a:lnTo>
                    <a:pt x="27" y="200"/>
                  </a:lnTo>
                  <a:lnTo>
                    <a:pt x="27" y="199"/>
                  </a:lnTo>
                  <a:lnTo>
                    <a:pt x="27" y="199"/>
                  </a:lnTo>
                  <a:lnTo>
                    <a:pt x="540" y="199"/>
                  </a:lnTo>
                  <a:lnTo>
                    <a:pt x="540" y="199"/>
                  </a:lnTo>
                  <a:close/>
                  <a:moveTo>
                    <a:pt x="136" y="381"/>
                  </a:moveTo>
                  <a:lnTo>
                    <a:pt x="136" y="381"/>
                  </a:lnTo>
                  <a:lnTo>
                    <a:pt x="136" y="381"/>
                  </a:lnTo>
                  <a:lnTo>
                    <a:pt x="136" y="381"/>
                  </a:lnTo>
                  <a:lnTo>
                    <a:pt x="141" y="402"/>
                  </a:lnTo>
                  <a:lnTo>
                    <a:pt x="148" y="421"/>
                  </a:lnTo>
                  <a:lnTo>
                    <a:pt x="156" y="441"/>
                  </a:lnTo>
                  <a:lnTo>
                    <a:pt x="166" y="460"/>
                  </a:lnTo>
                  <a:lnTo>
                    <a:pt x="166" y="460"/>
                  </a:lnTo>
                  <a:lnTo>
                    <a:pt x="167" y="461"/>
                  </a:lnTo>
                  <a:lnTo>
                    <a:pt x="167" y="461"/>
                  </a:lnTo>
                  <a:lnTo>
                    <a:pt x="81" y="461"/>
                  </a:lnTo>
                  <a:lnTo>
                    <a:pt x="81" y="461"/>
                  </a:lnTo>
                  <a:lnTo>
                    <a:pt x="81" y="461"/>
                  </a:lnTo>
                  <a:lnTo>
                    <a:pt x="81" y="461"/>
                  </a:lnTo>
                  <a:lnTo>
                    <a:pt x="81" y="461"/>
                  </a:lnTo>
                  <a:lnTo>
                    <a:pt x="66" y="443"/>
                  </a:lnTo>
                  <a:lnTo>
                    <a:pt x="53" y="423"/>
                  </a:lnTo>
                  <a:lnTo>
                    <a:pt x="42" y="403"/>
                  </a:lnTo>
                  <a:lnTo>
                    <a:pt x="33" y="382"/>
                  </a:lnTo>
                  <a:lnTo>
                    <a:pt x="33" y="382"/>
                  </a:lnTo>
                  <a:lnTo>
                    <a:pt x="32" y="381"/>
                  </a:lnTo>
                  <a:lnTo>
                    <a:pt x="32" y="381"/>
                  </a:lnTo>
                  <a:lnTo>
                    <a:pt x="136" y="381"/>
                  </a:lnTo>
                  <a:lnTo>
                    <a:pt x="136" y="381"/>
                  </a:lnTo>
                  <a:close/>
                  <a:moveTo>
                    <a:pt x="278" y="381"/>
                  </a:moveTo>
                  <a:lnTo>
                    <a:pt x="278" y="381"/>
                  </a:lnTo>
                  <a:lnTo>
                    <a:pt x="278" y="461"/>
                  </a:lnTo>
                  <a:lnTo>
                    <a:pt x="278" y="461"/>
                  </a:lnTo>
                  <a:lnTo>
                    <a:pt x="183" y="461"/>
                  </a:lnTo>
                  <a:lnTo>
                    <a:pt x="183" y="461"/>
                  </a:lnTo>
                  <a:lnTo>
                    <a:pt x="183" y="461"/>
                  </a:lnTo>
                  <a:lnTo>
                    <a:pt x="183" y="461"/>
                  </a:lnTo>
                  <a:lnTo>
                    <a:pt x="172" y="442"/>
                  </a:lnTo>
                  <a:lnTo>
                    <a:pt x="162" y="422"/>
                  </a:lnTo>
                  <a:lnTo>
                    <a:pt x="155" y="402"/>
                  </a:lnTo>
                  <a:lnTo>
                    <a:pt x="150" y="382"/>
                  </a:lnTo>
                  <a:lnTo>
                    <a:pt x="150" y="382"/>
                  </a:lnTo>
                  <a:lnTo>
                    <a:pt x="149" y="381"/>
                  </a:lnTo>
                  <a:lnTo>
                    <a:pt x="149" y="381"/>
                  </a:lnTo>
                  <a:lnTo>
                    <a:pt x="278" y="381"/>
                  </a:lnTo>
                  <a:lnTo>
                    <a:pt x="278" y="381"/>
                  </a:lnTo>
                  <a:close/>
                  <a:moveTo>
                    <a:pt x="417" y="381"/>
                  </a:moveTo>
                  <a:lnTo>
                    <a:pt x="417" y="381"/>
                  </a:lnTo>
                  <a:lnTo>
                    <a:pt x="417" y="382"/>
                  </a:lnTo>
                  <a:lnTo>
                    <a:pt x="417" y="382"/>
                  </a:lnTo>
                  <a:lnTo>
                    <a:pt x="412" y="402"/>
                  </a:lnTo>
                  <a:lnTo>
                    <a:pt x="404" y="422"/>
                  </a:lnTo>
                  <a:lnTo>
                    <a:pt x="395" y="442"/>
                  </a:lnTo>
                  <a:lnTo>
                    <a:pt x="384" y="461"/>
                  </a:lnTo>
                  <a:lnTo>
                    <a:pt x="384" y="461"/>
                  </a:lnTo>
                  <a:lnTo>
                    <a:pt x="384" y="461"/>
                  </a:lnTo>
                  <a:lnTo>
                    <a:pt x="384" y="461"/>
                  </a:lnTo>
                  <a:lnTo>
                    <a:pt x="290" y="461"/>
                  </a:lnTo>
                  <a:lnTo>
                    <a:pt x="290" y="461"/>
                  </a:lnTo>
                  <a:lnTo>
                    <a:pt x="290" y="381"/>
                  </a:lnTo>
                  <a:lnTo>
                    <a:pt x="290" y="381"/>
                  </a:lnTo>
                  <a:lnTo>
                    <a:pt x="417" y="381"/>
                  </a:lnTo>
                  <a:lnTo>
                    <a:pt x="417" y="381"/>
                  </a:lnTo>
                  <a:close/>
                  <a:moveTo>
                    <a:pt x="535" y="381"/>
                  </a:moveTo>
                  <a:lnTo>
                    <a:pt x="535" y="381"/>
                  </a:lnTo>
                  <a:lnTo>
                    <a:pt x="534" y="382"/>
                  </a:lnTo>
                  <a:lnTo>
                    <a:pt x="534" y="382"/>
                  </a:lnTo>
                  <a:lnTo>
                    <a:pt x="525" y="403"/>
                  </a:lnTo>
                  <a:lnTo>
                    <a:pt x="514" y="423"/>
                  </a:lnTo>
                  <a:lnTo>
                    <a:pt x="501" y="443"/>
                  </a:lnTo>
                  <a:lnTo>
                    <a:pt x="486" y="461"/>
                  </a:lnTo>
                  <a:lnTo>
                    <a:pt x="486" y="461"/>
                  </a:lnTo>
                  <a:lnTo>
                    <a:pt x="486" y="461"/>
                  </a:lnTo>
                  <a:lnTo>
                    <a:pt x="486" y="461"/>
                  </a:lnTo>
                  <a:lnTo>
                    <a:pt x="400" y="461"/>
                  </a:lnTo>
                  <a:lnTo>
                    <a:pt x="400" y="461"/>
                  </a:lnTo>
                  <a:lnTo>
                    <a:pt x="400" y="460"/>
                  </a:lnTo>
                  <a:lnTo>
                    <a:pt x="400" y="460"/>
                  </a:lnTo>
                  <a:lnTo>
                    <a:pt x="400" y="460"/>
                  </a:lnTo>
                  <a:lnTo>
                    <a:pt x="411" y="441"/>
                  </a:lnTo>
                  <a:lnTo>
                    <a:pt x="419" y="421"/>
                  </a:lnTo>
                  <a:lnTo>
                    <a:pt x="426" y="402"/>
                  </a:lnTo>
                  <a:lnTo>
                    <a:pt x="431" y="381"/>
                  </a:lnTo>
                  <a:lnTo>
                    <a:pt x="431" y="381"/>
                  </a:lnTo>
                  <a:lnTo>
                    <a:pt x="431" y="381"/>
                  </a:lnTo>
                  <a:lnTo>
                    <a:pt x="431" y="381"/>
                  </a:lnTo>
                  <a:lnTo>
                    <a:pt x="535" y="381"/>
                  </a:lnTo>
                  <a:lnTo>
                    <a:pt x="535" y="381"/>
                  </a:lnTo>
                  <a:close/>
                  <a:moveTo>
                    <a:pt x="176" y="475"/>
                  </a:moveTo>
                  <a:lnTo>
                    <a:pt x="176" y="475"/>
                  </a:lnTo>
                  <a:lnTo>
                    <a:pt x="176" y="475"/>
                  </a:lnTo>
                  <a:lnTo>
                    <a:pt x="176" y="475"/>
                  </a:lnTo>
                  <a:lnTo>
                    <a:pt x="191" y="495"/>
                  </a:lnTo>
                  <a:lnTo>
                    <a:pt x="208" y="513"/>
                  </a:lnTo>
                  <a:lnTo>
                    <a:pt x="227" y="531"/>
                  </a:lnTo>
                  <a:lnTo>
                    <a:pt x="247" y="548"/>
                  </a:lnTo>
                  <a:lnTo>
                    <a:pt x="247" y="548"/>
                  </a:lnTo>
                  <a:lnTo>
                    <a:pt x="253" y="551"/>
                  </a:lnTo>
                  <a:lnTo>
                    <a:pt x="253" y="551"/>
                  </a:lnTo>
                  <a:lnTo>
                    <a:pt x="247" y="550"/>
                  </a:lnTo>
                  <a:lnTo>
                    <a:pt x="247" y="550"/>
                  </a:lnTo>
                  <a:lnTo>
                    <a:pt x="247" y="550"/>
                  </a:lnTo>
                  <a:lnTo>
                    <a:pt x="226" y="546"/>
                  </a:lnTo>
                  <a:lnTo>
                    <a:pt x="205" y="541"/>
                  </a:lnTo>
                  <a:lnTo>
                    <a:pt x="185" y="534"/>
                  </a:lnTo>
                  <a:lnTo>
                    <a:pt x="165" y="525"/>
                  </a:lnTo>
                  <a:lnTo>
                    <a:pt x="146" y="515"/>
                  </a:lnTo>
                  <a:lnTo>
                    <a:pt x="129" y="504"/>
                  </a:lnTo>
                  <a:lnTo>
                    <a:pt x="111" y="491"/>
                  </a:lnTo>
                  <a:lnTo>
                    <a:pt x="95" y="476"/>
                  </a:lnTo>
                  <a:lnTo>
                    <a:pt x="95" y="476"/>
                  </a:lnTo>
                  <a:lnTo>
                    <a:pt x="94" y="475"/>
                  </a:lnTo>
                  <a:lnTo>
                    <a:pt x="94" y="475"/>
                  </a:lnTo>
                  <a:lnTo>
                    <a:pt x="176" y="475"/>
                  </a:lnTo>
                  <a:lnTo>
                    <a:pt x="176" y="475"/>
                  </a:lnTo>
                  <a:close/>
                  <a:moveTo>
                    <a:pt x="278" y="475"/>
                  </a:moveTo>
                  <a:lnTo>
                    <a:pt x="278" y="475"/>
                  </a:lnTo>
                  <a:lnTo>
                    <a:pt x="278" y="552"/>
                  </a:lnTo>
                  <a:lnTo>
                    <a:pt x="278" y="552"/>
                  </a:lnTo>
                  <a:lnTo>
                    <a:pt x="262" y="542"/>
                  </a:lnTo>
                  <a:lnTo>
                    <a:pt x="262" y="542"/>
                  </a:lnTo>
                  <a:lnTo>
                    <a:pt x="247" y="531"/>
                  </a:lnTo>
                  <a:lnTo>
                    <a:pt x="230" y="516"/>
                  </a:lnTo>
                  <a:lnTo>
                    <a:pt x="212" y="498"/>
                  </a:lnTo>
                  <a:lnTo>
                    <a:pt x="203" y="487"/>
                  </a:lnTo>
                  <a:lnTo>
                    <a:pt x="194" y="476"/>
                  </a:lnTo>
                  <a:lnTo>
                    <a:pt x="194" y="476"/>
                  </a:lnTo>
                  <a:lnTo>
                    <a:pt x="192" y="475"/>
                  </a:lnTo>
                  <a:lnTo>
                    <a:pt x="192" y="475"/>
                  </a:lnTo>
                  <a:lnTo>
                    <a:pt x="278" y="475"/>
                  </a:lnTo>
                  <a:lnTo>
                    <a:pt x="278" y="475"/>
                  </a:lnTo>
                  <a:close/>
                  <a:moveTo>
                    <a:pt x="374" y="475"/>
                  </a:moveTo>
                  <a:lnTo>
                    <a:pt x="374" y="475"/>
                  </a:lnTo>
                  <a:lnTo>
                    <a:pt x="373" y="476"/>
                  </a:lnTo>
                  <a:lnTo>
                    <a:pt x="373" y="476"/>
                  </a:lnTo>
                  <a:lnTo>
                    <a:pt x="364" y="487"/>
                  </a:lnTo>
                  <a:lnTo>
                    <a:pt x="355" y="498"/>
                  </a:lnTo>
                  <a:lnTo>
                    <a:pt x="337" y="516"/>
                  </a:lnTo>
                  <a:lnTo>
                    <a:pt x="320" y="531"/>
                  </a:lnTo>
                  <a:lnTo>
                    <a:pt x="305" y="542"/>
                  </a:lnTo>
                  <a:lnTo>
                    <a:pt x="305" y="542"/>
                  </a:lnTo>
                  <a:lnTo>
                    <a:pt x="290" y="552"/>
                  </a:lnTo>
                  <a:lnTo>
                    <a:pt x="290" y="552"/>
                  </a:lnTo>
                  <a:lnTo>
                    <a:pt x="290" y="475"/>
                  </a:lnTo>
                  <a:lnTo>
                    <a:pt x="290" y="475"/>
                  </a:lnTo>
                  <a:lnTo>
                    <a:pt x="374" y="475"/>
                  </a:lnTo>
                  <a:lnTo>
                    <a:pt x="374" y="475"/>
                  </a:lnTo>
                  <a:close/>
                  <a:moveTo>
                    <a:pt x="473" y="475"/>
                  </a:moveTo>
                  <a:lnTo>
                    <a:pt x="473" y="475"/>
                  </a:lnTo>
                  <a:lnTo>
                    <a:pt x="471" y="476"/>
                  </a:lnTo>
                  <a:lnTo>
                    <a:pt x="471" y="476"/>
                  </a:lnTo>
                  <a:lnTo>
                    <a:pt x="455" y="491"/>
                  </a:lnTo>
                  <a:lnTo>
                    <a:pt x="438" y="504"/>
                  </a:lnTo>
                  <a:lnTo>
                    <a:pt x="420" y="515"/>
                  </a:lnTo>
                  <a:lnTo>
                    <a:pt x="401" y="525"/>
                  </a:lnTo>
                  <a:lnTo>
                    <a:pt x="382" y="534"/>
                  </a:lnTo>
                  <a:lnTo>
                    <a:pt x="361" y="541"/>
                  </a:lnTo>
                  <a:lnTo>
                    <a:pt x="340" y="547"/>
                  </a:lnTo>
                  <a:lnTo>
                    <a:pt x="319" y="551"/>
                  </a:lnTo>
                  <a:lnTo>
                    <a:pt x="319" y="551"/>
                  </a:lnTo>
                  <a:lnTo>
                    <a:pt x="313" y="551"/>
                  </a:lnTo>
                  <a:lnTo>
                    <a:pt x="313" y="551"/>
                  </a:lnTo>
                  <a:lnTo>
                    <a:pt x="319" y="547"/>
                  </a:lnTo>
                  <a:lnTo>
                    <a:pt x="319" y="547"/>
                  </a:lnTo>
                  <a:lnTo>
                    <a:pt x="334" y="537"/>
                  </a:lnTo>
                  <a:lnTo>
                    <a:pt x="351" y="521"/>
                  </a:lnTo>
                  <a:lnTo>
                    <a:pt x="361" y="511"/>
                  </a:lnTo>
                  <a:lnTo>
                    <a:pt x="371" y="500"/>
                  </a:lnTo>
                  <a:lnTo>
                    <a:pt x="381" y="488"/>
                  </a:lnTo>
                  <a:lnTo>
                    <a:pt x="391" y="475"/>
                  </a:lnTo>
                  <a:lnTo>
                    <a:pt x="391" y="475"/>
                  </a:lnTo>
                  <a:lnTo>
                    <a:pt x="391" y="475"/>
                  </a:lnTo>
                  <a:lnTo>
                    <a:pt x="391" y="475"/>
                  </a:lnTo>
                  <a:lnTo>
                    <a:pt x="473" y="475"/>
                  </a:lnTo>
                  <a:lnTo>
                    <a:pt x="473" y="47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7" name="Freeform 27"/>
            <p:cNvSpPr>
              <a:spLocks/>
            </p:cNvSpPr>
            <p:nvPr userDrawn="1"/>
          </p:nvSpPr>
          <p:spPr bwMode="auto">
            <a:xfrm>
              <a:off x="1658938" y="1789113"/>
              <a:ext cx="107950" cy="187325"/>
            </a:xfrm>
            <a:custGeom>
              <a:avLst/>
              <a:gdLst>
                <a:gd name="T0" fmla="*/ 68 w 68"/>
                <a:gd name="T1" fmla="*/ 1 h 118"/>
                <a:gd name="T2" fmla="*/ 68 w 68"/>
                <a:gd name="T3" fmla="*/ 1 h 118"/>
                <a:gd name="T4" fmla="*/ 66 w 68"/>
                <a:gd name="T5" fmla="*/ 2 h 118"/>
                <a:gd name="T6" fmla="*/ 65 w 68"/>
                <a:gd name="T7" fmla="*/ 4 h 118"/>
                <a:gd name="T8" fmla="*/ 62 w 68"/>
                <a:gd name="T9" fmla="*/ 8 h 118"/>
                <a:gd name="T10" fmla="*/ 57 w 68"/>
                <a:gd name="T11" fmla="*/ 24 h 118"/>
                <a:gd name="T12" fmla="*/ 36 w 68"/>
                <a:gd name="T13" fmla="*/ 95 h 118"/>
                <a:gd name="T14" fmla="*/ 36 w 68"/>
                <a:gd name="T15" fmla="*/ 95 h 118"/>
                <a:gd name="T16" fmla="*/ 34 w 68"/>
                <a:gd name="T17" fmla="*/ 104 h 118"/>
                <a:gd name="T18" fmla="*/ 33 w 68"/>
                <a:gd name="T19" fmla="*/ 110 h 118"/>
                <a:gd name="T20" fmla="*/ 34 w 68"/>
                <a:gd name="T21" fmla="*/ 114 h 118"/>
                <a:gd name="T22" fmla="*/ 35 w 68"/>
                <a:gd name="T23" fmla="*/ 117 h 118"/>
                <a:gd name="T24" fmla="*/ 35 w 68"/>
                <a:gd name="T25" fmla="*/ 118 h 118"/>
                <a:gd name="T26" fmla="*/ 0 w 68"/>
                <a:gd name="T27" fmla="*/ 118 h 118"/>
                <a:gd name="T28" fmla="*/ 0 w 68"/>
                <a:gd name="T29" fmla="*/ 117 h 118"/>
                <a:gd name="T30" fmla="*/ 0 w 68"/>
                <a:gd name="T31" fmla="*/ 117 h 118"/>
                <a:gd name="T32" fmla="*/ 4 w 68"/>
                <a:gd name="T33" fmla="*/ 114 h 118"/>
                <a:gd name="T34" fmla="*/ 6 w 68"/>
                <a:gd name="T35" fmla="*/ 111 h 118"/>
                <a:gd name="T36" fmla="*/ 9 w 68"/>
                <a:gd name="T37" fmla="*/ 105 h 118"/>
                <a:gd name="T38" fmla="*/ 11 w 68"/>
                <a:gd name="T39" fmla="*/ 96 h 118"/>
                <a:gd name="T40" fmla="*/ 32 w 68"/>
                <a:gd name="T41" fmla="*/ 25 h 118"/>
                <a:gd name="T42" fmla="*/ 32 w 68"/>
                <a:gd name="T43" fmla="*/ 25 h 118"/>
                <a:gd name="T44" fmla="*/ 34 w 68"/>
                <a:gd name="T45" fmla="*/ 15 h 118"/>
                <a:gd name="T46" fmla="*/ 35 w 68"/>
                <a:gd name="T47" fmla="*/ 9 h 118"/>
                <a:gd name="T48" fmla="*/ 35 w 68"/>
                <a:gd name="T49" fmla="*/ 5 h 118"/>
                <a:gd name="T50" fmla="*/ 34 w 68"/>
                <a:gd name="T51" fmla="*/ 1 h 118"/>
                <a:gd name="T52" fmla="*/ 34 w 68"/>
                <a:gd name="T53" fmla="*/ 0 h 118"/>
                <a:gd name="T54" fmla="*/ 68 w 68"/>
                <a:gd name="T55" fmla="*/ 0 h 118"/>
                <a:gd name="T56" fmla="*/ 68 w 68"/>
                <a:gd name="T57" fmla="*/ 1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8" h="118">
                  <a:moveTo>
                    <a:pt x="68" y="1"/>
                  </a:moveTo>
                  <a:lnTo>
                    <a:pt x="68" y="1"/>
                  </a:lnTo>
                  <a:lnTo>
                    <a:pt x="66" y="2"/>
                  </a:lnTo>
                  <a:lnTo>
                    <a:pt x="65" y="4"/>
                  </a:lnTo>
                  <a:lnTo>
                    <a:pt x="62" y="8"/>
                  </a:lnTo>
                  <a:lnTo>
                    <a:pt x="57" y="24"/>
                  </a:lnTo>
                  <a:lnTo>
                    <a:pt x="36" y="95"/>
                  </a:lnTo>
                  <a:lnTo>
                    <a:pt x="36" y="95"/>
                  </a:lnTo>
                  <a:lnTo>
                    <a:pt x="34" y="104"/>
                  </a:lnTo>
                  <a:lnTo>
                    <a:pt x="33" y="110"/>
                  </a:lnTo>
                  <a:lnTo>
                    <a:pt x="34" y="114"/>
                  </a:lnTo>
                  <a:lnTo>
                    <a:pt x="35" y="117"/>
                  </a:lnTo>
                  <a:lnTo>
                    <a:pt x="35" y="118"/>
                  </a:lnTo>
                  <a:lnTo>
                    <a:pt x="0" y="118"/>
                  </a:lnTo>
                  <a:lnTo>
                    <a:pt x="0" y="117"/>
                  </a:lnTo>
                  <a:lnTo>
                    <a:pt x="0" y="117"/>
                  </a:lnTo>
                  <a:lnTo>
                    <a:pt x="4" y="114"/>
                  </a:lnTo>
                  <a:lnTo>
                    <a:pt x="6" y="111"/>
                  </a:lnTo>
                  <a:lnTo>
                    <a:pt x="9" y="105"/>
                  </a:lnTo>
                  <a:lnTo>
                    <a:pt x="11" y="96"/>
                  </a:lnTo>
                  <a:lnTo>
                    <a:pt x="32" y="25"/>
                  </a:lnTo>
                  <a:lnTo>
                    <a:pt x="32" y="25"/>
                  </a:lnTo>
                  <a:lnTo>
                    <a:pt x="34" y="15"/>
                  </a:lnTo>
                  <a:lnTo>
                    <a:pt x="35" y="9"/>
                  </a:lnTo>
                  <a:lnTo>
                    <a:pt x="35" y="5"/>
                  </a:lnTo>
                  <a:lnTo>
                    <a:pt x="34" y="1"/>
                  </a:lnTo>
                  <a:lnTo>
                    <a:pt x="34" y="0"/>
                  </a:lnTo>
                  <a:lnTo>
                    <a:pt x="68" y="0"/>
                  </a:lnTo>
                  <a:lnTo>
                    <a:pt x="68"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 name="Freeform 28"/>
            <p:cNvSpPr>
              <a:spLocks/>
            </p:cNvSpPr>
            <p:nvPr userDrawn="1"/>
          </p:nvSpPr>
          <p:spPr bwMode="auto">
            <a:xfrm>
              <a:off x="1289051" y="1785938"/>
              <a:ext cx="138113" cy="193675"/>
            </a:xfrm>
            <a:custGeom>
              <a:avLst/>
              <a:gdLst>
                <a:gd name="T0" fmla="*/ 8 w 87"/>
                <a:gd name="T1" fmla="*/ 90 h 122"/>
                <a:gd name="T2" fmla="*/ 10 w 87"/>
                <a:gd name="T3" fmla="*/ 101 h 122"/>
                <a:gd name="T4" fmla="*/ 16 w 87"/>
                <a:gd name="T5" fmla="*/ 109 h 122"/>
                <a:gd name="T6" fmla="*/ 25 w 87"/>
                <a:gd name="T7" fmla="*/ 113 h 122"/>
                <a:gd name="T8" fmla="*/ 38 w 87"/>
                <a:gd name="T9" fmla="*/ 114 h 122"/>
                <a:gd name="T10" fmla="*/ 42 w 87"/>
                <a:gd name="T11" fmla="*/ 113 h 122"/>
                <a:gd name="T12" fmla="*/ 50 w 87"/>
                <a:gd name="T13" fmla="*/ 110 h 122"/>
                <a:gd name="T14" fmla="*/ 55 w 87"/>
                <a:gd name="T15" fmla="*/ 104 h 122"/>
                <a:gd name="T16" fmla="*/ 58 w 87"/>
                <a:gd name="T17" fmla="*/ 97 h 122"/>
                <a:gd name="T18" fmla="*/ 58 w 87"/>
                <a:gd name="T19" fmla="*/ 94 h 122"/>
                <a:gd name="T20" fmla="*/ 54 w 87"/>
                <a:gd name="T21" fmla="*/ 82 h 122"/>
                <a:gd name="T22" fmla="*/ 43 w 87"/>
                <a:gd name="T23" fmla="*/ 72 h 122"/>
                <a:gd name="T24" fmla="*/ 38 w 87"/>
                <a:gd name="T25" fmla="*/ 68 h 122"/>
                <a:gd name="T26" fmla="*/ 22 w 87"/>
                <a:gd name="T27" fmla="*/ 54 h 122"/>
                <a:gd name="T28" fmla="*/ 17 w 87"/>
                <a:gd name="T29" fmla="*/ 46 h 122"/>
                <a:gd name="T30" fmla="*/ 16 w 87"/>
                <a:gd name="T31" fmla="*/ 36 h 122"/>
                <a:gd name="T32" fmla="*/ 17 w 87"/>
                <a:gd name="T33" fmla="*/ 29 h 122"/>
                <a:gd name="T34" fmla="*/ 22 w 87"/>
                <a:gd name="T35" fmla="*/ 15 h 122"/>
                <a:gd name="T36" fmla="*/ 33 w 87"/>
                <a:gd name="T37" fmla="*/ 6 h 122"/>
                <a:gd name="T38" fmla="*/ 48 w 87"/>
                <a:gd name="T39" fmla="*/ 1 h 122"/>
                <a:gd name="T40" fmla="*/ 56 w 87"/>
                <a:gd name="T41" fmla="*/ 0 h 122"/>
                <a:gd name="T42" fmla="*/ 77 w 87"/>
                <a:gd name="T43" fmla="*/ 2 h 122"/>
                <a:gd name="T44" fmla="*/ 87 w 87"/>
                <a:gd name="T45" fmla="*/ 5 h 122"/>
                <a:gd name="T46" fmla="*/ 80 w 87"/>
                <a:gd name="T47" fmla="*/ 27 h 122"/>
                <a:gd name="T48" fmla="*/ 77 w 87"/>
                <a:gd name="T49" fmla="*/ 17 h 122"/>
                <a:gd name="T50" fmla="*/ 73 w 87"/>
                <a:gd name="T51" fmla="*/ 11 h 122"/>
                <a:gd name="T52" fmla="*/ 65 w 87"/>
                <a:gd name="T53" fmla="*/ 8 h 122"/>
                <a:gd name="T54" fmla="*/ 55 w 87"/>
                <a:gd name="T55" fmla="*/ 8 h 122"/>
                <a:gd name="T56" fmla="*/ 50 w 87"/>
                <a:gd name="T57" fmla="*/ 8 h 122"/>
                <a:gd name="T58" fmla="*/ 44 w 87"/>
                <a:gd name="T59" fmla="*/ 12 h 122"/>
                <a:gd name="T60" fmla="*/ 39 w 87"/>
                <a:gd name="T61" fmla="*/ 17 h 122"/>
                <a:gd name="T62" fmla="*/ 37 w 87"/>
                <a:gd name="T63" fmla="*/ 28 h 122"/>
                <a:gd name="T64" fmla="*/ 38 w 87"/>
                <a:gd name="T65" fmla="*/ 34 h 122"/>
                <a:gd name="T66" fmla="*/ 45 w 87"/>
                <a:gd name="T67" fmla="*/ 44 h 122"/>
                <a:gd name="T68" fmla="*/ 57 w 87"/>
                <a:gd name="T69" fmla="*/ 52 h 122"/>
                <a:gd name="T70" fmla="*/ 66 w 87"/>
                <a:gd name="T71" fmla="*/ 58 h 122"/>
                <a:gd name="T72" fmla="*/ 77 w 87"/>
                <a:gd name="T73" fmla="*/ 69 h 122"/>
                <a:gd name="T74" fmla="*/ 80 w 87"/>
                <a:gd name="T75" fmla="*/ 79 h 122"/>
                <a:gd name="T76" fmla="*/ 81 w 87"/>
                <a:gd name="T77" fmla="*/ 84 h 122"/>
                <a:gd name="T78" fmla="*/ 77 w 87"/>
                <a:gd name="T79" fmla="*/ 100 h 122"/>
                <a:gd name="T80" fmla="*/ 68 w 87"/>
                <a:gd name="T81" fmla="*/ 112 h 122"/>
                <a:gd name="T82" fmla="*/ 54 w 87"/>
                <a:gd name="T83" fmla="*/ 120 h 122"/>
                <a:gd name="T84" fmla="*/ 35 w 87"/>
                <a:gd name="T85" fmla="*/ 122 h 122"/>
                <a:gd name="T86" fmla="*/ 24 w 87"/>
                <a:gd name="T87" fmla="*/ 121 h 122"/>
                <a:gd name="T88" fmla="*/ 6 w 87"/>
                <a:gd name="T89" fmla="*/ 116 h 122"/>
                <a:gd name="T90" fmla="*/ 0 w 87"/>
                <a:gd name="T91" fmla="*/ 112 h 122"/>
                <a:gd name="T92" fmla="*/ 8 w 87"/>
                <a:gd name="T93" fmla="*/ 9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7" h="122">
                  <a:moveTo>
                    <a:pt x="8" y="90"/>
                  </a:moveTo>
                  <a:lnTo>
                    <a:pt x="8" y="90"/>
                  </a:lnTo>
                  <a:lnTo>
                    <a:pt x="9" y="96"/>
                  </a:lnTo>
                  <a:lnTo>
                    <a:pt x="10" y="101"/>
                  </a:lnTo>
                  <a:lnTo>
                    <a:pt x="13" y="106"/>
                  </a:lnTo>
                  <a:lnTo>
                    <a:pt x="16" y="109"/>
                  </a:lnTo>
                  <a:lnTo>
                    <a:pt x="20" y="112"/>
                  </a:lnTo>
                  <a:lnTo>
                    <a:pt x="25" y="113"/>
                  </a:lnTo>
                  <a:lnTo>
                    <a:pt x="31" y="114"/>
                  </a:lnTo>
                  <a:lnTo>
                    <a:pt x="38" y="114"/>
                  </a:lnTo>
                  <a:lnTo>
                    <a:pt x="38" y="114"/>
                  </a:lnTo>
                  <a:lnTo>
                    <a:pt x="42" y="113"/>
                  </a:lnTo>
                  <a:lnTo>
                    <a:pt x="46" y="112"/>
                  </a:lnTo>
                  <a:lnTo>
                    <a:pt x="50" y="110"/>
                  </a:lnTo>
                  <a:lnTo>
                    <a:pt x="53" y="107"/>
                  </a:lnTo>
                  <a:lnTo>
                    <a:pt x="55" y="104"/>
                  </a:lnTo>
                  <a:lnTo>
                    <a:pt x="57" y="101"/>
                  </a:lnTo>
                  <a:lnTo>
                    <a:pt x="58" y="97"/>
                  </a:lnTo>
                  <a:lnTo>
                    <a:pt x="58" y="94"/>
                  </a:lnTo>
                  <a:lnTo>
                    <a:pt x="58" y="94"/>
                  </a:lnTo>
                  <a:lnTo>
                    <a:pt x="57" y="88"/>
                  </a:lnTo>
                  <a:lnTo>
                    <a:pt x="54" y="82"/>
                  </a:lnTo>
                  <a:lnTo>
                    <a:pt x="50" y="77"/>
                  </a:lnTo>
                  <a:lnTo>
                    <a:pt x="43" y="72"/>
                  </a:lnTo>
                  <a:lnTo>
                    <a:pt x="38" y="68"/>
                  </a:lnTo>
                  <a:lnTo>
                    <a:pt x="38" y="68"/>
                  </a:lnTo>
                  <a:lnTo>
                    <a:pt x="29" y="62"/>
                  </a:lnTo>
                  <a:lnTo>
                    <a:pt x="22" y="54"/>
                  </a:lnTo>
                  <a:lnTo>
                    <a:pt x="20" y="51"/>
                  </a:lnTo>
                  <a:lnTo>
                    <a:pt x="17" y="46"/>
                  </a:lnTo>
                  <a:lnTo>
                    <a:pt x="16" y="41"/>
                  </a:lnTo>
                  <a:lnTo>
                    <a:pt x="16" y="36"/>
                  </a:lnTo>
                  <a:lnTo>
                    <a:pt x="16" y="36"/>
                  </a:lnTo>
                  <a:lnTo>
                    <a:pt x="17" y="29"/>
                  </a:lnTo>
                  <a:lnTo>
                    <a:pt x="19" y="22"/>
                  </a:lnTo>
                  <a:lnTo>
                    <a:pt x="22" y="15"/>
                  </a:lnTo>
                  <a:lnTo>
                    <a:pt x="27" y="10"/>
                  </a:lnTo>
                  <a:lnTo>
                    <a:pt x="33" y="6"/>
                  </a:lnTo>
                  <a:lnTo>
                    <a:pt x="40" y="3"/>
                  </a:lnTo>
                  <a:lnTo>
                    <a:pt x="48" y="1"/>
                  </a:lnTo>
                  <a:lnTo>
                    <a:pt x="56" y="0"/>
                  </a:lnTo>
                  <a:lnTo>
                    <a:pt x="56" y="0"/>
                  </a:lnTo>
                  <a:lnTo>
                    <a:pt x="67" y="0"/>
                  </a:lnTo>
                  <a:lnTo>
                    <a:pt x="77" y="2"/>
                  </a:lnTo>
                  <a:lnTo>
                    <a:pt x="77" y="2"/>
                  </a:lnTo>
                  <a:lnTo>
                    <a:pt x="87" y="5"/>
                  </a:lnTo>
                  <a:lnTo>
                    <a:pt x="82" y="27"/>
                  </a:lnTo>
                  <a:lnTo>
                    <a:pt x="80" y="27"/>
                  </a:lnTo>
                  <a:lnTo>
                    <a:pt x="80" y="27"/>
                  </a:lnTo>
                  <a:lnTo>
                    <a:pt x="77" y="17"/>
                  </a:lnTo>
                  <a:lnTo>
                    <a:pt x="75" y="14"/>
                  </a:lnTo>
                  <a:lnTo>
                    <a:pt x="73" y="11"/>
                  </a:lnTo>
                  <a:lnTo>
                    <a:pt x="70" y="9"/>
                  </a:lnTo>
                  <a:lnTo>
                    <a:pt x="65" y="8"/>
                  </a:lnTo>
                  <a:lnTo>
                    <a:pt x="61" y="7"/>
                  </a:lnTo>
                  <a:lnTo>
                    <a:pt x="55" y="8"/>
                  </a:lnTo>
                  <a:lnTo>
                    <a:pt x="55" y="8"/>
                  </a:lnTo>
                  <a:lnTo>
                    <a:pt x="50" y="8"/>
                  </a:lnTo>
                  <a:lnTo>
                    <a:pt x="47" y="10"/>
                  </a:lnTo>
                  <a:lnTo>
                    <a:pt x="44" y="12"/>
                  </a:lnTo>
                  <a:lnTo>
                    <a:pt x="41" y="14"/>
                  </a:lnTo>
                  <a:lnTo>
                    <a:pt x="39" y="17"/>
                  </a:lnTo>
                  <a:lnTo>
                    <a:pt x="38" y="21"/>
                  </a:lnTo>
                  <a:lnTo>
                    <a:pt x="37" y="28"/>
                  </a:lnTo>
                  <a:lnTo>
                    <a:pt x="37" y="28"/>
                  </a:lnTo>
                  <a:lnTo>
                    <a:pt x="38" y="34"/>
                  </a:lnTo>
                  <a:lnTo>
                    <a:pt x="40" y="39"/>
                  </a:lnTo>
                  <a:lnTo>
                    <a:pt x="45" y="44"/>
                  </a:lnTo>
                  <a:lnTo>
                    <a:pt x="52" y="48"/>
                  </a:lnTo>
                  <a:lnTo>
                    <a:pt x="57" y="52"/>
                  </a:lnTo>
                  <a:lnTo>
                    <a:pt x="57" y="52"/>
                  </a:lnTo>
                  <a:lnTo>
                    <a:pt x="66" y="58"/>
                  </a:lnTo>
                  <a:lnTo>
                    <a:pt x="74" y="65"/>
                  </a:lnTo>
                  <a:lnTo>
                    <a:pt x="77" y="69"/>
                  </a:lnTo>
                  <a:lnTo>
                    <a:pt x="79" y="74"/>
                  </a:lnTo>
                  <a:lnTo>
                    <a:pt x="80" y="79"/>
                  </a:lnTo>
                  <a:lnTo>
                    <a:pt x="81" y="84"/>
                  </a:lnTo>
                  <a:lnTo>
                    <a:pt x="81" y="84"/>
                  </a:lnTo>
                  <a:lnTo>
                    <a:pt x="80" y="93"/>
                  </a:lnTo>
                  <a:lnTo>
                    <a:pt x="77" y="100"/>
                  </a:lnTo>
                  <a:lnTo>
                    <a:pt x="73" y="107"/>
                  </a:lnTo>
                  <a:lnTo>
                    <a:pt x="68" y="112"/>
                  </a:lnTo>
                  <a:lnTo>
                    <a:pt x="62" y="116"/>
                  </a:lnTo>
                  <a:lnTo>
                    <a:pt x="54" y="120"/>
                  </a:lnTo>
                  <a:lnTo>
                    <a:pt x="45" y="122"/>
                  </a:lnTo>
                  <a:lnTo>
                    <a:pt x="35" y="122"/>
                  </a:lnTo>
                  <a:lnTo>
                    <a:pt x="35" y="122"/>
                  </a:lnTo>
                  <a:lnTo>
                    <a:pt x="24" y="121"/>
                  </a:lnTo>
                  <a:lnTo>
                    <a:pt x="14" y="119"/>
                  </a:lnTo>
                  <a:lnTo>
                    <a:pt x="6" y="116"/>
                  </a:lnTo>
                  <a:lnTo>
                    <a:pt x="0" y="112"/>
                  </a:lnTo>
                  <a:lnTo>
                    <a:pt x="0" y="112"/>
                  </a:lnTo>
                  <a:lnTo>
                    <a:pt x="6" y="90"/>
                  </a:lnTo>
                  <a:lnTo>
                    <a:pt x="8" y="9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9" name="Freeform 29"/>
            <p:cNvSpPr>
              <a:spLocks/>
            </p:cNvSpPr>
            <p:nvPr userDrawn="1"/>
          </p:nvSpPr>
          <p:spPr bwMode="auto">
            <a:xfrm>
              <a:off x="1760538" y="1789113"/>
              <a:ext cx="166688" cy="187325"/>
            </a:xfrm>
            <a:custGeom>
              <a:avLst/>
              <a:gdLst>
                <a:gd name="T0" fmla="*/ 105 w 105"/>
                <a:gd name="T1" fmla="*/ 0 h 118"/>
                <a:gd name="T2" fmla="*/ 105 w 105"/>
                <a:gd name="T3" fmla="*/ 0 h 118"/>
                <a:gd name="T4" fmla="*/ 98 w 105"/>
                <a:gd name="T5" fmla="*/ 22 h 118"/>
                <a:gd name="T6" fmla="*/ 97 w 105"/>
                <a:gd name="T7" fmla="*/ 22 h 118"/>
                <a:gd name="T8" fmla="*/ 97 w 105"/>
                <a:gd name="T9" fmla="*/ 22 h 118"/>
                <a:gd name="T10" fmla="*/ 95 w 105"/>
                <a:gd name="T11" fmla="*/ 16 h 118"/>
                <a:gd name="T12" fmla="*/ 92 w 105"/>
                <a:gd name="T13" fmla="*/ 13 h 118"/>
                <a:gd name="T14" fmla="*/ 88 w 105"/>
                <a:gd name="T15" fmla="*/ 10 h 118"/>
                <a:gd name="T16" fmla="*/ 84 w 105"/>
                <a:gd name="T17" fmla="*/ 9 h 118"/>
                <a:gd name="T18" fmla="*/ 76 w 105"/>
                <a:gd name="T19" fmla="*/ 8 h 118"/>
                <a:gd name="T20" fmla="*/ 69 w 105"/>
                <a:gd name="T21" fmla="*/ 8 h 118"/>
                <a:gd name="T22" fmla="*/ 68 w 105"/>
                <a:gd name="T23" fmla="*/ 8 h 118"/>
                <a:gd name="T24" fmla="*/ 68 w 105"/>
                <a:gd name="T25" fmla="*/ 8 h 118"/>
                <a:gd name="T26" fmla="*/ 64 w 105"/>
                <a:gd name="T27" fmla="*/ 9 h 118"/>
                <a:gd name="T28" fmla="*/ 61 w 105"/>
                <a:gd name="T29" fmla="*/ 10 h 118"/>
                <a:gd name="T30" fmla="*/ 59 w 105"/>
                <a:gd name="T31" fmla="*/ 12 h 118"/>
                <a:gd name="T32" fmla="*/ 58 w 105"/>
                <a:gd name="T33" fmla="*/ 16 h 118"/>
                <a:gd name="T34" fmla="*/ 48 w 105"/>
                <a:gd name="T35" fmla="*/ 55 h 118"/>
                <a:gd name="T36" fmla="*/ 51 w 105"/>
                <a:gd name="T37" fmla="*/ 55 h 118"/>
                <a:gd name="T38" fmla="*/ 51 w 105"/>
                <a:gd name="T39" fmla="*/ 55 h 118"/>
                <a:gd name="T40" fmla="*/ 62 w 105"/>
                <a:gd name="T41" fmla="*/ 55 h 118"/>
                <a:gd name="T42" fmla="*/ 71 w 105"/>
                <a:gd name="T43" fmla="*/ 55 h 118"/>
                <a:gd name="T44" fmla="*/ 78 w 105"/>
                <a:gd name="T45" fmla="*/ 53 h 118"/>
                <a:gd name="T46" fmla="*/ 81 w 105"/>
                <a:gd name="T47" fmla="*/ 52 h 118"/>
                <a:gd name="T48" fmla="*/ 83 w 105"/>
                <a:gd name="T49" fmla="*/ 50 h 118"/>
                <a:gd name="T50" fmla="*/ 84 w 105"/>
                <a:gd name="T51" fmla="*/ 50 h 118"/>
                <a:gd name="T52" fmla="*/ 78 w 105"/>
                <a:gd name="T53" fmla="*/ 71 h 118"/>
                <a:gd name="T54" fmla="*/ 77 w 105"/>
                <a:gd name="T55" fmla="*/ 71 h 118"/>
                <a:gd name="T56" fmla="*/ 77 w 105"/>
                <a:gd name="T57" fmla="*/ 71 h 118"/>
                <a:gd name="T58" fmla="*/ 75 w 105"/>
                <a:gd name="T59" fmla="*/ 68 h 118"/>
                <a:gd name="T60" fmla="*/ 73 w 105"/>
                <a:gd name="T61" fmla="*/ 66 h 118"/>
                <a:gd name="T62" fmla="*/ 70 w 105"/>
                <a:gd name="T63" fmla="*/ 65 h 118"/>
                <a:gd name="T64" fmla="*/ 67 w 105"/>
                <a:gd name="T65" fmla="*/ 64 h 118"/>
                <a:gd name="T66" fmla="*/ 58 w 105"/>
                <a:gd name="T67" fmla="*/ 63 h 118"/>
                <a:gd name="T68" fmla="*/ 48 w 105"/>
                <a:gd name="T69" fmla="*/ 63 h 118"/>
                <a:gd name="T70" fmla="*/ 45 w 105"/>
                <a:gd name="T71" fmla="*/ 63 h 118"/>
                <a:gd name="T72" fmla="*/ 36 w 105"/>
                <a:gd name="T73" fmla="*/ 95 h 118"/>
                <a:gd name="T74" fmla="*/ 36 w 105"/>
                <a:gd name="T75" fmla="*/ 95 h 118"/>
                <a:gd name="T76" fmla="*/ 34 w 105"/>
                <a:gd name="T77" fmla="*/ 103 h 118"/>
                <a:gd name="T78" fmla="*/ 32 w 105"/>
                <a:gd name="T79" fmla="*/ 109 h 118"/>
                <a:gd name="T80" fmla="*/ 33 w 105"/>
                <a:gd name="T81" fmla="*/ 114 h 118"/>
                <a:gd name="T82" fmla="*/ 34 w 105"/>
                <a:gd name="T83" fmla="*/ 117 h 118"/>
                <a:gd name="T84" fmla="*/ 34 w 105"/>
                <a:gd name="T85" fmla="*/ 118 h 118"/>
                <a:gd name="T86" fmla="*/ 0 w 105"/>
                <a:gd name="T87" fmla="*/ 118 h 118"/>
                <a:gd name="T88" fmla="*/ 0 w 105"/>
                <a:gd name="T89" fmla="*/ 117 h 118"/>
                <a:gd name="T90" fmla="*/ 0 w 105"/>
                <a:gd name="T91" fmla="*/ 117 h 118"/>
                <a:gd name="T92" fmla="*/ 3 w 105"/>
                <a:gd name="T93" fmla="*/ 114 h 118"/>
                <a:gd name="T94" fmla="*/ 6 w 105"/>
                <a:gd name="T95" fmla="*/ 110 h 118"/>
                <a:gd name="T96" fmla="*/ 8 w 105"/>
                <a:gd name="T97" fmla="*/ 104 h 118"/>
                <a:gd name="T98" fmla="*/ 11 w 105"/>
                <a:gd name="T99" fmla="*/ 96 h 118"/>
                <a:gd name="T100" fmla="*/ 32 w 105"/>
                <a:gd name="T101" fmla="*/ 24 h 118"/>
                <a:gd name="T102" fmla="*/ 32 w 105"/>
                <a:gd name="T103" fmla="*/ 24 h 118"/>
                <a:gd name="T104" fmla="*/ 34 w 105"/>
                <a:gd name="T105" fmla="*/ 15 h 118"/>
                <a:gd name="T106" fmla="*/ 35 w 105"/>
                <a:gd name="T107" fmla="*/ 9 h 118"/>
                <a:gd name="T108" fmla="*/ 35 w 105"/>
                <a:gd name="T109" fmla="*/ 5 h 118"/>
                <a:gd name="T110" fmla="*/ 33 w 105"/>
                <a:gd name="T111" fmla="*/ 1 h 118"/>
                <a:gd name="T112" fmla="*/ 33 w 105"/>
                <a:gd name="T113" fmla="*/ 0 h 118"/>
                <a:gd name="T114" fmla="*/ 105 w 105"/>
                <a:gd name="T115" fmla="*/ 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5" h="118">
                  <a:moveTo>
                    <a:pt x="105" y="0"/>
                  </a:moveTo>
                  <a:lnTo>
                    <a:pt x="105" y="0"/>
                  </a:lnTo>
                  <a:lnTo>
                    <a:pt x="98" y="22"/>
                  </a:lnTo>
                  <a:lnTo>
                    <a:pt x="97" y="22"/>
                  </a:lnTo>
                  <a:lnTo>
                    <a:pt x="97" y="22"/>
                  </a:lnTo>
                  <a:lnTo>
                    <a:pt x="95" y="16"/>
                  </a:lnTo>
                  <a:lnTo>
                    <a:pt x="92" y="13"/>
                  </a:lnTo>
                  <a:lnTo>
                    <a:pt x="88" y="10"/>
                  </a:lnTo>
                  <a:lnTo>
                    <a:pt x="84" y="9"/>
                  </a:lnTo>
                  <a:lnTo>
                    <a:pt x="76" y="8"/>
                  </a:lnTo>
                  <a:lnTo>
                    <a:pt x="69" y="8"/>
                  </a:lnTo>
                  <a:lnTo>
                    <a:pt x="68" y="8"/>
                  </a:lnTo>
                  <a:lnTo>
                    <a:pt x="68" y="8"/>
                  </a:lnTo>
                  <a:lnTo>
                    <a:pt x="64" y="9"/>
                  </a:lnTo>
                  <a:lnTo>
                    <a:pt x="61" y="10"/>
                  </a:lnTo>
                  <a:lnTo>
                    <a:pt x="59" y="12"/>
                  </a:lnTo>
                  <a:lnTo>
                    <a:pt x="58" y="16"/>
                  </a:lnTo>
                  <a:lnTo>
                    <a:pt x="48" y="55"/>
                  </a:lnTo>
                  <a:lnTo>
                    <a:pt x="51" y="55"/>
                  </a:lnTo>
                  <a:lnTo>
                    <a:pt x="51" y="55"/>
                  </a:lnTo>
                  <a:lnTo>
                    <a:pt x="62" y="55"/>
                  </a:lnTo>
                  <a:lnTo>
                    <a:pt x="71" y="55"/>
                  </a:lnTo>
                  <a:lnTo>
                    <a:pt x="78" y="53"/>
                  </a:lnTo>
                  <a:lnTo>
                    <a:pt x="81" y="52"/>
                  </a:lnTo>
                  <a:lnTo>
                    <a:pt x="83" y="50"/>
                  </a:lnTo>
                  <a:lnTo>
                    <a:pt x="84" y="50"/>
                  </a:lnTo>
                  <a:lnTo>
                    <a:pt x="78" y="71"/>
                  </a:lnTo>
                  <a:lnTo>
                    <a:pt x="77" y="71"/>
                  </a:lnTo>
                  <a:lnTo>
                    <a:pt x="77" y="71"/>
                  </a:lnTo>
                  <a:lnTo>
                    <a:pt x="75" y="68"/>
                  </a:lnTo>
                  <a:lnTo>
                    <a:pt x="73" y="66"/>
                  </a:lnTo>
                  <a:lnTo>
                    <a:pt x="70" y="65"/>
                  </a:lnTo>
                  <a:lnTo>
                    <a:pt x="67" y="64"/>
                  </a:lnTo>
                  <a:lnTo>
                    <a:pt x="58" y="63"/>
                  </a:lnTo>
                  <a:lnTo>
                    <a:pt x="48" y="63"/>
                  </a:lnTo>
                  <a:lnTo>
                    <a:pt x="45" y="63"/>
                  </a:lnTo>
                  <a:lnTo>
                    <a:pt x="36" y="95"/>
                  </a:lnTo>
                  <a:lnTo>
                    <a:pt x="36" y="95"/>
                  </a:lnTo>
                  <a:lnTo>
                    <a:pt x="34" y="103"/>
                  </a:lnTo>
                  <a:lnTo>
                    <a:pt x="32" y="109"/>
                  </a:lnTo>
                  <a:lnTo>
                    <a:pt x="33" y="114"/>
                  </a:lnTo>
                  <a:lnTo>
                    <a:pt x="34" y="117"/>
                  </a:lnTo>
                  <a:lnTo>
                    <a:pt x="34" y="118"/>
                  </a:lnTo>
                  <a:lnTo>
                    <a:pt x="0" y="118"/>
                  </a:lnTo>
                  <a:lnTo>
                    <a:pt x="0" y="117"/>
                  </a:lnTo>
                  <a:lnTo>
                    <a:pt x="0" y="117"/>
                  </a:lnTo>
                  <a:lnTo>
                    <a:pt x="3" y="114"/>
                  </a:lnTo>
                  <a:lnTo>
                    <a:pt x="6" y="110"/>
                  </a:lnTo>
                  <a:lnTo>
                    <a:pt x="8" y="104"/>
                  </a:lnTo>
                  <a:lnTo>
                    <a:pt x="11" y="96"/>
                  </a:lnTo>
                  <a:lnTo>
                    <a:pt x="32" y="24"/>
                  </a:lnTo>
                  <a:lnTo>
                    <a:pt x="32" y="24"/>
                  </a:lnTo>
                  <a:lnTo>
                    <a:pt x="34" y="15"/>
                  </a:lnTo>
                  <a:lnTo>
                    <a:pt x="35" y="9"/>
                  </a:lnTo>
                  <a:lnTo>
                    <a:pt x="35" y="5"/>
                  </a:lnTo>
                  <a:lnTo>
                    <a:pt x="33" y="1"/>
                  </a:lnTo>
                  <a:lnTo>
                    <a:pt x="33" y="0"/>
                  </a:lnTo>
                  <a:lnTo>
                    <a:pt x="10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 name="Freeform 30"/>
            <p:cNvSpPr>
              <a:spLocks/>
            </p:cNvSpPr>
            <p:nvPr userDrawn="1"/>
          </p:nvSpPr>
          <p:spPr bwMode="auto">
            <a:xfrm>
              <a:off x="1925638" y="1789113"/>
              <a:ext cx="150813" cy="187325"/>
            </a:xfrm>
            <a:custGeom>
              <a:avLst/>
              <a:gdLst>
                <a:gd name="T0" fmla="*/ 95 w 95"/>
                <a:gd name="T1" fmla="*/ 0 h 118"/>
                <a:gd name="T2" fmla="*/ 95 w 95"/>
                <a:gd name="T3" fmla="*/ 0 h 118"/>
                <a:gd name="T4" fmla="*/ 89 w 95"/>
                <a:gd name="T5" fmla="*/ 22 h 118"/>
                <a:gd name="T6" fmla="*/ 87 w 95"/>
                <a:gd name="T7" fmla="*/ 22 h 118"/>
                <a:gd name="T8" fmla="*/ 87 w 95"/>
                <a:gd name="T9" fmla="*/ 22 h 118"/>
                <a:gd name="T10" fmla="*/ 85 w 95"/>
                <a:gd name="T11" fmla="*/ 16 h 118"/>
                <a:gd name="T12" fmla="*/ 82 w 95"/>
                <a:gd name="T13" fmla="*/ 13 h 118"/>
                <a:gd name="T14" fmla="*/ 78 w 95"/>
                <a:gd name="T15" fmla="*/ 11 h 118"/>
                <a:gd name="T16" fmla="*/ 75 w 95"/>
                <a:gd name="T17" fmla="*/ 9 h 118"/>
                <a:gd name="T18" fmla="*/ 67 w 95"/>
                <a:gd name="T19" fmla="*/ 8 h 118"/>
                <a:gd name="T20" fmla="*/ 61 w 95"/>
                <a:gd name="T21" fmla="*/ 8 h 118"/>
                <a:gd name="T22" fmla="*/ 60 w 95"/>
                <a:gd name="T23" fmla="*/ 8 h 118"/>
                <a:gd name="T24" fmla="*/ 35 w 95"/>
                <a:gd name="T25" fmla="*/ 95 h 118"/>
                <a:gd name="T26" fmla="*/ 35 w 95"/>
                <a:gd name="T27" fmla="*/ 95 h 118"/>
                <a:gd name="T28" fmla="*/ 32 w 95"/>
                <a:gd name="T29" fmla="*/ 110 h 118"/>
                <a:gd name="T30" fmla="*/ 32 w 95"/>
                <a:gd name="T31" fmla="*/ 114 h 118"/>
                <a:gd name="T32" fmla="*/ 34 w 95"/>
                <a:gd name="T33" fmla="*/ 117 h 118"/>
                <a:gd name="T34" fmla="*/ 34 w 95"/>
                <a:gd name="T35" fmla="*/ 118 h 118"/>
                <a:gd name="T36" fmla="*/ 0 w 95"/>
                <a:gd name="T37" fmla="*/ 118 h 118"/>
                <a:gd name="T38" fmla="*/ 0 w 95"/>
                <a:gd name="T39" fmla="*/ 117 h 118"/>
                <a:gd name="T40" fmla="*/ 0 w 95"/>
                <a:gd name="T41" fmla="*/ 117 h 118"/>
                <a:gd name="T42" fmla="*/ 4 w 95"/>
                <a:gd name="T43" fmla="*/ 114 h 118"/>
                <a:gd name="T44" fmla="*/ 6 w 95"/>
                <a:gd name="T45" fmla="*/ 110 h 118"/>
                <a:gd name="T46" fmla="*/ 8 w 95"/>
                <a:gd name="T47" fmla="*/ 104 h 118"/>
                <a:gd name="T48" fmla="*/ 11 w 95"/>
                <a:gd name="T49" fmla="*/ 95 h 118"/>
                <a:gd name="T50" fmla="*/ 36 w 95"/>
                <a:gd name="T51" fmla="*/ 8 h 118"/>
                <a:gd name="T52" fmla="*/ 33 w 95"/>
                <a:gd name="T53" fmla="*/ 8 h 118"/>
                <a:gd name="T54" fmla="*/ 33 w 95"/>
                <a:gd name="T55" fmla="*/ 8 h 118"/>
                <a:gd name="T56" fmla="*/ 26 w 95"/>
                <a:gd name="T57" fmla="*/ 8 h 118"/>
                <a:gd name="T58" fmla="*/ 19 w 95"/>
                <a:gd name="T59" fmla="*/ 9 h 118"/>
                <a:gd name="T60" fmla="*/ 15 w 95"/>
                <a:gd name="T61" fmla="*/ 11 h 118"/>
                <a:gd name="T62" fmla="*/ 11 w 95"/>
                <a:gd name="T63" fmla="*/ 13 h 118"/>
                <a:gd name="T64" fmla="*/ 7 w 95"/>
                <a:gd name="T65" fmla="*/ 16 h 118"/>
                <a:gd name="T66" fmla="*/ 3 w 95"/>
                <a:gd name="T67" fmla="*/ 22 h 118"/>
                <a:gd name="T68" fmla="*/ 1 w 95"/>
                <a:gd name="T69" fmla="*/ 22 h 118"/>
                <a:gd name="T70" fmla="*/ 1 w 95"/>
                <a:gd name="T71" fmla="*/ 22 h 118"/>
                <a:gd name="T72" fmla="*/ 8 w 95"/>
                <a:gd name="T73" fmla="*/ 0 h 118"/>
                <a:gd name="T74" fmla="*/ 95 w 95"/>
                <a:gd name="T75" fmla="*/ 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5" h="118">
                  <a:moveTo>
                    <a:pt x="95" y="0"/>
                  </a:moveTo>
                  <a:lnTo>
                    <a:pt x="95" y="0"/>
                  </a:lnTo>
                  <a:lnTo>
                    <a:pt x="89" y="22"/>
                  </a:lnTo>
                  <a:lnTo>
                    <a:pt x="87" y="22"/>
                  </a:lnTo>
                  <a:lnTo>
                    <a:pt x="87" y="22"/>
                  </a:lnTo>
                  <a:lnTo>
                    <a:pt x="85" y="16"/>
                  </a:lnTo>
                  <a:lnTo>
                    <a:pt x="82" y="13"/>
                  </a:lnTo>
                  <a:lnTo>
                    <a:pt x="78" y="11"/>
                  </a:lnTo>
                  <a:lnTo>
                    <a:pt x="75" y="9"/>
                  </a:lnTo>
                  <a:lnTo>
                    <a:pt x="67" y="8"/>
                  </a:lnTo>
                  <a:lnTo>
                    <a:pt x="61" y="8"/>
                  </a:lnTo>
                  <a:lnTo>
                    <a:pt x="60" y="8"/>
                  </a:lnTo>
                  <a:lnTo>
                    <a:pt x="35" y="95"/>
                  </a:lnTo>
                  <a:lnTo>
                    <a:pt x="35" y="95"/>
                  </a:lnTo>
                  <a:lnTo>
                    <a:pt x="32" y="110"/>
                  </a:lnTo>
                  <a:lnTo>
                    <a:pt x="32" y="114"/>
                  </a:lnTo>
                  <a:lnTo>
                    <a:pt x="34" y="117"/>
                  </a:lnTo>
                  <a:lnTo>
                    <a:pt x="34" y="118"/>
                  </a:lnTo>
                  <a:lnTo>
                    <a:pt x="0" y="118"/>
                  </a:lnTo>
                  <a:lnTo>
                    <a:pt x="0" y="117"/>
                  </a:lnTo>
                  <a:lnTo>
                    <a:pt x="0" y="117"/>
                  </a:lnTo>
                  <a:lnTo>
                    <a:pt x="4" y="114"/>
                  </a:lnTo>
                  <a:lnTo>
                    <a:pt x="6" y="110"/>
                  </a:lnTo>
                  <a:lnTo>
                    <a:pt x="8" y="104"/>
                  </a:lnTo>
                  <a:lnTo>
                    <a:pt x="11" y="95"/>
                  </a:lnTo>
                  <a:lnTo>
                    <a:pt x="36" y="8"/>
                  </a:lnTo>
                  <a:lnTo>
                    <a:pt x="33" y="8"/>
                  </a:lnTo>
                  <a:lnTo>
                    <a:pt x="33" y="8"/>
                  </a:lnTo>
                  <a:lnTo>
                    <a:pt x="26" y="8"/>
                  </a:lnTo>
                  <a:lnTo>
                    <a:pt x="19" y="9"/>
                  </a:lnTo>
                  <a:lnTo>
                    <a:pt x="15" y="11"/>
                  </a:lnTo>
                  <a:lnTo>
                    <a:pt x="11" y="13"/>
                  </a:lnTo>
                  <a:lnTo>
                    <a:pt x="7" y="16"/>
                  </a:lnTo>
                  <a:lnTo>
                    <a:pt x="3" y="22"/>
                  </a:lnTo>
                  <a:lnTo>
                    <a:pt x="1" y="22"/>
                  </a:lnTo>
                  <a:lnTo>
                    <a:pt x="1" y="22"/>
                  </a:lnTo>
                  <a:lnTo>
                    <a:pt x="8" y="0"/>
                  </a:lnTo>
                  <a:lnTo>
                    <a:pt x="9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 name="Freeform 31"/>
            <p:cNvSpPr>
              <a:spLocks/>
            </p:cNvSpPr>
            <p:nvPr userDrawn="1"/>
          </p:nvSpPr>
          <p:spPr bwMode="auto">
            <a:xfrm>
              <a:off x="1447801" y="1789113"/>
              <a:ext cx="238125" cy="187325"/>
            </a:xfrm>
            <a:custGeom>
              <a:avLst/>
              <a:gdLst>
                <a:gd name="T0" fmla="*/ 150 w 150"/>
                <a:gd name="T1" fmla="*/ 1 h 118"/>
                <a:gd name="T2" fmla="*/ 150 w 150"/>
                <a:gd name="T3" fmla="*/ 1 h 118"/>
                <a:gd name="T4" fmla="*/ 147 w 150"/>
                <a:gd name="T5" fmla="*/ 5 h 118"/>
                <a:gd name="T6" fmla="*/ 144 w 150"/>
                <a:gd name="T7" fmla="*/ 9 h 118"/>
                <a:gd name="T8" fmla="*/ 136 w 150"/>
                <a:gd name="T9" fmla="*/ 23 h 118"/>
                <a:gd name="T10" fmla="*/ 136 w 150"/>
                <a:gd name="T11" fmla="*/ 23 h 118"/>
                <a:gd name="T12" fmla="*/ 108 w 150"/>
                <a:gd name="T13" fmla="*/ 76 h 118"/>
                <a:gd name="T14" fmla="*/ 87 w 150"/>
                <a:gd name="T15" fmla="*/ 118 h 118"/>
                <a:gd name="T16" fmla="*/ 74 w 150"/>
                <a:gd name="T17" fmla="*/ 118 h 118"/>
                <a:gd name="T18" fmla="*/ 67 w 150"/>
                <a:gd name="T19" fmla="*/ 44 h 118"/>
                <a:gd name="T20" fmla="*/ 66 w 150"/>
                <a:gd name="T21" fmla="*/ 44 h 118"/>
                <a:gd name="T22" fmla="*/ 26 w 150"/>
                <a:gd name="T23" fmla="*/ 118 h 118"/>
                <a:gd name="T24" fmla="*/ 15 w 150"/>
                <a:gd name="T25" fmla="*/ 118 h 118"/>
                <a:gd name="T26" fmla="*/ 5 w 150"/>
                <a:gd name="T27" fmla="*/ 24 h 118"/>
                <a:gd name="T28" fmla="*/ 5 w 150"/>
                <a:gd name="T29" fmla="*/ 24 h 118"/>
                <a:gd name="T30" fmla="*/ 4 w 150"/>
                <a:gd name="T31" fmla="*/ 9 h 118"/>
                <a:gd name="T32" fmla="*/ 2 w 150"/>
                <a:gd name="T33" fmla="*/ 5 h 118"/>
                <a:gd name="T34" fmla="*/ 0 w 150"/>
                <a:gd name="T35" fmla="*/ 1 h 118"/>
                <a:gd name="T36" fmla="*/ 0 w 150"/>
                <a:gd name="T37" fmla="*/ 0 h 118"/>
                <a:gd name="T38" fmla="*/ 33 w 150"/>
                <a:gd name="T39" fmla="*/ 0 h 118"/>
                <a:gd name="T40" fmla="*/ 33 w 150"/>
                <a:gd name="T41" fmla="*/ 1 h 118"/>
                <a:gd name="T42" fmla="*/ 33 w 150"/>
                <a:gd name="T43" fmla="*/ 1 h 118"/>
                <a:gd name="T44" fmla="*/ 31 w 150"/>
                <a:gd name="T45" fmla="*/ 5 h 118"/>
                <a:gd name="T46" fmla="*/ 29 w 150"/>
                <a:gd name="T47" fmla="*/ 9 h 118"/>
                <a:gd name="T48" fmla="*/ 29 w 150"/>
                <a:gd name="T49" fmla="*/ 14 h 118"/>
                <a:gd name="T50" fmla="*/ 29 w 150"/>
                <a:gd name="T51" fmla="*/ 23 h 118"/>
                <a:gd name="T52" fmla="*/ 35 w 150"/>
                <a:gd name="T53" fmla="*/ 79 h 118"/>
                <a:gd name="T54" fmla="*/ 35 w 150"/>
                <a:gd name="T55" fmla="*/ 79 h 118"/>
                <a:gd name="T56" fmla="*/ 77 w 150"/>
                <a:gd name="T57" fmla="*/ 1 h 118"/>
                <a:gd name="T58" fmla="*/ 86 w 150"/>
                <a:gd name="T59" fmla="*/ 1 h 118"/>
                <a:gd name="T60" fmla="*/ 93 w 150"/>
                <a:gd name="T61" fmla="*/ 79 h 118"/>
                <a:gd name="T62" fmla="*/ 94 w 150"/>
                <a:gd name="T63" fmla="*/ 79 h 118"/>
                <a:gd name="T64" fmla="*/ 94 w 150"/>
                <a:gd name="T65" fmla="*/ 79 h 118"/>
                <a:gd name="T66" fmla="*/ 124 w 150"/>
                <a:gd name="T67" fmla="*/ 21 h 118"/>
                <a:gd name="T68" fmla="*/ 124 w 150"/>
                <a:gd name="T69" fmla="*/ 21 h 118"/>
                <a:gd name="T70" fmla="*/ 128 w 150"/>
                <a:gd name="T71" fmla="*/ 12 h 118"/>
                <a:gd name="T72" fmla="*/ 129 w 150"/>
                <a:gd name="T73" fmla="*/ 6 h 118"/>
                <a:gd name="T74" fmla="*/ 129 w 150"/>
                <a:gd name="T75" fmla="*/ 3 h 118"/>
                <a:gd name="T76" fmla="*/ 128 w 150"/>
                <a:gd name="T77" fmla="*/ 1 h 118"/>
                <a:gd name="T78" fmla="*/ 128 w 150"/>
                <a:gd name="T79" fmla="*/ 0 h 118"/>
                <a:gd name="T80" fmla="*/ 150 w 150"/>
                <a:gd name="T81" fmla="*/ 0 h 118"/>
                <a:gd name="T82" fmla="*/ 150 w 150"/>
                <a:gd name="T83" fmla="*/ 1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0" h="118">
                  <a:moveTo>
                    <a:pt x="150" y="1"/>
                  </a:moveTo>
                  <a:lnTo>
                    <a:pt x="150" y="1"/>
                  </a:lnTo>
                  <a:lnTo>
                    <a:pt x="147" y="5"/>
                  </a:lnTo>
                  <a:lnTo>
                    <a:pt x="144" y="9"/>
                  </a:lnTo>
                  <a:lnTo>
                    <a:pt x="136" y="23"/>
                  </a:lnTo>
                  <a:lnTo>
                    <a:pt x="136" y="23"/>
                  </a:lnTo>
                  <a:lnTo>
                    <a:pt x="108" y="76"/>
                  </a:lnTo>
                  <a:lnTo>
                    <a:pt x="87" y="118"/>
                  </a:lnTo>
                  <a:lnTo>
                    <a:pt x="74" y="118"/>
                  </a:lnTo>
                  <a:lnTo>
                    <a:pt x="67" y="44"/>
                  </a:lnTo>
                  <a:lnTo>
                    <a:pt x="66" y="44"/>
                  </a:lnTo>
                  <a:lnTo>
                    <a:pt x="26" y="118"/>
                  </a:lnTo>
                  <a:lnTo>
                    <a:pt x="15" y="118"/>
                  </a:lnTo>
                  <a:lnTo>
                    <a:pt x="5" y="24"/>
                  </a:lnTo>
                  <a:lnTo>
                    <a:pt x="5" y="24"/>
                  </a:lnTo>
                  <a:lnTo>
                    <a:pt x="4" y="9"/>
                  </a:lnTo>
                  <a:lnTo>
                    <a:pt x="2" y="5"/>
                  </a:lnTo>
                  <a:lnTo>
                    <a:pt x="0" y="1"/>
                  </a:lnTo>
                  <a:lnTo>
                    <a:pt x="0" y="0"/>
                  </a:lnTo>
                  <a:lnTo>
                    <a:pt x="33" y="0"/>
                  </a:lnTo>
                  <a:lnTo>
                    <a:pt x="33" y="1"/>
                  </a:lnTo>
                  <a:lnTo>
                    <a:pt x="33" y="1"/>
                  </a:lnTo>
                  <a:lnTo>
                    <a:pt x="31" y="5"/>
                  </a:lnTo>
                  <a:lnTo>
                    <a:pt x="29" y="9"/>
                  </a:lnTo>
                  <a:lnTo>
                    <a:pt x="29" y="14"/>
                  </a:lnTo>
                  <a:lnTo>
                    <a:pt x="29" y="23"/>
                  </a:lnTo>
                  <a:lnTo>
                    <a:pt x="35" y="79"/>
                  </a:lnTo>
                  <a:lnTo>
                    <a:pt x="35" y="79"/>
                  </a:lnTo>
                  <a:lnTo>
                    <a:pt x="77" y="1"/>
                  </a:lnTo>
                  <a:lnTo>
                    <a:pt x="86" y="1"/>
                  </a:lnTo>
                  <a:lnTo>
                    <a:pt x="93" y="79"/>
                  </a:lnTo>
                  <a:lnTo>
                    <a:pt x="94" y="79"/>
                  </a:lnTo>
                  <a:lnTo>
                    <a:pt x="94" y="79"/>
                  </a:lnTo>
                  <a:lnTo>
                    <a:pt x="124" y="21"/>
                  </a:lnTo>
                  <a:lnTo>
                    <a:pt x="124" y="21"/>
                  </a:lnTo>
                  <a:lnTo>
                    <a:pt x="128" y="12"/>
                  </a:lnTo>
                  <a:lnTo>
                    <a:pt x="129" y="6"/>
                  </a:lnTo>
                  <a:lnTo>
                    <a:pt x="129" y="3"/>
                  </a:lnTo>
                  <a:lnTo>
                    <a:pt x="128" y="1"/>
                  </a:lnTo>
                  <a:lnTo>
                    <a:pt x="128" y="0"/>
                  </a:lnTo>
                  <a:lnTo>
                    <a:pt x="150" y="0"/>
                  </a:lnTo>
                  <a:lnTo>
                    <a:pt x="15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
        <p:nvSpPr>
          <p:cNvPr id="14" name="Text Placeholder 2"/>
          <p:cNvSpPr>
            <a:spLocks noGrp="1"/>
          </p:cNvSpPr>
          <p:nvPr>
            <p:ph type="body" sz="quarter" idx="12" hasCustomPrompt="1"/>
          </p:nvPr>
        </p:nvSpPr>
        <p:spPr>
          <a:xfrm>
            <a:off x="283745" y="301625"/>
            <a:ext cx="10230268" cy="4897090"/>
          </a:xfrm>
        </p:spPr>
        <p:txBody>
          <a:bodyPr/>
          <a:lstStyle>
            <a:lvl1pPr marL="571500" indent="-571500">
              <a:buFont typeface="Arial" panose="020B0604020202020204" pitchFamily="34" charset="0"/>
              <a:buChar char="−"/>
              <a:defRPr sz="3600">
                <a:solidFill>
                  <a:schemeClr val="bg1"/>
                </a:solidFill>
              </a:defRPr>
            </a:lvl1pPr>
            <a:lvl2pPr>
              <a:defRPr sz="2800">
                <a:solidFill>
                  <a:schemeClr val="bg1"/>
                </a:solidFill>
              </a:defRPr>
            </a:lvl2pPr>
            <a:lvl3pPr marL="985807" indent="-457200">
              <a:buFont typeface="Arial" panose="020B0604020202020204" pitchFamily="34" charset="0"/>
              <a:buChar char="−"/>
              <a:defRPr sz="2800">
                <a:solidFill>
                  <a:schemeClr val="bg1"/>
                </a:solidFill>
              </a:defRPr>
            </a:lvl3pPr>
            <a:lvl4pPr>
              <a:defRPr sz="2800">
                <a:solidFill>
                  <a:schemeClr val="bg1"/>
                </a:solidFill>
              </a:defRPr>
            </a:lvl4pPr>
            <a:lvl5pPr>
              <a:defRPr sz="2400">
                <a:solidFill>
                  <a:schemeClr val="bg1"/>
                </a:solidFill>
              </a:defRPr>
            </a:lvl5pPr>
          </a:lstStyle>
          <a:p>
            <a:pPr lvl="0"/>
            <a:r>
              <a:rPr lang="en-US"/>
              <a:t>You can use it as divider or highlight slide. Make it short, clear and pretty. If used as a highlight slide, size of the text should be 35pt. If used as a divider slide, content can be much smaller – 18pt.</a:t>
            </a:r>
          </a:p>
          <a:p>
            <a:pPr lvl="1"/>
            <a:r>
              <a:rPr lang="en-US"/>
              <a:t>Second level</a:t>
            </a:r>
          </a:p>
          <a:p>
            <a:pPr lvl="2"/>
            <a:r>
              <a:rPr lang="en-US"/>
              <a:t>Third level</a:t>
            </a:r>
          </a:p>
          <a:p>
            <a:pPr lvl="3"/>
            <a:r>
              <a:rPr lang="en-US"/>
              <a:t>Fourth level</a:t>
            </a:r>
          </a:p>
          <a:p>
            <a:pPr lvl="4"/>
            <a:r>
              <a:rPr lang="en-US"/>
              <a:t>Fifth level</a:t>
            </a:r>
            <a:endParaRPr lang="en-GB"/>
          </a:p>
        </p:txBody>
      </p:sp>
      <p:sp>
        <p:nvSpPr>
          <p:cNvPr id="23" name="Footer Placeholder 3"/>
          <p:cNvSpPr>
            <a:spLocks noGrp="1"/>
          </p:cNvSpPr>
          <p:nvPr>
            <p:ph type="ftr" sz="quarter" idx="10"/>
          </p:nvPr>
        </p:nvSpPr>
        <p:spPr>
          <a:xfrm>
            <a:off x="658292" y="5592196"/>
            <a:ext cx="8918847" cy="228600"/>
          </a:xfrm>
        </p:spPr>
        <p:txBody>
          <a:bodyPr/>
          <a:lstStyle>
            <a:lvl1pPr>
              <a:defRPr>
                <a:solidFill>
                  <a:schemeClr val="bg1"/>
                </a:solidFill>
              </a:defRPr>
            </a:lvl1pPr>
          </a:lstStyle>
          <a:p>
            <a:r>
              <a:rPr lang="en-US"/>
              <a:t>Global webinar for third-party providers</a:t>
            </a:r>
            <a:endParaRPr lang="en-GB"/>
          </a:p>
        </p:txBody>
      </p:sp>
    </p:spTree>
    <p:extLst>
      <p:ext uri="{BB962C8B-B14F-4D97-AF65-F5344CB8AC3E}">
        <p14:creationId xmlns:p14="http://schemas.microsoft.com/office/powerpoint/2010/main" val="1833412639"/>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2_Divider or Highlight slide Purple">
    <p:spTree>
      <p:nvGrpSpPr>
        <p:cNvPr id="1" name=""/>
        <p:cNvGrpSpPr/>
        <p:nvPr/>
      </p:nvGrpSpPr>
      <p:grpSpPr>
        <a:xfrm>
          <a:off x="0" y="0"/>
          <a:ext cx="0" cy="0"/>
          <a:chOff x="0" y="0"/>
          <a:chExt cx="0" cy="0"/>
        </a:xfrm>
      </p:grpSpPr>
      <p:sp>
        <p:nvSpPr>
          <p:cNvPr id="6" name="Rectangle 5"/>
          <p:cNvSpPr/>
          <p:nvPr userDrawn="1"/>
        </p:nvSpPr>
        <p:spPr bwMode="auto">
          <a:xfrm>
            <a:off x="0" y="0"/>
            <a:ext cx="10801350" cy="6076950"/>
          </a:xfrm>
          <a:prstGeom prst="rect">
            <a:avLst/>
          </a:prstGeom>
          <a:solidFill>
            <a:srgbClr val="00B0F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Arial" charset="0"/>
            </a:endParaRPr>
          </a:p>
        </p:txBody>
      </p:sp>
      <p:sp>
        <p:nvSpPr>
          <p:cNvPr id="5" name="Slide Number Placeholder 4"/>
          <p:cNvSpPr>
            <a:spLocks noGrp="1"/>
          </p:cNvSpPr>
          <p:nvPr>
            <p:ph type="sldNum" sz="quarter" idx="11"/>
          </p:nvPr>
        </p:nvSpPr>
        <p:spPr>
          <a:xfrm>
            <a:off x="9823251" y="5592196"/>
            <a:ext cx="762000" cy="228600"/>
          </a:xfrm>
        </p:spPr>
        <p:txBody>
          <a:bodyPr/>
          <a:lstStyle>
            <a:lvl1pPr algn="r">
              <a:defRPr>
                <a:solidFill>
                  <a:schemeClr val="bg1"/>
                </a:solidFill>
              </a:defRPr>
            </a:lvl1pPr>
          </a:lstStyle>
          <a:p>
            <a:fld id="{F17889F7-7963-4A16-ADF8-FEE4D97DC541}" type="slidenum">
              <a:rPr lang="en-GB" smtClean="0"/>
              <a:pPr/>
              <a:t>‹#›</a:t>
            </a:fld>
            <a:endParaRPr lang="en-GB"/>
          </a:p>
        </p:txBody>
      </p:sp>
      <p:grpSp>
        <p:nvGrpSpPr>
          <p:cNvPr id="15" name="Group 14"/>
          <p:cNvGrpSpPr/>
          <p:nvPr userDrawn="1"/>
        </p:nvGrpSpPr>
        <p:grpSpPr>
          <a:xfrm>
            <a:off x="286418" y="5558755"/>
            <a:ext cx="288363" cy="288873"/>
            <a:chOff x="1230313" y="1433513"/>
            <a:chExt cx="898525" cy="900113"/>
          </a:xfrm>
        </p:grpSpPr>
        <p:sp>
          <p:nvSpPr>
            <p:cNvPr id="16" name="Freeform 15"/>
            <p:cNvSpPr>
              <a:spLocks noEditPoints="1"/>
            </p:cNvSpPr>
            <p:nvPr userDrawn="1"/>
          </p:nvSpPr>
          <p:spPr bwMode="auto">
            <a:xfrm>
              <a:off x="1230313" y="1433513"/>
              <a:ext cx="898525" cy="900113"/>
            </a:xfrm>
            <a:custGeom>
              <a:avLst/>
              <a:gdLst>
                <a:gd name="T0" fmla="*/ 198 w 566"/>
                <a:gd name="T1" fmla="*/ 14 h 567"/>
                <a:gd name="T2" fmla="*/ 103 w 566"/>
                <a:gd name="T3" fmla="*/ 66 h 567"/>
                <a:gd name="T4" fmla="*/ 34 w 566"/>
                <a:gd name="T5" fmla="*/ 149 h 567"/>
                <a:gd name="T6" fmla="*/ 2 w 566"/>
                <a:gd name="T7" fmla="*/ 255 h 567"/>
                <a:gd name="T8" fmla="*/ 9 w 566"/>
                <a:gd name="T9" fmla="*/ 354 h 567"/>
                <a:gd name="T10" fmla="*/ 57 w 566"/>
                <a:gd name="T11" fmla="*/ 453 h 567"/>
                <a:gd name="T12" fmla="*/ 136 w 566"/>
                <a:gd name="T13" fmla="*/ 526 h 567"/>
                <a:gd name="T14" fmla="*/ 240 w 566"/>
                <a:gd name="T15" fmla="*/ 563 h 567"/>
                <a:gd name="T16" fmla="*/ 341 w 566"/>
                <a:gd name="T17" fmla="*/ 561 h 567"/>
                <a:gd name="T18" fmla="*/ 442 w 566"/>
                <a:gd name="T19" fmla="*/ 518 h 567"/>
                <a:gd name="T20" fmla="*/ 518 w 566"/>
                <a:gd name="T21" fmla="*/ 442 h 567"/>
                <a:gd name="T22" fmla="*/ 561 w 566"/>
                <a:gd name="T23" fmla="*/ 341 h 567"/>
                <a:gd name="T24" fmla="*/ 563 w 566"/>
                <a:gd name="T25" fmla="*/ 240 h 567"/>
                <a:gd name="T26" fmla="*/ 526 w 566"/>
                <a:gd name="T27" fmla="*/ 137 h 567"/>
                <a:gd name="T28" fmla="*/ 454 w 566"/>
                <a:gd name="T29" fmla="*/ 57 h 567"/>
                <a:gd name="T30" fmla="*/ 356 w 566"/>
                <a:gd name="T31" fmla="*/ 10 h 567"/>
                <a:gd name="T32" fmla="*/ 95 w 566"/>
                <a:gd name="T33" fmla="*/ 90 h 567"/>
                <a:gd name="T34" fmla="*/ 248 w 566"/>
                <a:gd name="T35" fmla="*/ 16 h 567"/>
                <a:gd name="T36" fmla="*/ 206 w 566"/>
                <a:gd name="T37" fmla="*/ 55 h 567"/>
                <a:gd name="T38" fmla="*/ 94 w 566"/>
                <a:gd name="T39" fmla="*/ 92 h 567"/>
                <a:gd name="T40" fmla="*/ 247 w 566"/>
                <a:gd name="T41" fmla="*/ 36 h 567"/>
                <a:gd name="T42" fmla="*/ 192 w 566"/>
                <a:gd name="T43" fmla="*/ 92 h 567"/>
                <a:gd name="T44" fmla="*/ 337 w 566"/>
                <a:gd name="T45" fmla="*/ 50 h 567"/>
                <a:gd name="T46" fmla="*/ 290 w 566"/>
                <a:gd name="T47" fmla="*/ 92 h 567"/>
                <a:gd name="T48" fmla="*/ 319 w 566"/>
                <a:gd name="T49" fmla="*/ 19 h 567"/>
                <a:gd name="T50" fmla="*/ 382 w 566"/>
                <a:gd name="T51" fmla="*/ 32 h 567"/>
                <a:gd name="T52" fmla="*/ 473 w 566"/>
                <a:gd name="T53" fmla="*/ 92 h 567"/>
                <a:gd name="T54" fmla="*/ 166 w 566"/>
                <a:gd name="T55" fmla="*/ 107 h 567"/>
                <a:gd name="T56" fmla="*/ 32 w 566"/>
                <a:gd name="T57" fmla="*/ 186 h 567"/>
                <a:gd name="T58" fmla="*/ 81 w 566"/>
                <a:gd name="T59" fmla="*/ 106 h 567"/>
                <a:gd name="T60" fmla="*/ 278 w 566"/>
                <a:gd name="T61" fmla="*/ 186 h 567"/>
                <a:gd name="T62" fmla="*/ 183 w 566"/>
                <a:gd name="T63" fmla="*/ 106 h 567"/>
                <a:gd name="T64" fmla="*/ 384 w 566"/>
                <a:gd name="T65" fmla="*/ 106 h 567"/>
                <a:gd name="T66" fmla="*/ 417 w 566"/>
                <a:gd name="T67" fmla="*/ 186 h 567"/>
                <a:gd name="T68" fmla="*/ 486 w 566"/>
                <a:gd name="T69" fmla="*/ 105 h 567"/>
                <a:gd name="T70" fmla="*/ 535 w 566"/>
                <a:gd name="T71" fmla="*/ 186 h 567"/>
                <a:gd name="T72" fmla="*/ 411 w 566"/>
                <a:gd name="T73" fmla="*/ 126 h 567"/>
                <a:gd name="T74" fmla="*/ 540 w 566"/>
                <a:gd name="T75" fmla="*/ 199 h 567"/>
                <a:gd name="T76" fmla="*/ 552 w 566"/>
                <a:gd name="T77" fmla="*/ 305 h 567"/>
                <a:gd name="T78" fmla="*/ 27 w 566"/>
                <a:gd name="T79" fmla="*/ 368 h 567"/>
                <a:gd name="T80" fmla="*/ 14 w 566"/>
                <a:gd name="T81" fmla="*/ 284 h 567"/>
                <a:gd name="T82" fmla="*/ 540 w 566"/>
                <a:gd name="T83" fmla="*/ 199 h 567"/>
                <a:gd name="T84" fmla="*/ 156 w 566"/>
                <a:gd name="T85" fmla="*/ 441 h 567"/>
                <a:gd name="T86" fmla="*/ 81 w 566"/>
                <a:gd name="T87" fmla="*/ 461 h 567"/>
                <a:gd name="T88" fmla="*/ 32 w 566"/>
                <a:gd name="T89" fmla="*/ 381 h 567"/>
                <a:gd name="T90" fmla="*/ 183 w 566"/>
                <a:gd name="T91" fmla="*/ 461 h 567"/>
                <a:gd name="T92" fmla="*/ 149 w 566"/>
                <a:gd name="T93" fmla="*/ 381 h 567"/>
                <a:gd name="T94" fmla="*/ 412 w 566"/>
                <a:gd name="T95" fmla="*/ 402 h 567"/>
                <a:gd name="T96" fmla="*/ 290 w 566"/>
                <a:gd name="T97" fmla="*/ 461 h 567"/>
                <a:gd name="T98" fmla="*/ 534 w 566"/>
                <a:gd name="T99" fmla="*/ 382 h 567"/>
                <a:gd name="T100" fmla="*/ 400 w 566"/>
                <a:gd name="T101" fmla="*/ 461 h 567"/>
                <a:gd name="T102" fmla="*/ 431 w 566"/>
                <a:gd name="T103" fmla="*/ 381 h 567"/>
                <a:gd name="T104" fmla="*/ 176 w 566"/>
                <a:gd name="T105" fmla="*/ 475 h 567"/>
                <a:gd name="T106" fmla="*/ 253 w 566"/>
                <a:gd name="T107" fmla="*/ 551 h 567"/>
                <a:gd name="T108" fmla="*/ 146 w 566"/>
                <a:gd name="T109" fmla="*/ 515 h 567"/>
                <a:gd name="T110" fmla="*/ 176 w 566"/>
                <a:gd name="T111" fmla="*/ 475 h 567"/>
                <a:gd name="T112" fmla="*/ 230 w 566"/>
                <a:gd name="T113" fmla="*/ 516 h 567"/>
                <a:gd name="T114" fmla="*/ 278 w 566"/>
                <a:gd name="T115" fmla="*/ 475 h 567"/>
                <a:gd name="T116" fmla="*/ 320 w 566"/>
                <a:gd name="T117" fmla="*/ 531 h 567"/>
                <a:gd name="T118" fmla="*/ 374 w 566"/>
                <a:gd name="T119" fmla="*/ 475 h 567"/>
                <a:gd name="T120" fmla="*/ 401 w 566"/>
                <a:gd name="T121" fmla="*/ 525 h 567"/>
                <a:gd name="T122" fmla="*/ 319 w 566"/>
                <a:gd name="T123" fmla="*/ 547 h 567"/>
                <a:gd name="T124" fmla="*/ 391 w 566"/>
                <a:gd name="T125" fmla="*/ 475 h 5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66" h="567">
                  <a:moveTo>
                    <a:pt x="282" y="0"/>
                  </a:moveTo>
                  <a:lnTo>
                    <a:pt x="282" y="0"/>
                  </a:lnTo>
                  <a:lnTo>
                    <a:pt x="268" y="1"/>
                  </a:lnTo>
                  <a:lnTo>
                    <a:pt x="252" y="2"/>
                  </a:lnTo>
                  <a:lnTo>
                    <a:pt x="238" y="4"/>
                  </a:lnTo>
                  <a:lnTo>
                    <a:pt x="225" y="7"/>
                  </a:lnTo>
                  <a:lnTo>
                    <a:pt x="211" y="10"/>
                  </a:lnTo>
                  <a:lnTo>
                    <a:pt x="198" y="14"/>
                  </a:lnTo>
                  <a:lnTo>
                    <a:pt x="185" y="18"/>
                  </a:lnTo>
                  <a:lnTo>
                    <a:pt x="172" y="23"/>
                  </a:lnTo>
                  <a:lnTo>
                    <a:pt x="159" y="29"/>
                  </a:lnTo>
                  <a:lnTo>
                    <a:pt x="147" y="35"/>
                  </a:lnTo>
                  <a:lnTo>
                    <a:pt x="136" y="42"/>
                  </a:lnTo>
                  <a:lnTo>
                    <a:pt x="124" y="49"/>
                  </a:lnTo>
                  <a:lnTo>
                    <a:pt x="113" y="57"/>
                  </a:lnTo>
                  <a:lnTo>
                    <a:pt x="103" y="66"/>
                  </a:lnTo>
                  <a:lnTo>
                    <a:pt x="92" y="75"/>
                  </a:lnTo>
                  <a:lnTo>
                    <a:pt x="83" y="84"/>
                  </a:lnTo>
                  <a:lnTo>
                    <a:pt x="73" y="94"/>
                  </a:lnTo>
                  <a:lnTo>
                    <a:pt x="65" y="104"/>
                  </a:lnTo>
                  <a:lnTo>
                    <a:pt x="56" y="115"/>
                  </a:lnTo>
                  <a:lnTo>
                    <a:pt x="48" y="126"/>
                  </a:lnTo>
                  <a:lnTo>
                    <a:pt x="41" y="137"/>
                  </a:lnTo>
                  <a:lnTo>
                    <a:pt x="34" y="149"/>
                  </a:lnTo>
                  <a:lnTo>
                    <a:pt x="28" y="161"/>
                  </a:lnTo>
                  <a:lnTo>
                    <a:pt x="22" y="174"/>
                  </a:lnTo>
                  <a:lnTo>
                    <a:pt x="17" y="186"/>
                  </a:lnTo>
                  <a:lnTo>
                    <a:pt x="13" y="199"/>
                  </a:lnTo>
                  <a:lnTo>
                    <a:pt x="9" y="213"/>
                  </a:lnTo>
                  <a:lnTo>
                    <a:pt x="6" y="226"/>
                  </a:lnTo>
                  <a:lnTo>
                    <a:pt x="4" y="240"/>
                  </a:lnTo>
                  <a:lnTo>
                    <a:pt x="2" y="255"/>
                  </a:lnTo>
                  <a:lnTo>
                    <a:pt x="1" y="270"/>
                  </a:lnTo>
                  <a:lnTo>
                    <a:pt x="0" y="284"/>
                  </a:lnTo>
                  <a:lnTo>
                    <a:pt x="0" y="284"/>
                  </a:lnTo>
                  <a:lnTo>
                    <a:pt x="1" y="298"/>
                  </a:lnTo>
                  <a:lnTo>
                    <a:pt x="2" y="313"/>
                  </a:lnTo>
                  <a:lnTo>
                    <a:pt x="4" y="327"/>
                  </a:lnTo>
                  <a:lnTo>
                    <a:pt x="6" y="341"/>
                  </a:lnTo>
                  <a:lnTo>
                    <a:pt x="9" y="354"/>
                  </a:lnTo>
                  <a:lnTo>
                    <a:pt x="13" y="368"/>
                  </a:lnTo>
                  <a:lnTo>
                    <a:pt x="18" y="381"/>
                  </a:lnTo>
                  <a:lnTo>
                    <a:pt x="23" y="394"/>
                  </a:lnTo>
                  <a:lnTo>
                    <a:pt x="28" y="406"/>
                  </a:lnTo>
                  <a:lnTo>
                    <a:pt x="34" y="418"/>
                  </a:lnTo>
                  <a:lnTo>
                    <a:pt x="41" y="430"/>
                  </a:lnTo>
                  <a:lnTo>
                    <a:pt x="49" y="442"/>
                  </a:lnTo>
                  <a:lnTo>
                    <a:pt x="57" y="453"/>
                  </a:lnTo>
                  <a:lnTo>
                    <a:pt x="65" y="464"/>
                  </a:lnTo>
                  <a:lnTo>
                    <a:pt x="74" y="474"/>
                  </a:lnTo>
                  <a:lnTo>
                    <a:pt x="83" y="484"/>
                  </a:lnTo>
                  <a:lnTo>
                    <a:pt x="93" y="493"/>
                  </a:lnTo>
                  <a:lnTo>
                    <a:pt x="103" y="502"/>
                  </a:lnTo>
                  <a:lnTo>
                    <a:pt x="114" y="510"/>
                  </a:lnTo>
                  <a:lnTo>
                    <a:pt x="125" y="518"/>
                  </a:lnTo>
                  <a:lnTo>
                    <a:pt x="136" y="526"/>
                  </a:lnTo>
                  <a:lnTo>
                    <a:pt x="148" y="532"/>
                  </a:lnTo>
                  <a:lnTo>
                    <a:pt x="160" y="539"/>
                  </a:lnTo>
                  <a:lnTo>
                    <a:pt x="173" y="544"/>
                  </a:lnTo>
                  <a:lnTo>
                    <a:pt x="186" y="549"/>
                  </a:lnTo>
                  <a:lnTo>
                    <a:pt x="199" y="554"/>
                  </a:lnTo>
                  <a:lnTo>
                    <a:pt x="212" y="558"/>
                  </a:lnTo>
                  <a:lnTo>
                    <a:pt x="226" y="561"/>
                  </a:lnTo>
                  <a:lnTo>
                    <a:pt x="240" y="563"/>
                  </a:lnTo>
                  <a:lnTo>
                    <a:pt x="254" y="565"/>
                  </a:lnTo>
                  <a:lnTo>
                    <a:pt x="269" y="566"/>
                  </a:lnTo>
                  <a:lnTo>
                    <a:pt x="284" y="567"/>
                  </a:lnTo>
                  <a:lnTo>
                    <a:pt x="284" y="567"/>
                  </a:lnTo>
                  <a:lnTo>
                    <a:pt x="298" y="566"/>
                  </a:lnTo>
                  <a:lnTo>
                    <a:pt x="313" y="565"/>
                  </a:lnTo>
                  <a:lnTo>
                    <a:pt x="327" y="563"/>
                  </a:lnTo>
                  <a:lnTo>
                    <a:pt x="341" y="561"/>
                  </a:lnTo>
                  <a:lnTo>
                    <a:pt x="354" y="558"/>
                  </a:lnTo>
                  <a:lnTo>
                    <a:pt x="368" y="554"/>
                  </a:lnTo>
                  <a:lnTo>
                    <a:pt x="381" y="549"/>
                  </a:lnTo>
                  <a:lnTo>
                    <a:pt x="394" y="544"/>
                  </a:lnTo>
                  <a:lnTo>
                    <a:pt x="406" y="539"/>
                  </a:lnTo>
                  <a:lnTo>
                    <a:pt x="418" y="532"/>
                  </a:lnTo>
                  <a:lnTo>
                    <a:pt x="430" y="526"/>
                  </a:lnTo>
                  <a:lnTo>
                    <a:pt x="442" y="518"/>
                  </a:lnTo>
                  <a:lnTo>
                    <a:pt x="453" y="510"/>
                  </a:lnTo>
                  <a:lnTo>
                    <a:pt x="463" y="502"/>
                  </a:lnTo>
                  <a:lnTo>
                    <a:pt x="474" y="493"/>
                  </a:lnTo>
                  <a:lnTo>
                    <a:pt x="484" y="484"/>
                  </a:lnTo>
                  <a:lnTo>
                    <a:pt x="493" y="474"/>
                  </a:lnTo>
                  <a:lnTo>
                    <a:pt x="502" y="464"/>
                  </a:lnTo>
                  <a:lnTo>
                    <a:pt x="510" y="453"/>
                  </a:lnTo>
                  <a:lnTo>
                    <a:pt x="518" y="442"/>
                  </a:lnTo>
                  <a:lnTo>
                    <a:pt x="525" y="430"/>
                  </a:lnTo>
                  <a:lnTo>
                    <a:pt x="532" y="418"/>
                  </a:lnTo>
                  <a:lnTo>
                    <a:pt x="538" y="406"/>
                  </a:lnTo>
                  <a:lnTo>
                    <a:pt x="544" y="394"/>
                  </a:lnTo>
                  <a:lnTo>
                    <a:pt x="549" y="381"/>
                  </a:lnTo>
                  <a:lnTo>
                    <a:pt x="554" y="368"/>
                  </a:lnTo>
                  <a:lnTo>
                    <a:pt x="557" y="354"/>
                  </a:lnTo>
                  <a:lnTo>
                    <a:pt x="561" y="341"/>
                  </a:lnTo>
                  <a:lnTo>
                    <a:pt x="563" y="327"/>
                  </a:lnTo>
                  <a:lnTo>
                    <a:pt x="565" y="313"/>
                  </a:lnTo>
                  <a:lnTo>
                    <a:pt x="566" y="298"/>
                  </a:lnTo>
                  <a:lnTo>
                    <a:pt x="566" y="284"/>
                  </a:lnTo>
                  <a:lnTo>
                    <a:pt x="566" y="284"/>
                  </a:lnTo>
                  <a:lnTo>
                    <a:pt x="566" y="270"/>
                  </a:lnTo>
                  <a:lnTo>
                    <a:pt x="565" y="255"/>
                  </a:lnTo>
                  <a:lnTo>
                    <a:pt x="563" y="240"/>
                  </a:lnTo>
                  <a:lnTo>
                    <a:pt x="561" y="226"/>
                  </a:lnTo>
                  <a:lnTo>
                    <a:pt x="558" y="213"/>
                  </a:lnTo>
                  <a:lnTo>
                    <a:pt x="554" y="199"/>
                  </a:lnTo>
                  <a:lnTo>
                    <a:pt x="549" y="186"/>
                  </a:lnTo>
                  <a:lnTo>
                    <a:pt x="544" y="174"/>
                  </a:lnTo>
                  <a:lnTo>
                    <a:pt x="539" y="161"/>
                  </a:lnTo>
                  <a:lnTo>
                    <a:pt x="532" y="149"/>
                  </a:lnTo>
                  <a:lnTo>
                    <a:pt x="526" y="137"/>
                  </a:lnTo>
                  <a:lnTo>
                    <a:pt x="518" y="126"/>
                  </a:lnTo>
                  <a:lnTo>
                    <a:pt x="511" y="115"/>
                  </a:lnTo>
                  <a:lnTo>
                    <a:pt x="502" y="104"/>
                  </a:lnTo>
                  <a:lnTo>
                    <a:pt x="493" y="94"/>
                  </a:lnTo>
                  <a:lnTo>
                    <a:pt x="484" y="84"/>
                  </a:lnTo>
                  <a:lnTo>
                    <a:pt x="474" y="75"/>
                  </a:lnTo>
                  <a:lnTo>
                    <a:pt x="464" y="66"/>
                  </a:lnTo>
                  <a:lnTo>
                    <a:pt x="454" y="57"/>
                  </a:lnTo>
                  <a:lnTo>
                    <a:pt x="443" y="49"/>
                  </a:lnTo>
                  <a:lnTo>
                    <a:pt x="431" y="42"/>
                  </a:lnTo>
                  <a:lnTo>
                    <a:pt x="419" y="35"/>
                  </a:lnTo>
                  <a:lnTo>
                    <a:pt x="407" y="29"/>
                  </a:lnTo>
                  <a:lnTo>
                    <a:pt x="395" y="23"/>
                  </a:lnTo>
                  <a:lnTo>
                    <a:pt x="382" y="18"/>
                  </a:lnTo>
                  <a:lnTo>
                    <a:pt x="369" y="14"/>
                  </a:lnTo>
                  <a:lnTo>
                    <a:pt x="356" y="10"/>
                  </a:lnTo>
                  <a:lnTo>
                    <a:pt x="342" y="7"/>
                  </a:lnTo>
                  <a:lnTo>
                    <a:pt x="328" y="4"/>
                  </a:lnTo>
                  <a:lnTo>
                    <a:pt x="314" y="2"/>
                  </a:lnTo>
                  <a:lnTo>
                    <a:pt x="300" y="1"/>
                  </a:lnTo>
                  <a:lnTo>
                    <a:pt x="286" y="0"/>
                  </a:lnTo>
                  <a:lnTo>
                    <a:pt x="282" y="0"/>
                  </a:lnTo>
                  <a:close/>
                  <a:moveTo>
                    <a:pt x="95" y="90"/>
                  </a:moveTo>
                  <a:lnTo>
                    <a:pt x="95" y="90"/>
                  </a:lnTo>
                  <a:lnTo>
                    <a:pt x="111" y="76"/>
                  </a:lnTo>
                  <a:lnTo>
                    <a:pt x="128" y="63"/>
                  </a:lnTo>
                  <a:lnTo>
                    <a:pt x="147" y="51"/>
                  </a:lnTo>
                  <a:lnTo>
                    <a:pt x="166" y="41"/>
                  </a:lnTo>
                  <a:lnTo>
                    <a:pt x="185" y="32"/>
                  </a:lnTo>
                  <a:lnTo>
                    <a:pt x="206" y="25"/>
                  </a:lnTo>
                  <a:lnTo>
                    <a:pt x="226" y="20"/>
                  </a:lnTo>
                  <a:lnTo>
                    <a:pt x="248" y="16"/>
                  </a:lnTo>
                  <a:lnTo>
                    <a:pt x="248" y="16"/>
                  </a:lnTo>
                  <a:lnTo>
                    <a:pt x="254" y="15"/>
                  </a:lnTo>
                  <a:lnTo>
                    <a:pt x="254" y="15"/>
                  </a:lnTo>
                  <a:lnTo>
                    <a:pt x="247" y="19"/>
                  </a:lnTo>
                  <a:lnTo>
                    <a:pt x="247" y="19"/>
                  </a:lnTo>
                  <a:lnTo>
                    <a:pt x="233" y="30"/>
                  </a:lnTo>
                  <a:lnTo>
                    <a:pt x="215" y="46"/>
                  </a:lnTo>
                  <a:lnTo>
                    <a:pt x="206" y="55"/>
                  </a:lnTo>
                  <a:lnTo>
                    <a:pt x="196" y="66"/>
                  </a:lnTo>
                  <a:lnTo>
                    <a:pt x="186" y="78"/>
                  </a:lnTo>
                  <a:lnTo>
                    <a:pt x="176" y="92"/>
                  </a:lnTo>
                  <a:lnTo>
                    <a:pt x="176" y="92"/>
                  </a:lnTo>
                  <a:lnTo>
                    <a:pt x="176" y="92"/>
                  </a:lnTo>
                  <a:lnTo>
                    <a:pt x="176" y="92"/>
                  </a:lnTo>
                  <a:lnTo>
                    <a:pt x="94" y="92"/>
                  </a:lnTo>
                  <a:lnTo>
                    <a:pt x="94" y="92"/>
                  </a:lnTo>
                  <a:lnTo>
                    <a:pt x="95" y="90"/>
                  </a:lnTo>
                  <a:lnTo>
                    <a:pt x="95" y="90"/>
                  </a:lnTo>
                  <a:close/>
                  <a:moveTo>
                    <a:pt x="194" y="90"/>
                  </a:moveTo>
                  <a:lnTo>
                    <a:pt x="194" y="90"/>
                  </a:lnTo>
                  <a:lnTo>
                    <a:pt x="203" y="79"/>
                  </a:lnTo>
                  <a:lnTo>
                    <a:pt x="212" y="69"/>
                  </a:lnTo>
                  <a:lnTo>
                    <a:pt x="230" y="50"/>
                  </a:lnTo>
                  <a:lnTo>
                    <a:pt x="247" y="36"/>
                  </a:lnTo>
                  <a:lnTo>
                    <a:pt x="262" y="25"/>
                  </a:lnTo>
                  <a:lnTo>
                    <a:pt x="262" y="25"/>
                  </a:lnTo>
                  <a:lnTo>
                    <a:pt x="278" y="15"/>
                  </a:lnTo>
                  <a:lnTo>
                    <a:pt x="278" y="15"/>
                  </a:lnTo>
                  <a:lnTo>
                    <a:pt x="278" y="92"/>
                  </a:lnTo>
                  <a:lnTo>
                    <a:pt x="278" y="92"/>
                  </a:lnTo>
                  <a:lnTo>
                    <a:pt x="192" y="92"/>
                  </a:lnTo>
                  <a:lnTo>
                    <a:pt x="192" y="92"/>
                  </a:lnTo>
                  <a:lnTo>
                    <a:pt x="194" y="90"/>
                  </a:lnTo>
                  <a:lnTo>
                    <a:pt x="194" y="90"/>
                  </a:lnTo>
                  <a:close/>
                  <a:moveTo>
                    <a:pt x="290" y="15"/>
                  </a:moveTo>
                  <a:lnTo>
                    <a:pt x="290" y="15"/>
                  </a:lnTo>
                  <a:lnTo>
                    <a:pt x="305" y="25"/>
                  </a:lnTo>
                  <a:lnTo>
                    <a:pt x="305" y="25"/>
                  </a:lnTo>
                  <a:lnTo>
                    <a:pt x="320" y="36"/>
                  </a:lnTo>
                  <a:lnTo>
                    <a:pt x="337" y="50"/>
                  </a:lnTo>
                  <a:lnTo>
                    <a:pt x="355" y="69"/>
                  </a:lnTo>
                  <a:lnTo>
                    <a:pt x="364" y="79"/>
                  </a:lnTo>
                  <a:lnTo>
                    <a:pt x="373" y="90"/>
                  </a:lnTo>
                  <a:lnTo>
                    <a:pt x="373" y="90"/>
                  </a:lnTo>
                  <a:lnTo>
                    <a:pt x="374" y="92"/>
                  </a:lnTo>
                  <a:lnTo>
                    <a:pt x="374" y="92"/>
                  </a:lnTo>
                  <a:lnTo>
                    <a:pt x="290" y="92"/>
                  </a:lnTo>
                  <a:lnTo>
                    <a:pt x="290" y="92"/>
                  </a:lnTo>
                  <a:lnTo>
                    <a:pt x="290" y="15"/>
                  </a:lnTo>
                  <a:lnTo>
                    <a:pt x="290" y="15"/>
                  </a:lnTo>
                  <a:close/>
                  <a:moveTo>
                    <a:pt x="391" y="92"/>
                  </a:moveTo>
                  <a:lnTo>
                    <a:pt x="391" y="92"/>
                  </a:lnTo>
                  <a:lnTo>
                    <a:pt x="376" y="72"/>
                  </a:lnTo>
                  <a:lnTo>
                    <a:pt x="359" y="53"/>
                  </a:lnTo>
                  <a:lnTo>
                    <a:pt x="340" y="35"/>
                  </a:lnTo>
                  <a:lnTo>
                    <a:pt x="319" y="19"/>
                  </a:lnTo>
                  <a:lnTo>
                    <a:pt x="319" y="19"/>
                  </a:lnTo>
                  <a:lnTo>
                    <a:pt x="314" y="16"/>
                  </a:lnTo>
                  <a:lnTo>
                    <a:pt x="314" y="16"/>
                  </a:lnTo>
                  <a:lnTo>
                    <a:pt x="320" y="16"/>
                  </a:lnTo>
                  <a:lnTo>
                    <a:pt x="320" y="16"/>
                  </a:lnTo>
                  <a:lnTo>
                    <a:pt x="341" y="20"/>
                  </a:lnTo>
                  <a:lnTo>
                    <a:pt x="362" y="25"/>
                  </a:lnTo>
                  <a:lnTo>
                    <a:pt x="382" y="32"/>
                  </a:lnTo>
                  <a:lnTo>
                    <a:pt x="402" y="41"/>
                  </a:lnTo>
                  <a:lnTo>
                    <a:pt x="420" y="51"/>
                  </a:lnTo>
                  <a:lnTo>
                    <a:pt x="438" y="63"/>
                  </a:lnTo>
                  <a:lnTo>
                    <a:pt x="455" y="76"/>
                  </a:lnTo>
                  <a:lnTo>
                    <a:pt x="471" y="90"/>
                  </a:lnTo>
                  <a:lnTo>
                    <a:pt x="471" y="90"/>
                  </a:lnTo>
                  <a:lnTo>
                    <a:pt x="473" y="92"/>
                  </a:lnTo>
                  <a:lnTo>
                    <a:pt x="473" y="92"/>
                  </a:lnTo>
                  <a:lnTo>
                    <a:pt x="391" y="92"/>
                  </a:lnTo>
                  <a:lnTo>
                    <a:pt x="391" y="92"/>
                  </a:lnTo>
                  <a:lnTo>
                    <a:pt x="391" y="92"/>
                  </a:lnTo>
                  <a:lnTo>
                    <a:pt x="391" y="92"/>
                  </a:lnTo>
                  <a:close/>
                  <a:moveTo>
                    <a:pt x="167" y="105"/>
                  </a:moveTo>
                  <a:lnTo>
                    <a:pt x="167" y="105"/>
                  </a:lnTo>
                  <a:lnTo>
                    <a:pt x="166" y="107"/>
                  </a:lnTo>
                  <a:lnTo>
                    <a:pt x="166" y="107"/>
                  </a:lnTo>
                  <a:lnTo>
                    <a:pt x="156" y="126"/>
                  </a:lnTo>
                  <a:lnTo>
                    <a:pt x="148" y="145"/>
                  </a:lnTo>
                  <a:lnTo>
                    <a:pt x="141" y="165"/>
                  </a:lnTo>
                  <a:lnTo>
                    <a:pt x="136" y="185"/>
                  </a:lnTo>
                  <a:lnTo>
                    <a:pt x="136" y="185"/>
                  </a:lnTo>
                  <a:lnTo>
                    <a:pt x="136" y="186"/>
                  </a:lnTo>
                  <a:lnTo>
                    <a:pt x="136" y="186"/>
                  </a:lnTo>
                  <a:lnTo>
                    <a:pt x="32" y="186"/>
                  </a:lnTo>
                  <a:lnTo>
                    <a:pt x="32" y="186"/>
                  </a:lnTo>
                  <a:lnTo>
                    <a:pt x="33" y="185"/>
                  </a:lnTo>
                  <a:lnTo>
                    <a:pt x="33" y="185"/>
                  </a:lnTo>
                  <a:lnTo>
                    <a:pt x="42" y="163"/>
                  </a:lnTo>
                  <a:lnTo>
                    <a:pt x="53" y="143"/>
                  </a:lnTo>
                  <a:lnTo>
                    <a:pt x="66" y="124"/>
                  </a:lnTo>
                  <a:lnTo>
                    <a:pt x="81" y="106"/>
                  </a:lnTo>
                  <a:lnTo>
                    <a:pt x="81" y="106"/>
                  </a:lnTo>
                  <a:lnTo>
                    <a:pt x="81" y="105"/>
                  </a:lnTo>
                  <a:lnTo>
                    <a:pt x="81" y="105"/>
                  </a:lnTo>
                  <a:lnTo>
                    <a:pt x="167" y="105"/>
                  </a:lnTo>
                  <a:lnTo>
                    <a:pt x="167" y="105"/>
                  </a:lnTo>
                  <a:close/>
                  <a:moveTo>
                    <a:pt x="278" y="105"/>
                  </a:moveTo>
                  <a:lnTo>
                    <a:pt x="278" y="105"/>
                  </a:lnTo>
                  <a:lnTo>
                    <a:pt x="278" y="186"/>
                  </a:lnTo>
                  <a:lnTo>
                    <a:pt x="278" y="186"/>
                  </a:lnTo>
                  <a:lnTo>
                    <a:pt x="149" y="186"/>
                  </a:lnTo>
                  <a:lnTo>
                    <a:pt x="149" y="186"/>
                  </a:lnTo>
                  <a:lnTo>
                    <a:pt x="150" y="185"/>
                  </a:lnTo>
                  <a:lnTo>
                    <a:pt x="150" y="185"/>
                  </a:lnTo>
                  <a:lnTo>
                    <a:pt x="155" y="164"/>
                  </a:lnTo>
                  <a:lnTo>
                    <a:pt x="162" y="144"/>
                  </a:lnTo>
                  <a:lnTo>
                    <a:pt x="172" y="125"/>
                  </a:lnTo>
                  <a:lnTo>
                    <a:pt x="183" y="106"/>
                  </a:lnTo>
                  <a:lnTo>
                    <a:pt x="183" y="106"/>
                  </a:lnTo>
                  <a:lnTo>
                    <a:pt x="183" y="105"/>
                  </a:lnTo>
                  <a:lnTo>
                    <a:pt x="183" y="105"/>
                  </a:lnTo>
                  <a:lnTo>
                    <a:pt x="278" y="105"/>
                  </a:lnTo>
                  <a:lnTo>
                    <a:pt x="278" y="105"/>
                  </a:lnTo>
                  <a:close/>
                  <a:moveTo>
                    <a:pt x="384" y="105"/>
                  </a:moveTo>
                  <a:lnTo>
                    <a:pt x="384" y="105"/>
                  </a:lnTo>
                  <a:lnTo>
                    <a:pt x="384" y="106"/>
                  </a:lnTo>
                  <a:lnTo>
                    <a:pt x="384" y="106"/>
                  </a:lnTo>
                  <a:lnTo>
                    <a:pt x="395" y="125"/>
                  </a:lnTo>
                  <a:lnTo>
                    <a:pt x="404" y="144"/>
                  </a:lnTo>
                  <a:lnTo>
                    <a:pt x="412" y="164"/>
                  </a:lnTo>
                  <a:lnTo>
                    <a:pt x="417" y="185"/>
                  </a:lnTo>
                  <a:lnTo>
                    <a:pt x="417" y="185"/>
                  </a:lnTo>
                  <a:lnTo>
                    <a:pt x="417" y="186"/>
                  </a:lnTo>
                  <a:lnTo>
                    <a:pt x="417" y="186"/>
                  </a:lnTo>
                  <a:lnTo>
                    <a:pt x="290" y="186"/>
                  </a:lnTo>
                  <a:lnTo>
                    <a:pt x="290" y="186"/>
                  </a:lnTo>
                  <a:lnTo>
                    <a:pt x="290" y="105"/>
                  </a:lnTo>
                  <a:lnTo>
                    <a:pt x="290" y="105"/>
                  </a:lnTo>
                  <a:lnTo>
                    <a:pt x="384" y="105"/>
                  </a:lnTo>
                  <a:lnTo>
                    <a:pt x="384" y="105"/>
                  </a:lnTo>
                  <a:close/>
                  <a:moveTo>
                    <a:pt x="486" y="105"/>
                  </a:moveTo>
                  <a:lnTo>
                    <a:pt x="486" y="105"/>
                  </a:lnTo>
                  <a:lnTo>
                    <a:pt x="486" y="106"/>
                  </a:lnTo>
                  <a:lnTo>
                    <a:pt x="486" y="106"/>
                  </a:lnTo>
                  <a:lnTo>
                    <a:pt x="501" y="124"/>
                  </a:lnTo>
                  <a:lnTo>
                    <a:pt x="514" y="143"/>
                  </a:lnTo>
                  <a:lnTo>
                    <a:pt x="525" y="163"/>
                  </a:lnTo>
                  <a:lnTo>
                    <a:pt x="534" y="185"/>
                  </a:lnTo>
                  <a:lnTo>
                    <a:pt x="534" y="185"/>
                  </a:lnTo>
                  <a:lnTo>
                    <a:pt x="535" y="186"/>
                  </a:lnTo>
                  <a:lnTo>
                    <a:pt x="535" y="186"/>
                  </a:lnTo>
                  <a:lnTo>
                    <a:pt x="431" y="186"/>
                  </a:lnTo>
                  <a:lnTo>
                    <a:pt x="431" y="186"/>
                  </a:lnTo>
                  <a:lnTo>
                    <a:pt x="431" y="185"/>
                  </a:lnTo>
                  <a:lnTo>
                    <a:pt x="431" y="185"/>
                  </a:lnTo>
                  <a:lnTo>
                    <a:pt x="426" y="165"/>
                  </a:lnTo>
                  <a:lnTo>
                    <a:pt x="419" y="145"/>
                  </a:lnTo>
                  <a:lnTo>
                    <a:pt x="411" y="126"/>
                  </a:lnTo>
                  <a:lnTo>
                    <a:pt x="400" y="107"/>
                  </a:lnTo>
                  <a:lnTo>
                    <a:pt x="400" y="107"/>
                  </a:lnTo>
                  <a:lnTo>
                    <a:pt x="400" y="105"/>
                  </a:lnTo>
                  <a:lnTo>
                    <a:pt x="400" y="105"/>
                  </a:lnTo>
                  <a:lnTo>
                    <a:pt x="486" y="105"/>
                  </a:lnTo>
                  <a:lnTo>
                    <a:pt x="486" y="105"/>
                  </a:lnTo>
                  <a:close/>
                  <a:moveTo>
                    <a:pt x="540" y="199"/>
                  </a:moveTo>
                  <a:lnTo>
                    <a:pt x="540" y="199"/>
                  </a:lnTo>
                  <a:lnTo>
                    <a:pt x="540" y="200"/>
                  </a:lnTo>
                  <a:lnTo>
                    <a:pt x="540" y="200"/>
                  </a:lnTo>
                  <a:lnTo>
                    <a:pt x="545" y="220"/>
                  </a:lnTo>
                  <a:lnTo>
                    <a:pt x="549" y="242"/>
                  </a:lnTo>
                  <a:lnTo>
                    <a:pt x="552" y="263"/>
                  </a:lnTo>
                  <a:lnTo>
                    <a:pt x="553" y="284"/>
                  </a:lnTo>
                  <a:lnTo>
                    <a:pt x="553" y="284"/>
                  </a:lnTo>
                  <a:lnTo>
                    <a:pt x="552" y="305"/>
                  </a:lnTo>
                  <a:lnTo>
                    <a:pt x="549" y="326"/>
                  </a:lnTo>
                  <a:lnTo>
                    <a:pt x="545" y="347"/>
                  </a:lnTo>
                  <a:lnTo>
                    <a:pt x="540" y="367"/>
                  </a:lnTo>
                  <a:lnTo>
                    <a:pt x="540" y="367"/>
                  </a:lnTo>
                  <a:lnTo>
                    <a:pt x="539" y="368"/>
                  </a:lnTo>
                  <a:lnTo>
                    <a:pt x="539" y="368"/>
                  </a:lnTo>
                  <a:lnTo>
                    <a:pt x="27" y="368"/>
                  </a:lnTo>
                  <a:lnTo>
                    <a:pt x="27" y="368"/>
                  </a:lnTo>
                  <a:lnTo>
                    <a:pt x="27" y="367"/>
                  </a:lnTo>
                  <a:lnTo>
                    <a:pt x="27" y="367"/>
                  </a:lnTo>
                  <a:lnTo>
                    <a:pt x="27" y="367"/>
                  </a:lnTo>
                  <a:lnTo>
                    <a:pt x="21" y="347"/>
                  </a:lnTo>
                  <a:lnTo>
                    <a:pt x="17" y="326"/>
                  </a:lnTo>
                  <a:lnTo>
                    <a:pt x="15" y="305"/>
                  </a:lnTo>
                  <a:lnTo>
                    <a:pt x="14" y="284"/>
                  </a:lnTo>
                  <a:lnTo>
                    <a:pt x="14" y="284"/>
                  </a:lnTo>
                  <a:lnTo>
                    <a:pt x="15" y="263"/>
                  </a:lnTo>
                  <a:lnTo>
                    <a:pt x="17" y="242"/>
                  </a:lnTo>
                  <a:lnTo>
                    <a:pt x="21" y="220"/>
                  </a:lnTo>
                  <a:lnTo>
                    <a:pt x="27" y="200"/>
                  </a:lnTo>
                  <a:lnTo>
                    <a:pt x="27" y="200"/>
                  </a:lnTo>
                  <a:lnTo>
                    <a:pt x="27" y="199"/>
                  </a:lnTo>
                  <a:lnTo>
                    <a:pt x="27" y="199"/>
                  </a:lnTo>
                  <a:lnTo>
                    <a:pt x="540" y="199"/>
                  </a:lnTo>
                  <a:lnTo>
                    <a:pt x="540" y="199"/>
                  </a:lnTo>
                  <a:close/>
                  <a:moveTo>
                    <a:pt x="136" y="381"/>
                  </a:moveTo>
                  <a:lnTo>
                    <a:pt x="136" y="381"/>
                  </a:lnTo>
                  <a:lnTo>
                    <a:pt x="136" y="381"/>
                  </a:lnTo>
                  <a:lnTo>
                    <a:pt x="136" y="381"/>
                  </a:lnTo>
                  <a:lnTo>
                    <a:pt x="141" y="402"/>
                  </a:lnTo>
                  <a:lnTo>
                    <a:pt x="148" y="421"/>
                  </a:lnTo>
                  <a:lnTo>
                    <a:pt x="156" y="441"/>
                  </a:lnTo>
                  <a:lnTo>
                    <a:pt x="166" y="460"/>
                  </a:lnTo>
                  <a:lnTo>
                    <a:pt x="166" y="460"/>
                  </a:lnTo>
                  <a:lnTo>
                    <a:pt x="167" y="461"/>
                  </a:lnTo>
                  <a:lnTo>
                    <a:pt x="167" y="461"/>
                  </a:lnTo>
                  <a:lnTo>
                    <a:pt x="81" y="461"/>
                  </a:lnTo>
                  <a:lnTo>
                    <a:pt x="81" y="461"/>
                  </a:lnTo>
                  <a:lnTo>
                    <a:pt x="81" y="461"/>
                  </a:lnTo>
                  <a:lnTo>
                    <a:pt x="81" y="461"/>
                  </a:lnTo>
                  <a:lnTo>
                    <a:pt x="81" y="461"/>
                  </a:lnTo>
                  <a:lnTo>
                    <a:pt x="66" y="443"/>
                  </a:lnTo>
                  <a:lnTo>
                    <a:pt x="53" y="423"/>
                  </a:lnTo>
                  <a:lnTo>
                    <a:pt x="42" y="403"/>
                  </a:lnTo>
                  <a:lnTo>
                    <a:pt x="33" y="382"/>
                  </a:lnTo>
                  <a:lnTo>
                    <a:pt x="33" y="382"/>
                  </a:lnTo>
                  <a:lnTo>
                    <a:pt x="32" y="381"/>
                  </a:lnTo>
                  <a:lnTo>
                    <a:pt x="32" y="381"/>
                  </a:lnTo>
                  <a:lnTo>
                    <a:pt x="136" y="381"/>
                  </a:lnTo>
                  <a:lnTo>
                    <a:pt x="136" y="381"/>
                  </a:lnTo>
                  <a:close/>
                  <a:moveTo>
                    <a:pt x="278" y="381"/>
                  </a:moveTo>
                  <a:lnTo>
                    <a:pt x="278" y="381"/>
                  </a:lnTo>
                  <a:lnTo>
                    <a:pt x="278" y="461"/>
                  </a:lnTo>
                  <a:lnTo>
                    <a:pt x="278" y="461"/>
                  </a:lnTo>
                  <a:lnTo>
                    <a:pt x="183" y="461"/>
                  </a:lnTo>
                  <a:lnTo>
                    <a:pt x="183" y="461"/>
                  </a:lnTo>
                  <a:lnTo>
                    <a:pt x="183" y="461"/>
                  </a:lnTo>
                  <a:lnTo>
                    <a:pt x="183" y="461"/>
                  </a:lnTo>
                  <a:lnTo>
                    <a:pt x="172" y="442"/>
                  </a:lnTo>
                  <a:lnTo>
                    <a:pt x="162" y="422"/>
                  </a:lnTo>
                  <a:lnTo>
                    <a:pt x="155" y="402"/>
                  </a:lnTo>
                  <a:lnTo>
                    <a:pt x="150" y="382"/>
                  </a:lnTo>
                  <a:lnTo>
                    <a:pt x="150" y="382"/>
                  </a:lnTo>
                  <a:lnTo>
                    <a:pt x="149" y="381"/>
                  </a:lnTo>
                  <a:lnTo>
                    <a:pt x="149" y="381"/>
                  </a:lnTo>
                  <a:lnTo>
                    <a:pt x="278" y="381"/>
                  </a:lnTo>
                  <a:lnTo>
                    <a:pt x="278" y="381"/>
                  </a:lnTo>
                  <a:close/>
                  <a:moveTo>
                    <a:pt x="417" y="381"/>
                  </a:moveTo>
                  <a:lnTo>
                    <a:pt x="417" y="381"/>
                  </a:lnTo>
                  <a:lnTo>
                    <a:pt x="417" y="382"/>
                  </a:lnTo>
                  <a:lnTo>
                    <a:pt x="417" y="382"/>
                  </a:lnTo>
                  <a:lnTo>
                    <a:pt x="412" y="402"/>
                  </a:lnTo>
                  <a:lnTo>
                    <a:pt x="404" y="422"/>
                  </a:lnTo>
                  <a:lnTo>
                    <a:pt x="395" y="442"/>
                  </a:lnTo>
                  <a:lnTo>
                    <a:pt x="384" y="461"/>
                  </a:lnTo>
                  <a:lnTo>
                    <a:pt x="384" y="461"/>
                  </a:lnTo>
                  <a:lnTo>
                    <a:pt x="384" y="461"/>
                  </a:lnTo>
                  <a:lnTo>
                    <a:pt x="384" y="461"/>
                  </a:lnTo>
                  <a:lnTo>
                    <a:pt x="290" y="461"/>
                  </a:lnTo>
                  <a:lnTo>
                    <a:pt x="290" y="461"/>
                  </a:lnTo>
                  <a:lnTo>
                    <a:pt x="290" y="381"/>
                  </a:lnTo>
                  <a:lnTo>
                    <a:pt x="290" y="381"/>
                  </a:lnTo>
                  <a:lnTo>
                    <a:pt x="417" y="381"/>
                  </a:lnTo>
                  <a:lnTo>
                    <a:pt x="417" y="381"/>
                  </a:lnTo>
                  <a:close/>
                  <a:moveTo>
                    <a:pt x="535" y="381"/>
                  </a:moveTo>
                  <a:lnTo>
                    <a:pt x="535" y="381"/>
                  </a:lnTo>
                  <a:lnTo>
                    <a:pt x="534" y="382"/>
                  </a:lnTo>
                  <a:lnTo>
                    <a:pt x="534" y="382"/>
                  </a:lnTo>
                  <a:lnTo>
                    <a:pt x="525" y="403"/>
                  </a:lnTo>
                  <a:lnTo>
                    <a:pt x="514" y="423"/>
                  </a:lnTo>
                  <a:lnTo>
                    <a:pt x="501" y="443"/>
                  </a:lnTo>
                  <a:lnTo>
                    <a:pt x="486" y="461"/>
                  </a:lnTo>
                  <a:lnTo>
                    <a:pt x="486" y="461"/>
                  </a:lnTo>
                  <a:lnTo>
                    <a:pt x="486" y="461"/>
                  </a:lnTo>
                  <a:lnTo>
                    <a:pt x="486" y="461"/>
                  </a:lnTo>
                  <a:lnTo>
                    <a:pt x="400" y="461"/>
                  </a:lnTo>
                  <a:lnTo>
                    <a:pt x="400" y="461"/>
                  </a:lnTo>
                  <a:lnTo>
                    <a:pt x="400" y="460"/>
                  </a:lnTo>
                  <a:lnTo>
                    <a:pt x="400" y="460"/>
                  </a:lnTo>
                  <a:lnTo>
                    <a:pt x="400" y="460"/>
                  </a:lnTo>
                  <a:lnTo>
                    <a:pt x="411" y="441"/>
                  </a:lnTo>
                  <a:lnTo>
                    <a:pt x="419" y="421"/>
                  </a:lnTo>
                  <a:lnTo>
                    <a:pt x="426" y="402"/>
                  </a:lnTo>
                  <a:lnTo>
                    <a:pt x="431" y="381"/>
                  </a:lnTo>
                  <a:lnTo>
                    <a:pt x="431" y="381"/>
                  </a:lnTo>
                  <a:lnTo>
                    <a:pt x="431" y="381"/>
                  </a:lnTo>
                  <a:lnTo>
                    <a:pt x="431" y="381"/>
                  </a:lnTo>
                  <a:lnTo>
                    <a:pt x="535" y="381"/>
                  </a:lnTo>
                  <a:lnTo>
                    <a:pt x="535" y="381"/>
                  </a:lnTo>
                  <a:close/>
                  <a:moveTo>
                    <a:pt x="176" y="475"/>
                  </a:moveTo>
                  <a:lnTo>
                    <a:pt x="176" y="475"/>
                  </a:lnTo>
                  <a:lnTo>
                    <a:pt x="176" y="475"/>
                  </a:lnTo>
                  <a:lnTo>
                    <a:pt x="176" y="475"/>
                  </a:lnTo>
                  <a:lnTo>
                    <a:pt x="191" y="495"/>
                  </a:lnTo>
                  <a:lnTo>
                    <a:pt x="208" y="513"/>
                  </a:lnTo>
                  <a:lnTo>
                    <a:pt x="227" y="531"/>
                  </a:lnTo>
                  <a:lnTo>
                    <a:pt x="247" y="548"/>
                  </a:lnTo>
                  <a:lnTo>
                    <a:pt x="247" y="548"/>
                  </a:lnTo>
                  <a:lnTo>
                    <a:pt x="253" y="551"/>
                  </a:lnTo>
                  <a:lnTo>
                    <a:pt x="253" y="551"/>
                  </a:lnTo>
                  <a:lnTo>
                    <a:pt x="247" y="550"/>
                  </a:lnTo>
                  <a:lnTo>
                    <a:pt x="247" y="550"/>
                  </a:lnTo>
                  <a:lnTo>
                    <a:pt x="247" y="550"/>
                  </a:lnTo>
                  <a:lnTo>
                    <a:pt x="226" y="546"/>
                  </a:lnTo>
                  <a:lnTo>
                    <a:pt x="205" y="541"/>
                  </a:lnTo>
                  <a:lnTo>
                    <a:pt x="185" y="534"/>
                  </a:lnTo>
                  <a:lnTo>
                    <a:pt x="165" y="525"/>
                  </a:lnTo>
                  <a:lnTo>
                    <a:pt x="146" y="515"/>
                  </a:lnTo>
                  <a:lnTo>
                    <a:pt x="129" y="504"/>
                  </a:lnTo>
                  <a:lnTo>
                    <a:pt x="111" y="491"/>
                  </a:lnTo>
                  <a:lnTo>
                    <a:pt x="95" y="476"/>
                  </a:lnTo>
                  <a:lnTo>
                    <a:pt x="95" y="476"/>
                  </a:lnTo>
                  <a:lnTo>
                    <a:pt x="94" y="475"/>
                  </a:lnTo>
                  <a:lnTo>
                    <a:pt x="94" y="475"/>
                  </a:lnTo>
                  <a:lnTo>
                    <a:pt x="176" y="475"/>
                  </a:lnTo>
                  <a:lnTo>
                    <a:pt x="176" y="475"/>
                  </a:lnTo>
                  <a:close/>
                  <a:moveTo>
                    <a:pt x="278" y="475"/>
                  </a:moveTo>
                  <a:lnTo>
                    <a:pt x="278" y="475"/>
                  </a:lnTo>
                  <a:lnTo>
                    <a:pt x="278" y="552"/>
                  </a:lnTo>
                  <a:lnTo>
                    <a:pt x="278" y="552"/>
                  </a:lnTo>
                  <a:lnTo>
                    <a:pt x="262" y="542"/>
                  </a:lnTo>
                  <a:lnTo>
                    <a:pt x="262" y="542"/>
                  </a:lnTo>
                  <a:lnTo>
                    <a:pt x="247" y="531"/>
                  </a:lnTo>
                  <a:lnTo>
                    <a:pt x="230" y="516"/>
                  </a:lnTo>
                  <a:lnTo>
                    <a:pt x="212" y="498"/>
                  </a:lnTo>
                  <a:lnTo>
                    <a:pt x="203" y="487"/>
                  </a:lnTo>
                  <a:lnTo>
                    <a:pt x="194" y="476"/>
                  </a:lnTo>
                  <a:lnTo>
                    <a:pt x="194" y="476"/>
                  </a:lnTo>
                  <a:lnTo>
                    <a:pt x="192" y="475"/>
                  </a:lnTo>
                  <a:lnTo>
                    <a:pt x="192" y="475"/>
                  </a:lnTo>
                  <a:lnTo>
                    <a:pt x="278" y="475"/>
                  </a:lnTo>
                  <a:lnTo>
                    <a:pt x="278" y="475"/>
                  </a:lnTo>
                  <a:close/>
                  <a:moveTo>
                    <a:pt x="374" y="475"/>
                  </a:moveTo>
                  <a:lnTo>
                    <a:pt x="374" y="475"/>
                  </a:lnTo>
                  <a:lnTo>
                    <a:pt x="373" y="476"/>
                  </a:lnTo>
                  <a:lnTo>
                    <a:pt x="373" y="476"/>
                  </a:lnTo>
                  <a:lnTo>
                    <a:pt x="364" y="487"/>
                  </a:lnTo>
                  <a:lnTo>
                    <a:pt x="355" y="498"/>
                  </a:lnTo>
                  <a:lnTo>
                    <a:pt x="337" y="516"/>
                  </a:lnTo>
                  <a:lnTo>
                    <a:pt x="320" y="531"/>
                  </a:lnTo>
                  <a:lnTo>
                    <a:pt x="305" y="542"/>
                  </a:lnTo>
                  <a:lnTo>
                    <a:pt x="305" y="542"/>
                  </a:lnTo>
                  <a:lnTo>
                    <a:pt x="290" y="552"/>
                  </a:lnTo>
                  <a:lnTo>
                    <a:pt x="290" y="552"/>
                  </a:lnTo>
                  <a:lnTo>
                    <a:pt x="290" y="475"/>
                  </a:lnTo>
                  <a:lnTo>
                    <a:pt x="290" y="475"/>
                  </a:lnTo>
                  <a:lnTo>
                    <a:pt x="374" y="475"/>
                  </a:lnTo>
                  <a:lnTo>
                    <a:pt x="374" y="475"/>
                  </a:lnTo>
                  <a:close/>
                  <a:moveTo>
                    <a:pt x="473" y="475"/>
                  </a:moveTo>
                  <a:lnTo>
                    <a:pt x="473" y="475"/>
                  </a:lnTo>
                  <a:lnTo>
                    <a:pt x="471" y="476"/>
                  </a:lnTo>
                  <a:lnTo>
                    <a:pt x="471" y="476"/>
                  </a:lnTo>
                  <a:lnTo>
                    <a:pt x="455" y="491"/>
                  </a:lnTo>
                  <a:lnTo>
                    <a:pt x="438" y="504"/>
                  </a:lnTo>
                  <a:lnTo>
                    <a:pt x="420" y="515"/>
                  </a:lnTo>
                  <a:lnTo>
                    <a:pt x="401" y="525"/>
                  </a:lnTo>
                  <a:lnTo>
                    <a:pt x="382" y="534"/>
                  </a:lnTo>
                  <a:lnTo>
                    <a:pt x="361" y="541"/>
                  </a:lnTo>
                  <a:lnTo>
                    <a:pt x="340" y="547"/>
                  </a:lnTo>
                  <a:lnTo>
                    <a:pt x="319" y="551"/>
                  </a:lnTo>
                  <a:lnTo>
                    <a:pt x="319" y="551"/>
                  </a:lnTo>
                  <a:lnTo>
                    <a:pt x="313" y="551"/>
                  </a:lnTo>
                  <a:lnTo>
                    <a:pt x="313" y="551"/>
                  </a:lnTo>
                  <a:lnTo>
                    <a:pt x="319" y="547"/>
                  </a:lnTo>
                  <a:lnTo>
                    <a:pt x="319" y="547"/>
                  </a:lnTo>
                  <a:lnTo>
                    <a:pt x="334" y="537"/>
                  </a:lnTo>
                  <a:lnTo>
                    <a:pt x="351" y="521"/>
                  </a:lnTo>
                  <a:lnTo>
                    <a:pt x="361" y="511"/>
                  </a:lnTo>
                  <a:lnTo>
                    <a:pt x="371" y="500"/>
                  </a:lnTo>
                  <a:lnTo>
                    <a:pt x="381" y="488"/>
                  </a:lnTo>
                  <a:lnTo>
                    <a:pt x="391" y="475"/>
                  </a:lnTo>
                  <a:lnTo>
                    <a:pt x="391" y="475"/>
                  </a:lnTo>
                  <a:lnTo>
                    <a:pt x="391" y="475"/>
                  </a:lnTo>
                  <a:lnTo>
                    <a:pt x="391" y="475"/>
                  </a:lnTo>
                  <a:lnTo>
                    <a:pt x="473" y="475"/>
                  </a:lnTo>
                  <a:lnTo>
                    <a:pt x="473" y="47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7" name="Freeform 27"/>
            <p:cNvSpPr>
              <a:spLocks/>
            </p:cNvSpPr>
            <p:nvPr userDrawn="1"/>
          </p:nvSpPr>
          <p:spPr bwMode="auto">
            <a:xfrm>
              <a:off x="1658938" y="1789113"/>
              <a:ext cx="107950" cy="187325"/>
            </a:xfrm>
            <a:custGeom>
              <a:avLst/>
              <a:gdLst>
                <a:gd name="T0" fmla="*/ 68 w 68"/>
                <a:gd name="T1" fmla="*/ 1 h 118"/>
                <a:gd name="T2" fmla="*/ 68 w 68"/>
                <a:gd name="T3" fmla="*/ 1 h 118"/>
                <a:gd name="T4" fmla="*/ 66 w 68"/>
                <a:gd name="T5" fmla="*/ 2 h 118"/>
                <a:gd name="T6" fmla="*/ 65 w 68"/>
                <a:gd name="T7" fmla="*/ 4 h 118"/>
                <a:gd name="T8" fmla="*/ 62 w 68"/>
                <a:gd name="T9" fmla="*/ 8 h 118"/>
                <a:gd name="T10" fmla="*/ 57 w 68"/>
                <a:gd name="T11" fmla="*/ 24 h 118"/>
                <a:gd name="T12" fmla="*/ 36 w 68"/>
                <a:gd name="T13" fmla="*/ 95 h 118"/>
                <a:gd name="T14" fmla="*/ 36 w 68"/>
                <a:gd name="T15" fmla="*/ 95 h 118"/>
                <a:gd name="T16" fmla="*/ 34 w 68"/>
                <a:gd name="T17" fmla="*/ 104 h 118"/>
                <a:gd name="T18" fmla="*/ 33 w 68"/>
                <a:gd name="T19" fmla="*/ 110 h 118"/>
                <a:gd name="T20" fmla="*/ 34 w 68"/>
                <a:gd name="T21" fmla="*/ 114 h 118"/>
                <a:gd name="T22" fmla="*/ 35 w 68"/>
                <a:gd name="T23" fmla="*/ 117 h 118"/>
                <a:gd name="T24" fmla="*/ 35 w 68"/>
                <a:gd name="T25" fmla="*/ 118 h 118"/>
                <a:gd name="T26" fmla="*/ 0 w 68"/>
                <a:gd name="T27" fmla="*/ 118 h 118"/>
                <a:gd name="T28" fmla="*/ 0 w 68"/>
                <a:gd name="T29" fmla="*/ 117 h 118"/>
                <a:gd name="T30" fmla="*/ 0 w 68"/>
                <a:gd name="T31" fmla="*/ 117 h 118"/>
                <a:gd name="T32" fmla="*/ 4 w 68"/>
                <a:gd name="T33" fmla="*/ 114 h 118"/>
                <a:gd name="T34" fmla="*/ 6 w 68"/>
                <a:gd name="T35" fmla="*/ 111 h 118"/>
                <a:gd name="T36" fmla="*/ 9 w 68"/>
                <a:gd name="T37" fmla="*/ 105 h 118"/>
                <a:gd name="T38" fmla="*/ 11 w 68"/>
                <a:gd name="T39" fmla="*/ 96 h 118"/>
                <a:gd name="T40" fmla="*/ 32 w 68"/>
                <a:gd name="T41" fmla="*/ 25 h 118"/>
                <a:gd name="T42" fmla="*/ 32 w 68"/>
                <a:gd name="T43" fmla="*/ 25 h 118"/>
                <a:gd name="T44" fmla="*/ 34 w 68"/>
                <a:gd name="T45" fmla="*/ 15 h 118"/>
                <a:gd name="T46" fmla="*/ 35 w 68"/>
                <a:gd name="T47" fmla="*/ 9 h 118"/>
                <a:gd name="T48" fmla="*/ 35 w 68"/>
                <a:gd name="T49" fmla="*/ 5 h 118"/>
                <a:gd name="T50" fmla="*/ 34 w 68"/>
                <a:gd name="T51" fmla="*/ 1 h 118"/>
                <a:gd name="T52" fmla="*/ 34 w 68"/>
                <a:gd name="T53" fmla="*/ 0 h 118"/>
                <a:gd name="T54" fmla="*/ 68 w 68"/>
                <a:gd name="T55" fmla="*/ 0 h 118"/>
                <a:gd name="T56" fmla="*/ 68 w 68"/>
                <a:gd name="T57" fmla="*/ 1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8" h="118">
                  <a:moveTo>
                    <a:pt x="68" y="1"/>
                  </a:moveTo>
                  <a:lnTo>
                    <a:pt x="68" y="1"/>
                  </a:lnTo>
                  <a:lnTo>
                    <a:pt x="66" y="2"/>
                  </a:lnTo>
                  <a:lnTo>
                    <a:pt x="65" y="4"/>
                  </a:lnTo>
                  <a:lnTo>
                    <a:pt x="62" y="8"/>
                  </a:lnTo>
                  <a:lnTo>
                    <a:pt x="57" y="24"/>
                  </a:lnTo>
                  <a:lnTo>
                    <a:pt x="36" y="95"/>
                  </a:lnTo>
                  <a:lnTo>
                    <a:pt x="36" y="95"/>
                  </a:lnTo>
                  <a:lnTo>
                    <a:pt x="34" y="104"/>
                  </a:lnTo>
                  <a:lnTo>
                    <a:pt x="33" y="110"/>
                  </a:lnTo>
                  <a:lnTo>
                    <a:pt x="34" y="114"/>
                  </a:lnTo>
                  <a:lnTo>
                    <a:pt x="35" y="117"/>
                  </a:lnTo>
                  <a:lnTo>
                    <a:pt x="35" y="118"/>
                  </a:lnTo>
                  <a:lnTo>
                    <a:pt x="0" y="118"/>
                  </a:lnTo>
                  <a:lnTo>
                    <a:pt x="0" y="117"/>
                  </a:lnTo>
                  <a:lnTo>
                    <a:pt x="0" y="117"/>
                  </a:lnTo>
                  <a:lnTo>
                    <a:pt x="4" y="114"/>
                  </a:lnTo>
                  <a:lnTo>
                    <a:pt x="6" y="111"/>
                  </a:lnTo>
                  <a:lnTo>
                    <a:pt x="9" y="105"/>
                  </a:lnTo>
                  <a:lnTo>
                    <a:pt x="11" y="96"/>
                  </a:lnTo>
                  <a:lnTo>
                    <a:pt x="32" y="25"/>
                  </a:lnTo>
                  <a:lnTo>
                    <a:pt x="32" y="25"/>
                  </a:lnTo>
                  <a:lnTo>
                    <a:pt x="34" y="15"/>
                  </a:lnTo>
                  <a:lnTo>
                    <a:pt x="35" y="9"/>
                  </a:lnTo>
                  <a:lnTo>
                    <a:pt x="35" y="5"/>
                  </a:lnTo>
                  <a:lnTo>
                    <a:pt x="34" y="1"/>
                  </a:lnTo>
                  <a:lnTo>
                    <a:pt x="34" y="0"/>
                  </a:lnTo>
                  <a:lnTo>
                    <a:pt x="68" y="0"/>
                  </a:lnTo>
                  <a:lnTo>
                    <a:pt x="68"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 name="Freeform 28"/>
            <p:cNvSpPr>
              <a:spLocks/>
            </p:cNvSpPr>
            <p:nvPr userDrawn="1"/>
          </p:nvSpPr>
          <p:spPr bwMode="auto">
            <a:xfrm>
              <a:off x="1289051" y="1785938"/>
              <a:ext cx="138113" cy="193675"/>
            </a:xfrm>
            <a:custGeom>
              <a:avLst/>
              <a:gdLst>
                <a:gd name="T0" fmla="*/ 8 w 87"/>
                <a:gd name="T1" fmla="*/ 90 h 122"/>
                <a:gd name="T2" fmla="*/ 10 w 87"/>
                <a:gd name="T3" fmla="*/ 101 h 122"/>
                <a:gd name="T4" fmla="*/ 16 w 87"/>
                <a:gd name="T5" fmla="*/ 109 h 122"/>
                <a:gd name="T6" fmla="*/ 25 w 87"/>
                <a:gd name="T7" fmla="*/ 113 h 122"/>
                <a:gd name="T8" fmla="*/ 38 w 87"/>
                <a:gd name="T9" fmla="*/ 114 h 122"/>
                <a:gd name="T10" fmla="*/ 42 w 87"/>
                <a:gd name="T11" fmla="*/ 113 h 122"/>
                <a:gd name="T12" fmla="*/ 50 w 87"/>
                <a:gd name="T13" fmla="*/ 110 h 122"/>
                <a:gd name="T14" fmla="*/ 55 w 87"/>
                <a:gd name="T15" fmla="*/ 104 h 122"/>
                <a:gd name="T16" fmla="*/ 58 w 87"/>
                <a:gd name="T17" fmla="*/ 97 h 122"/>
                <a:gd name="T18" fmla="*/ 58 w 87"/>
                <a:gd name="T19" fmla="*/ 94 h 122"/>
                <a:gd name="T20" fmla="*/ 54 w 87"/>
                <a:gd name="T21" fmla="*/ 82 h 122"/>
                <a:gd name="T22" fmla="*/ 43 w 87"/>
                <a:gd name="T23" fmla="*/ 72 h 122"/>
                <a:gd name="T24" fmla="*/ 38 w 87"/>
                <a:gd name="T25" fmla="*/ 68 h 122"/>
                <a:gd name="T26" fmla="*/ 22 w 87"/>
                <a:gd name="T27" fmla="*/ 54 h 122"/>
                <a:gd name="T28" fmla="*/ 17 w 87"/>
                <a:gd name="T29" fmla="*/ 46 h 122"/>
                <a:gd name="T30" fmla="*/ 16 w 87"/>
                <a:gd name="T31" fmla="*/ 36 h 122"/>
                <a:gd name="T32" fmla="*/ 17 w 87"/>
                <a:gd name="T33" fmla="*/ 29 h 122"/>
                <a:gd name="T34" fmla="*/ 22 w 87"/>
                <a:gd name="T35" fmla="*/ 15 h 122"/>
                <a:gd name="T36" fmla="*/ 33 w 87"/>
                <a:gd name="T37" fmla="*/ 6 h 122"/>
                <a:gd name="T38" fmla="*/ 48 w 87"/>
                <a:gd name="T39" fmla="*/ 1 h 122"/>
                <a:gd name="T40" fmla="*/ 56 w 87"/>
                <a:gd name="T41" fmla="*/ 0 h 122"/>
                <a:gd name="T42" fmla="*/ 77 w 87"/>
                <a:gd name="T43" fmla="*/ 2 h 122"/>
                <a:gd name="T44" fmla="*/ 87 w 87"/>
                <a:gd name="T45" fmla="*/ 5 h 122"/>
                <a:gd name="T46" fmla="*/ 80 w 87"/>
                <a:gd name="T47" fmla="*/ 27 h 122"/>
                <a:gd name="T48" fmla="*/ 77 w 87"/>
                <a:gd name="T49" fmla="*/ 17 h 122"/>
                <a:gd name="T50" fmla="*/ 73 w 87"/>
                <a:gd name="T51" fmla="*/ 11 h 122"/>
                <a:gd name="T52" fmla="*/ 65 w 87"/>
                <a:gd name="T53" fmla="*/ 8 h 122"/>
                <a:gd name="T54" fmla="*/ 55 w 87"/>
                <a:gd name="T55" fmla="*/ 8 h 122"/>
                <a:gd name="T56" fmla="*/ 50 w 87"/>
                <a:gd name="T57" fmla="*/ 8 h 122"/>
                <a:gd name="T58" fmla="*/ 44 w 87"/>
                <a:gd name="T59" fmla="*/ 12 h 122"/>
                <a:gd name="T60" fmla="*/ 39 w 87"/>
                <a:gd name="T61" fmla="*/ 17 h 122"/>
                <a:gd name="T62" fmla="*/ 37 w 87"/>
                <a:gd name="T63" fmla="*/ 28 h 122"/>
                <a:gd name="T64" fmla="*/ 38 w 87"/>
                <a:gd name="T65" fmla="*/ 34 h 122"/>
                <a:gd name="T66" fmla="*/ 45 w 87"/>
                <a:gd name="T67" fmla="*/ 44 h 122"/>
                <a:gd name="T68" fmla="*/ 57 w 87"/>
                <a:gd name="T69" fmla="*/ 52 h 122"/>
                <a:gd name="T70" fmla="*/ 66 w 87"/>
                <a:gd name="T71" fmla="*/ 58 h 122"/>
                <a:gd name="T72" fmla="*/ 77 w 87"/>
                <a:gd name="T73" fmla="*/ 69 h 122"/>
                <a:gd name="T74" fmla="*/ 80 w 87"/>
                <a:gd name="T75" fmla="*/ 79 h 122"/>
                <a:gd name="T76" fmla="*/ 81 w 87"/>
                <a:gd name="T77" fmla="*/ 84 h 122"/>
                <a:gd name="T78" fmla="*/ 77 w 87"/>
                <a:gd name="T79" fmla="*/ 100 h 122"/>
                <a:gd name="T80" fmla="*/ 68 w 87"/>
                <a:gd name="T81" fmla="*/ 112 h 122"/>
                <a:gd name="T82" fmla="*/ 54 w 87"/>
                <a:gd name="T83" fmla="*/ 120 h 122"/>
                <a:gd name="T84" fmla="*/ 35 w 87"/>
                <a:gd name="T85" fmla="*/ 122 h 122"/>
                <a:gd name="T86" fmla="*/ 24 w 87"/>
                <a:gd name="T87" fmla="*/ 121 h 122"/>
                <a:gd name="T88" fmla="*/ 6 w 87"/>
                <a:gd name="T89" fmla="*/ 116 h 122"/>
                <a:gd name="T90" fmla="*/ 0 w 87"/>
                <a:gd name="T91" fmla="*/ 112 h 122"/>
                <a:gd name="T92" fmla="*/ 8 w 87"/>
                <a:gd name="T93" fmla="*/ 9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7" h="122">
                  <a:moveTo>
                    <a:pt x="8" y="90"/>
                  </a:moveTo>
                  <a:lnTo>
                    <a:pt x="8" y="90"/>
                  </a:lnTo>
                  <a:lnTo>
                    <a:pt x="9" y="96"/>
                  </a:lnTo>
                  <a:lnTo>
                    <a:pt x="10" y="101"/>
                  </a:lnTo>
                  <a:lnTo>
                    <a:pt x="13" y="106"/>
                  </a:lnTo>
                  <a:lnTo>
                    <a:pt x="16" y="109"/>
                  </a:lnTo>
                  <a:lnTo>
                    <a:pt x="20" y="112"/>
                  </a:lnTo>
                  <a:lnTo>
                    <a:pt x="25" y="113"/>
                  </a:lnTo>
                  <a:lnTo>
                    <a:pt x="31" y="114"/>
                  </a:lnTo>
                  <a:lnTo>
                    <a:pt x="38" y="114"/>
                  </a:lnTo>
                  <a:lnTo>
                    <a:pt x="38" y="114"/>
                  </a:lnTo>
                  <a:lnTo>
                    <a:pt x="42" y="113"/>
                  </a:lnTo>
                  <a:lnTo>
                    <a:pt x="46" y="112"/>
                  </a:lnTo>
                  <a:lnTo>
                    <a:pt x="50" y="110"/>
                  </a:lnTo>
                  <a:lnTo>
                    <a:pt x="53" y="107"/>
                  </a:lnTo>
                  <a:lnTo>
                    <a:pt x="55" y="104"/>
                  </a:lnTo>
                  <a:lnTo>
                    <a:pt x="57" y="101"/>
                  </a:lnTo>
                  <a:lnTo>
                    <a:pt x="58" y="97"/>
                  </a:lnTo>
                  <a:lnTo>
                    <a:pt x="58" y="94"/>
                  </a:lnTo>
                  <a:lnTo>
                    <a:pt x="58" y="94"/>
                  </a:lnTo>
                  <a:lnTo>
                    <a:pt x="57" y="88"/>
                  </a:lnTo>
                  <a:lnTo>
                    <a:pt x="54" y="82"/>
                  </a:lnTo>
                  <a:lnTo>
                    <a:pt x="50" y="77"/>
                  </a:lnTo>
                  <a:lnTo>
                    <a:pt x="43" y="72"/>
                  </a:lnTo>
                  <a:lnTo>
                    <a:pt x="38" y="68"/>
                  </a:lnTo>
                  <a:lnTo>
                    <a:pt x="38" y="68"/>
                  </a:lnTo>
                  <a:lnTo>
                    <a:pt x="29" y="62"/>
                  </a:lnTo>
                  <a:lnTo>
                    <a:pt x="22" y="54"/>
                  </a:lnTo>
                  <a:lnTo>
                    <a:pt x="20" y="51"/>
                  </a:lnTo>
                  <a:lnTo>
                    <a:pt x="17" y="46"/>
                  </a:lnTo>
                  <a:lnTo>
                    <a:pt x="16" y="41"/>
                  </a:lnTo>
                  <a:lnTo>
                    <a:pt x="16" y="36"/>
                  </a:lnTo>
                  <a:lnTo>
                    <a:pt x="16" y="36"/>
                  </a:lnTo>
                  <a:lnTo>
                    <a:pt x="17" y="29"/>
                  </a:lnTo>
                  <a:lnTo>
                    <a:pt x="19" y="22"/>
                  </a:lnTo>
                  <a:lnTo>
                    <a:pt x="22" y="15"/>
                  </a:lnTo>
                  <a:lnTo>
                    <a:pt x="27" y="10"/>
                  </a:lnTo>
                  <a:lnTo>
                    <a:pt x="33" y="6"/>
                  </a:lnTo>
                  <a:lnTo>
                    <a:pt x="40" y="3"/>
                  </a:lnTo>
                  <a:lnTo>
                    <a:pt x="48" y="1"/>
                  </a:lnTo>
                  <a:lnTo>
                    <a:pt x="56" y="0"/>
                  </a:lnTo>
                  <a:lnTo>
                    <a:pt x="56" y="0"/>
                  </a:lnTo>
                  <a:lnTo>
                    <a:pt x="67" y="0"/>
                  </a:lnTo>
                  <a:lnTo>
                    <a:pt x="77" y="2"/>
                  </a:lnTo>
                  <a:lnTo>
                    <a:pt x="77" y="2"/>
                  </a:lnTo>
                  <a:lnTo>
                    <a:pt x="87" y="5"/>
                  </a:lnTo>
                  <a:lnTo>
                    <a:pt x="82" y="27"/>
                  </a:lnTo>
                  <a:lnTo>
                    <a:pt x="80" y="27"/>
                  </a:lnTo>
                  <a:lnTo>
                    <a:pt x="80" y="27"/>
                  </a:lnTo>
                  <a:lnTo>
                    <a:pt x="77" y="17"/>
                  </a:lnTo>
                  <a:lnTo>
                    <a:pt x="75" y="14"/>
                  </a:lnTo>
                  <a:lnTo>
                    <a:pt x="73" y="11"/>
                  </a:lnTo>
                  <a:lnTo>
                    <a:pt x="70" y="9"/>
                  </a:lnTo>
                  <a:lnTo>
                    <a:pt x="65" y="8"/>
                  </a:lnTo>
                  <a:lnTo>
                    <a:pt x="61" y="7"/>
                  </a:lnTo>
                  <a:lnTo>
                    <a:pt x="55" y="8"/>
                  </a:lnTo>
                  <a:lnTo>
                    <a:pt x="55" y="8"/>
                  </a:lnTo>
                  <a:lnTo>
                    <a:pt x="50" y="8"/>
                  </a:lnTo>
                  <a:lnTo>
                    <a:pt x="47" y="10"/>
                  </a:lnTo>
                  <a:lnTo>
                    <a:pt x="44" y="12"/>
                  </a:lnTo>
                  <a:lnTo>
                    <a:pt x="41" y="14"/>
                  </a:lnTo>
                  <a:lnTo>
                    <a:pt x="39" y="17"/>
                  </a:lnTo>
                  <a:lnTo>
                    <a:pt x="38" y="21"/>
                  </a:lnTo>
                  <a:lnTo>
                    <a:pt x="37" y="28"/>
                  </a:lnTo>
                  <a:lnTo>
                    <a:pt x="37" y="28"/>
                  </a:lnTo>
                  <a:lnTo>
                    <a:pt x="38" y="34"/>
                  </a:lnTo>
                  <a:lnTo>
                    <a:pt x="40" y="39"/>
                  </a:lnTo>
                  <a:lnTo>
                    <a:pt x="45" y="44"/>
                  </a:lnTo>
                  <a:lnTo>
                    <a:pt x="52" y="48"/>
                  </a:lnTo>
                  <a:lnTo>
                    <a:pt x="57" y="52"/>
                  </a:lnTo>
                  <a:lnTo>
                    <a:pt x="57" y="52"/>
                  </a:lnTo>
                  <a:lnTo>
                    <a:pt x="66" y="58"/>
                  </a:lnTo>
                  <a:lnTo>
                    <a:pt x="74" y="65"/>
                  </a:lnTo>
                  <a:lnTo>
                    <a:pt x="77" y="69"/>
                  </a:lnTo>
                  <a:lnTo>
                    <a:pt x="79" y="74"/>
                  </a:lnTo>
                  <a:lnTo>
                    <a:pt x="80" y="79"/>
                  </a:lnTo>
                  <a:lnTo>
                    <a:pt x="81" y="84"/>
                  </a:lnTo>
                  <a:lnTo>
                    <a:pt x="81" y="84"/>
                  </a:lnTo>
                  <a:lnTo>
                    <a:pt x="80" y="93"/>
                  </a:lnTo>
                  <a:lnTo>
                    <a:pt x="77" y="100"/>
                  </a:lnTo>
                  <a:lnTo>
                    <a:pt x="73" y="107"/>
                  </a:lnTo>
                  <a:lnTo>
                    <a:pt x="68" y="112"/>
                  </a:lnTo>
                  <a:lnTo>
                    <a:pt x="62" y="116"/>
                  </a:lnTo>
                  <a:lnTo>
                    <a:pt x="54" y="120"/>
                  </a:lnTo>
                  <a:lnTo>
                    <a:pt x="45" y="122"/>
                  </a:lnTo>
                  <a:lnTo>
                    <a:pt x="35" y="122"/>
                  </a:lnTo>
                  <a:lnTo>
                    <a:pt x="35" y="122"/>
                  </a:lnTo>
                  <a:lnTo>
                    <a:pt x="24" y="121"/>
                  </a:lnTo>
                  <a:lnTo>
                    <a:pt x="14" y="119"/>
                  </a:lnTo>
                  <a:lnTo>
                    <a:pt x="6" y="116"/>
                  </a:lnTo>
                  <a:lnTo>
                    <a:pt x="0" y="112"/>
                  </a:lnTo>
                  <a:lnTo>
                    <a:pt x="0" y="112"/>
                  </a:lnTo>
                  <a:lnTo>
                    <a:pt x="6" y="90"/>
                  </a:lnTo>
                  <a:lnTo>
                    <a:pt x="8" y="9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9" name="Freeform 29"/>
            <p:cNvSpPr>
              <a:spLocks/>
            </p:cNvSpPr>
            <p:nvPr userDrawn="1"/>
          </p:nvSpPr>
          <p:spPr bwMode="auto">
            <a:xfrm>
              <a:off x="1760538" y="1789113"/>
              <a:ext cx="166688" cy="187325"/>
            </a:xfrm>
            <a:custGeom>
              <a:avLst/>
              <a:gdLst>
                <a:gd name="T0" fmla="*/ 105 w 105"/>
                <a:gd name="T1" fmla="*/ 0 h 118"/>
                <a:gd name="T2" fmla="*/ 105 w 105"/>
                <a:gd name="T3" fmla="*/ 0 h 118"/>
                <a:gd name="T4" fmla="*/ 98 w 105"/>
                <a:gd name="T5" fmla="*/ 22 h 118"/>
                <a:gd name="T6" fmla="*/ 97 w 105"/>
                <a:gd name="T7" fmla="*/ 22 h 118"/>
                <a:gd name="T8" fmla="*/ 97 w 105"/>
                <a:gd name="T9" fmla="*/ 22 h 118"/>
                <a:gd name="T10" fmla="*/ 95 w 105"/>
                <a:gd name="T11" fmla="*/ 16 h 118"/>
                <a:gd name="T12" fmla="*/ 92 w 105"/>
                <a:gd name="T13" fmla="*/ 13 h 118"/>
                <a:gd name="T14" fmla="*/ 88 w 105"/>
                <a:gd name="T15" fmla="*/ 10 h 118"/>
                <a:gd name="T16" fmla="*/ 84 w 105"/>
                <a:gd name="T17" fmla="*/ 9 h 118"/>
                <a:gd name="T18" fmla="*/ 76 w 105"/>
                <a:gd name="T19" fmla="*/ 8 h 118"/>
                <a:gd name="T20" fmla="*/ 69 w 105"/>
                <a:gd name="T21" fmla="*/ 8 h 118"/>
                <a:gd name="T22" fmla="*/ 68 w 105"/>
                <a:gd name="T23" fmla="*/ 8 h 118"/>
                <a:gd name="T24" fmla="*/ 68 w 105"/>
                <a:gd name="T25" fmla="*/ 8 h 118"/>
                <a:gd name="T26" fmla="*/ 64 w 105"/>
                <a:gd name="T27" fmla="*/ 9 h 118"/>
                <a:gd name="T28" fmla="*/ 61 w 105"/>
                <a:gd name="T29" fmla="*/ 10 h 118"/>
                <a:gd name="T30" fmla="*/ 59 w 105"/>
                <a:gd name="T31" fmla="*/ 12 h 118"/>
                <a:gd name="T32" fmla="*/ 58 w 105"/>
                <a:gd name="T33" fmla="*/ 16 h 118"/>
                <a:gd name="T34" fmla="*/ 48 w 105"/>
                <a:gd name="T35" fmla="*/ 55 h 118"/>
                <a:gd name="T36" fmla="*/ 51 w 105"/>
                <a:gd name="T37" fmla="*/ 55 h 118"/>
                <a:gd name="T38" fmla="*/ 51 w 105"/>
                <a:gd name="T39" fmla="*/ 55 h 118"/>
                <a:gd name="T40" fmla="*/ 62 w 105"/>
                <a:gd name="T41" fmla="*/ 55 h 118"/>
                <a:gd name="T42" fmla="*/ 71 w 105"/>
                <a:gd name="T43" fmla="*/ 55 h 118"/>
                <a:gd name="T44" fmla="*/ 78 w 105"/>
                <a:gd name="T45" fmla="*/ 53 h 118"/>
                <a:gd name="T46" fmla="*/ 81 w 105"/>
                <a:gd name="T47" fmla="*/ 52 h 118"/>
                <a:gd name="T48" fmla="*/ 83 w 105"/>
                <a:gd name="T49" fmla="*/ 50 h 118"/>
                <a:gd name="T50" fmla="*/ 84 w 105"/>
                <a:gd name="T51" fmla="*/ 50 h 118"/>
                <a:gd name="T52" fmla="*/ 78 w 105"/>
                <a:gd name="T53" fmla="*/ 71 h 118"/>
                <a:gd name="T54" fmla="*/ 77 w 105"/>
                <a:gd name="T55" fmla="*/ 71 h 118"/>
                <a:gd name="T56" fmla="*/ 77 w 105"/>
                <a:gd name="T57" fmla="*/ 71 h 118"/>
                <a:gd name="T58" fmla="*/ 75 w 105"/>
                <a:gd name="T59" fmla="*/ 68 h 118"/>
                <a:gd name="T60" fmla="*/ 73 w 105"/>
                <a:gd name="T61" fmla="*/ 66 h 118"/>
                <a:gd name="T62" fmla="*/ 70 w 105"/>
                <a:gd name="T63" fmla="*/ 65 h 118"/>
                <a:gd name="T64" fmla="*/ 67 w 105"/>
                <a:gd name="T65" fmla="*/ 64 h 118"/>
                <a:gd name="T66" fmla="*/ 58 w 105"/>
                <a:gd name="T67" fmla="*/ 63 h 118"/>
                <a:gd name="T68" fmla="*/ 48 w 105"/>
                <a:gd name="T69" fmla="*/ 63 h 118"/>
                <a:gd name="T70" fmla="*/ 45 w 105"/>
                <a:gd name="T71" fmla="*/ 63 h 118"/>
                <a:gd name="T72" fmla="*/ 36 w 105"/>
                <a:gd name="T73" fmla="*/ 95 h 118"/>
                <a:gd name="T74" fmla="*/ 36 w 105"/>
                <a:gd name="T75" fmla="*/ 95 h 118"/>
                <a:gd name="T76" fmla="*/ 34 w 105"/>
                <a:gd name="T77" fmla="*/ 103 h 118"/>
                <a:gd name="T78" fmla="*/ 32 w 105"/>
                <a:gd name="T79" fmla="*/ 109 h 118"/>
                <a:gd name="T80" fmla="*/ 33 w 105"/>
                <a:gd name="T81" fmla="*/ 114 h 118"/>
                <a:gd name="T82" fmla="*/ 34 w 105"/>
                <a:gd name="T83" fmla="*/ 117 h 118"/>
                <a:gd name="T84" fmla="*/ 34 w 105"/>
                <a:gd name="T85" fmla="*/ 118 h 118"/>
                <a:gd name="T86" fmla="*/ 0 w 105"/>
                <a:gd name="T87" fmla="*/ 118 h 118"/>
                <a:gd name="T88" fmla="*/ 0 w 105"/>
                <a:gd name="T89" fmla="*/ 117 h 118"/>
                <a:gd name="T90" fmla="*/ 0 w 105"/>
                <a:gd name="T91" fmla="*/ 117 h 118"/>
                <a:gd name="T92" fmla="*/ 3 w 105"/>
                <a:gd name="T93" fmla="*/ 114 h 118"/>
                <a:gd name="T94" fmla="*/ 6 w 105"/>
                <a:gd name="T95" fmla="*/ 110 h 118"/>
                <a:gd name="T96" fmla="*/ 8 w 105"/>
                <a:gd name="T97" fmla="*/ 104 h 118"/>
                <a:gd name="T98" fmla="*/ 11 w 105"/>
                <a:gd name="T99" fmla="*/ 96 h 118"/>
                <a:gd name="T100" fmla="*/ 32 w 105"/>
                <a:gd name="T101" fmla="*/ 24 h 118"/>
                <a:gd name="T102" fmla="*/ 32 w 105"/>
                <a:gd name="T103" fmla="*/ 24 h 118"/>
                <a:gd name="T104" fmla="*/ 34 w 105"/>
                <a:gd name="T105" fmla="*/ 15 h 118"/>
                <a:gd name="T106" fmla="*/ 35 w 105"/>
                <a:gd name="T107" fmla="*/ 9 h 118"/>
                <a:gd name="T108" fmla="*/ 35 w 105"/>
                <a:gd name="T109" fmla="*/ 5 h 118"/>
                <a:gd name="T110" fmla="*/ 33 w 105"/>
                <a:gd name="T111" fmla="*/ 1 h 118"/>
                <a:gd name="T112" fmla="*/ 33 w 105"/>
                <a:gd name="T113" fmla="*/ 0 h 118"/>
                <a:gd name="T114" fmla="*/ 105 w 105"/>
                <a:gd name="T115" fmla="*/ 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5" h="118">
                  <a:moveTo>
                    <a:pt x="105" y="0"/>
                  </a:moveTo>
                  <a:lnTo>
                    <a:pt x="105" y="0"/>
                  </a:lnTo>
                  <a:lnTo>
                    <a:pt x="98" y="22"/>
                  </a:lnTo>
                  <a:lnTo>
                    <a:pt x="97" y="22"/>
                  </a:lnTo>
                  <a:lnTo>
                    <a:pt x="97" y="22"/>
                  </a:lnTo>
                  <a:lnTo>
                    <a:pt x="95" y="16"/>
                  </a:lnTo>
                  <a:lnTo>
                    <a:pt x="92" y="13"/>
                  </a:lnTo>
                  <a:lnTo>
                    <a:pt x="88" y="10"/>
                  </a:lnTo>
                  <a:lnTo>
                    <a:pt x="84" y="9"/>
                  </a:lnTo>
                  <a:lnTo>
                    <a:pt x="76" y="8"/>
                  </a:lnTo>
                  <a:lnTo>
                    <a:pt x="69" y="8"/>
                  </a:lnTo>
                  <a:lnTo>
                    <a:pt x="68" y="8"/>
                  </a:lnTo>
                  <a:lnTo>
                    <a:pt x="68" y="8"/>
                  </a:lnTo>
                  <a:lnTo>
                    <a:pt x="64" y="9"/>
                  </a:lnTo>
                  <a:lnTo>
                    <a:pt x="61" y="10"/>
                  </a:lnTo>
                  <a:lnTo>
                    <a:pt x="59" y="12"/>
                  </a:lnTo>
                  <a:lnTo>
                    <a:pt x="58" y="16"/>
                  </a:lnTo>
                  <a:lnTo>
                    <a:pt x="48" y="55"/>
                  </a:lnTo>
                  <a:lnTo>
                    <a:pt x="51" y="55"/>
                  </a:lnTo>
                  <a:lnTo>
                    <a:pt x="51" y="55"/>
                  </a:lnTo>
                  <a:lnTo>
                    <a:pt x="62" y="55"/>
                  </a:lnTo>
                  <a:lnTo>
                    <a:pt x="71" y="55"/>
                  </a:lnTo>
                  <a:lnTo>
                    <a:pt x="78" y="53"/>
                  </a:lnTo>
                  <a:lnTo>
                    <a:pt x="81" y="52"/>
                  </a:lnTo>
                  <a:lnTo>
                    <a:pt x="83" y="50"/>
                  </a:lnTo>
                  <a:lnTo>
                    <a:pt x="84" y="50"/>
                  </a:lnTo>
                  <a:lnTo>
                    <a:pt x="78" y="71"/>
                  </a:lnTo>
                  <a:lnTo>
                    <a:pt x="77" y="71"/>
                  </a:lnTo>
                  <a:lnTo>
                    <a:pt x="77" y="71"/>
                  </a:lnTo>
                  <a:lnTo>
                    <a:pt x="75" y="68"/>
                  </a:lnTo>
                  <a:lnTo>
                    <a:pt x="73" y="66"/>
                  </a:lnTo>
                  <a:lnTo>
                    <a:pt x="70" y="65"/>
                  </a:lnTo>
                  <a:lnTo>
                    <a:pt x="67" y="64"/>
                  </a:lnTo>
                  <a:lnTo>
                    <a:pt x="58" y="63"/>
                  </a:lnTo>
                  <a:lnTo>
                    <a:pt x="48" y="63"/>
                  </a:lnTo>
                  <a:lnTo>
                    <a:pt x="45" y="63"/>
                  </a:lnTo>
                  <a:lnTo>
                    <a:pt x="36" y="95"/>
                  </a:lnTo>
                  <a:lnTo>
                    <a:pt x="36" y="95"/>
                  </a:lnTo>
                  <a:lnTo>
                    <a:pt x="34" y="103"/>
                  </a:lnTo>
                  <a:lnTo>
                    <a:pt x="32" y="109"/>
                  </a:lnTo>
                  <a:lnTo>
                    <a:pt x="33" y="114"/>
                  </a:lnTo>
                  <a:lnTo>
                    <a:pt x="34" y="117"/>
                  </a:lnTo>
                  <a:lnTo>
                    <a:pt x="34" y="118"/>
                  </a:lnTo>
                  <a:lnTo>
                    <a:pt x="0" y="118"/>
                  </a:lnTo>
                  <a:lnTo>
                    <a:pt x="0" y="117"/>
                  </a:lnTo>
                  <a:lnTo>
                    <a:pt x="0" y="117"/>
                  </a:lnTo>
                  <a:lnTo>
                    <a:pt x="3" y="114"/>
                  </a:lnTo>
                  <a:lnTo>
                    <a:pt x="6" y="110"/>
                  </a:lnTo>
                  <a:lnTo>
                    <a:pt x="8" y="104"/>
                  </a:lnTo>
                  <a:lnTo>
                    <a:pt x="11" y="96"/>
                  </a:lnTo>
                  <a:lnTo>
                    <a:pt x="32" y="24"/>
                  </a:lnTo>
                  <a:lnTo>
                    <a:pt x="32" y="24"/>
                  </a:lnTo>
                  <a:lnTo>
                    <a:pt x="34" y="15"/>
                  </a:lnTo>
                  <a:lnTo>
                    <a:pt x="35" y="9"/>
                  </a:lnTo>
                  <a:lnTo>
                    <a:pt x="35" y="5"/>
                  </a:lnTo>
                  <a:lnTo>
                    <a:pt x="33" y="1"/>
                  </a:lnTo>
                  <a:lnTo>
                    <a:pt x="33" y="0"/>
                  </a:lnTo>
                  <a:lnTo>
                    <a:pt x="10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 name="Freeform 30"/>
            <p:cNvSpPr>
              <a:spLocks/>
            </p:cNvSpPr>
            <p:nvPr userDrawn="1"/>
          </p:nvSpPr>
          <p:spPr bwMode="auto">
            <a:xfrm>
              <a:off x="1925638" y="1789113"/>
              <a:ext cx="150813" cy="187325"/>
            </a:xfrm>
            <a:custGeom>
              <a:avLst/>
              <a:gdLst>
                <a:gd name="T0" fmla="*/ 95 w 95"/>
                <a:gd name="T1" fmla="*/ 0 h 118"/>
                <a:gd name="T2" fmla="*/ 95 w 95"/>
                <a:gd name="T3" fmla="*/ 0 h 118"/>
                <a:gd name="T4" fmla="*/ 89 w 95"/>
                <a:gd name="T5" fmla="*/ 22 h 118"/>
                <a:gd name="T6" fmla="*/ 87 w 95"/>
                <a:gd name="T7" fmla="*/ 22 h 118"/>
                <a:gd name="T8" fmla="*/ 87 w 95"/>
                <a:gd name="T9" fmla="*/ 22 h 118"/>
                <a:gd name="T10" fmla="*/ 85 w 95"/>
                <a:gd name="T11" fmla="*/ 16 h 118"/>
                <a:gd name="T12" fmla="*/ 82 w 95"/>
                <a:gd name="T13" fmla="*/ 13 h 118"/>
                <a:gd name="T14" fmla="*/ 78 w 95"/>
                <a:gd name="T15" fmla="*/ 11 h 118"/>
                <a:gd name="T16" fmla="*/ 75 w 95"/>
                <a:gd name="T17" fmla="*/ 9 h 118"/>
                <a:gd name="T18" fmla="*/ 67 w 95"/>
                <a:gd name="T19" fmla="*/ 8 h 118"/>
                <a:gd name="T20" fmla="*/ 61 w 95"/>
                <a:gd name="T21" fmla="*/ 8 h 118"/>
                <a:gd name="T22" fmla="*/ 60 w 95"/>
                <a:gd name="T23" fmla="*/ 8 h 118"/>
                <a:gd name="T24" fmla="*/ 35 w 95"/>
                <a:gd name="T25" fmla="*/ 95 h 118"/>
                <a:gd name="T26" fmla="*/ 35 w 95"/>
                <a:gd name="T27" fmla="*/ 95 h 118"/>
                <a:gd name="T28" fmla="*/ 32 w 95"/>
                <a:gd name="T29" fmla="*/ 110 h 118"/>
                <a:gd name="T30" fmla="*/ 32 w 95"/>
                <a:gd name="T31" fmla="*/ 114 h 118"/>
                <a:gd name="T32" fmla="*/ 34 w 95"/>
                <a:gd name="T33" fmla="*/ 117 h 118"/>
                <a:gd name="T34" fmla="*/ 34 w 95"/>
                <a:gd name="T35" fmla="*/ 118 h 118"/>
                <a:gd name="T36" fmla="*/ 0 w 95"/>
                <a:gd name="T37" fmla="*/ 118 h 118"/>
                <a:gd name="T38" fmla="*/ 0 w 95"/>
                <a:gd name="T39" fmla="*/ 117 h 118"/>
                <a:gd name="T40" fmla="*/ 0 w 95"/>
                <a:gd name="T41" fmla="*/ 117 h 118"/>
                <a:gd name="T42" fmla="*/ 4 w 95"/>
                <a:gd name="T43" fmla="*/ 114 h 118"/>
                <a:gd name="T44" fmla="*/ 6 w 95"/>
                <a:gd name="T45" fmla="*/ 110 h 118"/>
                <a:gd name="T46" fmla="*/ 8 w 95"/>
                <a:gd name="T47" fmla="*/ 104 h 118"/>
                <a:gd name="T48" fmla="*/ 11 w 95"/>
                <a:gd name="T49" fmla="*/ 95 h 118"/>
                <a:gd name="T50" fmla="*/ 36 w 95"/>
                <a:gd name="T51" fmla="*/ 8 h 118"/>
                <a:gd name="T52" fmla="*/ 33 w 95"/>
                <a:gd name="T53" fmla="*/ 8 h 118"/>
                <a:gd name="T54" fmla="*/ 33 w 95"/>
                <a:gd name="T55" fmla="*/ 8 h 118"/>
                <a:gd name="T56" fmla="*/ 26 w 95"/>
                <a:gd name="T57" fmla="*/ 8 h 118"/>
                <a:gd name="T58" fmla="*/ 19 w 95"/>
                <a:gd name="T59" fmla="*/ 9 h 118"/>
                <a:gd name="T60" fmla="*/ 15 w 95"/>
                <a:gd name="T61" fmla="*/ 11 h 118"/>
                <a:gd name="T62" fmla="*/ 11 w 95"/>
                <a:gd name="T63" fmla="*/ 13 h 118"/>
                <a:gd name="T64" fmla="*/ 7 w 95"/>
                <a:gd name="T65" fmla="*/ 16 h 118"/>
                <a:gd name="T66" fmla="*/ 3 w 95"/>
                <a:gd name="T67" fmla="*/ 22 h 118"/>
                <a:gd name="T68" fmla="*/ 1 w 95"/>
                <a:gd name="T69" fmla="*/ 22 h 118"/>
                <a:gd name="T70" fmla="*/ 1 w 95"/>
                <a:gd name="T71" fmla="*/ 22 h 118"/>
                <a:gd name="T72" fmla="*/ 8 w 95"/>
                <a:gd name="T73" fmla="*/ 0 h 118"/>
                <a:gd name="T74" fmla="*/ 95 w 95"/>
                <a:gd name="T75" fmla="*/ 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5" h="118">
                  <a:moveTo>
                    <a:pt x="95" y="0"/>
                  </a:moveTo>
                  <a:lnTo>
                    <a:pt x="95" y="0"/>
                  </a:lnTo>
                  <a:lnTo>
                    <a:pt x="89" y="22"/>
                  </a:lnTo>
                  <a:lnTo>
                    <a:pt x="87" y="22"/>
                  </a:lnTo>
                  <a:lnTo>
                    <a:pt x="87" y="22"/>
                  </a:lnTo>
                  <a:lnTo>
                    <a:pt x="85" y="16"/>
                  </a:lnTo>
                  <a:lnTo>
                    <a:pt x="82" y="13"/>
                  </a:lnTo>
                  <a:lnTo>
                    <a:pt x="78" y="11"/>
                  </a:lnTo>
                  <a:lnTo>
                    <a:pt x="75" y="9"/>
                  </a:lnTo>
                  <a:lnTo>
                    <a:pt x="67" y="8"/>
                  </a:lnTo>
                  <a:lnTo>
                    <a:pt x="61" y="8"/>
                  </a:lnTo>
                  <a:lnTo>
                    <a:pt x="60" y="8"/>
                  </a:lnTo>
                  <a:lnTo>
                    <a:pt x="35" y="95"/>
                  </a:lnTo>
                  <a:lnTo>
                    <a:pt x="35" y="95"/>
                  </a:lnTo>
                  <a:lnTo>
                    <a:pt x="32" y="110"/>
                  </a:lnTo>
                  <a:lnTo>
                    <a:pt x="32" y="114"/>
                  </a:lnTo>
                  <a:lnTo>
                    <a:pt x="34" y="117"/>
                  </a:lnTo>
                  <a:lnTo>
                    <a:pt x="34" y="118"/>
                  </a:lnTo>
                  <a:lnTo>
                    <a:pt x="0" y="118"/>
                  </a:lnTo>
                  <a:lnTo>
                    <a:pt x="0" y="117"/>
                  </a:lnTo>
                  <a:lnTo>
                    <a:pt x="0" y="117"/>
                  </a:lnTo>
                  <a:lnTo>
                    <a:pt x="4" y="114"/>
                  </a:lnTo>
                  <a:lnTo>
                    <a:pt x="6" y="110"/>
                  </a:lnTo>
                  <a:lnTo>
                    <a:pt x="8" y="104"/>
                  </a:lnTo>
                  <a:lnTo>
                    <a:pt x="11" y="95"/>
                  </a:lnTo>
                  <a:lnTo>
                    <a:pt x="36" y="8"/>
                  </a:lnTo>
                  <a:lnTo>
                    <a:pt x="33" y="8"/>
                  </a:lnTo>
                  <a:lnTo>
                    <a:pt x="33" y="8"/>
                  </a:lnTo>
                  <a:lnTo>
                    <a:pt x="26" y="8"/>
                  </a:lnTo>
                  <a:lnTo>
                    <a:pt x="19" y="9"/>
                  </a:lnTo>
                  <a:lnTo>
                    <a:pt x="15" y="11"/>
                  </a:lnTo>
                  <a:lnTo>
                    <a:pt x="11" y="13"/>
                  </a:lnTo>
                  <a:lnTo>
                    <a:pt x="7" y="16"/>
                  </a:lnTo>
                  <a:lnTo>
                    <a:pt x="3" y="22"/>
                  </a:lnTo>
                  <a:lnTo>
                    <a:pt x="1" y="22"/>
                  </a:lnTo>
                  <a:lnTo>
                    <a:pt x="1" y="22"/>
                  </a:lnTo>
                  <a:lnTo>
                    <a:pt x="8" y="0"/>
                  </a:lnTo>
                  <a:lnTo>
                    <a:pt x="9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 name="Freeform 31"/>
            <p:cNvSpPr>
              <a:spLocks/>
            </p:cNvSpPr>
            <p:nvPr userDrawn="1"/>
          </p:nvSpPr>
          <p:spPr bwMode="auto">
            <a:xfrm>
              <a:off x="1447801" y="1789113"/>
              <a:ext cx="238125" cy="187325"/>
            </a:xfrm>
            <a:custGeom>
              <a:avLst/>
              <a:gdLst>
                <a:gd name="T0" fmla="*/ 150 w 150"/>
                <a:gd name="T1" fmla="*/ 1 h 118"/>
                <a:gd name="T2" fmla="*/ 150 w 150"/>
                <a:gd name="T3" fmla="*/ 1 h 118"/>
                <a:gd name="T4" fmla="*/ 147 w 150"/>
                <a:gd name="T5" fmla="*/ 5 h 118"/>
                <a:gd name="T6" fmla="*/ 144 w 150"/>
                <a:gd name="T7" fmla="*/ 9 h 118"/>
                <a:gd name="T8" fmla="*/ 136 w 150"/>
                <a:gd name="T9" fmla="*/ 23 h 118"/>
                <a:gd name="T10" fmla="*/ 136 w 150"/>
                <a:gd name="T11" fmla="*/ 23 h 118"/>
                <a:gd name="T12" fmla="*/ 108 w 150"/>
                <a:gd name="T13" fmla="*/ 76 h 118"/>
                <a:gd name="T14" fmla="*/ 87 w 150"/>
                <a:gd name="T15" fmla="*/ 118 h 118"/>
                <a:gd name="T16" fmla="*/ 74 w 150"/>
                <a:gd name="T17" fmla="*/ 118 h 118"/>
                <a:gd name="T18" fmla="*/ 67 w 150"/>
                <a:gd name="T19" fmla="*/ 44 h 118"/>
                <a:gd name="T20" fmla="*/ 66 w 150"/>
                <a:gd name="T21" fmla="*/ 44 h 118"/>
                <a:gd name="T22" fmla="*/ 26 w 150"/>
                <a:gd name="T23" fmla="*/ 118 h 118"/>
                <a:gd name="T24" fmla="*/ 15 w 150"/>
                <a:gd name="T25" fmla="*/ 118 h 118"/>
                <a:gd name="T26" fmla="*/ 5 w 150"/>
                <a:gd name="T27" fmla="*/ 24 h 118"/>
                <a:gd name="T28" fmla="*/ 5 w 150"/>
                <a:gd name="T29" fmla="*/ 24 h 118"/>
                <a:gd name="T30" fmla="*/ 4 w 150"/>
                <a:gd name="T31" fmla="*/ 9 h 118"/>
                <a:gd name="T32" fmla="*/ 2 w 150"/>
                <a:gd name="T33" fmla="*/ 5 h 118"/>
                <a:gd name="T34" fmla="*/ 0 w 150"/>
                <a:gd name="T35" fmla="*/ 1 h 118"/>
                <a:gd name="T36" fmla="*/ 0 w 150"/>
                <a:gd name="T37" fmla="*/ 0 h 118"/>
                <a:gd name="T38" fmla="*/ 33 w 150"/>
                <a:gd name="T39" fmla="*/ 0 h 118"/>
                <a:gd name="T40" fmla="*/ 33 w 150"/>
                <a:gd name="T41" fmla="*/ 1 h 118"/>
                <a:gd name="T42" fmla="*/ 33 w 150"/>
                <a:gd name="T43" fmla="*/ 1 h 118"/>
                <a:gd name="T44" fmla="*/ 31 w 150"/>
                <a:gd name="T45" fmla="*/ 5 h 118"/>
                <a:gd name="T46" fmla="*/ 29 w 150"/>
                <a:gd name="T47" fmla="*/ 9 h 118"/>
                <a:gd name="T48" fmla="*/ 29 w 150"/>
                <a:gd name="T49" fmla="*/ 14 h 118"/>
                <a:gd name="T50" fmla="*/ 29 w 150"/>
                <a:gd name="T51" fmla="*/ 23 h 118"/>
                <a:gd name="T52" fmla="*/ 35 w 150"/>
                <a:gd name="T53" fmla="*/ 79 h 118"/>
                <a:gd name="T54" fmla="*/ 35 w 150"/>
                <a:gd name="T55" fmla="*/ 79 h 118"/>
                <a:gd name="T56" fmla="*/ 77 w 150"/>
                <a:gd name="T57" fmla="*/ 1 h 118"/>
                <a:gd name="T58" fmla="*/ 86 w 150"/>
                <a:gd name="T59" fmla="*/ 1 h 118"/>
                <a:gd name="T60" fmla="*/ 93 w 150"/>
                <a:gd name="T61" fmla="*/ 79 h 118"/>
                <a:gd name="T62" fmla="*/ 94 w 150"/>
                <a:gd name="T63" fmla="*/ 79 h 118"/>
                <a:gd name="T64" fmla="*/ 94 w 150"/>
                <a:gd name="T65" fmla="*/ 79 h 118"/>
                <a:gd name="T66" fmla="*/ 124 w 150"/>
                <a:gd name="T67" fmla="*/ 21 h 118"/>
                <a:gd name="T68" fmla="*/ 124 w 150"/>
                <a:gd name="T69" fmla="*/ 21 h 118"/>
                <a:gd name="T70" fmla="*/ 128 w 150"/>
                <a:gd name="T71" fmla="*/ 12 h 118"/>
                <a:gd name="T72" fmla="*/ 129 w 150"/>
                <a:gd name="T73" fmla="*/ 6 h 118"/>
                <a:gd name="T74" fmla="*/ 129 w 150"/>
                <a:gd name="T75" fmla="*/ 3 h 118"/>
                <a:gd name="T76" fmla="*/ 128 w 150"/>
                <a:gd name="T77" fmla="*/ 1 h 118"/>
                <a:gd name="T78" fmla="*/ 128 w 150"/>
                <a:gd name="T79" fmla="*/ 0 h 118"/>
                <a:gd name="T80" fmla="*/ 150 w 150"/>
                <a:gd name="T81" fmla="*/ 0 h 118"/>
                <a:gd name="T82" fmla="*/ 150 w 150"/>
                <a:gd name="T83" fmla="*/ 1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0" h="118">
                  <a:moveTo>
                    <a:pt x="150" y="1"/>
                  </a:moveTo>
                  <a:lnTo>
                    <a:pt x="150" y="1"/>
                  </a:lnTo>
                  <a:lnTo>
                    <a:pt x="147" y="5"/>
                  </a:lnTo>
                  <a:lnTo>
                    <a:pt x="144" y="9"/>
                  </a:lnTo>
                  <a:lnTo>
                    <a:pt x="136" y="23"/>
                  </a:lnTo>
                  <a:lnTo>
                    <a:pt x="136" y="23"/>
                  </a:lnTo>
                  <a:lnTo>
                    <a:pt x="108" y="76"/>
                  </a:lnTo>
                  <a:lnTo>
                    <a:pt x="87" y="118"/>
                  </a:lnTo>
                  <a:lnTo>
                    <a:pt x="74" y="118"/>
                  </a:lnTo>
                  <a:lnTo>
                    <a:pt x="67" y="44"/>
                  </a:lnTo>
                  <a:lnTo>
                    <a:pt x="66" y="44"/>
                  </a:lnTo>
                  <a:lnTo>
                    <a:pt x="26" y="118"/>
                  </a:lnTo>
                  <a:lnTo>
                    <a:pt x="15" y="118"/>
                  </a:lnTo>
                  <a:lnTo>
                    <a:pt x="5" y="24"/>
                  </a:lnTo>
                  <a:lnTo>
                    <a:pt x="5" y="24"/>
                  </a:lnTo>
                  <a:lnTo>
                    <a:pt x="4" y="9"/>
                  </a:lnTo>
                  <a:lnTo>
                    <a:pt x="2" y="5"/>
                  </a:lnTo>
                  <a:lnTo>
                    <a:pt x="0" y="1"/>
                  </a:lnTo>
                  <a:lnTo>
                    <a:pt x="0" y="0"/>
                  </a:lnTo>
                  <a:lnTo>
                    <a:pt x="33" y="0"/>
                  </a:lnTo>
                  <a:lnTo>
                    <a:pt x="33" y="1"/>
                  </a:lnTo>
                  <a:lnTo>
                    <a:pt x="33" y="1"/>
                  </a:lnTo>
                  <a:lnTo>
                    <a:pt x="31" y="5"/>
                  </a:lnTo>
                  <a:lnTo>
                    <a:pt x="29" y="9"/>
                  </a:lnTo>
                  <a:lnTo>
                    <a:pt x="29" y="14"/>
                  </a:lnTo>
                  <a:lnTo>
                    <a:pt x="29" y="23"/>
                  </a:lnTo>
                  <a:lnTo>
                    <a:pt x="35" y="79"/>
                  </a:lnTo>
                  <a:lnTo>
                    <a:pt x="35" y="79"/>
                  </a:lnTo>
                  <a:lnTo>
                    <a:pt x="77" y="1"/>
                  </a:lnTo>
                  <a:lnTo>
                    <a:pt x="86" y="1"/>
                  </a:lnTo>
                  <a:lnTo>
                    <a:pt x="93" y="79"/>
                  </a:lnTo>
                  <a:lnTo>
                    <a:pt x="94" y="79"/>
                  </a:lnTo>
                  <a:lnTo>
                    <a:pt x="94" y="79"/>
                  </a:lnTo>
                  <a:lnTo>
                    <a:pt x="124" y="21"/>
                  </a:lnTo>
                  <a:lnTo>
                    <a:pt x="124" y="21"/>
                  </a:lnTo>
                  <a:lnTo>
                    <a:pt x="128" y="12"/>
                  </a:lnTo>
                  <a:lnTo>
                    <a:pt x="129" y="6"/>
                  </a:lnTo>
                  <a:lnTo>
                    <a:pt x="129" y="3"/>
                  </a:lnTo>
                  <a:lnTo>
                    <a:pt x="128" y="1"/>
                  </a:lnTo>
                  <a:lnTo>
                    <a:pt x="128" y="0"/>
                  </a:lnTo>
                  <a:lnTo>
                    <a:pt x="150" y="0"/>
                  </a:lnTo>
                  <a:lnTo>
                    <a:pt x="15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
        <p:nvSpPr>
          <p:cNvPr id="14" name="Text Placeholder 2"/>
          <p:cNvSpPr>
            <a:spLocks noGrp="1"/>
          </p:cNvSpPr>
          <p:nvPr>
            <p:ph type="body" sz="quarter" idx="12" hasCustomPrompt="1"/>
          </p:nvPr>
        </p:nvSpPr>
        <p:spPr>
          <a:xfrm>
            <a:off x="283745" y="301625"/>
            <a:ext cx="10230268" cy="4897090"/>
          </a:xfrm>
        </p:spPr>
        <p:txBody>
          <a:bodyPr/>
          <a:lstStyle>
            <a:lvl1pPr marL="571500" indent="-571500">
              <a:buFont typeface="Arial" panose="020B0604020202020204" pitchFamily="34" charset="0"/>
              <a:buChar char="−"/>
              <a:defRPr sz="3600">
                <a:solidFill>
                  <a:schemeClr val="bg1"/>
                </a:solidFill>
              </a:defRPr>
            </a:lvl1pPr>
            <a:lvl2pPr>
              <a:defRPr sz="2800">
                <a:solidFill>
                  <a:schemeClr val="bg1"/>
                </a:solidFill>
              </a:defRPr>
            </a:lvl2pPr>
            <a:lvl3pPr marL="985807" indent="-457200">
              <a:buFont typeface="Arial" panose="020B0604020202020204" pitchFamily="34" charset="0"/>
              <a:buChar char="−"/>
              <a:defRPr sz="2800">
                <a:solidFill>
                  <a:schemeClr val="bg1"/>
                </a:solidFill>
              </a:defRPr>
            </a:lvl3pPr>
            <a:lvl4pPr>
              <a:defRPr sz="2800">
                <a:solidFill>
                  <a:schemeClr val="bg1"/>
                </a:solidFill>
              </a:defRPr>
            </a:lvl4pPr>
            <a:lvl5pPr>
              <a:defRPr sz="2400">
                <a:solidFill>
                  <a:schemeClr val="bg1"/>
                </a:solidFill>
              </a:defRPr>
            </a:lvl5pPr>
          </a:lstStyle>
          <a:p>
            <a:pPr lvl="0"/>
            <a:r>
              <a:rPr lang="en-US"/>
              <a:t>You can use it as divider or highlight slide. Make it short, clear and pretty. If used as a highlight slide, size of the text should be 35pt. If used as a divider slide, content can be much smaller – 18pt.</a:t>
            </a:r>
          </a:p>
          <a:p>
            <a:pPr lvl="1"/>
            <a:r>
              <a:rPr lang="en-US"/>
              <a:t>Second level</a:t>
            </a:r>
          </a:p>
          <a:p>
            <a:pPr lvl="2"/>
            <a:r>
              <a:rPr lang="en-US"/>
              <a:t>Third level</a:t>
            </a:r>
          </a:p>
          <a:p>
            <a:pPr lvl="3"/>
            <a:r>
              <a:rPr lang="en-US"/>
              <a:t>Fourth level</a:t>
            </a:r>
          </a:p>
          <a:p>
            <a:pPr lvl="4"/>
            <a:r>
              <a:rPr lang="en-US"/>
              <a:t>Fifth level</a:t>
            </a:r>
            <a:endParaRPr lang="en-GB"/>
          </a:p>
        </p:txBody>
      </p:sp>
      <p:sp>
        <p:nvSpPr>
          <p:cNvPr id="23" name="Footer Placeholder 3"/>
          <p:cNvSpPr>
            <a:spLocks noGrp="1"/>
          </p:cNvSpPr>
          <p:nvPr>
            <p:ph type="ftr" sz="quarter" idx="10"/>
          </p:nvPr>
        </p:nvSpPr>
        <p:spPr>
          <a:xfrm>
            <a:off x="658292" y="5592196"/>
            <a:ext cx="8918847" cy="228600"/>
          </a:xfrm>
        </p:spPr>
        <p:txBody>
          <a:bodyPr/>
          <a:lstStyle>
            <a:lvl1pPr>
              <a:defRPr>
                <a:solidFill>
                  <a:schemeClr val="bg1"/>
                </a:solidFill>
              </a:defRPr>
            </a:lvl1pPr>
          </a:lstStyle>
          <a:p>
            <a:r>
              <a:rPr lang="en-US"/>
              <a:t>Global webinar for third-party providers</a:t>
            </a:r>
            <a:endParaRPr lang="en-GB"/>
          </a:p>
        </p:txBody>
      </p:sp>
    </p:spTree>
    <p:extLst>
      <p:ext uri="{BB962C8B-B14F-4D97-AF65-F5344CB8AC3E}">
        <p14:creationId xmlns:p14="http://schemas.microsoft.com/office/powerpoint/2010/main" val="177585970"/>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3_Divider or Highlight slide Purple">
    <p:spTree>
      <p:nvGrpSpPr>
        <p:cNvPr id="1" name=""/>
        <p:cNvGrpSpPr/>
        <p:nvPr/>
      </p:nvGrpSpPr>
      <p:grpSpPr>
        <a:xfrm>
          <a:off x="0" y="0"/>
          <a:ext cx="0" cy="0"/>
          <a:chOff x="0" y="0"/>
          <a:chExt cx="0" cy="0"/>
        </a:xfrm>
      </p:grpSpPr>
      <p:sp>
        <p:nvSpPr>
          <p:cNvPr id="6" name="Rectangle 5"/>
          <p:cNvSpPr/>
          <p:nvPr userDrawn="1"/>
        </p:nvSpPr>
        <p:spPr bwMode="auto">
          <a:xfrm>
            <a:off x="0" y="0"/>
            <a:ext cx="10801350" cy="6076950"/>
          </a:xfrm>
          <a:prstGeom prst="rect">
            <a:avLst/>
          </a:prstGeom>
          <a:solidFill>
            <a:srgbClr val="82C8E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Arial" charset="0"/>
            </a:endParaRPr>
          </a:p>
        </p:txBody>
      </p:sp>
      <p:sp>
        <p:nvSpPr>
          <p:cNvPr id="5" name="Slide Number Placeholder 4"/>
          <p:cNvSpPr>
            <a:spLocks noGrp="1"/>
          </p:cNvSpPr>
          <p:nvPr>
            <p:ph type="sldNum" sz="quarter" idx="11"/>
          </p:nvPr>
        </p:nvSpPr>
        <p:spPr>
          <a:xfrm>
            <a:off x="9823251" y="5592196"/>
            <a:ext cx="762000" cy="228600"/>
          </a:xfrm>
        </p:spPr>
        <p:txBody>
          <a:bodyPr/>
          <a:lstStyle>
            <a:lvl1pPr algn="r">
              <a:defRPr>
                <a:solidFill>
                  <a:schemeClr val="bg1"/>
                </a:solidFill>
              </a:defRPr>
            </a:lvl1pPr>
          </a:lstStyle>
          <a:p>
            <a:fld id="{F17889F7-7963-4A16-ADF8-FEE4D97DC541}" type="slidenum">
              <a:rPr lang="en-GB" smtClean="0"/>
              <a:pPr/>
              <a:t>‹#›</a:t>
            </a:fld>
            <a:endParaRPr lang="en-GB"/>
          </a:p>
        </p:txBody>
      </p:sp>
      <p:grpSp>
        <p:nvGrpSpPr>
          <p:cNvPr id="15" name="Group 14"/>
          <p:cNvGrpSpPr/>
          <p:nvPr userDrawn="1"/>
        </p:nvGrpSpPr>
        <p:grpSpPr>
          <a:xfrm>
            <a:off x="286418" y="5558755"/>
            <a:ext cx="288363" cy="288873"/>
            <a:chOff x="1230313" y="1433513"/>
            <a:chExt cx="898525" cy="900113"/>
          </a:xfrm>
        </p:grpSpPr>
        <p:sp>
          <p:nvSpPr>
            <p:cNvPr id="16" name="Freeform 15"/>
            <p:cNvSpPr>
              <a:spLocks noEditPoints="1"/>
            </p:cNvSpPr>
            <p:nvPr userDrawn="1"/>
          </p:nvSpPr>
          <p:spPr bwMode="auto">
            <a:xfrm>
              <a:off x="1230313" y="1433513"/>
              <a:ext cx="898525" cy="900113"/>
            </a:xfrm>
            <a:custGeom>
              <a:avLst/>
              <a:gdLst>
                <a:gd name="T0" fmla="*/ 198 w 566"/>
                <a:gd name="T1" fmla="*/ 14 h 567"/>
                <a:gd name="T2" fmla="*/ 103 w 566"/>
                <a:gd name="T3" fmla="*/ 66 h 567"/>
                <a:gd name="T4" fmla="*/ 34 w 566"/>
                <a:gd name="T5" fmla="*/ 149 h 567"/>
                <a:gd name="T6" fmla="*/ 2 w 566"/>
                <a:gd name="T7" fmla="*/ 255 h 567"/>
                <a:gd name="T8" fmla="*/ 9 w 566"/>
                <a:gd name="T9" fmla="*/ 354 h 567"/>
                <a:gd name="T10" fmla="*/ 57 w 566"/>
                <a:gd name="T11" fmla="*/ 453 h 567"/>
                <a:gd name="T12" fmla="*/ 136 w 566"/>
                <a:gd name="T13" fmla="*/ 526 h 567"/>
                <a:gd name="T14" fmla="*/ 240 w 566"/>
                <a:gd name="T15" fmla="*/ 563 h 567"/>
                <a:gd name="T16" fmla="*/ 341 w 566"/>
                <a:gd name="T17" fmla="*/ 561 h 567"/>
                <a:gd name="T18" fmla="*/ 442 w 566"/>
                <a:gd name="T19" fmla="*/ 518 h 567"/>
                <a:gd name="T20" fmla="*/ 518 w 566"/>
                <a:gd name="T21" fmla="*/ 442 h 567"/>
                <a:gd name="T22" fmla="*/ 561 w 566"/>
                <a:gd name="T23" fmla="*/ 341 h 567"/>
                <a:gd name="T24" fmla="*/ 563 w 566"/>
                <a:gd name="T25" fmla="*/ 240 h 567"/>
                <a:gd name="T26" fmla="*/ 526 w 566"/>
                <a:gd name="T27" fmla="*/ 137 h 567"/>
                <a:gd name="T28" fmla="*/ 454 w 566"/>
                <a:gd name="T29" fmla="*/ 57 h 567"/>
                <a:gd name="T30" fmla="*/ 356 w 566"/>
                <a:gd name="T31" fmla="*/ 10 h 567"/>
                <a:gd name="T32" fmla="*/ 95 w 566"/>
                <a:gd name="T33" fmla="*/ 90 h 567"/>
                <a:gd name="T34" fmla="*/ 248 w 566"/>
                <a:gd name="T35" fmla="*/ 16 h 567"/>
                <a:gd name="T36" fmla="*/ 206 w 566"/>
                <a:gd name="T37" fmla="*/ 55 h 567"/>
                <a:gd name="T38" fmla="*/ 94 w 566"/>
                <a:gd name="T39" fmla="*/ 92 h 567"/>
                <a:gd name="T40" fmla="*/ 247 w 566"/>
                <a:gd name="T41" fmla="*/ 36 h 567"/>
                <a:gd name="T42" fmla="*/ 192 w 566"/>
                <a:gd name="T43" fmla="*/ 92 h 567"/>
                <a:gd name="T44" fmla="*/ 337 w 566"/>
                <a:gd name="T45" fmla="*/ 50 h 567"/>
                <a:gd name="T46" fmla="*/ 290 w 566"/>
                <a:gd name="T47" fmla="*/ 92 h 567"/>
                <a:gd name="T48" fmla="*/ 319 w 566"/>
                <a:gd name="T49" fmla="*/ 19 h 567"/>
                <a:gd name="T50" fmla="*/ 382 w 566"/>
                <a:gd name="T51" fmla="*/ 32 h 567"/>
                <a:gd name="T52" fmla="*/ 473 w 566"/>
                <a:gd name="T53" fmla="*/ 92 h 567"/>
                <a:gd name="T54" fmla="*/ 166 w 566"/>
                <a:gd name="T55" fmla="*/ 107 h 567"/>
                <a:gd name="T56" fmla="*/ 32 w 566"/>
                <a:gd name="T57" fmla="*/ 186 h 567"/>
                <a:gd name="T58" fmla="*/ 81 w 566"/>
                <a:gd name="T59" fmla="*/ 106 h 567"/>
                <a:gd name="T60" fmla="*/ 278 w 566"/>
                <a:gd name="T61" fmla="*/ 186 h 567"/>
                <a:gd name="T62" fmla="*/ 183 w 566"/>
                <a:gd name="T63" fmla="*/ 106 h 567"/>
                <a:gd name="T64" fmla="*/ 384 w 566"/>
                <a:gd name="T65" fmla="*/ 106 h 567"/>
                <a:gd name="T66" fmla="*/ 417 w 566"/>
                <a:gd name="T67" fmla="*/ 186 h 567"/>
                <a:gd name="T68" fmla="*/ 486 w 566"/>
                <a:gd name="T69" fmla="*/ 105 h 567"/>
                <a:gd name="T70" fmla="*/ 535 w 566"/>
                <a:gd name="T71" fmla="*/ 186 h 567"/>
                <a:gd name="T72" fmla="*/ 411 w 566"/>
                <a:gd name="T73" fmla="*/ 126 h 567"/>
                <a:gd name="T74" fmla="*/ 540 w 566"/>
                <a:gd name="T75" fmla="*/ 199 h 567"/>
                <a:gd name="T76" fmla="*/ 552 w 566"/>
                <a:gd name="T77" fmla="*/ 305 h 567"/>
                <a:gd name="T78" fmla="*/ 27 w 566"/>
                <a:gd name="T79" fmla="*/ 368 h 567"/>
                <a:gd name="T80" fmla="*/ 14 w 566"/>
                <a:gd name="T81" fmla="*/ 284 h 567"/>
                <a:gd name="T82" fmla="*/ 540 w 566"/>
                <a:gd name="T83" fmla="*/ 199 h 567"/>
                <a:gd name="T84" fmla="*/ 156 w 566"/>
                <a:gd name="T85" fmla="*/ 441 h 567"/>
                <a:gd name="T86" fmla="*/ 81 w 566"/>
                <a:gd name="T87" fmla="*/ 461 h 567"/>
                <a:gd name="T88" fmla="*/ 32 w 566"/>
                <a:gd name="T89" fmla="*/ 381 h 567"/>
                <a:gd name="T90" fmla="*/ 183 w 566"/>
                <a:gd name="T91" fmla="*/ 461 h 567"/>
                <a:gd name="T92" fmla="*/ 149 w 566"/>
                <a:gd name="T93" fmla="*/ 381 h 567"/>
                <a:gd name="T94" fmla="*/ 412 w 566"/>
                <a:gd name="T95" fmla="*/ 402 h 567"/>
                <a:gd name="T96" fmla="*/ 290 w 566"/>
                <a:gd name="T97" fmla="*/ 461 h 567"/>
                <a:gd name="T98" fmla="*/ 534 w 566"/>
                <a:gd name="T99" fmla="*/ 382 h 567"/>
                <a:gd name="T100" fmla="*/ 400 w 566"/>
                <a:gd name="T101" fmla="*/ 461 h 567"/>
                <a:gd name="T102" fmla="*/ 431 w 566"/>
                <a:gd name="T103" fmla="*/ 381 h 567"/>
                <a:gd name="T104" fmla="*/ 176 w 566"/>
                <a:gd name="T105" fmla="*/ 475 h 567"/>
                <a:gd name="T106" fmla="*/ 253 w 566"/>
                <a:gd name="T107" fmla="*/ 551 h 567"/>
                <a:gd name="T108" fmla="*/ 146 w 566"/>
                <a:gd name="T109" fmla="*/ 515 h 567"/>
                <a:gd name="T110" fmla="*/ 176 w 566"/>
                <a:gd name="T111" fmla="*/ 475 h 567"/>
                <a:gd name="T112" fmla="*/ 230 w 566"/>
                <a:gd name="T113" fmla="*/ 516 h 567"/>
                <a:gd name="T114" fmla="*/ 278 w 566"/>
                <a:gd name="T115" fmla="*/ 475 h 567"/>
                <a:gd name="T116" fmla="*/ 320 w 566"/>
                <a:gd name="T117" fmla="*/ 531 h 567"/>
                <a:gd name="T118" fmla="*/ 374 w 566"/>
                <a:gd name="T119" fmla="*/ 475 h 567"/>
                <a:gd name="T120" fmla="*/ 401 w 566"/>
                <a:gd name="T121" fmla="*/ 525 h 567"/>
                <a:gd name="T122" fmla="*/ 319 w 566"/>
                <a:gd name="T123" fmla="*/ 547 h 567"/>
                <a:gd name="T124" fmla="*/ 391 w 566"/>
                <a:gd name="T125" fmla="*/ 475 h 5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66" h="567">
                  <a:moveTo>
                    <a:pt x="282" y="0"/>
                  </a:moveTo>
                  <a:lnTo>
                    <a:pt x="282" y="0"/>
                  </a:lnTo>
                  <a:lnTo>
                    <a:pt x="268" y="1"/>
                  </a:lnTo>
                  <a:lnTo>
                    <a:pt x="252" y="2"/>
                  </a:lnTo>
                  <a:lnTo>
                    <a:pt x="238" y="4"/>
                  </a:lnTo>
                  <a:lnTo>
                    <a:pt x="225" y="7"/>
                  </a:lnTo>
                  <a:lnTo>
                    <a:pt x="211" y="10"/>
                  </a:lnTo>
                  <a:lnTo>
                    <a:pt x="198" y="14"/>
                  </a:lnTo>
                  <a:lnTo>
                    <a:pt x="185" y="18"/>
                  </a:lnTo>
                  <a:lnTo>
                    <a:pt x="172" y="23"/>
                  </a:lnTo>
                  <a:lnTo>
                    <a:pt x="159" y="29"/>
                  </a:lnTo>
                  <a:lnTo>
                    <a:pt x="147" y="35"/>
                  </a:lnTo>
                  <a:lnTo>
                    <a:pt x="136" y="42"/>
                  </a:lnTo>
                  <a:lnTo>
                    <a:pt x="124" y="49"/>
                  </a:lnTo>
                  <a:lnTo>
                    <a:pt x="113" y="57"/>
                  </a:lnTo>
                  <a:lnTo>
                    <a:pt x="103" y="66"/>
                  </a:lnTo>
                  <a:lnTo>
                    <a:pt x="92" y="75"/>
                  </a:lnTo>
                  <a:lnTo>
                    <a:pt x="83" y="84"/>
                  </a:lnTo>
                  <a:lnTo>
                    <a:pt x="73" y="94"/>
                  </a:lnTo>
                  <a:lnTo>
                    <a:pt x="65" y="104"/>
                  </a:lnTo>
                  <a:lnTo>
                    <a:pt x="56" y="115"/>
                  </a:lnTo>
                  <a:lnTo>
                    <a:pt x="48" y="126"/>
                  </a:lnTo>
                  <a:lnTo>
                    <a:pt x="41" y="137"/>
                  </a:lnTo>
                  <a:lnTo>
                    <a:pt x="34" y="149"/>
                  </a:lnTo>
                  <a:lnTo>
                    <a:pt x="28" y="161"/>
                  </a:lnTo>
                  <a:lnTo>
                    <a:pt x="22" y="174"/>
                  </a:lnTo>
                  <a:lnTo>
                    <a:pt x="17" y="186"/>
                  </a:lnTo>
                  <a:lnTo>
                    <a:pt x="13" y="199"/>
                  </a:lnTo>
                  <a:lnTo>
                    <a:pt x="9" y="213"/>
                  </a:lnTo>
                  <a:lnTo>
                    <a:pt x="6" y="226"/>
                  </a:lnTo>
                  <a:lnTo>
                    <a:pt x="4" y="240"/>
                  </a:lnTo>
                  <a:lnTo>
                    <a:pt x="2" y="255"/>
                  </a:lnTo>
                  <a:lnTo>
                    <a:pt x="1" y="270"/>
                  </a:lnTo>
                  <a:lnTo>
                    <a:pt x="0" y="284"/>
                  </a:lnTo>
                  <a:lnTo>
                    <a:pt x="0" y="284"/>
                  </a:lnTo>
                  <a:lnTo>
                    <a:pt x="1" y="298"/>
                  </a:lnTo>
                  <a:lnTo>
                    <a:pt x="2" y="313"/>
                  </a:lnTo>
                  <a:lnTo>
                    <a:pt x="4" y="327"/>
                  </a:lnTo>
                  <a:lnTo>
                    <a:pt x="6" y="341"/>
                  </a:lnTo>
                  <a:lnTo>
                    <a:pt x="9" y="354"/>
                  </a:lnTo>
                  <a:lnTo>
                    <a:pt x="13" y="368"/>
                  </a:lnTo>
                  <a:lnTo>
                    <a:pt x="18" y="381"/>
                  </a:lnTo>
                  <a:lnTo>
                    <a:pt x="23" y="394"/>
                  </a:lnTo>
                  <a:lnTo>
                    <a:pt x="28" y="406"/>
                  </a:lnTo>
                  <a:lnTo>
                    <a:pt x="34" y="418"/>
                  </a:lnTo>
                  <a:lnTo>
                    <a:pt x="41" y="430"/>
                  </a:lnTo>
                  <a:lnTo>
                    <a:pt x="49" y="442"/>
                  </a:lnTo>
                  <a:lnTo>
                    <a:pt x="57" y="453"/>
                  </a:lnTo>
                  <a:lnTo>
                    <a:pt x="65" y="464"/>
                  </a:lnTo>
                  <a:lnTo>
                    <a:pt x="74" y="474"/>
                  </a:lnTo>
                  <a:lnTo>
                    <a:pt x="83" y="484"/>
                  </a:lnTo>
                  <a:lnTo>
                    <a:pt x="93" y="493"/>
                  </a:lnTo>
                  <a:lnTo>
                    <a:pt x="103" y="502"/>
                  </a:lnTo>
                  <a:lnTo>
                    <a:pt x="114" y="510"/>
                  </a:lnTo>
                  <a:lnTo>
                    <a:pt x="125" y="518"/>
                  </a:lnTo>
                  <a:lnTo>
                    <a:pt x="136" y="526"/>
                  </a:lnTo>
                  <a:lnTo>
                    <a:pt x="148" y="532"/>
                  </a:lnTo>
                  <a:lnTo>
                    <a:pt x="160" y="539"/>
                  </a:lnTo>
                  <a:lnTo>
                    <a:pt x="173" y="544"/>
                  </a:lnTo>
                  <a:lnTo>
                    <a:pt x="186" y="549"/>
                  </a:lnTo>
                  <a:lnTo>
                    <a:pt x="199" y="554"/>
                  </a:lnTo>
                  <a:lnTo>
                    <a:pt x="212" y="558"/>
                  </a:lnTo>
                  <a:lnTo>
                    <a:pt x="226" y="561"/>
                  </a:lnTo>
                  <a:lnTo>
                    <a:pt x="240" y="563"/>
                  </a:lnTo>
                  <a:lnTo>
                    <a:pt x="254" y="565"/>
                  </a:lnTo>
                  <a:lnTo>
                    <a:pt x="269" y="566"/>
                  </a:lnTo>
                  <a:lnTo>
                    <a:pt x="284" y="567"/>
                  </a:lnTo>
                  <a:lnTo>
                    <a:pt x="284" y="567"/>
                  </a:lnTo>
                  <a:lnTo>
                    <a:pt x="298" y="566"/>
                  </a:lnTo>
                  <a:lnTo>
                    <a:pt x="313" y="565"/>
                  </a:lnTo>
                  <a:lnTo>
                    <a:pt x="327" y="563"/>
                  </a:lnTo>
                  <a:lnTo>
                    <a:pt x="341" y="561"/>
                  </a:lnTo>
                  <a:lnTo>
                    <a:pt x="354" y="558"/>
                  </a:lnTo>
                  <a:lnTo>
                    <a:pt x="368" y="554"/>
                  </a:lnTo>
                  <a:lnTo>
                    <a:pt x="381" y="549"/>
                  </a:lnTo>
                  <a:lnTo>
                    <a:pt x="394" y="544"/>
                  </a:lnTo>
                  <a:lnTo>
                    <a:pt x="406" y="539"/>
                  </a:lnTo>
                  <a:lnTo>
                    <a:pt x="418" y="532"/>
                  </a:lnTo>
                  <a:lnTo>
                    <a:pt x="430" y="526"/>
                  </a:lnTo>
                  <a:lnTo>
                    <a:pt x="442" y="518"/>
                  </a:lnTo>
                  <a:lnTo>
                    <a:pt x="453" y="510"/>
                  </a:lnTo>
                  <a:lnTo>
                    <a:pt x="463" y="502"/>
                  </a:lnTo>
                  <a:lnTo>
                    <a:pt x="474" y="493"/>
                  </a:lnTo>
                  <a:lnTo>
                    <a:pt x="484" y="484"/>
                  </a:lnTo>
                  <a:lnTo>
                    <a:pt x="493" y="474"/>
                  </a:lnTo>
                  <a:lnTo>
                    <a:pt x="502" y="464"/>
                  </a:lnTo>
                  <a:lnTo>
                    <a:pt x="510" y="453"/>
                  </a:lnTo>
                  <a:lnTo>
                    <a:pt x="518" y="442"/>
                  </a:lnTo>
                  <a:lnTo>
                    <a:pt x="525" y="430"/>
                  </a:lnTo>
                  <a:lnTo>
                    <a:pt x="532" y="418"/>
                  </a:lnTo>
                  <a:lnTo>
                    <a:pt x="538" y="406"/>
                  </a:lnTo>
                  <a:lnTo>
                    <a:pt x="544" y="394"/>
                  </a:lnTo>
                  <a:lnTo>
                    <a:pt x="549" y="381"/>
                  </a:lnTo>
                  <a:lnTo>
                    <a:pt x="554" y="368"/>
                  </a:lnTo>
                  <a:lnTo>
                    <a:pt x="557" y="354"/>
                  </a:lnTo>
                  <a:lnTo>
                    <a:pt x="561" y="341"/>
                  </a:lnTo>
                  <a:lnTo>
                    <a:pt x="563" y="327"/>
                  </a:lnTo>
                  <a:lnTo>
                    <a:pt x="565" y="313"/>
                  </a:lnTo>
                  <a:lnTo>
                    <a:pt x="566" y="298"/>
                  </a:lnTo>
                  <a:lnTo>
                    <a:pt x="566" y="284"/>
                  </a:lnTo>
                  <a:lnTo>
                    <a:pt x="566" y="284"/>
                  </a:lnTo>
                  <a:lnTo>
                    <a:pt x="566" y="270"/>
                  </a:lnTo>
                  <a:lnTo>
                    <a:pt x="565" y="255"/>
                  </a:lnTo>
                  <a:lnTo>
                    <a:pt x="563" y="240"/>
                  </a:lnTo>
                  <a:lnTo>
                    <a:pt x="561" y="226"/>
                  </a:lnTo>
                  <a:lnTo>
                    <a:pt x="558" y="213"/>
                  </a:lnTo>
                  <a:lnTo>
                    <a:pt x="554" y="199"/>
                  </a:lnTo>
                  <a:lnTo>
                    <a:pt x="549" y="186"/>
                  </a:lnTo>
                  <a:lnTo>
                    <a:pt x="544" y="174"/>
                  </a:lnTo>
                  <a:lnTo>
                    <a:pt x="539" y="161"/>
                  </a:lnTo>
                  <a:lnTo>
                    <a:pt x="532" y="149"/>
                  </a:lnTo>
                  <a:lnTo>
                    <a:pt x="526" y="137"/>
                  </a:lnTo>
                  <a:lnTo>
                    <a:pt x="518" y="126"/>
                  </a:lnTo>
                  <a:lnTo>
                    <a:pt x="511" y="115"/>
                  </a:lnTo>
                  <a:lnTo>
                    <a:pt x="502" y="104"/>
                  </a:lnTo>
                  <a:lnTo>
                    <a:pt x="493" y="94"/>
                  </a:lnTo>
                  <a:lnTo>
                    <a:pt x="484" y="84"/>
                  </a:lnTo>
                  <a:lnTo>
                    <a:pt x="474" y="75"/>
                  </a:lnTo>
                  <a:lnTo>
                    <a:pt x="464" y="66"/>
                  </a:lnTo>
                  <a:lnTo>
                    <a:pt x="454" y="57"/>
                  </a:lnTo>
                  <a:lnTo>
                    <a:pt x="443" y="49"/>
                  </a:lnTo>
                  <a:lnTo>
                    <a:pt x="431" y="42"/>
                  </a:lnTo>
                  <a:lnTo>
                    <a:pt x="419" y="35"/>
                  </a:lnTo>
                  <a:lnTo>
                    <a:pt x="407" y="29"/>
                  </a:lnTo>
                  <a:lnTo>
                    <a:pt x="395" y="23"/>
                  </a:lnTo>
                  <a:lnTo>
                    <a:pt x="382" y="18"/>
                  </a:lnTo>
                  <a:lnTo>
                    <a:pt x="369" y="14"/>
                  </a:lnTo>
                  <a:lnTo>
                    <a:pt x="356" y="10"/>
                  </a:lnTo>
                  <a:lnTo>
                    <a:pt x="342" y="7"/>
                  </a:lnTo>
                  <a:lnTo>
                    <a:pt x="328" y="4"/>
                  </a:lnTo>
                  <a:lnTo>
                    <a:pt x="314" y="2"/>
                  </a:lnTo>
                  <a:lnTo>
                    <a:pt x="300" y="1"/>
                  </a:lnTo>
                  <a:lnTo>
                    <a:pt x="286" y="0"/>
                  </a:lnTo>
                  <a:lnTo>
                    <a:pt x="282" y="0"/>
                  </a:lnTo>
                  <a:close/>
                  <a:moveTo>
                    <a:pt x="95" y="90"/>
                  </a:moveTo>
                  <a:lnTo>
                    <a:pt x="95" y="90"/>
                  </a:lnTo>
                  <a:lnTo>
                    <a:pt x="111" y="76"/>
                  </a:lnTo>
                  <a:lnTo>
                    <a:pt x="128" y="63"/>
                  </a:lnTo>
                  <a:lnTo>
                    <a:pt x="147" y="51"/>
                  </a:lnTo>
                  <a:lnTo>
                    <a:pt x="166" y="41"/>
                  </a:lnTo>
                  <a:lnTo>
                    <a:pt x="185" y="32"/>
                  </a:lnTo>
                  <a:lnTo>
                    <a:pt x="206" y="25"/>
                  </a:lnTo>
                  <a:lnTo>
                    <a:pt x="226" y="20"/>
                  </a:lnTo>
                  <a:lnTo>
                    <a:pt x="248" y="16"/>
                  </a:lnTo>
                  <a:lnTo>
                    <a:pt x="248" y="16"/>
                  </a:lnTo>
                  <a:lnTo>
                    <a:pt x="254" y="15"/>
                  </a:lnTo>
                  <a:lnTo>
                    <a:pt x="254" y="15"/>
                  </a:lnTo>
                  <a:lnTo>
                    <a:pt x="247" y="19"/>
                  </a:lnTo>
                  <a:lnTo>
                    <a:pt x="247" y="19"/>
                  </a:lnTo>
                  <a:lnTo>
                    <a:pt x="233" y="30"/>
                  </a:lnTo>
                  <a:lnTo>
                    <a:pt x="215" y="46"/>
                  </a:lnTo>
                  <a:lnTo>
                    <a:pt x="206" y="55"/>
                  </a:lnTo>
                  <a:lnTo>
                    <a:pt x="196" y="66"/>
                  </a:lnTo>
                  <a:lnTo>
                    <a:pt x="186" y="78"/>
                  </a:lnTo>
                  <a:lnTo>
                    <a:pt x="176" y="92"/>
                  </a:lnTo>
                  <a:lnTo>
                    <a:pt x="176" y="92"/>
                  </a:lnTo>
                  <a:lnTo>
                    <a:pt x="176" y="92"/>
                  </a:lnTo>
                  <a:lnTo>
                    <a:pt x="176" y="92"/>
                  </a:lnTo>
                  <a:lnTo>
                    <a:pt x="94" y="92"/>
                  </a:lnTo>
                  <a:lnTo>
                    <a:pt x="94" y="92"/>
                  </a:lnTo>
                  <a:lnTo>
                    <a:pt x="95" y="90"/>
                  </a:lnTo>
                  <a:lnTo>
                    <a:pt x="95" y="90"/>
                  </a:lnTo>
                  <a:close/>
                  <a:moveTo>
                    <a:pt x="194" y="90"/>
                  </a:moveTo>
                  <a:lnTo>
                    <a:pt x="194" y="90"/>
                  </a:lnTo>
                  <a:lnTo>
                    <a:pt x="203" y="79"/>
                  </a:lnTo>
                  <a:lnTo>
                    <a:pt x="212" y="69"/>
                  </a:lnTo>
                  <a:lnTo>
                    <a:pt x="230" y="50"/>
                  </a:lnTo>
                  <a:lnTo>
                    <a:pt x="247" y="36"/>
                  </a:lnTo>
                  <a:lnTo>
                    <a:pt x="262" y="25"/>
                  </a:lnTo>
                  <a:lnTo>
                    <a:pt x="262" y="25"/>
                  </a:lnTo>
                  <a:lnTo>
                    <a:pt x="278" y="15"/>
                  </a:lnTo>
                  <a:lnTo>
                    <a:pt x="278" y="15"/>
                  </a:lnTo>
                  <a:lnTo>
                    <a:pt x="278" y="92"/>
                  </a:lnTo>
                  <a:lnTo>
                    <a:pt x="278" y="92"/>
                  </a:lnTo>
                  <a:lnTo>
                    <a:pt x="192" y="92"/>
                  </a:lnTo>
                  <a:lnTo>
                    <a:pt x="192" y="92"/>
                  </a:lnTo>
                  <a:lnTo>
                    <a:pt x="194" y="90"/>
                  </a:lnTo>
                  <a:lnTo>
                    <a:pt x="194" y="90"/>
                  </a:lnTo>
                  <a:close/>
                  <a:moveTo>
                    <a:pt x="290" y="15"/>
                  </a:moveTo>
                  <a:lnTo>
                    <a:pt x="290" y="15"/>
                  </a:lnTo>
                  <a:lnTo>
                    <a:pt x="305" y="25"/>
                  </a:lnTo>
                  <a:lnTo>
                    <a:pt x="305" y="25"/>
                  </a:lnTo>
                  <a:lnTo>
                    <a:pt x="320" y="36"/>
                  </a:lnTo>
                  <a:lnTo>
                    <a:pt x="337" y="50"/>
                  </a:lnTo>
                  <a:lnTo>
                    <a:pt x="355" y="69"/>
                  </a:lnTo>
                  <a:lnTo>
                    <a:pt x="364" y="79"/>
                  </a:lnTo>
                  <a:lnTo>
                    <a:pt x="373" y="90"/>
                  </a:lnTo>
                  <a:lnTo>
                    <a:pt x="373" y="90"/>
                  </a:lnTo>
                  <a:lnTo>
                    <a:pt x="374" y="92"/>
                  </a:lnTo>
                  <a:lnTo>
                    <a:pt x="374" y="92"/>
                  </a:lnTo>
                  <a:lnTo>
                    <a:pt x="290" y="92"/>
                  </a:lnTo>
                  <a:lnTo>
                    <a:pt x="290" y="92"/>
                  </a:lnTo>
                  <a:lnTo>
                    <a:pt x="290" y="15"/>
                  </a:lnTo>
                  <a:lnTo>
                    <a:pt x="290" y="15"/>
                  </a:lnTo>
                  <a:close/>
                  <a:moveTo>
                    <a:pt x="391" y="92"/>
                  </a:moveTo>
                  <a:lnTo>
                    <a:pt x="391" y="92"/>
                  </a:lnTo>
                  <a:lnTo>
                    <a:pt x="376" y="72"/>
                  </a:lnTo>
                  <a:lnTo>
                    <a:pt x="359" y="53"/>
                  </a:lnTo>
                  <a:lnTo>
                    <a:pt x="340" y="35"/>
                  </a:lnTo>
                  <a:lnTo>
                    <a:pt x="319" y="19"/>
                  </a:lnTo>
                  <a:lnTo>
                    <a:pt x="319" y="19"/>
                  </a:lnTo>
                  <a:lnTo>
                    <a:pt x="314" y="16"/>
                  </a:lnTo>
                  <a:lnTo>
                    <a:pt x="314" y="16"/>
                  </a:lnTo>
                  <a:lnTo>
                    <a:pt x="320" y="16"/>
                  </a:lnTo>
                  <a:lnTo>
                    <a:pt x="320" y="16"/>
                  </a:lnTo>
                  <a:lnTo>
                    <a:pt x="341" y="20"/>
                  </a:lnTo>
                  <a:lnTo>
                    <a:pt x="362" y="25"/>
                  </a:lnTo>
                  <a:lnTo>
                    <a:pt x="382" y="32"/>
                  </a:lnTo>
                  <a:lnTo>
                    <a:pt x="402" y="41"/>
                  </a:lnTo>
                  <a:lnTo>
                    <a:pt x="420" y="51"/>
                  </a:lnTo>
                  <a:lnTo>
                    <a:pt x="438" y="63"/>
                  </a:lnTo>
                  <a:lnTo>
                    <a:pt x="455" y="76"/>
                  </a:lnTo>
                  <a:lnTo>
                    <a:pt x="471" y="90"/>
                  </a:lnTo>
                  <a:lnTo>
                    <a:pt x="471" y="90"/>
                  </a:lnTo>
                  <a:lnTo>
                    <a:pt x="473" y="92"/>
                  </a:lnTo>
                  <a:lnTo>
                    <a:pt x="473" y="92"/>
                  </a:lnTo>
                  <a:lnTo>
                    <a:pt x="391" y="92"/>
                  </a:lnTo>
                  <a:lnTo>
                    <a:pt x="391" y="92"/>
                  </a:lnTo>
                  <a:lnTo>
                    <a:pt x="391" y="92"/>
                  </a:lnTo>
                  <a:lnTo>
                    <a:pt x="391" y="92"/>
                  </a:lnTo>
                  <a:close/>
                  <a:moveTo>
                    <a:pt x="167" y="105"/>
                  </a:moveTo>
                  <a:lnTo>
                    <a:pt x="167" y="105"/>
                  </a:lnTo>
                  <a:lnTo>
                    <a:pt x="166" y="107"/>
                  </a:lnTo>
                  <a:lnTo>
                    <a:pt x="166" y="107"/>
                  </a:lnTo>
                  <a:lnTo>
                    <a:pt x="156" y="126"/>
                  </a:lnTo>
                  <a:lnTo>
                    <a:pt x="148" y="145"/>
                  </a:lnTo>
                  <a:lnTo>
                    <a:pt x="141" y="165"/>
                  </a:lnTo>
                  <a:lnTo>
                    <a:pt x="136" y="185"/>
                  </a:lnTo>
                  <a:lnTo>
                    <a:pt x="136" y="185"/>
                  </a:lnTo>
                  <a:lnTo>
                    <a:pt x="136" y="186"/>
                  </a:lnTo>
                  <a:lnTo>
                    <a:pt x="136" y="186"/>
                  </a:lnTo>
                  <a:lnTo>
                    <a:pt x="32" y="186"/>
                  </a:lnTo>
                  <a:lnTo>
                    <a:pt x="32" y="186"/>
                  </a:lnTo>
                  <a:lnTo>
                    <a:pt x="33" y="185"/>
                  </a:lnTo>
                  <a:lnTo>
                    <a:pt x="33" y="185"/>
                  </a:lnTo>
                  <a:lnTo>
                    <a:pt x="42" y="163"/>
                  </a:lnTo>
                  <a:lnTo>
                    <a:pt x="53" y="143"/>
                  </a:lnTo>
                  <a:lnTo>
                    <a:pt x="66" y="124"/>
                  </a:lnTo>
                  <a:lnTo>
                    <a:pt x="81" y="106"/>
                  </a:lnTo>
                  <a:lnTo>
                    <a:pt x="81" y="106"/>
                  </a:lnTo>
                  <a:lnTo>
                    <a:pt x="81" y="105"/>
                  </a:lnTo>
                  <a:lnTo>
                    <a:pt x="81" y="105"/>
                  </a:lnTo>
                  <a:lnTo>
                    <a:pt x="167" y="105"/>
                  </a:lnTo>
                  <a:lnTo>
                    <a:pt x="167" y="105"/>
                  </a:lnTo>
                  <a:close/>
                  <a:moveTo>
                    <a:pt x="278" y="105"/>
                  </a:moveTo>
                  <a:lnTo>
                    <a:pt x="278" y="105"/>
                  </a:lnTo>
                  <a:lnTo>
                    <a:pt x="278" y="186"/>
                  </a:lnTo>
                  <a:lnTo>
                    <a:pt x="278" y="186"/>
                  </a:lnTo>
                  <a:lnTo>
                    <a:pt x="149" y="186"/>
                  </a:lnTo>
                  <a:lnTo>
                    <a:pt x="149" y="186"/>
                  </a:lnTo>
                  <a:lnTo>
                    <a:pt x="150" y="185"/>
                  </a:lnTo>
                  <a:lnTo>
                    <a:pt x="150" y="185"/>
                  </a:lnTo>
                  <a:lnTo>
                    <a:pt x="155" y="164"/>
                  </a:lnTo>
                  <a:lnTo>
                    <a:pt x="162" y="144"/>
                  </a:lnTo>
                  <a:lnTo>
                    <a:pt x="172" y="125"/>
                  </a:lnTo>
                  <a:lnTo>
                    <a:pt x="183" y="106"/>
                  </a:lnTo>
                  <a:lnTo>
                    <a:pt x="183" y="106"/>
                  </a:lnTo>
                  <a:lnTo>
                    <a:pt x="183" y="105"/>
                  </a:lnTo>
                  <a:lnTo>
                    <a:pt x="183" y="105"/>
                  </a:lnTo>
                  <a:lnTo>
                    <a:pt x="278" y="105"/>
                  </a:lnTo>
                  <a:lnTo>
                    <a:pt x="278" y="105"/>
                  </a:lnTo>
                  <a:close/>
                  <a:moveTo>
                    <a:pt x="384" y="105"/>
                  </a:moveTo>
                  <a:lnTo>
                    <a:pt x="384" y="105"/>
                  </a:lnTo>
                  <a:lnTo>
                    <a:pt x="384" y="106"/>
                  </a:lnTo>
                  <a:lnTo>
                    <a:pt x="384" y="106"/>
                  </a:lnTo>
                  <a:lnTo>
                    <a:pt x="395" y="125"/>
                  </a:lnTo>
                  <a:lnTo>
                    <a:pt x="404" y="144"/>
                  </a:lnTo>
                  <a:lnTo>
                    <a:pt x="412" y="164"/>
                  </a:lnTo>
                  <a:lnTo>
                    <a:pt x="417" y="185"/>
                  </a:lnTo>
                  <a:lnTo>
                    <a:pt x="417" y="185"/>
                  </a:lnTo>
                  <a:lnTo>
                    <a:pt x="417" y="186"/>
                  </a:lnTo>
                  <a:lnTo>
                    <a:pt x="417" y="186"/>
                  </a:lnTo>
                  <a:lnTo>
                    <a:pt x="290" y="186"/>
                  </a:lnTo>
                  <a:lnTo>
                    <a:pt x="290" y="186"/>
                  </a:lnTo>
                  <a:lnTo>
                    <a:pt x="290" y="105"/>
                  </a:lnTo>
                  <a:lnTo>
                    <a:pt x="290" y="105"/>
                  </a:lnTo>
                  <a:lnTo>
                    <a:pt x="384" y="105"/>
                  </a:lnTo>
                  <a:lnTo>
                    <a:pt x="384" y="105"/>
                  </a:lnTo>
                  <a:close/>
                  <a:moveTo>
                    <a:pt x="486" y="105"/>
                  </a:moveTo>
                  <a:lnTo>
                    <a:pt x="486" y="105"/>
                  </a:lnTo>
                  <a:lnTo>
                    <a:pt x="486" y="106"/>
                  </a:lnTo>
                  <a:lnTo>
                    <a:pt x="486" y="106"/>
                  </a:lnTo>
                  <a:lnTo>
                    <a:pt x="501" y="124"/>
                  </a:lnTo>
                  <a:lnTo>
                    <a:pt x="514" y="143"/>
                  </a:lnTo>
                  <a:lnTo>
                    <a:pt x="525" y="163"/>
                  </a:lnTo>
                  <a:lnTo>
                    <a:pt x="534" y="185"/>
                  </a:lnTo>
                  <a:lnTo>
                    <a:pt x="534" y="185"/>
                  </a:lnTo>
                  <a:lnTo>
                    <a:pt x="535" y="186"/>
                  </a:lnTo>
                  <a:lnTo>
                    <a:pt x="535" y="186"/>
                  </a:lnTo>
                  <a:lnTo>
                    <a:pt x="431" y="186"/>
                  </a:lnTo>
                  <a:lnTo>
                    <a:pt x="431" y="186"/>
                  </a:lnTo>
                  <a:lnTo>
                    <a:pt x="431" y="185"/>
                  </a:lnTo>
                  <a:lnTo>
                    <a:pt x="431" y="185"/>
                  </a:lnTo>
                  <a:lnTo>
                    <a:pt x="426" y="165"/>
                  </a:lnTo>
                  <a:lnTo>
                    <a:pt x="419" y="145"/>
                  </a:lnTo>
                  <a:lnTo>
                    <a:pt x="411" y="126"/>
                  </a:lnTo>
                  <a:lnTo>
                    <a:pt x="400" y="107"/>
                  </a:lnTo>
                  <a:lnTo>
                    <a:pt x="400" y="107"/>
                  </a:lnTo>
                  <a:lnTo>
                    <a:pt x="400" y="105"/>
                  </a:lnTo>
                  <a:lnTo>
                    <a:pt x="400" y="105"/>
                  </a:lnTo>
                  <a:lnTo>
                    <a:pt x="486" y="105"/>
                  </a:lnTo>
                  <a:lnTo>
                    <a:pt x="486" y="105"/>
                  </a:lnTo>
                  <a:close/>
                  <a:moveTo>
                    <a:pt x="540" y="199"/>
                  </a:moveTo>
                  <a:lnTo>
                    <a:pt x="540" y="199"/>
                  </a:lnTo>
                  <a:lnTo>
                    <a:pt x="540" y="200"/>
                  </a:lnTo>
                  <a:lnTo>
                    <a:pt x="540" y="200"/>
                  </a:lnTo>
                  <a:lnTo>
                    <a:pt x="545" y="220"/>
                  </a:lnTo>
                  <a:lnTo>
                    <a:pt x="549" y="242"/>
                  </a:lnTo>
                  <a:lnTo>
                    <a:pt x="552" y="263"/>
                  </a:lnTo>
                  <a:lnTo>
                    <a:pt x="553" y="284"/>
                  </a:lnTo>
                  <a:lnTo>
                    <a:pt x="553" y="284"/>
                  </a:lnTo>
                  <a:lnTo>
                    <a:pt x="552" y="305"/>
                  </a:lnTo>
                  <a:lnTo>
                    <a:pt x="549" y="326"/>
                  </a:lnTo>
                  <a:lnTo>
                    <a:pt x="545" y="347"/>
                  </a:lnTo>
                  <a:lnTo>
                    <a:pt x="540" y="367"/>
                  </a:lnTo>
                  <a:lnTo>
                    <a:pt x="540" y="367"/>
                  </a:lnTo>
                  <a:lnTo>
                    <a:pt x="539" y="368"/>
                  </a:lnTo>
                  <a:lnTo>
                    <a:pt x="539" y="368"/>
                  </a:lnTo>
                  <a:lnTo>
                    <a:pt x="27" y="368"/>
                  </a:lnTo>
                  <a:lnTo>
                    <a:pt x="27" y="368"/>
                  </a:lnTo>
                  <a:lnTo>
                    <a:pt x="27" y="367"/>
                  </a:lnTo>
                  <a:lnTo>
                    <a:pt x="27" y="367"/>
                  </a:lnTo>
                  <a:lnTo>
                    <a:pt x="27" y="367"/>
                  </a:lnTo>
                  <a:lnTo>
                    <a:pt x="21" y="347"/>
                  </a:lnTo>
                  <a:lnTo>
                    <a:pt x="17" y="326"/>
                  </a:lnTo>
                  <a:lnTo>
                    <a:pt x="15" y="305"/>
                  </a:lnTo>
                  <a:lnTo>
                    <a:pt x="14" y="284"/>
                  </a:lnTo>
                  <a:lnTo>
                    <a:pt x="14" y="284"/>
                  </a:lnTo>
                  <a:lnTo>
                    <a:pt x="15" y="263"/>
                  </a:lnTo>
                  <a:lnTo>
                    <a:pt x="17" y="242"/>
                  </a:lnTo>
                  <a:lnTo>
                    <a:pt x="21" y="220"/>
                  </a:lnTo>
                  <a:lnTo>
                    <a:pt x="27" y="200"/>
                  </a:lnTo>
                  <a:lnTo>
                    <a:pt x="27" y="200"/>
                  </a:lnTo>
                  <a:lnTo>
                    <a:pt x="27" y="199"/>
                  </a:lnTo>
                  <a:lnTo>
                    <a:pt x="27" y="199"/>
                  </a:lnTo>
                  <a:lnTo>
                    <a:pt x="540" y="199"/>
                  </a:lnTo>
                  <a:lnTo>
                    <a:pt x="540" y="199"/>
                  </a:lnTo>
                  <a:close/>
                  <a:moveTo>
                    <a:pt x="136" y="381"/>
                  </a:moveTo>
                  <a:lnTo>
                    <a:pt x="136" y="381"/>
                  </a:lnTo>
                  <a:lnTo>
                    <a:pt x="136" y="381"/>
                  </a:lnTo>
                  <a:lnTo>
                    <a:pt x="136" y="381"/>
                  </a:lnTo>
                  <a:lnTo>
                    <a:pt x="141" y="402"/>
                  </a:lnTo>
                  <a:lnTo>
                    <a:pt x="148" y="421"/>
                  </a:lnTo>
                  <a:lnTo>
                    <a:pt x="156" y="441"/>
                  </a:lnTo>
                  <a:lnTo>
                    <a:pt x="166" y="460"/>
                  </a:lnTo>
                  <a:lnTo>
                    <a:pt x="166" y="460"/>
                  </a:lnTo>
                  <a:lnTo>
                    <a:pt x="167" y="461"/>
                  </a:lnTo>
                  <a:lnTo>
                    <a:pt x="167" y="461"/>
                  </a:lnTo>
                  <a:lnTo>
                    <a:pt x="81" y="461"/>
                  </a:lnTo>
                  <a:lnTo>
                    <a:pt x="81" y="461"/>
                  </a:lnTo>
                  <a:lnTo>
                    <a:pt x="81" y="461"/>
                  </a:lnTo>
                  <a:lnTo>
                    <a:pt x="81" y="461"/>
                  </a:lnTo>
                  <a:lnTo>
                    <a:pt x="81" y="461"/>
                  </a:lnTo>
                  <a:lnTo>
                    <a:pt x="66" y="443"/>
                  </a:lnTo>
                  <a:lnTo>
                    <a:pt x="53" y="423"/>
                  </a:lnTo>
                  <a:lnTo>
                    <a:pt x="42" y="403"/>
                  </a:lnTo>
                  <a:lnTo>
                    <a:pt x="33" y="382"/>
                  </a:lnTo>
                  <a:lnTo>
                    <a:pt x="33" y="382"/>
                  </a:lnTo>
                  <a:lnTo>
                    <a:pt x="32" y="381"/>
                  </a:lnTo>
                  <a:lnTo>
                    <a:pt x="32" y="381"/>
                  </a:lnTo>
                  <a:lnTo>
                    <a:pt x="136" y="381"/>
                  </a:lnTo>
                  <a:lnTo>
                    <a:pt x="136" y="381"/>
                  </a:lnTo>
                  <a:close/>
                  <a:moveTo>
                    <a:pt x="278" y="381"/>
                  </a:moveTo>
                  <a:lnTo>
                    <a:pt x="278" y="381"/>
                  </a:lnTo>
                  <a:lnTo>
                    <a:pt x="278" y="461"/>
                  </a:lnTo>
                  <a:lnTo>
                    <a:pt x="278" y="461"/>
                  </a:lnTo>
                  <a:lnTo>
                    <a:pt x="183" y="461"/>
                  </a:lnTo>
                  <a:lnTo>
                    <a:pt x="183" y="461"/>
                  </a:lnTo>
                  <a:lnTo>
                    <a:pt x="183" y="461"/>
                  </a:lnTo>
                  <a:lnTo>
                    <a:pt x="183" y="461"/>
                  </a:lnTo>
                  <a:lnTo>
                    <a:pt x="172" y="442"/>
                  </a:lnTo>
                  <a:lnTo>
                    <a:pt x="162" y="422"/>
                  </a:lnTo>
                  <a:lnTo>
                    <a:pt x="155" y="402"/>
                  </a:lnTo>
                  <a:lnTo>
                    <a:pt x="150" y="382"/>
                  </a:lnTo>
                  <a:lnTo>
                    <a:pt x="150" y="382"/>
                  </a:lnTo>
                  <a:lnTo>
                    <a:pt x="149" y="381"/>
                  </a:lnTo>
                  <a:lnTo>
                    <a:pt x="149" y="381"/>
                  </a:lnTo>
                  <a:lnTo>
                    <a:pt x="278" y="381"/>
                  </a:lnTo>
                  <a:lnTo>
                    <a:pt x="278" y="381"/>
                  </a:lnTo>
                  <a:close/>
                  <a:moveTo>
                    <a:pt x="417" y="381"/>
                  </a:moveTo>
                  <a:lnTo>
                    <a:pt x="417" y="381"/>
                  </a:lnTo>
                  <a:lnTo>
                    <a:pt x="417" y="382"/>
                  </a:lnTo>
                  <a:lnTo>
                    <a:pt x="417" y="382"/>
                  </a:lnTo>
                  <a:lnTo>
                    <a:pt x="412" y="402"/>
                  </a:lnTo>
                  <a:lnTo>
                    <a:pt x="404" y="422"/>
                  </a:lnTo>
                  <a:lnTo>
                    <a:pt x="395" y="442"/>
                  </a:lnTo>
                  <a:lnTo>
                    <a:pt x="384" y="461"/>
                  </a:lnTo>
                  <a:lnTo>
                    <a:pt x="384" y="461"/>
                  </a:lnTo>
                  <a:lnTo>
                    <a:pt x="384" y="461"/>
                  </a:lnTo>
                  <a:lnTo>
                    <a:pt x="384" y="461"/>
                  </a:lnTo>
                  <a:lnTo>
                    <a:pt x="290" y="461"/>
                  </a:lnTo>
                  <a:lnTo>
                    <a:pt x="290" y="461"/>
                  </a:lnTo>
                  <a:lnTo>
                    <a:pt x="290" y="381"/>
                  </a:lnTo>
                  <a:lnTo>
                    <a:pt x="290" y="381"/>
                  </a:lnTo>
                  <a:lnTo>
                    <a:pt x="417" y="381"/>
                  </a:lnTo>
                  <a:lnTo>
                    <a:pt x="417" y="381"/>
                  </a:lnTo>
                  <a:close/>
                  <a:moveTo>
                    <a:pt x="535" y="381"/>
                  </a:moveTo>
                  <a:lnTo>
                    <a:pt x="535" y="381"/>
                  </a:lnTo>
                  <a:lnTo>
                    <a:pt x="534" y="382"/>
                  </a:lnTo>
                  <a:lnTo>
                    <a:pt x="534" y="382"/>
                  </a:lnTo>
                  <a:lnTo>
                    <a:pt x="525" y="403"/>
                  </a:lnTo>
                  <a:lnTo>
                    <a:pt x="514" y="423"/>
                  </a:lnTo>
                  <a:lnTo>
                    <a:pt x="501" y="443"/>
                  </a:lnTo>
                  <a:lnTo>
                    <a:pt x="486" y="461"/>
                  </a:lnTo>
                  <a:lnTo>
                    <a:pt x="486" y="461"/>
                  </a:lnTo>
                  <a:lnTo>
                    <a:pt x="486" y="461"/>
                  </a:lnTo>
                  <a:lnTo>
                    <a:pt x="486" y="461"/>
                  </a:lnTo>
                  <a:lnTo>
                    <a:pt x="400" y="461"/>
                  </a:lnTo>
                  <a:lnTo>
                    <a:pt x="400" y="461"/>
                  </a:lnTo>
                  <a:lnTo>
                    <a:pt x="400" y="460"/>
                  </a:lnTo>
                  <a:lnTo>
                    <a:pt x="400" y="460"/>
                  </a:lnTo>
                  <a:lnTo>
                    <a:pt x="400" y="460"/>
                  </a:lnTo>
                  <a:lnTo>
                    <a:pt x="411" y="441"/>
                  </a:lnTo>
                  <a:lnTo>
                    <a:pt x="419" y="421"/>
                  </a:lnTo>
                  <a:lnTo>
                    <a:pt x="426" y="402"/>
                  </a:lnTo>
                  <a:lnTo>
                    <a:pt x="431" y="381"/>
                  </a:lnTo>
                  <a:lnTo>
                    <a:pt x="431" y="381"/>
                  </a:lnTo>
                  <a:lnTo>
                    <a:pt x="431" y="381"/>
                  </a:lnTo>
                  <a:lnTo>
                    <a:pt x="431" y="381"/>
                  </a:lnTo>
                  <a:lnTo>
                    <a:pt x="535" y="381"/>
                  </a:lnTo>
                  <a:lnTo>
                    <a:pt x="535" y="381"/>
                  </a:lnTo>
                  <a:close/>
                  <a:moveTo>
                    <a:pt x="176" y="475"/>
                  </a:moveTo>
                  <a:lnTo>
                    <a:pt x="176" y="475"/>
                  </a:lnTo>
                  <a:lnTo>
                    <a:pt x="176" y="475"/>
                  </a:lnTo>
                  <a:lnTo>
                    <a:pt x="176" y="475"/>
                  </a:lnTo>
                  <a:lnTo>
                    <a:pt x="191" y="495"/>
                  </a:lnTo>
                  <a:lnTo>
                    <a:pt x="208" y="513"/>
                  </a:lnTo>
                  <a:lnTo>
                    <a:pt x="227" y="531"/>
                  </a:lnTo>
                  <a:lnTo>
                    <a:pt x="247" y="548"/>
                  </a:lnTo>
                  <a:lnTo>
                    <a:pt x="247" y="548"/>
                  </a:lnTo>
                  <a:lnTo>
                    <a:pt x="253" y="551"/>
                  </a:lnTo>
                  <a:lnTo>
                    <a:pt x="253" y="551"/>
                  </a:lnTo>
                  <a:lnTo>
                    <a:pt x="247" y="550"/>
                  </a:lnTo>
                  <a:lnTo>
                    <a:pt x="247" y="550"/>
                  </a:lnTo>
                  <a:lnTo>
                    <a:pt x="247" y="550"/>
                  </a:lnTo>
                  <a:lnTo>
                    <a:pt x="226" y="546"/>
                  </a:lnTo>
                  <a:lnTo>
                    <a:pt x="205" y="541"/>
                  </a:lnTo>
                  <a:lnTo>
                    <a:pt x="185" y="534"/>
                  </a:lnTo>
                  <a:lnTo>
                    <a:pt x="165" y="525"/>
                  </a:lnTo>
                  <a:lnTo>
                    <a:pt x="146" y="515"/>
                  </a:lnTo>
                  <a:lnTo>
                    <a:pt x="129" y="504"/>
                  </a:lnTo>
                  <a:lnTo>
                    <a:pt x="111" y="491"/>
                  </a:lnTo>
                  <a:lnTo>
                    <a:pt x="95" y="476"/>
                  </a:lnTo>
                  <a:lnTo>
                    <a:pt x="95" y="476"/>
                  </a:lnTo>
                  <a:lnTo>
                    <a:pt x="94" y="475"/>
                  </a:lnTo>
                  <a:lnTo>
                    <a:pt x="94" y="475"/>
                  </a:lnTo>
                  <a:lnTo>
                    <a:pt x="176" y="475"/>
                  </a:lnTo>
                  <a:lnTo>
                    <a:pt x="176" y="475"/>
                  </a:lnTo>
                  <a:close/>
                  <a:moveTo>
                    <a:pt x="278" y="475"/>
                  </a:moveTo>
                  <a:lnTo>
                    <a:pt x="278" y="475"/>
                  </a:lnTo>
                  <a:lnTo>
                    <a:pt x="278" y="552"/>
                  </a:lnTo>
                  <a:lnTo>
                    <a:pt x="278" y="552"/>
                  </a:lnTo>
                  <a:lnTo>
                    <a:pt x="262" y="542"/>
                  </a:lnTo>
                  <a:lnTo>
                    <a:pt x="262" y="542"/>
                  </a:lnTo>
                  <a:lnTo>
                    <a:pt x="247" y="531"/>
                  </a:lnTo>
                  <a:lnTo>
                    <a:pt x="230" y="516"/>
                  </a:lnTo>
                  <a:lnTo>
                    <a:pt x="212" y="498"/>
                  </a:lnTo>
                  <a:lnTo>
                    <a:pt x="203" y="487"/>
                  </a:lnTo>
                  <a:lnTo>
                    <a:pt x="194" y="476"/>
                  </a:lnTo>
                  <a:lnTo>
                    <a:pt x="194" y="476"/>
                  </a:lnTo>
                  <a:lnTo>
                    <a:pt x="192" y="475"/>
                  </a:lnTo>
                  <a:lnTo>
                    <a:pt x="192" y="475"/>
                  </a:lnTo>
                  <a:lnTo>
                    <a:pt x="278" y="475"/>
                  </a:lnTo>
                  <a:lnTo>
                    <a:pt x="278" y="475"/>
                  </a:lnTo>
                  <a:close/>
                  <a:moveTo>
                    <a:pt x="374" y="475"/>
                  </a:moveTo>
                  <a:lnTo>
                    <a:pt x="374" y="475"/>
                  </a:lnTo>
                  <a:lnTo>
                    <a:pt x="373" y="476"/>
                  </a:lnTo>
                  <a:lnTo>
                    <a:pt x="373" y="476"/>
                  </a:lnTo>
                  <a:lnTo>
                    <a:pt x="364" y="487"/>
                  </a:lnTo>
                  <a:lnTo>
                    <a:pt x="355" y="498"/>
                  </a:lnTo>
                  <a:lnTo>
                    <a:pt x="337" y="516"/>
                  </a:lnTo>
                  <a:lnTo>
                    <a:pt x="320" y="531"/>
                  </a:lnTo>
                  <a:lnTo>
                    <a:pt x="305" y="542"/>
                  </a:lnTo>
                  <a:lnTo>
                    <a:pt x="305" y="542"/>
                  </a:lnTo>
                  <a:lnTo>
                    <a:pt x="290" y="552"/>
                  </a:lnTo>
                  <a:lnTo>
                    <a:pt x="290" y="552"/>
                  </a:lnTo>
                  <a:lnTo>
                    <a:pt x="290" y="475"/>
                  </a:lnTo>
                  <a:lnTo>
                    <a:pt x="290" y="475"/>
                  </a:lnTo>
                  <a:lnTo>
                    <a:pt x="374" y="475"/>
                  </a:lnTo>
                  <a:lnTo>
                    <a:pt x="374" y="475"/>
                  </a:lnTo>
                  <a:close/>
                  <a:moveTo>
                    <a:pt x="473" y="475"/>
                  </a:moveTo>
                  <a:lnTo>
                    <a:pt x="473" y="475"/>
                  </a:lnTo>
                  <a:lnTo>
                    <a:pt x="471" y="476"/>
                  </a:lnTo>
                  <a:lnTo>
                    <a:pt x="471" y="476"/>
                  </a:lnTo>
                  <a:lnTo>
                    <a:pt x="455" y="491"/>
                  </a:lnTo>
                  <a:lnTo>
                    <a:pt x="438" y="504"/>
                  </a:lnTo>
                  <a:lnTo>
                    <a:pt x="420" y="515"/>
                  </a:lnTo>
                  <a:lnTo>
                    <a:pt x="401" y="525"/>
                  </a:lnTo>
                  <a:lnTo>
                    <a:pt x="382" y="534"/>
                  </a:lnTo>
                  <a:lnTo>
                    <a:pt x="361" y="541"/>
                  </a:lnTo>
                  <a:lnTo>
                    <a:pt x="340" y="547"/>
                  </a:lnTo>
                  <a:lnTo>
                    <a:pt x="319" y="551"/>
                  </a:lnTo>
                  <a:lnTo>
                    <a:pt x="319" y="551"/>
                  </a:lnTo>
                  <a:lnTo>
                    <a:pt x="313" y="551"/>
                  </a:lnTo>
                  <a:lnTo>
                    <a:pt x="313" y="551"/>
                  </a:lnTo>
                  <a:lnTo>
                    <a:pt x="319" y="547"/>
                  </a:lnTo>
                  <a:lnTo>
                    <a:pt x="319" y="547"/>
                  </a:lnTo>
                  <a:lnTo>
                    <a:pt x="334" y="537"/>
                  </a:lnTo>
                  <a:lnTo>
                    <a:pt x="351" y="521"/>
                  </a:lnTo>
                  <a:lnTo>
                    <a:pt x="361" y="511"/>
                  </a:lnTo>
                  <a:lnTo>
                    <a:pt x="371" y="500"/>
                  </a:lnTo>
                  <a:lnTo>
                    <a:pt x="381" y="488"/>
                  </a:lnTo>
                  <a:lnTo>
                    <a:pt x="391" y="475"/>
                  </a:lnTo>
                  <a:lnTo>
                    <a:pt x="391" y="475"/>
                  </a:lnTo>
                  <a:lnTo>
                    <a:pt x="391" y="475"/>
                  </a:lnTo>
                  <a:lnTo>
                    <a:pt x="391" y="475"/>
                  </a:lnTo>
                  <a:lnTo>
                    <a:pt x="473" y="475"/>
                  </a:lnTo>
                  <a:lnTo>
                    <a:pt x="473" y="47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7" name="Freeform 27"/>
            <p:cNvSpPr>
              <a:spLocks/>
            </p:cNvSpPr>
            <p:nvPr userDrawn="1"/>
          </p:nvSpPr>
          <p:spPr bwMode="auto">
            <a:xfrm>
              <a:off x="1658938" y="1789113"/>
              <a:ext cx="107950" cy="187325"/>
            </a:xfrm>
            <a:custGeom>
              <a:avLst/>
              <a:gdLst>
                <a:gd name="T0" fmla="*/ 68 w 68"/>
                <a:gd name="T1" fmla="*/ 1 h 118"/>
                <a:gd name="T2" fmla="*/ 68 w 68"/>
                <a:gd name="T3" fmla="*/ 1 h 118"/>
                <a:gd name="T4" fmla="*/ 66 w 68"/>
                <a:gd name="T5" fmla="*/ 2 h 118"/>
                <a:gd name="T6" fmla="*/ 65 w 68"/>
                <a:gd name="T7" fmla="*/ 4 h 118"/>
                <a:gd name="T8" fmla="*/ 62 w 68"/>
                <a:gd name="T9" fmla="*/ 8 h 118"/>
                <a:gd name="T10" fmla="*/ 57 w 68"/>
                <a:gd name="T11" fmla="*/ 24 h 118"/>
                <a:gd name="T12" fmla="*/ 36 w 68"/>
                <a:gd name="T13" fmla="*/ 95 h 118"/>
                <a:gd name="T14" fmla="*/ 36 w 68"/>
                <a:gd name="T15" fmla="*/ 95 h 118"/>
                <a:gd name="T16" fmla="*/ 34 w 68"/>
                <a:gd name="T17" fmla="*/ 104 h 118"/>
                <a:gd name="T18" fmla="*/ 33 w 68"/>
                <a:gd name="T19" fmla="*/ 110 h 118"/>
                <a:gd name="T20" fmla="*/ 34 w 68"/>
                <a:gd name="T21" fmla="*/ 114 h 118"/>
                <a:gd name="T22" fmla="*/ 35 w 68"/>
                <a:gd name="T23" fmla="*/ 117 h 118"/>
                <a:gd name="T24" fmla="*/ 35 w 68"/>
                <a:gd name="T25" fmla="*/ 118 h 118"/>
                <a:gd name="T26" fmla="*/ 0 w 68"/>
                <a:gd name="T27" fmla="*/ 118 h 118"/>
                <a:gd name="T28" fmla="*/ 0 w 68"/>
                <a:gd name="T29" fmla="*/ 117 h 118"/>
                <a:gd name="T30" fmla="*/ 0 w 68"/>
                <a:gd name="T31" fmla="*/ 117 h 118"/>
                <a:gd name="T32" fmla="*/ 4 w 68"/>
                <a:gd name="T33" fmla="*/ 114 h 118"/>
                <a:gd name="T34" fmla="*/ 6 w 68"/>
                <a:gd name="T35" fmla="*/ 111 h 118"/>
                <a:gd name="T36" fmla="*/ 9 w 68"/>
                <a:gd name="T37" fmla="*/ 105 h 118"/>
                <a:gd name="T38" fmla="*/ 11 w 68"/>
                <a:gd name="T39" fmla="*/ 96 h 118"/>
                <a:gd name="T40" fmla="*/ 32 w 68"/>
                <a:gd name="T41" fmla="*/ 25 h 118"/>
                <a:gd name="T42" fmla="*/ 32 w 68"/>
                <a:gd name="T43" fmla="*/ 25 h 118"/>
                <a:gd name="T44" fmla="*/ 34 w 68"/>
                <a:gd name="T45" fmla="*/ 15 h 118"/>
                <a:gd name="T46" fmla="*/ 35 w 68"/>
                <a:gd name="T47" fmla="*/ 9 h 118"/>
                <a:gd name="T48" fmla="*/ 35 w 68"/>
                <a:gd name="T49" fmla="*/ 5 h 118"/>
                <a:gd name="T50" fmla="*/ 34 w 68"/>
                <a:gd name="T51" fmla="*/ 1 h 118"/>
                <a:gd name="T52" fmla="*/ 34 w 68"/>
                <a:gd name="T53" fmla="*/ 0 h 118"/>
                <a:gd name="T54" fmla="*/ 68 w 68"/>
                <a:gd name="T55" fmla="*/ 0 h 118"/>
                <a:gd name="T56" fmla="*/ 68 w 68"/>
                <a:gd name="T57" fmla="*/ 1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8" h="118">
                  <a:moveTo>
                    <a:pt x="68" y="1"/>
                  </a:moveTo>
                  <a:lnTo>
                    <a:pt x="68" y="1"/>
                  </a:lnTo>
                  <a:lnTo>
                    <a:pt x="66" y="2"/>
                  </a:lnTo>
                  <a:lnTo>
                    <a:pt x="65" y="4"/>
                  </a:lnTo>
                  <a:lnTo>
                    <a:pt x="62" y="8"/>
                  </a:lnTo>
                  <a:lnTo>
                    <a:pt x="57" y="24"/>
                  </a:lnTo>
                  <a:lnTo>
                    <a:pt x="36" y="95"/>
                  </a:lnTo>
                  <a:lnTo>
                    <a:pt x="36" y="95"/>
                  </a:lnTo>
                  <a:lnTo>
                    <a:pt x="34" y="104"/>
                  </a:lnTo>
                  <a:lnTo>
                    <a:pt x="33" y="110"/>
                  </a:lnTo>
                  <a:lnTo>
                    <a:pt x="34" y="114"/>
                  </a:lnTo>
                  <a:lnTo>
                    <a:pt x="35" y="117"/>
                  </a:lnTo>
                  <a:lnTo>
                    <a:pt x="35" y="118"/>
                  </a:lnTo>
                  <a:lnTo>
                    <a:pt x="0" y="118"/>
                  </a:lnTo>
                  <a:lnTo>
                    <a:pt x="0" y="117"/>
                  </a:lnTo>
                  <a:lnTo>
                    <a:pt x="0" y="117"/>
                  </a:lnTo>
                  <a:lnTo>
                    <a:pt x="4" y="114"/>
                  </a:lnTo>
                  <a:lnTo>
                    <a:pt x="6" y="111"/>
                  </a:lnTo>
                  <a:lnTo>
                    <a:pt x="9" y="105"/>
                  </a:lnTo>
                  <a:lnTo>
                    <a:pt x="11" y="96"/>
                  </a:lnTo>
                  <a:lnTo>
                    <a:pt x="32" y="25"/>
                  </a:lnTo>
                  <a:lnTo>
                    <a:pt x="32" y="25"/>
                  </a:lnTo>
                  <a:lnTo>
                    <a:pt x="34" y="15"/>
                  </a:lnTo>
                  <a:lnTo>
                    <a:pt x="35" y="9"/>
                  </a:lnTo>
                  <a:lnTo>
                    <a:pt x="35" y="5"/>
                  </a:lnTo>
                  <a:lnTo>
                    <a:pt x="34" y="1"/>
                  </a:lnTo>
                  <a:lnTo>
                    <a:pt x="34" y="0"/>
                  </a:lnTo>
                  <a:lnTo>
                    <a:pt x="68" y="0"/>
                  </a:lnTo>
                  <a:lnTo>
                    <a:pt x="68"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 name="Freeform 28"/>
            <p:cNvSpPr>
              <a:spLocks/>
            </p:cNvSpPr>
            <p:nvPr userDrawn="1"/>
          </p:nvSpPr>
          <p:spPr bwMode="auto">
            <a:xfrm>
              <a:off x="1289051" y="1785938"/>
              <a:ext cx="138113" cy="193675"/>
            </a:xfrm>
            <a:custGeom>
              <a:avLst/>
              <a:gdLst>
                <a:gd name="T0" fmla="*/ 8 w 87"/>
                <a:gd name="T1" fmla="*/ 90 h 122"/>
                <a:gd name="T2" fmla="*/ 10 w 87"/>
                <a:gd name="T3" fmla="*/ 101 h 122"/>
                <a:gd name="T4" fmla="*/ 16 w 87"/>
                <a:gd name="T5" fmla="*/ 109 h 122"/>
                <a:gd name="T6" fmla="*/ 25 w 87"/>
                <a:gd name="T7" fmla="*/ 113 h 122"/>
                <a:gd name="T8" fmla="*/ 38 w 87"/>
                <a:gd name="T9" fmla="*/ 114 h 122"/>
                <a:gd name="T10" fmla="*/ 42 w 87"/>
                <a:gd name="T11" fmla="*/ 113 h 122"/>
                <a:gd name="T12" fmla="*/ 50 w 87"/>
                <a:gd name="T13" fmla="*/ 110 h 122"/>
                <a:gd name="T14" fmla="*/ 55 w 87"/>
                <a:gd name="T15" fmla="*/ 104 h 122"/>
                <a:gd name="T16" fmla="*/ 58 w 87"/>
                <a:gd name="T17" fmla="*/ 97 h 122"/>
                <a:gd name="T18" fmla="*/ 58 w 87"/>
                <a:gd name="T19" fmla="*/ 94 h 122"/>
                <a:gd name="T20" fmla="*/ 54 w 87"/>
                <a:gd name="T21" fmla="*/ 82 h 122"/>
                <a:gd name="T22" fmla="*/ 43 w 87"/>
                <a:gd name="T23" fmla="*/ 72 h 122"/>
                <a:gd name="T24" fmla="*/ 38 w 87"/>
                <a:gd name="T25" fmla="*/ 68 h 122"/>
                <a:gd name="T26" fmla="*/ 22 w 87"/>
                <a:gd name="T27" fmla="*/ 54 h 122"/>
                <a:gd name="T28" fmla="*/ 17 w 87"/>
                <a:gd name="T29" fmla="*/ 46 h 122"/>
                <a:gd name="T30" fmla="*/ 16 w 87"/>
                <a:gd name="T31" fmla="*/ 36 h 122"/>
                <a:gd name="T32" fmla="*/ 17 w 87"/>
                <a:gd name="T33" fmla="*/ 29 h 122"/>
                <a:gd name="T34" fmla="*/ 22 w 87"/>
                <a:gd name="T35" fmla="*/ 15 h 122"/>
                <a:gd name="T36" fmla="*/ 33 w 87"/>
                <a:gd name="T37" fmla="*/ 6 h 122"/>
                <a:gd name="T38" fmla="*/ 48 w 87"/>
                <a:gd name="T39" fmla="*/ 1 h 122"/>
                <a:gd name="T40" fmla="*/ 56 w 87"/>
                <a:gd name="T41" fmla="*/ 0 h 122"/>
                <a:gd name="T42" fmla="*/ 77 w 87"/>
                <a:gd name="T43" fmla="*/ 2 h 122"/>
                <a:gd name="T44" fmla="*/ 87 w 87"/>
                <a:gd name="T45" fmla="*/ 5 h 122"/>
                <a:gd name="T46" fmla="*/ 80 w 87"/>
                <a:gd name="T47" fmla="*/ 27 h 122"/>
                <a:gd name="T48" fmla="*/ 77 w 87"/>
                <a:gd name="T49" fmla="*/ 17 h 122"/>
                <a:gd name="T50" fmla="*/ 73 w 87"/>
                <a:gd name="T51" fmla="*/ 11 h 122"/>
                <a:gd name="T52" fmla="*/ 65 w 87"/>
                <a:gd name="T53" fmla="*/ 8 h 122"/>
                <a:gd name="T54" fmla="*/ 55 w 87"/>
                <a:gd name="T55" fmla="*/ 8 h 122"/>
                <a:gd name="T56" fmla="*/ 50 w 87"/>
                <a:gd name="T57" fmla="*/ 8 h 122"/>
                <a:gd name="T58" fmla="*/ 44 w 87"/>
                <a:gd name="T59" fmla="*/ 12 h 122"/>
                <a:gd name="T60" fmla="*/ 39 w 87"/>
                <a:gd name="T61" fmla="*/ 17 h 122"/>
                <a:gd name="T62" fmla="*/ 37 w 87"/>
                <a:gd name="T63" fmla="*/ 28 h 122"/>
                <a:gd name="T64" fmla="*/ 38 w 87"/>
                <a:gd name="T65" fmla="*/ 34 h 122"/>
                <a:gd name="T66" fmla="*/ 45 w 87"/>
                <a:gd name="T67" fmla="*/ 44 h 122"/>
                <a:gd name="T68" fmla="*/ 57 w 87"/>
                <a:gd name="T69" fmla="*/ 52 h 122"/>
                <a:gd name="T70" fmla="*/ 66 w 87"/>
                <a:gd name="T71" fmla="*/ 58 h 122"/>
                <a:gd name="T72" fmla="*/ 77 w 87"/>
                <a:gd name="T73" fmla="*/ 69 h 122"/>
                <a:gd name="T74" fmla="*/ 80 w 87"/>
                <a:gd name="T75" fmla="*/ 79 h 122"/>
                <a:gd name="T76" fmla="*/ 81 w 87"/>
                <a:gd name="T77" fmla="*/ 84 h 122"/>
                <a:gd name="T78" fmla="*/ 77 w 87"/>
                <a:gd name="T79" fmla="*/ 100 h 122"/>
                <a:gd name="T80" fmla="*/ 68 w 87"/>
                <a:gd name="T81" fmla="*/ 112 h 122"/>
                <a:gd name="T82" fmla="*/ 54 w 87"/>
                <a:gd name="T83" fmla="*/ 120 h 122"/>
                <a:gd name="T84" fmla="*/ 35 w 87"/>
                <a:gd name="T85" fmla="*/ 122 h 122"/>
                <a:gd name="T86" fmla="*/ 24 w 87"/>
                <a:gd name="T87" fmla="*/ 121 h 122"/>
                <a:gd name="T88" fmla="*/ 6 w 87"/>
                <a:gd name="T89" fmla="*/ 116 h 122"/>
                <a:gd name="T90" fmla="*/ 0 w 87"/>
                <a:gd name="T91" fmla="*/ 112 h 122"/>
                <a:gd name="T92" fmla="*/ 8 w 87"/>
                <a:gd name="T93" fmla="*/ 9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7" h="122">
                  <a:moveTo>
                    <a:pt x="8" y="90"/>
                  </a:moveTo>
                  <a:lnTo>
                    <a:pt x="8" y="90"/>
                  </a:lnTo>
                  <a:lnTo>
                    <a:pt x="9" y="96"/>
                  </a:lnTo>
                  <a:lnTo>
                    <a:pt x="10" y="101"/>
                  </a:lnTo>
                  <a:lnTo>
                    <a:pt x="13" y="106"/>
                  </a:lnTo>
                  <a:lnTo>
                    <a:pt x="16" y="109"/>
                  </a:lnTo>
                  <a:lnTo>
                    <a:pt x="20" y="112"/>
                  </a:lnTo>
                  <a:lnTo>
                    <a:pt x="25" y="113"/>
                  </a:lnTo>
                  <a:lnTo>
                    <a:pt x="31" y="114"/>
                  </a:lnTo>
                  <a:lnTo>
                    <a:pt x="38" y="114"/>
                  </a:lnTo>
                  <a:lnTo>
                    <a:pt x="38" y="114"/>
                  </a:lnTo>
                  <a:lnTo>
                    <a:pt x="42" y="113"/>
                  </a:lnTo>
                  <a:lnTo>
                    <a:pt x="46" y="112"/>
                  </a:lnTo>
                  <a:lnTo>
                    <a:pt x="50" y="110"/>
                  </a:lnTo>
                  <a:lnTo>
                    <a:pt x="53" y="107"/>
                  </a:lnTo>
                  <a:lnTo>
                    <a:pt x="55" y="104"/>
                  </a:lnTo>
                  <a:lnTo>
                    <a:pt x="57" y="101"/>
                  </a:lnTo>
                  <a:lnTo>
                    <a:pt x="58" y="97"/>
                  </a:lnTo>
                  <a:lnTo>
                    <a:pt x="58" y="94"/>
                  </a:lnTo>
                  <a:lnTo>
                    <a:pt x="58" y="94"/>
                  </a:lnTo>
                  <a:lnTo>
                    <a:pt x="57" y="88"/>
                  </a:lnTo>
                  <a:lnTo>
                    <a:pt x="54" y="82"/>
                  </a:lnTo>
                  <a:lnTo>
                    <a:pt x="50" y="77"/>
                  </a:lnTo>
                  <a:lnTo>
                    <a:pt x="43" y="72"/>
                  </a:lnTo>
                  <a:lnTo>
                    <a:pt x="38" y="68"/>
                  </a:lnTo>
                  <a:lnTo>
                    <a:pt x="38" y="68"/>
                  </a:lnTo>
                  <a:lnTo>
                    <a:pt x="29" y="62"/>
                  </a:lnTo>
                  <a:lnTo>
                    <a:pt x="22" y="54"/>
                  </a:lnTo>
                  <a:lnTo>
                    <a:pt x="20" y="51"/>
                  </a:lnTo>
                  <a:lnTo>
                    <a:pt x="17" y="46"/>
                  </a:lnTo>
                  <a:lnTo>
                    <a:pt x="16" y="41"/>
                  </a:lnTo>
                  <a:lnTo>
                    <a:pt x="16" y="36"/>
                  </a:lnTo>
                  <a:lnTo>
                    <a:pt x="16" y="36"/>
                  </a:lnTo>
                  <a:lnTo>
                    <a:pt x="17" y="29"/>
                  </a:lnTo>
                  <a:lnTo>
                    <a:pt x="19" y="22"/>
                  </a:lnTo>
                  <a:lnTo>
                    <a:pt x="22" y="15"/>
                  </a:lnTo>
                  <a:lnTo>
                    <a:pt x="27" y="10"/>
                  </a:lnTo>
                  <a:lnTo>
                    <a:pt x="33" y="6"/>
                  </a:lnTo>
                  <a:lnTo>
                    <a:pt x="40" y="3"/>
                  </a:lnTo>
                  <a:lnTo>
                    <a:pt x="48" y="1"/>
                  </a:lnTo>
                  <a:lnTo>
                    <a:pt x="56" y="0"/>
                  </a:lnTo>
                  <a:lnTo>
                    <a:pt x="56" y="0"/>
                  </a:lnTo>
                  <a:lnTo>
                    <a:pt x="67" y="0"/>
                  </a:lnTo>
                  <a:lnTo>
                    <a:pt x="77" y="2"/>
                  </a:lnTo>
                  <a:lnTo>
                    <a:pt x="77" y="2"/>
                  </a:lnTo>
                  <a:lnTo>
                    <a:pt x="87" y="5"/>
                  </a:lnTo>
                  <a:lnTo>
                    <a:pt x="82" y="27"/>
                  </a:lnTo>
                  <a:lnTo>
                    <a:pt x="80" y="27"/>
                  </a:lnTo>
                  <a:lnTo>
                    <a:pt x="80" y="27"/>
                  </a:lnTo>
                  <a:lnTo>
                    <a:pt x="77" y="17"/>
                  </a:lnTo>
                  <a:lnTo>
                    <a:pt x="75" y="14"/>
                  </a:lnTo>
                  <a:lnTo>
                    <a:pt x="73" y="11"/>
                  </a:lnTo>
                  <a:lnTo>
                    <a:pt x="70" y="9"/>
                  </a:lnTo>
                  <a:lnTo>
                    <a:pt x="65" y="8"/>
                  </a:lnTo>
                  <a:lnTo>
                    <a:pt x="61" y="7"/>
                  </a:lnTo>
                  <a:lnTo>
                    <a:pt x="55" y="8"/>
                  </a:lnTo>
                  <a:lnTo>
                    <a:pt x="55" y="8"/>
                  </a:lnTo>
                  <a:lnTo>
                    <a:pt x="50" y="8"/>
                  </a:lnTo>
                  <a:lnTo>
                    <a:pt x="47" y="10"/>
                  </a:lnTo>
                  <a:lnTo>
                    <a:pt x="44" y="12"/>
                  </a:lnTo>
                  <a:lnTo>
                    <a:pt x="41" y="14"/>
                  </a:lnTo>
                  <a:lnTo>
                    <a:pt x="39" y="17"/>
                  </a:lnTo>
                  <a:lnTo>
                    <a:pt x="38" y="21"/>
                  </a:lnTo>
                  <a:lnTo>
                    <a:pt x="37" y="28"/>
                  </a:lnTo>
                  <a:lnTo>
                    <a:pt x="37" y="28"/>
                  </a:lnTo>
                  <a:lnTo>
                    <a:pt x="38" y="34"/>
                  </a:lnTo>
                  <a:lnTo>
                    <a:pt x="40" y="39"/>
                  </a:lnTo>
                  <a:lnTo>
                    <a:pt x="45" y="44"/>
                  </a:lnTo>
                  <a:lnTo>
                    <a:pt x="52" y="48"/>
                  </a:lnTo>
                  <a:lnTo>
                    <a:pt x="57" y="52"/>
                  </a:lnTo>
                  <a:lnTo>
                    <a:pt x="57" y="52"/>
                  </a:lnTo>
                  <a:lnTo>
                    <a:pt x="66" y="58"/>
                  </a:lnTo>
                  <a:lnTo>
                    <a:pt x="74" y="65"/>
                  </a:lnTo>
                  <a:lnTo>
                    <a:pt x="77" y="69"/>
                  </a:lnTo>
                  <a:lnTo>
                    <a:pt x="79" y="74"/>
                  </a:lnTo>
                  <a:lnTo>
                    <a:pt x="80" y="79"/>
                  </a:lnTo>
                  <a:lnTo>
                    <a:pt x="81" y="84"/>
                  </a:lnTo>
                  <a:lnTo>
                    <a:pt x="81" y="84"/>
                  </a:lnTo>
                  <a:lnTo>
                    <a:pt x="80" y="93"/>
                  </a:lnTo>
                  <a:lnTo>
                    <a:pt x="77" y="100"/>
                  </a:lnTo>
                  <a:lnTo>
                    <a:pt x="73" y="107"/>
                  </a:lnTo>
                  <a:lnTo>
                    <a:pt x="68" y="112"/>
                  </a:lnTo>
                  <a:lnTo>
                    <a:pt x="62" y="116"/>
                  </a:lnTo>
                  <a:lnTo>
                    <a:pt x="54" y="120"/>
                  </a:lnTo>
                  <a:lnTo>
                    <a:pt x="45" y="122"/>
                  </a:lnTo>
                  <a:lnTo>
                    <a:pt x="35" y="122"/>
                  </a:lnTo>
                  <a:lnTo>
                    <a:pt x="35" y="122"/>
                  </a:lnTo>
                  <a:lnTo>
                    <a:pt x="24" y="121"/>
                  </a:lnTo>
                  <a:lnTo>
                    <a:pt x="14" y="119"/>
                  </a:lnTo>
                  <a:lnTo>
                    <a:pt x="6" y="116"/>
                  </a:lnTo>
                  <a:lnTo>
                    <a:pt x="0" y="112"/>
                  </a:lnTo>
                  <a:lnTo>
                    <a:pt x="0" y="112"/>
                  </a:lnTo>
                  <a:lnTo>
                    <a:pt x="6" y="90"/>
                  </a:lnTo>
                  <a:lnTo>
                    <a:pt x="8" y="9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9" name="Freeform 29"/>
            <p:cNvSpPr>
              <a:spLocks/>
            </p:cNvSpPr>
            <p:nvPr userDrawn="1"/>
          </p:nvSpPr>
          <p:spPr bwMode="auto">
            <a:xfrm>
              <a:off x="1760538" y="1789113"/>
              <a:ext cx="166688" cy="187325"/>
            </a:xfrm>
            <a:custGeom>
              <a:avLst/>
              <a:gdLst>
                <a:gd name="T0" fmla="*/ 105 w 105"/>
                <a:gd name="T1" fmla="*/ 0 h 118"/>
                <a:gd name="T2" fmla="*/ 105 w 105"/>
                <a:gd name="T3" fmla="*/ 0 h 118"/>
                <a:gd name="T4" fmla="*/ 98 w 105"/>
                <a:gd name="T5" fmla="*/ 22 h 118"/>
                <a:gd name="T6" fmla="*/ 97 w 105"/>
                <a:gd name="T7" fmla="*/ 22 h 118"/>
                <a:gd name="T8" fmla="*/ 97 w 105"/>
                <a:gd name="T9" fmla="*/ 22 h 118"/>
                <a:gd name="T10" fmla="*/ 95 w 105"/>
                <a:gd name="T11" fmla="*/ 16 h 118"/>
                <a:gd name="T12" fmla="*/ 92 w 105"/>
                <a:gd name="T13" fmla="*/ 13 h 118"/>
                <a:gd name="T14" fmla="*/ 88 w 105"/>
                <a:gd name="T15" fmla="*/ 10 h 118"/>
                <a:gd name="T16" fmla="*/ 84 w 105"/>
                <a:gd name="T17" fmla="*/ 9 h 118"/>
                <a:gd name="T18" fmla="*/ 76 w 105"/>
                <a:gd name="T19" fmla="*/ 8 h 118"/>
                <a:gd name="T20" fmla="*/ 69 w 105"/>
                <a:gd name="T21" fmla="*/ 8 h 118"/>
                <a:gd name="T22" fmla="*/ 68 w 105"/>
                <a:gd name="T23" fmla="*/ 8 h 118"/>
                <a:gd name="T24" fmla="*/ 68 w 105"/>
                <a:gd name="T25" fmla="*/ 8 h 118"/>
                <a:gd name="T26" fmla="*/ 64 w 105"/>
                <a:gd name="T27" fmla="*/ 9 h 118"/>
                <a:gd name="T28" fmla="*/ 61 w 105"/>
                <a:gd name="T29" fmla="*/ 10 h 118"/>
                <a:gd name="T30" fmla="*/ 59 w 105"/>
                <a:gd name="T31" fmla="*/ 12 h 118"/>
                <a:gd name="T32" fmla="*/ 58 w 105"/>
                <a:gd name="T33" fmla="*/ 16 h 118"/>
                <a:gd name="T34" fmla="*/ 48 w 105"/>
                <a:gd name="T35" fmla="*/ 55 h 118"/>
                <a:gd name="T36" fmla="*/ 51 w 105"/>
                <a:gd name="T37" fmla="*/ 55 h 118"/>
                <a:gd name="T38" fmla="*/ 51 w 105"/>
                <a:gd name="T39" fmla="*/ 55 h 118"/>
                <a:gd name="T40" fmla="*/ 62 w 105"/>
                <a:gd name="T41" fmla="*/ 55 h 118"/>
                <a:gd name="T42" fmla="*/ 71 w 105"/>
                <a:gd name="T43" fmla="*/ 55 h 118"/>
                <a:gd name="T44" fmla="*/ 78 w 105"/>
                <a:gd name="T45" fmla="*/ 53 h 118"/>
                <a:gd name="T46" fmla="*/ 81 w 105"/>
                <a:gd name="T47" fmla="*/ 52 h 118"/>
                <a:gd name="T48" fmla="*/ 83 w 105"/>
                <a:gd name="T49" fmla="*/ 50 h 118"/>
                <a:gd name="T50" fmla="*/ 84 w 105"/>
                <a:gd name="T51" fmla="*/ 50 h 118"/>
                <a:gd name="T52" fmla="*/ 78 w 105"/>
                <a:gd name="T53" fmla="*/ 71 h 118"/>
                <a:gd name="T54" fmla="*/ 77 w 105"/>
                <a:gd name="T55" fmla="*/ 71 h 118"/>
                <a:gd name="T56" fmla="*/ 77 w 105"/>
                <a:gd name="T57" fmla="*/ 71 h 118"/>
                <a:gd name="T58" fmla="*/ 75 w 105"/>
                <a:gd name="T59" fmla="*/ 68 h 118"/>
                <a:gd name="T60" fmla="*/ 73 w 105"/>
                <a:gd name="T61" fmla="*/ 66 h 118"/>
                <a:gd name="T62" fmla="*/ 70 w 105"/>
                <a:gd name="T63" fmla="*/ 65 h 118"/>
                <a:gd name="T64" fmla="*/ 67 w 105"/>
                <a:gd name="T65" fmla="*/ 64 h 118"/>
                <a:gd name="T66" fmla="*/ 58 w 105"/>
                <a:gd name="T67" fmla="*/ 63 h 118"/>
                <a:gd name="T68" fmla="*/ 48 w 105"/>
                <a:gd name="T69" fmla="*/ 63 h 118"/>
                <a:gd name="T70" fmla="*/ 45 w 105"/>
                <a:gd name="T71" fmla="*/ 63 h 118"/>
                <a:gd name="T72" fmla="*/ 36 w 105"/>
                <a:gd name="T73" fmla="*/ 95 h 118"/>
                <a:gd name="T74" fmla="*/ 36 w 105"/>
                <a:gd name="T75" fmla="*/ 95 h 118"/>
                <a:gd name="T76" fmla="*/ 34 w 105"/>
                <a:gd name="T77" fmla="*/ 103 h 118"/>
                <a:gd name="T78" fmla="*/ 32 w 105"/>
                <a:gd name="T79" fmla="*/ 109 h 118"/>
                <a:gd name="T80" fmla="*/ 33 w 105"/>
                <a:gd name="T81" fmla="*/ 114 h 118"/>
                <a:gd name="T82" fmla="*/ 34 w 105"/>
                <a:gd name="T83" fmla="*/ 117 h 118"/>
                <a:gd name="T84" fmla="*/ 34 w 105"/>
                <a:gd name="T85" fmla="*/ 118 h 118"/>
                <a:gd name="T86" fmla="*/ 0 w 105"/>
                <a:gd name="T87" fmla="*/ 118 h 118"/>
                <a:gd name="T88" fmla="*/ 0 w 105"/>
                <a:gd name="T89" fmla="*/ 117 h 118"/>
                <a:gd name="T90" fmla="*/ 0 w 105"/>
                <a:gd name="T91" fmla="*/ 117 h 118"/>
                <a:gd name="T92" fmla="*/ 3 w 105"/>
                <a:gd name="T93" fmla="*/ 114 h 118"/>
                <a:gd name="T94" fmla="*/ 6 w 105"/>
                <a:gd name="T95" fmla="*/ 110 h 118"/>
                <a:gd name="T96" fmla="*/ 8 w 105"/>
                <a:gd name="T97" fmla="*/ 104 h 118"/>
                <a:gd name="T98" fmla="*/ 11 w 105"/>
                <a:gd name="T99" fmla="*/ 96 h 118"/>
                <a:gd name="T100" fmla="*/ 32 w 105"/>
                <a:gd name="T101" fmla="*/ 24 h 118"/>
                <a:gd name="T102" fmla="*/ 32 w 105"/>
                <a:gd name="T103" fmla="*/ 24 h 118"/>
                <a:gd name="T104" fmla="*/ 34 w 105"/>
                <a:gd name="T105" fmla="*/ 15 h 118"/>
                <a:gd name="T106" fmla="*/ 35 w 105"/>
                <a:gd name="T107" fmla="*/ 9 h 118"/>
                <a:gd name="T108" fmla="*/ 35 w 105"/>
                <a:gd name="T109" fmla="*/ 5 h 118"/>
                <a:gd name="T110" fmla="*/ 33 w 105"/>
                <a:gd name="T111" fmla="*/ 1 h 118"/>
                <a:gd name="T112" fmla="*/ 33 w 105"/>
                <a:gd name="T113" fmla="*/ 0 h 118"/>
                <a:gd name="T114" fmla="*/ 105 w 105"/>
                <a:gd name="T115" fmla="*/ 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5" h="118">
                  <a:moveTo>
                    <a:pt x="105" y="0"/>
                  </a:moveTo>
                  <a:lnTo>
                    <a:pt x="105" y="0"/>
                  </a:lnTo>
                  <a:lnTo>
                    <a:pt x="98" y="22"/>
                  </a:lnTo>
                  <a:lnTo>
                    <a:pt x="97" y="22"/>
                  </a:lnTo>
                  <a:lnTo>
                    <a:pt x="97" y="22"/>
                  </a:lnTo>
                  <a:lnTo>
                    <a:pt x="95" y="16"/>
                  </a:lnTo>
                  <a:lnTo>
                    <a:pt x="92" y="13"/>
                  </a:lnTo>
                  <a:lnTo>
                    <a:pt x="88" y="10"/>
                  </a:lnTo>
                  <a:lnTo>
                    <a:pt x="84" y="9"/>
                  </a:lnTo>
                  <a:lnTo>
                    <a:pt x="76" y="8"/>
                  </a:lnTo>
                  <a:lnTo>
                    <a:pt x="69" y="8"/>
                  </a:lnTo>
                  <a:lnTo>
                    <a:pt x="68" y="8"/>
                  </a:lnTo>
                  <a:lnTo>
                    <a:pt x="68" y="8"/>
                  </a:lnTo>
                  <a:lnTo>
                    <a:pt x="64" y="9"/>
                  </a:lnTo>
                  <a:lnTo>
                    <a:pt x="61" y="10"/>
                  </a:lnTo>
                  <a:lnTo>
                    <a:pt x="59" y="12"/>
                  </a:lnTo>
                  <a:lnTo>
                    <a:pt x="58" y="16"/>
                  </a:lnTo>
                  <a:lnTo>
                    <a:pt x="48" y="55"/>
                  </a:lnTo>
                  <a:lnTo>
                    <a:pt x="51" y="55"/>
                  </a:lnTo>
                  <a:lnTo>
                    <a:pt x="51" y="55"/>
                  </a:lnTo>
                  <a:lnTo>
                    <a:pt x="62" y="55"/>
                  </a:lnTo>
                  <a:lnTo>
                    <a:pt x="71" y="55"/>
                  </a:lnTo>
                  <a:lnTo>
                    <a:pt x="78" y="53"/>
                  </a:lnTo>
                  <a:lnTo>
                    <a:pt x="81" y="52"/>
                  </a:lnTo>
                  <a:lnTo>
                    <a:pt x="83" y="50"/>
                  </a:lnTo>
                  <a:lnTo>
                    <a:pt x="84" y="50"/>
                  </a:lnTo>
                  <a:lnTo>
                    <a:pt x="78" y="71"/>
                  </a:lnTo>
                  <a:lnTo>
                    <a:pt x="77" y="71"/>
                  </a:lnTo>
                  <a:lnTo>
                    <a:pt x="77" y="71"/>
                  </a:lnTo>
                  <a:lnTo>
                    <a:pt x="75" y="68"/>
                  </a:lnTo>
                  <a:lnTo>
                    <a:pt x="73" y="66"/>
                  </a:lnTo>
                  <a:lnTo>
                    <a:pt x="70" y="65"/>
                  </a:lnTo>
                  <a:lnTo>
                    <a:pt x="67" y="64"/>
                  </a:lnTo>
                  <a:lnTo>
                    <a:pt x="58" y="63"/>
                  </a:lnTo>
                  <a:lnTo>
                    <a:pt x="48" y="63"/>
                  </a:lnTo>
                  <a:lnTo>
                    <a:pt x="45" y="63"/>
                  </a:lnTo>
                  <a:lnTo>
                    <a:pt x="36" y="95"/>
                  </a:lnTo>
                  <a:lnTo>
                    <a:pt x="36" y="95"/>
                  </a:lnTo>
                  <a:lnTo>
                    <a:pt x="34" y="103"/>
                  </a:lnTo>
                  <a:lnTo>
                    <a:pt x="32" y="109"/>
                  </a:lnTo>
                  <a:lnTo>
                    <a:pt x="33" y="114"/>
                  </a:lnTo>
                  <a:lnTo>
                    <a:pt x="34" y="117"/>
                  </a:lnTo>
                  <a:lnTo>
                    <a:pt x="34" y="118"/>
                  </a:lnTo>
                  <a:lnTo>
                    <a:pt x="0" y="118"/>
                  </a:lnTo>
                  <a:lnTo>
                    <a:pt x="0" y="117"/>
                  </a:lnTo>
                  <a:lnTo>
                    <a:pt x="0" y="117"/>
                  </a:lnTo>
                  <a:lnTo>
                    <a:pt x="3" y="114"/>
                  </a:lnTo>
                  <a:lnTo>
                    <a:pt x="6" y="110"/>
                  </a:lnTo>
                  <a:lnTo>
                    <a:pt x="8" y="104"/>
                  </a:lnTo>
                  <a:lnTo>
                    <a:pt x="11" y="96"/>
                  </a:lnTo>
                  <a:lnTo>
                    <a:pt x="32" y="24"/>
                  </a:lnTo>
                  <a:lnTo>
                    <a:pt x="32" y="24"/>
                  </a:lnTo>
                  <a:lnTo>
                    <a:pt x="34" y="15"/>
                  </a:lnTo>
                  <a:lnTo>
                    <a:pt x="35" y="9"/>
                  </a:lnTo>
                  <a:lnTo>
                    <a:pt x="35" y="5"/>
                  </a:lnTo>
                  <a:lnTo>
                    <a:pt x="33" y="1"/>
                  </a:lnTo>
                  <a:lnTo>
                    <a:pt x="33" y="0"/>
                  </a:lnTo>
                  <a:lnTo>
                    <a:pt x="10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 name="Freeform 30"/>
            <p:cNvSpPr>
              <a:spLocks/>
            </p:cNvSpPr>
            <p:nvPr userDrawn="1"/>
          </p:nvSpPr>
          <p:spPr bwMode="auto">
            <a:xfrm>
              <a:off x="1925638" y="1789113"/>
              <a:ext cx="150813" cy="187325"/>
            </a:xfrm>
            <a:custGeom>
              <a:avLst/>
              <a:gdLst>
                <a:gd name="T0" fmla="*/ 95 w 95"/>
                <a:gd name="T1" fmla="*/ 0 h 118"/>
                <a:gd name="T2" fmla="*/ 95 w 95"/>
                <a:gd name="T3" fmla="*/ 0 h 118"/>
                <a:gd name="T4" fmla="*/ 89 w 95"/>
                <a:gd name="T5" fmla="*/ 22 h 118"/>
                <a:gd name="T6" fmla="*/ 87 w 95"/>
                <a:gd name="T7" fmla="*/ 22 h 118"/>
                <a:gd name="T8" fmla="*/ 87 w 95"/>
                <a:gd name="T9" fmla="*/ 22 h 118"/>
                <a:gd name="T10" fmla="*/ 85 w 95"/>
                <a:gd name="T11" fmla="*/ 16 h 118"/>
                <a:gd name="T12" fmla="*/ 82 w 95"/>
                <a:gd name="T13" fmla="*/ 13 h 118"/>
                <a:gd name="T14" fmla="*/ 78 w 95"/>
                <a:gd name="T15" fmla="*/ 11 h 118"/>
                <a:gd name="T16" fmla="*/ 75 w 95"/>
                <a:gd name="T17" fmla="*/ 9 h 118"/>
                <a:gd name="T18" fmla="*/ 67 w 95"/>
                <a:gd name="T19" fmla="*/ 8 h 118"/>
                <a:gd name="T20" fmla="*/ 61 w 95"/>
                <a:gd name="T21" fmla="*/ 8 h 118"/>
                <a:gd name="T22" fmla="*/ 60 w 95"/>
                <a:gd name="T23" fmla="*/ 8 h 118"/>
                <a:gd name="T24" fmla="*/ 35 w 95"/>
                <a:gd name="T25" fmla="*/ 95 h 118"/>
                <a:gd name="T26" fmla="*/ 35 w 95"/>
                <a:gd name="T27" fmla="*/ 95 h 118"/>
                <a:gd name="T28" fmla="*/ 32 w 95"/>
                <a:gd name="T29" fmla="*/ 110 h 118"/>
                <a:gd name="T30" fmla="*/ 32 w 95"/>
                <a:gd name="T31" fmla="*/ 114 h 118"/>
                <a:gd name="T32" fmla="*/ 34 w 95"/>
                <a:gd name="T33" fmla="*/ 117 h 118"/>
                <a:gd name="T34" fmla="*/ 34 w 95"/>
                <a:gd name="T35" fmla="*/ 118 h 118"/>
                <a:gd name="T36" fmla="*/ 0 w 95"/>
                <a:gd name="T37" fmla="*/ 118 h 118"/>
                <a:gd name="T38" fmla="*/ 0 w 95"/>
                <a:gd name="T39" fmla="*/ 117 h 118"/>
                <a:gd name="T40" fmla="*/ 0 w 95"/>
                <a:gd name="T41" fmla="*/ 117 h 118"/>
                <a:gd name="T42" fmla="*/ 4 w 95"/>
                <a:gd name="T43" fmla="*/ 114 h 118"/>
                <a:gd name="T44" fmla="*/ 6 w 95"/>
                <a:gd name="T45" fmla="*/ 110 h 118"/>
                <a:gd name="T46" fmla="*/ 8 w 95"/>
                <a:gd name="T47" fmla="*/ 104 h 118"/>
                <a:gd name="T48" fmla="*/ 11 w 95"/>
                <a:gd name="T49" fmla="*/ 95 h 118"/>
                <a:gd name="T50" fmla="*/ 36 w 95"/>
                <a:gd name="T51" fmla="*/ 8 h 118"/>
                <a:gd name="T52" fmla="*/ 33 w 95"/>
                <a:gd name="T53" fmla="*/ 8 h 118"/>
                <a:gd name="T54" fmla="*/ 33 w 95"/>
                <a:gd name="T55" fmla="*/ 8 h 118"/>
                <a:gd name="T56" fmla="*/ 26 w 95"/>
                <a:gd name="T57" fmla="*/ 8 h 118"/>
                <a:gd name="T58" fmla="*/ 19 w 95"/>
                <a:gd name="T59" fmla="*/ 9 h 118"/>
                <a:gd name="T60" fmla="*/ 15 w 95"/>
                <a:gd name="T61" fmla="*/ 11 h 118"/>
                <a:gd name="T62" fmla="*/ 11 w 95"/>
                <a:gd name="T63" fmla="*/ 13 h 118"/>
                <a:gd name="T64" fmla="*/ 7 w 95"/>
                <a:gd name="T65" fmla="*/ 16 h 118"/>
                <a:gd name="T66" fmla="*/ 3 w 95"/>
                <a:gd name="T67" fmla="*/ 22 h 118"/>
                <a:gd name="T68" fmla="*/ 1 w 95"/>
                <a:gd name="T69" fmla="*/ 22 h 118"/>
                <a:gd name="T70" fmla="*/ 1 w 95"/>
                <a:gd name="T71" fmla="*/ 22 h 118"/>
                <a:gd name="T72" fmla="*/ 8 w 95"/>
                <a:gd name="T73" fmla="*/ 0 h 118"/>
                <a:gd name="T74" fmla="*/ 95 w 95"/>
                <a:gd name="T75" fmla="*/ 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5" h="118">
                  <a:moveTo>
                    <a:pt x="95" y="0"/>
                  </a:moveTo>
                  <a:lnTo>
                    <a:pt x="95" y="0"/>
                  </a:lnTo>
                  <a:lnTo>
                    <a:pt x="89" y="22"/>
                  </a:lnTo>
                  <a:lnTo>
                    <a:pt x="87" y="22"/>
                  </a:lnTo>
                  <a:lnTo>
                    <a:pt x="87" y="22"/>
                  </a:lnTo>
                  <a:lnTo>
                    <a:pt x="85" y="16"/>
                  </a:lnTo>
                  <a:lnTo>
                    <a:pt x="82" y="13"/>
                  </a:lnTo>
                  <a:lnTo>
                    <a:pt x="78" y="11"/>
                  </a:lnTo>
                  <a:lnTo>
                    <a:pt x="75" y="9"/>
                  </a:lnTo>
                  <a:lnTo>
                    <a:pt x="67" y="8"/>
                  </a:lnTo>
                  <a:lnTo>
                    <a:pt x="61" y="8"/>
                  </a:lnTo>
                  <a:lnTo>
                    <a:pt x="60" y="8"/>
                  </a:lnTo>
                  <a:lnTo>
                    <a:pt x="35" y="95"/>
                  </a:lnTo>
                  <a:lnTo>
                    <a:pt x="35" y="95"/>
                  </a:lnTo>
                  <a:lnTo>
                    <a:pt x="32" y="110"/>
                  </a:lnTo>
                  <a:lnTo>
                    <a:pt x="32" y="114"/>
                  </a:lnTo>
                  <a:lnTo>
                    <a:pt x="34" y="117"/>
                  </a:lnTo>
                  <a:lnTo>
                    <a:pt x="34" y="118"/>
                  </a:lnTo>
                  <a:lnTo>
                    <a:pt x="0" y="118"/>
                  </a:lnTo>
                  <a:lnTo>
                    <a:pt x="0" y="117"/>
                  </a:lnTo>
                  <a:lnTo>
                    <a:pt x="0" y="117"/>
                  </a:lnTo>
                  <a:lnTo>
                    <a:pt x="4" y="114"/>
                  </a:lnTo>
                  <a:lnTo>
                    <a:pt x="6" y="110"/>
                  </a:lnTo>
                  <a:lnTo>
                    <a:pt x="8" y="104"/>
                  </a:lnTo>
                  <a:lnTo>
                    <a:pt x="11" y="95"/>
                  </a:lnTo>
                  <a:lnTo>
                    <a:pt x="36" y="8"/>
                  </a:lnTo>
                  <a:lnTo>
                    <a:pt x="33" y="8"/>
                  </a:lnTo>
                  <a:lnTo>
                    <a:pt x="33" y="8"/>
                  </a:lnTo>
                  <a:lnTo>
                    <a:pt x="26" y="8"/>
                  </a:lnTo>
                  <a:lnTo>
                    <a:pt x="19" y="9"/>
                  </a:lnTo>
                  <a:lnTo>
                    <a:pt x="15" y="11"/>
                  </a:lnTo>
                  <a:lnTo>
                    <a:pt x="11" y="13"/>
                  </a:lnTo>
                  <a:lnTo>
                    <a:pt x="7" y="16"/>
                  </a:lnTo>
                  <a:lnTo>
                    <a:pt x="3" y="22"/>
                  </a:lnTo>
                  <a:lnTo>
                    <a:pt x="1" y="22"/>
                  </a:lnTo>
                  <a:lnTo>
                    <a:pt x="1" y="22"/>
                  </a:lnTo>
                  <a:lnTo>
                    <a:pt x="8" y="0"/>
                  </a:lnTo>
                  <a:lnTo>
                    <a:pt x="9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 name="Freeform 31"/>
            <p:cNvSpPr>
              <a:spLocks/>
            </p:cNvSpPr>
            <p:nvPr userDrawn="1"/>
          </p:nvSpPr>
          <p:spPr bwMode="auto">
            <a:xfrm>
              <a:off x="1447801" y="1789113"/>
              <a:ext cx="238125" cy="187325"/>
            </a:xfrm>
            <a:custGeom>
              <a:avLst/>
              <a:gdLst>
                <a:gd name="T0" fmla="*/ 150 w 150"/>
                <a:gd name="T1" fmla="*/ 1 h 118"/>
                <a:gd name="T2" fmla="*/ 150 w 150"/>
                <a:gd name="T3" fmla="*/ 1 h 118"/>
                <a:gd name="T4" fmla="*/ 147 w 150"/>
                <a:gd name="T5" fmla="*/ 5 h 118"/>
                <a:gd name="T6" fmla="*/ 144 w 150"/>
                <a:gd name="T7" fmla="*/ 9 h 118"/>
                <a:gd name="T8" fmla="*/ 136 w 150"/>
                <a:gd name="T9" fmla="*/ 23 h 118"/>
                <a:gd name="T10" fmla="*/ 136 w 150"/>
                <a:gd name="T11" fmla="*/ 23 h 118"/>
                <a:gd name="T12" fmla="*/ 108 w 150"/>
                <a:gd name="T13" fmla="*/ 76 h 118"/>
                <a:gd name="T14" fmla="*/ 87 w 150"/>
                <a:gd name="T15" fmla="*/ 118 h 118"/>
                <a:gd name="T16" fmla="*/ 74 w 150"/>
                <a:gd name="T17" fmla="*/ 118 h 118"/>
                <a:gd name="T18" fmla="*/ 67 w 150"/>
                <a:gd name="T19" fmla="*/ 44 h 118"/>
                <a:gd name="T20" fmla="*/ 66 w 150"/>
                <a:gd name="T21" fmla="*/ 44 h 118"/>
                <a:gd name="T22" fmla="*/ 26 w 150"/>
                <a:gd name="T23" fmla="*/ 118 h 118"/>
                <a:gd name="T24" fmla="*/ 15 w 150"/>
                <a:gd name="T25" fmla="*/ 118 h 118"/>
                <a:gd name="T26" fmla="*/ 5 w 150"/>
                <a:gd name="T27" fmla="*/ 24 h 118"/>
                <a:gd name="T28" fmla="*/ 5 w 150"/>
                <a:gd name="T29" fmla="*/ 24 h 118"/>
                <a:gd name="T30" fmla="*/ 4 w 150"/>
                <a:gd name="T31" fmla="*/ 9 h 118"/>
                <a:gd name="T32" fmla="*/ 2 w 150"/>
                <a:gd name="T33" fmla="*/ 5 h 118"/>
                <a:gd name="T34" fmla="*/ 0 w 150"/>
                <a:gd name="T35" fmla="*/ 1 h 118"/>
                <a:gd name="T36" fmla="*/ 0 w 150"/>
                <a:gd name="T37" fmla="*/ 0 h 118"/>
                <a:gd name="T38" fmla="*/ 33 w 150"/>
                <a:gd name="T39" fmla="*/ 0 h 118"/>
                <a:gd name="T40" fmla="*/ 33 w 150"/>
                <a:gd name="T41" fmla="*/ 1 h 118"/>
                <a:gd name="T42" fmla="*/ 33 w 150"/>
                <a:gd name="T43" fmla="*/ 1 h 118"/>
                <a:gd name="T44" fmla="*/ 31 w 150"/>
                <a:gd name="T45" fmla="*/ 5 h 118"/>
                <a:gd name="T46" fmla="*/ 29 w 150"/>
                <a:gd name="T47" fmla="*/ 9 h 118"/>
                <a:gd name="T48" fmla="*/ 29 w 150"/>
                <a:gd name="T49" fmla="*/ 14 h 118"/>
                <a:gd name="T50" fmla="*/ 29 w 150"/>
                <a:gd name="T51" fmla="*/ 23 h 118"/>
                <a:gd name="T52" fmla="*/ 35 w 150"/>
                <a:gd name="T53" fmla="*/ 79 h 118"/>
                <a:gd name="T54" fmla="*/ 35 w 150"/>
                <a:gd name="T55" fmla="*/ 79 h 118"/>
                <a:gd name="T56" fmla="*/ 77 w 150"/>
                <a:gd name="T57" fmla="*/ 1 h 118"/>
                <a:gd name="T58" fmla="*/ 86 w 150"/>
                <a:gd name="T59" fmla="*/ 1 h 118"/>
                <a:gd name="T60" fmla="*/ 93 w 150"/>
                <a:gd name="T61" fmla="*/ 79 h 118"/>
                <a:gd name="T62" fmla="*/ 94 w 150"/>
                <a:gd name="T63" fmla="*/ 79 h 118"/>
                <a:gd name="T64" fmla="*/ 94 w 150"/>
                <a:gd name="T65" fmla="*/ 79 h 118"/>
                <a:gd name="T66" fmla="*/ 124 w 150"/>
                <a:gd name="T67" fmla="*/ 21 h 118"/>
                <a:gd name="T68" fmla="*/ 124 w 150"/>
                <a:gd name="T69" fmla="*/ 21 h 118"/>
                <a:gd name="T70" fmla="*/ 128 w 150"/>
                <a:gd name="T71" fmla="*/ 12 h 118"/>
                <a:gd name="T72" fmla="*/ 129 w 150"/>
                <a:gd name="T73" fmla="*/ 6 h 118"/>
                <a:gd name="T74" fmla="*/ 129 w 150"/>
                <a:gd name="T75" fmla="*/ 3 h 118"/>
                <a:gd name="T76" fmla="*/ 128 w 150"/>
                <a:gd name="T77" fmla="*/ 1 h 118"/>
                <a:gd name="T78" fmla="*/ 128 w 150"/>
                <a:gd name="T79" fmla="*/ 0 h 118"/>
                <a:gd name="T80" fmla="*/ 150 w 150"/>
                <a:gd name="T81" fmla="*/ 0 h 118"/>
                <a:gd name="T82" fmla="*/ 150 w 150"/>
                <a:gd name="T83" fmla="*/ 1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0" h="118">
                  <a:moveTo>
                    <a:pt x="150" y="1"/>
                  </a:moveTo>
                  <a:lnTo>
                    <a:pt x="150" y="1"/>
                  </a:lnTo>
                  <a:lnTo>
                    <a:pt x="147" y="5"/>
                  </a:lnTo>
                  <a:lnTo>
                    <a:pt x="144" y="9"/>
                  </a:lnTo>
                  <a:lnTo>
                    <a:pt x="136" y="23"/>
                  </a:lnTo>
                  <a:lnTo>
                    <a:pt x="136" y="23"/>
                  </a:lnTo>
                  <a:lnTo>
                    <a:pt x="108" y="76"/>
                  </a:lnTo>
                  <a:lnTo>
                    <a:pt x="87" y="118"/>
                  </a:lnTo>
                  <a:lnTo>
                    <a:pt x="74" y="118"/>
                  </a:lnTo>
                  <a:lnTo>
                    <a:pt x="67" y="44"/>
                  </a:lnTo>
                  <a:lnTo>
                    <a:pt x="66" y="44"/>
                  </a:lnTo>
                  <a:lnTo>
                    <a:pt x="26" y="118"/>
                  </a:lnTo>
                  <a:lnTo>
                    <a:pt x="15" y="118"/>
                  </a:lnTo>
                  <a:lnTo>
                    <a:pt x="5" y="24"/>
                  </a:lnTo>
                  <a:lnTo>
                    <a:pt x="5" y="24"/>
                  </a:lnTo>
                  <a:lnTo>
                    <a:pt x="4" y="9"/>
                  </a:lnTo>
                  <a:lnTo>
                    <a:pt x="2" y="5"/>
                  </a:lnTo>
                  <a:lnTo>
                    <a:pt x="0" y="1"/>
                  </a:lnTo>
                  <a:lnTo>
                    <a:pt x="0" y="0"/>
                  </a:lnTo>
                  <a:lnTo>
                    <a:pt x="33" y="0"/>
                  </a:lnTo>
                  <a:lnTo>
                    <a:pt x="33" y="1"/>
                  </a:lnTo>
                  <a:lnTo>
                    <a:pt x="33" y="1"/>
                  </a:lnTo>
                  <a:lnTo>
                    <a:pt x="31" y="5"/>
                  </a:lnTo>
                  <a:lnTo>
                    <a:pt x="29" y="9"/>
                  </a:lnTo>
                  <a:lnTo>
                    <a:pt x="29" y="14"/>
                  </a:lnTo>
                  <a:lnTo>
                    <a:pt x="29" y="23"/>
                  </a:lnTo>
                  <a:lnTo>
                    <a:pt x="35" y="79"/>
                  </a:lnTo>
                  <a:lnTo>
                    <a:pt x="35" y="79"/>
                  </a:lnTo>
                  <a:lnTo>
                    <a:pt x="77" y="1"/>
                  </a:lnTo>
                  <a:lnTo>
                    <a:pt x="86" y="1"/>
                  </a:lnTo>
                  <a:lnTo>
                    <a:pt x="93" y="79"/>
                  </a:lnTo>
                  <a:lnTo>
                    <a:pt x="94" y="79"/>
                  </a:lnTo>
                  <a:lnTo>
                    <a:pt x="94" y="79"/>
                  </a:lnTo>
                  <a:lnTo>
                    <a:pt x="124" y="21"/>
                  </a:lnTo>
                  <a:lnTo>
                    <a:pt x="124" y="21"/>
                  </a:lnTo>
                  <a:lnTo>
                    <a:pt x="128" y="12"/>
                  </a:lnTo>
                  <a:lnTo>
                    <a:pt x="129" y="6"/>
                  </a:lnTo>
                  <a:lnTo>
                    <a:pt x="129" y="3"/>
                  </a:lnTo>
                  <a:lnTo>
                    <a:pt x="128" y="1"/>
                  </a:lnTo>
                  <a:lnTo>
                    <a:pt x="128" y="0"/>
                  </a:lnTo>
                  <a:lnTo>
                    <a:pt x="150" y="0"/>
                  </a:lnTo>
                  <a:lnTo>
                    <a:pt x="15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
        <p:nvSpPr>
          <p:cNvPr id="14" name="Text Placeholder 2"/>
          <p:cNvSpPr>
            <a:spLocks noGrp="1"/>
          </p:cNvSpPr>
          <p:nvPr>
            <p:ph type="body" sz="quarter" idx="12" hasCustomPrompt="1"/>
          </p:nvPr>
        </p:nvSpPr>
        <p:spPr>
          <a:xfrm>
            <a:off x="283745" y="301625"/>
            <a:ext cx="10230268" cy="4897090"/>
          </a:xfrm>
        </p:spPr>
        <p:txBody>
          <a:bodyPr/>
          <a:lstStyle>
            <a:lvl1pPr marL="571500" indent="-571500">
              <a:buFont typeface="Arial" panose="020B0604020202020204" pitchFamily="34" charset="0"/>
              <a:buChar char="−"/>
              <a:defRPr sz="3600">
                <a:solidFill>
                  <a:schemeClr val="bg1"/>
                </a:solidFill>
              </a:defRPr>
            </a:lvl1pPr>
            <a:lvl2pPr>
              <a:defRPr sz="2800">
                <a:solidFill>
                  <a:schemeClr val="bg1"/>
                </a:solidFill>
              </a:defRPr>
            </a:lvl2pPr>
            <a:lvl3pPr marL="985807" indent="-457200">
              <a:buFont typeface="Arial" panose="020B0604020202020204" pitchFamily="34" charset="0"/>
              <a:buChar char="−"/>
              <a:defRPr sz="2800">
                <a:solidFill>
                  <a:schemeClr val="bg1"/>
                </a:solidFill>
              </a:defRPr>
            </a:lvl3pPr>
            <a:lvl4pPr>
              <a:defRPr sz="2800">
                <a:solidFill>
                  <a:schemeClr val="bg1"/>
                </a:solidFill>
              </a:defRPr>
            </a:lvl4pPr>
            <a:lvl5pPr>
              <a:defRPr sz="2400">
                <a:solidFill>
                  <a:schemeClr val="bg1"/>
                </a:solidFill>
              </a:defRPr>
            </a:lvl5pPr>
          </a:lstStyle>
          <a:p>
            <a:pPr lvl="0"/>
            <a:r>
              <a:rPr lang="en-US"/>
              <a:t>You can use it as divider or highlight slide. Make it short, clear and pretty. If used as a highlight slide, size of the text should be 35pt. If used as a divider slide, content can be much smaller – 18pt.</a:t>
            </a:r>
          </a:p>
          <a:p>
            <a:pPr lvl="1"/>
            <a:r>
              <a:rPr lang="en-US"/>
              <a:t>Second level</a:t>
            </a:r>
          </a:p>
          <a:p>
            <a:pPr lvl="2"/>
            <a:r>
              <a:rPr lang="en-US"/>
              <a:t>Third level</a:t>
            </a:r>
          </a:p>
          <a:p>
            <a:pPr lvl="3"/>
            <a:r>
              <a:rPr lang="en-US"/>
              <a:t>Fourth level</a:t>
            </a:r>
          </a:p>
          <a:p>
            <a:pPr lvl="4"/>
            <a:r>
              <a:rPr lang="en-US"/>
              <a:t>Fifth level</a:t>
            </a:r>
            <a:endParaRPr lang="en-GB"/>
          </a:p>
        </p:txBody>
      </p:sp>
      <p:sp>
        <p:nvSpPr>
          <p:cNvPr id="23" name="Footer Placeholder 3"/>
          <p:cNvSpPr>
            <a:spLocks noGrp="1"/>
          </p:cNvSpPr>
          <p:nvPr>
            <p:ph type="ftr" sz="quarter" idx="10"/>
          </p:nvPr>
        </p:nvSpPr>
        <p:spPr>
          <a:xfrm>
            <a:off x="658292" y="5592196"/>
            <a:ext cx="8918847" cy="228600"/>
          </a:xfrm>
        </p:spPr>
        <p:txBody>
          <a:bodyPr/>
          <a:lstStyle>
            <a:lvl1pPr>
              <a:defRPr>
                <a:solidFill>
                  <a:schemeClr val="bg1"/>
                </a:solidFill>
              </a:defRPr>
            </a:lvl1pPr>
          </a:lstStyle>
          <a:p>
            <a:r>
              <a:rPr lang="en-US"/>
              <a:t>Global webinar for third-party providers</a:t>
            </a:r>
            <a:endParaRPr lang="en-GB"/>
          </a:p>
        </p:txBody>
      </p:sp>
    </p:spTree>
    <p:extLst>
      <p:ext uri="{BB962C8B-B14F-4D97-AF65-F5344CB8AC3E}">
        <p14:creationId xmlns:p14="http://schemas.microsoft.com/office/powerpoint/2010/main" val="8283312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ags" Target="../tags/tag2.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oleObject" Target="../embeddings/oleObject1.bin"/><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26.xml"/><Relationship Id="rId13" Type="http://schemas.openxmlformats.org/officeDocument/2006/relationships/slideLayout" Target="../slideLayouts/slideLayout131.xml"/><Relationship Id="rId18" Type="http://schemas.openxmlformats.org/officeDocument/2006/relationships/slideLayout" Target="../slideLayouts/slideLayout136.xml"/><Relationship Id="rId3" Type="http://schemas.openxmlformats.org/officeDocument/2006/relationships/slideLayout" Target="../slideLayouts/slideLayout121.xml"/><Relationship Id="rId21" Type="http://schemas.openxmlformats.org/officeDocument/2006/relationships/oleObject" Target="../embeddings/oleObject11.bin"/><Relationship Id="rId7" Type="http://schemas.openxmlformats.org/officeDocument/2006/relationships/slideLayout" Target="../slideLayouts/slideLayout125.xml"/><Relationship Id="rId12" Type="http://schemas.openxmlformats.org/officeDocument/2006/relationships/slideLayout" Target="../slideLayouts/slideLayout130.xml"/><Relationship Id="rId17" Type="http://schemas.openxmlformats.org/officeDocument/2006/relationships/slideLayout" Target="../slideLayouts/slideLayout135.xml"/><Relationship Id="rId2" Type="http://schemas.openxmlformats.org/officeDocument/2006/relationships/slideLayout" Target="../slideLayouts/slideLayout120.xml"/><Relationship Id="rId16" Type="http://schemas.openxmlformats.org/officeDocument/2006/relationships/slideLayout" Target="../slideLayouts/slideLayout134.xml"/><Relationship Id="rId20" Type="http://schemas.openxmlformats.org/officeDocument/2006/relationships/tags" Target="../tags/tag12.xml"/><Relationship Id="rId1" Type="http://schemas.openxmlformats.org/officeDocument/2006/relationships/slideLayout" Target="../slideLayouts/slideLayout119.xml"/><Relationship Id="rId6" Type="http://schemas.openxmlformats.org/officeDocument/2006/relationships/slideLayout" Target="../slideLayouts/slideLayout124.xml"/><Relationship Id="rId11" Type="http://schemas.openxmlformats.org/officeDocument/2006/relationships/slideLayout" Target="../slideLayouts/slideLayout129.xml"/><Relationship Id="rId5" Type="http://schemas.openxmlformats.org/officeDocument/2006/relationships/slideLayout" Target="../slideLayouts/slideLayout123.xml"/><Relationship Id="rId15" Type="http://schemas.openxmlformats.org/officeDocument/2006/relationships/slideLayout" Target="../slideLayouts/slideLayout133.xml"/><Relationship Id="rId10" Type="http://schemas.openxmlformats.org/officeDocument/2006/relationships/slideLayout" Target="../slideLayouts/slideLayout128.xml"/><Relationship Id="rId19" Type="http://schemas.openxmlformats.org/officeDocument/2006/relationships/theme" Target="../theme/theme10.xml"/><Relationship Id="rId4" Type="http://schemas.openxmlformats.org/officeDocument/2006/relationships/slideLayout" Target="../slideLayouts/slideLayout122.xml"/><Relationship Id="rId9" Type="http://schemas.openxmlformats.org/officeDocument/2006/relationships/slideLayout" Target="../slideLayouts/slideLayout127.xml"/><Relationship Id="rId14" Type="http://schemas.openxmlformats.org/officeDocument/2006/relationships/slideLayout" Target="../slideLayouts/slideLayout132.xml"/><Relationship Id="rId22" Type="http://schemas.openxmlformats.org/officeDocument/2006/relationships/image" Target="../media/image1.emf"/></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44.xml"/><Relationship Id="rId13" Type="http://schemas.openxmlformats.org/officeDocument/2006/relationships/slideLayout" Target="../slideLayouts/slideLayout149.xml"/><Relationship Id="rId18" Type="http://schemas.openxmlformats.org/officeDocument/2006/relationships/oleObject" Target="../embeddings/oleObject12.bin"/><Relationship Id="rId3" Type="http://schemas.openxmlformats.org/officeDocument/2006/relationships/slideLayout" Target="../slideLayouts/slideLayout139.xml"/><Relationship Id="rId7" Type="http://schemas.openxmlformats.org/officeDocument/2006/relationships/slideLayout" Target="../slideLayouts/slideLayout143.xml"/><Relationship Id="rId12" Type="http://schemas.openxmlformats.org/officeDocument/2006/relationships/slideLayout" Target="../slideLayouts/slideLayout148.xml"/><Relationship Id="rId17" Type="http://schemas.openxmlformats.org/officeDocument/2006/relationships/tags" Target="../tags/tag13.xml"/><Relationship Id="rId2" Type="http://schemas.openxmlformats.org/officeDocument/2006/relationships/slideLayout" Target="../slideLayouts/slideLayout138.xml"/><Relationship Id="rId16" Type="http://schemas.openxmlformats.org/officeDocument/2006/relationships/theme" Target="../theme/theme11.xml"/><Relationship Id="rId1" Type="http://schemas.openxmlformats.org/officeDocument/2006/relationships/slideLayout" Target="../slideLayouts/slideLayout137.xml"/><Relationship Id="rId6" Type="http://schemas.openxmlformats.org/officeDocument/2006/relationships/slideLayout" Target="../slideLayouts/slideLayout142.xml"/><Relationship Id="rId11" Type="http://schemas.openxmlformats.org/officeDocument/2006/relationships/slideLayout" Target="../slideLayouts/slideLayout147.xml"/><Relationship Id="rId5" Type="http://schemas.openxmlformats.org/officeDocument/2006/relationships/slideLayout" Target="../slideLayouts/slideLayout141.xml"/><Relationship Id="rId15" Type="http://schemas.openxmlformats.org/officeDocument/2006/relationships/slideLayout" Target="../slideLayouts/slideLayout151.xml"/><Relationship Id="rId10" Type="http://schemas.openxmlformats.org/officeDocument/2006/relationships/slideLayout" Target="../slideLayouts/slideLayout146.xml"/><Relationship Id="rId19" Type="http://schemas.openxmlformats.org/officeDocument/2006/relationships/image" Target="../media/image1.emf"/><Relationship Id="rId4" Type="http://schemas.openxmlformats.org/officeDocument/2006/relationships/slideLayout" Target="../slideLayouts/slideLayout140.xml"/><Relationship Id="rId9" Type="http://schemas.openxmlformats.org/officeDocument/2006/relationships/slideLayout" Target="../slideLayouts/slideLayout145.xml"/><Relationship Id="rId14" Type="http://schemas.openxmlformats.org/officeDocument/2006/relationships/slideLayout" Target="../slideLayouts/slideLayout150.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59.xml"/><Relationship Id="rId13" Type="http://schemas.openxmlformats.org/officeDocument/2006/relationships/slideLayout" Target="../slideLayouts/slideLayout164.xml"/><Relationship Id="rId18" Type="http://schemas.openxmlformats.org/officeDocument/2006/relationships/theme" Target="../theme/theme12.xml"/><Relationship Id="rId3" Type="http://schemas.openxmlformats.org/officeDocument/2006/relationships/slideLayout" Target="../slideLayouts/slideLayout154.xml"/><Relationship Id="rId21" Type="http://schemas.openxmlformats.org/officeDocument/2006/relationships/image" Target="../media/image1.emf"/><Relationship Id="rId7" Type="http://schemas.openxmlformats.org/officeDocument/2006/relationships/slideLayout" Target="../slideLayouts/slideLayout158.xml"/><Relationship Id="rId12" Type="http://schemas.openxmlformats.org/officeDocument/2006/relationships/slideLayout" Target="../slideLayouts/slideLayout163.xml"/><Relationship Id="rId17" Type="http://schemas.openxmlformats.org/officeDocument/2006/relationships/slideLayout" Target="../slideLayouts/slideLayout168.xml"/><Relationship Id="rId2" Type="http://schemas.openxmlformats.org/officeDocument/2006/relationships/slideLayout" Target="../slideLayouts/slideLayout153.xml"/><Relationship Id="rId16" Type="http://schemas.openxmlformats.org/officeDocument/2006/relationships/slideLayout" Target="../slideLayouts/slideLayout167.xml"/><Relationship Id="rId20" Type="http://schemas.openxmlformats.org/officeDocument/2006/relationships/oleObject" Target="../embeddings/oleObject13.bin"/><Relationship Id="rId1" Type="http://schemas.openxmlformats.org/officeDocument/2006/relationships/slideLayout" Target="../slideLayouts/slideLayout152.xml"/><Relationship Id="rId6" Type="http://schemas.openxmlformats.org/officeDocument/2006/relationships/slideLayout" Target="../slideLayouts/slideLayout157.xml"/><Relationship Id="rId11" Type="http://schemas.openxmlformats.org/officeDocument/2006/relationships/slideLayout" Target="../slideLayouts/slideLayout162.xml"/><Relationship Id="rId5" Type="http://schemas.openxmlformats.org/officeDocument/2006/relationships/slideLayout" Target="../slideLayouts/slideLayout156.xml"/><Relationship Id="rId15" Type="http://schemas.openxmlformats.org/officeDocument/2006/relationships/slideLayout" Target="../slideLayouts/slideLayout166.xml"/><Relationship Id="rId10" Type="http://schemas.openxmlformats.org/officeDocument/2006/relationships/slideLayout" Target="../slideLayouts/slideLayout161.xml"/><Relationship Id="rId19" Type="http://schemas.openxmlformats.org/officeDocument/2006/relationships/tags" Target="../tags/tag14.xml"/><Relationship Id="rId4" Type="http://schemas.openxmlformats.org/officeDocument/2006/relationships/slideLayout" Target="../slideLayouts/slideLayout155.xml"/><Relationship Id="rId9" Type="http://schemas.openxmlformats.org/officeDocument/2006/relationships/slideLayout" Target="../slideLayouts/slideLayout160.xml"/><Relationship Id="rId14" Type="http://schemas.openxmlformats.org/officeDocument/2006/relationships/slideLayout" Target="../slideLayouts/slideLayout165.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176.xml"/><Relationship Id="rId13" Type="http://schemas.openxmlformats.org/officeDocument/2006/relationships/slideLayout" Target="../slideLayouts/slideLayout181.xml"/><Relationship Id="rId18" Type="http://schemas.openxmlformats.org/officeDocument/2006/relationships/image" Target="../media/image1.emf"/><Relationship Id="rId3" Type="http://schemas.openxmlformats.org/officeDocument/2006/relationships/slideLayout" Target="../slideLayouts/slideLayout171.xml"/><Relationship Id="rId7" Type="http://schemas.openxmlformats.org/officeDocument/2006/relationships/slideLayout" Target="../slideLayouts/slideLayout175.xml"/><Relationship Id="rId12" Type="http://schemas.openxmlformats.org/officeDocument/2006/relationships/slideLayout" Target="../slideLayouts/slideLayout180.xml"/><Relationship Id="rId17" Type="http://schemas.openxmlformats.org/officeDocument/2006/relationships/oleObject" Target="../embeddings/oleObject14.bin"/><Relationship Id="rId2" Type="http://schemas.openxmlformats.org/officeDocument/2006/relationships/slideLayout" Target="../slideLayouts/slideLayout170.xml"/><Relationship Id="rId16" Type="http://schemas.openxmlformats.org/officeDocument/2006/relationships/tags" Target="../tags/tag15.xml"/><Relationship Id="rId1" Type="http://schemas.openxmlformats.org/officeDocument/2006/relationships/slideLayout" Target="../slideLayouts/slideLayout169.xml"/><Relationship Id="rId6" Type="http://schemas.openxmlformats.org/officeDocument/2006/relationships/slideLayout" Target="../slideLayouts/slideLayout174.xml"/><Relationship Id="rId11" Type="http://schemas.openxmlformats.org/officeDocument/2006/relationships/slideLayout" Target="../slideLayouts/slideLayout179.xml"/><Relationship Id="rId5" Type="http://schemas.openxmlformats.org/officeDocument/2006/relationships/slideLayout" Target="../slideLayouts/slideLayout173.xml"/><Relationship Id="rId15" Type="http://schemas.openxmlformats.org/officeDocument/2006/relationships/theme" Target="../theme/theme13.xml"/><Relationship Id="rId10" Type="http://schemas.openxmlformats.org/officeDocument/2006/relationships/slideLayout" Target="../slideLayouts/slideLayout178.xml"/><Relationship Id="rId4" Type="http://schemas.openxmlformats.org/officeDocument/2006/relationships/slideLayout" Target="../slideLayouts/slideLayout172.xml"/><Relationship Id="rId9" Type="http://schemas.openxmlformats.org/officeDocument/2006/relationships/slideLayout" Target="../slideLayouts/slideLayout177.xml"/><Relationship Id="rId14" Type="http://schemas.openxmlformats.org/officeDocument/2006/relationships/slideLayout" Target="../slideLayouts/slideLayout182.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190.xml"/><Relationship Id="rId13" Type="http://schemas.openxmlformats.org/officeDocument/2006/relationships/slideLayout" Target="../slideLayouts/slideLayout195.xml"/><Relationship Id="rId18" Type="http://schemas.openxmlformats.org/officeDocument/2006/relationships/slideLayout" Target="../slideLayouts/slideLayout200.xml"/><Relationship Id="rId3" Type="http://schemas.openxmlformats.org/officeDocument/2006/relationships/slideLayout" Target="../slideLayouts/slideLayout185.xml"/><Relationship Id="rId21" Type="http://schemas.openxmlformats.org/officeDocument/2006/relationships/oleObject" Target="../embeddings/oleObject15.bin"/><Relationship Id="rId7" Type="http://schemas.openxmlformats.org/officeDocument/2006/relationships/slideLayout" Target="../slideLayouts/slideLayout189.xml"/><Relationship Id="rId12" Type="http://schemas.openxmlformats.org/officeDocument/2006/relationships/slideLayout" Target="../slideLayouts/slideLayout194.xml"/><Relationship Id="rId17" Type="http://schemas.openxmlformats.org/officeDocument/2006/relationships/slideLayout" Target="../slideLayouts/slideLayout199.xml"/><Relationship Id="rId2" Type="http://schemas.openxmlformats.org/officeDocument/2006/relationships/slideLayout" Target="../slideLayouts/slideLayout184.xml"/><Relationship Id="rId16" Type="http://schemas.openxmlformats.org/officeDocument/2006/relationships/slideLayout" Target="../slideLayouts/slideLayout198.xml"/><Relationship Id="rId20" Type="http://schemas.openxmlformats.org/officeDocument/2006/relationships/tags" Target="../tags/tag16.xml"/><Relationship Id="rId1" Type="http://schemas.openxmlformats.org/officeDocument/2006/relationships/slideLayout" Target="../slideLayouts/slideLayout183.xml"/><Relationship Id="rId6" Type="http://schemas.openxmlformats.org/officeDocument/2006/relationships/slideLayout" Target="../slideLayouts/slideLayout188.xml"/><Relationship Id="rId11" Type="http://schemas.openxmlformats.org/officeDocument/2006/relationships/slideLayout" Target="../slideLayouts/slideLayout193.xml"/><Relationship Id="rId5" Type="http://schemas.openxmlformats.org/officeDocument/2006/relationships/slideLayout" Target="../slideLayouts/slideLayout187.xml"/><Relationship Id="rId15" Type="http://schemas.openxmlformats.org/officeDocument/2006/relationships/slideLayout" Target="../slideLayouts/slideLayout197.xml"/><Relationship Id="rId10" Type="http://schemas.openxmlformats.org/officeDocument/2006/relationships/slideLayout" Target="../slideLayouts/slideLayout192.xml"/><Relationship Id="rId19" Type="http://schemas.openxmlformats.org/officeDocument/2006/relationships/theme" Target="../theme/theme14.xml"/><Relationship Id="rId4" Type="http://schemas.openxmlformats.org/officeDocument/2006/relationships/slideLayout" Target="../slideLayouts/slideLayout186.xml"/><Relationship Id="rId9" Type="http://schemas.openxmlformats.org/officeDocument/2006/relationships/slideLayout" Target="../slideLayouts/slideLayout191.xml"/><Relationship Id="rId14" Type="http://schemas.openxmlformats.org/officeDocument/2006/relationships/slideLayout" Target="../slideLayouts/slideLayout196.xml"/><Relationship Id="rId22" Type="http://schemas.openxmlformats.org/officeDocument/2006/relationships/image" Target="../media/image1.emf"/></Relationships>
</file>

<file path=ppt/slideMasters/_rels/slideMaster15.xml.rels><?xml version="1.0" encoding="UTF-8" standalone="yes"?>
<Relationships xmlns="http://schemas.openxmlformats.org/package/2006/relationships"><Relationship Id="rId8" Type="http://schemas.openxmlformats.org/officeDocument/2006/relationships/oleObject" Target="../embeddings/oleObject16.bin"/><Relationship Id="rId3" Type="http://schemas.openxmlformats.org/officeDocument/2006/relationships/slideLayout" Target="../slideLayouts/slideLayout203.xml"/><Relationship Id="rId7" Type="http://schemas.openxmlformats.org/officeDocument/2006/relationships/tags" Target="../tags/tag17.xml"/><Relationship Id="rId2" Type="http://schemas.openxmlformats.org/officeDocument/2006/relationships/slideLayout" Target="../slideLayouts/slideLayout202.xml"/><Relationship Id="rId1" Type="http://schemas.openxmlformats.org/officeDocument/2006/relationships/slideLayout" Target="../slideLayouts/slideLayout201.xml"/><Relationship Id="rId6" Type="http://schemas.openxmlformats.org/officeDocument/2006/relationships/theme" Target="../theme/theme15.xml"/><Relationship Id="rId5" Type="http://schemas.openxmlformats.org/officeDocument/2006/relationships/slideLayout" Target="../slideLayouts/slideLayout205.xml"/><Relationship Id="rId4" Type="http://schemas.openxmlformats.org/officeDocument/2006/relationships/slideLayout" Target="../slideLayouts/slideLayout204.xml"/><Relationship Id="rId9" Type="http://schemas.openxmlformats.org/officeDocument/2006/relationships/image" Target="../media/image1.emf"/></Relationships>
</file>

<file path=ppt/slideMasters/_rels/slideMaster16.xml.rels><?xml version="1.0" encoding="UTF-8" standalone="yes"?>
<Relationships xmlns="http://schemas.openxmlformats.org/package/2006/relationships"><Relationship Id="rId8" Type="http://schemas.openxmlformats.org/officeDocument/2006/relationships/oleObject" Target="../embeddings/oleObject17.bin"/><Relationship Id="rId3" Type="http://schemas.openxmlformats.org/officeDocument/2006/relationships/slideLayout" Target="../slideLayouts/slideLayout208.xml"/><Relationship Id="rId7" Type="http://schemas.openxmlformats.org/officeDocument/2006/relationships/tags" Target="../tags/tag18.xml"/><Relationship Id="rId2" Type="http://schemas.openxmlformats.org/officeDocument/2006/relationships/slideLayout" Target="../slideLayouts/slideLayout207.xml"/><Relationship Id="rId1" Type="http://schemas.openxmlformats.org/officeDocument/2006/relationships/slideLayout" Target="../slideLayouts/slideLayout206.xml"/><Relationship Id="rId6" Type="http://schemas.openxmlformats.org/officeDocument/2006/relationships/theme" Target="../theme/theme16.xml"/><Relationship Id="rId5" Type="http://schemas.openxmlformats.org/officeDocument/2006/relationships/slideLayout" Target="../slideLayouts/slideLayout210.xml"/><Relationship Id="rId4" Type="http://schemas.openxmlformats.org/officeDocument/2006/relationships/slideLayout" Target="../slideLayouts/slideLayout209.xml"/><Relationship Id="rId9" Type="http://schemas.openxmlformats.org/officeDocument/2006/relationships/image" Target="../media/image1.emf"/></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218.xml"/><Relationship Id="rId13" Type="http://schemas.openxmlformats.org/officeDocument/2006/relationships/slideLayout" Target="../slideLayouts/slideLayout223.xml"/><Relationship Id="rId18" Type="http://schemas.openxmlformats.org/officeDocument/2006/relationships/image" Target="../media/image1.emf"/><Relationship Id="rId3" Type="http://schemas.openxmlformats.org/officeDocument/2006/relationships/slideLayout" Target="../slideLayouts/slideLayout213.xml"/><Relationship Id="rId7" Type="http://schemas.openxmlformats.org/officeDocument/2006/relationships/slideLayout" Target="../slideLayouts/slideLayout217.xml"/><Relationship Id="rId12" Type="http://schemas.openxmlformats.org/officeDocument/2006/relationships/slideLayout" Target="../slideLayouts/slideLayout222.xml"/><Relationship Id="rId17" Type="http://schemas.openxmlformats.org/officeDocument/2006/relationships/oleObject" Target="../embeddings/oleObject18.bin"/><Relationship Id="rId2" Type="http://schemas.openxmlformats.org/officeDocument/2006/relationships/slideLayout" Target="../slideLayouts/slideLayout212.xml"/><Relationship Id="rId16" Type="http://schemas.openxmlformats.org/officeDocument/2006/relationships/tags" Target="../tags/tag19.xml"/><Relationship Id="rId1" Type="http://schemas.openxmlformats.org/officeDocument/2006/relationships/slideLayout" Target="../slideLayouts/slideLayout211.xml"/><Relationship Id="rId6" Type="http://schemas.openxmlformats.org/officeDocument/2006/relationships/slideLayout" Target="../slideLayouts/slideLayout216.xml"/><Relationship Id="rId11" Type="http://schemas.openxmlformats.org/officeDocument/2006/relationships/slideLayout" Target="../slideLayouts/slideLayout221.xml"/><Relationship Id="rId5" Type="http://schemas.openxmlformats.org/officeDocument/2006/relationships/slideLayout" Target="../slideLayouts/slideLayout215.xml"/><Relationship Id="rId15" Type="http://schemas.openxmlformats.org/officeDocument/2006/relationships/theme" Target="../theme/theme17.xml"/><Relationship Id="rId10" Type="http://schemas.openxmlformats.org/officeDocument/2006/relationships/slideLayout" Target="../slideLayouts/slideLayout220.xml"/><Relationship Id="rId4" Type="http://schemas.openxmlformats.org/officeDocument/2006/relationships/slideLayout" Target="../slideLayouts/slideLayout214.xml"/><Relationship Id="rId9" Type="http://schemas.openxmlformats.org/officeDocument/2006/relationships/slideLayout" Target="../slideLayouts/slideLayout219.xml"/><Relationship Id="rId14" Type="http://schemas.openxmlformats.org/officeDocument/2006/relationships/slideLayout" Target="../slideLayouts/slideLayout224.xml"/></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232.xml"/><Relationship Id="rId13" Type="http://schemas.openxmlformats.org/officeDocument/2006/relationships/slideLayout" Target="../slideLayouts/slideLayout237.xml"/><Relationship Id="rId18" Type="http://schemas.openxmlformats.org/officeDocument/2006/relationships/image" Target="../media/image1.emf"/><Relationship Id="rId3" Type="http://schemas.openxmlformats.org/officeDocument/2006/relationships/slideLayout" Target="../slideLayouts/slideLayout227.xml"/><Relationship Id="rId7" Type="http://schemas.openxmlformats.org/officeDocument/2006/relationships/slideLayout" Target="../slideLayouts/slideLayout231.xml"/><Relationship Id="rId12" Type="http://schemas.openxmlformats.org/officeDocument/2006/relationships/slideLayout" Target="../slideLayouts/slideLayout236.xml"/><Relationship Id="rId17" Type="http://schemas.openxmlformats.org/officeDocument/2006/relationships/oleObject" Target="../embeddings/oleObject19.bin"/><Relationship Id="rId2" Type="http://schemas.openxmlformats.org/officeDocument/2006/relationships/slideLayout" Target="../slideLayouts/slideLayout226.xml"/><Relationship Id="rId16" Type="http://schemas.openxmlformats.org/officeDocument/2006/relationships/tags" Target="../tags/tag20.xml"/><Relationship Id="rId1" Type="http://schemas.openxmlformats.org/officeDocument/2006/relationships/slideLayout" Target="../slideLayouts/slideLayout225.xml"/><Relationship Id="rId6" Type="http://schemas.openxmlformats.org/officeDocument/2006/relationships/slideLayout" Target="../slideLayouts/slideLayout230.xml"/><Relationship Id="rId11" Type="http://schemas.openxmlformats.org/officeDocument/2006/relationships/slideLayout" Target="../slideLayouts/slideLayout235.xml"/><Relationship Id="rId5" Type="http://schemas.openxmlformats.org/officeDocument/2006/relationships/slideLayout" Target="../slideLayouts/slideLayout229.xml"/><Relationship Id="rId15" Type="http://schemas.openxmlformats.org/officeDocument/2006/relationships/theme" Target="../theme/theme18.xml"/><Relationship Id="rId10" Type="http://schemas.openxmlformats.org/officeDocument/2006/relationships/slideLayout" Target="../slideLayouts/slideLayout234.xml"/><Relationship Id="rId4" Type="http://schemas.openxmlformats.org/officeDocument/2006/relationships/slideLayout" Target="../slideLayouts/slideLayout228.xml"/><Relationship Id="rId9" Type="http://schemas.openxmlformats.org/officeDocument/2006/relationships/slideLayout" Target="../slideLayouts/slideLayout233.xml"/><Relationship Id="rId14" Type="http://schemas.openxmlformats.org/officeDocument/2006/relationships/slideLayout" Target="../slideLayouts/slideLayout238.xml"/></Relationships>
</file>

<file path=ppt/slideMasters/_rels/slideMaster19.xml.rels><?xml version="1.0" encoding="UTF-8" standalone="yes"?>
<Relationships xmlns="http://schemas.openxmlformats.org/package/2006/relationships"><Relationship Id="rId13" Type="http://schemas.openxmlformats.org/officeDocument/2006/relationships/slideLayout" Target="../slideLayouts/slideLayout251.xml"/><Relationship Id="rId18" Type="http://schemas.openxmlformats.org/officeDocument/2006/relationships/slideLayout" Target="../slideLayouts/slideLayout256.xml"/><Relationship Id="rId26" Type="http://schemas.openxmlformats.org/officeDocument/2006/relationships/slideLayout" Target="../slideLayouts/slideLayout264.xml"/><Relationship Id="rId39" Type="http://schemas.openxmlformats.org/officeDocument/2006/relationships/slideLayout" Target="../slideLayouts/slideLayout277.xml"/><Relationship Id="rId21" Type="http://schemas.openxmlformats.org/officeDocument/2006/relationships/slideLayout" Target="../slideLayouts/slideLayout259.xml"/><Relationship Id="rId34" Type="http://schemas.openxmlformats.org/officeDocument/2006/relationships/slideLayout" Target="../slideLayouts/slideLayout272.xml"/><Relationship Id="rId42" Type="http://schemas.openxmlformats.org/officeDocument/2006/relationships/slideLayout" Target="../slideLayouts/slideLayout280.xml"/><Relationship Id="rId47" Type="http://schemas.openxmlformats.org/officeDocument/2006/relationships/slideLayout" Target="../slideLayouts/slideLayout285.xml"/><Relationship Id="rId50" Type="http://schemas.openxmlformats.org/officeDocument/2006/relationships/slideLayout" Target="../slideLayouts/slideLayout288.xml"/><Relationship Id="rId55" Type="http://schemas.openxmlformats.org/officeDocument/2006/relationships/slideLayout" Target="../slideLayouts/slideLayout293.xml"/><Relationship Id="rId63" Type="http://schemas.openxmlformats.org/officeDocument/2006/relationships/image" Target="../media/image5.png"/><Relationship Id="rId7" Type="http://schemas.openxmlformats.org/officeDocument/2006/relationships/slideLayout" Target="../slideLayouts/slideLayout245.xml"/><Relationship Id="rId2" Type="http://schemas.openxmlformats.org/officeDocument/2006/relationships/slideLayout" Target="../slideLayouts/slideLayout240.xml"/><Relationship Id="rId16" Type="http://schemas.openxmlformats.org/officeDocument/2006/relationships/slideLayout" Target="../slideLayouts/slideLayout254.xml"/><Relationship Id="rId29" Type="http://schemas.openxmlformats.org/officeDocument/2006/relationships/slideLayout" Target="../slideLayouts/slideLayout267.xml"/><Relationship Id="rId11" Type="http://schemas.openxmlformats.org/officeDocument/2006/relationships/slideLayout" Target="../slideLayouts/slideLayout249.xml"/><Relationship Id="rId24" Type="http://schemas.openxmlformats.org/officeDocument/2006/relationships/slideLayout" Target="../slideLayouts/slideLayout262.xml"/><Relationship Id="rId32" Type="http://schemas.openxmlformats.org/officeDocument/2006/relationships/slideLayout" Target="../slideLayouts/slideLayout270.xml"/><Relationship Id="rId37" Type="http://schemas.openxmlformats.org/officeDocument/2006/relationships/slideLayout" Target="../slideLayouts/slideLayout275.xml"/><Relationship Id="rId40" Type="http://schemas.openxmlformats.org/officeDocument/2006/relationships/slideLayout" Target="../slideLayouts/slideLayout278.xml"/><Relationship Id="rId45" Type="http://schemas.openxmlformats.org/officeDocument/2006/relationships/slideLayout" Target="../slideLayouts/slideLayout283.xml"/><Relationship Id="rId53" Type="http://schemas.openxmlformats.org/officeDocument/2006/relationships/slideLayout" Target="../slideLayouts/slideLayout291.xml"/><Relationship Id="rId58" Type="http://schemas.openxmlformats.org/officeDocument/2006/relationships/slideLayout" Target="../slideLayouts/slideLayout296.xml"/><Relationship Id="rId5" Type="http://schemas.openxmlformats.org/officeDocument/2006/relationships/slideLayout" Target="../slideLayouts/slideLayout243.xml"/><Relationship Id="rId61" Type="http://schemas.openxmlformats.org/officeDocument/2006/relationships/oleObject" Target="../embeddings/oleObject20.bin"/><Relationship Id="rId19" Type="http://schemas.openxmlformats.org/officeDocument/2006/relationships/slideLayout" Target="../slideLayouts/slideLayout257.xml"/><Relationship Id="rId14" Type="http://schemas.openxmlformats.org/officeDocument/2006/relationships/slideLayout" Target="../slideLayouts/slideLayout252.xml"/><Relationship Id="rId22" Type="http://schemas.openxmlformats.org/officeDocument/2006/relationships/slideLayout" Target="../slideLayouts/slideLayout260.xml"/><Relationship Id="rId27" Type="http://schemas.openxmlformats.org/officeDocument/2006/relationships/slideLayout" Target="../slideLayouts/slideLayout265.xml"/><Relationship Id="rId30" Type="http://schemas.openxmlformats.org/officeDocument/2006/relationships/slideLayout" Target="../slideLayouts/slideLayout268.xml"/><Relationship Id="rId35" Type="http://schemas.openxmlformats.org/officeDocument/2006/relationships/slideLayout" Target="../slideLayouts/slideLayout273.xml"/><Relationship Id="rId43" Type="http://schemas.openxmlformats.org/officeDocument/2006/relationships/slideLayout" Target="../slideLayouts/slideLayout281.xml"/><Relationship Id="rId48" Type="http://schemas.openxmlformats.org/officeDocument/2006/relationships/slideLayout" Target="../slideLayouts/slideLayout286.xml"/><Relationship Id="rId56" Type="http://schemas.openxmlformats.org/officeDocument/2006/relationships/slideLayout" Target="../slideLayouts/slideLayout294.xml"/><Relationship Id="rId64" Type="http://schemas.openxmlformats.org/officeDocument/2006/relationships/image" Target="../media/image6.svg"/><Relationship Id="rId8" Type="http://schemas.openxmlformats.org/officeDocument/2006/relationships/slideLayout" Target="../slideLayouts/slideLayout246.xml"/><Relationship Id="rId51" Type="http://schemas.openxmlformats.org/officeDocument/2006/relationships/slideLayout" Target="../slideLayouts/slideLayout289.xml"/><Relationship Id="rId3" Type="http://schemas.openxmlformats.org/officeDocument/2006/relationships/slideLayout" Target="../slideLayouts/slideLayout241.xml"/><Relationship Id="rId12" Type="http://schemas.openxmlformats.org/officeDocument/2006/relationships/slideLayout" Target="../slideLayouts/slideLayout250.xml"/><Relationship Id="rId17" Type="http://schemas.openxmlformats.org/officeDocument/2006/relationships/slideLayout" Target="../slideLayouts/slideLayout255.xml"/><Relationship Id="rId25" Type="http://schemas.openxmlformats.org/officeDocument/2006/relationships/slideLayout" Target="../slideLayouts/slideLayout263.xml"/><Relationship Id="rId33" Type="http://schemas.openxmlformats.org/officeDocument/2006/relationships/slideLayout" Target="../slideLayouts/slideLayout271.xml"/><Relationship Id="rId38" Type="http://schemas.openxmlformats.org/officeDocument/2006/relationships/slideLayout" Target="../slideLayouts/slideLayout276.xml"/><Relationship Id="rId46" Type="http://schemas.openxmlformats.org/officeDocument/2006/relationships/slideLayout" Target="../slideLayouts/slideLayout284.xml"/><Relationship Id="rId59" Type="http://schemas.openxmlformats.org/officeDocument/2006/relationships/theme" Target="../theme/theme19.xml"/><Relationship Id="rId20" Type="http://schemas.openxmlformats.org/officeDocument/2006/relationships/slideLayout" Target="../slideLayouts/slideLayout258.xml"/><Relationship Id="rId41" Type="http://schemas.openxmlformats.org/officeDocument/2006/relationships/slideLayout" Target="../slideLayouts/slideLayout279.xml"/><Relationship Id="rId54" Type="http://schemas.openxmlformats.org/officeDocument/2006/relationships/slideLayout" Target="../slideLayouts/slideLayout292.xml"/><Relationship Id="rId62" Type="http://schemas.openxmlformats.org/officeDocument/2006/relationships/image" Target="../media/image1.emf"/><Relationship Id="rId1" Type="http://schemas.openxmlformats.org/officeDocument/2006/relationships/slideLayout" Target="../slideLayouts/slideLayout239.xml"/><Relationship Id="rId6" Type="http://schemas.openxmlformats.org/officeDocument/2006/relationships/slideLayout" Target="../slideLayouts/slideLayout244.xml"/><Relationship Id="rId15" Type="http://schemas.openxmlformats.org/officeDocument/2006/relationships/slideLayout" Target="../slideLayouts/slideLayout253.xml"/><Relationship Id="rId23" Type="http://schemas.openxmlformats.org/officeDocument/2006/relationships/slideLayout" Target="../slideLayouts/slideLayout261.xml"/><Relationship Id="rId28" Type="http://schemas.openxmlformats.org/officeDocument/2006/relationships/slideLayout" Target="../slideLayouts/slideLayout266.xml"/><Relationship Id="rId36" Type="http://schemas.openxmlformats.org/officeDocument/2006/relationships/slideLayout" Target="../slideLayouts/slideLayout274.xml"/><Relationship Id="rId49" Type="http://schemas.openxmlformats.org/officeDocument/2006/relationships/slideLayout" Target="../slideLayouts/slideLayout287.xml"/><Relationship Id="rId57" Type="http://schemas.openxmlformats.org/officeDocument/2006/relationships/slideLayout" Target="../slideLayouts/slideLayout295.xml"/><Relationship Id="rId10" Type="http://schemas.openxmlformats.org/officeDocument/2006/relationships/slideLayout" Target="../slideLayouts/slideLayout248.xml"/><Relationship Id="rId31" Type="http://schemas.openxmlformats.org/officeDocument/2006/relationships/slideLayout" Target="../slideLayouts/slideLayout269.xml"/><Relationship Id="rId44" Type="http://schemas.openxmlformats.org/officeDocument/2006/relationships/slideLayout" Target="../slideLayouts/slideLayout282.xml"/><Relationship Id="rId52" Type="http://schemas.openxmlformats.org/officeDocument/2006/relationships/slideLayout" Target="../slideLayouts/slideLayout290.xml"/><Relationship Id="rId60" Type="http://schemas.openxmlformats.org/officeDocument/2006/relationships/tags" Target="../tags/tag21.xml"/><Relationship Id="rId4" Type="http://schemas.openxmlformats.org/officeDocument/2006/relationships/slideLayout" Target="../slideLayouts/slideLayout242.xml"/><Relationship Id="rId9" Type="http://schemas.openxmlformats.org/officeDocument/2006/relationships/slideLayout" Target="../slideLayouts/slideLayout24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18" Type="http://schemas.openxmlformats.org/officeDocument/2006/relationships/image" Target="../media/image1.emf"/><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oleObject" Target="../embeddings/oleObject2.bin"/><Relationship Id="rId2" Type="http://schemas.openxmlformats.org/officeDocument/2006/relationships/slideLayout" Target="../slideLayouts/slideLayout18.xml"/><Relationship Id="rId16" Type="http://schemas.openxmlformats.org/officeDocument/2006/relationships/tags" Target="../tags/tag3.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5" Type="http://schemas.openxmlformats.org/officeDocument/2006/relationships/theme" Target="../theme/theme2.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s>
</file>

<file path=ppt/slideMasters/_rels/slideMaster20.xml.rels><?xml version="1.0" encoding="UTF-8" standalone="yes"?>
<Relationships xmlns="http://schemas.openxmlformats.org/package/2006/relationships"><Relationship Id="rId13" Type="http://schemas.openxmlformats.org/officeDocument/2006/relationships/slideLayout" Target="../slideLayouts/slideLayout309.xml"/><Relationship Id="rId18" Type="http://schemas.openxmlformats.org/officeDocument/2006/relationships/slideLayout" Target="../slideLayouts/slideLayout314.xml"/><Relationship Id="rId26" Type="http://schemas.openxmlformats.org/officeDocument/2006/relationships/slideLayout" Target="../slideLayouts/slideLayout322.xml"/><Relationship Id="rId39" Type="http://schemas.openxmlformats.org/officeDocument/2006/relationships/slideLayout" Target="../slideLayouts/slideLayout335.xml"/><Relationship Id="rId21" Type="http://schemas.openxmlformats.org/officeDocument/2006/relationships/slideLayout" Target="../slideLayouts/slideLayout317.xml"/><Relationship Id="rId34" Type="http://schemas.openxmlformats.org/officeDocument/2006/relationships/slideLayout" Target="../slideLayouts/slideLayout330.xml"/><Relationship Id="rId42" Type="http://schemas.openxmlformats.org/officeDocument/2006/relationships/slideLayout" Target="../slideLayouts/slideLayout338.xml"/><Relationship Id="rId47" Type="http://schemas.openxmlformats.org/officeDocument/2006/relationships/slideLayout" Target="../slideLayouts/slideLayout343.xml"/><Relationship Id="rId50" Type="http://schemas.openxmlformats.org/officeDocument/2006/relationships/slideLayout" Target="../slideLayouts/slideLayout346.xml"/><Relationship Id="rId55" Type="http://schemas.openxmlformats.org/officeDocument/2006/relationships/slideLayout" Target="../slideLayouts/slideLayout351.xml"/><Relationship Id="rId7" Type="http://schemas.openxmlformats.org/officeDocument/2006/relationships/slideLayout" Target="../slideLayouts/slideLayout303.xml"/><Relationship Id="rId2" Type="http://schemas.openxmlformats.org/officeDocument/2006/relationships/slideLayout" Target="../slideLayouts/slideLayout298.xml"/><Relationship Id="rId16" Type="http://schemas.openxmlformats.org/officeDocument/2006/relationships/slideLayout" Target="../slideLayouts/slideLayout312.xml"/><Relationship Id="rId29" Type="http://schemas.openxmlformats.org/officeDocument/2006/relationships/slideLayout" Target="../slideLayouts/slideLayout325.xml"/><Relationship Id="rId11" Type="http://schemas.openxmlformats.org/officeDocument/2006/relationships/slideLayout" Target="../slideLayouts/slideLayout307.xml"/><Relationship Id="rId24" Type="http://schemas.openxmlformats.org/officeDocument/2006/relationships/slideLayout" Target="../slideLayouts/slideLayout320.xml"/><Relationship Id="rId32" Type="http://schemas.openxmlformats.org/officeDocument/2006/relationships/slideLayout" Target="../slideLayouts/slideLayout328.xml"/><Relationship Id="rId37" Type="http://schemas.openxmlformats.org/officeDocument/2006/relationships/slideLayout" Target="../slideLayouts/slideLayout333.xml"/><Relationship Id="rId40" Type="http://schemas.openxmlformats.org/officeDocument/2006/relationships/slideLayout" Target="../slideLayouts/slideLayout336.xml"/><Relationship Id="rId45" Type="http://schemas.openxmlformats.org/officeDocument/2006/relationships/slideLayout" Target="../slideLayouts/slideLayout341.xml"/><Relationship Id="rId53" Type="http://schemas.openxmlformats.org/officeDocument/2006/relationships/slideLayout" Target="../slideLayouts/slideLayout349.xml"/><Relationship Id="rId5" Type="http://schemas.openxmlformats.org/officeDocument/2006/relationships/slideLayout" Target="../slideLayouts/slideLayout301.xml"/><Relationship Id="rId10" Type="http://schemas.openxmlformats.org/officeDocument/2006/relationships/slideLayout" Target="../slideLayouts/slideLayout306.xml"/><Relationship Id="rId19" Type="http://schemas.openxmlformats.org/officeDocument/2006/relationships/slideLayout" Target="../slideLayouts/slideLayout315.xml"/><Relationship Id="rId31" Type="http://schemas.openxmlformats.org/officeDocument/2006/relationships/slideLayout" Target="../slideLayouts/slideLayout327.xml"/><Relationship Id="rId44" Type="http://schemas.openxmlformats.org/officeDocument/2006/relationships/slideLayout" Target="../slideLayouts/slideLayout340.xml"/><Relationship Id="rId52" Type="http://schemas.openxmlformats.org/officeDocument/2006/relationships/slideLayout" Target="../slideLayouts/slideLayout348.xml"/><Relationship Id="rId4" Type="http://schemas.openxmlformats.org/officeDocument/2006/relationships/slideLayout" Target="../slideLayouts/slideLayout300.xml"/><Relationship Id="rId9" Type="http://schemas.openxmlformats.org/officeDocument/2006/relationships/slideLayout" Target="../slideLayouts/slideLayout305.xml"/><Relationship Id="rId14" Type="http://schemas.openxmlformats.org/officeDocument/2006/relationships/slideLayout" Target="../slideLayouts/slideLayout310.xml"/><Relationship Id="rId22" Type="http://schemas.openxmlformats.org/officeDocument/2006/relationships/slideLayout" Target="../slideLayouts/slideLayout318.xml"/><Relationship Id="rId27" Type="http://schemas.openxmlformats.org/officeDocument/2006/relationships/slideLayout" Target="../slideLayouts/slideLayout323.xml"/><Relationship Id="rId30" Type="http://schemas.openxmlformats.org/officeDocument/2006/relationships/slideLayout" Target="../slideLayouts/slideLayout326.xml"/><Relationship Id="rId35" Type="http://schemas.openxmlformats.org/officeDocument/2006/relationships/slideLayout" Target="../slideLayouts/slideLayout331.xml"/><Relationship Id="rId43" Type="http://schemas.openxmlformats.org/officeDocument/2006/relationships/slideLayout" Target="../slideLayouts/slideLayout339.xml"/><Relationship Id="rId48" Type="http://schemas.openxmlformats.org/officeDocument/2006/relationships/slideLayout" Target="../slideLayouts/slideLayout344.xml"/><Relationship Id="rId56" Type="http://schemas.openxmlformats.org/officeDocument/2006/relationships/theme" Target="../theme/theme20.xml"/><Relationship Id="rId8" Type="http://schemas.openxmlformats.org/officeDocument/2006/relationships/slideLayout" Target="../slideLayouts/slideLayout304.xml"/><Relationship Id="rId51" Type="http://schemas.openxmlformats.org/officeDocument/2006/relationships/slideLayout" Target="../slideLayouts/slideLayout347.xml"/><Relationship Id="rId3" Type="http://schemas.openxmlformats.org/officeDocument/2006/relationships/slideLayout" Target="../slideLayouts/slideLayout299.xml"/><Relationship Id="rId12" Type="http://schemas.openxmlformats.org/officeDocument/2006/relationships/slideLayout" Target="../slideLayouts/slideLayout308.xml"/><Relationship Id="rId17" Type="http://schemas.openxmlformats.org/officeDocument/2006/relationships/slideLayout" Target="../slideLayouts/slideLayout313.xml"/><Relationship Id="rId25" Type="http://schemas.openxmlformats.org/officeDocument/2006/relationships/slideLayout" Target="../slideLayouts/slideLayout321.xml"/><Relationship Id="rId33" Type="http://schemas.openxmlformats.org/officeDocument/2006/relationships/slideLayout" Target="../slideLayouts/slideLayout329.xml"/><Relationship Id="rId38" Type="http://schemas.openxmlformats.org/officeDocument/2006/relationships/slideLayout" Target="../slideLayouts/slideLayout334.xml"/><Relationship Id="rId46" Type="http://schemas.openxmlformats.org/officeDocument/2006/relationships/slideLayout" Target="../slideLayouts/slideLayout342.xml"/><Relationship Id="rId20" Type="http://schemas.openxmlformats.org/officeDocument/2006/relationships/slideLayout" Target="../slideLayouts/slideLayout316.xml"/><Relationship Id="rId41" Type="http://schemas.openxmlformats.org/officeDocument/2006/relationships/slideLayout" Target="../slideLayouts/slideLayout337.xml"/><Relationship Id="rId54" Type="http://schemas.openxmlformats.org/officeDocument/2006/relationships/slideLayout" Target="../slideLayouts/slideLayout350.xml"/><Relationship Id="rId1" Type="http://schemas.openxmlformats.org/officeDocument/2006/relationships/slideLayout" Target="../slideLayouts/slideLayout297.xml"/><Relationship Id="rId6" Type="http://schemas.openxmlformats.org/officeDocument/2006/relationships/slideLayout" Target="../slideLayouts/slideLayout302.xml"/><Relationship Id="rId15" Type="http://schemas.openxmlformats.org/officeDocument/2006/relationships/slideLayout" Target="../slideLayouts/slideLayout311.xml"/><Relationship Id="rId23" Type="http://schemas.openxmlformats.org/officeDocument/2006/relationships/slideLayout" Target="../slideLayouts/slideLayout319.xml"/><Relationship Id="rId28" Type="http://schemas.openxmlformats.org/officeDocument/2006/relationships/slideLayout" Target="../slideLayouts/slideLayout324.xml"/><Relationship Id="rId36" Type="http://schemas.openxmlformats.org/officeDocument/2006/relationships/slideLayout" Target="../slideLayouts/slideLayout332.xml"/><Relationship Id="rId49" Type="http://schemas.openxmlformats.org/officeDocument/2006/relationships/slideLayout" Target="../slideLayouts/slideLayout345.xml"/></Relationships>
</file>

<file path=ppt/slideMasters/_rels/slideMaster21.xml.rels><?xml version="1.0" encoding="UTF-8" standalone="yes"?>
<Relationships xmlns="http://schemas.openxmlformats.org/package/2006/relationships"><Relationship Id="rId13" Type="http://schemas.openxmlformats.org/officeDocument/2006/relationships/slideLayout" Target="../slideLayouts/slideLayout364.xml"/><Relationship Id="rId18" Type="http://schemas.openxmlformats.org/officeDocument/2006/relationships/slideLayout" Target="../slideLayouts/slideLayout369.xml"/><Relationship Id="rId26" Type="http://schemas.openxmlformats.org/officeDocument/2006/relationships/slideLayout" Target="../slideLayouts/slideLayout377.xml"/><Relationship Id="rId39" Type="http://schemas.openxmlformats.org/officeDocument/2006/relationships/slideLayout" Target="../slideLayouts/slideLayout390.xml"/><Relationship Id="rId21" Type="http://schemas.openxmlformats.org/officeDocument/2006/relationships/slideLayout" Target="../slideLayouts/slideLayout372.xml"/><Relationship Id="rId34" Type="http://schemas.openxmlformats.org/officeDocument/2006/relationships/slideLayout" Target="../slideLayouts/slideLayout385.xml"/><Relationship Id="rId42" Type="http://schemas.openxmlformats.org/officeDocument/2006/relationships/slideLayout" Target="../slideLayouts/slideLayout393.xml"/><Relationship Id="rId47" Type="http://schemas.openxmlformats.org/officeDocument/2006/relationships/slideLayout" Target="../slideLayouts/slideLayout398.xml"/><Relationship Id="rId50" Type="http://schemas.openxmlformats.org/officeDocument/2006/relationships/slideLayout" Target="../slideLayouts/slideLayout401.xml"/><Relationship Id="rId55" Type="http://schemas.openxmlformats.org/officeDocument/2006/relationships/slideLayout" Target="../slideLayouts/slideLayout406.xml"/><Relationship Id="rId7" Type="http://schemas.openxmlformats.org/officeDocument/2006/relationships/slideLayout" Target="../slideLayouts/slideLayout358.xml"/><Relationship Id="rId2" Type="http://schemas.openxmlformats.org/officeDocument/2006/relationships/slideLayout" Target="../slideLayouts/slideLayout353.xml"/><Relationship Id="rId16" Type="http://schemas.openxmlformats.org/officeDocument/2006/relationships/slideLayout" Target="../slideLayouts/slideLayout367.xml"/><Relationship Id="rId29" Type="http://schemas.openxmlformats.org/officeDocument/2006/relationships/slideLayout" Target="../slideLayouts/slideLayout380.xml"/><Relationship Id="rId11" Type="http://schemas.openxmlformats.org/officeDocument/2006/relationships/slideLayout" Target="../slideLayouts/slideLayout362.xml"/><Relationship Id="rId24" Type="http://schemas.openxmlformats.org/officeDocument/2006/relationships/slideLayout" Target="../slideLayouts/slideLayout375.xml"/><Relationship Id="rId32" Type="http://schemas.openxmlformats.org/officeDocument/2006/relationships/slideLayout" Target="../slideLayouts/slideLayout383.xml"/><Relationship Id="rId37" Type="http://schemas.openxmlformats.org/officeDocument/2006/relationships/slideLayout" Target="../slideLayouts/slideLayout388.xml"/><Relationship Id="rId40" Type="http://schemas.openxmlformats.org/officeDocument/2006/relationships/slideLayout" Target="../slideLayouts/slideLayout391.xml"/><Relationship Id="rId45" Type="http://schemas.openxmlformats.org/officeDocument/2006/relationships/slideLayout" Target="../slideLayouts/slideLayout396.xml"/><Relationship Id="rId53" Type="http://schemas.openxmlformats.org/officeDocument/2006/relationships/slideLayout" Target="../slideLayouts/slideLayout404.xml"/><Relationship Id="rId5" Type="http://schemas.openxmlformats.org/officeDocument/2006/relationships/slideLayout" Target="../slideLayouts/slideLayout356.xml"/><Relationship Id="rId10" Type="http://schemas.openxmlformats.org/officeDocument/2006/relationships/slideLayout" Target="../slideLayouts/slideLayout361.xml"/><Relationship Id="rId19" Type="http://schemas.openxmlformats.org/officeDocument/2006/relationships/slideLayout" Target="../slideLayouts/slideLayout370.xml"/><Relationship Id="rId31" Type="http://schemas.openxmlformats.org/officeDocument/2006/relationships/slideLayout" Target="../slideLayouts/slideLayout382.xml"/><Relationship Id="rId44" Type="http://schemas.openxmlformats.org/officeDocument/2006/relationships/slideLayout" Target="../slideLayouts/slideLayout395.xml"/><Relationship Id="rId52" Type="http://schemas.openxmlformats.org/officeDocument/2006/relationships/slideLayout" Target="../slideLayouts/slideLayout403.xml"/><Relationship Id="rId4" Type="http://schemas.openxmlformats.org/officeDocument/2006/relationships/slideLayout" Target="../slideLayouts/slideLayout355.xml"/><Relationship Id="rId9" Type="http://schemas.openxmlformats.org/officeDocument/2006/relationships/slideLayout" Target="../slideLayouts/slideLayout360.xml"/><Relationship Id="rId14" Type="http://schemas.openxmlformats.org/officeDocument/2006/relationships/slideLayout" Target="../slideLayouts/slideLayout365.xml"/><Relationship Id="rId22" Type="http://schemas.openxmlformats.org/officeDocument/2006/relationships/slideLayout" Target="../slideLayouts/slideLayout373.xml"/><Relationship Id="rId27" Type="http://schemas.openxmlformats.org/officeDocument/2006/relationships/slideLayout" Target="../slideLayouts/slideLayout378.xml"/><Relationship Id="rId30" Type="http://schemas.openxmlformats.org/officeDocument/2006/relationships/slideLayout" Target="../slideLayouts/slideLayout381.xml"/><Relationship Id="rId35" Type="http://schemas.openxmlformats.org/officeDocument/2006/relationships/slideLayout" Target="../slideLayouts/slideLayout386.xml"/><Relationship Id="rId43" Type="http://schemas.openxmlformats.org/officeDocument/2006/relationships/slideLayout" Target="../slideLayouts/slideLayout394.xml"/><Relationship Id="rId48" Type="http://schemas.openxmlformats.org/officeDocument/2006/relationships/slideLayout" Target="../slideLayouts/slideLayout399.xml"/><Relationship Id="rId56" Type="http://schemas.openxmlformats.org/officeDocument/2006/relationships/theme" Target="../theme/theme21.xml"/><Relationship Id="rId8" Type="http://schemas.openxmlformats.org/officeDocument/2006/relationships/slideLayout" Target="../slideLayouts/slideLayout359.xml"/><Relationship Id="rId51" Type="http://schemas.openxmlformats.org/officeDocument/2006/relationships/slideLayout" Target="../slideLayouts/slideLayout402.xml"/><Relationship Id="rId3" Type="http://schemas.openxmlformats.org/officeDocument/2006/relationships/slideLayout" Target="../slideLayouts/slideLayout354.xml"/><Relationship Id="rId12" Type="http://schemas.openxmlformats.org/officeDocument/2006/relationships/slideLayout" Target="../slideLayouts/slideLayout363.xml"/><Relationship Id="rId17" Type="http://schemas.openxmlformats.org/officeDocument/2006/relationships/slideLayout" Target="../slideLayouts/slideLayout368.xml"/><Relationship Id="rId25" Type="http://schemas.openxmlformats.org/officeDocument/2006/relationships/slideLayout" Target="../slideLayouts/slideLayout376.xml"/><Relationship Id="rId33" Type="http://schemas.openxmlformats.org/officeDocument/2006/relationships/slideLayout" Target="../slideLayouts/slideLayout384.xml"/><Relationship Id="rId38" Type="http://schemas.openxmlformats.org/officeDocument/2006/relationships/slideLayout" Target="../slideLayouts/slideLayout389.xml"/><Relationship Id="rId46" Type="http://schemas.openxmlformats.org/officeDocument/2006/relationships/slideLayout" Target="../slideLayouts/slideLayout397.xml"/><Relationship Id="rId20" Type="http://schemas.openxmlformats.org/officeDocument/2006/relationships/slideLayout" Target="../slideLayouts/slideLayout371.xml"/><Relationship Id="rId41" Type="http://schemas.openxmlformats.org/officeDocument/2006/relationships/slideLayout" Target="../slideLayouts/slideLayout392.xml"/><Relationship Id="rId54" Type="http://schemas.openxmlformats.org/officeDocument/2006/relationships/slideLayout" Target="../slideLayouts/slideLayout405.xml"/><Relationship Id="rId1" Type="http://schemas.openxmlformats.org/officeDocument/2006/relationships/slideLayout" Target="../slideLayouts/slideLayout352.xml"/><Relationship Id="rId6" Type="http://schemas.openxmlformats.org/officeDocument/2006/relationships/slideLayout" Target="../slideLayouts/slideLayout357.xml"/><Relationship Id="rId15" Type="http://schemas.openxmlformats.org/officeDocument/2006/relationships/slideLayout" Target="../slideLayouts/slideLayout366.xml"/><Relationship Id="rId23" Type="http://schemas.openxmlformats.org/officeDocument/2006/relationships/slideLayout" Target="../slideLayouts/slideLayout374.xml"/><Relationship Id="rId28" Type="http://schemas.openxmlformats.org/officeDocument/2006/relationships/slideLayout" Target="../slideLayouts/slideLayout379.xml"/><Relationship Id="rId36" Type="http://schemas.openxmlformats.org/officeDocument/2006/relationships/slideLayout" Target="../slideLayouts/slideLayout387.xml"/><Relationship Id="rId49" Type="http://schemas.openxmlformats.org/officeDocument/2006/relationships/slideLayout" Target="../slideLayouts/slideLayout400.xml"/></Relationships>
</file>

<file path=ppt/slideMasters/_rels/slideMaster22.xml.rels><?xml version="1.0" encoding="UTF-8" standalone="yes"?>
<Relationships xmlns="http://schemas.openxmlformats.org/package/2006/relationships"><Relationship Id="rId13" Type="http://schemas.openxmlformats.org/officeDocument/2006/relationships/slideLayout" Target="../slideLayouts/slideLayout419.xml"/><Relationship Id="rId18" Type="http://schemas.openxmlformats.org/officeDocument/2006/relationships/slideLayout" Target="../slideLayouts/slideLayout424.xml"/><Relationship Id="rId26" Type="http://schemas.openxmlformats.org/officeDocument/2006/relationships/slideLayout" Target="../slideLayouts/slideLayout432.xml"/><Relationship Id="rId39" Type="http://schemas.openxmlformats.org/officeDocument/2006/relationships/slideLayout" Target="../slideLayouts/slideLayout445.xml"/><Relationship Id="rId21" Type="http://schemas.openxmlformats.org/officeDocument/2006/relationships/slideLayout" Target="../slideLayouts/slideLayout427.xml"/><Relationship Id="rId34" Type="http://schemas.openxmlformats.org/officeDocument/2006/relationships/slideLayout" Target="../slideLayouts/slideLayout440.xml"/><Relationship Id="rId42" Type="http://schemas.openxmlformats.org/officeDocument/2006/relationships/slideLayout" Target="../slideLayouts/slideLayout448.xml"/><Relationship Id="rId47" Type="http://schemas.openxmlformats.org/officeDocument/2006/relationships/slideLayout" Target="../slideLayouts/slideLayout453.xml"/><Relationship Id="rId50" Type="http://schemas.openxmlformats.org/officeDocument/2006/relationships/slideLayout" Target="../slideLayouts/slideLayout456.xml"/><Relationship Id="rId55" Type="http://schemas.openxmlformats.org/officeDocument/2006/relationships/slideLayout" Target="../slideLayouts/slideLayout461.xml"/><Relationship Id="rId7" Type="http://schemas.openxmlformats.org/officeDocument/2006/relationships/slideLayout" Target="../slideLayouts/slideLayout413.xml"/><Relationship Id="rId2" Type="http://schemas.openxmlformats.org/officeDocument/2006/relationships/slideLayout" Target="../slideLayouts/slideLayout408.xml"/><Relationship Id="rId16" Type="http://schemas.openxmlformats.org/officeDocument/2006/relationships/slideLayout" Target="../slideLayouts/slideLayout422.xml"/><Relationship Id="rId29" Type="http://schemas.openxmlformats.org/officeDocument/2006/relationships/slideLayout" Target="../slideLayouts/slideLayout435.xml"/><Relationship Id="rId11" Type="http://schemas.openxmlformats.org/officeDocument/2006/relationships/slideLayout" Target="../slideLayouts/slideLayout417.xml"/><Relationship Id="rId24" Type="http://schemas.openxmlformats.org/officeDocument/2006/relationships/slideLayout" Target="../slideLayouts/slideLayout430.xml"/><Relationship Id="rId32" Type="http://schemas.openxmlformats.org/officeDocument/2006/relationships/slideLayout" Target="../slideLayouts/slideLayout438.xml"/><Relationship Id="rId37" Type="http://schemas.openxmlformats.org/officeDocument/2006/relationships/slideLayout" Target="../slideLayouts/slideLayout443.xml"/><Relationship Id="rId40" Type="http://schemas.openxmlformats.org/officeDocument/2006/relationships/slideLayout" Target="../slideLayouts/slideLayout446.xml"/><Relationship Id="rId45" Type="http://schemas.openxmlformats.org/officeDocument/2006/relationships/slideLayout" Target="../slideLayouts/slideLayout451.xml"/><Relationship Id="rId53" Type="http://schemas.openxmlformats.org/officeDocument/2006/relationships/slideLayout" Target="../slideLayouts/slideLayout459.xml"/><Relationship Id="rId58" Type="http://schemas.openxmlformats.org/officeDocument/2006/relationships/image" Target="../media/image7.svg"/><Relationship Id="rId5" Type="http://schemas.openxmlformats.org/officeDocument/2006/relationships/slideLayout" Target="../slideLayouts/slideLayout411.xml"/><Relationship Id="rId19" Type="http://schemas.openxmlformats.org/officeDocument/2006/relationships/slideLayout" Target="../slideLayouts/slideLayout425.xml"/><Relationship Id="rId4" Type="http://schemas.openxmlformats.org/officeDocument/2006/relationships/slideLayout" Target="../slideLayouts/slideLayout410.xml"/><Relationship Id="rId9" Type="http://schemas.openxmlformats.org/officeDocument/2006/relationships/slideLayout" Target="../slideLayouts/slideLayout415.xml"/><Relationship Id="rId14" Type="http://schemas.openxmlformats.org/officeDocument/2006/relationships/slideLayout" Target="../slideLayouts/slideLayout420.xml"/><Relationship Id="rId22" Type="http://schemas.openxmlformats.org/officeDocument/2006/relationships/slideLayout" Target="../slideLayouts/slideLayout428.xml"/><Relationship Id="rId27" Type="http://schemas.openxmlformats.org/officeDocument/2006/relationships/slideLayout" Target="../slideLayouts/slideLayout433.xml"/><Relationship Id="rId30" Type="http://schemas.openxmlformats.org/officeDocument/2006/relationships/slideLayout" Target="../slideLayouts/slideLayout436.xml"/><Relationship Id="rId35" Type="http://schemas.openxmlformats.org/officeDocument/2006/relationships/slideLayout" Target="../slideLayouts/slideLayout441.xml"/><Relationship Id="rId43" Type="http://schemas.openxmlformats.org/officeDocument/2006/relationships/slideLayout" Target="../slideLayouts/slideLayout449.xml"/><Relationship Id="rId48" Type="http://schemas.openxmlformats.org/officeDocument/2006/relationships/slideLayout" Target="../slideLayouts/slideLayout454.xml"/><Relationship Id="rId56" Type="http://schemas.openxmlformats.org/officeDocument/2006/relationships/theme" Target="../theme/theme22.xml"/><Relationship Id="rId8" Type="http://schemas.openxmlformats.org/officeDocument/2006/relationships/slideLayout" Target="../slideLayouts/slideLayout414.xml"/><Relationship Id="rId51" Type="http://schemas.openxmlformats.org/officeDocument/2006/relationships/slideLayout" Target="../slideLayouts/slideLayout457.xml"/><Relationship Id="rId3" Type="http://schemas.openxmlformats.org/officeDocument/2006/relationships/slideLayout" Target="../slideLayouts/slideLayout409.xml"/><Relationship Id="rId12" Type="http://schemas.openxmlformats.org/officeDocument/2006/relationships/slideLayout" Target="../slideLayouts/slideLayout418.xml"/><Relationship Id="rId17" Type="http://schemas.openxmlformats.org/officeDocument/2006/relationships/slideLayout" Target="../slideLayouts/slideLayout423.xml"/><Relationship Id="rId25" Type="http://schemas.openxmlformats.org/officeDocument/2006/relationships/slideLayout" Target="../slideLayouts/slideLayout431.xml"/><Relationship Id="rId33" Type="http://schemas.openxmlformats.org/officeDocument/2006/relationships/slideLayout" Target="../slideLayouts/slideLayout439.xml"/><Relationship Id="rId38" Type="http://schemas.openxmlformats.org/officeDocument/2006/relationships/slideLayout" Target="../slideLayouts/slideLayout444.xml"/><Relationship Id="rId46" Type="http://schemas.openxmlformats.org/officeDocument/2006/relationships/slideLayout" Target="../slideLayouts/slideLayout452.xml"/><Relationship Id="rId20" Type="http://schemas.openxmlformats.org/officeDocument/2006/relationships/slideLayout" Target="../slideLayouts/slideLayout426.xml"/><Relationship Id="rId41" Type="http://schemas.openxmlformats.org/officeDocument/2006/relationships/slideLayout" Target="../slideLayouts/slideLayout447.xml"/><Relationship Id="rId54" Type="http://schemas.openxmlformats.org/officeDocument/2006/relationships/slideLayout" Target="../slideLayouts/slideLayout460.xml"/><Relationship Id="rId1" Type="http://schemas.openxmlformats.org/officeDocument/2006/relationships/slideLayout" Target="../slideLayouts/slideLayout407.xml"/><Relationship Id="rId6" Type="http://schemas.openxmlformats.org/officeDocument/2006/relationships/slideLayout" Target="../slideLayouts/slideLayout412.xml"/><Relationship Id="rId15" Type="http://schemas.openxmlformats.org/officeDocument/2006/relationships/slideLayout" Target="../slideLayouts/slideLayout421.xml"/><Relationship Id="rId23" Type="http://schemas.openxmlformats.org/officeDocument/2006/relationships/slideLayout" Target="../slideLayouts/slideLayout429.xml"/><Relationship Id="rId28" Type="http://schemas.openxmlformats.org/officeDocument/2006/relationships/slideLayout" Target="../slideLayouts/slideLayout434.xml"/><Relationship Id="rId36" Type="http://schemas.openxmlformats.org/officeDocument/2006/relationships/slideLayout" Target="../slideLayouts/slideLayout442.xml"/><Relationship Id="rId49" Type="http://schemas.openxmlformats.org/officeDocument/2006/relationships/slideLayout" Target="../slideLayouts/slideLayout455.xml"/><Relationship Id="rId57" Type="http://schemas.openxmlformats.org/officeDocument/2006/relationships/image" Target="../media/image5.png"/><Relationship Id="rId10" Type="http://schemas.openxmlformats.org/officeDocument/2006/relationships/slideLayout" Target="../slideLayouts/slideLayout416.xml"/><Relationship Id="rId31" Type="http://schemas.openxmlformats.org/officeDocument/2006/relationships/slideLayout" Target="../slideLayouts/slideLayout437.xml"/><Relationship Id="rId44" Type="http://schemas.openxmlformats.org/officeDocument/2006/relationships/slideLayout" Target="../slideLayouts/slideLayout450.xml"/><Relationship Id="rId52" Type="http://schemas.openxmlformats.org/officeDocument/2006/relationships/slideLayout" Target="../slideLayouts/slideLayout45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8.xml"/><Relationship Id="rId13" Type="http://schemas.openxmlformats.org/officeDocument/2006/relationships/slideLayout" Target="../slideLayouts/slideLayout43.xml"/><Relationship Id="rId3" Type="http://schemas.openxmlformats.org/officeDocument/2006/relationships/slideLayout" Target="../slideLayouts/slideLayout33.xml"/><Relationship Id="rId7" Type="http://schemas.openxmlformats.org/officeDocument/2006/relationships/slideLayout" Target="../slideLayouts/slideLayout37.xml"/><Relationship Id="rId12" Type="http://schemas.openxmlformats.org/officeDocument/2006/relationships/slideLayout" Target="../slideLayouts/slideLayout42.xml"/><Relationship Id="rId17" Type="http://schemas.openxmlformats.org/officeDocument/2006/relationships/image" Target="../media/image1.emf"/><Relationship Id="rId2" Type="http://schemas.openxmlformats.org/officeDocument/2006/relationships/slideLayout" Target="../slideLayouts/slideLayout32.xml"/><Relationship Id="rId16" Type="http://schemas.openxmlformats.org/officeDocument/2006/relationships/oleObject" Target="../embeddings/oleObject3.bin"/><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slideLayout" Target="../slideLayouts/slideLayout41.xml"/><Relationship Id="rId5" Type="http://schemas.openxmlformats.org/officeDocument/2006/relationships/slideLayout" Target="../slideLayouts/slideLayout35.xml"/><Relationship Id="rId15" Type="http://schemas.openxmlformats.org/officeDocument/2006/relationships/tags" Target="../tags/tag4.xml"/><Relationship Id="rId10" Type="http://schemas.openxmlformats.org/officeDocument/2006/relationships/slideLayout" Target="../slideLayouts/slideLayout40.xml"/><Relationship Id="rId4" Type="http://schemas.openxmlformats.org/officeDocument/2006/relationships/slideLayout" Target="../slideLayouts/slideLayout34.xml"/><Relationship Id="rId9" Type="http://schemas.openxmlformats.org/officeDocument/2006/relationships/slideLayout" Target="../slideLayouts/slideLayout39.xml"/><Relationship Id="rId1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theme" Target="../theme/theme4.xml"/><Relationship Id="rId3" Type="http://schemas.openxmlformats.org/officeDocument/2006/relationships/slideLayout" Target="../slideLayouts/slideLayout46.xml"/><Relationship Id="rId7" Type="http://schemas.openxmlformats.org/officeDocument/2006/relationships/slideLayout" Target="../slideLayouts/slideLayout50.xml"/><Relationship Id="rId2" Type="http://schemas.openxmlformats.org/officeDocument/2006/relationships/slideLayout" Target="../slideLayouts/slideLayout45.xml"/><Relationship Id="rId1" Type="http://schemas.openxmlformats.org/officeDocument/2006/relationships/slideLayout" Target="../slideLayouts/slideLayout44.xml"/><Relationship Id="rId6" Type="http://schemas.openxmlformats.org/officeDocument/2006/relationships/slideLayout" Target="../slideLayouts/slideLayout49.xml"/><Relationship Id="rId11" Type="http://schemas.openxmlformats.org/officeDocument/2006/relationships/image" Target="../media/image1.emf"/><Relationship Id="rId5" Type="http://schemas.openxmlformats.org/officeDocument/2006/relationships/slideLayout" Target="../slideLayouts/slideLayout48.xml"/><Relationship Id="rId10" Type="http://schemas.openxmlformats.org/officeDocument/2006/relationships/oleObject" Target="../embeddings/oleObject4.bin"/><Relationship Id="rId4" Type="http://schemas.openxmlformats.org/officeDocument/2006/relationships/slideLayout" Target="../slideLayouts/slideLayout47.xml"/><Relationship Id="rId9" Type="http://schemas.openxmlformats.org/officeDocument/2006/relationships/tags" Target="../tags/tag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8.xml"/><Relationship Id="rId13" Type="http://schemas.openxmlformats.org/officeDocument/2006/relationships/slideLayout" Target="../slideLayouts/slideLayout63.xml"/><Relationship Id="rId18" Type="http://schemas.openxmlformats.org/officeDocument/2006/relationships/image" Target="../media/image1.emf"/><Relationship Id="rId3" Type="http://schemas.openxmlformats.org/officeDocument/2006/relationships/slideLayout" Target="../slideLayouts/slideLayout53.xml"/><Relationship Id="rId7" Type="http://schemas.openxmlformats.org/officeDocument/2006/relationships/slideLayout" Target="../slideLayouts/slideLayout57.xml"/><Relationship Id="rId12" Type="http://schemas.openxmlformats.org/officeDocument/2006/relationships/slideLayout" Target="../slideLayouts/slideLayout62.xml"/><Relationship Id="rId17" Type="http://schemas.openxmlformats.org/officeDocument/2006/relationships/oleObject" Target="../embeddings/oleObject6.bin"/><Relationship Id="rId2" Type="http://schemas.openxmlformats.org/officeDocument/2006/relationships/slideLayout" Target="../slideLayouts/slideLayout52.xml"/><Relationship Id="rId16" Type="http://schemas.openxmlformats.org/officeDocument/2006/relationships/tags" Target="../tags/tag7.xml"/><Relationship Id="rId1" Type="http://schemas.openxmlformats.org/officeDocument/2006/relationships/slideLayout" Target="../slideLayouts/slideLayout51.xml"/><Relationship Id="rId6" Type="http://schemas.openxmlformats.org/officeDocument/2006/relationships/slideLayout" Target="../slideLayouts/slideLayout56.xml"/><Relationship Id="rId11" Type="http://schemas.openxmlformats.org/officeDocument/2006/relationships/slideLayout" Target="../slideLayouts/slideLayout61.xml"/><Relationship Id="rId5" Type="http://schemas.openxmlformats.org/officeDocument/2006/relationships/slideLayout" Target="../slideLayouts/slideLayout55.xml"/><Relationship Id="rId15" Type="http://schemas.openxmlformats.org/officeDocument/2006/relationships/theme" Target="../theme/theme5.xml"/><Relationship Id="rId10" Type="http://schemas.openxmlformats.org/officeDocument/2006/relationships/slideLayout" Target="../slideLayouts/slideLayout60.xml"/><Relationship Id="rId4" Type="http://schemas.openxmlformats.org/officeDocument/2006/relationships/slideLayout" Target="../slideLayouts/slideLayout54.xml"/><Relationship Id="rId9" Type="http://schemas.openxmlformats.org/officeDocument/2006/relationships/slideLayout" Target="../slideLayouts/slideLayout59.xml"/><Relationship Id="rId14" Type="http://schemas.openxmlformats.org/officeDocument/2006/relationships/slideLayout" Target="../slideLayouts/slideLayout64.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72.xml"/><Relationship Id="rId13" Type="http://schemas.openxmlformats.org/officeDocument/2006/relationships/slideLayout" Target="../slideLayouts/slideLayout77.xml"/><Relationship Id="rId18" Type="http://schemas.openxmlformats.org/officeDocument/2006/relationships/image" Target="../media/image1.emf"/><Relationship Id="rId3" Type="http://schemas.openxmlformats.org/officeDocument/2006/relationships/slideLayout" Target="../slideLayouts/slideLayout67.xml"/><Relationship Id="rId7" Type="http://schemas.openxmlformats.org/officeDocument/2006/relationships/slideLayout" Target="../slideLayouts/slideLayout71.xml"/><Relationship Id="rId12" Type="http://schemas.openxmlformats.org/officeDocument/2006/relationships/slideLayout" Target="../slideLayouts/slideLayout76.xml"/><Relationship Id="rId17" Type="http://schemas.openxmlformats.org/officeDocument/2006/relationships/oleObject" Target="../embeddings/oleObject7.bin"/><Relationship Id="rId2" Type="http://schemas.openxmlformats.org/officeDocument/2006/relationships/slideLayout" Target="../slideLayouts/slideLayout66.xml"/><Relationship Id="rId16" Type="http://schemas.openxmlformats.org/officeDocument/2006/relationships/tags" Target="../tags/tag8.xml"/><Relationship Id="rId1" Type="http://schemas.openxmlformats.org/officeDocument/2006/relationships/slideLayout" Target="../slideLayouts/slideLayout65.xml"/><Relationship Id="rId6" Type="http://schemas.openxmlformats.org/officeDocument/2006/relationships/slideLayout" Target="../slideLayouts/slideLayout70.xml"/><Relationship Id="rId11" Type="http://schemas.openxmlformats.org/officeDocument/2006/relationships/slideLayout" Target="../slideLayouts/slideLayout75.xml"/><Relationship Id="rId5" Type="http://schemas.openxmlformats.org/officeDocument/2006/relationships/slideLayout" Target="../slideLayouts/slideLayout69.xml"/><Relationship Id="rId15" Type="http://schemas.openxmlformats.org/officeDocument/2006/relationships/theme" Target="../theme/theme6.xml"/><Relationship Id="rId10" Type="http://schemas.openxmlformats.org/officeDocument/2006/relationships/slideLayout" Target="../slideLayouts/slideLayout74.xml"/><Relationship Id="rId4" Type="http://schemas.openxmlformats.org/officeDocument/2006/relationships/slideLayout" Target="../slideLayouts/slideLayout68.xml"/><Relationship Id="rId9" Type="http://schemas.openxmlformats.org/officeDocument/2006/relationships/slideLayout" Target="../slideLayouts/slideLayout73.xml"/><Relationship Id="rId14" Type="http://schemas.openxmlformats.org/officeDocument/2006/relationships/slideLayout" Target="../slideLayouts/slideLayout78.xml"/></Relationships>
</file>

<file path=ppt/slideMasters/_rels/slideMaster7.xml.rels><?xml version="1.0" encoding="UTF-8" standalone="yes"?>
<Relationships xmlns="http://schemas.openxmlformats.org/package/2006/relationships"><Relationship Id="rId8" Type="http://schemas.openxmlformats.org/officeDocument/2006/relationships/oleObject" Target="../embeddings/oleObject8.bin"/><Relationship Id="rId3" Type="http://schemas.openxmlformats.org/officeDocument/2006/relationships/slideLayout" Target="../slideLayouts/slideLayout81.xml"/><Relationship Id="rId7" Type="http://schemas.openxmlformats.org/officeDocument/2006/relationships/tags" Target="../tags/tag9.xml"/><Relationship Id="rId2" Type="http://schemas.openxmlformats.org/officeDocument/2006/relationships/slideLayout" Target="../slideLayouts/slideLayout80.xml"/><Relationship Id="rId1" Type="http://schemas.openxmlformats.org/officeDocument/2006/relationships/slideLayout" Target="../slideLayouts/slideLayout79.xml"/><Relationship Id="rId6" Type="http://schemas.openxmlformats.org/officeDocument/2006/relationships/theme" Target="../theme/theme7.xml"/><Relationship Id="rId5" Type="http://schemas.openxmlformats.org/officeDocument/2006/relationships/slideLayout" Target="../slideLayouts/slideLayout83.xml"/><Relationship Id="rId4" Type="http://schemas.openxmlformats.org/officeDocument/2006/relationships/slideLayout" Target="../slideLayouts/slideLayout82.xml"/><Relationship Id="rId9" Type="http://schemas.openxmlformats.org/officeDocument/2006/relationships/image" Target="../media/image1.emf"/></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91.xml"/><Relationship Id="rId13" Type="http://schemas.openxmlformats.org/officeDocument/2006/relationships/slideLayout" Target="../slideLayouts/slideLayout96.xml"/><Relationship Id="rId18" Type="http://schemas.openxmlformats.org/officeDocument/2006/relationships/slideLayout" Target="../slideLayouts/slideLayout101.xml"/><Relationship Id="rId3" Type="http://schemas.openxmlformats.org/officeDocument/2006/relationships/slideLayout" Target="../slideLayouts/slideLayout86.xml"/><Relationship Id="rId21" Type="http://schemas.openxmlformats.org/officeDocument/2006/relationships/slideLayout" Target="../slideLayouts/slideLayout104.xml"/><Relationship Id="rId7" Type="http://schemas.openxmlformats.org/officeDocument/2006/relationships/slideLayout" Target="../slideLayouts/slideLayout90.xml"/><Relationship Id="rId12" Type="http://schemas.openxmlformats.org/officeDocument/2006/relationships/slideLayout" Target="../slideLayouts/slideLayout95.xml"/><Relationship Id="rId17" Type="http://schemas.openxmlformats.org/officeDocument/2006/relationships/slideLayout" Target="../slideLayouts/slideLayout100.xml"/><Relationship Id="rId25" Type="http://schemas.openxmlformats.org/officeDocument/2006/relationships/image" Target="../media/image1.emf"/><Relationship Id="rId2" Type="http://schemas.openxmlformats.org/officeDocument/2006/relationships/slideLayout" Target="../slideLayouts/slideLayout85.xml"/><Relationship Id="rId16" Type="http://schemas.openxmlformats.org/officeDocument/2006/relationships/slideLayout" Target="../slideLayouts/slideLayout99.xml"/><Relationship Id="rId20" Type="http://schemas.openxmlformats.org/officeDocument/2006/relationships/slideLayout" Target="../slideLayouts/slideLayout103.xml"/><Relationship Id="rId1" Type="http://schemas.openxmlformats.org/officeDocument/2006/relationships/slideLayout" Target="../slideLayouts/slideLayout84.xml"/><Relationship Id="rId6" Type="http://schemas.openxmlformats.org/officeDocument/2006/relationships/slideLayout" Target="../slideLayouts/slideLayout89.xml"/><Relationship Id="rId11" Type="http://schemas.openxmlformats.org/officeDocument/2006/relationships/slideLayout" Target="../slideLayouts/slideLayout94.xml"/><Relationship Id="rId24" Type="http://schemas.openxmlformats.org/officeDocument/2006/relationships/oleObject" Target="../embeddings/oleObject9.bin"/><Relationship Id="rId5" Type="http://schemas.openxmlformats.org/officeDocument/2006/relationships/slideLayout" Target="../slideLayouts/slideLayout88.xml"/><Relationship Id="rId15" Type="http://schemas.openxmlformats.org/officeDocument/2006/relationships/slideLayout" Target="../slideLayouts/slideLayout98.xml"/><Relationship Id="rId23" Type="http://schemas.openxmlformats.org/officeDocument/2006/relationships/tags" Target="../tags/tag10.xml"/><Relationship Id="rId10" Type="http://schemas.openxmlformats.org/officeDocument/2006/relationships/slideLayout" Target="../slideLayouts/slideLayout93.xml"/><Relationship Id="rId19" Type="http://schemas.openxmlformats.org/officeDocument/2006/relationships/slideLayout" Target="../slideLayouts/slideLayout102.xml"/><Relationship Id="rId4" Type="http://schemas.openxmlformats.org/officeDocument/2006/relationships/slideLayout" Target="../slideLayouts/slideLayout87.xml"/><Relationship Id="rId9" Type="http://schemas.openxmlformats.org/officeDocument/2006/relationships/slideLayout" Target="../slideLayouts/slideLayout92.xml"/><Relationship Id="rId14" Type="http://schemas.openxmlformats.org/officeDocument/2006/relationships/slideLayout" Target="../slideLayouts/slideLayout97.xml"/><Relationship Id="rId22"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12.xml"/><Relationship Id="rId13" Type="http://schemas.openxmlformats.org/officeDocument/2006/relationships/slideLayout" Target="../slideLayouts/slideLayout117.xml"/><Relationship Id="rId18" Type="http://schemas.openxmlformats.org/officeDocument/2006/relationships/image" Target="../media/image1.emf"/><Relationship Id="rId3" Type="http://schemas.openxmlformats.org/officeDocument/2006/relationships/slideLayout" Target="../slideLayouts/slideLayout107.xml"/><Relationship Id="rId7" Type="http://schemas.openxmlformats.org/officeDocument/2006/relationships/slideLayout" Target="../slideLayouts/slideLayout111.xml"/><Relationship Id="rId12" Type="http://schemas.openxmlformats.org/officeDocument/2006/relationships/slideLayout" Target="../slideLayouts/slideLayout116.xml"/><Relationship Id="rId17" Type="http://schemas.openxmlformats.org/officeDocument/2006/relationships/oleObject" Target="../embeddings/oleObject10.bin"/><Relationship Id="rId2" Type="http://schemas.openxmlformats.org/officeDocument/2006/relationships/slideLayout" Target="../slideLayouts/slideLayout106.xml"/><Relationship Id="rId16" Type="http://schemas.openxmlformats.org/officeDocument/2006/relationships/tags" Target="../tags/tag11.xml"/><Relationship Id="rId1" Type="http://schemas.openxmlformats.org/officeDocument/2006/relationships/slideLayout" Target="../slideLayouts/slideLayout105.xml"/><Relationship Id="rId6" Type="http://schemas.openxmlformats.org/officeDocument/2006/relationships/slideLayout" Target="../slideLayouts/slideLayout110.xml"/><Relationship Id="rId11" Type="http://schemas.openxmlformats.org/officeDocument/2006/relationships/slideLayout" Target="../slideLayouts/slideLayout115.xml"/><Relationship Id="rId5" Type="http://schemas.openxmlformats.org/officeDocument/2006/relationships/slideLayout" Target="../slideLayouts/slideLayout109.xml"/><Relationship Id="rId15" Type="http://schemas.openxmlformats.org/officeDocument/2006/relationships/theme" Target="../theme/theme9.xml"/><Relationship Id="rId10" Type="http://schemas.openxmlformats.org/officeDocument/2006/relationships/slideLayout" Target="../slideLayouts/slideLayout114.xml"/><Relationship Id="rId4" Type="http://schemas.openxmlformats.org/officeDocument/2006/relationships/slideLayout" Target="../slideLayouts/slideLayout108.xml"/><Relationship Id="rId9" Type="http://schemas.openxmlformats.org/officeDocument/2006/relationships/slideLayout" Target="../slideLayouts/slideLayout113.xml"/><Relationship Id="rId14" Type="http://schemas.openxmlformats.org/officeDocument/2006/relationships/slideLayout" Target="../slideLayouts/slideLayout11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userDrawn="1">
            <p:custDataLst>
              <p:tags r:id="rId18"/>
            </p:custDataLst>
            <p:extLst>
              <p:ext uri="{D42A27DB-BD31-4B8C-83A1-F6EECF244321}">
                <p14:modId xmlns:p14="http://schemas.microsoft.com/office/powerpoint/2010/main" val="81964203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9" imgW="395" imgH="394" progId="TCLayout.ActiveDocument.1">
                  <p:embed/>
                </p:oleObj>
              </mc:Choice>
              <mc:Fallback>
                <p:oleObj name="think-cell Slide" r:id="rId19" imgW="395" imgH="394" progId="TCLayout.ActiveDocument.1">
                  <p:embed/>
                  <p:pic>
                    <p:nvPicPr>
                      <p:cNvPr id="8" name="Object 7" hidden="1"/>
                      <p:cNvPicPr/>
                      <p:nvPr/>
                    </p:nvPicPr>
                    <p:blipFill>
                      <a:blip r:embed="rId20"/>
                      <a:stretch>
                        <a:fillRect/>
                      </a:stretch>
                    </p:blipFill>
                    <p:spPr>
                      <a:xfrm>
                        <a:off x="1588" y="1588"/>
                        <a:ext cx="1588" cy="1588"/>
                      </a:xfrm>
                      <a:prstGeom prst="rect">
                        <a:avLst/>
                      </a:prstGeom>
                    </p:spPr>
                  </p:pic>
                </p:oleObj>
              </mc:Fallback>
            </mc:AlternateContent>
          </a:graphicData>
        </a:graphic>
      </p:graphicFrame>
      <p:sp>
        <p:nvSpPr>
          <p:cNvPr id="1057" name="Rectangle 33"/>
          <p:cNvSpPr>
            <a:spLocks noGrp="1" noChangeArrowheads="1"/>
          </p:cNvSpPr>
          <p:nvPr>
            <p:ph type="body" idx="1"/>
          </p:nvPr>
        </p:nvSpPr>
        <p:spPr bwMode="auto">
          <a:xfrm>
            <a:off x="287338" y="1022251"/>
            <a:ext cx="8605142" cy="4145979"/>
          </a:xfrm>
          <a:prstGeom prst="rect">
            <a:avLst/>
          </a:prstGeom>
          <a:noFill/>
          <a:ln w="9525">
            <a:noFill/>
            <a:miter lim="800000"/>
            <a:headEnd/>
            <a:tailEnd/>
          </a:ln>
          <a:effectLst/>
        </p:spPr>
        <p:txBody>
          <a:bodyPr vert="horz" wrap="square" lIns="107970" tIns="53985" rIns="107970" bIns="53985" numCol="1" anchor="t" anchorCtr="0" compatLnSpc="1">
            <a:prstTxWarp prst="textNoShape">
              <a:avLst/>
            </a:prstTxWarp>
          </a:bodyPr>
          <a:lstStyle/>
          <a:p>
            <a:pPr lvl="0"/>
            <a:r>
              <a:rPr lang="en-US" dirty="0"/>
              <a:t>This could be your content highlight</a:t>
            </a:r>
          </a:p>
          <a:p>
            <a:pPr lvl="1"/>
            <a:r>
              <a:rPr lang="en-US" dirty="0"/>
              <a:t>First point</a:t>
            </a:r>
          </a:p>
          <a:p>
            <a:pPr lvl="1"/>
            <a:r>
              <a:rPr lang="en-US" dirty="0"/>
              <a:t>Second point</a:t>
            </a:r>
          </a:p>
          <a:p>
            <a:pPr lvl="1"/>
            <a:r>
              <a:rPr lang="en-US" dirty="0"/>
              <a:t>Third point</a:t>
            </a:r>
          </a:p>
        </p:txBody>
      </p:sp>
      <p:sp>
        <p:nvSpPr>
          <p:cNvPr id="1058" name="Rectangle 34"/>
          <p:cNvSpPr>
            <a:spLocks noGrp="1" noChangeArrowheads="1"/>
          </p:cNvSpPr>
          <p:nvPr>
            <p:ph type="title"/>
          </p:nvPr>
        </p:nvSpPr>
        <p:spPr bwMode="auto">
          <a:xfrm>
            <a:off x="287338" y="301625"/>
            <a:ext cx="8605142" cy="463798"/>
          </a:xfrm>
          <a:prstGeom prst="rect">
            <a:avLst/>
          </a:prstGeom>
          <a:noFill/>
          <a:ln w="9525">
            <a:noFill/>
            <a:miter lim="800000"/>
            <a:headEnd/>
            <a:tailEnd/>
          </a:ln>
          <a:effectLst/>
        </p:spPr>
        <p:txBody>
          <a:bodyPr vert="horz" wrap="square" lIns="107970" tIns="53985" rIns="107970" bIns="53985" numCol="1" anchor="t" anchorCtr="0" compatLnSpc="1">
            <a:prstTxWarp prst="textNoShape">
              <a:avLst/>
            </a:prstTxWarp>
          </a:bodyPr>
          <a:lstStyle/>
          <a:p>
            <a:r>
              <a:rPr lang="en-US" kern="0" dirty="0"/>
              <a:t>Your title – keep it short, size can vary between 14pt and 24pt</a:t>
            </a:r>
            <a:endParaRPr lang="en-GB" kern="0" dirty="0"/>
          </a:p>
        </p:txBody>
      </p:sp>
      <p:sp>
        <p:nvSpPr>
          <p:cNvPr id="5" name="Footer Placeholder 3"/>
          <p:cNvSpPr>
            <a:spLocks noGrp="1"/>
          </p:cNvSpPr>
          <p:nvPr>
            <p:ph type="ftr" sz="quarter" idx="3"/>
          </p:nvPr>
        </p:nvSpPr>
        <p:spPr>
          <a:xfrm>
            <a:off x="658292" y="5592196"/>
            <a:ext cx="8918847" cy="228600"/>
          </a:xfrm>
          <a:prstGeom prst="rect">
            <a:avLst/>
          </a:prstGeom>
        </p:spPr>
        <p:txBody>
          <a:bodyPr/>
          <a:lstStyle>
            <a:lvl1pPr>
              <a:defRPr sz="800">
                <a:solidFill>
                  <a:schemeClr val="tx2"/>
                </a:solidFill>
              </a:defRPr>
            </a:lvl1pPr>
          </a:lstStyle>
          <a:p>
            <a:r>
              <a:rPr lang="en-US"/>
              <a:t>Global webinar for third-party providers</a:t>
            </a:r>
            <a:endParaRPr lang="en-GB" dirty="0"/>
          </a:p>
        </p:txBody>
      </p:sp>
      <p:sp>
        <p:nvSpPr>
          <p:cNvPr id="6" name="Slide Number Placeholder 4"/>
          <p:cNvSpPr>
            <a:spLocks noGrp="1"/>
          </p:cNvSpPr>
          <p:nvPr>
            <p:ph type="sldNum" sz="quarter" idx="4"/>
          </p:nvPr>
        </p:nvSpPr>
        <p:spPr>
          <a:xfrm>
            <a:off x="9823251" y="5592196"/>
            <a:ext cx="762000" cy="228600"/>
          </a:xfrm>
          <a:prstGeom prst="rect">
            <a:avLst/>
          </a:prstGeom>
        </p:spPr>
        <p:txBody>
          <a:bodyPr/>
          <a:lstStyle>
            <a:lvl1pPr algn="r">
              <a:defRPr sz="800">
                <a:solidFill>
                  <a:schemeClr val="tx2"/>
                </a:solidFill>
              </a:defRPr>
            </a:lvl1pPr>
          </a:lstStyle>
          <a:p>
            <a:fld id="{F17889F7-7963-4A16-ADF8-FEE4D97DC541}" type="slidenum">
              <a:rPr lang="en-GB" smtClean="0"/>
              <a:pPr/>
              <a:t>‹#›</a:t>
            </a:fld>
            <a:endParaRPr lang="en-GB"/>
          </a:p>
        </p:txBody>
      </p:sp>
      <p:grpSp>
        <p:nvGrpSpPr>
          <p:cNvPr id="2" name="Group 4"/>
          <p:cNvGrpSpPr>
            <a:grpSpLocks noChangeAspect="1"/>
          </p:cNvGrpSpPr>
          <p:nvPr userDrawn="1"/>
        </p:nvGrpSpPr>
        <p:grpSpPr bwMode="auto">
          <a:xfrm>
            <a:off x="287338" y="5559435"/>
            <a:ext cx="288924" cy="288926"/>
            <a:chOff x="181" y="3502"/>
            <a:chExt cx="182" cy="182"/>
          </a:xfrm>
        </p:grpSpPr>
        <p:sp>
          <p:nvSpPr>
            <p:cNvPr id="4" name="Freeform 5"/>
            <p:cNvSpPr>
              <a:spLocks noEditPoints="1"/>
            </p:cNvSpPr>
            <p:nvPr userDrawn="1"/>
          </p:nvSpPr>
          <p:spPr bwMode="auto">
            <a:xfrm>
              <a:off x="181" y="3502"/>
              <a:ext cx="182" cy="182"/>
            </a:xfrm>
            <a:custGeom>
              <a:avLst/>
              <a:gdLst>
                <a:gd name="T0" fmla="*/ 113 w 226"/>
                <a:gd name="T1" fmla="*/ 226 h 226"/>
                <a:gd name="T2" fmla="*/ 112 w 226"/>
                <a:gd name="T3" fmla="*/ 0 h 226"/>
                <a:gd name="T4" fmla="*/ 101 w 226"/>
                <a:gd name="T5" fmla="*/ 6 h 226"/>
                <a:gd name="T6" fmla="*/ 70 w 226"/>
                <a:gd name="T7" fmla="*/ 36 h 226"/>
                <a:gd name="T8" fmla="*/ 77 w 226"/>
                <a:gd name="T9" fmla="*/ 36 h 226"/>
                <a:gd name="T10" fmla="*/ 111 w 226"/>
                <a:gd name="T11" fmla="*/ 36 h 226"/>
                <a:gd name="T12" fmla="*/ 116 w 226"/>
                <a:gd name="T13" fmla="*/ 5 h 226"/>
                <a:gd name="T14" fmla="*/ 149 w 226"/>
                <a:gd name="T15" fmla="*/ 36 h 226"/>
                <a:gd name="T16" fmla="*/ 156 w 226"/>
                <a:gd name="T17" fmla="*/ 36 h 226"/>
                <a:gd name="T18" fmla="*/ 127 w 226"/>
                <a:gd name="T19" fmla="*/ 6 h 226"/>
                <a:gd name="T20" fmla="*/ 156 w 226"/>
                <a:gd name="T21" fmla="*/ 36 h 226"/>
                <a:gd name="T22" fmla="*/ 66 w 226"/>
                <a:gd name="T23" fmla="*/ 42 h 226"/>
                <a:gd name="T24" fmla="*/ 12 w 226"/>
                <a:gd name="T25" fmla="*/ 74 h 226"/>
                <a:gd name="T26" fmla="*/ 32 w 226"/>
                <a:gd name="T27" fmla="*/ 42 h 226"/>
                <a:gd name="T28" fmla="*/ 111 w 226"/>
                <a:gd name="T29" fmla="*/ 74 h 226"/>
                <a:gd name="T30" fmla="*/ 73 w 226"/>
                <a:gd name="T31" fmla="*/ 42 h 226"/>
                <a:gd name="T32" fmla="*/ 153 w 226"/>
                <a:gd name="T33" fmla="*/ 42 h 226"/>
                <a:gd name="T34" fmla="*/ 167 w 226"/>
                <a:gd name="T35" fmla="*/ 74 h 226"/>
                <a:gd name="T36" fmla="*/ 153 w 226"/>
                <a:gd name="T37" fmla="*/ 42 h 226"/>
                <a:gd name="T38" fmla="*/ 214 w 226"/>
                <a:gd name="T39" fmla="*/ 74 h 226"/>
                <a:gd name="T40" fmla="*/ 172 w 226"/>
                <a:gd name="T41" fmla="*/ 74 h 226"/>
                <a:gd name="T42" fmla="*/ 194 w 226"/>
                <a:gd name="T43" fmla="*/ 42 h 226"/>
                <a:gd name="T44" fmla="*/ 221 w 226"/>
                <a:gd name="T45" fmla="*/ 113 h 226"/>
                <a:gd name="T46" fmla="*/ 11 w 226"/>
                <a:gd name="T47" fmla="*/ 147 h 226"/>
                <a:gd name="T48" fmla="*/ 5 w 226"/>
                <a:gd name="T49" fmla="*/ 113 h 226"/>
                <a:gd name="T50" fmla="*/ 216 w 226"/>
                <a:gd name="T51" fmla="*/ 80 h 226"/>
                <a:gd name="T52" fmla="*/ 66 w 226"/>
                <a:gd name="T53" fmla="*/ 184 h 226"/>
                <a:gd name="T54" fmla="*/ 32 w 226"/>
                <a:gd name="T55" fmla="*/ 184 h 226"/>
                <a:gd name="T56" fmla="*/ 12 w 226"/>
                <a:gd name="T57" fmla="*/ 152 h 226"/>
                <a:gd name="T58" fmla="*/ 111 w 226"/>
                <a:gd name="T59" fmla="*/ 184 h 226"/>
                <a:gd name="T60" fmla="*/ 60 w 226"/>
                <a:gd name="T61" fmla="*/ 152 h 226"/>
                <a:gd name="T62" fmla="*/ 167 w 226"/>
                <a:gd name="T63" fmla="*/ 152 h 226"/>
                <a:gd name="T64" fmla="*/ 153 w 226"/>
                <a:gd name="T65" fmla="*/ 184 h 226"/>
                <a:gd name="T66" fmla="*/ 167 w 226"/>
                <a:gd name="T67" fmla="*/ 152 h 226"/>
                <a:gd name="T68" fmla="*/ 194 w 226"/>
                <a:gd name="T69" fmla="*/ 184 h 226"/>
                <a:gd name="T70" fmla="*/ 160 w 226"/>
                <a:gd name="T71" fmla="*/ 184 h 226"/>
                <a:gd name="T72" fmla="*/ 172 w 226"/>
                <a:gd name="T73" fmla="*/ 152 h 226"/>
                <a:gd name="T74" fmla="*/ 70 w 226"/>
                <a:gd name="T75" fmla="*/ 190 h 226"/>
                <a:gd name="T76" fmla="*/ 99 w 226"/>
                <a:gd name="T77" fmla="*/ 220 h 226"/>
                <a:gd name="T78" fmla="*/ 37 w 226"/>
                <a:gd name="T79" fmla="*/ 190 h 226"/>
                <a:gd name="T80" fmla="*/ 111 w 226"/>
                <a:gd name="T81" fmla="*/ 220 h 226"/>
                <a:gd name="T82" fmla="*/ 77 w 226"/>
                <a:gd name="T83" fmla="*/ 190 h 226"/>
                <a:gd name="T84" fmla="*/ 149 w 226"/>
                <a:gd name="T85" fmla="*/ 190 h 226"/>
                <a:gd name="T86" fmla="*/ 116 w 226"/>
                <a:gd name="T87" fmla="*/ 190 h 226"/>
                <a:gd name="T88" fmla="*/ 188 w 226"/>
                <a:gd name="T89" fmla="*/ 190 h 226"/>
                <a:gd name="T90" fmla="*/ 127 w 226"/>
                <a:gd name="T91" fmla="*/ 219 h 226"/>
                <a:gd name="T92" fmla="*/ 189 w 226"/>
                <a:gd name="T93" fmla="*/ 19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6" h="226">
                  <a:moveTo>
                    <a:pt x="112" y="0"/>
                  </a:moveTo>
                  <a:cubicBezTo>
                    <a:pt x="50" y="0"/>
                    <a:pt x="0" y="51"/>
                    <a:pt x="0" y="113"/>
                  </a:cubicBezTo>
                  <a:cubicBezTo>
                    <a:pt x="0" y="176"/>
                    <a:pt x="51" y="226"/>
                    <a:pt x="113" y="226"/>
                  </a:cubicBezTo>
                  <a:cubicBezTo>
                    <a:pt x="176" y="226"/>
                    <a:pt x="226" y="176"/>
                    <a:pt x="226" y="113"/>
                  </a:cubicBezTo>
                  <a:cubicBezTo>
                    <a:pt x="226" y="51"/>
                    <a:pt x="176" y="0"/>
                    <a:pt x="114" y="0"/>
                  </a:cubicBezTo>
                  <a:cubicBezTo>
                    <a:pt x="114" y="0"/>
                    <a:pt x="112" y="0"/>
                    <a:pt x="112" y="0"/>
                  </a:cubicBezTo>
                  <a:close/>
                  <a:moveTo>
                    <a:pt x="38" y="36"/>
                  </a:moveTo>
                  <a:cubicBezTo>
                    <a:pt x="54" y="20"/>
                    <a:pt x="76" y="9"/>
                    <a:pt x="99" y="6"/>
                  </a:cubicBezTo>
                  <a:cubicBezTo>
                    <a:pt x="99" y="6"/>
                    <a:pt x="100" y="6"/>
                    <a:pt x="101" y="6"/>
                  </a:cubicBezTo>
                  <a:cubicBezTo>
                    <a:pt x="100" y="6"/>
                    <a:pt x="99" y="7"/>
                    <a:pt x="99" y="7"/>
                  </a:cubicBezTo>
                  <a:cubicBezTo>
                    <a:pt x="93" y="12"/>
                    <a:pt x="80" y="21"/>
                    <a:pt x="70" y="36"/>
                  </a:cubicBezTo>
                  <a:cubicBezTo>
                    <a:pt x="70" y="36"/>
                    <a:pt x="70" y="36"/>
                    <a:pt x="70" y="36"/>
                  </a:cubicBezTo>
                  <a:cubicBezTo>
                    <a:pt x="70" y="36"/>
                    <a:pt x="39" y="36"/>
                    <a:pt x="37" y="36"/>
                  </a:cubicBezTo>
                  <a:cubicBezTo>
                    <a:pt x="37" y="36"/>
                    <a:pt x="38" y="36"/>
                    <a:pt x="38" y="36"/>
                  </a:cubicBezTo>
                  <a:close/>
                  <a:moveTo>
                    <a:pt x="77" y="36"/>
                  </a:moveTo>
                  <a:cubicBezTo>
                    <a:pt x="87" y="23"/>
                    <a:pt x="97" y="14"/>
                    <a:pt x="105" y="9"/>
                  </a:cubicBezTo>
                  <a:cubicBezTo>
                    <a:pt x="105" y="9"/>
                    <a:pt x="109" y="6"/>
                    <a:pt x="111" y="5"/>
                  </a:cubicBezTo>
                  <a:cubicBezTo>
                    <a:pt x="111" y="7"/>
                    <a:pt x="111" y="36"/>
                    <a:pt x="111" y="36"/>
                  </a:cubicBezTo>
                  <a:cubicBezTo>
                    <a:pt x="110" y="36"/>
                    <a:pt x="78" y="36"/>
                    <a:pt x="77" y="36"/>
                  </a:cubicBezTo>
                  <a:cubicBezTo>
                    <a:pt x="77" y="36"/>
                    <a:pt x="77" y="36"/>
                    <a:pt x="77" y="36"/>
                  </a:cubicBezTo>
                  <a:close/>
                  <a:moveTo>
                    <a:pt x="116" y="5"/>
                  </a:moveTo>
                  <a:cubicBezTo>
                    <a:pt x="117" y="6"/>
                    <a:pt x="122" y="9"/>
                    <a:pt x="122" y="9"/>
                  </a:cubicBezTo>
                  <a:cubicBezTo>
                    <a:pt x="129" y="14"/>
                    <a:pt x="139" y="23"/>
                    <a:pt x="149" y="36"/>
                  </a:cubicBezTo>
                  <a:cubicBezTo>
                    <a:pt x="149" y="36"/>
                    <a:pt x="149" y="36"/>
                    <a:pt x="149" y="36"/>
                  </a:cubicBezTo>
                  <a:cubicBezTo>
                    <a:pt x="148" y="36"/>
                    <a:pt x="116" y="36"/>
                    <a:pt x="116" y="36"/>
                  </a:cubicBezTo>
                  <a:cubicBezTo>
                    <a:pt x="116" y="36"/>
                    <a:pt x="116" y="7"/>
                    <a:pt x="116" y="5"/>
                  </a:cubicBezTo>
                  <a:close/>
                  <a:moveTo>
                    <a:pt x="156" y="36"/>
                  </a:moveTo>
                  <a:cubicBezTo>
                    <a:pt x="149" y="25"/>
                    <a:pt x="139" y="16"/>
                    <a:pt x="127" y="7"/>
                  </a:cubicBezTo>
                  <a:cubicBezTo>
                    <a:pt x="127" y="7"/>
                    <a:pt x="126" y="6"/>
                    <a:pt x="125" y="6"/>
                  </a:cubicBezTo>
                  <a:cubicBezTo>
                    <a:pt x="126" y="6"/>
                    <a:pt x="127" y="6"/>
                    <a:pt x="127" y="6"/>
                  </a:cubicBezTo>
                  <a:cubicBezTo>
                    <a:pt x="151" y="9"/>
                    <a:pt x="172" y="19"/>
                    <a:pt x="188" y="36"/>
                  </a:cubicBezTo>
                  <a:cubicBezTo>
                    <a:pt x="188" y="36"/>
                    <a:pt x="189" y="36"/>
                    <a:pt x="189" y="36"/>
                  </a:cubicBezTo>
                  <a:cubicBezTo>
                    <a:pt x="187" y="36"/>
                    <a:pt x="156" y="36"/>
                    <a:pt x="156" y="36"/>
                  </a:cubicBezTo>
                  <a:cubicBezTo>
                    <a:pt x="156" y="36"/>
                    <a:pt x="156" y="36"/>
                    <a:pt x="156" y="36"/>
                  </a:cubicBezTo>
                  <a:close/>
                  <a:moveTo>
                    <a:pt x="67" y="42"/>
                  </a:moveTo>
                  <a:cubicBezTo>
                    <a:pt x="66" y="42"/>
                    <a:pt x="66" y="42"/>
                    <a:pt x="66" y="42"/>
                  </a:cubicBezTo>
                  <a:cubicBezTo>
                    <a:pt x="60" y="52"/>
                    <a:pt x="56" y="63"/>
                    <a:pt x="54" y="74"/>
                  </a:cubicBezTo>
                  <a:cubicBezTo>
                    <a:pt x="54" y="74"/>
                    <a:pt x="54" y="74"/>
                    <a:pt x="54" y="74"/>
                  </a:cubicBezTo>
                  <a:cubicBezTo>
                    <a:pt x="53" y="74"/>
                    <a:pt x="13" y="74"/>
                    <a:pt x="12" y="74"/>
                  </a:cubicBezTo>
                  <a:cubicBezTo>
                    <a:pt x="13" y="74"/>
                    <a:pt x="13" y="74"/>
                    <a:pt x="13" y="74"/>
                  </a:cubicBezTo>
                  <a:cubicBezTo>
                    <a:pt x="17" y="62"/>
                    <a:pt x="24" y="51"/>
                    <a:pt x="32" y="42"/>
                  </a:cubicBezTo>
                  <a:cubicBezTo>
                    <a:pt x="32" y="42"/>
                    <a:pt x="32" y="42"/>
                    <a:pt x="32" y="42"/>
                  </a:cubicBezTo>
                  <a:cubicBezTo>
                    <a:pt x="32" y="42"/>
                    <a:pt x="65" y="42"/>
                    <a:pt x="67" y="42"/>
                  </a:cubicBezTo>
                  <a:close/>
                  <a:moveTo>
                    <a:pt x="111" y="42"/>
                  </a:moveTo>
                  <a:cubicBezTo>
                    <a:pt x="111" y="43"/>
                    <a:pt x="111" y="73"/>
                    <a:pt x="111" y="74"/>
                  </a:cubicBezTo>
                  <a:cubicBezTo>
                    <a:pt x="110" y="74"/>
                    <a:pt x="60" y="74"/>
                    <a:pt x="60" y="74"/>
                  </a:cubicBezTo>
                  <a:cubicBezTo>
                    <a:pt x="60" y="74"/>
                    <a:pt x="60" y="74"/>
                    <a:pt x="60" y="74"/>
                  </a:cubicBezTo>
                  <a:cubicBezTo>
                    <a:pt x="62" y="63"/>
                    <a:pt x="67" y="52"/>
                    <a:pt x="73" y="42"/>
                  </a:cubicBezTo>
                  <a:cubicBezTo>
                    <a:pt x="73" y="42"/>
                    <a:pt x="73" y="42"/>
                    <a:pt x="73" y="42"/>
                  </a:cubicBezTo>
                  <a:cubicBezTo>
                    <a:pt x="73" y="42"/>
                    <a:pt x="110" y="42"/>
                    <a:pt x="111" y="42"/>
                  </a:cubicBezTo>
                  <a:close/>
                  <a:moveTo>
                    <a:pt x="153" y="42"/>
                  </a:moveTo>
                  <a:cubicBezTo>
                    <a:pt x="153" y="42"/>
                    <a:pt x="153" y="42"/>
                    <a:pt x="153" y="42"/>
                  </a:cubicBezTo>
                  <a:cubicBezTo>
                    <a:pt x="160" y="52"/>
                    <a:pt x="164" y="63"/>
                    <a:pt x="167" y="74"/>
                  </a:cubicBezTo>
                  <a:cubicBezTo>
                    <a:pt x="167" y="74"/>
                    <a:pt x="167" y="74"/>
                    <a:pt x="167" y="74"/>
                  </a:cubicBezTo>
                  <a:cubicBezTo>
                    <a:pt x="166" y="74"/>
                    <a:pt x="116" y="74"/>
                    <a:pt x="116" y="74"/>
                  </a:cubicBezTo>
                  <a:cubicBezTo>
                    <a:pt x="116" y="73"/>
                    <a:pt x="116" y="43"/>
                    <a:pt x="116" y="42"/>
                  </a:cubicBezTo>
                  <a:cubicBezTo>
                    <a:pt x="116" y="42"/>
                    <a:pt x="153" y="42"/>
                    <a:pt x="153" y="42"/>
                  </a:cubicBezTo>
                  <a:close/>
                  <a:moveTo>
                    <a:pt x="194" y="42"/>
                  </a:moveTo>
                  <a:cubicBezTo>
                    <a:pt x="194" y="42"/>
                    <a:pt x="194" y="42"/>
                    <a:pt x="194" y="42"/>
                  </a:cubicBezTo>
                  <a:cubicBezTo>
                    <a:pt x="202" y="51"/>
                    <a:pt x="209" y="62"/>
                    <a:pt x="214" y="74"/>
                  </a:cubicBezTo>
                  <a:cubicBezTo>
                    <a:pt x="214" y="74"/>
                    <a:pt x="214" y="74"/>
                    <a:pt x="214" y="74"/>
                  </a:cubicBezTo>
                  <a:cubicBezTo>
                    <a:pt x="213" y="74"/>
                    <a:pt x="173" y="74"/>
                    <a:pt x="172" y="74"/>
                  </a:cubicBezTo>
                  <a:cubicBezTo>
                    <a:pt x="172" y="74"/>
                    <a:pt x="172" y="74"/>
                    <a:pt x="172" y="74"/>
                  </a:cubicBezTo>
                  <a:cubicBezTo>
                    <a:pt x="170" y="63"/>
                    <a:pt x="166" y="52"/>
                    <a:pt x="160" y="42"/>
                  </a:cubicBezTo>
                  <a:cubicBezTo>
                    <a:pt x="160" y="42"/>
                    <a:pt x="160" y="42"/>
                    <a:pt x="160" y="42"/>
                  </a:cubicBezTo>
                  <a:cubicBezTo>
                    <a:pt x="161" y="42"/>
                    <a:pt x="194" y="42"/>
                    <a:pt x="194" y="42"/>
                  </a:cubicBezTo>
                  <a:close/>
                  <a:moveTo>
                    <a:pt x="216" y="80"/>
                  </a:moveTo>
                  <a:cubicBezTo>
                    <a:pt x="216" y="80"/>
                    <a:pt x="216" y="80"/>
                    <a:pt x="216" y="80"/>
                  </a:cubicBezTo>
                  <a:cubicBezTo>
                    <a:pt x="219" y="90"/>
                    <a:pt x="221" y="102"/>
                    <a:pt x="221" y="113"/>
                  </a:cubicBezTo>
                  <a:cubicBezTo>
                    <a:pt x="221" y="125"/>
                    <a:pt x="219" y="136"/>
                    <a:pt x="216" y="147"/>
                  </a:cubicBezTo>
                  <a:cubicBezTo>
                    <a:pt x="216" y="147"/>
                    <a:pt x="216" y="147"/>
                    <a:pt x="216" y="147"/>
                  </a:cubicBezTo>
                  <a:cubicBezTo>
                    <a:pt x="215" y="147"/>
                    <a:pt x="11" y="147"/>
                    <a:pt x="11" y="147"/>
                  </a:cubicBezTo>
                  <a:cubicBezTo>
                    <a:pt x="10" y="147"/>
                    <a:pt x="10" y="147"/>
                    <a:pt x="10" y="147"/>
                  </a:cubicBezTo>
                  <a:cubicBezTo>
                    <a:pt x="10" y="147"/>
                    <a:pt x="10" y="147"/>
                    <a:pt x="10" y="147"/>
                  </a:cubicBezTo>
                  <a:cubicBezTo>
                    <a:pt x="7" y="136"/>
                    <a:pt x="5" y="125"/>
                    <a:pt x="5" y="113"/>
                  </a:cubicBezTo>
                  <a:cubicBezTo>
                    <a:pt x="5" y="102"/>
                    <a:pt x="7" y="90"/>
                    <a:pt x="10" y="80"/>
                  </a:cubicBezTo>
                  <a:cubicBezTo>
                    <a:pt x="10" y="80"/>
                    <a:pt x="10" y="80"/>
                    <a:pt x="10" y="80"/>
                  </a:cubicBezTo>
                  <a:cubicBezTo>
                    <a:pt x="11" y="80"/>
                    <a:pt x="215" y="80"/>
                    <a:pt x="216" y="80"/>
                  </a:cubicBezTo>
                  <a:close/>
                  <a:moveTo>
                    <a:pt x="54" y="152"/>
                  </a:moveTo>
                  <a:cubicBezTo>
                    <a:pt x="54" y="152"/>
                    <a:pt x="54" y="152"/>
                    <a:pt x="54" y="152"/>
                  </a:cubicBezTo>
                  <a:cubicBezTo>
                    <a:pt x="56" y="163"/>
                    <a:pt x="60" y="174"/>
                    <a:pt x="66" y="184"/>
                  </a:cubicBezTo>
                  <a:cubicBezTo>
                    <a:pt x="66" y="184"/>
                    <a:pt x="66" y="184"/>
                    <a:pt x="67" y="184"/>
                  </a:cubicBezTo>
                  <a:cubicBezTo>
                    <a:pt x="65" y="184"/>
                    <a:pt x="32" y="184"/>
                    <a:pt x="32" y="184"/>
                  </a:cubicBezTo>
                  <a:cubicBezTo>
                    <a:pt x="32" y="184"/>
                    <a:pt x="32" y="184"/>
                    <a:pt x="32" y="184"/>
                  </a:cubicBezTo>
                  <a:cubicBezTo>
                    <a:pt x="32" y="184"/>
                    <a:pt x="32" y="184"/>
                    <a:pt x="32" y="184"/>
                  </a:cubicBezTo>
                  <a:cubicBezTo>
                    <a:pt x="24" y="175"/>
                    <a:pt x="17" y="164"/>
                    <a:pt x="13" y="152"/>
                  </a:cubicBezTo>
                  <a:cubicBezTo>
                    <a:pt x="13" y="152"/>
                    <a:pt x="13" y="152"/>
                    <a:pt x="12" y="152"/>
                  </a:cubicBezTo>
                  <a:cubicBezTo>
                    <a:pt x="13" y="152"/>
                    <a:pt x="53" y="152"/>
                    <a:pt x="54" y="152"/>
                  </a:cubicBezTo>
                  <a:close/>
                  <a:moveTo>
                    <a:pt x="111" y="152"/>
                  </a:moveTo>
                  <a:cubicBezTo>
                    <a:pt x="111" y="153"/>
                    <a:pt x="111" y="183"/>
                    <a:pt x="111" y="184"/>
                  </a:cubicBezTo>
                  <a:cubicBezTo>
                    <a:pt x="110" y="184"/>
                    <a:pt x="73" y="184"/>
                    <a:pt x="73" y="184"/>
                  </a:cubicBezTo>
                  <a:cubicBezTo>
                    <a:pt x="73" y="184"/>
                    <a:pt x="73" y="184"/>
                    <a:pt x="73" y="184"/>
                  </a:cubicBezTo>
                  <a:cubicBezTo>
                    <a:pt x="67" y="174"/>
                    <a:pt x="62" y="163"/>
                    <a:pt x="60" y="152"/>
                  </a:cubicBezTo>
                  <a:cubicBezTo>
                    <a:pt x="60" y="152"/>
                    <a:pt x="60" y="152"/>
                    <a:pt x="60" y="152"/>
                  </a:cubicBezTo>
                  <a:cubicBezTo>
                    <a:pt x="60" y="152"/>
                    <a:pt x="110" y="152"/>
                    <a:pt x="111" y="152"/>
                  </a:cubicBezTo>
                  <a:close/>
                  <a:moveTo>
                    <a:pt x="167" y="152"/>
                  </a:moveTo>
                  <a:cubicBezTo>
                    <a:pt x="167" y="152"/>
                    <a:pt x="167" y="152"/>
                    <a:pt x="167" y="152"/>
                  </a:cubicBezTo>
                  <a:cubicBezTo>
                    <a:pt x="164" y="163"/>
                    <a:pt x="160" y="174"/>
                    <a:pt x="153" y="184"/>
                  </a:cubicBezTo>
                  <a:cubicBezTo>
                    <a:pt x="153" y="184"/>
                    <a:pt x="153" y="184"/>
                    <a:pt x="153" y="184"/>
                  </a:cubicBezTo>
                  <a:cubicBezTo>
                    <a:pt x="153" y="184"/>
                    <a:pt x="116" y="184"/>
                    <a:pt x="116" y="184"/>
                  </a:cubicBezTo>
                  <a:cubicBezTo>
                    <a:pt x="116" y="183"/>
                    <a:pt x="116" y="153"/>
                    <a:pt x="116" y="152"/>
                  </a:cubicBezTo>
                  <a:cubicBezTo>
                    <a:pt x="116" y="152"/>
                    <a:pt x="166" y="152"/>
                    <a:pt x="167" y="152"/>
                  </a:cubicBezTo>
                  <a:close/>
                  <a:moveTo>
                    <a:pt x="214" y="152"/>
                  </a:moveTo>
                  <a:cubicBezTo>
                    <a:pt x="214" y="152"/>
                    <a:pt x="214" y="152"/>
                    <a:pt x="214" y="152"/>
                  </a:cubicBezTo>
                  <a:cubicBezTo>
                    <a:pt x="209" y="164"/>
                    <a:pt x="202" y="175"/>
                    <a:pt x="194" y="184"/>
                  </a:cubicBezTo>
                  <a:cubicBezTo>
                    <a:pt x="194" y="184"/>
                    <a:pt x="194" y="184"/>
                    <a:pt x="194" y="184"/>
                  </a:cubicBezTo>
                  <a:cubicBezTo>
                    <a:pt x="194" y="184"/>
                    <a:pt x="161" y="184"/>
                    <a:pt x="160" y="184"/>
                  </a:cubicBezTo>
                  <a:cubicBezTo>
                    <a:pt x="160" y="184"/>
                    <a:pt x="160" y="184"/>
                    <a:pt x="160" y="184"/>
                  </a:cubicBezTo>
                  <a:cubicBezTo>
                    <a:pt x="160" y="184"/>
                    <a:pt x="160" y="184"/>
                    <a:pt x="160" y="184"/>
                  </a:cubicBezTo>
                  <a:cubicBezTo>
                    <a:pt x="166" y="174"/>
                    <a:pt x="170" y="163"/>
                    <a:pt x="172" y="152"/>
                  </a:cubicBezTo>
                  <a:cubicBezTo>
                    <a:pt x="172" y="152"/>
                    <a:pt x="172" y="152"/>
                    <a:pt x="172" y="152"/>
                  </a:cubicBezTo>
                  <a:cubicBezTo>
                    <a:pt x="173" y="152"/>
                    <a:pt x="213" y="152"/>
                    <a:pt x="214" y="152"/>
                  </a:cubicBezTo>
                  <a:close/>
                  <a:moveTo>
                    <a:pt x="70" y="190"/>
                  </a:moveTo>
                  <a:cubicBezTo>
                    <a:pt x="70" y="190"/>
                    <a:pt x="70" y="190"/>
                    <a:pt x="70" y="190"/>
                  </a:cubicBezTo>
                  <a:cubicBezTo>
                    <a:pt x="78" y="201"/>
                    <a:pt x="87" y="210"/>
                    <a:pt x="99" y="219"/>
                  </a:cubicBezTo>
                  <a:cubicBezTo>
                    <a:pt x="99" y="219"/>
                    <a:pt x="100" y="220"/>
                    <a:pt x="101" y="220"/>
                  </a:cubicBezTo>
                  <a:cubicBezTo>
                    <a:pt x="100" y="220"/>
                    <a:pt x="99" y="220"/>
                    <a:pt x="99" y="220"/>
                  </a:cubicBezTo>
                  <a:cubicBezTo>
                    <a:pt x="99" y="220"/>
                    <a:pt x="99" y="220"/>
                    <a:pt x="99" y="220"/>
                  </a:cubicBezTo>
                  <a:cubicBezTo>
                    <a:pt x="76" y="217"/>
                    <a:pt x="55" y="207"/>
                    <a:pt x="38" y="190"/>
                  </a:cubicBezTo>
                  <a:cubicBezTo>
                    <a:pt x="38" y="190"/>
                    <a:pt x="37" y="190"/>
                    <a:pt x="37" y="190"/>
                  </a:cubicBezTo>
                  <a:cubicBezTo>
                    <a:pt x="39" y="190"/>
                    <a:pt x="70" y="190"/>
                    <a:pt x="70" y="190"/>
                  </a:cubicBezTo>
                  <a:close/>
                  <a:moveTo>
                    <a:pt x="111" y="190"/>
                  </a:moveTo>
                  <a:cubicBezTo>
                    <a:pt x="111" y="190"/>
                    <a:pt x="111" y="219"/>
                    <a:pt x="111" y="220"/>
                  </a:cubicBezTo>
                  <a:cubicBezTo>
                    <a:pt x="110" y="220"/>
                    <a:pt x="105" y="217"/>
                    <a:pt x="105" y="217"/>
                  </a:cubicBezTo>
                  <a:cubicBezTo>
                    <a:pt x="97" y="212"/>
                    <a:pt x="87" y="203"/>
                    <a:pt x="77" y="190"/>
                  </a:cubicBezTo>
                  <a:cubicBezTo>
                    <a:pt x="77" y="190"/>
                    <a:pt x="77" y="190"/>
                    <a:pt x="77" y="190"/>
                  </a:cubicBezTo>
                  <a:cubicBezTo>
                    <a:pt x="78" y="190"/>
                    <a:pt x="110" y="190"/>
                    <a:pt x="111" y="190"/>
                  </a:cubicBezTo>
                  <a:close/>
                  <a:moveTo>
                    <a:pt x="149" y="190"/>
                  </a:moveTo>
                  <a:cubicBezTo>
                    <a:pt x="149" y="190"/>
                    <a:pt x="149" y="190"/>
                    <a:pt x="149" y="190"/>
                  </a:cubicBezTo>
                  <a:cubicBezTo>
                    <a:pt x="139" y="203"/>
                    <a:pt x="129" y="212"/>
                    <a:pt x="122" y="217"/>
                  </a:cubicBezTo>
                  <a:cubicBezTo>
                    <a:pt x="122" y="217"/>
                    <a:pt x="117" y="219"/>
                    <a:pt x="116" y="220"/>
                  </a:cubicBezTo>
                  <a:cubicBezTo>
                    <a:pt x="116" y="219"/>
                    <a:pt x="116" y="190"/>
                    <a:pt x="116" y="190"/>
                  </a:cubicBezTo>
                  <a:cubicBezTo>
                    <a:pt x="116" y="190"/>
                    <a:pt x="148" y="190"/>
                    <a:pt x="149" y="190"/>
                  </a:cubicBezTo>
                  <a:close/>
                  <a:moveTo>
                    <a:pt x="189" y="190"/>
                  </a:moveTo>
                  <a:cubicBezTo>
                    <a:pt x="189" y="190"/>
                    <a:pt x="188" y="190"/>
                    <a:pt x="188" y="190"/>
                  </a:cubicBezTo>
                  <a:cubicBezTo>
                    <a:pt x="172" y="206"/>
                    <a:pt x="150" y="217"/>
                    <a:pt x="127" y="220"/>
                  </a:cubicBezTo>
                  <a:cubicBezTo>
                    <a:pt x="127" y="220"/>
                    <a:pt x="126" y="220"/>
                    <a:pt x="125" y="220"/>
                  </a:cubicBezTo>
                  <a:cubicBezTo>
                    <a:pt x="126" y="220"/>
                    <a:pt x="127" y="219"/>
                    <a:pt x="127" y="219"/>
                  </a:cubicBezTo>
                  <a:cubicBezTo>
                    <a:pt x="134" y="214"/>
                    <a:pt x="146" y="205"/>
                    <a:pt x="156" y="190"/>
                  </a:cubicBezTo>
                  <a:cubicBezTo>
                    <a:pt x="156" y="190"/>
                    <a:pt x="156" y="190"/>
                    <a:pt x="156" y="190"/>
                  </a:cubicBezTo>
                  <a:cubicBezTo>
                    <a:pt x="156" y="190"/>
                    <a:pt x="187" y="190"/>
                    <a:pt x="189" y="190"/>
                  </a:cubicBezTo>
                  <a:close/>
                </a:path>
              </a:pathLst>
            </a:custGeom>
            <a:solidFill>
              <a:srgbClr val="8070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 name="Freeform 6"/>
            <p:cNvSpPr>
              <a:spLocks/>
            </p:cNvSpPr>
            <p:nvPr userDrawn="1"/>
          </p:nvSpPr>
          <p:spPr bwMode="auto">
            <a:xfrm>
              <a:off x="268" y="3574"/>
              <a:ext cx="22" cy="37"/>
            </a:xfrm>
            <a:custGeom>
              <a:avLst/>
              <a:gdLst>
                <a:gd name="T0" fmla="*/ 27 w 27"/>
                <a:gd name="T1" fmla="*/ 1 h 47"/>
                <a:gd name="T2" fmla="*/ 22 w 27"/>
                <a:gd name="T3" fmla="*/ 10 h 47"/>
                <a:gd name="T4" fmla="*/ 14 w 27"/>
                <a:gd name="T5" fmla="*/ 38 h 47"/>
                <a:gd name="T6" fmla="*/ 14 w 27"/>
                <a:gd name="T7" fmla="*/ 47 h 47"/>
                <a:gd name="T8" fmla="*/ 14 w 27"/>
                <a:gd name="T9" fmla="*/ 47 h 47"/>
                <a:gd name="T10" fmla="*/ 0 w 27"/>
                <a:gd name="T11" fmla="*/ 47 h 47"/>
                <a:gd name="T12" fmla="*/ 0 w 27"/>
                <a:gd name="T13" fmla="*/ 47 h 47"/>
                <a:gd name="T14" fmla="*/ 4 w 27"/>
                <a:gd name="T15" fmla="*/ 39 h 47"/>
                <a:gd name="T16" fmla="*/ 12 w 27"/>
                <a:gd name="T17" fmla="*/ 10 h 47"/>
                <a:gd name="T18" fmla="*/ 13 w 27"/>
                <a:gd name="T19" fmla="*/ 1 h 47"/>
                <a:gd name="T20" fmla="*/ 13 w 27"/>
                <a:gd name="T21" fmla="*/ 0 h 47"/>
                <a:gd name="T22" fmla="*/ 27 w 27"/>
                <a:gd name="T23" fmla="*/ 0 h 47"/>
                <a:gd name="T24" fmla="*/ 27 w 27"/>
                <a:gd name="T25" fmla="*/ 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 h="47">
                  <a:moveTo>
                    <a:pt x="27" y="1"/>
                  </a:moveTo>
                  <a:cubicBezTo>
                    <a:pt x="25" y="2"/>
                    <a:pt x="24" y="5"/>
                    <a:pt x="22" y="10"/>
                  </a:cubicBezTo>
                  <a:cubicBezTo>
                    <a:pt x="14" y="38"/>
                    <a:pt x="14" y="38"/>
                    <a:pt x="14" y="38"/>
                  </a:cubicBezTo>
                  <a:cubicBezTo>
                    <a:pt x="13" y="44"/>
                    <a:pt x="13" y="46"/>
                    <a:pt x="14" y="47"/>
                  </a:cubicBezTo>
                  <a:cubicBezTo>
                    <a:pt x="14" y="47"/>
                    <a:pt x="14" y="47"/>
                    <a:pt x="14" y="47"/>
                  </a:cubicBezTo>
                  <a:cubicBezTo>
                    <a:pt x="0" y="47"/>
                    <a:pt x="0" y="47"/>
                    <a:pt x="0" y="47"/>
                  </a:cubicBezTo>
                  <a:cubicBezTo>
                    <a:pt x="0" y="47"/>
                    <a:pt x="0" y="47"/>
                    <a:pt x="0" y="47"/>
                  </a:cubicBezTo>
                  <a:cubicBezTo>
                    <a:pt x="2" y="46"/>
                    <a:pt x="2" y="44"/>
                    <a:pt x="4" y="39"/>
                  </a:cubicBezTo>
                  <a:cubicBezTo>
                    <a:pt x="12" y="10"/>
                    <a:pt x="12" y="10"/>
                    <a:pt x="12" y="10"/>
                  </a:cubicBezTo>
                  <a:cubicBezTo>
                    <a:pt x="14" y="5"/>
                    <a:pt x="14" y="2"/>
                    <a:pt x="13" y="1"/>
                  </a:cubicBezTo>
                  <a:cubicBezTo>
                    <a:pt x="13" y="0"/>
                    <a:pt x="13" y="0"/>
                    <a:pt x="13" y="0"/>
                  </a:cubicBezTo>
                  <a:cubicBezTo>
                    <a:pt x="27" y="0"/>
                    <a:pt x="27" y="0"/>
                    <a:pt x="27" y="0"/>
                  </a:cubicBezTo>
                  <a:lnTo>
                    <a:pt x="27" y="1"/>
                  </a:lnTo>
                  <a:close/>
                </a:path>
              </a:pathLst>
            </a:custGeom>
            <a:solidFill>
              <a:srgbClr val="8070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 name="Freeform 7"/>
            <p:cNvSpPr>
              <a:spLocks/>
            </p:cNvSpPr>
            <p:nvPr userDrawn="1"/>
          </p:nvSpPr>
          <p:spPr bwMode="auto">
            <a:xfrm>
              <a:off x="193" y="3573"/>
              <a:ext cx="27" cy="39"/>
            </a:xfrm>
            <a:custGeom>
              <a:avLst/>
              <a:gdLst>
                <a:gd name="T0" fmla="*/ 2 w 34"/>
                <a:gd name="T1" fmla="*/ 36 h 49"/>
                <a:gd name="T2" fmla="*/ 15 w 34"/>
                <a:gd name="T3" fmla="*/ 46 h 49"/>
                <a:gd name="T4" fmla="*/ 23 w 34"/>
                <a:gd name="T5" fmla="*/ 38 h 49"/>
                <a:gd name="T6" fmla="*/ 17 w 34"/>
                <a:gd name="T7" fmla="*/ 29 h 49"/>
                <a:gd name="T8" fmla="*/ 15 w 34"/>
                <a:gd name="T9" fmla="*/ 27 h 49"/>
                <a:gd name="T10" fmla="*/ 6 w 34"/>
                <a:gd name="T11" fmla="*/ 15 h 49"/>
                <a:gd name="T12" fmla="*/ 22 w 34"/>
                <a:gd name="T13" fmla="*/ 1 h 49"/>
                <a:gd name="T14" fmla="*/ 30 w 34"/>
                <a:gd name="T15" fmla="*/ 1 h 49"/>
                <a:gd name="T16" fmla="*/ 34 w 34"/>
                <a:gd name="T17" fmla="*/ 3 h 49"/>
                <a:gd name="T18" fmla="*/ 32 w 34"/>
                <a:gd name="T19" fmla="*/ 11 h 49"/>
                <a:gd name="T20" fmla="*/ 32 w 34"/>
                <a:gd name="T21" fmla="*/ 11 h 49"/>
                <a:gd name="T22" fmla="*/ 21 w 34"/>
                <a:gd name="T23" fmla="*/ 4 h 49"/>
                <a:gd name="T24" fmla="*/ 14 w 34"/>
                <a:gd name="T25" fmla="*/ 11 h 49"/>
                <a:gd name="T26" fmla="*/ 20 w 34"/>
                <a:gd name="T27" fmla="*/ 20 h 49"/>
                <a:gd name="T28" fmla="*/ 22 w 34"/>
                <a:gd name="T29" fmla="*/ 21 h 49"/>
                <a:gd name="T30" fmla="*/ 32 w 34"/>
                <a:gd name="T31" fmla="*/ 34 h 49"/>
                <a:gd name="T32" fmla="*/ 14 w 34"/>
                <a:gd name="T33" fmla="*/ 49 h 49"/>
                <a:gd name="T34" fmla="*/ 0 w 34"/>
                <a:gd name="T35" fmla="*/ 45 h 49"/>
                <a:gd name="T36" fmla="*/ 2 w 34"/>
                <a:gd name="T37" fmla="*/ 36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 h="49">
                  <a:moveTo>
                    <a:pt x="2" y="36"/>
                  </a:moveTo>
                  <a:cubicBezTo>
                    <a:pt x="3" y="43"/>
                    <a:pt x="7" y="46"/>
                    <a:pt x="15" y="46"/>
                  </a:cubicBezTo>
                  <a:cubicBezTo>
                    <a:pt x="20" y="46"/>
                    <a:pt x="23" y="42"/>
                    <a:pt x="23" y="38"/>
                  </a:cubicBezTo>
                  <a:cubicBezTo>
                    <a:pt x="23" y="34"/>
                    <a:pt x="21" y="32"/>
                    <a:pt x="17" y="29"/>
                  </a:cubicBezTo>
                  <a:cubicBezTo>
                    <a:pt x="15" y="27"/>
                    <a:pt x="15" y="27"/>
                    <a:pt x="15" y="27"/>
                  </a:cubicBezTo>
                  <a:cubicBezTo>
                    <a:pt x="10" y="24"/>
                    <a:pt x="6" y="21"/>
                    <a:pt x="6" y="15"/>
                  </a:cubicBezTo>
                  <a:cubicBezTo>
                    <a:pt x="6" y="6"/>
                    <a:pt x="13" y="1"/>
                    <a:pt x="22" y="1"/>
                  </a:cubicBezTo>
                  <a:cubicBezTo>
                    <a:pt x="25" y="0"/>
                    <a:pt x="28" y="1"/>
                    <a:pt x="30" y="1"/>
                  </a:cubicBezTo>
                  <a:cubicBezTo>
                    <a:pt x="32" y="2"/>
                    <a:pt x="34" y="2"/>
                    <a:pt x="34" y="3"/>
                  </a:cubicBezTo>
                  <a:cubicBezTo>
                    <a:pt x="32" y="11"/>
                    <a:pt x="32" y="11"/>
                    <a:pt x="32" y="11"/>
                  </a:cubicBezTo>
                  <a:cubicBezTo>
                    <a:pt x="32" y="11"/>
                    <a:pt x="32" y="11"/>
                    <a:pt x="32" y="11"/>
                  </a:cubicBezTo>
                  <a:cubicBezTo>
                    <a:pt x="30" y="6"/>
                    <a:pt x="28" y="3"/>
                    <a:pt x="21" y="4"/>
                  </a:cubicBezTo>
                  <a:cubicBezTo>
                    <a:pt x="16" y="4"/>
                    <a:pt x="14" y="8"/>
                    <a:pt x="14" y="11"/>
                  </a:cubicBezTo>
                  <a:cubicBezTo>
                    <a:pt x="14" y="15"/>
                    <a:pt x="16" y="17"/>
                    <a:pt x="20" y="20"/>
                  </a:cubicBezTo>
                  <a:cubicBezTo>
                    <a:pt x="22" y="21"/>
                    <a:pt x="22" y="21"/>
                    <a:pt x="22" y="21"/>
                  </a:cubicBezTo>
                  <a:cubicBezTo>
                    <a:pt x="27" y="24"/>
                    <a:pt x="32" y="28"/>
                    <a:pt x="32" y="34"/>
                  </a:cubicBezTo>
                  <a:cubicBezTo>
                    <a:pt x="32" y="43"/>
                    <a:pt x="24" y="49"/>
                    <a:pt x="14" y="49"/>
                  </a:cubicBezTo>
                  <a:cubicBezTo>
                    <a:pt x="7" y="49"/>
                    <a:pt x="2" y="47"/>
                    <a:pt x="0" y="45"/>
                  </a:cubicBezTo>
                  <a:cubicBezTo>
                    <a:pt x="0" y="44"/>
                    <a:pt x="1" y="40"/>
                    <a:pt x="2" y="36"/>
                  </a:cubicBezTo>
                  <a:close/>
                </a:path>
              </a:pathLst>
            </a:custGeom>
            <a:solidFill>
              <a:srgbClr val="8070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 name="Freeform 8"/>
            <p:cNvSpPr>
              <a:spLocks/>
            </p:cNvSpPr>
            <p:nvPr userDrawn="1"/>
          </p:nvSpPr>
          <p:spPr bwMode="auto">
            <a:xfrm>
              <a:off x="288" y="3574"/>
              <a:ext cx="34" cy="37"/>
            </a:xfrm>
            <a:custGeom>
              <a:avLst/>
              <a:gdLst>
                <a:gd name="T0" fmla="*/ 42 w 42"/>
                <a:gd name="T1" fmla="*/ 0 h 47"/>
                <a:gd name="T2" fmla="*/ 40 w 42"/>
                <a:gd name="T3" fmla="*/ 9 h 47"/>
                <a:gd name="T4" fmla="*/ 39 w 42"/>
                <a:gd name="T5" fmla="*/ 9 h 47"/>
                <a:gd name="T6" fmla="*/ 28 w 42"/>
                <a:gd name="T7" fmla="*/ 4 h 47"/>
                <a:gd name="T8" fmla="*/ 27 w 42"/>
                <a:gd name="T9" fmla="*/ 4 h 47"/>
                <a:gd name="T10" fmla="*/ 23 w 42"/>
                <a:gd name="T11" fmla="*/ 7 h 47"/>
                <a:gd name="T12" fmla="*/ 19 w 42"/>
                <a:gd name="T13" fmla="*/ 22 h 47"/>
                <a:gd name="T14" fmla="*/ 21 w 42"/>
                <a:gd name="T15" fmla="*/ 22 h 47"/>
                <a:gd name="T16" fmla="*/ 33 w 42"/>
                <a:gd name="T17" fmla="*/ 20 h 47"/>
                <a:gd name="T18" fmla="*/ 34 w 42"/>
                <a:gd name="T19" fmla="*/ 20 h 47"/>
                <a:gd name="T20" fmla="*/ 31 w 42"/>
                <a:gd name="T21" fmla="*/ 29 h 47"/>
                <a:gd name="T22" fmla="*/ 31 w 42"/>
                <a:gd name="T23" fmla="*/ 29 h 47"/>
                <a:gd name="T24" fmla="*/ 20 w 42"/>
                <a:gd name="T25" fmla="*/ 25 h 47"/>
                <a:gd name="T26" fmla="*/ 18 w 42"/>
                <a:gd name="T27" fmla="*/ 25 h 47"/>
                <a:gd name="T28" fmla="*/ 15 w 42"/>
                <a:gd name="T29" fmla="*/ 38 h 47"/>
                <a:gd name="T30" fmla="*/ 14 w 42"/>
                <a:gd name="T31" fmla="*/ 47 h 47"/>
                <a:gd name="T32" fmla="*/ 14 w 42"/>
                <a:gd name="T33" fmla="*/ 47 h 47"/>
                <a:gd name="T34" fmla="*/ 0 w 42"/>
                <a:gd name="T35" fmla="*/ 47 h 47"/>
                <a:gd name="T36" fmla="*/ 0 w 42"/>
                <a:gd name="T37" fmla="*/ 47 h 47"/>
                <a:gd name="T38" fmla="*/ 5 w 42"/>
                <a:gd name="T39" fmla="*/ 38 h 47"/>
                <a:gd name="T40" fmla="*/ 13 w 42"/>
                <a:gd name="T41" fmla="*/ 10 h 47"/>
                <a:gd name="T42" fmla="*/ 14 w 42"/>
                <a:gd name="T43" fmla="*/ 1 h 47"/>
                <a:gd name="T44" fmla="*/ 13 w 42"/>
                <a:gd name="T45" fmla="*/ 0 h 47"/>
                <a:gd name="T46" fmla="*/ 42 w 42"/>
                <a:gd name="T47"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2" h="47">
                  <a:moveTo>
                    <a:pt x="42" y="0"/>
                  </a:moveTo>
                  <a:cubicBezTo>
                    <a:pt x="42" y="2"/>
                    <a:pt x="41" y="6"/>
                    <a:pt x="40" y="9"/>
                  </a:cubicBezTo>
                  <a:cubicBezTo>
                    <a:pt x="39" y="9"/>
                    <a:pt x="39" y="9"/>
                    <a:pt x="39" y="9"/>
                  </a:cubicBezTo>
                  <a:cubicBezTo>
                    <a:pt x="37" y="3"/>
                    <a:pt x="32" y="4"/>
                    <a:pt x="28" y="4"/>
                  </a:cubicBezTo>
                  <a:cubicBezTo>
                    <a:pt x="27" y="4"/>
                    <a:pt x="27" y="4"/>
                    <a:pt x="27" y="4"/>
                  </a:cubicBezTo>
                  <a:cubicBezTo>
                    <a:pt x="25" y="4"/>
                    <a:pt x="24" y="4"/>
                    <a:pt x="23" y="7"/>
                  </a:cubicBezTo>
                  <a:cubicBezTo>
                    <a:pt x="19" y="22"/>
                    <a:pt x="19" y="22"/>
                    <a:pt x="19" y="22"/>
                  </a:cubicBezTo>
                  <a:cubicBezTo>
                    <a:pt x="21" y="22"/>
                    <a:pt x="21" y="22"/>
                    <a:pt x="21" y="22"/>
                  </a:cubicBezTo>
                  <a:cubicBezTo>
                    <a:pt x="27" y="22"/>
                    <a:pt x="32" y="23"/>
                    <a:pt x="33" y="20"/>
                  </a:cubicBezTo>
                  <a:cubicBezTo>
                    <a:pt x="34" y="20"/>
                    <a:pt x="34" y="20"/>
                    <a:pt x="34" y="20"/>
                  </a:cubicBezTo>
                  <a:cubicBezTo>
                    <a:pt x="31" y="29"/>
                    <a:pt x="31" y="29"/>
                    <a:pt x="31" y="29"/>
                  </a:cubicBezTo>
                  <a:cubicBezTo>
                    <a:pt x="31" y="29"/>
                    <a:pt x="31" y="29"/>
                    <a:pt x="31" y="29"/>
                  </a:cubicBezTo>
                  <a:cubicBezTo>
                    <a:pt x="30" y="25"/>
                    <a:pt x="25" y="25"/>
                    <a:pt x="20" y="25"/>
                  </a:cubicBezTo>
                  <a:cubicBezTo>
                    <a:pt x="18" y="25"/>
                    <a:pt x="18" y="25"/>
                    <a:pt x="18" y="25"/>
                  </a:cubicBezTo>
                  <a:cubicBezTo>
                    <a:pt x="15" y="38"/>
                    <a:pt x="15" y="38"/>
                    <a:pt x="15" y="38"/>
                  </a:cubicBezTo>
                  <a:cubicBezTo>
                    <a:pt x="13" y="43"/>
                    <a:pt x="13" y="46"/>
                    <a:pt x="14" y="47"/>
                  </a:cubicBezTo>
                  <a:cubicBezTo>
                    <a:pt x="14" y="47"/>
                    <a:pt x="14" y="47"/>
                    <a:pt x="14" y="47"/>
                  </a:cubicBezTo>
                  <a:cubicBezTo>
                    <a:pt x="0" y="47"/>
                    <a:pt x="0" y="47"/>
                    <a:pt x="0" y="47"/>
                  </a:cubicBezTo>
                  <a:cubicBezTo>
                    <a:pt x="0" y="47"/>
                    <a:pt x="0" y="47"/>
                    <a:pt x="0" y="47"/>
                  </a:cubicBezTo>
                  <a:cubicBezTo>
                    <a:pt x="2" y="46"/>
                    <a:pt x="3" y="44"/>
                    <a:pt x="5" y="38"/>
                  </a:cubicBezTo>
                  <a:cubicBezTo>
                    <a:pt x="13" y="10"/>
                    <a:pt x="13" y="10"/>
                    <a:pt x="13" y="10"/>
                  </a:cubicBezTo>
                  <a:cubicBezTo>
                    <a:pt x="14" y="4"/>
                    <a:pt x="15" y="2"/>
                    <a:pt x="14" y="1"/>
                  </a:cubicBezTo>
                  <a:cubicBezTo>
                    <a:pt x="13" y="0"/>
                    <a:pt x="13" y="0"/>
                    <a:pt x="13" y="0"/>
                  </a:cubicBezTo>
                  <a:lnTo>
                    <a:pt x="42" y="0"/>
                  </a:lnTo>
                  <a:close/>
                </a:path>
              </a:pathLst>
            </a:custGeom>
            <a:solidFill>
              <a:srgbClr val="8070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 name="Freeform 9"/>
            <p:cNvSpPr>
              <a:spLocks/>
            </p:cNvSpPr>
            <p:nvPr userDrawn="1"/>
          </p:nvSpPr>
          <p:spPr bwMode="auto">
            <a:xfrm>
              <a:off x="322" y="3574"/>
              <a:ext cx="30" cy="37"/>
            </a:xfrm>
            <a:custGeom>
              <a:avLst/>
              <a:gdLst>
                <a:gd name="T0" fmla="*/ 38 w 38"/>
                <a:gd name="T1" fmla="*/ 0 h 47"/>
                <a:gd name="T2" fmla="*/ 35 w 38"/>
                <a:gd name="T3" fmla="*/ 9 h 47"/>
                <a:gd name="T4" fmla="*/ 35 w 38"/>
                <a:gd name="T5" fmla="*/ 9 h 47"/>
                <a:gd name="T6" fmla="*/ 25 w 38"/>
                <a:gd name="T7" fmla="*/ 4 h 47"/>
                <a:gd name="T8" fmla="*/ 24 w 38"/>
                <a:gd name="T9" fmla="*/ 4 h 47"/>
                <a:gd name="T10" fmla="*/ 14 w 38"/>
                <a:gd name="T11" fmla="*/ 38 h 47"/>
                <a:gd name="T12" fmla="*/ 13 w 38"/>
                <a:gd name="T13" fmla="*/ 47 h 47"/>
                <a:gd name="T14" fmla="*/ 13 w 38"/>
                <a:gd name="T15" fmla="*/ 47 h 47"/>
                <a:gd name="T16" fmla="*/ 0 w 38"/>
                <a:gd name="T17" fmla="*/ 47 h 47"/>
                <a:gd name="T18" fmla="*/ 0 w 38"/>
                <a:gd name="T19" fmla="*/ 47 h 47"/>
                <a:gd name="T20" fmla="*/ 4 w 38"/>
                <a:gd name="T21" fmla="*/ 38 h 47"/>
                <a:gd name="T22" fmla="*/ 14 w 38"/>
                <a:gd name="T23" fmla="*/ 4 h 47"/>
                <a:gd name="T24" fmla="*/ 13 w 38"/>
                <a:gd name="T25" fmla="*/ 4 h 47"/>
                <a:gd name="T26" fmla="*/ 1 w 38"/>
                <a:gd name="T27" fmla="*/ 9 h 47"/>
                <a:gd name="T28" fmla="*/ 1 w 38"/>
                <a:gd name="T29" fmla="*/ 9 h 47"/>
                <a:gd name="T30" fmla="*/ 3 w 38"/>
                <a:gd name="T31" fmla="*/ 0 h 47"/>
                <a:gd name="T32" fmla="*/ 38 w 38"/>
                <a:gd name="T33"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8" h="47">
                  <a:moveTo>
                    <a:pt x="38" y="0"/>
                  </a:moveTo>
                  <a:cubicBezTo>
                    <a:pt x="37" y="3"/>
                    <a:pt x="37" y="6"/>
                    <a:pt x="35" y="9"/>
                  </a:cubicBezTo>
                  <a:cubicBezTo>
                    <a:pt x="35" y="9"/>
                    <a:pt x="35" y="9"/>
                    <a:pt x="35" y="9"/>
                  </a:cubicBezTo>
                  <a:cubicBezTo>
                    <a:pt x="33" y="3"/>
                    <a:pt x="27" y="4"/>
                    <a:pt x="25" y="4"/>
                  </a:cubicBezTo>
                  <a:cubicBezTo>
                    <a:pt x="24" y="4"/>
                    <a:pt x="24" y="4"/>
                    <a:pt x="24" y="4"/>
                  </a:cubicBezTo>
                  <a:cubicBezTo>
                    <a:pt x="14" y="38"/>
                    <a:pt x="14" y="38"/>
                    <a:pt x="14" y="38"/>
                  </a:cubicBezTo>
                  <a:cubicBezTo>
                    <a:pt x="13" y="43"/>
                    <a:pt x="12" y="46"/>
                    <a:pt x="13" y="47"/>
                  </a:cubicBezTo>
                  <a:cubicBezTo>
                    <a:pt x="13" y="47"/>
                    <a:pt x="13" y="47"/>
                    <a:pt x="13" y="47"/>
                  </a:cubicBezTo>
                  <a:cubicBezTo>
                    <a:pt x="0" y="47"/>
                    <a:pt x="0" y="47"/>
                    <a:pt x="0" y="47"/>
                  </a:cubicBezTo>
                  <a:cubicBezTo>
                    <a:pt x="0" y="47"/>
                    <a:pt x="0" y="47"/>
                    <a:pt x="0" y="47"/>
                  </a:cubicBezTo>
                  <a:cubicBezTo>
                    <a:pt x="2" y="46"/>
                    <a:pt x="3" y="43"/>
                    <a:pt x="4" y="38"/>
                  </a:cubicBezTo>
                  <a:cubicBezTo>
                    <a:pt x="14" y="4"/>
                    <a:pt x="14" y="4"/>
                    <a:pt x="14" y="4"/>
                  </a:cubicBezTo>
                  <a:cubicBezTo>
                    <a:pt x="13" y="4"/>
                    <a:pt x="13" y="4"/>
                    <a:pt x="13" y="4"/>
                  </a:cubicBezTo>
                  <a:cubicBezTo>
                    <a:pt x="10" y="4"/>
                    <a:pt x="5" y="3"/>
                    <a:pt x="1" y="9"/>
                  </a:cubicBezTo>
                  <a:cubicBezTo>
                    <a:pt x="1" y="9"/>
                    <a:pt x="1" y="9"/>
                    <a:pt x="1" y="9"/>
                  </a:cubicBezTo>
                  <a:cubicBezTo>
                    <a:pt x="1" y="6"/>
                    <a:pt x="2" y="3"/>
                    <a:pt x="3" y="0"/>
                  </a:cubicBezTo>
                  <a:lnTo>
                    <a:pt x="38" y="0"/>
                  </a:lnTo>
                  <a:close/>
                </a:path>
              </a:pathLst>
            </a:custGeom>
            <a:solidFill>
              <a:srgbClr val="8070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2" name="Freeform 10"/>
            <p:cNvSpPr>
              <a:spLocks/>
            </p:cNvSpPr>
            <p:nvPr userDrawn="1"/>
          </p:nvSpPr>
          <p:spPr bwMode="auto">
            <a:xfrm>
              <a:off x="224" y="3574"/>
              <a:ext cx="49" cy="37"/>
            </a:xfrm>
            <a:custGeom>
              <a:avLst/>
              <a:gdLst>
                <a:gd name="T0" fmla="*/ 60 w 60"/>
                <a:gd name="T1" fmla="*/ 1 h 47"/>
                <a:gd name="T2" fmla="*/ 55 w 60"/>
                <a:gd name="T3" fmla="*/ 9 h 47"/>
                <a:gd name="T4" fmla="*/ 35 w 60"/>
                <a:gd name="T5" fmla="*/ 47 h 47"/>
                <a:gd name="T6" fmla="*/ 30 w 60"/>
                <a:gd name="T7" fmla="*/ 47 h 47"/>
                <a:gd name="T8" fmla="*/ 27 w 60"/>
                <a:gd name="T9" fmla="*/ 18 h 47"/>
                <a:gd name="T10" fmla="*/ 27 w 60"/>
                <a:gd name="T11" fmla="*/ 18 h 47"/>
                <a:gd name="T12" fmla="*/ 11 w 60"/>
                <a:gd name="T13" fmla="*/ 47 h 47"/>
                <a:gd name="T14" fmla="*/ 7 w 60"/>
                <a:gd name="T15" fmla="*/ 47 h 47"/>
                <a:gd name="T16" fmla="*/ 3 w 60"/>
                <a:gd name="T17" fmla="*/ 10 h 47"/>
                <a:gd name="T18" fmla="*/ 0 w 60"/>
                <a:gd name="T19" fmla="*/ 1 h 47"/>
                <a:gd name="T20" fmla="*/ 1 w 60"/>
                <a:gd name="T21" fmla="*/ 0 h 47"/>
                <a:gd name="T22" fmla="*/ 14 w 60"/>
                <a:gd name="T23" fmla="*/ 0 h 47"/>
                <a:gd name="T24" fmla="*/ 14 w 60"/>
                <a:gd name="T25" fmla="*/ 1 h 47"/>
                <a:gd name="T26" fmla="*/ 12 w 60"/>
                <a:gd name="T27" fmla="*/ 9 h 47"/>
                <a:gd name="T28" fmla="*/ 14 w 60"/>
                <a:gd name="T29" fmla="*/ 32 h 47"/>
                <a:gd name="T30" fmla="*/ 15 w 60"/>
                <a:gd name="T31" fmla="*/ 32 h 47"/>
                <a:gd name="T32" fmla="*/ 31 w 60"/>
                <a:gd name="T33" fmla="*/ 1 h 47"/>
                <a:gd name="T34" fmla="*/ 35 w 60"/>
                <a:gd name="T35" fmla="*/ 1 h 47"/>
                <a:gd name="T36" fmla="*/ 38 w 60"/>
                <a:gd name="T37" fmla="*/ 32 h 47"/>
                <a:gd name="T38" fmla="*/ 38 w 60"/>
                <a:gd name="T39" fmla="*/ 32 h 47"/>
                <a:gd name="T40" fmla="*/ 50 w 60"/>
                <a:gd name="T41" fmla="*/ 8 h 47"/>
                <a:gd name="T42" fmla="*/ 51 w 60"/>
                <a:gd name="T43" fmla="*/ 1 h 47"/>
                <a:gd name="T44" fmla="*/ 51 w 60"/>
                <a:gd name="T45" fmla="*/ 0 h 47"/>
                <a:gd name="T46" fmla="*/ 60 w 60"/>
                <a:gd name="T47" fmla="*/ 0 h 47"/>
                <a:gd name="T48" fmla="*/ 60 w 60"/>
                <a:gd name="T49" fmla="*/ 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0" h="47">
                  <a:moveTo>
                    <a:pt x="60" y="1"/>
                  </a:moveTo>
                  <a:cubicBezTo>
                    <a:pt x="58" y="2"/>
                    <a:pt x="57" y="5"/>
                    <a:pt x="55" y="9"/>
                  </a:cubicBezTo>
                  <a:cubicBezTo>
                    <a:pt x="51" y="17"/>
                    <a:pt x="36" y="45"/>
                    <a:pt x="35" y="47"/>
                  </a:cubicBezTo>
                  <a:cubicBezTo>
                    <a:pt x="30" y="47"/>
                    <a:pt x="30" y="47"/>
                    <a:pt x="30" y="47"/>
                  </a:cubicBezTo>
                  <a:cubicBezTo>
                    <a:pt x="27" y="18"/>
                    <a:pt x="27" y="18"/>
                    <a:pt x="27" y="18"/>
                  </a:cubicBezTo>
                  <a:cubicBezTo>
                    <a:pt x="27" y="18"/>
                    <a:pt x="27" y="18"/>
                    <a:pt x="27" y="18"/>
                  </a:cubicBezTo>
                  <a:cubicBezTo>
                    <a:pt x="11" y="47"/>
                    <a:pt x="11" y="47"/>
                    <a:pt x="11" y="47"/>
                  </a:cubicBezTo>
                  <a:cubicBezTo>
                    <a:pt x="7" y="47"/>
                    <a:pt x="7" y="47"/>
                    <a:pt x="7" y="47"/>
                  </a:cubicBezTo>
                  <a:cubicBezTo>
                    <a:pt x="3" y="10"/>
                    <a:pt x="3" y="10"/>
                    <a:pt x="3" y="10"/>
                  </a:cubicBezTo>
                  <a:cubicBezTo>
                    <a:pt x="2" y="5"/>
                    <a:pt x="2" y="2"/>
                    <a:pt x="0" y="1"/>
                  </a:cubicBezTo>
                  <a:cubicBezTo>
                    <a:pt x="1" y="0"/>
                    <a:pt x="1" y="0"/>
                    <a:pt x="1" y="0"/>
                  </a:cubicBezTo>
                  <a:cubicBezTo>
                    <a:pt x="14" y="0"/>
                    <a:pt x="14" y="0"/>
                    <a:pt x="14" y="0"/>
                  </a:cubicBezTo>
                  <a:cubicBezTo>
                    <a:pt x="14" y="1"/>
                    <a:pt x="14" y="1"/>
                    <a:pt x="14" y="1"/>
                  </a:cubicBezTo>
                  <a:cubicBezTo>
                    <a:pt x="12" y="3"/>
                    <a:pt x="12" y="5"/>
                    <a:pt x="12" y="9"/>
                  </a:cubicBezTo>
                  <a:cubicBezTo>
                    <a:pt x="14" y="32"/>
                    <a:pt x="14" y="32"/>
                    <a:pt x="14" y="32"/>
                  </a:cubicBezTo>
                  <a:cubicBezTo>
                    <a:pt x="15" y="32"/>
                    <a:pt x="15" y="32"/>
                    <a:pt x="15" y="32"/>
                  </a:cubicBezTo>
                  <a:cubicBezTo>
                    <a:pt x="31" y="1"/>
                    <a:pt x="31" y="1"/>
                    <a:pt x="31" y="1"/>
                  </a:cubicBezTo>
                  <a:cubicBezTo>
                    <a:pt x="35" y="1"/>
                    <a:pt x="35" y="1"/>
                    <a:pt x="35" y="1"/>
                  </a:cubicBezTo>
                  <a:cubicBezTo>
                    <a:pt x="38" y="32"/>
                    <a:pt x="38" y="32"/>
                    <a:pt x="38" y="32"/>
                  </a:cubicBezTo>
                  <a:cubicBezTo>
                    <a:pt x="38" y="32"/>
                    <a:pt x="38" y="32"/>
                    <a:pt x="38" y="32"/>
                  </a:cubicBezTo>
                  <a:cubicBezTo>
                    <a:pt x="42" y="25"/>
                    <a:pt x="47" y="15"/>
                    <a:pt x="50" y="8"/>
                  </a:cubicBezTo>
                  <a:cubicBezTo>
                    <a:pt x="53" y="3"/>
                    <a:pt x="52" y="2"/>
                    <a:pt x="51" y="1"/>
                  </a:cubicBezTo>
                  <a:cubicBezTo>
                    <a:pt x="51" y="0"/>
                    <a:pt x="51" y="0"/>
                    <a:pt x="51" y="0"/>
                  </a:cubicBezTo>
                  <a:cubicBezTo>
                    <a:pt x="60" y="0"/>
                    <a:pt x="60" y="0"/>
                    <a:pt x="60" y="0"/>
                  </a:cubicBezTo>
                  <a:lnTo>
                    <a:pt x="60" y="1"/>
                  </a:lnTo>
                  <a:close/>
                </a:path>
              </a:pathLst>
            </a:custGeom>
            <a:solidFill>
              <a:srgbClr val="8070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Tree>
  </p:cSld>
  <p:clrMap bg1="lt1" tx1="dk1" bg2="lt2" tx2="dk2" accent1="accent1" accent2="accent2" accent3="accent3" accent4="accent4" accent5="accent5" accent6="accent6" hlink="hlink" folHlink="folHlink"/>
  <p:sldLayoutIdLst>
    <p:sldLayoutId id="2147483649" r:id="rId1"/>
    <p:sldLayoutId id="2147483684" r:id="rId2"/>
    <p:sldLayoutId id="2147483680" r:id="rId3"/>
    <p:sldLayoutId id="2147483679" r:id="rId4"/>
    <p:sldLayoutId id="2147483689" r:id="rId5"/>
    <p:sldLayoutId id="2147483687" r:id="rId6"/>
    <p:sldLayoutId id="2147483686" r:id="rId7"/>
    <p:sldLayoutId id="2147483682" r:id="rId8"/>
    <p:sldLayoutId id="2147483681" r:id="rId9"/>
    <p:sldLayoutId id="2147483688" r:id="rId10"/>
    <p:sldLayoutId id="2147483652" r:id="rId11"/>
    <p:sldLayoutId id="2147483690" r:id="rId12"/>
    <p:sldLayoutId id="2147483691" r:id="rId13"/>
    <p:sldLayoutId id="2147483672" r:id="rId14"/>
    <p:sldLayoutId id="2147483695" r:id="rId15"/>
    <p:sldLayoutId id="2147483697" r:id="rId16"/>
  </p:sldLayoutIdLst>
  <p:hf sldNum="0" hdr="0" dt="0"/>
  <p:txStyles>
    <p:titleStyle>
      <a:lvl1pPr marL="0" marR="0" indent="0" algn="l" defTabSz="914400" rtl="0" eaLnBrk="1" fontAlgn="base" latinLnBrk="0" hangingPunct="1">
        <a:lnSpc>
          <a:spcPct val="100000"/>
        </a:lnSpc>
        <a:spcBef>
          <a:spcPct val="0"/>
        </a:spcBef>
        <a:spcAft>
          <a:spcPct val="0"/>
        </a:spcAft>
        <a:buClrTx/>
        <a:buSzTx/>
        <a:buFontTx/>
        <a:buNone/>
        <a:tabLst/>
        <a:defRPr sz="1800" b="1">
          <a:solidFill>
            <a:schemeClr val="tx2"/>
          </a:solidFill>
          <a:latin typeface="+mn-lt"/>
          <a:ea typeface="+mj-ea"/>
          <a:cs typeface="+mj-cs"/>
        </a:defRPr>
      </a:lvl1pPr>
      <a:lvl2pPr algn="l" rtl="0" eaLnBrk="1" fontAlgn="base" hangingPunct="1">
        <a:spcBef>
          <a:spcPct val="0"/>
        </a:spcBef>
        <a:spcAft>
          <a:spcPct val="0"/>
        </a:spcAft>
        <a:defRPr sz="3800">
          <a:solidFill>
            <a:schemeClr val="tx2"/>
          </a:solidFill>
          <a:latin typeface="Times New Roman" pitchFamily="18" charset="0"/>
        </a:defRPr>
      </a:lvl2pPr>
      <a:lvl3pPr algn="l" rtl="0" eaLnBrk="1" fontAlgn="base" hangingPunct="1">
        <a:spcBef>
          <a:spcPct val="0"/>
        </a:spcBef>
        <a:spcAft>
          <a:spcPct val="0"/>
        </a:spcAft>
        <a:defRPr sz="3800">
          <a:solidFill>
            <a:schemeClr val="tx2"/>
          </a:solidFill>
          <a:latin typeface="Times New Roman" pitchFamily="18" charset="0"/>
        </a:defRPr>
      </a:lvl3pPr>
      <a:lvl4pPr algn="l" rtl="0" eaLnBrk="1" fontAlgn="base" hangingPunct="1">
        <a:spcBef>
          <a:spcPct val="0"/>
        </a:spcBef>
        <a:spcAft>
          <a:spcPct val="0"/>
        </a:spcAft>
        <a:defRPr sz="3800">
          <a:solidFill>
            <a:schemeClr val="tx2"/>
          </a:solidFill>
          <a:latin typeface="Times New Roman" pitchFamily="18" charset="0"/>
        </a:defRPr>
      </a:lvl4pPr>
      <a:lvl5pPr algn="l" rtl="0" eaLnBrk="1" fontAlgn="base" hangingPunct="1">
        <a:spcBef>
          <a:spcPct val="0"/>
        </a:spcBef>
        <a:spcAft>
          <a:spcPct val="0"/>
        </a:spcAft>
        <a:defRPr sz="3800">
          <a:solidFill>
            <a:schemeClr val="tx2"/>
          </a:solidFill>
          <a:latin typeface="Times New Roman" pitchFamily="18" charset="0"/>
        </a:defRPr>
      </a:lvl5pPr>
      <a:lvl6pPr marL="539856" algn="l" rtl="0" eaLnBrk="1" fontAlgn="base" hangingPunct="1">
        <a:spcBef>
          <a:spcPct val="0"/>
        </a:spcBef>
        <a:spcAft>
          <a:spcPct val="0"/>
        </a:spcAft>
        <a:defRPr sz="3800">
          <a:solidFill>
            <a:schemeClr val="tx2"/>
          </a:solidFill>
          <a:latin typeface="Times New Roman" pitchFamily="18" charset="0"/>
        </a:defRPr>
      </a:lvl6pPr>
      <a:lvl7pPr marL="1079708" algn="l" rtl="0" eaLnBrk="1" fontAlgn="base" hangingPunct="1">
        <a:spcBef>
          <a:spcPct val="0"/>
        </a:spcBef>
        <a:spcAft>
          <a:spcPct val="0"/>
        </a:spcAft>
        <a:defRPr sz="3800">
          <a:solidFill>
            <a:schemeClr val="tx2"/>
          </a:solidFill>
          <a:latin typeface="Times New Roman" pitchFamily="18" charset="0"/>
        </a:defRPr>
      </a:lvl7pPr>
      <a:lvl8pPr marL="1619564" algn="l" rtl="0" eaLnBrk="1" fontAlgn="base" hangingPunct="1">
        <a:spcBef>
          <a:spcPct val="0"/>
        </a:spcBef>
        <a:spcAft>
          <a:spcPct val="0"/>
        </a:spcAft>
        <a:defRPr sz="3800">
          <a:solidFill>
            <a:schemeClr val="tx2"/>
          </a:solidFill>
          <a:latin typeface="Times New Roman" pitchFamily="18" charset="0"/>
        </a:defRPr>
      </a:lvl8pPr>
      <a:lvl9pPr marL="2159418" algn="l" rtl="0" eaLnBrk="1" fontAlgn="base" hangingPunct="1">
        <a:spcBef>
          <a:spcPct val="0"/>
        </a:spcBef>
        <a:spcAft>
          <a:spcPct val="0"/>
        </a:spcAft>
        <a:defRPr sz="3800">
          <a:solidFill>
            <a:schemeClr val="tx2"/>
          </a:solidFill>
          <a:latin typeface="Times New Roman" pitchFamily="18" charset="0"/>
        </a:defRPr>
      </a:lvl9pPr>
    </p:titleStyle>
    <p:bodyStyle>
      <a:lvl1pPr marL="0" indent="0" algn="l" rtl="0" eaLnBrk="1" fontAlgn="base" hangingPunct="1">
        <a:spcBef>
          <a:spcPct val="20000"/>
        </a:spcBef>
        <a:spcAft>
          <a:spcPct val="0"/>
        </a:spcAft>
        <a:buNone/>
        <a:defRPr sz="1800" b="1">
          <a:solidFill>
            <a:schemeClr val="tx2"/>
          </a:solidFill>
          <a:latin typeface="+mn-lt"/>
          <a:ea typeface="+mn-ea"/>
          <a:cs typeface="+mn-cs"/>
        </a:defRPr>
      </a:lvl1pPr>
      <a:lvl2pPr marL="526735" indent="-251183" algn="l" rtl="0" eaLnBrk="1" fontAlgn="base" hangingPunct="1">
        <a:spcBef>
          <a:spcPct val="20000"/>
        </a:spcBef>
        <a:spcAft>
          <a:spcPct val="0"/>
        </a:spcAft>
        <a:buFont typeface="Arial" panose="020B0604020202020204" pitchFamily="34" charset="0"/>
        <a:buChar char="̶"/>
        <a:defRPr sz="1400" baseline="0">
          <a:solidFill>
            <a:schemeClr val="tx2"/>
          </a:solidFill>
          <a:latin typeface="+mn-lt"/>
        </a:defRPr>
      </a:lvl2pPr>
      <a:lvl3pPr marL="744174" indent="-215567" algn="l" rtl="0" eaLnBrk="1" fontAlgn="base" hangingPunct="1">
        <a:spcBef>
          <a:spcPct val="20000"/>
        </a:spcBef>
        <a:spcAft>
          <a:spcPct val="0"/>
        </a:spcAft>
        <a:buFont typeface="Courier New" panose="02070309020205020404" pitchFamily="49" charset="0"/>
        <a:buChar char="o"/>
        <a:defRPr sz="1400" baseline="0">
          <a:solidFill>
            <a:schemeClr val="tx2"/>
          </a:solidFill>
          <a:latin typeface="+mn-lt"/>
        </a:defRPr>
      </a:lvl3pPr>
      <a:lvl4pPr marL="1212799" indent="-269926" algn="l" rtl="0" eaLnBrk="1" fontAlgn="base" hangingPunct="1">
        <a:spcBef>
          <a:spcPct val="20000"/>
        </a:spcBef>
        <a:spcAft>
          <a:spcPct val="0"/>
        </a:spcAft>
        <a:buChar char="–"/>
        <a:defRPr sz="1400">
          <a:solidFill>
            <a:schemeClr val="tx2"/>
          </a:solidFill>
          <a:latin typeface="+mn-lt"/>
        </a:defRPr>
      </a:lvl4pPr>
      <a:lvl5pPr marL="1484599" indent="-269926" algn="l" rtl="0" eaLnBrk="1" fontAlgn="base" hangingPunct="1">
        <a:spcBef>
          <a:spcPct val="20000"/>
        </a:spcBef>
        <a:spcAft>
          <a:spcPct val="0"/>
        </a:spcAft>
        <a:buChar char="–"/>
        <a:defRPr sz="1200">
          <a:solidFill>
            <a:schemeClr val="tx2"/>
          </a:solidFill>
          <a:latin typeface="+mn-lt"/>
        </a:defRPr>
      </a:lvl5pPr>
      <a:lvl6pPr marL="2024454" indent="-269926" algn="l" rtl="0" eaLnBrk="1" fontAlgn="base" hangingPunct="1">
        <a:spcBef>
          <a:spcPct val="20000"/>
        </a:spcBef>
        <a:spcAft>
          <a:spcPct val="0"/>
        </a:spcAft>
        <a:buChar char="–"/>
        <a:defRPr sz="1900">
          <a:solidFill>
            <a:srgbClr val="000000"/>
          </a:solidFill>
          <a:latin typeface="+mn-lt"/>
        </a:defRPr>
      </a:lvl6pPr>
      <a:lvl7pPr marL="2564309" indent="-269926" algn="l" rtl="0" eaLnBrk="1" fontAlgn="base" hangingPunct="1">
        <a:spcBef>
          <a:spcPct val="20000"/>
        </a:spcBef>
        <a:spcAft>
          <a:spcPct val="0"/>
        </a:spcAft>
        <a:buChar char="–"/>
        <a:defRPr sz="1900">
          <a:solidFill>
            <a:srgbClr val="000000"/>
          </a:solidFill>
          <a:latin typeface="+mn-lt"/>
        </a:defRPr>
      </a:lvl7pPr>
      <a:lvl8pPr marL="3104164" indent="-269926" algn="l" rtl="0" eaLnBrk="1" fontAlgn="base" hangingPunct="1">
        <a:spcBef>
          <a:spcPct val="20000"/>
        </a:spcBef>
        <a:spcAft>
          <a:spcPct val="0"/>
        </a:spcAft>
        <a:buChar char="–"/>
        <a:defRPr sz="1900">
          <a:solidFill>
            <a:srgbClr val="000000"/>
          </a:solidFill>
          <a:latin typeface="+mn-lt"/>
        </a:defRPr>
      </a:lvl8pPr>
      <a:lvl9pPr marL="3644017" indent="-269926" algn="l" rtl="0" eaLnBrk="1" fontAlgn="base" hangingPunct="1">
        <a:spcBef>
          <a:spcPct val="20000"/>
        </a:spcBef>
        <a:spcAft>
          <a:spcPct val="0"/>
        </a:spcAft>
        <a:buChar char="–"/>
        <a:defRPr sz="1900">
          <a:solidFill>
            <a:srgbClr val="000000"/>
          </a:solidFill>
          <a:latin typeface="+mn-lt"/>
        </a:defRPr>
      </a:lvl9pPr>
    </p:bodyStyle>
    <p:otherStyle>
      <a:defPPr>
        <a:defRPr lang="en-US"/>
      </a:defPPr>
      <a:lvl1pPr marL="0" algn="l" defTabSz="1079708" rtl="0" eaLnBrk="1" latinLnBrk="0" hangingPunct="1">
        <a:defRPr sz="2100" kern="1200">
          <a:solidFill>
            <a:schemeClr val="tx1"/>
          </a:solidFill>
          <a:latin typeface="+mn-lt"/>
          <a:ea typeface="+mn-ea"/>
          <a:cs typeface="+mn-cs"/>
        </a:defRPr>
      </a:lvl1pPr>
      <a:lvl2pPr marL="539856" algn="l" defTabSz="1079708" rtl="0" eaLnBrk="1" latinLnBrk="0" hangingPunct="1">
        <a:defRPr sz="2100" kern="1200">
          <a:solidFill>
            <a:schemeClr val="tx1"/>
          </a:solidFill>
          <a:latin typeface="+mn-lt"/>
          <a:ea typeface="+mn-ea"/>
          <a:cs typeface="+mn-cs"/>
        </a:defRPr>
      </a:lvl2pPr>
      <a:lvl3pPr marL="1079708" algn="l" defTabSz="1079708" rtl="0" eaLnBrk="1" latinLnBrk="0" hangingPunct="1">
        <a:defRPr sz="2100" kern="1200">
          <a:solidFill>
            <a:schemeClr val="tx1"/>
          </a:solidFill>
          <a:latin typeface="+mn-lt"/>
          <a:ea typeface="+mn-ea"/>
          <a:cs typeface="+mn-cs"/>
        </a:defRPr>
      </a:lvl3pPr>
      <a:lvl4pPr marL="1619564" algn="l" defTabSz="1079708" rtl="0" eaLnBrk="1" latinLnBrk="0" hangingPunct="1">
        <a:defRPr sz="2100" kern="1200">
          <a:solidFill>
            <a:schemeClr val="tx1"/>
          </a:solidFill>
          <a:latin typeface="+mn-lt"/>
          <a:ea typeface="+mn-ea"/>
          <a:cs typeface="+mn-cs"/>
        </a:defRPr>
      </a:lvl4pPr>
      <a:lvl5pPr marL="2159418" algn="l" defTabSz="1079708" rtl="0" eaLnBrk="1" latinLnBrk="0" hangingPunct="1">
        <a:defRPr sz="2100" kern="1200">
          <a:solidFill>
            <a:schemeClr val="tx1"/>
          </a:solidFill>
          <a:latin typeface="+mn-lt"/>
          <a:ea typeface="+mn-ea"/>
          <a:cs typeface="+mn-cs"/>
        </a:defRPr>
      </a:lvl5pPr>
      <a:lvl6pPr marL="2699273" algn="l" defTabSz="1079708" rtl="0" eaLnBrk="1" latinLnBrk="0" hangingPunct="1">
        <a:defRPr sz="2100" kern="1200">
          <a:solidFill>
            <a:schemeClr val="tx1"/>
          </a:solidFill>
          <a:latin typeface="+mn-lt"/>
          <a:ea typeface="+mn-ea"/>
          <a:cs typeface="+mn-cs"/>
        </a:defRPr>
      </a:lvl6pPr>
      <a:lvl7pPr marL="3239127" algn="l" defTabSz="1079708" rtl="0" eaLnBrk="1" latinLnBrk="0" hangingPunct="1">
        <a:defRPr sz="2100" kern="1200">
          <a:solidFill>
            <a:schemeClr val="tx1"/>
          </a:solidFill>
          <a:latin typeface="+mn-lt"/>
          <a:ea typeface="+mn-ea"/>
          <a:cs typeface="+mn-cs"/>
        </a:defRPr>
      </a:lvl7pPr>
      <a:lvl8pPr marL="3778982" algn="l" defTabSz="1079708" rtl="0" eaLnBrk="1" latinLnBrk="0" hangingPunct="1">
        <a:defRPr sz="2100" kern="1200">
          <a:solidFill>
            <a:schemeClr val="tx1"/>
          </a:solidFill>
          <a:latin typeface="+mn-lt"/>
          <a:ea typeface="+mn-ea"/>
          <a:cs typeface="+mn-cs"/>
        </a:defRPr>
      </a:lvl8pPr>
      <a:lvl9pPr marL="4318837" algn="l" defTabSz="1079708" rtl="0" eaLnBrk="1" latinLnBrk="0" hangingPunct="1">
        <a:defRPr sz="21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C1C6C2FD-6044-4BD4-85D0-330A8BAAB6C8}"/>
              </a:ext>
            </a:extLst>
          </p:cNvPr>
          <p:cNvGraphicFramePr>
            <a:graphicFrameLocks noChangeAspect="1"/>
          </p:cNvGraphicFramePr>
          <p:nvPr userDrawn="1">
            <p:custDataLst>
              <p:tags r:id="rId20"/>
            </p:custDataLst>
            <p:extLst>
              <p:ext uri="{D42A27DB-BD31-4B8C-83A1-F6EECF244321}">
                <p14:modId xmlns:p14="http://schemas.microsoft.com/office/powerpoint/2010/main" val="161369507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21" imgW="395" imgH="394" progId="TCLayout.ActiveDocument.1">
                  <p:embed/>
                </p:oleObj>
              </mc:Choice>
              <mc:Fallback>
                <p:oleObj name="think-cell Slide" r:id="rId21" imgW="395" imgH="394" progId="TCLayout.ActiveDocument.1">
                  <p:embed/>
                  <p:pic>
                    <p:nvPicPr>
                      <p:cNvPr id="8" name="Object 7" hidden="1">
                        <a:extLst>
                          <a:ext uri="{FF2B5EF4-FFF2-40B4-BE49-F238E27FC236}">
                            <a16:creationId xmlns:a16="http://schemas.microsoft.com/office/drawing/2014/main" id="{C1C6C2FD-6044-4BD4-85D0-330A8BAAB6C8}"/>
                          </a:ext>
                        </a:extLst>
                      </p:cNvPr>
                      <p:cNvPicPr/>
                      <p:nvPr/>
                    </p:nvPicPr>
                    <p:blipFill>
                      <a:blip r:embed="rId22"/>
                      <a:stretch>
                        <a:fillRect/>
                      </a:stretch>
                    </p:blipFill>
                    <p:spPr>
                      <a:xfrm>
                        <a:off x="1588" y="1588"/>
                        <a:ext cx="1588" cy="1588"/>
                      </a:xfrm>
                      <a:prstGeom prst="rect">
                        <a:avLst/>
                      </a:prstGeom>
                    </p:spPr>
                  </p:pic>
                </p:oleObj>
              </mc:Fallback>
            </mc:AlternateContent>
          </a:graphicData>
        </a:graphic>
      </p:graphicFrame>
      <p:sp>
        <p:nvSpPr>
          <p:cNvPr id="1057" name="Rectangle 33"/>
          <p:cNvSpPr>
            <a:spLocks noGrp="1" noChangeArrowheads="1"/>
          </p:cNvSpPr>
          <p:nvPr>
            <p:ph type="body" idx="1"/>
          </p:nvPr>
        </p:nvSpPr>
        <p:spPr bwMode="auto">
          <a:xfrm>
            <a:off x="287338" y="1022251"/>
            <a:ext cx="8605142" cy="4145979"/>
          </a:xfrm>
          <a:prstGeom prst="rect">
            <a:avLst/>
          </a:prstGeom>
          <a:noFill/>
          <a:ln w="9525">
            <a:noFill/>
            <a:miter lim="800000"/>
            <a:headEnd/>
            <a:tailEnd/>
          </a:ln>
          <a:effectLst/>
        </p:spPr>
        <p:txBody>
          <a:bodyPr vert="horz" wrap="square" lIns="107970" tIns="53985" rIns="107970" bIns="53985" numCol="1" anchor="t" anchorCtr="0" compatLnSpc="1">
            <a:prstTxWarp prst="textNoShape">
              <a:avLst/>
            </a:prstTxWarp>
          </a:bodyPr>
          <a:lstStyle/>
          <a:p>
            <a:pPr lvl="0"/>
            <a:r>
              <a:rPr lang="en-US"/>
              <a:t>This could be your content highlight</a:t>
            </a:r>
          </a:p>
          <a:p>
            <a:pPr lvl="1"/>
            <a:r>
              <a:rPr lang="en-US"/>
              <a:t>First point</a:t>
            </a:r>
          </a:p>
          <a:p>
            <a:pPr lvl="1"/>
            <a:r>
              <a:rPr lang="en-US"/>
              <a:t>Second point</a:t>
            </a:r>
          </a:p>
          <a:p>
            <a:pPr lvl="1"/>
            <a:r>
              <a:rPr lang="en-US"/>
              <a:t>Third point</a:t>
            </a:r>
          </a:p>
        </p:txBody>
      </p:sp>
      <p:sp>
        <p:nvSpPr>
          <p:cNvPr id="1058" name="Rectangle 34"/>
          <p:cNvSpPr>
            <a:spLocks noGrp="1" noChangeArrowheads="1"/>
          </p:cNvSpPr>
          <p:nvPr>
            <p:ph type="title"/>
          </p:nvPr>
        </p:nvSpPr>
        <p:spPr bwMode="auto">
          <a:xfrm>
            <a:off x="287338" y="301625"/>
            <a:ext cx="8605142" cy="463798"/>
          </a:xfrm>
          <a:prstGeom prst="rect">
            <a:avLst/>
          </a:prstGeom>
          <a:noFill/>
          <a:ln w="9525">
            <a:noFill/>
            <a:miter lim="800000"/>
            <a:headEnd/>
            <a:tailEnd/>
          </a:ln>
          <a:effectLst/>
        </p:spPr>
        <p:txBody>
          <a:bodyPr vert="horz" wrap="square" lIns="107970" tIns="53985" rIns="107970" bIns="53985" numCol="1" anchor="t" anchorCtr="0" compatLnSpc="1">
            <a:prstTxWarp prst="textNoShape">
              <a:avLst/>
            </a:prstTxWarp>
          </a:bodyPr>
          <a:lstStyle/>
          <a:p>
            <a:r>
              <a:rPr lang="en-US" kern="0"/>
              <a:t>Your title – keep it short, size can vary between 14pt and 24pt</a:t>
            </a:r>
            <a:endParaRPr lang="en-GB" kern="0"/>
          </a:p>
        </p:txBody>
      </p:sp>
      <p:sp>
        <p:nvSpPr>
          <p:cNvPr id="5" name="Footer Placeholder 3"/>
          <p:cNvSpPr>
            <a:spLocks noGrp="1"/>
          </p:cNvSpPr>
          <p:nvPr>
            <p:ph type="ftr" sz="quarter" idx="3"/>
          </p:nvPr>
        </p:nvSpPr>
        <p:spPr>
          <a:xfrm>
            <a:off x="658292" y="5592196"/>
            <a:ext cx="8918847" cy="228600"/>
          </a:xfrm>
          <a:prstGeom prst="rect">
            <a:avLst/>
          </a:prstGeom>
        </p:spPr>
        <p:txBody>
          <a:bodyPr/>
          <a:lstStyle>
            <a:lvl1pPr>
              <a:defRPr sz="800">
                <a:solidFill>
                  <a:schemeClr val="tx2"/>
                </a:solidFill>
              </a:defRPr>
            </a:lvl1pPr>
          </a:lstStyle>
          <a:p>
            <a:r>
              <a:rPr lang="en-US"/>
              <a:t>Global webinar for third-party providers</a:t>
            </a:r>
            <a:endParaRPr lang="en-GB"/>
          </a:p>
        </p:txBody>
      </p:sp>
      <p:sp>
        <p:nvSpPr>
          <p:cNvPr id="6" name="Slide Number Placeholder 4"/>
          <p:cNvSpPr>
            <a:spLocks noGrp="1"/>
          </p:cNvSpPr>
          <p:nvPr>
            <p:ph type="sldNum" sz="quarter" idx="4"/>
          </p:nvPr>
        </p:nvSpPr>
        <p:spPr>
          <a:xfrm>
            <a:off x="9823251" y="5592196"/>
            <a:ext cx="762000" cy="228600"/>
          </a:xfrm>
          <a:prstGeom prst="rect">
            <a:avLst/>
          </a:prstGeom>
        </p:spPr>
        <p:txBody>
          <a:bodyPr/>
          <a:lstStyle>
            <a:lvl1pPr algn="r">
              <a:defRPr sz="800">
                <a:solidFill>
                  <a:schemeClr val="tx2"/>
                </a:solidFill>
              </a:defRPr>
            </a:lvl1pPr>
          </a:lstStyle>
          <a:p>
            <a:fld id="{F17889F7-7963-4A16-ADF8-FEE4D97DC541}" type="slidenum">
              <a:rPr lang="en-GB" smtClean="0"/>
              <a:pPr/>
              <a:t>‹#›</a:t>
            </a:fld>
            <a:endParaRPr lang="en-GB"/>
          </a:p>
        </p:txBody>
      </p:sp>
      <p:grpSp>
        <p:nvGrpSpPr>
          <p:cNvPr id="2" name="Group 4"/>
          <p:cNvGrpSpPr>
            <a:grpSpLocks noChangeAspect="1"/>
          </p:cNvGrpSpPr>
          <p:nvPr userDrawn="1"/>
        </p:nvGrpSpPr>
        <p:grpSpPr bwMode="auto">
          <a:xfrm>
            <a:off x="287338" y="5559435"/>
            <a:ext cx="288924" cy="288926"/>
            <a:chOff x="181" y="3502"/>
            <a:chExt cx="182" cy="182"/>
          </a:xfrm>
        </p:grpSpPr>
        <p:sp>
          <p:nvSpPr>
            <p:cNvPr id="4" name="Freeform 5"/>
            <p:cNvSpPr>
              <a:spLocks noEditPoints="1"/>
            </p:cNvSpPr>
            <p:nvPr userDrawn="1"/>
          </p:nvSpPr>
          <p:spPr bwMode="auto">
            <a:xfrm>
              <a:off x="181" y="3502"/>
              <a:ext cx="182" cy="182"/>
            </a:xfrm>
            <a:custGeom>
              <a:avLst/>
              <a:gdLst>
                <a:gd name="T0" fmla="*/ 113 w 226"/>
                <a:gd name="T1" fmla="*/ 226 h 226"/>
                <a:gd name="T2" fmla="*/ 112 w 226"/>
                <a:gd name="T3" fmla="*/ 0 h 226"/>
                <a:gd name="T4" fmla="*/ 101 w 226"/>
                <a:gd name="T5" fmla="*/ 6 h 226"/>
                <a:gd name="T6" fmla="*/ 70 w 226"/>
                <a:gd name="T7" fmla="*/ 36 h 226"/>
                <a:gd name="T8" fmla="*/ 77 w 226"/>
                <a:gd name="T9" fmla="*/ 36 h 226"/>
                <a:gd name="T10" fmla="*/ 111 w 226"/>
                <a:gd name="T11" fmla="*/ 36 h 226"/>
                <a:gd name="T12" fmla="*/ 116 w 226"/>
                <a:gd name="T13" fmla="*/ 5 h 226"/>
                <a:gd name="T14" fmla="*/ 149 w 226"/>
                <a:gd name="T15" fmla="*/ 36 h 226"/>
                <a:gd name="T16" fmla="*/ 156 w 226"/>
                <a:gd name="T17" fmla="*/ 36 h 226"/>
                <a:gd name="T18" fmla="*/ 127 w 226"/>
                <a:gd name="T19" fmla="*/ 6 h 226"/>
                <a:gd name="T20" fmla="*/ 156 w 226"/>
                <a:gd name="T21" fmla="*/ 36 h 226"/>
                <a:gd name="T22" fmla="*/ 66 w 226"/>
                <a:gd name="T23" fmla="*/ 42 h 226"/>
                <a:gd name="T24" fmla="*/ 12 w 226"/>
                <a:gd name="T25" fmla="*/ 74 h 226"/>
                <a:gd name="T26" fmla="*/ 32 w 226"/>
                <a:gd name="T27" fmla="*/ 42 h 226"/>
                <a:gd name="T28" fmla="*/ 111 w 226"/>
                <a:gd name="T29" fmla="*/ 74 h 226"/>
                <a:gd name="T30" fmla="*/ 73 w 226"/>
                <a:gd name="T31" fmla="*/ 42 h 226"/>
                <a:gd name="T32" fmla="*/ 153 w 226"/>
                <a:gd name="T33" fmla="*/ 42 h 226"/>
                <a:gd name="T34" fmla="*/ 167 w 226"/>
                <a:gd name="T35" fmla="*/ 74 h 226"/>
                <a:gd name="T36" fmla="*/ 153 w 226"/>
                <a:gd name="T37" fmla="*/ 42 h 226"/>
                <a:gd name="T38" fmla="*/ 214 w 226"/>
                <a:gd name="T39" fmla="*/ 74 h 226"/>
                <a:gd name="T40" fmla="*/ 172 w 226"/>
                <a:gd name="T41" fmla="*/ 74 h 226"/>
                <a:gd name="T42" fmla="*/ 194 w 226"/>
                <a:gd name="T43" fmla="*/ 42 h 226"/>
                <a:gd name="T44" fmla="*/ 221 w 226"/>
                <a:gd name="T45" fmla="*/ 113 h 226"/>
                <a:gd name="T46" fmla="*/ 11 w 226"/>
                <a:gd name="T47" fmla="*/ 147 h 226"/>
                <a:gd name="T48" fmla="*/ 5 w 226"/>
                <a:gd name="T49" fmla="*/ 113 h 226"/>
                <a:gd name="T50" fmla="*/ 216 w 226"/>
                <a:gd name="T51" fmla="*/ 80 h 226"/>
                <a:gd name="T52" fmla="*/ 66 w 226"/>
                <a:gd name="T53" fmla="*/ 184 h 226"/>
                <a:gd name="T54" fmla="*/ 32 w 226"/>
                <a:gd name="T55" fmla="*/ 184 h 226"/>
                <a:gd name="T56" fmla="*/ 12 w 226"/>
                <a:gd name="T57" fmla="*/ 152 h 226"/>
                <a:gd name="T58" fmla="*/ 111 w 226"/>
                <a:gd name="T59" fmla="*/ 184 h 226"/>
                <a:gd name="T60" fmla="*/ 60 w 226"/>
                <a:gd name="T61" fmla="*/ 152 h 226"/>
                <a:gd name="T62" fmla="*/ 167 w 226"/>
                <a:gd name="T63" fmla="*/ 152 h 226"/>
                <a:gd name="T64" fmla="*/ 153 w 226"/>
                <a:gd name="T65" fmla="*/ 184 h 226"/>
                <a:gd name="T66" fmla="*/ 167 w 226"/>
                <a:gd name="T67" fmla="*/ 152 h 226"/>
                <a:gd name="T68" fmla="*/ 194 w 226"/>
                <a:gd name="T69" fmla="*/ 184 h 226"/>
                <a:gd name="T70" fmla="*/ 160 w 226"/>
                <a:gd name="T71" fmla="*/ 184 h 226"/>
                <a:gd name="T72" fmla="*/ 172 w 226"/>
                <a:gd name="T73" fmla="*/ 152 h 226"/>
                <a:gd name="T74" fmla="*/ 70 w 226"/>
                <a:gd name="T75" fmla="*/ 190 h 226"/>
                <a:gd name="T76" fmla="*/ 99 w 226"/>
                <a:gd name="T77" fmla="*/ 220 h 226"/>
                <a:gd name="T78" fmla="*/ 37 w 226"/>
                <a:gd name="T79" fmla="*/ 190 h 226"/>
                <a:gd name="T80" fmla="*/ 111 w 226"/>
                <a:gd name="T81" fmla="*/ 220 h 226"/>
                <a:gd name="T82" fmla="*/ 77 w 226"/>
                <a:gd name="T83" fmla="*/ 190 h 226"/>
                <a:gd name="T84" fmla="*/ 149 w 226"/>
                <a:gd name="T85" fmla="*/ 190 h 226"/>
                <a:gd name="T86" fmla="*/ 116 w 226"/>
                <a:gd name="T87" fmla="*/ 190 h 226"/>
                <a:gd name="T88" fmla="*/ 188 w 226"/>
                <a:gd name="T89" fmla="*/ 190 h 226"/>
                <a:gd name="T90" fmla="*/ 127 w 226"/>
                <a:gd name="T91" fmla="*/ 219 h 226"/>
                <a:gd name="T92" fmla="*/ 189 w 226"/>
                <a:gd name="T93" fmla="*/ 19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6" h="226">
                  <a:moveTo>
                    <a:pt x="112" y="0"/>
                  </a:moveTo>
                  <a:cubicBezTo>
                    <a:pt x="50" y="0"/>
                    <a:pt x="0" y="51"/>
                    <a:pt x="0" y="113"/>
                  </a:cubicBezTo>
                  <a:cubicBezTo>
                    <a:pt x="0" y="176"/>
                    <a:pt x="51" y="226"/>
                    <a:pt x="113" y="226"/>
                  </a:cubicBezTo>
                  <a:cubicBezTo>
                    <a:pt x="176" y="226"/>
                    <a:pt x="226" y="176"/>
                    <a:pt x="226" y="113"/>
                  </a:cubicBezTo>
                  <a:cubicBezTo>
                    <a:pt x="226" y="51"/>
                    <a:pt x="176" y="0"/>
                    <a:pt x="114" y="0"/>
                  </a:cubicBezTo>
                  <a:cubicBezTo>
                    <a:pt x="114" y="0"/>
                    <a:pt x="112" y="0"/>
                    <a:pt x="112" y="0"/>
                  </a:cubicBezTo>
                  <a:close/>
                  <a:moveTo>
                    <a:pt x="38" y="36"/>
                  </a:moveTo>
                  <a:cubicBezTo>
                    <a:pt x="54" y="20"/>
                    <a:pt x="76" y="9"/>
                    <a:pt x="99" y="6"/>
                  </a:cubicBezTo>
                  <a:cubicBezTo>
                    <a:pt x="99" y="6"/>
                    <a:pt x="100" y="6"/>
                    <a:pt x="101" y="6"/>
                  </a:cubicBezTo>
                  <a:cubicBezTo>
                    <a:pt x="100" y="6"/>
                    <a:pt x="99" y="7"/>
                    <a:pt x="99" y="7"/>
                  </a:cubicBezTo>
                  <a:cubicBezTo>
                    <a:pt x="93" y="12"/>
                    <a:pt x="80" y="21"/>
                    <a:pt x="70" y="36"/>
                  </a:cubicBezTo>
                  <a:cubicBezTo>
                    <a:pt x="70" y="36"/>
                    <a:pt x="70" y="36"/>
                    <a:pt x="70" y="36"/>
                  </a:cubicBezTo>
                  <a:cubicBezTo>
                    <a:pt x="70" y="36"/>
                    <a:pt x="39" y="36"/>
                    <a:pt x="37" y="36"/>
                  </a:cubicBezTo>
                  <a:cubicBezTo>
                    <a:pt x="37" y="36"/>
                    <a:pt x="38" y="36"/>
                    <a:pt x="38" y="36"/>
                  </a:cubicBezTo>
                  <a:close/>
                  <a:moveTo>
                    <a:pt x="77" y="36"/>
                  </a:moveTo>
                  <a:cubicBezTo>
                    <a:pt x="87" y="23"/>
                    <a:pt x="97" y="14"/>
                    <a:pt x="105" y="9"/>
                  </a:cubicBezTo>
                  <a:cubicBezTo>
                    <a:pt x="105" y="9"/>
                    <a:pt x="109" y="6"/>
                    <a:pt x="111" y="5"/>
                  </a:cubicBezTo>
                  <a:cubicBezTo>
                    <a:pt x="111" y="7"/>
                    <a:pt x="111" y="36"/>
                    <a:pt x="111" y="36"/>
                  </a:cubicBezTo>
                  <a:cubicBezTo>
                    <a:pt x="110" y="36"/>
                    <a:pt x="78" y="36"/>
                    <a:pt x="77" y="36"/>
                  </a:cubicBezTo>
                  <a:cubicBezTo>
                    <a:pt x="77" y="36"/>
                    <a:pt x="77" y="36"/>
                    <a:pt x="77" y="36"/>
                  </a:cubicBezTo>
                  <a:close/>
                  <a:moveTo>
                    <a:pt x="116" y="5"/>
                  </a:moveTo>
                  <a:cubicBezTo>
                    <a:pt x="117" y="6"/>
                    <a:pt x="122" y="9"/>
                    <a:pt x="122" y="9"/>
                  </a:cubicBezTo>
                  <a:cubicBezTo>
                    <a:pt x="129" y="14"/>
                    <a:pt x="139" y="23"/>
                    <a:pt x="149" y="36"/>
                  </a:cubicBezTo>
                  <a:cubicBezTo>
                    <a:pt x="149" y="36"/>
                    <a:pt x="149" y="36"/>
                    <a:pt x="149" y="36"/>
                  </a:cubicBezTo>
                  <a:cubicBezTo>
                    <a:pt x="148" y="36"/>
                    <a:pt x="116" y="36"/>
                    <a:pt x="116" y="36"/>
                  </a:cubicBezTo>
                  <a:cubicBezTo>
                    <a:pt x="116" y="36"/>
                    <a:pt x="116" y="7"/>
                    <a:pt x="116" y="5"/>
                  </a:cubicBezTo>
                  <a:close/>
                  <a:moveTo>
                    <a:pt x="156" y="36"/>
                  </a:moveTo>
                  <a:cubicBezTo>
                    <a:pt x="149" y="25"/>
                    <a:pt x="139" y="16"/>
                    <a:pt x="127" y="7"/>
                  </a:cubicBezTo>
                  <a:cubicBezTo>
                    <a:pt x="127" y="7"/>
                    <a:pt x="126" y="6"/>
                    <a:pt x="125" y="6"/>
                  </a:cubicBezTo>
                  <a:cubicBezTo>
                    <a:pt x="126" y="6"/>
                    <a:pt x="127" y="6"/>
                    <a:pt x="127" y="6"/>
                  </a:cubicBezTo>
                  <a:cubicBezTo>
                    <a:pt x="151" y="9"/>
                    <a:pt x="172" y="19"/>
                    <a:pt x="188" y="36"/>
                  </a:cubicBezTo>
                  <a:cubicBezTo>
                    <a:pt x="188" y="36"/>
                    <a:pt x="189" y="36"/>
                    <a:pt x="189" y="36"/>
                  </a:cubicBezTo>
                  <a:cubicBezTo>
                    <a:pt x="187" y="36"/>
                    <a:pt x="156" y="36"/>
                    <a:pt x="156" y="36"/>
                  </a:cubicBezTo>
                  <a:cubicBezTo>
                    <a:pt x="156" y="36"/>
                    <a:pt x="156" y="36"/>
                    <a:pt x="156" y="36"/>
                  </a:cubicBezTo>
                  <a:close/>
                  <a:moveTo>
                    <a:pt x="67" y="42"/>
                  </a:moveTo>
                  <a:cubicBezTo>
                    <a:pt x="66" y="42"/>
                    <a:pt x="66" y="42"/>
                    <a:pt x="66" y="42"/>
                  </a:cubicBezTo>
                  <a:cubicBezTo>
                    <a:pt x="60" y="52"/>
                    <a:pt x="56" y="63"/>
                    <a:pt x="54" y="74"/>
                  </a:cubicBezTo>
                  <a:cubicBezTo>
                    <a:pt x="54" y="74"/>
                    <a:pt x="54" y="74"/>
                    <a:pt x="54" y="74"/>
                  </a:cubicBezTo>
                  <a:cubicBezTo>
                    <a:pt x="53" y="74"/>
                    <a:pt x="13" y="74"/>
                    <a:pt x="12" y="74"/>
                  </a:cubicBezTo>
                  <a:cubicBezTo>
                    <a:pt x="13" y="74"/>
                    <a:pt x="13" y="74"/>
                    <a:pt x="13" y="74"/>
                  </a:cubicBezTo>
                  <a:cubicBezTo>
                    <a:pt x="17" y="62"/>
                    <a:pt x="24" y="51"/>
                    <a:pt x="32" y="42"/>
                  </a:cubicBezTo>
                  <a:cubicBezTo>
                    <a:pt x="32" y="42"/>
                    <a:pt x="32" y="42"/>
                    <a:pt x="32" y="42"/>
                  </a:cubicBezTo>
                  <a:cubicBezTo>
                    <a:pt x="32" y="42"/>
                    <a:pt x="65" y="42"/>
                    <a:pt x="67" y="42"/>
                  </a:cubicBezTo>
                  <a:close/>
                  <a:moveTo>
                    <a:pt x="111" y="42"/>
                  </a:moveTo>
                  <a:cubicBezTo>
                    <a:pt x="111" y="43"/>
                    <a:pt x="111" y="73"/>
                    <a:pt x="111" y="74"/>
                  </a:cubicBezTo>
                  <a:cubicBezTo>
                    <a:pt x="110" y="74"/>
                    <a:pt x="60" y="74"/>
                    <a:pt x="60" y="74"/>
                  </a:cubicBezTo>
                  <a:cubicBezTo>
                    <a:pt x="60" y="74"/>
                    <a:pt x="60" y="74"/>
                    <a:pt x="60" y="74"/>
                  </a:cubicBezTo>
                  <a:cubicBezTo>
                    <a:pt x="62" y="63"/>
                    <a:pt x="67" y="52"/>
                    <a:pt x="73" y="42"/>
                  </a:cubicBezTo>
                  <a:cubicBezTo>
                    <a:pt x="73" y="42"/>
                    <a:pt x="73" y="42"/>
                    <a:pt x="73" y="42"/>
                  </a:cubicBezTo>
                  <a:cubicBezTo>
                    <a:pt x="73" y="42"/>
                    <a:pt x="110" y="42"/>
                    <a:pt x="111" y="42"/>
                  </a:cubicBezTo>
                  <a:close/>
                  <a:moveTo>
                    <a:pt x="153" y="42"/>
                  </a:moveTo>
                  <a:cubicBezTo>
                    <a:pt x="153" y="42"/>
                    <a:pt x="153" y="42"/>
                    <a:pt x="153" y="42"/>
                  </a:cubicBezTo>
                  <a:cubicBezTo>
                    <a:pt x="160" y="52"/>
                    <a:pt x="164" y="63"/>
                    <a:pt x="167" y="74"/>
                  </a:cubicBezTo>
                  <a:cubicBezTo>
                    <a:pt x="167" y="74"/>
                    <a:pt x="167" y="74"/>
                    <a:pt x="167" y="74"/>
                  </a:cubicBezTo>
                  <a:cubicBezTo>
                    <a:pt x="166" y="74"/>
                    <a:pt x="116" y="74"/>
                    <a:pt x="116" y="74"/>
                  </a:cubicBezTo>
                  <a:cubicBezTo>
                    <a:pt x="116" y="73"/>
                    <a:pt x="116" y="43"/>
                    <a:pt x="116" y="42"/>
                  </a:cubicBezTo>
                  <a:cubicBezTo>
                    <a:pt x="116" y="42"/>
                    <a:pt x="153" y="42"/>
                    <a:pt x="153" y="42"/>
                  </a:cubicBezTo>
                  <a:close/>
                  <a:moveTo>
                    <a:pt x="194" y="42"/>
                  </a:moveTo>
                  <a:cubicBezTo>
                    <a:pt x="194" y="42"/>
                    <a:pt x="194" y="42"/>
                    <a:pt x="194" y="42"/>
                  </a:cubicBezTo>
                  <a:cubicBezTo>
                    <a:pt x="202" y="51"/>
                    <a:pt x="209" y="62"/>
                    <a:pt x="214" y="74"/>
                  </a:cubicBezTo>
                  <a:cubicBezTo>
                    <a:pt x="214" y="74"/>
                    <a:pt x="214" y="74"/>
                    <a:pt x="214" y="74"/>
                  </a:cubicBezTo>
                  <a:cubicBezTo>
                    <a:pt x="213" y="74"/>
                    <a:pt x="173" y="74"/>
                    <a:pt x="172" y="74"/>
                  </a:cubicBezTo>
                  <a:cubicBezTo>
                    <a:pt x="172" y="74"/>
                    <a:pt x="172" y="74"/>
                    <a:pt x="172" y="74"/>
                  </a:cubicBezTo>
                  <a:cubicBezTo>
                    <a:pt x="170" y="63"/>
                    <a:pt x="166" y="52"/>
                    <a:pt x="160" y="42"/>
                  </a:cubicBezTo>
                  <a:cubicBezTo>
                    <a:pt x="160" y="42"/>
                    <a:pt x="160" y="42"/>
                    <a:pt x="160" y="42"/>
                  </a:cubicBezTo>
                  <a:cubicBezTo>
                    <a:pt x="161" y="42"/>
                    <a:pt x="194" y="42"/>
                    <a:pt x="194" y="42"/>
                  </a:cubicBezTo>
                  <a:close/>
                  <a:moveTo>
                    <a:pt x="216" y="80"/>
                  </a:moveTo>
                  <a:cubicBezTo>
                    <a:pt x="216" y="80"/>
                    <a:pt x="216" y="80"/>
                    <a:pt x="216" y="80"/>
                  </a:cubicBezTo>
                  <a:cubicBezTo>
                    <a:pt x="219" y="90"/>
                    <a:pt x="221" y="102"/>
                    <a:pt x="221" y="113"/>
                  </a:cubicBezTo>
                  <a:cubicBezTo>
                    <a:pt x="221" y="125"/>
                    <a:pt x="219" y="136"/>
                    <a:pt x="216" y="147"/>
                  </a:cubicBezTo>
                  <a:cubicBezTo>
                    <a:pt x="216" y="147"/>
                    <a:pt x="216" y="147"/>
                    <a:pt x="216" y="147"/>
                  </a:cubicBezTo>
                  <a:cubicBezTo>
                    <a:pt x="215" y="147"/>
                    <a:pt x="11" y="147"/>
                    <a:pt x="11" y="147"/>
                  </a:cubicBezTo>
                  <a:cubicBezTo>
                    <a:pt x="10" y="147"/>
                    <a:pt x="10" y="147"/>
                    <a:pt x="10" y="147"/>
                  </a:cubicBezTo>
                  <a:cubicBezTo>
                    <a:pt x="10" y="147"/>
                    <a:pt x="10" y="147"/>
                    <a:pt x="10" y="147"/>
                  </a:cubicBezTo>
                  <a:cubicBezTo>
                    <a:pt x="7" y="136"/>
                    <a:pt x="5" y="125"/>
                    <a:pt x="5" y="113"/>
                  </a:cubicBezTo>
                  <a:cubicBezTo>
                    <a:pt x="5" y="102"/>
                    <a:pt x="7" y="90"/>
                    <a:pt x="10" y="80"/>
                  </a:cubicBezTo>
                  <a:cubicBezTo>
                    <a:pt x="10" y="80"/>
                    <a:pt x="10" y="80"/>
                    <a:pt x="10" y="80"/>
                  </a:cubicBezTo>
                  <a:cubicBezTo>
                    <a:pt x="11" y="80"/>
                    <a:pt x="215" y="80"/>
                    <a:pt x="216" y="80"/>
                  </a:cubicBezTo>
                  <a:close/>
                  <a:moveTo>
                    <a:pt x="54" y="152"/>
                  </a:moveTo>
                  <a:cubicBezTo>
                    <a:pt x="54" y="152"/>
                    <a:pt x="54" y="152"/>
                    <a:pt x="54" y="152"/>
                  </a:cubicBezTo>
                  <a:cubicBezTo>
                    <a:pt x="56" y="163"/>
                    <a:pt x="60" y="174"/>
                    <a:pt x="66" y="184"/>
                  </a:cubicBezTo>
                  <a:cubicBezTo>
                    <a:pt x="66" y="184"/>
                    <a:pt x="66" y="184"/>
                    <a:pt x="67" y="184"/>
                  </a:cubicBezTo>
                  <a:cubicBezTo>
                    <a:pt x="65" y="184"/>
                    <a:pt x="32" y="184"/>
                    <a:pt x="32" y="184"/>
                  </a:cubicBezTo>
                  <a:cubicBezTo>
                    <a:pt x="32" y="184"/>
                    <a:pt x="32" y="184"/>
                    <a:pt x="32" y="184"/>
                  </a:cubicBezTo>
                  <a:cubicBezTo>
                    <a:pt x="32" y="184"/>
                    <a:pt x="32" y="184"/>
                    <a:pt x="32" y="184"/>
                  </a:cubicBezTo>
                  <a:cubicBezTo>
                    <a:pt x="24" y="175"/>
                    <a:pt x="17" y="164"/>
                    <a:pt x="13" y="152"/>
                  </a:cubicBezTo>
                  <a:cubicBezTo>
                    <a:pt x="13" y="152"/>
                    <a:pt x="13" y="152"/>
                    <a:pt x="12" y="152"/>
                  </a:cubicBezTo>
                  <a:cubicBezTo>
                    <a:pt x="13" y="152"/>
                    <a:pt x="53" y="152"/>
                    <a:pt x="54" y="152"/>
                  </a:cubicBezTo>
                  <a:close/>
                  <a:moveTo>
                    <a:pt x="111" y="152"/>
                  </a:moveTo>
                  <a:cubicBezTo>
                    <a:pt x="111" y="153"/>
                    <a:pt x="111" y="183"/>
                    <a:pt x="111" y="184"/>
                  </a:cubicBezTo>
                  <a:cubicBezTo>
                    <a:pt x="110" y="184"/>
                    <a:pt x="73" y="184"/>
                    <a:pt x="73" y="184"/>
                  </a:cubicBezTo>
                  <a:cubicBezTo>
                    <a:pt x="73" y="184"/>
                    <a:pt x="73" y="184"/>
                    <a:pt x="73" y="184"/>
                  </a:cubicBezTo>
                  <a:cubicBezTo>
                    <a:pt x="67" y="174"/>
                    <a:pt x="62" y="163"/>
                    <a:pt x="60" y="152"/>
                  </a:cubicBezTo>
                  <a:cubicBezTo>
                    <a:pt x="60" y="152"/>
                    <a:pt x="60" y="152"/>
                    <a:pt x="60" y="152"/>
                  </a:cubicBezTo>
                  <a:cubicBezTo>
                    <a:pt x="60" y="152"/>
                    <a:pt x="110" y="152"/>
                    <a:pt x="111" y="152"/>
                  </a:cubicBezTo>
                  <a:close/>
                  <a:moveTo>
                    <a:pt x="167" y="152"/>
                  </a:moveTo>
                  <a:cubicBezTo>
                    <a:pt x="167" y="152"/>
                    <a:pt x="167" y="152"/>
                    <a:pt x="167" y="152"/>
                  </a:cubicBezTo>
                  <a:cubicBezTo>
                    <a:pt x="164" y="163"/>
                    <a:pt x="160" y="174"/>
                    <a:pt x="153" y="184"/>
                  </a:cubicBezTo>
                  <a:cubicBezTo>
                    <a:pt x="153" y="184"/>
                    <a:pt x="153" y="184"/>
                    <a:pt x="153" y="184"/>
                  </a:cubicBezTo>
                  <a:cubicBezTo>
                    <a:pt x="153" y="184"/>
                    <a:pt x="116" y="184"/>
                    <a:pt x="116" y="184"/>
                  </a:cubicBezTo>
                  <a:cubicBezTo>
                    <a:pt x="116" y="183"/>
                    <a:pt x="116" y="153"/>
                    <a:pt x="116" y="152"/>
                  </a:cubicBezTo>
                  <a:cubicBezTo>
                    <a:pt x="116" y="152"/>
                    <a:pt x="166" y="152"/>
                    <a:pt x="167" y="152"/>
                  </a:cubicBezTo>
                  <a:close/>
                  <a:moveTo>
                    <a:pt x="214" y="152"/>
                  </a:moveTo>
                  <a:cubicBezTo>
                    <a:pt x="214" y="152"/>
                    <a:pt x="214" y="152"/>
                    <a:pt x="214" y="152"/>
                  </a:cubicBezTo>
                  <a:cubicBezTo>
                    <a:pt x="209" y="164"/>
                    <a:pt x="202" y="175"/>
                    <a:pt x="194" y="184"/>
                  </a:cubicBezTo>
                  <a:cubicBezTo>
                    <a:pt x="194" y="184"/>
                    <a:pt x="194" y="184"/>
                    <a:pt x="194" y="184"/>
                  </a:cubicBezTo>
                  <a:cubicBezTo>
                    <a:pt x="194" y="184"/>
                    <a:pt x="161" y="184"/>
                    <a:pt x="160" y="184"/>
                  </a:cubicBezTo>
                  <a:cubicBezTo>
                    <a:pt x="160" y="184"/>
                    <a:pt x="160" y="184"/>
                    <a:pt x="160" y="184"/>
                  </a:cubicBezTo>
                  <a:cubicBezTo>
                    <a:pt x="160" y="184"/>
                    <a:pt x="160" y="184"/>
                    <a:pt x="160" y="184"/>
                  </a:cubicBezTo>
                  <a:cubicBezTo>
                    <a:pt x="166" y="174"/>
                    <a:pt x="170" y="163"/>
                    <a:pt x="172" y="152"/>
                  </a:cubicBezTo>
                  <a:cubicBezTo>
                    <a:pt x="172" y="152"/>
                    <a:pt x="172" y="152"/>
                    <a:pt x="172" y="152"/>
                  </a:cubicBezTo>
                  <a:cubicBezTo>
                    <a:pt x="173" y="152"/>
                    <a:pt x="213" y="152"/>
                    <a:pt x="214" y="152"/>
                  </a:cubicBezTo>
                  <a:close/>
                  <a:moveTo>
                    <a:pt x="70" y="190"/>
                  </a:moveTo>
                  <a:cubicBezTo>
                    <a:pt x="70" y="190"/>
                    <a:pt x="70" y="190"/>
                    <a:pt x="70" y="190"/>
                  </a:cubicBezTo>
                  <a:cubicBezTo>
                    <a:pt x="78" y="201"/>
                    <a:pt x="87" y="210"/>
                    <a:pt x="99" y="219"/>
                  </a:cubicBezTo>
                  <a:cubicBezTo>
                    <a:pt x="99" y="219"/>
                    <a:pt x="100" y="220"/>
                    <a:pt x="101" y="220"/>
                  </a:cubicBezTo>
                  <a:cubicBezTo>
                    <a:pt x="100" y="220"/>
                    <a:pt x="99" y="220"/>
                    <a:pt x="99" y="220"/>
                  </a:cubicBezTo>
                  <a:cubicBezTo>
                    <a:pt x="99" y="220"/>
                    <a:pt x="99" y="220"/>
                    <a:pt x="99" y="220"/>
                  </a:cubicBezTo>
                  <a:cubicBezTo>
                    <a:pt x="76" y="217"/>
                    <a:pt x="55" y="207"/>
                    <a:pt x="38" y="190"/>
                  </a:cubicBezTo>
                  <a:cubicBezTo>
                    <a:pt x="38" y="190"/>
                    <a:pt x="37" y="190"/>
                    <a:pt x="37" y="190"/>
                  </a:cubicBezTo>
                  <a:cubicBezTo>
                    <a:pt x="39" y="190"/>
                    <a:pt x="70" y="190"/>
                    <a:pt x="70" y="190"/>
                  </a:cubicBezTo>
                  <a:close/>
                  <a:moveTo>
                    <a:pt x="111" y="190"/>
                  </a:moveTo>
                  <a:cubicBezTo>
                    <a:pt x="111" y="190"/>
                    <a:pt x="111" y="219"/>
                    <a:pt x="111" y="220"/>
                  </a:cubicBezTo>
                  <a:cubicBezTo>
                    <a:pt x="110" y="220"/>
                    <a:pt x="105" y="217"/>
                    <a:pt x="105" y="217"/>
                  </a:cubicBezTo>
                  <a:cubicBezTo>
                    <a:pt x="97" y="212"/>
                    <a:pt x="87" y="203"/>
                    <a:pt x="77" y="190"/>
                  </a:cubicBezTo>
                  <a:cubicBezTo>
                    <a:pt x="77" y="190"/>
                    <a:pt x="77" y="190"/>
                    <a:pt x="77" y="190"/>
                  </a:cubicBezTo>
                  <a:cubicBezTo>
                    <a:pt x="78" y="190"/>
                    <a:pt x="110" y="190"/>
                    <a:pt x="111" y="190"/>
                  </a:cubicBezTo>
                  <a:close/>
                  <a:moveTo>
                    <a:pt x="149" y="190"/>
                  </a:moveTo>
                  <a:cubicBezTo>
                    <a:pt x="149" y="190"/>
                    <a:pt x="149" y="190"/>
                    <a:pt x="149" y="190"/>
                  </a:cubicBezTo>
                  <a:cubicBezTo>
                    <a:pt x="139" y="203"/>
                    <a:pt x="129" y="212"/>
                    <a:pt x="122" y="217"/>
                  </a:cubicBezTo>
                  <a:cubicBezTo>
                    <a:pt x="122" y="217"/>
                    <a:pt x="117" y="219"/>
                    <a:pt x="116" y="220"/>
                  </a:cubicBezTo>
                  <a:cubicBezTo>
                    <a:pt x="116" y="219"/>
                    <a:pt x="116" y="190"/>
                    <a:pt x="116" y="190"/>
                  </a:cubicBezTo>
                  <a:cubicBezTo>
                    <a:pt x="116" y="190"/>
                    <a:pt x="148" y="190"/>
                    <a:pt x="149" y="190"/>
                  </a:cubicBezTo>
                  <a:close/>
                  <a:moveTo>
                    <a:pt x="189" y="190"/>
                  </a:moveTo>
                  <a:cubicBezTo>
                    <a:pt x="189" y="190"/>
                    <a:pt x="188" y="190"/>
                    <a:pt x="188" y="190"/>
                  </a:cubicBezTo>
                  <a:cubicBezTo>
                    <a:pt x="172" y="206"/>
                    <a:pt x="150" y="217"/>
                    <a:pt x="127" y="220"/>
                  </a:cubicBezTo>
                  <a:cubicBezTo>
                    <a:pt x="127" y="220"/>
                    <a:pt x="126" y="220"/>
                    <a:pt x="125" y="220"/>
                  </a:cubicBezTo>
                  <a:cubicBezTo>
                    <a:pt x="126" y="220"/>
                    <a:pt x="127" y="219"/>
                    <a:pt x="127" y="219"/>
                  </a:cubicBezTo>
                  <a:cubicBezTo>
                    <a:pt x="134" y="214"/>
                    <a:pt x="146" y="205"/>
                    <a:pt x="156" y="190"/>
                  </a:cubicBezTo>
                  <a:cubicBezTo>
                    <a:pt x="156" y="190"/>
                    <a:pt x="156" y="190"/>
                    <a:pt x="156" y="190"/>
                  </a:cubicBezTo>
                  <a:cubicBezTo>
                    <a:pt x="156" y="190"/>
                    <a:pt x="187" y="190"/>
                    <a:pt x="189" y="190"/>
                  </a:cubicBezTo>
                  <a:close/>
                </a:path>
              </a:pathLst>
            </a:custGeom>
            <a:solidFill>
              <a:srgbClr val="8070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 name="Freeform 6"/>
            <p:cNvSpPr>
              <a:spLocks/>
            </p:cNvSpPr>
            <p:nvPr userDrawn="1"/>
          </p:nvSpPr>
          <p:spPr bwMode="auto">
            <a:xfrm>
              <a:off x="268" y="3574"/>
              <a:ext cx="22" cy="37"/>
            </a:xfrm>
            <a:custGeom>
              <a:avLst/>
              <a:gdLst>
                <a:gd name="T0" fmla="*/ 27 w 27"/>
                <a:gd name="T1" fmla="*/ 1 h 47"/>
                <a:gd name="T2" fmla="*/ 22 w 27"/>
                <a:gd name="T3" fmla="*/ 10 h 47"/>
                <a:gd name="T4" fmla="*/ 14 w 27"/>
                <a:gd name="T5" fmla="*/ 38 h 47"/>
                <a:gd name="T6" fmla="*/ 14 w 27"/>
                <a:gd name="T7" fmla="*/ 47 h 47"/>
                <a:gd name="T8" fmla="*/ 14 w 27"/>
                <a:gd name="T9" fmla="*/ 47 h 47"/>
                <a:gd name="T10" fmla="*/ 0 w 27"/>
                <a:gd name="T11" fmla="*/ 47 h 47"/>
                <a:gd name="T12" fmla="*/ 0 w 27"/>
                <a:gd name="T13" fmla="*/ 47 h 47"/>
                <a:gd name="T14" fmla="*/ 4 w 27"/>
                <a:gd name="T15" fmla="*/ 39 h 47"/>
                <a:gd name="T16" fmla="*/ 12 w 27"/>
                <a:gd name="T17" fmla="*/ 10 h 47"/>
                <a:gd name="T18" fmla="*/ 13 w 27"/>
                <a:gd name="T19" fmla="*/ 1 h 47"/>
                <a:gd name="T20" fmla="*/ 13 w 27"/>
                <a:gd name="T21" fmla="*/ 0 h 47"/>
                <a:gd name="T22" fmla="*/ 27 w 27"/>
                <a:gd name="T23" fmla="*/ 0 h 47"/>
                <a:gd name="T24" fmla="*/ 27 w 27"/>
                <a:gd name="T25" fmla="*/ 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 h="47">
                  <a:moveTo>
                    <a:pt x="27" y="1"/>
                  </a:moveTo>
                  <a:cubicBezTo>
                    <a:pt x="25" y="2"/>
                    <a:pt x="24" y="5"/>
                    <a:pt x="22" y="10"/>
                  </a:cubicBezTo>
                  <a:cubicBezTo>
                    <a:pt x="14" y="38"/>
                    <a:pt x="14" y="38"/>
                    <a:pt x="14" y="38"/>
                  </a:cubicBezTo>
                  <a:cubicBezTo>
                    <a:pt x="13" y="44"/>
                    <a:pt x="13" y="46"/>
                    <a:pt x="14" y="47"/>
                  </a:cubicBezTo>
                  <a:cubicBezTo>
                    <a:pt x="14" y="47"/>
                    <a:pt x="14" y="47"/>
                    <a:pt x="14" y="47"/>
                  </a:cubicBezTo>
                  <a:cubicBezTo>
                    <a:pt x="0" y="47"/>
                    <a:pt x="0" y="47"/>
                    <a:pt x="0" y="47"/>
                  </a:cubicBezTo>
                  <a:cubicBezTo>
                    <a:pt x="0" y="47"/>
                    <a:pt x="0" y="47"/>
                    <a:pt x="0" y="47"/>
                  </a:cubicBezTo>
                  <a:cubicBezTo>
                    <a:pt x="2" y="46"/>
                    <a:pt x="2" y="44"/>
                    <a:pt x="4" y="39"/>
                  </a:cubicBezTo>
                  <a:cubicBezTo>
                    <a:pt x="12" y="10"/>
                    <a:pt x="12" y="10"/>
                    <a:pt x="12" y="10"/>
                  </a:cubicBezTo>
                  <a:cubicBezTo>
                    <a:pt x="14" y="5"/>
                    <a:pt x="14" y="2"/>
                    <a:pt x="13" y="1"/>
                  </a:cubicBezTo>
                  <a:cubicBezTo>
                    <a:pt x="13" y="0"/>
                    <a:pt x="13" y="0"/>
                    <a:pt x="13" y="0"/>
                  </a:cubicBezTo>
                  <a:cubicBezTo>
                    <a:pt x="27" y="0"/>
                    <a:pt x="27" y="0"/>
                    <a:pt x="27" y="0"/>
                  </a:cubicBezTo>
                  <a:lnTo>
                    <a:pt x="27" y="1"/>
                  </a:lnTo>
                  <a:close/>
                </a:path>
              </a:pathLst>
            </a:custGeom>
            <a:solidFill>
              <a:srgbClr val="8070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 name="Freeform 7"/>
            <p:cNvSpPr>
              <a:spLocks/>
            </p:cNvSpPr>
            <p:nvPr userDrawn="1"/>
          </p:nvSpPr>
          <p:spPr bwMode="auto">
            <a:xfrm>
              <a:off x="193" y="3573"/>
              <a:ext cx="27" cy="39"/>
            </a:xfrm>
            <a:custGeom>
              <a:avLst/>
              <a:gdLst>
                <a:gd name="T0" fmla="*/ 2 w 34"/>
                <a:gd name="T1" fmla="*/ 36 h 49"/>
                <a:gd name="T2" fmla="*/ 15 w 34"/>
                <a:gd name="T3" fmla="*/ 46 h 49"/>
                <a:gd name="T4" fmla="*/ 23 w 34"/>
                <a:gd name="T5" fmla="*/ 38 h 49"/>
                <a:gd name="T6" fmla="*/ 17 w 34"/>
                <a:gd name="T7" fmla="*/ 29 h 49"/>
                <a:gd name="T8" fmla="*/ 15 w 34"/>
                <a:gd name="T9" fmla="*/ 27 h 49"/>
                <a:gd name="T10" fmla="*/ 6 w 34"/>
                <a:gd name="T11" fmla="*/ 15 h 49"/>
                <a:gd name="T12" fmla="*/ 22 w 34"/>
                <a:gd name="T13" fmla="*/ 1 h 49"/>
                <a:gd name="T14" fmla="*/ 30 w 34"/>
                <a:gd name="T15" fmla="*/ 1 h 49"/>
                <a:gd name="T16" fmla="*/ 34 w 34"/>
                <a:gd name="T17" fmla="*/ 3 h 49"/>
                <a:gd name="T18" fmla="*/ 32 w 34"/>
                <a:gd name="T19" fmla="*/ 11 h 49"/>
                <a:gd name="T20" fmla="*/ 32 w 34"/>
                <a:gd name="T21" fmla="*/ 11 h 49"/>
                <a:gd name="T22" fmla="*/ 21 w 34"/>
                <a:gd name="T23" fmla="*/ 4 h 49"/>
                <a:gd name="T24" fmla="*/ 14 w 34"/>
                <a:gd name="T25" fmla="*/ 11 h 49"/>
                <a:gd name="T26" fmla="*/ 20 w 34"/>
                <a:gd name="T27" fmla="*/ 20 h 49"/>
                <a:gd name="T28" fmla="*/ 22 w 34"/>
                <a:gd name="T29" fmla="*/ 21 h 49"/>
                <a:gd name="T30" fmla="*/ 32 w 34"/>
                <a:gd name="T31" fmla="*/ 34 h 49"/>
                <a:gd name="T32" fmla="*/ 14 w 34"/>
                <a:gd name="T33" fmla="*/ 49 h 49"/>
                <a:gd name="T34" fmla="*/ 0 w 34"/>
                <a:gd name="T35" fmla="*/ 45 h 49"/>
                <a:gd name="T36" fmla="*/ 2 w 34"/>
                <a:gd name="T37" fmla="*/ 36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 h="49">
                  <a:moveTo>
                    <a:pt x="2" y="36"/>
                  </a:moveTo>
                  <a:cubicBezTo>
                    <a:pt x="3" y="43"/>
                    <a:pt x="7" y="46"/>
                    <a:pt x="15" y="46"/>
                  </a:cubicBezTo>
                  <a:cubicBezTo>
                    <a:pt x="20" y="46"/>
                    <a:pt x="23" y="42"/>
                    <a:pt x="23" y="38"/>
                  </a:cubicBezTo>
                  <a:cubicBezTo>
                    <a:pt x="23" y="34"/>
                    <a:pt x="21" y="32"/>
                    <a:pt x="17" y="29"/>
                  </a:cubicBezTo>
                  <a:cubicBezTo>
                    <a:pt x="15" y="27"/>
                    <a:pt x="15" y="27"/>
                    <a:pt x="15" y="27"/>
                  </a:cubicBezTo>
                  <a:cubicBezTo>
                    <a:pt x="10" y="24"/>
                    <a:pt x="6" y="21"/>
                    <a:pt x="6" y="15"/>
                  </a:cubicBezTo>
                  <a:cubicBezTo>
                    <a:pt x="6" y="6"/>
                    <a:pt x="13" y="1"/>
                    <a:pt x="22" y="1"/>
                  </a:cubicBezTo>
                  <a:cubicBezTo>
                    <a:pt x="25" y="0"/>
                    <a:pt x="28" y="1"/>
                    <a:pt x="30" y="1"/>
                  </a:cubicBezTo>
                  <a:cubicBezTo>
                    <a:pt x="32" y="2"/>
                    <a:pt x="34" y="2"/>
                    <a:pt x="34" y="3"/>
                  </a:cubicBezTo>
                  <a:cubicBezTo>
                    <a:pt x="32" y="11"/>
                    <a:pt x="32" y="11"/>
                    <a:pt x="32" y="11"/>
                  </a:cubicBezTo>
                  <a:cubicBezTo>
                    <a:pt x="32" y="11"/>
                    <a:pt x="32" y="11"/>
                    <a:pt x="32" y="11"/>
                  </a:cubicBezTo>
                  <a:cubicBezTo>
                    <a:pt x="30" y="6"/>
                    <a:pt x="28" y="3"/>
                    <a:pt x="21" y="4"/>
                  </a:cubicBezTo>
                  <a:cubicBezTo>
                    <a:pt x="16" y="4"/>
                    <a:pt x="14" y="8"/>
                    <a:pt x="14" y="11"/>
                  </a:cubicBezTo>
                  <a:cubicBezTo>
                    <a:pt x="14" y="15"/>
                    <a:pt x="16" y="17"/>
                    <a:pt x="20" y="20"/>
                  </a:cubicBezTo>
                  <a:cubicBezTo>
                    <a:pt x="22" y="21"/>
                    <a:pt x="22" y="21"/>
                    <a:pt x="22" y="21"/>
                  </a:cubicBezTo>
                  <a:cubicBezTo>
                    <a:pt x="27" y="24"/>
                    <a:pt x="32" y="28"/>
                    <a:pt x="32" y="34"/>
                  </a:cubicBezTo>
                  <a:cubicBezTo>
                    <a:pt x="32" y="43"/>
                    <a:pt x="24" y="49"/>
                    <a:pt x="14" y="49"/>
                  </a:cubicBezTo>
                  <a:cubicBezTo>
                    <a:pt x="7" y="49"/>
                    <a:pt x="2" y="47"/>
                    <a:pt x="0" y="45"/>
                  </a:cubicBezTo>
                  <a:cubicBezTo>
                    <a:pt x="0" y="44"/>
                    <a:pt x="1" y="40"/>
                    <a:pt x="2" y="36"/>
                  </a:cubicBezTo>
                  <a:close/>
                </a:path>
              </a:pathLst>
            </a:custGeom>
            <a:solidFill>
              <a:srgbClr val="8070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 name="Freeform 8"/>
            <p:cNvSpPr>
              <a:spLocks/>
            </p:cNvSpPr>
            <p:nvPr userDrawn="1"/>
          </p:nvSpPr>
          <p:spPr bwMode="auto">
            <a:xfrm>
              <a:off x="288" y="3574"/>
              <a:ext cx="34" cy="37"/>
            </a:xfrm>
            <a:custGeom>
              <a:avLst/>
              <a:gdLst>
                <a:gd name="T0" fmla="*/ 42 w 42"/>
                <a:gd name="T1" fmla="*/ 0 h 47"/>
                <a:gd name="T2" fmla="*/ 40 w 42"/>
                <a:gd name="T3" fmla="*/ 9 h 47"/>
                <a:gd name="T4" fmla="*/ 39 w 42"/>
                <a:gd name="T5" fmla="*/ 9 h 47"/>
                <a:gd name="T6" fmla="*/ 28 w 42"/>
                <a:gd name="T7" fmla="*/ 4 h 47"/>
                <a:gd name="T8" fmla="*/ 27 w 42"/>
                <a:gd name="T9" fmla="*/ 4 h 47"/>
                <a:gd name="T10" fmla="*/ 23 w 42"/>
                <a:gd name="T11" fmla="*/ 7 h 47"/>
                <a:gd name="T12" fmla="*/ 19 w 42"/>
                <a:gd name="T13" fmla="*/ 22 h 47"/>
                <a:gd name="T14" fmla="*/ 21 w 42"/>
                <a:gd name="T15" fmla="*/ 22 h 47"/>
                <a:gd name="T16" fmla="*/ 33 w 42"/>
                <a:gd name="T17" fmla="*/ 20 h 47"/>
                <a:gd name="T18" fmla="*/ 34 w 42"/>
                <a:gd name="T19" fmla="*/ 20 h 47"/>
                <a:gd name="T20" fmla="*/ 31 w 42"/>
                <a:gd name="T21" fmla="*/ 29 h 47"/>
                <a:gd name="T22" fmla="*/ 31 w 42"/>
                <a:gd name="T23" fmla="*/ 29 h 47"/>
                <a:gd name="T24" fmla="*/ 20 w 42"/>
                <a:gd name="T25" fmla="*/ 25 h 47"/>
                <a:gd name="T26" fmla="*/ 18 w 42"/>
                <a:gd name="T27" fmla="*/ 25 h 47"/>
                <a:gd name="T28" fmla="*/ 15 w 42"/>
                <a:gd name="T29" fmla="*/ 38 h 47"/>
                <a:gd name="T30" fmla="*/ 14 w 42"/>
                <a:gd name="T31" fmla="*/ 47 h 47"/>
                <a:gd name="T32" fmla="*/ 14 w 42"/>
                <a:gd name="T33" fmla="*/ 47 h 47"/>
                <a:gd name="T34" fmla="*/ 0 w 42"/>
                <a:gd name="T35" fmla="*/ 47 h 47"/>
                <a:gd name="T36" fmla="*/ 0 w 42"/>
                <a:gd name="T37" fmla="*/ 47 h 47"/>
                <a:gd name="T38" fmla="*/ 5 w 42"/>
                <a:gd name="T39" fmla="*/ 38 h 47"/>
                <a:gd name="T40" fmla="*/ 13 w 42"/>
                <a:gd name="T41" fmla="*/ 10 h 47"/>
                <a:gd name="T42" fmla="*/ 14 w 42"/>
                <a:gd name="T43" fmla="*/ 1 h 47"/>
                <a:gd name="T44" fmla="*/ 13 w 42"/>
                <a:gd name="T45" fmla="*/ 0 h 47"/>
                <a:gd name="T46" fmla="*/ 42 w 42"/>
                <a:gd name="T47"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2" h="47">
                  <a:moveTo>
                    <a:pt x="42" y="0"/>
                  </a:moveTo>
                  <a:cubicBezTo>
                    <a:pt x="42" y="2"/>
                    <a:pt x="41" y="6"/>
                    <a:pt x="40" y="9"/>
                  </a:cubicBezTo>
                  <a:cubicBezTo>
                    <a:pt x="39" y="9"/>
                    <a:pt x="39" y="9"/>
                    <a:pt x="39" y="9"/>
                  </a:cubicBezTo>
                  <a:cubicBezTo>
                    <a:pt x="37" y="3"/>
                    <a:pt x="32" y="4"/>
                    <a:pt x="28" y="4"/>
                  </a:cubicBezTo>
                  <a:cubicBezTo>
                    <a:pt x="27" y="4"/>
                    <a:pt x="27" y="4"/>
                    <a:pt x="27" y="4"/>
                  </a:cubicBezTo>
                  <a:cubicBezTo>
                    <a:pt x="25" y="4"/>
                    <a:pt x="24" y="4"/>
                    <a:pt x="23" y="7"/>
                  </a:cubicBezTo>
                  <a:cubicBezTo>
                    <a:pt x="19" y="22"/>
                    <a:pt x="19" y="22"/>
                    <a:pt x="19" y="22"/>
                  </a:cubicBezTo>
                  <a:cubicBezTo>
                    <a:pt x="21" y="22"/>
                    <a:pt x="21" y="22"/>
                    <a:pt x="21" y="22"/>
                  </a:cubicBezTo>
                  <a:cubicBezTo>
                    <a:pt x="27" y="22"/>
                    <a:pt x="32" y="23"/>
                    <a:pt x="33" y="20"/>
                  </a:cubicBezTo>
                  <a:cubicBezTo>
                    <a:pt x="34" y="20"/>
                    <a:pt x="34" y="20"/>
                    <a:pt x="34" y="20"/>
                  </a:cubicBezTo>
                  <a:cubicBezTo>
                    <a:pt x="31" y="29"/>
                    <a:pt x="31" y="29"/>
                    <a:pt x="31" y="29"/>
                  </a:cubicBezTo>
                  <a:cubicBezTo>
                    <a:pt x="31" y="29"/>
                    <a:pt x="31" y="29"/>
                    <a:pt x="31" y="29"/>
                  </a:cubicBezTo>
                  <a:cubicBezTo>
                    <a:pt x="30" y="25"/>
                    <a:pt x="25" y="25"/>
                    <a:pt x="20" y="25"/>
                  </a:cubicBezTo>
                  <a:cubicBezTo>
                    <a:pt x="18" y="25"/>
                    <a:pt x="18" y="25"/>
                    <a:pt x="18" y="25"/>
                  </a:cubicBezTo>
                  <a:cubicBezTo>
                    <a:pt x="15" y="38"/>
                    <a:pt x="15" y="38"/>
                    <a:pt x="15" y="38"/>
                  </a:cubicBezTo>
                  <a:cubicBezTo>
                    <a:pt x="13" y="43"/>
                    <a:pt x="13" y="46"/>
                    <a:pt x="14" y="47"/>
                  </a:cubicBezTo>
                  <a:cubicBezTo>
                    <a:pt x="14" y="47"/>
                    <a:pt x="14" y="47"/>
                    <a:pt x="14" y="47"/>
                  </a:cubicBezTo>
                  <a:cubicBezTo>
                    <a:pt x="0" y="47"/>
                    <a:pt x="0" y="47"/>
                    <a:pt x="0" y="47"/>
                  </a:cubicBezTo>
                  <a:cubicBezTo>
                    <a:pt x="0" y="47"/>
                    <a:pt x="0" y="47"/>
                    <a:pt x="0" y="47"/>
                  </a:cubicBezTo>
                  <a:cubicBezTo>
                    <a:pt x="2" y="46"/>
                    <a:pt x="3" y="44"/>
                    <a:pt x="5" y="38"/>
                  </a:cubicBezTo>
                  <a:cubicBezTo>
                    <a:pt x="13" y="10"/>
                    <a:pt x="13" y="10"/>
                    <a:pt x="13" y="10"/>
                  </a:cubicBezTo>
                  <a:cubicBezTo>
                    <a:pt x="14" y="4"/>
                    <a:pt x="15" y="2"/>
                    <a:pt x="14" y="1"/>
                  </a:cubicBezTo>
                  <a:cubicBezTo>
                    <a:pt x="13" y="0"/>
                    <a:pt x="13" y="0"/>
                    <a:pt x="13" y="0"/>
                  </a:cubicBezTo>
                  <a:lnTo>
                    <a:pt x="42" y="0"/>
                  </a:lnTo>
                  <a:close/>
                </a:path>
              </a:pathLst>
            </a:custGeom>
            <a:solidFill>
              <a:srgbClr val="8070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 name="Freeform 9"/>
            <p:cNvSpPr>
              <a:spLocks/>
            </p:cNvSpPr>
            <p:nvPr userDrawn="1"/>
          </p:nvSpPr>
          <p:spPr bwMode="auto">
            <a:xfrm>
              <a:off x="322" y="3574"/>
              <a:ext cx="30" cy="37"/>
            </a:xfrm>
            <a:custGeom>
              <a:avLst/>
              <a:gdLst>
                <a:gd name="T0" fmla="*/ 38 w 38"/>
                <a:gd name="T1" fmla="*/ 0 h 47"/>
                <a:gd name="T2" fmla="*/ 35 w 38"/>
                <a:gd name="T3" fmla="*/ 9 h 47"/>
                <a:gd name="T4" fmla="*/ 35 w 38"/>
                <a:gd name="T5" fmla="*/ 9 h 47"/>
                <a:gd name="T6" fmla="*/ 25 w 38"/>
                <a:gd name="T7" fmla="*/ 4 h 47"/>
                <a:gd name="T8" fmla="*/ 24 w 38"/>
                <a:gd name="T9" fmla="*/ 4 h 47"/>
                <a:gd name="T10" fmla="*/ 14 w 38"/>
                <a:gd name="T11" fmla="*/ 38 h 47"/>
                <a:gd name="T12" fmla="*/ 13 w 38"/>
                <a:gd name="T13" fmla="*/ 47 h 47"/>
                <a:gd name="T14" fmla="*/ 13 w 38"/>
                <a:gd name="T15" fmla="*/ 47 h 47"/>
                <a:gd name="T16" fmla="*/ 0 w 38"/>
                <a:gd name="T17" fmla="*/ 47 h 47"/>
                <a:gd name="T18" fmla="*/ 0 w 38"/>
                <a:gd name="T19" fmla="*/ 47 h 47"/>
                <a:gd name="T20" fmla="*/ 4 w 38"/>
                <a:gd name="T21" fmla="*/ 38 h 47"/>
                <a:gd name="T22" fmla="*/ 14 w 38"/>
                <a:gd name="T23" fmla="*/ 4 h 47"/>
                <a:gd name="T24" fmla="*/ 13 w 38"/>
                <a:gd name="T25" fmla="*/ 4 h 47"/>
                <a:gd name="T26" fmla="*/ 1 w 38"/>
                <a:gd name="T27" fmla="*/ 9 h 47"/>
                <a:gd name="T28" fmla="*/ 1 w 38"/>
                <a:gd name="T29" fmla="*/ 9 h 47"/>
                <a:gd name="T30" fmla="*/ 3 w 38"/>
                <a:gd name="T31" fmla="*/ 0 h 47"/>
                <a:gd name="T32" fmla="*/ 38 w 38"/>
                <a:gd name="T33"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8" h="47">
                  <a:moveTo>
                    <a:pt x="38" y="0"/>
                  </a:moveTo>
                  <a:cubicBezTo>
                    <a:pt x="37" y="3"/>
                    <a:pt x="37" y="6"/>
                    <a:pt x="35" y="9"/>
                  </a:cubicBezTo>
                  <a:cubicBezTo>
                    <a:pt x="35" y="9"/>
                    <a:pt x="35" y="9"/>
                    <a:pt x="35" y="9"/>
                  </a:cubicBezTo>
                  <a:cubicBezTo>
                    <a:pt x="33" y="3"/>
                    <a:pt x="27" y="4"/>
                    <a:pt x="25" y="4"/>
                  </a:cubicBezTo>
                  <a:cubicBezTo>
                    <a:pt x="24" y="4"/>
                    <a:pt x="24" y="4"/>
                    <a:pt x="24" y="4"/>
                  </a:cubicBezTo>
                  <a:cubicBezTo>
                    <a:pt x="14" y="38"/>
                    <a:pt x="14" y="38"/>
                    <a:pt x="14" y="38"/>
                  </a:cubicBezTo>
                  <a:cubicBezTo>
                    <a:pt x="13" y="43"/>
                    <a:pt x="12" y="46"/>
                    <a:pt x="13" y="47"/>
                  </a:cubicBezTo>
                  <a:cubicBezTo>
                    <a:pt x="13" y="47"/>
                    <a:pt x="13" y="47"/>
                    <a:pt x="13" y="47"/>
                  </a:cubicBezTo>
                  <a:cubicBezTo>
                    <a:pt x="0" y="47"/>
                    <a:pt x="0" y="47"/>
                    <a:pt x="0" y="47"/>
                  </a:cubicBezTo>
                  <a:cubicBezTo>
                    <a:pt x="0" y="47"/>
                    <a:pt x="0" y="47"/>
                    <a:pt x="0" y="47"/>
                  </a:cubicBezTo>
                  <a:cubicBezTo>
                    <a:pt x="2" y="46"/>
                    <a:pt x="3" y="43"/>
                    <a:pt x="4" y="38"/>
                  </a:cubicBezTo>
                  <a:cubicBezTo>
                    <a:pt x="14" y="4"/>
                    <a:pt x="14" y="4"/>
                    <a:pt x="14" y="4"/>
                  </a:cubicBezTo>
                  <a:cubicBezTo>
                    <a:pt x="13" y="4"/>
                    <a:pt x="13" y="4"/>
                    <a:pt x="13" y="4"/>
                  </a:cubicBezTo>
                  <a:cubicBezTo>
                    <a:pt x="10" y="4"/>
                    <a:pt x="5" y="3"/>
                    <a:pt x="1" y="9"/>
                  </a:cubicBezTo>
                  <a:cubicBezTo>
                    <a:pt x="1" y="9"/>
                    <a:pt x="1" y="9"/>
                    <a:pt x="1" y="9"/>
                  </a:cubicBezTo>
                  <a:cubicBezTo>
                    <a:pt x="1" y="6"/>
                    <a:pt x="2" y="3"/>
                    <a:pt x="3" y="0"/>
                  </a:cubicBezTo>
                  <a:lnTo>
                    <a:pt x="38" y="0"/>
                  </a:lnTo>
                  <a:close/>
                </a:path>
              </a:pathLst>
            </a:custGeom>
            <a:solidFill>
              <a:srgbClr val="8070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2" name="Freeform 10"/>
            <p:cNvSpPr>
              <a:spLocks/>
            </p:cNvSpPr>
            <p:nvPr userDrawn="1"/>
          </p:nvSpPr>
          <p:spPr bwMode="auto">
            <a:xfrm>
              <a:off x="224" y="3574"/>
              <a:ext cx="49" cy="37"/>
            </a:xfrm>
            <a:custGeom>
              <a:avLst/>
              <a:gdLst>
                <a:gd name="T0" fmla="*/ 60 w 60"/>
                <a:gd name="T1" fmla="*/ 1 h 47"/>
                <a:gd name="T2" fmla="*/ 55 w 60"/>
                <a:gd name="T3" fmla="*/ 9 h 47"/>
                <a:gd name="T4" fmla="*/ 35 w 60"/>
                <a:gd name="T5" fmla="*/ 47 h 47"/>
                <a:gd name="T6" fmla="*/ 30 w 60"/>
                <a:gd name="T7" fmla="*/ 47 h 47"/>
                <a:gd name="T8" fmla="*/ 27 w 60"/>
                <a:gd name="T9" fmla="*/ 18 h 47"/>
                <a:gd name="T10" fmla="*/ 27 w 60"/>
                <a:gd name="T11" fmla="*/ 18 h 47"/>
                <a:gd name="T12" fmla="*/ 11 w 60"/>
                <a:gd name="T13" fmla="*/ 47 h 47"/>
                <a:gd name="T14" fmla="*/ 7 w 60"/>
                <a:gd name="T15" fmla="*/ 47 h 47"/>
                <a:gd name="T16" fmla="*/ 3 w 60"/>
                <a:gd name="T17" fmla="*/ 10 h 47"/>
                <a:gd name="T18" fmla="*/ 0 w 60"/>
                <a:gd name="T19" fmla="*/ 1 h 47"/>
                <a:gd name="T20" fmla="*/ 1 w 60"/>
                <a:gd name="T21" fmla="*/ 0 h 47"/>
                <a:gd name="T22" fmla="*/ 14 w 60"/>
                <a:gd name="T23" fmla="*/ 0 h 47"/>
                <a:gd name="T24" fmla="*/ 14 w 60"/>
                <a:gd name="T25" fmla="*/ 1 h 47"/>
                <a:gd name="T26" fmla="*/ 12 w 60"/>
                <a:gd name="T27" fmla="*/ 9 h 47"/>
                <a:gd name="T28" fmla="*/ 14 w 60"/>
                <a:gd name="T29" fmla="*/ 32 h 47"/>
                <a:gd name="T30" fmla="*/ 15 w 60"/>
                <a:gd name="T31" fmla="*/ 32 h 47"/>
                <a:gd name="T32" fmla="*/ 31 w 60"/>
                <a:gd name="T33" fmla="*/ 1 h 47"/>
                <a:gd name="T34" fmla="*/ 35 w 60"/>
                <a:gd name="T35" fmla="*/ 1 h 47"/>
                <a:gd name="T36" fmla="*/ 38 w 60"/>
                <a:gd name="T37" fmla="*/ 32 h 47"/>
                <a:gd name="T38" fmla="*/ 38 w 60"/>
                <a:gd name="T39" fmla="*/ 32 h 47"/>
                <a:gd name="T40" fmla="*/ 50 w 60"/>
                <a:gd name="T41" fmla="*/ 8 h 47"/>
                <a:gd name="T42" fmla="*/ 51 w 60"/>
                <a:gd name="T43" fmla="*/ 1 h 47"/>
                <a:gd name="T44" fmla="*/ 51 w 60"/>
                <a:gd name="T45" fmla="*/ 0 h 47"/>
                <a:gd name="T46" fmla="*/ 60 w 60"/>
                <a:gd name="T47" fmla="*/ 0 h 47"/>
                <a:gd name="T48" fmla="*/ 60 w 60"/>
                <a:gd name="T49" fmla="*/ 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0" h="47">
                  <a:moveTo>
                    <a:pt x="60" y="1"/>
                  </a:moveTo>
                  <a:cubicBezTo>
                    <a:pt x="58" y="2"/>
                    <a:pt x="57" y="5"/>
                    <a:pt x="55" y="9"/>
                  </a:cubicBezTo>
                  <a:cubicBezTo>
                    <a:pt x="51" y="17"/>
                    <a:pt x="36" y="45"/>
                    <a:pt x="35" y="47"/>
                  </a:cubicBezTo>
                  <a:cubicBezTo>
                    <a:pt x="30" y="47"/>
                    <a:pt x="30" y="47"/>
                    <a:pt x="30" y="47"/>
                  </a:cubicBezTo>
                  <a:cubicBezTo>
                    <a:pt x="27" y="18"/>
                    <a:pt x="27" y="18"/>
                    <a:pt x="27" y="18"/>
                  </a:cubicBezTo>
                  <a:cubicBezTo>
                    <a:pt x="27" y="18"/>
                    <a:pt x="27" y="18"/>
                    <a:pt x="27" y="18"/>
                  </a:cubicBezTo>
                  <a:cubicBezTo>
                    <a:pt x="11" y="47"/>
                    <a:pt x="11" y="47"/>
                    <a:pt x="11" y="47"/>
                  </a:cubicBezTo>
                  <a:cubicBezTo>
                    <a:pt x="7" y="47"/>
                    <a:pt x="7" y="47"/>
                    <a:pt x="7" y="47"/>
                  </a:cubicBezTo>
                  <a:cubicBezTo>
                    <a:pt x="3" y="10"/>
                    <a:pt x="3" y="10"/>
                    <a:pt x="3" y="10"/>
                  </a:cubicBezTo>
                  <a:cubicBezTo>
                    <a:pt x="2" y="5"/>
                    <a:pt x="2" y="2"/>
                    <a:pt x="0" y="1"/>
                  </a:cubicBezTo>
                  <a:cubicBezTo>
                    <a:pt x="1" y="0"/>
                    <a:pt x="1" y="0"/>
                    <a:pt x="1" y="0"/>
                  </a:cubicBezTo>
                  <a:cubicBezTo>
                    <a:pt x="14" y="0"/>
                    <a:pt x="14" y="0"/>
                    <a:pt x="14" y="0"/>
                  </a:cubicBezTo>
                  <a:cubicBezTo>
                    <a:pt x="14" y="1"/>
                    <a:pt x="14" y="1"/>
                    <a:pt x="14" y="1"/>
                  </a:cubicBezTo>
                  <a:cubicBezTo>
                    <a:pt x="12" y="3"/>
                    <a:pt x="12" y="5"/>
                    <a:pt x="12" y="9"/>
                  </a:cubicBezTo>
                  <a:cubicBezTo>
                    <a:pt x="14" y="32"/>
                    <a:pt x="14" y="32"/>
                    <a:pt x="14" y="32"/>
                  </a:cubicBezTo>
                  <a:cubicBezTo>
                    <a:pt x="15" y="32"/>
                    <a:pt x="15" y="32"/>
                    <a:pt x="15" y="32"/>
                  </a:cubicBezTo>
                  <a:cubicBezTo>
                    <a:pt x="31" y="1"/>
                    <a:pt x="31" y="1"/>
                    <a:pt x="31" y="1"/>
                  </a:cubicBezTo>
                  <a:cubicBezTo>
                    <a:pt x="35" y="1"/>
                    <a:pt x="35" y="1"/>
                    <a:pt x="35" y="1"/>
                  </a:cubicBezTo>
                  <a:cubicBezTo>
                    <a:pt x="38" y="32"/>
                    <a:pt x="38" y="32"/>
                    <a:pt x="38" y="32"/>
                  </a:cubicBezTo>
                  <a:cubicBezTo>
                    <a:pt x="38" y="32"/>
                    <a:pt x="38" y="32"/>
                    <a:pt x="38" y="32"/>
                  </a:cubicBezTo>
                  <a:cubicBezTo>
                    <a:pt x="42" y="25"/>
                    <a:pt x="47" y="15"/>
                    <a:pt x="50" y="8"/>
                  </a:cubicBezTo>
                  <a:cubicBezTo>
                    <a:pt x="53" y="3"/>
                    <a:pt x="52" y="2"/>
                    <a:pt x="51" y="1"/>
                  </a:cubicBezTo>
                  <a:cubicBezTo>
                    <a:pt x="51" y="0"/>
                    <a:pt x="51" y="0"/>
                    <a:pt x="51" y="0"/>
                  </a:cubicBezTo>
                  <a:cubicBezTo>
                    <a:pt x="60" y="0"/>
                    <a:pt x="60" y="0"/>
                    <a:pt x="60" y="0"/>
                  </a:cubicBezTo>
                  <a:lnTo>
                    <a:pt x="60" y="1"/>
                  </a:lnTo>
                  <a:close/>
                </a:path>
              </a:pathLst>
            </a:custGeom>
            <a:solidFill>
              <a:srgbClr val="8070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Tree>
    <p:extLst>
      <p:ext uri="{BB962C8B-B14F-4D97-AF65-F5344CB8AC3E}">
        <p14:creationId xmlns:p14="http://schemas.microsoft.com/office/powerpoint/2010/main" val="3914997240"/>
      </p:ext>
    </p:extLst>
  </p:cSld>
  <p:clrMap bg1="lt1" tx1="dk1" bg2="lt2" tx2="dk2" accent1="accent1" accent2="accent2" accent3="accent3" accent4="accent4" accent5="accent5" accent6="accent6" hlink="hlink" folHlink="folHlink"/>
  <p:sldLayoutIdLst>
    <p:sldLayoutId id="2147484019" r:id="rId1"/>
    <p:sldLayoutId id="2147484020" r:id="rId2"/>
    <p:sldLayoutId id="2147484021" r:id="rId3"/>
    <p:sldLayoutId id="2147484022" r:id="rId4"/>
    <p:sldLayoutId id="2147484023" r:id="rId5"/>
    <p:sldLayoutId id="2147484024" r:id="rId6"/>
    <p:sldLayoutId id="2147484025" r:id="rId7"/>
    <p:sldLayoutId id="2147484026" r:id="rId8"/>
    <p:sldLayoutId id="2147484027" r:id="rId9"/>
    <p:sldLayoutId id="2147484028" r:id="rId10"/>
    <p:sldLayoutId id="2147484029" r:id="rId11"/>
    <p:sldLayoutId id="2147484030" r:id="rId12"/>
    <p:sldLayoutId id="2147484031" r:id="rId13"/>
    <p:sldLayoutId id="2147484032" r:id="rId14"/>
    <p:sldLayoutId id="2147484033" r:id="rId15"/>
    <p:sldLayoutId id="2147484034" r:id="rId16"/>
    <p:sldLayoutId id="2147484035" r:id="rId17"/>
    <p:sldLayoutId id="2147484036" r:id="rId18"/>
  </p:sldLayoutIdLst>
  <p:hf sldNum="0" hdr="0" dt="0"/>
  <p:txStyles>
    <p:titleStyle>
      <a:lvl1pPr marL="0" marR="0" indent="0" algn="l" defTabSz="914400" rtl="0" eaLnBrk="1" fontAlgn="base" latinLnBrk="0" hangingPunct="1">
        <a:lnSpc>
          <a:spcPct val="100000"/>
        </a:lnSpc>
        <a:spcBef>
          <a:spcPct val="0"/>
        </a:spcBef>
        <a:spcAft>
          <a:spcPct val="0"/>
        </a:spcAft>
        <a:buClrTx/>
        <a:buSzTx/>
        <a:buFontTx/>
        <a:buNone/>
        <a:tabLst/>
        <a:defRPr sz="1800" b="1">
          <a:solidFill>
            <a:schemeClr val="tx2"/>
          </a:solidFill>
          <a:latin typeface="+mn-lt"/>
          <a:ea typeface="+mj-ea"/>
          <a:cs typeface="+mj-cs"/>
        </a:defRPr>
      </a:lvl1pPr>
      <a:lvl2pPr algn="l" rtl="0" eaLnBrk="1" fontAlgn="base" hangingPunct="1">
        <a:spcBef>
          <a:spcPct val="0"/>
        </a:spcBef>
        <a:spcAft>
          <a:spcPct val="0"/>
        </a:spcAft>
        <a:defRPr sz="3800">
          <a:solidFill>
            <a:schemeClr val="tx2"/>
          </a:solidFill>
          <a:latin typeface="Times New Roman" pitchFamily="18" charset="0"/>
        </a:defRPr>
      </a:lvl2pPr>
      <a:lvl3pPr algn="l" rtl="0" eaLnBrk="1" fontAlgn="base" hangingPunct="1">
        <a:spcBef>
          <a:spcPct val="0"/>
        </a:spcBef>
        <a:spcAft>
          <a:spcPct val="0"/>
        </a:spcAft>
        <a:defRPr sz="3800">
          <a:solidFill>
            <a:schemeClr val="tx2"/>
          </a:solidFill>
          <a:latin typeface="Times New Roman" pitchFamily="18" charset="0"/>
        </a:defRPr>
      </a:lvl3pPr>
      <a:lvl4pPr algn="l" rtl="0" eaLnBrk="1" fontAlgn="base" hangingPunct="1">
        <a:spcBef>
          <a:spcPct val="0"/>
        </a:spcBef>
        <a:spcAft>
          <a:spcPct val="0"/>
        </a:spcAft>
        <a:defRPr sz="3800">
          <a:solidFill>
            <a:schemeClr val="tx2"/>
          </a:solidFill>
          <a:latin typeface="Times New Roman" pitchFamily="18" charset="0"/>
        </a:defRPr>
      </a:lvl4pPr>
      <a:lvl5pPr algn="l" rtl="0" eaLnBrk="1" fontAlgn="base" hangingPunct="1">
        <a:spcBef>
          <a:spcPct val="0"/>
        </a:spcBef>
        <a:spcAft>
          <a:spcPct val="0"/>
        </a:spcAft>
        <a:defRPr sz="3800">
          <a:solidFill>
            <a:schemeClr val="tx2"/>
          </a:solidFill>
          <a:latin typeface="Times New Roman" pitchFamily="18" charset="0"/>
        </a:defRPr>
      </a:lvl5pPr>
      <a:lvl6pPr marL="539856" algn="l" rtl="0" eaLnBrk="1" fontAlgn="base" hangingPunct="1">
        <a:spcBef>
          <a:spcPct val="0"/>
        </a:spcBef>
        <a:spcAft>
          <a:spcPct val="0"/>
        </a:spcAft>
        <a:defRPr sz="3800">
          <a:solidFill>
            <a:schemeClr val="tx2"/>
          </a:solidFill>
          <a:latin typeface="Times New Roman" pitchFamily="18" charset="0"/>
        </a:defRPr>
      </a:lvl6pPr>
      <a:lvl7pPr marL="1079708" algn="l" rtl="0" eaLnBrk="1" fontAlgn="base" hangingPunct="1">
        <a:spcBef>
          <a:spcPct val="0"/>
        </a:spcBef>
        <a:spcAft>
          <a:spcPct val="0"/>
        </a:spcAft>
        <a:defRPr sz="3800">
          <a:solidFill>
            <a:schemeClr val="tx2"/>
          </a:solidFill>
          <a:latin typeface="Times New Roman" pitchFamily="18" charset="0"/>
        </a:defRPr>
      </a:lvl7pPr>
      <a:lvl8pPr marL="1619564" algn="l" rtl="0" eaLnBrk="1" fontAlgn="base" hangingPunct="1">
        <a:spcBef>
          <a:spcPct val="0"/>
        </a:spcBef>
        <a:spcAft>
          <a:spcPct val="0"/>
        </a:spcAft>
        <a:defRPr sz="3800">
          <a:solidFill>
            <a:schemeClr val="tx2"/>
          </a:solidFill>
          <a:latin typeface="Times New Roman" pitchFamily="18" charset="0"/>
        </a:defRPr>
      </a:lvl8pPr>
      <a:lvl9pPr marL="2159418" algn="l" rtl="0" eaLnBrk="1" fontAlgn="base" hangingPunct="1">
        <a:spcBef>
          <a:spcPct val="0"/>
        </a:spcBef>
        <a:spcAft>
          <a:spcPct val="0"/>
        </a:spcAft>
        <a:defRPr sz="3800">
          <a:solidFill>
            <a:schemeClr val="tx2"/>
          </a:solidFill>
          <a:latin typeface="Times New Roman" pitchFamily="18" charset="0"/>
        </a:defRPr>
      </a:lvl9pPr>
    </p:titleStyle>
    <p:bodyStyle>
      <a:lvl1pPr marL="0" indent="0" algn="l" rtl="0" eaLnBrk="1" fontAlgn="base" hangingPunct="1">
        <a:spcBef>
          <a:spcPct val="20000"/>
        </a:spcBef>
        <a:spcAft>
          <a:spcPct val="0"/>
        </a:spcAft>
        <a:buNone/>
        <a:defRPr sz="1800" b="1">
          <a:solidFill>
            <a:schemeClr val="tx2"/>
          </a:solidFill>
          <a:latin typeface="+mn-lt"/>
          <a:ea typeface="+mn-ea"/>
          <a:cs typeface="+mn-cs"/>
        </a:defRPr>
      </a:lvl1pPr>
      <a:lvl2pPr marL="526735" indent="-251183" algn="l" rtl="0" eaLnBrk="1" fontAlgn="base" hangingPunct="1">
        <a:spcBef>
          <a:spcPct val="20000"/>
        </a:spcBef>
        <a:spcAft>
          <a:spcPct val="0"/>
        </a:spcAft>
        <a:buFont typeface="Arial" panose="020B0604020202020204" pitchFamily="34" charset="0"/>
        <a:buChar char="̶"/>
        <a:defRPr sz="1400" baseline="0">
          <a:solidFill>
            <a:schemeClr val="tx2"/>
          </a:solidFill>
          <a:latin typeface="+mn-lt"/>
        </a:defRPr>
      </a:lvl2pPr>
      <a:lvl3pPr marL="744174" indent="-215567" algn="l" rtl="0" eaLnBrk="1" fontAlgn="base" hangingPunct="1">
        <a:spcBef>
          <a:spcPct val="20000"/>
        </a:spcBef>
        <a:spcAft>
          <a:spcPct val="0"/>
        </a:spcAft>
        <a:buFont typeface="Courier New" panose="02070309020205020404" pitchFamily="49" charset="0"/>
        <a:buChar char="o"/>
        <a:defRPr sz="1400" baseline="0">
          <a:solidFill>
            <a:schemeClr val="tx2"/>
          </a:solidFill>
          <a:latin typeface="+mn-lt"/>
        </a:defRPr>
      </a:lvl3pPr>
      <a:lvl4pPr marL="1212799" indent="-269926" algn="l" rtl="0" eaLnBrk="1" fontAlgn="base" hangingPunct="1">
        <a:spcBef>
          <a:spcPct val="20000"/>
        </a:spcBef>
        <a:spcAft>
          <a:spcPct val="0"/>
        </a:spcAft>
        <a:buChar char="–"/>
        <a:defRPr sz="1400">
          <a:solidFill>
            <a:schemeClr val="tx2"/>
          </a:solidFill>
          <a:latin typeface="+mn-lt"/>
        </a:defRPr>
      </a:lvl4pPr>
      <a:lvl5pPr marL="1484599" indent="-269926" algn="l" rtl="0" eaLnBrk="1" fontAlgn="base" hangingPunct="1">
        <a:spcBef>
          <a:spcPct val="20000"/>
        </a:spcBef>
        <a:spcAft>
          <a:spcPct val="0"/>
        </a:spcAft>
        <a:buChar char="–"/>
        <a:defRPr sz="1200">
          <a:solidFill>
            <a:schemeClr val="tx2"/>
          </a:solidFill>
          <a:latin typeface="+mn-lt"/>
        </a:defRPr>
      </a:lvl5pPr>
      <a:lvl6pPr marL="2024454" indent="-269926" algn="l" rtl="0" eaLnBrk="1" fontAlgn="base" hangingPunct="1">
        <a:spcBef>
          <a:spcPct val="20000"/>
        </a:spcBef>
        <a:spcAft>
          <a:spcPct val="0"/>
        </a:spcAft>
        <a:buChar char="–"/>
        <a:defRPr sz="1900">
          <a:solidFill>
            <a:srgbClr val="000000"/>
          </a:solidFill>
          <a:latin typeface="+mn-lt"/>
        </a:defRPr>
      </a:lvl6pPr>
      <a:lvl7pPr marL="2564309" indent="-269926" algn="l" rtl="0" eaLnBrk="1" fontAlgn="base" hangingPunct="1">
        <a:spcBef>
          <a:spcPct val="20000"/>
        </a:spcBef>
        <a:spcAft>
          <a:spcPct val="0"/>
        </a:spcAft>
        <a:buChar char="–"/>
        <a:defRPr sz="1900">
          <a:solidFill>
            <a:srgbClr val="000000"/>
          </a:solidFill>
          <a:latin typeface="+mn-lt"/>
        </a:defRPr>
      </a:lvl7pPr>
      <a:lvl8pPr marL="3104164" indent="-269926" algn="l" rtl="0" eaLnBrk="1" fontAlgn="base" hangingPunct="1">
        <a:spcBef>
          <a:spcPct val="20000"/>
        </a:spcBef>
        <a:spcAft>
          <a:spcPct val="0"/>
        </a:spcAft>
        <a:buChar char="–"/>
        <a:defRPr sz="1900">
          <a:solidFill>
            <a:srgbClr val="000000"/>
          </a:solidFill>
          <a:latin typeface="+mn-lt"/>
        </a:defRPr>
      </a:lvl8pPr>
      <a:lvl9pPr marL="3644017" indent="-269926" algn="l" rtl="0" eaLnBrk="1" fontAlgn="base" hangingPunct="1">
        <a:spcBef>
          <a:spcPct val="20000"/>
        </a:spcBef>
        <a:spcAft>
          <a:spcPct val="0"/>
        </a:spcAft>
        <a:buChar char="–"/>
        <a:defRPr sz="1900">
          <a:solidFill>
            <a:srgbClr val="000000"/>
          </a:solidFill>
          <a:latin typeface="+mn-lt"/>
        </a:defRPr>
      </a:lvl9pPr>
    </p:bodyStyle>
    <p:otherStyle>
      <a:defPPr>
        <a:defRPr lang="en-US"/>
      </a:defPPr>
      <a:lvl1pPr marL="0" algn="l" defTabSz="1079708" rtl="0" eaLnBrk="1" latinLnBrk="0" hangingPunct="1">
        <a:defRPr sz="2100" kern="1200">
          <a:solidFill>
            <a:schemeClr val="tx1"/>
          </a:solidFill>
          <a:latin typeface="+mn-lt"/>
          <a:ea typeface="+mn-ea"/>
          <a:cs typeface="+mn-cs"/>
        </a:defRPr>
      </a:lvl1pPr>
      <a:lvl2pPr marL="539856" algn="l" defTabSz="1079708" rtl="0" eaLnBrk="1" latinLnBrk="0" hangingPunct="1">
        <a:defRPr sz="2100" kern="1200">
          <a:solidFill>
            <a:schemeClr val="tx1"/>
          </a:solidFill>
          <a:latin typeface="+mn-lt"/>
          <a:ea typeface="+mn-ea"/>
          <a:cs typeface="+mn-cs"/>
        </a:defRPr>
      </a:lvl2pPr>
      <a:lvl3pPr marL="1079708" algn="l" defTabSz="1079708" rtl="0" eaLnBrk="1" latinLnBrk="0" hangingPunct="1">
        <a:defRPr sz="2100" kern="1200">
          <a:solidFill>
            <a:schemeClr val="tx1"/>
          </a:solidFill>
          <a:latin typeface="+mn-lt"/>
          <a:ea typeface="+mn-ea"/>
          <a:cs typeface="+mn-cs"/>
        </a:defRPr>
      </a:lvl3pPr>
      <a:lvl4pPr marL="1619564" algn="l" defTabSz="1079708" rtl="0" eaLnBrk="1" latinLnBrk="0" hangingPunct="1">
        <a:defRPr sz="2100" kern="1200">
          <a:solidFill>
            <a:schemeClr val="tx1"/>
          </a:solidFill>
          <a:latin typeface="+mn-lt"/>
          <a:ea typeface="+mn-ea"/>
          <a:cs typeface="+mn-cs"/>
        </a:defRPr>
      </a:lvl4pPr>
      <a:lvl5pPr marL="2159418" algn="l" defTabSz="1079708" rtl="0" eaLnBrk="1" latinLnBrk="0" hangingPunct="1">
        <a:defRPr sz="2100" kern="1200">
          <a:solidFill>
            <a:schemeClr val="tx1"/>
          </a:solidFill>
          <a:latin typeface="+mn-lt"/>
          <a:ea typeface="+mn-ea"/>
          <a:cs typeface="+mn-cs"/>
        </a:defRPr>
      </a:lvl5pPr>
      <a:lvl6pPr marL="2699273" algn="l" defTabSz="1079708" rtl="0" eaLnBrk="1" latinLnBrk="0" hangingPunct="1">
        <a:defRPr sz="2100" kern="1200">
          <a:solidFill>
            <a:schemeClr val="tx1"/>
          </a:solidFill>
          <a:latin typeface="+mn-lt"/>
          <a:ea typeface="+mn-ea"/>
          <a:cs typeface="+mn-cs"/>
        </a:defRPr>
      </a:lvl6pPr>
      <a:lvl7pPr marL="3239127" algn="l" defTabSz="1079708" rtl="0" eaLnBrk="1" latinLnBrk="0" hangingPunct="1">
        <a:defRPr sz="2100" kern="1200">
          <a:solidFill>
            <a:schemeClr val="tx1"/>
          </a:solidFill>
          <a:latin typeface="+mn-lt"/>
          <a:ea typeface="+mn-ea"/>
          <a:cs typeface="+mn-cs"/>
        </a:defRPr>
      </a:lvl7pPr>
      <a:lvl8pPr marL="3778982" algn="l" defTabSz="1079708" rtl="0" eaLnBrk="1" latinLnBrk="0" hangingPunct="1">
        <a:defRPr sz="2100" kern="1200">
          <a:solidFill>
            <a:schemeClr val="tx1"/>
          </a:solidFill>
          <a:latin typeface="+mn-lt"/>
          <a:ea typeface="+mn-ea"/>
          <a:cs typeface="+mn-cs"/>
        </a:defRPr>
      </a:lvl8pPr>
      <a:lvl9pPr marL="4318837" algn="l" defTabSz="1079708" rtl="0" eaLnBrk="1" latinLnBrk="0" hangingPunct="1">
        <a:defRPr sz="21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8AF3B34F-1BE5-4EAD-B6F6-6AC8A2B92E32}"/>
              </a:ext>
            </a:extLst>
          </p:cNvPr>
          <p:cNvGraphicFramePr>
            <a:graphicFrameLocks noChangeAspect="1"/>
          </p:cNvGraphicFramePr>
          <p:nvPr userDrawn="1">
            <p:custDataLst>
              <p:tags r:id="rId17"/>
            </p:custDataLst>
            <p:extLst>
              <p:ext uri="{D42A27DB-BD31-4B8C-83A1-F6EECF244321}">
                <p14:modId xmlns:p14="http://schemas.microsoft.com/office/powerpoint/2010/main" val="25196893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8" imgW="395" imgH="394" progId="TCLayout.ActiveDocument.1">
                  <p:embed/>
                </p:oleObj>
              </mc:Choice>
              <mc:Fallback>
                <p:oleObj name="think-cell Slide" r:id="rId18" imgW="395" imgH="394" progId="TCLayout.ActiveDocument.1">
                  <p:embed/>
                  <p:pic>
                    <p:nvPicPr>
                      <p:cNvPr id="8" name="Object 7" hidden="1">
                        <a:extLst>
                          <a:ext uri="{FF2B5EF4-FFF2-40B4-BE49-F238E27FC236}">
                            <a16:creationId xmlns:a16="http://schemas.microsoft.com/office/drawing/2014/main" id="{8AF3B34F-1BE5-4EAD-B6F6-6AC8A2B92E32}"/>
                          </a:ext>
                        </a:extLst>
                      </p:cNvPr>
                      <p:cNvPicPr/>
                      <p:nvPr/>
                    </p:nvPicPr>
                    <p:blipFill>
                      <a:blip r:embed="rId19"/>
                      <a:stretch>
                        <a:fillRect/>
                      </a:stretch>
                    </p:blipFill>
                    <p:spPr>
                      <a:xfrm>
                        <a:off x="1588" y="1588"/>
                        <a:ext cx="1588" cy="1588"/>
                      </a:xfrm>
                      <a:prstGeom prst="rect">
                        <a:avLst/>
                      </a:prstGeom>
                    </p:spPr>
                  </p:pic>
                </p:oleObj>
              </mc:Fallback>
            </mc:AlternateContent>
          </a:graphicData>
        </a:graphic>
      </p:graphicFrame>
      <p:sp>
        <p:nvSpPr>
          <p:cNvPr id="1057" name="Rectangle 33"/>
          <p:cNvSpPr>
            <a:spLocks noGrp="1" noChangeArrowheads="1"/>
          </p:cNvSpPr>
          <p:nvPr>
            <p:ph type="body" idx="1"/>
          </p:nvPr>
        </p:nvSpPr>
        <p:spPr bwMode="auto">
          <a:xfrm>
            <a:off x="287338" y="1022252"/>
            <a:ext cx="8605142" cy="4145979"/>
          </a:xfrm>
          <a:prstGeom prst="rect">
            <a:avLst/>
          </a:prstGeom>
          <a:noFill/>
          <a:ln w="9525">
            <a:noFill/>
            <a:miter lim="800000"/>
            <a:headEnd/>
            <a:tailEnd/>
          </a:ln>
          <a:effectLst/>
        </p:spPr>
        <p:txBody>
          <a:bodyPr vert="horz" wrap="square" lIns="107970" tIns="53985" rIns="107970" bIns="53985" numCol="1" anchor="t" anchorCtr="0" compatLnSpc="1">
            <a:prstTxWarp prst="textNoShape">
              <a:avLst/>
            </a:prstTxWarp>
          </a:bodyPr>
          <a:lstStyle/>
          <a:p>
            <a:pPr lvl="0"/>
            <a:r>
              <a:rPr lang="en-US" dirty="0"/>
              <a:t>This could be your content highlight</a:t>
            </a:r>
          </a:p>
          <a:p>
            <a:pPr lvl="1"/>
            <a:r>
              <a:rPr lang="en-US" dirty="0"/>
              <a:t>First point</a:t>
            </a:r>
          </a:p>
          <a:p>
            <a:pPr lvl="1"/>
            <a:r>
              <a:rPr lang="en-US" dirty="0"/>
              <a:t>Second point</a:t>
            </a:r>
          </a:p>
          <a:p>
            <a:pPr lvl="1"/>
            <a:r>
              <a:rPr lang="en-US" dirty="0"/>
              <a:t>Third point</a:t>
            </a:r>
          </a:p>
        </p:txBody>
      </p:sp>
      <p:sp>
        <p:nvSpPr>
          <p:cNvPr id="1058" name="Rectangle 34"/>
          <p:cNvSpPr>
            <a:spLocks noGrp="1" noChangeArrowheads="1"/>
          </p:cNvSpPr>
          <p:nvPr>
            <p:ph type="title"/>
          </p:nvPr>
        </p:nvSpPr>
        <p:spPr bwMode="auto">
          <a:xfrm>
            <a:off x="287338" y="301625"/>
            <a:ext cx="8605142" cy="463798"/>
          </a:xfrm>
          <a:prstGeom prst="rect">
            <a:avLst/>
          </a:prstGeom>
          <a:noFill/>
          <a:ln w="9525">
            <a:noFill/>
            <a:miter lim="800000"/>
            <a:headEnd/>
            <a:tailEnd/>
          </a:ln>
          <a:effectLst/>
        </p:spPr>
        <p:txBody>
          <a:bodyPr vert="horz" wrap="square" lIns="107970" tIns="53985" rIns="107970" bIns="53985" numCol="1" anchor="t" anchorCtr="0" compatLnSpc="1">
            <a:prstTxWarp prst="textNoShape">
              <a:avLst/>
            </a:prstTxWarp>
          </a:bodyPr>
          <a:lstStyle/>
          <a:p>
            <a:r>
              <a:rPr lang="en-US" kern="0" dirty="0"/>
              <a:t>Your title – keep it short, size can vary between 14pt and 24pt</a:t>
            </a:r>
            <a:endParaRPr lang="en-GB" kern="0" dirty="0"/>
          </a:p>
        </p:txBody>
      </p:sp>
      <p:sp>
        <p:nvSpPr>
          <p:cNvPr id="5" name="Footer Placeholder 3"/>
          <p:cNvSpPr>
            <a:spLocks noGrp="1"/>
          </p:cNvSpPr>
          <p:nvPr>
            <p:ph type="ftr" sz="quarter" idx="3"/>
          </p:nvPr>
        </p:nvSpPr>
        <p:spPr>
          <a:xfrm>
            <a:off x="658294" y="5592196"/>
            <a:ext cx="8918847" cy="228600"/>
          </a:xfrm>
          <a:prstGeom prst="rect">
            <a:avLst/>
          </a:prstGeom>
        </p:spPr>
        <p:txBody>
          <a:bodyPr/>
          <a:lstStyle>
            <a:lvl1pPr>
              <a:defRPr sz="800">
                <a:solidFill>
                  <a:schemeClr val="tx2"/>
                </a:solidFill>
              </a:defRPr>
            </a:lvl1pPr>
          </a:lstStyle>
          <a:p>
            <a:r>
              <a:rPr lang="en-US"/>
              <a:t>Global webinar for third-party providers</a:t>
            </a:r>
            <a:endParaRPr lang="en-GB" dirty="0"/>
          </a:p>
        </p:txBody>
      </p:sp>
      <p:sp>
        <p:nvSpPr>
          <p:cNvPr id="6" name="Slide Number Placeholder 4"/>
          <p:cNvSpPr>
            <a:spLocks noGrp="1"/>
          </p:cNvSpPr>
          <p:nvPr>
            <p:ph type="sldNum" sz="quarter" idx="4"/>
          </p:nvPr>
        </p:nvSpPr>
        <p:spPr>
          <a:xfrm>
            <a:off x="9823251" y="5592196"/>
            <a:ext cx="762000" cy="228600"/>
          </a:xfrm>
          <a:prstGeom prst="rect">
            <a:avLst/>
          </a:prstGeom>
        </p:spPr>
        <p:txBody>
          <a:bodyPr/>
          <a:lstStyle>
            <a:lvl1pPr algn="r">
              <a:defRPr sz="800">
                <a:solidFill>
                  <a:schemeClr val="tx2"/>
                </a:solidFill>
              </a:defRPr>
            </a:lvl1pPr>
          </a:lstStyle>
          <a:p>
            <a:fld id="{F17889F7-7963-4A16-ADF8-FEE4D97DC541}" type="slidenum">
              <a:rPr lang="en-GB" smtClean="0"/>
              <a:pPr/>
              <a:t>‹#›</a:t>
            </a:fld>
            <a:endParaRPr lang="en-GB" dirty="0"/>
          </a:p>
        </p:txBody>
      </p:sp>
      <p:grpSp>
        <p:nvGrpSpPr>
          <p:cNvPr id="2" name="Group 4"/>
          <p:cNvGrpSpPr>
            <a:grpSpLocks noChangeAspect="1"/>
          </p:cNvGrpSpPr>
          <p:nvPr userDrawn="1"/>
        </p:nvGrpSpPr>
        <p:grpSpPr bwMode="auto">
          <a:xfrm>
            <a:off x="287338" y="5559435"/>
            <a:ext cx="288924" cy="288926"/>
            <a:chOff x="181" y="3502"/>
            <a:chExt cx="182" cy="182"/>
          </a:xfrm>
        </p:grpSpPr>
        <p:sp>
          <p:nvSpPr>
            <p:cNvPr id="4" name="Freeform 5"/>
            <p:cNvSpPr>
              <a:spLocks noEditPoints="1"/>
            </p:cNvSpPr>
            <p:nvPr userDrawn="1"/>
          </p:nvSpPr>
          <p:spPr bwMode="auto">
            <a:xfrm>
              <a:off x="181" y="3502"/>
              <a:ext cx="182" cy="182"/>
            </a:xfrm>
            <a:custGeom>
              <a:avLst/>
              <a:gdLst>
                <a:gd name="T0" fmla="*/ 113 w 226"/>
                <a:gd name="T1" fmla="*/ 226 h 226"/>
                <a:gd name="T2" fmla="*/ 112 w 226"/>
                <a:gd name="T3" fmla="*/ 0 h 226"/>
                <a:gd name="T4" fmla="*/ 101 w 226"/>
                <a:gd name="T5" fmla="*/ 6 h 226"/>
                <a:gd name="T6" fmla="*/ 70 w 226"/>
                <a:gd name="T7" fmla="*/ 36 h 226"/>
                <a:gd name="T8" fmla="*/ 77 w 226"/>
                <a:gd name="T9" fmla="*/ 36 h 226"/>
                <a:gd name="T10" fmla="*/ 111 w 226"/>
                <a:gd name="T11" fmla="*/ 36 h 226"/>
                <a:gd name="T12" fmla="*/ 116 w 226"/>
                <a:gd name="T13" fmla="*/ 5 h 226"/>
                <a:gd name="T14" fmla="*/ 149 w 226"/>
                <a:gd name="T15" fmla="*/ 36 h 226"/>
                <a:gd name="T16" fmla="*/ 156 w 226"/>
                <a:gd name="T17" fmla="*/ 36 h 226"/>
                <a:gd name="T18" fmla="*/ 127 w 226"/>
                <a:gd name="T19" fmla="*/ 6 h 226"/>
                <a:gd name="T20" fmla="*/ 156 w 226"/>
                <a:gd name="T21" fmla="*/ 36 h 226"/>
                <a:gd name="T22" fmla="*/ 66 w 226"/>
                <a:gd name="T23" fmla="*/ 42 h 226"/>
                <a:gd name="T24" fmla="*/ 12 w 226"/>
                <a:gd name="T25" fmla="*/ 74 h 226"/>
                <a:gd name="T26" fmla="*/ 32 w 226"/>
                <a:gd name="T27" fmla="*/ 42 h 226"/>
                <a:gd name="T28" fmla="*/ 111 w 226"/>
                <a:gd name="T29" fmla="*/ 74 h 226"/>
                <a:gd name="T30" fmla="*/ 73 w 226"/>
                <a:gd name="T31" fmla="*/ 42 h 226"/>
                <a:gd name="T32" fmla="*/ 153 w 226"/>
                <a:gd name="T33" fmla="*/ 42 h 226"/>
                <a:gd name="T34" fmla="*/ 167 w 226"/>
                <a:gd name="T35" fmla="*/ 74 h 226"/>
                <a:gd name="T36" fmla="*/ 153 w 226"/>
                <a:gd name="T37" fmla="*/ 42 h 226"/>
                <a:gd name="T38" fmla="*/ 214 w 226"/>
                <a:gd name="T39" fmla="*/ 74 h 226"/>
                <a:gd name="T40" fmla="*/ 172 w 226"/>
                <a:gd name="T41" fmla="*/ 74 h 226"/>
                <a:gd name="T42" fmla="*/ 194 w 226"/>
                <a:gd name="T43" fmla="*/ 42 h 226"/>
                <a:gd name="T44" fmla="*/ 221 w 226"/>
                <a:gd name="T45" fmla="*/ 113 h 226"/>
                <a:gd name="T46" fmla="*/ 11 w 226"/>
                <a:gd name="T47" fmla="*/ 147 h 226"/>
                <a:gd name="T48" fmla="*/ 5 w 226"/>
                <a:gd name="T49" fmla="*/ 113 h 226"/>
                <a:gd name="T50" fmla="*/ 216 w 226"/>
                <a:gd name="T51" fmla="*/ 80 h 226"/>
                <a:gd name="T52" fmla="*/ 66 w 226"/>
                <a:gd name="T53" fmla="*/ 184 h 226"/>
                <a:gd name="T54" fmla="*/ 32 w 226"/>
                <a:gd name="T55" fmla="*/ 184 h 226"/>
                <a:gd name="T56" fmla="*/ 12 w 226"/>
                <a:gd name="T57" fmla="*/ 152 h 226"/>
                <a:gd name="T58" fmla="*/ 111 w 226"/>
                <a:gd name="T59" fmla="*/ 184 h 226"/>
                <a:gd name="T60" fmla="*/ 60 w 226"/>
                <a:gd name="T61" fmla="*/ 152 h 226"/>
                <a:gd name="T62" fmla="*/ 167 w 226"/>
                <a:gd name="T63" fmla="*/ 152 h 226"/>
                <a:gd name="T64" fmla="*/ 153 w 226"/>
                <a:gd name="T65" fmla="*/ 184 h 226"/>
                <a:gd name="T66" fmla="*/ 167 w 226"/>
                <a:gd name="T67" fmla="*/ 152 h 226"/>
                <a:gd name="T68" fmla="*/ 194 w 226"/>
                <a:gd name="T69" fmla="*/ 184 h 226"/>
                <a:gd name="T70" fmla="*/ 160 w 226"/>
                <a:gd name="T71" fmla="*/ 184 h 226"/>
                <a:gd name="T72" fmla="*/ 172 w 226"/>
                <a:gd name="T73" fmla="*/ 152 h 226"/>
                <a:gd name="T74" fmla="*/ 70 w 226"/>
                <a:gd name="T75" fmla="*/ 190 h 226"/>
                <a:gd name="T76" fmla="*/ 99 w 226"/>
                <a:gd name="T77" fmla="*/ 220 h 226"/>
                <a:gd name="T78" fmla="*/ 37 w 226"/>
                <a:gd name="T79" fmla="*/ 190 h 226"/>
                <a:gd name="T80" fmla="*/ 111 w 226"/>
                <a:gd name="T81" fmla="*/ 220 h 226"/>
                <a:gd name="T82" fmla="*/ 77 w 226"/>
                <a:gd name="T83" fmla="*/ 190 h 226"/>
                <a:gd name="T84" fmla="*/ 149 w 226"/>
                <a:gd name="T85" fmla="*/ 190 h 226"/>
                <a:gd name="T86" fmla="*/ 116 w 226"/>
                <a:gd name="T87" fmla="*/ 190 h 226"/>
                <a:gd name="T88" fmla="*/ 188 w 226"/>
                <a:gd name="T89" fmla="*/ 190 h 226"/>
                <a:gd name="T90" fmla="*/ 127 w 226"/>
                <a:gd name="T91" fmla="*/ 219 h 226"/>
                <a:gd name="T92" fmla="*/ 189 w 226"/>
                <a:gd name="T93" fmla="*/ 19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6" h="226">
                  <a:moveTo>
                    <a:pt x="112" y="0"/>
                  </a:moveTo>
                  <a:cubicBezTo>
                    <a:pt x="50" y="0"/>
                    <a:pt x="0" y="51"/>
                    <a:pt x="0" y="113"/>
                  </a:cubicBezTo>
                  <a:cubicBezTo>
                    <a:pt x="0" y="176"/>
                    <a:pt x="51" y="226"/>
                    <a:pt x="113" y="226"/>
                  </a:cubicBezTo>
                  <a:cubicBezTo>
                    <a:pt x="176" y="226"/>
                    <a:pt x="226" y="176"/>
                    <a:pt x="226" y="113"/>
                  </a:cubicBezTo>
                  <a:cubicBezTo>
                    <a:pt x="226" y="51"/>
                    <a:pt x="176" y="0"/>
                    <a:pt x="114" y="0"/>
                  </a:cubicBezTo>
                  <a:cubicBezTo>
                    <a:pt x="114" y="0"/>
                    <a:pt x="112" y="0"/>
                    <a:pt x="112" y="0"/>
                  </a:cubicBezTo>
                  <a:close/>
                  <a:moveTo>
                    <a:pt x="38" y="36"/>
                  </a:moveTo>
                  <a:cubicBezTo>
                    <a:pt x="54" y="20"/>
                    <a:pt x="76" y="9"/>
                    <a:pt x="99" y="6"/>
                  </a:cubicBezTo>
                  <a:cubicBezTo>
                    <a:pt x="99" y="6"/>
                    <a:pt x="100" y="6"/>
                    <a:pt x="101" y="6"/>
                  </a:cubicBezTo>
                  <a:cubicBezTo>
                    <a:pt x="100" y="6"/>
                    <a:pt x="99" y="7"/>
                    <a:pt x="99" y="7"/>
                  </a:cubicBezTo>
                  <a:cubicBezTo>
                    <a:pt x="93" y="12"/>
                    <a:pt x="80" y="21"/>
                    <a:pt x="70" y="36"/>
                  </a:cubicBezTo>
                  <a:cubicBezTo>
                    <a:pt x="70" y="36"/>
                    <a:pt x="70" y="36"/>
                    <a:pt x="70" y="36"/>
                  </a:cubicBezTo>
                  <a:cubicBezTo>
                    <a:pt x="70" y="36"/>
                    <a:pt x="39" y="36"/>
                    <a:pt x="37" y="36"/>
                  </a:cubicBezTo>
                  <a:cubicBezTo>
                    <a:pt x="37" y="36"/>
                    <a:pt x="38" y="36"/>
                    <a:pt x="38" y="36"/>
                  </a:cubicBezTo>
                  <a:close/>
                  <a:moveTo>
                    <a:pt x="77" y="36"/>
                  </a:moveTo>
                  <a:cubicBezTo>
                    <a:pt x="87" y="23"/>
                    <a:pt x="97" y="14"/>
                    <a:pt x="105" y="9"/>
                  </a:cubicBezTo>
                  <a:cubicBezTo>
                    <a:pt x="105" y="9"/>
                    <a:pt x="109" y="6"/>
                    <a:pt x="111" y="5"/>
                  </a:cubicBezTo>
                  <a:cubicBezTo>
                    <a:pt x="111" y="7"/>
                    <a:pt x="111" y="36"/>
                    <a:pt x="111" y="36"/>
                  </a:cubicBezTo>
                  <a:cubicBezTo>
                    <a:pt x="110" y="36"/>
                    <a:pt x="78" y="36"/>
                    <a:pt x="77" y="36"/>
                  </a:cubicBezTo>
                  <a:cubicBezTo>
                    <a:pt x="77" y="36"/>
                    <a:pt x="77" y="36"/>
                    <a:pt x="77" y="36"/>
                  </a:cubicBezTo>
                  <a:close/>
                  <a:moveTo>
                    <a:pt x="116" y="5"/>
                  </a:moveTo>
                  <a:cubicBezTo>
                    <a:pt x="117" y="6"/>
                    <a:pt x="122" y="9"/>
                    <a:pt x="122" y="9"/>
                  </a:cubicBezTo>
                  <a:cubicBezTo>
                    <a:pt x="129" y="14"/>
                    <a:pt x="139" y="23"/>
                    <a:pt x="149" y="36"/>
                  </a:cubicBezTo>
                  <a:cubicBezTo>
                    <a:pt x="149" y="36"/>
                    <a:pt x="149" y="36"/>
                    <a:pt x="149" y="36"/>
                  </a:cubicBezTo>
                  <a:cubicBezTo>
                    <a:pt x="148" y="36"/>
                    <a:pt x="116" y="36"/>
                    <a:pt x="116" y="36"/>
                  </a:cubicBezTo>
                  <a:cubicBezTo>
                    <a:pt x="116" y="36"/>
                    <a:pt x="116" y="7"/>
                    <a:pt x="116" y="5"/>
                  </a:cubicBezTo>
                  <a:close/>
                  <a:moveTo>
                    <a:pt x="156" y="36"/>
                  </a:moveTo>
                  <a:cubicBezTo>
                    <a:pt x="149" y="25"/>
                    <a:pt x="139" y="16"/>
                    <a:pt x="127" y="7"/>
                  </a:cubicBezTo>
                  <a:cubicBezTo>
                    <a:pt x="127" y="7"/>
                    <a:pt x="126" y="6"/>
                    <a:pt x="125" y="6"/>
                  </a:cubicBezTo>
                  <a:cubicBezTo>
                    <a:pt x="126" y="6"/>
                    <a:pt x="127" y="6"/>
                    <a:pt x="127" y="6"/>
                  </a:cubicBezTo>
                  <a:cubicBezTo>
                    <a:pt x="151" y="9"/>
                    <a:pt x="172" y="19"/>
                    <a:pt x="188" y="36"/>
                  </a:cubicBezTo>
                  <a:cubicBezTo>
                    <a:pt x="188" y="36"/>
                    <a:pt x="189" y="36"/>
                    <a:pt x="189" y="36"/>
                  </a:cubicBezTo>
                  <a:cubicBezTo>
                    <a:pt x="187" y="36"/>
                    <a:pt x="156" y="36"/>
                    <a:pt x="156" y="36"/>
                  </a:cubicBezTo>
                  <a:cubicBezTo>
                    <a:pt x="156" y="36"/>
                    <a:pt x="156" y="36"/>
                    <a:pt x="156" y="36"/>
                  </a:cubicBezTo>
                  <a:close/>
                  <a:moveTo>
                    <a:pt x="67" y="42"/>
                  </a:moveTo>
                  <a:cubicBezTo>
                    <a:pt x="66" y="42"/>
                    <a:pt x="66" y="42"/>
                    <a:pt x="66" y="42"/>
                  </a:cubicBezTo>
                  <a:cubicBezTo>
                    <a:pt x="60" y="52"/>
                    <a:pt x="56" y="63"/>
                    <a:pt x="54" y="74"/>
                  </a:cubicBezTo>
                  <a:cubicBezTo>
                    <a:pt x="54" y="74"/>
                    <a:pt x="54" y="74"/>
                    <a:pt x="54" y="74"/>
                  </a:cubicBezTo>
                  <a:cubicBezTo>
                    <a:pt x="53" y="74"/>
                    <a:pt x="13" y="74"/>
                    <a:pt x="12" y="74"/>
                  </a:cubicBezTo>
                  <a:cubicBezTo>
                    <a:pt x="13" y="74"/>
                    <a:pt x="13" y="74"/>
                    <a:pt x="13" y="74"/>
                  </a:cubicBezTo>
                  <a:cubicBezTo>
                    <a:pt x="17" y="62"/>
                    <a:pt x="24" y="51"/>
                    <a:pt x="32" y="42"/>
                  </a:cubicBezTo>
                  <a:cubicBezTo>
                    <a:pt x="32" y="42"/>
                    <a:pt x="32" y="42"/>
                    <a:pt x="32" y="42"/>
                  </a:cubicBezTo>
                  <a:cubicBezTo>
                    <a:pt x="32" y="42"/>
                    <a:pt x="65" y="42"/>
                    <a:pt x="67" y="42"/>
                  </a:cubicBezTo>
                  <a:close/>
                  <a:moveTo>
                    <a:pt x="111" y="42"/>
                  </a:moveTo>
                  <a:cubicBezTo>
                    <a:pt x="111" y="43"/>
                    <a:pt x="111" y="73"/>
                    <a:pt x="111" y="74"/>
                  </a:cubicBezTo>
                  <a:cubicBezTo>
                    <a:pt x="110" y="74"/>
                    <a:pt x="60" y="74"/>
                    <a:pt x="60" y="74"/>
                  </a:cubicBezTo>
                  <a:cubicBezTo>
                    <a:pt x="60" y="74"/>
                    <a:pt x="60" y="74"/>
                    <a:pt x="60" y="74"/>
                  </a:cubicBezTo>
                  <a:cubicBezTo>
                    <a:pt x="62" y="63"/>
                    <a:pt x="67" y="52"/>
                    <a:pt x="73" y="42"/>
                  </a:cubicBezTo>
                  <a:cubicBezTo>
                    <a:pt x="73" y="42"/>
                    <a:pt x="73" y="42"/>
                    <a:pt x="73" y="42"/>
                  </a:cubicBezTo>
                  <a:cubicBezTo>
                    <a:pt x="73" y="42"/>
                    <a:pt x="110" y="42"/>
                    <a:pt x="111" y="42"/>
                  </a:cubicBezTo>
                  <a:close/>
                  <a:moveTo>
                    <a:pt x="153" y="42"/>
                  </a:moveTo>
                  <a:cubicBezTo>
                    <a:pt x="153" y="42"/>
                    <a:pt x="153" y="42"/>
                    <a:pt x="153" y="42"/>
                  </a:cubicBezTo>
                  <a:cubicBezTo>
                    <a:pt x="160" y="52"/>
                    <a:pt x="164" y="63"/>
                    <a:pt x="167" y="74"/>
                  </a:cubicBezTo>
                  <a:cubicBezTo>
                    <a:pt x="167" y="74"/>
                    <a:pt x="167" y="74"/>
                    <a:pt x="167" y="74"/>
                  </a:cubicBezTo>
                  <a:cubicBezTo>
                    <a:pt x="166" y="74"/>
                    <a:pt x="116" y="74"/>
                    <a:pt x="116" y="74"/>
                  </a:cubicBezTo>
                  <a:cubicBezTo>
                    <a:pt x="116" y="73"/>
                    <a:pt x="116" y="43"/>
                    <a:pt x="116" y="42"/>
                  </a:cubicBezTo>
                  <a:cubicBezTo>
                    <a:pt x="116" y="42"/>
                    <a:pt x="153" y="42"/>
                    <a:pt x="153" y="42"/>
                  </a:cubicBezTo>
                  <a:close/>
                  <a:moveTo>
                    <a:pt x="194" y="42"/>
                  </a:moveTo>
                  <a:cubicBezTo>
                    <a:pt x="194" y="42"/>
                    <a:pt x="194" y="42"/>
                    <a:pt x="194" y="42"/>
                  </a:cubicBezTo>
                  <a:cubicBezTo>
                    <a:pt x="202" y="51"/>
                    <a:pt x="209" y="62"/>
                    <a:pt x="214" y="74"/>
                  </a:cubicBezTo>
                  <a:cubicBezTo>
                    <a:pt x="214" y="74"/>
                    <a:pt x="214" y="74"/>
                    <a:pt x="214" y="74"/>
                  </a:cubicBezTo>
                  <a:cubicBezTo>
                    <a:pt x="213" y="74"/>
                    <a:pt x="173" y="74"/>
                    <a:pt x="172" y="74"/>
                  </a:cubicBezTo>
                  <a:cubicBezTo>
                    <a:pt x="172" y="74"/>
                    <a:pt x="172" y="74"/>
                    <a:pt x="172" y="74"/>
                  </a:cubicBezTo>
                  <a:cubicBezTo>
                    <a:pt x="170" y="63"/>
                    <a:pt x="166" y="52"/>
                    <a:pt x="160" y="42"/>
                  </a:cubicBezTo>
                  <a:cubicBezTo>
                    <a:pt x="160" y="42"/>
                    <a:pt x="160" y="42"/>
                    <a:pt x="160" y="42"/>
                  </a:cubicBezTo>
                  <a:cubicBezTo>
                    <a:pt x="161" y="42"/>
                    <a:pt x="194" y="42"/>
                    <a:pt x="194" y="42"/>
                  </a:cubicBezTo>
                  <a:close/>
                  <a:moveTo>
                    <a:pt x="216" y="80"/>
                  </a:moveTo>
                  <a:cubicBezTo>
                    <a:pt x="216" y="80"/>
                    <a:pt x="216" y="80"/>
                    <a:pt x="216" y="80"/>
                  </a:cubicBezTo>
                  <a:cubicBezTo>
                    <a:pt x="219" y="90"/>
                    <a:pt x="221" y="102"/>
                    <a:pt x="221" y="113"/>
                  </a:cubicBezTo>
                  <a:cubicBezTo>
                    <a:pt x="221" y="125"/>
                    <a:pt x="219" y="136"/>
                    <a:pt x="216" y="147"/>
                  </a:cubicBezTo>
                  <a:cubicBezTo>
                    <a:pt x="216" y="147"/>
                    <a:pt x="216" y="147"/>
                    <a:pt x="216" y="147"/>
                  </a:cubicBezTo>
                  <a:cubicBezTo>
                    <a:pt x="215" y="147"/>
                    <a:pt x="11" y="147"/>
                    <a:pt x="11" y="147"/>
                  </a:cubicBezTo>
                  <a:cubicBezTo>
                    <a:pt x="10" y="147"/>
                    <a:pt x="10" y="147"/>
                    <a:pt x="10" y="147"/>
                  </a:cubicBezTo>
                  <a:cubicBezTo>
                    <a:pt x="10" y="147"/>
                    <a:pt x="10" y="147"/>
                    <a:pt x="10" y="147"/>
                  </a:cubicBezTo>
                  <a:cubicBezTo>
                    <a:pt x="7" y="136"/>
                    <a:pt x="5" y="125"/>
                    <a:pt x="5" y="113"/>
                  </a:cubicBezTo>
                  <a:cubicBezTo>
                    <a:pt x="5" y="102"/>
                    <a:pt x="7" y="90"/>
                    <a:pt x="10" y="80"/>
                  </a:cubicBezTo>
                  <a:cubicBezTo>
                    <a:pt x="10" y="80"/>
                    <a:pt x="10" y="80"/>
                    <a:pt x="10" y="80"/>
                  </a:cubicBezTo>
                  <a:cubicBezTo>
                    <a:pt x="11" y="80"/>
                    <a:pt x="215" y="80"/>
                    <a:pt x="216" y="80"/>
                  </a:cubicBezTo>
                  <a:close/>
                  <a:moveTo>
                    <a:pt x="54" y="152"/>
                  </a:moveTo>
                  <a:cubicBezTo>
                    <a:pt x="54" y="152"/>
                    <a:pt x="54" y="152"/>
                    <a:pt x="54" y="152"/>
                  </a:cubicBezTo>
                  <a:cubicBezTo>
                    <a:pt x="56" y="163"/>
                    <a:pt x="60" y="174"/>
                    <a:pt x="66" y="184"/>
                  </a:cubicBezTo>
                  <a:cubicBezTo>
                    <a:pt x="66" y="184"/>
                    <a:pt x="66" y="184"/>
                    <a:pt x="67" y="184"/>
                  </a:cubicBezTo>
                  <a:cubicBezTo>
                    <a:pt x="65" y="184"/>
                    <a:pt x="32" y="184"/>
                    <a:pt x="32" y="184"/>
                  </a:cubicBezTo>
                  <a:cubicBezTo>
                    <a:pt x="32" y="184"/>
                    <a:pt x="32" y="184"/>
                    <a:pt x="32" y="184"/>
                  </a:cubicBezTo>
                  <a:cubicBezTo>
                    <a:pt x="32" y="184"/>
                    <a:pt x="32" y="184"/>
                    <a:pt x="32" y="184"/>
                  </a:cubicBezTo>
                  <a:cubicBezTo>
                    <a:pt x="24" y="175"/>
                    <a:pt x="17" y="164"/>
                    <a:pt x="13" y="152"/>
                  </a:cubicBezTo>
                  <a:cubicBezTo>
                    <a:pt x="13" y="152"/>
                    <a:pt x="13" y="152"/>
                    <a:pt x="12" y="152"/>
                  </a:cubicBezTo>
                  <a:cubicBezTo>
                    <a:pt x="13" y="152"/>
                    <a:pt x="53" y="152"/>
                    <a:pt x="54" y="152"/>
                  </a:cubicBezTo>
                  <a:close/>
                  <a:moveTo>
                    <a:pt x="111" y="152"/>
                  </a:moveTo>
                  <a:cubicBezTo>
                    <a:pt x="111" y="153"/>
                    <a:pt x="111" y="183"/>
                    <a:pt x="111" y="184"/>
                  </a:cubicBezTo>
                  <a:cubicBezTo>
                    <a:pt x="110" y="184"/>
                    <a:pt x="73" y="184"/>
                    <a:pt x="73" y="184"/>
                  </a:cubicBezTo>
                  <a:cubicBezTo>
                    <a:pt x="73" y="184"/>
                    <a:pt x="73" y="184"/>
                    <a:pt x="73" y="184"/>
                  </a:cubicBezTo>
                  <a:cubicBezTo>
                    <a:pt x="67" y="174"/>
                    <a:pt x="62" y="163"/>
                    <a:pt x="60" y="152"/>
                  </a:cubicBezTo>
                  <a:cubicBezTo>
                    <a:pt x="60" y="152"/>
                    <a:pt x="60" y="152"/>
                    <a:pt x="60" y="152"/>
                  </a:cubicBezTo>
                  <a:cubicBezTo>
                    <a:pt x="60" y="152"/>
                    <a:pt x="110" y="152"/>
                    <a:pt x="111" y="152"/>
                  </a:cubicBezTo>
                  <a:close/>
                  <a:moveTo>
                    <a:pt x="167" y="152"/>
                  </a:moveTo>
                  <a:cubicBezTo>
                    <a:pt x="167" y="152"/>
                    <a:pt x="167" y="152"/>
                    <a:pt x="167" y="152"/>
                  </a:cubicBezTo>
                  <a:cubicBezTo>
                    <a:pt x="164" y="163"/>
                    <a:pt x="160" y="174"/>
                    <a:pt x="153" y="184"/>
                  </a:cubicBezTo>
                  <a:cubicBezTo>
                    <a:pt x="153" y="184"/>
                    <a:pt x="153" y="184"/>
                    <a:pt x="153" y="184"/>
                  </a:cubicBezTo>
                  <a:cubicBezTo>
                    <a:pt x="153" y="184"/>
                    <a:pt x="116" y="184"/>
                    <a:pt x="116" y="184"/>
                  </a:cubicBezTo>
                  <a:cubicBezTo>
                    <a:pt x="116" y="183"/>
                    <a:pt x="116" y="153"/>
                    <a:pt x="116" y="152"/>
                  </a:cubicBezTo>
                  <a:cubicBezTo>
                    <a:pt x="116" y="152"/>
                    <a:pt x="166" y="152"/>
                    <a:pt x="167" y="152"/>
                  </a:cubicBezTo>
                  <a:close/>
                  <a:moveTo>
                    <a:pt x="214" y="152"/>
                  </a:moveTo>
                  <a:cubicBezTo>
                    <a:pt x="214" y="152"/>
                    <a:pt x="214" y="152"/>
                    <a:pt x="214" y="152"/>
                  </a:cubicBezTo>
                  <a:cubicBezTo>
                    <a:pt x="209" y="164"/>
                    <a:pt x="202" y="175"/>
                    <a:pt x="194" y="184"/>
                  </a:cubicBezTo>
                  <a:cubicBezTo>
                    <a:pt x="194" y="184"/>
                    <a:pt x="194" y="184"/>
                    <a:pt x="194" y="184"/>
                  </a:cubicBezTo>
                  <a:cubicBezTo>
                    <a:pt x="194" y="184"/>
                    <a:pt x="161" y="184"/>
                    <a:pt x="160" y="184"/>
                  </a:cubicBezTo>
                  <a:cubicBezTo>
                    <a:pt x="160" y="184"/>
                    <a:pt x="160" y="184"/>
                    <a:pt x="160" y="184"/>
                  </a:cubicBezTo>
                  <a:cubicBezTo>
                    <a:pt x="160" y="184"/>
                    <a:pt x="160" y="184"/>
                    <a:pt x="160" y="184"/>
                  </a:cubicBezTo>
                  <a:cubicBezTo>
                    <a:pt x="166" y="174"/>
                    <a:pt x="170" y="163"/>
                    <a:pt x="172" y="152"/>
                  </a:cubicBezTo>
                  <a:cubicBezTo>
                    <a:pt x="172" y="152"/>
                    <a:pt x="172" y="152"/>
                    <a:pt x="172" y="152"/>
                  </a:cubicBezTo>
                  <a:cubicBezTo>
                    <a:pt x="173" y="152"/>
                    <a:pt x="213" y="152"/>
                    <a:pt x="214" y="152"/>
                  </a:cubicBezTo>
                  <a:close/>
                  <a:moveTo>
                    <a:pt x="70" y="190"/>
                  </a:moveTo>
                  <a:cubicBezTo>
                    <a:pt x="70" y="190"/>
                    <a:pt x="70" y="190"/>
                    <a:pt x="70" y="190"/>
                  </a:cubicBezTo>
                  <a:cubicBezTo>
                    <a:pt x="78" y="201"/>
                    <a:pt x="87" y="210"/>
                    <a:pt x="99" y="219"/>
                  </a:cubicBezTo>
                  <a:cubicBezTo>
                    <a:pt x="99" y="219"/>
                    <a:pt x="100" y="220"/>
                    <a:pt x="101" y="220"/>
                  </a:cubicBezTo>
                  <a:cubicBezTo>
                    <a:pt x="100" y="220"/>
                    <a:pt x="99" y="220"/>
                    <a:pt x="99" y="220"/>
                  </a:cubicBezTo>
                  <a:cubicBezTo>
                    <a:pt x="99" y="220"/>
                    <a:pt x="99" y="220"/>
                    <a:pt x="99" y="220"/>
                  </a:cubicBezTo>
                  <a:cubicBezTo>
                    <a:pt x="76" y="217"/>
                    <a:pt x="55" y="207"/>
                    <a:pt x="38" y="190"/>
                  </a:cubicBezTo>
                  <a:cubicBezTo>
                    <a:pt x="38" y="190"/>
                    <a:pt x="37" y="190"/>
                    <a:pt x="37" y="190"/>
                  </a:cubicBezTo>
                  <a:cubicBezTo>
                    <a:pt x="39" y="190"/>
                    <a:pt x="70" y="190"/>
                    <a:pt x="70" y="190"/>
                  </a:cubicBezTo>
                  <a:close/>
                  <a:moveTo>
                    <a:pt x="111" y="190"/>
                  </a:moveTo>
                  <a:cubicBezTo>
                    <a:pt x="111" y="190"/>
                    <a:pt x="111" y="219"/>
                    <a:pt x="111" y="220"/>
                  </a:cubicBezTo>
                  <a:cubicBezTo>
                    <a:pt x="110" y="220"/>
                    <a:pt x="105" y="217"/>
                    <a:pt x="105" y="217"/>
                  </a:cubicBezTo>
                  <a:cubicBezTo>
                    <a:pt x="97" y="212"/>
                    <a:pt x="87" y="203"/>
                    <a:pt x="77" y="190"/>
                  </a:cubicBezTo>
                  <a:cubicBezTo>
                    <a:pt x="77" y="190"/>
                    <a:pt x="77" y="190"/>
                    <a:pt x="77" y="190"/>
                  </a:cubicBezTo>
                  <a:cubicBezTo>
                    <a:pt x="78" y="190"/>
                    <a:pt x="110" y="190"/>
                    <a:pt x="111" y="190"/>
                  </a:cubicBezTo>
                  <a:close/>
                  <a:moveTo>
                    <a:pt x="149" y="190"/>
                  </a:moveTo>
                  <a:cubicBezTo>
                    <a:pt x="149" y="190"/>
                    <a:pt x="149" y="190"/>
                    <a:pt x="149" y="190"/>
                  </a:cubicBezTo>
                  <a:cubicBezTo>
                    <a:pt x="139" y="203"/>
                    <a:pt x="129" y="212"/>
                    <a:pt x="122" y="217"/>
                  </a:cubicBezTo>
                  <a:cubicBezTo>
                    <a:pt x="122" y="217"/>
                    <a:pt x="117" y="219"/>
                    <a:pt x="116" y="220"/>
                  </a:cubicBezTo>
                  <a:cubicBezTo>
                    <a:pt x="116" y="219"/>
                    <a:pt x="116" y="190"/>
                    <a:pt x="116" y="190"/>
                  </a:cubicBezTo>
                  <a:cubicBezTo>
                    <a:pt x="116" y="190"/>
                    <a:pt x="148" y="190"/>
                    <a:pt x="149" y="190"/>
                  </a:cubicBezTo>
                  <a:close/>
                  <a:moveTo>
                    <a:pt x="189" y="190"/>
                  </a:moveTo>
                  <a:cubicBezTo>
                    <a:pt x="189" y="190"/>
                    <a:pt x="188" y="190"/>
                    <a:pt x="188" y="190"/>
                  </a:cubicBezTo>
                  <a:cubicBezTo>
                    <a:pt x="172" y="206"/>
                    <a:pt x="150" y="217"/>
                    <a:pt x="127" y="220"/>
                  </a:cubicBezTo>
                  <a:cubicBezTo>
                    <a:pt x="127" y="220"/>
                    <a:pt x="126" y="220"/>
                    <a:pt x="125" y="220"/>
                  </a:cubicBezTo>
                  <a:cubicBezTo>
                    <a:pt x="126" y="220"/>
                    <a:pt x="127" y="219"/>
                    <a:pt x="127" y="219"/>
                  </a:cubicBezTo>
                  <a:cubicBezTo>
                    <a:pt x="134" y="214"/>
                    <a:pt x="146" y="205"/>
                    <a:pt x="156" y="190"/>
                  </a:cubicBezTo>
                  <a:cubicBezTo>
                    <a:pt x="156" y="190"/>
                    <a:pt x="156" y="190"/>
                    <a:pt x="156" y="190"/>
                  </a:cubicBezTo>
                  <a:cubicBezTo>
                    <a:pt x="156" y="190"/>
                    <a:pt x="187" y="190"/>
                    <a:pt x="189" y="190"/>
                  </a:cubicBezTo>
                  <a:close/>
                </a:path>
              </a:pathLst>
            </a:custGeom>
            <a:solidFill>
              <a:srgbClr val="8070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798" dirty="0"/>
            </a:p>
          </p:txBody>
        </p:sp>
        <p:sp>
          <p:nvSpPr>
            <p:cNvPr id="7" name="Freeform 6"/>
            <p:cNvSpPr>
              <a:spLocks/>
            </p:cNvSpPr>
            <p:nvPr userDrawn="1"/>
          </p:nvSpPr>
          <p:spPr bwMode="auto">
            <a:xfrm>
              <a:off x="268" y="3574"/>
              <a:ext cx="22" cy="37"/>
            </a:xfrm>
            <a:custGeom>
              <a:avLst/>
              <a:gdLst>
                <a:gd name="T0" fmla="*/ 27 w 27"/>
                <a:gd name="T1" fmla="*/ 1 h 47"/>
                <a:gd name="T2" fmla="*/ 22 w 27"/>
                <a:gd name="T3" fmla="*/ 10 h 47"/>
                <a:gd name="T4" fmla="*/ 14 w 27"/>
                <a:gd name="T5" fmla="*/ 38 h 47"/>
                <a:gd name="T6" fmla="*/ 14 w 27"/>
                <a:gd name="T7" fmla="*/ 47 h 47"/>
                <a:gd name="T8" fmla="*/ 14 w 27"/>
                <a:gd name="T9" fmla="*/ 47 h 47"/>
                <a:gd name="T10" fmla="*/ 0 w 27"/>
                <a:gd name="T11" fmla="*/ 47 h 47"/>
                <a:gd name="T12" fmla="*/ 0 w 27"/>
                <a:gd name="T13" fmla="*/ 47 h 47"/>
                <a:gd name="T14" fmla="*/ 4 w 27"/>
                <a:gd name="T15" fmla="*/ 39 h 47"/>
                <a:gd name="T16" fmla="*/ 12 w 27"/>
                <a:gd name="T17" fmla="*/ 10 h 47"/>
                <a:gd name="T18" fmla="*/ 13 w 27"/>
                <a:gd name="T19" fmla="*/ 1 h 47"/>
                <a:gd name="T20" fmla="*/ 13 w 27"/>
                <a:gd name="T21" fmla="*/ 0 h 47"/>
                <a:gd name="T22" fmla="*/ 27 w 27"/>
                <a:gd name="T23" fmla="*/ 0 h 47"/>
                <a:gd name="T24" fmla="*/ 27 w 27"/>
                <a:gd name="T25" fmla="*/ 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 h="47">
                  <a:moveTo>
                    <a:pt x="27" y="1"/>
                  </a:moveTo>
                  <a:cubicBezTo>
                    <a:pt x="25" y="2"/>
                    <a:pt x="24" y="5"/>
                    <a:pt x="22" y="10"/>
                  </a:cubicBezTo>
                  <a:cubicBezTo>
                    <a:pt x="14" y="38"/>
                    <a:pt x="14" y="38"/>
                    <a:pt x="14" y="38"/>
                  </a:cubicBezTo>
                  <a:cubicBezTo>
                    <a:pt x="13" y="44"/>
                    <a:pt x="13" y="46"/>
                    <a:pt x="14" y="47"/>
                  </a:cubicBezTo>
                  <a:cubicBezTo>
                    <a:pt x="14" y="47"/>
                    <a:pt x="14" y="47"/>
                    <a:pt x="14" y="47"/>
                  </a:cubicBezTo>
                  <a:cubicBezTo>
                    <a:pt x="0" y="47"/>
                    <a:pt x="0" y="47"/>
                    <a:pt x="0" y="47"/>
                  </a:cubicBezTo>
                  <a:cubicBezTo>
                    <a:pt x="0" y="47"/>
                    <a:pt x="0" y="47"/>
                    <a:pt x="0" y="47"/>
                  </a:cubicBezTo>
                  <a:cubicBezTo>
                    <a:pt x="2" y="46"/>
                    <a:pt x="2" y="44"/>
                    <a:pt x="4" y="39"/>
                  </a:cubicBezTo>
                  <a:cubicBezTo>
                    <a:pt x="12" y="10"/>
                    <a:pt x="12" y="10"/>
                    <a:pt x="12" y="10"/>
                  </a:cubicBezTo>
                  <a:cubicBezTo>
                    <a:pt x="14" y="5"/>
                    <a:pt x="14" y="2"/>
                    <a:pt x="13" y="1"/>
                  </a:cubicBezTo>
                  <a:cubicBezTo>
                    <a:pt x="13" y="0"/>
                    <a:pt x="13" y="0"/>
                    <a:pt x="13" y="0"/>
                  </a:cubicBezTo>
                  <a:cubicBezTo>
                    <a:pt x="27" y="0"/>
                    <a:pt x="27" y="0"/>
                    <a:pt x="27" y="0"/>
                  </a:cubicBezTo>
                  <a:lnTo>
                    <a:pt x="27" y="1"/>
                  </a:lnTo>
                  <a:close/>
                </a:path>
              </a:pathLst>
            </a:custGeom>
            <a:solidFill>
              <a:srgbClr val="8070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798" dirty="0"/>
            </a:p>
          </p:txBody>
        </p:sp>
        <p:sp>
          <p:nvSpPr>
            <p:cNvPr id="9" name="Freeform 7"/>
            <p:cNvSpPr>
              <a:spLocks/>
            </p:cNvSpPr>
            <p:nvPr userDrawn="1"/>
          </p:nvSpPr>
          <p:spPr bwMode="auto">
            <a:xfrm>
              <a:off x="193" y="3573"/>
              <a:ext cx="27" cy="39"/>
            </a:xfrm>
            <a:custGeom>
              <a:avLst/>
              <a:gdLst>
                <a:gd name="T0" fmla="*/ 2 w 34"/>
                <a:gd name="T1" fmla="*/ 36 h 49"/>
                <a:gd name="T2" fmla="*/ 15 w 34"/>
                <a:gd name="T3" fmla="*/ 46 h 49"/>
                <a:gd name="T4" fmla="*/ 23 w 34"/>
                <a:gd name="T5" fmla="*/ 38 h 49"/>
                <a:gd name="T6" fmla="*/ 17 w 34"/>
                <a:gd name="T7" fmla="*/ 29 h 49"/>
                <a:gd name="T8" fmla="*/ 15 w 34"/>
                <a:gd name="T9" fmla="*/ 27 h 49"/>
                <a:gd name="T10" fmla="*/ 6 w 34"/>
                <a:gd name="T11" fmla="*/ 15 h 49"/>
                <a:gd name="T12" fmla="*/ 22 w 34"/>
                <a:gd name="T13" fmla="*/ 1 h 49"/>
                <a:gd name="T14" fmla="*/ 30 w 34"/>
                <a:gd name="T15" fmla="*/ 1 h 49"/>
                <a:gd name="T16" fmla="*/ 34 w 34"/>
                <a:gd name="T17" fmla="*/ 3 h 49"/>
                <a:gd name="T18" fmla="*/ 32 w 34"/>
                <a:gd name="T19" fmla="*/ 11 h 49"/>
                <a:gd name="T20" fmla="*/ 32 w 34"/>
                <a:gd name="T21" fmla="*/ 11 h 49"/>
                <a:gd name="T22" fmla="*/ 21 w 34"/>
                <a:gd name="T23" fmla="*/ 4 h 49"/>
                <a:gd name="T24" fmla="*/ 14 w 34"/>
                <a:gd name="T25" fmla="*/ 11 h 49"/>
                <a:gd name="T26" fmla="*/ 20 w 34"/>
                <a:gd name="T27" fmla="*/ 20 h 49"/>
                <a:gd name="T28" fmla="*/ 22 w 34"/>
                <a:gd name="T29" fmla="*/ 21 h 49"/>
                <a:gd name="T30" fmla="*/ 32 w 34"/>
                <a:gd name="T31" fmla="*/ 34 h 49"/>
                <a:gd name="T32" fmla="*/ 14 w 34"/>
                <a:gd name="T33" fmla="*/ 49 h 49"/>
                <a:gd name="T34" fmla="*/ 0 w 34"/>
                <a:gd name="T35" fmla="*/ 45 h 49"/>
                <a:gd name="T36" fmla="*/ 2 w 34"/>
                <a:gd name="T37" fmla="*/ 36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 h="49">
                  <a:moveTo>
                    <a:pt x="2" y="36"/>
                  </a:moveTo>
                  <a:cubicBezTo>
                    <a:pt x="3" y="43"/>
                    <a:pt x="7" y="46"/>
                    <a:pt x="15" y="46"/>
                  </a:cubicBezTo>
                  <a:cubicBezTo>
                    <a:pt x="20" y="46"/>
                    <a:pt x="23" y="42"/>
                    <a:pt x="23" y="38"/>
                  </a:cubicBezTo>
                  <a:cubicBezTo>
                    <a:pt x="23" y="34"/>
                    <a:pt x="21" y="32"/>
                    <a:pt x="17" y="29"/>
                  </a:cubicBezTo>
                  <a:cubicBezTo>
                    <a:pt x="15" y="27"/>
                    <a:pt x="15" y="27"/>
                    <a:pt x="15" y="27"/>
                  </a:cubicBezTo>
                  <a:cubicBezTo>
                    <a:pt x="10" y="24"/>
                    <a:pt x="6" y="21"/>
                    <a:pt x="6" y="15"/>
                  </a:cubicBezTo>
                  <a:cubicBezTo>
                    <a:pt x="6" y="6"/>
                    <a:pt x="13" y="1"/>
                    <a:pt x="22" y="1"/>
                  </a:cubicBezTo>
                  <a:cubicBezTo>
                    <a:pt x="25" y="0"/>
                    <a:pt x="28" y="1"/>
                    <a:pt x="30" y="1"/>
                  </a:cubicBezTo>
                  <a:cubicBezTo>
                    <a:pt x="32" y="2"/>
                    <a:pt x="34" y="2"/>
                    <a:pt x="34" y="3"/>
                  </a:cubicBezTo>
                  <a:cubicBezTo>
                    <a:pt x="32" y="11"/>
                    <a:pt x="32" y="11"/>
                    <a:pt x="32" y="11"/>
                  </a:cubicBezTo>
                  <a:cubicBezTo>
                    <a:pt x="32" y="11"/>
                    <a:pt x="32" y="11"/>
                    <a:pt x="32" y="11"/>
                  </a:cubicBezTo>
                  <a:cubicBezTo>
                    <a:pt x="30" y="6"/>
                    <a:pt x="28" y="3"/>
                    <a:pt x="21" y="4"/>
                  </a:cubicBezTo>
                  <a:cubicBezTo>
                    <a:pt x="16" y="4"/>
                    <a:pt x="14" y="8"/>
                    <a:pt x="14" y="11"/>
                  </a:cubicBezTo>
                  <a:cubicBezTo>
                    <a:pt x="14" y="15"/>
                    <a:pt x="16" y="17"/>
                    <a:pt x="20" y="20"/>
                  </a:cubicBezTo>
                  <a:cubicBezTo>
                    <a:pt x="22" y="21"/>
                    <a:pt x="22" y="21"/>
                    <a:pt x="22" y="21"/>
                  </a:cubicBezTo>
                  <a:cubicBezTo>
                    <a:pt x="27" y="24"/>
                    <a:pt x="32" y="28"/>
                    <a:pt x="32" y="34"/>
                  </a:cubicBezTo>
                  <a:cubicBezTo>
                    <a:pt x="32" y="43"/>
                    <a:pt x="24" y="49"/>
                    <a:pt x="14" y="49"/>
                  </a:cubicBezTo>
                  <a:cubicBezTo>
                    <a:pt x="7" y="49"/>
                    <a:pt x="2" y="47"/>
                    <a:pt x="0" y="45"/>
                  </a:cubicBezTo>
                  <a:cubicBezTo>
                    <a:pt x="0" y="44"/>
                    <a:pt x="1" y="40"/>
                    <a:pt x="2" y="36"/>
                  </a:cubicBezTo>
                  <a:close/>
                </a:path>
              </a:pathLst>
            </a:custGeom>
            <a:solidFill>
              <a:srgbClr val="8070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798" dirty="0"/>
            </a:p>
          </p:txBody>
        </p:sp>
        <p:sp>
          <p:nvSpPr>
            <p:cNvPr id="10" name="Freeform 8"/>
            <p:cNvSpPr>
              <a:spLocks/>
            </p:cNvSpPr>
            <p:nvPr userDrawn="1"/>
          </p:nvSpPr>
          <p:spPr bwMode="auto">
            <a:xfrm>
              <a:off x="288" y="3574"/>
              <a:ext cx="34" cy="37"/>
            </a:xfrm>
            <a:custGeom>
              <a:avLst/>
              <a:gdLst>
                <a:gd name="T0" fmla="*/ 42 w 42"/>
                <a:gd name="T1" fmla="*/ 0 h 47"/>
                <a:gd name="T2" fmla="*/ 40 w 42"/>
                <a:gd name="T3" fmla="*/ 9 h 47"/>
                <a:gd name="T4" fmla="*/ 39 w 42"/>
                <a:gd name="T5" fmla="*/ 9 h 47"/>
                <a:gd name="T6" fmla="*/ 28 w 42"/>
                <a:gd name="T7" fmla="*/ 4 h 47"/>
                <a:gd name="T8" fmla="*/ 27 w 42"/>
                <a:gd name="T9" fmla="*/ 4 h 47"/>
                <a:gd name="T10" fmla="*/ 23 w 42"/>
                <a:gd name="T11" fmla="*/ 7 h 47"/>
                <a:gd name="T12" fmla="*/ 19 w 42"/>
                <a:gd name="T13" fmla="*/ 22 h 47"/>
                <a:gd name="T14" fmla="*/ 21 w 42"/>
                <a:gd name="T15" fmla="*/ 22 h 47"/>
                <a:gd name="T16" fmla="*/ 33 w 42"/>
                <a:gd name="T17" fmla="*/ 20 h 47"/>
                <a:gd name="T18" fmla="*/ 34 w 42"/>
                <a:gd name="T19" fmla="*/ 20 h 47"/>
                <a:gd name="T20" fmla="*/ 31 w 42"/>
                <a:gd name="T21" fmla="*/ 29 h 47"/>
                <a:gd name="T22" fmla="*/ 31 w 42"/>
                <a:gd name="T23" fmla="*/ 29 h 47"/>
                <a:gd name="T24" fmla="*/ 20 w 42"/>
                <a:gd name="T25" fmla="*/ 25 h 47"/>
                <a:gd name="T26" fmla="*/ 18 w 42"/>
                <a:gd name="T27" fmla="*/ 25 h 47"/>
                <a:gd name="T28" fmla="*/ 15 w 42"/>
                <a:gd name="T29" fmla="*/ 38 h 47"/>
                <a:gd name="T30" fmla="*/ 14 w 42"/>
                <a:gd name="T31" fmla="*/ 47 h 47"/>
                <a:gd name="T32" fmla="*/ 14 w 42"/>
                <a:gd name="T33" fmla="*/ 47 h 47"/>
                <a:gd name="T34" fmla="*/ 0 w 42"/>
                <a:gd name="T35" fmla="*/ 47 h 47"/>
                <a:gd name="T36" fmla="*/ 0 w 42"/>
                <a:gd name="T37" fmla="*/ 47 h 47"/>
                <a:gd name="T38" fmla="*/ 5 w 42"/>
                <a:gd name="T39" fmla="*/ 38 h 47"/>
                <a:gd name="T40" fmla="*/ 13 w 42"/>
                <a:gd name="T41" fmla="*/ 10 h 47"/>
                <a:gd name="T42" fmla="*/ 14 w 42"/>
                <a:gd name="T43" fmla="*/ 1 h 47"/>
                <a:gd name="T44" fmla="*/ 13 w 42"/>
                <a:gd name="T45" fmla="*/ 0 h 47"/>
                <a:gd name="T46" fmla="*/ 42 w 42"/>
                <a:gd name="T47"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2" h="47">
                  <a:moveTo>
                    <a:pt x="42" y="0"/>
                  </a:moveTo>
                  <a:cubicBezTo>
                    <a:pt x="42" y="2"/>
                    <a:pt x="41" y="6"/>
                    <a:pt x="40" y="9"/>
                  </a:cubicBezTo>
                  <a:cubicBezTo>
                    <a:pt x="39" y="9"/>
                    <a:pt x="39" y="9"/>
                    <a:pt x="39" y="9"/>
                  </a:cubicBezTo>
                  <a:cubicBezTo>
                    <a:pt x="37" y="3"/>
                    <a:pt x="32" y="4"/>
                    <a:pt x="28" y="4"/>
                  </a:cubicBezTo>
                  <a:cubicBezTo>
                    <a:pt x="27" y="4"/>
                    <a:pt x="27" y="4"/>
                    <a:pt x="27" y="4"/>
                  </a:cubicBezTo>
                  <a:cubicBezTo>
                    <a:pt x="25" y="4"/>
                    <a:pt x="24" y="4"/>
                    <a:pt x="23" y="7"/>
                  </a:cubicBezTo>
                  <a:cubicBezTo>
                    <a:pt x="19" y="22"/>
                    <a:pt x="19" y="22"/>
                    <a:pt x="19" y="22"/>
                  </a:cubicBezTo>
                  <a:cubicBezTo>
                    <a:pt x="21" y="22"/>
                    <a:pt x="21" y="22"/>
                    <a:pt x="21" y="22"/>
                  </a:cubicBezTo>
                  <a:cubicBezTo>
                    <a:pt x="27" y="22"/>
                    <a:pt x="32" y="23"/>
                    <a:pt x="33" y="20"/>
                  </a:cubicBezTo>
                  <a:cubicBezTo>
                    <a:pt x="34" y="20"/>
                    <a:pt x="34" y="20"/>
                    <a:pt x="34" y="20"/>
                  </a:cubicBezTo>
                  <a:cubicBezTo>
                    <a:pt x="31" y="29"/>
                    <a:pt x="31" y="29"/>
                    <a:pt x="31" y="29"/>
                  </a:cubicBezTo>
                  <a:cubicBezTo>
                    <a:pt x="31" y="29"/>
                    <a:pt x="31" y="29"/>
                    <a:pt x="31" y="29"/>
                  </a:cubicBezTo>
                  <a:cubicBezTo>
                    <a:pt x="30" y="25"/>
                    <a:pt x="25" y="25"/>
                    <a:pt x="20" y="25"/>
                  </a:cubicBezTo>
                  <a:cubicBezTo>
                    <a:pt x="18" y="25"/>
                    <a:pt x="18" y="25"/>
                    <a:pt x="18" y="25"/>
                  </a:cubicBezTo>
                  <a:cubicBezTo>
                    <a:pt x="15" y="38"/>
                    <a:pt x="15" y="38"/>
                    <a:pt x="15" y="38"/>
                  </a:cubicBezTo>
                  <a:cubicBezTo>
                    <a:pt x="13" y="43"/>
                    <a:pt x="13" y="46"/>
                    <a:pt x="14" y="47"/>
                  </a:cubicBezTo>
                  <a:cubicBezTo>
                    <a:pt x="14" y="47"/>
                    <a:pt x="14" y="47"/>
                    <a:pt x="14" y="47"/>
                  </a:cubicBezTo>
                  <a:cubicBezTo>
                    <a:pt x="0" y="47"/>
                    <a:pt x="0" y="47"/>
                    <a:pt x="0" y="47"/>
                  </a:cubicBezTo>
                  <a:cubicBezTo>
                    <a:pt x="0" y="47"/>
                    <a:pt x="0" y="47"/>
                    <a:pt x="0" y="47"/>
                  </a:cubicBezTo>
                  <a:cubicBezTo>
                    <a:pt x="2" y="46"/>
                    <a:pt x="3" y="44"/>
                    <a:pt x="5" y="38"/>
                  </a:cubicBezTo>
                  <a:cubicBezTo>
                    <a:pt x="13" y="10"/>
                    <a:pt x="13" y="10"/>
                    <a:pt x="13" y="10"/>
                  </a:cubicBezTo>
                  <a:cubicBezTo>
                    <a:pt x="14" y="4"/>
                    <a:pt x="15" y="2"/>
                    <a:pt x="14" y="1"/>
                  </a:cubicBezTo>
                  <a:cubicBezTo>
                    <a:pt x="13" y="0"/>
                    <a:pt x="13" y="0"/>
                    <a:pt x="13" y="0"/>
                  </a:cubicBezTo>
                  <a:lnTo>
                    <a:pt x="42" y="0"/>
                  </a:lnTo>
                  <a:close/>
                </a:path>
              </a:pathLst>
            </a:custGeom>
            <a:solidFill>
              <a:srgbClr val="8070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798" dirty="0"/>
            </a:p>
          </p:txBody>
        </p:sp>
        <p:sp>
          <p:nvSpPr>
            <p:cNvPr id="11" name="Freeform 9"/>
            <p:cNvSpPr>
              <a:spLocks/>
            </p:cNvSpPr>
            <p:nvPr userDrawn="1"/>
          </p:nvSpPr>
          <p:spPr bwMode="auto">
            <a:xfrm>
              <a:off x="322" y="3574"/>
              <a:ext cx="30" cy="37"/>
            </a:xfrm>
            <a:custGeom>
              <a:avLst/>
              <a:gdLst>
                <a:gd name="T0" fmla="*/ 38 w 38"/>
                <a:gd name="T1" fmla="*/ 0 h 47"/>
                <a:gd name="T2" fmla="*/ 35 w 38"/>
                <a:gd name="T3" fmla="*/ 9 h 47"/>
                <a:gd name="T4" fmla="*/ 35 w 38"/>
                <a:gd name="T5" fmla="*/ 9 h 47"/>
                <a:gd name="T6" fmla="*/ 25 w 38"/>
                <a:gd name="T7" fmla="*/ 4 h 47"/>
                <a:gd name="T8" fmla="*/ 24 w 38"/>
                <a:gd name="T9" fmla="*/ 4 h 47"/>
                <a:gd name="T10" fmla="*/ 14 w 38"/>
                <a:gd name="T11" fmla="*/ 38 h 47"/>
                <a:gd name="T12" fmla="*/ 13 w 38"/>
                <a:gd name="T13" fmla="*/ 47 h 47"/>
                <a:gd name="T14" fmla="*/ 13 w 38"/>
                <a:gd name="T15" fmla="*/ 47 h 47"/>
                <a:gd name="T16" fmla="*/ 0 w 38"/>
                <a:gd name="T17" fmla="*/ 47 h 47"/>
                <a:gd name="T18" fmla="*/ 0 w 38"/>
                <a:gd name="T19" fmla="*/ 47 h 47"/>
                <a:gd name="T20" fmla="*/ 4 w 38"/>
                <a:gd name="T21" fmla="*/ 38 h 47"/>
                <a:gd name="T22" fmla="*/ 14 w 38"/>
                <a:gd name="T23" fmla="*/ 4 h 47"/>
                <a:gd name="T24" fmla="*/ 13 w 38"/>
                <a:gd name="T25" fmla="*/ 4 h 47"/>
                <a:gd name="T26" fmla="*/ 1 w 38"/>
                <a:gd name="T27" fmla="*/ 9 h 47"/>
                <a:gd name="T28" fmla="*/ 1 w 38"/>
                <a:gd name="T29" fmla="*/ 9 h 47"/>
                <a:gd name="T30" fmla="*/ 3 w 38"/>
                <a:gd name="T31" fmla="*/ 0 h 47"/>
                <a:gd name="T32" fmla="*/ 38 w 38"/>
                <a:gd name="T33"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8" h="47">
                  <a:moveTo>
                    <a:pt x="38" y="0"/>
                  </a:moveTo>
                  <a:cubicBezTo>
                    <a:pt x="37" y="3"/>
                    <a:pt x="37" y="6"/>
                    <a:pt x="35" y="9"/>
                  </a:cubicBezTo>
                  <a:cubicBezTo>
                    <a:pt x="35" y="9"/>
                    <a:pt x="35" y="9"/>
                    <a:pt x="35" y="9"/>
                  </a:cubicBezTo>
                  <a:cubicBezTo>
                    <a:pt x="33" y="3"/>
                    <a:pt x="27" y="4"/>
                    <a:pt x="25" y="4"/>
                  </a:cubicBezTo>
                  <a:cubicBezTo>
                    <a:pt x="24" y="4"/>
                    <a:pt x="24" y="4"/>
                    <a:pt x="24" y="4"/>
                  </a:cubicBezTo>
                  <a:cubicBezTo>
                    <a:pt x="14" y="38"/>
                    <a:pt x="14" y="38"/>
                    <a:pt x="14" y="38"/>
                  </a:cubicBezTo>
                  <a:cubicBezTo>
                    <a:pt x="13" y="43"/>
                    <a:pt x="12" y="46"/>
                    <a:pt x="13" y="47"/>
                  </a:cubicBezTo>
                  <a:cubicBezTo>
                    <a:pt x="13" y="47"/>
                    <a:pt x="13" y="47"/>
                    <a:pt x="13" y="47"/>
                  </a:cubicBezTo>
                  <a:cubicBezTo>
                    <a:pt x="0" y="47"/>
                    <a:pt x="0" y="47"/>
                    <a:pt x="0" y="47"/>
                  </a:cubicBezTo>
                  <a:cubicBezTo>
                    <a:pt x="0" y="47"/>
                    <a:pt x="0" y="47"/>
                    <a:pt x="0" y="47"/>
                  </a:cubicBezTo>
                  <a:cubicBezTo>
                    <a:pt x="2" y="46"/>
                    <a:pt x="3" y="43"/>
                    <a:pt x="4" y="38"/>
                  </a:cubicBezTo>
                  <a:cubicBezTo>
                    <a:pt x="14" y="4"/>
                    <a:pt x="14" y="4"/>
                    <a:pt x="14" y="4"/>
                  </a:cubicBezTo>
                  <a:cubicBezTo>
                    <a:pt x="13" y="4"/>
                    <a:pt x="13" y="4"/>
                    <a:pt x="13" y="4"/>
                  </a:cubicBezTo>
                  <a:cubicBezTo>
                    <a:pt x="10" y="4"/>
                    <a:pt x="5" y="3"/>
                    <a:pt x="1" y="9"/>
                  </a:cubicBezTo>
                  <a:cubicBezTo>
                    <a:pt x="1" y="9"/>
                    <a:pt x="1" y="9"/>
                    <a:pt x="1" y="9"/>
                  </a:cubicBezTo>
                  <a:cubicBezTo>
                    <a:pt x="1" y="6"/>
                    <a:pt x="2" y="3"/>
                    <a:pt x="3" y="0"/>
                  </a:cubicBezTo>
                  <a:lnTo>
                    <a:pt x="38" y="0"/>
                  </a:lnTo>
                  <a:close/>
                </a:path>
              </a:pathLst>
            </a:custGeom>
            <a:solidFill>
              <a:srgbClr val="8070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798" dirty="0"/>
            </a:p>
          </p:txBody>
        </p:sp>
        <p:sp>
          <p:nvSpPr>
            <p:cNvPr id="12" name="Freeform 10"/>
            <p:cNvSpPr>
              <a:spLocks/>
            </p:cNvSpPr>
            <p:nvPr userDrawn="1"/>
          </p:nvSpPr>
          <p:spPr bwMode="auto">
            <a:xfrm>
              <a:off x="224" y="3574"/>
              <a:ext cx="49" cy="37"/>
            </a:xfrm>
            <a:custGeom>
              <a:avLst/>
              <a:gdLst>
                <a:gd name="T0" fmla="*/ 60 w 60"/>
                <a:gd name="T1" fmla="*/ 1 h 47"/>
                <a:gd name="T2" fmla="*/ 55 w 60"/>
                <a:gd name="T3" fmla="*/ 9 h 47"/>
                <a:gd name="T4" fmla="*/ 35 w 60"/>
                <a:gd name="T5" fmla="*/ 47 h 47"/>
                <a:gd name="T6" fmla="*/ 30 w 60"/>
                <a:gd name="T7" fmla="*/ 47 h 47"/>
                <a:gd name="T8" fmla="*/ 27 w 60"/>
                <a:gd name="T9" fmla="*/ 18 h 47"/>
                <a:gd name="T10" fmla="*/ 27 w 60"/>
                <a:gd name="T11" fmla="*/ 18 h 47"/>
                <a:gd name="T12" fmla="*/ 11 w 60"/>
                <a:gd name="T13" fmla="*/ 47 h 47"/>
                <a:gd name="T14" fmla="*/ 7 w 60"/>
                <a:gd name="T15" fmla="*/ 47 h 47"/>
                <a:gd name="T16" fmla="*/ 3 w 60"/>
                <a:gd name="T17" fmla="*/ 10 h 47"/>
                <a:gd name="T18" fmla="*/ 0 w 60"/>
                <a:gd name="T19" fmla="*/ 1 h 47"/>
                <a:gd name="T20" fmla="*/ 1 w 60"/>
                <a:gd name="T21" fmla="*/ 0 h 47"/>
                <a:gd name="T22" fmla="*/ 14 w 60"/>
                <a:gd name="T23" fmla="*/ 0 h 47"/>
                <a:gd name="T24" fmla="*/ 14 w 60"/>
                <a:gd name="T25" fmla="*/ 1 h 47"/>
                <a:gd name="T26" fmla="*/ 12 w 60"/>
                <a:gd name="T27" fmla="*/ 9 h 47"/>
                <a:gd name="T28" fmla="*/ 14 w 60"/>
                <a:gd name="T29" fmla="*/ 32 h 47"/>
                <a:gd name="T30" fmla="*/ 15 w 60"/>
                <a:gd name="T31" fmla="*/ 32 h 47"/>
                <a:gd name="T32" fmla="*/ 31 w 60"/>
                <a:gd name="T33" fmla="*/ 1 h 47"/>
                <a:gd name="T34" fmla="*/ 35 w 60"/>
                <a:gd name="T35" fmla="*/ 1 h 47"/>
                <a:gd name="T36" fmla="*/ 38 w 60"/>
                <a:gd name="T37" fmla="*/ 32 h 47"/>
                <a:gd name="T38" fmla="*/ 38 w 60"/>
                <a:gd name="T39" fmla="*/ 32 h 47"/>
                <a:gd name="T40" fmla="*/ 50 w 60"/>
                <a:gd name="T41" fmla="*/ 8 h 47"/>
                <a:gd name="T42" fmla="*/ 51 w 60"/>
                <a:gd name="T43" fmla="*/ 1 h 47"/>
                <a:gd name="T44" fmla="*/ 51 w 60"/>
                <a:gd name="T45" fmla="*/ 0 h 47"/>
                <a:gd name="T46" fmla="*/ 60 w 60"/>
                <a:gd name="T47" fmla="*/ 0 h 47"/>
                <a:gd name="T48" fmla="*/ 60 w 60"/>
                <a:gd name="T49" fmla="*/ 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0" h="47">
                  <a:moveTo>
                    <a:pt x="60" y="1"/>
                  </a:moveTo>
                  <a:cubicBezTo>
                    <a:pt x="58" y="2"/>
                    <a:pt x="57" y="5"/>
                    <a:pt x="55" y="9"/>
                  </a:cubicBezTo>
                  <a:cubicBezTo>
                    <a:pt x="51" y="17"/>
                    <a:pt x="36" y="45"/>
                    <a:pt x="35" y="47"/>
                  </a:cubicBezTo>
                  <a:cubicBezTo>
                    <a:pt x="30" y="47"/>
                    <a:pt x="30" y="47"/>
                    <a:pt x="30" y="47"/>
                  </a:cubicBezTo>
                  <a:cubicBezTo>
                    <a:pt x="27" y="18"/>
                    <a:pt x="27" y="18"/>
                    <a:pt x="27" y="18"/>
                  </a:cubicBezTo>
                  <a:cubicBezTo>
                    <a:pt x="27" y="18"/>
                    <a:pt x="27" y="18"/>
                    <a:pt x="27" y="18"/>
                  </a:cubicBezTo>
                  <a:cubicBezTo>
                    <a:pt x="11" y="47"/>
                    <a:pt x="11" y="47"/>
                    <a:pt x="11" y="47"/>
                  </a:cubicBezTo>
                  <a:cubicBezTo>
                    <a:pt x="7" y="47"/>
                    <a:pt x="7" y="47"/>
                    <a:pt x="7" y="47"/>
                  </a:cubicBezTo>
                  <a:cubicBezTo>
                    <a:pt x="3" y="10"/>
                    <a:pt x="3" y="10"/>
                    <a:pt x="3" y="10"/>
                  </a:cubicBezTo>
                  <a:cubicBezTo>
                    <a:pt x="2" y="5"/>
                    <a:pt x="2" y="2"/>
                    <a:pt x="0" y="1"/>
                  </a:cubicBezTo>
                  <a:cubicBezTo>
                    <a:pt x="1" y="0"/>
                    <a:pt x="1" y="0"/>
                    <a:pt x="1" y="0"/>
                  </a:cubicBezTo>
                  <a:cubicBezTo>
                    <a:pt x="14" y="0"/>
                    <a:pt x="14" y="0"/>
                    <a:pt x="14" y="0"/>
                  </a:cubicBezTo>
                  <a:cubicBezTo>
                    <a:pt x="14" y="1"/>
                    <a:pt x="14" y="1"/>
                    <a:pt x="14" y="1"/>
                  </a:cubicBezTo>
                  <a:cubicBezTo>
                    <a:pt x="12" y="3"/>
                    <a:pt x="12" y="5"/>
                    <a:pt x="12" y="9"/>
                  </a:cubicBezTo>
                  <a:cubicBezTo>
                    <a:pt x="14" y="32"/>
                    <a:pt x="14" y="32"/>
                    <a:pt x="14" y="32"/>
                  </a:cubicBezTo>
                  <a:cubicBezTo>
                    <a:pt x="15" y="32"/>
                    <a:pt x="15" y="32"/>
                    <a:pt x="15" y="32"/>
                  </a:cubicBezTo>
                  <a:cubicBezTo>
                    <a:pt x="31" y="1"/>
                    <a:pt x="31" y="1"/>
                    <a:pt x="31" y="1"/>
                  </a:cubicBezTo>
                  <a:cubicBezTo>
                    <a:pt x="35" y="1"/>
                    <a:pt x="35" y="1"/>
                    <a:pt x="35" y="1"/>
                  </a:cubicBezTo>
                  <a:cubicBezTo>
                    <a:pt x="38" y="32"/>
                    <a:pt x="38" y="32"/>
                    <a:pt x="38" y="32"/>
                  </a:cubicBezTo>
                  <a:cubicBezTo>
                    <a:pt x="38" y="32"/>
                    <a:pt x="38" y="32"/>
                    <a:pt x="38" y="32"/>
                  </a:cubicBezTo>
                  <a:cubicBezTo>
                    <a:pt x="42" y="25"/>
                    <a:pt x="47" y="15"/>
                    <a:pt x="50" y="8"/>
                  </a:cubicBezTo>
                  <a:cubicBezTo>
                    <a:pt x="53" y="3"/>
                    <a:pt x="52" y="2"/>
                    <a:pt x="51" y="1"/>
                  </a:cubicBezTo>
                  <a:cubicBezTo>
                    <a:pt x="51" y="0"/>
                    <a:pt x="51" y="0"/>
                    <a:pt x="51" y="0"/>
                  </a:cubicBezTo>
                  <a:cubicBezTo>
                    <a:pt x="60" y="0"/>
                    <a:pt x="60" y="0"/>
                    <a:pt x="60" y="0"/>
                  </a:cubicBezTo>
                  <a:lnTo>
                    <a:pt x="60" y="1"/>
                  </a:lnTo>
                  <a:close/>
                </a:path>
              </a:pathLst>
            </a:custGeom>
            <a:solidFill>
              <a:srgbClr val="8070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798" dirty="0"/>
            </a:p>
          </p:txBody>
        </p:sp>
      </p:grpSp>
    </p:spTree>
    <p:extLst>
      <p:ext uri="{BB962C8B-B14F-4D97-AF65-F5344CB8AC3E}">
        <p14:creationId xmlns:p14="http://schemas.microsoft.com/office/powerpoint/2010/main" val="3243214930"/>
      </p:ext>
    </p:extLst>
  </p:cSld>
  <p:clrMap bg1="lt1" tx1="dk1" bg2="lt2" tx2="dk2" accent1="accent1" accent2="accent2" accent3="accent3" accent4="accent4" accent5="accent5" accent6="accent6" hlink="hlink" folHlink="folHlink"/>
  <p:sldLayoutIdLst>
    <p:sldLayoutId id="2147484039" r:id="rId1"/>
    <p:sldLayoutId id="2147484040" r:id="rId2"/>
    <p:sldLayoutId id="2147484041" r:id="rId3"/>
    <p:sldLayoutId id="2147484042" r:id="rId4"/>
    <p:sldLayoutId id="2147484043" r:id="rId5"/>
    <p:sldLayoutId id="2147484044" r:id="rId6"/>
    <p:sldLayoutId id="2147484045" r:id="rId7"/>
    <p:sldLayoutId id="2147484046" r:id="rId8"/>
    <p:sldLayoutId id="2147484047" r:id="rId9"/>
    <p:sldLayoutId id="2147484048" r:id="rId10"/>
    <p:sldLayoutId id="2147484049" r:id="rId11"/>
    <p:sldLayoutId id="2147484050" r:id="rId12"/>
    <p:sldLayoutId id="2147484051" r:id="rId13"/>
    <p:sldLayoutId id="2147484052" r:id="rId14"/>
    <p:sldLayoutId id="2147484053" r:id="rId15"/>
  </p:sldLayoutIdLst>
  <p:hf sldNum="0" hdr="0" dt="0"/>
  <p:txStyles>
    <p:titleStyle>
      <a:lvl1pPr marL="0" marR="0" indent="0" algn="l" defTabSz="913921" rtl="0" eaLnBrk="1" fontAlgn="base" latinLnBrk="0" hangingPunct="1">
        <a:lnSpc>
          <a:spcPct val="100000"/>
        </a:lnSpc>
        <a:spcBef>
          <a:spcPct val="0"/>
        </a:spcBef>
        <a:spcAft>
          <a:spcPct val="0"/>
        </a:spcAft>
        <a:buClrTx/>
        <a:buSzTx/>
        <a:buFontTx/>
        <a:buNone/>
        <a:tabLst/>
        <a:defRPr sz="1798" b="1">
          <a:solidFill>
            <a:schemeClr val="tx2"/>
          </a:solidFill>
          <a:latin typeface="+mn-lt"/>
          <a:ea typeface="+mj-ea"/>
          <a:cs typeface="+mj-cs"/>
        </a:defRPr>
      </a:lvl1pPr>
      <a:lvl2pPr algn="l" rtl="0" eaLnBrk="1" fontAlgn="base" hangingPunct="1">
        <a:spcBef>
          <a:spcPct val="0"/>
        </a:spcBef>
        <a:spcAft>
          <a:spcPct val="0"/>
        </a:spcAft>
        <a:defRPr sz="3798">
          <a:solidFill>
            <a:schemeClr val="tx2"/>
          </a:solidFill>
          <a:latin typeface="Times New Roman" pitchFamily="18" charset="0"/>
        </a:defRPr>
      </a:lvl2pPr>
      <a:lvl3pPr algn="l" rtl="0" eaLnBrk="1" fontAlgn="base" hangingPunct="1">
        <a:spcBef>
          <a:spcPct val="0"/>
        </a:spcBef>
        <a:spcAft>
          <a:spcPct val="0"/>
        </a:spcAft>
        <a:defRPr sz="3798">
          <a:solidFill>
            <a:schemeClr val="tx2"/>
          </a:solidFill>
          <a:latin typeface="Times New Roman" pitchFamily="18" charset="0"/>
        </a:defRPr>
      </a:lvl3pPr>
      <a:lvl4pPr algn="l" rtl="0" eaLnBrk="1" fontAlgn="base" hangingPunct="1">
        <a:spcBef>
          <a:spcPct val="0"/>
        </a:spcBef>
        <a:spcAft>
          <a:spcPct val="0"/>
        </a:spcAft>
        <a:defRPr sz="3798">
          <a:solidFill>
            <a:schemeClr val="tx2"/>
          </a:solidFill>
          <a:latin typeface="Times New Roman" pitchFamily="18" charset="0"/>
        </a:defRPr>
      </a:lvl4pPr>
      <a:lvl5pPr algn="l" rtl="0" eaLnBrk="1" fontAlgn="base" hangingPunct="1">
        <a:spcBef>
          <a:spcPct val="0"/>
        </a:spcBef>
        <a:spcAft>
          <a:spcPct val="0"/>
        </a:spcAft>
        <a:defRPr sz="3798">
          <a:solidFill>
            <a:schemeClr val="tx2"/>
          </a:solidFill>
          <a:latin typeface="Times New Roman" pitchFamily="18" charset="0"/>
        </a:defRPr>
      </a:lvl5pPr>
      <a:lvl6pPr marL="539572" algn="l" rtl="0" eaLnBrk="1" fontAlgn="base" hangingPunct="1">
        <a:spcBef>
          <a:spcPct val="0"/>
        </a:spcBef>
        <a:spcAft>
          <a:spcPct val="0"/>
        </a:spcAft>
        <a:defRPr sz="3798">
          <a:solidFill>
            <a:schemeClr val="tx2"/>
          </a:solidFill>
          <a:latin typeface="Times New Roman" pitchFamily="18" charset="0"/>
        </a:defRPr>
      </a:lvl6pPr>
      <a:lvl7pPr marL="1079142" algn="l" rtl="0" eaLnBrk="1" fontAlgn="base" hangingPunct="1">
        <a:spcBef>
          <a:spcPct val="0"/>
        </a:spcBef>
        <a:spcAft>
          <a:spcPct val="0"/>
        </a:spcAft>
        <a:defRPr sz="3798">
          <a:solidFill>
            <a:schemeClr val="tx2"/>
          </a:solidFill>
          <a:latin typeface="Times New Roman" pitchFamily="18" charset="0"/>
        </a:defRPr>
      </a:lvl7pPr>
      <a:lvl8pPr marL="1618716" algn="l" rtl="0" eaLnBrk="1" fontAlgn="base" hangingPunct="1">
        <a:spcBef>
          <a:spcPct val="0"/>
        </a:spcBef>
        <a:spcAft>
          <a:spcPct val="0"/>
        </a:spcAft>
        <a:defRPr sz="3798">
          <a:solidFill>
            <a:schemeClr val="tx2"/>
          </a:solidFill>
          <a:latin typeface="Times New Roman" pitchFamily="18" charset="0"/>
        </a:defRPr>
      </a:lvl8pPr>
      <a:lvl9pPr marL="2158286" algn="l" rtl="0" eaLnBrk="1" fontAlgn="base" hangingPunct="1">
        <a:spcBef>
          <a:spcPct val="0"/>
        </a:spcBef>
        <a:spcAft>
          <a:spcPct val="0"/>
        </a:spcAft>
        <a:defRPr sz="3798">
          <a:solidFill>
            <a:schemeClr val="tx2"/>
          </a:solidFill>
          <a:latin typeface="Times New Roman" pitchFamily="18" charset="0"/>
        </a:defRPr>
      </a:lvl9pPr>
    </p:titleStyle>
    <p:bodyStyle>
      <a:lvl1pPr marL="0" indent="0" algn="l" rtl="0" eaLnBrk="1" fontAlgn="base" hangingPunct="1">
        <a:spcBef>
          <a:spcPct val="20000"/>
        </a:spcBef>
        <a:spcAft>
          <a:spcPct val="0"/>
        </a:spcAft>
        <a:buNone/>
        <a:defRPr sz="1798" b="1">
          <a:solidFill>
            <a:schemeClr val="tx2"/>
          </a:solidFill>
          <a:latin typeface="+mn-lt"/>
          <a:ea typeface="+mn-ea"/>
          <a:cs typeface="+mn-cs"/>
        </a:defRPr>
      </a:lvl1pPr>
      <a:lvl2pPr marL="526459" indent="-251052" algn="l" rtl="0" eaLnBrk="1" fontAlgn="base" hangingPunct="1">
        <a:spcBef>
          <a:spcPct val="20000"/>
        </a:spcBef>
        <a:spcAft>
          <a:spcPct val="0"/>
        </a:spcAft>
        <a:buFont typeface="Arial" panose="020B0604020202020204" pitchFamily="34" charset="0"/>
        <a:buChar char="̶"/>
        <a:defRPr sz="1400" baseline="0">
          <a:solidFill>
            <a:schemeClr val="tx2"/>
          </a:solidFill>
          <a:latin typeface="+mn-lt"/>
        </a:defRPr>
      </a:lvl2pPr>
      <a:lvl3pPr marL="743784" indent="-215454" algn="l" rtl="0" eaLnBrk="1" fontAlgn="base" hangingPunct="1">
        <a:spcBef>
          <a:spcPct val="20000"/>
        </a:spcBef>
        <a:spcAft>
          <a:spcPct val="0"/>
        </a:spcAft>
        <a:buFont typeface="Courier New" panose="02070309020205020404" pitchFamily="49" charset="0"/>
        <a:buChar char="o"/>
        <a:defRPr sz="1400" baseline="0">
          <a:solidFill>
            <a:schemeClr val="tx2"/>
          </a:solidFill>
          <a:latin typeface="+mn-lt"/>
        </a:defRPr>
      </a:lvl3pPr>
      <a:lvl4pPr marL="1212165" indent="-269784" algn="l" rtl="0" eaLnBrk="1" fontAlgn="base" hangingPunct="1">
        <a:spcBef>
          <a:spcPct val="20000"/>
        </a:spcBef>
        <a:spcAft>
          <a:spcPct val="0"/>
        </a:spcAft>
        <a:buChar char="–"/>
        <a:defRPr sz="1400">
          <a:solidFill>
            <a:schemeClr val="tx2"/>
          </a:solidFill>
          <a:latin typeface="+mn-lt"/>
        </a:defRPr>
      </a:lvl4pPr>
      <a:lvl5pPr marL="1483821" indent="-269784" algn="l" rtl="0" eaLnBrk="1" fontAlgn="base" hangingPunct="1">
        <a:spcBef>
          <a:spcPct val="20000"/>
        </a:spcBef>
        <a:spcAft>
          <a:spcPct val="0"/>
        </a:spcAft>
        <a:buChar char="–"/>
        <a:defRPr sz="1200">
          <a:solidFill>
            <a:schemeClr val="tx2"/>
          </a:solidFill>
          <a:latin typeface="+mn-lt"/>
        </a:defRPr>
      </a:lvl5pPr>
      <a:lvl6pPr marL="2023394" indent="-269784" algn="l" rtl="0" eaLnBrk="1" fontAlgn="base" hangingPunct="1">
        <a:spcBef>
          <a:spcPct val="20000"/>
        </a:spcBef>
        <a:spcAft>
          <a:spcPct val="0"/>
        </a:spcAft>
        <a:buChar char="–"/>
        <a:defRPr sz="1898">
          <a:solidFill>
            <a:srgbClr val="000000"/>
          </a:solidFill>
          <a:latin typeface="+mn-lt"/>
        </a:defRPr>
      </a:lvl6pPr>
      <a:lvl7pPr marL="2562966" indent="-269784" algn="l" rtl="0" eaLnBrk="1" fontAlgn="base" hangingPunct="1">
        <a:spcBef>
          <a:spcPct val="20000"/>
        </a:spcBef>
        <a:spcAft>
          <a:spcPct val="0"/>
        </a:spcAft>
        <a:buChar char="–"/>
        <a:defRPr sz="1898">
          <a:solidFill>
            <a:srgbClr val="000000"/>
          </a:solidFill>
          <a:latin typeface="+mn-lt"/>
        </a:defRPr>
      </a:lvl7pPr>
      <a:lvl8pPr marL="3102539" indent="-269784" algn="l" rtl="0" eaLnBrk="1" fontAlgn="base" hangingPunct="1">
        <a:spcBef>
          <a:spcPct val="20000"/>
        </a:spcBef>
        <a:spcAft>
          <a:spcPct val="0"/>
        </a:spcAft>
        <a:buChar char="–"/>
        <a:defRPr sz="1898">
          <a:solidFill>
            <a:srgbClr val="000000"/>
          </a:solidFill>
          <a:latin typeface="+mn-lt"/>
        </a:defRPr>
      </a:lvl8pPr>
      <a:lvl9pPr marL="3642109" indent="-269784" algn="l" rtl="0" eaLnBrk="1" fontAlgn="base" hangingPunct="1">
        <a:spcBef>
          <a:spcPct val="20000"/>
        </a:spcBef>
        <a:spcAft>
          <a:spcPct val="0"/>
        </a:spcAft>
        <a:buChar char="–"/>
        <a:defRPr sz="1898">
          <a:solidFill>
            <a:srgbClr val="000000"/>
          </a:solidFill>
          <a:latin typeface="+mn-lt"/>
        </a:defRPr>
      </a:lvl9pPr>
    </p:bodyStyle>
    <p:otherStyle>
      <a:defPPr>
        <a:defRPr lang="en-US"/>
      </a:defPPr>
      <a:lvl1pPr marL="0" algn="l" defTabSz="1079142" rtl="0" eaLnBrk="1" latinLnBrk="0" hangingPunct="1">
        <a:defRPr sz="2100" kern="1200">
          <a:solidFill>
            <a:schemeClr val="tx1"/>
          </a:solidFill>
          <a:latin typeface="+mn-lt"/>
          <a:ea typeface="+mn-ea"/>
          <a:cs typeface="+mn-cs"/>
        </a:defRPr>
      </a:lvl1pPr>
      <a:lvl2pPr marL="539572" algn="l" defTabSz="1079142" rtl="0" eaLnBrk="1" latinLnBrk="0" hangingPunct="1">
        <a:defRPr sz="2100" kern="1200">
          <a:solidFill>
            <a:schemeClr val="tx1"/>
          </a:solidFill>
          <a:latin typeface="+mn-lt"/>
          <a:ea typeface="+mn-ea"/>
          <a:cs typeface="+mn-cs"/>
        </a:defRPr>
      </a:lvl2pPr>
      <a:lvl3pPr marL="1079142" algn="l" defTabSz="1079142" rtl="0" eaLnBrk="1" latinLnBrk="0" hangingPunct="1">
        <a:defRPr sz="2100" kern="1200">
          <a:solidFill>
            <a:schemeClr val="tx1"/>
          </a:solidFill>
          <a:latin typeface="+mn-lt"/>
          <a:ea typeface="+mn-ea"/>
          <a:cs typeface="+mn-cs"/>
        </a:defRPr>
      </a:lvl3pPr>
      <a:lvl4pPr marL="1618716" algn="l" defTabSz="1079142" rtl="0" eaLnBrk="1" latinLnBrk="0" hangingPunct="1">
        <a:defRPr sz="2100" kern="1200">
          <a:solidFill>
            <a:schemeClr val="tx1"/>
          </a:solidFill>
          <a:latin typeface="+mn-lt"/>
          <a:ea typeface="+mn-ea"/>
          <a:cs typeface="+mn-cs"/>
        </a:defRPr>
      </a:lvl4pPr>
      <a:lvl5pPr marL="2158286" algn="l" defTabSz="1079142" rtl="0" eaLnBrk="1" latinLnBrk="0" hangingPunct="1">
        <a:defRPr sz="2100" kern="1200">
          <a:solidFill>
            <a:schemeClr val="tx1"/>
          </a:solidFill>
          <a:latin typeface="+mn-lt"/>
          <a:ea typeface="+mn-ea"/>
          <a:cs typeface="+mn-cs"/>
        </a:defRPr>
      </a:lvl5pPr>
      <a:lvl6pPr marL="2697861" algn="l" defTabSz="1079142" rtl="0" eaLnBrk="1" latinLnBrk="0" hangingPunct="1">
        <a:defRPr sz="2100" kern="1200">
          <a:solidFill>
            <a:schemeClr val="tx1"/>
          </a:solidFill>
          <a:latin typeface="+mn-lt"/>
          <a:ea typeface="+mn-ea"/>
          <a:cs typeface="+mn-cs"/>
        </a:defRPr>
      </a:lvl6pPr>
      <a:lvl7pPr marL="3237431" algn="l" defTabSz="1079142" rtl="0" eaLnBrk="1" latinLnBrk="0" hangingPunct="1">
        <a:defRPr sz="2100" kern="1200">
          <a:solidFill>
            <a:schemeClr val="tx1"/>
          </a:solidFill>
          <a:latin typeface="+mn-lt"/>
          <a:ea typeface="+mn-ea"/>
          <a:cs typeface="+mn-cs"/>
        </a:defRPr>
      </a:lvl7pPr>
      <a:lvl8pPr marL="3777003" algn="l" defTabSz="1079142" rtl="0" eaLnBrk="1" latinLnBrk="0" hangingPunct="1">
        <a:defRPr sz="2100" kern="1200">
          <a:solidFill>
            <a:schemeClr val="tx1"/>
          </a:solidFill>
          <a:latin typeface="+mn-lt"/>
          <a:ea typeface="+mn-ea"/>
          <a:cs typeface="+mn-cs"/>
        </a:defRPr>
      </a:lvl8pPr>
      <a:lvl9pPr marL="4316576" algn="l" defTabSz="1079142" rtl="0" eaLnBrk="1" latinLnBrk="0" hangingPunct="1">
        <a:defRPr sz="21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89D4C15F-D242-46D3-8AAD-BBC86B8C1AC6}"/>
              </a:ext>
            </a:extLst>
          </p:cNvPr>
          <p:cNvGraphicFramePr>
            <a:graphicFrameLocks noChangeAspect="1"/>
          </p:cNvGraphicFramePr>
          <p:nvPr userDrawn="1">
            <p:custDataLst>
              <p:tags r:id="rId19"/>
            </p:custDataLst>
            <p:extLst>
              <p:ext uri="{D42A27DB-BD31-4B8C-83A1-F6EECF244321}">
                <p14:modId xmlns:p14="http://schemas.microsoft.com/office/powerpoint/2010/main" val="77920599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20" imgW="395" imgH="394" progId="TCLayout.ActiveDocument.1">
                  <p:embed/>
                </p:oleObj>
              </mc:Choice>
              <mc:Fallback>
                <p:oleObj name="think-cell Slide" r:id="rId20" imgW="395" imgH="394" progId="TCLayout.ActiveDocument.1">
                  <p:embed/>
                  <p:pic>
                    <p:nvPicPr>
                      <p:cNvPr id="8" name="Object 7" hidden="1">
                        <a:extLst>
                          <a:ext uri="{FF2B5EF4-FFF2-40B4-BE49-F238E27FC236}">
                            <a16:creationId xmlns:a16="http://schemas.microsoft.com/office/drawing/2014/main" id="{89D4C15F-D242-46D3-8AAD-BBC86B8C1AC6}"/>
                          </a:ext>
                        </a:extLst>
                      </p:cNvPr>
                      <p:cNvPicPr/>
                      <p:nvPr/>
                    </p:nvPicPr>
                    <p:blipFill>
                      <a:blip r:embed="rId21"/>
                      <a:stretch>
                        <a:fillRect/>
                      </a:stretch>
                    </p:blipFill>
                    <p:spPr>
                      <a:xfrm>
                        <a:off x="1588" y="1588"/>
                        <a:ext cx="1588" cy="1588"/>
                      </a:xfrm>
                      <a:prstGeom prst="rect">
                        <a:avLst/>
                      </a:prstGeom>
                    </p:spPr>
                  </p:pic>
                </p:oleObj>
              </mc:Fallback>
            </mc:AlternateContent>
          </a:graphicData>
        </a:graphic>
      </p:graphicFrame>
      <p:sp>
        <p:nvSpPr>
          <p:cNvPr id="1057" name="Rectangle 33"/>
          <p:cNvSpPr>
            <a:spLocks noGrp="1" noChangeArrowheads="1"/>
          </p:cNvSpPr>
          <p:nvPr>
            <p:ph type="body" idx="1"/>
          </p:nvPr>
        </p:nvSpPr>
        <p:spPr bwMode="auto">
          <a:xfrm>
            <a:off x="287338" y="1022251"/>
            <a:ext cx="8605142" cy="4145979"/>
          </a:xfrm>
          <a:prstGeom prst="rect">
            <a:avLst/>
          </a:prstGeom>
          <a:noFill/>
          <a:ln w="9525">
            <a:noFill/>
            <a:miter lim="800000"/>
            <a:headEnd/>
            <a:tailEnd/>
          </a:ln>
          <a:effectLst/>
        </p:spPr>
        <p:txBody>
          <a:bodyPr vert="horz" wrap="square" lIns="107970" tIns="53985" rIns="107970" bIns="53985" numCol="1" anchor="t" anchorCtr="0" compatLnSpc="1">
            <a:prstTxWarp prst="textNoShape">
              <a:avLst/>
            </a:prstTxWarp>
          </a:bodyPr>
          <a:lstStyle/>
          <a:p>
            <a:pPr lvl="0"/>
            <a:r>
              <a:rPr lang="en-US" dirty="0"/>
              <a:t>This could be your content highlight</a:t>
            </a:r>
          </a:p>
          <a:p>
            <a:pPr lvl="1"/>
            <a:r>
              <a:rPr lang="en-US" dirty="0"/>
              <a:t>First point</a:t>
            </a:r>
          </a:p>
          <a:p>
            <a:pPr lvl="1"/>
            <a:r>
              <a:rPr lang="en-US" dirty="0"/>
              <a:t>Second point</a:t>
            </a:r>
          </a:p>
          <a:p>
            <a:pPr lvl="1"/>
            <a:r>
              <a:rPr lang="en-US" dirty="0"/>
              <a:t>Third point</a:t>
            </a:r>
          </a:p>
        </p:txBody>
      </p:sp>
      <p:sp>
        <p:nvSpPr>
          <p:cNvPr id="1058" name="Rectangle 34"/>
          <p:cNvSpPr>
            <a:spLocks noGrp="1" noChangeArrowheads="1"/>
          </p:cNvSpPr>
          <p:nvPr>
            <p:ph type="title"/>
          </p:nvPr>
        </p:nvSpPr>
        <p:spPr bwMode="auto">
          <a:xfrm>
            <a:off x="287338" y="301625"/>
            <a:ext cx="8605142" cy="463798"/>
          </a:xfrm>
          <a:prstGeom prst="rect">
            <a:avLst/>
          </a:prstGeom>
          <a:noFill/>
          <a:ln w="9525">
            <a:noFill/>
            <a:miter lim="800000"/>
            <a:headEnd/>
            <a:tailEnd/>
          </a:ln>
          <a:effectLst/>
        </p:spPr>
        <p:txBody>
          <a:bodyPr vert="horz" wrap="square" lIns="107970" tIns="53985" rIns="107970" bIns="53985" numCol="1" anchor="t" anchorCtr="0" compatLnSpc="1">
            <a:prstTxWarp prst="textNoShape">
              <a:avLst/>
            </a:prstTxWarp>
          </a:bodyPr>
          <a:lstStyle/>
          <a:p>
            <a:r>
              <a:rPr lang="en-US" kern="0" dirty="0"/>
              <a:t>Your title – keep it short, size can vary between 14pt and 24pt</a:t>
            </a:r>
            <a:endParaRPr lang="en-GB" kern="0" dirty="0"/>
          </a:p>
        </p:txBody>
      </p:sp>
      <p:sp>
        <p:nvSpPr>
          <p:cNvPr id="5" name="Footer Placeholder 3"/>
          <p:cNvSpPr>
            <a:spLocks noGrp="1"/>
          </p:cNvSpPr>
          <p:nvPr>
            <p:ph type="ftr" sz="quarter" idx="3"/>
          </p:nvPr>
        </p:nvSpPr>
        <p:spPr>
          <a:xfrm>
            <a:off x="658292" y="5592196"/>
            <a:ext cx="8918847" cy="228600"/>
          </a:xfrm>
          <a:prstGeom prst="rect">
            <a:avLst/>
          </a:prstGeom>
        </p:spPr>
        <p:txBody>
          <a:bodyPr/>
          <a:lstStyle>
            <a:lvl1pPr>
              <a:defRPr sz="800">
                <a:solidFill>
                  <a:schemeClr val="tx2"/>
                </a:solidFill>
              </a:defRPr>
            </a:lvl1pPr>
          </a:lstStyle>
          <a:p>
            <a:r>
              <a:rPr lang="en-US"/>
              <a:t>Global webinar for third-party providers</a:t>
            </a:r>
            <a:endParaRPr lang="en-GB" dirty="0"/>
          </a:p>
        </p:txBody>
      </p:sp>
      <p:sp>
        <p:nvSpPr>
          <p:cNvPr id="6" name="Slide Number Placeholder 4"/>
          <p:cNvSpPr>
            <a:spLocks noGrp="1"/>
          </p:cNvSpPr>
          <p:nvPr>
            <p:ph type="sldNum" sz="quarter" idx="4"/>
          </p:nvPr>
        </p:nvSpPr>
        <p:spPr>
          <a:xfrm>
            <a:off x="9823251" y="5592196"/>
            <a:ext cx="762000" cy="228600"/>
          </a:xfrm>
          <a:prstGeom prst="rect">
            <a:avLst/>
          </a:prstGeom>
        </p:spPr>
        <p:txBody>
          <a:bodyPr/>
          <a:lstStyle>
            <a:lvl1pPr algn="r">
              <a:defRPr sz="800">
                <a:solidFill>
                  <a:schemeClr val="tx2"/>
                </a:solidFill>
              </a:defRPr>
            </a:lvl1pPr>
          </a:lstStyle>
          <a:p>
            <a:fld id="{F17889F7-7963-4A16-ADF8-FEE4D97DC541}" type="slidenum">
              <a:rPr lang="en-GB" smtClean="0"/>
              <a:pPr/>
              <a:t>‹#›</a:t>
            </a:fld>
            <a:endParaRPr lang="en-GB"/>
          </a:p>
        </p:txBody>
      </p:sp>
      <p:grpSp>
        <p:nvGrpSpPr>
          <p:cNvPr id="2" name="Group 4"/>
          <p:cNvGrpSpPr>
            <a:grpSpLocks noChangeAspect="1"/>
          </p:cNvGrpSpPr>
          <p:nvPr userDrawn="1"/>
        </p:nvGrpSpPr>
        <p:grpSpPr bwMode="auto">
          <a:xfrm>
            <a:off x="287338" y="5559435"/>
            <a:ext cx="288924" cy="288926"/>
            <a:chOff x="181" y="3502"/>
            <a:chExt cx="182" cy="182"/>
          </a:xfrm>
        </p:grpSpPr>
        <p:sp>
          <p:nvSpPr>
            <p:cNvPr id="4" name="Freeform 5"/>
            <p:cNvSpPr>
              <a:spLocks noEditPoints="1"/>
            </p:cNvSpPr>
            <p:nvPr userDrawn="1"/>
          </p:nvSpPr>
          <p:spPr bwMode="auto">
            <a:xfrm>
              <a:off x="181" y="3502"/>
              <a:ext cx="182" cy="182"/>
            </a:xfrm>
            <a:custGeom>
              <a:avLst/>
              <a:gdLst>
                <a:gd name="T0" fmla="*/ 113 w 226"/>
                <a:gd name="T1" fmla="*/ 226 h 226"/>
                <a:gd name="T2" fmla="*/ 112 w 226"/>
                <a:gd name="T3" fmla="*/ 0 h 226"/>
                <a:gd name="T4" fmla="*/ 101 w 226"/>
                <a:gd name="T5" fmla="*/ 6 h 226"/>
                <a:gd name="T6" fmla="*/ 70 w 226"/>
                <a:gd name="T7" fmla="*/ 36 h 226"/>
                <a:gd name="T8" fmla="*/ 77 w 226"/>
                <a:gd name="T9" fmla="*/ 36 h 226"/>
                <a:gd name="T10" fmla="*/ 111 w 226"/>
                <a:gd name="T11" fmla="*/ 36 h 226"/>
                <a:gd name="T12" fmla="*/ 116 w 226"/>
                <a:gd name="T13" fmla="*/ 5 h 226"/>
                <a:gd name="T14" fmla="*/ 149 w 226"/>
                <a:gd name="T15" fmla="*/ 36 h 226"/>
                <a:gd name="T16" fmla="*/ 156 w 226"/>
                <a:gd name="T17" fmla="*/ 36 h 226"/>
                <a:gd name="T18" fmla="*/ 127 w 226"/>
                <a:gd name="T19" fmla="*/ 6 h 226"/>
                <a:gd name="T20" fmla="*/ 156 w 226"/>
                <a:gd name="T21" fmla="*/ 36 h 226"/>
                <a:gd name="T22" fmla="*/ 66 w 226"/>
                <a:gd name="T23" fmla="*/ 42 h 226"/>
                <a:gd name="T24" fmla="*/ 12 w 226"/>
                <a:gd name="T25" fmla="*/ 74 h 226"/>
                <a:gd name="T26" fmla="*/ 32 w 226"/>
                <a:gd name="T27" fmla="*/ 42 h 226"/>
                <a:gd name="T28" fmla="*/ 111 w 226"/>
                <a:gd name="T29" fmla="*/ 74 h 226"/>
                <a:gd name="T30" fmla="*/ 73 w 226"/>
                <a:gd name="T31" fmla="*/ 42 h 226"/>
                <a:gd name="T32" fmla="*/ 153 w 226"/>
                <a:gd name="T33" fmla="*/ 42 h 226"/>
                <a:gd name="T34" fmla="*/ 167 w 226"/>
                <a:gd name="T35" fmla="*/ 74 h 226"/>
                <a:gd name="T36" fmla="*/ 153 w 226"/>
                <a:gd name="T37" fmla="*/ 42 h 226"/>
                <a:gd name="T38" fmla="*/ 214 w 226"/>
                <a:gd name="T39" fmla="*/ 74 h 226"/>
                <a:gd name="T40" fmla="*/ 172 w 226"/>
                <a:gd name="T41" fmla="*/ 74 h 226"/>
                <a:gd name="T42" fmla="*/ 194 w 226"/>
                <a:gd name="T43" fmla="*/ 42 h 226"/>
                <a:gd name="T44" fmla="*/ 221 w 226"/>
                <a:gd name="T45" fmla="*/ 113 h 226"/>
                <a:gd name="T46" fmla="*/ 11 w 226"/>
                <a:gd name="T47" fmla="*/ 147 h 226"/>
                <a:gd name="T48" fmla="*/ 5 w 226"/>
                <a:gd name="T49" fmla="*/ 113 h 226"/>
                <a:gd name="T50" fmla="*/ 216 w 226"/>
                <a:gd name="T51" fmla="*/ 80 h 226"/>
                <a:gd name="T52" fmla="*/ 66 w 226"/>
                <a:gd name="T53" fmla="*/ 184 h 226"/>
                <a:gd name="T54" fmla="*/ 32 w 226"/>
                <a:gd name="T55" fmla="*/ 184 h 226"/>
                <a:gd name="T56" fmla="*/ 12 w 226"/>
                <a:gd name="T57" fmla="*/ 152 h 226"/>
                <a:gd name="T58" fmla="*/ 111 w 226"/>
                <a:gd name="T59" fmla="*/ 184 h 226"/>
                <a:gd name="T60" fmla="*/ 60 w 226"/>
                <a:gd name="T61" fmla="*/ 152 h 226"/>
                <a:gd name="T62" fmla="*/ 167 w 226"/>
                <a:gd name="T63" fmla="*/ 152 h 226"/>
                <a:gd name="T64" fmla="*/ 153 w 226"/>
                <a:gd name="T65" fmla="*/ 184 h 226"/>
                <a:gd name="T66" fmla="*/ 167 w 226"/>
                <a:gd name="T67" fmla="*/ 152 h 226"/>
                <a:gd name="T68" fmla="*/ 194 w 226"/>
                <a:gd name="T69" fmla="*/ 184 h 226"/>
                <a:gd name="T70" fmla="*/ 160 w 226"/>
                <a:gd name="T71" fmla="*/ 184 h 226"/>
                <a:gd name="T72" fmla="*/ 172 w 226"/>
                <a:gd name="T73" fmla="*/ 152 h 226"/>
                <a:gd name="T74" fmla="*/ 70 w 226"/>
                <a:gd name="T75" fmla="*/ 190 h 226"/>
                <a:gd name="T76" fmla="*/ 99 w 226"/>
                <a:gd name="T77" fmla="*/ 220 h 226"/>
                <a:gd name="T78" fmla="*/ 37 w 226"/>
                <a:gd name="T79" fmla="*/ 190 h 226"/>
                <a:gd name="T80" fmla="*/ 111 w 226"/>
                <a:gd name="T81" fmla="*/ 220 h 226"/>
                <a:gd name="T82" fmla="*/ 77 w 226"/>
                <a:gd name="T83" fmla="*/ 190 h 226"/>
                <a:gd name="T84" fmla="*/ 149 w 226"/>
                <a:gd name="T85" fmla="*/ 190 h 226"/>
                <a:gd name="T86" fmla="*/ 116 w 226"/>
                <a:gd name="T87" fmla="*/ 190 h 226"/>
                <a:gd name="T88" fmla="*/ 188 w 226"/>
                <a:gd name="T89" fmla="*/ 190 h 226"/>
                <a:gd name="T90" fmla="*/ 127 w 226"/>
                <a:gd name="T91" fmla="*/ 219 h 226"/>
                <a:gd name="T92" fmla="*/ 189 w 226"/>
                <a:gd name="T93" fmla="*/ 19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6" h="226">
                  <a:moveTo>
                    <a:pt x="112" y="0"/>
                  </a:moveTo>
                  <a:cubicBezTo>
                    <a:pt x="50" y="0"/>
                    <a:pt x="0" y="51"/>
                    <a:pt x="0" y="113"/>
                  </a:cubicBezTo>
                  <a:cubicBezTo>
                    <a:pt x="0" y="176"/>
                    <a:pt x="51" y="226"/>
                    <a:pt x="113" y="226"/>
                  </a:cubicBezTo>
                  <a:cubicBezTo>
                    <a:pt x="176" y="226"/>
                    <a:pt x="226" y="176"/>
                    <a:pt x="226" y="113"/>
                  </a:cubicBezTo>
                  <a:cubicBezTo>
                    <a:pt x="226" y="51"/>
                    <a:pt x="176" y="0"/>
                    <a:pt x="114" y="0"/>
                  </a:cubicBezTo>
                  <a:cubicBezTo>
                    <a:pt x="114" y="0"/>
                    <a:pt x="112" y="0"/>
                    <a:pt x="112" y="0"/>
                  </a:cubicBezTo>
                  <a:close/>
                  <a:moveTo>
                    <a:pt x="38" y="36"/>
                  </a:moveTo>
                  <a:cubicBezTo>
                    <a:pt x="54" y="20"/>
                    <a:pt x="76" y="9"/>
                    <a:pt x="99" y="6"/>
                  </a:cubicBezTo>
                  <a:cubicBezTo>
                    <a:pt x="99" y="6"/>
                    <a:pt x="100" y="6"/>
                    <a:pt x="101" y="6"/>
                  </a:cubicBezTo>
                  <a:cubicBezTo>
                    <a:pt x="100" y="6"/>
                    <a:pt x="99" y="7"/>
                    <a:pt x="99" y="7"/>
                  </a:cubicBezTo>
                  <a:cubicBezTo>
                    <a:pt x="93" y="12"/>
                    <a:pt x="80" y="21"/>
                    <a:pt x="70" y="36"/>
                  </a:cubicBezTo>
                  <a:cubicBezTo>
                    <a:pt x="70" y="36"/>
                    <a:pt x="70" y="36"/>
                    <a:pt x="70" y="36"/>
                  </a:cubicBezTo>
                  <a:cubicBezTo>
                    <a:pt x="70" y="36"/>
                    <a:pt x="39" y="36"/>
                    <a:pt x="37" y="36"/>
                  </a:cubicBezTo>
                  <a:cubicBezTo>
                    <a:pt x="37" y="36"/>
                    <a:pt x="38" y="36"/>
                    <a:pt x="38" y="36"/>
                  </a:cubicBezTo>
                  <a:close/>
                  <a:moveTo>
                    <a:pt x="77" y="36"/>
                  </a:moveTo>
                  <a:cubicBezTo>
                    <a:pt x="87" y="23"/>
                    <a:pt x="97" y="14"/>
                    <a:pt x="105" y="9"/>
                  </a:cubicBezTo>
                  <a:cubicBezTo>
                    <a:pt x="105" y="9"/>
                    <a:pt x="109" y="6"/>
                    <a:pt x="111" y="5"/>
                  </a:cubicBezTo>
                  <a:cubicBezTo>
                    <a:pt x="111" y="7"/>
                    <a:pt x="111" y="36"/>
                    <a:pt x="111" y="36"/>
                  </a:cubicBezTo>
                  <a:cubicBezTo>
                    <a:pt x="110" y="36"/>
                    <a:pt x="78" y="36"/>
                    <a:pt x="77" y="36"/>
                  </a:cubicBezTo>
                  <a:cubicBezTo>
                    <a:pt x="77" y="36"/>
                    <a:pt x="77" y="36"/>
                    <a:pt x="77" y="36"/>
                  </a:cubicBezTo>
                  <a:close/>
                  <a:moveTo>
                    <a:pt x="116" y="5"/>
                  </a:moveTo>
                  <a:cubicBezTo>
                    <a:pt x="117" y="6"/>
                    <a:pt x="122" y="9"/>
                    <a:pt x="122" y="9"/>
                  </a:cubicBezTo>
                  <a:cubicBezTo>
                    <a:pt x="129" y="14"/>
                    <a:pt x="139" y="23"/>
                    <a:pt x="149" y="36"/>
                  </a:cubicBezTo>
                  <a:cubicBezTo>
                    <a:pt x="149" y="36"/>
                    <a:pt x="149" y="36"/>
                    <a:pt x="149" y="36"/>
                  </a:cubicBezTo>
                  <a:cubicBezTo>
                    <a:pt x="148" y="36"/>
                    <a:pt x="116" y="36"/>
                    <a:pt x="116" y="36"/>
                  </a:cubicBezTo>
                  <a:cubicBezTo>
                    <a:pt x="116" y="36"/>
                    <a:pt x="116" y="7"/>
                    <a:pt x="116" y="5"/>
                  </a:cubicBezTo>
                  <a:close/>
                  <a:moveTo>
                    <a:pt x="156" y="36"/>
                  </a:moveTo>
                  <a:cubicBezTo>
                    <a:pt x="149" y="25"/>
                    <a:pt x="139" y="16"/>
                    <a:pt x="127" y="7"/>
                  </a:cubicBezTo>
                  <a:cubicBezTo>
                    <a:pt x="127" y="7"/>
                    <a:pt x="126" y="6"/>
                    <a:pt x="125" y="6"/>
                  </a:cubicBezTo>
                  <a:cubicBezTo>
                    <a:pt x="126" y="6"/>
                    <a:pt x="127" y="6"/>
                    <a:pt x="127" y="6"/>
                  </a:cubicBezTo>
                  <a:cubicBezTo>
                    <a:pt x="151" y="9"/>
                    <a:pt x="172" y="19"/>
                    <a:pt x="188" y="36"/>
                  </a:cubicBezTo>
                  <a:cubicBezTo>
                    <a:pt x="188" y="36"/>
                    <a:pt x="189" y="36"/>
                    <a:pt x="189" y="36"/>
                  </a:cubicBezTo>
                  <a:cubicBezTo>
                    <a:pt x="187" y="36"/>
                    <a:pt x="156" y="36"/>
                    <a:pt x="156" y="36"/>
                  </a:cubicBezTo>
                  <a:cubicBezTo>
                    <a:pt x="156" y="36"/>
                    <a:pt x="156" y="36"/>
                    <a:pt x="156" y="36"/>
                  </a:cubicBezTo>
                  <a:close/>
                  <a:moveTo>
                    <a:pt x="67" y="42"/>
                  </a:moveTo>
                  <a:cubicBezTo>
                    <a:pt x="66" y="42"/>
                    <a:pt x="66" y="42"/>
                    <a:pt x="66" y="42"/>
                  </a:cubicBezTo>
                  <a:cubicBezTo>
                    <a:pt x="60" y="52"/>
                    <a:pt x="56" y="63"/>
                    <a:pt x="54" y="74"/>
                  </a:cubicBezTo>
                  <a:cubicBezTo>
                    <a:pt x="54" y="74"/>
                    <a:pt x="54" y="74"/>
                    <a:pt x="54" y="74"/>
                  </a:cubicBezTo>
                  <a:cubicBezTo>
                    <a:pt x="53" y="74"/>
                    <a:pt x="13" y="74"/>
                    <a:pt x="12" y="74"/>
                  </a:cubicBezTo>
                  <a:cubicBezTo>
                    <a:pt x="13" y="74"/>
                    <a:pt x="13" y="74"/>
                    <a:pt x="13" y="74"/>
                  </a:cubicBezTo>
                  <a:cubicBezTo>
                    <a:pt x="17" y="62"/>
                    <a:pt x="24" y="51"/>
                    <a:pt x="32" y="42"/>
                  </a:cubicBezTo>
                  <a:cubicBezTo>
                    <a:pt x="32" y="42"/>
                    <a:pt x="32" y="42"/>
                    <a:pt x="32" y="42"/>
                  </a:cubicBezTo>
                  <a:cubicBezTo>
                    <a:pt x="32" y="42"/>
                    <a:pt x="65" y="42"/>
                    <a:pt x="67" y="42"/>
                  </a:cubicBezTo>
                  <a:close/>
                  <a:moveTo>
                    <a:pt x="111" y="42"/>
                  </a:moveTo>
                  <a:cubicBezTo>
                    <a:pt x="111" y="43"/>
                    <a:pt x="111" y="73"/>
                    <a:pt x="111" y="74"/>
                  </a:cubicBezTo>
                  <a:cubicBezTo>
                    <a:pt x="110" y="74"/>
                    <a:pt x="60" y="74"/>
                    <a:pt x="60" y="74"/>
                  </a:cubicBezTo>
                  <a:cubicBezTo>
                    <a:pt x="60" y="74"/>
                    <a:pt x="60" y="74"/>
                    <a:pt x="60" y="74"/>
                  </a:cubicBezTo>
                  <a:cubicBezTo>
                    <a:pt x="62" y="63"/>
                    <a:pt x="67" y="52"/>
                    <a:pt x="73" y="42"/>
                  </a:cubicBezTo>
                  <a:cubicBezTo>
                    <a:pt x="73" y="42"/>
                    <a:pt x="73" y="42"/>
                    <a:pt x="73" y="42"/>
                  </a:cubicBezTo>
                  <a:cubicBezTo>
                    <a:pt x="73" y="42"/>
                    <a:pt x="110" y="42"/>
                    <a:pt x="111" y="42"/>
                  </a:cubicBezTo>
                  <a:close/>
                  <a:moveTo>
                    <a:pt x="153" y="42"/>
                  </a:moveTo>
                  <a:cubicBezTo>
                    <a:pt x="153" y="42"/>
                    <a:pt x="153" y="42"/>
                    <a:pt x="153" y="42"/>
                  </a:cubicBezTo>
                  <a:cubicBezTo>
                    <a:pt x="160" y="52"/>
                    <a:pt x="164" y="63"/>
                    <a:pt x="167" y="74"/>
                  </a:cubicBezTo>
                  <a:cubicBezTo>
                    <a:pt x="167" y="74"/>
                    <a:pt x="167" y="74"/>
                    <a:pt x="167" y="74"/>
                  </a:cubicBezTo>
                  <a:cubicBezTo>
                    <a:pt x="166" y="74"/>
                    <a:pt x="116" y="74"/>
                    <a:pt x="116" y="74"/>
                  </a:cubicBezTo>
                  <a:cubicBezTo>
                    <a:pt x="116" y="73"/>
                    <a:pt x="116" y="43"/>
                    <a:pt x="116" y="42"/>
                  </a:cubicBezTo>
                  <a:cubicBezTo>
                    <a:pt x="116" y="42"/>
                    <a:pt x="153" y="42"/>
                    <a:pt x="153" y="42"/>
                  </a:cubicBezTo>
                  <a:close/>
                  <a:moveTo>
                    <a:pt x="194" y="42"/>
                  </a:moveTo>
                  <a:cubicBezTo>
                    <a:pt x="194" y="42"/>
                    <a:pt x="194" y="42"/>
                    <a:pt x="194" y="42"/>
                  </a:cubicBezTo>
                  <a:cubicBezTo>
                    <a:pt x="202" y="51"/>
                    <a:pt x="209" y="62"/>
                    <a:pt x="214" y="74"/>
                  </a:cubicBezTo>
                  <a:cubicBezTo>
                    <a:pt x="214" y="74"/>
                    <a:pt x="214" y="74"/>
                    <a:pt x="214" y="74"/>
                  </a:cubicBezTo>
                  <a:cubicBezTo>
                    <a:pt x="213" y="74"/>
                    <a:pt x="173" y="74"/>
                    <a:pt x="172" y="74"/>
                  </a:cubicBezTo>
                  <a:cubicBezTo>
                    <a:pt x="172" y="74"/>
                    <a:pt x="172" y="74"/>
                    <a:pt x="172" y="74"/>
                  </a:cubicBezTo>
                  <a:cubicBezTo>
                    <a:pt x="170" y="63"/>
                    <a:pt x="166" y="52"/>
                    <a:pt x="160" y="42"/>
                  </a:cubicBezTo>
                  <a:cubicBezTo>
                    <a:pt x="160" y="42"/>
                    <a:pt x="160" y="42"/>
                    <a:pt x="160" y="42"/>
                  </a:cubicBezTo>
                  <a:cubicBezTo>
                    <a:pt x="161" y="42"/>
                    <a:pt x="194" y="42"/>
                    <a:pt x="194" y="42"/>
                  </a:cubicBezTo>
                  <a:close/>
                  <a:moveTo>
                    <a:pt x="216" y="80"/>
                  </a:moveTo>
                  <a:cubicBezTo>
                    <a:pt x="216" y="80"/>
                    <a:pt x="216" y="80"/>
                    <a:pt x="216" y="80"/>
                  </a:cubicBezTo>
                  <a:cubicBezTo>
                    <a:pt x="219" y="90"/>
                    <a:pt x="221" y="102"/>
                    <a:pt x="221" y="113"/>
                  </a:cubicBezTo>
                  <a:cubicBezTo>
                    <a:pt x="221" y="125"/>
                    <a:pt x="219" y="136"/>
                    <a:pt x="216" y="147"/>
                  </a:cubicBezTo>
                  <a:cubicBezTo>
                    <a:pt x="216" y="147"/>
                    <a:pt x="216" y="147"/>
                    <a:pt x="216" y="147"/>
                  </a:cubicBezTo>
                  <a:cubicBezTo>
                    <a:pt x="215" y="147"/>
                    <a:pt x="11" y="147"/>
                    <a:pt x="11" y="147"/>
                  </a:cubicBezTo>
                  <a:cubicBezTo>
                    <a:pt x="10" y="147"/>
                    <a:pt x="10" y="147"/>
                    <a:pt x="10" y="147"/>
                  </a:cubicBezTo>
                  <a:cubicBezTo>
                    <a:pt x="10" y="147"/>
                    <a:pt x="10" y="147"/>
                    <a:pt x="10" y="147"/>
                  </a:cubicBezTo>
                  <a:cubicBezTo>
                    <a:pt x="7" y="136"/>
                    <a:pt x="5" y="125"/>
                    <a:pt x="5" y="113"/>
                  </a:cubicBezTo>
                  <a:cubicBezTo>
                    <a:pt x="5" y="102"/>
                    <a:pt x="7" y="90"/>
                    <a:pt x="10" y="80"/>
                  </a:cubicBezTo>
                  <a:cubicBezTo>
                    <a:pt x="10" y="80"/>
                    <a:pt x="10" y="80"/>
                    <a:pt x="10" y="80"/>
                  </a:cubicBezTo>
                  <a:cubicBezTo>
                    <a:pt x="11" y="80"/>
                    <a:pt x="215" y="80"/>
                    <a:pt x="216" y="80"/>
                  </a:cubicBezTo>
                  <a:close/>
                  <a:moveTo>
                    <a:pt x="54" y="152"/>
                  </a:moveTo>
                  <a:cubicBezTo>
                    <a:pt x="54" y="152"/>
                    <a:pt x="54" y="152"/>
                    <a:pt x="54" y="152"/>
                  </a:cubicBezTo>
                  <a:cubicBezTo>
                    <a:pt x="56" y="163"/>
                    <a:pt x="60" y="174"/>
                    <a:pt x="66" y="184"/>
                  </a:cubicBezTo>
                  <a:cubicBezTo>
                    <a:pt x="66" y="184"/>
                    <a:pt x="66" y="184"/>
                    <a:pt x="67" y="184"/>
                  </a:cubicBezTo>
                  <a:cubicBezTo>
                    <a:pt x="65" y="184"/>
                    <a:pt x="32" y="184"/>
                    <a:pt x="32" y="184"/>
                  </a:cubicBezTo>
                  <a:cubicBezTo>
                    <a:pt x="32" y="184"/>
                    <a:pt x="32" y="184"/>
                    <a:pt x="32" y="184"/>
                  </a:cubicBezTo>
                  <a:cubicBezTo>
                    <a:pt x="32" y="184"/>
                    <a:pt x="32" y="184"/>
                    <a:pt x="32" y="184"/>
                  </a:cubicBezTo>
                  <a:cubicBezTo>
                    <a:pt x="24" y="175"/>
                    <a:pt x="17" y="164"/>
                    <a:pt x="13" y="152"/>
                  </a:cubicBezTo>
                  <a:cubicBezTo>
                    <a:pt x="13" y="152"/>
                    <a:pt x="13" y="152"/>
                    <a:pt x="12" y="152"/>
                  </a:cubicBezTo>
                  <a:cubicBezTo>
                    <a:pt x="13" y="152"/>
                    <a:pt x="53" y="152"/>
                    <a:pt x="54" y="152"/>
                  </a:cubicBezTo>
                  <a:close/>
                  <a:moveTo>
                    <a:pt x="111" y="152"/>
                  </a:moveTo>
                  <a:cubicBezTo>
                    <a:pt x="111" y="153"/>
                    <a:pt x="111" y="183"/>
                    <a:pt x="111" y="184"/>
                  </a:cubicBezTo>
                  <a:cubicBezTo>
                    <a:pt x="110" y="184"/>
                    <a:pt x="73" y="184"/>
                    <a:pt x="73" y="184"/>
                  </a:cubicBezTo>
                  <a:cubicBezTo>
                    <a:pt x="73" y="184"/>
                    <a:pt x="73" y="184"/>
                    <a:pt x="73" y="184"/>
                  </a:cubicBezTo>
                  <a:cubicBezTo>
                    <a:pt x="67" y="174"/>
                    <a:pt x="62" y="163"/>
                    <a:pt x="60" y="152"/>
                  </a:cubicBezTo>
                  <a:cubicBezTo>
                    <a:pt x="60" y="152"/>
                    <a:pt x="60" y="152"/>
                    <a:pt x="60" y="152"/>
                  </a:cubicBezTo>
                  <a:cubicBezTo>
                    <a:pt x="60" y="152"/>
                    <a:pt x="110" y="152"/>
                    <a:pt x="111" y="152"/>
                  </a:cubicBezTo>
                  <a:close/>
                  <a:moveTo>
                    <a:pt x="167" y="152"/>
                  </a:moveTo>
                  <a:cubicBezTo>
                    <a:pt x="167" y="152"/>
                    <a:pt x="167" y="152"/>
                    <a:pt x="167" y="152"/>
                  </a:cubicBezTo>
                  <a:cubicBezTo>
                    <a:pt x="164" y="163"/>
                    <a:pt x="160" y="174"/>
                    <a:pt x="153" y="184"/>
                  </a:cubicBezTo>
                  <a:cubicBezTo>
                    <a:pt x="153" y="184"/>
                    <a:pt x="153" y="184"/>
                    <a:pt x="153" y="184"/>
                  </a:cubicBezTo>
                  <a:cubicBezTo>
                    <a:pt x="153" y="184"/>
                    <a:pt x="116" y="184"/>
                    <a:pt x="116" y="184"/>
                  </a:cubicBezTo>
                  <a:cubicBezTo>
                    <a:pt x="116" y="183"/>
                    <a:pt x="116" y="153"/>
                    <a:pt x="116" y="152"/>
                  </a:cubicBezTo>
                  <a:cubicBezTo>
                    <a:pt x="116" y="152"/>
                    <a:pt x="166" y="152"/>
                    <a:pt x="167" y="152"/>
                  </a:cubicBezTo>
                  <a:close/>
                  <a:moveTo>
                    <a:pt x="214" y="152"/>
                  </a:moveTo>
                  <a:cubicBezTo>
                    <a:pt x="214" y="152"/>
                    <a:pt x="214" y="152"/>
                    <a:pt x="214" y="152"/>
                  </a:cubicBezTo>
                  <a:cubicBezTo>
                    <a:pt x="209" y="164"/>
                    <a:pt x="202" y="175"/>
                    <a:pt x="194" y="184"/>
                  </a:cubicBezTo>
                  <a:cubicBezTo>
                    <a:pt x="194" y="184"/>
                    <a:pt x="194" y="184"/>
                    <a:pt x="194" y="184"/>
                  </a:cubicBezTo>
                  <a:cubicBezTo>
                    <a:pt x="194" y="184"/>
                    <a:pt x="161" y="184"/>
                    <a:pt x="160" y="184"/>
                  </a:cubicBezTo>
                  <a:cubicBezTo>
                    <a:pt x="160" y="184"/>
                    <a:pt x="160" y="184"/>
                    <a:pt x="160" y="184"/>
                  </a:cubicBezTo>
                  <a:cubicBezTo>
                    <a:pt x="160" y="184"/>
                    <a:pt x="160" y="184"/>
                    <a:pt x="160" y="184"/>
                  </a:cubicBezTo>
                  <a:cubicBezTo>
                    <a:pt x="166" y="174"/>
                    <a:pt x="170" y="163"/>
                    <a:pt x="172" y="152"/>
                  </a:cubicBezTo>
                  <a:cubicBezTo>
                    <a:pt x="172" y="152"/>
                    <a:pt x="172" y="152"/>
                    <a:pt x="172" y="152"/>
                  </a:cubicBezTo>
                  <a:cubicBezTo>
                    <a:pt x="173" y="152"/>
                    <a:pt x="213" y="152"/>
                    <a:pt x="214" y="152"/>
                  </a:cubicBezTo>
                  <a:close/>
                  <a:moveTo>
                    <a:pt x="70" y="190"/>
                  </a:moveTo>
                  <a:cubicBezTo>
                    <a:pt x="70" y="190"/>
                    <a:pt x="70" y="190"/>
                    <a:pt x="70" y="190"/>
                  </a:cubicBezTo>
                  <a:cubicBezTo>
                    <a:pt x="78" y="201"/>
                    <a:pt x="87" y="210"/>
                    <a:pt x="99" y="219"/>
                  </a:cubicBezTo>
                  <a:cubicBezTo>
                    <a:pt x="99" y="219"/>
                    <a:pt x="100" y="220"/>
                    <a:pt x="101" y="220"/>
                  </a:cubicBezTo>
                  <a:cubicBezTo>
                    <a:pt x="100" y="220"/>
                    <a:pt x="99" y="220"/>
                    <a:pt x="99" y="220"/>
                  </a:cubicBezTo>
                  <a:cubicBezTo>
                    <a:pt x="99" y="220"/>
                    <a:pt x="99" y="220"/>
                    <a:pt x="99" y="220"/>
                  </a:cubicBezTo>
                  <a:cubicBezTo>
                    <a:pt x="76" y="217"/>
                    <a:pt x="55" y="207"/>
                    <a:pt x="38" y="190"/>
                  </a:cubicBezTo>
                  <a:cubicBezTo>
                    <a:pt x="38" y="190"/>
                    <a:pt x="37" y="190"/>
                    <a:pt x="37" y="190"/>
                  </a:cubicBezTo>
                  <a:cubicBezTo>
                    <a:pt x="39" y="190"/>
                    <a:pt x="70" y="190"/>
                    <a:pt x="70" y="190"/>
                  </a:cubicBezTo>
                  <a:close/>
                  <a:moveTo>
                    <a:pt x="111" y="190"/>
                  </a:moveTo>
                  <a:cubicBezTo>
                    <a:pt x="111" y="190"/>
                    <a:pt x="111" y="219"/>
                    <a:pt x="111" y="220"/>
                  </a:cubicBezTo>
                  <a:cubicBezTo>
                    <a:pt x="110" y="220"/>
                    <a:pt x="105" y="217"/>
                    <a:pt x="105" y="217"/>
                  </a:cubicBezTo>
                  <a:cubicBezTo>
                    <a:pt x="97" y="212"/>
                    <a:pt x="87" y="203"/>
                    <a:pt x="77" y="190"/>
                  </a:cubicBezTo>
                  <a:cubicBezTo>
                    <a:pt x="77" y="190"/>
                    <a:pt x="77" y="190"/>
                    <a:pt x="77" y="190"/>
                  </a:cubicBezTo>
                  <a:cubicBezTo>
                    <a:pt x="78" y="190"/>
                    <a:pt x="110" y="190"/>
                    <a:pt x="111" y="190"/>
                  </a:cubicBezTo>
                  <a:close/>
                  <a:moveTo>
                    <a:pt x="149" y="190"/>
                  </a:moveTo>
                  <a:cubicBezTo>
                    <a:pt x="149" y="190"/>
                    <a:pt x="149" y="190"/>
                    <a:pt x="149" y="190"/>
                  </a:cubicBezTo>
                  <a:cubicBezTo>
                    <a:pt x="139" y="203"/>
                    <a:pt x="129" y="212"/>
                    <a:pt x="122" y="217"/>
                  </a:cubicBezTo>
                  <a:cubicBezTo>
                    <a:pt x="122" y="217"/>
                    <a:pt x="117" y="219"/>
                    <a:pt x="116" y="220"/>
                  </a:cubicBezTo>
                  <a:cubicBezTo>
                    <a:pt x="116" y="219"/>
                    <a:pt x="116" y="190"/>
                    <a:pt x="116" y="190"/>
                  </a:cubicBezTo>
                  <a:cubicBezTo>
                    <a:pt x="116" y="190"/>
                    <a:pt x="148" y="190"/>
                    <a:pt x="149" y="190"/>
                  </a:cubicBezTo>
                  <a:close/>
                  <a:moveTo>
                    <a:pt x="189" y="190"/>
                  </a:moveTo>
                  <a:cubicBezTo>
                    <a:pt x="189" y="190"/>
                    <a:pt x="188" y="190"/>
                    <a:pt x="188" y="190"/>
                  </a:cubicBezTo>
                  <a:cubicBezTo>
                    <a:pt x="172" y="206"/>
                    <a:pt x="150" y="217"/>
                    <a:pt x="127" y="220"/>
                  </a:cubicBezTo>
                  <a:cubicBezTo>
                    <a:pt x="127" y="220"/>
                    <a:pt x="126" y="220"/>
                    <a:pt x="125" y="220"/>
                  </a:cubicBezTo>
                  <a:cubicBezTo>
                    <a:pt x="126" y="220"/>
                    <a:pt x="127" y="219"/>
                    <a:pt x="127" y="219"/>
                  </a:cubicBezTo>
                  <a:cubicBezTo>
                    <a:pt x="134" y="214"/>
                    <a:pt x="146" y="205"/>
                    <a:pt x="156" y="190"/>
                  </a:cubicBezTo>
                  <a:cubicBezTo>
                    <a:pt x="156" y="190"/>
                    <a:pt x="156" y="190"/>
                    <a:pt x="156" y="190"/>
                  </a:cubicBezTo>
                  <a:cubicBezTo>
                    <a:pt x="156" y="190"/>
                    <a:pt x="187" y="190"/>
                    <a:pt x="189" y="190"/>
                  </a:cubicBezTo>
                  <a:close/>
                </a:path>
              </a:pathLst>
            </a:custGeom>
            <a:solidFill>
              <a:srgbClr val="8070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 name="Freeform 6"/>
            <p:cNvSpPr>
              <a:spLocks/>
            </p:cNvSpPr>
            <p:nvPr userDrawn="1"/>
          </p:nvSpPr>
          <p:spPr bwMode="auto">
            <a:xfrm>
              <a:off x="268" y="3574"/>
              <a:ext cx="22" cy="37"/>
            </a:xfrm>
            <a:custGeom>
              <a:avLst/>
              <a:gdLst>
                <a:gd name="T0" fmla="*/ 27 w 27"/>
                <a:gd name="T1" fmla="*/ 1 h 47"/>
                <a:gd name="T2" fmla="*/ 22 w 27"/>
                <a:gd name="T3" fmla="*/ 10 h 47"/>
                <a:gd name="T4" fmla="*/ 14 w 27"/>
                <a:gd name="T5" fmla="*/ 38 h 47"/>
                <a:gd name="T6" fmla="*/ 14 w 27"/>
                <a:gd name="T7" fmla="*/ 47 h 47"/>
                <a:gd name="T8" fmla="*/ 14 w 27"/>
                <a:gd name="T9" fmla="*/ 47 h 47"/>
                <a:gd name="T10" fmla="*/ 0 w 27"/>
                <a:gd name="T11" fmla="*/ 47 h 47"/>
                <a:gd name="T12" fmla="*/ 0 w 27"/>
                <a:gd name="T13" fmla="*/ 47 h 47"/>
                <a:gd name="T14" fmla="*/ 4 w 27"/>
                <a:gd name="T15" fmla="*/ 39 h 47"/>
                <a:gd name="T16" fmla="*/ 12 w 27"/>
                <a:gd name="T17" fmla="*/ 10 h 47"/>
                <a:gd name="T18" fmla="*/ 13 w 27"/>
                <a:gd name="T19" fmla="*/ 1 h 47"/>
                <a:gd name="T20" fmla="*/ 13 w 27"/>
                <a:gd name="T21" fmla="*/ 0 h 47"/>
                <a:gd name="T22" fmla="*/ 27 w 27"/>
                <a:gd name="T23" fmla="*/ 0 h 47"/>
                <a:gd name="T24" fmla="*/ 27 w 27"/>
                <a:gd name="T25" fmla="*/ 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 h="47">
                  <a:moveTo>
                    <a:pt x="27" y="1"/>
                  </a:moveTo>
                  <a:cubicBezTo>
                    <a:pt x="25" y="2"/>
                    <a:pt x="24" y="5"/>
                    <a:pt x="22" y="10"/>
                  </a:cubicBezTo>
                  <a:cubicBezTo>
                    <a:pt x="14" y="38"/>
                    <a:pt x="14" y="38"/>
                    <a:pt x="14" y="38"/>
                  </a:cubicBezTo>
                  <a:cubicBezTo>
                    <a:pt x="13" y="44"/>
                    <a:pt x="13" y="46"/>
                    <a:pt x="14" y="47"/>
                  </a:cubicBezTo>
                  <a:cubicBezTo>
                    <a:pt x="14" y="47"/>
                    <a:pt x="14" y="47"/>
                    <a:pt x="14" y="47"/>
                  </a:cubicBezTo>
                  <a:cubicBezTo>
                    <a:pt x="0" y="47"/>
                    <a:pt x="0" y="47"/>
                    <a:pt x="0" y="47"/>
                  </a:cubicBezTo>
                  <a:cubicBezTo>
                    <a:pt x="0" y="47"/>
                    <a:pt x="0" y="47"/>
                    <a:pt x="0" y="47"/>
                  </a:cubicBezTo>
                  <a:cubicBezTo>
                    <a:pt x="2" y="46"/>
                    <a:pt x="2" y="44"/>
                    <a:pt x="4" y="39"/>
                  </a:cubicBezTo>
                  <a:cubicBezTo>
                    <a:pt x="12" y="10"/>
                    <a:pt x="12" y="10"/>
                    <a:pt x="12" y="10"/>
                  </a:cubicBezTo>
                  <a:cubicBezTo>
                    <a:pt x="14" y="5"/>
                    <a:pt x="14" y="2"/>
                    <a:pt x="13" y="1"/>
                  </a:cubicBezTo>
                  <a:cubicBezTo>
                    <a:pt x="13" y="0"/>
                    <a:pt x="13" y="0"/>
                    <a:pt x="13" y="0"/>
                  </a:cubicBezTo>
                  <a:cubicBezTo>
                    <a:pt x="27" y="0"/>
                    <a:pt x="27" y="0"/>
                    <a:pt x="27" y="0"/>
                  </a:cubicBezTo>
                  <a:lnTo>
                    <a:pt x="27" y="1"/>
                  </a:lnTo>
                  <a:close/>
                </a:path>
              </a:pathLst>
            </a:custGeom>
            <a:solidFill>
              <a:srgbClr val="8070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 name="Freeform 7"/>
            <p:cNvSpPr>
              <a:spLocks/>
            </p:cNvSpPr>
            <p:nvPr userDrawn="1"/>
          </p:nvSpPr>
          <p:spPr bwMode="auto">
            <a:xfrm>
              <a:off x="193" y="3573"/>
              <a:ext cx="27" cy="39"/>
            </a:xfrm>
            <a:custGeom>
              <a:avLst/>
              <a:gdLst>
                <a:gd name="T0" fmla="*/ 2 w 34"/>
                <a:gd name="T1" fmla="*/ 36 h 49"/>
                <a:gd name="T2" fmla="*/ 15 w 34"/>
                <a:gd name="T3" fmla="*/ 46 h 49"/>
                <a:gd name="T4" fmla="*/ 23 w 34"/>
                <a:gd name="T5" fmla="*/ 38 h 49"/>
                <a:gd name="T6" fmla="*/ 17 w 34"/>
                <a:gd name="T7" fmla="*/ 29 h 49"/>
                <a:gd name="T8" fmla="*/ 15 w 34"/>
                <a:gd name="T9" fmla="*/ 27 h 49"/>
                <a:gd name="T10" fmla="*/ 6 w 34"/>
                <a:gd name="T11" fmla="*/ 15 h 49"/>
                <a:gd name="T12" fmla="*/ 22 w 34"/>
                <a:gd name="T13" fmla="*/ 1 h 49"/>
                <a:gd name="T14" fmla="*/ 30 w 34"/>
                <a:gd name="T15" fmla="*/ 1 h 49"/>
                <a:gd name="T16" fmla="*/ 34 w 34"/>
                <a:gd name="T17" fmla="*/ 3 h 49"/>
                <a:gd name="T18" fmla="*/ 32 w 34"/>
                <a:gd name="T19" fmla="*/ 11 h 49"/>
                <a:gd name="T20" fmla="*/ 32 w 34"/>
                <a:gd name="T21" fmla="*/ 11 h 49"/>
                <a:gd name="T22" fmla="*/ 21 w 34"/>
                <a:gd name="T23" fmla="*/ 4 h 49"/>
                <a:gd name="T24" fmla="*/ 14 w 34"/>
                <a:gd name="T25" fmla="*/ 11 h 49"/>
                <a:gd name="T26" fmla="*/ 20 w 34"/>
                <a:gd name="T27" fmla="*/ 20 h 49"/>
                <a:gd name="T28" fmla="*/ 22 w 34"/>
                <a:gd name="T29" fmla="*/ 21 h 49"/>
                <a:gd name="T30" fmla="*/ 32 w 34"/>
                <a:gd name="T31" fmla="*/ 34 h 49"/>
                <a:gd name="T32" fmla="*/ 14 w 34"/>
                <a:gd name="T33" fmla="*/ 49 h 49"/>
                <a:gd name="T34" fmla="*/ 0 w 34"/>
                <a:gd name="T35" fmla="*/ 45 h 49"/>
                <a:gd name="T36" fmla="*/ 2 w 34"/>
                <a:gd name="T37" fmla="*/ 36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 h="49">
                  <a:moveTo>
                    <a:pt x="2" y="36"/>
                  </a:moveTo>
                  <a:cubicBezTo>
                    <a:pt x="3" y="43"/>
                    <a:pt x="7" y="46"/>
                    <a:pt x="15" y="46"/>
                  </a:cubicBezTo>
                  <a:cubicBezTo>
                    <a:pt x="20" y="46"/>
                    <a:pt x="23" y="42"/>
                    <a:pt x="23" y="38"/>
                  </a:cubicBezTo>
                  <a:cubicBezTo>
                    <a:pt x="23" y="34"/>
                    <a:pt x="21" y="32"/>
                    <a:pt x="17" y="29"/>
                  </a:cubicBezTo>
                  <a:cubicBezTo>
                    <a:pt x="15" y="27"/>
                    <a:pt x="15" y="27"/>
                    <a:pt x="15" y="27"/>
                  </a:cubicBezTo>
                  <a:cubicBezTo>
                    <a:pt x="10" y="24"/>
                    <a:pt x="6" y="21"/>
                    <a:pt x="6" y="15"/>
                  </a:cubicBezTo>
                  <a:cubicBezTo>
                    <a:pt x="6" y="6"/>
                    <a:pt x="13" y="1"/>
                    <a:pt x="22" y="1"/>
                  </a:cubicBezTo>
                  <a:cubicBezTo>
                    <a:pt x="25" y="0"/>
                    <a:pt x="28" y="1"/>
                    <a:pt x="30" y="1"/>
                  </a:cubicBezTo>
                  <a:cubicBezTo>
                    <a:pt x="32" y="2"/>
                    <a:pt x="34" y="2"/>
                    <a:pt x="34" y="3"/>
                  </a:cubicBezTo>
                  <a:cubicBezTo>
                    <a:pt x="32" y="11"/>
                    <a:pt x="32" y="11"/>
                    <a:pt x="32" y="11"/>
                  </a:cubicBezTo>
                  <a:cubicBezTo>
                    <a:pt x="32" y="11"/>
                    <a:pt x="32" y="11"/>
                    <a:pt x="32" y="11"/>
                  </a:cubicBezTo>
                  <a:cubicBezTo>
                    <a:pt x="30" y="6"/>
                    <a:pt x="28" y="3"/>
                    <a:pt x="21" y="4"/>
                  </a:cubicBezTo>
                  <a:cubicBezTo>
                    <a:pt x="16" y="4"/>
                    <a:pt x="14" y="8"/>
                    <a:pt x="14" y="11"/>
                  </a:cubicBezTo>
                  <a:cubicBezTo>
                    <a:pt x="14" y="15"/>
                    <a:pt x="16" y="17"/>
                    <a:pt x="20" y="20"/>
                  </a:cubicBezTo>
                  <a:cubicBezTo>
                    <a:pt x="22" y="21"/>
                    <a:pt x="22" y="21"/>
                    <a:pt x="22" y="21"/>
                  </a:cubicBezTo>
                  <a:cubicBezTo>
                    <a:pt x="27" y="24"/>
                    <a:pt x="32" y="28"/>
                    <a:pt x="32" y="34"/>
                  </a:cubicBezTo>
                  <a:cubicBezTo>
                    <a:pt x="32" y="43"/>
                    <a:pt x="24" y="49"/>
                    <a:pt x="14" y="49"/>
                  </a:cubicBezTo>
                  <a:cubicBezTo>
                    <a:pt x="7" y="49"/>
                    <a:pt x="2" y="47"/>
                    <a:pt x="0" y="45"/>
                  </a:cubicBezTo>
                  <a:cubicBezTo>
                    <a:pt x="0" y="44"/>
                    <a:pt x="1" y="40"/>
                    <a:pt x="2" y="36"/>
                  </a:cubicBezTo>
                  <a:close/>
                </a:path>
              </a:pathLst>
            </a:custGeom>
            <a:solidFill>
              <a:srgbClr val="8070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 name="Freeform 8"/>
            <p:cNvSpPr>
              <a:spLocks/>
            </p:cNvSpPr>
            <p:nvPr userDrawn="1"/>
          </p:nvSpPr>
          <p:spPr bwMode="auto">
            <a:xfrm>
              <a:off x="288" y="3574"/>
              <a:ext cx="34" cy="37"/>
            </a:xfrm>
            <a:custGeom>
              <a:avLst/>
              <a:gdLst>
                <a:gd name="T0" fmla="*/ 42 w 42"/>
                <a:gd name="T1" fmla="*/ 0 h 47"/>
                <a:gd name="T2" fmla="*/ 40 w 42"/>
                <a:gd name="T3" fmla="*/ 9 h 47"/>
                <a:gd name="T4" fmla="*/ 39 w 42"/>
                <a:gd name="T5" fmla="*/ 9 h 47"/>
                <a:gd name="T6" fmla="*/ 28 w 42"/>
                <a:gd name="T7" fmla="*/ 4 h 47"/>
                <a:gd name="T8" fmla="*/ 27 w 42"/>
                <a:gd name="T9" fmla="*/ 4 h 47"/>
                <a:gd name="T10" fmla="*/ 23 w 42"/>
                <a:gd name="T11" fmla="*/ 7 h 47"/>
                <a:gd name="T12" fmla="*/ 19 w 42"/>
                <a:gd name="T13" fmla="*/ 22 h 47"/>
                <a:gd name="T14" fmla="*/ 21 w 42"/>
                <a:gd name="T15" fmla="*/ 22 h 47"/>
                <a:gd name="T16" fmla="*/ 33 w 42"/>
                <a:gd name="T17" fmla="*/ 20 h 47"/>
                <a:gd name="T18" fmla="*/ 34 w 42"/>
                <a:gd name="T19" fmla="*/ 20 h 47"/>
                <a:gd name="T20" fmla="*/ 31 w 42"/>
                <a:gd name="T21" fmla="*/ 29 h 47"/>
                <a:gd name="T22" fmla="*/ 31 w 42"/>
                <a:gd name="T23" fmla="*/ 29 h 47"/>
                <a:gd name="T24" fmla="*/ 20 w 42"/>
                <a:gd name="T25" fmla="*/ 25 h 47"/>
                <a:gd name="T26" fmla="*/ 18 w 42"/>
                <a:gd name="T27" fmla="*/ 25 h 47"/>
                <a:gd name="T28" fmla="*/ 15 w 42"/>
                <a:gd name="T29" fmla="*/ 38 h 47"/>
                <a:gd name="T30" fmla="*/ 14 w 42"/>
                <a:gd name="T31" fmla="*/ 47 h 47"/>
                <a:gd name="T32" fmla="*/ 14 w 42"/>
                <a:gd name="T33" fmla="*/ 47 h 47"/>
                <a:gd name="T34" fmla="*/ 0 w 42"/>
                <a:gd name="T35" fmla="*/ 47 h 47"/>
                <a:gd name="T36" fmla="*/ 0 w 42"/>
                <a:gd name="T37" fmla="*/ 47 h 47"/>
                <a:gd name="T38" fmla="*/ 5 w 42"/>
                <a:gd name="T39" fmla="*/ 38 h 47"/>
                <a:gd name="T40" fmla="*/ 13 w 42"/>
                <a:gd name="T41" fmla="*/ 10 h 47"/>
                <a:gd name="T42" fmla="*/ 14 w 42"/>
                <a:gd name="T43" fmla="*/ 1 h 47"/>
                <a:gd name="T44" fmla="*/ 13 w 42"/>
                <a:gd name="T45" fmla="*/ 0 h 47"/>
                <a:gd name="T46" fmla="*/ 42 w 42"/>
                <a:gd name="T47"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2" h="47">
                  <a:moveTo>
                    <a:pt x="42" y="0"/>
                  </a:moveTo>
                  <a:cubicBezTo>
                    <a:pt x="42" y="2"/>
                    <a:pt x="41" y="6"/>
                    <a:pt x="40" y="9"/>
                  </a:cubicBezTo>
                  <a:cubicBezTo>
                    <a:pt x="39" y="9"/>
                    <a:pt x="39" y="9"/>
                    <a:pt x="39" y="9"/>
                  </a:cubicBezTo>
                  <a:cubicBezTo>
                    <a:pt x="37" y="3"/>
                    <a:pt x="32" y="4"/>
                    <a:pt x="28" y="4"/>
                  </a:cubicBezTo>
                  <a:cubicBezTo>
                    <a:pt x="27" y="4"/>
                    <a:pt x="27" y="4"/>
                    <a:pt x="27" y="4"/>
                  </a:cubicBezTo>
                  <a:cubicBezTo>
                    <a:pt x="25" y="4"/>
                    <a:pt x="24" y="4"/>
                    <a:pt x="23" y="7"/>
                  </a:cubicBezTo>
                  <a:cubicBezTo>
                    <a:pt x="19" y="22"/>
                    <a:pt x="19" y="22"/>
                    <a:pt x="19" y="22"/>
                  </a:cubicBezTo>
                  <a:cubicBezTo>
                    <a:pt x="21" y="22"/>
                    <a:pt x="21" y="22"/>
                    <a:pt x="21" y="22"/>
                  </a:cubicBezTo>
                  <a:cubicBezTo>
                    <a:pt x="27" y="22"/>
                    <a:pt x="32" y="23"/>
                    <a:pt x="33" y="20"/>
                  </a:cubicBezTo>
                  <a:cubicBezTo>
                    <a:pt x="34" y="20"/>
                    <a:pt x="34" y="20"/>
                    <a:pt x="34" y="20"/>
                  </a:cubicBezTo>
                  <a:cubicBezTo>
                    <a:pt x="31" y="29"/>
                    <a:pt x="31" y="29"/>
                    <a:pt x="31" y="29"/>
                  </a:cubicBezTo>
                  <a:cubicBezTo>
                    <a:pt x="31" y="29"/>
                    <a:pt x="31" y="29"/>
                    <a:pt x="31" y="29"/>
                  </a:cubicBezTo>
                  <a:cubicBezTo>
                    <a:pt x="30" y="25"/>
                    <a:pt x="25" y="25"/>
                    <a:pt x="20" y="25"/>
                  </a:cubicBezTo>
                  <a:cubicBezTo>
                    <a:pt x="18" y="25"/>
                    <a:pt x="18" y="25"/>
                    <a:pt x="18" y="25"/>
                  </a:cubicBezTo>
                  <a:cubicBezTo>
                    <a:pt x="15" y="38"/>
                    <a:pt x="15" y="38"/>
                    <a:pt x="15" y="38"/>
                  </a:cubicBezTo>
                  <a:cubicBezTo>
                    <a:pt x="13" y="43"/>
                    <a:pt x="13" y="46"/>
                    <a:pt x="14" y="47"/>
                  </a:cubicBezTo>
                  <a:cubicBezTo>
                    <a:pt x="14" y="47"/>
                    <a:pt x="14" y="47"/>
                    <a:pt x="14" y="47"/>
                  </a:cubicBezTo>
                  <a:cubicBezTo>
                    <a:pt x="0" y="47"/>
                    <a:pt x="0" y="47"/>
                    <a:pt x="0" y="47"/>
                  </a:cubicBezTo>
                  <a:cubicBezTo>
                    <a:pt x="0" y="47"/>
                    <a:pt x="0" y="47"/>
                    <a:pt x="0" y="47"/>
                  </a:cubicBezTo>
                  <a:cubicBezTo>
                    <a:pt x="2" y="46"/>
                    <a:pt x="3" y="44"/>
                    <a:pt x="5" y="38"/>
                  </a:cubicBezTo>
                  <a:cubicBezTo>
                    <a:pt x="13" y="10"/>
                    <a:pt x="13" y="10"/>
                    <a:pt x="13" y="10"/>
                  </a:cubicBezTo>
                  <a:cubicBezTo>
                    <a:pt x="14" y="4"/>
                    <a:pt x="15" y="2"/>
                    <a:pt x="14" y="1"/>
                  </a:cubicBezTo>
                  <a:cubicBezTo>
                    <a:pt x="13" y="0"/>
                    <a:pt x="13" y="0"/>
                    <a:pt x="13" y="0"/>
                  </a:cubicBezTo>
                  <a:lnTo>
                    <a:pt x="42" y="0"/>
                  </a:lnTo>
                  <a:close/>
                </a:path>
              </a:pathLst>
            </a:custGeom>
            <a:solidFill>
              <a:srgbClr val="8070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 name="Freeform 9"/>
            <p:cNvSpPr>
              <a:spLocks/>
            </p:cNvSpPr>
            <p:nvPr userDrawn="1"/>
          </p:nvSpPr>
          <p:spPr bwMode="auto">
            <a:xfrm>
              <a:off x="322" y="3574"/>
              <a:ext cx="30" cy="37"/>
            </a:xfrm>
            <a:custGeom>
              <a:avLst/>
              <a:gdLst>
                <a:gd name="T0" fmla="*/ 38 w 38"/>
                <a:gd name="T1" fmla="*/ 0 h 47"/>
                <a:gd name="T2" fmla="*/ 35 w 38"/>
                <a:gd name="T3" fmla="*/ 9 h 47"/>
                <a:gd name="T4" fmla="*/ 35 w 38"/>
                <a:gd name="T5" fmla="*/ 9 h 47"/>
                <a:gd name="T6" fmla="*/ 25 w 38"/>
                <a:gd name="T7" fmla="*/ 4 h 47"/>
                <a:gd name="T8" fmla="*/ 24 w 38"/>
                <a:gd name="T9" fmla="*/ 4 h 47"/>
                <a:gd name="T10" fmla="*/ 14 w 38"/>
                <a:gd name="T11" fmla="*/ 38 h 47"/>
                <a:gd name="T12" fmla="*/ 13 w 38"/>
                <a:gd name="T13" fmla="*/ 47 h 47"/>
                <a:gd name="T14" fmla="*/ 13 w 38"/>
                <a:gd name="T15" fmla="*/ 47 h 47"/>
                <a:gd name="T16" fmla="*/ 0 w 38"/>
                <a:gd name="T17" fmla="*/ 47 h 47"/>
                <a:gd name="T18" fmla="*/ 0 w 38"/>
                <a:gd name="T19" fmla="*/ 47 h 47"/>
                <a:gd name="T20" fmla="*/ 4 w 38"/>
                <a:gd name="T21" fmla="*/ 38 h 47"/>
                <a:gd name="T22" fmla="*/ 14 w 38"/>
                <a:gd name="T23" fmla="*/ 4 h 47"/>
                <a:gd name="T24" fmla="*/ 13 w 38"/>
                <a:gd name="T25" fmla="*/ 4 h 47"/>
                <a:gd name="T26" fmla="*/ 1 w 38"/>
                <a:gd name="T27" fmla="*/ 9 h 47"/>
                <a:gd name="T28" fmla="*/ 1 w 38"/>
                <a:gd name="T29" fmla="*/ 9 h 47"/>
                <a:gd name="T30" fmla="*/ 3 w 38"/>
                <a:gd name="T31" fmla="*/ 0 h 47"/>
                <a:gd name="T32" fmla="*/ 38 w 38"/>
                <a:gd name="T33"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8" h="47">
                  <a:moveTo>
                    <a:pt x="38" y="0"/>
                  </a:moveTo>
                  <a:cubicBezTo>
                    <a:pt x="37" y="3"/>
                    <a:pt x="37" y="6"/>
                    <a:pt x="35" y="9"/>
                  </a:cubicBezTo>
                  <a:cubicBezTo>
                    <a:pt x="35" y="9"/>
                    <a:pt x="35" y="9"/>
                    <a:pt x="35" y="9"/>
                  </a:cubicBezTo>
                  <a:cubicBezTo>
                    <a:pt x="33" y="3"/>
                    <a:pt x="27" y="4"/>
                    <a:pt x="25" y="4"/>
                  </a:cubicBezTo>
                  <a:cubicBezTo>
                    <a:pt x="24" y="4"/>
                    <a:pt x="24" y="4"/>
                    <a:pt x="24" y="4"/>
                  </a:cubicBezTo>
                  <a:cubicBezTo>
                    <a:pt x="14" y="38"/>
                    <a:pt x="14" y="38"/>
                    <a:pt x="14" y="38"/>
                  </a:cubicBezTo>
                  <a:cubicBezTo>
                    <a:pt x="13" y="43"/>
                    <a:pt x="12" y="46"/>
                    <a:pt x="13" y="47"/>
                  </a:cubicBezTo>
                  <a:cubicBezTo>
                    <a:pt x="13" y="47"/>
                    <a:pt x="13" y="47"/>
                    <a:pt x="13" y="47"/>
                  </a:cubicBezTo>
                  <a:cubicBezTo>
                    <a:pt x="0" y="47"/>
                    <a:pt x="0" y="47"/>
                    <a:pt x="0" y="47"/>
                  </a:cubicBezTo>
                  <a:cubicBezTo>
                    <a:pt x="0" y="47"/>
                    <a:pt x="0" y="47"/>
                    <a:pt x="0" y="47"/>
                  </a:cubicBezTo>
                  <a:cubicBezTo>
                    <a:pt x="2" y="46"/>
                    <a:pt x="3" y="43"/>
                    <a:pt x="4" y="38"/>
                  </a:cubicBezTo>
                  <a:cubicBezTo>
                    <a:pt x="14" y="4"/>
                    <a:pt x="14" y="4"/>
                    <a:pt x="14" y="4"/>
                  </a:cubicBezTo>
                  <a:cubicBezTo>
                    <a:pt x="13" y="4"/>
                    <a:pt x="13" y="4"/>
                    <a:pt x="13" y="4"/>
                  </a:cubicBezTo>
                  <a:cubicBezTo>
                    <a:pt x="10" y="4"/>
                    <a:pt x="5" y="3"/>
                    <a:pt x="1" y="9"/>
                  </a:cubicBezTo>
                  <a:cubicBezTo>
                    <a:pt x="1" y="9"/>
                    <a:pt x="1" y="9"/>
                    <a:pt x="1" y="9"/>
                  </a:cubicBezTo>
                  <a:cubicBezTo>
                    <a:pt x="1" y="6"/>
                    <a:pt x="2" y="3"/>
                    <a:pt x="3" y="0"/>
                  </a:cubicBezTo>
                  <a:lnTo>
                    <a:pt x="38" y="0"/>
                  </a:lnTo>
                  <a:close/>
                </a:path>
              </a:pathLst>
            </a:custGeom>
            <a:solidFill>
              <a:srgbClr val="8070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2" name="Freeform 10"/>
            <p:cNvSpPr>
              <a:spLocks/>
            </p:cNvSpPr>
            <p:nvPr userDrawn="1"/>
          </p:nvSpPr>
          <p:spPr bwMode="auto">
            <a:xfrm>
              <a:off x="224" y="3574"/>
              <a:ext cx="49" cy="37"/>
            </a:xfrm>
            <a:custGeom>
              <a:avLst/>
              <a:gdLst>
                <a:gd name="T0" fmla="*/ 60 w 60"/>
                <a:gd name="T1" fmla="*/ 1 h 47"/>
                <a:gd name="T2" fmla="*/ 55 w 60"/>
                <a:gd name="T3" fmla="*/ 9 h 47"/>
                <a:gd name="T4" fmla="*/ 35 w 60"/>
                <a:gd name="T5" fmla="*/ 47 h 47"/>
                <a:gd name="T6" fmla="*/ 30 w 60"/>
                <a:gd name="T7" fmla="*/ 47 h 47"/>
                <a:gd name="T8" fmla="*/ 27 w 60"/>
                <a:gd name="T9" fmla="*/ 18 h 47"/>
                <a:gd name="T10" fmla="*/ 27 w 60"/>
                <a:gd name="T11" fmla="*/ 18 h 47"/>
                <a:gd name="T12" fmla="*/ 11 w 60"/>
                <a:gd name="T13" fmla="*/ 47 h 47"/>
                <a:gd name="T14" fmla="*/ 7 w 60"/>
                <a:gd name="T15" fmla="*/ 47 h 47"/>
                <a:gd name="T16" fmla="*/ 3 w 60"/>
                <a:gd name="T17" fmla="*/ 10 h 47"/>
                <a:gd name="T18" fmla="*/ 0 w 60"/>
                <a:gd name="T19" fmla="*/ 1 h 47"/>
                <a:gd name="T20" fmla="*/ 1 w 60"/>
                <a:gd name="T21" fmla="*/ 0 h 47"/>
                <a:gd name="T22" fmla="*/ 14 w 60"/>
                <a:gd name="T23" fmla="*/ 0 h 47"/>
                <a:gd name="T24" fmla="*/ 14 w 60"/>
                <a:gd name="T25" fmla="*/ 1 h 47"/>
                <a:gd name="T26" fmla="*/ 12 w 60"/>
                <a:gd name="T27" fmla="*/ 9 h 47"/>
                <a:gd name="T28" fmla="*/ 14 w 60"/>
                <a:gd name="T29" fmla="*/ 32 h 47"/>
                <a:gd name="T30" fmla="*/ 15 w 60"/>
                <a:gd name="T31" fmla="*/ 32 h 47"/>
                <a:gd name="T32" fmla="*/ 31 w 60"/>
                <a:gd name="T33" fmla="*/ 1 h 47"/>
                <a:gd name="T34" fmla="*/ 35 w 60"/>
                <a:gd name="T35" fmla="*/ 1 h 47"/>
                <a:gd name="T36" fmla="*/ 38 w 60"/>
                <a:gd name="T37" fmla="*/ 32 h 47"/>
                <a:gd name="T38" fmla="*/ 38 w 60"/>
                <a:gd name="T39" fmla="*/ 32 h 47"/>
                <a:gd name="T40" fmla="*/ 50 w 60"/>
                <a:gd name="T41" fmla="*/ 8 h 47"/>
                <a:gd name="T42" fmla="*/ 51 w 60"/>
                <a:gd name="T43" fmla="*/ 1 h 47"/>
                <a:gd name="T44" fmla="*/ 51 w 60"/>
                <a:gd name="T45" fmla="*/ 0 h 47"/>
                <a:gd name="T46" fmla="*/ 60 w 60"/>
                <a:gd name="T47" fmla="*/ 0 h 47"/>
                <a:gd name="T48" fmla="*/ 60 w 60"/>
                <a:gd name="T49" fmla="*/ 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0" h="47">
                  <a:moveTo>
                    <a:pt x="60" y="1"/>
                  </a:moveTo>
                  <a:cubicBezTo>
                    <a:pt x="58" y="2"/>
                    <a:pt x="57" y="5"/>
                    <a:pt x="55" y="9"/>
                  </a:cubicBezTo>
                  <a:cubicBezTo>
                    <a:pt x="51" y="17"/>
                    <a:pt x="36" y="45"/>
                    <a:pt x="35" y="47"/>
                  </a:cubicBezTo>
                  <a:cubicBezTo>
                    <a:pt x="30" y="47"/>
                    <a:pt x="30" y="47"/>
                    <a:pt x="30" y="47"/>
                  </a:cubicBezTo>
                  <a:cubicBezTo>
                    <a:pt x="27" y="18"/>
                    <a:pt x="27" y="18"/>
                    <a:pt x="27" y="18"/>
                  </a:cubicBezTo>
                  <a:cubicBezTo>
                    <a:pt x="27" y="18"/>
                    <a:pt x="27" y="18"/>
                    <a:pt x="27" y="18"/>
                  </a:cubicBezTo>
                  <a:cubicBezTo>
                    <a:pt x="11" y="47"/>
                    <a:pt x="11" y="47"/>
                    <a:pt x="11" y="47"/>
                  </a:cubicBezTo>
                  <a:cubicBezTo>
                    <a:pt x="7" y="47"/>
                    <a:pt x="7" y="47"/>
                    <a:pt x="7" y="47"/>
                  </a:cubicBezTo>
                  <a:cubicBezTo>
                    <a:pt x="3" y="10"/>
                    <a:pt x="3" y="10"/>
                    <a:pt x="3" y="10"/>
                  </a:cubicBezTo>
                  <a:cubicBezTo>
                    <a:pt x="2" y="5"/>
                    <a:pt x="2" y="2"/>
                    <a:pt x="0" y="1"/>
                  </a:cubicBezTo>
                  <a:cubicBezTo>
                    <a:pt x="1" y="0"/>
                    <a:pt x="1" y="0"/>
                    <a:pt x="1" y="0"/>
                  </a:cubicBezTo>
                  <a:cubicBezTo>
                    <a:pt x="14" y="0"/>
                    <a:pt x="14" y="0"/>
                    <a:pt x="14" y="0"/>
                  </a:cubicBezTo>
                  <a:cubicBezTo>
                    <a:pt x="14" y="1"/>
                    <a:pt x="14" y="1"/>
                    <a:pt x="14" y="1"/>
                  </a:cubicBezTo>
                  <a:cubicBezTo>
                    <a:pt x="12" y="3"/>
                    <a:pt x="12" y="5"/>
                    <a:pt x="12" y="9"/>
                  </a:cubicBezTo>
                  <a:cubicBezTo>
                    <a:pt x="14" y="32"/>
                    <a:pt x="14" y="32"/>
                    <a:pt x="14" y="32"/>
                  </a:cubicBezTo>
                  <a:cubicBezTo>
                    <a:pt x="15" y="32"/>
                    <a:pt x="15" y="32"/>
                    <a:pt x="15" y="32"/>
                  </a:cubicBezTo>
                  <a:cubicBezTo>
                    <a:pt x="31" y="1"/>
                    <a:pt x="31" y="1"/>
                    <a:pt x="31" y="1"/>
                  </a:cubicBezTo>
                  <a:cubicBezTo>
                    <a:pt x="35" y="1"/>
                    <a:pt x="35" y="1"/>
                    <a:pt x="35" y="1"/>
                  </a:cubicBezTo>
                  <a:cubicBezTo>
                    <a:pt x="38" y="32"/>
                    <a:pt x="38" y="32"/>
                    <a:pt x="38" y="32"/>
                  </a:cubicBezTo>
                  <a:cubicBezTo>
                    <a:pt x="38" y="32"/>
                    <a:pt x="38" y="32"/>
                    <a:pt x="38" y="32"/>
                  </a:cubicBezTo>
                  <a:cubicBezTo>
                    <a:pt x="42" y="25"/>
                    <a:pt x="47" y="15"/>
                    <a:pt x="50" y="8"/>
                  </a:cubicBezTo>
                  <a:cubicBezTo>
                    <a:pt x="53" y="3"/>
                    <a:pt x="52" y="2"/>
                    <a:pt x="51" y="1"/>
                  </a:cubicBezTo>
                  <a:cubicBezTo>
                    <a:pt x="51" y="0"/>
                    <a:pt x="51" y="0"/>
                    <a:pt x="51" y="0"/>
                  </a:cubicBezTo>
                  <a:cubicBezTo>
                    <a:pt x="60" y="0"/>
                    <a:pt x="60" y="0"/>
                    <a:pt x="60" y="0"/>
                  </a:cubicBezTo>
                  <a:lnTo>
                    <a:pt x="60" y="1"/>
                  </a:lnTo>
                  <a:close/>
                </a:path>
              </a:pathLst>
            </a:custGeom>
            <a:solidFill>
              <a:srgbClr val="8070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Tree>
    <p:extLst>
      <p:ext uri="{BB962C8B-B14F-4D97-AF65-F5344CB8AC3E}">
        <p14:creationId xmlns:p14="http://schemas.microsoft.com/office/powerpoint/2010/main" val="832411322"/>
      </p:ext>
    </p:extLst>
  </p:cSld>
  <p:clrMap bg1="lt1" tx1="dk1" bg2="lt2" tx2="dk2" accent1="accent1" accent2="accent2" accent3="accent3" accent4="accent4" accent5="accent5" accent6="accent6" hlink="hlink" folHlink="folHlink"/>
  <p:sldLayoutIdLst>
    <p:sldLayoutId id="2147484056" r:id="rId1"/>
    <p:sldLayoutId id="2147484057" r:id="rId2"/>
    <p:sldLayoutId id="2147484058" r:id="rId3"/>
    <p:sldLayoutId id="2147484059" r:id="rId4"/>
    <p:sldLayoutId id="2147484060" r:id="rId5"/>
    <p:sldLayoutId id="2147484061" r:id="rId6"/>
    <p:sldLayoutId id="2147484062" r:id="rId7"/>
    <p:sldLayoutId id="2147484063" r:id="rId8"/>
    <p:sldLayoutId id="2147484064" r:id="rId9"/>
    <p:sldLayoutId id="2147484065" r:id="rId10"/>
    <p:sldLayoutId id="2147484066" r:id="rId11"/>
    <p:sldLayoutId id="2147484067" r:id="rId12"/>
    <p:sldLayoutId id="2147484068" r:id="rId13"/>
    <p:sldLayoutId id="2147484069" r:id="rId14"/>
    <p:sldLayoutId id="2147484070" r:id="rId15"/>
    <p:sldLayoutId id="2147484071" r:id="rId16"/>
    <p:sldLayoutId id="2147484072" r:id="rId17"/>
  </p:sldLayoutIdLst>
  <p:hf sldNum="0" hdr="0" dt="0"/>
  <p:txStyles>
    <p:titleStyle>
      <a:lvl1pPr marL="0" marR="0" indent="0" algn="l" defTabSz="914400" rtl="0" eaLnBrk="1" fontAlgn="base" latinLnBrk="0" hangingPunct="1">
        <a:lnSpc>
          <a:spcPct val="100000"/>
        </a:lnSpc>
        <a:spcBef>
          <a:spcPct val="0"/>
        </a:spcBef>
        <a:spcAft>
          <a:spcPct val="0"/>
        </a:spcAft>
        <a:buClrTx/>
        <a:buSzTx/>
        <a:buFontTx/>
        <a:buNone/>
        <a:tabLst/>
        <a:defRPr sz="1800" b="1">
          <a:solidFill>
            <a:schemeClr val="tx2"/>
          </a:solidFill>
          <a:latin typeface="+mn-lt"/>
          <a:ea typeface="+mj-ea"/>
          <a:cs typeface="+mj-cs"/>
        </a:defRPr>
      </a:lvl1pPr>
      <a:lvl2pPr algn="l" rtl="0" eaLnBrk="1" fontAlgn="base" hangingPunct="1">
        <a:spcBef>
          <a:spcPct val="0"/>
        </a:spcBef>
        <a:spcAft>
          <a:spcPct val="0"/>
        </a:spcAft>
        <a:defRPr sz="3800">
          <a:solidFill>
            <a:schemeClr val="tx2"/>
          </a:solidFill>
          <a:latin typeface="Times New Roman" pitchFamily="18" charset="0"/>
        </a:defRPr>
      </a:lvl2pPr>
      <a:lvl3pPr algn="l" rtl="0" eaLnBrk="1" fontAlgn="base" hangingPunct="1">
        <a:spcBef>
          <a:spcPct val="0"/>
        </a:spcBef>
        <a:spcAft>
          <a:spcPct val="0"/>
        </a:spcAft>
        <a:defRPr sz="3800">
          <a:solidFill>
            <a:schemeClr val="tx2"/>
          </a:solidFill>
          <a:latin typeface="Times New Roman" pitchFamily="18" charset="0"/>
        </a:defRPr>
      </a:lvl3pPr>
      <a:lvl4pPr algn="l" rtl="0" eaLnBrk="1" fontAlgn="base" hangingPunct="1">
        <a:spcBef>
          <a:spcPct val="0"/>
        </a:spcBef>
        <a:spcAft>
          <a:spcPct val="0"/>
        </a:spcAft>
        <a:defRPr sz="3800">
          <a:solidFill>
            <a:schemeClr val="tx2"/>
          </a:solidFill>
          <a:latin typeface="Times New Roman" pitchFamily="18" charset="0"/>
        </a:defRPr>
      </a:lvl4pPr>
      <a:lvl5pPr algn="l" rtl="0" eaLnBrk="1" fontAlgn="base" hangingPunct="1">
        <a:spcBef>
          <a:spcPct val="0"/>
        </a:spcBef>
        <a:spcAft>
          <a:spcPct val="0"/>
        </a:spcAft>
        <a:defRPr sz="3800">
          <a:solidFill>
            <a:schemeClr val="tx2"/>
          </a:solidFill>
          <a:latin typeface="Times New Roman" pitchFamily="18" charset="0"/>
        </a:defRPr>
      </a:lvl5pPr>
      <a:lvl6pPr marL="539856" algn="l" rtl="0" eaLnBrk="1" fontAlgn="base" hangingPunct="1">
        <a:spcBef>
          <a:spcPct val="0"/>
        </a:spcBef>
        <a:spcAft>
          <a:spcPct val="0"/>
        </a:spcAft>
        <a:defRPr sz="3800">
          <a:solidFill>
            <a:schemeClr val="tx2"/>
          </a:solidFill>
          <a:latin typeface="Times New Roman" pitchFamily="18" charset="0"/>
        </a:defRPr>
      </a:lvl6pPr>
      <a:lvl7pPr marL="1079708" algn="l" rtl="0" eaLnBrk="1" fontAlgn="base" hangingPunct="1">
        <a:spcBef>
          <a:spcPct val="0"/>
        </a:spcBef>
        <a:spcAft>
          <a:spcPct val="0"/>
        </a:spcAft>
        <a:defRPr sz="3800">
          <a:solidFill>
            <a:schemeClr val="tx2"/>
          </a:solidFill>
          <a:latin typeface="Times New Roman" pitchFamily="18" charset="0"/>
        </a:defRPr>
      </a:lvl7pPr>
      <a:lvl8pPr marL="1619564" algn="l" rtl="0" eaLnBrk="1" fontAlgn="base" hangingPunct="1">
        <a:spcBef>
          <a:spcPct val="0"/>
        </a:spcBef>
        <a:spcAft>
          <a:spcPct val="0"/>
        </a:spcAft>
        <a:defRPr sz="3800">
          <a:solidFill>
            <a:schemeClr val="tx2"/>
          </a:solidFill>
          <a:latin typeface="Times New Roman" pitchFamily="18" charset="0"/>
        </a:defRPr>
      </a:lvl8pPr>
      <a:lvl9pPr marL="2159418" algn="l" rtl="0" eaLnBrk="1" fontAlgn="base" hangingPunct="1">
        <a:spcBef>
          <a:spcPct val="0"/>
        </a:spcBef>
        <a:spcAft>
          <a:spcPct val="0"/>
        </a:spcAft>
        <a:defRPr sz="3800">
          <a:solidFill>
            <a:schemeClr val="tx2"/>
          </a:solidFill>
          <a:latin typeface="Times New Roman" pitchFamily="18" charset="0"/>
        </a:defRPr>
      </a:lvl9pPr>
    </p:titleStyle>
    <p:bodyStyle>
      <a:lvl1pPr marL="0" indent="0" algn="l" rtl="0" eaLnBrk="1" fontAlgn="base" hangingPunct="1">
        <a:spcBef>
          <a:spcPct val="20000"/>
        </a:spcBef>
        <a:spcAft>
          <a:spcPct val="0"/>
        </a:spcAft>
        <a:buNone/>
        <a:defRPr sz="1800" b="1">
          <a:solidFill>
            <a:schemeClr val="tx2"/>
          </a:solidFill>
          <a:latin typeface="+mn-lt"/>
          <a:ea typeface="+mn-ea"/>
          <a:cs typeface="+mn-cs"/>
        </a:defRPr>
      </a:lvl1pPr>
      <a:lvl2pPr marL="526735" indent="-251183" algn="l" rtl="0" eaLnBrk="1" fontAlgn="base" hangingPunct="1">
        <a:spcBef>
          <a:spcPct val="20000"/>
        </a:spcBef>
        <a:spcAft>
          <a:spcPct val="0"/>
        </a:spcAft>
        <a:buFont typeface="Arial" panose="020B0604020202020204" pitchFamily="34" charset="0"/>
        <a:buChar char="̶"/>
        <a:defRPr sz="1400" baseline="0">
          <a:solidFill>
            <a:schemeClr val="tx2"/>
          </a:solidFill>
          <a:latin typeface="+mn-lt"/>
        </a:defRPr>
      </a:lvl2pPr>
      <a:lvl3pPr marL="744174" indent="-215567" algn="l" rtl="0" eaLnBrk="1" fontAlgn="base" hangingPunct="1">
        <a:spcBef>
          <a:spcPct val="20000"/>
        </a:spcBef>
        <a:spcAft>
          <a:spcPct val="0"/>
        </a:spcAft>
        <a:buFont typeface="Courier New" panose="02070309020205020404" pitchFamily="49" charset="0"/>
        <a:buChar char="o"/>
        <a:defRPr sz="1400" baseline="0">
          <a:solidFill>
            <a:schemeClr val="tx2"/>
          </a:solidFill>
          <a:latin typeface="+mn-lt"/>
        </a:defRPr>
      </a:lvl3pPr>
      <a:lvl4pPr marL="1212799" indent="-269926" algn="l" rtl="0" eaLnBrk="1" fontAlgn="base" hangingPunct="1">
        <a:spcBef>
          <a:spcPct val="20000"/>
        </a:spcBef>
        <a:spcAft>
          <a:spcPct val="0"/>
        </a:spcAft>
        <a:buChar char="–"/>
        <a:defRPr sz="1400">
          <a:solidFill>
            <a:schemeClr val="tx2"/>
          </a:solidFill>
          <a:latin typeface="+mn-lt"/>
        </a:defRPr>
      </a:lvl4pPr>
      <a:lvl5pPr marL="1484599" indent="-269926" algn="l" rtl="0" eaLnBrk="1" fontAlgn="base" hangingPunct="1">
        <a:spcBef>
          <a:spcPct val="20000"/>
        </a:spcBef>
        <a:spcAft>
          <a:spcPct val="0"/>
        </a:spcAft>
        <a:buChar char="–"/>
        <a:defRPr sz="1200">
          <a:solidFill>
            <a:schemeClr val="tx2"/>
          </a:solidFill>
          <a:latin typeface="+mn-lt"/>
        </a:defRPr>
      </a:lvl5pPr>
      <a:lvl6pPr marL="2024454" indent="-269926" algn="l" rtl="0" eaLnBrk="1" fontAlgn="base" hangingPunct="1">
        <a:spcBef>
          <a:spcPct val="20000"/>
        </a:spcBef>
        <a:spcAft>
          <a:spcPct val="0"/>
        </a:spcAft>
        <a:buChar char="–"/>
        <a:defRPr sz="1900">
          <a:solidFill>
            <a:srgbClr val="000000"/>
          </a:solidFill>
          <a:latin typeface="+mn-lt"/>
        </a:defRPr>
      </a:lvl6pPr>
      <a:lvl7pPr marL="2564309" indent="-269926" algn="l" rtl="0" eaLnBrk="1" fontAlgn="base" hangingPunct="1">
        <a:spcBef>
          <a:spcPct val="20000"/>
        </a:spcBef>
        <a:spcAft>
          <a:spcPct val="0"/>
        </a:spcAft>
        <a:buChar char="–"/>
        <a:defRPr sz="1900">
          <a:solidFill>
            <a:srgbClr val="000000"/>
          </a:solidFill>
          <a:latin typeface="+mn-lt"/>
        </a:defRPr>
      </a:lvl7pPr>
      <a:lvl8pPr marL="3104164" indent="-269926" algn="l" rtl="0" eaLnBrk="1" fontAlgn="base" hangingPunct="1">
        <a:spcBef>
          <a:spcPct val="20000"/>
        </a:spcBef>
        <a:spcAft>
          <a:spcPct val="0"/>
        </a:spcAft>
        <a:buChar char="–"/>
        <a:defRPr sz="1900">
          <a:solidFill>
            <a:srgbClr val="000000"/>
          </a:solidFill>
          <a:latin typeface="+mn-lt"/>
        </a:defRPr>
      </a:lvl8pPr>
      <a:lvl9pPr marL="3644017" indent="-269926" algn="l" rtl="0" eaLnBrk="1" fontAlgn="base" hangingPunct="1">
        <a:spcBef>
          <a:spcPct val="20000"/>
        </a:spcBef>
        <a:spcAft>
          <a:spcPct val="0"/>
        </a:spcAft>
        <a:buChar char="–"/>
        <a:defRPr sz="1900">
          <a:solidFill>
            <a:srgbClr val="000000"/>
          </a:solidFill>
          <a:latin typeface="+mn-lt"/>
        </a:defRPr>
      </a:lvl9pPr>
    </p:bodyStyle>
    <p:otherStyle>
      <a:defPPr>
        <a:defRPr lang="en-US"/>
      </a:defPPr>
      <a:lvl1pPr marL="0" algn="l" defTabSz="1079708" rtl="0" eaLnBrk="1" latinLnBrk="0" hangingPunct="1">
        <a:defRPr sz="2100" kern="1200">
          <a:solidFill>
            <a:schemeClr val="tx1"/>
          </a:solidFill>
          <a:latin typeface="+mn-lt"/>
          <a:ea typeface="+mn-ea"/>
          <a:cs typeface="+mn-cs"/>
        </a:defRPr>
      </a:lvl1pPr>
      <a:lvl2pPr marL="539856" algn="l" defTabSz="1079708" rtl="0" eaLnBrk="1" latinLnBrk="0" hangingPunct="1">
        <a:defRPr sz="2100" kern="1200">
          <a:solidFill>
            <a:schemeClr val="tx1"/>
          </a:solidFill>
          <a:latin typeface="+mn-lt"/>
          <a:ea typeface="+mn-ea"/>
          <a:cs typeface="+mn-cs"/>
        </a:defRPr>
      </a:lvl2pPr>
      <a:lvl3pPr marL="1079708" algn="l" defTabSz="1079708" rtl="0" eaLnBrk="1" latinLnBrk="0" hangingPunct="1">
        <a:defRPr sz="2100" kern="1200">
          <a:solidFill>
            <a:schemeClr val="tx1"/>
          </a:solidFill>
          <a:latin typeface="+mn-lt"/>
          <a:ea typeface="+mn-ea"/>
          <a:cs typeface="+mn-cs"/>
        </a:defRPr>
      </a:lvl3pPr>
      <a:lvl4pPr marL="1619564" algn="l" defTabSz="1079708" rtl="0" eaLnBrk="1" latinLnBrk="0" hangingPunct="1">
        <a:defRPr sz="2100" kern="1200">
          <a:solidFill>
            <a:schemeClr val="tx1"/>
          </a:solidFill>
          <a:latin typeface="+mn-lt"/>
          <a:ea typeface="+mn-ea"/>
          <a:cs typeface="+mn-cs"/>
        </a:defRPr>
      </a:lvl4pPr>
      <a:lvl5pPr marL="2159418" algn="l" defTabSz="1079708" rtl="0" eaLnBrk="1" latinLnBrk="0" hangingPunct="1">
        <a:defRPr sz="2100" kern="1200">
          <a:solidFill>
            <a:schemeClr val="tx1"/>
          </a:solidFill>
          <a:latin typeface="+mn-lt"/>
          <a:ea typeface="+mn-ea"/>
          <a:cs typeface="+mn-cs"/>
        </a:defRPr>
      </a:lvl5pPr>
      <a:lvl6pPr marL="2699273" algn="l" defTabSz="1079708" rtl="0" eaLnBrk="1" latinLnBrk="0" hangingPunct="1">
        <a:defRPr sz="2100" kern="1200">
          <a:solidFill>
            <a:schemeClr val="tx1"/>
          </a:solidFill>
          <a:latin typeface="+mn-lt"/>
          <a:ea typeface="+mn-ea"/>
          <a:cs typeface="+mn-cs"/>
        </a:defRPr>
      </a:lvl6pPr>
      <a:lvl7pPr marL="3239127" algn="l" defTabSz="1079708" rtl="0" eaLnBrk="1" latinLnBrk="0" hangingPunct="1">
        <a:defRPr sz="2100" kern="1200">
          <a:solidFill>
            <a:schemeClr val="tx1"/>
          </a:solidFill>
          <a:latin typeface="+mn-lt"/>
          <a:ea typeface="+mn-ea"/>
          <a:cs typeface="+mn-cs"/>
        </a:defRPr>
      </a:lvl7pPr>
      <a:lvl8pPr marL="3778982" algn="l" defTabSz="1079708" rtl="0" eaLnBrk="1" latinLnBrk="0" hangingPunct="1">
        <a:defRPr sz="2100" kern="1200">
          <a:solidFill>
            <a:schemeClr val="tx1"/>
          </a:solidFill>
          <a:latin typeface="+mn-lt"/>
          <a:ea typeface="+mn-ea"/>
          <a:cs typeface="+mn-cs"/>
        </a:defRPr>
      </a:lvl8pPr>
      <a:lvl9pPr marL="4318837" algn="l" defTabSz="1079708" rtl="0" eaLnBrk="1" latinLnBrk="0" hangingPunct="1">
        <a:defRPr sz="21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C1C35502-0F99-4F34-AAA6-837BBBB04D1E}"/>
              </a:ext>
            </a:extLst>
          </p:cNvPr>
          <p:cNvGraphicFramePr>
            <a:graphicFrameLocks noChangeAspect="1"/>
          </p:cNvGraphicFramePr>
          <p:nvPr userDrawn="1">
            <p:custDataLst>
              <p:tags r:id="rId16"/>
            </p:custDataLst>
            <p:extLst>
              <p:ext uri="{D42A27DB-BD31-4B8C-83A1-F6EECF244321}">
                <p14:modId xmlns:p14="http://schemas.microsoft.com/office/powerpoint/2010/main" val="12541722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7" imgW="395" imgH="394" progId="TCLayout.ActiveDocument.1">
                  <p:embed/>
                </p:oleObj>
              </mc:Choice>
              <mc:Fallback>
                <p:oleObj name="think-cell Slide" r:id="rId17" imgW="395" imgH="394" progId="TCLayout.ActiveDocument.1">
                  <p:embed/>
                  <p:pic>
                    <p:nvPicPr>
                      <p:cNvPr id="8" name="Object 7" hidden="1">
                        <a:extLst>
                          <a:ext uri="{FF2B5EF4-FFF2-40B4-BE49-F238E27FC236}">
                            <a16:creationId xmlns:a16="http://schemas.microsoft.com/office/drawing/2014/main" id="{C1C35502-0F99-4F34-AAA6-837BBBB04D1E}"/>
                          </a:ext>
                        </a:extLst>
                      </p:cNvPr>
                      <p:cNvPicPr/>
                      <p:nvPr/>
                    </p:nvPicPr>
                    <p:blipFill>
                      <a:blip r:embed="rId18"/>
                      <a:stretch>
                        <a:fillRect/>
                      </a:stretch>
                    </p:blipFill>
                    <p:spPr>
                      <a:xfrm>
                        <a:off x="1588" y="1588"/>
                        <a:ext cx="1588" cy="1588"/>
                      </a:xfrm>
                      <a:prstGeom prst="rect">
                        <a:avLst/>
                      </a:prstGeom>
                    </p:spPr>
                  </p:pic>
                </p:oleObj>
              </mc:Fallback>
            </mc:AlternateContent>
          </a:graphicData>
        </a:graphic>
      </p:graphicFrame>
      <p:sp>
        <p:nvSpPr>
          <p:cNvPr id="1057" name="Rectangle 33"/>
          <p:cNvSpPr>
            <a:spLocks noGrp="1" noChangeArrowheads="1"/>
          </p:cNvSpPr>
          <p:nvPr>
            <p:ph type="body" idx="1"/>
          </p:nvPr>
        </p:nvSpPr>
        <p:spPr bwMode="auto">
          <a:xfrm>
            <a:off x="287338" y="1022251"/>
            <a:ext cx="8605142" cy="4145979"/>
          </a:xfrm>
          <a:prstGeom prst="rect">
            <a:avLst/>
          </a:prstGeom>
          <a:noFill/>
          <a:ln w="9525">
            <a:noFill/>
            <a:miter lim="800000"/>
            <a:headEnd/>
            <a:tailEnd/>
          </a:ln>
          <a:effectLst/>
        </p:spPr>
        <p:txBody>
          <a:bodyPr vert="horz" wrap="square" lIns="107970" tIns="53985" rIns="107970" bIns="53985" numCol="1" anchor="t" anchorCtr="0" compatLnSpc="1">
            <a:prstTxWarp prst="textNoShape">
              <a:avLst/>
            </a:prstTxWarp>
          </a:bodyPr>
          <a:lstStyle/>
          <a:p>
            <a:pPr lvl="0"/>
            <a:r>
              <a:rPr lang="en-US"/>
              <a:t>This could be your content highlight</a:t>
            </a:r>
          </a:p>
          <a:p>
            <a:pPr lvl="1"/>
            <a:r>
              <a:rPr lang="en-US"/>
              <a:t>First point</a:t>
            </a:r>
          </a:p>
          <a:p>
            <a:pPr lvl="1"/>
            <a:r>
              <a:rPr lang="en-US"/>
              <a:t>Second point</a:t>
            </a:r>
          </a:p>
          <a:p>
            <a:pPr lvl="1"/>
            <a:r>
              <a:rPr lang="en-US"/>
              <a:t>Third point</a:t>
            </a:r>
          </a:p>
        </p:txBody>
      </p:sp>
      <p:sp>
        <p:nvSpPr>
          <p:cNvPr id="1058" name="Rectangle 34"/>
          <p:cNvSpPr>
            <a:spLocks noGrp="1" noChangeArrowheads="1"/>
          </p:cNvSpPr>
          <p:nvPr>
            <p:ph type="title"/>
          </p:nvPr>
        </p:nvSpPr>
        <p:spPr bwMode="auto">
          <a:xfrm>
            <a:off x="287338" y="301625"/>
            <a:ext cx="8605142" cy="463798"/>
          </a:xfrm>
          <a:prstGeom prst="rect">
            <a:avLst/>
          </a:prstGeom>
          <a:noFill/>
          <a:ln w="9525">
            <a:noFill/>
            <a:miter lim="800000"/>
            <a:headEnd/>
            <a:tailEnd/>
          </a:ln>
          <a:effectLst/>
        </p:spPr>
        <p:txBody>
          <a:bodyPr vert="horz" wrap="square" lIns="107970" tIns="53985" rIns="107970" bIns="53985" numCol="1" anchor="t" anchorCtr="0" compatLnSpc="1">
            <a:prstTxWarp prst="textNoShape">
              <a:avLst/>
            </a:prstTxWarp>
          </a:bodyPr>
          <a:lstStyle/>
          <a:p>
            <a:r>
              <a:rPr lang="en-US" kern="0"/>
              <a:t>Your title – keep it short, size can vary between 14pt and 24pt</a:t>
            </a:r>
            <a:endParaRPr lang="en-GB" kern="0"/>
          </a:p>
        </p:txBody>
      </p:sp>
      <p:sp>
        <p:nvSpPr>
          <p:cNvPr id="5" name="Footer Placeholder 3"/>
          <p:cNvSpPr>
            <a:spLocks noGrp="1"/>
          </p:cNvSpPr>
          <p:nvPr>
            <p:ph type="ftr" sz="quarter" idx="3"/>
          </p:nvPr>
        </p:nvSpPr>
        <p:spPr>
          <a:xfrm>
            <a:off x="658292" y="5592196"/>
            <a:ext cx="8918847" cy="228600"/>
          </a:xfrm>
          <a:prstGeom prst="rect">
            <a:avLst/>
          </a:prstGeom>
        </p:spPr>
        <p:txBody>
          <a:bodyPr/>
          <a:lstStyle>
            <a:lvl1pPr>
              <a:defRPr sz="800">
                <a:solidFill>
                  <a:schemeClr val="tx2"/>
                </a:solidFill>
              </a:defRPr>
            </a:lvl1pPr>
          </a:lstStyle>
          <a:p>
            <a:r>
              <a:rPr lang="en-US"/>
              <a:t>Global webinar for third-party providers</a:t>
            </a:r>
            <a:endParaRPr lang="en-GB"/>
          </a:p>
        </p:txBody>
      </p:sp>
      <p:sp>
        <p:nvSpPr>
          <p:cNvPr id="6" name="Slide Number Placeholder 4"/>
          <p:cNvSpPr>
            <a:spLocks noGrp="1"/>
          </p:cNvSpPr>
          <p:nvPr>
            <p:ph type="sldNum" sz="quarter" idx="4"/>
          </p:nvPr>
        </p:nvSpPr>
        <p:spPr>
          <a:xfrm>
            <a:off x="9823251" y="5592196"/>
            <a:ext cx="762000" cy="228600"/>
          </a:xfrm>
          <a:prstGeom prst="rect">
            <a:avLst/>
          </a:prstGeom>
        </p:spPr>
        <p:txBody>
          <a:bodyPr/>
          <a:lstStyle>
            <a:lvl1pPr algn="r">
              <a:defRPr sz="800">
                <a:solidFill>
                  <a:schemeClr val="tx2"/>
                </a:solidFill>
              </a:defRPr>
            </a:lvl1pPr>
          </a:lstStyle>
          <a:p>
            <a:fld id="{F17889F7-7963-4A16-ADF8-FEE4D97DC541}" type="slidenum">
              <a:rPr lang="en-GB" smtClean="0"/>
              <a:pPr/>
              <a:t>‹#›</a:t>
            </a:fld>
            <a:endParaRPr lang="en-GB"/>
          </a:p>
        </p:txBody>
      </p:sp>
      <p:grpSp>
        <p:nvGrpSpPr>
          <p:cNvPr id="2" name="Group 4"/>
          <p:cNvGrpSpPr>
            <a:grpSpLocks noChangeAspect="1"/>
          </p:cNvGrpSpPr>
          <p:nvPr userDrawn="1"/>
        </p:nvGrpSpPr>
        <p:grpSpPr bwMode="auto">
          <a:xfrm>
            <a:off x="287338" y="5559435"/>
            <a:ext cx="288924" cy="288926"/>
            <a:chOff x="181" y="3502"/>
            <a:chExt cx="182" cy="182"/>
          </a:xfrm>
        </p:grpSpPr>
        <p:sp>
          <p:nvSpPr>
            <p:cNvPr id="4" name="Freeform 5"/>
            <p:cNvSpPr>
              <a:spLocks noEditPoints="1"/>
            </p:cNvSpPr>
            <p:nvPr userDrawn="1"/>
          </p:nvSpPr>
          <p:spPr bwMode="auto">
            <a:xfrm>
              <a:off x="181" y="3502"/>
              <a:ext cx="182" cy="182"/>
            </a:xfrm>
            <a:custGeom>
              <a:avLst/>
              <a:gdLst>
                <a:gd name="T0" fmla="*/ 113 w 226"/>
                <a:gd name="T1" fmla="*/ 226 h 226"/>
                <a:gd name="T2" fmla="*/ 112 w 226"/>
                <a:gd name="T3" fmla="*/ 0 h 226"/>
                <a:gd name="T4" fmla="*/ 101 w 226"/>
                <a:gd name="T5" fmla="*/ 6 h 226"/>
                <a:gd name="T6" fmla="*/ 70 w 226"/>
                <a:gd name="T7" fmla="*/ 36 h 226"/>
                <a:gd name="T8" fmla="*/ 77 w 226"/>
                <a:gd name="T9" fmla="*/ 36 h 226"/>
                <a:gd name="T10" fmla="*/ 111 w 226"/>
                <a:gd name="T11" fmla="*/ 36 h 226"/>
                <a:gd name="T12" fmla="*/ 116 w 226"/>
                <a:gd name="T13" fmla="*/ 5 h 226"/>
                <a:gd name="T14" fmla="*/ 149 w 226"/>
                <a:gd name="T15" fmla="*/ 36 h 226"/>
                <a:gd name="T16" fmla="*/ 156 w 226"/>
                <a:gd name="T17" fmla="*/ 36 h 226"/>
                <a:gd name="T18" fmla="*/ 127 w 226"/>
                <a:gd name="T19" fmla="*/ 6 h 226"/>
                <a:gd name="T20" fmla="*/ 156 w 226"/>
                <a:gd name="T21" fmla="*/ 36 h 226"/>
                <a:gd name="T22" fmla="*/ 66 w 226"/>
                <a:gd name="T23" fmla="*/ 42 h 226"/>
                <a:gd name="T24" fmla="*/ 12 w 226"/>
                <a:gd name="T25" fmla="*/ 74 h 226"/>
                <a:gd name="T26" fmla="*/ 32 w 226"/>
                <a:gd name="T27" fmla="*/ 42 h 226"/>
                <a:gd name="T28" fmla="*/ 111 w 226"/>
                <a:gd name="T29" fmla="*/ 74 h 226"/>
                <a:gd name="T30" fmla="*/ 73 w 226"/>
                <a:gd name="T31" fmla="*/ 42 h 226"/>
                <a:gd name="T32" fmla="*/ 153 w 226"/>
                <a:gd name="T33" fmla="*/ 42 h 226"/>
                <a:gd name="T34" fmla="*/ 167 w 226"/>
                <a:gd name="T35" fmla="*/ 74 h 226"/>
                <a:gd name="T36" fmla="*/ 153 w 226"/>
                <a:gd name="T37" fmla="*/ 42 h 226"/>
                <a:gd name="T38" fmla="*/ 214 w 226"/>
                <a:gd name="T39" fmla="*/ 74 h 226"/>
                <a:gd name="T40" fmla="*/ 172 w 226"/>
                <a:gd name="T41" fmla="*/ 74 h 226"/>
                <a:gd name="T42" fmla="*/ 194 w 226"/>
                <a:gd name="T43" fmla="*/ 42 h 226"/>
                <a:gd name="T44" fmla="*/ 221 w 226"/>
                <a:gd name="T45" fmla="*/ 113 h 226"/>
                <a:gd name="T46" fmla="*/ 11 w 226"/>
                <a:gd name="T47" fmla="*/ 147 h 226"/>
                <a:gd name="T48" fmla="*/ 5 w 226"/>
                <a:gd name="T49" fmla="*/ 113 h 226"/>
                <a:gd name="T50" fmla="*/ 216 w 226"/>
                <a:gd name="T51" fmla="*/ 80 h 226"/>
                <a:gd name="T52" fmla="*/ 66 w 226"/>
                <a:gd name="T53" fmla="*/ 184 h 226"/>
                <a:gd name="T54" fmla="*/ 32 w 226"/>
                <a:gd name="T55" fmla="*/ 184 h 226"/>
                <a:gd name="T56" fmla="*/ 12 w 226"/>
                <a:gd name="T57" fmla="*/ 152 h 226"/>
                <a:gd name="T58" fmla="*/ 111 w 226"/>
                <a:gd name="T59" fmla="*/ 184 h 226"/>
                <a:gd name="T60" fmla="*/ 60 w 226"/>
                <a:gd name="T61" fmla="*/ 152 h 226"/>
                <a:gd name="T62" fmla="*/ 167 w 226"/>
                <a:gd name="T63" fmla="*/ 152 h 226"/>
                <a:gd name="T64" fmla="*/ 153 w 226"/>
                <a:gd name="T65" fmla="*/ 184 h 226"/>
                <a:gd name="T66" fmla="*/ 167 w 226"/>
                <a:gd name="T67" fmla="*/ 152 h 226"/>
                <a:gd name="T68" fmla="*/ 194 w 226"/>
                <a:gd name="T69" fmla="*/ 184 h 226"/>
                <a:gd name="T70" fmla="*/ 160 w 226"/>
                <a:gd name="T71" fmla="*/ 184 h 226"/>
                <a:gd name="T72" fmla="*/ 172 w 226"/>
                <a:gd name="T73" fmla="*/ 152 h 226"/>
                <a:gd name="T74" fmla="*/ 70 w 226"/>
                <a:gd name="T75" fmla="*/ 190 h 226"/>
                <a:gd name="T76" fmla="*/ 99 w 226"/>
                <a:gd name="T77" fmla="*/ 220 h 226"/>
                <a:gd name="T78" fmla="*/ 37 w 226"/>
                <a:gd name="T79" fmla="*/ 190 h 226"/>
                <a:gd name="T80" fmla="*/ 111 w 226"/>
                <a:gd name="T81" fmla="*/ 220 h 226"/>
                <a:gd name="T82" fmla="*/ 77 w 226"/>
                <a:gd name="T83" fmla="*/ 190 h 226"/>
                <a:gd name="T84" fmla="*/ 149 w 226"/>
                <a:gd name="T85" fmla="*/ 190 h 226"/>
                <a:gd name="T86" fmla="*/ 116 w 226"/>
                <a:gd name="T87" fmla="*/ 190 h 226"/>
                <a:gd name="T88" fmla="*/ 188 w 226"/>
                <a:gd name="T89" fmla="*/ 190 h 226"/>
                <a:gd name="T90" fmla="*/ 127 w 226"/>
                <a:gd name="T91" fmla="*/ 219 h 226"/>
                <a:gd name="T92" fmla="*/ 189 w 226"/>
                <a:gd name="T93" fmla="*/ 19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6" h="226">
                  <a:moveTo>
                    <a:pt x="112" y="0"/>
                  </a:moveTo>
                  <a:cubicBezTo>
                    <a:pt x="50" y="0"/>
                    <a:pt x="0" y="51"/>
                    <a:pt x="0" y="113"/>
                  </a:cubicBezTo>
                  <a:cubicBezTo>
                    <a:pt x="0" y="176"/>
                    <a:pt x="51" y="226"/>
                    <a:pt x="113" y="226"/>
                  </a:cubicBezTo>
                  <a:cubicBezTo>
                    <a:pt x="176" y="226"/>
                    <a:pt x="226" y="176"/>
                    <a:pt x="226" y="113"/>
                  </a:cubicBezTo>
                  <a:cubicBezTo>
                    <a:pt x="226" y="51"/>
                    <a:pt x="176" y="0"/>
                    <a:pt x="114" y="0"/>
                  </a:cubicBezTo>
                  <a:cubicBezTo>
                    <a:pt x="114" y="0"/>
                    <a:pt x="112" y="0"/>
                    <a:pt x="112" y="0"/>
                  </a:cubicBezTo>
                  <a:close/>
                  <a:moveTo>
                    <a:pt x="38" y="36"/>
                  </a:moveTo>
                  <a:cubicBezTo>
                    <a:pt x="54" y="20"/>
                    <a:pt x="76" y="9"/>
                    <a:pt x="99" y="6"/>
                  </a:cubicBezTo>
                  <a:cubicBezTo>
                    <a:pt x="99" y="6"/>
                    <a:pt x="100" y="6"/>
                    <a:pt x="101" y="6"/>
                  </a:cubicBezTo>
                  <a:cubicBezTo>
                    <a:pt x="100" y="6"/>
                    <a:pt x="99" y="7"/>
                    <a:pt x="99" y="7"/>
                  </a:cubicBezTo>
                  <a:cubicBezTo>
                    <a:pt x="93" y="12"/>
                    <a:pt x="80" y="21"/>
                    <a:pt x="70" y="36"/>
                  </a:cubicBezTo>
                  <a:cubicBezTo>
                    <a:pt x="70" y="36"/>
                    <a:pt x="70" y="36"/>
                    <a:pt x="70" y="36"/>
                  </a:cubicBezTo>
                  <a:cubicBezTo>
                    <a:pt x="70" y="36"/>
                    <a:pt x="39" y="36"/>
                    <a:pt x="37" y="36"/>
                  </a:cubicBezTo>
                  <a:cubicBezTo>
                    <a:pt x="37" y="36"/>
                    <a:pt x="38" y="36"/>
                    <a:pt x="38" y="36"/>
                  </a:cubicBezTo>
                  <a:close/>
                  <a:moveTo>
                    <a:pt x="77" y="36"/>
                  </a:moveTo>
                  <a:cubicBezTo>
                    <a:pt x="87" y="23"/>
                    <a:pt x="97" y="14"/>
                    <a:pt x="105" y="9"/>
                  </a:cubicBezTo>
                  <a:cubicBezTo>
                    <a:pt x="105" y="9"/>
                    <a:pt x="109" y="6"/>
                    <a:pt x="111" y="5"/>
                  </a:cubicBezTo>
                  <a:cubicBezTo>
                    <a:pt x="111" y="7"/>
                    <a:pt x="111" y="36"/>
                    <a:pt x="111" y="36"/>
                  </a:cubicBezTo>
                  <a:cubicBezTo>
                    <a:pt x="110" y="36"/>
                    <a:pt x="78" y="36"/>
                    <a:pt x="77" y="36"/>
                  </a:cubicBezTo>
                  <a:cubicBezTo>
                    <a:pt x="77" y="36"/>
                    <a:pt x="77" y="36"/>
                    <a:pt x="77" y="36"/>
                  </a:cubicBezTo>
                  <a:close/>
                  <a:moveTo>
                    <a:pt x="116" y="5"/>
                  </a:moveTo>
                  <a:cubicBezTo>
                    <a:pt x="117" y="6"/>
                    <a:pt x="122" y="9"/>
                    <a:pt x="122" y="9"/>
                  </a:cubicBezTo>
                  <a:cubicBezTo>
                    <a:pt x="129" y="14"/>
                    <a:pt x="139" y="23"/>
                    <a:pt x="149" y="36"/>
                  </a:cubicBezTo>
                  <a:cubicBezTo>
                    <a:pt x="149" y="36"/>
                    <a:pt x="149" y="36"/>
                    <a:pt x="149" y="36"/>
                  </a:cubicBezTo>
                  <a:cubicBezTo>
                    <a:pt x="148" y="36"/>
                    <a:pt x="116" y="36"/>
                    <a:pt x="116" y="36"/>
                  </a:cubicBezTo>
                  <a:cubicBezTo>
                    <a:pt x="116" y="36"/>
                    <a:pt x="116" y="7"/>
                    <a:pt x="116" y="5"/>
                  </a:cubicBezTo>
                  <a:close/>
                  <a:moveTo>
                    <a:pt x="156" y="36"/>
                  </a:moveTo>
                  <a:cubicBezTo>
                    <a:pt x="149" y="25"/>
                    <a:pt x="139" y="16"/>
                    <a:pt x="127" y="7"/>
                  </a:cubicBezTo>
                  <a:cubicBezTo>
                    <a:pt x="127" y="7"/>
                    <a:pt x="126" y="6"/>
                    <a:pt x="125" y="6"/>
                  </a:cubicBezTo>
                  <a:cubicBezTo>
                    <a:pt x="126" y="6"/>
                    <a:pt x="127" y="6"/>
                    <a:pt x="127" y="6"/>
                  </a:cubicBezTo>
                  <a:cubicBezTo>
                    <a:pt x="151" y="9"/>
                    <a:pt x="172" y="19"/>
                    <a:pt x="188" y="36"/>
                  </a:cubicBezTo>
                  <a:cubicBezTo>
                    <a:pt x="188" y="36"/>
                    <a:pt x="189" y="36"/>
                    <a:pt x="189" y="36"/>
                  </a:cubicBezTo>
                  <a:cubicBezTo>
                    <a:pt x="187" y="36"/>
                    <a:pt x="156" y="36"/>
                    <a:pt x="156" y="36"/>
                  </a:cubicBezTo>
                  <a:cubicBezTo>
                    <a:pt x="156" y="36"/>
                    <a:pt x="156" y="36"/>
                    <a:pt x="156" y="36"/>
                  </a:cubicBezTo>
                  <a:close/>
                  <a:moveTo>
                    <a:pt x="67" y="42"/>
                  </a:moveTo>
                  <a:cubicBezTo>
                    <a:pt x="66" y="42"/>
                    <a:pt x="66" y="42"/>
                    <a:pt x="66" y="42"/>
                  </a:cubicBezTo>
                  <a:cubicBezTo>
                    <a:pt x="60" y="52"/>
                    <a:pt x="56" y="63"/>
                    <a:pt x="54" y="74"/>
                  </a:cubicBezTo>
                  <a:cubicBezTo>
                    <a:pt x="54" y="74"/>
                    <a:pt x="54" y="74"/>
                    <a:pt x="54" y="74"/>
                  </a:cubicBezTo>
                  <a:cubicBezTo>
                    <a:pt x="53" y="74"/>
                    <a:pt x="13" y="74"/>
                    <a:pt x="12" y="74"/>
                  </a:cubicBezTo>
                  <a:cubicBezTo>
                    <a:pt x="13" y="74"/>
                    <a:pt x="13" y="74"/>
                    <a:pt x="13" y="74"/>
                  </a:cubicBezTo>
                  <a:cubicBezTo>
                    <a:pt x="17" y="62"/>
                    <a:pt x="24" y="51"/>
                    <a:pt x="32" y="42"/>
                  </a:cubicBezTo>
                  <a:cubicBezTo>
                    <a:pt x="32" y="42"/>
                    <a:pt x="32" y="42"/>
                    <a:pt x="32" y="42"/>
                  </a:cubicBezTo>
                  <a:cubicBezTo>
                    <a:pt x="32" y="42"/>
                    <a:pt x="65" y="42"/>
                    <a:pt x="67" y="42"/>
                  </a:cubicBezTo>
                  <a:close/>
                  <a:moveTo>
                    <a:pt x="111" y="42"/>
                  </a:moveTo>
                  <a:cubicBezTo>
                    <a:pt x="111" y="43"/>
                    <a:pt x="111" y="73"/>
                    <a:pt x="111" y="74"/>
                  </a:cubicBezTo>
                  <a:cubicBezTo>
                    <a:pt x="110" y="74"/>
                    <a:pt x="60" y="74"/>
                    <a:pt x="60" y="74"/>
                  </a:cubicBezTo>
                  <a:cubicBezTo>
                    <a:pt x="60" y="74"/>
                    <a:pt x="60" y="74"/>
                    <a:pt x="60" y="74"/>
                  </a:cubicBezTo>
                  <a:cubicBezTo>
                    <a:pt x="62" y="63"/>
                    <a:pt x="67" y="52"/>
                    <a:pt x="73" y="42"/>
                  </a:cubicBezTo>
                  <a:cubicBezTo>
                    <a:pt x="73" y="42"/>
                    <a:pt x="73" y="42"/>
                    <a:pt x="73" y="42"/>
                  </a:cubicBezTo>
                  <a:cubicBezTo>
                    <a:pt x="73" y="42"/>
                    <a:pt x="110" y="42"/>
                    <a:pt x="111" y="42"/>
                  </a:cubicBezTo>
                  <a:close/>
                  <a:moveTo>
                    <a:pt x="153" y="42"/>
                  </a:moveTo>
                  <a:cubicBezTo>
                    <a:pt x="153" y="42"/>
                    <a:pt x="153" y="42"/>
                    <a:pt x="153" y="42"/>
                  </a:cubicBezTo>
                  <a:cubicBezTo>
                    <a:pt x="160" y="52"/>
                    <a:pt x="164" y="63"/>
                    <a:pt x="167" y="74"/>
                  </a:cubicBezTo>
                  <a:cubicBezTo>
                    <a:pt x="167" y="74"/>
                    <a:pt x="167" y="74"/>
                    <a:pt x="167" y="74"/>
                  </a:cubicBezTo>
                  <a:cubicBezTo>
                    <a:pt x="166" y="74"/>
                    <a:pt x="116" y="74"/>
                    <a:pt x="116" y="74"/>
                  </a:cubicBezTo>
                  <a:cubicBezTo>
                    <a:pt x="116" y="73"/>
                    <a:pt x="116" y="43"/>
                    <a:pt x="116" y="42"/>
                  </a:cubicBezTo>
                  <a:cubicBezTo>
                    <a:pt x="116" y="42"/>
                    <a:pt x="153" y="42"/>
                    <a:pt x="153" y="42"/>
                  </a:cubicBezTo>
                  <a:close/>
                  <a:moveTo>
                    <a:pt x="194" y="42"/>
                  </a:moveTo>
                  <a:cubicBezTo>
                    <a:pt x="194" y="42"/>
                    <a:pt x="194" y="42"/>
                    <a:pt x="194" y="42"/>
                  </a:cubicBezTo>
                  <a:cubicBezTo>
                    <a:pt x="202" y="51"/>
                    <a:pt x="209" y="62"/>
                    <a:pt x="214" y="74"/>
                  </a:cubicBezTo>
                  <a:cubicBezTo>
                    <a:pt x="214" y="74"/>
                    <a:pt x="214" y="74"/>
                    <a:pt x="214" y="74"/>
                  </a:cubicBezTo>
                  <a:cubicBezTo>
                    <a:pt x="213" y="74"/>
                    <a:pt x="173" y="74"/>
                    <a:pt x="172" y="74"/>
                  </a:cubicBezTo>
                  <a:cubicBezTo>
                    <a:pt x="172" y="74"/>
                    <a:pt x="172" y="74"/>
                    <a:pt x="172" y="74"/>
                  </a:cubicBezTo>
                  <a:cubicBezTo>
                    <a:pt x="170" y="63"/>
                    <a:pt x="166" y="52"/>
                    <a:pt x="160" y="42"/>
                  </a:cubicBezTo>
                  <a:cubicBezTo>
                    <a:pt x="160" y="42"/>
                    <a:pt x="160" y="42"/>
                    <a:pt x="160" y="42"/>
                  </a:cubicBezTo>
                  <a:cubicBezTo>
                    <a:pt x="161" y="42"/>
                    <a:pt x="194" y="42"/>
                    <a:pt x="194" y="42"/>
                  </a:cubicBezTo>
                  <a:close/>
                  <a:moveTo>
                    <a:pt x="216" y="80"/>
                  </a:moveTo>
                  <a:cubicBezTo>
                    <a:pt x="216" y="80"/>
                    <a:pt x="216" y="80"/>
                    <a:pt x="216" y="80"/>
                  </a:cubicBezTo>
                  <a:cubicBezTo>
                    <a:pt x="219" y="90"/>
                    <a:pt x="221" y="102"/>
                    <a:pt x="221" y="113"/>
                  </a:cubicBezTo>
                  <a:cubicBezTo>
                    <a:pt x="221" y="125"/>
                    <a:pt x="219" y="136"/>
                    <a:pt x="216" y="147"/>
                  </a:cubicBezTo>
                  <a:cubicBezTo>
                    <a:pt x="216" y="147"/>
                    <a:pt x="216" y="147"/>
                    <a:pt x="216" y="147"/>
                  </a:cubicBezTo>
                  <a:cubicBezTo>
                    <a:pt x="215" y="147"/>
                    <a:pt x="11" y="147"/>
                    <a:pt x="11" y="147"/>
                  </a:cubicBezTo>
                  <a:cubicBezTo>
                    <a:pt x="10" y="147"/>
                    <a:pt x="10" y="147"/>
                    <a:pt x="10" y="147"/>
                  </a:cubicBezTo>
                  <a:cubicBezTo>
                    <a:pt x="10" y="147"/>
                    <a:pt x="10" y="147"/>
                    <a:pt x="10" y="147"/>
                  </a:cubicBezTo>
                  <a:cubicBezTo>
                    <a:pt x="7" y="136"/>
                    <a:pt x="5" y="125"/>
                    <a:pt x="5" y="113"/>
                  </a:cubicBezTo>
                  <a:cubicBezTo>
                    <a:pt x="5" y="102"/>
                    <a:pt x="7" y="90"/>
                    <a:pt x="10" y="80"/>
                  </a:cubicBezTo>
                  <a:cubicBezTo>
                    <a:pt x="10" y="80"/>
                    <a:pt x="10" y="80"/>
                    <a:pt x="10" y="80"/>
                  </a:cubicBezTo>
                  <a:cubicBezTo>
                    <a:pt x="11" y="80"/>
                    <a:pt x="215" y="80"/>
                    <a:pt x="216" y="80"/>
                  </a:cubicBezTo>
                  <a:close/>
                  <a:moveTo>
                    <a:pt x="54" y="152"/>
                  </a:moveTo>
                  <a:cubicBezTo>
                    <a:pt x="54" y="152"/>
                    <a:pt x="54" y="152"/>
                    <a:pt x="54" y="152"/>
                  </a:cubicBezTo>
                  <a:cubicBezTo>
                    <a:pt x="56" y="163"/>
                    <a:pt x="60" y="174"/>
                    <a:pt x="66" y="184"/>
                  </a:cubicBezTo>
                  <a:cubicBezTo>
                    <a:pt x="66" y="184"/>
                    <a:pt x="66" y="184"/>
                    <a:pt x="67" y="184"/>
                  </a:cubicBezTo>
                  <a:cubicBezTo>
                    <a:pt x="65" y="184"/>
                    <a:pt x="32" y="184"/>
                    <a:pt x="32" y="184"/>
                  </a:cubicBezTo>
                  <a:cubicBezTo>
                    <a:pt x="32" y="184"/>
                    <a:pt x="32" y="184"/>
                    <a:pt x="32" y="184"/>
                  </a:cubicBezTo>
                  <a:cubicBezTo>
                    <a:pt x="32" y="184"/>
                    <a:pt x="32" y="184"/>
                    <a:pt x="32" y="184"/>
                  </a:cubicBezTo>
                  <a:cubicBezTo>
                    <a:pt x="24" y="175"/>
                    <a:pt x="17" y="164"/>
                    <a:pt x="13" y="152"/>
                  </a:cubicBezTo>
                  <a:cubicBezTo>
                    <a:pt x="13" y="152"/>
                    <a:pt x="13" y="152"/>
                    <a:pt x="12" y="152"/>
                  </a:cubicBezTo>
                  <a:cubicBezTo>
                    <a:pt x="13" y="152"/>
                    <a:pt x="53" y="152"/>
                    <a:pt x="54" y="152"/>
                  </a:cubicBezTo>
                  <a:close/>
                  <a:moveTo>
                    <a:pt x="111" y="152"/>
                  </a:moveTo>
                  <a:cubicBezTo>
                    <a:pt x="111" y="153"/>
                    <a:pt x="111" y="183"/>
                    <a:pt x="111" y="184"/>
                  </a:cubicBezTo>
                  <a:cubicBezTo>
                    <a:pt x="110" y="184"/>
                    <a:pt x="73" y="184"/>
                    <a:pt x="73" y="184"/>
                  </a:cubicBezTo>
                  <a:cubicBezTo>
                    <a:pt x="73" y="184"/>
                    <a:pt x="73" y="184"/>
                    <a:pt x="73" y="184"/>
                  </a:cubicBezTo>
                  <a:cubicBezTo>
                    <a:pt x="67" y="174"/>
                    <a:pt x="62" y="163"/>
                    <a:pt x="60" y="152"/>
                  </a:cubicBezTo>
                  <a:cubicBezTo>
                    <a:pt x="60" y="152"/>
                    <a:pt x="60" y="152"/>
                    <a:pt x="60" y="152"/>
                  </a:cubicBezTo>
                  <a:cubicBezTo>
                    <a:pt x="60" y="152"/>
                    <a:pt x="110" y="152"/>
                    <a:pt x="111" y="152"/>
                  </a:cubicBezTo>
                  <a:close/>
                  <a:moveTo>
                    <a:pt x="167" y="152"/>
                  </a:moveTo>
                  <a:cubicBezTo>
                    <a:pt x="167" y="152"/>
                    <a:pt x="167" y="152"/>
                    <a:pt x="167" y="152"/>
                  </a:cubicBezTo>
                  <a:cubicBezTo>
                    <a:pt x="164" y="163"/>
                    <a:pt x="160" y="174"/>
                    <a:pt x="153" y="184"/>
                  </a:cubicBezTo>
                  <a:cubicBezTo>
                    <a:pt x="153" y="184"/>
                    <a:pt x="153" y="184"/>
                    <a:pt x="153" y="184"/>
                  </a:cubicBezTo>
                  <a:cubicBezTo>
                    <a:pt x="153" y="184"/>
                    <a:pt x="116" y="184"/>
                    <a:pt x="116" y="184"/>
                  </a:cubicBezTo>
                  <a:cubicBezTo>
                    <a:pt x="116" y="183"/>
                    <a:pt x="116" y="153"/>
                    <a:pt x="116" y="152"/>
                  </a:cubicBezTo>
                  <a:cubicBezTo>
                    <a:pt x="116" y="152"/>
                    <a:pt x="166" y="152"/>
                    <a:pt x="167" y="152"/>
                  </a:cubicBezTo>
                  <a:close/>
                  <a:moveTo>
                    <a:pt x="214" y="152"/>
                  </a:moveTo>
                  <a:cubicBezTo>
                    <a:pt x="214" y="152"/>
                    <a:pt x="214" y="152"/>
                    <a:pt x="214" y="152"/>
                  </a:cubicBezTo>
                  <a:cubicBezTo>
                    <a:pt x="209" y="164"/>
                    <a:pt x="202" y="175"/>
                    <a:pt x="194" y="184"/>
                  </a:cubicBezTo>
                  <a:cubicBezTo>
                    <a:pt x="194" y="184"/>
                    <a:pt x="194" y="184"/>
                    <a:pt x="194" y="184"/>
                  </a:cubicBezTo>
                  <a:cubicBezTo>
                    <a:pt x="194" y="184"/>
                    <a:pt x="161" y="184"/>
                    <a:pt x="160" y="184"/>
                  </a:cubicBezTo>
                  <a:cubicBezTo>
                    <a:pt x="160" y="184"/>
                    <a:pt x="160" y="184"/>
                    <a:pt x="160" y="184"/>
                  </a:cubicBezTo>
                  <a:cubicBezTo>
                    <a:pt x="160" y="184"/>
                    <a:pt x="160" y="184"/>
                    <a:pt x="160" y="184"/>
                  </a:cubicBezTo>
                  <a:cubicBezTo>
                    <a:pt x="166" y="174"/>
                    <a:pt x="170" y="163"/>
                    <a:pt x="172" y="152"/>
                  </a:cubicBezTo>
                  <a:cubicBezTo>
                    <a:pt x="172" y="152"/>
                    <a:pt x="172" y="152"/>
                    <a:pt x="172" y="152"/>
                  </a:cubicBezTo>
                  <a:cubicBezTo>
                    <a:pt x="173" y="152"/>
                    <a:pt x="213" y="152"/>
                    <a:pt x="214" y="152"/>
                  </a:cubicBezTo>
                  <a:close/>
                  <a:moveTo>
                    <a:pt x="70" y="190"/>
                  </a:moveTo>
                  <a:cubicBezTo>
                    <a:pt x="70" y="190"/>
                    <a:pt x="70" y="190"/>
                    <a:pt x="70" y="190"/>
                  </a:cubicBezTo>
                  <a:cubicBezTo>
                    <a:pt x="78" y="201"/>
                    <a:pt x="87" y="210"/>
                    <a:pt x="99" y="219"/>
                  </a:cubicBezTo>
                  <a:cubicBezTo>
                    <a:pt x="99" y="219"/>
                    <a:pt x="100" y="220"/>
                    <a:pt x="101" y="220"/>
                  </a:cubicBezTo>
                  <a:cubicBezTo>
                    <a:pt x="100" y="220"/>
                    <a:pt x="99" y="220"/>
                    <a:pt x="99" y="220"/>
                  </a:cubicBezTo>
                  <a:cubicBezTo>
                    <a:pt x="99" y="220"/>
                    <a:pt x="99" y="220"/>
                    <a:pt x="99" y="220"/>
                  </a:cubicBezTo>
                  <a:cubicBezTo>
                    <a:pt x="76" y="217"/>
                    <a:pt x="55" y="207"/>
                    <a:pt x="38" y="190"/>
                  </a:cubicBezTo>
                  <a:cubicBezTo>
                    <a:pt x="38" y="190"/>
                    <a:pt x="37" y="190"/>
                    <a:pt x="37" y="190"/>
                  </a:cubicBezTo>
                  <a:cubicBezTo>
                    <a:pt x="39" y="190"/>
                    <a:pt x="70" y="190"/>
                    <a:pt x="70" y="190"/>
                  </a:cubicBezTo>
                  <a:close/>
                  <a:moveTo>
                    <a:pt x="111" y="190"/>
                  </a:moveTo>
                  <a:cubicBezTo>
                    <a:pt x="111" y="190"/>
                    <a:pt x="111" y="219"/>
                    <a:pt x="111" y="220"/>
                  </a:cubicBezTo>
                  <a:cubicBezTo>
                    <a:pt x="110" y="220"/>
                    <a:pt x="105" y="217"/>
                    <a:pt x="105" y="217"/>
                  </a:cubicBezTo>
                  <a:cubicBezTo>
                    <a:pt x="97" y="212"/>
                    <a:pt x="87" y="203"/>
                    <a:pt x="77" y="190"/>
                  </a:cubicBezTo>
                  <a:cubicBezTo>
                    <a:pt x="77" y="190"/>
                    <a:pt x="77" y="190"/>
                    <a:pt x="77" y="190"/>
                  </a:cubicBezTo>
                  <a:cubicBezTo>
                    <a:pt x="78" y="190"/>
                    <a:pt x="110" y="190"/>
                    <a:pt x="111" y="190"/>
                  </a:cubicBezTo>
                  <a:close/>
                  <a:moveTo>
                    <a:pt x="149" y="190"/>
                  </a:moveTo>
                  <a:cubicBezTo>
                    <a:pt x="149" y="190"/>
                    <a:pt x="149" y="190"/>
                    <a:pt x="149" y="190"/>
                  </a:cubicBezTo>
                  <a:cubicBezTo>
                    <a:pt x="139" y="203"/>
                    <a:pt x="129" y="212"/>
                    <a:pt x="122" y="217"/>
                  </a:cubicBezTo>
                  <a:cubicBezTo>
                    <a:pt x="122" y="217"/>
                    <a:pt x="117" y="219"/>
                    <a:pt x="116" y="220"/>
                  </a:cubicBezTo>
                  <a:cubicBezTo>
                    <a:pt x="116" y="219"/>
                    <a:pt x="116" y="190"/>
                    <a:pt x="116" y="190"/>
                  </a:cubicBezTo>
                  <a:cubicBezTo>
                    <a:pt x="116" y="190"/>
                    <a:pt x="148" y="190"/>
                    <a:pt x="149" y="190"/>
                  </a:cubicBezTo>
                  <a:close/>
                  <a:moveTo>
                    <a:pt x="189" y="190"/>
                  </a:moveTo>
                  <a:cubicBezTo>
                    <a:pt x="189" y="190"/>
                    <a:pt x="188" y="190"/>
                    <a:pt x="188" y="190"/>
                  </a:cubicBezTo>
                  <a:cubicBezTo>
                    <a:pt x="172" y="206"/>
                    <a:pt x="150" y="217"/>
                    <a:pt x="127" y="220"/>
                  </a:cubicBezTo>
                  <a:cubicBezTo>
                    <a:pt x="127" y="220"/>
                    <a:pt x="126" y="220"/>
                    <a:pt x="125" y="220"/>
                  </a:cubicBezTo>
                  <a:cubicBezTo>
                    <a:pt x="126" y="220"/>
                    <a:pt x="127" y="219"/>
                    <a:pt x="127" y="219"/>
                  </a:cubicBezTo>
                  <a:cubicBezTo>
                    <a:pt x="134" y="214"/>
                    <a:pt x="146" y="205"/>
                    <a:pt x="156" y="190"/>
                  </a:cubicBezTo>
                  <a:cubicBezTo>
                    <a:pt x="156" y="190"/>
                    <a:pt x="156" y="190"/>
                    <a:pt x="156" y="190"/>
                  </a:cubicBezTo>
                  <a:cubicBezTo>
                    <a:pt x="156" y="190"/>
                    <a:pt x="187" y="190"/>
                    <a:pt x="189" y="190"/>
                  </a:cubicBezTo>
                  <a:close/>
                </a:path>
              </a:pathLst>
            </a:custGeom>
            <a:solidFill>
              <a:srgbClr val="8070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 name="Freeform 6"/>
            <p:cNvSpPr>
              <a:spLocks/>
            </p:cNvSpPr>
            <p:nvPr userDrawn="1"/>
          </p:nvSpPr>
          <p:spPr bwMode="auto">
            <a:xfrm>
              <a:off x="268" y="3574"/>
              <a:ext cx="22" cy="37"/>
            </a:xfrm>
            <a:custGeom>
              <a:avLst/>
              <a:gdLst>
                <a:gd name="T0" fmla="*/ 27 w 27"/>
                <a:gd name="T1" fmla="*/ 1 h 47"/>
                <a:gd name="T2" fmla="*/ 22 w 27"/>
                <a:gd name="T3" fmla="*/ 10 h 47"/>
                <a:gd name="T4" fmla="*/ 14 w 27"/>
                <a:gd name="T5" fmla="*/ 38 h 47"/>
                <a:gd name="T6" fmla="*/ 14 w 27"/>
                <a:gd name="T7" fmla="*/ 47 h 47"/>
                <a:gd name="T8" fmla="*/ 14 w 27"/>
                <a:gd name="T9" fmla="*/ 47 h 47"/>
                <a:gd name="T10" fmla="*/ 0 w 27"/>
                <a:gd name="T11" fmla="*/ 47 h 47"/>
                <a:gd name="T12" fmla="*/ 0 w 27"/>
                <a:gd name="T13" fmla="*/ 47 h 47"/>
                <a:gd name="T14" fmla="*/ 4 w 27"/>
                <a:gd name="T15" fmla="*/ 39 h 47"/>
                <a:gd name="T16" fmla="*/ 12 w 27"/>
                <a:gd name="T17" fmla="*/ 10 h 47"/>
                <a:gd name="T18" fmla="*/ 13 w 27"/>
                <a:gd name="T19" fmla="*/ 1 h 47"/>
                <a:gd name="T20" fmla="*/ 13 w 27"/>
                <a:gd name="T21" fmla="*/ 0 h 47"/>
                <a:gd name="T22" fmla="*/ 27 w 27"/>
                <a:gd name="T23" fmla="*/ 0 h 47"/>
                <a:gd name="T24" fmla="*/ 27 w 27"/>
                <a:gd name="T25" fmla="*/ 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 h="47">
                  <a:moveTo>
                    <a:pt x="27" y="1"/>
                  </a:moveTo>
                  <a:cubicBezTo>
                    <a:pt x="25" y="2"/>
                    <a:pt x="24" y="5"/>
                    <a:pt x="22" y="10"/>
                  </a:cubicBezTo>
                  <a:cubicBezTo>
                    <a:pt x="14" y="38"/>
                    <a:pt x="14" y="38"/>
                    <a:pt x="14" y="38"/>
                  </a:cubicBezTo>
                  <a:cubicBezTo>
                    <a:pt x="13" y="44"/>
                    <a:pt x="13" y="46"/>
                    <a:pt x="14" y="47"/>
                  </a:cubicBezTo>
                  <a:cubicBezTo>
                    <a:pt x="14" y="47"/>
                    <a:pt x="14" y="47"/>
                    <a:pt x="14" y="47"/>
                  </a:cubicBezTo>
                  <a:cubicBezTo>
                    <a:pt x="0" y="47"/>
                    <a:pt x="0" y="47"/>
                    <a:pt x="0" y="47"/>
                  </a:cubicBezTo>
                  <a:cubicBezTo>
                    <a:pt x="0" y="47"/>
                    <a:pt x="0" y="47"/>
                    <a:pt x="0" y="47"/>
                  </a:cubicBezTo>
                  <a:cubicBezTo>
                    <a:pt x="2" y="46"/>
                    <a:pt x="2" y="44"/>
                    <a:pt x="4" y="39"/>
                  </a:cubicBezTo>
                  <a:cubicBezTo>
                    <a:pt x="12" y="10"/>
                    <a:pt x="12" y="10"/>
                    <a:pt x="12" y="10"/>
                  </a:cubicBezTo>
                  <a:cubicBezTo>
                    <a:pt x="14" y="5"/>
                    <a:pt x="14" y="2"/>
                    <a:pt x="13" y="1"/>
                  </a:cubicBezTo>
                  <a:cubicBezTo>
                    <a:pt x="13" y="0"/>
                    <a:pt x="13" y="0"/>
                    <a:pt x="13" y="0"/>
                  </a:cubicBezTo>
                  <a:cubicBezTo>
                    <a:pt x="27" y="0"/>
                    <a:pt x="27" y="0"/>
                    <a:pt x="27" y="0"/>
                  </a:cubicBezTo>
                  <a:lnTo>
                    <a:pt x="27" y="1"/>
                  </a:lnTo>
                  <a:close/>
                </a:path>
              </a:pathLst>
            </a:custGeom>
            <a:solidFill>
              <a:srgbClr val="8070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 name="Freeform 7"/>
            <p:cNvSpPr>
              <a:spLocks/>
            </p:cNvSpPr>
            <p:nvPr userDrawn="1"/>
          </p:nvSpPr>
          <p:spPr bwMode="auto">
            <a:xfrm>
              <a:off x="193" y="3573"/>
              <a:ext cx="27" cy="39"/>
            </a:xfrm>
            <a:custGeom>
              <a:avLst/>
              <a:gdLst>
                <a:gd name="T0" fmla="*/ 2 w 34"/>
                <a:gd name="T1" fmla="*/ 36 h 49"/>
                <a:gd name="T2" fmla="*/ 15 w 34"/>
                <a:gd name="T3" fmla="*/ 46 h 49"/>
                <a:gd name="T4" fmla="*/ 23 w 34"/>
                <a:gd name="T5" fmla="*/ 38 h 49"/>
                <a:gd name="T6" fmla="*/ 17 w 34"/>
                <a:gd name="T7" fmla="*/ 29 h 49"/>
                <a:gd name="T8" fmla="*/ 15 w 34"/>
                <a:gd name="T9" fmla="*/ 27 h 49"/>
                <a:gd name="T10" fmla="*/ 6 w 34"/>
                <a:gd name="T11" fmla="*/ 15 h 49"/>
                <a:gd name="T12" fmla="*/ 22 w 34"/>
                <a:gd name="T13" fmla="*/ 1 h 49"/>
                <a:gd name="T14" fmla="*/ 30 w 34"/>
                <a:gd name="T15" fmla="*/ 1 h 49"/>
                <a:gd name="T16" fmla="*/ 34 w 34"/>
                <a:gd name="T17" fmla="*/ 3 h 49"/>
                <a:gd name="T18" fmla="*/ 32 w 34"/>
                <a:gd name="T19" fmla="*/ 11 h 49"/>
                <a:gd name="T20" fmla="*/ 32 w 34"/>
                <a:gd name="T21" fmla="*/ 11 h 49"/>
                <a:gd name="T22" fmla="*/ 21 w 34"/>
                <a:gd name="T23" fmla="*/ 4 h 49"/>
                <a:gd name="T24" fmla="*/ 14 w 34"/>
                <a:gd name="T25" fmla="*/ 11 h 49"/>
                <a:gd name="T26" fmla="*/ 20 w 34"/>
                <a:gd name="T27" fmla="*/ 20 h 49"/>
                <a:gd name="T28" fmla="*/ 22 w 34"/>
                <a:gd name="T29" fmla="*/ 21 h 49"/>
                <a:gd name="T30" fmla="*/ 32 w 34"/>
                <a:gd name="T31" fmla="*/ 34 h 49"/>
                <a:gd name="T32" fmla="*/ 14 w 34"/>
                <a:gd name="T33" fmla="*/ 49 h 49"/>
                <a:gd name="T34" fmla="*/ 0 w 34"/>
                <a:gd name="T35" fmla="*/ 45 h 49"/>
                <a:gd name="T36" fmla="*/ 2 w 34"/>
                <a:gd name="T37" fmla="*/ 36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 h="49">
                  <a:moveTo>
                    <a:pt x="2" y="36"/>
                  </a:moveTo>
                  <a:cubicBezTo>
                    <a:pt x="3" y="43"/>
                    <a:pt x="7" y="46"/>
                    <a:pt x="15" y="46"/>
                  </a:cubicBezTo>
                  <a:cubicBezTo>
                    <a:pt x="20" y="46"/>
                    <a:pt x="23" y="42"/>
                    <a:pt x="23" y="38"/>
                  </a:cubicBezTo>
                  <a:cubicBezTo>
                    <a:pt x="23" y="34"/>
                    <a:pt x="21" y="32"/>
                    <a:pt x="17" y="29"/>
                  </a:cubicBezTo>
                  <a:cubicBezTo>
                    <a:pt x="15" y="27"/>
                    <a:pt x="15" y="27"/>
                    <a:pt x="15" y="27"/>
                  </a:cubicBezTo>
                  <a:cubicBezTo>
                    <a:pt x="10" y="24"/>
                    <a:pt x="6" y="21"/>
                    <a:pt x="6" y="15"/>
                  </a:cubicBezTo>
                  <a:cubicBezTo>
                    <a:pt x="6" y="6"/>
                    <a:pt x="13" y="1"/>
                    <a:pt x="22" y="1"/>
                  </a:cubicBezTo>
                  <a:cubicBezTo>
                    <a:pt x="25" y="0"/>
                    <a:pt x="28" y="1"/>
                    <a:pt x="30" y="1"/>
                  </a:cubicBezTo>
                  <a:cubicBezTo>
                    <a:pt x="32" y="2"/>
                    <a:pt x="34" y="2"/>
                    <a:pt x="34" y="3"/>
                  </a:cubicBezTo>
                  <a:cubicBezTo>
                    <a:pt x="32" y="11"/>
                    <a:pt x="32" y="11"/>
                    <a:pt x="32" y="11"/>
                  </a:cubicBezTo>
                  <a:cubicBezTo>
                    <a:pt x="32" y="11"/>
                    <a:pt x="32" y="11"/>
                    <a:pt x="32" y="11"/>
                  </a:cubicBezTo>
                  <a:cubicBezTo>
                    <a:pt x="30" y="6"/>
                    <a:pt x="28" y="3"/>
                    <a:pt x="21" y="4"/>
                  </a:cubicBezTo>
                  <a:cubicBezTo>
                    <a:pt x="16" y="4"/>
                    <a:pt x="14" y="8"/>
                    <a:pt x="14" y="11"/>
                  </a:cubicBezTo>
                  <a:cubicBezTo>
                    <a:pt x="14" y="15"/>
                    <a:pt x="16" y="17"/>
                    <a:pt x="20" y="20"/>
                  </a:cubicBezTo>
                  <a:cubicBezTo>
                    <a:pt x="22" y="21"/>
                    <a:pt x="22" y="21"/>
                    <a:pt x="22" y="21"/>
                  </a:cubicBezTo>
                  <a:cubicBezTo>
                    <a:pt x="27" y="24"/>
                    <a:pt x="32" y="28"/>
                    <a:pt x="32" y="34"/>
                  </a:cubicBezTo>
                  <a:cubicBezTo>
                    <a:pt x="32" y="43"/>
                    <a:pt x="24" y="49"/>
                    <a:pt x="14" y="49"/>
                  </a:cubicBezTo>
                  <a:cubicBezTo>
                    <a:pt x="7" y="49"/>
                    <a:pt x="2" y="47"/>
                    <a:pt x="0" y="45"/>
                  </a:cubicBezTo>
                  <a:cubicBezTo>
                    <a:pt x="0" y="44"/>
                    <a:pt x="1" y="40"/>
                    <a:pt x="2" y="36"/>
                  </a:cubicBezTo>
                  <a:close/>
                </a:path>
              </a:pathLst>
            </a:custGeom>
            <a:solidFill>
              <a:srgbClr val="8070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 name="Freeform 8"/>
            <p:cNvSpPr>
              <a:spLocks/>
            </p:cNvSpPr>
            <p:nvPr userDrawn="1"/>
          </p:nvSpPr>
          <p:spPr bwMode="auto">
            <a:xfrm>
              <a:off x="288" y="3574"/>
              <a:ext cx="34" cy="37"/>
            </a:xfrm>
            <a:custGeom>
              <a:avLst/>
              <a:gdLst>
                <a:gd name="T0" fmla="*/ 42 w 42"/>
                <a:gd name="T1" fmla="*/ 0 h 47"/>
                <a:gd name="T2" fmla="*/ 40 w 42"/>
                <a:gd name="T3" fmla="*/ 9 h 47"/>
                <a:gd name="T4" fmla="*/ 39 w 42"/>
                <a:gd name="T5" fmla="*/ 9 h 47"/>
                <a:gd name="T6" fmla="*/ 28 w 42"/>
                <a:gd name="T7" fmla="*/ 4 h 47"/>
                <a:gd name="T8" fmla="*/ 27 w 42"/>
                <a:gd name="T9" fmla="*/ 4 h 47"/>
                <a:gd name="T10" fmla="*/ 23 w 42"/>
                <a:gd name="T11" fmla="*/ 7 h 47"/>
                <a:gd name="T12" fmla="*/ 19 w 42"/>
                <a:gd name="T13" fmla="*/ 22 h 47"/>
                <a:gd name="T14" fmla="*/ 21 w 42"/>
                <a:gd name="T15" fmla="*/ 22 h 47"/>
                <a:gd name="T16" fmla="*/ 33 w 42"/>
                <a:gd name="T17" fmla="*/ 20 h 47"/>
                <a:gd name="T18" fmla="*/ 34 w 42"/>
                <a:gd name="T19" fmla="*/ 20 h 47"/>
                <a:gd name="T20" fmla="*/ 31 w 42"/>
                <a:gd name="T21" fmla="*/ 29 h 47"/>
                <a:gd name="T22" fmla="*/ 31 w 42"/>
                <a:gd name="T23" fmla="*/ 29 h 47"/>
                <a:gd name="T24" fmla="*/ 20 w 42"/>
                <a:gd name="T25" fmla="*/ 25 h 47"/>
                <a:gd name="T26" fmla="*/ 18 w 42"/>
                <a:gd name="T27" fmla="*/ 25 h 47"/>
                <a:gd name="T28" fmla="*/ 15 w 42"/>
                <a:gd name="T29" fmla="*/ 38 h 47"/>
                <a:gd name="T30" fmla="*/ 14 w 42"/>
                <a:gd name="T31" fmla="*/ 47 h 47"/>
                <a:gd name="T32" fmla="*/ 14 w 42"/>
                <a:gd name="T33" fmla="*/ 47 h 47"/>
                <a:gd name="T34" fmla="*/ 0 w 42"/>
                <a:gd name="T35" fmla="*/ 47 h 47"/>
                <a:gd name="T36" fmla="*/ 0 w 42"/>
                <a:gd name="T37" fmla="*/ 47 h 47"/>
                <a:gd name="T38" fmla="*/ 5 w 42"/>
                <a:gd name="T39" fmla="*/ 38 h 47"/>
                <a:gd name="T40" fmla="*/ 13 w 42"/>
                <a:gd name="T41" fmla="*/ 10 h 47"/>
                <a:gd name="T42" fmla="*/ 14 w 42"/>
                <a:gd name="T43" fmla="*/ 1 h 47"/>
                <a:gd name="T44" fmla="*/ 13 w 42"/>
                <a:gd name="T45" fmla="*/ 0 h 47"/>
                <a:gd name="T46" fmla="*/ 42 w 42"/>
                <a:gd name="T47"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2" h="47">
                  <a:moveTo>
                    <a:pt x="42" y="0"/>
                  </a:moveTo>
                  <a:cubicBezTo>
                    <a:pt x="42" y="2"/>
                    <a:pt x="41" y="6"/>
                    <a:pt x="40" y="9"/>
                  </a:cubicBezTo>
                  <a:cubicBezTo>
                    <a:pt x="39" y="9"/>
                    <a:pt x="39" y="9"/>
                    <a:pt x="39" y="9"/>
                  </a:cubicBezTo>
                  <a:cubicBezTo>
                    <a:pt x="37" y="3"/>
                    <a:pt x="32" y="4"/>
                    <a:pt x="28" y="4"/>
                  </a:cubicBezTo>
                  <a:cubicBezTo>
                    <a:pt x="27" y="4"/>
                    <a:pt x="27" y="4"/>
                    <a:pt x="27" y="4"/>
                  </a:cubicBezTo>
                  <a:cubicBezTo>
                    <a:pt x="25" y="4"/>
                    <a:pt x="24" y="4"/>
                    <a:pt x="23" y="7"/>
                  </a:cubicBezTo>
                  <a:cubicBezTo>
                    <a:pt x="19" y="22"/>
                    <a:pt x="19" y="22"/>
                    <a:pt x="19" y="22"/>
                  </a:cubicBezTo>
                  <a:cubicBezTo>
                    <a:pt x="21" y="22"/>
                    <a:pt x="21" y="22"/>
                    <a:pt x="21" y="22"/>
                  </a:cubicBezTo>
                  <a:cubicBezTo>
                    <a:pt x="27" y="22"/>
                    <a:pt x="32" y="23"/>
                    <a:pt x="33" y="20"/>
                  </a:cubicBezTo>
                  <a:cubicBezTo>
                    <a:pt x="34" y="20"/>
                    <a:pt x="34" y="20"/>
                    <a:pt x="34" y="20"/>
                  </a:cubicBezTo>
                  <a:cubicBezTo>
                    <a:pt x="31" y="29"/>
                    <a:pt x="31" y="29"/>
                    <a:pt x="31" y="29"/>
                  </a:cubicBezTo>
                  <a:cubicBezTo>
                    <a:pt x="31" y="29"/>
                    <a:pt x="31" y="29"/>
                    <a:pt x="31" y="29"/>
                  </a:cubicBezTo>
                  <a:cubicBezTo>
                    <a:pt x="30" y="25"/>
                    <a:pt x="25" y="25"/>
                    <a:pt x="20" y="25"/>
                  </a:cubicBezTo>
                  <a:cubicBezTo>
                    <a:pt x="18" y="25"/>
                    <a:pt x="18" y="25"/>
                    <a:pt x="18" y="25"/>
                  </a:cubicBezTo>
                  <a:cubicBezTo>
                    <a:pt x="15" y="38"/>
                    <a:pt x="15" y="38"/>
                    <a:pt x="15" y="38"/>
                  </a:cubicBezTo>
                  <a:cubicBezTo>
                    <a:pt x="13" y="43"/>
                    <a:pt x="13" y="46"/>
                    <a:pt x="14" y="47"/>
                  </a:cubicBezTo>
                  <a:cubicBezTo>
                    <a:pt x="14" y="47"/>
                    <a:pt x="14" y="47"/>
                    <a:pt x="14" y="47"/>
                  </a:cubicBezTo>
                  <a:cubicBezTo>
                    <a:pt x="0" y="47"/>
                    <a:pt x="0" y="47"/>
                    <a:pt x="0" y="47"/>
                  </a:cubicBezTo>
                  <a:cubicBezTo>
                    <a:pt x="0" y="47"/>
                    <a:pt x="0" y="47"/>
                    <a:pt x="0" y="47"/>
                  </a:cubicBezTo>
                  <a:cubicBezTo>
                    <a:pt x="2" y="46"/>
                    <a:pt x="3" y="44"/>
                    <a:pt x="5" y="38"/>
                  </a:cubicBezTo>
                  <a:cubicBezTo>
                    <a:pt x="13" y="10"/>
                    <a:pt x="13" y="10"/>
                    <a:pt x="13" y="10"/>
                  </a:cubicBezTo>
                  <a:cubicBezTo>
                    <a:pt x="14" y="4"/>
                    <a:pt x="15" y="2"/>
                    <a:pt x="14" y="1"/>
                  </a:cubicBezTo>
                  <a:cubicBezTo>
                    <a:pt x="13" y="0"/>
                    <a:pt x="13" y="0"/>
                    <a:pt x="13" y="0"/>
                  </a:cubicBezTo>
                  <a:lnTo>
                    <a:pt x="42" y="0"/>
                  </a:lnTo>
                  <a:close/>
                </a:path>
              </a:pathLst>
            </a:custGeom>
            <a:solidFill>
              <a:srgbClr val="8070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 name="Freeform 9"/>
            <p:cNvSpPr>
              <a:spLocks/>
            </p:cNvSpPr>
            <p:nvPr userDrawn="1"/>
          </p:nvSpPr>
          <p:spPr bwMode="auto">
            <a:xfrm>
              <a:off x="322" y="3574"/>
              <a:ext cx="30" cy="37"/>
            </a:xfrm>
            <a:custGeom>
              <a:avLst/>
              <a:gdLst>
                <a:gd name="T0" fmla="*/ 38 w 38"/>
                <a:gd name="T1" fmla="*/ 0 h 47"/>
                <a:gd name="T2" fmla="*/ 35 w 38"/>
                <a:gd name="T3" fmla="*/ 9 h 47"/>
                <a:gd name="T4" fmla="*/ 35 w 38"/>
                <a:gd name="T5" fmla="*/ 9 h 47"/>
                <a:gd name="T6" fmla="*/ 25 w 38"/>
                <a:gd name="T7" fmla="*/ 4 h 47"/>
                <a:gd name="T8" fmla="*/ 24 w 38"/>
                <a:gd name="T9" fmla="*/ 4 h 47"/>
                <a:gd name="T10" fmla="*/ 14 w 38"/>
                <a:gd name="T11" fmla="*/ 38 h 47"/>
                <a:gd name="T12" fmla="*/ 13 w 38"/>
                <a:gd name="T13" fmla="*/ 47 h 47"/>
                <a:gd name="T14" fmla="*/ 13 w 38"/>
                <a:gd name="T15" fmla="*/ 47 h 47"/>
                <a:gd name="T16" fmla="*/ 0 w 38"/>
                <a:gd name="T17" fmla="*/ 47 h 47"/>
                <a:gd name="T18" fmla="*/ 0 w 38"/>
                <a:gd name="T19" fmla="*/ 47 h 47"/>
                <a:gd name="T20" fmla="*/ 4 w 38"/>
                <a:gd name="T21" fmla="*/ 38 h 47"/>
                <a:gd name="T22" fmla="*/ 14 w 38"/>
                <a:gd name="T23" fmla="*/ 4 h 47"/>
                <a:gd name="T24" fmla="*/ 13 w 38"/>
                <a:gd name="T25" fmla="*/ 4 h 47"/>
                <a:gd name="T26" fmla="*/ 1 w 38"/>
                <a:gd name="T27" fmla="*/ 9 h 47"/>
                <a:gd name="T28" fmla="*/ 1 w 38"/>
                <a:gd name="T29" fmla="*/ 9 h 47"/>
                <a:gd name="T30" fmla="*/ 3 w 38"/>
                <a:gd name="T31" fmla="*/ 0 h 47"/>
                <a:gd name="T32" fmla="*/ 38 w 38"/>
                <a:gd name="T33"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8" h="47">
                  <a:moveTo>
                    <a:pt x="38" y="0"/>
                  </a:moveTo>
                  <a:cubicBezTo>
                    <a:pt x="37" y="3"/>
                    <a:pt x="37" y="6"/>
                    <a:pt x="35" y="9"/>
                  </a:cubicBezTo>
                  <a:cubicBezTo>
                    <a:pt x="35" y="9"/>
                    <a:pt x="35" y="9"/>
                    <a:pt x="35" y="9"/>
                  </a:cubicBezTo>
                  <a:cubicBezTo>
                    <a:pt x="33" y="3"/>
                    <a:pt x="27" y="4"/>
                    <a:pt x="25" y="4"/>
                  </a:cubicBezTo>
                  <a:cubicBezTo>
                    <a:pt x="24" y="4"/>
                    <a:pt x="24" y="4"/>
                    <a:pt x="24" y="4"/>
                  </a:cubicBezTo>
                  <a:cubicBezTo>
                    <a:pt x="14" y="38"/>
                    <a:pt x="14" y="38"/>
                    <a:pt x="14" y="38"/>
                  </a:cubicBezTo>
                  <a:cubicBezTo>
                    <a:pt x="13" y="43"/>
                    <a:pt x="12" y="46"/>
                    <a:pt x="13" y="47"/>
                  </a:cubicBezTo>
                  <a:cubicBezTo>
                    <a:pt x="13" y="47"/>
                    <a:pt x="13" y="47"/>
                    <a:pt x="13" y="47"/>
                  </a:cubicBezTo>
                  <a:cubicBezTo>
                    <a:pt x="0" y="47"/>
                    <a:pt x="0" y="47"/>
                    <a:pt x="0" y="47"/>
                  </a:cubicBezTo>
                  <a:cubicBezTo>
                    <a:pt x="0" y="47"/>
                    <a:pt x="0" y="47"/>
                    <a:pt x="0" y="47"/>
                  </a:cubicBezTo>
                  <a:cubicBezTo>
                    <a:pt x="2" y="46"/>
                    <a:pt x="3" y="43"/>
                    <a:pt x="4" y="38"/>
                  </a:cubicBezTo>
                  <a:cubicBezTo>
                    <a:pt x="14" y="4"/>
                    <a:pt x="14" y="4"/>
                    <a:pt x="14" y="4"/>
                  </a:cubicBezTo>
                  <a:cubicBezTo>
                    <a:pt x="13" y="4"/>
                    <a:pt x="13" y="4"/>
                    <a:pt x="13" y="4"/>
                  </a:cubicBezTo>
                  <a:cubicBezTo>
                    <a:pt x="10" y="4"/>
                    <a:pt x="5" y="3"/>
                    <a:pt x="1" y="9"/>
                  </a:cubicBezTo>
                  <a:cubicBezTo>
                    <a:pt x="1" y="9"/>
                    <a:pt x="1" y="9"/>
                    <a:pt x="1" y="9"/>
                  </a:cubicBezTo>
                  <a:cubicBezTo>
                    <a:pt x="1" y="6"/>
                    <a:pt x="2" y="3"/>
                    <a:pt x="3" y="0"/>
                  </a:cubicBezTo>
                  <a:lnTo>
                    <a:pt x="38" y="0"/>
                  </a:lnTo>
                  <a:close/>
                </a:path>
              </a:pathLst>
            </a:custGeom>
            <a:solidFill>
              <a:srgbClr val="8070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2" name="Freeform 10"/>
            <p:cNvSpPr>
              <a:spLocks/>
            </p:cNvSpPr>
            <p:nvPr userDrawn="1"/>
          </p:nvSpPr>
          <p:spPr bwMode="auto">
            <a:xfrm>
              <a:off x="224" y="3574"/>
              <a:ext cx="49" cy="37"/>
            </a:xfrm>
            <a:custGeom>
              <a:avLst/>
              <a:gdLst>
                <a:gd name="T0" fmla="*/ 60 w 60"/>
                <a:gd name="T1" fmla="*/ 1 h 47"/>
                <a:gd name="T2" fmla="*/ 55 w 60"/>
                <a:gd name="T3" fmla="*/ 9 h 47"/>
                <a:gd name="T4" fmla="*/ 35 w 60"/>
                <a:gd name="T5" fmla="*/ 47 h 47"/>
                <a:gd name="T6" fmla="*/ 30 w 60"/>
                <a:gd name="T7" fmla="*/ 47 h 47"/>
                <a:gd name="T8" fmla="*/ 27 w 60"/>
                <a:gd name="T9" fmla="*/ 18 h 47"/>
                <a:gd name="T10" fmla="*/ 27 w 60"/>
                <a:gd name="T11" fmla="*/ 18 h 47"/>
                <a:gd name="T12" fmla="*/ 11 w 60"/>
                <a:gd name="T13" fmla="*/ 47 h 47"/>
                <a:gd name="T14" fmla="*/ 7 w 60"/>
                <a:gd name="T15" fmla="*/ 47 h 47"/>
                <a:gd name="T16" fmla="*/ 3 w 60"/>
                <a:gd name="T17" fmla="*/ 10 h 47"/>
                <a:gd name="T18" fmla="*/ 0 w 60"/>
                <a:gd name="T19" fmla="*/ 1 h 47"/>
                <a:gd name="T20" fmla="*/ 1 w 60"/>
                <a:gd name="T21" fmla="*/ 0 h 47"/>
                <a:gd name="T22" fmla="*/ 14 w 60"/>
                <a:gd name="T23" fmla="*/ 0 h 47"/>
                <a:gd name="T24" fmla="*/ 14 w 60"/>
                <a:gd name="T25" fmla="*/ 1 h 47"/>
                <a:gd name="T26" fmla="*/ 12 w 60"/>
                <a:gd name="T27" fmla="*/ 9 h 47"/>
                <a:gd name="T28" fmla="*/ 14 w 60"/>
                <a:gd name="T29" fmla="*/ 32 h 47"/>
                <a:gd name="T30" fmla="*/ 15 w 60"/>
                <a:gd name="T31" fmla="*/ 32 h 47"/>
                <a:gd name="T32" fmla="*/ 31 w 60"/>
                <a:gd name="T33" fmla="*/ 1 h 47"/>
                <a:gd name="T34" fmla="*/ 35 w 60"/>
                <a:gd name="T35" fmla="*/ 1 h 47"/>
                <a:gd name="T36" fmla="*/ 38 w 60"/>
                <a:gd name="T37" fmla="*/ 32 h 47"/>
                <a:gd name="T38" fmla="*/ 38 w 60"/>
                <a:gd name="T39" fmla="*/ 32 h 47"/>
                <a:gd name="T40" fmla="*/ 50 w 60"/>
                <a:gd name="T41" fmla="*/ 8 h 47"/>
                <a:gd name="T42" fmla="*/ 51 w 60"/>
                <a:gd name="T43" fmla="*/ 1 h 47"/>
                <a:gd name="T44" fmla="*/ 51 w 60"/>
                <a:gd name="T45" fmla="*/ 0 h 47"/>
                <a:gd name="T46" fmla="*/ 60 w 60"/>
                <a:gd name="T47" fmla="*/ 0 h 47"/>
                <a:gd name="T48" fmla="*/ 60 w 60"/>
                <a:gd name="T49" fmla="*/ 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0" h="47">
                  <a:moveTo>
                    <a:pt x="60" y="1"/>
                  </a:moveTo>
                  <a:cubicBezTo>
                    <a:pt x="58" y="2"/>
                    <a:pt x="57" y="5"/>
                    <a:pt x="55" y="9"/>
                  </a:cubicBezTo>
                  <a:cubicBezTo>
                    <a:pt x="51" y="17"/>
                    <a:pt x="36" y="45"/>
                    <a:pt x="35" y="47"/>
                  </a:cubicBezTo>
                  <a:cubicBezTo>
                    <a:pt x="30" y="47"/>
                    <a:pt x="30" y="47"/>
                    <a:pt x="30" y="47"/>
                  </a:cubicBezTo>
                  <a:cubicBezTo>
                    <a:pt x="27" y="18"/>
                    <a:pt x="27" y="18"/>
                    <a:pt x="27" y="18"/>
                  </a:cubicBezTo>
                  <a:cubicBezTo>
                    <a:pt x="27" y="18"/>
                    <a:pt x="27" y="18"/>
                    <a:pt x="27" y="18"/>
                  </a:cubicBezTo>
                  <a:cubicBezTo>
                    <a:pt x="11" y="47"/>
                    <a:pt x="11" y="47"/>
                    <a:pt x="11" y="47"/>
                  </a:cubicBezTo>
                  <a:cubicBezTo>
                    <a:pt x="7" y="47"/>
                    <a:pt x="7" y="47"/>
                    <a:pt x="7" y="47"/>
                  </a:cubicBezTo>
                  <a:cubicBezTo>
                    <a:pt x="3" y="10"/>
                    <a:pt x="3" y="10"/>
                    <a:pt x="3" y="10"/>
                  </a:cubicBezTo>
                  <a:cubicBezTo>
                    <a:pt x="2" y="5"/>
                    <a:pt x="2" y="2"/>
                    <a:pt x="0" y="1"/>
                  </a:cubicBezTo>
                  <a:cubicBezTo>
                    <a:pt x="1" y="0"/>
                    <a:pt x="1" y="0"/>
                    <a:pt x="1" y="0"/>
                  </a:cubicBezTo>
                  <a:cubicBezTo>
                    <a:pt x="14" y="0"/>
                    <a:pt x="14" y="0"/>
                    <a:pt x="14" y="0"/>
                  </a:cubicBezTo>
                  <a:cubicBezTo>
                    <a:pt x="14" y="1"/>
                    <a:pt x="14" y="1"/>
                    <a:pt x="14" y="1"/>
                  </a:cubicBezTo>
                  <a:cubicBezTo>
                    <a:pt x="12" y="3"/>
                    <a:pt x="12" y="5"/>
                    <a:pt x="12" y="9"/>
                  </a:cubicBezTo>
                  <a:cubicBezTo>
                    <a:pt x="14" y="32"/>
                    <a:pt x="14" y="32"/>
                    <a:pt x="14" y="32"/>
                  </a:cubicBezTo>
                  <a:cubicBezTo>
                    <a:pt x="15" y="32"/>
                    <a:pt x="15" y="32"/>
                    <a:pt x="15" y="32"/>
                  </a:cubicBezTo>
                  <a:cubicBezTo>
                    <a:pt x="31" y="1"/>
                    <a:pt x="31" y="1"/>
                    <a:pt x="31" y="1"/>
                  </a:cubicBezTo>
                  <a:cubicBezTo>
                    <a:pt x="35" y="1"/>
                    <a:pt x="35" y="1"/>
                    <a:pt x="35" y="1"/>
                  </a:cubicBezTo>
                  <a:cubicBezTo>
                    <a:pt x="38" y="32"/>
                    <a:pt x="38" y="32"/>
                    <a:pt x="38" y="32"/>
                  </a:cubicBezTo>
                  <a:cubicBezTo>
                    <a:pt x="38" y="32"/>
                    <a:pt x="38" y="32"/>
                    <a:pt x="38" y="32"/>
                  </a:cubicBezTo>
                  <a:cubicBezTo>
                    <a:pt x="42" y="25"/>
                    <a:pt x="47" y="15"/>
                    <a:pt x="50" y="8"/>
                  </a:cubicBezTo>
                  <a:cubicBezTo>
                    <a:pt x="53" y="3"/>
                    <a:pt x="52" y="2"/>
                    <a:pt x="51" y="1"/>
                  </a:cubicBezTo>
                  <a:cubicBezTo>
                    <a:pt x="51" y="0"/>
                    <a:pt x="51" y="0"/>
                    <a:pt x="51" y="0"/>
                  </a:cubicBezTo>
                  <a:cubicBezTo>
                    <a:pt x="60" y="0"/>
                    <a:pt x="60" y="0"/>
                    <a:pt x="60" y="0"/>
                  </a:cubicBezTo>
                  <a:lnTo>
                    <a:pt x="60" y="1"/>
                  </a:lnTo>
                  <a:close/>
                </a:path>
              </a:pathLst>
            </a:custGeom>
            <a:solidFill>
              <a:srgbClr val="8070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Tree>
    <p:extLst>
      <p:ext uri="{BB962C8B-B14F-4D97-AF65-F5344CB8AC3E}">
        <p14:creationId xmlns:p14="http://schemas.microsoft.com/office/powerpoint/2010/main" val="965258226"/>
      </p:ext>
    </p:extLst>
  </p:cSld>
  <p:clrMap bg1="lt1" tx1="dk1" bg2="lt2" tx2="dk2" accent1="accent1" accent2="accent2" accent3="accent3" accent4="accent4" accent5="accent5" accent6="accent6" hlink="hlink" folHlink="folHlink"/>
  <p:sldLayoutIdLst>
    <p:sldLayoutId id="2147484074" r:id="rId1"/>
    <p:sldLayoutId id="2147484075" r:id="rId2"/>
    <p:sldLayoutId id="2147484076" r:id="rId3"/>
    <p:sldLayoutId id="2147484077" r:id="rId4"/>
    <p:sldLayoutId id="2147484078" r:id="rId5"/>
    <p:sldLayoutId id="2147484079" r:id="rId6"/>
    <p:sldLayoutId id="2147484080" r:id="rId7"/>
    <p:sldLayoutId id="2147484081" r:id="rId8"/>
    <p:sldLayoutId id="2147484082" r:id="rId9"/>
    <p:sldLayoutId id="2147484083" r:id="rId10"/>
    <p:sldLayoutId id="2147484084" r:id="rId11"/>
    <p:sldLayoutId id="2147484085" r:id="rId12"/>
    <p:sldLayoutId id="2147484086" r:id="rId13"/>
    <p:sldLayoutId id="2147484087" r:id="rId14"/>
  </p:sldLayoutIdLst>
  <p:hf sldNum="0" hdr="0" dt="0"/>
  <p:txStyles>
    <p:titleStyle>
      <a:lvl1pPr marL="0" marR="0" indent="0" algn="l" defTabSz="914400" rtl="0" eaLnBrk="1" fontAlgn="base" latinLnBrk="0" hangingPunct="1">
        <a:lnSpc>
          <a:spcPct val="100000"/>
        </a:lnSpc>
        <a:spcBef>
          <a:spcPct val="0"/>
        </a:spcBef>
        <a:spcAft>
          <a:spcPct val="0"/>
        </a:spcAft>
        <a:buClrTx/>
        <a:buSzTx/>
        <a:buFontTx/>
        <a:buNone/>
        <a:tabLst/>
        <a:defRPr sz="1800" b="1">
          <a:solidFill>
            <a:schemeClr val="tx2"/>
          </a:solidFill>
          <a:latin typeface="+mn-lt"/>
          <a:ea typeface="+mj-ea"/>
          <a:cs typeface="+mj-cs"/>
        </a:defRPr>
      </a:lvl1pPr>
      <a:lvl2pPr algn="l" rtl="0" eaLnBrk="1" fontAlgn="base" hangingPunct="1">
        <a:spcBef>
          <a:spcPct val="0"/>
        </a:spcBef>
        <a:spcAft>
          <a:spcPct val="0"/>
        </a:spcAft>
        <a:defRPr sz="3800">
          <a:solidFill>
            <a:schemeClr val="tx2"/>
          </a:solidFill>
          <a:latin typeface="Times New Roman" pitchFamily="18" charset="0"/>
        </a:defRPr>
      </a:lvl2pPr>
      <a:lvl3pPr algn="l" rtl="0" eaLnBrk="1" fontAlgn="base" hangingPunct="1">
        <a:spcBef>
          <a:spcPct val="0"/>
        </a:spcBef>
        <a:spcAft>
          <a:spcPct val="0"/>
        </a:spcAft>
        <a:defRPr sz="3800">
          <a:solidFill>
            <a:schemeClr val="tx2"/>
          </a:solidFill>
          <a:latin typeface="Times New Roman" pitchFamily="18" charset="0"/>
        </a:defRPr>
      </a:lvl3pPr>
      <a:lvl4pPr algn="l" rtl="0" eaLnBrk="1" fontAlgn="base" hangingPunct="1">
        <a:spcBef>
          <a:spcPct val="0"/>
        </a:spcBef>
        <a:spcAft>
          <a:spcPct val="0"/>
        </a:spcAft>
        <a:defRPr sz="3800">
          <a:solidFill>
            <a:schemeClr val="tx2"/>
          </a:solidFill>
          <a:latin typeface="Times New Roman" pitchFamily="18" charset="0"/>
        </a:defRPr>
      </a:lvl4pPr>
      <a:lvl5pPr algn="l" rtl="0" eaLnBrk="1" fontAlgn="base" hangingPunct="1">
        <a:spcBef>
          <a:spcPct val="0"/>
        </a:spcBef>
        <a:spcAft>
          <a:spcPct val="0"/>
        </a:spcAft>
        <a:defRPr sz="3800">
          <a:solidFill>
            <a:schemeClr val="tx2"/>
          </a:solidFill>
          <a:latin typeface="Times New Roman" pitchFamily="18" charset="0"/>
        </a:defRPr>
      </a:lvl5pPr>
      <a:lvl6pPr marL="539856" algn="l" rtl="0" eaLnBrk="1" fontAlgn="base" hangingPunct="1">
        <a:spcBef>
          <a:spcPct val="0"/>
        </a:spcBef>
        <a:spcAft>
          <a:spcPct val="0"/>
        </a:spcAft>
        <a:defRPr sz="3800">
          <a:solidFill>
            <a:schemeClr val="tx2"/>
          </a:solidFill>
          <a:latin typeface="Times New Roman" pitchFamily="18" charset="0"/>
        </a:defRPr>
      </a:lvl6pPr>
      <a:lvl7pPr marL="1079708" algn="l" rtl="0" eaLnBrk="1" fontAlgn="base" hangingPunct="1">
        <a:spcBef>
          <a:spcPct val="0"/>
        </a:spcBef>
        <a:spcAft>
          <a:spcPct val="0"/>
        </a:spcAft>
        <a:defRPr sz="3800">
          <a:solidFill>
            <a:schemeClr val="tx2"/>
          </a:solidFill>
          <a:latin typeface="Times New Roman" pitchFamily="18" charset="0"/>
        </a:defRPr>
      </a:lvl7pPr>
      <a:lvl8pPr marL="1619564" algn="l" rtl="0" eaLnBrk="1" fontAlgn="base" hangingPunct="1">
        <a:spcBef>
          <a:spcPct val="0"/>
        </a:spcBef>
        <a:spcAft>
          <a:spcPct val="0"/>
        </a:spcAft>
        <a:defRPr sz="3800">
          <a:solidFill>
            <a:schemeClr val="tx2"/>
          </a:solidFill>
          <a:latin typeface="Times New Roman" pitchFamily="18" charset="0"/>
        </a:defRPr>
      </a:lvl8pPr>
      <a:lvl9pPr marL="2159418" algn="l" rtl="0" eaLnBrk="1" fontAlgn="base" hangingPunct="1">
        <a:spcBef>
          <a:spcPct val="0"/>
        </a:spcBef>
        <a:spcAft>
          <a:spcPct val="0"/>
        </a:spcAft>
        <a:defRPr sz="3800">
          <a:solidFill>
            <a:schemeClr val="tx2"/>
          </a:solidFill>
          <a:latin typeface="Times New Roman" pitchFamily="18" charset="0"/>
        </a:defRPr>
      </a:lvl9pPr>
    </p:titleStyle>
    <p:bodyStyle>
      <a:lvl1pPr marL="0" indent="0" algn="l" rtl="0" eaLnBrk="1" fontAlgn="base" hangingPunct="1">
        <a:spcBef>
          <a:spcPct val="20000"/>
        </a:spcBef>
        <a:spcAft>
          <a:spcPct val="0"/>
        </a:spcAft>
        <a:buNone/>
        <a:defRPr sz="1800" b="1">
          <a:solidFill>
            <a:schemeClr val="tx2"/>
          </a:solidFill>
          <a:latin typeface="+mn-lt"/>
          <a:ea typeface="+mn-ea"/>
          <a:cs typeface="+mn-cs"/>
        </a:defRPr>
      </a:lvl1pPr>
      <a:lvl2pPr marL="526735" indent="-251183" algn="l" rtl="0" eaLnBrk="1" fontAlgn="base" hangingPunct="1">
        <a:spcBef>
          <a:spcPct val="20000"/>
        </a:spcBef>
        <a:spcAft>
          <a:spcPct val="0"/>
        </a:spcAft>
        <a:buFont typeface="Arial" panose="020B0604020202020204" pitchFamily="34" charset="0"/>
        <a:buChar char="̶"/>
        <a:defRPr sz="1400" baseline="0">
          <a:solidFill>
            <a:schemeClr val="tx2"/>
          </a:solidFill>
          <a:latin typeface="+mn-lt"/>
        </a:defRPr>
      </a:lvl2pPr>
      <a:lvl3pPr marL="744174" indent="-215567" algn="l" rtl="0" eaLnBrk="1" fontAlgn="base" hangingPunct="1">
        <a:spcBef>
          <a:spcPct val="20000"/>
        </a:spcBef>
        <a:spcAft>
          <a:spcPct val="0"/>
        </a:spcAft>
        <a:buFont typeface="Courier New" panose="02070309020205020404" pitchFamily="49" charset="0"/>
        <a:buChar char="o"/>
        <a:defRPr sz="1400" baseline="0">
          <a:solidFill>
            <a:schemeClr val="tx2"/>
          </a:solidFill>
          <a:latin typeface="+mn-lt"/>
        </a:defRPr>
      </a:lvl3pPr>
      <a:lvl4pPr marL="1212799" indent="-269926" algn="l" rtl="0" eaLnBrk="1" fontAlgn="base" hangingPunct="1">
        <a:spcBef>
          <a:spcPct val="20000"/>
        </a:spcBef>
        <a:spcAft>
          <a:spcPct val="0"/>
        </a:spcAft>
        <a:buChar char="–"/>
        <a:defRPr sz="1400">
          <a:solidFill>
            <a:schemeClr val="tx2"/>
          </a:solidFill>
          <a:latin typeface="+mn-lt"/>
        </a:defRPr>
      </a:lvl4pPr>
      <a:lvl5pPr marL="1484599" indent="-269926" algn="l" rtl="0" eaLnBrk="1" fontAlgn="base" hangingPunct="1">
        <a:spcBef>
          <a:spcPct val="20000"/>
        </a:spcBef>
        <a:spcAft>
          <a:spcPct val="0"/>
        </a:spcAft>
        <a:buChar char="–"/>
        <a:defRPr sz="1200">
          <a:solidFill>
            <a:schemeClr val="tx2"/>
          </a:solidFill>
          <a:latin typeface="+mn-lt"/>
        </a:defRPr>
      </a:lvl5pPr>
      <a:lvl6pPr marL="2024454" indent="-269926" algn="l" rtl="0" eaLnBrk="1" fontAlgn="base" hangingPunct="1">
        <a:spcBef>
          <a:spcPct val="20000"/>
        </a:spcBef>
        <a:spcAft>
          <a:spcPct val="0"/>
        </a:spcAft>
        <a:buChar char="–"/>
        <a:defRPr sz="1900">
          <a:solidFill>
            <a:srgbClr val="000000"/>
          </a:solidFill>
          <a:latin typeface="+mn-lt"/>
        </a:defRPr>
      </a:lvl6pPr>
      <a:lvl7pPr marL="2564309" indent="-269926" algn="l" rtl="0" eaLnBrk="1" fontAlgn="base" hangingPunct="1">
        <a:spcBef>
          <a:spcPct val="20000"/>
        </a:spcBef>
        <a:spcAft>
          <a:spcPct val="0"/>
        </a:spcAft>
        <a:buChar char="–"/>
        <a:defRPr sz="1900">
          <a:solidFill>
            <a:srgbClr val="000000"/>
          </a:solidFill>
          <a:latin typeface="+mn-lt"/>
        </a:defRPr>
      </a:lvl7pPr>
      <a:lvl8pPr marL="3104164" indent="-269926" algn="l" rtl="0" eaLnBrk="1" fontAlgn="base" hangingPunct="1">
        <a:spcBef>
          <a:spcPct val="20000"/>
        </a:spcBef>
        <a:spcAft>
          <a:spcPct val="0"/>
        </a:spcAft>
        <a:buChar char="–"/>
        <a:defRPr sz="1900">
          <a:solidFill>
            <a:srgbClr val="000000"/>
          </a:solidFill>
          <a:latin typeface="+mn-lt"/>
        </a:defRPr>
      </a:lvl8pPr>
      <a:lvl9pPr marL="3644017" indent="-269926" algn="l" rtl="0" eaLnBrk="1" fontAlgn="base" hangingPunct="1">
        <a:spcBef>
          <a:spcPct val="20000"/>
        </a:spcBef>
        <a:spcAft>
          <a:spcPct val="0"/>
        </a:spcAft>
        <a:buChar char="–"/>
        <a:defRPr sz="1900">
          <a:solidFill>
            <a:srgbClr val="000000"/>
          </a:solidFill>
          <a:latin typeface="+mn-lt"/>
        </a:defRPr>
      </a:lvl9pPr>
    </p:bodyStyle>
    <p:otherStyle>
      <a:defPPr>
        <a:defRPr lang="en-US"/>
      </a:defPPr>
      <a:lvl1pPr marL="0" algn="l" defTabSz="1079708" rtl="0" eaLnBrk="1" latinLnBrk="0" hangingPunct="1">
        <a:defRPr sz="2100" kern="1200">
          <a:solidFill>
            <a:schemeClr val="tx1"/>
          </a:solidFill>
          <a:latin typeface="+mn-lt"/>
          <a:ea typeface="+mn-ea"/>
          <a:cs typeface="+mn-cs"/>
        </a:defRPr>
      </a:lvl1pPr>
      <a:lvl2pPr marL="539856" algn="l" defTabSz="1079708" rtl="0" eaLnBrk="1" latinLnBrk="0" hangingPunct="1">
        <a:defRPr sz="2100" kern="1200">
          <a:solidFill>
            <a:schemeClr val="tx1"/>
          </a:solidFill>
          <a:latin typeface="+mn-lt"/>
          <a:ea typeface="+mn-ea"/>
          <a:cs typeface="+mn-cs"/>
        </a:defRPr>
      </a:lvl2pPr>
      <a:lvl3pPr marL="1079708" algn="l" defTabSz="1079708" rtl="0" eaLnBrk="1" latinLnBrk="0" hangingPunct="1">
        <a:defRPr sz="2100" kern="1200">
          <a:solidFill>
            <a:schemeClr val="tx1"/>
          </a:solidFill>
          <a:latin typeface="+mn-lt"/>
          <a:ea typeface="+mn-ea"/>
          <a:cs typeface="+mn-cs"/>
        </a:defRPr>
      </a:lvl3pPr>
      <a:lvl4pPr marL="1619564" algn="l" defTabSz="1079708" rtl="0" eaLnBrk="1" latinLnBrk="0" hangingPunct="1">
        <a:defRPr sz="2100" kern="1200">
          <a:solidFill>
            <a:schemeClr val="tx1"/>
          </a:solidFill>
          <a:latin typeface="+mn-lt"/>
          <a:ea typeface="+mn-ea"/>
          <a:cs typeface="+mn-cs"/>
        </a:defRPr>
      </a:lvl4pPr>
      <a:lvl5pPr marL="2159418" algn="l" defTabSz="1079708" rtl="0" eaLnBrk="1" latinLnBrk="0" hangingPunct="1">
        <a:defRPr sz="2100" kern="1200">
          <a:solidFill>
            <a:schemeClr val="tx1"/>
          </a:solidFill>
          <a:latin typeface="+mn-lt"/>
          <a:ea typeface="+mn-ea"/>
          <a:cs typeface="+mn-cs"/>
        </a:defRPr>
      </a:lvl5pPr>
      <a:lvl6pPr marL="2699273" algn="l" defTabSz="1079708" rtl="0" eaLnBrk="1" latinLnBrk="0" hangingPunct="1">
        <a:defRPr sz="2100" kern="1200">
          <a:solidFill>
            <a:schemeClr val="tx1"/>
          </a:solidFill>
          <a:latin typeface="+mn-lt"/>
          <a:ea typeface="+mn-ea"/>
          <a:cs typeface="+mn-cs"/>
        </a:defRPr>
      </a:lvl6pPr>
      <a:lvl7pPr marL="3239127" algn="l" defTabSz="1079708" rtl="0" eaLnBrk="1" latinLnBrk="0" hangingPunct="1">
        <a:defRPr sz="2100" kern="1200">
          <a:solidFill>
            <a:schemeClr val="tx1"/>
          </a:solidFill>
          <a:latin typeface="+mn-lt"/>
          <a:ea typeface="+mn-ea"/>
          <a:cs typeface="+mn-cs"/>
        </a:defRPr>
      </a:lvl7pPr>
      <a:lvl8pPr marL="3778982" algn="l" defTabSz="1079708" rtl="0" eaLnBrk="1" latinLnBrk="0" hangingPunct="1">
        <a:defRPr sz="2100" kern="1200">
          <a:solidFill>
            <a:schemeClr val="tx1"/>
          </a:solidFill>
          <a:latin typeface="+mn-lt"/>
          <a:ea typeface="+mn-ea"/>
          <a:cs typeface="+mn-cs"/>
        </a:defRPr>
      </a:lvl8pPr>
      <a:lvl9pPr marL="4318837" algn="l" defTabSz="1079708" rtl="0" eaLnBrk="1" latinLnBrk="0" hangingPunct="1">
        <a:defRPr sz="21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0E6B66F8-EA8D-43F8-A770-96C37179A4B7}"/>
              </a:ext>
            </a:extLst>
          </p:cNvPr>
          <p:cNvGraphicFramePr>
            <a:graphicFrameLocks noChangeAspect="1"/>
          </p:cNvGraphicFramePr>
          <p:nvPr userDrawn="1">
            <p:custDataLst>
              <p:tags r:id="rId20"/>
            </p:custDataLst>
            <p:extLst>
              <p:ext uri="{D42A27DB-BD31-4B8C-83A1-F6EECF244321}">
                <p14:modId xmlns:p14="http://schemas.microsoft.com/office/powerpoint/2010/main" val="82710386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21" imgW="395" imgH="394" progId="TCLayout.ActiveDocument.1">
                  <p:embed/>
                </p:oleObj>
              </mc:Choice>
              <mc:Fallback>
                <p:oleObj name="think-cell Slide" r:id="rId21" imgW="395" imgH="394" progId="TCLayout.ActiveDocument.1">
                  <p:embed/>
                  <p:pic>
                    <p:nvPicPr>
                      <p:cNvPr id="8" name="Object 7" hidden="1">
                        <a:extLst>
                          <a:ext uri="{FF2B5EF4-FFF2-40B4-BE49-F238E27FC236}">
                            <a16:creationId xmlns:a16="http://schemas.microsoft.com/office/drawing/2014/main" id="{0E6B66F8-EA8D-43F8-A770-96C37179A4B7}"/>
                          </a:ext>
                        </a:extLst>
                      </p:cNvPr>
                      <p:cNvPicPr/>
                      <p:nvPr/>
                    </p:nvPicPr>
                    <p:blipFill>
                      <a:blip r:embed="rId22"/>
                      <a:stretch>
                        <a:fillRect/>
                      </a:stretch>
                    </p:blipFill>
                    <p:spPr>
                      <a:xfrm>
                        <a:off x="1588" y="1588"/>
                        <a:ext cx="1588" cy="1588"/>
                      </a:xfrm>
                      <a:prstGeom prst="rect">
                        <a:avLst/>
                      </a:prstGeom>
                    </p:spPr>
                  </p:pic>
                </p:oleObj>
              </mc:Fallback>
            </mc:AlternateContent>
          </a:graphicData>
        </a:graphic>
      </p:graphicFrame>
      <p:sp>
        <p:nvSpPr>
          <p:cNvPr id="1057" name="Rectangle 33"/>
          <p:cNvSpPr>
            <a:spLocks noGrp="1" noChangeArrowheads="1"/>
          </p:cNvSpPr>
          <p:nvPr>
            <p:ph type="body" idx="1"/>
          </p:nvPr>
        </p:nvSpPr>
        <p:spPr bwMode="auto">
          <a:xfrm>
            <a:off x="287338" y="1022251"/>
            <a:ext cx="8605142" cy="4145979"/>
          </a:xfrm>
          <a:prstGeom prst="rect">
            <a:avLst/>
          </a:prstGeom>
          <a:noFill/>
          <a:ln w="9525">
            <a:noFill/>
            <a:miter lim="800000"/>
            <a:headEnd/>
            <a:tailEnd/>
          </a:ln>
          <a:effectLst/>
        </p:spPr>
        <p:txBody>
          <a:bodyPr vert="horz" wrap="square" lIns="107970" tIns="53985" rIns="107970" bIns="53985" numCol="1" anchor="t" anchorCtr="0" compatLnSpc="1">
            <a:prstTxWarp prst="textNoShape">
              <a:avLst/>
            </a:prstTxWarp>
          </a:bodyPr>
          <a:lstStyle/>
          <a:p>
            <a:pPr lvl="0"/>
            <a:r>
              <a:rPr lang="en-US"/>
              <a:t>This could be your content highlight</a:t>
            </a:r>
          </a:p>
          <a:p>
            <a:pPr lvl="1"/>
            <a:r>
              <a:rPr lang="en-US"/>
              <a:t>First point</a:t>
            </a:r>
          </a:p>
          <a:p>
            <a:pPr lvl="1"/>
            <a:r>
              <a:rPr lang="en-US"/>
              <a:t>Second point</a:t>
            </a:r>
          </a:p>
          <a:p>
            <a:pPr lvl="1"/>
            <a:r>
              <a:rPr lang="en-US"/>
              <a:t>Third point</a:t>
            </a:r>
          </a:p>
        </p:txBody>
      </p:sp>
      <p:sp>
        <p:nvSpPr>
          <p:cNvPr id="1058" name="Rectangle 34"/>
          <p:cNvSpPr>
            <a:spLocks noGrp="1" noChangeArrowheads="1"/>
          </p:cNvSpPr>
          <p:nvPr>
            <p:ph type="title"/>
          </p:nvPr>
        </p:nvSpPr>
        <p:spPr bwMode="auto">
          <a:xfrm>
            <a:off x="287338" y="301625"/>
            <a:ext cx="8605142" cy="463798"/>
          </a:xfrm>
          <a:prstGeom prst="rect">
            <a:avLst/>
          </a:prstGeom>
          <a:noFill/>
          <a:ln w="9525">
            <a:noFill/>
            <a:miter lim="800000"/>
            <a:headEnd/>
            <a:tailEnd/>
          </a:ln>
          <a:effectLst/>
        </p:spPr>
        <p:txBody>
          <a:bodyPr vert="horz" wrap="square" lIns="107970" tIns="53985" rIns="107970" bIns="53985" numCol="1" anchor="t" anchorCtr="0" compatLnSpc="1">
            <a:prstTxWarp prst="textNoShape">
              <a:avLst/>
            </a:prstTxWarp>
          </a:bodyPr>
          <a:lstStyle/>
          <a:p>
            <a:r>
              <a:rPr lang="en-US" kern="0"/>
              <a:t>Your title – keep it short, size can vary between 14pt and 24pt</a:t>
            </a:r>
            <a:endParaRPr lang="en-GB" kern="0"/>
          </a:p>
        </p:txBody>
      </p:sp>
      <p:sp>
        <p:nvSpPr>
          <p:cNvPr id="5" name="Footer Placeholder 3"/>
          <p:cNvSpPr>
            <a:spLocks noGrp="1"/>
          </p:cNvSpPr>
          <p:nvPr>
            <p:ph type="ftr" sz="quarter" idx="3"/>
          </p:nvPr>
        </p:nvSpPr>
        <p:spPr>
          <a:xfrm>
            <a:off x="658292" y="5592196"/>
            <a:ext cx="8918847" cy="228600"/>
          </a:xfrm>
          <a:prstGeom prst="rect">
            <a:avLst/>
          </a:prstGeom>
        </p:spPr>
        <p:txBody>
          <a:bodyPr/>
          <a:lstStyle>
            <a:lvl1pPr>
              <a:defRPr sz="800">
                <a:solidFill>
                  <a:schemeClr val="tx2"/>
                </a:solidFill>
              </a:defRPr>
            </a:lvl1pPr>
          </a:lstStyle>
          <a:p>
            <a:r>
              <a:rPr lang="en-US"/>
              <a:t>Global webinar for third-party providers</a:t>
            </a:r>
            <a:endParaRPr lang="en-GB"/>
          </a:p>
        </p:txBody>
      </p:sp>
      <p:sp>
        <p:nvSpPr>
          <p:cNvPr id="6" name="Slide Number Placeholder 4"/>
          <p:cNvSpPr>
            <a:spLocks noGrp="1"/>
          </p:cNvSpPr>
          <p:nvPr>
            <p:ph type="sldNum" sz="quarter" idx="4"/>
          </p:nvPr>
        </p:nvSpPr>
        <p:spPr>
          <a:xfrm>
            <a:off x="9823251" y="5592196"/>
            <a:ext cx="762000" cy="228600"/>
          </a:xfrm>
          <a:prstGeom prst="rect">
            <a:avLst/>
          </a:prstGeom>
        </p:spPr>
        <p:txBody>
          <a:bodyPr/>
          <a:lstStyle>
            <a:lvl1pPr algn="r">
              <a:defRPr sz="800">
                <a:solidFill>
                  <a:schemeClr val="tx2"/>
                </a:solidFill>
              </a:defRPr>
            </a:lvl1pPr>
          </a:lstStyle>
          <a:p>
            <a:fld id="{F17889F7-7963-4A16-ADF8-FEE4D97DC541}" type="slidenum">
              <a:rPr lang="en-GB" smtClean="0"/>
              <a:pPr/>
              <a:t>‹#›</a:t>
            </a:fld>
            <a:endParaRPr lang="en-GB"/>
          </a:p>
        </p:txBody>
      </p:sp>
      <p:grpSp>
        <p:nvGrpSpPr>
          <p:cNvPr id="2" name="Group 4"/>
          <p:cNvGrpSpPr>
            <a:grpSpLocks noChangeAspect="1"/>
          </p:cNvGrpSpPr>
          <p:nvPr userDrawn="1"/>
        </p:nvGrpSpPr>
        <p:grpSpPr bwMode="auto">
          <a:xfrm>
            <a:off x="287338" y="5559435"/>
            <a:ext cx="288924" cy="288926"/>
            <a:chOff x="181" y="3502"/>
            <a:chExt cx="182" cy="182"/>
          </a:xfrm>
        </p:grpSpPr>
        <p:sp>
          <p:nvSpPr>
            <p:cNvPr id="4" name="Freeform 5"/>
            <p:cNvSpPr>
              <a:spLocks noEditPoints="1"/>
            </p:cNvSpPr>
            <p:nvPr userDrawn="1"/>
          </p:nvSpPr>
          <p:spPr bwMode="auto">
            <a:xfrm>
              <a:off x="181" y="3502"/>
              <a:ext cx="182" cy="182"/>
            </a:xfrm>
            <a:custGeom>
              <a:avLst/>
              <a:gdLst>
                <a:gd name="T0" fmla="*/ 113 w 226"/>
                <a:gd name="T1" fmla="*/ 226 h 226"/>
                <a:gd name="T2" fmla="*/ 112 w 226"/>
                <a:gd name="T3" fmla="*/ 0 h 226"/>
                <a:gd name="T4" fmla="*/ 101 w 226"/>
                <a:gd name="T5" fmla="*/ 6 h 226"/>
                <a:gd name="T6" fmla="*/ 70 w 226"/>
                <a:gd name="T7" fmla="*/ 36 h 226"/>
                <a:gd name="T8" fmla="*/ 77 w 226"/>
                <a:gd name="T9" fmla="*/ 36 h 226"/>
                <a:gd name="T10" fmla="*/ 111 w 226"/>
                <a:gd name="T11" fmla="*/ 36 h 226"/>
                <a:gd name="T12" fmla="*/ 116 w 226"/>
                <a:gd name="T13" fmla="*/ 5 h 226"/>
                <a:gd name="T14" fmla="*/ 149 w 226"/>
                <a:gd name="T15" fmla="*/ 36 h 226"/>
                <a:gd name="T16" fmla="*/ 156 w 226"/>
                <a:gd name="T17" fmla="*/ 36 h 226"/>
                <a:gd name="T18" fmla="*/ 127 w 226"/>
                <a:gd name="T19" fmla="*/ 6 h 226"/>
                <a:gd name="T20" fmla="*/ 156 w 226"/>
                <a:gd name="T21" fmla="*/ 36 h 226"/>
                <a:gd name="T22" fmla="*/ 66 w 226"/>
                <a:gd name="T23" fmla="*/ 42 h 226"/>
                <a:gd name="T24" fmla="*/ 12 w 226"/>
                <a:gd name="T25" fmla="*/ 74 h 226"/>
                <a:gd name="T26" fmla="*/ 32 w 226"/>
                <a:gd name="T27" fmla="*/ 42 h 226"/>
                <a:gd name="T28" fmla="*/ 111 w 226"/>
                <a:gd name="T29" fmla="*/ 74 h 226"/>
                <a:gd name="T30" fmla="*/ 73 w 226"/>
                <a:gd name="T31" fmla="*/ 42 h 226"/>
                <a:gd name="T32" fmla="*/ 153 w 226"/>
                <a:gd name="T33" fmla="*/ 42 h 226"/>
                <a:gd name="T34" fmla="*/ 167 w 226"/>
                <a:gd name="T35" fmla="*/ 74 h 226"/>
                <a:gd name="T36" fmla="*/ 153 w 226"/>
                <a:gd name="T37" fmla="*/ 42 h 226"/>
                <a:gd name="T38" fmla="*/ 214 w 226"/>
                <a:gd name="T39" fmla="*/ 74 h 226"/>
                <a:gd name="T40" fmla="*/ 172 w 226"/>
                <a:gd name="T41" fmla="*/ 74 h 226"/>
                <a:gd name="T42" fmla="*/ 194 w 226"/>
                <a:gd name="T43" fmla="*/ 42 h 226"/>
                <a:gd name="T44" fmla="*/ 221 w 226"/>
                <a:gd name="T45" fmla="*/ 113 h 226"/>
                <a:gd name="T46" fmla="*/ 11 w 226"/>
                <a:gd name="T47" fmla="*/ 147 h 226"/>
                <a:gd name="T48" fmla="*/ 5 w 226"/>
                <a:gd name="T49" fmla="*/ 113 h 226"/>
                <a:gd name="T50" fmla="*/ 216 w 226"/>
                <a:gd name="T51" fmla="*/ 80 h 226"/>
                <a:gd name="T52" fmla="*/ 66 w 226"/>
                <a:gd name="T53" fmla="*/ 184 h 226"/>
                <a:gd name="T54" fmla="*/ 32 w 226"/>
                <a:gd name="T55" fmla="*/ 184 h 226"/>
                <a:gd name="T56" fmla="*/ 12 w 226"/>
                <a:gd name="T57" fmla="*/ 152 h 226"/>
                <a:gd name="T58" fmla="*/ 111 w 226"/>
                <a:gd name="T59" fmla="*/ 184 h 226"/>
                <a:gd name="T60" fmla="*/ 60 w 226"/>
                <a:gd name="T61" fmla="*/ 152 h 226"/>
                <a:gd name="T62" fmla="*/ 167 w 226"/>
                <a:gd name="T63" fmla="*/ 152 h 226"/>
                <a:gd name="T64" fmla="*/ 153 w 226"/>
                <a:gd name="T65" fmla="*/ 184 h 226"/>
                <a:gd name="T66" fmla="*/ 167 w 226"/>
                <a:gd name="T67" fmla="*/ 152 h 226"/>
                <a:gd name="T68" fmla="*/ 194 w 226"/>
                <a:gd name="T69" fmla="*/ 184 h 226"/>
                <a:gd name="T70" fmla="*/ 160 w 226"/>
                <a:gd name="T71" fmla="*/ 184 h 226"/>
                <a:gd name="T72" fmla="*/ 172 w 226"/>
                <a:gd name="T73" fmla="*/ 152 h 226"/>
                <a:gd name="T74" fmla="*/ 70 w 226"/>
                <a:gd name="T75" fmla="*/ 190 h 226"/>
                <a:gd name="T76" fmla="*/ 99 w 226"/>
                <a:gd name="T77" fmla="*/ 220 h 226"/>
                <a:gd name="T78" fmla="*/ 37 w 226"/>
                <a:gd name="T79" fmla="*/ 190 h 226"/>
                <a:gd name="T80" fmla="*/ 111 w 226"/>
                <a:gd name="T81" fmla="*/ 220 h 226"/>
                <a:gd name="T82" fmla="*/ 77 w 226"/>
                <a:gd name="T83" fmla="*/ 190 h 226"/>
                <a:gd name="T84" fmla="*/ 149 w 226"/>
                <a:gd name="T85" fmla="*/ 190 h 226"/>
                <a:gd name="T86" fmla="*/ 116 w 226"/>
                <a:gd name="T87" fmla="*/ 190 h 226"/>
                <a:gd name="T88" fmla="*/ 188 w 226"/>
                <a:gd name="T89" fmla="*/ 190 h 226"/>
                <a:gd name="T90" fmla="*/ 127 w 226"/>
                <a:gd name="T91" fmla="*/ 219 h 226"/>
                <a:gd name="T92" fmla="*/ 189 w 226"/>
                <a:gd name="T93" fmla="*/ 19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6" h="226">
                  <a:moveTo>
                    <a:pt x="112" y="0"/>
                  </a:moveTo>
                  <a:cubicBezTo>
                    <a:pt x="50" y="0"/>
                    <a:pt x="0" y="51"/>
                    <a:pt x="0" y="113"/>
                  </a:cubicBezTo>
                  <a:cubicBezTo>
                    <a:pt x="0" y="176"/>
                    <a:pt x="51" y="226"/>
                    <a:pt x="113" y="226"/>
                  </a:cubicBezTo>
                  <a:cubicBezTo>
                    <a:pt x="176" y="226"/>
                    <a:pt x="226" y="176"/>
                    <a:pt x="226" y="113"/>
                  </a:cubicBezTo>
                  <a:cubicBezTo>
                    <a:pt x="226" y="51"/>
                    <a:pt x="176" y="0"/>
                    <a:pt x="114" y="0"/>
                  </a:cubicBezTo>
                  <a:cubicBezTo>
                    <a:pt x="114" y="0"/>
                    <a:pt x="112" y="0"/>
                    <a:pt x="112" y="0"/>
                  </a:cubicBezTo>
                  <a:close/>
                  <a:moveTo>
                    <a:pt x="38" y="36"/>
                  </a:moveTo>
                  <a:cubicBezTo>
                    <a:pt x="54" y="20"/>
                    <a:pt x="76" y="9"/>
                    <a:pt x="99" y="6"/>
                  </a:cubicBezTo>
                  <a:cubicBezTo>
                    <a:pt x="99" y="6"/>
                    <a:pt x="100" y="6"/>
                    <a:pt x="101" y="6"/>
                  </a:cubicBezTo>
                  <a:cubicBezTo>
                    <a:pt x="100" y="6"/>
                    <a:pt x="99" y="7"/>
                    <a:pt x="99" y="7"/>
                  </a:cubicBezTo>
                  <a:cubicBezTo>
                    <a:pt x="93" y="12"/>
                    <a:pt x="80" y="21"/>
                    <a:pt x="70" y="36"/>
                  </a:cubicBezTo>
                  <a:cubicBezTo>
                    <a:pt x="70" y="36"/>
                    <a:pt x="70" y="36"/>
                    <a:pt x="70" y="36"/>
                  </a:cubicBezTo>
                  <a:cubicBezTo>
                    <a:pt x="70" y="36"/>
                    <a:pt x="39" y="36"/>
                    <a:pt x="37" y="36"/>
                  </a:cubicBezTo>
                  <a:cubicBezTo>
                    <a:pt x="37" y="36"/>
                    <a:pt x="38" y="36"/>
                    <a:pt x="38" y="36"/>
                  </a:cubicBezTo>
                  <a:close/>
                  <a:moveTo>
                    <a:pt x="77" y="36"/>
                  </a:moveTo>
                  <a:cubicBezTo>
                    <a:pt x="87" y="23"/>
                    <a:pt x="97" y="14"/>
                    <a:pt x="105" y="9"/>
                  </a:cubicBezTo>
                  <a:cubicBezTo>
                    <a:pt x="105" y="9"/>
                    <a:pt x="109" y="6"/>
                    <a:pt x="111" y="5"/>
                  </a:cubicBezTo>
                  <a:cubicBezTo>
                    <a:pt x="111" y="7"/>
                    <a:pt x="111" y="36"/>
                    <a:pt x="111" y="36"/>
                  </a:cubicBezTo>
                  <a:cubicBezTo>
                    <a:pt x="110" y="36"/>
                    <a:pt x="78" y="36"/>
                    <a:pt x="77" y="36"/>
                  </a:cubicBezTo>
                  <a:cubicBezTo>
                    <a:pt x="77" y="36"/>
                    <a:pt x="77" y="36"/>
                    <a:pt x="77" y="36"/>
                  </a:cubicBezTo>
                  <a:close/>
                  <a:moveTo>
                    <a:pt x="116" y="5"/>
                  </a:moveTo>
                  <a:cubicBezTo>
                    <a:pt x="117" y="6"/>
                    <a:pt x="122" y="9"/>
                    <a:pt x="122" y="9"/>
                  </a:cubicBezTo>
                  <a:cubicBezTo>
                    <a:pt x="129" y="14"/>
                    <a:pt x="139" y="23"/>
                    <a:pt x="149" y="36"/>
                  </a:cubicBezTo>
                  <a:cubicBezTo>
                    <a:pt x="149" y="36"/>
                    <a:pt x="149" y="36"/>
                    <a:pt x="149" y="36"/>
                  </a:cubicBezTo>
                  <a:cubicBezTo>
                    <a:pt x="148" y="36"/>
                    <a:pt x="116" y="36"/>
                    <a:pt x="116" y="36"/>
                  </a:cubicBezTo>
                  <a:cubicBezTo>
                    <a:pt x="116" y="36"/>
                    <a:pt x="116" y="7"/>
                    <a:pt x="116" y="5"/>
                  </a:cubicBezTo>
                  <a:close/>
                  <a:moveTo>
                    <a:pt x="156" y="36"/>
                  </a:moveTo>
                  <a:cubicBezTo>
                    <a:pt x="149" y="25"/>
                    <a:pt x="139" y="16"/>
                    <a:pt x="127" y="7"/>
                  </a:cubicBezTo>
                  <a:cubicBezTo>
                    <a:pt x="127" y="7"/>
                    <a:pt x="126" y="6"/>
                    <a:pt x="125" y="6"/>
                  </a:cubicBezTo>
                  <a:cubicBezTo>
                    <a:pt x="126" y="6"/>
                    <a:pt x="127" y="6"/>
                    <a:pt x="127" y="6"/>
                  </a:cubicBezTo>
                  <a:cubicBezTo>
                    <a:pt x="151" y="9"/>
                    <a:pt x="172" y="19"/>
                    <a:pt x="188" y="36"/>
                  </a:cubicBezTo>
                  <a:cubicBezTo>
                    <a:pt x="188" y="36"/>
                    <a:pt x="189" y="36"/>
                    <a:pt x="189" y="36"/>
                  </a:cubicBezTo>
                  <a:cubicBezTo>
                    <a:pt x="187" y="36"/>
                    <a:pt x="156" y="36"/>
                    <a:pt x="156" y="36"/>
                  </a:cubicBezTo>
                  <a:cubicBezTo>
                    <a:pt x="156" y="36"/>
                    <a:pt x="156" y="36"/>
                    <a:pt x="156" y="36"/>
                  </a:cubicBezTo>
                  <a:close/>
                  <a:moveTo>
                    <a:pt x="67" y="42"/>
                  </a:moveTo>
                  <a:cubicBezTo>
                    <a:pt x="66" y="42"/>
                    <a:pt x="66" y="42"/>
                    <a:pt x="66" y="42"/>
                  </a:cubicBezTo>
                  <a:cubicBezTo>
                    <a:pt x="60" y="52"/>
                    <a:pt x="56" y="63"/>
                    <a:pt x="54" y="74"/>
                  </a:cubicBezTo>
                  <a:cubicBezTo>
                    <a:pt x="54" y="74"/>
                    <a:pt x="54" y="74"/>
                    <a:pt x="54" y="74"/>
                  </a:cubicBezTo>
                  <a:cubicBezTo>
                    <a:pt x="53" y="74"/>
                    <a:pt x="13" y="74"/>
                    <a:pt x="12" y="74"/>
                  </a:cubicBezTo>
                  <a:cubicBezTo>
                    <a:pt x="13" y="74"/>
                    <a:pt x="13" y="74"/>
                    <a:pt x="13" y="74"/>
                  </a:cubicBezTo>
                  <a:cubicBezTo>
                    <a:pt x="17" y="62"/>
                    <a:pt x="24" y="51"/>
                    <a:pt x="32" y="42"/>
                  </a:cubicBezTo>
                  <a:cubicBezTo>
                    <a:pt x="32" y="42"/>
                    <a:pt x="32" y="42"/>
                    <a:pt x="32" y="42"/>
                  </a:cubicBezTo>
                  <a:cubicBezTo>
                    <a:pt x="32" y="42"/>
                    <a:pt x="65" y="42"/>
                    <a:pt x="67" y="42"/>
                  </a:cubicBezTo>
                  <a:close/>
                  <a:moveTo>
                    <a:pt x="111" y="42"/>
                  </a:moveTo>
                  <a:cubicBezTo>
                    <a:pt x="111" y="43"/>
                    <a:pt x="111" y="73"/>
                    <a:pt x="111" y="74"/>
                  </a:cubicBezTo>
                  <a:cubicBezTo>
                    <a:pt x="110" y="74"/>
                    <a:pt x="60" y="74"/>
                    <a:pt x="60" y="74"/>
                  </a:cubicBezTo>
                  <a:cubicBezTo>
                    <a:pt x="60" y="74"/>
                    <a:pt x="60" y="74"/>
                    <a:pt x="60" y="74"/>
                  </a:cubicBezTo>
                  <a:cubicBezTo>
                    <a:pt x="62" y="63"/>
                    <a:pt x="67" y="52"/>
                    <a:pt x="73" y="42"/>
                  </a:cubicBezTo>
                  <a:cubicBezTo>
                    <a:pt x="73" y="42"/>
                    <a:pt x="73" y="42"/>
                    <a:pt x="73" y="42"/>
                  </a:cubicBezTo>
                  <a:cubicBezTo>
                    <a:pt x="73" y="42"/>
                    <a:pt x="110" y="42"/>
                    <a:pt x="111" y="42"/>
                  </a:cubicBezTo>
                  <a:close/>
                  <a:moveTo>
                    <a:pt x="153" y="42"/>
                  </a:moveTo>
                  <a:cubicBezTo>
                    <a:pt x="153" y="42"/>
                    <a:pt x="153" y="42"/>
                    <a:pt x="153" y="42"/>
                  </a:cubicBezTo>
                  <a:cubicBezTo>
                    <a:pt x="160" y="52"/>
                    <a:pt x="164" y="63"/>
                    <a:pt x="167" y="74"/>
                  </a:cubicBezTo>
                  <a:cubicBezTo>
                    <a:pt x="167" y="74"/>
                    <a:pt x="167" y="74"/>
                    <a:pt x="167" y="74"/>
                  </a:cubicBezTo>
                  <a:cubicBezTo>
                    <a:pt x="166" y="74"/>
                    <a:pt x="116" y="74"/>
                    <a:pt x="116" y="74"/>
                  </a:cubicBezTo>
                  <a:cubicBezTo>
                    <a:pt x="116" y="73"/>
                    <a:pt x="116" y="43"/>
                    <a:pt x="116" y="42"/>
                  </a:cubicBezTo>
                  <a:cubicBezTo>
                    <a:pt x="116" y="42"/>
                    <a:pt x="153" y="42"/>
                    <a:pt x="153" y="42"/>
                  </a:cubicBezTo>
                  <a:close/>
                  <a:moveTo>
                    <a:pt x="194" y="42"/>
                  </a:moveTo>
                  <a:cubicBezTo>
                    <a:pt x="194" y="42"/>
                    <a:pt x="194" y="42"/>
                    <a:pt x="194" y="42"/>
                  </a:cubicBezTo>
                  <a:cubicBezTo>
                    <a:pt x="202" y="51"/>
                    <a:pt x="209" y="62"/>
                    <a:pt x="214" y="74"/>
                  </a:cubicBezTo>
                  <a:cubicBezTo>
                    <a:pt x="214" y="74"/>
                    <a:pt x="214" y="74"/>
                    <a:pt x="214" y="74"/>
                  </a:cubicBezTo>
                  <a:cubicBezTo>
                    <a:pt x="213" y="74"/>
                    <a:pt x="173" y="74"/>
                    <a:pt x="172" y="74"/>
                  </a:cubicBezTo>
                  <a:cubicBezTo>
                    <a:pt x="172" y="74"/>
                    <a:pt x="172" y="74"/>
                    <a:pt x="172" y="74"/>
                  </a:cubicBezTo>
                  <a:cubicBezTo>
                    <a:pt x="170" y="63"/>
                    <a:pt x="166" y="52"/>
                    <a:pt x="160" y="42"/>
                  </a:cubicBezTo>
                  <a:cubicBezTo>
                    <a:pt x="160" y="42"/>
                    <a:pt x="160" y="42"/>
                    <a:pt x="160" y="42"/>
                  </a:cubicBezTo>
                  <a:cubicBezTo>
                    <a:pt x="161" y="42"/>
                    <a:pt x="194" y="42"/>
                    <a:pt x="194" y="42"/>
                  </a:cubicBezTo>
                  <a:close/>
                  <a:moveTo>
                    <a:pt x="216" y="80"/>
                  </a:moveTo>
                  <a:cubicBezTo>
                    <a:pt x="216" y="80"/>
                    <a:pt x="216" y="80"/>
                    <a:pt x="216" y="80"/>
                  </a:cubicBezTo>
                  <a:cubicBezTo>
                    <a:pt x="219" y="90"/>
                    <a:pt x="221" y="102"/>
                    <a:pt x="221" y="113"/>
                  </a:cubicBezTo>
                  <a:cubicBezTo>
                    <a:pt x="221" y="125"/>
                    <a:pt x="219" y="136"/>
                    <a:pt x="216" y="147"/>
                  </a:cubicBezTo>
                  <a:cubicBezTo>
                    <a:pt x="216" y="147"/>
                    <a:pt x="216" y="147"/>
                    <a:pt x="216" y="147"/>
                  </a:cubicBezTo>
                  <a:cubicBezTo>
                    <a:pt x="215" y="147"/>
                    <a:pt x="11" y="147"/>
                    <a:pt x="11" y="147"/>
                  </a:cubicBezTo>
                  <a:cubicBezTo>
                    <a:pt x="10" y="147"/>
                    <a:pt x="10" y="147"/>
                    <a:pt x="10" y="147"/>
                  </a:cubicBezTo>
                  <a:cubicBezTo>
                    <a:pt x="10" y="147"/>
                    <a:pt x="10" y="147"/>
                    <a:pt x="10" y="147"/>
                  </a:cubicBezTo>
                  <a:cubicBezTo>
                    <a:pt x="7" y="136"/>
                    <a:pt x="5" y="125"/>
                    <a:pt x="5" y="113"/>
                  </a:cubicBezTo>
                  <a:cubicBezTo>
                    <a:pt x="5" y="102"/>
                    <a:pt x="7" y="90"/>
                    <a:pt x="10" y="80"/>
                  </a:cubicBezTo>
                  <a:cubicBezTo>
                    <a:pt x="10" y="80"/>
                    <a:pt x="10" y="80"/>
                    <a:pt x="10" y="80"/>
                  </a:cubicBezTo>
                  <a:cubicBezTo>
                    <a:pt x="11" y="80"/>
                    <a:pt x="215" y="80"/>
                    <a:pt x="216" y="80"/>
                  </a:cubicBezTo>
                  <a:close/>
                  <a:moveTo>
                    <a:pt x="54" y="152"/>
                  </a:moveTo>
                  <a:cubicBezTo>
                    <a:pt x="54" y="152"/>
                    <a:pt x="54" y="152"/>
                    <a:pt x="54" y="152"/>
                  </a:cubicBezTo>
                  <a:cubicBezTo>
                    <a:pt x="56" y="163"/>
                    <a:pt x="60" y="174"/>
                    <a:pt x="66" y="184"/>
                  </a:cubicBezTo>
                  <a:cubicBezTo>
                    <a:pt x="66" y="184"/>
                    <a:pt x="66" y="184"/>
                    <a:pt x="67" y="184"/>
                  </a:cubicBezTo>
                  <a:cubicBezTo>
                    <a:pt x="65" y="184"/>
                    <a:pt x="32" y="184"/>
                    <a:pt x="32" y="184"/>
                  </a:cubicBezTo>
                  <a:cubicBezTo>
                    <a:pt x="32" y="184"/>
                    <a:pt x="32" y="184"/>
                    <a:pt x="32" y="184"/>
                  </a:cubicBezTo>
                  <a:cubicBezTo>
                    <a:pt x="32" y="184"/>
                    <a:pt x="32" y="184"/>
                    <a:pt x="32" y="184"/>
                  </a:cubicBezTo>
                  <a:cubicBezTo>
                    <a:pt x="24" y="175"/>
                    <a:pt x="17" y="164"/>
                    <a:pt x="13" y="152"/>
                  </a:cubicBezTo>
                  <a:cubicBezTo>
                    <a:pt x="13" y="152"/>
                    <a:pt x="13" y="152"/>
                    <a:pt x="12" y="152"/>
                  </a:cubicBezTo>
                  <a:cubicBezTo>
                    <a:pt x="13" y="152"/>
                    <a:pt x="53" y="152"/>
                    <a:pt x="54" y="152"/>
                  </a:cubicBezTo>
                  <a:close/>
                  <a:moveTo>
                    <a:pt x="111" y="152"/>
                  </a:moveTo>
                  <a:cubicBezTo>
                    <a:pt x="111" y="153"/>
                    <a:pt x="111" y="183"/>
                    <a:pt x="111" y="184"/>
                  </a:cubicBezTo>
                  <a:cubicBezTo>
                    <a:pt x="110" y="184"/>
                    <a:pt x="73" y="184"/>
                    <a:pt x="73" y="184"/>
                  </a:cubicBezTo>
                  <a:cubicBezTo>
                    <a:pt x="73" y="184"/>
                    <a:pt x="73" y="184"/>
                    <a:pt x="73" y="184"/>
                  </a:cubicBezTo>
                  <a:cubicBezTo>
                    <a:pt x="67" y="174"/>
                    <a:pt x="62" y="163"/>
                    <a:pt x="60" y="152"/>
                  </a:cubicBezTo>
                  <a:cubicBezTo>
                    <a:pt x="60" y="152"/>
                    <a:pt x="60" y="152"/>
                    <a:pt x="60" y="152"/>
                  </a:cubicBezTo>
                  <a:cubicBezTo>
                    <a:pt x="60" y="152"/>
                    <a:pt x="110" y="152"/>
                    <a:pt x="111" y="152"/>
                  </a:cubicBezTo>
                  <a:close/>
                  <a:moveTo>
                    <a:pt x="167" y="152"/>
                  </a:moveTo>
                  <a:cubicBezTo>
                    <a:pt x="167" y="152"/>
                    <a:pt x="167" y="152"/>
                    <a:pt x="167" y="152"/>
                  </a:cubicBezTo>
                  <a:cubicBezTo>
                    <a:pt x="164" y="163"/>
                    <a:pt x="160" y="174"/>
                    <a:pt x="153" y="184"/>
                  </a:cubicBezTo>
                  <a:cubicBezTo>
                    <a:pt x="153" y="184"/>
                    <a:pt x="153" y="184"/>
                    <a:pt x="153" y="184"/>
                  </a:cubicBezTo>
                  <a:cubicBezTo>
                    <a:pt x="153" y="184"/>
                    <a:pt x="116" y="184"/>
                    <a:pt x="116" y="184"/>
                  </a:cubicBezTo>
                  <a:cubicBezTo>
                    <a:pt x="116" y="183"/>
                    <a:pt x="116" y="153"/>
                    <a:pt x="116" y="152"/>
                  </a:cubicBezTo>
                  <a:cubicBezTo>
                    <a:pt x="116" y="152"/>
                    <a:pt x="166" y="152"/>
                    <a:pt x="167" y="152"/>
                  </a:cubicBezTo>
                  <a:close/>
                  <a:moveTo>
                    <a:pt x="214" y="152"/>
                  </a:moveTo>
                  <a:cubicBezTo>
                    <a:pt x="214" y="152"/>
                    <a:pt x="214" y="152"/>
                    <a:pt x="214" y="152"/>
                  </a:cubicBezTo>
                  <a:cubicBezTo>
                    <a:pt x="209" y="164"/>
                    <a:pt x="202" y="175"/>
                    <a:pt x="194" y="184"/>
                  </a:cubicBezTo>
                  <a:cubicBezTo>
                    <a:pt x="194" y="184"/>
                    <a:pt x="194" y="184"/>
                    <a:pt x="194" y="184"/>
                  </a:cubicBezTo>
                  <a:cubicBezTo>
                    <a:pt x="194" y="184"/>
                    <a:pt x="161" y="184"/>
                    <a:pt x="160" y="184"/>
                  </a:cubicBezTo>
                  <a:cubicBezTo>
                    <a:pt x="160" y="184"/>
                    <a:pt x="160" y="184"/>
                    <a:pt x="160" y="184"/>
                  </a:cubicBezTo>
                  <a:cubicBezTo>
                    <a:pt x="160" y="184"/>
                    <a:pt x="160" y="184"/>
                    <a:pt x="160" y="184"/>
                  </a:cubicBezTo>
                  <a:cubicBezTo>
                    <a:pt x="166" y="174"/>
                    <a:pt x="170" y="163"/>
                    <a:pt x="172" y="152"/>
                  </a:cubicBezTo>
                  <a:cubicBezTo>
                    <a:pt x="172" y="152"/>
                    <a:pt x="172" y="152"/>
                    <a:pt x="172" y="152"/>
                  </a:cubicBezTo>
                  <a:cubicBezTo>
                    <a:pt x="173" y="152"/>
                    <a:pt x="213" y="152"/>
                    <a:pt x="214" y="152"/>
                  </a:cubicBezTo>
                  <a:close/>
                  <a:moveTo>
                    <a:pt x="70" y="190"/>
                  </a:moveTo>
                  <a:cubicBezTo>
                    <a:pt x="70" y="190"/>
                    <a:pt x="70" y="190"/>
                    <a:pt x="70" y="190"/>
                  </a:cubicBezTo>
                  <a:cubicBezTo>
                    <a:pt x="78" y="201"/>
                    <a:pt x="87" y="210"/>
                    <a:pt x="99" y="219"/>
                  </a:cubicBezTo>
                  <a:cubicBezTo>
                    <a:pt x="99" y="219"/>
                    <a:pt x="100" y="220"/>
                    <a:pt x="101" y="220"/>
                  </a:cubicBezTo>
                  <a:cubicBezTo>
                    <a:pt x="100" y="220"/>
                    <a:pt x="99" y="220"/>
                    <a:pt x="99" y="220"/>
                  </a:cubicBezTo>
                  <a:cubicBezTo>
                    <a:pt x="99" y="220"/>
                    <a:pt x="99" y="220"/>
                    <a:pt x="99" y="220"/>
                  </a:cubicBezTo>
                  <a:cubicBezTo>
                    <a:pt x="76" y="217"/>
                    <a:pt x="55" y="207"/>
                    <a:pt x="38" y="190"/>
                  </a:cubicBezTo>
                  <a:cubicBezTo>
                    <a:pt x="38" y="190"/>
                    <a:pt x="37" y="190"/>
                    <a:pt x="37" y="190"/>
                  </a:cubicBezTo>
                  <a:cubicBezTo>
                    <a:pt x="39" y="190"/>
                    <a:pt x="70" y="190"/>
                    <a:pt x="70" y="190"/>
                  </a:cubicBezTo>
                  <a:close/>
                  <a:moveTo>
                    <a:pt x="111" y="190"/>
                  </a:moveTo>
                  <a:cubicBezTo>
                    <a:pt x="111" y="190"/>
                    <a:pt x="111" y="219"/>
                    <a:pt x="111" y="220"/>
                  </a:cubicBezTo>
                  <a:cubicBezTo>
                    <a:pt x="110" y="220"/>
                    <a:pt x="105" y="217"/>
                    <a:pt x="105" y="217"/>
                  </a:cubicBezTo>
                  <a:cubicBezTo>
                    <a:pt x="97" y="212"/>
                    <a:pt x="87" y="203"/>
                    <a:pt x="77" y="190"/>
                  </a:cubicBezTo>
                  <a:cubicBezTo>
                    <a:pt x="77" y="190"/>
                    <a:pt x="77" y="190"/>
                    <a:pt x="77" y="190"/>
                  </a:cubicBezTo>
                  <a:cubicBezTo>
                    <a:pt x="78" y="190"/>
                    <a:pt x="110" y="190"/>
                    <a:pt x="111" y="190"/>
                  </a:cubicBezTo>
                  <a:close/>
                  <a:moveTo>
                    <a:pt x="149" y="190"/>
                  </a:moveTo>
                  <a:cubicBezTo>
                    <a:pt x="149" y="190"/>
                    <a:pt x="149" y="190"/>
                    <a:pt x="149" y="190"/>
                  </a:cubicBezTo>
                  <a:cubicBezTo>
                    <a:pt x="139" y="203"/>
                    <a:pt x="129" y="212"/>
                    <a:pt x="122" y="217"/>
                  </a:cubicBezTo>
                  <a:cubicBezTo>
                    <a:pt x="122" y="217"/>
                    <a:pt x="117" y="219"/>
                    <a:pt x="116" y="220"/>
                  </a:cubicBezTo>
                  <a:cubicBezTo>
                    <a:pt x="116" y="219"/>
                    <a:pt x="116" y="190"/>
                    <a:pt x="116" y="190"/>
                  </a:cubicBezTo>
                  <a:cubicBezTo>
                    <a:pt x="116" y="190"/>
                    <a:pt x="148" y="190"/>
                    <a:pt x="149" y="190"/>
                  </a:cubicBezTo>
                  <a:close/>
                  <a:moveTo>
                    <a:pt x="189" y="190"/>
                  </a:moveTo>
                  <a:cubicBezTo>
                    <a:pt x="189" y="190"/>
                    <a:pt x="188" y="190"/>
                    <a:pt x="188" y="190"/>
                  </a:cubicBezTo>
                  <a:cubicBezTo>
                    <a:pt x="172" y="206"/>
                    <a:pt x="150" y="217"/>
                    <a:pt x="127" y="220"/>
                  </a:cubicBezTo>
                  <a:cubicBezTo>
                    <a:pt x="127" y="220"/>
                    <a:pt x="126" y="220"/>
                    <a:pt x="125" y="220"/>
                  </a:cubicBezTo>
                  <a:cubicBezTo>
                    <a:pt x="126" y="220"/>
                    <a:pt x="127" y="219"/>
                    <a:pt x="127" y="219"/>
                  </a:cubicBezTo>
                  <a:cubicBezTo>
                    <a:pt x="134" y="214"/>
                    <a:pt x="146" y="205"/>
                    <a:pt x="156" y="190"/>
                  </a:cubicBezTo>
                  <a:cubicBezTo>
                    <a:pt x="156" y="190"/>
                    <a:pt x="156" y="190"/>
                    <a:pt x="156" y="190"/>
                  </a:cubicBezTo>
                  <a:cubicBezTo>
                    <a:pt x="156" y="190"/>
                    <a:pt x="187" y="190"/>
                    <a:pt x="189" y="190"/>
                  </a:cubicBezTo>
                  <a:close/>
                </a:path>
              </a:pathLst>
            </a:custGeom>
            <a:solidFill>
              <a:srgbClr val="8070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 name="Freeform 6"/>
            <p:cNvSpPr>
              <a:spLocks/>
            </p:cNvSpPr>
            <p:nvPr userDrawn="1"/>
          </p:nvSpPr>
          <p:spPr bwMode="auto">
            <a:xfrm>
              <a:off x="268" y="3574"/>
              <a:ext cx="22" cy="37"/>
            </a:xfrm>
            <a:custGeom>
              <a:avLst/>
              <a:gdLst>
                <a:gd name="T0" fmla="*/ 27 w 27"/>
                <a:gd name="T1" fmla="*/ 1 h 47"/>
                <a:gd name="T2" fmla="*/ 22 w 27"/>
                <a:gd name="T3" fmla="*/ 10 h 47"/>
                <a:gd name="T4" fmla="*/ 14 w 27"/>
                <a:gd name="T5" fmla="*/ 38 h 47"/>
                <a:gd name="T6" fmla="*/ 14 w 27"/>
                <a:gd name="T7" fmla="*/ 47 h 47"/>
                <a:gd name="T8" fmla="*/ 14 w 27"/>
                <a:gd name="T9" fmla="*/ 47 h 47"/>
                <a:gd name="T10" fmla="*/ 0 w 27"/>
                <a:gd name="T11" fmla="*/ 47 h 47"/>
                <a:gd name="T12" fmla="*/ 0 w 27"/>
                <a:gd name="T13" fmla="*/ 47 h 47"/>
                <a:gd name="T14" fmla="*/ 4 w 27"/>
                <a:gd name="T15" fmla="*/ 39 h 47"/>
                <a:gd name="T16" fmla="*/ 12 w 27"/>
                <a:gd name="T17" fmla="*/ 10 h 47"/>
                <a:gd name="T18" fmla="*/ 13 w 27"/>
                <a:gd name="T19" fmla="*/ 1 h 47"/>
                <a:gd name="T20" fmla="*/ 13 w 27"/>
                <a:gd name="T21" fmla="*/ 0 h 47"/>
                <a:gd name="T22" fmla="*/ 27 w 27"/>
                <a:gd name="T23" fmla="*/ 0 h 47"/>
                <a:gd name="T24" fmla="*/ 27 w 27"/>
                <a:gd name="T25" fmla="*/ 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 h="47">
                  <a:moveTo>
                    <a:pt x="27" y="1"/>
                  </a:moveTo>
                  <a:cubicBezTo>
                    <a:pt x="25" y="2"/>
                    <a:pt x="24" y="5"/>
                    <a:pt x="22" y="10"/>
                  </a:cubicBezTo>
                  <a:cubicBezTo>
                    <a:pt x="14" y="38"/>
                    <a:pt x="14" y="38"/>
                    <a:pt x="14" y="38"/>
                  </a:cubicBezTo>
                  <a:cubicBezTo>
                    <a:pt x="13" y="44"/>
                    <a:pt x="13" y="46"/>
                    <a:pt x="14" y="47"/>
                  </a:cubicBezTo>
                  <a:cubicBezTo>
                    <a:pt x="14" y="47"/>
                    <a:pt x="14" y="47"/>
                    <a:pt x="14" y="47"/>
                  </a:cubicBezTo>
                  <a:cubicBezTo>
                    <a:pt x="0" y="47"/>
                    <a:pt x="0" y="47"/>
                    <a:pt x="0" y="47"/>
                  </a:cubicBezTo>
                  <a:cubicBezTo>
                    <a:pt x="0" y="47"/>
                    <a:pt x="0" y="47"/>
                    <a:pt x="0" y="47"/>
                  </a:cubicBezTo>
                  <a:cubicBezTo>
                    <a:pt x="2" y="46"/>
                    <a:pt x="2" y="44"/>
                    <a:pt x="4" y="39"/>
                  </a:cubicBezTo>
                  <a:cubicBezTo>
                    <a:pt x="12" y="10"/>
                    <a:pt x="12" y="10"/>
                    <a:pt x="12" y="10"/>
                  </a:cubicBezTo>
                  <a:cubicBezTo>
                    <a:pt x="14" y="5"/>
                    <a:pt x="14" y="2"/>
                    <a:pt x="13" y="1"/>
                  </a:cubicBezTo>
                  <a:cubicBezTo>
                    <a:pt x="13" y="0"/>
                    <a:pt x="13" y="0"/>
                    <a:pt x="13" y="0"/>
                  </a:cubicBezTo>
                  <a:cubicBezTo>
                    <a:pt x="27" y="0"/>
                    <a:pt x="27" y="0"/>
                    <a:pt x="27" y="0"/>
                  </a:cubicBezTo>
                  <a:lnTo>
                    <a:pt x="27" y="1"/>
                  </a:lnTo>
                  <a:close/>
                </a:path>
              </a:pathLst>
            </a:custGeom>
            <a:solidFill>
              <a:srgbClr val="8070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 name="Freeform 7"/>
            <p:cNvSpPr>
              <a:spLocks/>
            </p:cNvSpPr>
            <p:nvPr userDrawn="1"/>
          </p:nvSpPr>
          <p:spPr bwMode="auto">
            <a:xfrm>
              <a:off x="193" y="3573"/>
              <a:ext cx="27" cy="39"/>
            </a:xfrm>
            <a:custGeom>
              <a:avLst/>
              <a:gdLst>
                <a:gd name="T0" fmla="*/ 2 w 34"/>
                <a:gd name="T1" fmla="*/ 36 h 49"/>
                <a:gd name="T2" fmla="*/ 15 w 34"/>
                <a:gd name="T3" fmla="*/ 46 h 49"/>
                <a:gd name="T4" fmla="*/ 23 w 34"/>
                <a:gd name="T5" fmla="*/ 38 h 49"/>
                <a:gd name="T6" fmla="*/ 17 w 34"/>
                <a:gd name="T7" fmla="*/ 29 h 49"/>
                <a:gd name="T8" fmla="*/ 15 w 34"/>
                <a:gd name="T9" fmla="*/ 27 h 49"/>
                <a:gd name="T10" fmla="*/ 6 w 34"/>
                <a:gd name="T11" fmla="*/ 15 h 49"/>
                <a:gd name="T12" fmla="*/ 22 w 34"/>
                <a:gd name="T13" fmla="*/ 1 h 49"/>
                <a:gd name="T14" fmla="*/ 30 w 34"/>
                <a:gd name="T15" fmla="*/ 1 h 49"/>
                <a:gd name="T16" fmla="*/ 34 w 34"/>
                <a:gd name="T17" fmla="*/ 3 h 49"/>
                <a:gd name="T18" fmla="*/ 32 w 34"/>
                <a:gd name="T19" fmla="*/ 11 h 49"/>
                <a:gd name="T20" fmla="*/ 32 w 34"/>
                <a:gd name="T21" fmla="*/ 11 h 49"/>
                <a:gd name="T22" fmla="*/ 21 w 34"/>
                <a:gd name="T23" fmla="*/ 4 h 49"/>
                <a:gd name="T24" fmla="*/ 14 w 34"/>
                <a:gd name="T25" fmla="*/ 11 h 49"/>
                <a:gd name="T26" fmla="*/ 20 w 34"/>
                <a:gd name="T27" fmla="*/ 20 h 49"/>
                <a:gd name="T28" fmla="*/ 22 w 34"/>
                <a:gd name="T29" fmla="*/ 21 h 49"/>
                <a:gd name="T30" fmla="*/ 32 w 34"/>
                <a:gd name="T31" fmla="*/ 34 h 49"/>
                <a:gd name="T32" fmla="*/ 14 w 34"/>
                <a:gd name="T33" fmla="*/ 49 h 49"/>
                <a:gd name="T34" fmla="*/ 0 w 34"/>
                <a:gd name="T35" fmla="*/ 45 h 49"/>
                <a:gd name="T36" fmla="*/ 2 w 34"/>
                <a:gd name="T37" fmla="*/ 36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 h="49">
                  <a:moveTo>
                    <a:pt x="2" y="36"/>
                  </a:moveTo>
                  <a:cubicBezTo>
                    <a:pt x="3" y="43"/>
                    <a:pt x="7" y="46"/>
                    <a:pt x="15" y="46"/>
                  </a:cubicBezTo>
                  <a:cubicBezTo>
                    <a:pt x="20" y="46"/>
                    <a:pt x="23" y="42"/>
                    <a:pt x="23" y="38"/>
                  </a:cubicBezTo>
                  <a:cubicBezTo>
                    <a:pt x="23" y="34"/>
                    <a:pt x="21" y="32"/>
                    <a:pt x="17" y="29"/>
                  </a:cubicBezTo>
                  <a:cubicBezTo>
                    <a:pt x="15" y="27"/>
                    <a:pt x="15" y="27"/>
                    <a:pt x="15" y="27"/>
                  </a:cubicBezTo>
                  <a:cubicBezTo>
                    <a:pt x="10" y="24"/>
                    <a:pt x="6" y="21"/>
                    <a:pt x="6" y="15"/>
                  </a:cubicBezTo>
                  <a:cubicBezTo>
                    <a:pt x="6" y="6"/>
                    <a:pt x="13" y="1"/>
                    <a:pt x="22" y="1"/>
                  </a:cubicBezTo>
                  <a:cubicBezTo>
                    <a:pt x="25" y="0"/>
                    <a:pt x="28" y="1"/>
                    <a:pt x="30" y="1"/>
                  </a:cubicBezTo>
                  <a:cubicBezTo>
                    <a:pt x="32" y="2"/>
                    <a:pt x="34" y="2"/>
                    <a:pt x="34" y="3"/>
                  </a:cubicBezTo>
                  <a:cubicBezTo>
                    <a:pt x="32" y="11"/>
                    <a:pt x="32" y="11"/>
                    <a:pt x="32" y="11"/>
                  </a:cubicBezTo>
                  <a:cubicBezTo>
                    <a:pt x="32" y="11"/>
                    <a:pt x="32" y="11"/>
                    <a:pt x="32" y="11"/>
                  </a:cubicBezTo>
                  <a:cubicBezTo>
                    <a:pt x="30" y="6"/>
                    <a:pt x="28" y="3"/>
                    <a:pt x="21" y="4"/>
                  </a:cubicBezTo>
                  <a:cubicBezTo>
                    <a:pt x="16" y="4"/>
                    <a:pt x="14" y="8"/>
                    <a:pt x="14" y="11"/>
                  </a:cubicBezTo>
                  <a:cubicBezTo>
                    <a:pt x="14" y="15"/>
                    <a:pt x="16" y="17"/>
                    <a:pt x="20" y="20"/>
                  </a:cubicBezTo>
                  <a:cubicBezTo>
                    <a:pt x="22" y="21"/>
                    <a:pt x="22" y="21"/>
                    <a:pt x="22" y="21"/>
                  </a:cubicBezTo>
                  <a:cubicBezTo>
                    <a:pt x="27" y="24"/>
                    <a:pt x="32" y="28"/>
                    <a:pt x="32" y="34"/>
                  </a:cubicBezTo>
                  <a:cubicBezTo>
                    <a:pt x="32" y="43"/>
                    <a:pt x="24" y="49"/>
                    <a:pt x="14" y="49"/>
                  </a:cubicBezTo>
                  <a:cubicBezTo>
                    <a:pt x="7" y="49"/>
                    <a:pt x="2" y="47"/>
                    <a:pt x="0" y="45"/>
                  </a:cubicBezTo>
                  <a:cubicBezTo>
                    <a:pt x="0" y="44"/>
                    <a:pt x="1" y="40"/>
                    <a:pt x="2" y="36"/>
                  </a:cubicBezTo>
                  <a:close/>
                </a:path>
              </a:pathLst>
            </a:custGeom>
            <a:solidFill>
              <a:srgbClr val="8070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 name="Freeform 8"/>
            <p:cNvSpPr>
              <a:spLocks/>
            </p:cNvSpPr>
            <p:nvPr userDrawn="1"/>
          </p:nvSpPr>
          <p:spPr bwMode="auto">
            <a:xfrm>
              <a:off x="288" y="3574"/>
              <a:ext cx="34" cy="37"/>
            </a:xfrm>
            <a:custGeom>
              <a:avLst/>
              <a:gdLst>
                <a:gd name="T0" fmla="*/ 42 w 42"/>
                <a:gd name="T1" fmla="*/ 0 h 47"/>
                <a:gd name="T2" fmla="*/ 40 w 42"/>
                <a:gd name="T3" fmla="*/ 9 h 47"/>
                <a:gd name="T4" fmla="*/ 39 w 42"/>
                <a:gd name="T5" fmla="*/ 9 h 47"/>
                <a:gd name="T6" fmla="*/ 28 w 42"/>
                <a:gd name="T7" fmla="*/ 4 h 47"/>
                <a:gd name="T8" fmla="*/ 27 w 42"/>
                <a:gd name="T9" fmla="*/ 4 h 47"/>
                <a:gd name="T10" fmla="*/ 23 w 42"/>
                <a:gd name="T11" fmla="*/ 7 h 47"/>
                <a:gd name="T12" fmla="*/ 19 w 42"/>
                <a:gd name="T13" fmla="*/ 22 h 47"/>
                <a:gd name="T14" fmla="*/ 21 w 42"/>
                <a:gd name="T15" fmla="*/ 22 h 47"/>
                <a:gd name="T16" fmla="*/ 33 w 42"/>
                <a:gd name="T17" fmla="*/ 20 h 47"/>
                <a:gd name="T18" fmla="*/ 34 w 42"/>
                <a:gd name="T19" fmla="*/ 20 h 47"/>
                <a:gd name="T20" fmla="*/ 31 w 42"/>
                <a:gd name="T21" fmla="*/ 29 h 47"/>
                <a:gd name="T22" fmla="*/ 31 w 42"/>
                <a:gd name="T23" fmla="*/ 29 h 47"/>
                <a:gd name="T24" fmla="*/ 20 w 42"/>
                <a:gd name="T25" fmla="*/ 25 h 47"/>
                <a:gd name="T26" fmla="*/ 18 w 42"/>
                <a:gd name="T27" fmla="*/ 25 h 47"/>
                <a:gd name="T28" fmla="*/ 15 w 42"/>
                <a:gd name="T29" fmla="*/ 38 h 47"/>
                <a:gd name="T30" fmla="*/ 14 w 42"/>
                <a:gd name="T31" fmla="*/ 47 h 47"/>
                <a:gd name="T32" fmla="*/ 14 w 42"/>
                <a:gd name="T33" fmla="*/ 47 h 47"/>
                <a:gd name="T34" fmla="*/ 0 w 42"/>
                <a:gd name="T35" fmla="*/ 47 h 47"/>
                <a:gd name="T36" fmla="*/ 0 w 42"/>
                <a:gd name="T37" fmla="*/ 47 h 47"/>
                <a:gd name="T38" fmla="*/ 5 w 42"/>
                <a:gd name="T39" fmla="*/ 38 h 47"/>
                <a:gd name="T40" fmla="*/ 13 w 42"/>
                <a:gd name="T41" fmla="*/ 10 h 47"/>
                <a:gd name="T42" fmla="*/ 14 w 42"/>
                <a:gd name="T43" fmla="*/ 1 h 47"/>
                <a:gd name="T44" fmla="*/ 13 w 42"/>
                <a:gd name="T45" fmla="*/ 0 h 47"/>
                <a:gd name="T46" fmla="*/ 42 w 42"/>
                <a:gd name="T47"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2" h="47">
                  <a:moveTo>
                    <a:pt x="42" y="0"/>
                  </a:moveTo>
                  <a:cubicBezTo>
                    <a:pt x="42" y="2"/>
                    <a:pt x="41" y="6"/>
                    <a:pt x="40" y="9"/>
                  </a:cubicBezTo>
                  <a:cubicBezTo>
                    <a:pt x="39" y="9"/>
                    <a:pt x="39" y="9"/>
                    <a:pt x="39" y="9"/>
                  </a:cubicBezTo>
                  <a:cubicBezTo>
                    <a:pt x="37" y="3"/>
                    <a:pt x="32" y="4"/>
                    <a:pt x="28" y="4"/>
                  </a:cubicBezTo>
                  <a:cubicBezTo>
                    <a:pt x="27" y="4"/>
                    <a:pt x="27" y="4"/>
                    <a:pt x="27" y="4"/>
                  </a:cubicBezTo>
                  <a:cubicBezTo>
                    <a:pt x="25" y="4"/>
                    <a:pt x="24" y="4"/>
                    <a:pt x="23" y="7"/>
                  </a:cubicBezTo>
                  <a:cubicBezTo>
                    <a:pt x="19" y="22"/>
                    <a:pt x="19" y="22"/>
                    <a:pt x="19" y="22"/>
                  </a:cubicBezTo>
                  <a:cubicBezTo>
                    <a:pt x="21" y="22"/>
                    <a:pt x="21" y="22"/>
                    <a:pt x="21" y="22"/>
                  </a:cubicBezTo>
                  <a:cubicBezTo>
                    <a:pt x="27" y="22"/>
                    <a:pt x="32" y="23"/>
                    <a:pt x="33" y="20"/>
                  </a:cubicBezTo>
                  <a:cubicBezTo>
                    <a:pt x="34" y="20"/>
                    <a:pt x="34" y="20"/>
                    <a:pt x="34" y="20"/>
                  </a:cubicBezTo>
                  <a:cubicBezTo>
                    <a:pt x="31" y="29"/>
                    <a:pt x="31" y="29"/>
                    <a:pt x="31" y="29"/>
                  </a:cubicBezTo>
                  <a:cubicBezTo>
                    <a:pt x="31" y="29"/>
                    <a:pt x="31" y="29"/>
                    <a:pt x="31" y="29"/>
                  </a:cubicBezTo>
                  <a:cubicBezTo>
                    <a:pt x="30" y="25"/>
                    <a:pt x="25" y="25"/>
                    <a:pt x="20" y="25"/>
                  </a:cubicBezTo>
                  <a:cubicBezTo>
                    <a:pt x="18" y="25"/>
                    <a:pt x="18" y="25"/>
                    <a:pt x="18" y="25"/>
                  </a:cubicBezTo>
                  <a:cubicBezTo>
                    <a:pt x="15" y="38"/>
                    <a:pt x="15" y="38"/>
                    <a:pt x="15" y="38"/>
                  </a:cubicBezTo>
                  <a:cubicBezTo>
                    <a:pt x="13" y="43"/>
                    <a:pt x="13" y="46"/>
                    <a:pt x="14" y="47"/>
                  </a:cubicBezTo>
                  <a:cubicBezTo>
                    <a:pt x="14" y="47"/>
                    <a:pt x="14" y="47"/>
                    <a:pt x="14" y="47"/>
                  </a:cubicBezTo>
                  <a:cubicBezTo>
                    <a:pt x="0" y="47"/>
                    <a:pt x="0" y="47"/>
                    <a:pt x="0" y="47"/>
                  </a:cubicBezTo>
                  <a:cubicBezTo>
                    <a:pt x="0" y="47"/>
                    <a:pt x="0" y="47"/>
                    <a:pt x="0" y="47"/>
                  </a:cubicBezTo>
                  <a:cubicBezTo>
                    <a:pt x="2" y="46"/>
                    <a:pt x="3" y="44"/>
                    <a:pt x="5" y="38"/>
                  </a:cubicBezTo>
                  <a:cubicBezTo>
                    <a:pt x="13" y="10"/>
                    <a:pt x="13" y="10"/>
                    <a:pt x="13" y="10"/>
                  </a:cubicBezTo>
                  <a:cubicBezTo>
                    <a:pt x="14" y="4"/>
                    <a:pt x="15" y="2"/>
                    <a:pt x="14" y="1"/>
                  </a:cubicBezTo>
                  <a:cubicBezTo>
                    <a:pt x="13" y="0"/>
                    <a:pt x="13" y="0"/>
                    <a:pt x="13" y="0"/>
                  </a:cubicBezTo>
                  <a:lnTo>
                    <a:pt x="42" y="0"/>
                  </a:lnTo>
                  <a:close/>
                </a:path>
              </a:pathLst>
            </a:custGeom>
            <a:solidFill>
              <a:srgbClr val="8070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 name="Freeform 9"/>
            <p:cNvSpPr>
              <a:spLocks/>
            </p:cNvSpPr>
            <p:nvPr userDrawn="1"/>
          </p:nvSpPr>
          <p:spPr bwMode="auto">
            <a:xfrm>
              <a:off x="322" y="3574"/>
              <a:ext cx="30" cy="37"/>
            </a:xfrm>
            <a:custGeom>
              <a:avLst/>
              <a:gdLst>
                <a:gd name="T0" fmla="*/ 38 w 38"/>
                <a:gd name="T1" fmla="*/ 0 h 47"/>
                <a:gd name="T2" fmla="*/ 35 w 38"/>
                <a:gd name="T3" fmla="*/ 9 h 47"/>
                <a:gd name="T4" fmla="*/ 35 w 38"/>
                <a:gd name="T5" fmla="*/ 9 h 47"/>
                <a:gd name="T6" fmla="*/ 25 w 38"/>
                <a:gd name="T7" fmla="*/ 4 h 47"/>
                <a:gd name="T8" fmla="*/ 24 w 38"/>
                <a:gd name="T9" fmla="*/ 4 h 47"/>
                <a:gd name="T10" fmla="*/ 14 w 38"/>
                <a:gd name="T11" fmla="*/ 38 h 47"/>
                <a:gd name="T12" fmla="*/ 13 w 38"/>
                <a:gd name="T13" fmla="*/ 47 h 47"/>
                <a:gd name="T14" fmla="*/ 13 w 38"/>
                <a:gd name="T15" fmla="*/ 47 h 47"/>
                <a:gd name="T16" fmla="*/ 0 w 38"/>
                <a:gd name="T17" fmla="*/ 47 h 47"/>
                <a:gd name="T18" fmla="*/ 0 w 38"/>
                <a:gd name="T19" fmla="*/ 47 h 47"/>
                <a:gd name="T20" fmla="*/ 4 w 38"/>
                <a:gd name="T21" fmla="*/ 38 h 47"/>
                <a:gd name="T22" fmla="*/ 14 w 38"/>
                <a:gd name="T23" fmla="*/ 4 h 47"/>
                <a:gd name="T24" fmla="*/ 13 w 38"/>
                <a:gd name="T25" fmla="*/ 4 h 47"/>
                <a:gd name="T26" fmla="*/ 1 w 38"/>
                <a:gd name="T27" fmla="*/ 9 h 47"/>
                <a:gd name="T28" fmla="*/ 1 w 38"/>
                <a:gd name="T29" fmla="*/ 9 h 47"/>
                <a:gd name="T30" fmla="*/ 3 w 38"/>
                <a:gd name="T31" fmla="*/ 0 h 47"/>
                <a:gd name="T32" fmla="*/ 38 w 38"/>
                <a:gd name="T33"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8" h="47">
                  <a:moveTo>
                    <a:pt x="38" y="0"/>
                  </a:moveTo>
                  <a:cubicBezTo>
                    <a:pt x="37" y="3"/>
                    <a:pt x="37" y="6"/>
                    <a:pt x="35" y="9"/>
                  </a:cubicBezTo>
                  <a:cubicBezTo>
                    <a:pt x="35" y="9"/>
                    <a:pt x="35" y="9"/>
                    <a:pt x="35" y="9"/>
                  </a:cubicBezTo>
                  <a:cubicBezTo>
                    <a:pt x="33" y="3"/>
                    <a:pt x="27" y="4"/>
                    <a:pt x="25" y="4"/>
                  </a:cubicBezTo>
                  <a:cubicBezTo>
                    <a:pt x="24" y="4"/>
                    <a:pt x="24" y="4"/>
                    <a:pt x="24" y="4"/>
                  </a:cubicBezTo>
                  <a:cubicBezTo>
                    <a:pt x="14" y="38"/>
                    <a:pt x="14" y="38"/>
                    <a:pt x="14" y="38"/>
                  </a:cubicBezTo>
                  <a:cubicBezTo>
                    <a:pt x="13" y="43"/>
                    <a:pt x="12" y="46"/>
                    <a:pt x="13" y="47"/>
                  </a:cubicBezTo>
                  <a:cubicBezTo>
                    <a:pt x="13" y="47"/>
                    <a:pt x="13" y="47"/>
                    <a:pt x="13" y="47"/>
                  </a:cubicBezTo>
                  <a:cubicBezTo>
                    <a:pt x="0" y="47"/>
                    <a:pt x="0" y="47"/>
                    <a:pt x="0" y="47"/>
                  </a:cubicBezTo>
                  <a:cubicBezTo>
                    <a:pt x="0" y="47"/>
                    <a:pt x="0" y="47"/>
                    <a:pt x="0" y="47"/>
                  </a:cubicBezTo>
                  <a:cubicBezTo>
                    <a:pt x="2" y="46"/>
                    <a:pt x="3" y="43"/>
                    <a:pt x="4" y="38"/>
                  </a:cubicBezTo>
                  <a:cubicBezTo>
                    <a:pt x="14" y="4"/>
                    <a:pt x="14" y="4"/>
                    <a:pt x="14" y="4"/>
                  </a:cubicBezTo>
                  <a:cubicBezTo>
                    <a:pt x="13" y="4"/>
                    <a:pt x="13" y="4"/>
                    <a:pt x="13" y="4"/>
                  </a:cubicBezTo>
                  <a:cubicBezTo>
                    <a:pt x="10" y="4"/>
                    <a:pt x="5" y="3"/>
                    <a:pt x="1" y="9"/>
                  </a:cubicBezTo>
                  <a:cubicBezTo>
                    <a:pt x="1" y="9"/>
                    <a:pt x="1" y="9"/>
                    <a:pt x="1" y="9"/>
                  </a:cubicBezTo>
                  <a:cubicBezTo>
                    <a:pt x="1" y="6"/>
                    <a:pt x="2" y="3"/>
                    <a:pt x="3" y="0"/>
                  </a:cubicBezTo>
                  <a:lnTo>
                    <a:pt x="38" y="0"/>
                  </a:lnTo>
                  <a:close/>
                </a:path>
              </a:pathLst>
            </a:custGeom>
            <a:solidFill>
              <a:srgbClr val="8070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2" name="Freeform 10"/>
            <p:cNvSpPr>
              <a:spLocks/>
            </p:cNvSpPr>
            <p:nvPr userDrawn="1"/>
          </p:nvSpPr>
          <p:spPr bwMode="auto">
            <a:xfrm>
              <a:off x="224" y="3574"/>
              <a:ext cx="49" cy="37"/>
            </a:xfrm>
            <a:custGeom>
              <a:avLst/>
              <a:gdLst>
                <a:gd name="T0" fmla="*/ 60 w 60"/>
                <a:gd name="T1" fmla="*/ 1 h 47"/>
                <a:gd name="T2" fmla="*/ 55 w 60"/>
                <a:gd name="T3" fmla="*/ 9 h 47"/>
                <a:gd name="T4" fmla="*/ 35 w 60"/>
                <a:gd name="T5" fmla="*/ 47 h 47"/>
                <a:gd name="T6" fmla="*/ 30 w 60"/>
                <a:gd name="T7" fmla="*/ 47 h 47"/>
                <a:gd name="T8" fmla="*/ 27 w 60"/>
                <a:gd name="T9" fmla="*/ 18 h 47"/>
                <a:gd name="T10" fmla="*/ 27 w 60"/>
                <a:gd name="T11" fmla="*/ 18 h 47"/>
                <a:gd name="T12" fmla="*/ 11 w 60"/>
                <a:gd name="T13" fmla="*/ 47 h 47"/>
                <a:gd name="T14" fmla="*/ 7 w 60"/>
                <a:gd name="T15" fmla="*/ 47 h 47"/>
                <a:gd name="T16" fmla="*/ 3 w 60"/>
                <a:gd name="T17" fmla="*/ 10 h 47"/>
                <a:gd name="T18" fmla="*/ 0 w 60"/>
                <a:gd name="T19" fmla="*/ 1 h 47"/>
                <a:gd name="T20" fmla="*/ 1 w 60"/>
                <a:gd name="T21" fmla="*/ 0 h 47"/>
                <a:gd name="T22" fmla="*/ 14 w 60"/>
                <a:gd name="T23" fmla="*/ 0 h 47"/>
                <a:gd name="T24" fmla="*/ 14 w 60"/>
                <a:gd name="T25" fmla="*/ 1 h 47"/>
                <a:gd name="T26" fmla="*/ 12 w 60"/>
                <a:gd name="T27" fmla="*/ 9 h 47"/>
                <a:gd name="T28" fmla="*/ 14 w 60"/>
                <a:gd name="T29" fmla="*/ 32 h 47"/>
                <a:gd name="T30" fmla="*/ 15 w 60"/>
                <a:gd name="T31" fmla="*/ 32 h 47"/>
                <a:gd name="T32" fmla="*/ 31 w 60"/>
                <a:gd name="T33" fmla="*/ 1 h 47"/>
                <a:gd name="T34" fmla="*/ 35 w 60"/>
                <a:gd name="T35" fmla="*/ 1 h 47"/>
                <a:gd name="T36" fmla="*/ 38 w 60"/>
                <a:gd name="T37" fmla="*/ 32 h 47"/>
                <a:gd name="T38" fmla="*/ 38 w 60"/>
                <a:gd name="T39" fmla="*/ 32 h 47"/>
                <a:gd name="T40" fmla="*/ 50 w 60"/>
                <a:gd name="T41" fmla="*/ 8 h 47"/>
                <a:gd name="T42" fmla="*/ 51 w 60"/>
                <a:gd name="T43" fmla="*/ 1 h 47"/>
                <a:gd name="T44" fmla="*/ 51 w 60"/>
                <a:gd name="T45" fmla="*/ 0 h 47"/>
                <a:gd name="T46" fmla="*/ 60 w 60"/>
                <a:gd name="T47" fmla="*/ 0 h 47"/>
                <a:gd name="T48" fmla="*/ 60 w 60"/>
                <a:gd name="T49" fmla="*/ 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0" h="47">
                  <a:moveTo>
                    <a:pt x="60" y="1"/>
                  </a:moveTo>
                  <a:cubicBezTo>
                    <a:pt x="58" y="2"/>
                    <a:pt x="57" y="5"/>
                    <a:pt x="55" y="9"/>
                  </a:cubicBezTo>
                  <a:cubicBezTo>
                    <a:pt x="51" y="17"/>
                    <a:pt x="36" y="45"/>
                    <a:pt x="35" y="47"/>
                  </a:cubicBezTo>
                  <a:cubicBezTo>
                    <a:pt x="30" y="47"/>
                    <a:pt x="30" y="47"/>
                    <a:pt x="30" y="47"/>
                  </a:cubicBezTo>
                  <a:cubicBezTo>
                    <a:pt x="27" y="18"/>
                    <a:pt x="27" y="18"/>
                    <a:pt x="27" y="18"/>
                  </a:cubicBezTo>
                  <a:cubicBezTo>
                    <a:pt x="27" y="18"/>
                    <a:pt x="27" y="18"/>
                    <a:pt x="27" y="18"/>
                  </a:cubicBezTo>
                  <a:cubicBezTo>
                    <a:pt x="11" y="47"/>
                    <a:pt x="11" y="47"/>
                    <a:pt x="11" y="47"/>
                  </a:cubicBezTo>
                  <a:cubicBezTo>
                    <a:pt x="7" y="47"/>
                    <a:pt x="7" y="47"/>
                    <a:pt x="7" y="47"/>
                  </a:cubicBezTo>
                  <a:cubicBezTo>
                    <a:pt x="3" y="10"/>
                    <a:pt x="3" y="10"/>
                    <a:pt x="3" y="10"/>
                  </a:cubicBezTo>
                  <a:cubicBezTo>
                    <a:pt x="2" y="5"/>
                    <a:pt x="2" y="2"/>
                    <a:pt x="0" y="1"/>
                  </a:cubicBezTo>
                  <a:cubicBezTo>
                    <a:pt x="1" y="0"/>
                    <a:pt x="1" y="0"/>
                    <a:pt x="1" y="0"/>
                  </a:cubicBezTo>
                  <a:cubicBezTo>
                    <a:pt x="14" y="0"/>
                    <a:pt x="14" y="0"/>
                    <a:pt x="14" y="0"/>
                  </a:cubicBezTo>
                  <a:cubicBezTo>
                    <a:pt x="14" y="1"/>
                    <a:pt x="14" y="1"/>
                    <a:pt x="14" y="1"/>
                  </a:cubicBezTo>
                  <a:cubicBezTo>
                    <a:pt x="12" y="3"/>
                    <a:pt x="12" y="5"/>
                    <a:pt x="12" y="9"/>
                  </a:cubicBezTo>
                  <a:cubicBezTo>
                    <a:pt x="14" y="32"/>
                    <a:pt x="14" y="32"/>
                    <a:pt x="14" y="32"/>
                  </a:cubicBezTo>
                  <a:cubicBezTo>
                    <a:pt x="15" y="32"/>
                    <a:pt x="15" y="32"/>
                    <a:pt x="15" y="32"/>
                  </a:cubicBezTo>
                  <a:cubicBezTo>
                    <a:pt x="31" y="1"/>
                    <a:pt x="31" y="1"/>
                    <a:pt x="31" y="1"/>
                  </a:cubicBezTo>
                  <a:cubicBezTo>
                    <a:pt x="35" y="1"/>
                    <a:pt x="35" y="1"/>
                    <a:pt x="35" y="1"/>
                  </a:cubicBezTo>
                  <a:cubicBezTo>
                    <a:pt x="38" y="32"/>
                    <a:pt x="38" y="32"/>
                    <a:pt x="38" y="32"/>
                  </a:cubicBezTo>
                  <a:cubicBezTo>
                    <a:pt x="38" y="32"/>
                    <a:pt x="38" y="32"/>
                    <a:pt x="38" y="32"/>
                  </a:cubicBezTo>
                  <a:cubicBezTo>
                    <a:pt x="42" y="25"/>
                    <a:pt x="47" y="15"/>
                    <a:pt x="50" y="8"/>
                  </a:cubicBezTo>
                  <a:cubicBezTo>
                    <a:pt x="53" y="3"/>
                    <a:pt x="52" y="2"/>
                    <a:pt x="51" y="1"/>
                  </a:cubicBezTo>
                  <a:cubicBezTo>
                    <a:pt x="51" y="0"/>
                    <a:pt x="51" y="0"/>
                    <a:pt x="51" y="0"/>
                  </a:cubicBezTo>
                  <a:cubicBezTo>
                    <a:pt x="60" y="0"/>
                    <a:pt x="60" y="0"/>
                    <a:pt x="60" y="0"/>
                  </a:cubicBezTo>
                  <a:lnTo>
                    <a:pt x="60" y="1"/>
                  </a:lnTo>
                  <a:close/>
                </a:path>
              </a:pathLst>
            </a:custGeom>
            <a:solidFill>
              <a:srgbClr val="8070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Tree>
    <p:extLst>
      <p:ext uri="{BB962C8B-B14F-4D97-AF65-F5344CB8AC3E}">
        <p14:creationId xmlns:p14="http://schemas.microsoft.com/office/powerpoint/2010/main" val="865559709"/>
      </p:ext>
    </p:extLst>
  </p:cSld>
  <p:clrMap bg1="lt1" tx1="dk1" bg2="lt2" tx2="dk2" accent1="accent1" accent2="accent2" accent3="accent3" accent4="accent4" accent5="accent5" accent6="accent6" hlink="hlink" folHlink="folHlink"/>
  <p:sldLayoutIdLst>
    <p:sldLayoutId id="2147484089" r:id="rId1"/>
    <p:sldLayoutId id="2147484090" r:id="rId2"/>
    <p:sldLayoutId id="2147484091" r:id="rId3"/>
    <p:sldLayoutId id="2147484092" r:id="rId4"/>
    <p:sldLayoutId id="2147484093" r:id="rId5"/>
    <p:sldLayoutId id="2147484094" r:id="rId6"/>
    <p:sldLayoutId id="2147484095" r:id="rId7"/>
    <p:sldLayoutId id="2147484096" r:id="rId8"/>
    <p:sldLayoutId id="2147484097" r:id="rId9"/>
    <p:sldLayoutId id="2147484098" r:id="rId10"/>
    <p:sldLayoutId id="2147484099" r:id="rId11"/>
    <p:sldLayoutId id="2147484100" r:id="rId12"/>
    <p:sldLayoutId id="2147484101" r:id="rId13"/>
    <p:sldLayoutId id="2147484102" r:id="rId14"/>
    <p:sldLayoutId id="2147484103" r:id="rId15"/>
    <p:sldLayoutId id="2147484104" r:id="rId16"/>
    <p:sldLayoutId id="2147484105" r:id="rId17"/>
    <p:sldLayoutId id="2147484106" r:id="rId18"/>
  </p:sldLayoutIdLst>
  <p:hf sldNum="0" hdr="0" dt="0"/>
  <p:txStyles>
    <p:titleStyle>
      <a:lvl1pPr marL="0" marR="0" indent="0" algn="l" defTabSz="914400" rtl="0" eaLnBrk="1" fontAlgn="base" latinLnBrk="0" hangingPunct="1">
        <a:lnSpc>
          <a:spcPct val="100000"/>
        </a:lnSpc>
        <a:spcBef>
          <a:spcPct val="0"/>
        </a:spcBef>
        <a:spcAft>
          <a:spcPct val="0"/>
        </a:spcAft>
        <a:buClrTx/>
        <a:buSzTx/>
        <a:buFontTx/>
        <a:buNone/>
        <a:tabLst/>
        <a:defRPr sz="1800" b="1">
          <a:solidFill>
            <a:schemeClr val="tx2"/>
          </a:solidFill>
          <a:latin typeface="+mn-lt"/>
          <a:ea typeface="+mj-ea"/>
          <a:cs typeface="+mj-cs"/>
        </a:defRPr>
      </a:lvl1pPr>
      <a:lvl2pPr algn="l" rtl="0" eaLnBrk="1" fontAlgn="base" hangingPunct="1">
        <a:spcBef>
          <a:spcPct val="0"/>
        </a:spcBef>
        <a:spcAft>
          <a:spcPct val="0"/>
        </a:spcAft>
        <a:defRPr sz="3800">
          <a:solidFill>
            <a:schemeClr val="tx2"/>
          </a:solidFill>
          <a:latin typeface="Times New Roman" pitchFamily="18" charset="0"/>
        </a:defRPr>
      </a:lvl2pPr>
      <a:lvl3pPr algn="l" rtl="0" eaLnBrk="1" fontAlgn="base" hangingPunct="1">
        <a:spcBef>
          <a:spcPct val="0"/>
        </a:spcBef>
        <a:spcAft>
          <a:spcPct val="0"/>
        </a:spcAft>
        <a:defRPr sz="3800">
          <a:solidFill>
            <a:schemeClr val="tx2"/>
          </a:solidFill>
          <a:latin typeface="Times New Roman" pitchFamily="18" charset="0"/>
        </a:defRPr>
      </a:lvl3pPr>
      <a:lvl4pPr algn="l" rtl="0" eaLnBrk="1" fontAlgn="base" hangingPunct="1">
        <a:spcBef>
          <a:spcPct val="0"/>
        </a:spcBef>
        <a:spcAft>
          <a:spcPct val="0"/>
        </a:spcAft>
        <a:defRPr sz="3800">
          <a:solidFill>
            <a:schemeClr val="tx2"/>
          </a:solidFill>
          <a:latin typeface="Times New Roman" pitchFamily="18" charset="0"/>
        </a:defRPr>
      </a:lvl4pPr>
      <a:lvl5pPr algn="l" rtl="0" eaLnBrk="1" fontAlgn="base" hangingPunct="1">
        <a:spcBef>
          <a:spcPct val="0"/>
        </a:spcBef>
        <a:spcAft>
          <a:spcPct val="0"/>
        </a:spcAft>
        <a:defRPr sz="3800">
          <a:solidFill>
            <a:schemeClr val="tx2"/>
          </a:solidFill>
          <a:latin typeface="Times New Roman" pitchFamily="18" charset="0"/>
        </a:defRPr>
      </a:lvl5pPr>
      <a:lvl6pPr marL="539856" algn="l" rtl="0" eaLnBrk="1" fontAlgn="base" hangingPunct="1">
        <a:spcBef>
          <a:spcPct val="0"/>
        </a:spcBef>
        <a:spcAft>
          <a:spcPct val="0"/>
        </a:spcAft>
        <a:defRPr sz="3800">
          <a:solidFill>
            <a:schemeClr val="tx2"/>
          </a:solidFill>
          <a:latin typeface="Times New Roman" pitchFamily="18" charset="0"/>
        </a:defRPr>
      </a:lvl6pPr>
      <a:lvl7pPr marL="1079708" algn="l" rtl="0" eaLnBrk="1" fontAlgn="base" hangingPunct="1">
        <a:spcBef>
          <a:spcPct val="0"/>
        </a:spcBef>
        <a:spcAft>
          <a:spcPct val="0"/>
        </a:spcAft>
        <a:defRPr sz="3800">
          <a:solidFill>
            <a:schemeClr val="tx2"/>
          </a:solidFill>
          <a:latin typeface="Times New Roman" pitchFamily="18" charset="0"/>
        </a:defRPr>
      </a:lvl7pPr>
      <a:lvl8pPr marL="1619564" algn="l" rtl="0" eaLnBrk="1" fontAlgn="base" hangingPunct="1">
        <a:spcBef>
          <a:spcPct val="0"/>
        </a:spcBef>
        <a:spcAft>
          <a:spcPct val="0"/>
        </a:spcAft>
        <a:defRPr sz="3800">
          <a:solidFill>
            <a:schemeClr val="tx2"/>
          </a:solidFill>
          <a:latin typeface="Times New Roman" pitchFamily="18" charset="0"/>
        </a:defRPr>
      </a:lvl8pPr>
      <a:lvl9pPr marL="2159418" algn="l" rtl="0" eaLnBrk="1" fontAlgn="base" hangingPunct="1">
        <a:spcBef>
          <a:spcPct val="0"/>
        </a:spcBef>
        <a:spcAft>
          <a:spcPct val="0"/>
        </a:spcAft>
        <a:defRPr sz="3800">
          <a:solidFill>
            <a:schemeClr val="tx2"/>
          </a:solidFill>
          <a:latin typeface="Times New Roman" pitchFamily="18" charset="0"/>
        </a:defRPr>
      </a:lvl9pPr>
    </p:titleStyle>
    <p:bodyStyle>
      <a:lvl1pPr marL="0" indent="0" algn="l" rtl="0" eaLnBrk="1" fontAlgn="base" hangingPunct="1">
        <a:spcBef>
          <a:spcPct val="20000"/>
        </a:spcBef>
        <a:spcAft>
          <a:spcPct val="0"/>
        </a:spcAft>
        <a:buNone/>
        <a:defRPr sz="1800" b="1">
          <a:solidFill>
            <a:schemeClr val="tx2"/>
          </a:solidFill>
          <a:latin typeface="+mn-lt"/>
          <a:ea typeface="+mn-ea"/>
          <a:cs typeface="+mn-cs"/>
        </a:defRPr>
      </a:lvl1pPr>
      <a:lvl2pPr marL="526735" indent="-251183" algn="l" rtl="0" eaLnBrk="1" fontAlgn="base" hangingPunct="1">
        <a:spcBef>
          <a:spcPct val="20000"/>
        </a:spcBef>
        <a:spcAft>
          <a:spcPct val="0"/>
        </a:spcAft>
        <a:buFont typeface="Arial" panose="020B0604020202020204" pitchFamily="34" charset="0"/>
        <a:buChar char="̶"/>
        <a:defRPr sz="1400" baseline="0">
          <a:solidFill>
            <a:schemeClr val="tx2"/>
          </a:solidFill>
          <a:latin typeface="+mn-lt"/>
        </a:defRPr>
      </a:lvl2pPr>
      <a:lvl3pPr marL="744174" indent="-215567" algn="l" rtl="0" eaLnBrk="1" fontAlgn="base" hangingPunct="1">
        <a:spcBef>
          <a:spcPct val="20000"/>
        </a:spcBef>
        <a:spcAft>
          <a:spcPct val="0"/>
        </a:spcAft>
        <a:buFont typeface="Courier New" panose="02070309020205020404" pitchFamily="49" charset="0"/>
        <a:buChar char="o"/>
        <a:defRPr sz="1400" baseline="0">
          <a:solidFill>
            <a:schemeClr val="tx2"/>
          </a:solidFill>
          <a:latin typeface="+mn-lt"/>
        </a:defRPr>
      </a:lvl3pPr>
      <a:lvl4pPr marL="1212799" indent="-269926" algn="l" rtl="0" eaLnBrk="1" fontAlgn="base" hangingPunct="1">
        <a:spcBef>
          <a:spcPct val="20000"/>
        </a:spcBef>
        <a:spcAft>
          <a:spcPct val="0"/>
        </a:spcAft>
        <a:buChar char="–"/>
        <a:defRPr sz="1400">
          <a:solidFill>
            <a:schemeClr val="tx2"/>
          </a:solidFill>
          <a:latin typeface="+mn-lt"/>
        </a:defRPr>
      </a:lvl4pPr>
      <a:lvl5pPr marL="1484599" indent="-269926" algn="l" rtl="0" eaLnBrk="1" fontAlgn="base" hangingPunct="1">
        <a:spcBef>
          <a:spcPct val="20000"/>
        </a:spcBef>
        <a:spcAft>
          <a:spcPct val="0"/>
        </a:spcAft>
        <a:buChar char="–"/>
        <a:defRPr sz="1200">
          <a:solidFill>
            <a:schemeClr val="tx2"/>
          </a:solidFill>
          <a:latin typeface="+mn-lt"/>
        </a:defRPr>
      </a:lvl5pPr>
      <a:lvl6pPr marL="2024454" indent="-269926" algn="l" rtl="0" eaLnBrk="1" fontAlgn="base" hangingPunct="1">
        <a:spcBef>
          <a:spcPct val="20000"/>
        </a:spcBef>
        <a:spcAft>
          <a:spcPct val="0"/>
        </a:spcAft>
        <a:buChar char="–"/>
        <a:defRPr sz="1900">
          <a:solidFill>
            <a:srgbClr val="000000"/>
          </a:solidFill>
          <a:latin typeface="+mn-lt"/>
        </a:defRPr>
      </a:lvl6pPr>
      <a:lvl7pPr marL="2564309" indent="-269926" algn="l" rtl="0" eaLnBrk="1" fontAlgn="base" hangingPunct="1">
        <a:spcBef>
          <a:spcPct val="20000"/>
        </a:spcBef>
        <a:spcAft>
          <a:spcPct val="0"/>
        </a:spcAft>
        <a:buChar char="–"/>
        <a:defRPr sz="1900">
          <a:solidFill>
            <a:srgbClr val="000000"/>
          </a:solidFill>
          <a:latin typeface="+mn-lt"/>
        </a:defRPr>
      </a:lvl7pPr>
      <a:lvl8pPr marL="3104164" indent="-269926" algn="l" rtl="0" eaLnBrk="1" fontAlgn="base" hangingPunct="1">
        <a:spcBef>
          <a:spcPct val="20000"/>
        </a:spcBef>
        <a:spcAft>
          <a:spcPct val="0"/>
        </a:spcAft>
        <a:buChar char="–"/>
        <a:defRPr sz="1900">
          <a:solidFill>
            <a:srgbClr val="000000"/>
          </a:solidFill>
          <a:latin typeface="+mn-lt"/>
        </a:defRPr>
      </a:lvl8pPr>
      <a:lvl9pPr marL="3644017" indent="-269926" algn="l" rtl="0" eaLnBrk="1" fontAlgn="base" hangingPunct="1">
        <a:spcBef>
          <a:spcPct val="20000"/>
        </a:spcBef>
        <a:spcAft>
          <a:spcPct val="0"/>
        </a:spcAft>
        <a:buChar char="–"/>
        <a:defRPr sz="1900">
          <a:solidFill>
            <a:srgbClr val="000000"/>
          </a:solidFill>
          <a:latin typeface="+mn-lt"/>
        </a:defRPr>
      </a:lvl9pPr>
    </p:bodyStyle>
    <p:otherStyle>
      <a:defPPr>
        <a:defRPr lang="en-US"/>
      </a:defPPr>
      <a:lvl1pPr marL="0" algn="l" defTabSz="1079708" rtl="0" eaLnBrk="1" latinLnBrk="0" hangingPunct="1">
        <a:defRPr sz="2100" kern="1200">
          <a:solidFill>
            <a:schemeClr val="tx1"/>
          </a:solidFill>
          <a:latin typeface="+mn-lt"/>
          <a:ea typeface="+mn-ea"/>
          <a:cs typeface="+mn-cs"/>
        </a:defRPr>
      </a:lvl1pPr>
      <a:lvl2pPr marL="539856" algn="l" defTabSz="1079708" rtl="0" eaLnBrk="1" latinLnBrk="0" hangingPunct="1">
        <a:defRPr sz="2100" kern="1200">
          <a:solidFill>
            <a:schemeClr val="tx1"/>
          </a:solidFill>
          <a:latin typeface="+mn-lt"/>
          <a:ea typeface="+mn-ea"/>
          <a:cs typeface="+mn-cs"/>
        </a:defRPr>
      </a:lvl2pPr>
      <a:lvl3pPr marL="1079708" algn="l" defTabSz="1079708" rtl="0" eaLnBrk="1" latinLnBrk="0" hangingPunct="1">
        <a:defRPr sz="2100" kern="1200">
          <a:solidFill>
            <a:schemeClr val="tx1"/>
          </a:solidFill>
          <a:latin typeface="+mn-lt"/>
          <a:ea typeface="+mn-ea"/>
          <a:cs typeface="+mn-cs"/>
        </a:defRPr>
      </a:lvl3pPr>
      <a:lvl4pPr marL="1619564" algn="l" defTabSz="1079708" rtl="0" eaLnBrk="1" latinLnBrk="0" hangingPunct="1">
        <a:defRPr sz="2100" kern="1200">
          <a:solidFill>
            <a:schemeClr val="tx1"/>
          </a:solidFill>
          <a:latin typeface="+mn-lt"/>
          <a:ea typeface="+mn-ea"/>
          <a:cs typeface="+mn-cs"/>
        </a:defRPr>
      </a:lvl4pPr>
      <a:lvl5pPr marL="2159418" algn="l" defTabSz="1079708" rtl="0" eaLnBrk="1" latinLnBrk="0" hangingPunct="1">
        <a:defRPr sz="2100" kern="1200">
          <a:solidFill>
            <a:schemeClr val="tx1"/>
          </a:solidFill>
          <a:latin typeface="+mn-lt"/>
          <a:ea typeface="+mn-ea"/>
          <a:cs typeface="+mn-cs"/>
        </a:defRPr>
      </a:lvl5pPr>
      <a:lvl6pPr marL="2699273" algn="l" defTabSz="1079708" rtl="0" eaLnBrk="1" latinLnBrk="0" hangingPunct="1">
        <a:defRPr sz="2100" kern="1200">
          <a:solidFill>
            <a:schemeClr val="tx1"/>
          </a:solidFill>
          <a:latin typeface="+mn-lt"/>
          <a:ea typeface="+mn-ea"/>
          <a:cs typeface="+mn-cs"/>
        </a:defRPr>
      </a:lvl6pPr>
      <a:lvl7pPr marL="3239127" algn="l" defTabSz="1079708" rtl="0" eaLnBrk="1" latinLnBrk="0" hangingPunct="1">
        <a:defRPr sz="2100" kern="1200">
          <a:solidFill>
            <a:schemeClr val="tx1"/>
          </a:solidFill>
          <a:latin typeface="+mn-lt"/>
          <a:ea typeface="+mn-ea"/>
          <a:cs typeface="+mn-cs"/>
        </a:defRPr>
      </a:lvl7pPr>
      <a:lvl8pPr marL="3778982" algn="l" defTabSz="1079708" rtl="0" eaLnBrk="1" latinLnBrk="0" hangingPunct="1">
        <a:defRPr sz="2100" kern="1200">
          <a:solidFill>
            <a:schemeClr val="tx1"/>
          </a:solidFill>
          <a:latin typeface="+mn-lt"/>
          <a:ea typeface="+mn-ea"/>
          <a:cs typeface="+mn-cs"/>
        </a:defRPr>
      </a:lvl8pPr>
      <a:lvl9pPr marL="4318837" algn="l" defTabSz="1079708" rtl="0" eaLnBrk="1" latinLnBrk="0" hangingPunct="1">
        <a:defRPr sz="21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D249BDA6-65F6-4B5B-B522-71303C92CFC5}"/>
              </a:ext>
            </a:extLst>
          </p:cNvPr>
          <p:cNvGraphicFramePr>
            <a:graphicFrameLocks noChangeAspect="1"/>
          </p:cNvGraphicFramePr>
          <p:nvPr userDrawn="1">
            <p:custDataLst>
              <p:tags r:id="rId7"/>
            </p:custDataLst>
            <p:extLst>
              <p:ext uri="{D42A27DB-BD31-4B8C-83A1-F6EECF244321}">
                <p14:modId xmlns:p14="http://schemas.microsoft.com/office/powerpoint/2010/main" val="128880198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8" imgW="395" imgH="394" progId="TCLayout.ActiveDocument.1">
                  <p:embed/>
                </p:oleObj>
              </mc:Choice>
              <mc:Fallback>
                <p:oleObj name="think-cell Slide" r:id="rId8" imgW="395" imgH="394" progId="TCLayout.ActiveDocument.1">
                  <p:embed/>
                  <p:pic>
                    <p:nvPicPr>
                      <p:cNvPr id="8" name="Object 7" hidden="1">
                        <a:extLst>
                          <a:ext uri="{FF2B5EF4-FFF2-40B4-BE49-F238E27FC236}">
                            <a16:creationId xmlns:a16="http://schemas.microsoft.com/office/drawing/2014/main" id="{D249BDA6-65F6-4B5B-B522-71303C92CFC5}"/>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1057" name="Rectangle 33"/>
          <p:cNvSpPr>
            <a:spLocks noGrp="1" noChangeArrowheads="1"/>
          </p:cNvSpPr>
          <p:nvPr>
            <p:ph type="body" idx="1"/>
          </p:nvPr>
        </p:nvSpPr>
        <p:spPr bwMode="auto">
          <a:xfrm>
            <a:off x="287338" y="1022251"/>
            <a:ext cx="8605142" cy="4145979"/>
          </a:xfrm>
          <a:prstGeom prst="rect">
            <a:avLst/>
          </a:prstGeom>
          <a:noFill/>
          <a:ln w="9525">
            <a:noFill/>
            <a:miter lim="800000"/>
            <a:headEnd/>
            <a:tailEnd/>
          </a:ln>
          <a:effectLst/>
        </p:spPr>
        <p:txBody>
          <a:bodyPr vert="horz" wrap="square" lIns="107970" tIns="53985" rIns="107970" bIns="53985" numCol="1" anchor="t" anchorCtr="0" compatLnSpc="1">
            <a:prstTxWarp prst="textNoShape">
              <a:avLst/>
            </a:prstTxWarp>
          </a:bodyPr>
          <a:lstStyle/>
          <a:p>
            <a:pPr lvl="0"/>
            <a:r>
              <a:rPr lang="en-US" dirty="0"/>
              <a:t>This could be your content highlight</a:t>
            </a:r>
          </a:p>
          <a:p>
            <a:pPr lvl="1"/>
            <a:r>
              <a:rPr lang="en-US" dirty="0"/>
              <a:t>First point</a:t>
            </a:r>
          </a:p>
          <a:p>
            <a:pPr lvl="1"/>
            <a:r>
              <a:rPr lang="en-US" dirty="0"/>
              <a:t>Second point</a:t>
            </a:r>
          </a:p>
          <a:p>
            <a:pPr lvl="1"/>
            <a:r>
              <a:rPr lang="en-US" dirty="0"/>
              <a:t>Third point</a:t>
            </a:r>
          </a:p>
        </p:txBody>
      </p:sp>
      <p:sp>
        <p:nvSpPr>
          <p:cNvPr id="1058" name="Rectangle 34"/>
          <p:cNvSpPr>
            <a:spLocks noGrp="1" noChangeArrowheads="1"/>
          </p:cNvSpPr>
          <p:nvPr>
            <p:ph type="title"/>
          </p:nvPr>
        </p:nvSpPr>
        <p:spPr bwMode="auto">
          <a:xfrm>
            <a:off x="287338" y="301625"/>
            <a:ext cx="8605142" cy="463798"/>
          </a:xfrm>
          <a:prstGeom prst="rect">
            <a:avLst/>
          </a:prstGeom>
          <a:noFill/>
          <a:ln w="9525">
            <a:noFill/>
            <a:miter lim="800000"/>
            <a:headEnd/>
            <a:tailEnd/>
          </a:ln>
          <a:effectLst/>
        </p:spPr>
        <p:txBody>
          <a:bodyPr vert="horz" wrap="square" lIns="107970" tIns="53985" rIns="107970" bIns="53985" numCol="1" anchor="t" anchorCtr="0" compatLnSpc="1">
            <a:prstTxWarp prst="textNoShape">
              <a:avLst/>
            </a:prstTxWarp>
          </a:bodyPr>
          <a:lstStyle/>
          <a:p>
            <a:r>
              <a:rPr lang="en-US" kern="0" dirty="0"/>
              <a:t>Your title – keep it short, size can vary between 14pt and 24pt</a:t>
            </a:r>
            <a:endParaRPr lang="en-GB" kern="0" dirty="0"/>
          </a:p>
        </p:txBody>
      </p:sp>
      <p:sp>
        <p:nvSpPr>
          <p:cNvPr id="5" name="Footer Placeholder 3"/>
          <p:cNvSpPr>
            <a:spLocks noGrp="1"/>
          </p:cNvSpPr>
          <p:nvPr>
            <p:ph type="ftr" sz="quarter" idx="3"/>
          </p:nvPr>
        </p:nvSpPr>
        <p:spPr>
          <a:xfrm>
            <a:off x="658292" y="5592196"/>
            <a:ext cx="8918847" cy="228600"/>
          </a:xfrm>
          <a:prstGeom prst="rect">
            <a:avLst/>
          </a:prstGeom>
        </p:spPr>
        <p:txBody>
          <a:bodyPr/>
          <a:lstStyle>
            <a:lvl1pPr>
              <a:defRPr sz="800">
                <a:solidFill>
                  <a:schemeClr val="tx2"/>
                </a:solidFill>
              </a:defRPr>
            </a:lvl1pPr>
          </a:lstStyle>
          <a:p>
            <a:r>
              <a:rPr lang="en-US"/>
              <a:t>Global webinar for third-party providers</a:t>
            </a:r>
            <a:endParaRPr lang="en-US" dirty="0"/>
          </a:p>
        </p:txBody>
      </p:sp>
      <p:sp>
        <p:nvSpPr>
          <p:cNvPr id="6" name="Slide Number Placeholder 4"/>
          <p:cNvSpPr>
            <a:spLocks noGrp="1"/>
          </p:cNvSpPr>
          <p:nvPr>
            <p:ph type="sldNum" sz="quarter" idx="4"/>
          </p:nvPr>
        </p:nvSpPr>
        <p:spPr>
          <a:xfrm>
            <a:off x="9823251" y="5592196"/>
            <a:ext cx="762000" cy="228600"/>
          </a:xfrm>
          <a:prstGeom prst="rect">
            <a:avLst/>
          </a:prstGeom>
        </p:spPr>
        <p:txBody>
          <a:bodyPr/>
          <a:lstStyle>
            <a:lvl1pPr algn="r">
              <a:defRPr sz="800">
                <a:solidFill>
                  <a:schemeClr val="tx2"/>
                </a:solidFill>
              </a:defRPr>
            </a:lvl1pPr>
          </a:lstStyle>
          <a:p>
            <a:fld id="{F17889F7-7963-4A16-ADF8-FEE4D97DC541}" type="slidenum">
              <a:rPr lang="en-GB" smtClean="0"/>
              <a:pPr/>
              <a:t>‹#›</a:t>
            </a:fld>
            <a:endParaRPr lang="en-GB" dirty="0"/>
          </a:p>
        </p:txBody>
      </p:sp>
      <p:grpSp>
        <p:nvGrpSpPr>
          <p:cNvPr id="2" name="Group 4"/>
          <p:cNvGrpSpPr>
            <a:grpSpLocks noChangeAspect="1"/>
          </p:cNvGrpSpPr>
          <p:nvPr/>
        </p:nvGrpSpPr>
        <p:grpSpPr bwMode="auto">
          <a:xfrm>
            <a:off x="287338" y="5559435"/>
            <a:ext cx="288924" cy="288926"/>
            <a:chOff x="181" y="3502"/>
            <a:chExt cx="182" cy="182"/>
          </a:xfrm>
        </p:grpSpPr>
        <p:sp>
          <p:nvSpPr>
            <p:cNvPr id="4" name="Freeform 5"/>
            <p:cNvSpPr>
              <a:spLocks noEditPoints="1"/>
            </p:cNvSpPr>
            <p:nvPr userDrawn="1"/>
          </p:nvSpPr>
          <p:spPr bwMode="auto">
            <a:xfrm>
              <a:off x="181" y="3502"/>
              <a:ext cx="182" cy="182"/>
            </a:xfrm>
            <a:custGeom>
              <a:avLst/>
              <a:gdLst>
                <a:gd name="T0" fmla="*/ 113 w 226"/>
                <a:gd name="T1" fmla="*/ 226 h 226"/>
                <a:gd name="T2" fmla="*/ 112 w 226"/>
                <a:gd name="T3" fmla="*/ 0 h 226"/>
                <a:gd name="T4" fmla="*/ 101 w 226"/>
                <a:gd name="T5" fmla="*/ 6 h 226"/>
                <a:gd name="T6" fmla="*/ 70 w 226"/>
                <a:gd name="T7" fmla="*/ 36 h 226"/>
                <a:gd name="T8" fmla="*/ 77 w 226"/>
                <a:gd name="T9" fmla="*/ 36 h 226"/>
                <a:gd name="T10" fmla="*/ 111 w 226"/>
                <a:gd name="T11" fmla="*/ 36 h 226"/>
                <a:gd name="T12" fmla="*/ 116 w 226"/>
                <a:gd name="T13" fmla="*/ 5 h 226"/>
                <a:gd name="T14" fmla="*/ 149 w 226"/>
                <a:gd name="T15" fmla="*/ 36 h 226"/>
                <a:gd name="T16" fmla="*/ 156 w 226"/>
                <a:gd name="T17" fmla="*/ 36 h 226"/>
                <a:gd name="T18" fmla="*/ 127 w 226"/>
                <a:gd name="T19" fmla="*/ 6 h 226"/>
                <a:gd name="T20" fmla="*/ 156 w 226"/>
                <a:gd name="T21" fmla="*/ 36 h 226"/>
                <a:gd name="T22" fmla="*/ 66 w 226"/>
                <a:gd name="T23" fmla="*/ 42 h 226"/>
                <a:gd name="T24" fmla="*/ 12 w 226"/>
                <a:gd name="T25" fmla="*/ 74 h 226"/>
                <a:gd name="T26" fmla="*/ 32 w 226"/>
                <a:gd name="T27" fmla="*/ 42 h 226"/>
                <a:gd name="T28" fmla="*/ 111 w 226"/>
                <a:gd name="T29" fmla="*/ 74 h 226"/>
                <a:gd name="T30" fmla="*/ 73 w 226"/>
                <a:gd name="T31" fmla="*/ 42 h 226"/>
                <a:gd name="T32" fmla="*/ 153 w 226"/>
                <a:gd name="T33" fmla="*/ 42 h 226"/>
                <a:gd name="T34" fmla="*/ 167 w 226"/>
                <a:gd name="T35" fmla="*/ 74 h 226"/>
                <a:gd name="T36" fmla="*/ 153 w 226"/>
                <a:gd name="T37" fmla="*/ 42 h 226"/>
                <a:gd name="T38" fmla="*/ 214 w 226"/>
                <a:gd name="T39" fmla="*/ 74 h 226"/>
                <a:gd name="T40" fmla="*/ 172 w 226"/>
                <a:gd name="T41" fmla="*/ 74 h 226"/>
                <a:gd name="T42" fmla="*/ 194 w 226"/>
                <a:gd name="T43" fmla="*/ 42 h 226"/>
                <a:gd name="T44" fmla="*/ 221 w 226"/>
                <a:gd name="T45" fmla="*/ 113 h 226"/>
                <a:gd name="T46" fmla="*/ 11 w 226"/>
                <a:gd name="T47" fmla="*/ 147 h 226"/>
                <a:gd name="T48" fmla="*/ 5 w 226"/>
                <a:gd name="T49" fmla="*/ 113 h 226"/>
                <a:gd name="T50" fmla="*/ 216 w 226"/>
                <a:gd name="T51" fmla="*/ 80 h 226"/>
                <a:gd name="T52" fmla="*/ 66 w 226"/>
                <a:gd name="T53" fmla="*/ 184 h 226"/>
                <a:gd name="T54" fmla="*/ 32 w 226"/>
                <a:gd name="T55" fmla="*/ 184 h 226"/>
                <a:gd name="T56" fmla="*/ 12 w 226"/>
                <a:gd name="T57" fmla="*/ 152 h 226"/>
                <a:gd name="T58" fmla="*/ 111 w 226"/>
                <a:gd name="T59" fmla="*/ 184 h 226"/>
                <a:gd name="T60" fmla="*/ 60 w 226"/>
                <a:gd name="T61" fmla="*/ 152 h 226"/>
                <a:gd name="T62" fmla="*/ 167 w 226"/>
                <a:gd name="T63" fmla="*/ 152 h 226"/>
                <a:gd name="T64" fmla="*/ 153 w 226"/>
                <a:gd name="T65" fmla="*/ 184 h 226"/>
                <a:gd name="T66" fmla="*/ 167 w 226"/>
                <a:gd name="T67" fmla="*/ 152 h 226"/>
                <a:gd name="T68" fmla="*/ 194 w 226"/>
                <a:gd name="T69" fmla="*/ 184 h 226"/>
                <a:gd name="T70" fmla="*/ 160 w 226"/>
                <a:gd name="T71" fmla="*/ 184 h 226"/>
                <a:gd name="T72" fmla="*/ 172 w 226"/>
                <a:gd name="T73" fmla="*/ 152 h 226"/>
                <a:gd name="T74" fmla="*/ 70 w 226"/>
                <a:gd name="T75" fmla="*/ 190 h 226"/>
                <a:gd name="T76" fmla="*/ 99 w 226"/>
                <a:gd name="T77" fmla="*/ 220 h 226"/>
                <a:gd name="T78" fmla="*/ 37 w 226"/>
                <a:gd name="T79" fmla="*/ 190 h 226"/>
                <a:gd name="T80" fmla="*/ 111 w 226"/>
                <a:gd name="T81" fmla="*/ 220 h 226"/>
                <a:gd name="T82" fmla="*/ 77 w 226"/>
                <a:gd name="T83" fmla="*/ 190 h 226"/>
                <a:gd name="T84" fmla="*/ 149 w 226"/>
                <a:gd name="T85" fmla="*/ 190 h 226"/>
                <a:gd name="T86" fmla="*/ 116 w 226"/>
                <a:gd name="T87" fmla="*/ 190 h 226"/>
                <a:gd name="T88" fmla="*/ 188 w 226"/>
                <a:gd name="T89" fmla="*/ 190 h 226"/>
                <a:gd name="T90" fmla="*/ 127 w 226"/>
                <a:gd name="T91" fmla="*/ 219 h 226"/>
                <a:gd name="T92" fmla="*/ 189 w 226"/>
                <a:gd name="T93" fmla="*/ 19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6" h="226">
                  <a:moveTo>
                    <a:pt x="112" y="0"/>
                  </a:moveTo>
                  <a:cubicBezTo>
                    <a:pt x="50" y="0"/>
                    <a:pt x="0" y="51"/>
                    <a:pt x="0" y="113"/>
                  </a:cubicBezTo>
                  <a:cubicBezTo>
                    <a:pt x="0" y="176"/>
                    <a:pt x="51" y="226"/>
                    <a:pt x="113" y="226"/>
                  </a:cubicBezTo>
                  <a:cubicBezTo>
                    <a:pt x="176" y="226"/>
                    <a:pt x="226" y="176"/>
                    <a:pt x="226" y="113"/>
                  </a:cubicBezTo>
                  <a:cubicBezTo>
                    <a:pt x="226" y="51"/>
                    <a:pt x="176" y="0"/>
                    <a:pt x="114" y="0"/>
                  </a:cubicBezTo>
                  <a:cubicBezTo>
                    <a:pt x="114" y="0"/>
                    <a:pt x="112" y="0"/>
                    <a:pt x="112" y="0"/>
                  </a:cubicBezTo>
                  <a:close/>
                  <a:moveTo>
                    <a:pt x="38" y="36"/>
                  </a:moveTo>
                  <a:cubicBezTo>
                    <a:pt x="54" y="20"/>
                    <a:pt x="76" y="9"/>
                    <a:pt x="99" y="6"/>
                  </a:cubicBezTo>
                  <a:cubicBezTo>
                    <a:pt x="99" y="6"/>
                    <a:pt x="100" y="6"/>
                    <a:pt x="101" y="6"/>
                  </a:cubicBezTo>
                  <a:cubicBezTo>
                    <a:pt x="100" y="6"/>
                    <a:pt x="99" y="7"/>
                    <a:pt x="99" y="7"/>
                  </a:cubicBezTo>
                  <a:cubicBezTo>
                    <a:pt x="93" y="12"/>
                    <a:pt x="80" y="21"/>
                    <a:pt x="70" y="36"/>
                  </a:cubicBezTo>
                  <a:cubicBezTo>
                    <a:pt x="70" y="36"/>
                    <a:pt x="70" y="36"/>
                    <a:pt x="70" y="36"/>
                  </a:cubicBezTo>
                  <a:cubicBezTo>
                    <a:pt x="70" y="36"/>
                    <a:pt x="39" y="36"/>
                    <a:pt x="37" y="36"/>
                  </a:cubicBezTo>
                  <a:cubicBezTo>
                    <a:pt x="37" y="36"/>
                    <a:pt x="38" y="36"/>
                    <a:pt x="38" y="36"/>
                  </a:cubicBezTo>
                  <a:close/>
                  <a:moveTo>
                    <a:pt x="77" y="36"/>
                  </a:moveTo>
                  <a:cubicBezTo>
                    <a:pt x="87" y="23"/>
                    <a:pt x="97" y="14"/>
                    <a:pt x="105" y="9"/>
                  </a:cubicBezTo>
                  <a:cubicBezTo>
                    <a:pt x="105" y="9"/>
                    <a:pt x="109" y="6"/>
                    <a:pt x="111" y="5"/>
                  </a:cubicBezTo>
                  <a:cubicBezTo>
                    <a:pt x="111" y="7"/>
                    <a:pt x="111" y="36"/>
                    <a:pt x="111" y="36"/>
                  </a:cubicBezTo>
                  <a:cubicBezTo>
                    <a:pt x="110" y="36"/>
                    <a:pt x="78" y="36"/>
                    <a:pt x="77" y="36"/>
                  </a:cubicBezTo>
                  <a:cubicBezTo>
                    <a:pt x="77" y="36"/>
                    <a:pt x="77" y="36"/>
                    <a:pt x="77" y="36"/>
                  </a:cubicBezTo>
                  <a:close/>
                  <a:moveTo>
                    <a:pt x="116" y="5"/>
                  </a:moveTo>
                  <a:cubicBezTo>
                    <a:pt x="117" y="6"/>
                    <a:pt x="122" y="9"/>
                    <a:pt x="122" y="9"/>
                  </a:cubicBezTo>
                  <a:cubicBezTo>
                    <a:pt x="129" y="14"/>
                    <a:pt x="139" y="23"/>
                    <a:pt x="149" y="36"/>
                  </a:cubicBezTo>
                  <a:cubicBezTo>
                    <a:pt x="149" y="36"/>
                    <a:pt x="149" y="36"/>
                    <a:pt x="149" y="36"/>
                  </a:cubicBezTo>
                  <a:cubicBezTo>
                    <a:pt x="148" y="36"/>
                    <a:pt x="116" y="36"/>
                    <a:pt x="116" y="36"/>
                  </a:cubicBezTo>
                  <a:cubicBezTo>
                    <a:pt x="116" y="36"/>
                    <a:pt x="116" y="7"/>
                    <a:pt x="116" y="5"/>
                  </a:cubicBezTo>
                  <a:close/>
                  <a:moveTo>
                    <a:pt x="156" y="36"/>
                  </a:moveTo>
                  <a:cubicBezTo>
                    <a:pt x="149" y="25"/>
                    <a:pt x="139" y="16"/>
                    <a:pt x="127" y="7"/>
                  </a:cubicBezTo>
                  <a:cubicBezTo>
                    <a:pt x="127" y="7"/>
                    <a:pt x="126" y="6"/>
                    <a:pt x="125" y="6"/>
                  </a:cubicBezTo>
                  <a:cubicBezTo>
                    <a:pt x="126" y="6"/>
                    <a:pt x="127" y="6"/>
                    <a:pt x="127" y="6"/>
                  </a:cubicBezTo>
                  <a:cubicBezTo>
                    <a:pt x="151" y="9"/>
                    <a:pt x="172" y="19"/>
                    <a:pt x="188" y="36"/>
                  </a:cubicBezTo>
                  <a:cubicBezTo>
                    <a:pt x="188" y="36"/>
                    <a:pt x="189" y="36"/>
                    <a:pt x="189" y="36"/>
                  </a:cubicBezTo>
                  <a:cubicBezTo>
                    <a:pt x="187" y="36"/>
                    <a:pt x="156" y="36"/>
                    <a:pt x="156" y="36"/>
                  </a:cubicBezTo>
                  <a:cubicBezTo>
                    <a:pt x="156" y="36"/>
                    <a:pt x="156" y="36"/>
                    <a:pt x="156" y="36"/>
                  </a:cubicBezTo>
                  <a:close/>
                  <a:moveTo>
                    <a:pt x="67" y="42"/>
                  </a:moveTo>
                  <a:cubicBezTo>
                    <a:pt x="66" y="42"/>
                    <a:pt x="66" y="42"/>
                    <a:pt x="66" y="42"/>
                  </a:cubicBezTo>
                  <a:cubicBezTo>
                    <a:pt x="60" y="52"/>
                    <a:pt x="56" y="63"/>
                    <a:pt x="54" y="74"/>
                  </a:cubicBezTo>
                  <a:cubicBezTo>
                    <a:pt x="54" y="74"/>
                    <a:pt x="54" y="74"/>
                    <a:pt x="54" y="74"/>
                  </a:cubicBezTo>
                  <a:cubicBezTo>
                    <a:pt x="53" y="74"/>
                    <a:pt x="13" y="74"/>
                    <a:pt x="12" y="74"/>
                  </a:cubicBezTo>
                  <a:cubicBezTo>
                    <a:pt x="13" y="74"/>
                    <a:pt x="13" y="74"/>
                    <a:pt x="13" y="74"/>
                  </a:cubicBezTo>
                  <a:cubicBezTo>
                    <a:pt x="17" y="62"/>
                    <a:pt x="24" y="51"/>
                    <a:pt x="32" y="42"/>
                  </a:cubicBezTo>
                  <a:cubicBezTo>
                    <a:pt x="32" y="42"/>
                    <a:pt x="32" y="42"/>
                    <a:pt x="32" y="42"/>
                  </a:cubicBezTo>
                  <a:cubicBezTo>
                    <a:pt x="32" y="42"/>
                    <a:pt x="65" y="42"/>
                    <a:pt x="67" y="42"/>
                  </a:cubicBezTo>
                  <a:close/>
                  <a:moveTo>
                    <a:pt x="111" y="42"/>
                  </a:moveTo>
                  <a:cubicBezTo>
                    <a:pt x="111" y="43"/>
                    <a:pt x="111" y="73"/>
                    <a:pt x="111" y="74"/>
                  </a:cubicBezTo>
                  <a:cubicBezTo>
                    <a:pt x="110" y="74"/>
                    <a:pt x="60" y="74"/>
                    <a:pt x="60" y="74"/>
                  </a:cubicBezTo>
                  <a:cubicBezTo>
                    <a:pt x="60" y="74"/>
                    <a:pt x="60" y="74"/>
                    <a:pt x="60" y="74"/>
                  </a:cubicBezTo>
                  <a:cubicBezTo>
                    <a:pt x="62" y="63"/>
                    <a:pt x="67" y="52"/>
                    <a:pt x="73" y="42"/>
                  </a:cubicBezTo>
                  <a:cubicBezTo>
                    <a:pt x="73" y="42"/>
                    <a:pt x="73" y="42"/>
                    <a:pt x="73" y="42"/>
                  </a:cubicBezTo>
                  <a:cubicBezTo>
                    <a:pt x="73" y="42"/>
                    <a:pt x="110" y="42"/>
                    <a:pt x="111" y="42"/>
                  </a:cubicBezTo>
                  <a:close/>
                  <a:moveTo>
                    <a:pt x="153" y="42"/>
                  </a:moveTo>
                  <a:cubicBezTo>
                    <a:pt x="153" y="42"/>
                    <a:pt x="153" y="42"/>
                    <a:pt x="153" y="42"/>
                  </a:cubicBezTo>
                  <a:cubicBezTo>
                    <a:pt x="160" y="52"/>
                    <a:pt x="164" y="63"/>
                    <a:pt x="167" y="74"/>
                  </a:cubicBezTo>
                  <a:cubicBezTo>
                    <a:pt x="167" y="74"/>
                    <a:pt x="167" y="74"/>
                    <a:pt x="167" y="74"/>
                  </a:cubicBezTo>
                  <a:cubicBezTo>
                    <a:pt x="166" y="74"/>
                    <a:pt x="116" y="74"/>
                    <a:pt x="116" y="74"/>
                  </a:cubicBezTo>
                  <a:cubicBezTo>
                    <a:pt x="116" y="73"/>
                    <a:pt x="116" y="43"/>
                    <a:pt x="116" y="42"/>
                  </a:cubicBezTo>
                  <a:cubicBezTo>
                    <a:pt x="116" y="42"/>
                    <a:pt x="153" y="42"/>
                    <a:pt x="153" y="42"/>
                  </a:cubicBezTo>
                  <a:close/>
                  <a:moveTo>
                    <a:pt x="194" y="42"/>
                  </a:moveTo>
                  <a:cubicBezTo>
                    <a:pt x="194" y="42"/>
                    <a:pt x="194" y="42"/>
                    <a:pt x="194" y="42"/>
                  </a:cubicBezTo>
                  <a:cubicBezTo>
                    <a:pt x="202" y="51"/>
                    <a:pt x="209" y="62"/>
                    <a:pt x="214" y="74"/>
                  </a:cubicBezTo>
                  <a:cubicBezTo>
                    <a:pt x="214" y="74"/>
                    <a:pt x="214" y="74"/>
                    <a:pt x="214" y="74"/>
                  </a:cubicBezTo>
                  <a:cubicBezTo>
                    <a:pt x="213" y="74"/>
                    <a:pt x="173" y="74"/>
                    <a:pt x="172" y="74"/>
                  </a:cubicBezTo>
                  <a:cubicBezTo>
                    <a:pt x="172" y="74"/>
                    <a:pt x="172" y="74"/>
                    <a:pt x="172" y="74"/>
                  </a:cubicBezTo>
                  <a:cubicBezTo>
                    <a:pt x="170" y="63"/>
                    <a:pt x="166" y="52"/>
                    <a:pt x="160" y="42"/>
                  </a:cubicBezTo>
                  <a:cubicBezTo>
                    <a:pt x="160" y="42"/>
                    <a:pt x="160" y="42"/>
                    <a:pt x="160" y="42"/>
                  </a:cubicBezTo>
                  <a:cubicBezTo>
                    <a:pt x="161" y="42"/>
                    <a:pt x="194" y="42"/>
                    <a:pt x="194" y="42"/>
                  </a:cubicBezTo>
                  <a:close/>
                  <a:moveTo>
                    <a:pt x="216" y="80"/>
                  </a:moveTo>
                  <a:cubicBezTo>
                    <a:pt x="216" y="80"/>
                    <a:pt x="216" y="80"/>
                    <a:pt x="216" y="80"/>
                  </a:cubicBezTo>
                  <a:cubicBezTo>
                    <a:pt x="219" y="90"/>
                    <a:pt x="221" y="102"/>
                    <a:pt x="221" y="113"/>
                  </a:cubicBezTo>
                  <a:cubicBezTo>
                    <a:pt x="221" y="125"/>
                    <a:pt x="219" y="136"/>
                    <a:pt x="216" y="147"/>
                  </a:cubicBezTo>
                  <a:cubicBezTo>
                    <a:pt x="216" y="147"/>
                    <a:pt x="216" y="147"/>
                    <a:pt x="216" y="147"/>
                  </a:cubicBezTo>
                  <a:cubicBezTo>
                    <a:pt x="215" y="147"/>
                    <a:pt x="11" y="147"/>
                    <a:pt x="11" y="147"/>
                  </a:cubicBezTo>
                  <a:cubicBezTo>
                    <a:pt x="10" y="147"/>
                    <a:pt x="10" y="147"/>
                    <a:pt x="10" y="147"/>
                  </a:cubicBezTo>
                  <a:cubicBezTo>
                    <a:pt x="10" y="147"/>
                    <a:pt x="10" y="147"/>
                    <a:pt x="10" y="147"/>
                  </a:cubicBezTo>
                  <a:cubicBezTo>
                    <a:pt x="7" y="136"/>
                    <a:pt x="5" y="125"/>
                    <a:pt x="5" y="113"/>
                  </a:cubicBezTo>
                  <a:cubicBezTo>
                    <a:pt x="5" y="102"/>
                    <a:pt x="7" y="90"/>
                    <a:pt x="10" y="80"/>
                  </a:cubicBezTo>
                  <a:cubicBezTo>
                    <a:pt x="10" y="80"/>
                    <a:pt x="10" y="80"/>
                    <a:pt x="10" y="80"/>
                  </a:cubicBezTo>
                  <a:cubicBezTo>
                    <a:pt x="11" y="80"/>
                    <a:pt x="215" y="80"/>
                    <a:pt x="216" y="80"/>
                  </a:cubicBezTo>
                  <a:close/>
                  <a:moveTo>
                    <a:pt x="54" y="152"/>
                  </a:moveTo>
                  <a:cubicBezTo>
                    <a:pt x="54" y="152"/>
                    <a:pt x="54" y="152"/>
                    <a:pt x="54" y="152"/>
                  </a:cubicBezTo>
                  <a:cubicBezTo>
                    <a:pt x="56" y="163"/>
                    <a:pt x="60" y="174"/>
                    <a:pt x="66" y="184"/>
                  </a:cubicBezTo>
                  <a:cubicBezTo>
                    <a:pt x="66" y="184"/>
                    <a:pt x="66" y="184"/>
                    <a:pt x="67" y="184"/>
                  </a:cubicBezTo>
                  <a:cubicBezTo>
                    <a:pt x="65" y="184"/>
                    <a:pt x="32" y="184"/>
                    <a:pt x="32" y="184"/>
                  </a:cubicBezTo>
                  <a:cubicBezTo>
                    <a:pt x="32" y="184"/>
                    <a:pt x="32" y="184"/>
                    <a:pt x="32" y="184"/>
                  </a:cubicBezTo>
                  <a:cubicBezTo>
                    <a:pt x="32" y="184"/>
                    <a:pt x="32" y="184"/>
                    <a:pt x="32" y="184"/>
                  </a:cubicBezTo>
                  <a:cubicBezTo>
                    <a:pt x="24" y="175"/>
                    <a:pt x="17" y="164"/>
                    <a:pt x="13" y="152"/>
                  </a:cubicBezTo>
                  <a:cubicBezTo>
                    <a:pt x="13" y="152"/>
                    <a:pt x="13" y="152"/>
                    <a:pt x="12" y="152"/>
                  </a:cubicBezTo>
                  <a:cubicBezTo>
                    <a:pt x="13" y="152"/>
                    <a:pt x="53" y="152"/>
                    <a:pt x="54" y="152"/>
                  </a:cubicBezTo>
                  <a:close/>
                  <a:moveTo>
                    <a:pt x="111" y="152"/>
                  </a:moveTo>
                  <a:cubicBezTo>
                    <a:pt x="111" y="153"/>
                    <a:pt x="111" y="183"/>
                    <a:pt x="111" y="184"/>
                  </a:cubicBezTo>
                  <a:cubicBezTo>
                    <a:pt x="110" y="184"/>
                    <a:pt x="73" y="184"/>
                    <a:pt x="73" y="184"/>
                  </a:cubicBezTo>
                  <a:cubicBezTo>
                    <a:pt x="73" y="184"/>
                    <a:pt x="73" y="184"/>
                    <a:pt x="73" y="184"/>
                  </a:cubicBezTo>
                  <a:cubicBezTo>
                    <a:pt x="67" y="174"/>
                    <a:pt x="62" y="163"/>
                    <a:pt x="60" y="152"/>
                  </a:cubicBezTo>
                  <a:cubicBezTo>
                    <a:pt x="60" y="152"/>
                    <a:pt x="60" y="152"/>
                    <a:pt x="60" y="152"/>
                  </a:cubicBezTo>
                  <a:cubicBezTo>
                    <a:pt x="60" y="152"/>
                    <a:pt x="110" y="152"/>
                    <a:pt x="111" y="152"/>
                  </a:cubicBezTo>
                  <a:close/>
                  <a:moveTo>
                    <a:pt x="167" y="152"/>
                  </a:moveTo>
                  <a:cubicBezTo>
                    <a:pt x="167" y="152"/>
                    <a:pt x="167" y="152"/>
                    <a:pt x="167" y="152"/>
                  </a:cubicBezTo>
                  <a:cubicBezTo>
                    <a:pt x="164" y="163"/>
                    <a:pt x="160" y="174"/>
                    <a:pt x="153" y="184"/>
                  </a:cubicBezTo>
                  <a:cubicBezTo>
                    <a:pt x="153" y="184"/>
                    <a:pt x="153" y="184"/>
                    <a:pt x="153" y="184"/>
                  </a:cubicBezTo>
                  <a:cubicBezTo>
                    <a:pt x="153" y="184"/>
                    <a:pt x="116" y="184"/>
                    <a:pt x="116" y="184"/>
                  </a:cubicBezTo>
                  <a:cubicBezTo>
                    <a:pt x="116" y="183"/>
                    <a:pt x="116" y="153"/>
                    <a:pt x="116" y="152"/>
                  </a:cubicBezTo>
                  <a:cubicBezTo>
                    <a:pt x="116" y="152"/>
                    <a:pt x="166" y="152"/>
                    <a:pt x="167" y="152"/>
                  </a:cubicBezTo>
                  <a:close/>
                  <a:moveTo>
                    <a:pt x="214" y="152"/>
                  </a:moveTo>
                  <a:cubicBezTo>
                    <a:pt x="214" y="152"/>
                    <a:pt x="214" y="152"/>
                    <a:pt x="214" y="152"/>
                  </a:cubicBezTo>
                  <a:cubicBezTo>
                    <a:pt x="209" y="164"/>
                    <a:pt x="202" y="175"/>
                    <a:pt x="194" y="184"/>
                  </a:cubicBezTo>
                  <a:cubicBezTo>
                    <a:pt x="194" y="184"/>
                    <a:pt x="194" y="184"/>
                    <a:pt x="194" y="184"/>
                  </a:cubicBezTo>
                  <a:cubicBezTo>
                    <a:pt x="194" y="184"/>
                    <a:pt x="161" y="184"/>
                    <a:pt x="160" y="184"/>
                  </a:cubicBezTo>
                  <a:cubicBezTo>
                    <a:pt x="160" y="184"/>
                    <a:pt x="160" y="184"/>
                    <a:pt x="160" y="184"/>
                  </a:cubicBezTo>
                  <a:cubicBezTo>
                    <a:pt x="160" y="184"/>
                    <a:pt x="160" y="184"/>
                    <a:pt x="160" y="184"/>
                  </a:cubicBezTo>
                  <a:cubicBezTo>
                    <a:pt x="166" y="174"/>
                    <a:pt x="170" y="163"/>
                    <a:pt x="172" y="152"/>
                  </a:cubicBezTo>
                  <a:cubicBezTo>
                    <a:pt x="172" y="152"/>
                    <a:pt x="172" y="152"/>
                    <a:pt x="172" y="152"/>
                  </a:cubicBezTo>
                  <a:cubicBezTo>
                    <a:pt x="173" y="152"/>
                    <a:pt x="213" y="152"/>
                    <a:pt x="214" y="152"/>
                  </a:cubicBezTo>
                  <a:close/>
                  <a:moveTo>
                    <a:pt x="70" y="190"/>
                  </a:moveTo>
                  <a:cubicBezTo>
                    <a:pt x="70" y="190"/>
                    <a:pt x="70" y="190"/>
                    <a:pt x="70" y="190"/>
                  </a:cubicBezTo>
                  <a:cubicBezTo>
                    <a:pt x="78" y="201"/>
                    <a:pt x="87" y="210"/>
                    <a:pt x="99" y="219"/>
                  </a:cubicBezTo>
                  <a:cubicBezTo>
                    <a:pt x="99" y="219"/>
                    <a:pt x="100" y="220"/>
                    <a:pt x="101" y="220"/>
                  </a:cubicBezTo>
                  <a:cubicBezTo>
                    <a:pt x="100" y="220"/>
                    <a:pt x="99" y="220"/>
                    <a:pt x="99" y="220"/>
                  </a:cubicBezTo>
                  <a:cubicBezTo>
                    <a:pt x="99" y="220"/>
                    <a:pt x="99" y="220"/>
                    <a:pt x="99" y="220"/>
                  </a:cubicBezTo>
                  <a:cubicBezTo>
                    <a:pt x="76" y="217"/>
                    <a:pt x="55" y="207"/>
                    <a:pt x="38" y="190"/>
                  </a:cubicBezTo>
                  <a:cubicBezTo>
                    <a:pt x="38" y="190"/>
                    <a:pt x="37" y="190"/>
                    <a:pt x="37" y="190"/>
                  </a:cubicBezTo>
                  <a:cubicBezTo>
                    <a:pt x="39" y="190"/>
                    <a:pt x="70" y="190"/>
                    <a:pt x="70" y="190"/>
                  </a:cubicBezTo>
                  <a:close/>
                  <a:moveTo>
                    <a:pt x="111" y="190"/>
                  </a:moveTo>
                  <a:cubicBezTo>
                    <a:pt x="111" y="190"/>
                    <a:pt x="111" y="219"/>
                    <a:pt x="111" y="220"/>
                  </a:cubicBezTo>
                  <a:cubicBezTo>
                    <a:pt x="110" y="220"/>
                    <a:pt x="105" y="217"/>
                    <a:pt x="105" y="217"/>
                  </a:cubicBezTo>
                  <a:cubicBezTo>
                    <a:pt x="97" y="212"/>
                    <a:pt x="87" y="203"/>
                    <a:pt x="77" y="190"/>
                  </a:cubicBezTo>
                  <a:cubicBezTo>
                    <a:pt x="77" y="190"/>
                    <a:pt x="77" y="190"/>
                    <a:pt x="77" y="190"/>
                  </a:cubicBezTo>
                  <a:cubicBezTo>
                    <a:pt x="78" y="190"/>
                    <a:pt x="110" y="190"/>
                    <a:pt x="111" y="190"/>
                  </a:cubicBezTo>
                  <a:close/>
                  <a:moveTo>
                    <a:pt x="149" y="190"/>
                  </a:moveTo>
                  <a:cubicBezTo>
                    <a:pt x="149" y="190"/>
                    <a:pt x="149" y="190"/>
                    <a:pt x="149" y="190"/>
                  </a:cubicBezTo>
                  <a:cubicBezTo>
                    <a:pt x="139" y="203"/>
                    <a:pt x="129" y="212"/>
                    <a:pt x="122" y="217"/>
                  </a:cubicBezTo>
                  <a:cubicBezTo>
                    <a:pt x="122" y="217"/>
                    <a:pt x="117" y="219"/>
                    <a:pt x="116" y="220"/>
                  </a:cubicBezTo>
                  <a:cubicBezTo>
                    <a:pt x="116" y="219"/>
                    <a:pt x="116" y="190"/>
                    <a:pt x="116" y="190"/>
                  </a:cubicBezTo>
                  <a:cubicBezTo>
                    <a:pt x="116" y="190"/>
                    <a:pt x="148" y="190"/>
                    <a:pt x="149" y="190"/>
                  </a:cubicBezTo>
                  <a:close/>
                  <a:moveTo>
                    <a:pt x="189" y="190"/>
                  </a:moveTo>
                  <a:cubicBezTo>
                    <a:pt x="189" y="190"/>
                    <a:pt x="188" y="190"/>
                    <a:pt x="188" y="190"/>
                  </a:cubicBezTo>
                  <a:cubicBezTo>
                    <a:pt x="172" y="206"/>
                    <a:pt x="150" y="217"/>
                    <a:pt x="127" y="220"/>
                  </a:cubicBezTo>
                  <a:cubicBezTo>
                    <a:pt x="127" y="220"/>
                    <a:pt x="126" y="220"/>
                    <a:pt x="125" y="220"/>
                  </a:cubicBezTo>
                  <a:cubicBezTo>
                    <a:pt x="126" y="220"/>
                    <a:pt x="127" y="219"/>
                    <a:pt x="127" y="219"/>
                  </a:cubicBezTo>
                  <a:cubicBezTo>
                    <a:pt x="134" y="214"/>
                    <a:pt x="146" y="205"/>
                    <a:pt x="156" y="190"/>
                  </a:cubicBezTo>
                  <a:cubicBezTo>
                    <a:pt x="156" y="190"/>
                    <a:pt x="156" y="190"/>
                    <a:pt x="156" y="190"/>
                  </a:cubicBezTo>
                  <a:cubicBezTo>
                    <a:pt x="156" y="190"/>
                    <a:pt x="187" y="190"/>
                    <a:pt x="189" y="190"/>
                  </a:cubicBezTo>
                  <a:close/>
                </a:path>
              </a:pathLst>
            </a:custGeom>
            <a:solidFill>
              <a:srgbClr val="8070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7" name="Freeform 6"/>
            <p:cNvSpPr>
              <a:spLocks/>
            </p:cNvSpPr>
            <p:nvPr userDrawn="1"/>
          </p:nvSpPr>
          <p:spPr bwMode="auto">
            <a:xfrm>
              <a:off x="268" y="3574"/>
              <a:ext cx="22" cy="37"/>
            </a:xfrm>
            <a:custGeom>
              <a:avLst/>
              <a:gdLst>
                <a:gd name="T0" fmla="*/ 27 w 27"/>
                <a:gd name="T1" fmla="*/ 1 h 47"/>
                <a:gd name="T2" fmla="*/ 22 w 27"/>
                <a:gd name="T3" fmla="*/ 10 h 47"/>
                <a:gd name="T4" fmla="*/ 14 w 27"/>
                <a:gd name="T5" fmla="*/ 38 h 47"/>
                <a:gd name="T6" fmla="*/ 14 w 27"/>
                <a:gd name="T7" fmla="*/ 47 h 47"/>
                <a:gd name="T8" fmla="*/ 14 w 27"/>
                <a:gd name="T9" fmla="*/ 47 h 47"/>
                <a:gd name="T10" fmla="*/ 0 w 27"/>
                <a:gd name="T11" fmla="*/ 47 h 47"/>
                <a:gd name="T12" fmla="*/ 0 w 27"/>
                <a:gd name="T13" fmla="*/ 47 h 47"/>
                <a:gd name="T14" fmla="*/ 4 w 27"/>
                <a:gd name="T15" fmla="*/ 39 h 47"/>
                <a:gd name="T16" fmla="*/ 12 w 27"/>
                <a:gd name="T17" fmla="*/ 10 h 47"/>
                <a:gd name="T18" fmla="*/ 13 w 27"/>
                <a:gd name="T19" fmla="*/ 1 h 47"/>
                <a:gd name="T20" fmla="*/ 13 w 27"/>
                <a:gd name="T21" fmla="*/ 0 h 47"/>
                <a:gd name="T22" fmla="*/ 27 w 27"/>
                <a:gd name="T23" fmla="*/ 0 h 47"/>
                <a:gd name="T24" fmla="*/ 27 w 27"/>
                <a:gd name="T25" fmla="*/ 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 h="47">
                  <a:moveTo>
                    <a:pt x="27" y="1"/>
                  </a:moveTo>
                  <a:cubicBezTo>
                    <a:pt x="25" y="2"/>
                    <a:pt x="24" y="5"/>
                    <a:pt x="22" y="10"/>
                  </a:cubicBezTo>
                  <a:cubicBezTo>
                    <a:pt x="14" y="38"/>
                    <a:pt x="14" y="38"/>
                    <a:pt x="14" y="38"/>
                  </a:cubicBezTo>
                  <a:cubicBezTo>
                    <a:pt x="13" y="44"/>
                    <a:pt x="13" y="46"/>
                    <a:pt x="14" y="47"/>
                  </a:cubicBezTo>
                  <a:cubicBezTo>
                    <a:pt x="14" y="47"/>
                    <a:pt x="14" y="47"/>
                    <a:pt x="14" y="47"/>
                  </a:cubicBezTo>
                  <a:cubicBezTo>
                    <a:pt x="0" y="47"/>
                    <a:pt x="0" y="47"/>
                    <a:pt x="0" y="47"/>
                  </a:cubicBezTo>
                  <a:cubicBezTo>
                    <a:pt x="0" y="47"/>
                    <a:pt x="0" y="47"/>
                    <a:pt x="0" y="47"/>
                  </a:cubicBezTo>
                  <a:cubicBezTo>
                    <a:pt x="2" y="46"/>
                    <a:pt x="2" y="44"/>
                    <a:pt x="4" y="39"/>
                  </a:cubicBezTo>
                  <a:cubicBezTo>
                    <a:pt x="12" y="10"/>
                    <a:pt x="12" y="10"/>
                    <a:pt x="12" y="10"/>
                  </a:cubicBezTo>
                  <a:cubicBezTo>
                    <a:pt x="14" y="5"/>
                    <a:pt x="14" y="2"/>
                    <a:pt x="13" y="1"/>
                  </a:cubicBezTo>
                  <a:cubicBezTo>
                    <a:pt x="13" y="0"/>
                    <a:pt x="13" y="0"/>
                    <a:pt x="13" y="0"/>
                  </a:cubicBezTo>
                  <a:cubicBezTo>
                    <a:pt x="27" y="0"/>
                    <a:pt x="27" y="0"/>
                    <a:pt x="27" y="0"/>
                  </a:cubicBezTo>
                  <a:lnTo>
                    <a:pt x="27" y="1"/>
                  </a:lnTo>
                  <a:close/>
                </a:path>
              </a:pathLst>
            </a:custGeom>
            <a:solidFill>
              <a:srgbClr val="8070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9" name="Freeform 7"/>
            <p:cNvSpPr>
              <a:spLocks/>
            </p:cNvSpPr>
            <p:nvPr userDrawn="1"/>
          </p:nvSpPr>
          <p:spPr bwMode="auto">
            <a:xfrm>
              <a:off x="193" y="3573"/>
              <a:ext cx="27" cy="39"/>
            </a:xfrm>
            <a:custGeom>
              <a:avLst/>
              <a:gdLst>
                <a:gd name="T0" fmla="*/ 2 w 34"/>
                <a:gd name="T1" fmla="*/ 36 h 49"/>
                <a:gd name="T2" fmla="*/ 15 w 34"/>
                <a:gd name="T3" fmla="*/ 46 h 49"/>
                <a:gd name="T4" fmla="*/ 23 w 34"/>
                <a:gd name="T5" fmla="*/ 38 h 49"/>
                <a:gd name="T6" fmla="*/ 17 w 34"/>
                <a:gd name="T7" fmla="*/ 29 h 49"/>
                <a:gd name="T8" fmla="*/ 15 w 34"/>
                <a:gd name="T9" fmla="*/ 27 h 49"/>
                <a:gd name="T10" fmla="*/ 6 w 34"/>
                <a:gd name="T11" fmla="*/ 15 h 49"/>
                <a:gd name="T12" fmla="*/ 22 w 34"/>
                <a:gd name="T13" fmla="*/ 1 h 49"/>
                <a:gd name="T14" fmla="*/ 30 w 34"/>
                <a:gd name="T15" fmla="*/ 1 h 49"/>
                <a:gd name="T16" fmla="*/ 34 w 34"/>
                <a:gd name="T17" fmla="*/ 3 h 49"/>
                <a:gd name="T18" fmla="*/ 32 w 34"/>
                <a:gd name="T19" fmla="*/ 11 h 49"/>
                <a:gd name="T20" fmla="*/ 32 w 34"/>
                <a:gd name="T21" fmla="*/ 11 h 49"/>
                <a:gd name="T22" fmla="*/ 21 w 34"/>
                <a:gd name="T23" fmla="*/ 4 h 49"/>
                <a:gd name="T24" fmla="*/ 14 w 34"/>
                <a:gd name="T25" fmla="*/ 11 h 49"/>
                <a:gd name="T26" fmla="*/ 20 w 34"/>
                <a:gd name="T27" fmla="*/ 20 h 49"/>
                <a:gd name="T28" fmla="*/ 22 w 34"/>
                <a:gd name="T29" fmla="*/ 21 h 49"/>
                <a:gd name="T30" fmla="*/ 32 w 34"/>
                <a:gd name="T31" fmla="*/ 34 h 49"/>
                <a:gd name="T32" fmla="*/ 14 w 34"/>
                <a:gd name="T33" fmla="*/ 49 h 49"/>
                <a:gd name="T34" fmla="*/ 0 w 34"/>
                <a:gd name="T35" fmla="*/ 45 h 49"/>
                <a:gd name="T36" fmla="*/ 2 w 34"/>
                <a:gd name="T37" fmla="*/ 36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 h="49">
                  <a:moveTo>
                    <a:pt x="2" y="36"/>
                  </a:moveTo>
                  <a:cubicBezTo>
                    <a:pt x="3" y="43"/>
                    <a:pt x="7" y="46"/>
                    <a:pt x="15" y="46"/>
                  </a:cubicBezTo>
                  <a:cubicBezTo>
                    <a:pt x="20" y="46"/>
                    <a:pt x="23" y="42"/>
                    <a:pt x="23" y="38"/>
                  </a:cubicBezTo>
                  <a:cubicBezTo>
                    <a:pt x="23" y="34"/>
                    <a:pt x="21" y="32"/>
                    <a:pt x="17" y="29"/>
                  </a:cubicBezTo>
                  <a:cubicBezTo>
                    <a:pt x="15" y="27"/>
                    <a:pt x="15" y="27"/>
                    <a:pt x="15" y="27"/>
                  </a:cubicBezTo>
                  <a:cubicBezTo>
                    <a:pt x="10" y="24"/>
                    <a:pt x="6" y="21"/>
                    <a:pt x="6" y="15"/>
                  </a:cubicBezTo>
                  <a:cubicBezTo>
                    <a:pt x="6" y="6"/>
                    <a:pt x="13" y="1"/>
                    <a:pt x="22" y="1"/>
                  </a:cubicBezTo>
                  <a:cubicBezTo>
                    <a:pt x="25" y="0"/>
                    <a:pt x="28" y="1"/>
                    <a:pt x="30" y="1"/>
                  </a:cubicBezTo>
                  <a:cubicBezTo>
                    <a:pt x="32" y="2"/>
                    <a:pt x="34" y="2"/>
                    <a:pt x="34" y="3"/>
                  </a:cubicBezTo>
                  <a:cubicBezTo>
                    <a:pt x="32" y="11"/>
                    <a:pt x="32" y="11"/>
                    <a:pt x="32" y="11"/>
                  </a:cubicBezTo>
                  <a:cubicBezTo>
                    <a:pt x="32" y="11"/>
                    <a:pt x="32" y="11"/>
                    <a:pt x="32" y="11"/>
                  </a:cubicBezTo>
                  <a:cubicBezTo>
                    <a:pt x="30" y="6"/>
                    <a:pt x="28" y="3"/>
                    <a:pt x="21" y="4"/>
                  </a:cubicBezTo>
                  <a:cubicBezTo>
                    <a:pt x="16" y="4"/>
                    <a:pt x="14" y="8"/>
                    <a:pt x="14" y="11"/>
                  </a:cubicBezTo>
                  <a:cubicBezTo>
                    <a:pt x="14" y="15"/>
                    <a:pt x="16" y="17"/>
                    <a:pt x="20" y="20"/>
                  </a:cubicBezTo>
                  <a:cubicBezTo>
                    <a:pt x="22" y="21"/>
                    <a:pt x="22" y="21"/>
                    <a:pt x="22" y="21"/>
                  </a:cubicBezTo>
                  <a:cubicBezTo>
                    <a:pt x="27" y="24"/>
                    <a:pt x="32" y="28"/>
                    <a:pt x="32" y="34"/>
                  </a:cubicBezTo>
                  <a:cubicBezTo>
                    <a:pt x="32" y="43"/>
                    <a:pt x="24" y="49"/>
                    <a:pt x="14" y="49"/>
                  </a:cubicBezTo>
                  <a:cubicBezTo>
                    <a:pt x="7" y="49"/>
                    <a:pt x="2" y="47"/>
                    <a:pt x="0" y="45"/>
                  </a:cubicBezTo>
                  <a:cubicBezTo>
                    <a:pt x="0" y="44"/>
                    <a:pt x="1" y="40"/>
                    <a:pt x="2" y="36"/>
                  </a:cubicBezTo>
                  <a:close/>
                </a:path>
              </a:pathLst>
            </a:custGeom>
            <a:solidFill>
              <a:srgbClr val="8070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0" name="Freeform 8"/>
            <p:cNvSpPr>
              <a:spLocks/>
            </p:cNvSpPr>
            <p:nvPr userDrawn="1"/>
          </p:nvSpPr>
          <p:spPr bwMode="auto">
            <a:xfrm>
              <a:off x="288" y="3574"/>
              <a:ext cx="34" cy="37"/>
            </a:xfrm>
            <a:custGeom>
              <a:avLst/>
              <a:gdLst>
                <a:gd name="T0" fmla="*/ 42 w 42"/>
                <a:gd name="T1" fmla="*/ 0 h 47"/>
                <a:gd name="T2" fmla="*/ 40 w 42"/>
                <a:gd name="T3" fmla="*/ 9 h 47"/>
                <a:gd name="T4" fmla="*/ 39 w 42"/>
                <a:gd name="T5" fmla="*/ 9 h 47"/>
                <a:gd name="T6" fmla="*/ 28 w 42"/>
                <a:gd name="T7" fmla="*/ 4 h 47"/>
                <a:gd name="T8" fmla="*/ 27 w 42"/>
                <a:gd name="T9" fmla="*/ 4 h 47"/>
                <a:gd name="T10" fmla="*/ 23 w 42"/>
                <a:gd name="T11" fmla="*/ 7 h 47"/>
                <a:gd name="T12" fmla="*/ 19 w 42"/>
                <a:gd name="T13" fmla="*/ 22 h 47"/>
                <a:gd name="T14" fmla="*/ 21 w 42"/>
                <a:gd name="T15" fmla="*/ 22 h 47"/>
                <a:gd name="T16" fmla="*/ 33 w 42"/>
                <a:gd name="T17" fmla="*/ 20 h 47"/>
                <a:gd name="T18" fmla="*/ 34 w 42"/>
                <a:gd name="T19" fmla="*/ 20 h 47"/>
                <a:gd name="T20" fmla="*/ 31 w 42"/>
                <a:gd name="T21" fmla="*/ 29 h 47"/>
                <a:gd name="T22" fmla="*/ 31 w 42"/>
                <a:gd name="T23" fmla="*/ 29 h 47"/>
                <a:gd name="T24" fmla="*/ 20 w 42"/>
                <a:gd name="T25" fmla="*/ 25 h 47"/>
                <a:gd name="T26" fmla="*/ 18 w 42"/>
                <a:gd name="T27" fmla="*/ 25 h 47"/>
                <a:gd name="T28" fmla="*/ 15 w 42"/>
                <a:gd name="T29" fmla="*/ 38 h 47"/>
                <a:gd name="T30" fmla="*/ 14 w 42"/>
                <a:gd name="T31" fmla="*/ 47 h 47"/>
                <a:gd name="T32" fmla="*/ 14 w 42"/>
                <a:gd name="T33" fmla="*/ 47 h 47"/>
                <a:gd name="T34" fmla="*/ 0 w 42"/>
                <a:gd name="T35" fmla="*/ 47 h 47"/>
                <a:gd name="T36" fmla="*/ 0 w 42"/>
                <a:gd name="T37" fmla="*/ 47 h 47"/>
                <a:gd name="T38" fmla="*/ 5 w 42"/>
                <a:gd name="T39" fmla="*/ 38 h 47"/>
                <a:gd name="T40" fmla="*/ 13 w 42"/>
                <a:gd name="T41" fmla="*/ 10 h 47"/>
                <a:gd name="T42" fmla="*/ 14 w 42"/>
                <a:gd name="T43" fmla="*/ 1 h 47"/>
                <a:gd name="T44" fmla="*/ 13 w 42"/>
                <a:gd name="T45" fmla="*/ 0 h 47"/>
                <a:gd name="T46" fmla="*/ 42 w 42"/>
                <a:gd name="T47"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2" h="47">
                  <a:moveTo>
                    <a:pt x="42" y="0"/>
                  </a:moveTo>
                  <a:cubicBezTo>
                    <a:pt x="42" y="2"/>
                    <a:pt x="41" y="6"/>
                    <a:pt x="40" y="9"/>
                  </a:cubicBezTo>
                  <a:cubicBezTo>
                    <a:pt x="39" y="9"/>
                    <a:pt x="39" y="9"/>
                    <a:pt x="39" y="9"/>
                  </a:cubicBezTo>
                  <a:cubicBezTo>
                    <a:pt x="37" y="3"/>
                    <a:pt x="32" y="4"/>
                    <a:pt x="28" y="4"/>
                  </a:cubicBezTo>
                  <a:cubicBezTo>
                    <a:pt x="27" y="4"/>
                    <a:pt x="27" y="4"/>
                    <a:pt x="27" y="4"/>
                  </a:cubicBezTo>
                  <a:cubicBezTo>
                    <a:pt x="25" y="4"/>
                    <a:pt x="24" y="4"/>
                    <a:pt x="23" y="7"/>
                  </a:cubicBezTo>
                  <a:cubicBezTo>
                    <a:pt x="19" y="22"/>
                    <a:pt x="19" y="22"/>
                    <a:pt x="19" y="22"/>
                  </a:cubicBezTo>
                  <a:cubicBezTo>
                    <a:pt x="21" y="22"/>
                    <a:pt x="21" y="22"/>
                    <a:pt x="21" y="22"/>
                  </a:cubicBezTo>
                  <a:cubicBezTo>
                    <a:pt x="27" y="22"/>
                    <a:pt x="32" y="23"/>
                    <a:pt x="33" y="20"/>
                  </a:cubicBezTo>
                  <a:cubicBezTo>
                    <a:pt x="34" y="20"/>
                    <a:pt x="34" y="20"/>
                    <a:pt x="34" y="20"/>
                  </a:cubicBezTo>
                  <a:cubicBezTo>
                    <a:pt x="31" y="29"/>
                    <a:pt x="31" y="29"/>
                    <a:pt x="31" y="29"/>
                  </a:cubicBezTo>
                  <a:cubicBezTo>
                    <a:pt x="31" y="29"/>
                    <a:pt x="31" y="29"/>
                    <a:pt x="31" y="29"/>
                  </a:cubicBezTo>
                  <a:cubicBezTo>
                    <a:pt x="30" y="25"/>
                    <a:pt x="25" y="25"/>
                    <a:pt x="20" y="25"/>
                  </a:cubicBezTo>
                  <a:cubicBezTo>
                    <a:pt x="18" y="25"/>
                    <a:pt x="18" y="25"/>
                    <a:pt x="18" y="25"/>
                  </a:cubicBezTo>
                  <a:cubicBezTo>
                    <a:pt x="15" y="38"/>
                    <a:pt x="15" y="38"/>
                    <a:pt x="15" y="38"/>
                  </a:cubicBezTo>
                  <a:cubicBezTo>
                    <a:pt x="13" y="43"/>
                    <a:pt x="13" y="46"/>
                    <a:pt x="14" y="47"/>
                  </a:cubicBezTo>
                  <a:cubicBezTo>
                    <a:pt x="14" y="47"/>
                    <a:pt x="14" y="47"/>
                    <a:pt x="14" y="47"/>
                  </a:cubicBezTo>
                  <a:cubicBezTo>
                    <a:pt x="0" y="47"/>
                    <a:pt x="0" y="47"/>
                    <a:pt x="0" y="47"/>
                  </a:cubicBezTo>
                  <a:cubicBezTo>
                    <a:pt x="0" y="47"/>
                    <a:pt x="0" y="47"/>
                    <a:pt x="0" y="47"/>
                  </a:cubicBezTo>
                  <a:cubicBezTo>
                    <a:pt x="2" y="46"/>
                    <a:pt x="3" y="44"/>
                    <a:pt x="5" y="38"/>
                  </a:cubicBezTo>
                  <a:cubicBezTo>
                    <a:pt x="13" y="10"/>
                    <a:pt x="13" y="10"/>
                    <a:pt x="13" y="10"/>
                  </a:cubicBezTo>
                  <a:cubicBezTo>
                    <a:pt x="14" y="4"/>
                    <a:pt x="15" y="2"/>
                    <a:pt x="14" y="1"/>
                  </a:cubicBezTo>
                  <a:cubicBezTo>
                    <a:pt x="13" y="0"/>
                    <a:pt x="13" y="0"/>
                    <a:pt x="13" y="0"/>
                  </a:cubicBezTo>
                  <a:lnTo>
                    <a:pt x="42" y="0"/>
                  </a:lnTo>
                  <a:close/>
                </a:path>
              </a:pathLst>
            </a:custGeom>
            <a:solidFill>
              <a:srgbClr val="8070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1" name="Freeform 9"/>
            <p:cNvSpPr>
              <a:spLocks/>
            </p:cNvSpPr>
            <p:nvPr userDrawn="1"/>
          </p:nvSpPr>
          <p:spPr bwMode="auto">
            <a:xfrm>
              <a:off x="322" y="3574"/>
              <a:ext cx="30" cy="37"/>
            </a:xfrm>
            <a:custGeom>
              <a:avLst/>
              <a:gdLst>
                <a:gd name="T0" fmla="*/ 38 w 38"/>
                <a:gd name="T1" fmla="*/ 0 h 47"/>
                <a:gd name="T2" fmla="*/ 35 w 38"/>
                <a:gd name="T3" fmla="*/ 9 h 47"/>
                <a:gd name="T4" fmla="*/ 35 w 38"/>
                <a:gd name="T5" fmla="*/ 9 h 47"/>
                <a:gd name="T6" fmla="*/ 25 w 38"/>
                <a:gd name="T7" fmla="*/ 4 h 47"/>
                <a:gd name="T8" fmla="*/ 24 w 38"/>
                <a:gd name="T9" fmla="*/ 4 h 47"/>
                <a:gd name="T10" fmla="*/ 14 w 38"/>
                <a:gd name="T11" fmla="*/ 38 h 47"/>
                <a:gd name="T12" fmla="*/ 13 w 38"/>
                <a:gd name="T13" fmla="*/ 47 h 47"/>
                <a:gd name="T14" fmla="*/ 13 w 38"/>
                <a:gd name="T15" fmla="*/ 47 h 47"/>
                <a:gd name="T16" fmla="*/ 0 w 38"/>
                <a:gd name="T17" fmla="*/ 47 h 47"/>
                <a:gd name="T18" fmla="*/ 0 w 38"/>
                <a:gd name="T19" fmla="*/ 47 h 47"/>
                <a:gd name="T20" fmla="*/ 4 w 38"/>
                <a:gd name="T21" fmla="*/ 38 h 47"/>
                <a:gd name="T22" fmla="*/ 14 w 38"/>
                <a:gd name="T23" fmla="*/ 4 h 47"/>
                <a:gd name="T24" fmla="*/ 13 w 38"/>
                <a:gd name="T25" fmla="*/ 4 h 47"/>
                <a:gd name="T26" fmla="*/ 1 w 38"/>
                <a:gd name="T27" fmla="*/ 9 h 47"/>
                <a:gd name="T28" fmla="*/ 1 w 38"/>
                <a:gd name="T29" fmla="*/ 9 h 47"/>
                <a:gd name="T30" fmla="*/ 3 w 38"/>
                <a:gd name="T31" fmla="*/ 0 h 47"/>
                <a:gd name="T32" fmla="*/ 38 w 38"/>
                <a:gd name="T33"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8" h="47">
                  <a:moveTo>
                    <a:pt x="38" y="0"/>
                  </a:moveTo>
                  <a:cubicBezTo>
                    <a:pt x="37" y="3"/>
                    <a:pt x="37" y="6"/>
                    <a:pt x="35" y="9"/>
                  </a:cubicBezTo>
                  <a:cubicBezTo>
                    <a:pt x="35" y="9"/>
                    <a:pt x="35" y="9"/>
                    <a:pt x="35" y="9"/>
                  </a:cubicBezTo>
                  <a:cubicBezTo>
                    <a:pt x="33" y="3"/>
                    <a:pt x="27" y="4"/>
                    <a:pt x="25" y="4"/>
                  </a:cubicBezTo>
                  <a:cubicBezTo>
                    <a:pt x="24" y="4"/>
                    <a:pt x="24" y="4"/>
                    <a:pt x="24" y="4"/>
                  </a:cubicBezTo>
                  <a:cubicBezTo>
                    <a:pt x="14" y="38"/>
                    <a:pt x="14" y="38"/>
                    <a:pt x="14" y="38"/>
                  </a:cubicBezTo>
                  <a:cubicBezTo>
                    <a:pt x="13" y="43"/>
                    <a:pt x="12" y="46"/>
                    <a:pt x="13" y="47"/>
                  </a:cubicBezTo>
                  <a:cubicBezTo>
                    <a:pt x="13" y="47"/>
                    <a:pt x="13" y="47"/>
                    <a:pt x="13" y="47"/>
                  </a:cubicBezTo>
                  <a:cubicBezTo>
                    <a:pt x="0" y="47"/>
                    <a:pt x="0" y="47"/>
                    <a:pt x="0" y="47"/>
                  </a:cubicBezTo>
                  <a:cubicBezTo>
                    <a:pt x="0" y="47"/>
                    <a:pt x="0" y="47"/>
                    <a:pt x="0" y="47"/>
                  </a:cubicBezTo>
                  <a:cubicBezTo>
                    <a:pt x="2" y="46"/>
                    <a:pt x="3" y="43"/>
                    <a:pt x="4" y="38"/>
                  </a:cubicBezTo>
                  <a:cubicBezTo>
                    <a:pt x="14" y="4"/>
                    <a:pt x="14" y="4"/>
                    <a:pt x="14" y="4"/>
                  </a:cubicBezTo>
                  <a:cubicBezTo>
                    <a:pt x="13" y="4"/>
                    <a:pt x="13" y="4"/>
                    <a:pt x="13" y="4"/>
                  </a:cubicBezTo>
                  <a:cubicBezTo>
                    <a:pt x="10" y="4"/>
                    <a:pt x="5" y="3"/>
                    <a:pt x="1" y="9"/>
                  </a:cubicBezTo>
                  <a:cubicBezTo>
                    <a:pt x="1" y="9"/>
                    <a:pt x="1" y="9"/>
                    <a:pt x="1" y="9"/>
                  </a:cubicBezTo>
                  <a:cubicBezTo>
                    <a:pt x="1" y="6"/>
                    <a:pt x="2" y="3"/>
                    <a:pt x="3" y="0"/>
                  </a:cubicBezTo>
                  <a:lnTo>
                    <a:pt x="38" y="0"/>
                  </a:lnTo>
                  <a:close/>
                </a:path>
              </a:pathLst>
            </a:custGeom>
            <a:solidFill>
              <a:srgbClr val="8070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2" name="Freeform 10"/>
            <p:cNvSpPr>
              <a:spLocks/>
            </p:cNvSpPr>
            <p:nvPr userDrawn="1"/>
          </p:nvSpPr>
          <p:spPr bwMode="auto">
            <a:xfrm>
              <a:off x="224" y="3574"/>
              <a:ext cx="49" cy="37"/>
            </a:xfrm>
            <a:custGeom>
              <a:avLst/>
              <a:gdLst>
                <a:gd name="T0" fmla="*/ 60 w 60"/>
                <a:gd name="T1" fmla="*/ 1 h 47"/>
                <a:gd name="T2" fmla="*/ 55 w 60"/>
                <a:gd name="T3" fmla="*/ 9 h 47"/>
                <a:gd name="T4" fmla="*/ 35 w 60"/>
                <a:gd name="T5" fmla="*/ 47 h 47"/>
                <a:gd name="T6" fmla="*/ 30 w 60"/>
                <a:gd name="T7" fmla="*/ 47 h 47"/>
                <a:gd name="T8" fmla="*/ 27 w 60"/>
                <a:gd name="T9" fmla="*/ 18 h 47"/>
                <a:gd name="T10" fmla="*/ 27 w 60"/>
                <a:gd name="T11" fmla="*/ 18 h 47"/>
                <a:gd name="T12" fmla="*/ 11 w 60"/>
                <a:gd name="T13" fmla="*/ 47 h 47"/>
                <a:gd name="T14" fmla="*/ 7 w 60"/>
                <a:gd name="T15" fmla="*/ 47 h 47"/>
                <a:gd name="T16" fmla="*/ 3 w 60"/>
                <a:gd name="T17" fmla="*/ 10 h 47"/>
                <a:gd name="T18" fmla="*/ 0 w 60"/>
                <a:gd name="T19" fmla="*/ 1 h 47"/>
                <a:gd name="T20" fmla="*/ 1 w 60"/>
                <a:gd name="T21" fmla="*/ 0 h 47"/>
                <a:gd name="T22" fmla="*/ 14 w 60"/>
                <a:gd name="T23" fmla="*/ 0 h 47"/>
                <a:gd name="T24" fmla="*/ 14 w 60"/>
                <a:gd name="T25" fmla="*/ 1 h 47"/>
                <a:gd name="T26" fmla="*/ 12 w 60"/>
                <a:gd name="T27" fmla="*/ 9 h 47"/>
                <a:gd name="T28" fmla="*/ 14 w 60"/>
                <a:gd name="T29" fmla="*/ 32 h 47"/>
                <a:gd name="T30" fmla="*/ 15 w 60"/>
                <a:gd name="T31" fmla="*/ 32 h 47"/>
                <a:gd name="T32" fmla="*/ 31 w 60"/>
                <a:gd name="T33" fmla="*/ 1 h 47"/>
                <a:gd name="T34" fmla="*/ 35 w 60"/>
                <a:gd name="T35" fmla="*/ 1 h 47"/>
                <a:gd name="T36" fmla="*/ 38 w 60"/>
                <a:gd name="T37" fmla="*/ 32 h 47"/>
                <a:gd name="T38" fmla="*/ 38 w 60"/>
                <a:gd name="T39" fmla="*/ 32 h 47"/>
                <a:gd name="T40" fmla="*/ 50 w 60"/>
                <a:gd name="T41" fmla="*/ 8 h 47"/>
                <a:gd name="T42" fmla="*/ 51 w 60"/>
                <a:gd name="T43" fmla="*/ 1 h 47"/>
                <a:gd name="T44" fmla="*/ 51 w 60"/>
                <a:gd name="T45" fmla="*/ 0 h 47"/>
                <a:gd name="T46" fmla="*/ 60 w 60"/>
                <a:gd name="T47" fmla="*/ 0 h 47"/>
                <a:gd name="T48" fmla="*/ 60 w 60"/>
                <a:gd name="T49" fmla="*/ 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0" h="47">
                  <a:moveTo>
                    <a:pt x="60" y="1"/>
                  </a:moveTo>
                  <a:cubicBezTo>
                    <a:pt x="58" y="2"/>
                    <a:pt x="57" y="5"/>
                    <a:pt x="55" y="9"/>
                  </a:cubicBezTo>
                  <a:cubicBezTo>
                    <a:pt x="51" y="17"/>
                    <a:pt x="36" y="45"/>
                    <a:pt x="35" y="47"/>
                  </a:cubicBezTo>
                  <a:cubicBezTo>
                    <a:pt x="30" y="47"/>
                    <a:pt x="30" y="47"/>
                    <a:pt x="30" y="47"/>
                  </a:cubicBezTo>
                  <a:cubicBezTo>
                    <a:pt x="27" y="18"/>
                    <a:pt x="27" y="18"/>
                    <a:pt x="27" y="18"/>
                  </a:cubicBezTo>
                  <a:cubicBezTo>
                    <a:pt x="27" y="18"/>
                    <a:pt x="27" y="18"/>
                    <a:pt x="27" y="18"/>
                  </a:cubicBezTo>
                  <a:cubicBezTo>
                    <a:pt x="11" y="47"/>
                    <a:pt x="11" y="47"/>
                    <a:pt x="11" y="47"/>
                  </a:cubicBezTo>
                  <a:cubicBezTo>
                    <a:pt x="7" y="47"/>
                    <a:pt x="7" y="47"/>
                    <a:pt x="7" y="47"/>
                  </a:cubicBezTo>
                  <a:cubicBezTo>
                    <a:pt x="3" y="10"/>
                    <a:pt x="3" y="10"/>
                    <a:pt x="3" y="10"/>
                  </a:cubicBezTo>
                  <a:cubicBezTo>
                    <a:pt x="2" y="5"/>
                    <a:pt x="2" y="2"/>
                    <a:pt x="0" y="1"/>
                  </a:cubicBezTo>
                  <a:cubicBezTo>
                    <a:pt x="1" y="0"/>
                    <a:pt x="1" y="0"/>
                    <a:pt x="1" y="0"/>
                  </a:cubicBezTo>
                  <a:cubicBezTo>
                    <a:pt x="14" y="0"/>
                    <a:pt x="14" y="0"/>
                    <a:pt x="14" y="0"/>
                  </a:cubicBezTo>
                  <a:cubicBezTo>
                    <a:pt x="14" y="1"/>
                    <a:pt x="14" y="1"/>
                    <a:pt x="14" y="1"/>
                  </a:cubicBezTo>
                  <a:cubicBezTo>
                    <a:pt x="12" y="3"/>
                    <a:pt x="12" y="5"/>
                    <a:pt x="12" y="9"/>
                  </a:cubicBezTo>
                  <a:cubicBezTo>
                    <a:pt x="14" y="32"/>
                    <a:pt x="14" y="32"/>
                    <a:pt x="14" y="32"/>
                  </a:cubicBezTo>
                  <a:cubicBezTo>
                    <a:pt x="15" y="32"/>
                    <a:pt x="15" y="32"/>
                    <a:pt x="15" y="32"/>
                  </a:cubicBezTo>
                  <a:cubicBezTo>
                    <a:pt x="31" y="1"/>
                    <a:pt x="31" y="1"/>
                    <a:pt x="31" y="1"/>
                  </a:cubicBezTo>
                  <a:cubicBezTo>
                    <a:pt x="35" y="1"/>
                    <a:pt x="35" y="1"/>
                    <a:pt x="35" y="1"/>
                  </a:cubicBezTo>
                  <a:cubicBezTo>
                    <a:pt x="38" y="32"/>
                    <a:pt x="38" y="32"/>
                    <a:pt x="38" y="32"/>
                  </a:cubicBezTo>
                  <a:cubicBezTo>
                    <a:pt x="38" y="32"/>
                    <a:pt x="38" y="32"/>
                    <a:pt x="38" y="32"/>
                  </a:cubicBezTo>
                  <a:cubicBezTo>
                    <a:pt x="42" y="25"/>
                    <a:pt x="47" y="15"/>
                    <a:pt x="50" y="8"/>
                  </a:cubicBezTo>
                  <a:cubicBezTo>
                    <a:pt x="53" y="3"/>
                    <a:pt x="52" y="2"/>
                    <a:pt x="51" y="1"/>
                  </a:cubicBezTo>
                  <a:cubicBezTo>
                    <a:pt x="51" y="0"/>
                    <a:pt x="51" y="0"/>
                    <a:pt x="51" y="0"/>
                  </a:cubicBezTo>
                  <a:cubicBezTo>
                    <a:pt x="60" y="0"/>
                    <a:pt x="60" y="0"/>
                    <a:pt x="60" y="0"/>
                  </a:cubicBezTo>
                  <a:lnTo>
                    <a:pt x="60" y="1"/>
                  </a:lnTo>
                  <a:close/>
                </a:path>
              </a:pathLst>
            </a:custGeom>
            <a:solidFill>
              <a:srgbClr val="8070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grpSp>
    </p:spTree>
    <p:extLst>
      <p:ext uri="{BB962C8B-B14F-4D97-AF65-F5344CB8AC3E}">
        <p14:creationId xmlns:p14="http://schemas.microsoft.com/office/powerpoint/2010/main" val="2404068615"/>
      </p:ext>
    </p:extLst>
  </p:cSld>
  <p:clrMap bg1="lt1" tx1="dk1" bg2="lt2" tx2="dk2" accent1="accent1" accent2="accent2" accent3="accent3" accent4="accent4" accent5="accent5" accent6="accent6" hlink="hlink" folHlink="folHlink"/>
  <p:sldLayoutIdLst>
    <p:sldLayoutId id="2147484141" r:id="rId1"/>
    <p:sldLayoutId id="2147484142" r:id="rId2"/>
    <p:sldLayoutId id="2147484143" r:id="rId3"/>
    <p:sldLayoutId id="2147484144" r:id="rId4"/>
    <p:sldLayoutId id="2147484145" r:id="rId5"/>
  </p:sldLayoutIdLst>
  <p:hf sldNum="0" hdr="0" dt="0"/>
  <p:txStyles>
    <p:titleStyle>
      <a:lvl1pPr marL="0" marR="0" indent="0" algn="l" defTabSz="914400" rtl="0" eaLnBrk="1" fontAlgn="base" latinLnBrk="0" hangingPunct="1">
        <a:lnSpc>
          <a:spcPct val="100000"/>
        </a:lnSpc>
        <a:spcBef>
          <a:spcPct val="0"/>
        </a:spcBef>
        <a:spcAft>
          <a:spcPct val="0"/>
        </a:spcAft>
        <a:buClrTx/>
        <a:buSzTx/>
        <a:buFontTx/>
        <a:buNone/>
        <a:tabLst/>
        <a:defRPr sz="1800" b="1">
          <a:solidFill>
            <a:schemeClr val="tx2"/>
          </a:solidFill>
          <a:latin typeface="+mn-lt"/>
          <a:ea typeface="+mj-ea"/>
          <a:cs typeface="+mj-cs"/>
        </a:defRPr>
      </a:lvl1pPr>
      <a:lvl2pPr algn="l" rtl="0" eaLnBrk="1" fontAlgn="base" hangingPunct="1">
        <a:spcBef>
          <a:spcPct val="0"/>
        </a:spcBef>
        <a:spcAft>
          <a:spcPct val="0"/>
        </a:spcAft>
        <a:defRPr sz="3800">
          <a:solidFill>
            <a:schemeClr val="tx2"/>
          </a:solidFill>
          <a:latin typeface="Times New Roman" pitchFamily="18" charset="0"/>
        </a:defRPr>
      </a:lvl2pPr>
      <a:lvl3pPr algn="l" rtl="0" eaLnBrk="1" fontAlgn="base" hangingPunct="1">
        <a:spcBef>
          <a:spcPct val="0"/>
        </a:spcBef>
        <a:spcAft>
          <a:spcPct val="0"/>
        </a:spcAft>
        <a:defRPr sz="3800">
          <a:solidFill>
            <a:schemeClr val="tx2"/>
          </a:solidFill>
          <a:latin typeface="Times New Roman" pitchFamily="18" charset="0"/>
        </a:defRPr>
      </a:lvl3pPr>
      <a:lvl4pPr algn="l" rtl="0" eaLnBrk="1" fontAlgn="base" hangingPunct="1">
        <a:spcBef>
          <a:spcPct val="0"/>
        </a:spcBef>
        <a:spcAft>
          <a:spcPct val="0"/>
        </a:spcAft>
        <a:defRPr sz="3800">
          <a:solidFill>
            <a:schemeClr val="tx2"/>
          </a:solidFill>
          <a:latin typeface="Times New Roman" pitchFamily="18" charset="0"/>
        </a:defRPr>
      </a:lvl4pPr>
      <a:lvl5pPr algn="l" rtl="0" eaLnBrk="1" fontAlgn="base" hangingPunct="1">
        <a:spcBef>
          <a:spcPct val="0"/>
        </a:spcBef>
        <a:spcAft>
          <a:spcPct val="0"/>
        </a:spcAft>
        <a:defRPr sz="3800">
          <a:solidFill>
            <a:schemeClr val="tx2"/>
          </a:solidFill>
          <a:latin typeface="Times New Roman" pitchFamily="18" charset="0"/>
        </a:defRPr>
      </a:lvl5pPr>
      <a:lvl6pPr marL="539856" algn="l" rtl="0" eaLnBrk="1" fontAlgn="base" hangingPunct="1">
        <a:spcBef>
          <a:spcPct val="0"/>
        </a:spcBef>
        <a:spcAft>
          <a:spcPct val="0"/>
        </a:spcAft>
        <a:defRPr sz="3800">
          <a:solidFill>
            <a:schemeClr val="tx2"/>
          </a:solidFill>
          <a:latin typeface="Times New Roman" pitchFamily="18" charset="0"/>
        </a:defRPr>
      </a:lvl6pPr>
      <a:lvl7pPr marL="1079708" algn="l" rtl="0" eaLnBrk="1" fontAlgn="base" hangingPunct="1">
        <a:spcBef>
          <a:spcPct val="0"/>
        </a:spcBef>
        <a:spcAft>
          <a:spcPct val="0"/>
        </a:spcAft>
        <a:defRPr sz="3800">
          <a:solidFill>
            <a:schemeClr val="tx2"/>
          </a:solidFill>
          <a:latin typeface="Times New Roman" pitchFamily="18" charset="0"/>
        </a:defRPr>
      </a:lvl7pPr>
      <a:lvl8pPr marL="1619564" algn="l" rtl="0" eaLnBrk="1" fontAlgn="base" hangingPunct="1">
        <a:spcBef>
          <a:spcPct val="0"/>
        </a:spcBef>
        <a:spcAft>
          <a:spcPct val="0"/>
        </a:spcAft>
        <a:defRPr sz="3800">
          <a:solidFill>
            <a:schemeClr val="tx2"/>
          </a:solidFill>
          <a:latin typeface="Times New Roman" pitchFamily="18" charset="0"/>
        </a:defRPr>
      </a:lvl8pPr>
      <a:lvl9pPr marL="2159418" algn="l" rtl="0" eaLnBrk="1" fontAlgn="base" hangingPunct="1">
        <a:spcBef>
          <a:spcPct val="0"/>
        </a:spcBef>
        <a:spcAft>
          <a:spcPct val="0"/>
        </a:spcAft>
        <a:defRPr sz="3800">
          <a:solidFill>
            <a:schemeClr val="tx2"/>
          </a:solidFill>
          <a:latin typeface="Times New Roman" pitchFamily="18" charset="0"/>
        </a:defRPr>
      </a:lvl9pPr>
    </p:titleStyle>
    <p:bodyStyle>
      <a:lvl1pPr marL="0" indent="0" algn="l" rtl="0" eaLnBrk="1" fontAlgn="base" hangingPunct="1">
        <a:spcBef>
          <a:spcPct val="20000"/>
        </a:spcBef>
        <a:spcAft>
          <a:spcPct val="0"/>
        </a:spcAft>
        <a:buNone/>
        <a:defRPr sz="1800" b="1">
          <a:solidFill>
            <a:schemeClr val="tx2"/>
          </a:solidFill>
          <a:latin typeface="+mn-lt"/>
          <a:ea typeface="+mn-ea"/>
          <a:cs typeface="+mn-cs"/>
        </a:defRPr>
      </a:lvl1pPr>
      <a:lvl2pPr marL="526735" indent="-251183" algn="l" rtl="0" eaLnBrk="1" fontAlgn="base" hangingPunct="1">
        <a:spcBef>
          <a:spcPct val="20000"/>
        </a:spcBef>
        <a:spcAft>
          <a:spcPct val="0"/>
        </a:spcAft>
        <a:buFont typeface="Arial" panose="020B0604020202020204" pitchFamily="34" charset="0"/>
        <a:buChar char="̶"/>
        <a:defRPr sz="1400" baseline="0">
          <a:solidFill>
            <a:schemeClr val="tx2"/>
          </a:solidFill>
          <a:latin typeface="+mn-lt"/>
        </a:defRPr>
      </a:lvl2pPr>
      <a:lvl3pPr marL="744174" indent="-215567" algn="l" rtl="0" eaLnBrk="1" fontAlgn="base" hangingPunct="1">
        <a:spcBef>
          <a:spcPct val="20000"/>
        </a:spcBef>
        <a:spcAft>
          <a:spcPct val="0"/>
        </a:spcAft>
        <a:buFont typeface="Courier New" panose="02070309020205020404" pitchFamily="49" charset="0"/>
        <a:buChar char="o"/>
        <a:defRPr sz="1400" baseline="0">
          <a:solidFill>
            <a:schemeClr val="tx2"/>
          </a:solidFill>
          <a:latin typeface="+mn-lt"/>
        </a:defRPr>
      </a:lvl3pPr>
      <a:lvl4pPr marL="1212799" indent="-269926" algn="l" rtl="0" eaLnBrk="1" fontAlgn="base" hangingPunct="1">
        <a:spcBef>
          <a:spcPct val="20000"/>
        </a:spcBef>
        <a:spcAft>
          <a:spcPct val="0"/>
        </a:spcAft>
        <a:buChar char="–"/>
        <a:defRPr sz="1400">
          <a:solidFill>
            <a:schemeClr val="tx2"/>
          </a:solidFill>
          <a:latin typeface="+mn-lt"/>
        </a:defRPr>
      </a:lvl4pPr>
      <a:lvl5pPr marL="1484599" indent="-269926" algn="l" rtl="0" eaLnBrk="1" fontAlgn="base" hangingPunct="1">
        <a:spcBef>
          <a:spcPct val="20000"/>
        </a:spcBef>
        <a:spcAft>
          <a:spcPct val="0"/>
        </a:spcAft>
        <a:buChar char="–"/>
        <a:defRPr sz="1200">
          <a:solidFill>
            <a:schemeClr val="tx2"/>
          </a:solidFill>
          <a:latin typeface="+mn-lt"/>
        </a:defRPr>
      </a:lvl5pPr>
      <a:lvl6pPr marL="2024454" indent="-269926" algn="l" rtl="0" eaLnBrk="1" fontAlgn="base" hangingPunct="1">
        <a:spcBef>
          <a:spcPct val="20000"/>
        </a:spcBef>
        <a:spcAft>
          <a:spcPct val="0"/>
        </a:spcAft>
        <a:buChar char="–"/>
        <a:defRPr sz="1900">
          <a:solidFill>
            <a:srgbClr val="000000"/>
          </a:solidFill>
          <a:latin typeface="+mn-lt"/>
        </a:defRPr>
      </a:lvl6pPr>
      <a:lvl7pPr marL="2564309" indent="-269926" algn="l" rtl="0" eaLnBrk="1" fontAlgn="base" hangingPunct="1">
        <a:spcBef>
          <a:spcPct val="20000"/>
        </a:spcBef>
        <a:spcAft>
          <a:spcPct val="0"/>
        </a:spcAft>
        <a:buChar char="–"/>
        <a:defRPr sz="1900">
          <a:solidFill>
            <a:srgbClr val="000000"/>
          </a:solidFill>
          <a:latin typeface="+mn-lt"/>
        </a:defRPr>
      </a:lvl7pPr>
      <a:lvl8pPr marL="3104164" indent="-269926" algn="l" rtl="0" eaLnBrk="1" fontAlgn="base" hangingPunct="1">
        <a:spcBef>
          <a:spcPct val="20000"/>
        </a:spcBef>
        <a:spcAft>
          <a:spcPct val="0"/>
        </a:spcAft>
        <a:buChar char="–"/>
        <a:defRPr sz="1900">
          <a:solidFill>
            <a:srgbClr val="000000"/>
          </a:solidFill>
          <a:latin typeface="+mn-lt"/>
        </a:defRPr>
      </a:lvl8pPr>
      <a:lvl9pPr marL="3644017" indent="-269926" algn="l" rtl="0" eaLnBrk="1" fontAlgn="base" hangingPunct="1">
        <a:spcBef>
          <a:spcPct val="20000"/>
        </a:spcBef>
        <a:spcAft>
          <a:spcPct val="0"/>
        </a:spcAft>
        <a:buChar char="–"/>
        <a:defRPr sz="1900">
          <a:solidFill>
            <a:srgbClr val="000000"/>
          </a:solidFill>
          <a:latin typeface="+mn-lt"/>
        </a:defRPr>
      </a:lvl9pPr>
    </p:bodyStyle>
    <p:otherStyle>
      <a:defPPr>
        <a:defRPr lang="en-US"/>
      </a:defPPr>
      <a:lvl1pPr marL="0" algn="l" defTabSz="1079708" rtl="0" eaLnBrk="1" latinLnBrk="0" hangingPunct="1">
        <a:defRPr sz="2100" kern="1200">
          <a:solidFill>
            <a:schemeClr val="tx1"/>
          </a:solidFill>
          <a:latin typeface="+mn-lt"/>
          <a:ea typeface="+mn-ea"/>
          <a:cs typeface="+mn-cs"/>
        </a:defRPr>
      </a:lvl1pPr>
      <a:lvl2pPr marL="539856" algn="l" defTabSz="1079708" rtl="0" eaLnBrk="1" latinLnBrk="0" hangingPunct="1">
        <a:defRPr sz="2100" kern="1200">
          <a:solidFill>
            <a:schemeClr val="tx1"/>
          </a:solidFill>
          <a:latin typeface="+mn-lt"/>
          <a:ea typeface="+mn-ea"/>
          <a:cs typeface="+mn-cs"/>
        </a:defRPr>
      </a:lvl2pPr>
      <a:lvl3pPr marL="1079708" algn="l" defTabSz="1079708" rtl="0" eaLnBrk="1" latinLnBrk="0" hangingPunct="1">
        <a:defRPr sz="2100" kern="1200">
          <a:solidFill>
            <a:schemeClr val="tx1"/>
          </a:solidFill>
          <a:latin typeface="+mn-lt"/>
          <a:ea typeface="+mn-ea"/>
          <a:cs typeface="+mn-cs"/>
        </a:defRPr>
      </a:lvl3pPr>
      <a:lvl4pPr marL="1619564" algn="l" defTabSz="1079708" rtl="0" eaLnBrk="1" latinLnBrk="0" hangingPunct="1">
        <a:defRPr sz="2100" kern="1200">
          <a:solidFill>
            <a:schemeClr val="tx1"/>
          </a:solidFill>
          <a:latin typeface="+mn-lt"/>
          <a:ea typeface="+mn-ea"/>
          <a:cs typeface="+mn-cs"/>
        </a:defRPr>
      </a:lvl4pPr>
      <a:lvl5pPr marL="2159418" algn="l" defTabSz="1079708" rtl="0" eaLnBrk="1" latinLnBrk="0" hangingPunct="1">
        <a:defRPr sz="2100" kern="1200">
          <a:solidFill>
            <a:schemeClr val="tx1"/>
          </a:solidFill>
          <a:latin typeface="+mn-lt"/>
          <a:ea typeface="+mn-ea"/>
          <a:cs typeface="+mn-cs"/>
        </a:defRPr>
      </a:lvl5pPr>
      <a:lvl6pPr marL="2699273" algn="l" defTabSz="1079708" rtl="0" eaLnBrk="1" latinLnBrk="0" hangingPunct="1">
        <a:defRPr sz="2100" kern="1200">
          <a:solidFill>
            <a:schemeClr val="tx1"/>
          </a:solidFill>
          <a:latin typeface="+mn-lt"/>
          <a:ea typeface="+mn-ea"/>
          <a:cs typeface="+mn-cs"/>
        </a:defRPr>
      </a:lvl6pPr>
      <a:lvl7pPr marL="3239127" algn="l" defTabSz="1079708" rtl="0" eaLnBrk="1" latinLnBrk="0" hangingPunct="1">
        <a:defRPr sz="2100" kern="1200">
          <a:solidFill>
            <a:schemeClr val="tx1"/>
          </a:solidFill>
          <a:latin typeface="+mn-lt"/>
          <a:ea typeface="+mn-ea"/>
          <a:cs typeface="+mn-cs"/>
        </a:defRPr>
      </a:lvl7pPr>
      <a:lvl8pPr marL="3778982" algn="l" defTabSz="1079708" rtl="0" eaLnBrk="1" latinLnBrk="0" hangingPunct="1">
        <a:defRPr sz="2100" kern="1200">
          <a:solidFill>
            <a:schemeClr val="tx1"/>
          </a:solidFill>
          <a:latin typeface="+mn-lt"/>
          <a:ea typeface="+mn-ea"/>
          <a:cs typeface="+mn-cs"/>
        </a:defRPr>
      </a:lvl8pPr>
      <a:lvl9pPr marL="4318837" algn="l" defTabSz="1079708" rtl="0" eaLnBrk="1" latinLnBrk="0" hangingPunct="1">
        <a:defRPr sz="21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ED9770E0-46ED-48FF-A244-D0A26D927EC1}"/>
              </a:ext>
            </a:extLst>
          </p:cNvPr>
          <p:cNvGraphicFramePr>
            <a:graphicFrameLocks noChangeAspect="1"/>
          </p:cNvGraphicFramePr>
          <p:nvPr userDrawn="1">
            <p:custDataLst>
              <p:tags r:id="rId7"/>
            </p:custDataLst>
            <p:extLst>
              <p:ext uri="{D42A27DB-BD31-4B8C-83A1-F6EECF244321}">
                <p14:modId xmlns:p14="http://schemas.microsoft.com/office/powerpoint/2010/main" val="11900532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8" imgW="395" imgH="394" progId="TCLayout.ActiveDocument.1">
                  <p:embed/>
                </p:oleObj>
              </mc:Choice>
              <mc:Fallback>
                <p:oleObj name="think-cell Slide" r:id="rId8" imgW="395" imgH="394" progId="TCLayout.ActiveDocument.1">
                  <p:embed/>
                  <p:pic>
                    <p:nvPicPr>
                      <p:cNvPr id="8" name="Object 7" hidden="1">
                        <a:extLst>
                          <a:ext uri="{FF2B5EF4-FFF2-40B4-BE49-F238E27FC236}">
                            <a16:creationId xmlns:a16="http://schemas.microsoft.com/office/drawing/2014/main" id="{ED9770E0-46ED-48FF-A244-D0A26D927EC1}"/>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1057" name="Rectangle 33"/>
          <p:cNvSpPr>
            <a:spLocks noGrp="1" noChangeArrowheads="1"/>
          </p:cNvSpPr>
          <p:nvPr>
            <p:ph type="body" idx="1"/>
          </p:nvPr>
        </p:nvSpPr>
        <p:spPr bwMode="auto">
          <a:xfrm>
            <a:off x="287338" y="1022251"/>
            <a:ext cx="8605142" cy="4145979"/>
          </a:xfrm>
          <a:prstGeom prst="rect">
            <a:avLst/>
          </a:prstGeom>
          <a:noFill/>
          <a:ln w="9525">
            <a:noFill/>
            <a:miter lim="800000"/>
            <a:headEnd/>
            <a:tailEnd/>
          </a:ln>
          <a:effectLst/>
        </p:spPr>
        <p:txBody>
          <a:bodyPr vert="horz" wrap="square" lIns="107970" tIns="53985" rIns="107970" bIns="53985" numCol="1" anchor="t" anchorCtr="0" compatLnSpc="1">
            <a:prstTxWarp prst="textNoShape">
              <a:avLst/>
            </a:prstTxWarp>
          </a:bodyPr>
          <a:lstStyle/>
          <a:p>
            <a:pPr lvl="0"/>
            <a:r>
              <a:rPr lang="en-US" dirty="0"/>
              <a:t>This could be your content highlight</a:t>
            </a:r>
          </a:p>
          <a:p>
            <a:pPr lvl="1"/>
            <a:r>
              <a:rPr lang="en-US" dirty="0"/>
              <a:t>First point</a:t>
            </a:r>
          </a:p>
          <a:p>
            <a:pPr lvl="1"/>
            <a:r>
              <a:rPr lang="en-US" dirty="0"/>
              <a:t>Second point</a:t>
            </a:r>
          </a:p>
          <a:p>
            <a:pPr lvl="1"/>
            <a:r>
              <a:rPr lang="en-US" dirty="0"/>
              <a:t>Third point</a:t>
            </a:r>
          </a:p>
        </p:txBody>
      </p:sp>
      <p:sp>
        <p:nvSpPr>
          <p:cNvPr id="1058" name="Rectangle 34"/>
          <p:cNvSpPr>
            <a:spLocks noGrp="1" noChangeArrowheads="1"/>
          </p:cNvSpPr>
          <p:nvPr>
            <p:ph type="title"/>
          </p:nvPr>
        </p:nvSpPr>
        <p:spPr bwMode="auto">
          <a:xfrm>
            <a:off x="287338" y="301625"/>
            <a:ext cx="8605142" cy="463798"/>
          </a:xfrm>
          <a:prstGeom prst="rect">
            <a:avLst/>
          </a:prstGeom>
          <a:noFill/>
          <a:ln w="9525">
            <a:noFill/>
            <a:miter lim="800000"/>
            <a:headEnd/>
            <a:tailEnd/>
          </a:ln>
          <a:effectLst/>
        </p:spPr>
        <p:txBody>
          <a:bodyPr vert="horz" wrap="square" lIns="107970" tIns="53985" rIns="107970" bIns="53985" numCol="1" anchor="t" anchorCtr="0" compatLnSpc="1">
            <a:prstTxWarp prst="textNoShape">
              <a:avLst/>
            </a:prstTxWarp>
          </a:bodyPr>
          <a:lstStyle/>
          <a:p>
            <a:r>
              <a:rPr lang="en-US" kern="0" dirty="0"/>
              <a:t>Your title – keep it short, size can vary between 14pt and 24pt</a:t>
            </a:r>
            <a:endParaRPr lang="en-GB" kern="0" dirty="0"/>
          </a:p>
        </p:txBody>
      </p:sp>
      <p:sp>
        <p:nvSpPr>
          <p:cNvPr id="5" name="Footer Placeholder 3"/>
          <p:cNvSpPr>
            <a:spLocks noGrp="1"/>
          </p:cNvSpPr>
          <p:nvPr>
            <p:ph type="ftr" sz="quarter" idx="3"/>
          </p:nvPr>
        </p:nvSpPr>
        <p:spPr>
          <a:xfrm>
            <a:off x="658292" y="5592196"/>
            <a:ext cx="8918847" cy="228600"/>
          </a:xfrm>
          <a:prstGeom prst="rect">
            <a:avLst/>
          </a:prstGeom>
        </p:spPr>
        <p:txBody>
          <a:bodyPr/>
          <a:lstStyle>
            <a:lvl1pPr>
              <a:defRPr sz="800">
                <a:solidFill>
                  <a:schemeClr val="tx2"/>
                </a:solidFill>
              </a:defRPr>
            </a:lvl1pPr>
          </a:lstStyle>
          <a:p>
            <a:r>
              <a:rPr lang="en-US"/>
              <a:t>Global webinar for third-party providers</a:t>
            </a:r>
            <a:endParaRPr lang="en-US" dirty="0"/>
          </a:p>
        </p:txBody>
      </p:sp>
      <p:sp>
        <p:nvSpPr>
          <p:cNvPr id="6" name="Slide Number Placeholder 4"/>
          <p:cNvSpPr>
            <a:spLocks noGrp="1"/>
          </p:cNvSpPr>
          <p:nvPr>
            <p:ph type="sldNum" sz="quarter" idx="4"/>
          </p:nvPr>
        </p:nvSpPr>
        <p:spPr>
          <a:xfrm>
            <a:off x="9823251" y="5592196"/>
            <a:ext cx="762000" cy="228600"/>
          </a:xfrm>
          <a:prstGeom prst="rect">
            <a:avLst/>
          </a:prstGeom>
        </p:spPr>
        <p:txBody>
          <a:bodyPr/>
          <a:lstStyle>
            <a:lvl1pPr algn="r">
              <a:defRPr sz="800">
                <a:solidFill>
                  <a:schemeClr val="tx2"/>
                </a:solidFill>
              </a:defRPr>
            </a:lvl1pPr>
          </a:lstStyle>
          <a:p>
            <a:fld id="{F17889F7-7963-4A16-ADF8-FEE4D97DC541}" type="slidenum">
              <a:rPr lang="en-GB" smtClean="0"/>
              <a:pPr/>
              <a:t>‹#›</a:t>
            </a:fld>
            <a:endParaRPr lang="en-GB" dirty="0"/>
          </a:p>
        </p:txBody>
      </p:sp>
      <p:grpSp>
        <p:nvGrpSpPr>
          <p:cNvPr id="2" name="Group 4"/>
          <p:cNvGrpSpPr>
            <a:grpSpLocks noChangeAspect="1"/>
          </p:cNvGrpSpPr>
          <p:nvPr/>
        </p:nvGrpSpPr>
        <p:grpSpPr bwMode="auto">
          <a:xfrm>
            <a:off x="287338" y="5559435"/>
            <a:ext cx="288924" cy="288926"/>
            <a:chOff x="181" y="3502"/>
            <a:chExt cx="182" cy="182"/>
          </a:xfrm>
        </p:grpSpPr>
        <p:sp>
          <p:nvSpPr>
            <p:cNvPr id="4" name="Freeform 5"/>
            <p:cNvSpPr>
              <a:spLocks noEditPoints="1"/>
            </p:cNvSpPr>
            <p:nvPr userDrawn="1"/>
          </p:nvSpPr>
          <p:spPr bwMode="auto">
            <a:xfrm>
              <a:off x="181" y="3502"/>
              <a:ext cx="182" cy="182"/>
            </a:xfrm>
            <a:custGeom>
              <a:avLst/>
              <a:gdLst>
                <a:gd name="T0" fmla="*/ 113 w 226"/>
                <a:gd name="T1" fmla="*/ 226 h 226"/>
                <a:gd name="T2" fmla="*/ 112 w 226"/>
                <a:gd name="T3" fmla="*/ 0 h 226"/>
                <a:gd name="T4" fmla="*/ 101 w 226"/>
                <a:gd name="T5" fmla="*/ 6 h 226"/>
                <a:gd name="T6" fmla="*/ 70 w 226"/>
                <a:gd name="T7" fmla="*/ 36 h 226"/>
                <a:gd name="T8" fmla="*/ 77 w 226"/>
                <a:gd name="T9" fmla="*/ 36 h 226"/>
                <a:gd name="T10" fmla="*/ 111 w 226"/>
                <a:gd name="T11" fmla="*/ 36 h 226"/>
                <a:gd name="T12" fmla="*/ 116 w 226"/>
                <a:gd name="T13" fmla="*/ 5 h 226"/>
                <a:gd name="T14" fmla="*/ 149 w 226"/>
                <a:gd name="T15" fmla="*/ 36 h 226"/>
                <a:gd name="T16" fmla="*/ 156 w 226"/>
                <a:gd name="T17" fmla="*/ 36 h 226"/>
                <a:gd name="T18" fmla="*/ 127 w 226"/>
                <a:gd name="T19" fmla="*/ 6 h 226"/>
                <a:gd name="T20" fmla="*/ 156 w 226"/>
                <a:gd name="T21" fmla="*/ 36 h 226"/>
                <a:gd name="T22" fmla="*/ 66 w 226"/>
                <a:gd name="T23" fmla="*/ 42 h 226"/>
                <a:gd name="T24" fmla="*/ 12 w 226"/>
                <a:gd name="T25" fmla="*/ 74 h 226"/>
                <a:gd name="T26" fmla="*/ 32 w 226"/>
                <a:gd name="T27" fmla="*/ 42 h 226"/>
                <a:gd name="T28" fmla="*/ 111 w 226"/>
                <a:gd name="T29" fmla="*/ 74 h 226"/>
                <a:gd name="T30" fmla="*/ 73 w 226"/>
                <a:gd name="T31" fmla="*/ 42 h 226"/>
                <a:gd name="T32" fmla="*/ 153 w 226"/>
                <a:gd name="T33" fmla="*/ 42 h 226"/>
                <a:gd name="T34" fmla="*/ 167 w 226"/>
                <a:gd name="T35" fmla="*/ 74 h 226"/>
                <a:gd name="T36" fmla="*/ 153 w 226"/>
                <a:gd name="T37" fmla="*/ 42 h 226"/>
                <a:gd name="T38" fmla="*/ 214 w 226"/>
                <a:gd name="T39" fmla="*/ 74 h 226"/>
                <a:gd name="T40" fmla="*/ 172 w 226"/>
                <a:gd name="T41" fmla="*/ 74 h 226"/>
                <a:gd name="T42" fmla="*/ 194 w 226"/>
                <a:gd name="T43" fmla="*/ 42 h 226"/>
                <a:gd name="T44" fmla="*/ 221 w 226"/>
                <a:gd name="T45" fmla="*/ 113 h 226"/>
                <a:gd name="T46" fmla="*/ 11 w 226"/>
                <a:gd name="T47" fmla="*/ 147 h 226"/>
                <a:gd name="T48" fmla="*/ 5 w 226"/>
                <a:gd name="T49" fmla="*/ 113 h 226"/>
                <a:gd name="T50" fmla="*/ 216 w 226"/>
                <a:gd name="T51" fmla="*/ 80 h 226"/>
                <a:gd name="T52" fmla="*/ 66 w 226"/>
                <a:gd name="T53" fmla="*/ 184 h 226"/>
                <a:gd name="T54" fmla="*/ 32 w 226"/>
                <a:gd name="T55" fmla="*/ 184 h 226"/>
                <a:gd name="T56" fmla="*/ 12 w 226"/>
                <a:gd name="T57" fmla="*/ 152 h 226"/>
                <a:gd name="T58" fmla="*/ 111 w 226"/>
                <a:gd name="T59" fmla="*/ 184 h 226"/>
                <a:gd name="T60" fmla="*/ 60 w 226"/>
                <a:gd name="T61" fmla="*/ 152 h 226"/>
                <a:gd name="T62" fmla="*/ 167 w 226"/>
                <a:gd name="T63" fmla="*/ 152 h 226"/>
                <a:gd name="T64" fmla="*/ 153 w 226"/>
                <a:gd name="T65" fmla="*/ 184 h 226"/>
                <a:gd name="T66" fmla="*/ 167 w 226"/>
                <a:gd name="T67" fmla="*/ 152 h 226"/>
                <a:gd name="T68" fmla="*/ 194 w 226"/>
                <a:gd name="T69" fmla="*/ 184 h 226"/>
                <a:gd name="T70" fmla="*/ 160 w 226"/>
                <a:gd name="T71" fmla="*/ 184 h 226"/>
                <a:gd name="T72" fmla="*/ 172 w 226"/>
                <a:gd name="T73" fmla="*/ 152 h 226"/>
                <a:gd name="T74" fmla="*/ 70 w 226"/>
                <a:gd name="T75" fmla="*/ 190 h 226"/>
                <a:gd name="T76" fmla="*/ 99 w 226"/>
                <a:gd name="T77" fmla="*/ 220 h 226"/>
                <a:gd name="T78" fmla="*/ 37 w 226"/>
                <a:gd name="T79" fmla="*/ 190 h 226"/>
                <a:gd name="T80" fmla="*/ 111 w 226"/>
                <a:gd name="T81" fmla="*/ 220 h 226"/>
                <a:gd name="T82" fmla="*/ 77 w 226"/>
                <a:gd name="T83" fmla="*/ 190 h 226"/>
                <a:gd name="T84" fmla="*/ 149 w 226"/>
                <a:gd name="T85" fmla="*/ 190 h 226"/>
                <a:gd name="T86" fmla="*/ 116 w 226"/>
                <a:gd name="T87" fmla="*/ 190 h 226"/>
                <a:gd name="T88" fmla="*/ 188 w 226"/>
                <a:gd name="T89" fmla="*/ 190 h 226"/>
                <a:gd name="T90" fmla="*/ 127 w 226"/>
                <a:gd name="T91" fmla="*/ 219 h 226"/>
                <a:gd name="T92" fmla="*/ 189 w 226"/>
                <a:gd name="T93" fmla="*/ 19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6" h="226">
                  <a:moveTo>
                    <a:pt x="112" y="0"/>
                  </a:moveTo>
                  <a:cubicBezTo>
                    <a:pt x="50" y="0"/>
                    <a:pt x="0" y="51"/>
                    <a:pt x="0" y="113"/>
                  </a:cubicBezTo>
                  <a:cubicBezTo>
                    <a:pt x="0" y="176"/>
                    <a:pt x="51" y="226"/>
                    <a:pt x="113" y="226"/>
                  </a:cubicBezTo>
                  <a:cubicBezTo>
                    <a:pt x="176" y="226"/>
                    <a:pt x="226" y="176"/>
                    <a:pt x="226" y="113"/>
                  </a:cubicBezTo>
                  <a:cubicBezTo>
                    <a:pt x="226" y="51"/>
                    <a:pt x="176" y="0"/>
                    <a:pt x="114" y="0"/>
                  </a:cubicBezTo>
                  <a:cubicBezTo>
                    <a:pt x="114" y="0"/>
                    <a:pt x="112" y="0"/>
                    <a:pt x="112" y="0"/>
                  </a:cubicBezTo>
                  <a:close/>
                  <a:moveTo>
                    <a:pt x="38" y="36"/>
                  </a:moveTo>
                  <a:cubicBezTo>
                    <a:pt x="54" y="20"/>
                    <a:pt x="76" y="9"/>
                    <a:pt x="99" y="6"/>
                  </a:cubicBezTo>
                  <a:cubicBezTo>
                    <a:pt x="99" y="6"/>
                    <a:pt x="100" y="6"/>
                    <a:pt x="101" y="6"/>
                  </a:cubicBezTo>
                  <a:cubicBezTo>
                    <a:pt x="100" y="6"/>
                    <a:pt x="99" y="7"/>
                    <a:pt x="99" y="7"/>
                  </a:cubicBezTo>
                  <a:cubicBezTo>
                    <a:pt x="93" y="12"/>
                    <a:pt x="80" y="21"/>
                    <a:pt x="70" y="36"/>
                  </a:cubicBezTo>
                  <a:cubicBezTo>
                    <a:pt x="70" y="36"/>
                    <a:pt x="70" y="36"/>
                    <a:pt x="70" y="36"/>
                  </a:cubicBezTo>
                  <a:cubicBezTo>
                    <a:pt x="70" y="36"/>
                    <a:pt x="39" y="36"/>
                    <a:pt x="37" y="36"/>
                  </a:cubicBezTo>
                  <a:cubicBezTo>
                    <a:pt x="37" y="36"/>
                    <a:pt x="38" y="36"/>
                    <a:pt x="38" y="36"/>
                  </a:cubicBezTo>
                  <a:close/>
                  <a:moveTo>
                    <a:pt x="77" y="36"/>
                  </a:moveTo>
                  <a:cubicBezTo>
                    <a:pt x="87" y="23"/>
                    <a:pt x="97" y="14"/>
                    <a:pt x="105" y="9"/>
                  </a:cubicBezTo>
                  <a:cubicBezTo>
                    <a:pt x="105" y="9"/>
                    <a:pt x="109" y="6"/>
                    <a:pt x="111" y="5"/>
                  </a:cubicBezTo>
                  <a:cubicBezTo>
                    <a:pt x="111" y="7"/>
                    <a:pt x="111" y="36"/>
                    <a:pt x="111" y="36"/>
                  </a:cubicBezTo>
                  <a:cubicBezTo>
                    <a:pt x="110" y="36"/>
                    <a:pt x="78" y="36"/>
                    <a:pt x="77" y="36"/>
                  </a:cubicBezTo>
                  <a:cubicBezTo>
                    <a:pt x="77" y="36"/>
                    <a:pt x="77" y="36"/>
                    <a:pt x="77" y="36"/>
                  </a:cubicBezTo>
                  <a:close/>
                  <a:moveTo>
                    <a:pt x="116" y="5"/>
                  </a:moveTo>
                  <a:cubicBezTo>
                    <a:pt x="117" y="6"/>
                    <a:pt x="122" y="9"/>
                    <a:pt x="122" y="9"/>
                  </a:cubicBezTo>
                  <a:cubicBezTo>
                    <a:pt x="129" y="14"/>
                    <a:pt x="139" y="23"/>
                    <a:pt x="149" y="36"/>
                  </a:cubicBezTo>
                  <a:cubicBezTo>
                    <a:pt x="149" y="36"/>
                    <a:pt x="149" y="36"/>
                    <a:pt x="149" y="36"/>
                  </a:cubicBezTo>
                  <a:cubicBezTo>
                    <a:pt x="148" y="36"/>
                    <a:pt x="116" y="36"/>
                    <a:pt x="116" y="36"/>
                  </a:cubicBezTo>
                  <a:cubicBezTo>
                    <a:pt x="116" y="36"/>
                    <a:pt x="116" y="7"/>
                    <a:pt x="116" y="5"/>
                  </a:cubicBezTo>
                  <a:close/>
                  <a:moveTo>
                    <a:pt x="156" y="36"/>
                  </a:moveTo>
                  <a:cubicBezTo>
                    <a:pt x="149" y="25"/>
                    <a:pt x="139" y="16"/>
                    <a:pt x="127" y="7"/>
                  </a:cubicBezTo>
                  <a:cubicBezTo>
                    <a:pt x="127" y="7"/>
                    <a:pt x="126" y="6"/>
                    <a:pt x="125" y="6"/>
                  </a:cubicBezTo>
                  <a:cubicBezTo>
                    <a:pt x="126" y="6"/>
                    <a:pt x="127" y="6"/>
                    <a:pt x="127" y="6"/>
                  </a:cubicBezTo>
                  <a:cubicBezTo>
                    <a:pt x="151" y="9"/>
                    <a:pt x="172" y="19"/>
                    <a:pt x="188" y="36"/>
                  </a:cubicBezTo>
                  <a:cubicBezTo>
                    <a:pt x="188" y="36"/>
                    <a:pt x="189" y="36"/>
                    <a:pt x="189" y="36"/>
                  </a:cubicBezTo>
                  <a:cubicBezTo>
                    <a:pt x="187" y="36"/>
                    <a:pt x="156" y="36"/>
                    <a:pt x="156" y="36"/>
                  </a:cubicBezTo>
                  <a:cubicBezTo>
                    <a:pt x="156" y="36"/>
                    <a:pt x="156" y="36"/>
                    <a:pt x="156" y="36"/>
                  </a:cubicBezTo>
                  <a:close/>
                  <a:moveTo>
                    <a:pt x="67" y="42"/>
                  </a:moveTo>
                  <a:cubicBezTo>
                    <a:pt x="66" y="42"/>
                    <a:pt x="66" y="42"/>
                    <a:pt x="66" y="42"/>
                  </a:cubicBezTo>
                  <a:cubicBezTo>
                    <a:pt x="60" y="52"/>
                    <a:pt x="56" y="63"/>
                    <a:pt x="54" y="74"/>
                  </a:cubicBezTo>
                  <a:cubicBezTo>
                    <a:pt x="54" y="74"/>
                    <a:pt x="54" y="74"/>
                    <a:pt x="54" y="74"/>
                  </a:cubicBezTo>
                  <a:cubicBezTo>
                    <a:pt x="53" y="74"/>
                    <a:pt x="13" y="74"/>
                    <a:pt x="12" y="74"/>
                  </a:cubicBezTo>
                  <a:cubicBezTo>
                    <a:pt x="13" y="74"/>
                    <a:pt x="13" y="74"/>
                    <a:pt x="13" y="74"/>
                  </a:cubicBezTo>
                  <a:cubicBezTo>
                    <a:pt x="17" y="62"/>
                    <a:pt x="24" y="51"/>
                    <a:pt x="32" y="42"/>
                  </a:cubicBezTo>
                  <a:cubicBezTo>
                    <a:pt x="32" y="42"/>
                    <a:pt x="32" y="42"/>
                    <a:pt x="32" y="42"/>
                  </a:cubicBezTo>
                  <a:cubicBezTo>
                    <a:pt x="32" y="42"/>
                    <a:pt x="65" y="42"/>
                    <a:pt x="67" y="42"/>
                  </a:cubicBezTo>
                  <a:close/>
                  <a:moveTo>
                    <a:pt x="111" y="42"/>
                  </a:moveTo>
                  <a:cubicBezTo>
                    <a:pt x="111" y="43"/>
                    <a:pt x="111" y="73"/>
                    <a:pt x="111" y="74"/>
                  </a:cubicBezTo>
                  <a:cubicBezTo>
                    <a:pt x="110" y="74"/>
                    <a:pt x="60" y="74"/>
                    <a:pt x="60" y="74"/>
                  </a:cubicBezTo>
                  <a:cubicBezTo>
                    <a:pt x="60" y="74"/>
                    <a:pt x="60" y="74"/>
                    <a:pt x="60" y="74"/>
                  </a:cubicBezTo>
                  <a:cubicBezTo>
                    <a:pt x="62" y="63"/>
                    <a:pt x="67" y="52"/>
                    <a:pt x="73" y="42"/>
                  </a:cubicBezTo>
                  <a:cubicBezTo>
                    <a:pt x="73" y="42"/>
                    <a:pt x="73" y="42"/>
                    <a:pt x="73" y="42"/>
                  </a:cubicBezTo>
                  <a:cubicBezTo>
                    <a:pt x="73" y="42"/>
                    <a:pt x="110" y="42"/>
                    <a:pt x="111" y="42"/>
                  </a:cubicBezTo>
                  <a:close/>
                  <a:moveTo>
                    <a:pt x="153" y="42"/>
                  </a:moveTo>
                  <a:cubicBezTo>
                    <a:pt x="153" y="42"/>
                    <a:pt x="153" y="42"/>
                    <a:pt x="153" y="42"/>
                  </a:cubicBezTo>
                  <a:cubicBezTo>
                    <a:pt x="160" y="52"/>
                    <a:pt x="164" y="63"/>
                    <a:pt x="167" y="74"/>
                  </a:cubicBezTo>
                  <a:cubicBezTo>
                    <a:pt x="167" y="74"/>
                    <a:pt x="167" y="74"/>
                    <a:pt x="167" y="74"/>
                  </a:cubicBezTo>
                  <a:cubicBezTo>
                    <a:pt x="166" y="74"/>
                    <a:pt x="116" y="74"/>
                    <a:pt x="116" y="74"/>
                  </a:cubicBezTo>
                  <a:cubicBezTo>
                    <a:pt x="116" y="73"/>
                    <a:pt x="116" y="43"/>
                    <a:pt x="116" y="42"/>
                  </a:cubicBezTo>
                  <a:cubicBezTo>
                    <a:pt x="116" y="42"/>
                    <a:pt x="153" y="42"/>
                    <a:pt x="153" y="42"/>
                  </a:cubicBezTo>
                  <a:close/>
                  <a:moveTo>
                    <a:pt x="194" y="42"/>
                  </a:moveTo>
                  <a:cubicBezTo>
                    <a:pt x="194" y="42"/>
                    <a:pt x="194" y="42"/>
                    <a:pt x="194" y="42"/>
                  </a:cubicBezTo>
                  <a:cubicBezTo>
                    <a:pt x="202" y="51"/>
                    <a:pt x="209" y="62"/>
                    <a:pt x="214" y="74"/>
                  </a:cubicBezTo>
                  <a:cubicBezTo>
                    <a:pt x="214" y="74"/>
                    <a:pt x="214" y="74"/>
                    <a:pt x="214" y="74"/>
                  </a:cubicBezTo>
                  <a:cubicBezTo>
                    <a:pt x="213" y="74"/>
                    <a:pt x="173" y="74"/>
                    <a:pt x="172" y="74"/>
                  </a:cubicBezTo>
                  <a:cubicBezTo>
                    <a:pt x="172" y="74"/>
                    <a:pt x="172" y="74"/>
                    <a:pt x="172" y="74"/>
                  </a:cubicBezTo>
                  <a:cubicBezTo>
                    <a:pt x="170" y="63"/>
                    <a:pt x="166" y="52"/>
                    <a:pt x="160" y="42"/>
                  </a:cubicBezTo>
                  <a:cubicBezTo>
                    <a:pt x="160" y="42"/>
                    <a:pt x="160" y="42"/>
                    <a:pt x="160" y="42"/>
                  </a:cubicBezTo>
                  <a:cubicBezTo>
                    <a:pt x="161" y="42"/>
                    <a:pt x="194" y="42"/>
                    <a:pt x="194" y="42"/>
                  </a:cubicBezTo>
                  <a:close/>
                  <a:moveTo>
                    <a:pt x="216" y="80"/>
                  </a:moveTo>
                  <a:cubicBezTo>
                    <a:pt x="216" y="80"/>
                    <a:pt x="216" y="80"/>
                    <a:pt x="216" y="80"/>
                  </a:cubicBezTo>
                  <a:cubicBezTo>
                    <a:pt x="219" y="90"/>
                    <a:pt x="221" y="102"/>
                    <a:pt x="221" y="113"/>
                  </a:cubicBezTo>
                  <a:cubicBezTo>
                    <a:pt x="221" y="125"/>
                    <a:pt x="219" y="136"/>
                    <a:pt x="216" y="147"/>
                  </a:cubicBezTo>
                  <a:cubicBezTo>
                    <a:pt x="216" y="147"/>
                    <a:pt x="216" y="147"/>
                    <a:pt x="216" y="147"/>
                  </a:cubicBezTo>
                  <a:cubicBezTo>
                    <a:pt x="215" y="147"/>
                    <a:pt x="11" y="147"/>
                    <a:pt x="11" y="147"/>
                  </a:cubicBezTo>
                  <a:cubicBezTo>
                    <a:pt x="10" y="147"/>
                    <a:pt x="10" y="147"/>
                    <a:pt x="10" y="147"/>
                  </a:cubicBezTo>
                  <a:cubicBezTo>
                    <a:pt x="10" y="147"/>
                    <a:pt x="10" y="147"/>
                    <a:pt x="10" y="147"/>
                  </a:cubicBezTo>
                  <a:cubicBezTo>
                    <a:pt x="7" y="136"/>
                    <a:pt x="5" y="125"/>
                    <a:pt x="5" y="113"/>
                  </a:cubicBezTo>
                  <a:cubicBezTo>
                    <a:pt x="5" y="102"/>
                    <a:pt x="7" y="90"/>
                    <a:pt x="10" y="80"/>
                  </a:cubicBezTo>
                  <a:cubicBezTo>
                    <a:pt x="10" y="80"/>
                    <a:pt x="10" y="80"/>
                    <a:pt x="10" y="80"/>
                  </a:cubicBezTo>
                  <a:cubicBezTo>
                    <a:pt x="11" y="80"/>
                    <a:pt x="215" y="80"/>
                    <a:pt x="216" y="80"/>
                  </a:cubicBezTo>
                  <a:close/>
                  <a:moveTo>
                    <a:pt x="54" y="152"/>
                  </a:moveTo>
                  <a:cubicBezTo>
                    <a:pt x="54" y="152"/>
                    <a:pt x="54" y="152"/>
                    <a:pt x="54" y="152"/>
                  </a:cubicBezTo>
                  <a:cubicBezTo>
                    <a:pt x="56" y="163"/>
                    <a:pt x="60" y="174"/>
                    <a:pt x="66" y="184"/>
                  </a:cubicBezTo>
                  <a:cubicBezTo>
                    <a:pt x="66" y="184"/>
                    <a:pt x="66" y="184"/>
                    <a:pt x="67" y="184"/>
                  </a:cubicBezTo>
                  <a:cubicBezTo>
                    <a:pt x="65" y="184"/>
                    <a:pt x="32" y="184"/>
                    <a:pt x="32" y="184"/>
                  </a:cubicBezTo>
                  <a:cubicBezTo>
                    <a:pt x="32" y="184"/>
                    <a:pt x="32" y="184"/>
                    <a:pt x="32" y="184"/>
                  </a:cubicBezTo>
                  <a:cubicBezTo>
                    <a:pt x="32" y="184"/>
                    <a:pt x="32" y="184"/>
                    <a:pt x="32" y="184"/>
                  </a:cubicBezTo>
                  <a:cubicBezTo>
                    <a:pt x="24" y="175"/>
                    <a:pt x="17" y="164"/>
                    <a:pt x="13" y="152"/>
                  </a:cubicBezTo>
                  <a:cubicBezTo>
                    <a:pt x="13" y="152"/>
                    <a:pt x="13" y="152"/>
                    <a:pt x="12" y="152"/>
                  </a:cubicBezTo>
                  <a:cubicBezTo>
                    <a:pt x="13" y="152"/>
                    <a:pt x="53" y="152"/>
                    <a:pt x="54" y="152"/>
                  </a:cubicBezTo>
                  <a:close/>
                  <a:moveTo>
                    <a:pt x="111" y="152"/>
                  </a:moveTo>
                  <a:cubicBezTo>
                    <a:pt x="111" y="153"/>
                    <a:pt x="111" y="183"/>
                    <a:pt x="111" y="184"/>
                  </a:cubicBezTo>
                  <a:cubicBezTo>
                    <a:pt x="110" y="184"/>
                    <a:pt x="73" y="184"/>
                    <a:pt x="73" y="184"/>
                  </a:cubicBezTo>
                  <a:cubicBezTo>
                    <a:pt x="73" y="184"/>
                    <a:pt x="73" y="184"/>
                    <a:pt x="73" y="184"/>
                  </a:cubicBezTo>
                  <a:cubicBezTo>
                    <a:pt x="67" y="174"/>
                    <a:pt x="62" y="163"/>
                    <a:pt x="60" y="152"/>
                  </a:cubicBezTo>
                  <a:cubicBezTo>
                    <a:pt x="60" y="152"/>
                    <a:pt x="60" y="152"/>
                    <a:pt x="60" y="152"/>
                  </a:cubicBezTo>
                  <a:cubicBezTo>
                    <a:pt x="60" y="152"/>
                    <a:pt x="110" y="152"/>
                    <a:pt x="111" y="152"/>
                  </a:cubicBezTo>
                  <a:close/>
                  <a:moveTo>
                    <a:pt x="167" y="152"/>
                  </a:moveTo>
                  <a:cubicBezTo>
                    <a:pt x="167" y="152"/>
                    <a:pt x="167" y="152"/>
                    <a:pt x="167" y="152"/>
                  </a:cubicBezTo>
                  <a:cubicBezTo>
                    <a:pt x="164" y="163"/>
                    <a:pt x="160" y="174"/>
                    <a:pt x="153" y="184"/>
                  </a:cubicBezTo>
                  <a:cubicBezTo>
                    <a:pt x="153" y="184"/>
                    <a:pt x="153" y="184"/>
                    <a:pt x="153" y="184"/>
                  </a:cubicBezTo>
                  <a:cubicBezTo>
                    <a:pt x="153" y="184"/>
                    <a:pt x="116" y="184"/>
                    <a:pt x="116" y="184"/>
                  </a:cubicBezTo>
                  <a:cubicBezTo>
                    <a:pt x="116" y="183"/>
                    <a:pt x="116" y="153"/>
                    <a:pt x="116" y="152"/>
                  </a:cubicBezTo>
                  <a:cubicBezTo>
                    <a:pt x="116" y="152"/>
                    <a:pt x="166" y="152"/>
                    <a:pt x="167" y="152"/>
                  </a:cubicBezTo>
                  <a:close/>
                  <a:moveTo>
                    <a:pt x="214" y="152"/>
                  </a:moveTo>
                  <a:cubicBezTo>
                    <a:pt x="214" y="152"/>
                    <a:pt x="214" y="152"/>
                    <a:pt x="214" y="152"/>
                  </a:cubicBezTo>
                  <a:cubicBezTo>
                    <a:pt x="209" y="164"/>
                    <a:pt x="202" y="175"/>
                    <a:pt x="194" y="184"/>
                  </a:cubicBezTo>
                  <a:cubicBezTo>
                    <a:pt x="194" y="184"/>
                    <a:pt x="194" y="184"/>
                    <a:pt x="194" y="184"/>
                  </a:cubicBezTo>
                  <a:cubicBezTo>
                    <a:pt x="194" y="184"/>
                    <a:pt x="161" y="184"/>
                    <a:pt x="160" y="184"/>
                  </a:cubicBezTo>
                  <a:cubicBezTo>
                    <a:pt x="160" y="184"/>
                    <a:pt x="160" y="184"/>
                    <a:pt x="160" y="184"/>
                  </a:cubicBezTo>
                  <a:cubicBezTo>
                    <a:pt x="160" y="184"/>
                    <a:pt x="160" y="184"/>
                    <a:pt x="160" y="184"/>
                  </a:cubicBezTo>
                  <a:cubicBezTo>
                    <a:pt x="166" y="174"/>
                    <a:pt x="170" y="163"/>
                    <a:pt x="172" y="152"/>
                  </a:cubicBezTo>
                  <a:cubicBezTo>
                    <a:pt x="172" y="152"/>
                    <a:pt x="172" y="152"/>
                    <a:pt x="172" y="152"/>
                  </a:cubicBezTo>
                  <a:cubicBezTo>
                    <a:pt x="173" y="152"/>
                    <a:pt x="213" y="152"/>
                    <a:pt x="214" y="152"/>
                  </a:cubicBezTo>
                  <a:close/>
                  <a:moveTo>
                    <a:pt x="70" y="190"/>
                  </a:moveTo>
                  <a:cubicBezTo>
                    <a:pt x="70" y="190"/>
                    <a:pt x="70" y="190"/>
                    <a:pt x="70" y="190"/>
                  </a:cubicBezTo>
                  <a:cubicBezTo>
                    <a:pt x="78" y="201"/>
                    <a:pt x="87" y="210"/>
                    <a:pt x="99" y="219"/>
                  </a:cubicBezTo>
                  <a:cubicBezTo>
                    <a:pt x="99" y="219"/>
                    <a:pt x="100" y="220"/>
                    <a:pt x="101" y="220"/>
                  </a:cubicBezTo>
                  <a:cubicBezTo>
                    <a:pt x="100" y="220"/>
                    <a:pt x="99" y="220"/>
                    <a:pt x="99" y="220"/>
                  </a:cubicBezTo>
                  <a:cubicBezTo>
                    <a:pt x="99" y="220"/>
                    <a:pt x="99" y="220"/>
                    <a:pt x="99" y="220"/>
                  </a:cubicBezTo>
                  <a:cubicBezTo>
                    <a:pt x="76" y="217"/>
                    <a:pt x="55" y="207"/>
                    <a:pt x="38" y="190"/>
                  </a:cubicBezTo>
                  <a:cubicBezTo>
                    <a:pt x="38" y="190"/>
                    <a:pt x="37" y="190"/>
                    <a:pt x="37" y="190"/>
                  </a:cubicBezTo>
                  <a:cubicBezTo>
                    <a:pt x="39" y="190"/>
                    <a:pt x="70" y="190"/>
                    <a:pt x="70" y="190"/>
                  </a:cubicBezTo>
                  <a:close/>
                  <a:moveTo>
                    <a:pt x="111" y="190"/>
                  </a:moveTo>
                  <a:cubicBezTo>
                    <a:pt x="111" y="190"/>
                    <a:pt x="111" y="219"/>
                    <a:pt x="111" y="220"/>
                  </a:cubicBezTo>
                  <a:cubicBezTo>
                    <a:pt x="110" y="220"/>
                    <a:pt x="105" y="217"/>
                    <a:pt x="105" y="217"/>
                  </a:cubicBezTo>
                  <a:cubicBezTo>
                    <a:pt x="97" y="212"/>
                    <a:pt x="87" y="203"/>
                    <a:pt x="77" y="190"/>
                  </a:cubicBezTo>
                  <a:cubicBezTo>
                    <a:pt x="77" y="190"/>
                    <a:pt x="77" y="190"/>
                    <a:pt x="77" y="190"/>
                  </a:cubicBezTo>
                  <a:cubicBezTo>
                    <a:pt x="78" y="190"/>
                    <a:pt x="110" y="190"/>
                    <a:pt x="111" y="190"/>
                  </a:cubicBezTo>
                  <a:close/>
                  <a:moveTo>
                    <a:pt x="149" y="190"/>
                  </a:moveTo>
                  <a:cubicBezTo>
                    <a:pt x="149" y="190"/>
                    <a:pt x="149" y="190"/>
                    <a:pt x="149" y="190"/>
                  </a:cubicBezTo>
                  <a:cubicBezTo>
                    <a:pt x="139" y="203"/>
                    <a:pt x="129" y="212"/>
                    <a:pt x="122" y="217"/>
                  </a:cubicBezTo>
                  <a:cubicBezTo>
                    <a:pt x="122" y="217"/>
                    <a:pt x="117" y="219"/>
                    <a:pt x="116" y="220"/>
                  </a:cubicBezTo>
                  <a:cubicBezTo>
                    <a:pt x="116" y="219"/>
                    <a:pt x="116" y="190"/>
                    <a:pt x="116" y="190"/>
                  </a:cubicBezTo>
                  <a:cubicBezTo>
                    <a:pt x="116" y="190"/>
                    <a:pt x="148" y="190"/>
                    <a:pt x="149" y="190"/>
                  </a:cubicBezTo>
                  <a:close/>
                  <a:moveTo>
                    <a:pt x="189" y="190"/>
                  </a:moveTo>
                  <a:cubicBezTo>
                    <a:pt x="189" y="190"/>
                    <a:pt x="188" y="190"/>
                    <a:pt x="188" y="190"/>
                  </a:cubicBezTo>
                  <a:cubicBezTo>
                    <a:pt x="172" y="206"/>
                    <a:pt x="150" y="217"/>
                    <a:pt x="127" y="220"/>
                  </a:cubicBezTo>
                  <a:cubicBezTo>
                    <a:pt x="127" y="220"/>
                    <a:pt x="126" y="220"/>
                    <a:pt x="125" y="220"/>
                  </a:cubicBezTo>
                  <a:cubicBezTo>
                    <a:pt x="126" y="220"/>
                    <a:pt x="127" y="219"/>
                    <a:pt x="127" y="219"/>
                  </a:cubicBezTo>
                  <a:cubicBezTo>
                    <a:pt x="134" y="214"/>
                    <a:pt x="146" y="205"/>
                    <a:pt x="156" y="190"/>
                  </a:cubicBezTo>
                  <a:cubicBezTo>
                    <a:pt x="156" y="190"/>
                    <a:pt x="156" y="190"/>
                    <a:pt x="156" y="190"/>
                  </a:cubicBezTo>
                  <a:cubicBezTo>
                    <a:pt x="156" y="190"/>
                    <a:pt x="187" y="190"/>
                    <a:pt x="189" y="190"/>
                  </a:cubicBezTo>
                  <a:close/>
                </a:path>
              </a:pathLst>
            </a:custGeom>
            <a:solidFill>
              <a:srgbClr val="8070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7" name="Freeform 6"/>
            <p:cNvSpPr>
              <a:spLocks/>
            </p:cNvSpPr>
            <p:nvPr userDrawn="1"/>
          </p:nvSpPr>
          <p:spPr bwMode="auto">
            <a:xfrm>
              <a:off x="268" y="3574"/>
              <a:ext cx="22" cy="37"/>
            </a:xfrm>
            <a:custGeom>
              <a:avLst/>
              <a:gdLst>
                <a:gd name="T0" fmla="*/ 27 w 27"/>
                <a:gd name="T1" fmla="*/ 1 h 47"/>
                <a:gd name="T2" fmla="*/ 22 w 27"/>
                <a:gd name="T3" fmla="*/ 10 h 47"/>
                <a:gd name="T4" fmla="*/ 14 w 27"/>
                <a:gd name="T5" fmla="*/ 38 h 47"/>
                <a:gd name="T6" fmla="*/ 14 w 27"/>
                <a:gd name="T7" fmla="*/ 47 h 47"/>
                <a:gd name="T8" fmla="*/ 14 w 27"/>
                <a:gd name="T9" fmla="*/ 47 h 47"/>
                <a:gd name="T10" fmla="*/ 0 w 27"/>
                <a:gd name="T11" fmla="*/ 47 h 47"/>
                <a:gd name="T12" fmla="*/ 0 w 27"/>
                <a:gd name="T13" fmla="*/ 47 h 47"/>
                <a:gd name="T14" fmla="*/ 4 w 27"/>
                <a:gd name="T15" fmla="*/ 39 h 47"/>
                <a:gd name="T16" fmla="*/ 12 w 27"/>
                <a:gd name="T17" fmla="*/ 10 h 47"/>
                <a:gd name="T18" fmla="*/ 13 w 27"/>
                <a:gd name="T19" fmla="*/ 1 h 47"/>
                <a:gd name="T20" fmla="*/ 13 w 27"/>
                <a:gd name="T21" fmla="*/ 0 h 47"/>
                <a:gd name="T22" fmla="*/ 27 w 27"/>
                <a:gd name="T23" fmla="*/ 0 h 47"/>
                <a:gd name="T24" fmla="*/ 27 w 27"/>
                <a:gd name="T25" fmla="*/ 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 h="47">
                  <a:moveTo>
                    <a:pt x="27" y="1"/>
                  </a:moveTo>
                  <a:cubicBezTo>
                    <a:pt x="25" y="2"/>
                    <a:pt x="24" y="5"/>
                    <a:pt x="22" y="10"/>
                  </a:cubicBezTo>
                  <a:cubicBezTo>
                    <a:pt x="14" y="38"/>
                    <a:pt x="14" y="38"/>
                    <a:pt x="14" y="38"/>
                  </a:cubicBezTo>
                  <a:cubicBezTo>
                    <a:pt x="13" y="44"/>
                    <a:pt x="13" y="46"/>
                    <a:pt x="14" y="47"/>
                  </a:cubicBezTo>
                  <a:cubicBezTo>
                    <a:pt x="14" y="47"/>
                    <a:pt x="14" y="47"/>
                    <a:pt x="14" y="47"/>
                  </a:cubicBezTo>
                  <a:cubicBezTo>
                    <a:pt x="0" y="47"/>
                    <a:pt x="0" y="47"/>
                    <a:pt x="0" y="47"/>
                  </a:cubicBezTo>
                  <a:cubicBezTo>
                    <a:pt x="0" y="47"/>
                    <a:pt x="0" y="47"/>
                    <a:pt x="0" y="47"/>
                  </a:cubicBezTo>
                  <a:cubicBezTo>
                    <a:pt x="2" y="46"/>
                    <a:pt x="2" y="44"/>
                    <a:pt x="4" y="39"/>
                  </a:cubicBezTo>
                  <a:cubicBezTo>
                    <a:pt x="12" y="10"/>
                    <a:pt x="12" y="10"/>
                    <a:pt x="12" y="10"/>
                  </a:cubicBezTo>
                  <a:cubicBezTo>
                    <a:pt x="14" y="5"/>
                    <a:pt x="14" y="2"/>
                    <a:pt x="13" y="1"/>
                  </a:cubicBezTo>
                  <a:cubicBezTo>
                    <a:pt x="13" y="0"/>
                    <a:pt x="13" y="0"/>
                    <a:pt x="13" y="0"/>
                  </a:cubicBezTo>
                  <a:cubicBezTo>
                    <a:pt x="27" y="0"/>
                    <a:pt x="27" y="0"/>
                    <a:pt x="27" y="0"/>
                  </a:cubicBezTo>
                  <a:lnTo>
                    <a:pt x="27" y="1"/>
                  </a:lnTo>
                  <a:close/>
                </a:path>
              </a:pathLst>
            </a:custGeom>
            <a:solidFill>
              <a:srgbClr val="8070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9" name="Freeform 7"/>
            <p:cNvSpPr>
              <a:spLocks/>
            </p:cNvSpPr>
            <p:nvPr userDrawn="1"/>
          </p:nvSpPr>
          <p:spPr bwMode="auto">
            <a:xfrm>
              <a:off x="193" y="3573"/>
              <a:ext cx="27" cy="39"/>
            </a:xfrm>
            <a:custGeom>
              <a:avLst/>
              <a:gdLst>
                <a:gd name="T0" fmla="*/ 2 w 34"/>
                <a:gd name="T1" fmla="*/ 36 h 49"/>
                <a:gd name="T2" fmla="*/ 15 w 34"/>
                <a:gd name="T3" fmla="*/ 46 h 49"/>
                <a:gd name="T4" fmla="*/ 23 w 34"/>
                <a:gd name="T5" fmla="*/ 38 h 49"/>
                <a:gd name="T6" fmla="*/ 17 w 34"/>
                <a:gd name="T7" fmla="*/ 29 h 49"/>
                <a:gd name="T8" fmla="*/ 15 w 34"/>
                <a:gd name="T9" fmla="*/ 27 h 49"/>
                <a:gd name="T10" fmla="*/ 6 w 34"/>
                <a:gd name="T11" fmla="*/ 15 h 49"/>
                <a:gd name="T12" fmla="*/ 22 w 34"/>
                <a:gd name="T13" fmla="*/ 1 h 49"/>
                <a:gd name="T14" fmla="*/ 30 w 34"/>
                <a:gd name="T15" fmla="*/ 1 h 49"/>
                <a:gd name="T16" fmla="*/ 34 w 34"/>
                <a:gd name="T17" fmla="*/ 3 h 49"/>
                <a:gd name="T18" fmla="*/ 32 w 34"/>
                <a:gd name="T19" fmla="*/ 11 h 49"/>
                <a:gd name="T20" fmla="*/ 32 w 34"/>
                <a:gd name="T21" fmla="*/ 11 h 49"/>
                <a:gd name="T22" fmla="*/ 21 w 34"/>
                <a:gd name="T23" fmla="*/ 4 h 49"/>
                <a:gd name="T24" fmla="*/ 14 w 34"/>
                <a:gd name="T25" fmla="*/ 11 h 49"/>
                <a:gd name="T26" fmla="*/ 20 w 34"/>
                <a:gd name="T27" fmla="*/ 20 h 49"/>
                <a:gd name="T28" fmla="*/ 22 w 34"/>
                <a:gd name="T29" fmla="*/ 21 h 49"/>
                <a:gd name="T30" fmla="*/ 32 w 34"/>
                <a:gd name="T31" fmla="*/ 34 h 49"/>
                <a:gd name="T32" fmla="*/ 14 w 34"/>
                <a:gd name="T33" fmla="*/ 49 h 49"/>
                <a:gd name="T34" fmla="*/ 0 w 34"/>
                <a:gd name="T35" fmla="*/ 45 h 49"/>
                <a:gd name="T36" fmla="*/ 2 w 34"/>
                <a:gd name="T37" fmla="*/ 36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 h="49">
                  <a:moveTo>
                    <a:pt x="2" y="36"/>
                  </a:moveTo>
                  <a:cubicBezTo>
                    <a:pt x="3" y="43"/>
                    <a:pt x="7" y="46"/>
                    <a:pt x="15" y="46"/>
                  </a:cubicBezTo>
                  <a:cubicBezTo>
                    <a:pt x="20" y="46"/>
                    <a:pt x="23" y="42"/>
                    <a:pt x="23" y="38"/>
                  </a:cubicBezTo>
                  <a:cubicBezTo>
                    <a:pt x="23" y="34"/>
                    <a:pt x="21" y="32"/>
                    <a:pt x="17" y="29"/>
                  </a:cubicBezTo>
                  <a:cubicBezTo>
                    <a:pt x="15" y="27"/>
                    <a:pt x="15" y="27"/>
                    <a:pt x="15" y="27"/>
                  </a:cubicBezTo>
                  <a:cubicBezTo>
                    <a:pt x="10" y="24"/>
                    <a:pt x="6" y="21"/>
                    <a:pt x="6" y="15"/>
                  </a:cubicBezTo>
                  <a:cubicBezTo>
                    <a:pt x="6" y="6"/>
                    <a:pt x="13" y="1"/>
                    <a:pt x="22" y="1"/>
                  </a:cubicBezTo>
                  <a:cubicBezTo>
                    <a:pt x="25" y="0"/>
                    <a:pt x="28" y="1"/>
                    <a:pt x="30" y="1"/>
                  </a:cubicBezTo>
                  <a:cubicBezTo>
                    <a:pt x="32" y="2"/>
                    <a:pt x="34" y="2"/>
                    <a:pt x="34" y="3"/>
                  </a:cubicBezTo>
                  <a:cubicBezTo>
                    <a:pt x="32" y="11"/>
                    <a:pt x="32" y="11"/>
                    <a:pt x="32" y="11"/>
                  </a:cubicBezTo>
                  <a:cubicBezTo>
                    <a:pt x="32" y="11"/>
                    <a:pt x="32" y="11"/>
                    <a:pt x="32" y="11"/>
                  </a:cubicBezTo>
                  <a:cubicBezTo>
                    <a:pt x="30" y="6"/>
                    <a:pt x="28" y="3"/>
                    <a:pt x="21" y="4"/>
                  </a:cubicBezTo>
                  <a:cubicBezTo>
                    <a:pt x="16" y="4"/>
                    <a:pt x="14" y="8"/>
                    <a:pt x="14" y="11"/>
                  </a:cubicBezTo>
                  <a:cubicBezTo>
                    <a:pt x="14" y="15"/>
                    <a:pt x="16" y="17"/>
                    <a:pt x="20" y="20"/>
                  </a:cubicBezTo>
                  <a:cubicBezTo>
                    <a:pt x="22" y="21"/>
                    <a:pt x="22" y="21"/>
                    <a:pt x="22" y="21"/>
                  </a:cubicBezTo>
                  <a:cubicBezTo>
                    <a:pt x="27" y="24"/>
                    <a:pt x="32" y="28"/>
                    <a:pt x="32" y="34"/>
                  </a:cubicBezTo>
                  <a:cubicBezTo>
                    <a:pt x="32" y="43"/>
                    <a:pt x="24" y="49"/>
                    <a:pt x="14" y="49"/>
                  </a:cubicBezTo>
                  <a:cubicBezTo>
                    <a:pt x="7" y="49"/>
                    <a:pt x="2" y="47"/>
                    <a:pt x="0" y="45"/>
                  </a:cubicBezTo>
                  <a:cubicBezTo>
                    <a:pt x="0" y="44"/>
                    <a:pt x="1" y="40"/>
                    <a:pt x="2" y="36"/>
                  </a:cubicBezTo>
                  <a:close/>
                </a:path>
              </a:pathLst>
            </a:custGeom>
            <a:solidFill>
              <a:srgbClr val="8070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0" name="Freeform 8"/>
            <p:cNvSpPr>
              <a:spLocks/>
            </p:cNvSpPr>
            <p:nvPr userDrawn="1"/>
          </p:nvSpPr>
          <p:spPr bwMode="auto">
            <a:xfrm>
              <a:off x="288" y="3574"/>
              <a:ext cx="34" cy="37"/>
            </a:xfrm>
            <a:custGeom>
              <a:avLst/>
              <a:gdLst>
                <a:gd name="T0" fmla="*/ 42 w 42"/>
                <a:gd name="T1" fmla="*/ 0 h 47"/>
                <a:gd name="T2" fmla="*/ 40 w 42"/>
                <a:gd name="T3" fmla="*/ 9 h 47"/>
                <a:gd name="T4" fmla="*/ 39 w 42"/>
                <a:gd name="T5" fmla="*/ 9 h 47"/>
                <a:gd name="T6" fmla="*/ 28 w 42"/>
                <a:gd name="T7" fmla="*/ 4 h 47"/>
                <a:gd name="T8" fmla="*/ 27 w 42"/>
                <a:gd name="T9" fmla="*/ 4 h 47"/>
                <a:gd name="T10" fmla="*/ 23 w 42"/>
                <a:gd name="T11" fmla="*/ 7 h 47"/>
                <a:gd name="T12" fmla="*/ 19 w 42"/>
                <a:gd name="T13" fmla="*/ 22 h 47"/>
                <a:gd name="T14" fmla="*/ 21 w 42"/>
                <a:gd name="T15" fmla="*/ 22 h 47"/>
                <a:gd name="T16" fmla="*/ 33 w 42"/>
                <a:gd name="T17" fmla="*/ 20 h 47"/>
                <a:gd name="T18" fmla="*/ 34 w 42"/>
                <a:gd name="T19" fmla="*/ 20 h 47"/>
                <a:gd name="T20" fmla="*/ 31 w 42"/>
                <a:gd name="T21" fmla="*/ 29 h 47"/>
                <a:gd name="T22" fmla="*/ 31 w 42"/>
                <a:gd name="T23" fmla="*/ 29 h 47"/>
                <a:gd name="T24" fmla="*/ 20 w 42"/>
                <a:gd name="T25" fmla="*/ 25 h 47"/>
                <a:gd name="T26" fmla="*/ 18 w 42"/>
                <a:gd name="T27" fmla="*/ 25 h 47"/>
                <a:gd name="T28" fmla="*/ 15 w 42"/>
                <a:gd name="T29" fmla="*/ 38 h 47"/>
                <a:gd name="T30" fmla="*/ 14 w 42"/>
                <a:gd name="T31" fmla="*/ 47 h 47"/>
                <a:gd name="T32" fmla="*/ 14 w 42"/>
                <a:gd name="T33" fmla="*/ 47 h 47"/>
                <a:gd name="T34" fmla="*/ 0 w 42"/>
                <a:gd name="T35" fmla="*/ 47 h 47"/>
                <a:gd name="T36" fmla="*/ 0 w 42"/>
                <a:gd name="T37" fmla="*/ 47 h 47"/>
                <a:gd name="T38" fmla="*/ 5 w 42"/>
                <a:gd name="T39" fmla="*/ 38 h 47"/>
                <a:gd name="T40" fmla="*/ 13 w 42"/>
                <a:gd name="T41" fmla="*/ 10 h 47"/>
                <a:gd name="T42" fmla="*/ 14 w 42"/>
                <a:gd name="T43" fmla="*/ 1 h 47"/>
                <a:gd name="T44" fmla="*/ 13 w 42"/>
                <a:gd name="T45" fmla="*/ 0 h 47"/>
                <a:gd name="T46" fmla="*/ 42 w 42"/>
                <a:gd name="T47"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2" h="47">
                  <a:moveTo>
                    <a:pt x="42" y="0"/>
                  </a:moveTo>
                  <a:cubicBezTo>
                    <a:pt x="42" y="2"/>
                    <a:pt x="41" y="6"/>
                    <a:pt x="40" y="9"/>
                  </a:cubicBezTo>
                  <a:cubicBezTo>
                    <a:pt x="39" y="9"/>
                    <a:pt x="39" y="9"/>
                    <a:pt x="39" y="9"/>
                  </a:cubicBezTo>
                  <a:cubicBezTo>
                    <a:pt x="37" y="3"/>
                    <a:pt x="32" y="4"/>
                    <a:pt x="28" y="4"/>
                  </a:cubicBezTo>
                  <a:cubicBezTo>
                    <a:pt x="27" y="4"/>
                    <a:pt x="27" y="4"/>
                    <a:pt x="27" y="4"/>
                  </a:cubicBezTo>
                  <a:cubicBezTo>
                    <a:pt x="25" y="4"/>
                    <a:pt x="24" y="4"/>
                    <a:pt x="23" y="7"/>
                  </a:cubicBezTo>
                  <a:cubicBezTo>
                    <a:pt x="19" y="22"/>
                    <a:pt x="19" y="22"/>
                    <a:pt x="19" y="22"/>
                  </a:cubicBezTo>
                  <a:cubicBezTo>
                    <a:pt x="21" y="22"/>
                    <a:pt x="21" y="22"/>
                    <a:pt x="21" y="22"/>
                  </a:cubicBezTo>
                  <a:cubicBezTo>
                    <a:pt x="27" y="22"/>
                    <a:pt x="32" y="23"/>
                    <a:pt x="33" y="20"/>
                  </a:cubicBezTo>
                  <a:cubicBezTo>
                    <a:pt x="34" y="20"/>
                    <a:pt x="34" y="20"/>
                    <a:pt x="34" y="20"/>
                  </a:cubicBezTo>
                  <a:cubicBezTo>
                    <a:pt x="31" y="29"/>
                    <a:pt x="31" y="29"/>
                    <a:pt x="31" y="29"/>
                  </a:cubicBezTo>
                  <a:cubicBezTo>
                    <a:pt x="31" y="29"/>
                    <a:pt x="31" y="29"/>
                    <a:pt x="31" y="29"/>
                  </a:cubicBezTo>
                  <a:cubicBezTo>
                    <a:pt x="30" y="25"/>
                    <a:pt x="25" y="25"/>
                    <a:pt x="20" y="25"/>
                  </a:cubicBezTo>
                  <a:cubicBezTo>
                    <a:pt x="18" y="25"/>
                    <a:pt x="18" y="25"/>
                    <a:pt x="18" y="25"/>
                  </a:cubicBezTo>
                  <a:cubicBezTo>
                    <a:pt x="15" y="38"/>
                    <a:pt x="15" y="38"/>
                    <a:pt x="15" y="38"/>
                  </a:cubicBezTo>
                  <a:cubicBezTo>
                    <a:pt x="13" y="43"/>
                    <a:pt x="13" y="46"/>
                    <a:pt x="14" y="47"/>
                  </a:cubicBezTo>
                  <a:cubicBezTo>
                    <a:pt x="14" y="47"/>
                    <a:pt x="14" y="47"/>
                    <a:pt x="14" y="47"/>
                  </a:cubicBezTo>
                  <a:cubicBezTo>
                    <a:pt x="0" y="47"/>
                    <a:pt x="0" y="47"/>
                    <a:pt x="0" y="47"/>
                  </a:cubicBezTo>
                  <a:cubicBezTo>
                    <a:pt x="0" y="47"/>
                    <a:pt x="0" y="47"/>
                    <a:pt x="0" y="47"/>
                  </a:cubicBezTo>
                  <a:cubicBezTo>
                    <a:pt x="2" y="46"/>
                    <a:pt x="3" y="44"/>
                    <a:pt x="5" y="38"/>
                  </a:cubicBezTo>
                  <a:cubicBezTo>
                    <a:pt x="13" y="10"/>
                    <a:pt x="13" y="10"/>
                    <a:pt x="13" y="10"/>
                  </a:cubicBezTo>
                  <a:cubicBezTo>
                    <a:pt x="14" y="4"/>
                    <a:pt x="15" y="2"/>
                    <a:pt x="14" y="1"/>
                  </a:cubicBezTo>
                  <a:cubicBezTo>
                    <a:pt x="13" y="0"/>
                    <a:pt x="13" y="0"/>
                    <a:pt x="13" y="0"/>
                  </a:cubicBezTo>
                  <a:lnTo>
                    <a:pt x="42" y="0"/>
                  </a:lnTo>
                  <a:close/>
                </a:path>
              </a:pathLst>
            </a:custGeom>
            <a:solidFill>
              <a:srgbClr val="8070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1" name="Freeform 9"/>
            <p:cNvSpPr>
              <a:spLocks/>
            </p:cNvSpPr>
            <p:nvPr userDrawn="1"/>
          </p:nvSpPr>
          <p:spPr bwMode="auto">
            <a:xfrm>
              <a:off x="322" y="3574"/>
              <a:ext cx="30" cy="37"/>
            </a:xfrm>
            <a:custGeom>
              <a:avLst/>
              <a:gdLst>
                <a:gd name="T0" fmla="*/ 38 w 38"/>
                <a:gd name="T1" fmla="*/ 0 h 47"/>
                <a:gd name="T2" fmla="*/ 35 w 38"/>
                <a:gd name="T3" fmla="*/ 9 h 47"/>
                <a:gd name="T4" fmla="*/ 35 w 38"/>
                <a:gd name="T5" fmla="*/ 9 h 47"/>
                <a:gd name="T6" fmla="*/ 25 w 38"/>
                <a:gd name="T7" fmla="*/ 4 h 47"/>
                <a:gd name="T8" fmla="*/ 24 w 38"/>
                <a:gd name="T9" fmla="*/ 4 h 47"/>
                <a:gd name="T10" fmla="*/ 14 w 38"/>
                <a:gd name="T11" fmla="*/ 38 h 47"/>
                <a:gd name="T12" fmla="*/ 13 w 38"/>
                <a:gd name="T13" fmla="*/ 47 h 47"/>
                <a:gd name="T14" fmla="*/ 13 w 38"/>
                <a:gd name="T15" fmla="*/ 47 h 47"/>
                <a:gd name="T16" fmla="*/ 0 w 38"/>
                <a:gd name="T17" fmla="*/ 47 h 47"/>
                <a:gd name="T18" fmla="*/ 0 w 38"/>
                <a:gd name="T19" fmla="*/ 47 h 47"/>
                <a:gd name="T20" fmla="*/ 4 w 38"/>
                <a:gd name="T21" fmla="*/ 38 h 47"/>
                <a:gd name="T22" fmla="*/ 14 w 38"/>
                <a:gd name="T23" fmla="*/ 4 h 47"/>
                <a:gd name="T24" fmla="*/ 13 w 38"/>
                <a:gd name="T25" fmla="*/ 4 h 47"/>
                <a:gd name="T26" fmla="*/ 1 w 38"/>
                <a:gd name="T27" fmla="*/ 9 h 47"/>
                <a:gd name="T28" fmla="*/ 1 w 38"/>
                <a:gd name="T29" fmla="*/ 9 h 47"/>
                <a:gd name="T30" fmla="*/ 3 w 38"/>
                <a:gd name="T31" fmla="*/ 0 h 47"/>
                <a:gd name="T32" fmla="*/ 38 w 38"/>
                <a:gd name="T33"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8" h="47">
                  <a:moveTo>
                    <a:pt x="38" y="0"/>
                  </a:moveTo>
                  <a:cubicBezTo>
                    <a:pt x="37" y="3"/>
                    <a:pt x="37" y="6"/>
                    <a:pt x="35" y="9"/>
                  </a:cubicBezTo>
                  <a:cubicBezTo>
                    <a:pt x="35" y="9"/>
                    <a:pt x="35" y="9"/>
                    <a:pt x="35" y="9"/>
                  </a:cubicBezTo>
                  <a:cubicBezTo>
                    <a:pt x="33" y="3"/>
                    <a:pt x="27" y="4"/>
                    <a:pt x="25" y="4"/>
                  </a:cubicBezTo>
                  <a:cubicBezTo>
                    <a:pt x="24" y="4"/>
                    <a:pt x="24" y="4"/>
                    <a:pt x="24" y="4"/>
                  </a:cubicBezTo>
                  <a:cubicBezTo>
                    <a:pt x="14" y="38"/>
                    <a:pt x="14" y="38"/>
                    <a:pt x="14" y="38"/>
                  </a:cubicBezTo>
                  <a:cubicBezTo>
                    <a:pt x="13" y="43"/>
                    <a:pt x="12" y="46"/>
                    <a:pt x="13" y="47"/>
                  </a:cubicBezTo>
                  <a:cubicBezTo>
                    <a:pt x="13" y="47"/>
                    <a:pt x="13" y="47"/>
                    <a:pt x="13" y="47"/>
                  </a:cubicBezTo>
                  <a:cubicBezTo>
                    <a:pt x="0" y="47"/>
                    <a:pt x="0" y="47"/>
                    <a:pt x="0" y="47"/>
                  </a:cubicBezTo>
                  <a:cubicBezTo>
                    <a:pt x="0" y="47"/>
                    <a:pt x="0" y="47"/>
                    <a:pt x="0" y="47"/>
                  </a:cubicBezTo>
                  <a:cubicBezTo>
                    <a:pt x="2" y="46"/>
                    <a:pt x="3" y="43"/>
                    <a:pt x="4" y="38"/>
                  </a:cubicBezTo>
                  <a:cubicBezTo>
                    <a:pt x="14" y="4"/>
                    <a:pt x="14" y="4"/>
                    <a:pt x="14" y="4"/>
                  </a:cubicBezTo>
                  <a:cubicBezTo>
                    <a:pt x="13" y="4"/>
                    <a:pt x="13" y="4"/>
                    <a:pt x="13" y="4"/>
                  </a:cubicBezTo>
                  <a:cubicBezTo>
                    <a:pt x="10" y="4"/>
                    <a:pt x="5" y="3"/>
                    <a:pt x="1" y="9"/>
                  </a:cubicBezTo>
                  <a:cubicBezTo>
                    <a:pt x="1" y="9"/>
                    <a:pt x="1" y="9"/>
                    <a:pt x="1" y="9"/>
                  </a:cubicBezTo>
                  <a:cubicBezTo>
                    <a:pt x="1" y="6"/>
                    <a:pt x="2" y="3"/>
                    <a:pt x="3" y="0"/>
                  </a:cubicBezTo>
                  <a:lnTo>
                    <a:pt x="38" y="0"/>
                  </a:lnTo>
                  <a:close/>
                </a:path>
              </a:pathLst>
            </a:custGeom>
            <a:solidFill>
              <a:srgbClr val="8070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2" name="Freeform 10"/>
            <p:cNvSpPr>
              <a:spLocks/>
            </p:cNvSpPr>
            <p:nvPr userDrawn="1"/>
          </p:nvSpPr>
          <p:spPr bwMode="auto">
            <a:xfrm>
              <a:off x="224" y="3574"/>
              <a:ext cx="49" cy="37"/>
            </a:xfrm>
            <a:custGeom>
              <a:avLst/>
              <a:gdLst>
                <a:gd name="T0" fmla="*/ 60 w 60"/>
                <a:gd name="T1" fmla="*/ 1 h 47"/>
                <a:gd name="T2" fmla="*/ 55 w 60"/>
                <a:gd name="T3" fmla="*/ 9 h 47"/>
                <a:gd name="T4" fmla="*/ 35 w 60"/>
                <a:gd name="T5" fmla="*/ 47 h 47"/>
                <a:gd name="T6" fmla="*/ 30 w 60"/>
                <a:gd name="T7" fmla="*/ 47 h 47"/>
                <a:gd name="T8" fmla="*/ 27 w 60"/>
                <a:gd name="T9" fmla="*/ 18 h 47"/>
                <a:gd name="T10" fmla="*/ 27 w 60"/>
                <a:gd name="T11" fmla="*/ 18 h 47"/>
                <a:gd name="T12" fmla="*/ 11 w 60"/>
                <a:gd name="T13" fmla="*/ 47 h 47"/>
                <a:gd name="T14" fmla="*/ 7 w 60"/>
                <a:gd name="T15" fmla="*/ 47 h 47"/>
                <a:gd name="T16" fmla="*/ 3 w 60"/>
                <a:gd name="T17" fmla="*/ 10 h 47"/>
                <a:gd name="T18" fmla="*/ 0 w 60"/>
                <a:gd name="T19" fmla="*/ 1 h 47"/>
                <a:gd name="T20" fmla="*/ 1 w 60"/>
                <a:gd name="T21" fmla="*/ 0 h 47"/>
                <a:gd name="T22" fmla="*/ 14 w 60"/>
                <a:gd name="T23" fmla="*/ 0 h 47"/>
                <a:gd name="T24" fmla="*/ 14 w 60"/>
                <a:gd name="T25" fmla="*/ 1 h 47"/>
                <a:gd name="T26" fmla="*/ 12 w 60"/>
                <a:gd name="T27" fmla="*/ 9 h 47"/>
                <a:gd name="T28" fmla="*/ 14 w 60"/>
                <a:gd name="T29" fmla="*/ 32 h 47"/>
                <a:gd name="T30" fmla="*/ 15 w 60"/>
                <a:gd name="T31" fmla="*/ 32 h 47"/>
                <a:gd name="T32" fmla="*/ 31 w 60"/>
                <a:gd name="T33" fmla="*/ 1 h 47"/>
                <a:gd name="T34" fmla="*/ 35 w 60"/>
                <a:gd name="T35" fmla="*/ 1 h 47"/>
                <a:gd name="T36" fmla="*/ 38 w 60"/>
                <a:gd name="T37" fmla="*/ 32 h 47"/>
                <a:gd name="T38" fmla="*/ 38 w 60"/>
                <a:gd name="T39" fmla="*/ 32 h 47"/>
                <a:gd name="T40" fmla="*/ 50 w 60"/>
                <a:gd name="T41" fmla="*/ 8 h 47"/>
                <a:gd name="T42" fmla="*/ 51 w 60"/>
                <a:gd name="T43" fmla="*/ 1 h 47"/>
                <a:gd name="T44" fmla="*/ 51 w 60"/>
                <a:gd name="T45" fmla="*/ 0 h 47"/>
                <a:gd name="T46" fmla="*/ 60 w 60"/>
                <a:gd name="T47" fmla="*/ 0 h 47"/>
                <a:gd name="T48" fmla="*/ 60 w 60"/>
                <a:gd name="T49" fmla="*/ 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0" h="47">
                  <a:moveTo>
                    <a:pt x="60" y="1"/>
                  </a:moveTo>
                  <a:cubicBezTo>
                    <a:pt x="58" y="2"/>
                    <a:pt x="57" y="5"/>
                    <a:pt x="55" y="9"/>
                  </a:cubicBezTo>
                  <a:cubicBezTo>
                    <a:pt x="51" y="17"/>
                    <a:pt x="36" y="45"/>
                    <a:pt x="35" y="47"/>
                  </a:cubicBezTo>
                  <a:cubicBezTo>
                    <a:pt x="30" y="47"/>
                    <a:pt x="30" y="47"/>
                    <a:pt x="30" y="47"/>
                  </a:cubicBezTo>
                  <a:cubicBezTo>
                    <a:pt x="27" y="18"/>
                    <a:pt x="27" y="18"/>
                    <a:pt x="27" y="18"/>
                  </a:cubicBezTo>
                  <a:cubicBezTo>
                    <a:pt x="27" y="18"/>
                    <a:pt x="27" y="18"/>
                    <a:pt x="27" y="18"/>
                  </a:cubicBezTo>
                  <a:cubicBezTo>
                    <a:pt x="11" y="47"/>
                    <a:pt x="11" y="47"/>
                    <a:pt x="11" y="47"/>
                  </a:cubicBezTo>
                  <a:cubicBezTo>
                    <a:pt x="7" y="47"/>
                    <a:pt x="7" y="47"/>
                    <a:pt x="7" y="47"/>
                  </a:cubicBezTo>
                  <a:cubicBezTo>
                    <a:pt x="3" y="10"/>
                    <a:pt x="3" y="10"/>
                    <a:pt x="3" y="10"/>
                  </a:cubicBezTo>
                  <a:cubicBezTo>
                    <a:pt x="2" y="5"/>
                    <a:pt x="2" y="2"/>
                    <a:pt x="0" y="1"/>
                  </a:cubicBezTo>
                  <a:cubicBezTo>
                    <a:pt x="1" y="0"/>
                    <a:pt x="1" y="0"/>
                    <a:pt x="1" y="0"/>
                  </a:cubicBezTo>
                  <a:cubicBezTo>
                    <a:pt x="14" y="0"/>
                    <a:pt x="14" y="0"/>
                    <a:pt x="14" y="0"/>
                  </a:cubicBezTo>
                  <a:cubicBezTo>
                    <a:pt x="14" y="1"/>
                    <a:pt x="14" y="1"/>
                    <a:pt x="14" y="1"/>
                  </a:cubicBezTo>
                  <a:cubicBezTo>
                    <a:pt x="12" y="3"/>
                    <a:pt x="12" y="5"/>
                    <a:pt x="12" y="9"/>
                  </a:cubicBezTo>
                  <a:cubicBezTo>
                    <a:pt x="14" y="32"/>
                    <a:pt x="14" y="32"/>
                    <a:pt x="14" y="32"/>
                  </a:cubicBezTo>
                  <a:cubicBezTo>
                    <a:pt x="15" y="32"/>
                    <a:pt x="15" y="32"/>
                    <a:pt x="15" y="32"/>
                  </a:cubicBezTo>
                  <a:cubicBezTo>
                    <a:pt x="31" y="1"/>
                    <a:pt x="31" y="1"/>
                    <a:pt x="31" y="1"/>
                  </a:cubicBezTo>
                  <a:cubicBezTo>
                    <a:pt x="35" y="1"/>
                    <a:pt x="35" y="1"/>
                    <a:pt x="35" y="1"/>
                  </a:cubicBezTo>
                  <a:cubicBezTo>
                    <a:pt x="38" y="32"/>
                    <a:pt x="38" y="32"/>
                    <a:pt x="38" y="32"/>
                  </a:cubicBezTo>
                  <a:cubicBezTo>
                    <a:pt x="38" y="32"/>
                    <a:pt x="38" y="32"/>
                    <a:pt x="38" y="32"/>
                  </a:cubicBezTo>
                  <a:cubicBezTo>
                    <a:pt x="42" y="25"/>
                    <a:pt x="47" y="15"/>
                    <a:pt x="50" y="8"/>
                  </a:cubicBezTo>
                  <a:cubicBezTo>
                    <a:pt x="53" y="3"/>
                    <a:pt x="52" y="2"/>
                    <a:pt x="51" y="1"/>
                  </a:cubicBezTo>
                  <a:cubicBezTo>
                    <a:pt x="51" y="0"/>
                    <a:pt x="51" y="0"/>
                    <a:pt x="51" y="0"/>
                  </a:cubicBezTo>
                  <a:cubicBezTo>
                    <a:pt x="60" y="0"/>
                    <a:pt x="60" y="0"/>
                    <a:pt x="60" y="0"/>
                  </a:cubicBezTo>
                  <a:lnTo>
                    <a:pt x="60" y="1"/>
                  </a:lnTo>
                  <a:close/>
                </a:path>
              </a:pathLst>
            </a:custGeom>
            <a:solidFill>
              <a:srgbClr val="8070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grpSp>
    </p:spTree>
    <p:extLst>
      <p:ext uri="{BB962C8B-B14F-4D97-AF65-F5344CB8AC3E}">
        <p14:creationId xmlns:p14="http://schemas.microsoft.com/office/powerpoint/2010/main" val="2282673540"/>
      </p:ext>
    </p:extLst>
  </p:cSld>
  <p:clrMap bg1="lt1" tx1="dk1" bg2="lt2" tx2="dk2" accent1="accent1" accent2="accent2" accent3="accent3" accent4="accent4" accent5="accent5" accent6="accent6" hlink="hlink" folHlink="folHlink"/>
  <p:sldLayoutIdLst>
    <p:sldLayoutId id="2147484179" r:id="rId1"/>
    <p:sldLayoutId id="2147484180" r:id="rId2"/>
    <p:sldLayoutId id="2147484181" r:id="rId3"/>
    <p:sldLayoutId id="2147484182" r:id="rId4"/>
    <p:sldLayoutId id="2147484183" r:id="rId5"/>
  </p:sldLayoutIdLst>
  <p:hf sldNum="0" hdr="0" dt="0"/>
  <p:txStyles>
    <p:titleStyle>
      <a:lvl1pPr marL="0" marR="0" indent="0" algn="l" defTabSz="914400" rtl="0" eaLnBrk="1" fontAlgn="base" latinLnBrk="0" hangingPunct="1">
        <a:lnSpc>
          <a:spcPct val="100000"/>
        </a:lnSpc>
        <a:spcBef>
          <a:spcPct val="0"/>
        </a:spcBef>
        <a:spcAft>
          <a:spcPct val="0"/>
        </a:spcAft>
        <a:buClrTx/>
        <a:buSzTx/>
        <a:buFontTx/>
        <a:buNone/>
        <a:tabLst/>
        <a:defRPr sz="1800" b="1">
          <a:solidFill>
            <a:schemeClr val="tx2"/>
          </a:solidFill>
          <a:latin typeface="+mn-lt"/>
          <a:ea typeface="+mj-ea"/>
          <a:cs typeface="+mj-cs"/>
        </a:defRPr>
      </a:lvl1pPr>
      <a:lvl2pPr algn="l" rtl="0" eaLnBrk="1" fontAlgn="base" hangingPunct="1">
        <a:spcBef>
          <a:spcPct val="0"/>
        </a:spcBef>
        <a:spcAft>
          <a:spcPct val="0"/>
        </a:spcAft>
        <a:defRPr sz="3800">
          <a:solidFill>
            <a:schemeClr val="tx2"/>
          </a:solidFill>
          <a:latin typeface="Times New Roman" pitchFamily="18" charset="0"/>
        </a:defRPr>
      </a:lvl2pPr>
      <a:lvl3pPr algn="l" rtl="0" eaLnBrk="1" fontAlgn="base" hangingPunct="1">
        <a:spcBef>
          <a:spcPct val="0"/>
        </a:spcBef>
        <a:spcAft>
          <a:spcPct val="0"/>
        </a:spcAft>
        <a:defRPr sz="3800">
          <a:solidFill>
            <a:schemeClr val="tx2"/>
          </a:solidFill>
          <a:latin typeface="Times New Roman" pitchFamily="18" charset="0"/>
        </a:defRPr>
      </a:lvl3pPr>
      <a:lvl4pPr algn="l" rtl="0" eaLnBrk="1" fontAlgn="base" hangingPunct="1">
        <a:spcBef>
          <a:spcPct val="0"/>
        </a:spcBef>
        <a:spcAft>
          <a:spcPct val="0"/>
        </a:spcAft>
        <a:defRPr sz="3800">
          <a:solidFill>
            <a:schemeClr val="tx2"/>
          </a:solidFill>
          <a:latin typeface="Times New Roman" pitchFamily="18" charset="0"/>
        </a:defRPr>
      </a:lvl4pPr>
      <a:lvl5pPr algn="l" rtl="0" eaLnBrk="1" fontAlgn="base" hangingPunct="1">
        <a:spcBef>
          <a:spcPct val="0"/>
        </a:spcBef>
        <a:spcAft>
          <a:spcPct val="0"/>
        </a:spcAft>
        <a:defRPr sz="3800">
          <a:solidFill>
            <a:schemeClr val="tx2"/>
          </a:solidFill>
          <a:latin typeface="Times New Roman" pitchFamily="18" charset="0"/>
        </a:defRPr>
      </a:lvl5pPr>
      <a:lvl6pPr marL="539856" algn="l" rtl="0" eaLnBrk="1" fontAlgn="base" hangingPunct="1">
        <a:spcBef>
          <a:spcPct val="0"/>
        </a:spcBef>
        <a:spcAft>
          <a:spcPct val="0"/>
        </a:spcAft>
        <a:defRPr sz="3800">
          <a:solidFill>
            <a:schemeClr val="tx2"/>
          </a:solidFill>
          <a:latin typeface="Times New Roman" pitchFamily="18" charset="0"/>
        </a:defRPr>
      </a:lvl6pPr>
      <a:lvl7pPr marL="1079708" algn="l" rtl="0" eaLnBrk="1" fontAlgn="base" hangingPunct="1">
        <a:spcBef>
          <a:spcPct val="0"/>
        </a:spcBef>
        <a:spcAft>
          <a:spcPct val="0"/>
        </a:spcAft>
        <a:defRPr sz="3800">
          <a:solidFill>
            <a:schemeClr val="tx2"/>
          </a:solidFill>
          <a:latin typeface="Times New Roman" pitchFamily="18" charset="0"/>
        </a:defRPr>
      </a:lvl7pPr>
      <a:lvl8pPr marL="1619564" algn="l" rtl="0" eaLnBrk="1" fontAlgn="base" hangingPunct="1">
        <a:spcBef>
          <a:spcPct val="0"/>
        </a:spcBef>
        <a:spcAft>
          <a:spcPct val="0"/>
        </a:spcAft>
        <a:defRPr sz="3800">
          <a:solidFill>
            <a:schemeClr val="tx2"/>
          </a:solidFill>
          <a:latin typeface="Times New Roman" pitchFamily="18" charset="0"/>
        </a:defRPr>
      </a:lvl8pPr>
      <a:lvl9pPr marL="2159418" algn="l" rtl="0" eaLnBrk="1" fontAlgn="base" hangingPunct="1">
        <a:spcBef>
          <a:spcPct val="0"/>
        </a:spcBef>
        <a:spcAft>
          <a:spcPct val="0"/>
        </a:spcAft>
        <a:defRPr sz="3800">
          <a:solidFill>
            <a:schemeClr val="tx2"/>
          </a:solidFill>
          <a:latin typeface="Times New Roman" pitchFamily="18" charset="0"/>
        </a:defRPr>
      </a:lvl9pPr>
    </p:titleStyle>
    <p:bodyStyle>
      <a:lvl1pPr marL="0" indent="0" algn="l" rtl="0" eaLnBrk="1" fontAlgn="base" hangingPunct="1">
        <a:spcBef>
          <a:spcPct val="20000"/>
        </a:spcBef>
        <a:spcAft>
          <a:spcPct val="0"/>
        </a:spcAft>
        <a:buNone/>
        <a:defRPr sz="1800" b="1">
          <a:solidFill>
            <a:schemeClr val="tx2"/>
          </a:solidFill>
          <a:latin typeface="+mn-lt"/>
          <a:ea typeface="+mn-ea"/>
          <a:cs typeface="+mn-cs"/>
        </a:defRPr>
      </a:lvl1pPr>
      <a:lvl2pPr marL="526735" indent="-251183" algn="l" rtl="0" eaLnBrk="1" fontAlgn="base" hangingPunct="1">
        <a:spcBef>
          <a:spcPct val="20000"/>
        </a:spcBef>
        <a:spcAft>
          <a:spcPct val="0"/>
        </a:spcAft>
        <a:buFont typeface="Arial" panose="020B0604020202020204" pitchFamily="34" charset="0"/>
        <a:buChar char="̶"/>
        <a:defRPr sz="1400" baseline="0">
          <a:solidFill>
            <a:schemeClr val="tx2"/>
          </a:solidFill>
          <a:latin typeface="+mn-lt"/>
        </a:defRPr>
      </a:lvl2pPr>
      <a:lvl3pPr marL="744174" indent="-215567" algn="l" rtl="0" eaLnBrk="1" fontAlgn="base" hangingPunct="1">
        <a:spcBef>
          <a:spcPct val="20000"/>
        </a:spcBef>
        <a:spcAft>
          <a:spcPct val="0"/>
        </a:spcAft>
        <a:buFont typeface="Courier New" panose="02070309020205020404" pitchFamily="49" charset="0"/>
        <a:buChar char="o"/>
        <a:defRPr sz="1400" baseline="0">
          <a:solidFill>
            <a:schemeClr val="tx2"/>
          </a:solidFill>
          <a:latin typeface="+mn-lt"/>
        </a:defRPr>
      </a:lvl3pPr>
      <a:lvl4pPr marL="1212799" indent="-269926" algn="l" rtl="0" eaLnBrk="1" fontAlgn="base" hangingPunct="1">
        <a:spcBef>
          <a:spcPct val="20000"/>
        </a:spcBef>
        <a:spcAft>
          <a:spcPct val="0"/>
        </a:spcAft>
        <a:buChar char="–"/>
        <a:defRPr sz="1400">
          <a:solidFill>
            <a:schemeClr val="tx2"/>
          </a:solidFill>
          <a:latin typeface="+mn-lt"/>
        </a:defRPr>
      </a:lvl4pPr>
      <a:lvl5pPr marL="1484599" indent="-269926" algn="l" rtl="0" eaLnBrk="1" fontAlgn="base" hangingPunct="1">
        <a:spcBef>
          <a:spcPct val="20000"/>
        </a:spcBef>
        <a:spcAft>
          <a:spcPct val="0"/>
        </a:spcAft>
        <a:buChar char="–"/>
        <a:defRPr sz="1200">
          <a:solidFill>
            <a:schemeClr val="tx2"/>
          </a:solidFill>
          <a:latin typeface="+mn-lt"/>
        </a:defRPr>
      </a:lvl5pPr>
      <a:lvl6pPr marL="2024454" indent="-269926" algn="l" rtl="0" eaLnBrk="1" fontAlgn="base" hangingPunct="1">
        <a:spcBef>
          <a:spcPct val="20000"/>
        </a:spcBef>
        <a:spcAft>
          <a:spcPct val="0"/>
        </a:spcAft>
        <a:buChar char="–"/>
        <a:defRPr sz="1900">
          <a:solidFill>
            <a:srgbClr val="000000"/>
          </a:solidFill>
          <a:latin typeface="+mn-lt"/>
        </a:defRPr>
      </a:lvl6pPr>
      <a:lvl7pPr marL="2564309" indent="-269926" algn="l" rtl="0" eaLnBrk="1" fontAlgn="base" hangingPunct="1">
        <a:spcBef>
          <a:spcPct val="20000"/>
        </a:spcBef>
        <a:spcAft>
          <a:spcPct val="0"/>
        </a:spcAft>
        <a:buChar char="–"/>
        <a:defRPr sz="1900">
          <a:solidFill>
            <a:srgbClr val="000000"/>
          </a:solidFill>
          <a:latin typeface="+mn-lt"/>
        </a:defRPr>
      </a:lvl7pPr>
      <a:lvl8pPr marL="3104164" indent="-269926" algn="l" rtl="0" eaLnBrk="1" fontAlgn="base" hangingPunct="1">
        <a:spcBef>
          <a:spcPct val="20000"/>
        </a:spcBef>
        <a:spcAft>
          <a:spcPct val="0"/>
        </a:spcAft>
        <a:buChar char="–"/>
        <a:defRPr sz="1900">
          <a:solidFill>
            <a:srgbClr val="000000"/>
          </a:solidFill>
          <a:latin typeface="+mn-lt"/>
        </a:defRPr>
      </a:lvl8pPr>
      <a:lvl9pPr marL="3644017" indent="-269926" algn="l" rtl="0" eaLnBrk="1" fontAlgn="base" hangingPunct="1">
        <a:spcBef>
          <a:spcPct val="20000"/>
        </a:spcBef>
        <a:spcAft>
          <a:spcPct val="0"/>
        </a:spcAft>
        <a:buChar char="–"/>
        <a:defRPr sz="1900">
          <a:solidFill>
            <a:srgbClr val="000000"/>
          </a:solidFill>
          <a:latin typeface="+mn-lt"/>
        </a:defRPr>
      </a:lvl9pPr>
    </p:bodyStyle>
    <p:otherStyle>
      <a:defPPr>
        <a:defRPr lang="en-US"/>
      </a:defPPr>
      <a:lvl1pPr marL="0" algn="l" defTabSz="1079708" rtl="0" eaLnBrk="1" latinLnBrk="0" hangingPunct="1">
        <a:defRPr sz="2100" kern="1200">
          <a:solidFill>
            <a:schemeClr val="tx1"/>
          </a:solidFill>
          <a:latin typeface="+mn-lt"/>
          <a:ea typeface="+mn-ea"/>
          <a:cs typeface="+mn-cs"/>
        </a:defRPr>
      </a:lvl1pPr>
      <a:lvl2pPr marL="539856" algn="l" defTabSz="1079708" rtl="0" eaLnBrk="1" latinLnBrk="0" hangingPunct="1">
        <a:defRPr sz="2100" kern="1200">
          <a:solidFill>
            <a:schemeClr val="tx1"/>
          </a:solidFill>
          <a:latin typeface="+mn-lt"/>
          <a:ea typeface="+mn-ea"/>
          <a:cs typeface="+mn-cs"/>
        </a:defRPr>
      </a:lvl2pPr>
      <a:lvl3pPr marL="1079708" algn="l" defTabSz="1079708" rtl="0" eaLnBrk="1" latinLnBrk="0" hangingPunct="1">
        <a:defRPr sz="2100" kern="1200">
          <a:solidFill>
            <a:schemeClr val="tx1"/>
          </a:solidFill>
          <a:latin typeface="+mn-lt"/>
          <a:ea typeface="+mn-ea"/>
          <a:cs typeface="+mn-cs"/>
        </a:defRPr>
      </a:lvl3pPr>
      <a:lvl4pPr marL="1619564" algn="l" defTabSz="1079708" rtl="0" eaLnBrk="1" latinLnBrk="0" hangingPunct="1">
        <a:defRPr sz="2100" kern="1200">
          <a:solidFill>
            <a:schemeClr val="tx1"/>
          </a:solidFill>
          <a:latin typeface="+mn-lt"/>
          <a:ea typeface="+mn-ea"/>
          <a:cs typeface="+mn-cs"/>
        </a:defRPr>
      </a:lvl4pPr>
      <a:lvl5pPr marL="2159418" algn="l" defTabSz="1079708" rtl="0" eaLnBrk="1" latinLnBrk="0" hangingPunct="1">
        <a:defRPr sz="2100" kern="1200">
          <a:solidFill>
            <a:schemeClr val="tx1"/>
          </a:solidFill>
          <a:latin typeface="+mn-lt"/>
          <a:ea typeface="+mn-ea"/>
          <a:cs typeface="+mn-cs"/>
        </a:defRPr>
      </a:lvl5pPr>
      <a:lvl6pPr marL="2699273" algn="l" defTabSz="1079708" rtl="0" eaLnBrk="1" latinLnBrk="0" hangingPunct="1">
        <a:defRPr sz="2100" kern="1200">
          <a:solidFill>
            <a:schemeClr val="tx1"/>
          </a:solidFill>
          <a:latin typeface="+mn-lt"/>
          <a:ea typeface="+mn-ea"/>
          <a:cs typeface="+mn-cs"/>
        </a:defRPr>
      </a:lvl6pPr>
      <a:lvl7pPr marL="3239127" algn="l" defTabSz="1079708" rtl="0" eaLnBrk="1" latinLnBrk="0" hangingPunct="1">
        <a:defRPr sz="2100" kern="1200">
          <a:solidFill>
            <a:schemeClr val="tx1"/>
          </a:solidFill>
          <a:latin typeface="+mn-lt"/>
          <a:ea typeface="+mn-ea"/>
          <a:cs typeface="+mn-cs"/>
        </a:defRPr>
      </a:lvl7pPr>
      <a:lvl8pPr marL="3778982" algn="l" defTabSz="1079708" rtl="0" eaLnBrk="1" latinLnBrk="0" hangingPunct="1">
        <a:defRPr sz="2100" kern="1200">
          <a:solidFill>
            <a:schemeClr val="tx1"/>
          </a:solidFill>
          <a:latin typeface="+mn-lt"/>
          <a:ea typeface="+mn-ea"/>
          <a:cs typeface="+mn-cs"/>
        </a:defRPr>
      </a:lvl8pPr>
      <a:lvl9pPr marL="4318837" algn="l" defTabSz="1079708" rtl="0" eaLnBrk="1" latinLnBrk="0" hangingPunct="1">
        <a:defRPr sz="21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D05D42E5-571A-4445-A452-7EFC766B0A1A}"/>
              </a:ext>
            </a:extLst>
          </p:cNvPr>
          <p:cNvGraphicFramePr>
            <a:graphicFrameLocks noChangeAspect="1"/>
          </p:cNvGraphicFramePr>
          <p:nvPr userDrawn="1">
            <p:custDataLst>
              <p:tags r:id="rId16"/>
            </p:custDataLst>
            <p:extLst>
              <p:ext uri="{D42A27DB-BD31-4B8C-83A1-F6EECF244321}">
                <p14:modId xmlns:p14="http://schemas.microsoft.com/office/powerpoint/2010/main" val="917449565"/>
              </p:ext>
            </p:extLst>
          </p:nvPr>
        </p:nvGraphicFramePr>
        <p:xfrm>
          <a:off x="1407" y="1407"/>
          <a:ext cx="1407" cy="1407"/>
        </p:xfrm>
        <a:graphic>
          <a:graphicData uri="http://schemas.openxmlformats.org/presentationml/2006/ole">
            <mc:AlternateContent xmlns:mc="http://schemas.openxmlformats.org/markup-compatibility/2006">
              <mc:Choice xmlns:v="urn:schemas-microsoft-com:vml" Requires="v">
                <p:oleObj name="think-cell Slide" r:id="rId17" imgW="395" imgH="394" progId="TCLayout.ActiveDocument.1">
                  <p:embed/>
                </p:oleObj>
              </mc:Choice>
              <mc:Fallback>
                <p:oleObj name="think-cell Slide" r:id="rId17" imgW="395" imgH="394" progId="TCLayout.ActiveDocument.1">
                  <p:embed/>
                  <p:pic>
                    <p:nvPicPr>
                      <p:cNvPr id="8" name="Object 7" hidden="1">
                        <a:extLst>
                          <a:ext uri="{FF2B5EF4-FFF2-40B4-BE49-F238E27FC236}">
                            <a16:creationId xmlns:a16="http://schemas.microsoft.com/office/drawing/2014/main" id="{D05D42E5-571A-4445-A452-7EFC766B0A1A}"/>
                          </a:ext>
                        </a:extLst>
                      </p:cNvPr>
                      <p:cNvPicPr/>
                      <p:nvPr/>
                    </p:nvPicPr>
                    <p:blipFill>
                      <a:blip r:embed="rId18"/>
                      <a:stretch>
                        <a:fillRect/>
                      </a:stretch>
                    </p:blipFill>
                    <p:spPr>
                      <a:xfrm>
                        <a:off x="1407" y="1407"/>
                        <a:ext cx="1407" cy="1407"/>
                      </a:xfrm>
                      <a:prstGeom prst="rect">
                        <a:avLst/>
                      </a:prstGeom>
                    </p:spPr>
                  </p:pic>
                </p:oleObj>
              </mc:Fallback>
            </mc:AlternateContent>
          </a:graphicData>
        </a:graphic>
      </p:graphicFrame>
      <p:sp>
        <p:nvSpPr>
          <p:cNvPr id="1057" name="Rectangle 33"/>
          <p:cNvSpPr>
            <a:spLocks noGrp="1" noChangeArrowheads="1"/>
          </p:cNvSpPr>
          <p:nvPr>
            <p:ph type="body" idx="1"/>
          </p:nvPr>
        </p:nvSpPr>
        <p:spPr bwMode="auto">
          <a:xfrm>
            <a:off x="287338" y="1022252"/>
            <a:ext cx="8605142" cy="4145979"/>
          </a:xfrm>
          <a:prstGeom prst="rect">
            <a:avLst/>
          </a:prstGeom>
          <a:noFill/>
          <a:ln w="9525">
            <a:noFill/>
            <a:miter lim="800000"/>
            <a:headEnd/>
            <a:tailEnd/>
          </a:ln>
          <a:effectLst/>
        </p:spPr>
        <p:txBody>
          <a:bodyPr vert="horz" wrap="square" lIns="107970" tIns="53985" rIns="107970" bIns="53985" numCol="1" anchor="t" anchorCtr="0" compatLnSpc="1">
            <a:prstTxWarp prst="textNoShape">
              <a:avLst/>
            </a:prstTxWarp>
          </a:bodyPr>
          <a:lstStyle/>
          <a:p>
            <a:pPr lvl="0"/>
            <a:r>
              <a:rPr lang="en-US" dirty="0"/>
              <a:t>This could be your content highlight</a:t>
            </a:r>
          </a:p>
          <a:p>
            <a:pPr lvl="1"/>
            <a:r>
              <a:rPr lang="en-US" dirty="0"/>
              <a:t>First point</a:t>
            </a:r>
          </a:p>
          <a:p>
            <a:pPr lvl="1"/>
            <a:r>
              <a:rPr lang="en-US" dirty="0"/>
              <a:t>Second point</a:t>
            </a:r>
          </a:p>
          <a:p>
            <a:pPr lvl="1"/>
            <a:r>
              <a:rPr lang="en-US" dirty="0"/>
              <a:t>Third point</a:t>
            </a:r>
          </a:p>
        </p:txBody>
      </p:sp>
      <p:sp>
        <p:nvSpPr>
          <p:cNvPr id="1058" name="Rectangle 34"/>
          <p:cNvSpPr>
            <a:spLocks noGrp="1" noChangeArrowheads="1"/>
          </p:cNvSpPr>
          <p:nvPr>
            <p:ph type="title"/>
          </p:nvPr>
        </p:nvSpPr>
        <p:spPr bwMode="auto">
          <a:xfrm>
            <a:off x="287338" y="301625"/>
            <a:ext cx="8605142" cy="463798"/>
          </a:xfrm>
          <a:prstGeom prst="rect">
            <a:avLst/>
          </a:prstGeom>
          <a:noFill/>
          <a:ln w="9525">
            <a:noFill/>
            <a:miter lim="800000"/>
            <a:headEnd/>
            <a:tailEnd/>
          </a:ln>
          <a:effectLst/>
        </p:spPr>
        <p:txBody>
          <a:bodyPr vert="horz" wrap="square" lIns="107970" tIns="53985" rIns="107970" bIns="53985" numCol="1" anchor="t" anchorCtr="0" compatLnSpc="1">
            <a:prstTxWarp prst="textNoShape">
              <a:avLst/>
            </a:prstTxWarp>
          </a:bodyPr>
          <a:lstStyle/>
          <a:p>
            <a:r>
              <a:rPr lang="en-US" kern="0" dirty="0"/>
              <a:t>Your title – keep it short, size can vary between 14pt and 24pt</a:t>
            </a:r>
            <a:endParaRPr lang="en-GB" kern="0" dirty="0"/>
          </a:p>
        </p:txBody>
      </p:sp>
      <p:sp>
        <p:nvSpPr>
          <p:cNvPr id="5" name="Footer Placeholder 3"/>
          <p:cNvSpPr>
            <a:spLocks noGrp="1"/>
          </p:cNvSpPr>
          <p:nvPr>
            <p:ph type="ftr" sz="quarter" idx="3"/>
          </p:nvPr>
        </p:nvSpPr>
        <p:spPr>
          <a:xfrm>
            <a:off x="658293" y="5592196"/>
            <a:ext cx="8918847" cy="228600"/>
          </a:xfrm>
          <a:prstGeom prst="rect">
            <a:avLst/>
          </a:prstGeom>
        </p:spPr>
        <p:txBody>
          <a:bodyPr/>
          <a:lstStyle>
            <a:lvl1pPr>
              <a:defRPr sz="800">
                <a:solidFill>
                  <a:schemeClr val="tx2"/>
                </a:solidFill>
              </a:defRPr>
            </a:lvl1pPr>
          </a:lstStyle>
          <a:p>
            <a:r>
              <a:rPr lang="en-US"/>
              <a:t>Global webinar for third-party providers</a:t>
            </a:r>
            <a:endParaRPr lang="en-GB" dirty="0"/>
          </a:p>
        </p:txBody>
      </p:sp>
      <p:sp>
        <p:nvSpPr>
          <p:cNvPr id="6" name="Slide Number Placeholder 4"/>
          <p:cNvSpPr>
            <a:spLocks noGrp="1"/>
          </p:cNvSpPr>
          <p:nvPr>
            <p:ph type="sldNum" sz="quarter" idx="4"/>
          </p:nvPr>
        </p:nvSpPr>
        <p:spPr>
          <a:xfrm>
            <a:off x="9823251" y="5592196"/>
            <a:ext cx="762000" cy="228600"/>
          </a:xfrm>
          <a:prstGeom prst="rect">
            <a:avLst/>
          </a:prstGeom>
        </p:spPr>
        <p:txBody>
          <a:bodyPr/>
          <a:lstStyle>
            <a:lvl1pPr algn="r">
              <a:defRPr sz="800">
                <a:solidFill>
                  <a:schemeClr val="tx2"/>
                </a:solidFill>
              </a:defRPr>
            </a:lvl1pPr>
          </a:lstStyle>
          <a:p>
            <a:fld id="{F17889F7-7963-4A16-ADF8-FEE4D97DC541}" type="slidenum">
              <a:rPr lang="en-GB" smtClean="0"/>
              <a:pPr/>
              <a:t>‹#›</a:t>
            </a:fld>
            <a:endParaRPr lang="en-GB" dirty="0"/>
          </a:p>
        </p:txBody>
      </p:sp>
      <p:grpSp>
        <p:nvGrpSpPr>
          <p:cNvPr id="2" name="Group 4"/>
          <p:cNvGrpSpPr>
            <a:grpSpLocks noChangeAspect="1"/>
          </p:cNvGrpSpPr>
          <p:nvPr userDrawn="1"/>
        </p:nvGrpSpPr>
        <p:grpSpPr bwMode="auto">
          <a:xfrm>
            <a:off x="287338" y="5559435"/>
            <a:ext cx="288924" cy="288926"/>
            <a:chOff x="181" y="3502"/>
            <a:chExt cx="182" cy="182"/>
          </a:xfrm>
        </p:grpSpPr>
        <p:sp>
          <p:nvSpPr>
            <p:cNvPr id="4" name="Freeform 5"/>
            <p:cNvSpPr>
              <a:spLocks noEditPoints="1"/>
            </p:cNvSpPr>
            <p:nvPr userDrawn="1"/>
          </p:nvSpPr>
          <p:spPr bwMode="auto">
            <a:xfrm>
              <a:off x="181" y="3502"/>
              <a:ext cx="182" cy="182"/>
            </a:xfrm>
            <a:custGeom>
              <a:avLst/>
              <a:gdLst>
                <a:gd name="T0" fmla="*/ 113 w 226"/>
                <a:gd name="T1" fmla="*/ 226 h 226"/>
                <a:gd name="T2" fmla="*/ 112 w 226"/>
                <a:gd name="T3" fmla="*/ 0 h 226"/>
                <a:gd name="T4" fmla="*/ 101 w 226"/>
                <a:gd name="T5" fmla="*/ 6 h 226"/>
                <a:gd name="T6" fmla="*/ 70 w 226"/>
                <a:gd name="T7" fmla="*/ 36 h 226"/>
                <a:gd name="T8" fmla="*/ 77 w 226"/>
                <a:gd name="T9" fmla="*/ 36 h 226"/>
                <a:gd name="T10" fmla="*/ 111 w 226"/>
                <a:gd name="T11" fmla="*/ 36 h 226"/>
                <a:gd name="T12" fmla="*/ 116 w 226"/>
                <a:gd name="T13" fmla="*/ 5 h 226"/>
                <a:gd name="T14" fmla="*/ 149 w 226"/>
                <a:gd name="T15" fmla="*/ 36 h 226"/>
                <a:gd name="T16" fmla="*/ 156 w 226"/>
                <a:gd name="T17" fmla="*/ 36 h 226"/>
                <a:gd name="T18" fmla="*/ 127 w 226"/>
                <a:gd name="T19" fmla="*/ 6 h 226"/>
                <a:gd name="T20" fmla="*/ 156 w 226"/>
                <a:gd name="T21" fmla="*/ 36 h 226"/>
                <a:gd name="T22" fmla="*/ 66 w 226"/>
                <a:gd name="T23" fmla="*/ 42 h 226"/>
                <a:gd name="T24" fmla="*/ 12 w 226"/>
                <a:gd name="T25" fmla="*/ 74 h 226"/>
                <a:gd name="T26" fmla="*/ 32 w 226"/>
                <a:gd name="T27" fmla="*/ 42 h 226"/>
                <a:gd name="T28" fmla="*/ 111 w 226"/>
                <a:gd name="T29" fmla="*/ 74 h 226"/>
                <a:gd name="T30" fmla="*/ 73 w 226"/>
                <a:gd name="T31" fmla="*/ 42 h 226"/>
                <a:gd name="T32" fmla="*/ 153 w 226"/>
                <a:gd name="T33" fmla="*/ 42 h 226"/>
                <a:gd name="T34" fmla="*/ 167 w 226"/>
                <a:gd name="T35" fmla="*/ 74 h 226"/>
                <a:gd name="T36" fmla="*/ 153 w 226"/>
                <a:gd name="T37" fmla="*/ 42 h 226"/>
                <a:gd name="T38" fmla="*/ 214 w 226"/>
                <a:gd name="T39" fmla="*/ 74 h 226"/>
                <a:gd name="T40" fmla="*/ 172 w 226"/>
                <a:gd name="T41" fmla="*/ 74 h 226"/>
                <a:gd name="T42" fmla="*/ 194 w 226"/>
                <a:gd name="T43" fmla="*/ 42 h 226"/>
                <a:gd name="T44" fmla="*/ 221 w 226"/>
                <a:gd name="T45" fmla="*/ 113 h 226"/>
                <a:gd name="T46" fmla="*/ 11 w 226"/>
                <a:gd name="T47" fmla="*/ 147 h 226"/>
                <a:gd name="T48" fmla="*/ 5 w 226"/>
                <a:gd name="T49" fmla="*/ 113 h 226"/>
                <a:gd name="T50" fmla="*/ 216 w 226"/>
                <a:gd name="T51" fmla="*/ 80 h 226"/>
                <a:gd name="T52" fmla="*/ 66 w 226"/>
                <a:gd name="T53" fmla="*/ 184 h 226"/>
                <a:gd name="T54" fmla="*/ 32 w 226"/>
                <a:gd name="T55" fmla="*/ 184 h 226"/>
                <a:gd name="T56" fmla="*/ 12 w 226"/>
                <a:gd name="T57" fmla="*/ 152 h 226"/>
                <a:gd name="T58" fmla="*/ 111 w 226"/>
                <a:gd name="T59" fmla="*/ 184 h 226"/>
                <a:gd name="T60" fmla="*/ 60 w 226"/>
                <a:gd name="T61" fmla="*/ 152 h 226"/>
                <a:gd name="T62" fmla="*/ 167 w 226"/>
                <a:gd name="T63" fmla="*/ 152 h 226"/>
                <a:gd name="T64" fmla="*/ 153 w 226"/>
                <a:gd name="T65" fmla="*/ 184 h 226"/>
                <a:gd name="T66" fmla="*/ 167 w 226"/>
                <a:gd name="T67" fmla="*/ 152 h 226"/>
                <a:gd name="T68" fmla="*/ 194 w 226"/>
                <a:gd name="T69" fmla="*/ 184 h 226"/>
                <a:gd name="T70" fmla="*/ 160 w 226"/>
                <a:gd name="T71" fmla="*/ 184 h 226"/>
                <a:gd name="T72" fmla="*/ 172 w 226"/>
                <a:gd name="T73" fmla="*/ 152 h 226"/>
                <a:gd name="T74" fmla="*/ 70 w 226"/>
                <a:gd name="T75" fmla="*/ 190 h 226"/>
                <a:gd name="T76" fmla="*/ 99 w 226"/>
                <a:gd name="T77" fmla="*/ 220 h 226"/>
                <a:gd name="T78" fmla="*/ 37 w 226"/>
                <a:gd name="T79" fmla="*/ 190 h 226"/>
                <a:gd name="T80" fmla="*/ 111 w 226"/>
                <a:gd name="T81" fmla="*/ 220 h 226"/>
                <a:gd name="T82" fmla="*/ 77 w 226"/>
                <a:gd name="T83" fmla="*/ 190 h 226"/>
                <a:gd name="T84" fmla="*/ 149 w 226"/>
                <a:gd name="T85" fmla="*/ 190 h 226"/>
                <a:gd name="T86" fmla="*/ 116 w 226"/>
                <a:gd name="T87" fmla="*/ 190 h 226"/>
                <a:gd name="T88" fmla="*/ 188 w 226"/>
                <a:gd name="T89" fmla="*/ 190 h 226"/>
                <a:gd name="T90" fmla="*/ 127 w 226"/>
                <a:gd name="T91" fmla="*/ 219 h 226"/>
                <a:gd name="T92" fmla="*/ 189 w 226"/>
                <a:gd name="T93" fmla="*/ 19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6" h="226">
                  <a:moveTo>
                    <a:pt x="112" y="0"/>
                  </a:moveTo>
                  <a:cubicBezTo>
                    <a:pt x="50" y="0"/>
                    <a:pt x="0" y="51"/>
                    <a:pt x="0" y="113"/>
                  </a:cubicBezTo>
                  <a:cubicBezTo>
                    <a:pt x="0" y="176"/>
                    <a:pt x="51" y="226"/>
                    <a:pt x="113" y="226"/>
                  </a:cubicBezTo>
                  <a:cubicBezTo>
                    <a:pt x="176" y="226"/>
                    <a:pt x="226" y="176"/>
                    <a:pt x="226" y="113"/>
                  </a:cubicBezTo>
                  <a:cubicBezTo>
                    <a:pt x="226" y="51"/>
                    <a:pt x="176" y="0"/>
                    <a:pt x="114" y="0"/>
                  </a:cubicBezTo>
                  <a:cubicBezTo>
                    <a:pt x="114" y="0"/>
                    <a:pt x="112" y="0"/>
                    <a:pt x="112" y="0"/>
                  </a:cubicBezTo>
                  <a:close/>
                  <a:moveTo>
                    <a:pt x="38" y="36"/>
                  </a:moveTo>
                  <a:cubicBezTo>
                    <a:pt x="54" y="20"/>
                    <a:pt x="76" y="9"/>
                    <a:pt x="99" y="6"/>
                  </a:cubicBezTo>
                  <a:cubicBezTo>
                    <a:pt x="99" y="6"/>
                    <a:pt x="100" y="6"/>
                    <a:pt x="101" y="6"/>
                  </a:cubicBezTo>
                  <a:cubicBezTo>
                    <a:pt x="100" y="6"/>
                    <a:pt x="99" y="7"/>
                    <a:pt x="99" y="7"/>
                  </a:cubicBezTo>
                  <a:cubicBezTo>
                    <a:pt x="93" y="12"/>
                    <a:pt x="80" y="21"/>
                    <a:pt x="70" y="36"/>
                  </a:cubicBezTo>
                  <a:cubicBezTo>
                    <a:pt x="70" y="36"/>
                    <a:pt x="70" y="36"/>
                    <a:pt x="70" y="36"/>
                  </a:cubicBezTo>
                  <a:cubicBezTo>
                    <a:pt x="70" y="36"/>
                    <a:pt x="39" y="36"/>
                    <a:pt x="37" y="36"/>
                  </a:cubicBezTo>
                  <a:cubicBezTo>
                    <a:pt x="37" y="36"/>
                    <a:pt x="38" y="36"/>
                    <a:pt x="38" y="36"/>
                  </a:cubicBezTo>
                  <a:close/>
                  <a:moveTo>
                    <a:pt x="77" y="36"/>
                  </a:moveTo>
                  <a:cubicBezTo>
                    <a:pt x="87" y="23"/>
                    <a:pt x="97" y="14"/>
                    <a:pt x="105" y="9"/>
                  </a:cubicBezTo>
                  <a:cubicBezTo>
                    <a:pt x="105" y="9"/>
                    <a:pt x="109" y="6"/>
                    <a:pt x="111" y="5"/>
                  </a:cubicBezTo>
                  <a:cubicBezTo>
                    <a:pt x="111" y="7"/>
                    <a:pt x="111" y="36"/>
                    <a:pt x="111" y="36"/>
                  </a:cubicBezTo>
                  <a:cubicBezTo>
                    <a:pt x="110" y="36"/>
                    <a:pt x="78" y="36"/>
                    <a:pt x="77" y="36"/>
                  </a:cubicBezTo>
                  <a:cubicBezTo>
                    <a:pt x="77" y="36"/>
                    <a:pt x="77" y="36"/>
                    <a:pt x="77" y="36"/>
                  </a:cubicBezTo>
                  <a:close/>
                  <a:moveTo>
                    <a:pt x="116" y="5"/>
                  </a:moveTo>
                  <a:cubicBezTo>
                    <a:pt x="117" y="6"/>
                    <a:pt x="122" y="9"/>
                    <a:pt x="122" y="9"/>
                  </a:cubicBezTo>
                  <a:cubicBezTo>
                    <a:pt x="129" y="14"/>
                    <a:pt x="139" y="23"/>
                    <a:pt x="149" y="36"/>
                  </a:cubicBezTo>
                  <a:cubicBezTo>
                    <a:pt x="149" y="36"/>
                    <a:pt x="149" y="36"/>
                    <a:pt x="149" y="36"/>
                  </a:cubicBezTo>
                  <a:cubicBezTo>
                    <a:pt x="148" y="36"/>
                    <a:pt x="116" y="36"/>
                    <a:pt x="116" y="36"/>
                  </a:cubicBezTo>
                  <a:cubicBezTo>
                    <a:pt x="116" y="36"/>
                    <a:pt x="116" y="7"/>
                    <a:pt x="116" y="5"/>
                  </a:cubicBezTo>
                  <a:close/>
                  <a:moveTo>
                    <a:pt x="156" y="36"/>
                  </a:moveTo>
                  <a:cubicBezTo>
                    <a:pt x="149" y="25"/>
                    <a:pt x="139" y="16"/>
                    <a:pt x="127" y="7"/>
                  </a:cubicBezTo>
                  <a:cubicBezTo>
                    <a:pt x="127" y="7"/>
                    <a:pt x="126" y="6"/>
                    <a:pt x="125" y="6"/>
                  </a:cubicBezTo>
                  <a:cubicBezTo>
                    <a:pt x="126" y="6"/>
                    <a:pt x="127" y="6"/>
                    <a:pt x="127" y="6"/>
                  </a:cubicBezTo>
                  <a:cubicBezTo>
                    <a:pt x="151" y="9"/>
                    <a:pt x="172" y="19"/>
                    <a:pt x="188" y="36"/>
                  </a:cubicBezTo>
                  <a:cubicBezTo>
                    <a:pt x="188" y="36"/>
                    <a:pt x="189" y="36"/>
                    <a:pt x="189" y="36"/>
                  </a:cubicBezTo>
                  <a:cubicBezTo>
                    <a:pt x="187" y="36"/>
                    <a:pt x="156" y="36"/>
                    <a:pt x="156" y="36"/>
                  </a:cubicBezTo>
                  <a:cubicBezTo>
                    <a:pt x="156" y="36"/>
                    <a:pt x="156" y="36"/>
                    <a:pt x="156" y="36"/>
                  </a:cubicBezTo>
                  <a:close/>
                  <a:moveTo>
                    <a:pt x="67" y="42"/>
                  </a:moveTo>
                  <a:cubicBezTo>
                    <a:pt x="66" y="42"/>
                    <a:pt x="66" y="42"/>
                    <a:pt x="66" y="42"/>
                  </a:cubicBezTo>
                  <a:cubicBezTo>
                    <a:pt x="60" y="52"/>
                    <a:pt x="56" y="63"/>
                    <a:pt x="54" y="74"/>
                  </a:cubicBezTo>
                  <a:cubicBezTo>
                    <a:pt x="54" y="74"/>
                    <a:pt x="54" y="74"/>
                    <a:pt x="54" y="74"/>
                  </a:cubicBezTo>
                  <a:cubicBezTo>
                    <a:pt x="53" y="74"/>
                    <a:pt x="13" y="74"/>
                    <a:pt x="12" y="74"/>
                  </a:cubicBezTo>
                  <a:cubicBezTo>
                    <a:pt x="13" y="74"/>
                    <a:pt x="13" y="74"/>
                    <a:pt x="13" y="74"/>
                  </a:cubicBezTo>
                  <a:cubicBezTo>
                    <a:pt x="17" y="62"/>
                    <a:pt x="24" y="51"/>
                    <a:pt x="32" y="42"/>
                  </a:cubicBezTo>
                  <a:cubicBezTo>
                    <a:pt x="32" y="42"/>
                    <a:pt x="32" y="42"/>
                    <a:pt x="32" y="42"/>
                  </a:cubicBezTo>
                  <a:cubicBezTo>
                    <a:pt x="32" y="42"/>
                    <a:pt x="65" y="42"/>
                    <a:pt x="67" y="42"/>
                  </a:cubicBezTo>
                  <a:close/>
                  <a:moveTo>
                    <a:pt x="111" y="42"/>
                  </a:moveTo>
                  <a:cubicBezTo>
                    <a:pt x="111" y="43"/>
                    <a:pt x="111" y="73"/>
                    <a:pt x="111" y="74"/>
                  </a:cubicBezTo>
                  <a:cubicBezTo>
                    <a:pt x="110" y="74"/>
                    <a:pt x="60" y="74"/>
                    <a:pt x="60" y="74"/>
                  </a:cubicBezTo>
                  <a:cubicBezTo>
                    <a:pt x="60" y="74"/>
                    <a:pt x="60" y="74"/>
                    <a:pt x="60" y="74"/>
                  </a:cubicBezTo>
                  <a:cubicBezTo>
                    <a:pt x="62" y="63"/>
                    <a:pt x="67" y="52"/>
                    <a:pt x="73" y="42"/>
                  </a:cubicBezTo>
                  <a:cubicBezTo>
                    <a:pt x="73" y="42"/>
                    <a:pt x="73" y="42"/>
                    <a:pt x="73" y="42"/>
                  </a:cubicBezTo>
                  <a:cubicBezTo>
                    <a:pt x="73" y="42"/>
                    <a:pt x="110" y="42"/>
                    <a:pt x="111" y="42"/>
                  </a:cubicBezTo>
                  <a:close/>
                  <a:moveTo>
                    <a:pt x="153" y="42"/>
                  </a:moveTo>
                  <a:cubicBezTo>
                    <a:pt x="153" y="42"/>
                    <a:pt x="153" y="42"/>
                    <a:pt x="153" y="42"/>
                  </a:cubicBezTo>
                  <a:cubicBezTo>
                    <a:pt x="160" y="52"/>
                    <a:pt x="164" y="63"/>
                    <a:pt x="167" y="74"/>
                  </a:cubicBezTo>
                  <a:cubicBezTo>
                    <a:pt x="167" y="74"/>
                    <a:pt x="167" y="74"/>
                    <a:pt x="167" y="74"/>
                  </a:cubicBezTo>
                  <a:cubicBezTo>
                    <a:pt x="166" y="74"/>
                    <a:pt x="116" y="74"/>
                    <a:pt x="116" y="74"/>
                  </a:cubicBezTo>
                  <a:cubicBezTo>
                    <a:pt x="116" y="73"/>
                    <a:pt x="116" y="43"/>
                    <a:pt x="116" y="42"/>
                  </a:cubicBezTo>
                  <a:cubicBezTo>
                    <a:pt x="116" y="42"/>
                    <a:pt x="153" y="42"/>
                    <a:pt x="153" y="42"/>
                  </a:cubicBezTo>
                  <a:close/>
                  <a:moveTo>
                    <a:pt x="194" y="42"/>
                  </a:moveTo>
                  <a:cubicBezTo>
                    <a:pt x="194" y="42"/>
                    <a:pt x="194" y="42"/>
                    <a:pt x="194" y="42"/>
                  </a:cubicBezTo>
                  <a:cubicBezTo>
                    <a:pt x="202" y="51"/>
                    <a:pt x="209" y="62"/>
                    <a:pt x="214" y="74"/>
                  </a:cubicBezTo>
                  <a:cubicBezTo>
                    <a:pt x="214" y="74"/>
                    <a:pt x="214" y="74"/>
                    <a:pt x="214" y="74"/>
                  </a:cubicBezTo>
                  <a:cubicBezTo>
                    <a:pt x="213" y="74"/>
                    <a:pt x="173" y="74"/>
                    <a:pt x="172" y="74"/>
                  </a:cubicBezTo>
                  <a:cubicBezTo>
                    <a:pt x="172" y="74"/>
                    <a:pt x="172" y="74"/>
                    <a:pt x="172" y="74"/>
                  </a:cubicBezTo>
                  <a:cubicBezTo>
                    <a:pt x="170" y="63"/>
                    <a:pt x="166" y="52"/>
                    <a:pt x="160" y="42"/>
                  </a:cubicBezTo>
                  <a:cubicBezTo>
                    <a:pt x="160" y="42"/>
                    <a:pt x="160" y="42"/>
                    <a:pt x="160" y="42"/>
                  </a:cubicBezTo>
                  <a:cubicBezTo>
                    <a:pt x="161" y="42"/>
                    <a:pt x="194" y="42"/>
                    <a:pt x="194" y="42"/>
                  </a:cubicBezTo>
                  <a:close/>
                  <a:moveTo>
                    <a:pt x="216" y="80"/>
                  </a:moveTo>
                  <a:cubicBezTo>
                    <a:pt x="216" y="80"/>
                    <a:pt x="216" y="80"/>
                    <a:pt x="216" y="80"/>
                  </a:cubicBezTo>
                  <a:cubicBezTo>
                    <a:pt x="219" y="90"/>
                    <a:pt x="221" y="102"/>
                    <a:pt x="221" y="113"/>
                  </a:cubicBezTo>
                  <a:cubicBezTo>
                    <a:pt x="221" y="125"/>
                    <a:pt x="219" y="136"/>
                    <a:pt x="216" y="147"/>
                  </a:cubicBezTo>
                  <a:cubicBezTo>
                    <a:pt x="216" y="147"/>
                    <a:pt x="216" y="147"/>
                    <a:pt x="216" y="147"/>
                  </a:cubicBezTo>
                  <a:cubicBezTo>
                    <a:pt x="215" y="147"/>
                    <a:pt x="11" y="147"/>
                    <a:pt x="11" y="147"/>
                  </a:cubicBezTo>
                  <a:cubicBezTo>
                    <a:pt x="10" y="147"/>
                    <a:pt x="10" y="147"/>
                    <a:pt x="10" y="147"/>
                  </a:cubicBezTo>
                  <a:cubicBezTo>
                    <a:pt x="10" y="147"/>
                    <a:pt x="10" y="147"/>
                    <a:pt x="10" y="147"/>
                  </a:cubicBezTo>
                  <a:cubicBezTo>
                    <a:pt x="7" y="136"/>
                    <a:pt x="5" y="125"/>
                    <a:pt x="5" y="113"/>
                  </a:cubicBezTo>
                  <a:cubicBezTo>
                    <a:pt x="5" y="102"/>
                    <a:pt x="7" y="90"/>
                    <a:pt x="10" y="80"/>
                  </a:cubicBezTo>
                  <a:cubicBezTo>
                    <a:pt x="10" y="80"/>
                    <a:pt x="10" y="80"/>
                    <a:pt x="10" y="80"/>
                  </a:cubicBezTo>
                  <a:cubicBezTo>
                    <a:pt x="11" y="80"/>
                    <a:pt x="215" y="80"/>
                    <a:pt x="216" y="80"/>
                  </a:cubicBezTo>
                  <a:close/>
                  <a:moveTo>
                    <a:pt x="54" y="152"/>
                  </a:moveTo>
                  <a:cubicBezTo>
                    <a:pt x="54" y="152"/>
                    <a:pt x="54" y="152"/>
                    <a:pt x="54" y="152"/>
                  </a:cubicBezTo>
                  <a:cubicBezTo>
                    <a:pt x="56" y="163"/>
                    <a:pt x="60" y="174"/>
                    <a:pt x="66" y="184"/>
                  </a:cubicBezTo>
                  <a:cubicBezTo>
                    <a:pt x="66" y="184"/>
                    <a:pt x="66" y="184"/>
                    <a:pt x="67" y="184"/>
                  </a:cubicBezTo>
                  <a:cubicBezTo>
                    <a:pt x="65" y="184"/>
                    <a:pt x="32" y="184"/>
                    <a:pt x="32" y="184"/>
                  </a:cubicBezTo>
                  <a:cubicBezTo>
                    <a:pt x="32" y="184"/>
                    <a:pt x="32" y="184"/>
                    <a:pt x="32" y="184"/>
                  </a:cubicBezTo>
                  <a:cubicBezTo>
                    <a:pt x="32" y="184"/>
                    <a:pt x="32" y="184"/>
                    <a:pt x="32" y="184"/>
                  </a:cubicBezTo>
                  <a:cubicBezTo>
                    <a:pt x="24" y="175"/>
                    <a:pt x="17" y="164"/>
                    <a:pt x="13" y="152"/>
                  </a:cubicBezTo>
                  <a:cubicBezTo>
                    <a:pt x="13" y="152"/>
                    <a:pt x="13" y="152"/>
                    <a:pt x="12" y="152"/>
                  </a:cubicBezTo>
                  <a:cubicBezTo>
                    <a:pt x="13" y="152"/>
                    <a:pt x="53" y="152"/>
                    <a:pt x="54" y="152"/>
                  </a:cubicBezTo>
                  <a:close/>
                  <a:moveTo>
                    <a:pt x="111" y="152"/>
                  </a:moveTo>
                  <a:cubicBezTo>
                    <a:pt x="111" y="153"/>
                    <a:pt x="111" y="183"/>
                    <a:pt x="111" y="184"/>
                  </a:cubicBezTo>
                  <a:cubicBezTo>
                    <a:pt x="110" y="184"/>
                    <a:pt x="73" y="184"/>
                    <a:pt x="73" y="184"/>
                  </a:cubicBezTo>
                  <a:cubicBezTo>
                    <a:pt x="73" y="184"/>
                    <a:pt x="73" y="184"/>
                    <a:pt x="73" y="184"/>
                  </a:cubicBezTo>
                  <a:cubicBezTo>
                    <a:pt x="67" y="174"/>
                    <a:pt x="62" y="163"/>
                    <a:pt x="60" y="152"/>
                  </a:cubicBezTo>
                  <a:cubicBezTo>
                    <a:pt x="60" y="152"/>
                    <a:pt x="60" y="152"/>
                    <a:pt x="60" y="152"/>
                  </a:cubicBezTo>
                  <a:cubicBezTo>
                    <a:pt x="60" y="152"/>
                    <a:pt x="110" y="152"/>
                    <a:pt x="111" y="152"/>
                  </a:cubicBezTo>
                  <a:close/>
                  <a:moveTo>
                    <a:pt x="167" y="152"/>
                  </a:moveTo>
                  <a:cubicBezTo>
                    <a:pt x="167" y="152"/>
                    <a:pt x="167" y="152"/>
                    <a:pt x="167" y="152"/>
                  </a:cubicBezTo>
                  <a:cubicBezTo>
                    <a:pt x="164" y="163"/>
                    <a:pt x="160" y="174"/>
                    <a:pt x="153" y="184"/>
                  </a:cubicBezTo>
                  <a:cubicBezTo>
                    <a:pt x="153" y="184"/>
                    <a:pt x="153" y="184"/>
                    <a:pt x="153" y="184"/>
                  </a:cubicBezTo>
                  <a:cubicBezTo>
                    <a:pt x="153" y="184"/>
                    <a:pt x="116" y="184"/>
                    <a:pt x="116" y="184"/>
                  </a:cubicBezTo>
                  <a:cubicBezTo>
                    <a:pt x="116" y="183"/>
                    <a:pt x="116" y="153"/>
                    <a:pt x="116" y="152"/>
                  </a:cubicBezTo>
                  <a:cubicBezTo>
                    <a:pt x="116" y="152"/>
                    <a:pt x="166" y="152"/>
                    <a:pt x="167" y="152"/>
                  </a:cubicBezTo>
                  <a:close/>
                  <a:moveTo>
                    <a:pt x="214" y="152"/>
                  </a:moveTo>
                  <a:cubicBezTo>
                    <a:pt x="214" y="152"/>
                    <a:pt x="214" y="152"/>
                    <a:pt x="214" y="152"/>
                  </a:cubicBezTo>
                  <a:cubicBezTo>
                    <a:pt x="209" y="164"/>
                    <a:pt x="202" y="175"/>
                    <a:pt x="194" y="184"/>
                  </a:cubicBezTo>
                  <a:cubicBezTo>
                    <a:pt x="194" y="184"/>
                    <a:pt x="194" y="184"/>
                    <a:pt x="194" y="184"/>
                  </a:cubicBezTo>
                  <a:cubicBezTo>
                    <a:pt x="194" y="184"/>
                    <a:pt x="161" y="184"/>
                    <a:pt x="160" y="184"/>
                  </a:cubicBezTo>
                  <a:cubicBezTo>
                    <a:pt x="160" y="184"/>
                    <a:pt x="160" y="184"/>
                    <a:pt x="160" y="184"/>
                  </a:cubicBezTo>
                  <a:cubicBezTo>
                    <a:pt x="160" y="184"/>
                    <a:pt x="160" y="184"/>
                    <a:pt x="160" y="184"/>
                  </a:cubicBezTo>
                  <a:cubicBezTo>
                    <a:pt x="166" y="174"/>
                    <a:pt x="170" y="163"/>
                    <a:pt x="172" y="152"/>
                  </a:cubicBezTo>
                  <a:cubicBezTo>
                    <a:pt x="172" y="152"/>
                    <a:pt x="172" y="152"/>
                    <a:pt x="172" y="152"/>
                  </a:cubicBezTo>
                  <a:cubicBezTo>
                    <a:pt x="173" y="152"/>
                    <a:pt x="213" y="152"/>
                    <a:pt x="214" y="152"/>
                  </a:cubicBezTo>
                  <a:close/>
                  <a:moveTo>
                    <a:pt x="70" y="190"/>
                  </a:moveTo>
                  <a:cubicBezTo>
                    <a:pt x="70" y="190"/>
                    <a:pt x="70" y="190"/>
                    <a:pt x="70" y="190"/>
                  </a:cubicBezTo>
                  <a:cubicBezTo>
                    <a:pt x="78" y="201"/>
                    <a:pt x="87" y="210"/>
                    <a:pt x="99" y="219"/>
                  </a:cubicBezTo>
                  <a:cubicBezTo>
                    <a:pt x="99" y="219"/>
                    <a:pt x="100" y="220"/>
                    <a:pt x="101" y="220"/>
                  </a:cubicBezTo>
                  <a:cubicBezTo>
                    <a:pt x="100" y="220"/>
                    <a:pt x="99" y="220"/>
                    <a:pt x="99" y="220"/>
                  </a:cubicBezTo>
                  <a:cubicBezTo>
                    <a:pt x="99" y="220"/>
                    <a:pt x="99" y="220"/>
                    <a:pt x="99" y="220"/>
                  </a:cubicBezTo>
                  <a:cubicBezTo>
                    <a:pt x="76" y="217"/>
                    <a:pt x="55" y="207"/>
                    <a:pt x="38" y="190"/>
                  </a:cubicBezTo>
                  <a:cubicBezTo>
                    <a:pt x="38" y="190"/>
                    <a:pt x="37" y="190"/>
                    <a:pt x="37" y="190"/>
                  </a:cubicBezTo>
                  <a:cubicBezTo>
                    <a:pt x="39" y="190"/>
                    <a:pt x="70" y="190"/>
                    <a:pt x="70" y="190"/>
                  </a:cubicBezTo>
                  <a:close/>
                  <a:moveTo>
                    <a:pt x="111" y="190"/>
                  </a:moveTo>
                  <a:cubicBezTo>
                    <a:pt x="111" y="190"/>
                    <a:pt x="111" y="219"/>
                    <a:pt x="111" y="220"/>
                  </a:cubicBezTo>
                  <a:cubicBezTo>
                    <a:pt x="110" y="220"/>
                    <a:pt x="105" y="217"/>
                    <a:pt x="105" y="217"/>
                  </a:cubicBezTo>
                  <a:cubicBezTo>
                    <a:pt x="97" y="212"/>
                    <a:pt x="87" y="203"/>
                    <a:pt x="77" y="190"/>
                  </a:cubicBezTo>
                  <a:cubicBezTo>
                    <a:pt x="77" y="190"/>
                    <a:pt x="77" y="190"/>
                    <a:pt x="77" y="190"/>
                  </a:cubicBezTo>
                  <a:cubicBezTo>
                    <a:pt x="78" y="190"/>
                    <a:pt x="110" y="190"/>
                    <a:pt x="111" y="190"/>
                  </a:cubicBezTo>
                  <a:close/>
                  <a:moveTo>
                    <a:pt x="149" y="190"/>
                  </a:moveTo>
                  <a:cubicBezTo>
                    <a:pt x="149" y="190"/>
                    <a:pt x="149" y="190"/>
                    <a:pt x="149" y="190"/>
                  </a:cubicBezTo>
                  <a:cubicBezTo>
                    <a:pt x="139" y="203"/>
                    <a:pt x="129" y="212"/>
                    <a:pt x="122" y="217"/>
                  </a:cubicBezTo>
                  <a:cubicBezTo>
                    <a:pt x="122" y="217"/>
                    <a:pt x="117" y="219"/>
                    <a:pt x="116" y="220"/>
                  </a:cubicBezTo>
                  <a:cubicBezTo>
                    <a:pt x="116" y="219"/>
                    <a:pt x="116" y="190"/>
                    <a:pt x="116" y="190"/>
                  </a:cubicBezTo>
                  <a:cubicBezTo>
                    <a:pt x="116" y="190"/>
                    <a:pt x="148" y="190"/>
                    <a:pt x="149" y="190"/>
                  </a:cubicBezTo>
                  <a:close/>
                  <a:moveTo>
                    <a:pt x="189" y="190"/>
                  </a:moveTo>
                  <a:cubicBezTo>
                    <a:pt x="189" y="190"/>
                    <a:pt x="188" y="190"/>
                    <a:pt x="188" y="190"/>
                  </a:cubicBezTo>
                  <a:cubicBezTo>
                    <a:pt x="172" y="206"/>
                    <a:pt x="150" y="217"/>
                    <a:pt x="127" y="220"/>
                  </a:cubicBezTo>
                  <a:cubicBezTo>
                    <a:pt x="127" y="220"/>
                    <a:pt x="126" y="220"/>
                    <a:pt x="125" y="220"/>
                  </a:cubicBezTo>
                  <a:cubicBezTo>
                    <a:pt x="126" y="220"/>
                    <a:pt x="127" y="219"/>
                    <a:pt x="127" y="219"/>
                  </a:cubicBezTo>
                  <a:cubicBezTo>
                    <a:pt x="134" y="214"/>
                    <a:pt x="146" y="205"/>
                    <a:pt x="156" y="190"/>
                  </a:cubicBezTo>
                  <a:cubicBezTo>
                    <a:pt x="156" y="190"/>
                    <a:pt x="156" y="190"/>
                    <a:pt x="156" y="190"/>
                  </a:cubicBezTo>
                  <a:cubicBezTo>
                    <a:pt x="156" y="190"/>
                    <a:pt x="187" y="190"/>
                    <a:pt x="189" y="190"/>
                  </a:cubicBezTo>
                  <a:close/>
                </a:path>
              </a:pathLst>
            </a:custGeom>
            <a:solidFill>
              <a:srgbClr val="8070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799" dirty="0"/>
            </a:p>
          </p:txBody>
        </p:sp>
        <p:sp>
          <p:nvSpPr>
            <p:cNvPr id="7" name="Freeform 6"/>
            <p:cNvSpPr>
              <a:spLocks/>
            </p:cNvSpPr>
            <p:nvPr userDrawn="1"/>
          </p:nvSpPr>
          <p:spPr bwMode="auto">
            <a:xfrm>
              <a:off x="268" y="3574"/>
              <a:ext cx="22" cy="37"/>
            </a:xfrm>
            <a:custGeom>
              <a:avLst/>
              <a:gdLst>
                <a:gd name="T0" fmla="*/ 27 w 27"/>
                <a:gd name="T1" fmla="*/ 1 h 47"/>
                <a:gd name="T2" fmla="*/ 22 w 27"/>
                <a:gd name="T3" fmla="*/ 10 h 47"/>
                <a:gd name="T4" fmla="*/ 14 w 27"/>
                <a:gd name="T5" fmla="*/ 38 h 47"/>
                <a:gd name="T6" fmla="*/ 14 w 27"/>
                <a:gd name="T7" fmla="*/ 47 h 47"/>
                <a:gd name="T8" fmla="*/ 14 w 27"/>
                <a:gd name="T9" fmla="*/ 47 h 47"/>
                <a:gd name="T10" fmla="*/ 0 w 27"/>
                <a:gd name="T11" fmla="*/ 47 h 47"/>
                <a:gd name="T12" fmla="*/ 0 w 27"/>
                <a:gd name="T13" fmla="*/ 47 h 47"/>
                <a:gd name="T14" fmla="*/ 4 w 27"/>
                <a:gd name="T15" fmla="*/ 39 h 47"/>
                <a:gd name="T16" fmla="*/ 12 w 27"/>
                <a:gd name="T17" fmla="*/ 10 h 47"/>
                <a:gd name="T18" fmla="*/ 13 w 27"/>
                <a:gd name="T19" fmla="*/ 1 h 47"/>
                <a:gd name="T20" fmla="*/ 13 w 27"/>
                <a:gd name="T21" fmla="*/ 0 h 47"/>
                <a:gd name="T22" fmla="*/ 27 w 27"/>
                <a:gd name="T23" fmla="*/ 0 h 47"/>
                <a:gd name="T24" fmla="*/ 27 w 27"/>
                <a:gd name="T25" fmla="*/ 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 h="47">
                  <a:moveTo>
                    <a:pt x="27" y="1"/>
                  </a:moveTo>
                  <a:cubicBezTo>
                    <a:pt x="25" y="2"/>
                    <a:pt x="24" y="5"/>
                    <a:pt x="22" y="10"/>
                  </a:cubicBezTo>
                  <a:cubicBezTo>
                    <a:pt x="14" y="38"/>
                    <a:pt x="14" y="38"/>
                    <a:pt x="14" y="38"/>
                  </a:cubicBezTo>
                  <a:cubicBezTo>
                    <a:pt x="13" y="44"/>
                    <a:pt x="13" y="46"/>
                    <a:pt x="14" y="47"/>
                  </a:cubicBezTo>
                  <a:cubicBezTo>
                    <a:pt x="14" y="47"/>
                    <a:pt x="14" y="47"/>
                    <a:pt x="14" y="47"/>
                  </a:cubicBezTo>
                  <a:cubicBezTo>
                    <a:pt x="0" y="47"/>
                    <a:pt x="0" y="47"/>
                    <a:pt x="0" y="47"/>
                  </a:cubicBezTo>
                  <a:cubicBezTo>
                    <a:pt x="0" y="47"/>
                    <a:pt x="0" y="47"/>
                    <a:pt x="0" y="47"/>
                  </a:cubicBezTo>
                  <a:cubicBezTo>
                    <a:pt x="2" y="46"/>
                    <a:pt x="2" y="44"/>
                    <a:pt x="4" y="39"/>
                  </a:cubicBezTo>
                  <a:cubicBezTo>
                    <a:pt x="12" y="10"/>
                    <a:pt x="12" y="10"/>
                    <a:pt x="12" y="10"/>
                  </a:cubicBezTo>
                  <a:cubicBezTo>
                    <a:pt x="14" y="5"/>
                    <a:pt x="14" y="2"/>
                    <a:pt x="13" y="1"/>
                  </a:cubicBezTo>
                  <a:cubicBezTo>
                    <a:pt x="13" y="0"/>
                    <a:pt x="13" y="0"/>
                    <a:pt x="13" y="0"/>
                  </a:cubicBezTo>
                  <a:cubicBezTo>
                    <a:pt x="27" y="0"/>
                    <a:pt x="27" y="0"/>
                    <a:pt x="27" y="0"/>
                  </a:cubicBezTo>
                  <a:lnTo>
                    <a:pt x="27" y="1"/>
                  </a:lnTo>
                  <a:close/>
                </a:path>
              </a:pathLst>
            </a:custGeom>
            <a:solidFill>
              <a:srgbClr val="8070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799" dirty="0"/>
            </a:p>
          </p:txBody>
        </p:sp>
        <p:sp>
          <p:nvSpPr>
            <p:cNvPr id="9" name="Freeform 7"/>
            <p:cNvSpPr>
              <a:spLocks/>
            </p:cNvSpPr>
            <p:nvPr userDrawn="1"/>
          </p:nvSpPr>
          <p:spPr bwMode="auto">
            <a:xfrm>
              <a:off x="193" y="3573"/>
              <a:ext cx="27" cy="39"/>
            </a:xfrm>
            <a:custGeom>
              <a:avLst/>
              <a:gdLst>
                <a:gd name="T0" fmla="*/ 2 w 34"/>
                <a:gd name="T1" fmla="*/ 36 h 49"/>
                <a:gd name="T2" fmla="*/ 15 w 34"/>
                <a:gd name="T3" fmla="*/ 46 h 49"/>
                <a:gd name="T4" fmla="*/ 23 w 34"/>
                <a:gd name="T5" fmla="*/ 38 h 49"/>
                <a:gd name="T6" fmla="*/ 17 w 34"/>
                <a:gd name="T7" fmla="*/ 29 h 49"/>
                <a:gd name="T8" fmla="*/ 15 w 34"/>
                <a:gd name="T9" fmla="*/ 27 h 49"/>
                <a:gd name="T10" fmla="*/ 6 w 34"/>
                <a:gd name="T11" fmla="*/ 15 h 49"/>
                <a:gd name="T12" fmla="*/ 22 w 34"/>
                <a:gd name="T13" fmla="*/ 1 h 49"/>
                <a:gd name="T14" fmla="*/ 30 w 34"/>
                <a:gd name="T15" fmla="*/ 1 h 49"/>
                <a:gd name="T16" fmla="*/ 34 w 34"/>
                <a:gd name="T17" fmla="*/ 3 h 49"/>
                <a:gd name="T18" fmla="*/ 32 w 34"/>
                <a:gd name="T19" fmla="*/ 11 h 49"/>
                <a:gd name="T20" fmla="*/ 32 w 34"/>
                <a:gd name="T21" fmla="*/ 11 h 49"/>
                <a:gd name="T22" fmla="*/ 21 w 34"/>
                <a:gd name="T23" fmla="*/ 4 h 49"/>
                <a:gd name="T24" fmla="*/ 14 w 34"/>
                <a:gd name="T25" fmla="*/ 11 h 49"/>
                <a:gd name="T26" fmla="*/ 20 w 34"/>
                <a:gd name="T27" fmla="*/ 20 h 49"/>
                <a:gd name="T28" fmla="*/ 22 w 34"/>
                <a:gd name="T29" fmla="*/ 21 h 49"/>
                <a:gd name="T30" fmla="*/ 32 w 34"/>
                <a:gd name="T31" fmla="*/ 34 h 49"/>
                <a:gd name="T32" fmla="*/ 14 w 34"/>
                <a:gd name="T33" fmla="*/ 49 h 49"/>
                <a:gd name="T34" fmla="*/ 0 w 34"/>
                <a:gd name="T35" fmla="*/ 45 h 49"/>
                <a:gd name="T36" fmla="*/ 2 w 34"/>
                <a:gd name="T37" fmla="*/ 36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 h="49">
                  <a:moveTo>
                    <a:pt x="2" y="36"/>
                  </a:moveTo>
                  <a:cubicBezTo>
                    <a:pt x="3" y="43"/>
                    <a:pt x="7" y="46"/>
                    <a:pt x="15" y="46"/>
                  </a:cubicBezTo>
                  <a:cubicBezTo>
                    <a:pt x="20" y="46"/>
                    <a:pt x="23" y="42"/>
                    <a:pt x="23" y="38"/>
                  </a:cubicBezTo>
                  <a:cubicBezTo>
                    <a:pt x="23" y="34"/>
                    <a:pt x="21" y="32"/>
                    <a:pt x="17" y="29"/>
                  </a:cubicBezTo>
                  <a:cubicBezTo>
                    <a:pt x="15" y="27"/>
                    <a:pt x="15" y="27"/>
                    <a:pt x="15" y="27"/>
                  </a:cubicBezTo>
                  <a:cubicBezTo>
                    <a:pt x="10" y="24"/>
                    <a:pt x="6" y="21"/>
                    <a:pt x="6" y="15"/>
                  </a:cubicBezTo>
                  <a:cubicBezTo>
                    <a:pt x="6" y="6"/>
                    <a:pt x="13" y="1"/>
                    <a:pt x="22" y="1"/>
                  </a:cubicBezTo>
                  <a:cubicBezTo>
                    <a:pt x="25" y="0"/>
                    <a:pt x="28" y="1"/>
                    <a:pt x="30" y="1"/>
                  </a:cubicBezTo>
                  <a:cubicBezTo>
                    <a:pt x="32" y="2"/>
                    <a:pt x="34" y="2"/>
                    <a:pt x="34" y="3"/>
                  </a:cubicBezTo>
                  <a:cubicBezTo>
                    <a:pt x="32" y="11"/>
                    <a:pt x="32" y="11"/>
                    <a:pt x="32" y="11"/>
                  </a:cubicBezTo>
                  <a:cubicBezTo>
                    <a:pt x="32" y="11"/>
                    <a:pt x="32" y="11"/>
                    <a:pt x="32" y="11"/>
                  </a:cubicBezTo>
                  <a:cubicBezTo>
                    <a:pt x="30" y="6"/>
                    <a:pt x="28" y="3"/>
                    <a:pt x="21" y="4"/>
                  </a:cubicBezTo>
                  <a:cubicBezTo>
                    <a:pt x="16" y="4"/>
                    <a:pt x="14" y="8"/>
                    <a:pt x="14" y="11"/>
                  </a:cubicBezTo>
                  <a:cubicBezTo>
                    <a:pt x="14" y="15"/>
                    <a:pt x="16" y="17"/>
                    <a:pt x="20" y="20"/>
                  </a:cubicBezTo>
                  <a:cubicBezTo>
                    <a:pt x="22" y="21"/>
                    <a:pt x="22" y="21"/>
                    <a:pt x="22" y="21"/>
                  </a:cubicBezTo>
                  <a:cubicBezTo>
                    <a:pt x="27" y="24"/>
                    <a:pt x="32" y="28"/>
                    <a:pt x="32" y="34"/>
                  </a:cubicBezTo>
                  <a:cubicBezTo>
                    <a:pt x="32" y="43"/>
                    <a:pt x="24" y="49"/>
                    <a:pt x="14" y="49"/>
                  </a:cubicBezTo>
                  <a:cubicBezTo>
                    <a:pt x="7" y="49"/>
                    <a:pt x="2" y="47"/>
                    <a:pt x="0" y="45"/>
                  </a:cubicBezTo>
                  <a:cubicBezTo>
                    <a:pt x="0" y="44"/>
                    <a:pt x="1" y="40"/>
                    <a:pt x="2" y="36"/>
                  </a:cubicBezTo>
                  <a:close/>
                </a:path>
              </a:pathLst>
            </a:custGeom>
            <a:solidFill>
              <a:srgbClr val="8070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799" dirty="0"/>
            </a:p>
          </p:txBody>
        </p:sp>
        <p:sp>
          <p:nvSpPr>
            <p:cNvPr id="10" name="Freeform 8"/>
            <p:cNvSpPr>
              <a:spLocks/>
            </p:cNvSpPr>
            <p:nvPr userDrawn="1"/>
          </p:nvSpPr>
          <p:spPr bwMode="auto">
            <a:xfrm>
              <a:off x="288" y="3574"/>
              <a:ext cx="34" cy="37"/>
            </a:xfrm>
            <a:custGeom>
              <a:avLst/>
              <a:gdLst>
                <a:gd name="T0" fmla="*/ 42 w 42"/>
                <a:gd name="T1" fmla="*/ 0 h 47"/>
                <a:gd name="T2" fmla="*/ 40 w 42"/>
                <a:gd name="T3" fmla="*/ 9 h 47"/>
                <a:gd name="T4" fmla="*/ 39 w 42"/>
                <a:gd name="T5" fmla="*/ 9 h 47"/>
                <a:gd name="T6" fmla="*/ 28 w 42"/>
                <a:gd name="T7" fmla="*/ 4 h 47"/>
                <a:gd name="T8" fmla="*/ 27 w 42"/>
                <a:gd name="T9" fmla="*/ 4 h 47"/>
                <a:gd name="T10" fmla="*/ 23 w 42"/>
                <a:gd name="T11" fmla="*/ 7 h 47"/>
                <a:gd name="T12" fmla="*/ 19 w 42"/>
                <a:gd name="T13" fmla="*/ 22 h 47"/>
                <a:gd name="T14" fmla="*/ 21 w 42"/>
                <a:gd name="T15" fmla="*/ 22 h 47"/>
                <a:gd name="T16" fmla="*/ 33 w 42"/>
                <a:gd name="T17" fmla="*/ 20 h 47"/>
                <a:gd name="T18" fmla="*/ 34 w 42"/>
                <a:gd name="T19" fmla="*/ 20 h 47"/>
                <a:gd name="T20" fmla="*/ 31 w 42"/>
                <a:gd name="T21" fmla="*/ 29 h 47"/>
                <a:gd name="T22" fmla="*/ 31 w 42"/>
                <a:gd name="T23" fmla="*/ 29 h 47"/>
                <a:gd name="T24" fmla="*/ 20 w 42"/>
                <a:gd name="T25" fmla="*/ 25 h 47"/>
                <a:gd name="T26" fmla="*/ 18 w 42"/>
                <a:gd name="T27" fmla="*/ 25 h 47"/>
                <a:gd name="T28" fmla="*/ 15 w 42"/>
                <a:gd name="T29" fmla="*/ 38 h 47"/>
                <a:gd name="T30" fmla="*/ 14 w 42"/>
                <a:gd name="T31" fmla="*/ 47 h 47"/>
                <a:gd name="T32" fmla="*/ 14 w 42"/>
                <a:gd name="T33" fmla="*/ 47 h 47"/>
                <a:gd name="T34" fmla="*/ 0 w 42"/>
                <a:gd name="T35" fmla="*/ 47 h 47"/>
                <a:gd name="T36" fmla="*/ 0 w 42"/>
                <a:gd name="T37" fmla="*/ 47 h 47"/>
                <a:gd name="T38" fmla="*/ 5 w 42"/>
                <a:gd name="T39" fmla="*/ 38 h 47"/>
                <a:gd name="T40" fmla="*/ 13 w 42"/>
                <a:gd name="T41" fmla="*/ 10 h 47"/>
                <a:gd name="T42" fmla="*/ 14 w 42"/>
                <a:gd name="T43" fmla="*/ 1 h 47"/>
                <a:gd name="T44" fmla="*/ 13 w 42"/>
                <a:gd name="T45" fmla="*/ 0 h 47"/>
                <a:gd name="T46" fmla="*/ 42 w 42"/>
                <a:gd name="T47"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2" h="47">
                  <a:moveTo>
                    <a:pt x="42" y="0"/>
                  </a:moveTo>
                  <a:cubicBezTo>
                    <a:pt x="42" y="2"/>
                    <a:pt x="41" y="6"/>
                    <a:pt x="40" y="9"/>
                  </a:cubicBezTo>
                  <a:cubicBezTo>
                    <a:pt x="39" y="9"/>
                    <a:pt x="39" y="9"/>
                    <a:pt x="39" y="9"/>
                  </a:cubicBezTo>
                  <a:cubicBezTo>
                    <a:pt x="37" y="3"/>
                    <a:pt x="32" y="4"/>
                    <a:pt x="28" y="4"/>
                  </a:cubicBezTo>
                  <a:cubicBezTo>
                    <a:pt x="27" y="4"/>
                    <a:pt x="27" y="4"/>
                    <a:pt x="27" y="4"/>
                  </a:cubicBezTo>
                  <a:cubicBezTo>
                    <a:pt x="25" y="4"/>
                    <a:pt x="24" y="4"/>
                    <a:pt x="23" y="7"/>
                  </a:cubicBezTo>
                  <a:cubicBezTo>
                    <a:pt x="19" y="22"/>
                    <a:pt x="19" y="22"/>
                    <a:pt x="19" y="22"/>
                  </a:cubicBezTo>
                  <a:cubicBezTo>
                    <a:pt x="21" y="22"/>
                    <a:pt x="21" y="22"/>
                    <a:pt x="21" y="22"/>
                  </a:cubicBezTo>
                  <a:cubicBezTo>
                    <a:pt x="27" y="22"/>
                    <a:pt x="32" y="23"/>
                    <a:pt x="33" y="20"/>
                  </a:cubicBezTo>
                  <a:cubicBezTo>
                    <a:pt x="34" y="20"/>
                    <a:pt x="34" y="20"/>
                    <a:pt x="34" y="20"/>
                  </a:cubicBezTo>
                  <a:cubicBezTo>
                    <a:pt x="31" y="29"/>
                    <a:pt x="31" y="29"/>
                    <a:pt x="31" y="29"/>
                  </a:cubicBezTo>
                  <a:cubicBezTo>
                    <a:pt x="31" y="29"/>
                    <a:pt x="31" y="29"/>
                    <a:pt x="31" y="29"/>
                  </a:cubicBezTo>
                  <a:cubicBezTo>
                    <a:pt x="30" y="25"/>
                    <a:pt x="25" y="25"/>
                    <a:pt x="20" y="25"/>
                  </a:cubicBezTo>
                  <a:cubicBezTo>
                    <a:pt x="18" y="25"/>
                    <a:pt x="18" y="25"/>
                    <a:pt x="18" y="25"/>
                  </a:cubicBezTo>
                  <a:cubicBezTo>
                    <a:pt x="15" y="38"/>
                    <a:pt x="15" y="38"/>
                    <a:pt x="15" y="38"/>
                  </a:cubicBezTo>
                  <a:cubicBezTo>
                    <a:pt x="13" y="43"/>
                    <a:pt x="13" y="46"/>
                    <a:pt x="14" y="47"/>
                  </a:cubicBezTo>
                  <a:cubicBezTo>
                    <a:pt x="14" y="47"/>
                    <a:pt x="14" y="47"/>
                    <a:pt x="14" y="47"/>
                  </a:cubicBezTo>
                  <a:cubicBezTo>
                    <a:pt x="0" y="47"/>
                    <a:pt x="0" y="47"/>
                    <a:pt x="0" y="47"/>
                  </a:cubicBezTo>
                  <a:cubicBezTo>
                    <a:pt x="0" y="47"/>
                    <a:pt x="0" y="47"/>
                    <a:pt x="0" y="47"/>
                  </a:cubicBezTo>
                  <a:cubicBezTo>
                    <a:pt x="2" y="46"/>
                    <a:pt x="3" y="44"/>
                    <a:pt x="5" y="38"/>
                  </a:cubicBezTo>
                  <a:cubicBezTo>
                    <a:pt x="13" y="10"/>
                    <a:pt x="13" y="10"/>
                    <a:pt x="13" y="10"/>
                  </a:cubicBezTo>
                  <a:cubicBezTo>
                    <a:pt x="14" y="4"/>
                    <a:pt x="15" y="2"/>
                    <a:pt x="14" y="1"/>
                  </a:cubicBezTo>
                  <a:cubicBezTo>
                    <a:pt x="13" y="0"/>
                    <a:pt x="13" y="0"/>
                    <a:pt x="13" y="0"/>
                  </a:cubicBezTo>
                  <a:lnTo>
                    <a:pt x="42" y="0"/>
                  </a:lnTo>
                  <a:close/>
                </a:path>
              </a:pathLst>
            </a:custGeom>
            <a:solidFill>
              <a:srgbClr val="8070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799" dirty="0"/>
            </a:p>
          </p:txBody>
        </p:sp>
        <p:sp>
          <p:nvSpPr>
            <p:cNvPr id="11" name="Freeform 9"/>
            <p:cNvSpPr>
              <a:spLocks/>
            </p:cNvSpPr>
            <p:nvPr userDrawn="1"/>
          </p:nvSpPr>
          <p:spPr bwMode="auto">
            <a:xfrm>
              <a:off x="322" y="3574"/>
              <a:ext cx="30" cy="37"/>
            </a:xfrm>
            <a:custGeom>
              <a:avLst/>
              <a:gdLst>
                <a:gd name="T0" fmla="*/ 38 w 38"/>
                <a:gd name="T1" fmla="*/ 0 h 47"/>
                <a:gd name="T2" fmla="*/ 35 w 38"/>
                <a:gd name="T3" fmla="*/ 9 h 47"/>
                <a:gd name="T4" fmla="*/ 35 w 38"/>
                <a:gd name="T5" fmla="*/ 9 h 47"/>
                <a:gd name="T6" fmla="*/ 25 w 38"/>
                <a:gd name="T7" fmla="*/ 4 h 47"/>
                <a:gd name="T8" fmla="*/ 24 w 38"/>
                <a:gd name="T9" fmla="*/ 4 h 47"/>
                <a:gd name="T10" fmla="*/ 14 w 38"/>
                <a:gd name="T11" fmla="*/ 38 h 47"/>
                <a:gd name="T12" fmla="*/ 13 w 38"/>
                <a:gd name="T13" fmla="*/ 47 h 47"/>
                <a:gd name="T14" fmla="*/ 13 w 38"/>
                <a:gd name="T15" fmla="*/ 47 h 47"/>
                <a:gd name="T16" fmla="*/ 0 w 38"/>
                <a:gd name="T17" fmla="*/ 47 h 47"/>
                <a:gd name="T18" fmla="*/ 0 w 38"/>
                <a:gd name="T19" fmla="*/ 47 h 47"/>
                <a:gd name="T20" fmla="*/ 4 w 38"/>
                <a:gd name="T21" fmla="*/ 38 h 47"/>
                <a:gd name="T22" fmla="*/ 14 w 38"/>
                <a:gd name="T23" fmla="*/ 4 h 47"/>
                <a:gd name="T24" fmla="*/ 13 w 38"/>
                <a:gd name="T25" fmla="*/ 4 h 47"/>
                <a:gd name="T26" fmla="*/ 1 w 38"/>
                <a:gd name="T27" fmla="*/ 9 h 47"/>
                <a:gd name="T28" fmla="*/ 1 w 38"/>
                <a:gd name="T29" fmla="*/ 9 h 47"/>
                <a:gd name="T30" fmla="*/ 3 w 38"/>
                <a:gd name="T31" fmla="*/ 0 h 47"/>
                <a:gd name="T32" fmla="*/ 38 w 38"/>
                <a:gd name="T33"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8" h="47">
                  <a:moveTo>
                    <a:pt x="38" y="0"/>
                  </a:moveTo>
                  <a:cubicBezTo>
                    <a:pt x="37" y="3"/>
                    <a:pt x="37" y="6"/>
                    <a:pt x="35" y="9"/>
                  </a:cubicBezTo>
                  <a:cubicBezTo>
                    <a:pt x="35" y="9"/>
                    <a:pt x="35" y="9"/>
                    <a:pt x="35" y="9"/>
                  </a:cubicBezTo>
                  <a:cubicBezTo>
                    <a:pt x="33" y="3"/>
                    <a:pt x="27" y="4"/>
                    <a:pt x="25" y="4"/>
                  </a:cubicBezTo>
                  <a:cubicBezTo>
                    <a:pt x="24" y="4"/>
                    <a:pt x="24" y="4"/>
                    <a:pt x="24" y="4"/>
                  </a:cubicBezTo>
                  <a:cubicBezTo>
                    <a:pt x="14" y="38"/>
                    <a:pt x="14" y="38"/>
                    <a:pt x="14" y="38"/>
                  </a:cubicBezTo>
                  <a:cubicBezTo>
                    <a:pt x="13" y="43"/>
                    <a:pt x="12" y="46"/>
                    <a:pt x="13" y="47"/>
                  </a:cubicBezTo>
                  <a:cubicBezTo>
                    <a:pt x="13" y="47"/>
                    <a:pt x="13" y="47"/>
                    <a:pt x="13" y="47"/>
                  </a:cubicBezTo>
                  <a:cubicBezTo>
                    <a:pt x="0" y="47"/>
                    <a:pt x="0" y="47"/>
                    <a:pt x="0" y="47"/>
                  </a:cubicBezTo>
                  <a:cubicBezTo>
                    <a:pt x="0" y="47"/>
                    <a:pt x="0" y="47"/>
                    <a:pt x="0" y="47"/>
                  </a:cubicBezTo>
                  <a:cubicBezTo>
                    <a:pt x="2" y="46"/>
                    <a:pt x="3" y="43"/>
                    <a:pt x="4" y="38"/>
                  </a:cubicBezTo>
                  <a:cubicBezTo>
                    <a:pt x="14" y="4"/>
                    <a:pt x="14" y="4"/>
                    <a:pt x="14" y="4"/>
                  </a:cubicBezTo>
                  <a:cubicBezTo>
                    <a:pt x="13" y="4"/>
                    <a:pt x="13" y="4"/>
                    <a:pt x="13" y="4"/>
                  </a:cubicBezTo>
                  <a:cubicBezTo>
                    <a:pt x="10" y="4"/>
                    <a:pt x="5" y="3"/>
                    <a:pt x="1" y="9"/>
                  </a:cubicBezTo>
                  <a:cubicBezTo>
                    <a:pt x="1" y="9"/>
                    <a:pt x="1" y="9"/>
                    <a:pt x="1" y="9"/>
                  </a:cubicBezTo>
                  <a:cubicBezTo>
                    <a:pt x="1" y="6"/>
                    <a:pt x="2" y="3"/>
                    <a:pt x="3" y="0"/>
                  </a:cubicBezTo>
                  <a:lnTo>
                    <a:pt x="38" y="0"/>
                  </a:lnTo>
                  <a:close/>
                </a:path>
              </a:pathLst>
            </a:custGeom>
            <a:solidFill>
              <a:srgbClr val="8070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799" dirty="0"/>
            </a:p>
          </p:txBody>
        </p:sp>
        <p:sp>
          <p:nvSpPr>
            <p:cNvPr id="12" name="Freeform 10"/>
            <p:cNvSpPr>
              <a:spLocks/>
            </p:cNvSpPr>
            <p:nvPr userDrawn="1"/>
          </p:nvSpPr>
          <p:spPr bwMode="auto">
            <a:xfrm>
              <a:off x="224" y="3574"/>
              <a:ext cx="49" cy="37"/>
            </a:xfrm>
            <a:custGeom>
              <a:avLst/>
              <a:gdLst>
                <a:gd name="T0" fmla="*/ 60 w 60"/>
                <a:gd name="T1" fmla="*/ 1 h 47"/>
                <a:gd name="T2" fmla="*/ 55 w 60"/>
                <a:gd name="T3" fmla="*/ 9 h 47"/>
                <a:gd name="T4" fmla="*/ 35 w 60"/>
                <a:gd name="T5" fmla="*/ 47 h 47"/>
                <a:gd name="T6" fmla="*/ 30 w 60"/>
                <a:gd name="T7" fmla="*/ 47 h 47"/>
                <a:gd name="T8" fmla="*/ 27 w 60"/>
                <a:gd name="T9" fmla="*/ 18 h 47"/>
                <a:gd name="T10" fmla="*/ 27 w 60"/>
                <a:gd name="T11" fmla="*/ 18 h 47"/>
                <a:gd name="T12" fmla="*/ 11 w 60"/>
                <a:gd name="T13" fmla="*/ 47 h 47"/>
                <a:gd name="T14" fmla="*/ 7 w 60"/>
                <a:gd name="T15" fmla="*/ 47 h 47"/>
                <a:gd name="T16" fmla="*/ 3 w 60"/>
                <a:gd name="T17" fmla="*/ 10 h 47"/>
                <a:gd name="T18" fmla="*/ 0 w 60"/>
                <a:gd name="T19" fmla="*/ 1 h 47"/>
                <a:gd name="T20" fmla="*/ 1 w 60"/>
                <a:gd name="T21" fmla="*/ 0 h 47"/>
                <a:gd name="T22" fmla="*/ 14 w 60"/>
                <a:gd name="T23" fmla="*/ 0 h 47"/>
                <a:gd name="T24" fmla="*/ 14 w 60"/>
                <a:gd name="T25" fmla="*/ 1 h 47"/>
                <a:gd name="T26" fmla="*/ 12 w 60"/>
                <a:gd name="T27" fmla="*/ 9 h 47"/>
                <a:gd name="T28" fmla="*/ 14 w 60"/>
                <a:gd name="T29" fmla="*/ 32 h 47"/>
                <a:gd name="T30" fmla="*/ 15 w 60"/>
                <a:gd name="T31" fmla="*/ 32 h 47"/>
                <a:gd name="T32" fmla="*/ 31 w 60"/>
                <a:gd name="T33" fmla="*/ 1 h 47"/>
                <a:gd name="T34" fmla="*/ 35 w 60"/>
                <a:gd name="T35" fmla="*/ 1 h 47"/>
                <a:gd name="T36" fmla="*/ 38 w 60"/>
                <a:gd name="T37" fmla="*/ 32 h 47"/>
                <a:gd name="T38" fmla="*/ 38 w 60"/>
                <a:gd name="T39" fmla="*/ 32 h 47"/>
                <a:gd name="T40" fmla="*/ 50 w 60"/>
                <a:gd name="T41" fmla="*/ 8 h 47"/>
                <a:gd name="T42" fmla="*/ 51 w 60"/>
                <a:gd name="T43" fmla="*/ 1 h 47"/>
                <a:gd name="T44" fmla="*/ 51 w 60"/>
                <a:gd name="T45" fmla="*/ 0 h 47"/>
                <a:gd name="T46" fmla="*/ 60 w 60"/>
                <a:gd name="T47" fmla="*/ 0 h 47"/>
                <a:gd name="T48" fmla="*/ 60 w 60"/>
                <a:gd name="T49" fmla="*/ 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0" h="47">
                  <a:moveTo>
                    <a:pt x="60" y="1"/>
                  </a:moveTo>
                  <a:cubicBezTo>
                    <a:pt x="58" y="2"/>
                    <a:pt x="57" y="5"/>
                    <a:pt x="55" y="9"/>
                  </a:cubicBezTo>
                  <a:cubicBezTo>
                    <a:pt x="51" y="17"/>
                    <a:pt x="36" y="45"/>
                    <a:pt x="35" y="47"/>
                  </a:cubicBezTo>
                  <a:cubicBezTo>
                    <a:pt x="30" y="47"/>
                    <a:pt x="30" y="47"/>
                    <a:pt x="30" y="47"/>
                  </a:cubicBezTo>
                  <a:cubicBezTo>
                    <a:pt x="27" y="18"/>
                    <a:pt x="27" y="18"/>
                    <a:pt x="27" y="18"/>
                  </a:cubicBezTo>
                  <a:cubicBezTo>
                    <a:pt x="27" y="18"/>
                    <a:pt x="27" y="18"/>
                    <a:pt x="27" y="18"/>
                  </a:cubicBezTo>
                  <a:cubicBezTo>
                    <a:pt x="11" y="47"/>
                    <a:pt x="11" y="47"/>
                    <a:pt x="11" y="47"/>
                  </a:cubicBezTo>
                  <a:cubicBezTo>
                    <a:pt x="7" y="47"/>
                    <a:pt x="7" y="47"/>
                    <a:pt x="7" y="47"/>
                  </a:cubicBezTo>
                  <a:cubicBezTo>
                    <a:pt x="3" y="10"/>
                    <a:pt x="3" y="10"/>
                    <a:pt x="3" y="10"/>
                  </a:cubicBezTo>
                  <a:cubicBezTo>
                    <a:pt x="2" y="5"/>
                    <a:pt x="2" y="2"/>
                    <a:pt x="0" y="1"/>
                  </a:cubicBezTo>
                  <a:cubicBezTo>
                    <a:pt x="1" y="0"/>
                    <a:pt x="1" y="0"/>
                    <a:pt x="1" y="0"/>
                  </a:cubicBezTo>
                  <a:cubicBezTo>
                    <a:pt x="14" y="0"/>
                    <a:pt x="14" y="0"/>
                    <a:pt x="14" y="0"/>
                  </a:cubicBezTo>
                  <a:cubicBezTo>
                    <a:pt x="14" y="1"/>
                    <a:pt x="14" y="1"/>
                    <a:pt x="14" y="1"/>
                  </a:cubicBezTo>
                  <a:cubicBezTo>
                    <a:pt x="12" y="3"/>
                    <a:pt x="12" y="5"/>
                    <a:pt x="12" y="9"/>
                  </a:cubicBezTo>
                  <a:cubicBezTo>
                    <a:pt x="14" y="32"/>
                    <a:pt x="14" y="32"/>
                    <a:pt x="14" y="32"/>
                  </a:cubicBezTo>
                  <a:cubicBezTo>
                    <a:pt x="15" y="32"/>
                    <a:pt x="15" y="32"/>
                    <a:pt x="15" y="32"/>
                  </a:cubicBezTo>
                  <a:cubicBezTo>
                    <a:pt x="31" y="1"/>
                    <a:pt x="31" y="1"/>
                    <a:pt x="31" y="1"/>
                  </a:cubicBezTo>
                  <a:cubicBezTo>
                    <a:pt x="35" y="1"/>
                    <a:pt x="35" y="1"/>
                    <a:pt x="35" y="1"/>
                  </a:cubicBezTo>
                  <a:cubicBezTo>
                    <a:pt x="38" y="32"/>
                    <a:pt x="38" y="32"/>
                    <a:pt x="38" y="32"/>
                  </a:cubicBezTo>
                  <a:cubicBezTo>
                    <a:pt x="38" y="32"/>
                    <a:pt x="38" y="32"/>
                    <a:pt x="38" y="32"/>
                  </a:cubicBezTo>
                  <a:cubicBezTo>
                    <a:pt x="42" y="25"/>
                    <a:pt x="47" y="15"/>
                    <a:pt x="50" y="8"/>
                  </a:cubicBezTo>
                  <a:cubicBezTo>
                    <a:pt x="53" y="3"/>
                    <a:pt x="52" y="2"/>
                    <a:pt x="51" y="1"/>
                  </a:cubicBezTo>
                  <a:cubicBezTo>
                    <a:pt x="51" y="0"/>
                    <a:pt x="51" y="0"/>
                    <a:pt x="51" y="0"/>
                  </a:cubicBezTo>
                  <a:cubicBezTo>
                    <a:pt x="60" y="0"/>
                    <a:pt x="60" y="0"/>
                    <a:pt x="60" y="0"/>
                  </a:cubicBezTo>
                  <a:lnTo>
                    <a:pt x="60" y="1"/>
                  </a:lnTo>
                  <a:close/>
                </a:path>
              </a:pathLst>
            </a:custGeom>
            <a:solidFill>
              <a:srgbClr val="8070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799" dirty="0"/>
            </a:p>
          </p:txBody>
        </p:sp>
      </p:grpSp>
    </p:spTree>
    <p:extLst>
      <p:ext uri="{BB962C8B-B14F-4D97-AF65-F5344CB8AC3E}">
        <p14:creationId xmlns:p14="http://schemas.microsoft.com/office/powerpoint/2010/main" val="3684184880"/>
      </p:ext>
    </p:extLst>
  </p:cSld>
  <p:clrMap bg1="lt1" tx1="dk1" bg2="lt2" tx2="dk2" accent1="accent1" accent2="accent2" accent3="accent3" accent4="accent4" accent5="accent5" accent6="accent6" hlink="hlink" folHlink="folHlink"/>
  <p:sldLayoutIdLst>
    <p:sldLayoutId id="2147484226" r:id="rId1"/>
    <p:sldLayoutId id="2147484227" r:id="rId2"/>
    <p:sldLayoutId id="2147484228" r:id="rId3"/>
    <p:sldLayoutId id="2147484229" r:id="rId4"/>
    <p:sldLayoutId id="2147484230" r:id="rId5"/>
    <p:sldLayoutId id="2147484231" r:id="rId6"/>
    <p:sldLayoutId id="2147484232" r:id="rId7"/>
    <p:sldLayoutId id="2147484233" r:id="rId8"/>
    <p:sldLayoutId id="2147484234" r:id="rId9"/>
    <p:sldLayoutId id="2147484235" r:id="rId10"/>
    <p:sldLayoutId id="2147484236" r:id="rId11"/>
    <p:sldLayoutId id="2147484237" r:id="rId12"/>
    <p:sldLayoutId id="2147484238" r:id="rId13"/>
    <p:sldLayoutId id="2147484239" r:id="rId14"/>
  </p:sldLayoutIdLst>
  <p:hf sldNum="0" hdr="0" dt="0"/>
  <p:txStyles>
    <p:titleStyle>
      <a:lvl1pPr marL="0" marR="0" indent="0" algn="l" defTabSz="914160" rtl="0" eaLnBrk="1" fontAlgn="base" latinLnBrk="0" hangingPunct="1">
        <a:lnSpc>
          <a:spcPct val="100000"/>
        </a:lnSpc>
        <a:spcBef>
          <a:spcPct val="0"/>
        </a:spcBef>
        <a:spcAft>
          <a:spcPct val="0"/>
        </a:spcAft>
        <a:buClrTx/>
        <a:buSzTx/>
        <a:buFontTx/>
        <a:buNone/>
        <a:tabLst/>
        <a:defRPr sz="1799" b="1">
          <a:solidFill>
            <a:schemeClr val="tx2"/>
          </a:solidFill>
          <a:latin typeface="+mn-lt"/>
          <a:ea typeface="+mj-ea"/>
          <a:cs typeface="+mj-cs"/>
        </a:defRPr>
      </a:lvl1pPr>
      <a:lvl2pPr algn="l" rtl="0" eaLnBrk="1" fontAlgn="base" hangingPunct="1">
        <a:spcBef>
          <a:spcPct val="0"/>
        </a:spcBef>
        <a:spcAft>
          <a:spcPct val="0"/>
        </a:spcAft>
        <a:defRPr sz="3799">
          <a:solidFill>
            <a:schemeClr val="tx2"/>
          </a:solidFill>
          <a:latin typeface="Times New Roman" pitchFamily="18" charset="0"/>
        </a:defRPr>
      </a:lvl2pPr>
      <a:lvl3pPr algn="l" rtl="0" eaLnBrk="1" fontAlgn="base" hangingPunct="1">
        <a:spcBef>
          <a:spcPct val="0"/>
        </a:spcBef>
        <a:spcAft>
          <a:spcPct val="0"/>
        </a:spcAft>
        <a:defRPr sz="3799">
          <a:solidFill>
            <a:schemeClr val="tx2"/>
          </a:solidFill>
          <a:latin typeface="Times New Roman" pitchFamily="18" charset="0"/>
        </a:defRPr>
      </a:lvl3pPr>
      <a:lvl4pPr algn="l" rtl="0" eaLnBrk="1" fontAlgn="base" hangingPunct="1">
        <a:spcBef>
          <a:spcPct val="0"/>
        </a:spcBef>
        <a:spcAft>
          <a:spcPct val="0"/>
        </a:spcAft>
        <a:defRPr sz="3799">
          <a:solidFill>
            <a:schemeClr val="tx2"/>
          </a:solidFill>
          <a:latin typeface="Times New Roman" pitchFamily="18" charset="0"/>
        </a:defRPr>
      </a:lvl4pPr>
      <a:lvl5pPr algn="l" rtl="0" eaLnBrk="1" fontAlgn="base" hangingPunct="1">
        <a:spcBef>
          <a:spcPct val="0"/>
        </a:spcBef>
        <a:spcAft>
          <a:spcPct val="0"/>
        </a:spcAft>
        <a:defRPr sz="3799">
          <a:solidFill>
            <a:schemeClr val="tx2"/>
          </a:solidFill>
          <a:latin typeface="Times New Roman" pitchFamily="18" charset="0"/>
        </a:defRPr>
      </a:lvl5pPr>
      <a:lvl6pPr marL="539714" algn="l" rtl="0" eaLnBrk="1" fontAlgn="base" hangingPunct="1">
        <a:spcBef>
          <a:spcPct val="0"/>
        </a:spcBef>
        <a:spcAft>
          <a:spcPct val="0"/>
        </a:spcAft>
        <a:defRPr sz="3799">
          <a:solidFill>
            <a:schemeClr val="tx2"/>
          </a:solidFill>
          <a:latin typeface="Times New Roman" pitchFamily="18" charset="0"/>
        </a:defRPr>
      </a:lvl6pPr>
      <a:lvl7pPr marL="1079425" algn="l" rtl="0" eaLnBrk="1" fontAlgn="base" hangingPunct="1">
        <a:spcBef>
          <a:spcPct val="0"/>
        </a:spcBef>
        <a:spcAft>
          <a:spcPct val="0"/>
        </a:spcAft>
        <a:defRPr sz="3799">
          <a:solidFill>
            <a:schemeClr val="tx2"/>
          </a:solidFill>
          <a:latin typeface="Times New Roman" pitchFamily="18" charset="0"/>
        </a:defRPr>
      </a:lvl7pPr>
      <a:lvl8pPr marL="1619140" algn="l" rtl="0" eaLnBrk="1" fontAlgn="base" hangingPunct="1">
        <a:spcBef>
          <a:spcPct val="0"/>
        </a:spcBef>
        <a:spcAft>
          <a:spcPct val="0"/>
        </a:spcAft>
        <a:defRPr sz="3799">
          <a:solidFill>
            <a:schemeClr val="tx2"/>
          </a:solidFill>
          <a:latin typeface="Times New Roman" pitchFamily="18" charset="0"/>
        </a:defRPr>
      </a:lvl8pPr>
      <a:lvl9pPr marL="2158852" algn="l" rtl="0" eaLnBrk="1" fontAlgn="base" hangingPunct="1">
        <a:spcBef>
          <a:spcPct val="0"/>
        </a:spcBef>
        <a:spcAft>
          <a:spcPct val="0"/>
        </a:spcAft>
        <a:defRPr sz="3799">
          <a:solidFill>
            <a:schemeClr val="tx2"/>
          </a:solidFill>
          <a:latin typeface="Times New Roman" pitchFamily="18" charset="0"/>
        </a:defRPr>
      </a:lvl9pPr>
    </p:titleStyle>
    <p:bodyStyle>
      <a:lvl1pPr marL="0" indent="0" algn="l" rtl="0" eaLnBrk="1" fontAlgn="base" hangingPunct="1">
        <a:spcBef>
          <a:spcPct val="20000"/>
        </a:spcBef>
        <a:spcAft>
          <a:spcPct val="0"/>
        </a:spcAft>
        <a:buNone/>
        <a:defRPr sz="1799" b="1">
          <a:solidFill>
            <a:schemeClr val="tx2"/>
          </a:solidFill>
          <a:latin typeface="+mn-lt"/>
          <a:ea typeface="+mn-ea"/>
          <a:cs typeface="+mn-cs"/>
        </a:defRPr>
      </a:lvl1pPr>
      <a:lvl2pPr marL="526597" indent="-251117" algn="l" rtl="0" eaLnBrk="1" fontAlgn="base" hangingPunct="1">
        <a:spcBef>
          <a:spcPct val="20000"/>
        </a:spcBef>
        <a:spcAft>
          <a:spcPct val="0"/>
        </a:spcAft>
        <a:buFont typeface="Arial" panose="020B0604020202020204" pitchFamily="34" charset="0"/>
        <a:buChar char="̶"/>
        <a:defRPr sz="1400" baseline="0">
          <a:solidFill>
            <a:schemeClr val="tx2"/>
          </a:solidFill>
          <a:latin typeface="+mn-lt"/>
        </a:defRPr>
      </a:lvl2pPr>
      <a:lvl3pPr marL="743979" indent="-215510" algn="l" rtl="0" eaLnBrk="1" fontAlgn="base" hangingPunct="1">
        <a:spcBef>
          <a:spcPct val="20000"/>
        </a:spcBef>
        <a:spcAft>
          <a:spcPct val="0"/>
        </a:spcAft>
        <a:buFont typeface="Courier New" panose="02070309020205020404" pitchFamily="49" charset="0"/>
        <a:buChar char="o"/>
        <a:defRPr sz="1400" baseline="0">
          <a:solidFill>
            <a:schemeClr val="tx2"/>
          </a:solidFill>
          <a:latin typeface="+mn-lt"/>
        </a:defRPr>
      </a:lvl3pPr>
      <a:lvl4pPr marL="1212482" indent="-269855" algn="l" rtl="0" eaLnBrk="1" fontAlgn="base" hangingPunct="1">
        <a:spcBef>
          <a:spcPct val="20000"/>
        </a:spcBef>
        <a:spcAft>
          <a:spcPct val="0"/>
        </a:spcAft>
        <a:buChar char="–"/>
        <a:defRPr sz="1400">
          <a:solidFill>
            <a:schemeClr val="tx2"/>
          </a:solidFill>
          <a:latin typeface="+mn-lt"/>
        </a:defRPr>
      </a:lvl4pPr>
      <a:lvl5pPr marL="1484210" indent="-269855" algn="l" rtl="0" eaLnBrk="1" fontAlgn="base" hangingPunct="1">
        <a:spcBef>
          <a:spcPct val="20000"/>
        </a:spcBef>
        <a:spcAft>
          <a:spcPct val="0"/>
        </a:spcAft>
        <a:buChar char="–"/>
        <a:defRPr sz="1200">
          <a:solidFill>
            <a:schemeClr val="tx2"/>
          </a:solidFill>
          <a:latin typeface="+mn-lt"/>
        </a:defRPr>
      </a:lvl5pPr>
      <a:lvl6pPr marL="2023924" indent="-269855" algn="l" rtl="0" eaLnBrk="1" fontAlgn="base" hangingPunct="1">
        <a:spcBef>
          <a:spcPct val="20000"/>
        </a:spcBef>
        <a:spcAft>
          <a:spcPct val="0"/>
        </a:spcAft>
        <a:buChar char="–"/>
        <a:defRPr sz="1899">
          <a:solidFill>
            <a:srgbClr val="000000"/>
          </a:solidFill>
          <a:latin typeface="+mn-lt"/>
        </a:defRPr>
      </a:lvl6pPr>
      <a:lvl7pPr marL="2563638" indent="-269855" algn="l" rtl="0" eaLnBrk="1" fontAlgn="base" hangingPunct="1">
        <a:spcBef>
          <a:spcPct val="20000"/>
        </a:spcBef>
        <a:spcAft>
          <a:spcPct val="0"/>
        </a:spcAft>
        <a:buChar char="–"/>
        <a:defRPr sz="1899">
          <a:solidFill>
            <a:srgbClr val="000000"/>
          </a:solidFill>
          <a:latin typeface="+mn-lt"/>
        </a:defRPr>
      </a:lvl7pPr>
      <a:lvl8pPr marL="3103351" indent="-269855" algn="l" rtl="0" eaLnBrk="1" fontAlgn="base" hangingPunct="1">
        <a:spcBef>
          <a:spcPct val="20000"/>
        </a:spcBef>
        <a:spcAft>
          <a:spcPct val="0"/>
        </a:spcAft>
        <a:buChar char="–"/>
        <a:defRPr sz="1899">
          <a:solidFill>
            <a:srgbClr val="000000"/>
          </a:solidFill>
          <a:latin typeface="+mn-lt"/>
        </a:defRPr>
      </a:lvl8pPr>
      <a:lvl9pPr marL="3643063" indent="-269855" algn="l" rtl="0" eaLnBrk="1" fontAlgn="base" hangingPunct="1">
        <a:spcBef>
          <a:spcPct val="20000"/>
        </a:spcBef>
        <a:spcAft>
          <a:spcPct val="0"/>
        </a:spcAft>
        <a:buChar char="–"/>
        <a:defRPr sz="1899">
          <a:solidFill>
            <a:srgbClr val="000000"/>
          </a:solidFill>
          <a:latin typeface="+mn-lt"/>
        </a:defRPr>
      </a:lvl9pPr>
    </p:bodyStyle>
    <p:otherStyle>
      <a:defPPr>
        <a:defRPr lang="en-US"/>
      </a:defPPr>
      <a:lvl1pPr marL="0" algn="l" defTabSz="1079425" rtl="0" eaLnBrk="1" latinLnBrk="0" hangingPunct="1">
        <a:defRPr sz="2100" kern="1200">
          <a:solidFill>
            <a:schemeClr val="tx1"/>
          </a:solidFill>
          <a:latin typeface="+mn-lt"/>
          <a:ea typeface="+mn-ea"/>
          <a:cs typeface="+mn-cs"/>
        </a:defRPr>
      </a:lvl1pPr>
      <a:lvl2pPr marL="539714" algn="l" defTabSz="1079425" rtl="0" eaLnBrk="1" latinLnBrk="0" hangingPunct="1">
        <a:defRPr sz="2100" kern="1200">
          <a:solidFill>
            <a:schemeClr val="tx1"/>
          </a:solidFill>
          <a:latin typeface="+mn-lt"/>
          <a:ea typeface="+mn-ea"/>
          <a:cs typeface="+mn-cs"/>
        </a:defRPr>
      </a:lvl2pPr>
      <a:lvl3pPr marL="1079425" algn="l" defTabSz="1079425" rtl="0" eaLnBrk="1" latinLnBrk="0" hangingPunct="1">
        <a:defRPr sz="2100" kern="1200">
          <a:solidFill>
            <a:schemeClr val="tx1"/>
          </a:solidFill>
          <a:latin typeface="+mn-lt"/>
          <a:ea typeface="+mn-ea"/>
          <a:cs typeface="+mn-cs"/>
        </a:defRPr>
      </a:lvl3pPr>
      <a:lvl4pPr marL="1619140" algn="l" defTabSz="1079425" rtl="0" eaLnBrk="1" latinLnBrk="0" hangingPunct="1">
        <a:defRPr sz="2100" kern="1200">
          <a:solidFill>
            <a:schemeClr val="tx1"/>
          </a:solidFill>
          <a:latin typeface="+mn-lt"/>
          <a:ea typeface="+mn-ea"/>
          <a:cs typeface="+mn-cs"/>
        </a:defRPr>
      </a:lvl4pPr>
      <a:lvl5pPr marL="2158852" algn="l" defTabSz="1079425" rtl="0" eaLnBrk="1" latinLnBrk="0" hangingPunct="1">
        <a:defRPr sz="2100" kern="1200">
          <a:solidFill>
            <a:schemeClr val="tx1"/>
          </a:solidFill>
          <a:latin typeface="+mn-lt"/>
          <a:ea typeface="+mn-ea"/>
          <a:cs typeface="+mn-cs"/>
        </a:defRPr>
      </a:lvl5pPr>
      <a:lvl6pPr marL="2698567" algn="l" defTabSz="1079425" rtl="0" eaLnBrk="1" latinLnBrk="0" hangingPunct="1">
        <a:defRPr sz="2100" kern="1200">
          <a:solidFill>
            <a:schemeClr val="tx1"/>
          </a:solidFill>
          <a:latin typeface="+mn-lt"/>
          <a:ea typeface="+mn-ea"/>
          <a:cs typeface="+mn-cs"/>
        </a:defRPr>
      </a:lvl6pPr>
      <a:lvl7pPr marL="3238279" algn="l" defTabSz="1079425" rtl="0" eaLnBrk="1" latinLnBrk="0" hangingPunct="1">
        <a:defRPr sz="2100" kern="1200">
          <a:solidFill>
            <a:schemeClr val="tx1"/>
          </a:solidFill>
          <a:latin typeface="+mn-lt"/>
          <a:ea typeface="+mn-ea"/>
          <a:cs typeface="+mn-cs"/>
        </a:defRPr>
      </a:lvl7pPr>
      <a:lvl8pPr marL="3777992" algn="l" defTabSz="1079425" rtl="0" eaLnBrk="1" latinLnBrk="0" hangingPunct="1">
        <a:defRPr sz="2100" kern="1200">
          <a:solidFill>
            <a:schemeClr val="tx1"/>
          </a:solidFill>
          <a:latin typeface="+mn-lt"/>
          <a:ea typeface="+mn-ea"/>
          <a:cs typeface="+mn-cs"/>
        </a:defRPr>
      </a:lvl8pPr>
      <a:lvl9pPr marL="4317707" algn="l" defTabSz="1079425" rtl="0" eaLnBrk="1" latinLnBrk="0" hangingPunct="1">
        <a:defRPr sz="21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graphicFrame>
        <p:nvGraphicFramePr>
          <p:cNvPr id="14" name="Object 13" hidden="1">
            <a:extLst>
              <a:ext uri="{FF2B5EF4-FFF2-40B4-BE49-F238E27FC236}">
                <a16:creationId xmlns:a16="http://schemas.microsoft.com/office/drawing/2014/main" id="{E878C15B-8BBA-4C2B-9C0D-6D1B684B1D56}"/>
              </a:ext>
            </a:extLst>
          </p:cNvPr>
          <p:cNvGraphicFramePr>
            <a:graphicFrameLocks noChangeAspect="1"/>
          </p:cNvGraphicFramePr>
          <p:nvPr userDrawn="1">
            <p:custDataLst>
              <p:tags r:id="rId16"/>
            </p:custDataLst>
            <p:extLst>
              <p:ext uri="{D42A27DB-BD31-4B8C-83A1-F6EECF244321}">
                <p14:modId xmlns:p14="http://schemas.microsoft.com/office/powerpoint/2010/main" val="286791986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7" imgW="395" imgH="394" progId="TCLayout.ActiveDocument.1">
                  <p:embed/>
                </p:oleObj>
              </mc:Choice>
              <mc:Fallback>
                <p:oleObj name="think-cell Slide" r:id="rId17" imgW="395" imgH="394" progId="TCLayout.ActiveDocument.1">
                  <p:embed/>
                  <p:pic>
                    <p:nvPicPr>
                      <p:cNvPr id="14" name="Object 13" hidden="1">
                        <a:extLst>
                          <a:ext uri="{FF2B5EF4-FFF2-40B4-BE49-F238E27FC236}">
                            <a16:creationId xmlns:a16="http://schemas.microsoft.com/office/drawing/2014/main" id="{E878C15B-8BBA-4C2B-9C0D-6D1B684B1D56}"/>
                          </a:ext>
                        </a:extLst>
                      </p:cNvPr>
                      <p:cNvPicPr/>
                      <p:nvPr/>
                    </p:nvPicPr>
                    <p:blipFill>
                      <a:blip r:embed="rId18"/>
                      <a:stretch>
                        <a:fillRect/>
                      </a:stretch>
                    </p:blipFill>
                    <p:spPr>
                      <a:xfrm>
                        <a:off x="1588" y="1588"/>
                        <a:ext cx="1588" cy="1588"/>
                      </a:xfrm>
                      <a:prstGeom prst="rect">
                        <a:avLst/>
                      </a:prstGeom>
                    </p:spPr>
                  </p:pic>
                </p:oleObj>
              </mc:Fallback>
            </mc:AlternateContent>
          </a:graphicData>
        </a:graphic>
      </p:graphicFrame>
      <p:sp>
        <p:nvSpPr>
          <p:cNvPr id="1057" name="Rectangle 33"/>
          <p:cNvSpPr>
            <a:spLocks noGrp="1" noChangeArrowheads="1"/>
          </p:cNvSpPr>
          <p:nvPr>
            <p:ph type="body" idx="1"/>
          </p:nvPr>
        </p:nvSpPr>
        <p:spPr bwMode="auto">
          <a:xfrm>
            <a:off x="287338" y="1022251"/>
            <a:ext cx="8605142" cy="4145979"/>
          </a:xfrm>
          <a:prstGeom prst="rect">
            <a:avLst/>
          </a:prstGeom>
          <a:noFill/>
          <a:ln w="9525">
            <a:noFill/>
            <a:miter lim="800000"/>
            <a:headEnd/>
            <a:tailEnd/>
          </a:ln>
          <a:effectLst/>
        </p:spPr>
        <p:txBody>
          <a:bodyPr vert="horz" wrap="square" lIns="107970" tIns="53985" rIns="107970" bIns="53985" numCol="1" anchor="t" anchorCtr="0" compatLnSpc="1">
            <a:prstTxWarp prst="textNoShape">
              <a:avLst/>
            </a:prstTxWarp>
          </a:bodyPr>
          <a:lstStyle/>
          <a:p>
            <a:pPr lvl="0"/>
            <a:r>
              <a:rPr lang="en-US" dirty="0"/>
              <a:t>This could be your content highlight</a:t>
            </a:r>
          </a:p>
          <a:p>
            <a:pPr lvl="1"/>
            <a:r>
              <a:rPr lang="en-US" dirty="0"/>
              <a:t>First point</a:t>
            </a:r>
          </a:p>
          <a:p>
            <a:pPr lvl="1"/>
            <a:r>
              <a:rPr lang="en-US" dirty="0"/>
              <a:t>Second point</a:t>
            </a:r>
          </a:p>
          <a:p>
            <a:pPr lvl="1"/>
            <a:r>
              <a:rPr lang="en-US" dirty="0"/>
              <a:t>Third point</a:t>
            </a:r>
          </a:p>
        </p:txBody>
      </p:sp>
      <p:sp>
        <p:nvSpPr>
          <p:cNvPr id="1058" name="Rectangle 34"/>
          <p:cNvSpPr>
            <a:spLocks noGrp="1" noChangeArrowheads="1"/>
          </p:cNvSpPr>
          <p:nvPr>
            <p:ph type="title"/>
          </p:nvPr>
        </p:nvSpPr>
        <p:spPr bwMode="auto">
          <a:xfrm>
            <a:off x="287338" y="301625"/>
            <a:ext cx="8605142" cy="463798"/>
          </a:xfrm>
          <a:prstGeom prst="rect">
            <a:avLst/>
          </a:prstGeom>
          <a:noFill/>
          <a:ln w="9525">
            <a:noFill/>
            <a:miter lim="800000"/>
            <a:headEnd/>
            <a:tailEnd/>
          </a:ln>
          <a:effectLst/>
        </p:spPr>
        <p:txBody>
          <a:bodyPr vert="horz" wrap="square" lIns="107970" tIns="53985" rIns="107970" bIns="53985" numCol="1" anchor="t" anchorCtr="0" compatLnSpc="1">
            <a:prstTxWarp prst="textNoShape">
              <a:avLst/>
            </a:prstTxWarp>
          </a:bodyPr>
          <a:lstStyle/>
          <a:p>
            <a:r>
              <a:rPr lang="en-US" kern="0" dirty="0"/>
              <a:t>Your title – keep it short, size can vary between 14pt and 24pt</a:t>
            </a:r>
            <a:endParaRPr lang="en-GB" kern="0" dirty="0"/>
          </a:p>
        </p:txBody>
      </p:sp>
      <p:sp>
        <p:nvSpPr>
          <p:cNvPr id="5" name="Footer Placeholder 3"/>
          <p:cNvSpPr>
            <a:spLocks noGrp="1"/>
          </p:cNvSpPr>
          <p:nvPr>
            <p:ph type="ftr" sz="quarter" idx="3"/>
          </p:nvPr>
        </p:nvSpPr>
        <p:spPr>
          <a:xfrm>
            <a:off x="658292" y="5592196"/>
            <a:ext cx="8918847" cy="228600"/>
          </a:xfrm>
          <a:prstGeom prst="rect">
            <a:avLst/>
          </a:prstGeom>
        </p:spPr>
        <p:txBody>
          <a:bodyPr/>
          <a:lstStyle>
            <a:lvl1pPr>
              <a:defRPr sz="800">
                <a:solidFill>
                  <a:schemeClr val="tx2"/>
                </a:solidFill>
              </a:defRPr>
            </a:lvl1pPr>
          </a:lstStyle>
          <a:p>
            <a:r>
              <a:rPr lang="en-US"/>
              <a:t>Global webinar for third-party providers</a:t>
            </a:r>
            <a:endParaRPr lang="en-GB" dirty="0"/>
          </a:p>
        </p:txBody>
      </p:sp>
      <p:sp>
        <p:nvSpPr>
          <p:cNvPr id="6" name="Slide Number Placeholder 4"/>
          <p:cNvSpPr>
            <a:spLocks noGrp="1"/>
          </p:cNvSpPr>
          <p:nvPr>
            <p:ph type="sldNum" sz="quarter" idx="4"/>
          </p:nvPr>
        </p:nvSpPr>
        <p:spPr>
          <a:xfrm>
            <a:off x="9823251" y="5592196"/>
            <a:ext cx="762000" cy="228600"/>
          </a:xfrm>
          <a:prstGeom prst="rect">
            <a:avLst/>
          </a:prstGeom>
        </p:spPr>
        <p:txBody>
          <a:bodyPr/>
          <a:lstStyle>
            <a:lvl1pPr algn="r">
              <a:defRPr sz="800">
                <a:solidFill>
                  <a:schemeClr val="tx2"/>
                </a:solidFill>
              </a:defRPr>
            </a:lvl1pPr>
          </a:lstStyle>
          <a:p>
            <a:fld id="{F17889F7-7963-4A16-ADF8-FEE4D97DC541}" type="slidenum">
              <a:rPr lang="en-GB" smtClean="0"/>
              <a:pPr/>
              <a:t>‹#›</a:t>
            </a:fld>
            <a:endParaRPr lang="en-GB"/>
          </a:p>
        </p:txBody>
      </p:sp>
      <p:grpSp>
        <p:nvGrpSpPr>
          <p:cNvPr id="2" name="Group 4"/>
          <p:cNvGrpSpPr>
            <a:grpSpLocks noChangeAspect="1"/>
          </p:cNvGrpSpPr>
          <p:nvPr userDrawn="1"/>
        </p:nvGrpSpPr>
        <p:grpSpPr bwMode="auto">
          <a:xfrm>
            <a:off x="287338" y="5559435"/>
            <a:ext cx="288924" cy="288926"/>
            <a:chOff x="181" y="3502"/>
            <a:chExt cx="182" cy="182"/>
          </a:xfrm>
        </p:grpSpPr>
        <p:sp>
          <p:nvSpPr>
            <p:cNvPr id="4" name="Freeform 5"/>
            <p:cNvSpPr>
              <a:spLocks noEditPoints="1"/>
            </p:cNvSpPr>
            <p:nvPr userDrawn="1"/>
          </p:nvSpPr>
          <p:spPr bwMode="auto">
            <a:xfrm>
              <a:off x="181" y="3502"/>
              <a:ext cx="182" cy="182"/>
            </a:xfrm>
            <a:custGeom>
              <a:avLst/>
              <a:gdLst>
                <a:gd name="T0" fmla="*/ 113 w 226"/>
                <a:gd name="T1" fmla="*/ 226 h 226"/>
                <a:gd name="T2" fmla="*/ 112 w 226"/>
                <a:gd name="T3" fmla="*/ 0 h 226"/>
                <a:gd name="T4" fmla="*/ 101 w 226"/>
                <a:gd name="T5" fmla="*/ 6 h 226"/>
                <a:gd name="T6" fmla="*/ 70 w 226"/>
                <a:gd name="T7" fmla="*/ 36 h 226"/>
                <a:gd name="T8" fmla="*/ 77 w 226"/>
                <a:gd name="T9" fmla="*/ 36 h 226"/>
                <a:gd name="T10" fmla="*/ 111 w 226"/>
                <a:gd name="T11" fmla="*/ 36 h 226"/>
                <a:gd name="T12" fmla="*/ 116 w 226"/>
                <a:gd name="T13" fmla="*/ 5 h 226"/>
                <a:gd name="T14" fmla="*/ 149 w 226"/>
                <a:gd name="T15" fmla="*/ 36 h 226"/>
                <a:gd name="T16" fmla="*/ 156 w 226"/>
                <a:gd name="T17" fmla="*/ 36 h 226"/>
                <a:gd name="T18" fmla="*/ 127 w 226"/>
                <a:gd name="T19" fmla="*/ 6 h 226"/>
                <a:gd name="T20" fmla="*/ 156 w 226"/>
                <a:gd name="T21" fmla="*/ 36 h 226"/>
                <a:gd name="T22" fmla="*/ 66 w 226"/>
                <a:gd name="T23" fmla="*/ 42 h 226"/>
                <a:gd name="T24" fmla="*/ 12 w 226"/>
                <a:gd name="T25" fmla="*/ 74 h 226"/>
                <a:gd name="T26" fmla="*/ 32 w 226"/>
                <a:gd name="T27" fmla="*/ 42 h 226"/>
                <a:gd name="T28" fmla="*/ 111 w 226"/>
                <a:gd name="T29" fmla="*/ 74 h 226"/>
                <a:gd name="T30" fmla="*/ 73 w 226"/>
                <a:gd name="T31" fmla="*/ 42 h 226"/>
                <a:gd name="T32" fmla="*/ 153 w 226"/>
                <a:gd name="T33" fmla="*/ 42 h 226"/>
                <a:gd name="T34" fmla="*/ 167 w 226"/>
                <a:gd name="T35" fmla="*/ 74 h 226"/>
                <a:gd name="T36" fmla="*/ 153 w 226"/>
                <a:gd name="T37" fmla="*/ 42 h 226"/>
                <a:gd name="T38" fmla="*/ 214 w 226"/>
                <a:gd name="T39" fmla="*/ 74 h 226"/>
                <a:gd name="T40" fmla="*/ 172 w 226"/>
                <a:gd name="T41" fmla="*/ 74 h 226"/>
                <a:gd name="T42" fmla="*/ 194 w 226"/>
                <a:gd name="T43" fmla="*/ 42 h 226"/>
                <a:gd name="T44" fmla="*/ 221 w 226"/>
                <a:gd name="T45" fmla="*/ 113 h 226"/>
                <a:gd name="T46" fmla="*/ 11 w 226"/>
                <a:gd name="T47" fmla="*/ 147 h 226"/>
                <a:gd name="T48" fmla="*/ 5 w 226"/>
                <a:gd name="T49" fmla="*/ 113 h 226"/>
                <a:gd name="T50" fmla="*/ 216 w 226"/>
                <a:gd name="T51" fmla="*/ 80 h 226"/>
                <a:gd name="T52" fmla="*/ 66 w 226"/>
                <a:gd name="T53" fmla="*/ 184 h 226"/>
                <a:gd name="T54" fmla="*/ 32 w 226"/>
                <a:gd name="T55" fmla="*/ 184 h 226"/>
                <a:gd name="T56" fmla="*/ 12 w 226"/>
                <a:gd name="T57" fmla="*/ 152 h 226"/>
                <a:gd name="T58" fmla="*/ 111 w 226"/>
                <a:gd name="T59" fmla="*/ 184 h 226"/>
                <a:gd name="T60" fmla="*/ 60 w 226"/>
                <a:gd name="T61" fmla="*/ 152 h 226"/>
                <a:gd name="T62" fmla="*/ 167 w 226"/>
                <a:gd name="T63" fmla="*/ 152 h 226"/>
                <a:gd name="T64" fmla="*/ 153 w 226"/>
                <a:gd name="T65" fmla="*/ 184 h 226"/>
                <a:gd name="T66" fmla="*/ 167 w 226"/>
                <a:gd name="T67" fmla="*/ 152 h 226"/>
                <a:gd name="T68" fmla="*/ 194 w 226"/>
                <a:gd name="T69" fmla="*/ 184 h 226"/>
                <a:gd name="T70" fmla="*/ 160 w 226"/>
                <a:gd name="T71" fmla="*/ 184 h 226"/>
                <a:gd name="T72" fmla="*/ 172 w 226"/>
                <a:gd name="T73" fmla="*/ 152 h 226"/>
                <a:gd name="T74" fmla="*/ 70 w 226"/>
                <a:gd name="T75" fmla="*/ 190 h 226"/>
                <a:gd name="T76" fmla="*/ 99 w 226"/>
                <a:gd name="T77" fmla="*/ 220 h 226"/>
                <a:gd name="T78" fmla="*/ 37 w 226"/>
                <a:gd name="T79" fmla="*/ 190 h 226"/>
                <a:gd name="T80" fmla="*/ 111 w 226"/>
                <a:gd name="T81" fmla="*/ 220 h 226"/>
                <a:gd name="T82" fmla="*/ 77 w 226"/>
                <a:gd name="T83" fmla="*/ 190 h 226"/>
                <a:gd name="T84" fmla="*/ 149 w 226"/>
                <a:gd name="T85" fmla="*/ 190 h 226"/>
                <a:gd name="T86" fmla="*/ 116 w 226"/>
                <a:gd name="T87" fmla="*/ 190 h 226"/>
                <a:gd name="T88" fmla="*/ 188 w 226"/>
                <a:gd name="T89" fmla="*/ 190 h 226"/>
                <a:gd name="T90" fmla="*/ 127 w 226"/>
                <a:gd name="T91" fmla="*/ 219 h 226"/>
                <a:gd name="T92" fmla="*/ 189 w 226"/>
                <a:gd name="T93" fmla="*/ 19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6" h="226">
                  <a:moveTo>
                    <a:pt x="112" y="0"/>
                  </a:moveTo>
                  <a:cubicBezTo>
                    <a:pt x="50" y="0"/>
                    <a:pt x="0" y="51"/>
                    <a:pt x="0" y="113"/>
                  </a:cubicBezTo>
                  <a:cubicBezTo>
                    <a:pt x="0" y="176"/>
                    <a:pt x="51" y="226"/>
                    <a:pt x="113" y="226"/>
                  </a:cubicBezTo>
                  <a:cubicBezTo>
                    <a:pt x="176" y="226"/>
                    <a:pt x="226" y="176"/>
                    <a:pt x="226" y="113"/>
                  </a:cubicBezTo>
                  <a:cubicBezTo>
                    <a:pt x="226" y="51"/>
                    <a:pt x="176" y="0"/>
                    <a:pt x="114" y="0"/>
                  </a:cubicBezTo>
                  <a:cubicBezTo>
                    <a:pt x="114" y="0"/>
                    <a:pt x="112" y="0"/>
                    <a:pt x="112" y="0"/>
                  </a:cubicBezTo>
                  <a:close/>
                  <a:moveTo>
                    <a:pt x="38" y="36"/>
                  </a:moveTo>
                  <a:cubicBezTo>
                    <a:pt x="54" y="20"/>
                    <a:pt x="76" y="9"/>
                    <a:pt x="99" y="6"/>
                  </a:cubicBezTo>
                  <a:cubicBezTo>
                    <a:pt x="99" y="6"/>
                    <a:pt x="100" y="6"/>
                    <a:pt x="101" y="6"/>
                  </a:cubicBezTo>
                  <a:cubicBezTo>
                    <a:pt x="100" y="6"/>
                    <a:pt x="99" y="7"/>
                    <a:pt x="99" y="7"/>
                  </a:cubicBezTo>
                  <a:cubicBezTo>
                    <a:pt x="93" y="12"/>
                    <a:pt x="80" y="21"/>
                    <a:pt x="70" y="36"/>
                  </a:cubicBezTo>
                  <a:cubicBezTo>
                    <a:pt x="70" y="36"/>
                    <a:pt x="70" y="36"/>
                    <a:pt x="70" y="36"/>
                  </a:cubicBezTo>
                  <a:cubicBezTo>
                    <a:pt x="70" y="36"/>
                    <a:pt x="39" y="36"/>
                    <a:pt x="37" y="36"/>
                  </a:cubicBezTo>
                  <a:cubicBezTo>
                    <a:pt x="37" y="36"/>
                    <a:pt x="38" y="36"/>
                    <a:pt x="38" y="36"/>
                  </a:cubicBezTo>
                  <a:close/>
                  <a:moveTo>
                    <a:pt x="77" y="36"/>
                  </a:moveTo>
                  <a:cubicBezTo>
                    <a:pt x="87" y="23"/>
                    <a:pt x="97" y="14"/>
                    <a:pt x="105" y="9"/>
                  </a:cubicBezTo>
                  <a:cubicBezTo>
                    <a:pt x="105" y="9"/>
                    <a:pt x="109" y="6"/>
                    <a:pt x="111" y="5"/>
                  </a:cubicBezTo>
                  <a:cubicBezTo>
                    <a:pt x="111" y="7"/>
                    <a:pt x="111" y="36"/>
                    <a:pt x="111" y="36"/>
                  </a:cubicBezTo>
                  <a:cubicBezTo>
                    <a:pt x="110" y="36"/>
                    <a:pt x="78" y="36"/>
                    <a:pt x="77" y="36"/>
                  </a:cubicBezTo>
                  <a:cubicBezTo>
                    <a:pt x="77" y="36"/>
                    <a:pt x="77" y="36"/>
                    <a:pt x="77" y="36"/>
                  </a:cubicBezTo>
                  <a:close/>
                  <a:moveTo>
                    <a:pt x="116" y="5"/>
                  </a:moveTo>
                  <a:cubicBezTo>
                    <a:pt x="117" y="6"/>
                    <a:pt x="122" y="9"/>
                    <a:pt x="122" y="9"/>
                  </a:cubicBezTo>
                  <a:cubicBezTo>
                    <a:pt x="129" y="14"/>
                    <a:pt x="139" y="23"/>
                    <a:pt x="149" y="36"/>
                  </a:cubicBezTo>
                  <a:cubicBezTo>
                    <a:pt x="149" y="36"/>
                    <a:pt x="149" y="36"/>
                    <a:pt x="149" y="36"/>
                  </a:cubicBezTo>
                  <a:cubicBezTo>
                    <a:pt x="148" y="36"/>
                    <a:pt x="116" y="36"/>
                    <a:pt x="116" y="36"/>
                  </a:cubicBezTo>
                  <a:cubicBezTo>
                    <a:pt x="116" y="36"/>
                    <a:pt x="116" y="7"/>
                    <a:pt x="116" y="5"/>
                  </a:cubicBezTo>
                  <a:close/>
                  <a:moveTo>
                    <a:pt x="156" y="36"/>
                  </a:moveTo>
                  <a:cubicBezTo>
                    <a:pt x="149" y="25"/>
                    <a:pt x="139" y="16"/>
                    <a:pt x="127" y="7"/>
                  </a:cubicBezTo>
                  <a:cubicBezTo>
                    <a:pt x="127" y="7"/>
                    <a:pt x="126" y="6"/>
                    <a:pt x="125" y="6"/>
                  </a:cubicBezTo>
                  <a:cubicBezTo>
                    <a:pt x="126" y="6"/>
                    <a:pt x="127" y="6"/>
                    <a:pt x="127" y="6"/>
                  </a:cubicBezTo>
                  <a:cubicBezTo>
                    <a:pt x="151" y="9"/>
                    <a:pt x="172" y="19"/>
                    <a:pt x="188" y="36"/>
                  </a:cubicBezTo>
                  <a:cubicBezTo>
                    <a:pt x="188" y="36"/>
                    <a:pt x="189" y="36"/>
                    <a:pt x="189" y="36"/>
                  </a:cubicBezTo>
                  <a:cubicBezTo>
                    <a:pt x="187" y="36"/>
                    <a:pt x="156" y="36"/>
                    <a:pt x="156" y="36"/>
                  </a:cubicBezTo>
                  <a:cubicBezTo>
                    <a:pt x="156" y="36"/>
                    <a:pt x="156" y="36"/>
                    <a:pt x="156" y="36"/>
                  </a:cubicBezTo>
                  <a:close/>
                  <a:moveTo>
                    <a:pt x="67" y="42"/>
                  </a:moveTo>
                  <a:cubicBezTo>
                    <a:pt x="66" y="42"/>
                    <a:pt x="66" y="42"/>
                    <a:pt x="66" y="42"/>
                  </a:cubicBezTo>
                  <a:cubicBezTo>
                    <a:pt x="60" y="52"/>
                    <a:pt x="56" y="63"/>
                    <a:pt x="54" y="74"/>
                  </a:cubicBezTo>
                  <a:cubicBezTo>
                    <a:pt x="54" y="74"/>
                    <a:pt x="54" y="74"/>
                    <a:pt x="54" y="74"/>
                  </a:cubicBezTo>
                  <a:cubicBezTo>
                    <a:pt x="53" y="74"/>
                    <a:pt x="13" y="74"/>
                    <a:pt x="12" y="74"/>
                  </a:cubicBezTo>
                  <a:cubicBezTo>
                    <a:pt x="13" y="74"/>
                    <a:pt x="13" y="74"/>
                    <a:pt x="13" y="74"/>
                  </a:cubicBezTo>
                  <a:cubicBezTo>
                    <a:pt x="17" y="62"/>
                    <a:pt x="24" y="51"/>
                    <a:pt x="32" y="42"/>
                  </a:cubicBezTo>
                  <a:cubicBezTo>
                    <a:pt x="32" y="42"/>
                    <a:pt x="32" y="42"/>
                    <a:pt x="32" y="42"/>
                  </a:cubicBezTo>
                  <a:cubicBezTo>
                    <a:pt x="32" y="42"/>
                    <a:pt x="65" y="42"/>
                    <a:pt x="67" y="42"/>
                  </a:cubicBezTo>
                  <a:close/>
                  <a:moveTo>
                    <a:pt x="111" y="42"/>
                  </a:moveTo>
                  <a:cubicBezTo>
                    <a:pt x="111" y="43"/>
                    <a:pt x="111" y="73"/>
                    <a:pt x="111" y="74"/>
                  </a:cubicBezTo>
                  <a:cubicBezTo>
                    <a:pt x="110" y="74"/>
                    <a:pt x="60" y="74"/>
                    <a:pt x="60" y="74"/>
                  </a:cubicBezTo>
                  <a:cubicBezTo>
                    <a:pt x="60" y="74"/>
                    <a:pt x="60" y="74"/>
                    <a:pt x="60" y="74"/>
                  </a:cubicBezTo>
                  <a:cubicBezTo>
                    <a:pt x="62" y="63"/>
                    <a:pt x="67" y="52"/>
                    <a:pt x="73" y="42"/>
                  </a:cubicBezTo>
                  <a:cubicBezTo>
                    <a:pt x="73" y="42"/>
                    <a:pt x="73" y="42"/>
                    <a:pt x="73" y="42"/>
                  </a:cubicBezTo>
                  <a:cubicBezTo>
                    <a:pt x="73" y="42"/>
                    <a:pt x="110" y="42"/>
                    <a:pt x="111" y="42"/>
                  </a:cubicBezTo>
                  <a:close/>
                  <a:moveTo>
                    <a:pt x="153" y="42"/>
                  </a:moveTo>
                  <a:cubicBezTo>
                    <a:pt x="153" y="42"/>
                    <a:pt x="153" y="42"/>
                    <a:pt x="153" y="42"/>
                  </a:cubicBezTo>
                  <a:cubicBezTo>
                    <a:pt x="160" y="52"/>
                    <a:pt x="164" y="63"/>
                    <a:pt x="167" y="74"/>
                  </a:cubicBezTo>
                  <a:cubicBezTo>
                    <a:pt x="167" y="74"/>
                    <a:pt x="167" y="74"/>
                    <a:pt x="167" y="74"/>
                  </a:cubicBezTo>
                  <a:cubicBezTo>
                    <a:pt x="166" y="74"/>
                    <a:pt x="116" y="74"/>
                    <a:pt x="116" y="74"/>
                  </a:cubicBezTo>
                  <a:cubicBezTo>
                    <a:pt x="116" y="73"/>
                    <a:pt x="116" y="43"/>
                    <a:pt x="116" y="42"/>
                  </a:cubicBezTo>
                  <a:cubicBezTo>
                    <a:pt x="116" y="42"/>
                    <a:pt x="153" y="42"/>
                    <a:pt x="153" y="42"/>
                  </a:cubicBezTo>
                  <a:close/>
                  <a:moveTo>
                    <a:pt x="194" y="42"/>
                  </a:moveTo>
                  <a:cubicBezTo>
                    <a:pt x="194" y="42"/>
                    <a:pt x="194" y="42"/>
                    <a:pt x="194" y="42"/>
                  </a:cubicBezTo>
                  <a:cubicBezTo>
                    <a:pt x="202" y="51"/>
                    <a:pt x="209" y="62"/>
                    <a:pt x="214" y="74"/>
                  </a:cubicBezTo>
                  <a:cubicBezTo>
                    <a:pt x="214" y="74"/>
                    <a:pt x="214" y="74"/>
                    <a:pt x="214" y="74"/>
                  </a:cubicBezTo>
                  <a:cubicBezTo>
                    <a:pt x="213" y="74"/>
                    <a:pt x="173" y="74"/>
                    <a:pt x="172" y="74"/>
                  </a:cubicBezTo>
                  <a:cubicBezTo>
                    <a:pt x="172" y="74"/>
                    <a:pt x="172" y="74"/>
                    <a:pt x="172" y="74"/>
                  </a:cubicBezTo>
                  <a:cubicBezTo>
                    <a:pt x="170" y="63"/>
                    <a:pt x="166" y="52"/>
                    <a:pt x="160" y="42"/>
                  </a:cubicBezTo>
                  <a:cubicBezTo>
                    <a:pt x="160" y="42"/>
                    <a:pt x="160" y="42"/>
                    <a:pt x="160" y="42"/>
                  </a:cubicBezTo>
                  <a:cubicBezTo>
                    <a:pt x="161" y="42"/>
                    <a:pt x="194" y="42"/>
                    <a:pt x="194" y="42"/>
                  </a:cubicBezTo>
                  <a:close/>
                  <a:moveTo>
                    <a:pt x="216" y="80"/>
                  </a:moveTo>
                  <a:cubicBezTo>
                    <a:pt x="216" y="80"/>
                    <a:pt x="216" y="80"/>
                    <a:pt x="216" y="80"/>
                  </a:cubicBezTo>
                  <a:cubicBezTo>
                    <a:pt x="219" y="90"/>
                    <a:pt x="221" y="102"/>
                    <a:pt x="221" y="113"/>
                  </a:cubicBezTo>
                  <a:cubicBezTo>
                    <a:pt x="221" y="125"/>
                    <a:pt x="219" y="136"/>
                    <a:pt x="216" y="147"/>
                  </a:cubicBezTo>
                  <a:cubicBezTo>
                    <a:pt x="216" y="147"/>
                    <a:pt x="216" y="147"/>
                    <a:pt x="216" y="147"/>
                  </a:cubicBezTo>
                  <a:cubicBezTo>
                    <a:pt x="215" y="147"/>
                    <a:pt x="11" y="147"/>
                    <a:pt x="11" y="147"/>
                  </a:cubicBezTo>
                  <a:cubicBezTo>
                    <a:pt x="10" y="147"/>
                    <a:pt x="10" y="147"/>
                    <a:pt x="10" y="147"/>
                  </a:cubicBezTo>
                  <a:cubicBezTo>
                    <a:pt x="10" y="147"/>
                    <a:pt x="10" y="147"/>
                    <a:pt x="10" y="147"/>
                  </a:cubicBezTo>
                  <a:cubicBezTo>
                    <a:pt x="7" y="136"/>
                    <a:pt x="5" y="125"/>
                    <a:pt x="5" y="113"/>
                  </a:cubicBezTo>
                  <a:cubicBezTo>
                    <a:pt x="5" y="102"/>
                    <a:pt x="7" y="90"/>
                    <a:pt x="10" y="80"/>
                  </a:cubicBezTo>
                  <a:cubicBezTo>
                    <a:pt x="10" y="80"/>
                    <a:pt x="10" y="80"/>
                    <a:pt x="10" y="80"/>
                  </a:cubicBezTo>
                  <a:cubicBezTo>
                    <a:pt x="11" y="80"/>
                    <a:pt x="215" y="80"/>
                    <a:pt x="216" y="80"/>
                  </a:cubicBezTo>
                  <a:close/>
                  <a:moveTo>
                    <a:pt x="54" y="152"/>
                  </a:moveTo>
                  <a:cubicBezTo>
                    <a:pt x="54" y="152"/>
                    <a:pt x="54" y="152"/>
                    <a:pt x="54" y="152"/>
                  </a:cubicBezTo>
                  <a:cubicBezTo>
                    <a:pt x="56" y="163"/>
                    <a:pt x="60" y="174"/>
                    <a:pt x="66" y="184"/>
                  </a:cubicBezTo>
                  <a:cubicBezTo>
                    <a:pt x="66" y="184"/>
                    <a:pt x="66" y="184"/>
                    <a:pt x="67" y="184"/>
                  </a:cubicBezTo>
                  <a:cubicBezTo>
                    <a:pt x="65" y="184"/>
                    <a:pt x="32" y="184"/>
                    <a:pt x="32" y="184"/>
                  </a:cubicBezTo>
                  <a:cubicBezTo>
                    <a:pt x="32" y="184"/>
                    <a:pt x="32" y="184"/>
                    <a:pt x="32" y="184"/>
                  </a:cubicBezTo>
                  <a:cubicBezTo>
                    <a:pt x="32" y="184"/>
                    <a:pt x="32" y="184"/>
                    <a:pt x="32" y="184"/>
                  </a:cubicBezTo>
                  <a:cubicBezTo>
                    <a:pt x="24" y="175"/>
                    <a:pt x="17" y="164"/>
                    <a:pt x="13" y="152"/>
                  </a:cubicBezTo>
                  <a:cubicBezTo>
                    <a:pt x="13" y="152"/>
                    <a:pt x="13" y="152"/>
                    <a:pt x="12" y="152"/>
                  </a:cubicBezTo>
                  <a:cubicBezTo>
                    <a:pt x="13" y="152"/>
                    <a:pt x="53" y="152"/>
                    <a:pt x="54" y="152"/>
                  </a:cubicBezTo>
                  <a:close/>
                  <a:moveTo>
                    <a:pt x="111" y="152"/>
                  </a:moveTo>
                  <a:cubicBezTo>
                    <a:pt x="111" y="153"/>
                    <a:pt x="111" y="183"/>
                    <a:pt x="111" y="184"/>
                  </a:cubicBezTo>
                  <a:cubicBezTo>
                    <a:pt x="110" y="184"/>
                    <a:pt x="73" y="184"/>
                    <a:pt x="73" y="184"/>
                  </a:cubicBezTo>
                  <a:cubicBezTo>
                    <a:pt x="73" y="184"/>
                    <a:pt x="73" y="184"/>
                    <a:pt x="73" y="184"/>
                  </a:cubicBezTo>
                  <a:cubicBezTo>
                    <a:pt x="67" y="174"/>
                    <a:pt x="62" y="163"/>
                    <a:pt x="60" y="152"/>
                  </a:cubicBezTo>
                  <a:cubicBezTo>
                    <a:pt x="60" y="152"/>
                    <a:pt x="60" y="152"/>
                    <a:pt x="60" y="152"/>
                  </a:cubicBezTo>
                  <a:cubicBezTo>
                    <a:pt x="60" y="152"/>
                    <a:pt x="110" y="152"/>
                    <a:pt x="111" y="152"/>
                  </a:cubicBezTo>
                  <a:close/>
                  <a:moveTo>
                    <a:pt x="167" y="152"/>
                  </a:moveTo>
                  <a:cubicBezTo>
                    <a:pt x="167" y="152"/>
                    <a:pt x="167" y="152"/>
                    <a:pt x="167" y="152"/>
                  </a:cubicBezTo>
                  <a:cubicBezTo>
                    <a:pt x="164" y="163"/>
                    <a:pt x="160" y="174"/>
                    <a:pt x="153" y="184"/>
                  </a:cubicBezTo>
                  <a:cubicBezTo>
                    <a:pt x="153" y="184"/>
                    <a:pt x="153" y="184"/>
                    <a:pt x="153" y="184"/>
                  </a:cubicBezTo>
                  <a:cubicBezTo>
                    <a:pt x="153" y="184"/>
                    <a:pt x="116" y="184"/>
                    <a:pt x="116" y="184"/>
                  </a:cubicBezTo>
                  <a:cubicBezTo>
                    <a:pt x="116" y="183"/>
                    <a:pt x="116" y="153"/>
                    <a:pt x="116" y="152"/>
                  </a:cubicBezTo>
                  <a:cubicBezTo>
                    <a:pt x="116" y="152"/>
                    <a:pt x="166" y="152"/>
                    <a:pt x="167" y="152"/>
                  </a:cubicBezTo>
                  <a:close/>
                  <a:moveTo>
                    <a:pt x="214" y="152"/>
                  </a:moveTo>
                  <a:cubicBezTo>
                    <a:pt x="214" y="152"/>
                    <a:pt x="214" y="152"/>
                    <a:pt x="214" y="152"/>
                  </a:cubicBezTo>
                  <a:cubicBezTo>
                    <a:pt x="209" y="164"/>
                    <a:pt x="202" y="175"/>
                    <a:pt x="194" y="184"/>
                  </a:cubicBezTo>
                  <a:cubicBezTo>
                    <a:pt x="194" y="184"/>
                    <a:pt x="194" y="184"/>
                    <a:pt x="194" y="184"/>
                  </a:cubicBezTo>
                  <a:cubicBezTo>
                    <a:pt x="194" y="184"/>
                    <a:pt x="161" y="184"/>
                    <a:pt x="160" y="184"/>
                  </a:cubicBezTo>
                  <a:cubicBezTo>
                    <a:pt x="160" y="184"/>
                    <a:pt x="160" y="184"/>
                    <a:pt x="160" y="184"/>
                  </a:cubicBezTo>
                  <a:cubicBezTo>
                    <a:pt x="160" y="184"/>
                    <a:pt x="160" y="184"/>
                    <a:pt x="160" y="184"/>
                  </a:cubicBezTo>
                  <a:cubicBezTo>
                    <a:pt x="166" y="174"/>
                    <a:pt x="170" y="163"/>
                    <a:pt x="172" y="152"/>
                  </a:cubicBezTo>
                  <a:cubicBezTo>
                    <a:pt x="172" y="152"/>
                    <a:pt x="172" y="152"/>
                    <a:pt x="172" y="152"/>
                  </a:cubicBezTo>
                  <a:cubicBezTo>
                    <a:pt x="173" y="152"/>
                    <a:pt x="213" y="152"/>
                    <a:pt x="214" y="152"/>
                  </a:cubicBezTo>
                  <a:close/>
                  <a:moveTo>
                    <a:pt x="70" y="190"/>
                  </a:moveTo>
                  <a:cubicBezTo>
                    <a:pt x="70" y="190"/>
                    <a:pt x="70" y="190"/>
                    <a:pt x="70" y="190"/>
                  </a:cubicBezTo>
                  <a:cubicBezTo>
                    <a:pt x="78" y="201"/>
                    <a:pt x="87" y="210"/>
                    <a:pt x="99" y="219"/>
                  </a:cubicBezTo>
                  <a:cubicBezTo>
                    <a:pt x="99" y="219"/>
                    <a:pt x="100" y="220"/>
                    <a:pt x="101" y="220"/>
                  </a:cubicBezTo>
                  <a:cubicBezTo>
                    <a:pt x="100" y="220"/>
                    <a:pt x="99" y="220"/>
                    <a:pt x="99" y="220"/>
                  </a:cubicBezTo>
                  <a:cubicBezTo>
                    <a:pt x="99" y="220"/>
                    <a:pt x="99" y="220"/>
                    <a:pt x="99" y="220"/>
                  </a:cubicBezTo>
                  <a:cubicBezTo>
                    <a:pt x="76" y="217"/>
                    <a:pt x="55" y="207"/>
                    <a:pt x="38" y="190"/>
                  </a:cubicBezTo>
                  <a:cubicBezTo>
                    <a:pt x="38" y="190"/>
                    <a:pt x="37" y="190"/>
                    <a:pt x="37" y="190"/>
                  </a:cubicBezTo>
                  <a:cubicBezTo>
                    <a:pt x="39" y="190"/>
                    <a:pt x="70" y="190"/>
                    <a:pt x="70" y="190"/>
                  </a:cubicBezTo>
                  <a:close/>
                  <a:moveTo>
                    <a:pt x="111" y="190"/>
                  </a:moveTo>
                  <a:cubicBezTo>
                    <a:pt x="111" y="190"/>
                    <a:pt x="111" y="219"/>
                    <a:pt x="111" y="220"/>
                  </a:cubicBezTo>
                  <a:cubicBezTo>
                    <a:pt x="110" y="220"/>
                    <a:pt x="105" y="217"/>
                    <a:pt x="105" y="217"/>
                  </a:cubicBezTo>
                  <a:cubicBezTo>
                    <a:pt x="97" y="212"/>
                    <a:pt x="87" y="203"/>
                    <a:pt x="77" y="190"/>
                  </a:cubicBezTo>
                  <a:cubicBezTo>
                    <a:pt x="77" y="190"/>
                    <a:pt x="77" y="190"/>
                    <a:pt x="77" y="190"/>
                  </a:cubicBezTo>
                  <a:cubicBezTo>
                    <a:pt x="78" y="190"/>
                    <a:pt x="110" y="190"/>
                    <a:pt x="111" y="190"/>
                  </a:cubicBezTo>
                  <a:close/>
                  <a:moveTo>
                    <a:pt x="149" y="190"/>
                  </a:moveTo>
                  <a:cubicBezTo>
                    <a:pt x="149" y="190"/>
                    <a:pt x="149" y="190"/>
                    <a:pt x="149" y="190"/>
                  </a:cubicBezTo>
                  <a:cubicBezTo>
                    <a:pt x="139" y="203"/>
                    <a:pt x="129" y="212"/>
                    <a:pt x="122" y="217"/>
                  </a:cubicBezTo>
                  <a:cubicBezTo>
                    <a:pt x="122" y="217"/>
                    <a:pt x="117" y="219"/>
                    <a:pt x="116" y="220"/>
                  </a:cubicBezTo>
                  <a:cubicBezTo>
                    <a:pt x="116" y="219"/>
                    <a:pt x="116" y="190"/>
                    <a:pt x="116" y="190"/>
                  </a:cubicBezTo>
                  <a:cubicBezTo>
                    <a:pt x="116" y="190"/>
                    <a:pt x="148" y="190"/>
                    <a:pt x="149" y="190"/>
                  </a:cubicBezTo>
                  <a:close/>
                  <a:moveTo>
                    <a:pt x="189" y="190"/>
                  </a:moveTo>
                  <a:cubicBezTo>
                    <a:pt x="189" y="190"/>
                    <a:pt x="188" y="190"/>
                    <a:pt x="188" y="190"/>
                  </a:cubicBezTo>
                  <a:cubicBezTo>
                    <a:pt x="172" y="206"/>
                    <a:pt x="150" y="217"/>
                    <a:pt x="127" y="220"/>
                  </a:cubicBezTo>
                  <a:cubicBezTo>
                    <a:pt x="127" y="220"/>
                    <a:pt x="126" y="220"/>
                    <a:pt x="125" y="220"/>
                  </a:cubicBezTo>
                  <a:cubicBezTo>
                    <a:pt x="126" y="220"/>
                    <a:pt x="127" y="219"/>
                    <a:pt x="127" y="219"/>
                  </a:cubicBezTo>
                  <a:cubicBezTo>
                    <a:pt x="134" y="214"/>
                    <a:pt x="146" y="205"/>
                    <a:pt x="156" y="190"/>
                  </a:cubicBezTo>
                  <a:cubicBezTo>
                    <a:pt x="156" y="190"/>
                    <a:pt x="156" y="190"/>
                    <a:pt x="156" y="190"/>
                  </a:cubicBezTo>
                  <a:cubicBezTo>
                    <a:pt x="156" y="190"/>
                    <a:pt x="187" y="190"/>
                    <a:pt x="189" y="190"/>
                  </a:cubicBezTo>
                  <a:close/>
                </a:path>
              </a:pathLst>
            </a:custGeom>
            <a:solidFill>
              <a:srgbClr val="8070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 name="Freeform 6"/>
            <p:cNvSpPr>
              <a:spLocks/>
            </p:cNvSpPr>
            <p:nvPr userDrawn="1"/>
          </p:nvSpPr>
          <p:spPr bwMode="auto">
            <a:xfrm>
              <a:off x="268" y="3574"/>
              <a:ext cx="22" cy="37"/>
            </a:xfrm>
            <a:custGeom>
              <a:avLst/>
              <a:gdLst>
                <a:gd name="T0" fmla="*/ 27 w 27"/>
                <a:gd name="T1" fmla="*/ 1 h 47"/>
                <a:gd name="T2" fmla="*/ 22 w 27"/>
                <a:gd name="T3" fmla="*/ 10 h 47"/>
                <a:gd name="T4" fmla="*/ 14 w 27"/>
                <a:gd name="T5" fmla="*/ 38 h 47"/>
                <a:gd name="T6" fmla="*/ 14 w 27"/>
                <a:gd name="T7" fmla="*/ 47 h 47"/>
                <a:gd name="T8" fmla="*/ 14 w 27"/>
                <a:gd name="T9" fmla="*/ 47 h 47"/>
                <a:gd name="T10" fmla="*/ 0 w 27"/>
                <a:gd name="T11" fmla="*/ 47 h 47"/>
                <a:gd name="T12" fmla="*/ 0 w 27"/>
                <a:gd name="T13" fmla="*/ 47 h 47"/>
                <a:gd name="T14" fmla="*/ 4 w 27"/>
                <a:gd name="T15" fmla="*/ 39 h 47"/>
                <a:gd name="T16" fmla="*/ 12 w 27"/>
                <a:gd name="T17" fmla="*/ 10 h 47"/>
                <a:gd name="T18" fmla="*/ 13 w 27"/>
                <a:gd name="T19" fmla="*/ 1 h 47"/>
                <a:gd name="T20" fmla="*/ 13 w 27"/>
                <a:gd name="T21" fmla="*/ 0 h 47"/>
                <a:gd name="T22" fmla="*/ 27 w 27"/>
                <a:gd name="T23" fmla="*/ 0 h 47"/>
                <a:gd name="T24" fmla="*/ 27 w 27"/>
                <a:gd name="T25" fmla="*/ 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 h="47">
                  <a:moveTo>
                    <a:pt x="27" y="1"/>
                  </a:moveTo>
                  <a:cubicBezTo>
                    <a:pt x="25" y="2"/>
                    <a:pt x="24" y="5"/>
                    <a:pt x="22" y="10"/>
                  </a:cubicBezTo>
                  <a:cubicBezTo>
                    <a:pt x="14" y="38"/>
                    <a:pt x="14" y="38"/>
                    <a:pt x="14" y="38"/>
                  </a:cubicBezTo>
                  <a:cubicBezTo>
                    <a:pt x="13" y="44"/>
                    <a:pt x="13" y="46"/>
                    <a:pt x="14" y="47"/>
                  </a:cubicBezTo>
                  <a:cubicBezTo>
                    <a:pt x="14" y="47"/>
                    <a:pt x="14" y="47"/>
                    <a:pt x="14" y="47"/>
                  </a:cubicBezTo>
                  <a:cubicBezTo>
                    <a:pt x="0" y="47"/>
                    <a:pt x="0" y="47"/>
                    <a:pt x="0" y="47"/>
                  </a:cubicBezTo>
                  <a:cubicBezTo>
                    <a:pt x="0" y="47"/>
                    <a:pt x="0" y="47"/>
                    <a:pt x="0" y="47"/>
                  </a:cubicBezTo>
                  <a:cubicBezTo>
                    <a:pt x="2" y="46"/>
                    <a:pt x="2" y="44"/>
                    <a:pt x="4" y="39"/>
                  </a:cubicBezTo>
                  <a:cubicBezTo>
                    <a:pt x="12" y="10"/>
                    <a:pt x="12" y="10"/>
                    <a:pt x="12" y="10"/>
                  </a:cubicBezTo>
                  <a:cubicBezTo>
                    <a:pt x="14" y="5"/>
                    <a:pt x="14" y="2"/>
                    <a:pt x="13" y="1"/>
                  </a:cubicBezTo>
                  <a:cubicBezTo>
                    <a:pt x="13" y="0"/>
                    <a:pt x="13" y="0"/>
                    <a:pt x="13" y="0"/>
                  </a:cubicBezTo>
                  <a:cubicBezTo>
                    <a:pt x="27" y="0"/>
                    <a:pt x="27" y="0"/>
                    <a:pt x="27" y="0"/>
                  </a:cubicBezTo>
                  <a:lnTo>
                    <a:pt x="27" y="1"/>
                  </a:lnTo>
                  <a:close/>
                </a:path>
              </a:pathLst>
            </a:custGeom>
            <a:solidFill>
              <a:srgbClr val="8070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 name="Freeform 7"/>
            <p:cNvSpPr>
              <a:spLocks/>
            </p:cNvSpPr>
            <p:nvPr userDrawn="1"/>
          </p:nvSpPr>
          <p:spPr bwMode="auto">
            <a:xfrm>
              <a:off x="193" y="3573"/>
              <a:ext cx="27" cy="39"/>
            </a:xfrm>
            <a:custGeom>
              <a:avLst/>
              <a:gdLst>
                <a:gd name="T0" fmla="*/ 2 w 34"/>
                <a:gd name="T1" fmla="*/ 36 h 49"/>
                <a:gd name="T2" fmla="*/ 15 w 34"/>
                <a:gd name="T3" fmla="*/ 46 h 49"/>
                <a:gd name="T4" fmla="*/ 23 w 34"/>
                <a:gd name="T5" fmla="*/ 38 h 49"/>
                <a:gd name="T6" fmla="*/ 17 w 34"/>
                <a:gd name="T7" fmla="*/ 29 h 49"/>
                <a:gd name="T8" fmla="*/ 15 w 34"/>
                <a:gd name="T9" fmla="*/ 27 h 49"/>
                <a:gd name="T10" fmla="*/ 6 w 34"/>
                <a:gd name="T11" fmla="*/ 15 h 49"/>
                <a:gd name="T12" fmla="*/ 22 w 34"/>
                <a:gd name="T13" fmla="*/ 1 h 49"/>
                <a:gd name="T14" fmla="*/ 30 w 34"/>
                <a:gd name="T15" fmla="*/ 1 h 49"/>
                <a:gd name="T16" fmla="*/ 34 w 34"/>
                <a:gd name="T17" fmla="*/ 3 h 49"/>
                <a:gd name="T18" fmla="*/ 32 w 34"/>
                <a:gd name="T19" fmla="*/ 11 h 49"/>
                <a:gd name="T20" fmla="*/ 32 w 34"/>
                <a:gd name="T21" fmla="*/ 11 h 49"/>
                <a:gd name="T22" fmla="*/ 21 w 34"/>
                <a:gd name="T23" fmla="*/ 4 h 49"/>
                <a:gd name="T24" fmla="*/ 14 w 34"/>
                <a:gd name="T25" fmla="*/ 11 h 49"/>
                <a:gd name="T26" fmla="*/ 20 w 34"/>
                <a:gd name="T27" fmla="*/ 20 h 49"/>
                <a:gd name="T28" fmla="*/ 22 w 34"/>
                <a:gd name="T29" fmla="*/ 21 h 49"/>
                <a:gd name="T30" fmla="*/ 32 w 34"/>
                <a:gd name="T31" fmla="*/ 34 h 49"/>
                <a:gd name="T32" fmla="*/ 14 w 34"/>
                <a:gd name="T33" fmla="*/ 49 h 49"/>
                <a:gd name="T34" fmla="*/ 0 w 34"/>
                <a:gd name="T35" fmla="*/ 45 h 49"/>
                <a:gd name="T36" fmla="*/ 2 w 34"/>
                <a:gd name="T37" fmla="*/ 36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 h="49">
                  <a:moveTo>
                    <a:pt x="2" y="36"/>
                  </a:moveTo>
                  <a:cubicBezTo>
                    <a:pt x="3" y="43"/>
                    <a:pt x="7" y="46"/>
                    <a:pt x="15" y="46"/>
                  </a:cubicBezTo>
                  <a:cubicBezTo>
                    <a:pt x="20" y="46"/>
                    <a:pt x="23" y="42"/>
                    <a:pt x="23" y="38"/>
                  </a:cubicBezTo>
                  <a:cubicBezTo>
                    <a:pt x="23" y="34"/>
                    <a:pt x="21" y="32"/>
                    <a:pt x="17" y="29"/>
                  </a:cubicBezTo>
                  <a:cubicBezTo>
                    <a:pt x="15" y="27"/>
                    <a:pt x="15" y="27"/>
                    <a:pt x="15" y="27"/>
                  </a:cubicBezTo>
                  <a:cubicBezTo>
                    <a:pt x="10" y="24"/>
                    <a:pt x="6" y="21"/>
                    <a:pt x="6" y="15"/>
                  </a:cubicBezTo>
                  <a:cubicBezTo>
                    <a:pt x="6" y="6"/>
                    <a:pt x="13" y="1"/>
                    <a:pt x="22" y="1"/>
                  </a:cubicBezTo>
                  <a:cubicBezTo>
                    <a:pt x="25" y="0"/>
                    <a:pt x="28" y="1"/>
                    <a:pt x="30" y="1"/>
                  </a:cubicBezTo>
                  <a:cubicBezTo>
                    <a:pt x="32" y="2"/>
                    <a:pt x="34" y="2"/>
                    <a:pt x="34" y="3"/>
                  </a:cubicBezTo>
                  <a:cubicBezTo>
                    <a:pt x="32" y="11"/>
                    <a:pt x="32" y="11"/>
                    <a:pt x="32" y="11"/>
                  </a:cubicBezTo>
                  <a:cubicBezTo>
                    <a:pt x="32" y="11"/>
                    <a:pt x="32" y="11"/>
                    <a:pt x="32" y="11"/>
                  </a:cubicBezTo>
                  <a:cubicBezTo>
                    <a:pt x="30" y="6"/>
                    <a:pt x="28" y="3"/>
                    <a:pt x="21" y="4"/>
                  </a:cubicBezTo>
                  <a:cubicBezTo>
                    <a:pt x="16" y="4"/>
                    <a:pt x="14" y="8"/>
                    <a:pt x="14" y="11"/>
                  </a:cubicBezTo>
                  <a:cubicBezTo>
                    <a:pt x="14" y="15"/>
                    <a:pt x="16" y="17"/>
                    <a:pt x="20" y="20"/>
                  </a:cubicBezTo>
                  <a:cubicBezTo>
                    <a:pt x="22" y="21"/>
                    <a:pt x="22" y="21"/>
                    <a:pt x="22" y="21"/>
                  </a:cubicBezTo>
                  <a:cubicBezTo>
                    <a:pt x="27" y="24"/>
                    <a:pt x="32" y="28"/>
                    <a:pt x="32" y="34"/>
                  </a:cubicBezTo>
                  <a:cubicBezTo>
                    <a:pt x="32" y="43"/>
                    <a:pt x="24" y="49"/>
                    <a:pt x="14" y="49"/>
                  </a:cubicBezTo>
                  <a:cubicBezTo>
                    <a:pt x="7" y="49"/>
                    <a:pt x="2" y="47"/>
                    <a:pt x="0" y="45"/>
                  </a:cubicBezTo>
                  <a:cubicBezTo>
                    <a:pt x="0" y="44"/>
                    <a:pt x="1" y="40"/>
                    <a:pt x="2" y="36"/>
                  </a:cubicBezTo>
                  <a:close/>
                </a:path>
              </a:pathLst>
            </a:custGeom>
            <a:solidFill>
              <a:srgbClr val="8070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 name="Freeform 8"/>
            <p:cNvSpPr>
              <a:spLocks/>
            </p:cNvSpPr>
            <p:nvPr userDrawn="1"/>
          </p:nvSpPr>
          <p:spPr bwMode="auto">
            <a:xfrm>
              <a:off x="288" y="3574"/>
              <a:ext cx="34" cy="37"/>
            </a:xfrm>
            <a:custGeom>
              <a:avLst/>
              <a:gdLst>
                <a:gd name="T0" fmla="*/ 42 w 42"/>
                <a:gd name="T1" fmla="*/ 0 h 47"/>
                <a:gd name="T2" fmla="*/ 40 w 42"/>
                <a:gd name="T3" fmla="*/ 9 h 47"/>
                <a:gd name="T4" fmla="*/ 39 w 42"/>
                <a:gd name="T5" fmla="*/ 9 h 47"/>
                <a:gd name="T6" fmla="*/ 28 w 42"/>
                <a:gd name="T7" fmla="*/ 4 h 47"/>
                <a:gd name="T8" fmla="*/ 27 w 42"/>
                <a:gd name="T9" fmla="*/ 4 h 47"/>
                <a:gd name="T10" fmla="*/ 23 w 42"/>
                <a:gd name="T11" fmla="*/ 7 h 47"/>
                <a:gd name="T12" fmla="*/ 19 w 42"/>
                <a:gd name="T13" fmla="*/ 22 h 47"/>
                <a:gd name="T14" fmla="*/ 21 w 42"/>
                <a:gd name="T15" fmla="*/ 22 h 47"/>
                <a:gd name="T16" fmla="*/ 33 w 42"/>
                <a:gd name="T17" fmla="*/ 20 h 47"/>
                <a:gd name="T18" fmla="*/ 34 w 42"/>
                <a:gd name="T19" fmla="*/ 20 h 47"/>
                <a:gd name="T20" fmla="*/ 31 w 42"/>
                <a:gd name="T21" fmla="*/ 29 h 47"/>
                <a:gd name="T22" fmla="*/ 31 w 42"/>
                <a:gd name="T23" fmla="*/ 29 h 47"/>
                <a:gd name="T24" fmla="*/ 20 w 42"/>
                <a:gd name="T25" fmla="*/ 25 h 47"/>
                <a:gd name="T26" fmla="*/ 18 w 42"/>
                <a:gd name="T27" fmla="*/ 25 h 47"/>
                <a:gd name="T28" fmla="*/ 15 w 42"/>
                <a:gd name="T29" fmla="*/ 38 h 47"/>
                <a:gd name="T30" fmla="*/ 14 w 42"/>
                <a:gd name="T31" fmla="*/ 47 h 47"/>
                <a:gd name="T32" fmla="*/ 14 w 42"/>
                <a:gd name="T33" fmla="*/ 47 h 47"/>
                <a:gd name="T34" fmla="*/ 0 w 42"/>
                <a:gd name="T35" fmla="*/ 47 h 47"/>
                <a:gd name="T36" fmla="*/ 0 w 42"/>
                <a:gd name="T37" fmla="*/ 47 h 47"/>
                <a:gd name="T38" fmla="*/ 5 w 42"/>
                <a:gd name="T39" fmla="*/ 38 h 47"/>
                <a:gd name="T40" fmla="*/ 13 w 42"/>
                <a:gd name="T41" fmla="*/ 10 h 47"/>
                <a:gd name="T42" fmla="*/ 14 w 42"/>
                <a:gd name="T43" fmla="*/ 1 h 47"/>
                <a:gd name="T44" fmla="*/ 13 w 42"/>
                <a:gd name="T45" fmla="*/ 0 h 47"/>
                <a:gd name="T46" fmla="*/ 42 w 42"/>
                <a:gd name="T47"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2" h="47">
                  <a:moveTo>
                    <a:pt x="42" y="0"/>
                  </a:moveTo>
                  <a:cubicBezTo>
                    <a:pt x="42" y="2"/>
                    <a:pt x="41" y="6"/>
                    <a:pt x="40" y="9"/>
                  </a:cubicBezTo>
                  <a:cubicBezTo>
                    <a:pt x="39" y="9"/>
                    <a:pt x="39" y="9"/>
                    <a:pt x="39" y="9"/>
                  </a:cubicBezTo>
                  <a:cubicBezTo>
                    <a:pt x="37" y="3"/>
                    <a:pt x="32" y="4"/>
                    <a:pt x="28" y="4"/>
                  </a:cubicBezTo>
                  <a:cubicBezTo>
                    <a:pt x="27" y="4"/>
                    <a:pt x="27" y="4"/>
                    <a:pt x="27" y="4"/>
                  </a:cubicBezTo>
                  <a:cubicBezTo>
                    <a:pt x="25" y="4"/>
                    <a:pt x="24" y="4"/>
                    <a:pt x="23" y="7"/>
                  </a:cubicBezTo>
                  <a:cubicBezTo>
                    <a:pt x="19" y="22"/>
                    <a:pt x="19" y="22"/>
                    <a:pt x="19" y="22"/>
                  </a:cubicBezTo>
                  <a:cubicBezTo>
                    <a:pt x="21" y="22"/>
                    <a:pt x="21" y="22"/>
                    <a:pt x="21" y="22"/>
                  </a:cubicBezTo>
                  <a:cubicBezTo>
                    <a:pt x="27" y="22"/>
                    <a:pt x="32" y="23"/>
                    <a:pt x="33" y="20"/>
                  </a:cubicBezTo>
                  <a:cubicBezTo>
                    <a:pt x="34" y="20"/>
                    <a:pt x="34" y="20"/>
                    <a:pt x="34" y="20"/>
                  </a:cubicBezTo>
                  <a:cubicBezTo>
                    <a:pt x="31" y="29"/>
                    <a:pt x="31" y="29"/>
                    <a:pt x="31" y="29"/>
                  </a:cubicBezTo>
                  <a:cubicBezTo>
                    <a:pt x="31" y="29"/>
                    <a:pt x="31" y="29"/>
                    <a:pt x="31" y="29"/>
                  </a:cubicBezTo>
                  <a:cubicBezTo>
                    <a:pt x="30" y="25"/>
                    <a:pt x="25" y="25"/>
                    <a:pt x="20" y="25"/>
                  </a:cubicBezTo>
                  <a:cubicBezTo>
                    <a:pt x="18" y="25"/>
                    <a:pt x="18" y="25"/>
                    <a:pt x="18" y="25"/>
                  </a:cubicBezTo>
                  <a:cubicBezTo>
                    <a:pt x="15" y="38"/>
                    <a:pt x="15" y="38"/>
                    <a:pt x="15" y="38"/>
                  </a:cubicBezTo>
                  <a:cubicBezTo>
                    <a:pt x="13" y="43"/>
                    <a:pt x="13" y="46"/>
                    <a:pt x="14" y="47"/>
                  </a:cubicBezTo>
                  <a:cubicBezTo>
                    <a:pt x="14" y="47"/>
                    <a:pt x="14" y="47"/>
                    <a:pt x="14" y="47"/>
                  </a:cubicBezTo>
                  <a:cubicBezTo>
                    <a:pt x="0" y="47"/>
                    <a:pt x="0" y="47"/>
                    <a:pt x="0" y="47"/>
                  </a:cubicBezTo>
                  <a:cubicBezTo>
                    <a:pt x="0" y="47"/>
                    <a:pt x="0" y="47"/>
                    <a:pt x="0" y="47"/>
                  </a:cubicBezTo>
                  <a:cubicBezTo>
                    <a:pt x="2" y="46"/>
                    <a:pt x="3" y="44"/>
                    <a:pt x="5" y="38"/>
                  </a:cubicBezTo>
                  <a:cubicBezTo>
                    <a:pt x="13" y="10"/>
                    <a:pt x="13" y="10"/>
                    <a:pt x="13" y="10"/>
                  </a:cubicBezTo>
                  <a:cubicBezTo>
                    <a:pt x="14" y="4"/>
                    <a:pt x="15" y="2"/>
                    <a:pt x="14" y="1"/>
                  </a:cubicBezTo>
                  <a:cubicBezTo>
                    <a:pt x="13" y="0"/>
                    <a:pt x="13" y="0"/>
                    <a:pt x="13" y="0"/>
                  </a:cubicBezTo>
                  <a:lnTo>
                    <a:pt x="42" y="0"/>
                  </a:lnTo>
                  <a:close/>
                </a:path>
              </a:pathLst>
            </a:custGeom>
            <a:solidFill>
              <a:srgbClr val="8070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 name="Freeform 9"/>
            <p:cNvSpPr>
              <a:spLocks/>
            </p:cNvSpPr>
            <p:nvPr userDrawn="1"/>
          </p:nvSpPr>
          <p:spPr bwMode="auto">
            <a:xfrm>
              <a:off x="322" y="3574"/>
              <a:ext cx="30" cy="37"/>
            </a:xfrm>
            <a:custGeom>
              <a:avLst/>
              <a:gdLst>
                <a:gd name="T0" fmla="*/ 38 w 38"/>
                <a:gd name="T1" fmla="*/ 0 h 47"/>
                <a:gd name="T2" fmla="*/ 35 w 38"/>
                <a:gd name="T3" fmla="*/ 9 h 47"/>
                <a:gd name="T4" fmla="*/ 35 w 38"/>
                <a:gd name="T5" fmla="*/ 9 h 47"/>
                <a:gd name="T6" fmla="*/ 25 w 38"/>
                <a:gd name="T7" fmla="*/ 4 h 47"/>
                <a:gd name="T8" fmla="*/ 24 w 38"/>
                <a:gd name="T9" fmla="*/ 4 h 47"/>
                <a:gd name="T10" fmla="*/ 14 w 38"/>
                <a:gd name="T11" fmla="*/ 38 h 47"/>
                <a:gd name="T12" fmla="*/ 13 w 38"/>
                <a:gd name="T13" fmla="*/ 47 h 47"/>
                <a:gd name="T14" fmla="*/ 13 w 38"/>
                <a:gd name="T15" fmla="*/ 47 h 47"/>
                <a:gd name="T16" fmla="*/ 0 w 38"/>
                <a:gd name="T17" fmla="*/ 47 h 47"/>
                <a:gd name="T18" fmla="*/ 0 w 38"/>
                <a:gd name="T19" fmla="*/ 47 h 47"/>
                <a:gd name="T20" fmla="*/ 4 w 38"/>
                <a:gd name="T21" fmla="*/ 38 h 47"/>
                <a:gd name="T22" fmla="*/ 14 w 38"/>
                <a:gd name="T23" fmla="*/ 4 h 47"/>
                <a:gd name="T24" fmla="*/ 13 w 38"/>
                <a:gd name="T25" fmla="*/ 4 h 47"/>
                <a:gd name="T26" fmla="*/ 1 w 38"/>
                <a:gd name="T27" fmla="*/ 9 h 47"/>
                <a:gd name="T28" fmla="*/ 1 w 38"/>
                <a:gd name="T29" fmla="*/ 9 h 47"/>
                <a:gd name="T30" fmla="*/ 3 w 38"/>
                <a:gd name="T31" fmla="*/ 0 h 47"/>
                <a:gd name="T32" fmla="*/ 38 w 38"/>
                <a:gd name="T33"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8" h="47">
                  <a:moveTo>
                    <a:pt x="38" y="0"/>
                  </a:moveTo>
                  <a:cubicBezTo>
                    <a:pt x="37" y="3"/>
                    <a:pt x="37" y="6"/>
                    <a:pt x="35" y="9"/>
                  </a:cubicBezTo>
                  <a:cubicBezTo>
                    <a:pt x="35" y="9"/>
                    <a:pt x="35" y="9"/>
                    <a:pt x="35" y="9"/>
                  </a:cubicBezTo>
                  <a:cubicBezTo>
                    <a:pt x="33" y="3"/>
                    <a:pt x="27" y="4"/>
                    <a:pt x="25" y="4"/>
                  </a:cubicBezTo>
                  <a:cubicBezTo>
                    <a:pt x="24" y="4"/>
                    <a:pt x="24" y="4"/>
                    <a:pt x="24" y="4"/>
                  </a:cubicBezTo>
                  <a:cubicBezTo>
                    <a:pt x="14" y="38"/>
                    <a:pt x="14" y="38"/>
                    <a:pt x="14" y="38"/>
                  </a:cubicBezTo>
                  <a:cubicBezTo>
                    <a:pt x="13" y="43"/>
                    <a:pt x="12" y="46"/>
                    <a:pt x="13" y="47"/>
                  </a:cubicBezTo>
                  <a:cubicBezTo>
                    <a:pt x="13" y="47"/>
                    <a:pt x="13" y="47"/>
                    <a:pt x="13" y="47"/>
                  </a:cubicBezTo>
                  <a:cubicBezTo>
                    <a:pt x="0" y="47"/>
                    <a:pt x="0" y="47"/>
                    <a:pt x="0" y="47"/>
                  </a:cubicBezTo>
                  <a:cubicBezTo>
                    <a:pt x="0" y="47"/>
                    <a:pt x="0" y="47"/>
                    <a:pt x="0" y="47"/>
                  </a:cubicBezTo>
                  <a:cubicBezTo>
                    <a:pt x="2" y="46"/>
                    <a:pt x="3" y="43"/>
                    <a:pt x="4" y="38"/>
                  </a:cubicBezTo>
                  <a:cubicBezTo>
                    <a:pt x="14" y="4"/>
                    <a:pt x="14" y="4"/>
                    <a:pt x="14" y="4"/>
                  </a:cubicBezTo>
                  <a:cubicBezTo>
                    <a:pt x="13" y="4"/>
                    <a:pt x="13" y="4"/>
                    <a:pt x="13" y="4"/>
                  </a:cubicBezTo>
                  <a:cubicBezTo>
                    <a:pt x="10" y="4"/>
                    <a:pt x="5" y="3"/>
                    <a:pt x="1" y="9"/>
                  </a:cubicBezTo>
                  <a:cubicBezTo>
                    <a:pt x="1" y="9"/>
                    <a:pt x="1" y="9"/>
                    <a:pt x="1" y="9"/>
                  </a:cubicBezTo>
                  <a:cubicBezTo>
                    <a:pt x="1" y="6"/>
                    <a:pt x="2" y="3"/>
                    <a:pt x="3" y="0"/>
                  </a:cubicBezTo>
                  <a:lnTo>
                    <a:pt x="38" y="0"/>
                  </a:lnTo>
                  <a:close/>
                </a:path>
              </a:pathLst>
            </a:custGeom>
            <a:solidFill>
              <a:srgbClr val="8070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2" name="Freeform 10"/>
            <p:cNvSpPr>
              <a:spLocks/>
            </p:cNvSpPr>
            <p:nvPr userDrawn="1"/>
          </p:nvSpPr>
          <p:spPr bwMode="auto">
            <a:xfrm>
              <a:off x="224" y="3574"/>
              <a:ext cx="49" cy="37"/>
            </a:xfrm>
            <a:custGeom>
              <a:avLst/>
              <a:gdLst>
                <a:gd name="T0" fmla="*/ 60 w 60"/>
                <a:gd name="T1" fmla="*/ 1 h 47"/>
                <a:gd name="T2" fmla="*/ 55 w 60"/>
                <a:gd name="T3" fmla="*/ 9 h 47"/>
                <a:gd name="T4" fmla="*/ 35 w 60"/>
                <a:gd name="T5" fmla="*/ 47 h 47"/>
                <a:gd name="T6" fmla="*/ 30 w 60"/>
                <a:gd name="T7" fmla="*/ 47 h 47"/>
                <a:gd name="T8" fmla="*/ 27 w 60"/>
                <a:gd name="T9" fmla="*/ 18 h 47"/>
                <a:gd name="T10" fmla="*/ 27 w 60"/>
                <a:gd name="T11" fmla="*/ 18 h 47"/>
                <a:gd name="T12" fmla="*/ 11 w 60"/>
                <a:gd name="T13" fmla="*/ 47 h 47"/>
                <a:gd name="T14" fmla="*/ 7 w 60"/>
                <a:gd name="T15" fmla="*/ 47 h 47"/>
                <a:gd name="T16" fmla="*/ 3 w 60"/>
                <a:gd name="T17" fmla="*/ 10 h 47"/>
                <a:gd name="T18" fmla="*/ 0 w 60"/>
                <a:gd name="T19" fmla="*/ 1 h 47"/>
                <a:gd name="T20" fmla="*/ 1 w 60"/>
                <a:gd name="T21" fmla="*/ 0 h 47"/>
                <a:gd name="T22" fmla="*/ 14 w 60"/>
                <a:gd name="T23" fmla="*/ 0 h 47"/>
                <a:gd name="T24" fmla="*/ 14 w 60"/>
                <a:gd name="T25" fmla="*/ 1 h 47"/>
                <a:gd name="T26" fmla="*/ 12 w 60"/>
                <a:gd name="T27" fmla="*/ 9 h 47"/>
                <a:gd name="T28" fmla="*/ 14 w 60"/>
                <a:gd name="T29" fmla="*/ 32 h 47"/>
                <a:gd name="T30" fmla="*/ 15 w 60"/>
                <a:gd name="T31" fmla="*/ 32 h 47"/>
                <a:gd name="T32" fmla="*/ 31 w 60"/>
                <a:gd name="T33" fmla="*/ 1 h 47"/>
                <a:gd name="T34" fmla="*/ 35 w 60"/>
                <a:gd name="T35" fmla="*/ 1 h 47"/>
                <a:gd name="T36" fmla="*/ 38 w 60"/>
                <a:gd name="T37" fmla="*/ 32 h 47"/>
                <a:gd name="T38" fmla="*/ 38 w 60"/>
                <a:gd name="T39" fmla="*/ 32 h 47"/>
                <a:gd name="T40" fmla="*/ 50 w 60"/>
                <a:gd name="T41" fmla="*/ 8 h 47"/>
                <a:gd name="T42" fmla="*/ 51 w 60"/>
                <a:gd name="T43" fmla="*/ 1 h 47"/>
                <a:gd name="T44" fmla="*/ 51 w 60"/>
                <a:gd name="T45" fmla="*/ 0 h 47"/>
                <a:gd name="T46" fmla="*/ 60 w 60"/>
                <a:gd name="T47" fmla="*/ 0 h 47"/>
                <a:gd name="T48" fmla="*/ 60 w 60"/>
                <a:gd name="T49" fmla="*/ 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0" h="47">
                  <a:moveTo>
                    <a:pt x="60" y="1"/>
                  </a:moveTo>
                  <a:cubicBezTo>
                    <a:pt x="58" y="2"/>
                    <a:pt x="57" y="5"/>
                    <a:pt x="55" y="9"/>
                  </a:cubicBezTo>
                  <a:cubicBezTo>
                    <a:pt x="51" y="17"/>
                    <a:pt x="36" y="45"/>
                    <a:pt x="35" y="47"/>
                  </a:cubicBezTo>
                  <a:cubicBezTo>
                    <a:pt x="30" y="47"/>
                    <a:pt x="30" y="47"/>
                    <a:pt x="30" y="47"/>
                  </a:cubicBezTo>
                  <a:cubicBezTo>
                    <a:pt x="27" y="18"/>
                    <a:pt x="27" y="18"/>
                    <a:pt x="27" y="18"/>
                  </a:cubicBezTo>
                  <a:cubicBezTo>
                    <a:pt x="27" y="18"/>
                    <a:pt x="27" y="18"/>
                    <a:pt x="27" y="18"/>
                  </a:cubicBezTo>
                  <a:cubicBezTo>
                    <a:pt x="11" y="47"/>
                    <a:pt x="11" y="47"/>
                    <a:pt x="11" y="47"/>
                  </a:cubicBezTo>
                  <a:cubicBezTo>
                    <a:pt x="7" y="47"/>
                    <a:pt x="7" y="47"/>
                    <a:pt x="7" y="47"/>
                  </a:cubicBezTo>
                  <a:cubicBezTo>
                    <a:pt x="3" y="10"/>
                    <a:pt x="3" y="10"/>
                    <a:pt x="3" y="10"/>
                  </a:cubicBezTo>
                  <a:cubicBezTo>
                    <a:pt x="2" y="5"/>
                    <a:pt x="2" y="2"/>
                    <a:pt x="0" y="1"/>
                  </a:cubicBezTo>
                  <a:cubicBezTo>
                    <a:pt x="1" y="0"/>
                    <a:pt x="1" y="0"/>
                    <a:pt x="1" y="0"/>
                  </a:cubicBezTo>
                  <a:cubicBezTo>
                    <a:pt x="14" y="0"/>
                    <a:pt x="14" y="0"/>
                    <a:pt x="14" y="0"/>
                  </a:cubicBezTo>
                  <a:cubicBezTo>
                    <a:pt x="14" y="1"/>
                    <a:pt x="14" y="1"/>
                    <a:pt x="14" y="1"/>
                  </a:cubicBezTo>
                  <a:cubicBezTo>
                    <a:pt x="12" y="3"/>
                    <a:pt x="12" y="5"/>
                    <a:pt x="12" y="9"/>
                  </a:cubicBezTo>
                  <a:cubicBezTo>
                    <a:pt x="14" y="32"/>
                    <a:pt x="14" y="32"/>
                    <a:pt x="14" y="32"/>
                  </a:cubicBezTo>
                  <a:cubicBezTo>
                    <a:pt x="15" y="32"/>
                    <a:pt x="15" y="32"/>
                    <a:pt x="15" y="32"/>
                  </a:cubicBezTo>
                  <a:cubicBezTo>
                    <a:pt x="31" y="1"/>
                    <a:pt x="31" y="1"/>
                    <a:pt x="31" y="1"/>
                  </a:cubicBezTo>
                  <a:cubicBezTo>
                    <a:pt x="35" y="1"/>
                    <a:pt x="35" y="1"/>
                    <a:pt x="35" y="1"/>
                  </a:cubicBezTo>
                  <a:cubicBezTo>
                    <a:pt x="38" y="32"/>
                    <a:pt x="38" y="32"/>
                    <a:pt x="38" y="32"/>
                  </a:cubicBezTo>
                  <a:cubicBezTo>
                    <a:pt x="38" y="32"/>
                    <a:pt x="38" y="32"/>
                    <a:pt x="38" y="32"/>
                  </a:cubicBezTo>
                  <a:cubicBezTo>
                    <a:pt x="42" y="25"/>
                    <a:pt x="47" y="15"/>
                    <a:pt x="50" y="8"/>
                  </a:cubicBezTo>
                  <a:cubicBezTo>
                    <a:pt x="53" y="3"/>
                    <a:pt x="52" y="2"/>
                    <a:pt x="51" y="1"/>
                  </a:cubicBezTo>
                  <a:cubicBezTo>
                    <a:pt x="51" y="0"/>
                    <a:pt x="51" y="0"/>
                    <a:pt x="51" y="0"/>
                  </a:cubicBezTo>
                  <a:cubicBezTo>
                    <a:pt x="60" y="0"/>
                    <a:pt x="60" y="0"/>
                    <a:pt x="60" y="0"/>
                  </a:cubicBezTo>
                  <a:lnTo>
                    <a:pt x="60" y="1"/>
                  </a:lnTo>
                  <a:close/>
                </a:path>
              </a:pathLst>
            </a:custGeom>
            <a:solidFill>
              <a:srgbClr val="8070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Tree>
    <p:extLst>
      <p:ext uri="{BB962C8B-B14F-4D97-AF65-F5344CB8AC3E}">
        <p14:creationId xmlns:p14="http://schemas.microsoft.com/office/powerpoint/2010/main" val="4052825398"/>
      </p:ext>
    </p:extLst>
  </p:cSld>
  <p:clrMap bg1="lt1" tx1="dk1" bg2="lt2" tx2="dk2" accent1="accent1" accent2="accent2" accent3="accent3" accent4="accent4" accent5="accent5" accent6="accent6" hlink="hlink" folHlink="folHlink"/>
  <p:sldLayoutIdLst>
    <p:sldLayoutId id="2147484312" r:id="rId1"/>
    <p:sldLayoutId id="2147484313" r:id="rId2"/>
    <p:sldLayoutId id="2147484314" r:id="rId3"/>
    <p:sldLayoutId id="2147484315" r:id="rId4"/>
    <p:sldLayoutId id="2147484316" r:id="rId5"/>
    <p:sldLayoutId id="2147484317" r:id="rId6"/>
    <p:sldLayoutId id="2147484318" r:id="rId7"/>
    <p:sldLayoutId id="2147484319" r:id="rId8"/>
    <p:sldLayoutId id="2147484320" r:id="rId9"/>
    <p:sldLayoutId id="2147484321" r:id="rId10"/>
    <p:sldLayoutId id="2147484322" r:id="rId11"/>
    <p:sldLayoutId id="2147484323" r:id="rId12"/>
    <p:sldLayoutId id="2147484324" r:id="rId13"/>
    <p:sldLayoutId id="2147484325" r:id="rId14"/>
  </p:sldLayoutIdLst>
  <p:hf sldNum="0" hdr="0" dt="0"/>
  <p:txStyles>
    <p:titleStyle>
      <a:lvl1pPr marL="0" marR="0" indent="0" algn="l" defTabSz="914400" rtl="0" eaLnBrk="1" fontAlgn="base" latinLnBrk="0" hangingPunct="1">
        <a:lnSpc>
          <a:spcPct val="100000"/>
        </a:lnSpc>
        <a:spcBef>
          <a:spcPct val="0"/>
        </a:spcBef>
        <a:spcAft>
          <a:spcPct val="0"/>
        </a:spcAft>
        <a:buClrTx/>
        <a:buSzTx/>
        <a:buFontTx/>
        <a:buNone/>
        <a:tabLst/>
        <a:defRPr sz="1800" b="1">
          <a:solidFill>
            <a:schemeClr val="tx2"/>
          </a:solidFill>
          <a:latin typeface="+mn-lt"/>
          <a:ea typeface="+mj-ea"/>
          <a:cs typeface="+mj-cs"/>
        </a:defRPr>
      </a:lvl1pPr>
      <a:lvl2pPr algn="l" rtl="0" eaLnBrk="1" fontAlgn="base" hangingPunct="1">
        <a:spcBef>
          <a:spcPct val="0"/>
        </a:spcBef>
        <a:spcAft>
          <a:spcPct val="0"/>
        </a:spcAft>
        <a:defRPr sz="3800">
          <a:solidFill>
            <a:schemeClr val="tx2"/>
          </a:solidFill>
          <a:latin typeface="Times New Roman" pitchFamily="18" charset="0"/>
        </a:defRPr>
      </a:lvl2pPr>
      <a:lvl3pPr algn="l" rtl="0" eaLnBrk="1" fontAlgn="base" hangingPunct="1">
        <a:spcBef>
          <a:spcPct val="0"/>
        </a:spcBef>
        <a:spcAft>
          <a:spcPct val="0"/>
        </a:spcAft>
        <a:defRPr sz="3800">
          <a:solidFill>
            <a:schemeClr val="tx2"/>
          </a:solidFill>
          <a:latin typeface="Times New Roman" pitchFamily="18" charset="0"/>
        </a:defRPr>
      </a:lvl3pPr>
      <a:lvl4pPr algn="l" rtl="0" eaLnBrk="1" fontAlgn="base" hangingPunct="1">
        <a:spcBef>
          <a:spcPct val="0"/>
        </a:spcBef>
        <a:spcAft>
          <a:spcPct val="0"/>
        </a:spcAft>
        <a:defRPr sz="3800">
          <a:solidFill>
            <a:schemeClr val="tx2"/>
          </a:solidFill>
          <a:latin typeface="Times New Roman" pitchFamily="18" charset="0"/>
        </a:defRPr>
      </a:lvl4pPr>
      <a:lvl5pPr algn="l" rtl="0" eaLnBrk="1" fontAlgn="base" hangingPunct="1">
        <a:spcBef>
          <a:spcPct val="0"/>
        </a:spcBef>
        <a:spcAft>
          <a:spcPct val="0"/>
        </a:spcAft>
        <a:defRPr sz="3800">
          <a:solidFill>
            <a:schemeClr val="tx2"/>
          </a:solidFill>
          <a:latin typeface="Times New Roman" pitchFamily="18" charset="0"/>
        </a:defRPr>
      </a:lvl5pPr>
      <a:lvl6pPr marL="539856" algn="l" rtl="0" eaLnBrk="1" fontAlgn="base" hangingPunct="1">
        <a:spcBef>
          <a:spcPct val="0"/>
        </a:spcBef>
        <a:spcAft>
          <a:spcPct val="0"/>
        </a:spcAft>
        <a:defRPr sz="3800">
          <a:solidFill>
            <a:schemeClr val="tx2"/>
          </a:solidFill>
          <a:latin typeface="Times New Roman" pitchFamily="18" charset="0"/>
        </a:defRPr>
      </a:lvl6pPr>
      <a:lvl7pPr marL="1079708" algn="l" rtl="0" eaLnBrk="1" fontAlgn="base" hangingPunct="1">
        <a:spcBef>
          <a:spcPct val="0"/>
        </a:spcBef>
        <a:spcAft>
          <a:spcPct val="0"/>
        </a:spcAft>
        <a:defRPr sz="3800">
          <a:solidFill>
            <a:schemeClr val="tx2"/>
          </a:solidFill>
          <a:latin typeface="Times New Roman" pitchFamily="18" charset="0"/>
        </a:defRPr>
      </a:lvl7pPr>
      <a:lvl8pPr marL="1619564" algn="l" rtl="0" eaLnBrk="1" fontAlgn="base" hangingPunct="1">
        <a:spcBef>
          <a:spcPct val="0"/>
        </a:spcBef>
        <a:spcAft>
          <a:spcPct val="0"/>
        </a:spcAft>
        <a:defRPr sz="3800">
          <a:solidFill>
            <a:schemeClr val="tx2"/>
          </a:solidFill>
          <a:latin typeface="Times New Roman" pitchFamily="18" charset="0"/>
        </a:defRPr>
      </a:lvl8pPr>
      <a:lvl9pPr marL="2159418" algn="l" rtl="0" eaLnBrk="1" fontAlgn="base" hangingPunct="1">
        <a:spcBef>
          <a:spcPct val="0"/>
        </a:spcBef>
        <a:spcAft>
          <a:spcPct val="0"/>
        </a:spcAft>
        <a:defRPr sz="3800">
          <a:solidFill>
            <a:schemeClr val="tx2"/>
          </a:solidFill>
          <a:latin typeface="Times New Roman" pitchFamily="18" charset="0"/>
        </a:defRPr>
      </a:lvl9pPr>
    </p:titleStyle>
    <p:bodyStyle>
      <a:lvl1pPr marL="0" indent="0" algn="l" rtl="0" eaLnBrk="1" fontAlgn="base" hangingPunct="1">
        <a:spcBef>
          <a:spcPct val="20000"/>
        </a:spcBef>
        <a:spcAft>
          <a:spcPct val="0"/>
        </a:spcAft>
        <a:buNone/>
        <a:defRPr sz="1800" b="1">
          <a:solidFill>
            <a:schemeClr val="tx2"/>
          </a:solidFill>
          <a:latin typeface="+mn-lt"/>
          <a:ea typeface="+mn-ea"/>
          <a:cs typeface="+mn-cs"/>
        </a:defRPr>
      </a:lvl1pPr>
      <a:lvl2pPr marL="526735" indent="-251183" algn="l" rtl="0" eaLnBrk="1" fontAlgn="base" hangingPunct="1">
        <a:spcBef>
          <a:spcPct val="20000"/>
        </a:spcBef>
        <a:spcAft>
          <a:spcPct val="0"/>
        </a:spcAft>
        <a:buFont typeface="Arial" panose="020B0604020202020204" pitchFamily="34" charset="0"/>
        <a:buChar char="̶"/>
        <a:defRPr sz="1400" baseline="0">
          <a:solidFill>
            <a:schemeClr val="tx2"/>
          </a:solidFill>
          <a:latin typeface="+mn-lt"/>
        </a:defRPr>
      </a:lvl2pPr>
      <a:lvl3pPr marL="744174" indent="-215567" algn="l" rtl="0" eaLnBrk="1" fontAlgn="base" hangingPunct="1">
        <a:spcBef>
          <a:spcPct val="20000"/>
        </a:spcBef>
        <a:spcAft>
          <a:spcPct val="0"/>
        </a:spcAft>
        <a:buFont typeface="Courier New" panose="02070309020205020404" pitchFamily="49" charset="0"/>
        <a:buChar char="o"/>
        <a:defRPr sz="1400" baseline="0">
          <a:solidFill>
            <a:schemeClr val="tx2"/>
          </a:solidFill>
          <a:latin typeface="+mn-lt"/>
        </a:defRPr>
      </a:lvl3pPr>
      <a:lvl4pPr marL="1212799" indent="-269926" algn="l" rtl="0" eaLnBrk="1" fontAlgn="base" hangingPunct="1">
        <a:spcBef>
          <a:spcPct val="20000"/>
        </a:spcBef>
        <a:spcAft>
          <a:spcPct val="0"/>
        </a:spcAft>
        <a:buChar char="–"/>
        <a:defRPr sz="1400">
          <a:solidFill>
            <a:schemeClr val="tx2"/>
          </a:solidFill>
          <a:latin typeface="+mn-lt"/>
        </a:defRPr>
      </a:lvl4pPr>
      <a:lvl5pPr marL="1484599" indent="-269926" algn="l" rtl="0" eaLnBrk="1" fontAlgn="base" hangingPunct="1">
        <a:spcBef>
          <a:spcPct val="20000"/>
        </a:spcBef>
        <a:spcAft>
          <a:spcPct val="0"/>
        </a:spcAft>
        <a:buChar char="–"/>
        <a:defRPr sz="1200">
          <a:solidFill>
            <a:schemeClr val="tx2"/>
          </a:solidFill>
          <a:latin typeface="+mn-lt"/>
        </a:defRPr>
      </a:lvl5pPr>
      <a:lvl6pPr marL="2024454" indent="-269926" algn="l" rtl="0" eaLnBrk="1" fontAlgn="base" hangingPunct="1">
        <a:spcBef>
          <a:spcPct val="20000"/>
        </a:spcBef>
        <a:spcAft>
          <a:spcPct val="0"/>
        </a:spcAft>
        <a:buChar char="–"/>
        <a:defRPr sz="1900">
          <a:solidFill>
            <a:srgbClr val="000000"/>
          </a:solidFill>
          <a:latin typeface="+mn-lt"/>
        </a:defRPr>
      </a:lvl6pPr>
      <a:lvl7pPr marL="2564309" indent="-269926" algn="l" rtl="0" eaLnBrk="1" fontAlgn="base" hangingPunct="1">
        <a:spcBef>
          <a:spcPct val="20000"/>
        </a:spcBef>
        <a:spcAft>
          <a:spcPct val="0"/>
        </a:spcAft>
        <a:buChar char="–"/>
        <a:defRPr sz="1900">
          <a:solidFill>
            <a:srgbClr val="000000"/>
          </a:solidFill>
          <a:latin typeface="+mn-lt"/>
        </a:defRPr>
      </a:lvl7pPr>
      <a:lvl8pPr marL="3104164" indent="-269926" algn="l" rtl="0" eaLnBrk="1" fontAlgn="base" hangingPunct="1">
        <a:spcBef>
          <a:spcPct val="20000"/>
        </a:spcBef>
        <a:spcAft>
          <a:spcPct val="0"/>
        </a:spcAft>
        <a:buChar char="–"/>
        <a:defRPr sz="1900">
          <a:solidFill>
            <a:srgbClr val="000000"/>
          </a:solidFill>
          <a:latin typeface="+mn-lt"/>
        </a:defRPr>
      </a:lvl8pPr>
      <a:lvl9pPr marL="3644017" indent="-269926" algn="l" rtl="0" eaLnBrk="1" fontAlgn="base" hangingPunct="1">
        <a:spcBef>
          <a:spcPct val="20000"/>
        </a:spcBef>
        <a:spcAft>
          <a:spcPct val="0"/>
        </a:spcAft>
        <a:buChar char="–"/>
        <a:defRPr sz="1900">
          <a:solidFill>
            <a:srgbClr val="000000"/>
          </a:solidFill>
          <a:latin typeface="+mn-lt"/>
        </a:defRPr>
      </a:lvl9pPr>
    </p:bodyStyle>
    <p:otherStyle>
      <a:defPPr>
        <a:defRPr lang="en-US"/>
      </a:defPPr>
      <a:lvl1pPr marL="0" algn="l" defTabSz="1079708" rtl="0" eaLnBrk="1" latinLnBrk="0" hangingPunct="1">
        <a:defRPr sz="2100" kern="1200">
          <a:solidFill>
            <a:schemeClr val="tx1"/>
          </a:solidFill>
          <a:latin typeface="+mn-lt"/>
          <a:ea typeface="+mn-ea"/>
          <a:cs typeface="+mn-cs"/>
        </a:defRPr>
      </a:lvl1pPr>
      <a:lvl2pPr marL="539856" algn="l" defTabSz="1079708" rtl="0" eaLnBrk="1" latinLnBrk="0" hangingPunct="1">
        <a:defRPr sz="2100" kern="1200">
          <a:solidFill>
            <a:schemeClr val="tx1"/>
          </a:solidFill>
          <a:latin typeface="+mn-lt"/>
          <a:ea typeface="+mn-ea"/>
          <a:cs typeface="+mn-cs"/>
        </a:defRPr>
      </a:lvl2pPr>
      <a:lvl3pPr marL="1079708" algn="l" defTabSz="1079708" rtl="0" eaLnBrk="1" latinLnBrk="0" hangingPunct="1">
        <a:defRPr sz="2100" kern="1200">
          <a:solidFill>
            <a:schemeClr val="tx1"/>
          </a:solidFill>
          <a:latin typeface="+mn-lt"/>
          <a:ea typeface="+mn-ea"/>
          <a:cs typeface="+mn-cs"/>
        </a:defRPr>
      </a:lvl3pPr>
      <a:lvl4pPr marL="1619564" algn="l" defTabSz="1079708" rtl="0" eaLnBrk="1" latinLnBrk="0" hangingPunct="1">
        <a:defRPr sz="2100" kern="1200">
          <a:solidFill>
            <a:schemeClr val="tx1"/>
          </a:solidFill>
          <a:latin typeface="+mn-lt"/>
          <a:ea typeface="+mn-ea"/>
          <a:cs typeface="+mn-cs"/>
        </a:defRPr>
      </a:lvl4pPr>
      <a:lvl5pPr marL="2159418" algn="l" defTabSz="1079708" rtl="0" eaLnBrk="1" latinLnBrk="0" hangingPunct="1">
        <a:defRPr sz="2100" kern="1200">
          <a:solidFill>
            <a:schemeClr val="tx1"/>
          </a:solidFill>
          <a:latin typeface="+mn-lt"/>
          <a:ea typeface="+mn-ea"/>
          <a:cs typeface="+mn-cs"/>
        </a:defRPr>
      </a:lvl5pPr>
      <a:lvl6pPr marL="2699273" algn="l" defTabSz="1079708" rtl="0" eaLnBrk="1" latinLnBrk="0" hangingPunct="1">
        <a:defRPr sz="2100" kern="1200">
          <a:solidFill>
            <a:schemeClr val="tx1"/>
          </a:solidFill>
          <a:latin typeface="+mn-lt"/>
          <a:ea typeface="+mn-ea"/>
          <a:cs typeface="+mn-cs"/>
        </a:defRPr>
      </a:lvl6pPr>
      <a:lvl7pPr marL="3239127" algn="l" defTabSz="1079708" rtl="0" eaLnBrk="1" latinLnBrk="0" hangingPunct="1">
        <a:defRPr sz="2100" kern="1200">
          <a:solidFill>
            <a:schemeClr val="tx1"/>
          </a:solidFill>
          <a:latin typeface="+mn-lt"/>
          <a:ea typeface="+mn-ea"/>
          <a:cs typeface="+mn-cs"/>
        </a:defRPr>
      </a:lvl7pPr>
      <a:lvl8pPr marL="3778982" algn="l" defTabSz="1079708" rtl="0" eaLnBrk="1" latinLnBrk="0" hangingPunct="1">
        <a:defRPr sz="2100" kern="1200">
          <a:solidFill>
            <a:schemeClr val="tx1"/>
          </a:solidFill>
          <a:latin typeface="+mn-lt"/>
          <a:ea typeface="+mn-ea"/>
          <a:cs typeface="+mn-cs"/>
        </a:defRPr>
      </a:lvl8pPr>
      <a:lvl9pPr marL="4318837" algn="l" defTabSz="1079708" rtl="0" eaLnBrk="1" latinLnBrk="0" hangingPunct="1">
        <a:defRPr sz="21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CD8A20CC-DC80-4A68-AB3E-8EDE570396B7}"/>
              </a:ext>
            </a:extLst>
          </p:cNvPr>
          <p:cNvGraphicFramePr>
            <a:graphicFrameLocks noChangeAspect="1"/>
          </p:cNvGraphicFramePr>
          <p:nvPr userDrawn="1">
            <p:custDataLst>
              <p:tags r:id="rId60"/>
            </p:custDataLst>
            <p:extLst>
              <p:ext uri="{D42A27DB-BD31-4B8C-83A1-F6EECF244321}">
                <p14:modId xmlns:p14="http://schemas.microsoft.com/office/powerpoint/2010/main" val="265558773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61" imgW="395" imgH="394" progId="TCLayout.ActiveDocument.1">
                  <p:embed/>
                </p:oleObj>
              </mc:Choice>
              <mc:Fallback>
                <p:oleObj name="think-cell Slide" r:id="rId61" imgW="395" imgH="394" progId="TCLayout.ActiveDocument.1">
                  <p:embed/>
                  <p:pic>
                    <p:nvPicPr>
                      <p:cNvPr id="7" name="Object 6" hidden="1">
                        <a:extLst>
                          <a:ext uri="{FF2B5EF4-FFF2-40B4-BE49-F238E27FC236}">
                            <a16:creationId xmlns:a16="http://schemas.microsoft.com/office/drawing/2014/main" id="{CD8A20CC-DC80-4A68-AB3E-8EDE570396B7}"/>
                          </a:ext>
                        </a:extLst>
                      </p:cNvPr>
                      <p:cNvPicPr/>
                      <p:nvPr/>
                    </p:nvPicPr>
                    <p:blipFill>
                      <a:blip r:embed="rId62"/>
                      <a:stretch>
                        <a:fillRect/>
                      </a:stretch>
                    </p:blipFill>
                    <p:spPr>
                      <a:xfrm>
                        <a:off x="1588" y="1588"/>
                        <a:ext cx="1588" cy="1588"/>
                      </a:xfrm>
                      <a:prstGeom prst="rect">
                        <a:avLst/>
                      </a:prstGeom>
                    </p:spPr>
                  </p:pic>
                </p:oleObj>
              </mc:Fallback>
            </mc:AlternateContent>
          </a:graphicData>
        </a:graphic>
      </p:graphicFrame>
      <p:sp>
        <p:nvSpPr>
          <p:cNvPr id="2" name="Title Placeholder 1">
            <a:extLst>
              <a:ext uri="{FF2B5EF4-FFF2-40B4-BE49-F238E27FC236}">
                <a16:creationId xmlns:a16="http://schemas.microsoft.com/office/drawing/2014/main" id="{82D1006C-D767-66BA-C74C-032696BCB121}"/>
              </a:ext>
            </a:extLst>
          </p:cNvPr>
          <p:cNvSpPr>
            <a:spLocks noGrp="1"/>
          </p:cNvSpPr>
          <p:nvPr>
            <p:ph type="title"/>
          </p:nvPr>
        </p:nvSpPr>
        <p:spPr>
          <a:xfrm>
            <a:off x="1833979" y="297519"/>
            <a:ext cx="7877389" cy="718120"/>
          </a:xfrm>
          <a:prstGeom prst="rect">
            <a:avLst/>
          </a:prstGeom>
        </p:spPr>
        <p:txBody>
          <a:bodyPr vert="horz" lIns="0" tIns="0" rIns="0" bIns="0" rtlCol="0" anchor="t" anchorCtr="0">
            <a:noAutofit/>
          </a:bodyPr>
          <a:lstStyle/>
          <a:p>
            <a:r>
              <a:rPr lang="en-US"/>
              <a:t>Click to edit Master title style</a:t>
            </a:r>
            <a:endParaRPr lang="en-GB" dirty="0"/>
          </a:p>
        </p:txBody>
      </p:sp>
      <p:sp>
        <p:nvSpPr>
          <p:cNvPr id="3" name="Text Placeholder 2">
            <a:extLst>
              <a:ext uri="{FF2B5EF4-FFF2-40B4-BE49-F238E27FC236}">
                <a16:creationId xmlns:a16="http://schemas.microsoft.com/office/drawing/2014/main" id="{49FE490A-F12C-32B6-5D3A-38AC6A0CE42F}"/>
              </a:ext>
            </a:extLst>
          </p:cNvPr>
          <p:cNvSpPr>
            <a:spLocks noGrp="1"/>
          </p:cNvSpPr>
          <p:nvPr>
            <p:ph type="body" idx="1"/>
          </p:nvPr>
        </p:nvSpPr>
        <p:spPr>
          <a:xfrm>
            <a:off x="1833979" y="1617706"/>
            <a:ext cx="7877388" cy="4116008"/>
          </a:xfrm>
          <a:prstGeom prst="rect">
            <a:avLst/>
          </a:prstGeom>
        </p:spPr>
        <p:txBody>
          <a:bodyPr vert="horz" lIns="0" tIns="0" rIns="0" bIns="0" rtlCol="0" anchor="t" anchorCtr="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Date Placeholder 3">
            <a:extLst>
              <a:ext uri="{FF2B5EF4-FFF2-40B4-BE49-F238E27FC236}">
                <a16:creationId xmlns:a16="http://schemas.microsoft.com/office/drawing/2014/main" id="{4F6EA20E-5022-88A4-8C6C-5DD720267D18}"/>
              </a:ext>
            </a:extLst>
          </p:cNvPr>
          <p:cNvSpPr>
            <a:spLocks noGrp="1"/>
          </p:cNvSpPr>
          <p:nvPr>
            <p:ph type="dt" sz="half" idx="2"/>
          </p:nvPr>
        </p:nvSpPr>
        <p:spPr>
          <a:xfrm>
            <a:off x="342115" y="1802350"/>
            <a:ext cx="1154675" cy="159500"/>
          </a:xfrm>
          <a:prstGeom prst="rect">
            <a:avLst/>
          </a:prstGeom>
        </p:spPr>
        <p:txBody>
          <a:bodyPr vert="horz" lIns="0" tIns="0" rIns="0" bIns="0" rtlCol="0" anchor="t" anchorCtr="0">
            <a:noAutofit/>
          </a:bodyPr>
          <a:lstStyle>
            <a:lvl1pPr algn="l">
              <a:lnSpc>
                <a:spcPct val="98000"/>
              </a:lnSpc>
              <a:defRPr sz="974">
                <a:solidFill>
                  <a:schemeClr val="tx1"/>
                </a:solidFill>
                <a:latin typeface="+mj-lt"/>
              </a:defRPr>
            </a:lvl1pPr>
          </a:lstStyle>
          <a:p>
            <a:endParaRPr lang="en-GB" dirty="0"/>
          </a:p>
        </p:txBody>
      </p:sp>
      <p:sp>
        <p:nvSpPr>
          <p:cNvPr id="6" name="Slide Number Placeholder 5">
            <a:extLst>
              <a:ext uri="{FF2B5EF4-FFF2-40B4-BE49-F238E27FC236}">
                <a16:creationId xmlns:a16="http://schemas.microsoft.com/office/drawing/2014/main" id="{A915F546-B1EB-917C-03B0-A5F6EA72882B}"/>
              </a:ext>
            </a:extLst>
          </p:cNvPr>
          <p:cNvSpPr>
            <a:spLocks noGrp="1"/>
          </p:cNvSpPr>
          <p:nvPr>
            <p:ph type="sldNum" sz="quarter" idx="4"/>
          </p:nvPr>
        </p:nvSpPr>
        <p:spPr>
          <a:xfrm>
            <a:off x="341762" y="315810"/>
            <a:ext cx="1154675" cy="159500"/>
          </a:xfrm>
          <a:prstGeom prst="rect">
            <a:avLst/>
          </a:prstGeom>
        </p:spPr>
        <p:txBody>
          <a:bodyPr vert="horz" lIns="0" tIns="0" rIns="0" bIns="0" rtlCol="0" anchor="t" anchorCtr="0">
            <a:noAutofit/>
          </a:bodyPr>
          <a:lstStyle>
            <a:lvl1pPr algn="l">
              <a:lnSpc>
                <a:spcPct val="98000"/>
              </a:lnSpc>
              <a:defRPr sz="974">
                <a:solidFill>
                  <a:schemeClr val="tx1"/>
                </a:solidFill>
              </a:defRPr>
            </a:lvl1pPr>
          </a:lstStyle>
          <a:p>
            <a:r>
              <a:rPr lang="en-GB" dirty="0"/>
              <a:t>Page </a:t>
            </a:r>
            <a:fld id="{12F85B76-E480-4901-BAB3-25AC276908A3}" type="slidenum">
              <a:rPr lang="en-GB" smtClean="0"/>
              <a:pPr/>
              <a:t>‹#›</a:t>
            </a:fld>
            <a:endParaRPr lang="en-GB" dirty="0"/>
          </a:p>
        </p:txBody>
      </p:sp>
      <p:pic>
        <p:nvPicPr>
          <p:cNvPr id="11" name="Graphic 10">
            <a:extLst>
              <a:ext uri="{FF2B5EF4-FFF2-40B4-BE49-F238E27FC236}">
                <a16:creationId xmlns:a16="http://schemas.microsoft.com/office/drawing/2014/main" id="{B0C0FF52-5090-37CA-DE64-10ED207E19D4}"/>
              </a:ext>
            </a:extLst>
          </p:cNvPr>
          <p:cNvPicPr>
            <a:picLocks noChangeAspect="1"/>
          </p:cNvPicPr>
          <p:nvPr userDrawn="1"/>
        </p:nvPicPr>
        <p:blipFill>
          <a:blip r:embed="rId63">
            <a:extLst>
              <a:ext uri="{96DAC541-7B7A-43D3-8B79-37D633B846F1}">
                <asvg:svgBlip xmlns:asvg="http://schemas.microsoft.com/office/drawing/2016/SVG/main" r:embed="rId64"/>
              </a:ext>
            </a:extLst>
          </a:blip>
          <a:stretch>
            <a:fillRect/>
          </a:stretch>
        </p:blipFill>
        <p:spPr>
          <a:xfrm>
            <a:off x="341762" y="5370341"/>
            <a:ext cx="1065570" cy="365227"/>
          </a:xfrm>
          <a:prstGeom prst="rect">
            <a:avLst/>
          </a:prstGeom>
        </p:spPr>
      </p:pic>
      <p:cxnSp>
        <p:nvCxnSpPr>
          <p:cNvPr id="13" name="Straight Connector 12">
            <a:extLst>
              <a:ext uri="{FF2B5EF4-FFF2-40B4-BE49-F238E27FC236}">
                <a16:creationId xmlns:a16="http://schemas.microsoft.com/office/drawing/2014/main" id="{C101141D-7266-B5D5-597F-7703BA9A384B}"/>
              </a:ext>
            </a:extLst>
          </p:cNvPr>
          <p:cNvCxnSpPr>
            <a:cxnSpLocks/>
          </p:cNvCxnSpPr>
          <p:nvPr userDrawn="1"/>
        </p:nvCxnSpPr>
        <p:spPr>
          <a:xfrm>
            <a:off x="1665208" y="341829"/>
            <a:ext cx="0" cy="539373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1FD85D6-96E4-08D5-4150-B5205CF7F0A2}"/>
              </a:ext>
            </a:extLst>
          </p:cNvPr>
          <p:cNvCxnSpPr/>
          <p:nvPr userDrawn="1"/>
        </p:nvCxnSpPr>
        <p:spPr>
          <a:xfrm>
            <a:off x="341762" y="1683821"/>
            <a:ext cx="115467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45909CC0-18D2-C2F8-502A-A25743E156B7}"/>
              </a:ext>
            </a:extLst>
          </p:cNvPr>
          <p:cNvSpPr txBox="1"/>
          <p:nvPr userDrawn="1"/>
        </p:nvSpPr>
        <p:spPr>
          <a:xfrm>
            <a:off x="341762" y="1958660"/>
            <a:ext cx="1154544" cy="1749405"/>
          </a:xfrm>
          <a:prstGeom prst="rect">
            <a:avLst/>
          </a:prstGeom>
        </p:spPr>
        <p:txBody>
          <a:bodyPr wrap="square" lIns="0" tIns="0" rIns="0" bIns="0" rtlCol="0">
            <a:noAutofit/>
          </a:bodyPr>
          <a:lstStyle/>
          <a:p>
            <a:pPr algn="l">
              <a:lnSpc>
                <a:spcPct val="98000"/>
              </a:lnSpc>
            </a:pPr>
            <a:endParaRPr lang="en-GB" sz="974" dirty="0"/>
          </a:p>
        </p:txBody>
      </p:sp>
      <p:sp>
        <p:nvSpPr>
          <p:cNvPr id="9" name="Footer Placeholder 8">
            <a:extLst>
              <a:ext uri="{FF2B5EF4-FFF2-40B4-BE49-F238E27FC236}">
                <a16:creationId xmlns:a16="http://schemas.microsoft.com/office/drawing/2014/main" id="{63219EC9-360B-CB18-DFD4-4BF31D022152}"/>
              </a:ext>
            </a:extLst>
          </p:cNvPr>
          <p:cNvSpPr>
            <a:spLocks noGrp="1"/>
          </p:cNvSpPr>
          <p:nvPr>
            <p:ph type="ftr" sz="quarter" idx="3"/>
          </p:nvPr>
        </p:nvSpPr>
        <p:spPr>
          <a:xfrm>
            <a:off x="341762" y="1958661"/>
            <a:ext cx="1154542" cy="1749405"/>
          </a:xfrm>
          <a:prstGeom prst="rect">
            <a:avLst/>
          </a:prstGeom>
        </p:spPr>
        <p:txBody>
          <a:bodyPr vert="horz" lIns="0" tIns="0" rIns="0" bIns="0" rtlCol="0" anchor="t" anchorCtr="0"/>
          <a:lstStyle>
            <a:lvl1pPr algn="l">
              <a:defRPr sz="974">
                <a:solidFill>
                  <a:schemeClr val="tx1"/>
                </a:solidFill>
              </a:defRPr>
            </a:lvl1pPr>
          </a:lstStyle>
          <a:p>
            <a:r>
              <a:rPr lang="en-US"/>
              <a:t>Global webinar for third-party providers</a:t>
            </a:r>
            <a:endParaRPr lang="en-GB" dirty="0"/>
          </a:p>
        </p:txBody>
      </p:sp>
    </p:spTree>
    <p:extLst>
      <p:ext uri="{BB962C8B-B14F-4D97-AF65-F5344CB8AC3E}">
        <p14:creationId xmlns:p14="http://schemas.microsoft.com/office/powerpoint/2010/main" val="3226537665"/>
      </p:ext>
    </p:extLst>
  </p:cSld>
  <p:clrMap bg1="lt1" tx1="dk1" bg2="lt2" tx2="dk2" accent1="accent1" accent2="accent2" accent3="accent3" accent4="accent4" accent5="accent5" accent6="accent6" hlink="hlink" folHlink="folHlink"/>
  <p:sldLayoutIdLst>
    <p:sldLayoutId id="2147484353" r:id="rId1"/>
    <p:sldLayoutId id="2147484354" r:id="rId2"/>
    <p:sldLayoutId id="2147484355" r:id="rId3"/>
    <p:sldLayoutId id="2147484356" r:id="rId4"/>
    <p:sldLayoutId id="2147484357" r:id="rId5"/>
    <p:sldLayoutId id="2147484358" r:id="rId6"/>
    <p:sldLayoutId id="2147484359" r:id="rId7"/>
    <p:sldLayoutId id="2147484360" r:id="rId8"/>
    <p:sldLayoutId id="2147484361" r:id="rId9"/>
    <p:sldLayoutId id="2147484362" r:id="rId10"/>
    <p:sldLayoutId id="2147484363" r:id="rId11"/>
    <p:sldLayoutId id="2147484364" r:id="rId12"/>
    <p:sldLayoutId id="2147484365" r:id="rId13"/>
    <p:sldLayoutId id="2147484366" r:id="rId14"/>
    <p:sldLayoutId id="2147484367" r:id="rId15"/>
    <p:sldLayoutId id="2147484368" r:id="rId16"/>
    <p:sldLayoutId id="2147484369" r:id="rId17"/>
    <p:sldLayoutId id="2147484370" r:id="rId18"/>
    <p:sldLayoutId id="2147484371" r:id="rId19"/>
    <p:sldLayoutId id="2147484372" r:id="rId20"/>
    <p:sldLayoutId id="2147484373" r:id="rId21"/>
    <p:sldLayoutId id="2147484374" r:id="rId22"/>
    <p:sldLayoutId id="2147484375" r:id="rId23"/>
    <p:sldLayoutId id="2147484376" r:id="rId24"/>
    <p:sldLayoutId id="2147484377" r:id="rId25"/>
    <p:sldLayoutId id="2147484378" r:id="rId26"/>
    <p:sldLayoutId id="2147484379" r:id="rId27"/>
    <p:sldLayoutId id="2147484380" r:id="rId28"/>
    <p:sldLayoutId id="2147484381" r:id="rId29"/>
    <p:sldLayoutId id="2147484382" r:id="rId30"/>
    <p:sldLayoutId id="2147484383" r:id="rId31"/>
    <p:sldLayoutId id="2147484384" r:id="rId32"/>
    <p:sldLayoutId id="2147484385" r:id="rId33"/>
    <p:sldLayoutId id="2147484386" r:id="rId34"/>
    <p:sldLayoutId id="2147484387" r:id="rId35"/>
    <p:sldLayoutId id="2147484388" r:id="rId36"/>
    <p:sldLayoutId id="2147484389" r:id="rId37"/>
    <p:sldLayoutId id="2147484390" r:id="rId38"/>
    <p:sldLayoutId id="2147484391" r:id="rId39"/>
    <p:sldLayoutId id="2147484392" r:id="rId40"/>
    <p:sldLayoutId id="2147484393" r:id="rId41"/>
    <p:sldLayoutId id="2147484394" r:id="rId42"/>
    <p:sldLayoutId id="2147484395" r:id="rId43"/>
    <p:sldLayoutId id="2147484396" r:id="rId44"/>
    <p:sldLayoutId id="2147484397" r:id="rId45"/>
    <p:sldLayoutId id="2147484398" r:id="rId46"/>
    <p:sldLayoutId id="2147484399" r:id="rId47"/>
    <p:sldLayoutId id="2147484400" r:id="rId48"/>
    <p:sldLayoutId id="2147484401" r:id="rId49"/>
    <p:sldLayoutId id="2147484402" r:id="rId50"/>
    <p:sldLayoutId id="2147484403" r:id="rId51"/>
    <p:sldLayoutId id="2147484404" r:id="rId52"/>
    <p:sldLayoutId id="2147484405" r:id="rId53"/>
    <p:sldLayoutId id="2147484406" r:id="rId54"/>
    <p:sldLayoutId id="2147484407" r:id="rId55"/>
    <p:sldLayoutId id="2147484408" r:id="rId56"/>
    <p:sldLayoutId id="2147484409" r:id="rId57"/>
    <p:sldLayoutId id="2147484410" r:id="rId58"/>
  </p:sldLayoutIdLst>
  <p:hf sldNum="0" hdr="0" dt="0"/>
  <p:txStyles>
    <p:titleStyle>
      <a:lvl1pPr algn="l" defTabSz="810067" rtl="0" eaLnBrk="1" latinLnBrk="0" hangingPunct="1">
        <a:lnSpc>
          <a:spcPct val="98000"/>
        </a:lnSpc>
        <a:spcBef>
          <a:spcPct val="0"/>
        </a:spcBef>
        <a:buNone/>
        <a:defRPr sz="1595" b="1" kern="1200" spc="-18" baseline="0">
          <a:solidFill>
            <a:schemeClr val="tx1"/>
          </a:solidFill>
          <a:latin typeface="+mn-lt"/>
          <a:ea typeface="+mj-ea"/>
          <a:cs typeface="+mj-cs"/>
        </a:defRPr>
      </a:lvl1pPr>
    </p:titleStyle>
    <p:bodyStyle>
      <a:lvl1pPr marL="0" indent="0" algn="l" defTabSz="810067" rtl="0" eaLnBrk="1" latinLnBrk="0" hangingPunct="1">
        <a:lnSpc>
          <a:spcPct val="98000"/>
        </a:lnSpc>
        <a:spcBef>
          <a:spcPts val="1417"/>
        </a:spcBef>
        <a:buFont typeface="Arial Nova" panose="020B0504020202020204" pitchFamily="34" charset="0"/>
        <a:buNone/>
        <a:defRPr sz="2303" kern="1200" spc="-35" baseline="0">
          <a:solidFill>
            <a:schemeClr val="tx1"/>
          </a:solidFill>
          <a:latin typeface="+mn-lt"/>
          <a:ea typeface="+mn-ea"/>
          <a:cs typeface="+mn-cs"/>
        </a:defRPr>
      </a:lvl1pPr>
      <a:lvl2pPr marL="255139" indent="-255139" algn="l" defTabSz="810067" rtl="0" eaLnBrk="1" latinLnBrk="0" hangingPunct="1">
        <a:lnSpc>
          <a:spcPct val="98000"/>
        </a:lnSpc>
        <a:spcBef>
          <a:spcPts val="1417"/>
        </a:spcBef>
        <a:buFont typeface="Arial Nova" panose="020B0504020202020204" pitchFamily="34" charset="0"/>
        <a:buChar char="•"/>
        <a:defRPr sz="2303" kern="1200" spc="-35" baseline="0">
          <a:solidFill>
            <a:schemeClr val="tx1"/>
          </a:solidFill>
          <a:latin typeface="+mn-lt"/>
          <a:ea typeface="+mn-ea"/>
          <a:cs typeface="+mn-cs"/>
        </a:defRPr>
      </a:lvl2pPr>
      <a:lvl3pPr marL="446494" indent="-191354" algn="l" defTabSz="810067" rtl="0" eaLnBrk="1" latinLnBrk="0" hangingPunct="1">
        <a:lnSpc>
          <a:spcPct val="98000"/>
        </a:lnSpc>
        <a:spcBef>
          <a:spcPts val="1240"/>
        </a:spcBef>
        <a:buFont typeface="Arial Nova" panose="020B0504020202020204" pitchFamily="34" charset="0"/>
        <a:buChar char="•"/>
        <a:defRPr sz="1595" kern="1200" spc="-18" baseline="0">
          <a:solidFill>
            <a:schemeClr val="tx1"/>
          </a:solidFill>
          <a:latin typeface="+mn-lt"/>
          <a:ea typeface="+mn-ea"/>
          <a:cs typeface="+mn-cs"/>
        </a:defRPr>
      </a:lvl3pPr>
      <a:lvl4pPr marL="605956" indent="-159462" algn="l" defTabSz="810067" rtl="0" eaLnBrk="1" latinLnBrk="0" hangingPunct="1">
        <a:lnSpc>
          <a:spcPct val="98000"/>
        </a:lnSpc>
        <a:spcBef>
          <a:spcPts val="1063"/>
        </a:spcBef>
        <a:buFont typeface="Arial Nova" panose="020B0504020202020204" pitchFamily="34" charset="0"/>
        <a:buChar char="•"/>
        <a:defRPr sz="1152" kern="1200" spc="-18" baseline="0">
          <a:solidFill>
            <a:schemeClr val="tx1"/>
          </a:solidFill>
          <a:latin typeface="+mn-lt"/>
          <a:ea typeface="+mn-ea"/>
          <a:cs typeface="+mn-cs"/>
        </a:defRPr>
      </a:lvl4pPr>
      <a:lvl5pPr marL="733525" indent="-127570" algn="l" defTabSz="810067" rtl="0" eaLnBrk="1" latinLnBrk="0" hangingPunct="1">
        <a:lnSpc>
          <a:spcPct val="98000"/>
        </a:lnSpc>
        <a:spcBef>
          <a:spcPts val="886"/>
        </a:spcBef>
        <a:buFont typeface="Arial Nova" panose="020B0504020202020204" pitchFamily="34" charset="0"/>
        <a:buChar char="•"/>
        <a:defRPr sz="974" kern="1200" spc="-18" baseline="0">
          <a:solidFill>
            <a:schemeClr val="tx1"/>
          </a:solidFill>
          <a:latin typeface="+mn-lt"/>
          <a:ea typeface="+mn-ea"/>
          <a:cs typeface="+mn-cs"/>
        </a:defRPr>
      </a:lvl5pPr>
      <a:lvl6pPr marL="861095" indent="-127570" algn="l" defTabSz="810067" rtl="0" eaLnBrk="1" latinLnBrk="0" hangingPunct="1">
        <a:lnSpc>
          <a:spcPct val="90000"/>
        </a:lnSpc>
        <a:spcBef>
          <a:spcPts val="886"/>
        </a:spcBef>
        <a:buFont typeface="Arial Nova" panose="020B0604020202020204" pitchFamily="34" charset="0"/>
        <a:buChar char="•"/>
        <a:defRPr sz="974" kern="1200">
          <a:solidFill>
            <a:schemeClr val="tx1"/>
          </a:solidFill>
          <a:latin typeface="+mn-lt"/>
          <a:ea typeface="+mn-ea"/>
          <a:cs typeface="+mn-cs"/>
        </a:defRPr>
      </a:lvl6pPr>
      <a:lvl7pPr marL="988664" indent="-127570" algn="l" defTabSz="810067" rtl="0" eaLnBrk="1" latinLnBrk="0" hangingPunct="1">
        <a:lnSpc>
          <a:spcPct val="90000"/>
        </a:lnSpc>
        <a:spcBef>
          <a:spcPts val="886"/>
        </a:spcBef>
        <a:buFont typeface="Arial Nova" panose="020B0604020202020204" pitchFamily="34" charset="0"/>
        <a:buChar char="•"/>
        <a:defRPr sz="974" kern="1200">
          <a:solidFill>
            <a:schemeClr val="tx1"/>
          </a:solidFill>
          <a:latin typeface="+mn-lt"/>
          <a:ea typeface="+mn-ea"/>
          <a:cs typeface="+mn-cs"/>
        </a:defRPr>
      </a:lvl7pPr>
      <a:lvl8pPr marL="1116234" indent="-127570" algn="l" defTabSz="810067" rtl="0" eaLnBrk="1" latinLnBrk="0" hangingPunct="1">
        <a:lnSpc>
          <a:spcPct val="90000"/>
        </a:lnSpc>
        <a:spcBef>
          <a:spcPts val="886"/>
        </a:spcBef>
        <a:buFont typeface="Arial Nova" panose="020B0604020202020204" pitchFamily="34" charset="0"/>
        <a:buChar char="•"/>
        <a:defRPr sz="974" kern="1200">
          <a:solidFill>
            <a:schemeClr val="tx1"/>
          </a:solidFill>
          <a:latin typeface="+mn-lt"/>
          <a:ea typeface="+mn-ea"/>
          <a:cs typeface="+mn-cs"/>
        </a:defRPr>
      </a:lvl8pPr>
      <a:lvl9pPr marL="1243804" indent="-127570" algn="l" defTabSz="810067" rtl="0" eaLnBrk="1" latinLnBrk="0" hangingPunct="1">
        <a:lnSpc>
          <a:spcPct val="90000"/>
        </a:lnSpc>
        <a:spcBef>
          <a:spcPts val="886"/>
        </a:spcBef>
        <a:buFont typeface="Arial Nova" panose="020B0604020202020204" pitchFamily="34" charset="0"/>
        <a:buChar char="•"/>
        <a:defRPr sz="974" kern="1200">
          <a:solidFill>
            <a:schemeClr val="tx1"/>
          </a:solidFill>
          <a:latin typeface="+mn-lt"/>
          <a:ea typeface="+mn-ea"/>
          <a:cs typeface="+mn-cs"/>
        </a:defRPr>
      </a:lvl9pPr>
    </p:bodyStyle>
    <p:otherStyle>
      <a:defPPr>
        <a:defRPr lang="en-US"/>
      </a:defPPr>
      <a:lvl1pPr marL="0" algn="l" defTabSz="810067" rtl="0" eaLnBrk="1" latinLnBrk="0" hangingPunct="1">
        <a:defRPr sz="886" kern="1200">
          <a:solidFill>
            <a:schemeClr val="tx1"/>
          </a:solidFill>
          <a:latin typeface="+mn-lt"/>
          <a:ea typeface="+mn-ea"/>
          <a:cs typeface="+mn-cs"/>
        </a:defRPr>
      </a:lvl1pPr>
      <a:lvl2pPr marL="405033" algn="l" defTabSz="810067" rtl="0" eaLnBrk="1" latinLnBrk="0" hangingPunct="1">
        <a:defRPr sz="1595" kern="1200">
          <a:solidFill>
            <a:schemeClr val="tx1"/>
          </a:solidFill>
          <a:latin typeface="+mn-lt"/>
          <a:ea typeface="+mn-ea"/>
          <a:cs typeface="+mn-cs"/>
        </a:defRPr>
      </a:lvl2pPr>
      <a:lvl3pPr marL="810067" algn="l" defTabSz="810067" rtl="0" eaLnBrk="1" latinLnBrk="0" hangingPunct="1">
        <a:defRPr sz="1595" kern="1200">
          <a:solidFill>
            <a:schemeClr val="tx1"/>
          </a:solidFill>
          <a:latin typeface="+mn-lt"/>
          <a:ea typeface="+mn-ea"/>
          <a:cs typeface="+mn-cs"/>
        </a:defRPr>
      </a:lvl3pPr>
      <a:lvl4pPr marL="1215100" algn="l" defTabSz="810067" rtl="0" eaLnBrk="1" latinLnBrk="0" hangingPunct="1">
        <a:defRPr sz="1595" kern="1200">
          <a:solidFill>
            <a:schemeClr val="tx1"/>
          </a:solidFill>
          <a:latin typeface="+mn-lt"/>
          <a:ea typeface="+mn-ea"/>
          <a:cs typeface="+mn-cs"/>
        </a:defRPr>
      </a:lvl4pPr>
      <a:lvl5pPr marL="1620134" algn="l" defTabSz="810067" rtl="0" eaLnBrk="1" latinLnBrk="0" hangingPunct="1">
        <a:defRPr sz="1595" kern="1200">
          <a:solidFill>
            <a:schemeClr val="tx1"/>
          </a:solidFill>
          <a:latin typeface="+mn-lt"/>
          <a:ea typeface="+mn-ea"/>
          <a:cs typeface="+mn-cs"/>
        </a:defRPr>
      </a:lvl5pPr>
      <a:lvl6pPr marL="2025167" algn="l" defTabSz="810067" rtl="0" eaLnBrk="1" latinLnBrk="0" hangingPunct="1">
        <a:defRPr sz="1595" kern="1200">
          <a:solidFill>
            <a:schemeClr val="tx1"/>
          </a:solidFill>
          <a:latin typeface="+mn-lt"/>
          <a:ea typeface="+mn-ea"/>
          <a:cs typeface="+mn-cs"/>
        </a:defRPr>
      </a:lvl6pPr>
      <a:lvl7pPr marL="2430201" algn="l" defTabSz="810067" rtl="0" eaLnBrk="1" latinLnBrk="0" hangingPunct="1">
        <a:defRPr sz="1595" kern="1200">
          <a:solidFill>
            <a:schemeClr val="tx1"/>
          </a:solidFill>
          <a:latin typeface="+mn-lt"/>
          <a:ea typeface="+mn-ea"/>
          <a:cs typeface="+mn-cs"/>
        </a:defRPr>
      </a:lvl7pPr>
      <a:lvl8pPr marL="2835234" algn="l" defTabSz="810067" rtl="0" eaLnBrk="1" latinLnBrk="0" hangingPunct="1">
        <a:defRPr sz="1595" kern="1200">
          <a:solidFill>
            <a:schemeClr val="tx1"/>
          </a:solidFill>
          <a:latin typeface="+mn-lt"/>
          <a:ea typeface="+mn-ea"/>
          <a:cs typeface="+mn-cs"/>
        </a:defRPr>
      </a:lvl8pPr>
      <a:lvl9pPr marL="3240268" algn="l" defTabSz="810067" rtl="0" eaLnBrk="1" latinLnBrk="0" hangingPunct="1">
        <a:defRPr sz="159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43">
          <p15:clr>
            <a:srgbClr val="F26B43"/>
          </p15:clr>
        </p15:guide>
        <p15:guide id="3" pos="3719">
          <p15:clr>
            <a:srgbClr val="F26B43"/>
          </p15:clr>
        </p15:guide>
        <p15:guide id="4" pos="3960">
          <p15:clr>
            <a:srgbClr val="F26B43"/>
          </p15:clr>
        </p15:guide>
        <p15:guide id="5" pos="4251">
          <p15:clr>
            <a:srgbClr val="F26B43"/>
          </p15:clr>
        </p15:guide>
        <p15:guide id="6" pos="4491">
          <p15:clr>
            <a:srgbClr val="F26B43"/>
          </p15:clr>
        </p15:guide>
        <p15:guide id="7" pos="4782">
          <p15:clr>
            <a:srgbClr val="F26B43"/>
          </p15:clr>
        </p15:guide>
        <p15:guide id="8" pos="5022">
          <p15:clr>
            <a:srgbClr val="F26B43"/>
          </p15:clr>
        </p15:guide>
        <p15:guide id="9" pos="5312">
          <p15:clr>
            <a:srgbClr val="F26B43"/>
          </p15:clr>
        </p15:guide>
        <p15:guide id="10" pos="5553">
          <p15:clr>
            <a:srgbClr val="F26B43"/>
          </p15:clr>
        </p15:guide>
        <p15:guide id="11" pos="5843">
          <p15:clr>
            <a:srgbClr val="F26B43"/>
          </p15:clr>
        </p15:guide>
        <p15:guide id="13" pos="6374">
          <p15:clr>
            <a:srgbClr val="F26B43"/>
          </p15:clr>
        </p15:guide>
        <p15:guide id="14" pos="6614">
          <p15:clr>
            <a:srgbClr val="F26B43"/>
          </p15:clr>
        </p15:guide>
        <p15:guide id="15" pos="6905">
          <p15:clr>
            <a:srgbClr val="F26B43"/>
          </p15:clr>
        </p15:guide>
        <p15:guide id="16" pos="7146">
          <p15:clr>
            <a:srgbClr val="F26B43"/>
          </p15:clr>
        </p15:guide>
        <p15:guide id="17" pos="7436">
          <p15:clr>
            <a:srgbClr val="F26B43"/>
          </p15:clr>
        </p15:guide>
        <p15:guide id="18" pos="3429">
          <p15:clr>
            <a:srgbClr val="F26B43"/>
          </p15:clr>
        </p15:guide>
        <p15:guide id="19" pos="3189">
          <p15:clr>
            <a:srgbClr val="F26B43"/>
          </p15:clr>
        </p15:guide>
        <p15:guide id="20" pos="2898">
          <p15:clr>
            <a:srgbClr val="F26B43"/>
          </p15:clr>
        </p15:guide>
        <p15:guide id="21" pos="2661">
          <p15:clr>
            <a:srgbClr val="F26B43"/>
          </p15:clr>
        </p15:guide>
        <p15:guide id="22" pos="2367">
          <p15:clr>
            <a:srgbClr val="F26B43"/>
          </p15:clr>
        </p15:guide>
        <p15:guide id="23" pos="2127">
          <p15:clr>
            <a:srgbClr val="F26B43"/>
          </p15:clr>
        </p15:guide>
        <p15:guide id="24" pos="1836">
          <p15:clr>
            <a:srgbClr val="F26B43"/>
          </p15:clr>
        </p15:guide>
        <p15:guide id="25" pos="1595">
          <p15:clr>
            <a:srgbClr val="F26B43"/>
          </p15:clr>
        </p15:guide>
        <p15:guide id="26" pos="1300">
          <p15:clr>
            <a:srgbClr val="F26B43"/>
          </p15:clr>
        </p15:guide>
        <p15:guide id="27" pos="1064">
          <p15:clr>
            <a:srgbClr val="F26B43"/>
          </p15:clr>
        </p15:guide>
        <p15:guide id="28" pos="773">
          <p15:clr>
            <a:srgbClr val="F26B43"/>
          </p15:clr>
        </p15:guide>
        <p15:guide id="29" pos="533">
          <p15:clr>
            <a:srgbClr val="F26B43"/>
          </p15:clr>
        </p15:guide>
        <p15:guide id="30" pos="243">
          <p15:clr>
            <a:srgbClr val="F26B43"/>
          </p15:clr>
        </p15:guide>
        <p15:guide id="31" orient="horz" pos="722">
          <p15:clr>
            <a:srgbClr val="F26B43"/>
          </p15:clr>
        </p15:guide>
        <p15:guide id="32" orient="horz" pos="1200">
          <p15:clr>
            <a:srgbClr val="F26B43"/>
          </p15:clr>
        </p15:guide>
        <p15:guide id="33" orient="horz" pos="1679">
          <p15:clr>
            <a:srgbClr val="F26B43"/>
          </p15:clr>
        </p15:guide>
        <p15:guide id="34" orient="horz" pos="2157">
          <p15:clr>
            <a:srgbClr val="F26B43"/>
          </p15:clr>
        </p15:guide>
        <p15:guide id="35" orient="horz" pos="2636">
          <p15:clr>
            <a:srgbClr val="F26B43"/>
          </p15:clr>
        </p15:guide>
        <p15:guide id="36" orient="horz" pos="3114">
          <p15:clr>
            <a:srgbClr val="F26B43"/>
          </p15:clr>
        </p15:guide>
        <p15:guide id="38" orient="horz" pos="4076">
          <p15:clr>
            <a:srgbClr val="F26B43"/>
          </p15:clr>
        </p15:guide>
        <p15:guide id="39" orient="horz" pos="3596">
          <p15:clr>
            <a:srgbClr val="F26B43"/>
          </p15:clr>
        </p15:guide>
        <p15:guide id="40" pos="6084">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userDrawn="1">
            <p:custDataLst>
              <p:tags r:id="rId16"/>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7" imgW="395" imgH="394" progId="TCLayout.ActiveDocument.1">
                  <p:embed/>
                </p:oleObj>
              </mc:Choice>
              <mc:Fallback>
                <p:oleObj name="think-cell Slide" r:id="rId17" imgW="395" imgH="394" progId="TCLayout.ActiveDocument.1">
                  <p:embed/>
                  <p:pic>
                    <p:nvPicPr>
                      <p:cNvPr id="8" name="Object 7" hidden="1"/>
                      <p:cNvPicPr/>
                      <p:nvPr/>
                    </p:nvPicPr>
                    <p:blipFill>
                      <a:blip r:embed="rId18"/>
                      <a:stretch>
                        <a:fillRect/>
                      </a:stretch>
                    </p:blipFill>
                    <p:spPr>
                      <a:xfrm>
                        <a:off x="1588" y="1588"/>
                        <a:ext cx="1588" cy="1588"/>
                      </a:xfrm>
                      <a:prstGeom prst="rect">
                        <a:avLst/>
                      </a:prstGeom>
                    </p:spPr>
                  </p:pic>
                </p:oleObj>
              </mc:Fallback>
            </mc:AlternateContent>
          </a:graphicData>
        </a:graphic>
      </p:graphicFrame>
      <p:sp>
        <p:nvSpPr>
          <p:cNvPr id="1057" name="Rectangle 33"/>
          <p:cNvSpPr>
            <a:spLocks noGrp="1" noChangeArrowheads="1"/>
          </p:cNvSpPr>
          <p:nvPr>
            <p:ph type="body" idx="1"/>
          </p:nvPr>
        </p:nvSpPr>
        <p:spPr bwMode="auto">
          <a:xfrm>
            <a:off x="287338" y="1022251"/>
            <a:ext cx="8605142" cy="4145979"/>
          </a:xfrm>
          <a:prstGeom prst="rect">
            <a:avLst/>
          </a:prstGeom>
          <a:noFill/>
          <a:ln w="9525">
            <a:noFill/>
            <a:miter lim="800000"/>
            <a:headEnd/>
            <a:tailEnd/>
          </a:ln>
          <a:effectLst/>
        </p:spPr>
        <p:txBody>
          <a:bodyPr vert="horz" wrap="square" lIns="107970" tIns="53985" rIns="107970" bIns="53985" numCol="1" anchor="t" anchorCtr="0" compatLnSpc="1">
            <a:prstTxWarp prst="textNoShape">
              <a:avLst/>
            </a:prstTxWarp>
          </a:bodyPr>
          <a:lstStyle/>
          <a:p>
            <a:pPr lvl="0"/>
            <a:r>
              <a:rPr lang="en-US" dirty="0"/>
              <a:t>This could be your content highlight</a:t>
            </a:r>
          </a:p>
          <a:p>
            <a:pPr lvl="1"/>
            <a:r>
              <a:rPr lang="en-US" dirty="0"/>
              <a:t>First point</a:t>
            </a:r>
          </a:p>
          <a:p>
            <a:pPr lvl="1"/>
            <a:r>
              <a:rPr lang="en-US" dirty="0"/>
              <a:t>Second point</a:t>
            </a:r>
          </a:p>
          <a:p>
            <a:pPr lvl="1"/>
            <a:r>
              <a:rPr lang="en-US" dirty="0"/>
              <a:t>Third point</a:t>
            </a:r>
          </a:p>
        </p:txBody>
      </p:sp>
      <p:sp>
        <p:nvSpPr>
          <p:cNvPr id="1058" name="Rectangle 34"/>
          <p:cNvSpPr>
            <a:spLocks noGrp="1" noChangeArrowheads="1"/>
          </p:cNvSpPr>
          <p:nvPr>
            <p:ph type="title"/>
          </p:nvPr>
        </p:nvSpPr>
        <p:spPr bwMode="auto">
          <a:xfrm>
            <a:off x="287338" y="301625"/>
            <a:ext cx="8605142" cy="463798"/>
          </a:xfrm>
          <a:prstGeom prst="rect">
            <a:avLst/>
          </a:prstGeom>
          <a:noFill/>
          <a:ln w="9525">
            <a:noFill/>
            <a:miter lim="800000"/>
            <a:headEnd/>
            <a:tailEnd/>
          </a:ln>
          <a:effectLst/>
        </p:spPr>
        <p:txBody>
          <a:bodyPr vert="horz" wrap="square" lIns="107970" tIns="53985" rIns="107970" bIns="53985" numCol="1" anchor="t" anchorCtr="0" compatLnSpc="1">
            <a:prstTxWarp prst="textNoShape">
              <a:avLst/>
            </a:prstTxWarp>
          </a:bodyPr>
          <a:lstStyle/>
          <a:p>
            <a:r>
              <a:rPr lang="en-US" kern="0" dirty="0"/>
              <a:t>Your title – keep it short, size can vary between 14pt and 24pt</a:t>
            </a:r>
            <a:endParaRPr lang="en-GB" kern="0" dirty="0"/>
          </a:p>
        </p:txBody>
      </p:sp>
      <p:sp>
        <p:nvSpPr>
          <p:cNvPr id="5" name="Footer Placeholder 3"/>
          <p:cNvSpPr>
            <a:spLocks noGrp="1"/>
          </p:cNvSpPr>
          <p:nvPr>
            <p:ph type="ftr" sz="quarter" idx="3"/>
          </p:nvPr>
        </p:nvSpPr>
        <p:spPr>
          <a:xfrm>
            <a:off x="658292" y="5592196"/>
            <a:ext cx="8918847" cy="228600"/>
          </a:xfrm>
          <a:prstGeom prst="rect">
            <a:avLst/>
          </a:prstGeom>
        </p:spPr>
        <p:txBody>
          <a:bodyPr/>
          <a:lstStyle>
            <a:lvl1pPr>
              <a:defRPr sz="800">
                <a:solidFill>
                  <a:schemeClr val="tx2"/>
                </a:solidFill>
              </a:defRPr>
            </a:lvl1pPr>
          </a:lstStyle>
          <a:p>
            <a:r>
              <a:rPr lang="en-US"/>
              <a:t>Global webinar for third-party providers</a:t>
            </a:r>
            <a:endParaRPr lang="en-GB" dirty="0"/>
          </a:p>
        </p:txBody>
      </p:sp>
      <p:sp>
        <p:nvSpPr>
          <p:cNvPr id="6" name="Slide Number Placeholder 4"/>
          <p:cNvSpPr>
            <a:spLocks noGrp="1"/>
          </p:cNvSpPr>
          <p:nvPr>
            <p:ph type="sldNum" sz="quarter" idx="4"/>
          </p:nvPr>
        </p:nvSpPr>
        <p:spPr>
          <a:xfrm>
            <a:off x="9823251" y="5592196"/>
            <a:ext cx="762000" cy="228600"/>
          </a:xfrm>
          <a:prstGeom prst="rect">
            <a:avLst/>
          </a:prstGeom>
        </p:spPr>
        <p:txBody>
          <a:bodyPr/>
          <a:lstStyle>
            <a:lvl1pPr algn="r">
              <a:defRPr sz="800">
                <a:solidFill>
                  <a:schemeClr val="tx2"/>
                </a:solidFill>
              </a:defRPr>
            </a:lvl1pPr>
          </a:lstStyle>
          <a:p>
            <a:fld id="{F17889F7-7963-4A16-ADF8-FEE4D97DC541}" type="slidenum">
              <a:rPr lang="en-GB" smtClean="0"/>
              <a:pPr/>
              <a:t>‹#›</a:t>
            </a:fld>
            <a:endParaRPr lang="en-GB"/>
          </a:p>
        </p:txBody>
      </p:sp>
      <p:grpSp>
        <p:nvGrpSpPr>
          <p:cNvPr id="2" name="Group 4"/>
          <p:cNvGrpSpPr>
            <a:grpSpLocks noChangeAspect="1"/>
          </p:cNvGrpSpPr>
          <p:nvPr userDrawn="1"/>
        </p:nvGrpSpPr>
        <p:grpSpPr bwMode="auto">
          <a:xfrm>
            <a:off x="287338" y="5559435"/>
            <a:ext cx="288924" cy="288926"/>
            <a:chOff x="181" y="3502"/>
            <a:chExt cx="182" cy="182"/>
          </a:xfrm>
        </p:grpSpPr>
        <p:sp>
          <p:nvSpPr>
            <p:cNvPr id="4" name="Freeform 5"/>
            <p:cNvSpPr>
              <a:spLocks noEditPoints="1"/>
            </p:cNvSpPr>
            <p:nvPr userDrawn="1"/>
          </p:nvSpPr>
          <p:spPr bwMode="auto">
            <a:xfrm>
              <a:off x="181" y="3502"/>
              <a:ext cx="182" cy="182"/>
            </a:xfrm>
            <a:custGeom>
              <a:avLst/>
              <a:gdLst>
                <a:gd name="T0" fmla="*/ 113 w 226"/>
                <a:gd name="T1" fmla="*/ 226 h 226"/>
                <a:gd name="T2" fmla="*/ 112 w 226"/>
                <a:gd name="T3" fmla="*/ 0 h 226"/>
                <a:gd name="T4" fmla="*/ 101 w 226"/>
                <a:gd name="T5" fmla="*/ 6 h 226"/>
                <a:gd name="T6" fmla="*/ 70 w 226"/>
                <a:gd name="T7" fmla="*/ 36 h 226"/>
                <a:gd name="T8" fmla="*/ 77 w 226"/>
                <a:gd name="T9" fmla="*/ 36 h 226"/>
                <a:gd name="T10" fmla="*/ 111 w 226"/>
                <a:gd name="T11" fmla="*/ 36 h 226"/>
                <a:gd name="T12" fmla="*/ 116 w 226"/>
                <a:gd name="T13" fmla="*/ 5 h 226"/>
                <a:gd name="T14" fmla="*/ 149 w 226"/>
                <a:gd name="T15" fmla="*/ 36 h 226"/>
                <a:gd name="T16" fmla="*/ 156 w 226"/>
                <a:gd name="T17" fmla="*/ 36 h 226"/>
                <a:gd name="T18" fmla="*/ 127 w 226"/>
                <a:gd name="T19" fmla="*/ 6 h 226"/>
                <a:gd name="T20" fmla="*/ 156 w 226"/>
                <a:gd name="T21" fmla="*/ 36 h 226"/>
                <a:gd name="T22" fmla="*/ 66 w 226"/>
                <a:gd name="T23" fmla="*/ 42 h 226"/>
                <a:gd name="T24" fmla="*/ 12 w 226"/>
                <a:gd name="T25" fmla="*/ 74 h 226"/>
                <a:gd name="T26" fmla="*/ 32 w 226"/>
                <a:gd name="T27" fmla="*/ 42 h 226"/>
                <a:gd name="T28" fmla="*/ 111 w 226"/>
                <a:gd name="T29" fmla="*/ 74 h 226"/>
                <a:gd name="T30" fmla="*/ 73 w 226"/>
                <a:gd name="T31" fmla="*/ 42 h 226"/>
                <a:gd name="T32" fmla="*/ 153 w 226"/>
                <a:gd name="T33" fmla="*/ 42 h 226"/>
                <a:gd name="T34" fmla="*/ 167 w 226"/>
                <a:gd name="T35" fmla="*/ 74 h 226"/>
                <a:gd name="T36" fmla="*/ 153 w 226"/>
                <a:gd name="T37" fmla="*/ 42 h 226"/>
                <a:gd name="T38" fmla="*/ 214 w 226"/>
                <a:gd name="T39" fmla="*/ 74 h 226"/>
                <a:gd name="T40" fmla="*/ 172 w 226"/>
                <a:gd name="T41" fmla="*/ 74 h 226"/>
                <a:gd name="T42" fmla="*/ 194 w 226"/>
                <a:gd name="T43" fmla="*/ 42 h 226"/>
                <a:gd name="T44" fmla="*/ 221 w 226"/>
                <a:gd name="T45" fmla="*/ 113 h 226"/>
                <a:gd name="T46" fmla="*/ 11 w 226"/>
                <a:gd name="T47" fmla="*/ 147 h 226"/>
                <a:gd name="T48" fmla="*/ 5 w 226"/>
                <a:gd name="T49" fmla="*/ 113 h 226"/>
                <a:gd name="T50" fmla="*/ 216 w 226"/>
                <a:gd name="T51" fmla="*/ 80 h 226"/>
                <a:gd name="T52" fmla="*/ 66 w 226"/>
                <a:gd name="T53" fmla="*/ 184 h 226"/>
                <a:gd name="T54" fmla="*/ 32 w 226"/>
                <a:gd name="T55" fmla="*/ 184 h 226"/>
                <a:gd name="T56" fmla="*/ 12 w 226"/>
                <a:gd name="T57" fmla="*/ 152 h 226"/>
                <a:gd name="T58" fmla="*/ 111 w 226"/>
                <a:gd name="T59" fmla="*/ 184 h 226"/>
                <a:gd name="T60" fmla="*/ 60 w 226"/>
                <a:gd name="T61" fmla="*/ 152 h 226"/>
                <a:gd name="T62" fmla="*/ 167 w 226"/>
                <a:gd name="T63" fmla="*/ 152 h 226"/>
                <a:gd name="T64" fmla="*/ 153 w 226"/>
                <a:gd name="T65" fmla="*/ 184 h 226"/>
                <a:gd name="T66" fmla="*/ 167 w 226"/>
                <a:gd name="T67" fmla="*/ 152 h 226"/>
                <a:gd name="T68" fmla="*/ 194 w 226"/>
                <a:gd name="T69" fmla="*/ 184 h 226"/>
                <a:gd name="T70" fmla="*/ 160 w 226"/>
                <a:gd name="T71" fmla="*/ 184 h 226"/>
                <a:gd name="T72" fmla="*/ 172 w 226"/>
                <a:gd name="T73" fmla="*/ 152 h 226"/>
                <a:gd name="T74" fmla="*/ 70 w 226"/>
                <a:gd name="T75" fmla="*/ 190 h 226"/>
                <a:gd name="T76" fmla="*/ 99 w 226"/>
                <a:gd name="T77" fmla="*/ 220 h 226"/>
                <a:gd name="T78" fmla="*/ 37 w 226"/>
                <a:gd name="T79" fmla="*/ 190 h 226"/>
                <a:gd name="T80" fmla="*/ 111 w 226"/>
                <a:gd name="T81" fmla="*/ 220 h 226"/>
                <a:gd name="T82" fmla="*/ 77 w 226"/>
                <a:gd name="T83" fmla="*/ 190 h 226"/>
                <a:gd name="T84" fmla="*/ 149 w 226"/>
                <a:gd name="T85" fmla="*/ 190 h 226"/>
                <a:gd name="T86" fmla="*/ 116 w 226"/>
                <a:gd name="T87" fmla="*/ 190 h 226"/>
                <a:gd name="T88" fmla="*/ 188 w 226"/>
                <a:gd name="T89" fmla="*/ 190 h 226"/>
                <a:gd name="T90" fmla="*/ 127 w 226"/>
                <a:gd name="T91" fmla="*/ 219 h 226"/>
                <a:gd name="T92" fmla="*/ 189 w 226"/>
                <a:gd name="T93" fmla="*/ 19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6" h="226">
                  <a:moveTo>
                    <a:pt x="112" y="0"/>
                  </a:moveTo>
                  <a:cubicBezTo>
                    <a:pt x="50" y="0"/>
                    <a:pt x="0" y="51"/>
                    <a:pt x="0" y="113"/>
                  </a:cubicBezTo>
                  <a:cubicBezTo>
                    <a:pt x="0" y="176"/>
                    <a:pt x="51" y="226"/>
                    <a:pt x="113" y="226"/>
                  </a:cubicBezTo>
                  <a:cubicBezTo>
                    <a:pt x="176" y="226"/>
                    <a:pt x="226" y="176"/>
                    <a:pt x="226" y="113"/>
                  </a:cubicBezTo>
                  <a:cubicBezTo>
                    <a:pt x="226" y="51"/>
                    <a:pt x="176" y="0"/>
                    <a:pt x="114" y="0"/>
                  </a:cubicBezTo>
                  <a:cubicBezTo>
                    <a:pt x="114" y="0"/>
                    <a:pt x="112" y="0"/>
                    <a:pt x="112" y="0"/>
                  </a:cubicBezTo>
                  <a:close/>
                  <a:moveTo>
                    <a:pt x="38" y="36"/>
                  </a:moveTo>
                  <a:cubicBezTo>
                    <a:pt x="54" y="20"/>
                    <a:pt x="76" y="9"/>
                    <a:pt x="99" y="6"/>
                  </a:cubicBezTo>
                  <a:cubicBezTo>
                    <a:pt x="99" y="6"/>
                    <a:pt x="100" y="6"/>
                    <a:pt x="101" y="6"/>
                  </a:cubicBezTo>
                  <a:cubicBezTo>
                    <a:pt x="100" y="6"/>
                    <a:pt x="99" y="7"/>
                    <a:pt x="99" y="7"/>
                  </a:cubicBezTo>
                  <a:cubicBezTo>
                    <a:pt x="93" y="12"/>
                    <a:pt x="80" y="21"/>
                    <a:pt x="70" y="36"/>
                  </a:cubicBezTo>
                  <a:cubicBezTo>
                    <a:pt x="70" y="36"/>
                    <a:pt x="70" y="36"/>
                    <a:pt x="70" y="36"/>
                  </a:cubicBezTo>
                  <a:cubicBezTo>
                    <a:pt x="70" y="36"/>
                    <a:pt x="39" y="36"/>
                    <a:pt x="37" y="36"/>
                  </a:cubicBezTo>
                  <a:cubicBezTo>
                    <a:pt x="37" y="36"/>
                    <a:pt x="38" y="36"/>
                    <a:pt x="38" y="36"/>
                  </a:cubicBezTo>
                  <a:close/>
                  <a:moveTo>
                    <a:pt x="77" y="36"/>
                  </a:moveTo>
                  <a:cubicBezTo>
                    <a:pt x="87" y="23"/>
                    <a:pt x="97" y="14"/>
                    <a:pt x="105" y="9"/>
                  </a:cubicBezTo>
                  <a:cubicBezTo>
                    <a:pt x="105" y="9"/>
                    <a:pt x="109" y="6"/>
                    <a:pt x="111" y="5"/>
                  </a:cubicBezTo>
                  <a:cubicBezTo>
                    <a:pt x="111" y="7"/>
                    <a:pt x="111" y="36"/>
                    <a:pt x="111" y="36"/>
                  </a:cubicBezTo>
                  <a:cubicBezTo>
                    <a:pt x="110" y="36"/>
                    <a:pt x="78" y="36"/>
                    <a:pt x="77" y="36"/>
                  </a:cubicBezTo>
                  <a:cubicBezTo>
                    <a:pt x="77" y="36"/>
                    <a:pt x="77" y="36"/>
                    <a:pt x="77" y="36"/>
                  </a:cubicBezTo>
                  <a:close/>
                  <a:moveTo>
                    <a:pt x="116" y="5"/>
                  </a:moveTo>
                  <a:cubicBezTo>
                    <a:pt x="117" y="6"/>
                    <a:pt x="122" y="9"/>
                    <a:pt x="122" y="9"/>
                  </a:cubicBezTo>
                  <a:cubicBezTo>
                    <a:pt x="129" y="14"/>
                    <a:pt x="139" y="23"/>
                    <a:pt x="149" y="36"/>
                  </a:cubicBezTo>
                  <a:cubicBezTo>
                    <a:pt x="149" y="36"/>
                    <a:pt x="149" y="36"/>
                    <a:pt x="149" y="36"/>
                  </a:cubicBezTo>
                  <a:cubicBezTo>
                    <a:pt x="148" y="36"/>
                    <a:pt x="116" y="36"/>
                    <a:pt x="116" y="36"/>
                  </a:cubicBezTo>
                  <a:cubicBezTo>
                    <a:pt x="116" y="36"/>
                    <a:pt x="116" y="7"/>
                    <a:pt x="116" y="5"/>
                  </a:cubicBezTo>
                  <a:close/>
                  <a:moveTo>
                    <a:pt x="156" y="36"/>
                  </a:moveTo>
                  <a:cubicBezTo>
                    <a:pt x="149" y="25"/>
                    <a:pt x="139" y="16"/>
                    <a:pt x="127" y="7"/>
                  </a:cubicBezTo>
                  <a:cubicBezTo>
                    <a:pt x="127" y="7"/>
                    <a:pt x="126" y="6"/>
                    <a:pt x="125" y="6"/>
                  </a:cubicBezTo>
                  <a:cubicBezTo>
                    <a:pt x="126" y="6"/>
                    <a:pt x="127" y="6"/>
                    <a:pt x="127" y="6"/>
                  </a:cubicBezTo>
                  <a:cubicBezTo>
                    <a:pt x="151" y="9"/>
                    <a:pt x="172" y="19"/>
                    <a:pt x="188" y="36"/>
                  </a:cubicBezTo>
                  <a:cubicBezTo>
                    <a:pt x="188" y="36"/>
                    <a:pt x="189" y="36"/>
                    <a:pt x="189" y="36"/>
                  </a:cubicBezTo>
                  <a:cubicBezTo>
                    <a:pt x="187" y="36"/>
                    <a:pt x="156" y="36"/>
                    <a:pt x="156" y="36"/>
                  </a:cubicBezTo>
                  <a:cubicBezTo>
                    <a:pt x="156" y="36"/>
                    <a:pt x="156" y="36"/>
                    <a:pt x="156" y="36"/>
                  </a:cubicBezTo>
                  <a:close/>
                  <a:moveTo>
                    <a:pt x="67" y="42"/>
                  </a:moveTo>
                  <a:cubicBezTo>
                    <a:pt x="66" y="42"/>
                    <a:pt x="66" y="42"/>
                    <a:pt x="66" y="42"/>
                  </a:cubicBezTo>
                  <a:cubicBezTo>
                    <a:pt x="60" y="52"/>
                    <a:pt x="56" y="63"/>
                    <a:pt x="54" y="74"/>
                  </a:cubicBezTo>
                  <a:cubicBezTo>
                    <a:pt x="54" y="74"/>
                    <a:pt x="54" y="74"/>
                    <a:pt x="54" y="74"/>
                  </a:cubicBezTo>
                  <a:cubicBezTo>
                    <a:pt x="53" y="74"/>
                    <a:pt x="13" y="74"/>
                    <a:pt x="12" y="74"/>
                  </a:cubicBezTo>
                  <a:cubicBezTo>
                    <a:pt x="13" y="74"/>
                    <a:pt x="13" y="74"/>
                    <a:pt x="13" y="74"/>
                  </a:cubicBezTo>
                  <a:cubicBezTo>
                    <a:pt x="17" y="62"/>
                    <a:pt x="24" y="51"/>
                    <a:pt x="32" y="42"/>
                  </a:cubicBezTo>
                  <a:cubicBezTo>
                    <a:pt x="32" y="42"/>
                    <a:pt x="32" y="42"/>
                    <a:pt x="32" y="42"/>
                  </a:cubicBezTo>
                  <a:cubicBezTo>
                    <a:pt x="32" y="42"/>
                    <a:pt x="65" y="42"/>
                    <a:pt x="67" y="42"/>
                  </a:cubicBezTo>
                  <a:close/>
                  <a:moveTo>
                    <a:pt x="111" y="42"/>
                  </a:moveTo>
                  <a:cubicBezTo>
                    <a:pt x="111" y="43"/>
                    <a:pt x="111" y="73"/>
                    <a:pt x="111" y="74"/>
                  </a:cubicBezTo>
                  <a:cubicBezTo>
                    <a:pt x="110" y="74"/>
                    <a:pt x="60" y="74"/>
                    <a:pt x="60" y="74"/>
                  </a:cubicBezTo>
                  <a:cubicBezTo>
                    <a:pt x="60" y="74"/>
                    <a:pt x="60" y="74"/>
                    <a:pt x="60" y="74"/>
                  </a:cubicBezTo>
                  <a:cubicBezTo>
                    <a:pt x="62" y="63"/>
                    <a:pt x="67" y="52"/>
                    <a:pt x="73" y="42"/>
                  </a:cubicBezTo>
                  <a:cubicBezTo>
                    <a:pt x="73" y="42"/>
                    <a:pt x="73" y="42"/>
                    <a:pt x="73" y="42"/>
                  </a:cubicBezTo>
                  <a:cubicBezTo>
                    <a:pt x="73" y="42"/>
                    <a:pt x="110" y="42"/>
                    <a:pt x="111" y="42"/>
                  </a:cubicBezTo>
                  <a:close/>
                  <a:moveTo>
                    <a:pt x="153" y="42"/>
                  </a:moveTo>
                  <a:cubicBezTo>
                    <a:pt x="153" y="42"/>
                    <a:pt x="153" y="42"/>
                    <a:pt x="153" y="42"/>
                  </a:cubicBezTo>
                  <a:cubicBezTo>
                    <a:pt x="160" y="52"/>
                    <a:pt x="164" y="63"/>
                    <a:pt x="167" y="74"/>
                  </a:cubicBezTo>
                  <a:cubicBezTo>
                    <a:pt x="167" y="74"/>
                    <a:pt x="167" y="74"/>
                    <a:pt x="167" y="74"/>
                  </a:cubicBezTo>
                  <a:cubicBezTo>
                    <a:pt x="166" y="74"/>
                    <a:pt x="116" y="74"/>
                    <a:pt x="116" y="74"/>
                  </a:cubicBezTo>
                  <a:cubicBezTo>
                    <a:pt x="116" y="73"/>
                    <a:pt x="116" y="43"/>
                    <a:pt x="116" y="42"/>
                  </a:cubicBezTo>
                  <a:cubicBezTo>
                    <a:pt x="116" y="42"/>
                    <a:pt x="153" y="42"/>
                    <a:pt x="153" y="42"/>
                  </a:cubicBezTo>
                  <a:close/>
                  <a:moveTo>
                    <a:pt x="194" y="42"/>
                  </a:moveTo>
                  <a:cubicBezTo>
                    <a:pt x="194" y="42"/>
                    <a:pt x="194" y="42"/>
                    <a:pt x="194" y="42"/>
                  </a:cubicBezTo>
                  <a:cubicBezTo>
                    <a:pt x="202" y="51"/>
                    <a:pt x="209" y="62"/>
                    <a:pt x="214" y="74"/>
                  </a:cubicBezTo>
                  <a:cubicBezTo>
                    <a:pt x="214" y="74"/>
                    <a:pt x="214" y="74"/>
                    <a:pt x="214" y="74"/>
                  </a:cubicBezTo>
                  <a:cubicBezTo>
                    <a:pt x="213" y="74"/>
                    <a:pt x="173" y="74"/>
                    <a:pt x="172" y="74"/>
                  </a:cubicBezTo>
                  <a:cubicBezTo>
                    <a:pt x="172" y="74"/>
                    <a:pt x="172" y="74"/>
                    <a:pt x="172" y="74"/>
                  </a:cubicBezTo>
                  <a:cubicBezTo>
                    <a:pt x="170" y="63"/>
                    <a:pt x="166" y="52"/>
                    <a:pt x="160" y="42"/>
                  </a:cubicBezTo>
                  <a:cubicBezTo>
                    <a:pt x="160" y="42"/>
                    <a:pt x="160" y="42"/>
                    <a:pt x="160" y="42"/>
                  </a:cubicBezTo>
                  <a:cubicBezTo>
                    <a:pt x="161" y="42"/>
                    <a:pt x="194" y="42"/>
                    <a:pt x="194" y="42"/>
                  </a:cubicBezTo>
                  <a:close/>
                  <a:moveTo>
                    <a:pt x="216" y="80"/>
                  </a:moveTo>
                  <a:cubicBezTo>
                    <a:pt x="216" y="80"/>
                    <a:pt x="216" y="80"/>
                    <a:pt x="216" y="80"/>
                  </a:cubicBezTo>
                  <a:cubicBezTo>
                    <a:pt x="219" y="90"/>
                    <a:pt x="221" y="102"/>
                    <a:pt x="221" y="113"/>
                  </a:cubicBezTo>
                  <a:cubicBezTo>
                    <a:pt x="221" y="125"/>
                    <a:pt x="219" y="136"/>
                    <a:pt x="216" y="147"/>
                  </a:cubicBezTo>
                  <a:cubicBezTo>
                    <a:pt x="216" y="147"/>
                    <a:pt x="216" y="147"/>
                    <a:pt x="216" y="147"/>
                  </a:cubicBezTo>
                  <a:cubicBezTo>
                    <a:pt x="215" y="147"/>
                    <a:pt x="11" y="147"/>
                    <a:pt x="11" y="147"/>
                  </a:cubicBezTo>
                  <a:cubicBezTo>
                    <a:pt x="10" y="147"/>
                    <a:pt x="10" y="147"/>
                    <a:pt x="10" y="147"/>
                  </a:cubicBezTo>
                  <a:cubicBezTo>
                    <a:pt x="10" y="147"/>
                    <a:pt x="10" y="147"/>
                    <a:pt x="10" y="147"/>
                  </a:cubicBezTo>
                  <a:cubicBezTo>
                    <a:pt x="7" y="136"/>
                    <a:pt x="5" y="125"/>
                    <a:pt x="5" y="113"/>
                  </a:cubicBezTo>
                  <a:cubicBezTo>
                    <a:pt x="5" y="102"/>
                    <a:pt x="7" y="90"/>
                    <a:pt x="10" y="80"/>
                  </a:cubicBezTo>
                  <a:cubicBezTo>
                    <a:pt x="10" y="80"/>
                    <a:pt x="10" y="80"/>
                    <a:pt x="10" y="80"/>
                  </a:cubicBezTo>
                  <a:cubicBezTo>
                    <a:pt x="11" y="80"/>
                    <a:pt x="215" y="80"/>
                    <a:pt x="216" y="80"/>
                  </a:cubicBezTo>
                  <a:close/>
                  <a:moveTo>
                    <a:pt x="54" y="152"/>
                  </a:moveTo>
                  <a:cubicBezTo>
                    <a:pt x="54" y="152"/>
                    <a:pt x="54" y="152"/>
                    <a:pt x="54" y="152"/>
                  </a:cubicBezTo>
                  <a:cubicBezTo>
                    <a:pt x="56" y="163"/>
                    <a:pt x="60" y="174"/>
                    <a:pt x="66" y="184"/>
                  </a:cubicBezTo>
                  <a:cubicBezTo>
                    <a:pt x="66" y="184"/>
                    <a:pt x="66" y="184"/>
                    <a:pt x="67" y="184"/>
                  </a:cubicBezTo>
                  <a:cubicBezTo>
                    <a:pt x="65" y="184"/>
                    <a:pt x="32" y="184"/>
                    <a:pt x="32" y="184"/>
                  </a:cubicBezTo>
                  <a:cubicBezTo>
                    <a:pt x="32" y="184"/>
                    <a:pt x="32" y="184"/>
                    <a:pt x="32" y="184"/>
                  </a:cubicBezTo>
                  <a:cubicBezTo>
                    <a:pt x="32" y="184"/>
                    <a:pt x="32" y="184"/>
                    <a:pt x="32" y="184"/>
                  </a:cubicBezTo>
                  <a:cubicBezTo>
                    <a:pt x="24" y="175"/>
                    <a:pt x="17" y="164"/>
                    <a:pt x="13" y="152"/>
                  </a:cubicBezTo>
                  <a:cubicBezTo>
                    <a:pt x="13" y="152"/>
                    <a:pt x="13" y="152"/>
                    <a:pt x="12" y="152"/>
                  </a:cubicBezTo>
                  <a:cubicBezTo>
                    <a:pt x="13" y="152"/>
                    <a:pt x="53" y="152"/>
                    <a:pt x="54" y="152"/>
                  </a:cubicBezTo>
                  <a:close/>
                  <a:moveTo>
                    <a:pt x="111" y="152"/>
                  </a:moveTo>
                  <a:cubicBezTo>
                    <a:pt x="111" y="153"/>
                    <a:pt x="111" y="183"/>
                    <a:pt x="111" y="184"/>
                  </a:cubicBezTo>
                  <a:cubicBezTo>
                    <a:pt x="110" y="184"/>
                    <a:pt x="73" y="184"/>
                    <a:pt x="73" y="184"/>
                  </a:cubicBezTo>
                  <a:cubicBezTo>
                    <a:pt x="73" y="184"/>
                    <a:pt x="73" y="184"/>
                    <a:pt x="73" y="184"/>
                  </a:cubicBezTo>
                  <a:cubicBezTo>
                    <a:pt x="67" y="174"/>
                    <a:pt x="62" y="163"/>
                    <a:pt x="60" y="152"/>
                  </a:cubicBezTo>
                  <a:cubicBezTo>
                    <a:pt x="60" y="152"/>
                    <a:pt x="60" y="152"/>
                    <a:pt x="60" y="152"/>
                  </a:cubicBezTo>
                  <a:cubicBezTo>
                    <a:pt x="60" y="152"/>
                    <a:pt x="110" y="152"/>
                    <a:pt x="111" y="152"/>
                  </a:cubicBezTo>
                  <a:close/>
                  <a:moveTo>
                    <a:pt x="167" y="152"/>
                  </a:moveTo>
                  <a:cubicBezTo>
                    <a:pt x="167" y="152"/>
                    <a:pt x="167" y="152"/>
                    <a:pt x="167" y="152"/>
                  </a:cubicBezTo>
                  <a:cubicBezTo>
                    <a:pt x="164" y="163"/>
                    <a:pt x="160" y="174"/>
                    <a:pt x="153" y="184"/>
                  </a:cubicBezTo>
                  <a:cubicBezTo>
                    <a:pt x="153" y="184"/>
                    <a:pt x="153" y="184"/>
                    <a:pt x="153" y="184"/>
                  </a:cubicBezTo>
                  <a:cubicBezTo>
                    <a:pt x="153" y="184"/>
                    <a:pt x="116" y="184"/>
                    <a:pt x="116" y="184"/>
                  </a:cubicBezTo>
                  <a:cubicBezTo>
                    <a:pt x="116" y="183"/>
                    <a:pt x="116" y="153"/>
                    <a:pt x="116" y="152"/>
                  </a:cubicBezTo>
                  <a:cubicBezTo>
                    <a:pt x="116" y="152"/>
                    <a:pt x="166" y="152"/>
                    <a:pt x="167" y="152"/>
                  </a:cubicBezTo>
                  <a:close/>
                  <a:moveTo>
                    <a:pt x="214" y="152"/>
                  </a:moveTo>
                  <a:cubicBezTo>
                    <a:pt x="214" y="152"/>
                    <a:pt x="214" y="152"/>
                    <a:pt x="214" y="152"/>
                  </a:cubicBezTo>
                  <a:cubicBezTo>
                    <a:pt x="209" y="164"/>
                    <a:pt x="202" y="175"/>
                    <a:pt x="194" y="184"/>
                  </a:cubicBezTo>
                  <a:cubicBezTo>
                    <a:pt x="194" y="184"/>
                    <a:pt x="194" y="184"/>
                    <a:pt x="194" y="184"/>
                  </a:cubicBezTo>
                  <a:cubicBezTo>
                    <a:pt x="194" y="184"/>
                    <a:pt x="161" y="184"/>
                    <a:pt x="160" y="184"/>
                  </a:cubicBezTo>
                  <a:cubicBezTo>
                    <a:pt x="160" y="184"/>
                    <a:pt x="160" y="184"/>
                    <a:pt x="160" y="184"/>
                  </a:cubicBezTo>
                  <a:cubicBezTo>
                    <a:pt x="160" y="184"/>
                    <a:pt x="160" y="184"/>
                    <a:pt x="160" y="184"/>
                  </a:cubicBezTo>
                  <a:cubicBezTo>
                    <a:pt x="166" y="174"/>
                    <a:pt x="170" y="163"/>
                    <a:pt x="172" y="152"/>
                  </a:cubicBezTo>
                  <a:cubicBezTo>
                    <a:pt x="172" y="152"/>
                    <a:pt x="172" y="152"/>
                    <a:pt x="172" y="152"/>
                  </a:cubicBezTo>
                  <a:cubicBezTo>
                    <a:pt x="173" y="152"/>
                    <a:pt x="213" y="152"/>
                    <a:pt x="214" y="152"/>
                  </a:cubicBezTo>
                  <a:close/>
                  <a:moveTo>
                    <a:pt x="70" y="190"/>
                  </a:moveTo>
                  <a:cubicBezTo>
                    <a:pt x="70" y="190"/>
                    <a:pt x="70" y="190"/>
                    <a:pt x="70" y="190"/>
                  </a:cubicBezTo>
                  <a:cubicBezTo>
                    <a:pt x="78" y="201"/>
                    <a:pt x="87" y="210"/>
                    <a:pt x="99" y="219"/>
                  </a:cubicBezTo>
                  <a:cubicBezTo>
                    <a:pt x="99" y="219"/>
                    <a:pt x="100" y="220"/>
                    <a:pt x="101" y="220"/>
                  </a:cubicBezTo>
                  <a:cubicBezTo>
                    <a:pt x="100" y="220"/>
                    <a:pt x="99" y="220"/>
                    <a:pt x="99" y="220"/>
                  </a:cubicBezTo>
                  <a:cubicBezTo>
                    <a:pt x="99" y="220"/>
                    <a:pt x="99" y="220"/>
                    <a:pt x="99" y="220"/>
                  </a:cubicBezTo>
                  <a:cubicBezTo>
                    <a:pt x="76" y="217"/>
                    <a:pt x="55" y="207"/>
                    <a:pt x="38" y="190"/>
                  </a:cubicBezTo>
                  <a:cubicBezTo>
                    <a:pt x="38" y="190"/>
                    <a:pt x="37" y="190"/>
                    <a:pt x="37" y="190"/>
                  </a:cubicBezTo>
                  <a:cubicBezTo>
                    <a:pt x="39" y="190"/>
                    <a:pt x="70" y="190"/>
                    <a:pt x="70" y="190"/>
                  </a:cubicBezTo>
                  <a:close/>
                  <a:moveTo>
                    <a:pt x="111" y="190"/>
                  </a:moveTo>
                  <a:cubicBezTo>
                    <a:pt x="111" y="190"/>
                    <a:pt x="111" y="219"/>
                    <a:pt x="111" y="220"/>
                  </a:cubicBezTo>
                  <a:cubicBezTo>
                    <a:pt x="110" y="220"/>
                    <a:pt x="105" y="217"/>
                    <a:pt x="105" y="217"/>
                  </a:cubicBezTo>
                  <a:cubicBezTo>
                    <a:pt x="97" y="212"/>
                    <a:pt x="87" y="203"/>
                    <a:pt x="77" y="190"/>
                  </a:cubicBezTo>
                  <a:cubicBezTo>
                    <a:pt x="77" y="190"/>
                    <a:pt x="77" y="190"/>
                    <a:pt x="77" y="190"/>
                  </a:cubicBezTo>
                  <a:cubicBezTo>
                    <a:pt x="78" y="190"/>
                    <a:pt x="110" y="190"/>
                    <a:pt x="111" y="190"/>
                  </a:cubicBezTo>
                  <a:close/>
                  <a:moveTo>
                    <a:pt x="149" y="190"/>
                  </a:moveTo>
                  <a:cubicBezTo>
                    <a:pt x="149" y="190"/>
                    <a:pt x="149" y="190"/>
                    <a:pt x="149" y="190"/>
                  </a:cubicBezTo>
                  <a:cubicBezTo>
                    <a:pt x="139" y="203"/>
                    <a:pt x="129" y="212"/>
                    <a:pt x="122" y="217"/>
                  </a:cubicBezTo>
                  <a:cubicBezTo>
                    <a:pt x="122" y="217"/>
                    <a:pt x="117" y="219"/>
                    <a:pt x="116" y="220"/>
                  </a:cubicBezTo>
                  <a:cubicBezTo>
                    <a:pt x="116" y="219"/>
                    <a:pt x="116" y="190"/>
                    <a:pt x="116" y="190"/>
                  </a:cubicBezTo>
                  <a:cubicBezTo>
                    <a:pt x="116" y="190"/>
                    <a:pt x="148" y="190"/>
                    <a:pt x="149" y="190"/>
                  </a:cubicBezTo>
                  <a:close/>
                  <a:moveTo>
                    <a:pt x="189" y="190"/>
                  </a:moveTo>
                  <a:cubicBezTo>
                    <a:pt x="189" y="190"/>
                    <a:pt x="188" y="190"/>
                    <a:pt x="188" y="190"/>
                  </a:cubicBezTo>
                  <a:cubicBezTo>
                    <a:pt x="172" y="206"/>
                    <a:pt x="150" y="217"/>
                    <a:pt x="127" y="220"/>
                  </a:cubicBezTo>
                  <a:cubicBezTo>
                    <a:pt x="127" y="220"/>
                    <a:pt x="126" y="220"/>
                    <a:pt x="125" y="220"/>
                  </a:cubicBezTo>
                  <a:cubicBezTo>
                    <a:pt x="126" y="220"/>
                    <a:pt x="127" y="219"/>
                    <a:pt x="127" y="219"/>
                  </a:cubicBezTo>
                  <a:cubicBezTo>
                    <a:pt x="134" y="214"/>
                    <a:pt x="146" y="205"/>
                    <a:pt x="156" y="190"/>
                  </a:cubicBezTo>
                  <a:cubicBezTo>
                    <a:pt x="156" y="190"/>
                    <a:pt x="156" y="190"/>
                    <a:pt x="156" y="190"/>
                  </a:cubicBezTo>
                  <a:cubicBezTo>
                    <a:pt x="156" y="190"/>
                    <a:pt x="187" y="190"/>
                    <a:pt x="189" y="190"/>
                  </a:cubicBezTo>
                  <a:close/>
                </a:path>
              </a:pathLst>
            </a:custGeom>
            <a:solidFill>
              <a:srgbClr val="8070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 name="Freeform 6"/>
            <p:cNvSpPr>
              <a:spLocks/>
            </p:cNvSpPr>
            <p:nvPr userDrawn="1"/>
          </p:nvSpPr>
          <p:spPr bwMode="auto">
            <a:xfrm>
              <a:off x="268" y="3574"/>
              <a:ext cx="22" cy="37"/>
            </a:xfrm>
            <a:custGeom>
              <a:avLst/>
              <a:gdLst>
                <a:gd name="T0" fmla="*/ 27 w 27"/>
                <a:gd name="T1" fmla="*/ 1 h 47"/>
                <a:gd name="T2" fmla="*/ 22 w 27"/>
                <a:gd name="T3" fmla="*/ 10 h 47"/>
                <a:gd name="T4" fmla="*/ 14 w 27"/>
                <a:gd name="T5" fmla="*/ 38 h 47"/>
                <a:gd name="T6" fmla="*/ 14 w 27"/>
                <a:gd name="T7" fmla="*/ 47 h 47"/>
                <a:gd name="T8" fmla="*/ 14 w 27"/>
                <a:gd name="T9" fmla="*/ 47 h 47"/>
                <a:gd name="T10" fmla="*/ 0 w 27"/>
                <a:gd name="T11" fmla="*/ 47 h 47"/>
                <a:gd name="T12" fmla="*/ 0 w 27"/>
                <a:gd name="T13" fmla="*/ 47 h 47"/>
                <a:gd name="T14" fmla="*/ 4 w 27"/>
                <a:gd name="T15" fmla="*/ 39 h 47"/>
                <a:gd name="T16" fmla="*/ 12 w 27"/>
                <a:gd name="T17" fmla="*/ 10 h 47"/>
                <a:gd name="T18" fmla="*/ 13 w 27"/>
                <a:gd name="T19" fmla="*/ 1 h 47"/>
                <a:gd name="T20" fmla="*/ 13 w 27"/>
                <a:gd name="T21" fmla="*/ 0 h 47"/>
                <a:gd name="T22" fmla="*/ 27 w 27"/>
                <a:gd name="T23" fmla="*/ 0 h 47"/>
                <a:gd name="T24" fmla="*/ 27 w 27"/>
                <a:gd name="T25" fmla="*/ 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 h="47">
                  <a:moveTo>
                    <a:pt x="27" y="1"/>
                  </a:moveTo>
                  <a:cubicBezTo>
                    <a:pt x="25" y="2"/>
                    <a:pt x="24" y="5"/>
                    <a:pt x="22" y="10"/>
                  </a:cubicBezTo>
                  <a:cubicBezTo>
                    <a:pt x="14" y="38"/>
                    <a:pt x="14" y="38"/>
                    <a:pt x="14" y="38"/>
                  </a:cubicBezTo>
                  <a:cubicBezTo>
                    <a:pt x="13" y="44"/>
                    <a:pt x="13" y="46"/>
                    <a:pt x="14" y="47"/>
                  </a:cubicBezTo>
                  <a:cubicBezTo>
                    <a:pt x="14" y="47"/>
                    <a:pt x="14" y="47"/>
                    <a:pt x="14" y="47"/>
                  </a:cubicBezTo>
                  <a:cubicBezTo>
                    <a:pt x="0" y="47"/>
                    <a:pt x="0" y="47"/>
                    <a:pt x="0" y="47"/>
                  </a:cubicBezTo>
                  <a:cubicBezTo>
                    <a:pt x="0" y="47"/>
                    <a:pt x="0" y="47"/>
                    <a:pt x="0" y="47"/>
                  </a:cubicBezTo>
                  <a:cubicBezTo>
                    <a:pt x="2" y="46"/>
                    <a:pt x="2" y="44"/>
                    <a:pt x="4" y="39"/>
                  </a:cubicBezTo>
                  <a:cubicBezTo>
                    <a:pt x="12" y="10"/>
                    <a:pt x="12" y="10"/>
                    <a:pt x="12" y="10"/>
                  </a:cubicBezTo>
                  <a:cubicBezTo>
                    <a:pt x="14" y="5"/>
                    <a:pt x="14" y="2"/>
                    <a:pt x="13" y="1"/>
                  </a:cubicBezTo>
                  <a:cubicBezTo>
                    <a:pt x="13" y="0"/>
                    <a:pt x="13" y="0"/>
                    <a:pt x="13" y="0"/>
                  </a:cubicBezTo>
                  <a:cubicBezTo>
                    <a:pt x="27" y="0"/>
                    <a:pt x="27" y="0"/>
                    <a:pt x="27" y="0"/>
                  </a:cubicBezTo>
                  <a:lnTo>
                    <a:pt x="27" y="1"/>
                  </a:lnTo>
                  <a:close/>
                </a:path>
              </a:pathLst>
            </a:custGeom>
            <a:solidFill>
              <a:srgbClr val="8070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 name="Freeform 7"/>
            <p:cNvSpPr>
              <a:spLocks/>
            </p:cNvSpPr>
            <p:nvPr userDrawn="1"/>
          </p:nvSpPr>
          <p:spPr bwMode="auto">
            <a:xfrm>
              <a:off x="193" y="3573"/>
              <a:ext cx="27" cy="39"/>
            </a:xfrm>
            <a:custGeom>
              <a:avLst/>
              <a:gdLst>
                <a:gd name="T0" fmla="*/ 2 w 34"/>
                <a:gd name="T1" fmla="*/ 36 h 49"/>
                <a:gd name="T2" fmla="*/ 15 w 34"/>
                <a:gd name="T3" fmla="*/ 46 h 49"/>
                <a:gd name="T4" fmla="*/ 23 w 34"/>
                <a:gd name="T5" fmla="*/ 38 h 49"/>
                <a:gd name="T6" fmla="*/ 17 w 34"/>
                <a:gd name="T7" fmla="*/ 29 h 49"/>
                <a:gd name="T8" fmla="*/ 15 w 34"/>
                <a:gd name="T9" fmla="*/ 27 h 49"/>
                <a:gd name="T10" fmla="*/ 6 w 34"/>
                <a:gd name="T11" fmla="*/ 15 h 49"/>
                <a:gd name="T12" fmla="*/ 22 w 34"/>
                <a:gd name="T13" fmla="*/ 1 h 49"/>
                <a:gd name="T14" fmla="*/ 30 w 34"/>
                <a:gd name="T15" fmla="*/ 1 h 49"/>
                <a:gd name="T16" fmla="*/ 34 w 34"/>
                <a:gd name="T17" fmla="*/ 3 h 49"/>
                <a:gd name="T18" fmla="*/ 32 w 34"/>
                <a:gd name="T19" fmla="*/ 11 h 49"/>
                <a:gd name="T20" fmla="*/ 32 w 34"/>
                <a:gd name="T21" fmla="*/ 11 h 49"/>
                <a:gd name="T22" fmla="*/ 21 w 34"/>
                <a:gd name="T23" fmla="*/ 4 h 49"/>
                <a:gd name="T24" fmla="*/ 14 w 34"/>
                <a:gd name="T25" fmla="*/ 11 h 49"/>
                <a:gd name="T26" fmla="*/ 20 w 34"/>
                <a:gd name="T27" fmla="*/ 20 h 49"/>
                <a:gd name="T28" fmla="*/ 22 w 34"/>
                <a:gd name="T29" fmla="*/ 21 h 49"/>
                <a:gd name="T30" fmla="*/ 32 w 34"/>
                <a:gd name="T31" fmla="*/ 34 h 49"/>
                <a:gd name="T32" fmla="*/ 14 w 34"/>
                <a:gd name="T33" fmla="*/ 49 h 49"/>
                <a:gd name="T34" fmla="*/ 0 w 34"/>
                <a:gd name="T35" fmla="*/ 45 h 49"/>
                <a:gd name="T36" fmla="*/ 2 w 34"/>
                <a:gd name="T37" fmla="*/ 36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 h="49">
                  <a:moveTo>
                    <a:pt x="2" y="36"/>
                  </a:moveTo>
                  <a:cubicBezTo>
                    <a:pt x="3" y="43"/>
                    <a:pt x="7" y="46"/>
                    <a:pt x="15" y="46"/>
                  </a:cubicBezTo>
                  <a:cubicBezTo>
                    <a:pt x="20" y="46"/>
                    <a:pt x="23" y="42"/>
                    <a:pt x="23" y="38"/>
                  </a:cubicBezTo>
                  <a:cubicBezTo>
                    <a:pt x="23" y="34"/>
                    <a:pt x="21" y="32"/>
                    <a:pt x="17" y="29"/>
                  </a:cubicBezTo>
                  <a:cubicBezTo>
                    <a:pt x="15" y="27"/>
                    <a:pt x="15" y="27"/>
                    <a:pt x="15" y="27"/>
                  </a:cubicBezTo>
                  <a:cubicBezTo>
                    <a:pt x="10" y="24"/>
                    <a:pt x="6" y="21"/>
                    <a:pt x="6" y="15"/>
                  </a:cubicBezTo>
                  <a:cubicBezTo>
                    <a:pt x="6" y="6"/>
                    <a:pt x="13" y="1"/>
                    <a:pt x="22" y="1"/>
                  </a:cubicBezTo>
                  <a:cubicBezTo>
                    <a:pt x="25" y="0"/>
                    <a:pt x="28" y="1"/>
                    <a:pt x="30" y="1"/>
                  </a:cubicBezTo>
                  <a:cubicBezTo>
                    <a:pt x="32" y="2"/>
                    <a:pt x="34" y="2"/>
                    <a:pt x="34" y="3"/>
                  </a:cubicBezTo>
                  <a:cubicBezTo>
                    <a:pt x="32" y="11"/>
                    <a:pt x="32" y="11"/>
                    <a:pt x="32" y="11"/>
                  </a:cubicBezTo>
                  <a:cubicBezTo>
                    <a:pt x="32" y="11"/>
                    <a:pt x="32" y="11"/>
                    <a:pt x="32" y="11"/>
                  </a:cubicBezTo>
                  <a:cubicBezTo>
                    <a:pt x="30" y="6"/>
                    <a:pt x="28" y="3"/>
                    <a:pt x="21" y="4"/>
                  </a:cubicBezTo>
                  <a:cubicBezTo>
                    <a:pt x="16" y="4"/>
                    <a:pt x="14" y="8"/>
                    <a:pt x="14" y="11"/>
                  </a:cubicBezTo>
                  <a:cubicBezTo>
                    <a:pt x="14" y="15"/>
                    <a:pt x="16" y="17"/>
                    <a:pt x="20" y="20"/>
                  </a:cubicBezTo>
                  <a:cubicBezTo>
                    <a:pt x="22" y="21"/>
                    <a:pt x="22" y="21"/>
                    <a:pt x="22" y="21"/>
                  </a:cubicBezTo>
                  <a:cubicBezTo>
                    <a:pt x="27" y="24"/>
                    <a:pt x="32" y="28"/>
                    <a:pt x="32" y="34"/>
                  </a:cubicBezTo>
                  <a:cubicBezTo>
                    <a:pt x="32" y="43"/>
                    <a:pt x="24" y="49"/>
                    <a:pt x="14" y="49"/>
                  </a:cubicBezTo>
                  <a:cubicBezTo>
                    <a:pt x="7" y="49"/>
                    <a:pt x="2" y="47"/>
                    <a:pt x="0" y="45"/>
                  </a:cubicBezTo>
                  <a:cubicBezTo>
                    <a:pt x="0" y="44"/>
                    <a:pt x="1" y="40"/>
                    <a:pt x="2" y="36"/>
                  </a:cubicBezTo>
                  <a:close/>
                </a:path>
              </a:pathLst>
            </a:custGeom>
            <a:solidFill>
              <a:srgbClr val="8070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 name="Freeform 8"/>
            <p:cNvSpPr>
              <a:spLocks/>
            </p:cNvSpPr>
            <p:nvPr userDrawn="1"/>
          </p:nvSpPr>
          <p:spPr bwMode="auto">
            <a:xfrm>
              <a:off x="288" y="3574"/>
              <a:ext cx="34" cy="37"/>
            </a:xfrm>
            <a:custGeom>
              <a:avLst/>
              <a:gdLst>
                <a:gd name="T0" fmla="*/ 42 w 42"/>
                <a:gd name="T1" fmla="*/ 0 h 47"/>
                <a:gd name="T2" fmla="*/ 40 w 42"/>
                <a:gd name="T3" fmla="*/ 9 h 47"/>
                <a:gd name="T4" fmla="*/ 39 w 42"/>
                <a:gd name="T5" fmla="*/ 9 h 47"/>
                <a:gd name="T6" fmla="*/ 28 w 42"/>
                <a:gd name="T7" fmla="*/ 4 h 47"/>
                <a:gd name="T8" fmla="*/ 27 w 42"/>
                <a:gd name="T9" fmla="*/ 4 h 47"/>
                <a:gd name="T10" fmla="*/ 23 w 42"/>
                <a:gd name="T11" fmla="*/ 7 h 47"/>
                <a:gd name="T12" fmla="*/ 19 w 42"/>
                <a:gd name="T13" fmla="*/ 22 h 47"/>
                <a:gd name="T14" fmla="*/ 21 w 42"/>
                <a:gd name="T15" fmla="*/ 22 h 47"/>
                <a:gd name="T16" fmla="*/ 33 w 42"/>
                <a:gd name="T17" fmla="*/ 20 h 47"/>
                <a:gd name="T18" fmla="*/ 34 w 42"/>
                <a:gd name="T19" fmla="*/ 20 h 47"/>
                <a:gd name="T20" fmla="*/ 31 w 42"/>
                <a:gd name="T21" fmla="*/ 29 h 47"/>
                <a:gd name="T22" fmla="*/ 31 w 42"/>
                <a:gd name="T23" fmla="*/ 29 h 47"/>
                <a:gd name="T24" fmla="*/ 20 w 42"/>
                <a:gd name="T25" fmla="*/ 25 h 47"/>
                <a:gd name="T26" fmla="*/ 18 w 42"/>
                <a:gd name="T27" fmla="*/ 25 h 47"/>
                <a:gd name="T28" fmla="*/ 15 w 42"/>
                <a:gd name="T29" fmla="*/ 38 h 47"/>
                <a:gd name="T30" fmla="*/ 14 w 42"/>
                <a:gd name="T31" fmla="*/ 47 h 47"/>
                <a:gd name="T32" fmla="*/ 14 w 42"/>
                <a:gd name="T33" fmla="*/ 47 h 47"/>
                <a:gd name="T34" fmla="*/ 0 w 42"/>
                <a:gd name="T35" fmla="*/ 47 h 47"/>
                <a:gd name="T36" fmla="*/ 0 w 42"/>
                <a:gd name="T37" fmla="*/ 47 h 47"/>
                <a:gd name="T38" fmla="*/ 5 w 42"/>
                <a:gd name="T39" fmla="*/ 38 h 47"/>
                <a:gd name="T40" fmla="*/ 13 w 42"/>
                <a:gd name="T41" fmla="*/ 10 h 47"/>
                <a:gd name="T42" fmla="*/ 14 w 42"/>
                <a:gd name="T43" fmla="*/ 1 h 47"/>
                <a:gd name="T44" fmla="*/ 13 w 42"/>
                <a:gd name="T45" fmla="*/ 0 h 47"/>
                <a:gd name="T46" fmla="*/ 42 w 42"/>
                <a:gd name="T47"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2" h="47">
                  <a:moveTo>
                    <a:pt x="42" y="0"/>
                  </a:moveTo>
                  <a:cubicBezTo>
                    <a:pt x="42" y="2"/>
                    <a:pt x="41" y="6"/>
                    <a:pt x="40" y="9"/>
                  </a:cubicBezTo>
                  <a:cubicBezTo>
                    <a:pt x="39" y="9"/>
                    <a:pt x="39" y="9"/>
                    <a:pt x="39" y="9"/>
                  </a:cubicBezTo>
                  <a:cubicBezTo>
                    <a:pt x="37" y="3"/>
                    <a:pt x="32" y="4"/>
                    <a:pt x="28" y="4"/>
                  </a:cubicBezTo>
                  <a:cubicBezTo>
                    <a:pt x="27" y="4"/>
                    <a:pt x="27" y="4"/>
                    <a:pt x="27" y="4"/>
                  </a:cubicBezTo>
                  <a:cubicBezTo>
                    <a:pt x="25" y="4"/>
                    <a:pt x="24" y="4"/>
                    <a:pt x="23" y="7"/>
                  </a:cubicBezTo>
                  <a:cubicBezTo>
                    <a:pt x="19" y="22"/>
                    <a:pt x="19" y="22"/>
                    <a:pt x="19" y="22"/>
                  </a:cubicBezTo>
                  <a:cubicBezTo>
                    <a:pt x="21" y="22"/>
                    <a:pt x="21" y="22"/>
                    <a:pt x="21" y="22"/>
                  </a:cubicBezTo>
                  <a:cubicBezTo>
                    <a:pt x="27" y="22"/>
                    <a:pt x="32" y="23"/>
                    <a:pt x="33" y="20"/>
                  </a:cubicBezTo>
                  <a:cubicBezTo>
                    <a:pt x="34" y="20"/>
                    <a:pt x="34" y="20"/>
                    <a:pt x="34" y="20"/>
                  </a:cubicBezTo>
                  <a:cubicBezTo>
                    <a:pt x="31" y="29"/>
                    <a:pt x="31" y="29"/>
                    <a:pt x="31" y="29"/>
                  </a:cubicBezTo>
                  <a:cubicBezTo>
                    <a:pt x="31" y="29"/>
                    <a:pt x="31" y="29"/>
                    <a:pt x="31" y="29"/>
                  </a:cubicBezTo>
                  <a:cubicBezTo>
                    <a:pt x="30" y="25"/>
                    <a:pt x="25" y="25"/>
                    <a:pt x="20" y="25"/>
                  </a:cubicBezTo>
                  <a:cubicBezTo>
                    <a:pt x="18" y="25"/>
                    <a:pt x="18" y="25"/>
                    <a:pt x="18" y="25"/>
                  </a:cubicBezTo>
                  <a:cubicBezTo>
                    <a:pt x="15" y="38"/>
                    <a:pt x="15" y="38"/>
                    <a:pt x="15" y="38"/>
                  </a:cubicBezTo>
                  <a:cubicBezTo>
                    <a:pt x="13" y="43"/>
                    <a:pt x="13" y="46"/>
                    <a:pt x="14" y="47"/>
                  </a:cubicBezTo>
                  <a:cubicBezTo>
                    <a:pt x="14" y="47"/>
                    <a:pt x="14" y="47"/>
                    <a:pt x="14" y="47"/>
                  </a:cubicBezTo>
                  <a:cubicBezTo>
                    <a:pt x="0" y="47"/>
                    <a:pt x="0" y="47"/>
                    <a:pt x="0" y="47"/>
                  </a:cubicBezTo>
                  <a:cubicBezTo>
                    <a:pt x="0" y="47"/>
                    <a:pt x="0" y="47"/>
                    <a:pt x="0" y="47"/>
                  </a:cubicBezTo>
                  <a:cubicBezTo>
                    <a:pt x="2" y="46"/>
                    <a:pt x="3" y="44"/>
                    <a:pt x="5" y="38"/>
                  </a:cubicBezTo>
                  <a:cubicBezTo>
                    <a:pt x="13" y="10"/>
                    <a:pt x="13" y="10"/>
                    <a:pt x="13" y="10"/>
                  </a:cubicBezTo>
                  <a:cubicBezTo>
                    <a:pt x="14" y="4"/>
                    <a:pt x="15" y="2"/>
                    <a:pt x="14" y="1"/>
                  </a:cubicBezTo>
                  <a:cubicBezTo>
                    <a:pt x="13" y="0"/>
                    <a:pt x="13" y="0"/>
                    <a:pt x="13" y="0"/>
                  </a:cubicBezTo>
                  <a:lnTo>
                    <a:pt x="42" y="0"/>
                  </a:lnTo>
                  <a:close/>
                </a:path>
              </a:pathLst>
            </a:custGeom>
            <a:solidFill>
              <a:srgbClr val="8070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 name="Freeform 9"/>
            <p:cNvSpPr>
              <a:spLocks/>
            </p:cNvSpPr>
            <p:nvPr userDrawn="1"/>
          </p:nvSpPr>
          <p:spPr bwMode="auto">
            <a:xfrm>
              <a:off x="322" y="3574"/>
              <a:ext cx="30" cy="37"/>
            </a:xfrm>
            <a:custGeom>
              <a:avLst/>
              <a:gdLst>
                <a:gd name="T0" fmla="*/ 38 w 38"/>
                <a:gd name="T1" fmla="*/ 0 h 47"/>
                <a:gd name="T2" fmla="*/ 35 w 38"/>
                <a:gd name="T3" fmla="*/ 9 h 47"/>
                <a:gd name="T4" fmla="*/ 35 w 38"/>
                <a:gd name="T5" fmla="*/ 9 h 47"/>
                <a:gd name="T6" fmla="*/ 25 w 38"/>
                <a:gd name="T7" fmla="*/ 4 h 47"/>
                <a:gd name="T8" fmla="*/ 24 w 38"/>
                <a:gd name="T9" fmla="*/ 4 h 47"/>
                <a:gd name="T10" fmla="*/ 14 w 38"/>
                <a:gd name="T11" fmla="*/ 38 h 47"/>
                <a:gd name="T12" fmla="*/ 13 w 38"/>
                <a:gd name="T13" fmla="*/ 47 h 47"/>
                <a:gd name="T14" fmla="*/ 13 w 38"/>
                <a:gd name="T15" fmla="*/ 47 h 47"/>
                <a:gd name="T16" fmla="*/ 0 w 38"/>
                <a:gd name="T17" fmla="*/ 47 h 47"/>
                <a:gd name="T18" fmla="*/ 0 w 38"/>
                <a:gd name="T19" fmla="*/ 47 h 47"/>
                <a:gd name="T20" fmla="*/ 4 w 38"/>
                <a:gd name="T21" fmla="*/ 38 h 47"/>
                <a:gd name="T22" fmla="*/ 14 w 38"/>
                <a:gd name="T23" fmla="*/ 4 h 47"/>
                <a:gd name="T24" fmla="*/ 13 w 38"/>
                <a:gd name="T25" fmla="*/ 4 h 47"/>
                <a:gd name="T26" fmla="*/ 1 w 38"/>
                <a:gd name="T27" fmla="*/ 9 h 47"/>
                <a:gd name="T28" fmla="*/ 1 w 38"/>
                <a:gd name="T29" fmla="*/ 9 h 47"/>
                <a:gd name="T30" fmla="*/ 3 w 38"/>
                <a:gd name="T31" fmla="*/ 0 h 47"/>
                <a:gd name="T32" fmla="*/ 38 w 38"/>
                <a:gd name="T33"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8" h="47">
                  <a:moveTo>
                    <a:pt x="38" y="0"/>
                  </a:moveTo>
                  <a:cubicBezTo>
                    <a:pt x="37" y="3"/>
                    <a:pt x="37" y="6"/>
                    <a:pt x="35" y="9"/>
                  </a:cubicBezTo>
                  <a:cubicBezTo>
                    <a:pt x="35" y="9"/>
                    <a:pt x="35" y="9"/>
                    <a:pt x="35" y="9"/>
                  </a:cubicBezTo>
                  <a:cubicBezTo>
                    <a:pt x="33" y="3"/>
                    <a:pt x="27" y="4"/>
                    <a:pt x="25" y="4"/>
                  </a:cubicBezTo>
                  <a:cubicBezTo>
                    <a:pt x="24" y="4"/>
                    <a:pt x="24" y="4"/>
                    <a:pt x="24" y="4"/>
                  </a:cubicBezTo>
                  <a:cubicBezTo>
                    <a:pt x="14" y="38"/>
                    <a:pt x="14" y="38"/>
                    <a:pt x="14" y="38"/>
                  </a:cubicBezTo>
                  <a:cubicBezTo>
                    <a:pt x="13" y="43"/>
                    <a:pt x="12" y="46"/>
                    <a:pt x="13" y="47"/>
                  </a:cubicBezTo>
                  <a:cubicBezTo>
                    <a:pt x="13" y="47"/>
                    <a:pt x="13" y="47"/>
                    <a:pt x="13" y="47"/>
                  </a:cubicBezTo>
                  <a:cubicBezTo>
                    <a:pt x="0" y="47"/>
                    <a:pt x="0" y="47"/>
                    <a:pt x="0" y="47"/>
                  </a:cubicBezTo>
                  <a:cubicBezTo>
                    <a:pt x="0" y="47"/>
                    <a:pt x="0" y="47"/>
                    <a:pt x="0" y="47"/>
                  </a:cubicBezTo>
                  <a:cubicBezTo>
                    <a:pt x="2" y="46"/>
                    <a:pt x="3" y="43"/>
                    <a:pt x="4" y="38"/>
                  </a:cubicBezTo>
                  <a:cubicBezTo>
                    <a:pt x="14" y="4"/>
                    <a:pt x="14" y="4"/>
                    <a:pt x="14" y="4"/>
                  </a:cubicBezTo>
                  <a:cubicBezTo>
                    <a:pt x="13" y="4"/>
                    <a:pt x="13" y="4"/>
                    <a:pt x="13" y="4"/>
                  </a:cubicBezTo>
                  <a:cubicBezTo>
                    <a:pt x="10" y="4"/>
                    <a:pt x="5" y="3"/>
                    <a:pt x="1" y="9"/>
                  </a:cubicBezTo>
                  <a:cubicBezTo>
                    <a:pt x="1" y="9"/>
                    <a:pt x="1" y="9"/>
                    <a:pt x="1" y="9"/>
                  </a:cubicBezTo>
                  <a:cubicBezTo>
                    <a:pt x="1" y="6"/>
                    <a:pt x="2" y="3"/>
                    <a:pt x="3" y="0"/>
                  </a:cubicBezTo>
                  <a:lnTo>
                    <a:pt x="38" y="0"/>
                  </a:lnTo>
                  <a:close/>
                </a:path>
              </a:pathLst>
            </a:custGeom>
            <a:solidFill>
              <a:srgbClr val="8070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2" name="Freeform 10"/>
            <p:cNvSpPr>
              <a:spLocks/>
            </p:cNvSpPr>
            <p:nvPr userDrawn="1"/>
          </p:nvSpPr>
          <p:spPr bwMode="auto">
            <a:xfrm>
              <a:off x="224" y="3574"/>
              <a:ext cx="49" cy="37"/>
            </a:xfrm>
            <a:custGeom>
              <a:avLst/>
              <a:gdLst>
                <a:gd name="T0" fmla="*/ 60 w 60"/>
                <a:gd name="T1" fmla="*/ 1 h 47"/>
                <a:gd name="T2" fmla="*/ 55 w 60"/>
                <a:gd name="T3" fmla="*/ 9 h 47"/>
                <a:gd name="T4" fmla="*/ 35 w 60"/>
                <a:gd name="T5" fmla="*/ 47 h 47"/>
                <a:gd name="T6" fmla="*/ 30 w 60"/>
                <a:gd name="T7" fmla="*/ 47 h 47"/>
                <a:gd name="T8" fmla="*/ 27 w 60"/>
                <a:gd name="T9" fmla="*/ 18 h 47"/>
                <a:gd name="T10" fmla="*/ 27 w 60"/>
                <a:gd name="T11" fmla="*/ 18 h 47"/>
                <a:gd name="T12" fmla="*/ 11 w 60"/>
                <a:gd name="T13" fmla="*/ 47 h 47"/>
                <a:gd name="T14" fmla="*/ 7 w 60"/>
                <a:gd name="T15" fmla="*/ 47 h 47"/>
                <a:gd name="T16" fmla="*/ 3 w 60"/>
                <a:gd name="T17" fmla="*/ 10 h 47"/>
                <a:gd name="T18" fmla="*/ 0 w 60"/>
                <a:gd name="T19" fmla="*/ 1 h 47"/>
                <a:gd name="T20" fmla="*/ 1 w 60"/>
                <a:gd name="T21" fmla="*/ 0 h 47"/>
                <a:gd name="T22" fmla="*/ 14 w 60"/>
                <a:gd name="T23" fmla="*/ 0 h 47"/>
                <a:gd name="T24" fmla="*/ 14 w 60"/>
                <a:gd name="T25" fmla="*/ 1 h 47"/>
                <a:gd name="T26" fmla="*/ 12 w 60"/>
                <a:gd name="T27" fmla="*/ 9 h 47"/>
                <a:gd name="T28" fmla="*/ 14 w 60"/>
                <a:gd name="T29" fmla="*/ 32 h 47"/>
                <a:gd name="T30" fmla="*/ 15 w 60"/>
                <a:gd name="T31" fmla="*/ 32 h 47"/>
                <a:gd name="T32" fmla="*/ 31 w 60"/>
                <a:gd name="T33" fmla="*/ 1 h 47"/>
                <a:gd name="T34" fmla="*/ 35 w 60"/>
                <a:gd name="T35" fmla="*/ 1 h 47"/>
                <a:gd name="T36" fmla="*/ 38 w 60"/>
                <a:gd name="T37" fmla="*/ 32 h 47"/>
                <a:gd name="T38" fmla="*/ 38 w 60"/>
                <a:gd name="T39" fmla="*/ 32 h 47"/>
                <a:gd name="T40" fmla="*/ 50 w 60"/>
                <a:gd name="T41" fmla="*/ 8 h 47"/>
                <a:gd name="T42" fmla="*/ 51 w 60"/>
                <a:gd name="T43" fmla="*/ 1 h 47"/>
                <a:gd name="T44" fmla="*/ 51 w 60"/>
                <a:gd name="T45" fmla="*/ 0 h 47"/>
                <a:gd name="T46" fmla="*/ 60 w 60"/>
                <a:gd name="T47" fmla="*/ 0 h 47"/>
                <a:gd name="T48" fmla="*/ 60 w 60"/>
                <a:gd name="T49" fmla="*/ 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0" h="47">
                  <a:moveTo>
                    <a:pt x="60" y="1"/>
                  </a:moveTo>
                  <a:cubicBezTo>
                    <a:pt x="58" y="2"/>
                    <a:pt x="57" y="5"/>
                    <a:pt x="55" y="9"/>
                  </a:cubicBezTo>
                  <a:cubicBezTo>
                    <a:pt x="51" y="17"/>
                    <a:pt x="36" y="45"/>
                    <a:pt x="35" y="47"/>
                  </a:cubicBezTo>
                  <a:cubicBezTo>
                    <a:pt x="30" y="47"/>
                    <a:pt x="30" y="47"/>
                    <a:pt x="30" y="47"/>
                  </a:cubicBezTo>
                  <a:cubicBezTo>
                    <a:pt x="27" y="18"/>
                    <a:pt x="27" y="18"/>
                    <a:pt x="27" y="18"/>
                  </a:cubicBezTo>
                  <a:cubicBezTo>
                    <a:pt x="27" y="18"/>
                    <a:pt x="27" y="18"/>
                    <a:pt x="27" y="18"/>
                  </a:cubicBezTo>
                  <a:cubicBezTo>
                    <a:pt x="11" y="47"/>
                    <a:pt x="11" y="47"/>
                    <a:pt x="11" y="47"/>
                  </a:cubicBezTo>
                  <a:cubicBezTo>
                    <a:pt x="7" y="47"/>
                    <a:pt x="7" y="47"/>
                    <a:pt x="7" y="47"/>
                  </a:cubicBezTo>
                  <a:cubicBezTo>
                    <a:pt x="3" y="10"/>
                    <a:pt x="3" y="10"/>
                    <a:pt x="3" y="10"/>
                  </a:cubicBezTo>
                  <a:cubicBezTo>
                    <a:pt x="2" y="5"/>
                    <a:pt x="2" y="2"/>
                    <a:pt x="0" y="1"/>
                  </a:cubicBezTo>
                  <a:cubicBezTo>
                    <a:pt x="1" y="0"/>
                    <a:pt x="1" y="0"/>
                    <a:pt x="1" y="0"/>
                  </a:cubicBezTo>
                  <a:cubicBezTo>
                    <a:pt x="14" y="0"/>
                    <a:pt x="14" y="0"/>
                    <a:pt x="14" y="0"/>
                  </a:cubicBezTo>
                  <a:cubicBezTo>
                    <a:pt x="14" y="1"/>
                    <a:pt x="14" y="1"/>
                    <a:pt x="14" y="1"/>
                  </a:cubicBezTo>
                  <a:cubicBezTo>
                    <a:pt x="12" y="3"/>
                    <a:pt x="12" y="5"/>
                    <a:pt x="12" y="9"/>
                  </a:cubicBezTo>
                  <a:cubicBezTo>
                    <a:pt x="14" y="32"/>
                    <a:pt x="14" y="32"/>
                    <a:pt x="14" y="32"/>
                  </a:cubicBezTo>
                  <a:cubicBezTo>
                    <a:pt x="15" y="32"/>
                    <a:pt x="15" y="32"/>
                    <a:pt x="15" y="32"/>
                  </a:cubicBezTo>
                  <a:cubicBezTo>
                    <a:pt x="31" y="1"/>
                    <a:pt x="31" y="1"/>
                    <a:pt x="31" y="1"/>
                  </a:cubicBezTo>
                  <a:cubicBezTo>
                    <a:pt x="35" y="1"/>
                    <a:pt x="35" y="1"/>
                    <a:pt x="35" y="1"/>
                  </a:cubicBezTo>
                  <a:cubicBezTo>
                    <a:pt x="38" y="32"/>
                    <a:pt x="38" y="32"/>
                    <a:pt x="38" y="32"/>
                  </a:cubicBezTo>
                  <a:cubicBezTo>
                    <a:pt x="38" y="32"/>
                    <a:pt x="38" y="32"/>
                    <a:pt x="38" y="32"/>
                  </a:cubicBezTo>
                  <a:cubicBezTo>
                    <a:pt x="42" y="25"/>
                    <a:pt x="47" y="15"/>
                    <a:pt x="50" y="8"/>
                  </a:cubicBezTo>
                  <a:cubicBezTo>
                    <a:pt x="53" y="3"/>
                    <a:pt x="52" y="2"/>
                    <a:pt x="51" y="1"/>
                  </a:cubicBezTo>
                  <a:cubicBezTo>
                    <a:pt x="51" y="0"/>
                    <a:pt x="51" y="0"/>
                    <a:pt x="51" y="0"/>
                  </a:cubicBezTo>
                  <a:cubicBezTo>
                    <a:pt x="60" y="0"/>
                    <a:pt x="60" y="0"/>
                    <a:pt x="60" y="0"/>
                  </a:cubicBezTo>
                  <a:lnTo>
                    <a:pt x="60" y="1"/>
                  </a:lnTo>
                  <a:close/>
                </a:path>
              </a:pathLst>
            </a:custGeom>
            <a:solidFill>
              <a:srgbClr val="8070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Tree>
    <p:extLst>
      <p:ext uri="{BB962C8B-B14F-4D97-AF65-F5344CB8AC3E}">
        <p14:creationId xmlns:p14="http://schemas.microsoft.com/office/powerpoint/2010/main" val="1114221291"/>
      </p:ext>
    </p:extLst>
  </p:cSld>
  <p:clrMap bg1="lt1" tx1="dk1" bg2="lt2" tx2="dk2" accent1="accent1" accent2="accent2" accent3="accent3" accent4="accent4" accent5="accent5" accent6="accent6" hlink="hlink" folHlink="folHlink"/>
  <p:sldLayoutIdLst>
    <p:sldLayoutId id="2147483752" r:id="rId1"/>
    <p:sldLayoutId id="2147483753" r:id="rId2"/>
    <p:sldLayoutId id="2147483754" r:id="rId3"/>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Lst>
  <p:hf sldNum="0" hdr="0" dt="0"/>
  <p:txStyles>
    <p:titleStyle>
      <a:lvl1pPr marL="0" marR="0" indent="0" algn="l" defTabSz="914400" rtl="0" eaLnBrk="1" fontAlgn="base" latinLnBrk="0" hangingPunct="1">
        <a:lnSpc>
          <a:spcPct val="100000"/>
        </a:lnSpc>
        <a:spcBef>
          <a:spcPct val="0"/>
        </a:spcBef>
        <a:spcAft>
          <a:spcPct val="0"/>
        </a:spcAft>
        <a:buClrTx/>
        <a:buSzTx/>
        <a:buFontTx/>
        <a:buNone/>
        <a:tabLst/>
        <a:defRPr sz="1800" b="1">
          <a:solidFill>
            <a:schemeClr val="tx2"/>
          </a:solidFill>
          <a:latin typeface="+mn-lt"/>
          <a:ea typeface="+mj-ea"/>
          <a:cs typeface="+mj-cs"/>
        </a:defRPr>
      </a:lvl1pPr>
      <a:lvl2pPr algn="l" rtl="0" eaLnBrk="1" fontAlgn="base" hangingPunct="1">
        <a:spcBef>
          <a:spcPct val="0"/>
        </a:spcBef>
        <a:spcAft>
          <a:spcPct val="0"/>
        </a:spcAft>
        <a:defRPr sz="3800">
          <a:solidFill>
            <a:schemeClr val="tx2"/>
          </a:solidFill>
          <a:latin typeface="Times New Roman" pitchFamily="18" charset="0"/>
        </a:defRPr>
      </a:lvl2pPr>
      <a:lvl3pPr algn="l" rtl="0" eaLnBrk="1" fontAlgn="base" hangingPunct="1">
        <a:spcBef>
          <a:spcPct val="0"/>
        </a:spcBef>
        <a:spcAft>
          <a:spcPct val="0"/>
        </a:spcAft>
        <a:defRPr sz="3800">
          <a:solidFill>
            <a:schemeClr val="tx2"/>
          </a:solidFill>
          <a:latin typeface="Times New Roman" pitchFamily="18" charset="0"/>
        </a:defRPr>
      </a:lvl3pPr>
      <a:lvl4pPr algn="l" rtl="0" eaLnBrk="1" fontAlgn="base" hangingPunct="1">
        <a:spcBef>
          <a:spcPct val="0"/>
        </a:spcBef>
        <a:spcAft>
          <a:spcPct val="0"/>
        </a:spcAft>
        <a:defRPr sz="3800">
          <a:solidFill>
            <a:schemeClr val="tx2"/>
          </a:solidFill>
          <a:latin typeface="Times New Roman" pitchFamily="18" charset="0"/>
        </a:defRPr>
      </a:lvl4pPr>
      <a:lvl5pPr algn="l" rtl="0" eaLnBrk="1" fontAlgn="base" hangingPunct="1">
        <a:spcBef>
          <a:spcPct val="0"/>
        </a:spcBef>
        <a:spcAft>
          <a:spcPct val="0"/>
        </a:spcAft>
        <a:defRPr sz="3800">
          <a:solidFill>
            <a:schemeClr val="tx2"/>
          </a:solidFill>
          <a:latin typeface="Times New Roman" pitchFamily="18" charset="0"/>
        </a:defRPr>
      </a:lvl5pPr>
      <a:lvl6pPr marL="539856" algn="l" rtl="0" eaLnBrk="1" fontAlgn="base" hangingPunct="1">
        <a:spcBef>
          <a:spcPct val="0"/>
        </a:spcBef>
        <a:spcAft>
          <a:spcPct val="0"/>
        </a:spcAft>
        <a:defRPr sz="3800">
          <a:solidFill>
            <a:schemeClr val="tx2"/>
          </a:solidFill>
          <a:latin typeface="Times New Roman" pitchFamily="18" charset="0"/>
        </a:defRPr>
      </a:lvl6pPr>
      <a:lvl7pPr marL="1079708" algn="l" rtl="0" eaLnBrk="1" fontAlgn="base" hangingPunct="1">
        <a:spcBef>
          <a:spcPct val="0"/>
        </a:spcBef>
        <a:spcAft>
          <a:spcPct val="0"/>
        </a:spcAft>
        <a:defRPr sz="3800">
          <a:solidFill>
            <a:schemeClr val="tx2"/>
          </a:solidFill>
          <a:latin typeface="Times New Roman" pitchFamily="18" charset="0"/>
        </a:defRPr>
      </a:lvl7pPr>
      <a:lvl8pPr marL="1619564" algn="l" rtl="0" eaLnBrk="1" fontAlgn="base" hangingPunct="1">
        <a:spcBef>
          <a:spcPct val="0"/>
        </a:spcBef>
        <a:spcAft>
          <a:spcPct val="0"/>
        </a:spcAft>
        <a:defRPr sz="3800">
          <a:solidFill>
            <a:schemeClr val="tx2"/>
          </a:solidFill>
          <a:latin typeface="Times New Roman" pitchFamily="18" charset="0"/>
        </a:defRPr>
      </a:lvl8pPr>
      <a:lvl9pPr marL="2159418" algn="l" rtl="0" eaLnBrk="1" fontAlgn="base" hangingPunct="1">
        <a:spcBef>
          <a:spcPct val="0"/>
        </a:spcBef>
        <a:spcAft>
          <a:spcPct val="0"/>
        </a:spcAft>
        <a:defRPr sz="3800">
          <a:solidFill>
            <a:schemeClr val="tx2"/>
          </a:solidFill>
          <a:latin typeface="Times New Roman" pitchFamily="18" charset="0"/>
        </a:defRPr>
      </a:lvl9pPr>
    </p:titleStyle>
    <p:bodyStyle>
      <a:lvl1pPr marL="0" indent="0" algn="l" rtl="0" eaLnBrk="1" fontAlgn="base" hangingPunct="1">
        <a:spcBef>
          <a:spcPct val="20000"/>
        </a:spcBef>
        <a:spcAft>
          <a:spcPct val="0"/>
        </a:spcAft>
        <a:buNone/>
        <a:defRPr sz="1800" b="1">
          <a:solidFill>
            <a:schemeClr val="tx2"/>
          </a:solidFill>
          <a:latin typeface="+mn-lt"/>
          <a:ea typeface="+mn-ea"/>
          <a:cs typeface="+mn-cs"/>
        </a:defRPr>
      </a:lvl1pPr>
      <a:lvl2pPr marL="526735" indent="-251183" algn="l" rtl="0" eaLnBrk="1" fontAlgn="base" hangingPunct="1">
        <a:spcBef>
          <a:spcPct val="20000"/>
        </a:spcBef>
        <a:spcAft>
          <a:spcPct val="0"/>
        </a:spcAft>
        <a:buFont typeface="Arial" panose="020B0604020202020204" pitchFamily="34" charset="0"/>
        <a:buChar char="̶"/>
        <a:defRPr sz="1400" baseline="0">
          <a:solidFill>
            <a:schemeClr val="tx2"/>
          </a:solidFill>
          <a:latin typeface="+mn-lt"/>
        </a:defRPr>
      </a:lvl2pPr>
      <a:lvl3pPr marL="744174" indent="-215567" algn="l" rtl="0" eaLnBrk="1" fontAlgn="base" hangingPunct="1">
        <a:spcBef>
          <a:spcPct val="20000"/>
        </a:spcBef>
        <a:spcAft>
          <a:spcPct val="0"/>
        </a:spcAft>
        <a:buFont typeface="Courier New" panose="02070309020205020404" pitchFamily="49" charset="0"/>
        <a:buChar char="o"/>
        <a:defRPr sz="1400" baseline="0">
          <a:solidFill>
            <a:schemeClr val="tx2"/>
          </a:solidFill>
          <a:latin typeface="+mn-lt"/>
        </a:defRPr>
      </a:lvl3pPr>
      <a:lvl4pPr marL="1212799" indent="-269926" algn="l" rtl="0" eaLnBrk="1" fontAlgn="base" hangingPunct="1">
        <a:spcBef>
          <a:spcPct val="20000"/>
        </a:spcBef>
        <a:spcAft>
          <a:spcPct val="0"/>
        </a:spcAft>
        <a:buChar char="–"/>
        <a:defRPr sz="1400">
          <a:solidFill>
            <a:schemeClr val="tx2"/>
          </a:solidFill>
          <a:latin typeface="+mn-lt"/>
        </a:defRPr>
      </a:lvl4pPr>
      <a:lvl5pPr marL="1484599" indent="-269926" algn="l" rtl="0" eaLnBrk="1" fontAlgn="base" hangingPunct="1">
        <a:spcBef>
          <a:spcPct val="20000"/>
        </a:spcBef>
        <a:spcAft>
          <a:spcPct val="0"/>
        </a:spcAft>
        <a:buChar char="–"/>
        <a:defRPr sz="1200">
          <a:solidFill>
            <a:schemeClr val="tx2"/>
          </a:solidFill>
          <a:latin typeface="+mn-lt"/>
        </a:defRPr>
      </a:lvl5pPr>
      <a:lvl6pPr marL="2024454" indent="-269926" algn="l" rtl="0" eaLnBrk="1" fontAlgn="base" hangingPunct="1">
        <a:spcBef>
          <a:spcPct val="20000"/>
        </a:spcBef>
        <a:spcAft>
          <a:spcPct val="0"/>
        </a:spcAft>
        <a:buChar char="–"/>
        <a:defRPr sz="1900">
          <a:solidFill>
            <a:srgbClr val="000000"/>
          </a:solidFill>
          <a:latin typeface="+mn-lt"/>
        </a:defRPr>
      </a:lvl6pPr>
      <a:lvl7pPr marL="2564309" indent="-269926" algn="l" rtl="0" eaLnBrk="1" fontAlgn="base" hangingPunct="1">
        <a:spcBef>
          <a:spcPct val="20000"/>
        </a:spcBef>
        <a:spcAft>
          <a:spcPct val="0"/>
        </a:spcAft>
        <a:buChar char="–"/>
        <a:defRPr sz="1900">
          <a:solidFill>
            <a:srgbClr val="000000"/>
          </a:solidFill>
          <a:latin typeface="+mn-lt"/>
        </a:defRPr>
      </a:lvl7pPr>
      <a:lvl8pPr marL="3104164" indent="-269926" algn="l" rtl="0" eaLnBrk="1" fontAlgn="base" hangingPunct="1">
        <a:spcBef>
          <a:spcPct val="20000"/>
        </a:spcBef>
        <a:spcAft>
          <a:spcPct val="0"/>
        </a:spcAft>
        <a:buChar char="–"/>
        <a:defRPr sz="1900">
          <a:solidFill>
            <a:srgbClr val="000000"/>
          </a:solidFill>
          <a:latin typeface="+mn-lt"/>
        </a:defRPr>
      </a:lvl8pPr>
      <a:lvl9pPr marL="3644017" indent="-269926" algn="l" rtl="0" eaLnBrk="1" fontAlgn="base" hangingPunct="1">
        <a:spcBef>
          <a:spcPct val="20000"/>
        </a:spcBef>
        <a:spcAft>
          <a:spcPct val="0"/>
        </a:spcAft>
        <a:buChar char="–"/>
        <a:defRPr sz="1900">
          <a:solidFill>
            <a:srgbClr val="000000"/>
          </a:solidFill>
          <a:latin typeface="+mn-lt"/>
        </a:defRPr>
      </a:lvl9pPr>
    </p:bodyStyle>
    <p:otherStyle>
      <a:defPPr>
        <a:defRPr lang="en-US"/>
      </a:defPPr>
      <a:lvl1pPr marL="0" algn="l" defTabSz="1079708" rtl="0" eaLnBrk="1" latinLnBrk="0" hangingPunct="1">
        <a:defRPr sz="2100" kern="1200">
          <a:solidFill>
            <a:schemeClr val="tx1"/>
          </a:solidFill>
          <a:latin typeface="+mn-lt"/>
          <a:ea typeface="+mn-ea"/>
          <a:cs typeface="+mn-cs"/>
        </a:defRPr>
      </a:lvl1pPr>
      <a:lvl2pPr marL="539856" algn="l" defTabSz="1079708" rtl="0" eaLnBrk="1" latinLnBrk="0" hangingPunct="1">
        <a:defRPr sz="2100" kern="1200">
          <a:solidFill>
            <a:schemeClr val="tx1"/>
          </a:solidFill>
          <a:latin typeface="+mn-lt"/>
          <a:ea typeface="+mn-ea"/>
          <a:cs typeface="+mn-cs"/>
        </a:defRPr>
      </a:lvl2pPr>
      <a:lvl3pPr marL="1079708" algn="l" defTabSz="1079708" rtl="0" eaLnBrk="1" latinLnBrk="0" hangingPunct="1">
        <a:defRPr sz="2100" kern="1200">
          <a:solidFill>
            <a:schemeClr val="tx1"/>
          </a:solidFill>
          <a:latin typeface="+mn-lt"/>
          <a:ea typeface="+mn-ea"/>
          <a:cs typeface="+mn-cs"/>
        </a:defRPr>
      </a:lvl3pPr>
      <a:lvl4pPr marL="1619564" algn="l" defTabSz="1079708" rtl="0" eaLnBrk="1" latinLnBrk="0" hangingPunct="1">
        <a:defRPr sz="2100" kern="1200">
          <a:solidFill>
            <a:schemeClr val="tx1"/>
          </a:solidFill>
          <a:latin typeface="+mn-lt"/>
          <a:ea typeface="+mn-ea"/>
          <a:cs typeface="+mn-cs"/>
        </a:defRPr>
      </a:lvl4pPr>
      <a:lvl5pPr marL="2159418" algn="l" defTabSz="1079708" rtl="0" eaLnBrk="1" latinLnBrk="0" hangingPunct="1">
        <a:defRPr sz="2100" kern="1200">
          <a:solidFill>
            <a:schemeClr val="tx1"/>
          </a:solidFill>
          <a:latin typeface="+mn-lt"/>
          <a:ea typeface="+mn-ea"/>
          <a:cs typeface="+mn-cs"/>
        </a:defRPr>
      </a:lvl5pPr>
      <a:lvl6pPr marL="2699273" algn="l" defTabSz="1079708" rtl="0" eaLnBrk="1" latinLnBrk="0" hangingPunct="1">
        <a:defRPr sz="2100" kern="1200">
          <a:solidFill>
            <a:schemeClr val="tx1"/>
          </a:solidFill>
          <a:latin typeface="+mn-lt"/>
          <a:ea typeface="+mn-ea"/>
          <a:cs typeface="+mn-cs"/>
        </a:defRPr>
      </a:lvl6pPr>
      <a:lvl7pPr marL="3239127" algn="l" defTabSz="1079708" rtl="0" eaLnBrk="1" latinLnBrk="0" hangingPunct="1">
        <a:defRPr sz="2100" kern="1200">
          <a:solidFill>
            <a:schemeClr val="tx1"/>
          </a:solidFill>
          <a:latin typeface="+mn-lt"/>
          <a:ea typeface="+mn-ea"/>
          <a:cs typeface="+mn-cs"/>
        </a:defRPr>
      </a:lvl7pPr>
      <a:lvl8pPr marL="3778982" algn="l" defTabSz="1079708" rtl="0" eaLnBrk="1" latinLnBrk="0" hangingPunct="1">
        <a:defRPr sz="2100" kern="1200">
          <a:solidFill>
            <a:schemeClr val="tx1"/>
          </a:solidFill>
          <a:latin typeface="+mn-lt"/>
          <a:ea typeface="+mn-ea"/>
          <a:cs typeface="+mn-cs"/>
        </a:defRPr>
      </a:lvl8pPr>
      <a:lvl9pPr marL="4318837" algn="l" defTabSz="1079708" rtl="0" eaLnBrk="1" latinLnBrk="0" hangingPunct="1">
        <a:defRPr sz="21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2D1006C-D767-66BA-C74C-032696BCB121}"/>
              </a:ext>
            </a:extLst>
          </p:cNvPr>
          <p:cNvSpPr>
            <a:spLocks noGrp="1"/>
          </p:cNvSpPr>
          <p:nvPr>
            <p:ph type="title"/>
          </p:nvPr>
        </p:nvSpPr>
        <p:spPr>
          <a:xfrm>
            <a:off x="1833979" y="297519"/>
            <a:ext cx="7877389" cy="718120"/>
          </a:xfrm>
          <a:prstGeom prst="rect">
            <a:avLst/>
          </a:prstGeom>
        </p:spPr>
        <p:txBody>
          <a:bodyPr vert="horz" lIns="0" tIns="0" rIns="0" bIns="0" rtlCol="0" anchor="t" anchorCtr="0">
            <a:no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49FE490A-F12C-32B6-5D3A-38AC6A0CE42F}"/>
              </a:ext>
            </a:extLst>
          </p:cNvPr>
          <p:cNvSpPr>
            <a:spLocks noGrp="1"/>
          </p:cNvSpPr>
          <p:nvPr>
            <p:ph type="body" idx="1"/>
          </p:nvPr>
        </p:nvSpPr>
        <p:spPr>
          <a:xfrm>
            <a:off x="1833979" y="1617706"/>
            <a:ext cx="7877388" cy="4116008"/>
          </a:xfrm>
          <a:prstGeom prst="rect">
            <a:avLst/>
          </a:prstGeom>
        </p:spPr>
        <p:txBody>
          <a:bodyPr vert="horz" lIns="0" tIns="0" rIns="0" bIns="0" rtlCol="0" anchor="t" anchorCtr="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Slide Number Placeholder 5">
            <a:extLst>
              <a:ext uri="{FF2B5EF4-FFF2-40B4-BE49-F238E27FC236}">
                <a16:creationId xmlns:a16="http://schemas.microsoft.com/office/drawing/2014/main" id="{A915F546-B1EB-917C-03B0-A5F6EA72882B}"/>
              </a:ext>
            </a:extLst>
          </p:cNvPr>
          <p:cNvSpPr>
            <a:spLocks noGrp="1"/>
          </p:cNvSpPr>
          <p:nvPr>
            <p:ph type="sldNum" sz="quarter" idx="4"/>
          </p:nvPr>
        </p:nvSpPr>
        <p:spPr>
          <a:xfrm>
            <a:off x="341762" y="315810"/>
            <a:ext cx="1154675" cy="159500"/>
          </a:xfrm>
          <a:prstGeom prst="rect">
            <a:avLst/>
          </a:prstGeom>
        </p:spPr>
        <p:txBody>
          <a:bodyPr vert="horz" lIns="0" tIns="0" rIns="0" bIns="0" rtlCol="0" anchor="t" anchorCtr="0">
            <a:noAutofit/>
          </a:bodyPr>
          <a:lstStyle>
            <a:lvl1pPr algn="l">
              <a:lnSpc>
                <a:spcPct val="98000"/>
              </a:lnSpc>
              <a:defRPr sz="974">
                <a:solidFill>
                  <a:schemeClr val="tx1"/>
                </a:solidFill>
              </a:defRPr>
            </a:lvl1pPr>
          </a:lstStyle>
          <a:p>
            <a:r>
              <a:rPr lang="en-GB"/>
              <a:t>Page </a:t>
            </a:r>
            <a:fld id="{12F85B76-E480-4901-BAB3-25AC276908A3}" type="slidenum">
              <a:rPr lang="en-GB" smtClean="0"/>
              <a:pPr/>
              <a:t>‹#›</a:t>
            </a:fld>
            <a:endParaRPr lang="en-GB"/>
          </a:p>
        </p:txBody>
      </p:sp>
      <p:sp>
        <p:nvSpPr>
          <p:cNvPr id="8" name="TextBox 7">
            <a:extLst>
              <a:ext uri="{FF2B5EF4-FFF2-40B4-BE49-F238E27FC236}">
                <a16:creationId xmlns:a16="http://schemas.microsoft.com/office/drawing/2014/main" id="{45909CC0-18D2-C2F8-502A-A25743E156B7}"/>
              </a:ext>
            </a:extLst>
          </p:cNvPr>
          <p:cNvSpPr txBox="1"/>
          <p:nvPr userDrawn="1"/>
        </p:nvSpPr>
        <p:spPr>
          <a:xfrm>
            <a:off x="341762" y="1958660"/>
            <a:ext cx="1154544" cy="1749405"/>
          </a:xfrm>
          <a:prstGeom prst="rect">
            <a:avLst/>
          </a:prstGeom>
        </p:spPr>
        <p:txBody>
          <a:bodyPr wrap="square" lIns="0" tIns="0" rIns="0" bIns="0" rtlCol="0">
            <a:noAutofit/>
          </a:bodyPr>
          <a:lstStyle/>
          <a:p>
            <a:pPr algn="l">
              <a:lnSpc>
                <a:spcPct val="98000"/>
              </a:lnSpc>
            </a:pPr>
            <a:endParaRPr lang="en-GB" sz="974"/>
          </a:p>
        </p:txBody>
      </p:sp>
    </p:spTree>
    <p:extLst>
      <p:ext uri="{BB962C8B-B14F-4D97-AF65-F5344CB8AC3E}">
        <p14:creationId xmlns:p14="http://schemas.microsoft.com/office/powerpoint/2010/main" val="3726888053"/>
      </p:ext>
    </p:extLst>
  </p:cSld>
  <p:clrMap bg1="lt1" tx1="dk1" bg2="lt2" tx2="dk2" accent1="accent1" accent2="accent2" accent3="accent3" accent4="accent4" accent5="accent5" accent6="accent6" hlink="hlink" folHlink="folHlink"/>
  <p:sldLayoutIdLst>
    <p:sldLayoutId id="2147484425" r:id="rId1"/>
    <p:sldLayoutId id="2147484426" r:id="rId2"/>
    <p:sldLayoutId id="2147484427" r:id="rId3"/>
    <p:sldLayoutId id="2147484428" r:id="rId4"/>
    <p:sldLayoutId id="2147484429" r:id="rId5"/>
    <p:sldLayoutId id="2147484430" r:id="rId6"/>
    <p:sldLayoutId id="2147484431" r:id="rId7"/>
    <p:sldLayoutId id="2147484432" r:id="rId8"/>
    <p:sldLayoutId id="2147484433" r:id="rId9"/>
    <p:sldLayoutId id="2147484434" r:id="rId10"/>
    <p:sldLayoutId id="2147484435" r:id="rId11"/>
    <p:sldLayoutId id="2147484436" r:id="rId12"/>
    <p:sldLayoutId id="2147484437" r:id="rId13"/>
    <p:sldLayoutId id="2147484438" r:id="rId14"/>
    <p:sldLayoutId id="2147484439" r:id="rId15"/>
    <p:sldLayoutId id="2147484440" r:id="rId16"/>
    <p:sldLayoutId id="2147484441" r:id="rId17"/>
    <p:sldLayoutId id="2147484442" r:id="rId18"/>
    <p:sldLayoutId id="2147484443" r:id="rId19"/>
    <p:sldLayoutId id="2147484444" r:id="rId20"/>
    <p:sldLayoutId id="2147484445" r:id="rId21"/>
    <p:sldLayoutId id="2147484446" r:id="rId22"/>
    <p:sldLayoutId id="2147484447" r:id="rId23"/>
    <p:sldLayoutId id="2147484448" r:id="rId24"/>
    <p:sldLayoutId id="2147484449" r:id="rId25"/>
    <p:sldLayoutId id="2147484450" r:id="rId26"/>
    <p:sldLayoutId id="2147484451" r:id="rId27"/>
    <p:sldLayoutId id="2147484452" r:id="rId28"/>
    <p:sldLayoutId id="2147484453" r:id="rId29"/>
    <p:sldLayoutId id="2147484454" r:id="rId30"/>
    <p:sldLayoutId id="2147484455" r:id="rId31"/>
    <p:sldLayoutId id="2147484456" r:id="rId32"/>
    <p:sldLayoutId id="2147484457" r:id="rId33"/>
    <p:sldLayoutId id="2147484458" r:id="rId34"/>
    <p:sldLayoutId id="2147484459" r:id="rId35"/>
    <p:sldLayoutId id="2147484460" r:id="rId36"/>
    <p:sldLayoutId id="2147484461" r:id="rId37"/>
    <p:sldLayoutId id="2147484462" r:id="rId38"/>
    <p:sldLayoutId id="2147484463" r:id="rId39"/>
    <p:sldLayoutId id="2147484464" r:id="rId40"/>
    <p:sldLayoutId id="2147484465" r:id="rId41"/>
    <p:sldLayoutId id="2147484466" r:id="rId42"/>
    <p:sldLayoutId id="2147484467" r:id="rId43"/>
    <p:sldLayoutId id="2147484468" r:id="rId44"/>
    <p:sldLayoutId id="2147484469" r:id="rId45"/>
    <p:sldLayoutId id="2147484470" r:id="rId46"/>
    <p:sldLayoutId id="2147484471" r:id="rId47"/>
    <p:sldLayoutId id="2147484472" r:id="rId48"/>
    <p:sldLayoutId id="2147484473" r:id="rId49"/>
    <p:sldLayoutId id="2147484474" r:id="rId50"/>
    <p:sldLayoutId id="2147484475" r:id="rId51"/>
    <p:sldLayoutId id="2147484476" r:id="rId52"/>
    <p:sldLayoutId id="2147484477" r:id="rId53"/>
    <p:sldLayoutId id="2147484478" r:id="rId54"/>
    <p:sldLayoutId id="2147484479" r:id="rId55"/>
  </p:sldLayoutIdLst>
  <p:hf sldNum="0" hdr="0" ftr="0"/>
  <p:txStyles>
    <p:titleStyle>
      <a:lvl1pPr algn="l" defTabSz="810067" rtl="0" eaLnBrk="1" latinLnBrk="0" hangingPunct="1">
        <a:lnSpc>
          <a:spcPct val="98000"/>
        </a:lnSpc>
        <a:spcBef>
          <a:spcPct val="0"/>
        </a:spcBef>
        <a:buNone/>
        <a:defRPr sz="1595" b="1" kern="1200" spc="-18" baseline="0">
          <a:solidFill>
            <a:schemeClr val="tx1"/>
          </a:solidFill>
          <a:latin typeface="+mn-lt"/>
          <a:ea typeface="+mj-ea"/>
          <a:cs typeface="+mj-cs"/>
        </a:defRPr>
      </a:lvl1pPr>
    </p:titleStyle>
    <p:bodyStyle>
      <a:lvl1pPr marL="0" indent="0" algn="l" defTabSz="810067" rtl="0" eaLnBrk="1" latinLnBrk="0" hangingPunct="1">
        <a:lnSpc>
          <a:spcPct val="98000"/>
        </a:lnSpc>
        <a:spcBef>
          <a:spcPts val="1417"/>
        </a:spcBef>
        <a:buFont typeface="Arial Nova" panose="020B0504020202020204" pitchFamily="34" charset="0"/>
        <a:buNone/>
        <a:defRPr sz="2303" kern="1200" spc="-35" baseline="0">
          <a:solidFill>
            <a:schemeClr val="tx1"/>
          </a:solidFill>
          <a:latin typeface="+mn-lt"/>
          <a:ea typeface="+mn-ea"/>
          <a:cs typeface="+mn-cs"/>
        </a:defRPr>
      </a:lvl1pPr>
      <a:lvl2pPr marL="255139" indent="-255139" algn="l" defTabSz="810067" rtl="0" eaLnBrk="1" latinLnBrk="0" hangingPunct="1">
        <a:lnSpc>
          <a:spcPct val="98000"/>
        </a:lnSpc>
        <a:spcBef>
          <a:spcPts val="1417"/>
        </a:spcBef>
        <a:buFont typeface="Arial Nova" panose="020B0504020202020204" pitchFamily="34" charset="0"/>
        <a:buChar char="•"/>
        <a:defRPr sz="2303" kern="1200" spc="-35" baseline="0">
          <a:solidFill>
            <a:schemeClr val="tx1"/>
          </a:solidFill>
          <a:latin typeface="+mn-lt"/>
          <a:ea typeface="+mn-ea"/>
          <a:cs typeface="+mn-cs"/>
        </a:defRPr>
      </a:lvl2pPr>
      <a:lvl3pPr marL="446494" indent="-191354" algn="l" defTabSz="810067" rtl="0" eaLnBrk="1" latinLnBrk="0" hangingPunct="1">
        <a:lnSpc>
          <a:spcPct val="98000"/>
        </a:lnSpc>
        <a:spcBef>
          <a:spcPts val="1240"/>
        </a:spcBef>
        <a:buFont typeface="Arial Nova" panose="020B0504020202020204" pitchFamily="34" charset="0"/>
        <a:buChar char="•"/>
        <a:defRPr sz="1595" kern="1200" spc="-18" baseline="0">
          <a:solidFill>
            <a:schemeClr val="tx1"/>
          </a:solidFill>
          <a:latin typeface="+mn-lt"/>
          <a:ea typeface="+mn-ea"/>
          <a:cs typeface="+mn-cs"/>
        </a:defRPr>
      </a:lvl3pPr>
      <a:lvl4pPr marL="605956" indent="-159462" algn="l" defTabSz="810067" rtl="0" eaLnBrk="1" latinLnBrk="0" hangingPunct="1">
        <a:lnSpc>
          <a:spcPct val="98000"/>
        </a:lnSpc>
        <a:spcBef>
          <a:spcPts val="1063"/>
        </a:spcBef>
        <a:buFont typeface="Arial Nova" panose="020B0504020202020204" pitchFamily="34" charset="0"/>
        <a:buChar char="•"/>
        <a:defRPr sz="1152" kern="1200" spc="-18" baseline="0">
          <a:solidFill>
            <a:schemeClr val="tx1"/>
          </a:solidFill>
          <a:latin typeface="+mn-lt"/>
          <a:ea typeface="+mn-ea"/>
          <a:cs typeface="+mn-cs"/>
        </a:defRPr>
      </a:lvl4pPr>
      <a:lvl5pPr marL="733525" indent="-127570" algn="l" defTabSz="810067" rtl="0" eaLnBrk="1" latinLnBrk="0" hangingPunct="1">
        <a:lnSpc>
          <a:spcPct val="98000"/>
        </a:lnSpc>
        <a:spcBef>
          <a:spcPts val="886"/>
        </a:spcBef>
        <a:buFont typeface="Arial Nova" panose="020B0504020202020204" pitchFamily="34" charset="0"/>
        <a:buChar char="•"/>
        <a:defRPr sz="974" kern="1200" spc="-18" baseline="0">
          <a:solidFill>
            <a:schemeClr val="tx1"/>
          </a:solidFill>
          <a:latin typeface="+mn-lt"/>
          <a:ea typeface="+mn-ea"/>
          <a:cs typeface="+mn-cs"/>
        </a:defRPr>
      </a:lvl5pPr>
      <a:lvl6pPr marL="861095" indent="-127570" algn="l" defTabSz="810067" rtl="0" eaLnBrk="1" latinLnBrk="0" hangingPunct="1">
        <a:lnSpc>
          <a:spcPct val="90000"/>
        </a:lnSpc>
        <a:spcBef>
          <a:spcPts val="886"/>
        </a:spcBef>
        <a:buFont typeface="Arial Nova" panose="020B0604020202020204" pitchFamily="34" charset="0"/>
        <a:buChar char="•"/>
        <a:defRPr sz="974" kern="1200">
          <a:solidFill>
            <a:schemeClr val="tx1"/>
          </a:solidFill>
          <a:latin typeface="+mn-lt"/>
          <a:ea typeface="+mn-ea"/>
          <a:cs typeface="+mn-cs"/>
        </a:defRPr>
      </a:lvl6pPr>
      <a:lvl7pPr marL="988664" indent="-127570" algn="l" defTabSz="810067" rtl="0" eaLnBrk="1" latinLnBrk="0" hangingPunct="1">
        <a:lnSpc>
          <a:spcPct val="90000"/>
        </a:lnSpc>
        <a:spcBef>
          <a:spcPts val="886"/>
        </a:spcBef>
        <a:buFont typeface="Arial Nova" panose="020B0604020202020204" pitchFamily="34" charset="0"/>
        <a:buChar char="•"/>
        <a:defRPr sz="974" kern="1200">
          <a:solidFill>
            <a:schemeClr val="tx1"/>
          </a:solidFill>
          <a:latin typeface="+mn-lt"/>
          <a:ea typeface="+mn-ea"/>
          <a:cs typeface="+mn-cs"/>
        </a:defRPr>
      </a:lvl7pPr>
      <a:lvl8pPr marL="1116234" indent="-127570" algn="l" defTabSz="810067" rtl="0" eaLnBrk="1" latinLnBrk="0" hangingPunct="1">
        <a:lnSpc>
          <a:spcPct val="90000"/>
        </a:lnSpc>
        <a:spcBef>
          <a:spcPts val="886"/>
        </a:spcBef>
        <a:buFont typeface="Arial Nova" panose="020B0604020202020204" pitchFamily="34" charset="0"/>
        <a:buChar char="•"/>
        <a:defRPr sz="974" kern="1200">
          <a:solidFill>
            <a:schemeClr val="tx1"/>
          </a:solidFill>
          <a:latin typeface="+mn-lt"/>
          <a:ea typeface="+mn-ea"/>
          <a:cs typeface="+mn-cs"/>
        </a:defRPr>
      </a:lvl8pPr>
      <a:lvl9pPr marL="1243804" indent="-127570" algn="l" defTabSz="810067" rtl="0" eaLnBrk="1" latinLnBrk="0" hangingPunct="1">
        <a:lnSpc>
          <a:spcPct val="90000"/>
        </a:lnSpc>
        <a:spcBef>
          <a:spcPts val="886"/>
        </a:spcBef>
        <a:buFont typeface="Arial Nova" panose="020B0604020202020204" pitchFamily="34" charset="0"/>
        <a:buChar char="•"/>
        <a:defRPr sz="974" kern="1200">
          <a:solidFill>
            <a:schemeClr val="tx1"/>
          </a:solidFill>
          <a:latin typeface="+mn-lt"/>
          <a:ea typeface="+mn-ea"/>
          <a:cs typeface="+mn-cs"/>
        </a:defRPr>
      </a:lvl9pPr>
    </p:bodyStyle>
    <p:otherStyle>
      <a:defPPr>
        <a:defRPr lang="en-US"/>
      </a:defPPr>
      <a:lvl1pPr marL="0" algn="l" defTabSz="810067" rtl="0" eaLnBrk="1" latinLnBrk="0" hangingPunct="1">
        <a:defRPr sz="886" kern="1200">
          <a:solidFill>
            <a:schemeClr val="tx1"/>
          </a:solidFill>
          <a:latin typeface="+mn-lt"/>
          <a:ea typeface="+mn-ea"/>
          <a:cs typeface="+mn-cs"/>
        </a:defRPr>
      </a:lvl1pPr>
      <a:lvl2pPr marL="405033" algn="l" defTabSz="810067" rtl="0" eaLnBrk="1" latinLnBrk="0" hangingPunct="1">
        <a:defRPr sz="1595" kern="1200">
          <a:solidFill>
            <a:schemeClr val="tx1"/>
          </a:solidFill>
          <a:latin typeface="+mn-lt"/>
          <a:ea typeface="+mn-ea"/>
          <a:cs typeface="+mn-cs"/>
        </a:defRPr>
      </a:lvl2pPr>
      <a:lvl3pPr marL="810067" algn="l" defTabSz="810067" rtl="0" eaLnBrk="1" latinLnBrk="0" hangingPunct="1">
        <a:defRPr sz="1595" kern="1200">
          <a:solidFill>
            <a:schemeClr val="tx1"/>
          </a:solidFill>
          <a:latin typeface="+mn-lt"/>
          <a:ea typeface="+mn-ea"/>
          <a:cs typeface="+mn-cs"/>
        </a:defRPr>
      </a:lvl3pPr>
      <a:lvl4pPr marL="1215100" algn="l" defTabSz="810067" rtl="0" eaLnBrk="1" latinLnBrk="0" hangingPunct="1">
        <a:defRPr sz="1595" kern="1200">
          <a:solidFill>
            <a:schemeClr val="tx1"/>
          </a:solidFill>
          <a:latin typeface="+mn-lt"/>
          <a:ea typeface="+mn-ea"/>
          <a:cs typeface="+mn-cs"/>
        </a:defRPr>
      </a:lvl4pPr>
      <a:lvl5pPr marL="1620134" algn="l" defTabSz="810067" rtl="0" eaLnBrk="1" latinLnBrk="0" hangingPunct="1">
        <a:defRPr sz="1595" kern="1200">
          <a:solidFill>
            <a:schemeClr val="tx1"/>
          </a:solidFill>
          <a:latin typeface="+mn-lt"/>
          <a:ea typeface="+mn-ea"/>
          <a:cs typeface="+mn-cs"/>
        </a:defRPr>
      </a:lvl5pPr>
      <a:lvl6pPr marL="2025167" algn="l" defTabSz="810067" rtl="0" eaLnBrk="1" latinLnBrk="0" hangingPunct="1">
        <a:defRPr sz="1595" kern="1200">
          <a:solidFill>
            <a:schemeClr val="tx1"/>
          </a:solidFill>
          <a:latin typeface="+mn-lt"/>
          <a:ea typeface="+mn-ea"/>
          <a:cs typeface="+mn-cs"/>
        </a:defRPr>
      </a:lvl6pPr>
      <a:lvl7pPr marL="2430201" algn="l" defTabSz="810067" rtl="0" eaLnBrk="1" latinLnBrk="0" hangingPunct="1">
        <a:defRPr sz="1595" kern="1200">
          <a:solidFill>
            <a:schemeClr val="tx1"/>
          </a:solidFill>
          <a:latin typeface="+mn-lt"/>
          <a:ea typeface="+mn-ea"/>
          <a:cs typeface="+mn-cs"/>
        </a:defRPr>
      </a:lvl7pPr>
      <a:lvl8pPr marL="2835234" algn="l" defTabSz="810067" rtl="0" eaLnBrk="1" latinLnBrk="0" hangingPunct="1">
        <a:defRPr sz="1595" kern="1200">
          <a:solidFill>
            <a:schemeClr val="tx1"/>
          </a:solidFill>
          <a:latin typeface="+mn-lt"/>
          <a:ea typeface="+mn-ea"/>
          <a:cs typeface="+mn-cs"/>
        </a:defRPr>
      </a:lvl8pPr>
      <a:lvl9pPr marL="3240268" algn="l" defTabSz="810067" rtl="0" eaLnBrk="1" latinLnBrk="0" hangingPunct="1">
        <a:defRPr sz="159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43">
          <p15:clr>
            <a:srgbClr val="F26B43"/>
          </p15:clr>
        </p15:guide>
        <p15:guide id="3" pos="3719">
          <p15:clr>
            <a:srgbClr val="F26B43"/>
          </p15:clr>
        </p15:guide>
        <p15:guide id="4" pos="3960">
          <p15:clr>
            <a:srgbClr val="F26B43"/>
          </p15:clr>
        </p15:guide>
        <p15:guide id="5" pos="4251">
          <p15:clr>
            <a:srgbClr val="F26B43"/>
          </p15:clr>
        </p15:guide>
        <p15:guide id="6" pos="4491">
          <p15:clr>
            <a:srgbClr val="F26B43"/>
          </p15:clr>
        </p15:guide>
        <p15:guide id="7" pos="4782">
          <p15:clr>
            <a:srgbClr val="F26B43"/>
          </p15:clr>
        </p15:guide>
        <p15:guide id="8" pos="5022">
          <p15:clr>
            <a:srgbClr val="F26B43"/>
          </p15:clr>
        </p15:guide>
        <p15:guide id="9" pos="5312">
          <p15:clr>
            <a:srgbClr val="F26B43"/>
          </p15:clr>
        </p15:guide>
        <p15:guide id="10" pos="5553">
          <p15:clr>
            <a:srgbClr val="F26B43"/>
          </p15:clr>
        </p15:guide>
        <p15:guide id="11" pos="5843">
          <p15:clr>
            <a:srgbClr val="F26B43"/>
          </p15:clr>
        </p15:guide>
        <p15:guide id="13" pos="6374">
          <p15:clr>
            <a:srgbClr val="F26B43"/>
          </p15:clr>
        </p15:guide>
        <p15:guide id="14" pos="6614">
          <p15:clr>
            <a:srgbClr val="F26B43"/>
          </p15:clr>
        </p15:guide>
        <p15:guide id="15" pos="6905">
          <p15:clr>
            <a:srgbClr val="F26B43"/>
          </p15:clr>
        </p15:guide>
        <p15:guide id="16" pos="7146">
          <p15:clr>
            <a:srgbClr val="F26B43"/>
          </p15:clr>
        </p15:guide>
        <p15:guide id="17" pos="7436">
          <p15:clr>
            <a:srgbClr val="F26B43"/>
          </p15:clr>
        </p15:guide>
        <p15:guide id="18" pos="3429">
          <p15:clr>
            <a:srgbClr val="F26B43"/>
          </p15:clr>
        </p15:guide>
        <p15:guide id="19" pos="3189">
          <p15:clr>
            <a:srgbClr val="F26B43"/>
          </p15:clr>
        </p15:guide>
        <p15:guide id="20" pos="2898">
          <p15:clr>
            <a:srgbClr val="F26B43"/>
          </p15:clr>
        </p15:guide>
        <p15:guide id="21" pos="2661">
          <p15:clr>
            <a:srgbClr val="F26B43"/>
          </p15:clr>
        </p15:guide>
        <p15:guide id="22" pos="2367">
          <p15:clr>
            <a:srgbClr val="F26B43"/>
          </p15:clr>
        </p15:guide>
        <p15:guide id="23" pos="2127">
          <p15:clr>
            <a:srgbClr val="F26B43"/>
          </p15:clr>
        </p15:guide>
        <p15:guide id="24" pos="1836">
          <p15:clr>
            <a:srgbClr val="F26B43"/>
          </p15:clr>
        </p15:guide>
        <p15:guide id="25" pos="1595">
          <p15:clr>
            <a:srgbClr val="F26B43"/>
          </p15:clr>
        </p15:guide>
        <p15:guide id="26" pos="1300">
          <p15:clr>
            <a:srgbClr val="F26B43"/>
          </p15:clr>
        </p15:guide>
        <p15:guide id="27" pos="1064">
          <p15:clr>
            <a:srgbClr val="F26B43"/>
          </p15:clr>
        </p15:guide>
        <p15:guide id="28" pos="773">
          <p15:clr>
            <a:srgbClr val="F26B43"/>
          </p15:clr>
        </p15:guide>
        <p15:guide id="29" pos="533">
          <p15:clr>
            <a:srgbClr val="F26B43"/>
          </p15:clr>
        </p15:guide>
        <p15:guide id="30" pos="243">
          <p15:clr>
            <a:srgbClr val="F26B43"/>
          </p15:clr>
        </p15:guide>
        <p15:guide id="31" orient="horz" pos="722">
          <p15:clr>
            <a:srgbClr val="F26B43"/>
          </p15:clr>
        </p15:guide>
        <p15:guide id="32" orient="horz" pos="1200">
          <p15:clr>
            <a:srgbClr val="F26B43"/>
          </p15:clr>
        </p15:guide>
        <p15:guide id="33" orient="horz" pos="1679">
          <p15:clr>
            <a:srgbClr val="F26B43"/>
          </p15:clr>
        </p15:guide>
        <p15:guide id="34" orient="horz" pos="2157">
          <p15:clr>
            <a:srgbClr val="F26B43"/>
          </p15:clr>
        </p15:guide>
        <p15:guide id="35" orient="horz" pos="2636">
          <p15:clr>
            <a:srgbClr val="F26B43"/>
          </p15:clr>
        </p15:guide>
        <p15:guide id="36" orient="horz" pos="3114">
          <p15:clr>
            <a:srgbClr val="F26B43"/>
          </p15:clr>
        </p15:guide>
        <p15:guide id="38" orient="horz" pos="4076">
          <p15:clr>
            <a:srgbClr val="F26B43"/>
          </p15:clr>
        </p15:guide>
        <p15:guide id="39" orient="horz" pos="3596">
          <p15:clr>
            <a:srgbClr val="F26B43"/>
          </p15:clr>
        </p15:guide>
        <p15:guide id="40" pos="6084">
          <p15:clr>
            <a:srgbClr val="F26B43"/>
          </p15:clr>
        </p15:guide>
      </p15:sldGuideLst>
    </p:ext>
  </p:extLst>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2D1006C-D767-66BA-C74C-032696BCB121}"/>
              </a:ext>
            </a:extLst>
          </p:cNvPr>
          <p:cNvSpPr>
            <a:spLocks noGrp="1"/>
          </p:cNvSpPr>
          <p:nvPr>
            <p:ph type="title"/>
          </p:nvPr>
        </p:nvSpPr>
        <p:spPr>
          <a:xfrm>
            <a:off x="315040" y="297519"/>
            <a:ext cx="7877389" cy="718120"/>
          </a:xfrm>
          <a:prstGeom prst="rect">
            <a:avLst/>
          </a:prstGeom>
        </p:spPr>
        <p:txBody>
          <a:bodyPr vert="horz" lIns="0" tIns="0" rIns="0" bIns="0" rtlCol="0" anchor="t" anchorCtr="0">
            <a:no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49FE490A-F12C-32B6-5D3A-38AC6A0CE42F}"/>
              </a:ext>
            </a:extLst>
          </p:cNvPr>
          <p:cNvSpPr>
            <a:spLocks noGrp="1"/>
          </p:cNvSpPr>
          <p:nvPr>
            <p:ph type="body" idx="1"/>
          </p:nvPr>
        </p:nvSpPr>
        <p:spPr>
          <a:xfrm>
            <a:off x="1833979" y="1617706"/>
            <a:ext cx="7877388" cy="4116008"/>
          </a:xfrm>
          <a:prstGeom prst="rect">
            <a:avLst/>
          </a:prstGeom>
        </p:spPr>
        <p:txBody>
          <a:bodyPr vert="horz" lIns="0" tIns="0" rIns="0" bIns="0" rtlCol="0" anchor="t" anchorCtr="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Slide Number Placeholder 5">
            <a:extLst>
              <a:ext uri="{FF2B5EF4-FFF2-40B4-BE49-F238E27FC236}">
                <a16:creationId xmlns:a16="http://schemas.microsoft.com/office/drawing/2014/main" id="{A915F546-B1EB-917C-03B0-A5F6EA72882B}"/>
              </a:ext>
            </a:extLst>
          </p:cNvPr>
          <p:cNvSpPr>
            <a:spLocks noGrp="1"/>
          </p:cNvSpPr>
          <p:nvPr>
            <p:ph type="sldNum" sz="quarter" idx="4"/>
          </p:nvPr>
        </p:nvSpPr>
        <p:spPr>
          <a:xfrm>
            <a:off x="341762" y="315810"/>
            <a:ext cx="1154675" cy="159500"/>
          </a:xfrm>
          <a:prstGeom prst="rect">
            <a:avLst/>
          </a:prstGeom>
        </p:spPr>
        <p:txBody>
          <a:bodyPr vert="horz" lIns="0" tIns="0" rIns="0" bIns="0" rtlCol="0" anchor="t" anchorCtr="0">
            <a:noAutofit/>
          </a:bodyPr>
          <a:lstStyle>
            <a:lvl1pPr algn="l">
              <a:lnSpc>
                <a:spcPct val="98000"/>
              </a:lnSpc>
              <a:defRPr sz="974">
                <a:solidFill>
                  <a:schemeClr val="tx1"/>
                </a:solidFill>
              </a:defRPr>
            </a:lvl1pPr>
          </a:lstStyle>
          <a:p>
            <a:r>
              <a:rPr lang="en-GB"/>
              <a:t>Page </a:t>
            </a:r>
            <a:fld id="{12F85B76-E480-4901-BAB3-25AC276908A3}" type="slidenum">
              <a:rPr lang="en-GB" smtClean="0"/>
              <a:pPr/>
              <a:t>‹#›</a:t>
            </a:fld>
            <a:endParaRPr lang="en-GB"/>
          </a:p>
        </p:txBody>
      </p:sp>
      <p:sp>
        <p:nvSpPr>
          <p:cNvPr id="8" name="TextBox 7">
            <a:extLst>
              <a:ext uri="{FF2B5EF4-FFF2-40B4-BE49-F238E27FC236}">
                <a16:creationId xmlns:a16="http://schemas.microsoft.com/office/drawing/2014/main" id="{45909CC0-18D2-C2F8-502A-A25743E156B7}"/>
              </a:ext>
            </a:extLst>
          </p:cNvPr>
          <p:cNvSpPr txBox="1"/>
          <p:nvPr userDrawn="1"/>
        </p:nvSpPr>
        <p:spPr>
          <a:xfrm>
            <a:off x="341762" y="1958660"/>
            <a:ext cx="1154544" cy="1749405"/>
          </a:xfrm>
          <a:prstGeom prst="rect">
            <a:avLst/>
          </a:prstGeom>
        </p:spPr>
        <p:txBody>
          <a:bodyPr wrap="square" lIns="0" tIns="0" rIns="0" bIns="0" rtlCol="0">
            <a:noAutofit/>
          </a:bodyPr>
          <a:lstStyle/>
          <a:p>
            <a:pPr algn="l">
              <a:lnSpc>
                <a:spcPct val="98000"/>
              </a:lnSpc>
            </a:pPr>
            <a:endParaRPr lang="en-GB" sz="974"/>
          </a:p>
        </p:txBody>
      </p:sp>
    </p:spTree>
    <p:extLst>
      <p:ext uri="{BB962C8B-B14F-4D97-AF65-F5344CB8AC3E}">
        <p14:creationId xmlns:p14="http://schemas.microsoft.com/office/powerpoint/2010/main" val="181570467"/>
      </p:ext>
    </p:extLst>
  </p:cSld>
  <p:clrMap bg1="lt1" tx1="dk1" bg2="lt2" tx2="dk2" accent1="accent1" accent2="accent2" accent3="accent3" accent4="accent4" accent5="accent5" accent6="accent6" hlink="hlink" folHlink="folHlink"/>
  <p:sldLayoutIdLst>
    <p:sldLayoutId id="2147484481" r:id="rId1"/>
    <p:sldLayoutId id="2147484482" r:id="rId2"/>
    <p:sldLayoutId id="2147484483" r:id="rId3"/>
    <p:sldLayoutId id="2147484484" r:id="rId4"/>
    <p:sldLayoutId id="2147484485" r:id="rId5"/>
    <p:sldLayoutId id="2147484486" r:id="rId6"/>
    <p:sldLayoutId id="2147484487" r:id="rId7"/>
    <p:sldLayoutId id="2147484488" r:id="rId8"/>
    <p:sldLayoutId id="2147484489" r:id="rId9"/>
    <p:sldLayoutId id="2147484490" r:id="rId10"/>
    <p:sldLayoutId id="2147484491" r:id="rId11"/>
    <p:sldLayoutId id="2147484492" r:id="rId12"/>
    <p:sldLayoutId id="2147484493" r:id="rId13"/>
    <p:sldLayoutId id="2147484494" r:id="rId14"/>
    <p:sldLayoutId id="2147484495" r:id="rId15"/>
    <p:sldLayoutId id="2147484496" r:id="rId16"/>
    <p:sldLayoutId id="2147484497" r:id="rId17"/>
    <p:sldLayoutId id="2147484498" r:id="rId18"/>
    <p:sldLayoutId id="2147484499" r:id="rId19"/>
    <p:sldLayoutId id="2147484500" r:id="rId20"/>
    <p:sldLayoutId id="2147484501" r:id="rId21"/>
    <p:sldLayoutId id="2147484502" r:id="rId22"/>
    <p:sldLayoutId id="2147484503" r:id="rId23"/>
    <p:sldLayoutId id="2147484504" r:id="rId24"/>
    <p:sldLayoutId id="2147484505" r:id="rId25"/>
    <p:sldLayoutId id="2147484506" r:id="rId26"/>
    <p:sldLayoutId id="2147484507" r:id="rId27"/>
    <p:sldLayoutId id="2147484508" r:id="rId28"/>
    <p:sldLayoutId id="2147484509" r:id="rId29"/>
    <p:sldLayoutId id="2147484510" r:id="rId30"/>
    <p:sldLayoutId id="2147484511" r:id="rId31"/>
    <p:sldLayoutId id="2147484512" r:id="rId32"/>
    <p:sldLayoutId id="2147484513" r:id="rId33"/>
    <p:sldLayoutId id="2147484514" r:id="rId34"/>
    <p:sldLayoutId id="2147484515" r:id="rId35"/>
    <p:sldLayoutId id="2147484516" r:id="rId36"/>
    <p:sldLayoutId id="2147484517" r:id="rId37"/>
    <p:sldLayoutId id="2147484518" r:id="rId38"/>
    <p:sldLayoutId id="2147484519" r:id="rId39"/>
    <p:sldLayoutId id="2147484520" r:id="rId40"/>
    <p:sldLayoutId id="2147484521" r:id="rId41"/>
    <p:sldLayoutId id="2147484522" r:id="rId42"/>
    <p:sldLayoutId id="2147484523" r:id="rId43"/>
    <p:sldLayoutId id="2147484524" r:id="rId44"/>
    <p:sldLayoutId id="2147484525" r:id="rId45"/>
    <p:sldLayoutId id="2147484526" r:id="rId46"/>
    <p:sldLayoutId id="2147484527" r:id="rId47"/>
    <p:sldLayoutId id="2147484528" r:id="rId48"/>
    <p:sldLayoutId id="2147484529" r:id="rId49"/>
    <p:sldLayoutId id="2147484530" r:id="rId50"/>
    <p:sldLayoutId id="2147484531" r:id="rId51"/>
    <p:sldLayoutId id="2147484532" r:id="rId52"/>
    <p:sldLayoutId id="2147484533" r:id="rId53"/>
    <p:sldLayoutId id="2147484534" r:id="rId54"/>
    <p:sldLayoutId id="2147484535" r:id="rId55"/>
  </p:sldLayoutIdLst>
  <p:hf sldNum="0" hdr="0" ftr="0"/>
  <p:txStyles>
    <p:titleStyle>
      <a:lvl1pPr algn="l" defTabSz="810067" rtl="0" eaLnBrk="1" latinLnBrk="0" hangingPunct="1">
        <a:lnSpc>
          <a:spcPct val="98000"/>
        </a:lnSpc>
        <a:spcBef>
          <a:spcPct val="0"/>
        </a:spcBef>
        <a:buNone/>
        <a:defRPr sz="1595" b="1" kern="1200" spc="-18" baseline="0">
          <a:solidFill>
            <a:schemeClr val="tx1"/>
          </a:solidFill>
          <a:latin typeface="+mn-lt"/>
          <a:ea typeface="+mj-ea"/>
          <a:cs typeface="+mj-cs"/>
        </a:defRPr>
      </a:lvl1pPr>
    </p:titleStyle>
    <p:bodyStyle>
      <a:lvl1pPr marL="0" indent="0" algn="l" defTabSz="810067" rtl="0" eaLnBrk="1" latinLnBrk="0" hangingPunct="1">
        <a:lnSpc>
          <a:spcPct val="98000"/>
        </a:lnSpc>
        <a:spcBef>
          <a:spcPts val="1417"/>
        </a:spcBef>
        <a:buFont typeface="Arial Nova" panose="020B0504020202020204" pitchFamily="34" charset="0"/>
        <a:buNone/>
        <a:defRPr sz="2303" kern="1200" spc="-35" baseline="0">
          <a:solidFill>
            <a:schemeClr val="tx1"/>
          </a:solidFill>
          <a:latin typeface="+mn-lt"/>
          <a:ea typeface="+mn-ea"/>
          <a:cs typeface="+mn-cs"/>
        </a:defRPr>
      </a:lvl1pPr>
      <a:lvl2pPr marL="255139" indent="-255139" algn="l" defTabSz="810067" rtl="0" eaLnBrk="1" latinLnBrk="0" hangingPunct="1">
        <a:lnSpc>
          <a:spcPct val="98000"/>
        </a:lnSpc>
        <a:spcBef>
          <a:spcPts val="1417"/>
        </a:spcBef>
        <a:buFont typeface="Arial Nova" panose="020B0504020202020204" pitchFamily="34" charset="0"/>
        <a:buChar char="•"/>
        <a:defRPr sz="2303" kern="1200" spc="-35" baseline="0">
          <a:solidFill>
            <a:schemeClr val="tx1"/>
          </a:solidFill>
          <a:latin typeface="+mn-lt"/>
          <a:ea typeface="+mn-ea"/>
          <a:cs typeface="+mn-cs"/>
        </a:defRPr>
      </a:lvl2pPr>
      <a:lvl3pPr marL="446494" indent="-191354" algn="l" defTabSz="810067" rtl="0" eaLnBrk="1" latinLnBrk="0" hangingPunct="1">
        <a:lnSpc>
          <a:spcPct val="98000"/>
        </a:lnSpc>
        <a:spcBef>
          <a:spcPts val="1240"/>
        </a:spcBef>
        <a:buFont typeface="Arial Nova" panose="020B0504020202020204" pitchFamily="34" charset="0"/>
        <a:buChar char="•"/>
        <a:defRPr sz="1595" kern="1200" spc="-18" baseline="0">
          <a:solidFill>
            <a:schemeClr val="tx1"/>
          </a:solidFill>
          <a:latin typeface="+mn-lt"/>
          <a:ea typeface="+mn-ea"/>
          <a:cs typeface="+mn-cs"/>
        </a:defRPr>
      </a:lvl3pPr>
      <a:lvl4pPr marL="605956" indent="-159462" algn="l" defTabSz="810067" rtl="0" eaLnBrk="1" latinLnBrk="0" hangingPunct="1">
        <a:lnSpc>
          <a:spcPct val="98000"/>
        </a:lnSpc>
        <a:spcBef>
          <a:spcPts val="1063"/>
        </a:spcBef>
        <a:buFont typeface="Arial Nova" panose="020B0504020202020204" pitchFamily="34" charset="0"/>
        <a:buChar char="•"/>
        <a:defRPr sz="1152" kern="1200" spc="-18" baseline="0">
          <a:solidFill>
            <a:schemeClr val="tx1"/>
          </a:solidFill>
          <a:latin typeface="+mn-lt"/>
          <a:ea typeface="+mn-ea"/>
          <a:cs typeface="+mn-cs"/>
        </a:defRPr>
      </a:lvl4pPr>
      <a:lvl5pPr marL="733525" indent="-127570" algn="l" defTabSz="810067" rtl="0" eaLnBrk="1" latinLnBrk="0" hangingPunct="1">
        <a:lnSpc>
          <a:spcPct val="98000"/>
        </a:lnSpc>
        <a:spcBef>
          <a:spcPts val="886"/>
        </a:spcBef>
        <a:buFont typeface="Arial Nova" panose="020B0504020202020204" pitchFamily="34" charset="0"/>
        <a:buChar char="•"/>
        <a:defRPr sz="974" kern="1200" spc="-18" baseline="0">
          <a:solidFill>
            <a:schemeClr val="tx1"/>
          </a:solidFill>
          <a:latin typeface="+mn-lt"/>
          <a:ea typeface="+mn-ea"/>
          <a:cs typeface="+mn-cs"/>
        </a:defRPr>
      </a:lvl5pPr>
      <a:lvl6pPr marL="861095" indent="-127570" algn="l" defTabSz="810067" rtl="0" eaLnBrk="1" latinLnBrk="0" hangingPunct="1">
        <a:lnSpc>
          <a:spcPct val="90000"/>
        </a:lnSpc>
        <a:spcBef>
          <a:spcPts val="886"/>
        </a:spcBef>
        <a:buFont typeface="Arial Nova" panose="020B0604020202020204" pitchFamily="34" charset="0"/>
        <a:buChar char="•"/>
        <a:defRPr sz="974" kern="1200">
          <a:solidFill>
            <a:schemeClr val="tx1"/>
          </a:solidFill>
          <a:latin typeface="+mn-lt"/>
          <a:ea typeface="+mn-ea"/>
          <a:cs typeface="+mn-cs"/>
        </a:defRPr>
      </a:lvl6pPr>
      <a:lvl7pPr marL="988664" indent="-127570" algn="l" defTabSz="810067" rtl="0" eaLnBrk="1" latinLnBrk="0" hangingPunct="1">
        <a:lnSpc>
          <a:spcPct val="90000"/>
        </a:lnSpc>
        <a:spcBef>
          <a:spcPts val="886"/>
        </a:spcBef>
        <a:buFont typeface="Arial Nova" panose="020B0604020202020204" pitchFamily="34" charset="0"/>
        <a:buChar char="•"/>
        <a:defRPr sz="974" kern="1200">
          <a:solidFill>
            <a:schemeClr val="tx1"/>
          </a:solidFill>
          <a:latin typeface="+mn-lt"/>
          <a:ea typeface="+mn-ea"/>
          <a:cs typeface="+mn-cs"/>
        </a:defRPr>
      </a:lvl7pPr>
      <a:lvl8pPr marL="1116234" indent="-127570" algn="l" defTabSz="810067" rtl="0" eaLnBrk="1" latinLnBrk="0" hangingPunct="1">
        <a:lnSpc>
          <a:spcPct val="90000"/>
        </a:lnSpc>
        <a:spcBef>
          <a:spcPts val="886"/>
        </a:spcBef>
        <a:buFont typeface="Arial Nova" panose="020B0604020202020204" pitchFamily="34" charset="0"/>
        <a:buChar char="•"/>
        <a:defRPr sz="974" kern="1200">
          <a:solidFill>
            <a:schemeClr val="tx1"/>
          </a:solidFill>
          <a:latin typeface="+mn-lt"/>
          <a:ea typeface="+mn-ea"/>
          <a:cs typeface="+mn-cs"/>
        </a:defRPr>
      </a:lvl8pPr>
      <a:lvl9pPr marL="1243804" indent="-127570" algn="l" defTabSz="810067" rtl="0" eaLnBrk="1" latinLnBrk="0" hangingPunct="1">
        <a:lnSpc>
          <a:spcPct val="90000"/>
        </a:lnSpc>
        <a:spcBef>
          <a:spcPts val="886"/>
        </a:spcBef>
        <a:buFont typeface="Arial Nova" panose="020B0604020202020204" pitchFamily="34" charset="0"/>
        <a:buChar char="•"/>
        <a:defRPr sz="974" kern="1200">
          <a:solidFill>
            <a:schemeClr val="tx1"/>
          </a:solidFill>
          <a:latin typeface="+mn-lt"/>
          <a:ea typeface="+mn-ea"/>
          <a:cs typeface="+mn-cs"/>
        </a:defRPr>
      </a:lvl9pPr>
    </p:bodyStyle>
    <p:otherStyle>
      <a:defPPr>
        <a:defRPr lang="en-US"/>
      </a:defPPr>
      <a:lvl1pPr marL="0" algn="l" defTabSz="810067" rtl="0" eaLnBrk="1" latinLnBrk="0" hangingPunct="1">
        <a:defRPr sz="886" kern="1200">
          <a:solidFill>
            <a:schemeClr val="tx1"/>
          </a:solidFill>
          <a:latin typeface="+mn-lt"/>
          <a:ea typeface="+mn-ea"/>
          <a:cs typeface="+mn-cs"/>
        </a:defRPr>
      </a:lvl1pPr>
      <a:lvl2pPr marL="405033" algn="l" defTabSz="810067" rtl="0" eaLnBrk="1" latinLnBrk="0" hangingPunct="1">
        <a:defRPr sz="1595" kern="1200">
          <a:solidFill>
            <a:schemeClr val="tx1"/>
          </a:solidFill>
          <a:latin typeface="+mn-lt"/>
          <a:ea typeface="+mn-ea"/>
          <a:cs typeface="+mn-cs"/>
        </a:defRPr>
      </a:lvl2pPr>
      <a:lvl3pPr marL="810067" algn="l" defTabSz="810067" rtl="0" eaLnBrk="1" latinLnBrk="0" hangingPunct="1">
        <a:defRPr sz="1595" kern="1200">
          <a:solidFill>
            <a:schemeClr val="tx1"/>
          </a:solidFill>
          <a:latin typeface="+mn-lt"/>
          <a:ea typeface="+mn-ea"/>
          <a:cs typeface="+mn-cs"/>
        </a:defRPr>
      </a:lvl3pPr>
      <a:lvl4pPr marL="1215100" algn="l" defTabSz="810067" rtl="0" eaLnBrk="1" latinLnBrk="0" hangingPunct="1">
        <a:defRPr sz="1595" kern="1200">
          <a:solidFill>
            <a:schemeClr val="tx1"/>
          </a:solidFill>
          <a:latin typeface="+mn-lt"/>
          <a:ea typeface="+mn-ea"/>
          <a:cs typeface="+mn-cs"/>
        </a:defRPr>
      </a:lvl4pPr>
      <a:lvl5pPr marL="1620134" algn="l" defTabSz="810067" rtl="0" eaLnBrk="1" latinLnBrk="0" hangingPunct="1">
        <a:defRPr sz="1595" kern="1200">
          <a:solidFill>
            <a:schemeClr val="tx1"/>
          </a:solidFill>
          <a:latin typeface="+mn-lt"/>
          <a:ea typeface="+mn-ea"/>
          <a:cs typeface="+mn-cs"/>
        </a:defRPr>
      </a:lvl5pPr>
      <a:lvl6pPr marL="2025167" algn="l" defTabSz="810067" rtl="0" eaLnBrk="1" latinLnBrk="0" hangingPunct="1">
        <a:defRPr sz="1595" kern="1200">
          <a:solidFill>
            <a:schemeClr val="tx1"/>
          </a:solidFill>
          <a:latin typeface="+mn-lt"/>
          <a:ea typeface="+mn-ea"/>
          <a:cs typeface="+mn-cs"/>
        </a:defRPr>
      </a:lvl6pPr>
      <a:lvl7pPr marL="2430201" algn="l" defTabSz="810067" rtl="0" eaLnBrk="1" latinLnBrk="0" hangingPunct="1">
        <a:defRPr sz="1595" kern="1200">
          <a:solidFill>
            <a:schemeClr val="tx1"/>
          </a:solidFill>
          <a:latin typeface="+mn-lt"/>
          <a:ea typeface="+mn-ea"/>
          <a:cs typeface="+mn-cs"/>
        </a:defRPr>
      </a:lvl7pPr>
      <a:lvl8pPr marL="2835234" algn="l" defTabSz="810067" rtl="0" eaLnBrk="1" latinLnBrk="0" hangingPunct="1">
        <a:defRPr sz="1595" kern="1200">
          <a:solidFill>
            <a:schemeClr val="tx1"/>
          </a:solidFill>
          <a:latin typeface="+mn-lt"/>
          <a:ea typeface="+mn-ea"/>
          <a:cs typeface="+mn-cs"/>
        </a:defRPr>
      </a:lvl8pPr>
      <a:lvl9pPr marL="3240268" algn="l" defTabSz="810067" rtl="0" eaLnBrk="1" latinLnBrk="0" hangingPunct="1">
        <a:defRPr sz="159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43">
          <p15:clr>
            <a:srgbClr val="F26B43"/>
          </p15:clr>
        </p15:guide>
        <p15:guide id="3" pos="3719">
          <p15:clr>
            <a:srgbClr val="F26B43"/>
          </p15:clr>
        </p15:guide>
        <p15:guide id="4" pos="3960">
          <p15:clr>
            <a:srgbClr val="F26B43"/>
          </p15:clr>
        </p15:guide>
        <p15:guide id="5" pos="4251">
          <p15:clr>
            <a:srgbClr val="F26B43"/>
          </p15:clr>
        </p15:guide>
        <p15:guide id="6" pos="4491">
          <p15:clr>
            <a:srgbClr val="F26B43"/>
          </p15:clr>
        </p15:guide>
        <p15:guide id="7" pos="4782">
          <p15:clr>
            <a:srgbClr val="F26B43"/>
          </p15:clr>
        </p15:guide>
        <p15:guide id="8" pos="5022">
          <p15:clr>
            <a:srgbClr val="F26B43"/>
          </p15:clr>
        </p15:guide>
        <p15:guide id="9" pos="5312">
          <p15:clr>
            <a:srgbClr val="F26B43"/>
          </p15:clr>
        </p15:guide>
        <p15:guide id="10" pos="5553">
          <p15:clr>
            <a:srgbClr val="F26B43"/>
          </p15:clr>
        </p15:guide>
        <p15:guide id="11" pos="5843">
          <p15:clr>
            <a:srgbClr val="F26B43"/>
          </p15:clr>
        </p15:guide>
        <p15:guide id="13" pos="6374">
          <p15:clr>
            <a:srgbClr val="F26B43"/>
          </p15:clr>
        </p15:guide>
        <p15:guide id="14" pos="6614">
          <p15:clr>
            <a:srgbClr val="F26B43"/>
          </p15:clr>
        </p15:guide>
        <p15:guide id="15" pos="6905">
          <p15:clr>
            <a:srgbClr val="F26B43"/>
          </p15:clr>
        </p15:guide>
        <p15:guide id="16" pos="7146">
          <p15:clr>
            <a:srgbClr val="F26B43"/>
          </p15:clr>
        </p15:guide>
        <p15:guide id="17" pos="7436">
          <p15:clr>
            <a:srgbClr val="F26B43"/>
          </p15:clr>
        </p15:guide>
        <p15:guide id="18" pos="3429">
          <p15:clr>
            <a:srgbClr val="F26B43"/>
          </p15:clr>
        </p15:guide>
        <p15:guide id="19" pos="3189">
          <p15:clr>
            <a:srgbClr val="F26B43"/>
          </p15:clr>
        </p15:guide>
        <p15:guide id="20" pos="2898">
          <p15:clr>
            <a:srgbClr val="F26B43"/>
          </p15:clr>
        </p15:guide>
        <p15:guide id="21" pos="2661">
          <p15:clr>
            <a:srgbClr val="F26B43"/>
          </p15:clr>
        </p15:guide>
        <p15:guide id="22" pos="2367">
          <p15:clr>
            <a:srgbClr val="F26B43"/>
          </p15:clr>
        </p15:guide>
        <p15:guide id="23" pos="2127">
          <p15:clr>
            <a:srgbClr val="F26B43"/>
          </p15:clr>
        </p15:guide>
        <p15:guide id="24" pos="1836">
          <p15:clr>
            <a:srgbClr val="F26B43"/>
          </p15:clr>
        </p15:guide>
        <p15:guide id="25" pos="1595">
          <p15:clr>
            <a:srgbClr val="F26B43"/>
          </p15:clr>
        </p15:guide>
        <p15:guide id="26" pos="1300">
          <p15:clr>
            <a:srgbClr val="F26B43"/>
          </p15:clr>
        </p15:guide>
        <p15:guide id="27" pos="1064">
          <p15:clr>
            <a:srgbClr val="F26B43"/>
          </p15:clr>
        </p15:guide>
        <p15:guide id="28" pos="773">
          <p15:clr>
            <a:srgbClr val="F26B43"/>
          </p15:clr>
        </p15:guide>
        <p15:guide id="29" pos="533">
          <p15:clr>
            <a:srgbClr val="F26B43"/>
          </p15:clr>
        </p15:guide>
        <p15:guide id="30" pos="243">
          <p15:clr>
            <a:srgbClr val="F26B43"/>
          </p15:clr>
        </p15:guide>
        <p15:guide id="31" orient="horz" pos="722">
          <p15:clr>
            <a:srgbClr val="F26B43"/>
          </p15:clr>
        </p15:guide>
        <p15:guide id="32" orient="horz" pos="1200">
          <p15:clr>
            <a:srgbClr val="F26B43"/>
          </p15:clr>
        </p15:guide>
        <p15:guide id="33" orient="horz" pos="1679">
          <p15:clr>
            <a:srgbClr val="F26B43"/>
          </p15:clr>
        </p15:guide>
        <p15:guide id="34" orient="horz" pos="2157">
          <p15:clr>
            <a:srgbClr val="F26B43"/>
          </p15:clr>
        </p15:guide>
        <p15:guide id="35" orient="horz" pos="2636">
          <p15:clr>
            <a:srgbClr val="F26B43"/>
          </p15:clr>
        </p15:guide>
        <p15:guide id="36" orient="horz" pos="3114">
          <p15:clr>
            <a:srgbClr val="F26B43"/>
          </p15:clr>
        </p15:guide>
        <p15:guide id="38" orient="horz" pos="4076">
          <p15:clr>
            <a:srgbClr val="F26B43"/>
          </p15:clr>
        </p15:guide>
        <p15:guide id="39" orient="horz" pos="3596">
          <p15:clr>
            <a:srgbClr val="F26B43"/>
          </p15:clr>
        </p15:guide>
        <p15:guide id="40" pos="6084">
          <p15:clr>
            <a:srgbClr val="F26B43"/>
          </p15:clr>
        </p15:guide>
      </p15:sldGuideLst>
    </p:ext>
  </p:extLst>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2D1006C-D767-66BA-C74C-032696BCB121}"/>
              </a:ext>
            </a:extLst>
          </p:cNvPr>
          <p:cNvSpPr>
            <a:spLocks noGrp="1"/>
          </p:cNvSpPr>
          <p:nvPr>
            <p:ph type="title"/>
          </p:nvPr>
        </p:nvSpPr>
        <p:spPr>
          <a:xfrm>
            <a:off x="1833979" y="297519"/>
            <a:ext cx="7877389" cy="718120"/>
          </a:xfrm>
          <a:prstGeom prst="rect">
            <a:avLst/>
          </a:prstGeom>
        </p:spPr>
        <p:txBody>
          <a:bodyPr vert="horz" lIns="0" tIns="0" rIns="0" bIns="0" rtlCol="0" anchor="t" anchorCtr="0">
            <a:noAutofit/>
          </a:bodyPr>
          <a:lstStyle/>
          <a:p>
            <a:r>
              <a:rPr lang="en-US"/>
              <a:t>Click to edit Master title style</a:t>
            </a:r>
            <a:endParaRPr lang="en-GB" dirty="0"/>
          </a:p>
        </p:txBody>
      </p:sp>
      <p:sp>
        <p:nvSpPr>
          <p:cNvPr id="3" name="Text Placeholder 2">
            <a:extLst>
              <a:ext uri="{FF2B5EF4-FFF2-40B4-BE49-F238E27FC236}">
                <a16:creationId xmlns:a16="http://schemas.microsoft.com/office/drawing/2014/main" id="{49FE490A-F12C-32B6-5D3A-38AC6A0CE42F}"/>
              </a:ext>
            </a:extLst>
          </p:cNvPr>
          <p:cNvSpPr>
            <a:spLocks noGrp="1"/>
          </p:cNvSpPr>
          <p:nvPr>
            <p:ph type="body" idx="1"/>
          </p:nvPr>
        </p:nvSpPr>
        <p:spPr>
          <a:xfrm>
            <a:off x="1833979" y="1617706"/>
            <a:ext cx="7877388" cy="4116008"/>
          </a:xfrm>
          <a:prstGeom prst="rect">
            <a:avLst/>
          </a:prstGeom>
        </p:spPr>
        <p:txBody>
          <a:bodyPr vert="horz" lIns="0" tIns="0" rIns="0" bIns="0" rtlCol="0" anchor="t" anchorCtr="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Date Placeholder 3">
            <a:extLst>
              <a:ext uri="{FF2B5EF4-FFF2-40B4-BE49-F238E27FC236}">
                <a16:creationId xmlns:a16="http://schemas.microsoft.com/office/drawing/2014/main" id="{4F6EA20E-5022-88A4-8C6C-5DD720267D18}"/>
              </a:ext>
            </a:extLst>
          </p:cNvPr>
          <p:cNvSpPr>
            <a:spLocks noGrp="1"/>
          </p:cNvSpPr>
          <p:nvPr>
            <p:ph type="dt" sz="half" idx="2"/>
          </p:nvPr>
        </p:nvSpPr>
        <p:spPr>
          <a:xfrm>
            <a:off x="342115" y="1802350"/>
            <a:ext cx="1154675" cy="159500"/>
          </a:xfrm>
          <a:prstGeom prst="rect">
            <a:avLst/>
          </a:prstGeom>
        </p:spPr>
        <p:txBody>
          <a:bodyPr vert="horz" lIns="0" tIns="0" rIns="0" bIns="0" rtlCol="0" anchor="t" anchorCtr="0">
            <a:noAutofit/>
          </a:bodyPr>
          <a:lstStyle>
            <a:lvl1pPr algn="l">
              <a:lnSpc>
                <a:spcPct val="98000"/>
              </a:lnSpc>
              <a:defRPr sz="974">
                <a:solidFill>
                  <a:schemeClr val="tx1"/>
                </a:solidFill>
                <a:latin typeface="+mj-lt"/>
              </a:defRPr>
            </a:lvl1pPr>
          </a:lstStyle>
          <a:p>
            <a:r>
              <a:rPr lang="en-US"/>
              <a:t>November 2022</a:t>
            </a:r>
            <a:endParaRPr lang="en-GB" dirty="0"/>
          </a:p>
        </p:txBody>
      </p:sp>
      <p:sp>
        <p:nvSpPr>
          <p:cNvPr id="6" name="Slide Number Placeholder 5">
            <a:extLst>
              <a:ext uri="{FF2B5EF4-FFF2-40B4-BE49-F238E27FC236}">
                <a16:creationId xmlns:a16="http://schemas.microsoft.com/office/drawing/2014/main" id="{A915F546-B1EB-917C-03B0-A5F6EA72882B}"/>
              </a:ext>
            </a:extLst>
          </p:cNvPr>
          <p:cNvSpPr>
            <a:spLocks noGrp="1"/>
          </p:cNvSpPr>
          <p:nvPr>
            <p:ph type="sldNum" sz="quarter" idx="4"/>
          </p:nvPr>
        </p:nvSpPr>
        <p:spPr>
          <a:xfrm>
            <a:off x="341762" y="315810"/>
            <a:ext cx="1154675" cy="159500"/>
          </a:xfrm>
          <a:prstGeom prst="rect">
            <a:avLst/>
          </a:prstGeom>
        </p:spPr>
        <p:txBody>
          <a:bodyPr vert="horz" lIns="0" tIns="0" rIns="0" bIns="0" rtlCol="0" anchor="t" anchorCtr="0">
            <a:noAutofit/>
          </a:bodyPr>
          <a:lstStyle>
            <a:lvl1pPr algn="l">
              <a:lnSpc>
                <a:spcPct val="98000"/>
              </a:lnSpc>
              <a:defRPr sz="974">
                <a:solidFill>
                  <a:schemeClr val="tx1"/>
                </a:solidFill>
              </a:defRPr>
            </a:lvl1pPr>
          </a:lstStyle>
          <a:p>
            <a:r>
              <a:rPr lang="en-GB" dirty="0"/>
              <a:t>Page </a:t>
            </a:r>
            <a:fld id="{12F85B76-E480-4901-BAB3-25AC276908A3}" type="slidenum">
              <a:rPr lang="en-GB" smtClean="0"/>
              <a:pPr/>
              <a:t>‹#›</a:t>
            </a:fld>
            <a:endParaRPr lang="en-GB" dirty="0"/>
          </a:p>
        </p:txBody>
      </p:sp>
      <p:pic>
        <p:nvPicPr>
          <p:cNvPr id="11" name="Graphic 10">
            <a:extLst>
              <a:ext uri="{FF2B5EF4-FFF2-40B4-BE49-F238E27FC236}">
                <a16:creationId xmlns:a16="http://schemas.microsoft.com/office/drawing/2014/main" id="{B0C0FF52-5090-37CA-DE64-10ED207E19D4}"/>
              </a:ext>
            </a:extLst>
          </p:cNvPr>
          <p:cNvPicPr>
            <a:picLocks noChangeAspect="1"/>
          </p:cNvPicPr>
          <p:nvPr userDrawn="1"/>
        </p:nvPicPr>
        <p:blipFill>
          <a:blip r:embed="rId57">
            <a:extLst>
              <a:ext uri="{96DAC541-7B7A-43D3-8B79-37D633B846F1}">
                <asvg:svgBlip xmlns:asvg="http://schemas.microsoft.com/office/drawing/2016/SVG/main" r:embed="rId58"/>
              </a:ext>
            </a:extLst>
          </a:blip>
          <a:stretch>
            <a:fillRect/>
          </a:stretch>
        </p:blipFill>
        <p:spPr>
          <a:xfrm>
            <a:off x="341762" y="5370341"/>
            <a:ext cx="1065570" cy="365227"/>
          </a:xfrm>
          <a:prstGeom prst="rect">
            <a:avLst/>
          </a:prstGeom>
        </p:spPr>
      </p:pic>
      <p:cxnSp>
        <p:nvCxnSpPr>
          <p:cNvPr id="13" name="Straight Connector 12">
            <a:extLst>
              <a:ext uri="{FF2B5EF4-FFF2-40B4-BE49-F238E27FC236}">
                <a16:creationId xmlns:a16="http://schemas.microsoft.com/office/drawing/2014/main" id="{C101141D-7266-B5D5-597F-7703BA9A384B}"/>
              </a:ext>
            </a:extLst>
          </p:cNvPr>
          <p:cNvCxnSpPr>
            <a:cxnSpLocks/>
          </p:cNvCxnSpPr>
          <p:nvPr userDrawn="1"/>
        </p:nvCxnSpPr>
        <p:spPr>
          <a:xfrm>
            <a:off x="1665208" y="341829"/>
            <a:ext cx="0" cy="539373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1FD85D6-96E4-08D5-4150-B5205CF7F0A2}"/>
              </a:ext>
            </a:extLst>
          </p:cNvPr>
          <p:cNvCxnSpPr/>
          <p:nvPr userDrawn="1"/>
        </p:nvCxnSpPr>
        <p:spPr>
          <a:xfrm>
            <a:off x="341762" y="1683821"/>
            <a:ext cx="115467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45909CC0-18D2-C2F8-502A-A25743E156B7}"/>
              </a:ext>
            </a:extLst>
          </p:cNvPr>
          <p:cNvSpPr txBox="1"/>
          <p:nvPr userDrawn="1"/>
        </p:nvSpPr>
        <p:spPr>
          <a:xfrm>
            <a:off x="341762" y="1958660"/>
            <a:ext cx="1154544" cy="1749405"/>
          </a:xfrm>
          <a:prstGeom prst="rect">
            <a:avLst/>
          </a:prstGeom>
        </p:spPr>
        <p:txBody>
          <a:bodyPr wrap="square" lIns="0" tIns="0" rIns="0" bIns="0" rtlCol="0">
            <a:noAutofit/>
          </a:bodyPr>
          <a:lstStyle/>
          <a:p>
            <a:pPr algn="l">
              <a:lnSpc>
                <a:spcPct val="98000"/>
              </a:lnSpc>
            </a:pPr>
            <a:endParaRPr lang="en-GB" sz="974" dirty="0"/>
          </a:p>
        </p:txBody>
      </p:sp>
      <p:sp>
        <p:nvSpPr>
          <p:cNvPr id="9" name="Footer Placeholder 8">
            <a:extLst>
              <a:ext uri="{FF2B5EF4-FFF2-40B4-BE49-F238E27FC236}">
                <a16:creationId xmlns:a16="http://schemas.microsoft.com/office/drawing/2014/main" id="{63219EC9-360B-CB18-DFD4-4BF31D022152}"/>
              </a:ext>
            </a:extLst>
          </p:cNvPr>
          <p:cNvSpPr>
            <a:spLocks noGrp="1"/>
          </p:cNvSpPr>
          <p:nvPr>
            <p:ph type="ftr" sz="quarter" idx="3"/>
          </p:nvPr>
        </p:nvSpPr>
        <p:spPr>
          <a:xfrm>
            <a:off x="341762" y="1958661"/>
            <a:ext cx="1154542" cy="1749405"/>
          </a:xfrm>
          <a:prstGeom prst="rect">
            <a:avLst/>
          </a:prstGeom>
        </p:spPr>
        <p:txBody>
          <a:bodyPr vert="horz" lIns="0" tIns="0" rIns="0" bIns="0" rtlCol="0" anchor="t" anchorCtr="0"/>
          <a:lstStyle>
            <a:lvl1pPr algn="l">
              <a:defRPr sz="974">
                <a:solidFill>
                  <a:schemeClr val="tx1"/>
                </a:solidFill>
              </a:defRPr>
            </a:lvl1pPr>
          </a:lstStyle>
          <a:p>
            <a:r>
              <a:rPr lang="en-GB"/>
              <a:t>Document title</a:t>
            </a:r>
            <a:endParaRPr lang="en-GB" dirty="0"/>
          </a:p>
        </p:txBody>
      </p:sp>
    </p:spTree>
    <p:extLst>
      <p:ext uri="{BB962C8B-B14F-4D97-AF65-F5344CB8AC3E}">
        <p14:creationId xmlns:p14="http://schemas.microsoft.com/office/powerpoint/2010/main" val="740870805"/>
      </p:ext>
    </p:extLst>
  </p:cSld>
  <p:clrMap bg1="lt1" tx1="dk1" bg2="lt2" tx2="dk2" accent1="accent1" accent2="accent2" accent3="accent3" accent4="accent4" accent5="accent5" accent6="accent6" hlink="hlink" folHlink="folHlink"/>
  <p:sldLayoutIdLst>
    <p:sldLayoutId id="2147484537" r:id="rId1"/>
    <p:sldLayoutId id="2147484538" r:id="rId2"/>
    <p:sldLayoutId id="2147484539" r:id="rId3"/>
    <p:sldLayoutId id="2147484540" r:id="rId4"/>
    <p:sldLayoutId id="2147484541" r:id="rId5"/>
    <p:sldLayoutId id="2147484542" r:id="rId6"/>
    <p:sldLayoutId id="2147484543" r:id="rId7"/>
    <p:sldLayoutId id="2147484544" r:id="rId8"/>
    <p:sldLayoutId id="2147484545" r:id="rId9"/>
    <p:sldLayoutId id="2147484546" r:id="rId10"/>
    <p:sldLayoutId id="2147484547" r:id="rId11"/>
    <p:sldLayoutId id="2147484548" r:id="rId12"/>
    <p:sldLayoutId id="2147484549" r:id="rId13"/>
    <p:sldLayoutId id="2147484550" r:id="rId14"/>
    <p:sldLayoutId id="2147484551" r:id="rId15"/>
    <p:sldLayoutId id="2147484552" r:id="rId16"/>
    <p:sldLayoutId id="2147484553" r:id="rId17"/>
    <p:sldLayoutId id="2147484554" r:id="rId18"/>
    <p:sldLayoutId id="2147484555" r:id="rId19"/>
    <p:sldLayoutId id="2147484556" r:id="rId20"/>
    <p:sldLayoutId id="2147484557" r:id="rId21"/>
    <p:sldLayoutId id="2147484558" r:id="rId22"/>
    <p:sldLayoutId id="2147484559" r:id="rId23"/>
    <p:sldLayoutId id="2147484560" r:id="rId24"/>
    <p:sldLayoutId id="2147484561" r:id="rId25"/>
    <p:sldLayoutId id="2147484562" r:id="rId26"/>
    <p:sldLayoutId id="2147484563" r:id="rId27"/>
    <p:sldLayoutId id="2147484564" r:id="rId28"/>
    <p:sldLayoutId id="2147484565" r:id="rId29"/>
    <p:sldLayoutId id="2147484566" r:id="rId30"/>
    <p:sldLayoutId id="2147484567" r:id="rId31"/>
    <p:sldLayoutId id="2147484568" r:id="rId32"/>
    <p:sldLayoutId id="2147484569" r:id="rId33"/>
    <p:sldLayoutId id="2147484570" r:id="rId34"/>
    <p:sldLayoutId id="2147484571" r:id="rId35"/>
    <p:sldLayoutId id="2147484572" r:id="rId36"/>
    <p:sldLayoutId id="2147484573" r:id="rId37"/>
    <p:sldLayoutId id="2147484574" r:id="rId38"/>
    <p:sldLayoutId id="2147484575" r:id="rId39"/>
    <p:sldLayoutId id="2147484576" r:id="rId40"/>
    <p:sldLayoutId id="2147484577" r:id="rId41"/>
    <p:sldLayoutId id="2147484578" r:id="rId42"/>
    <p:sldLayoutId id="2147484579" r:id="rId43"/>
    <p:sldLayoutId id="2147484580" r:id="rId44"/>
    <p:sldLayoutId id="2147484581" r:id="rId45"/>
    <p:sldLayoutId id="2147484582" r:id="rId46"/>
    <p:sldLayoutId id="2147484583" r:id="rId47"/>
    <p:sldLayoutId id="2147484584" r:id="rId48"/>
    <p:sldLayoutId id="2147484585" r:id="rId49"/>
    <p:sldLayoutId id="2147484586" r:id="rId50"/>
    <p:sldLayoutId id="2147484587" r:id="rId51"/>
    <p:sldLayoutId id="2147484588" r:id="rId52"/>
    <p:sldLayoutId id="2147484589" r:id="rId53"/>
    <p:sldLayoutId id="2147484590" r:id="rId54"/>
    <p:sldLayoutId id="2147484591" r:id="rId55"/>
  </p:sldLayoutIdLst>
  <p:hf sldNum="0" hdr="0"/>
  <p:txStyles>
    <p:titleStyle>
      <a:lvl1pPr algn="l" defTabSz="810067" rtl="0" eaLnBrk="1" latinLnBrk="0" hangingPunct="1">
        <a:lnSpc>
          <a:spcPct val="98000"/>
        </a:lnSpc>
        <a:spcBef>
          <a:spcPct val="0"/>
        </a:spcBef>
        <a:buNone/>
        <a:defRPr sz="1595" b="1" kern="1200" spc="-18" baseline="0">
          <a:solidFill>
            <a:schemeClr val="tx1"/>
          </a:solidFill>
          <a:latin typeface="+mn-lt"/>
          <a:ea typeface="+mj-ea"/>
          <a:cs typeface="+mj-cs"/>
        </a:defRPr>
      </a:lvl1pPr>
    </p:titleStyle>
    <p:bodyStyle>
      <a:lvl1pPr marL="0" indent="0" algn="l" defTabSz="810067" rtl="0" eaLnBrk="1" latinLnBrk="0" hangingPunct="1">
        <a:lnSpc>
          <a:spcPct val="98000"/>
        </a:lnSpc>
        <a:spcBef>
          <a:spcPts val="1417"/>
        </a:spcBef>
        <a:buFont typeface="Arial Nova" panose="020B0504020202020204" pitchFamily="34" charset="0"/>
        <a:buNone/>
        <a:defRPr sz="2303" kern="1200" spc="-35" baseline="0">
          <a:solidFill>
            <a:schemeClr val="tx1"/>
          </a:solidFill>
          <a:latin typeface="+mn-lt"/>
          <a:ea typeface="+mn-ea"/>
          <a:cs typeface="+mn-cs"/>
        </a:defRPr>
      </a:lvl1pPr>
      <a:lvl2pPr marL="255139" indent="-255139" algn="l" defTabSz="810067" rtl="0" eaLnBrk="1" latinLnBrk="0" hangingPunct="1">
        <a:lnSpc>
          <a:spcPct val="98000"/>
        </a:lnSpc>
        <a:spcBef>
          <a:spcPts val="1417"/>
        </a:spcBef>
        <a:buFont typeface="Arial Nova" panose="020B0504020202020204" pitchFamily="34" charset="0"/>
        <a:buChar char="•"/>
        <a:defRPr sz="2303" kern="1200" spc="-35" baseline="0">
          <a:solidFill>
            <a:schemeClr val="tx1"/>
          </a:solidFill>
          <a:latin typeface="+mn-lt"/>
          <a:ea typeface="+mn-ea"/>
          <a:cs typeface="+mn-cs"/>
        </a:defRPr>
      </a:lvl2pPr>
      <a:lvl3pPr marL="446494" indent="-191354" algn="l" defTabSz="810067" rtl="0" eaLnBrk="1" latinLnBrk="0" hangingPunct="1">
        <a:lnSpc>
          <a:spcPct val="98000"/>
        </a:lnSpc>
        <a:spcBef>
          <a:spcPts val="1240"/>
        </a:spcBef>
        <a:buFont typeface="Arial Nova" panose="020B0504020202020204" pitchFamily="34" charset="0"/>
        <a:buChar char="•"/>
        <a:defRPr sz="1595" kern="1200" spc="-18" baseline="0">
          <a:solidFill>
            <a:schemeClr val="tx1"/>
          </a:solidFill>
          <a:latin typeface="+mn-lt"/>
          <a:ea typeface="+mn-ea"/>
          <a:cs typeface="+mn-cs"/>
        </a:defRPr>
      </a:lvl3pPr>
      <a:lvl4pPr marL="605956" indent="-159462" algn="l" defTabSz="810067" rtl="0" eaLnBrk="1" latinLnBrk="0" hangingPunct="1">
        <a:lnSpc>
          <a:spcPct val="98000"/>
        </a:lnSpc>
        <a:spcBef>
          <a:spcPts val="1063"/>
        </a:spcBef>
        <a:buFont typeface="Arial Nova" panose="020B0504020202020204" pitchFamily="34" charset="0"/>
        <a:buChar char="•"/>
        <a:defRPr sz="1152" kern="1200" spc="-18" baseline="0">
          <a:solidFill>
            <a:schemeClr val="tx1"/>
          </a:solidFill>
          <a:latin typeface="+mn-lt"/>
          <a:ea typeface="+mn-ea"/>
          <a:cs typeface="+mn-cs"/>
        </a:defRPr>
      </a:lvl4pPr>
      <a:lvl5pPr marL="733525" indent="-127570" algn="l" defTabSz="810067" rtl="0" eaLnBrk="1" latinLnBrk="0" hangingPunct="1">
        <a:lnSpc>
          <a:spcPct val="98000"/>
        </a:lnSpc>
        <a:spcBef>
          <a:spcPts val="886"/>
        </a:spcBef>
        <a:buFont typeface="Arial Nova" panose="020B0504020202020204" pitchFamily="34" charset="0"/>
        <a:buChar char="•"/>
        <a:defRPr sz="974" kern="1200" spc="-18" baseline="0">
          <a:solidFill>
            <a:schemeClr val="tx1"/>
          </a:solidFill>
          <a:latin typeface="+mn-lt"/>
          <a:ea typeface="+mn-ea"/>
          <a:cs typeface="+mn-cs"/>
        </a:defRPr>
      </a:lvl5pPr>
      <a:lvl6pPr marL="861095" indent="-127570" algn="l" defTabSz="810067" rtl="0" eaLnBrk="1" latinLnBrk="0" hangingPunct="1">
        <a:lnSpc>
          <a:spcPct val="90000"/>
        </a:lnSpc>
        <a:spcBef>
          <a:spcPts val="886"/>
        </a:spcBef>
        <a:buFont typeface="Arial Nova" panose="020B0604020202020204" pitchFamily="34" charset="0"/>
        <a:buChar char="•"/>
        <a:defRPr sz="974" kern="1200">
          <a:solidFill>
            <a:schemeClr val="tx1"/>
          </a:solidFill>
          <a:latin typeface="+mn-lt"/>
          <a:ea typeface="+mn-ea"/>
          <a:cs typeface="+mn-cs"/>
        </a:defRPr>
      </a:lvl6pPr>
      <a:lvl7pPr marL="988664" indent="-127570" algn="l" defTabSz="810067" rtl="0" eaLnBrk="1" latinLnBrk="0" hangingPunct="1">
        <a:lnSpc>
          <a:spcPct val="90000"/>
        </a:lnSpc>
        <a:spcBef>
          <a:spcPts val="886"/>
        </a:spcBef>
        <a:buFont typeface="Arial Nova" panose="020B0604020202020204" pitchFamily="34" charset="0"/>
        <a:buChar char="•"/>
        <a:defRPr sz="974" kern="1200">
          <a:solidFill>
            <a:schemeClr val="tx1"/>
          </a:solidFill>
          <a:latin typeface="+mn-lt"/>
          <a:ea typeface="+mn-ea"/>
          <a:cs typeface="+mn-cs"/>
        </a:defRPr>
      </a:lvl7pPr>
      <a:lvl8pPr marL="1116234" indent="-127570" algn="l" defTabSz="810067" rtl="0" eaLnBrk="1" latinLnBrk="0" hangingPunct="1">
        <a:lnSpc>
          <a:spcPct val="90000"/>
        </a:lnSpc>
        <a:spcBef>
          <a:spcPts val="886"/>
        </a:spcBef>
        <a:buFont typeface="Arial Nova" panose="020B0604020202020204" pitchFamily="34" charset="0"/>
        <a:buChar char="•"/>
        <a:defRPr sz="974" kern="1200">
          <a:solidFill>
            <a:schemeClr val="tx1"/>
          </a:solidFill>
          <a:latin typeface="+mn-lt"/>
          <a:ea typeface="+mn-ea"/>
          <a:cs typeface="+mn-cs"/>
        </a:defRPr>
      </a:lvl8pPr>
      <a:lvl9pPr marL="1243804" indent="-127570" algn="l" defTabSz="810067" rtl="0" eaLnBrk="1" latinLnBrk="0" hangingPunct="1">
        <a:lnSpc>
          <a:spcPct val="90000"/>
        </a:lnSpc>
        <a:spcBef>
          <a:spcPts val="886"/>
        </a:spcBef>
        <a:buFont typeface="Arial Nova" panose="020B0604020202020204" pitchFamily="34" charset="0"/>
        <a:buChar char="•"/>
        <a:defRPr sz="974" kern="1200">
          <a:solidFill>
            <a:schemeClr val="tx1"/>
          </a:solidFill>
          <a:latin typeface="+mn-lt"/>
          <a:ea typeface="+mn-ea"/>
          <a:cs typeface="+mn-cs"/>
        </a:defRPr>
      </a:lvl9pPr>
    </p:bodyStyle>
    <p:otherStyle>
      <a:defPPr>
        <a:defRPr lang="en-US"/>
      </a:defPPr>
      <a:lvl1pPr marL="0" algn="l" defTabSz="810067" rtl="0" eaLnBrk="1" latinLnBrk="0" hangingPunct="1">
        <a:defRPr sz="886" kern="1200">
          <a:solidFill>
            <a:schemeClr val="tx1"/>
          </a:solidFill>
          <a:latin typeface="+mn-lt"/>
          <a:ea typeface="+mn-ea"/>
          <a:cs typeface="+mn-cs"/>
        </a:defRPr>
      </a:lvl1pPr>
      <a:lvl2pPr marL="405033" algn="l" defTabSz="810067" rtl="0" eaLnBrk="1" latinLnBrk="0" hangingPunct="1">
        <a:defRPr sz="1595" kern="1200">
          <a:solidFill>
            <a:schemeClr val="tx1"/>
          </a:solidFill>
          <a:latin typeface="+mn-lt"/>
          <a:ea typeface="+mn-ea"/>
          <a:cs typeface="+mn-cs"/>
        </a:defRPr>
      </a:lvl2pPr>
      <a:lvl3pPr marL="810067" algn="l" defTabSz="810067" rtl="0" eaLnBrk="1" latinLnBrk="0" hangingPunct="1">
        <a:defRPr sz="1595" kern="1200">
          <a:solidFill>
            <a:schemeClr val="tx1"/>
          </a:solidFill>
          <a:latin typeface="+mn-lt"/>
          <a:ea typeface="+mn-ea"/>
          <a:cs typeface="+mn-cs"/>
        </a:defRPr>
      </a:lvl3pPr>
      <a:lvl4pPr marL="1215100" algn="l" defTabSz="810067" rtl="0" eaLnBrk="1" latinLnBrk="0" hangingPunct="1">
        <a:defRPr sz="1595" kern="1200">
          <a:solidFill>
            <a:schemeClr val="tx1"/>
          </a:solidFill>
          <a:latin typeface="+mn-lt"/>
          <a:ea typeface="+mn-ea"/>
          <a:cs typeface="+mn-cs"/>
        </a:defRPr>
      </a:lvl4pPr>
      <a:lvl5pPr marL="1620134" algn="l" defTabSz="810067" rtl="0" eaLnBrk="1" latinLnBrk="0" hangingPunct="1">
        <a:defRPr sz="1595" kern="1200">
          <a:solidFill>
            <a:schemeClr val="tx1"/>
          </a:solidFill>
          <a:latin typeface="+mn-lt"/>
          <a:ea typeface="+mn-ea"/>
          <a:cs typeface="+mn-cs"/>
        </a:defRPr>
      </a:lvl5pPr>
      <a:lvl6pPr marL="2025167" algn="l" defTabSz="810067" rtl="0" eaLnBrk="1" latinLnBrk="0" hangingPunct="1">
        <a:defRPr sz="1595" kern="1200">
          <a:solidFill>
            <a:schemeClr val="tx1"/>
          </a:solidFill>
          <a:latin typeface="+mn-lt"/>
          <a:ea typeface="+mn-ea"/>
          <a:cs typeface="+mn-cs"/>
        </a:defRPr>
      </a:lvl6pPr>
      <a:lvl7pPr marL="2430201" algn="l" defTabSz="810067" rtl="0" eaLnBrk="1" latinLnBrk="0" hangingPunct="1">
        <a:defRPr sz="1595" kern="1200">
          <a:solidFill>
            <a:schemeClr val="tx1"/>
          </a:solidFill>
          <a:latin typeface="+mn-lt"/>
          <a:ea typeface="+mn-ea"/>
          <a:cs typeface="+mn-cs"/>
        </a:defRPr>
      </a:lvl7pPr>
      <a:lvl8pPr marL="2835234" algn="l" defTabSz="810067" rtl="0" eaLnBrk="1" latinLnBrk="0" hangingPunct="1">
        <a:defRPr sz="1595" kern="1200">
          <a:solidFill>
            <a:schemeClr val="tx1"/>
          </a:solidFill>
          <a:latin typeface="+mn-lt"/>
          <a:ea typeface="+mn-ea"/>
          <a:cs typeface="+mn-cs"/>
        </a:defRPr>
      </a:lvl8pPr>
      <a:lvl9pPr marL="3240268" algn="l" defTabSz="810067" rtl="0" eaLnBrk="1" latinLnBrk="0" hangingPunct="1">
        <a:defRPr sz="159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43">
          <p15:clr>
            <a:srgbClr val="F26B43"/>
          </p15:clr>
        </p15:guide>
        <p15:guide id="3" pos="3719">
          <p15:clr>
            <a:srgbClr val="F26B43"/>
          </p15:clr>
        </p15:guide>
        <p15:guide id="4" pos="3960">
          <p15:clr>
            <a:srgbClr val="F26B43"/>
          </p15:clr>
        </p15:guide>
        <p15:guide id="5" pos="4251">
          <p15:clr>
            <a:srgbClr val="F26B43"/>
          </p15:clr>
        </p15:guide>
        <p15:guide id="6" pos="4491">
          <p15:clr>
            <a:srgbClr val="F26B43"/>
          </p15:clr>
        </p15:guide>
        <p15:guide id="7" pos="4782">
          <p15:clr>
            <a:srgbClr val="F26B43"/>
          </p15:clr>
        </p15:guide>
        <p15:guide id="8" pos="5022">
          <p15:clr>
            <a:srgbClr val="F26B43"/>
          </p15:clr>
        </p15:guide>
        <p15:guide id="9" pos="5312">
          <p15:clr>
            <a:srgbClr val="F26B43"/>
          </p15:clr>
        </p15:guide>
        <p15:guide id="10" pos="5553">
          <p15:clr>
            <a:srgbClr val="F26B43"/>
          </p15:clr>
        </p15:guide>
        <p15:guide id="11" pos="5843">
          <p15:clr>
            <a:srgbClr val="F26B43"/>
          </p15:clr>
        </p15:guide>
        <p15:guide id="13" pos="6374">
          <p15:clr>
            <a:srgbClr val="F26B43"/>
          </p15:clr>
        </p15:guide>
        <p15:guide id="14" pos="6614">
          <p15:clr>
            <a:srgbClr val="F26B43"/>
          </p15:clr>
        </p15:guide>
        <p15:guide id="15" pos="6905">
          <p15:clr>
            <a:srgbClr val="F26B43"/>
          </p15:clr>
        </p15:guide>
        <p15:guide id="16" pos="7146">
          <p15:clr>
            <a:srgbClr val="F26B43"/>
          </p15:clr>
        </p15:guide>
        <p15:guide id="17" pos="7436">
          <p15:clr>
            <a:srgbClr val="F26B43"/>
          </p15:clr>
        </p15:guide>
        <p15:guide id="18" pos="3429">
          <p15:clr>
            <a:srgbClr val="F26B43"/>
          </p15:clr>
        </p15:guide>
        <p15:guide id="19" pos="3189">
          <p15:clr>
            <a:srgbClr val="F26B43"/>
          </p15:clr>
        </p15:guide>
        <p15:guide id="20" pos="2898">
          <p15:clr>
            <a:srgbClr val="F26B43"/>
          </p15:clr>
        </p15:guide>
        <p15:guide id="21" pos="2661">
          <p15:clr>
            <a:srgbClr val="F26B43"/>
          </p15:clr>
        </p15:guide>
        <p15:guide id="22" pos="2367">
          <p15:clr>
            <a:srgbClr val="F26B43"/>
          </p15:clr>
        </p15:guide>
        <p15:guide id="23" pos="2127">
          <p15:clr>
            <a:srgbClr val="F26B43"/>
          </p15:clr>
        </p15:guide>
        <p15:guide id="24" pos="1836">
          <p15:clr>
            <a:srgbClr val="F26B43"/>
          </p15:clr>
        </p15:guide>
        <p15:guide id="25" pos="1595">
          <p15:clr>
            <a:srgbClr val="F26B43"/>
          </p15:clr>
        </p15:guide>
        <p15:guide id="26" pos="1300">
          <p15:clr>
            <a:srgbClr val="F26B43"/>
          </p15:clr>
        </p15:guide>
        <p15:guide id="27" pos="1064">
          <p15:clr>
            <a:srgbClr val="F26B43"/>
          </p15:clr>
        </p15:guide>
        <p15:guide id="28" pos="773">
          <p15:clr>
            <a:srgbClr val="F26B43"/>
          </p15:clr>
        </p15:guide>
        <p15:guide id="29" pos="533">
          <p15:clr>
            <a:srgbClr val="F26B43"/>
          </p15:clr>
        </p15:guide>
        <p15:guide id="30" pos="243">
          <p15:clr>
            <a:srgbClr val="F26B43"/>
          </p15:clr>
        </p15:guide>
        <p15:guide id="31" orient="horz" pos="722">
          <p15:clr>
            <a:srgbClr val="F26B43"/>
          </p15:clr>
        </p15:guide>
        <p15:guide id="32" orient="horz" pos="1200">
          <p15:clr>
            <a:srgbClr val="F26B43"/>
          </p15:clr>
        </p15:guide>
        <p15:guide id="33" orient="horz" pos="1679">
          <p15:clr>
            <a:srgbClr val="F26B43"/>
          </p15:clr>
        </p15:guide>
        <p15:guide id="34" orient="horz" pos="2157">
          <p15:clr>
            <a:srgbClr val="F26B43"/>
          </p15:clr>
        </p15:guide>
        <p15:guide id="35" orient="horz" pos="2636">
          <p15:clr>
            <a:srgbClr val="F26B43"/>
          </p15:clr>
        </p15:guide>
        <p15:guide id="36" orient="horz" pos="3114">
          <p15:clr>
            <a:srgbClr val="F26B43"/>
          </p15:clr>
        </p15:guide>
        <p15:guide id="38" orient="horz" pos="4076">
          <p15:clr>
            <a:srgbClr val="F26B43"/>
          </p15:clr>
        </p15:guide>
        <p15:guide id="39" orient="horz" pos="3596">
          <p15:clr>
            <a:srgbClr val="F26B43"/>
          </p15:clr>
        </p15:guide>
        <p15:guide id="40" pos="6084">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userDrawn="1">
            <p:custDataLst>
              <p:tags r:id="rId15"/>
            </p:custDataLst>
            <p:extLst>
              <p:ext uri="{D42A27DB-BD31-4B8C-83A1-F6EECF244321}">
                <p14:modId xmlns:p14="http://schemas.microsoft.com/office/powerpoint/2010/main" val="412691520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6" imgW="395" imgH="394" progId="TCLayout.ActiveDocument.1">
                  <p:embed/>
                </p:oleObj>
              </mc:Choice>
              <mc:Fallback>
                <p:oleObj name="think-cell Slide" r:id="rId16" imgW="395" imgH="394" progId="TCLayout.ActiveDocument.1">
                  <p:embed/>
                  <p:pic>
                    <p:nvPicPr>
                      <p:cNvPr id="8" name="Object 7" hidden="1"/>
                      <p:cNvPicPr/>
                      <p:nvPr/>
                    </p:nvPicPr>
                    <p:blipFill>
                      <a:blip r:embed="rId17"/>
                      <a:stretch>
                        <a:fillRect/>
                      </a:stretch>
                    </p:blipFill>
                    <p:spPr>
                      <a:xfrm>
                        <a:off x="1588" y="1588"/>
                        <a:ext cx="1588" cy="1588"/>
                      </a:xfrm>
                      <a:prstGeom prst="rect">
                        <a:avLst/>
                      </a:prstGeom>
                    </p:spPr>
                  </p:pic>
                </p:oleObj>
              </mc:Fallback>
            </mc:AlternateContent>
          </a:graphicData>
        </a:graphic>
      </p:graphicFrame>
      <p:sp>
        <p:nvSpPr>
          <p:cNvPr id="1057" name="Rectangle 33"/>
          <p:cNvSpPr>
            <a:spLocks noGrp="1" noChangeArrowheads="1"/>
          </p:cNvSpPr>
          <p:nvPr>
            <p:ph type="body" idx="1"/>
          </p:nvPr>
        </p:nvSpPr>
        <p:spPr bwMode="auto">
          <a:xfrm>
            <a:off x="287338" y="1022251"/>
            <a:ext cx="8605142" cy="4145979"/>
          </a:xfrm>
          <a:prstGeom prst="rect">
            <a:avLst/>
          </a:prstGeom>
          <a:noFill/>
          <a:ln w="9525">
            <a:noFill/>
            <a:miter lim="800000"/>
            <a:headEnd/>
            <a:tailEnd/>
          </a:ln>
          <a:effectLst/>
        </p:spPr>
        <p:txBody>
          <a:bodyPr vert="horz" wrap="square" lIns="107970" tIns="53985" rIns="107970" bIns="53985" numCol="1" anchor="t" anchorCtr="0" compatLnSpc="1">
            <a:prstTxWarp prst="textNoShape">
              <a:avLst/>
            </a:prstTxWarp>
          </a:bodyPr>
          <a:lstStyle/>
          <a:p>
            <a:pPr lvl="0"/>
            <a:r>
              <a:rPr lang="en-US" dirty="0"/>
              <a:t>This could be your content highlight</a:t>
            </a:r>
          </a:p>
          <a:p>
            <a:pPr lvl="1"/>
            <a:r>
              <a:rPr lang="en-US" dirty="0"/>
              <a:t>First point</a:t>
            </a:r>
          </a:p>
          <a:p>
            <a:pPr lvl="1"/>
            <a:r>
              <a:rPr lang="en-US" dirty="0"/>
              <a:t>Second point</a:t>
            </a:r>
          </a:p>
          <a:p>
            <a:pPr lvl="1"/>
            <a:r>
              <a:rPr lang="en-US" dirty="0"/>
              <a:t>Third point</a:t>
            </a:r>
          </a:p>
        </p:txBody>
      </p:sp>
      <p:sp>
        <p:nvSpPr>
          <p:cNvPr id="1058" name="Rectangle 34"/>
          <p:cNvSpPr>
            <a:spLocks noGrp="1" noChangeArrowheads="1"/>
          </p:cNvSpPr>
          <p:nvPr>
            <p:ph type="title"/>
          </p:nvPr>
        </p:nvSpPr>
        <p:spPr bwMode="auto">
          <a:xfrm>
            <a:off x="287338" y="301625"/>
            <a:ext cx="8605142" cy="463798"/>
          </a:xfrm>
          <a:prstGeom prst="rect">
            <a:avLst/>
          </a:prstGeom>
          <a:noFill/>
          <a:ln w="9525">
            <a:noFill/>
            <a:miter lim="800000"/>
            <a:headEnd/>
            <a:tailEnd/>
          </a:ln>
          <a:effectLst/>
        </p:spPr>
        <p:txBody>
          <a:bodyPr vert="horz" wrap="square" lIns="107970" tIns="53985" rIns="107970" bIns="53985" numCol="1" anchor="t" anchorCtr="0" compatLnSpc="1">
            <a:prstTxWarp prst="textNoShape">
              <a:avLst/>
            </a:prstTxWarp>
          </a:bodyPr>
          <a:lstStyle/>
          <a:p>
            <a:r>
              <a:rPr lang="en-US" kern="0" dirty="0"/>
              <a:t>Your title – keep it short, size can vary between 14pt and 24pt</a:t>
            </a:r>
            <a:endParaRPr lang="en-GB" kern="0" dirty="0"/>
          </a:p>
        </p:txBody>
      </p:sp>
      <p:sp>
        <p:nvSpPr>
          <p:cNvPr id="5" name="Footer Placeholder 3"/>
          <p:cNvSpPr>
            <a:spLocks noGrp="1"/>
          </p:cNvSpPr>
          <p:nvPr>
            <p:ph type="ftr" sz="quarter" idx="3"/>
          </p:nvPr>
        </p:nvSpPr>
        <p:spPr>
          <a:xfrm>
            <a:off x="658292" y="5592196"/>
            <a:ext cx="8918847" cy="228600"/>
          </a:xfrm>
          <a:prstGeom prst="rect">
            <a:avLst/>
          </a:prstGeom>
        </p:spPr>
        <p:txBody>
          <a:bodyPr/>
          <a:lstStyle>
            <a:lvl1pPr>
              <a:defRPr sz="800">
                <a:solidFill>
                  <a:schemeClr val="tx2"/>
                </a:solidFill>
              </a:defRPr>
            </a:lvl1pPr>
          </a:lstStyle>
          <a:p>
            <a:r>
              <a:rPr lang="en-US"/>
              <a:t>Global webinar for third-party providers</a:t>
            </a:r>
            <a:endParaRPr lang="en-GB" dirty="0"/>
          </a:p>
        </p:txBody>
      </p:sp>
      <p:sp>
        <p:nvSpPr>
          <p:cNvPr id="6" name="Slide Number Placeholder 4"/>
          <p:cNvSpPr>
            <a:spLocks noGrp="1"/>
          </p:cNvSpPr>
          <p:nvPr>
            <p:ph type="sldNum" sz="quarter" idx="4"/>
          </p:nvPr>
        </p:nvSpPr>
        <p:spPr>
          <a:xfrm>
            <a:off x="9823251" y="5592196"/>
            <a:ext cx="762000" cy="228600"/>
          </a:xfrm>
          <a:prstGeom prst="rect">
            <a:avLst/>
          </a:prstGeom>
        </p:spPr>
        <p:txBody>
          <a:bodyPr/>
          <a:lstStyle>
            <a:lvl1pPr algn="r">
              <a:defRPr sz="800">
                <a:solidFill>
                  <a:schemeClr val="tx2"/>
                </a:solidFill>
              </a:defRPr>
            </a:lvl1pPr>
          </a:lstStyle>
          <a:p>
            <a:fld id="{F17889F7-7963-4A16-ADF8-FEE4D97DC541}" type="slidenum">
              <a:rPr lang="en-GB" smtClean="0"/>
              <a:pPr/>
              <a:t>‹#›</a:t>
            </a:fld>
            <a:endParaRPr lang="en-GB"/>
          </a:p>
        </p:txBody>
      </p:sp>
      <p:grpSp>
        <p:nvGrpSpPr>
          <p:cNvPr id="2" name="Group 4"/>
          <p:cNvGrpSpPr>
            <a:grpSpLocks noChangeAspect="1"/>
          </p:cNvGrpSpPr>
          <p:nvPr userDrawn="1"/>
        </p:nvGrpSpPr>
        <p:grpSpPr bwMode="auto">
          <a:xfrm>
            <a:off x="287338" y="5559435"/>
            <a:ext cx="288924" cy="288926"/>
            <a:chOff x="181" y="3502"/>
            <a:chExt cx="182" cy="182"/>
          </a:xfrm>
        </p:grpSpPr>
        <p:sp>
          <p:nvSpPr>
            <p:cNvPr id="4" name="Freeform 5"/>
            <p:cNvSpPr>
              <a:spLocks noEditPoints="1"/>
            </p:cNvSpPr>
            <p:nvPr userDrawn="1"/>
          </p:nvSpPr>
          <p:spPr bwMode="auto">
            <a:xfrm>
              <a:off x="181" y="3502"/>
              <a:ext cx="182" cy="182"/>
            </a:xfrm>
            <a:custGeom>
              <a:avLst/>
              <a:gdLst>
                <a:gd name="T0" fmla="*/ 113 w 226"/>
                <a:gd name="T1" fmla="*/ 226 h 226"/>
                <a:gd name="T2" fmla="*/ 112 w 226"/>
                <a:gd name="T3" fmla="*/ 0 h 226"/>
                <a:gd name="T4" fmla="*/ 101 w 226"/>
                <a:gd name="T5" fmla="*/ 6 h 226"/>
                <a:gd name="T6" fmla="*/ 70 w 226"/>
                <a:gd name="T7" fmla="*/ 36 h 226"/>
                <a:gd name="T8" fmla="*/ 77 w 226"/>
                <a:gd name="T9" fmla="*/ 36 h 226"/>
                <a:gd name="T10" fmla="*/ 111 w 226"/>
                <a:gd name="T11" fmla="*/ 36 h 226"/>
                <a:gd name="T12" fmla="*/ 116 w 226"/>
                <a:gd name="T13" fmla="*/ 5 h 226"/>
                <a:gd name="T14" fmla="*/ 149 w 226"/>
                <a:gd name="T15" fmla="*/ 36 h 226"/>
                <a:gd name="T16" fmla="*/ 156 w 226"/>
                <a:gd name="T17" fmla="*/ 36 h 226"/>
                <a:gd name="T18" fmla="*/ 127 w 226"/>
                <a:gd name="T19" fmla="*/ 6 h 226"/>
                <a:gd name="T20" fmla="*/ 156 w 226"/>
                <a:gd name="T21" fmla="*/ 36 h 226"/>
                <a:gd name="T22" fmla="*/ 66 w 226"/>
                <a:gd name="T23" fmla="*/ 42 h 226"/>
                <a:gd name="T24" fmla="*/ 12 w 226"/>
                <a:gd name="T25" fmla="*/ 74 h 226"/>
                <a:gd name="T26" fmla="*/ 32 w 226"/>
                <a:gd name="T27" fmla="*/ 42 h 226"/>
                <a:gd name="T28" fmla="*/ 111 w 226"/>
                <a:gd name="T29" fmla="*/ 74 h 226"/>
                <a:gd name="T30" fmla="*/ 73 w 226"/>
                <a:gd name="T31" fmla="*/ 42 h 226"/>
                <a:gd name="T32" fmla="*/ 153 w 226"/>
                <a:gd name="T33" fmla="*/ 42 h 226"/>
                <a:gd name="T34" fmla="*/ 167 w 226"/>
                <a:gd name="T35" fmla="*/ 74 h 226"/>
                <a:gd name="T36" fmla="*/ 153 w 226"/>
                <a:gd name="T37" fmla="*/ 42 h 226"/>
                <a:gd name="T38" fmla="*/ 214 w 226"/>
                <a:gd name="T39" fmla="*/ 74 h 226"/>
                <a:gd name="T40" fmla="*/ 172 w 226"/>
                <a:gd name="T41" fmla="*/ 74 h 226"/>
                <a:gd name="T42" fmla="*/ 194 w 226"/>
                <a:gd name="T43" fmla="*/ 42 h 226"/>
                <a:gd name="T44" fmla="*/ 221 w 226"/>
                <a:gd name="T45" fmla="*/ 113 h 226"/>
                <a:gd name="T46" fmla="*/ 11 w 226"/>
                <a:gd name="T47" fmla="*/ 147 h 226"/>
                <a:gd name="T48" fmla="*/ 5 w 226"/>
                <a:gd name="T49" fmla="*/ 113 h 226"/>
                <a:gd name="T50" fmla="*/ 216 w 226"/>
                <a:gd name="T51" fmla="*/ 80 h 226"/>
                <a:gd name="T52" fmla="*/ 66 w 226"/>
                <a:gd name="T53" fmla="*/ 184 h 226"/>
                <a:gd name="T54" fmla="*/ 32 w 226"/>
                <a:gd name="T55" fmla="*/ 184 h 226"/>
                <a:gd name="T56" fmla="*/ 12 w 226"/>
                <a:gd name="T57" fmla="*/ 152 h 226"/>
                <a:gd name="T58" fmla="*/ 111 w 226"/>
                <a:gd name="T59" fmla="*/ 184 h 226"/>
                <a:gd name="T60" fmla="*/ 60 w 226"/>
                <a:gd name="T61" fmla="*/ 152 h 226"/>
                <a:gd name="T62" fmla="*/ 167 w 226"/>
                <a:gd name="T63" fmla="*/ 152 h 226"/>
                <a:gd name="T64" fmla="*/ 153 w 226"/>
                <a:gd name="T65" fmla="*/ 184 h 226"/>
                <a:gd name="T66" fmla="*/ 167 w 226"/>
                <a:gd name="T67" fmla="*/ 152 h 226"/>
                <a:gd name="T68" fmla="*/ 194 w 226"/>
                <a:gd name="T69" fmla="*/ 184 h 226"/>
                <a:gd name="T70" fmla="*/ 160 w 226"/>
                <a:gd name="T71" fmla="*/ 184 h 226"/>
                <a:gd name="T72" fmla="*/ 172 w 226"/>
                <a:gd name="T73" fmla="*/ 152 h 226"/>
                <a:gd name="T74" fmla="*/ 70 w 226"/>
                <a:gd name="T75" fmla="*/ 190 h 226"/>
                <a:gd name="T76" fmla="*/ 99 w 226"/>
                <a:gd name="T77" fmla="*/ 220 h 226"/>
                <a:gd name="T78" fmla="*/ 37 w 226"/>
                <a:gd name="T79" fmla="*/ 190 h 226"/>
                <a:gd name="T80" fmla="*/ 111 w 226"/>
                <a:gd name="T81" fmla="*/ 220 h 226"/>
                <a:gd name="T82" fmla="*/ 77 w 226"/>
                <a:gd name="T83" fmla="*/ 190 h 226"/>
                <a:gd name="T84" fmla="*/ 149 w 226"/>
                <a:gd name="T85" fmla="*/ 190 h 226"/>
                <a:gd name="T86" fmla="*/ 116 w 226"/>
                <a:gd name="T87" fmla="*/ 190 h 226"/>
                <a:gd name="T88" fmla="*/ 188 w 226"/>
                <a:gd name="T89" fmla="*/ 190 h 226"/>
                <a:gd name="T90" fmla="*/ 127 w 226"/>
                <a:gd name="T91" fmla="*/ 219 h 226"/>
                <a:gd name="T92" fmla="*/ 189 w 226"/>
                <a:gd name="T93" fmla="*/ 19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6" h="226">
                  <a:moveTo>
                    <a:pt x="112" y="0"/>
                  </a:moveTo>
                  <a:cubicBezTo>
                    <a:pt x="50" y="0"/>
                    <a:pt x="0" y="51"/>
                    <a:pt x="0" y="113"/>
                  </a:cubicBezTo>
                  <a:cubicBezTo>
                    <a:pt x="0" y="176"/>
                    <a:pt x="51" y="226"/>
                    <a:pt x="113" y="226"/>
                  </a:cubicBezTo>
                  <a:cubicBezTo>
                    <a:pt x="176" y="226"/>
                    <a:pt x="226" y="176"/>
                    <a:pt x="226" y="113"/>
                  </a:cubicBezTo>
                  <a:cubicBezTo>
                    <a:pt x="226" y="51"/>
                    <a:pt x="176" y="0"/>
                    <a:pt x="114" y="0"/>
                  </a:cubicBezTo>
                  <a:cubicBezTo>
                    <a:pt x="114" y="0"/>
                    <a:pt x="112" y="0"/>
                    <a:pt x="112" y="0"/>
                  </a:cubicBezTo>
                  <a:close/>
                  <a:moveTo>
                    <a:pt x="38" y="36"/>
                  </a:moveTo>
                  <a:cubicBezTo>
                    <a:pt x="54" y="20"/>
                    <a:pt x="76" y="9"/>
                    <a:pt x="99" y="6"/>
                  </a:cubicBezTo>
                  <a:cubicBezTo>
                    <a:pt x="99" y="6"/>
                    <a:pt x="100" y="6"/>
                    <a:pt x="101" y="6"/>
                  </a:cubicBezTo>
                  <a:cubicBezTo>
                    <a:pt x="100" y="6"/>
                    <a:pt x="99" y="7"/>
                    <a:pt x="99" y="7"/>
                  </a:cubicBezTo>
                  <a:cubicBezTo>
                    <a:pt x="93" y="12"/>
                    <a:pt x="80" y="21"/>
                    <a:pt x="70" y="36"/>
                  </a:cubicBezTo>
                  <a:cubicBezTo>
                    <a:pt x="70" y="36"/>
                    <a:pt x="70" y="36"/>
                    <a:pt x="70" y="36"/>
                  </a:cubicBezTo>
                  <a:cubicBezTo>
                    <a:pt x="70" y="36"/>
                    <a:pt x="39" y="36"/>
                    <a:pt x="37" y="36"/>
                  </a:cubicBezTo>
                  <a:cubicBezTo>
                    <a:pt x="37" y="36"/>
                    <a:pt x="38" y="36"/>
                    <a:pt x="38" y="36"/>
                  </a:cubicBezTo>
                  <a:close/>
                  <a:moveTo>
                    <a:pt x="77" y="36"/>
                  </a:moveTo>
                  <a:cubicBezTo>
                    <a:pt x="87" y="23"/>
                    <a:pt x="97" y="14"/>
                    <a:pt x="105" y="9"/>
                  </a:cubicBezTo>
                  <a:cubicBezTo>
                    <a:pt x="105" y="9"/>
                    <a:pt x="109" y="6"/>
                    <a:pt x="111" y="5"/>
                  </a:cubicBezTo>
                  <a:cubicBezTo>
                    <a:pt x="111" y="7"/>
                    <a:pt x="111" y="36"/>
                    <a:pt x="111" y="36"/>
                  </a:cubicBezTo>
                  <a:cubicBezTo>
                    <a:pt x="110" y="36"/>
                    <a:pt x="78" y="36"/>
                    <a:pt x="77" y="36"/>
                  </a:cubicBezTo>
                  <a:cubicBezTo>
                    <a:pt x="77" y="36"/>
                    <a:pt x="77" y="36"/>
                    <a:pt x="77" y="36"/>
                  </a:cubicBezTo>
                  <a:close/>
                  <a:moveTo>
                    <a:pt x="116" y="5"/>
                  </a:moveTo>
                  <a:cubicBezTo>
                    <a:pt x="117" y="6"/>
                    <a:pt x="122" y="9"/>
                    <a:pt x="122" y="9"/>
                  </a:cubicBezTo>
                  <a:cubicBezTo>
                    <a:pt x="129" y="14"/>
                    <a:pt x="139" y="23"/>
                    <a:pt x="149" y="36"/>
                  </a:cubicBezTo>
                  <a:cubicBezTo>
                    <a:pt x="149" y="36"/>
                    <a:pt x="149" y="36"/>
                    <a:pt x="149" y="36"/>
                  </a:cubicBezTo>
                  <a:cubicBezTo>
                    <a:pt x="148" y="36"/>
                    <a:pt x="116" y="36"/>
                    <a:pt x="116" y="36"/>
                  </a:cubicBezTo>
                  <a:cubicBezTo>
                    <a:pt x="116" y="36"/>
                    <a:pt x="116" y="7"/>
                    <a:pt x="116" y="5"/>
                  </a:cubicBezTo>
                  <a:close/>
                  <a:moveTo>
                    <a:pt x="156" y="36"/>
                  </a:moveTo>
                  <a:cubicBezTo>
                    <a:pt x="149" y="25"/>
                    <a:pt x="139" y="16"/>
                    <a:pt x="127" y="7"/>
                  </a:cubicBezTo>
                  <a:cubicBezTo>
                    <a:pt x="127" y="7"/>
                    <a:pt x="126" y="6"/>
                    <a:pt x="125" y="6"/>
                  </a:cubicBezTo>
                  <a:cubicBezTo>
                    <a:pt x="126" y="6"/>
                    <a:pt x="127" y="6"/>
                    <a:pt x="127" y="6"/>
                  </a:cubicBezTo>
                  <a:cubicBezTo>
                    <a:pt x="151" y="9"/>
                    <a:pt x="172" y="19"/>
                    <a:pt x="188" y="36"/>
                  </a:cubicBezTo>
                  <a:cubicBezTo>
                    <a:pt x="188" y="36"/>
                    <a:pt x="189" y="36"/>
                    <a:pt x="189" y="36"/>
                  </a:cubicBezTo>
                  <a:cubicBezTo>
                    <a:pt x="187" y="36"/>
                    <a:pt x="156" y="36"/>
                    <a:pt x="156" y="36"/>
                  </a:cubicBezTo>
                  <a:cubicBezTo>
                    <a:pt x="156" y="36"/>
                    <a:pt x="156" y="36"/>
                    <a:pt x="156" y="36"/>
                  </a:cubicBezTo>
                  <a:close/>
                  <a:moveTo>
                    <a:pt x="67" y="42"/>
                  </a:moveTo>
                  <a:cubicBezTo>
                    <a:pt x="66" y="42"/>
                    <a:pt x="66" y="42"/>
                    <a:pt x="66" y="42"/>
                  </a:cubicBezTo>
                  <a:cubicBezTo>
                    <a:pt x="60" y="52"/>
                    <a:pt x="56" y="63"/>
                    <a:pt x="54" y="74"/>
                  </a:cubicBezTo>
                  <a:cubicBezTo>
                    <a:pt x="54" y="74"/>
                    <a:pt x="54" y="74"/>
                    <a:pt x="54" y="74"/>
                  </a:cubicBezTo>
                  <a:cubicBezTo>
                    <a:pt x="53" y="74"/>
                    <a:pt x="13" y="74"/>
                    <a:pt x="12" y="74"/>
                  </a:cubicBezTo>
                  <a:cubicBezTo>
                    <a:pt x="13" y="74"/>
                    <a:pt x="13" y="74"/>
                    <a:pt x="13" y="74"/>
                  </a:cubicBezTo>
                  <a:cubicBezTo>
                    <a:pt x="17" y="62"/>
                    <a:pt x="24" y="51"/>
                    <a:pt x="32" y="42"/>
                  </a:cubicBezTo>
                  <a:cubicBezTo>
                    <a:pt x="32" y="42"/>
                    <a:pt x="32" y="42"/>
                    <a:pt x="32" y="42"/>
                  </a:cubicBezTo>
                  <a:cubicBezTo>
                    <a:pt x="32" y="42"/>
                    <a:pt x="65" y="42"/>
                    <a:pt x="67" y="42"/>
                  </a:cubicBezTo>
                  <a:close/>
                  <a:moveTo>
                    <a:pt x="111" y="42"/>
                  </a:moveTo>
                  <a:cubicBezTo>
                    <a:pt x="111" y="43"/>
                    <a:pt x="111" y="73"/>
                    <a:pt x="111" y="74"/>
                  </a:cubicBezTo>
                  <a:cubicBezTo>
                    <a:pt x="110" y="74"/>
                    <a:pt x="60" y="74"/>
                    <a:pt x="60" y="74"/>
                  </a:cubicBezTo>
                  <a:cubicBezTo>
                    <a:pt x="60" y="74"/>
                    <a:pt x="60" y="74"/>
                    <a:pt x="60" y="74"/>
                  </a:cubicBezTo>
                  <a:cubicBezTo>
                    <a:pt x="62" y="63"/>
                    <a:pt x="67" y="52"/>
                    <a:pt x="73" y="42"/>
                  </a:cubicBezTo>
                  <a:cubicBezTo>
                    <a:pt x="73" y="42"/>
                    <a:pt x="73" y="42"/>
                    <a:pt x="73" y="42"/>
                  </a:cubicBezTo>
                  <a:cubicBezTo>
                    <a:pt x="73" y="42"/>
                    <a:pt x="110" y="42"/>
                    <a:pt x="111" y="42"/>
                  </a:cubicBezTo>
                  <a:close/>
                  <a:moveTo>
                    <a:pt x="153" y="42"/>
                  </a:moveTo>
                  <a:cubicBezTo>
                    <a:pt x="153" y="42"/>
                    <a:pt x="153" y="42"/>
                    <a:pt x="153" y="42"/>
                  </a:cubicBezTo>
                  <a:cubicBezTo>
                    <a:pt x="160" y="52"/>
                    <a:pt x="164" y="63"/>
                    <a:pt x="167" y="74"/>
                  </a:cubicBezTo>
                  <a:cubicBezTo>
                    <a:pt x="167" y="74"/>
                    <a:pt x="167" y="74"/>
                    <a:pt x="167" y="74"/>
                  </a:cubicBezTo>
                  <a:cubicBezTo>
                    <a:pt x="166" y="74"/>
                    <a:pt x="116" y="74"/>
                    <a:pt x="116" y="74"/>
                  </a:cubicBezTo>
                  <a:cubicBezTo>
                    <a:pt x="116" y="73"/>
                    <a:pt x="116" y="43"/>
                    <a:pt x="116" y="42"/>
                  </a:cubicBezTo>
                  <a:cubicBezTo>
                    <a:pt x="116" y="42"/>
                    <a:pt x="153" y="42"/>
                    <a:pt x="153" y="42"/>
                  </a:cubicBezTo>
                  <a:close/>
                  <a:moveTo>
                    <a:pt x="194" y="42"/>
                  </a:moveTo>
                  <a:cubicBezTo>
                    <a:pt x="194" y="42"/>
                    <a:pt x="194" y="42"/>
                    <a:pt x="194" y="42"/>
                  </a:cubicBezTo>
                  <a:cubicBezTo>
                    <a:pt x="202" y="51"/>
                    <a:pt x="209" y="62"/>
                    <a:pt x="214" y="74"/>
                  </a:cubicBezTo>
                  <a:cubicBezTo>
                    <a:pt x="214" y="74"/>
                    <a:pt x="214" y="74"/>
                    <a:pt x="214" y="74"/>
                  </a:cubicBezTo>
                  <a:cubicBezTo>
                    <a:pt x="213" y="74"/>
                    <a:pt x="173" y="74"/>
                    <a:pt x="172" y="74"/>
                  </a:cubicBezTo>
                  <a:cubicBezTo>
                    <a:pt x="172" y="74"/>
                    <a:pt x="172" y="74"/>
                    <a:pt x="172" y="74"/>
                  </a:cubicBezTo>
                  <a:cubicBezTo>
                    <a:pt x="170" y="63"/>
                    <a:pt x="166" y="52"/>
                    <a:pt x="160" y="42"/>
                  </a:cubicBezTo>
                  <a:cubicBezTo>
                    <a:pt x="160" y="42"/>
                    <a:pt x="160" y="42"/>
                    <a:pt x="160" y="42"/>
                  </a:cubicBezTo>
                  <a:cubicBezTo>
                    <a:pt x="161" y="42"/>
                    <a:pt x="194" y="42"/>
                    <a:pt x="194" y="42"/>
                  </a:cubicBezTo>
                  <a:close/>
                  <a:moveTo>
                    <a:pt x="216" y="80"/>
                  </a:moveTo>
                  <a:cubicBezTo>
                    <a:pt x="216" y="80"/>
                    <a:pt x="216" y="80"/>
                    <a:pt x="216" y="80"/>
                  </a:cubicBezTo>
                  <a:cubicBezTo>
                    <a:pt x="219" y="90"/>
                    <a:pt x="221" y="102"/>
                    <a:pt x="221" y="113"/>
                  </a:cubicBezTo>
                  <a:cubicBezTo>
                    <a:pt x="221" y="125"/>
                    <a:pt x="219" y="136"/>
                    <a:pt x="216" y="147"/>
                  </a:cubicBezTo>
                  <a:cubicBezTo>
                    <a:pt x="216" y="147"/>
                    <a:pt x="216" y="147"/>
                    <a:pt x="216" y="147"/>
                  </a:cubicBezTo>
                  <a:cubicBezTo>
                    <a:pt x="215" y="147"/>
                    <a:pt x="11" y="147"/>
                    <a:pt x="11" y="147"/>
                  </a:cubicBezTo>
                  <a:cubicBezTo>
                    <a:pt x="10" y="147"/>
                    <a:pt x="10" y="147"/>
                    <a:pt x="10" y="147"/>
                  </a:cubicBezTo>
                  <a:cubicBezTo>
                    <a:pt x="10" y="147"/>
                    <a:pt x="10" y="147"/>
                    <a:pt x="10" y="147"/>
                  </a:cubicBezTo>
                  <a:cubicBezTo>
                    <a:pt x="7" y="136"/>
                    <a:pt x="5" y="125"/>
                    <a:pt x="5" y="113"/>
                  </a:cubicBezTo>
                  <a:cubicBezTo>
                    <a:pt x="5" y="102"/>
                    <a:pt x="7" y="90"/>
                    <a:pt x="10" y="80"/>
                  </a:cubicBezTo>
                  <a:cubicBezTo>
                    <a:pt x="10" y="80"/>
                    <a:pt x="10" y="80"/>
                    <a:pt x="10" y="80"/>
                  </a:cubicBezTo>
                  <a:cubicBezTo>
                    <a:pt x="11" y="80"/>
                    <a:pt x="215" y="80"/>
                    <a:pt x="216" y="80"/>
                  </a:cubicBezTo>
                  <a:close/>
                  <a:moveTo>
                    <a:pt x="54" y="152"/>
                  </a:moveTo>
                  <a:cubicBezTo>
                    <a:pt x="54" y="152"/>
                    <a:pt x="54" y="152"/>
                    <a:pt x="54" y="152"/>
                  </a:cubicBezTo>
                  <a:cubicBezTo>
                    <a:pt x="56" y="163"/>
                    <a:pt x="60" y="174"/>
                    <a:pt x="66" y="184"/>
                  </a:cubicBezTo>
                  <a:cubicBezTo>
                    <a:pt x="66" y="184"/>
                    <a:pt x="66" y="184"/>
                    <a:pt x="67" y="184"/>
                  </a:cubicBezTo>
                  <a:cubicBezTo>
                    <a:pt x="65" y="184"/>
                    <a:pt x="32" y="184"/>
                    <a:pt x="32" y="184"/>
                  </a:cubicBezTo>
                  <a:cubicBezTo>
                    <a:pt x="32" y="184"/>
                    <a:pt x="32" y="184"/>
                    <a:pt x="32" y="184"/>
                  </a:cubicBezTo>
                  <a:cubicBezTo>
                    <a:pt x="32" y="184"/>
                    <a:pt x="32" y="184"/>
                    <a:pt x="32" y="184"/>
                  </a:cubicBezTo>
                  <a:cubicBezTo>
                    <a:pt x="24" y="175"/>
                    <a:pt x="17" y="164"/>
                    <a:pt x="13" y="152"/>
                  </a:cubicBezTo>
                  <a:cubicBezTo>
                    <a:pt x="13" y="152"/>
                    <a:pt x="13" y="152"/>
                    <a:pt x="12" y="152"/>
                  </a:cubicBezTo>
                  <a:cubicBezTo>
                    <a:pt x="13" y="152"/>
                    <a:pt x="53" y="152"/>
                    <a:pt x="54" y="152"/>
                  </a:cubicBezTo>
                  <a:close/>
                  <a:moveTo>
                    <a:pt x="111" y="152"/>
                  </a:moveTo>
                  <a:cubicBezTo>
                    <a:pt x="111" y="153"/>
                    <a:pt x="111" y="183"/>
                    <a:pt x="111" y="184"/>
                  </a:cubicBezTo>
                  <a:cubicBezTo>
                    <a:pt x="110" y="184"/>
                    <a:pt x="73" y="184"/>
                    <a:pt x="73" y="184"/>
                  </a:cubicBezTo>
                  <a:cubicBezTo>
                    <a:pt x="73" y="184"/>
                    <a:pt x="73" y="184"/>
                    <a:pt x="73" y="184"/>
                  </a:cubicBezTo>
                  <a:cubicBezTo>
                    <a:pt x="67" y="174"/>
                    <a:pt x="62" y="163"/>
                    <a:pt x="60" y="152"/>
                  </a:cubicBezTo>
                  <a:cubicBezTo>
                    <a:pt x="60" y="152"/>
                    <a:pt x="60" y="152"/>
                    <a:pt x="60" y="152"/>
                  </a:cubicBezTo>
                  <a:cubicBezTo>
                    <a:pt x="60" y="152"/>
                    <a:pt x="110" y="152"/>
                    <a:pt x="111" y="152"/>
                  </a:cubicBezTo>
                  <a:close/>
                  <a:moveTo>
                    <a:pt x="167" y="152"/>
                  </a:moveTo>
                  <a:cubicBezTo>
                    <a:pt x="167" y="152"/>
                    <a:pt x="167" y="152"/>
                    <a:pt x="167" y="152"/>
                  </a:cubicBezTo>
                  <a:cubicBezTo>
                    <a:pt x="164" y="163"/>
                    <a:pt x="160" y="174"/>
                    <a:pt x="153" y="184"/>
                  </a:cubicBezTo>
                  <a:cubicBezTo>
                    <a:pt x="153" y="184"/>
                    <a:pt x="153" y="184"/>
                    <a:pt x="153" y="184"/>
                  </a:cubicBezTo>
                  <a:cubicBezTo>
                    <a:pt x="153" y="184"/>
                    <a:pt x="116" y="184"/>
                    <a:pt x="116" y="184"/>
                  </a:cubicBezTo>
                  <a:cubicBezTo>
                    <a:pt x="116" y="183"/>
                    <a:pt x="116" y="153"/>
                    <a:pt x="116" y="152"/>
                  </a:cubicBezTo>
                  <a:cubicBezTo>
                    <a:pt x="116" y="152"/>
                    <a:pt x="166" y="152"/>
                    <a:pt x="167" y="152"/>
                  </a:cubicBezTo>
                  <a:close/>
                  <a:moveTo>
                    <a:pt x="214" y="152"/>
                  </a:moveTo>
                  <a:cubicBezTo>
                    <a:pt x="214" y="152"/>
                    <a:pt x="214" y="152"/>
                    <a:pt x="214" y="152"/>
                  </a:cubicBezTo>
                  <a:cubicBezTo>
                    <a:pt x="209" y="164"/>
                    <a:pt x="202" y="175"/>
                    <a:pt x="194" y="184"/>
                  </a:cubicBezTo>
                  <a:cubicBezTo>
                    <a:pt x="194" y="184"/>
                    <a:pt x="194" y="184"/>
                    <a:pt x="194" y="184"/>
                  </a:cubicBezTo>
                  <a:cubicBezTo>
                    <a:pt x="194" y="184"/>
                    <a:pt x="161" y="184"/>
                    <a:pt x="160" y="184"/>
                  </a:cubicBezTo>
                  <a:cubicBezTo>
                    <a:pt x="160" y="184"/>
                    <a:pt x="160" y="184"/>
                    <a:pt x="160" y="184"/>
                  </a:cubicBezTo>
                  <a:cubicBezTo>
                    <a:pt x="160" y="184"/>
                    <a:pt x="160" y="184"/>
                    <a:pt x="160" y="184"/>
                  </a:cubicBezTo>
                  <a:cubicBezTo>
                    <a:pt x="166" y="174"/>
                    <a:pt x="170" y="163"/>
                    <a:pt x="172" y="152"/>
                  </a:cubicBezTo>
                  <a:cubicBezTo>
                    <a:pt x="172" y="152"/>
                    <a:pt x="172" y="152"/>
                    <a:pt x="172" y="152"/>
                  </a:cubicBezTo>
                  <a:cubicBezTo>
                    <a:pt x="173" y="152"/>
                    <a:pt x="213" y="152"/>
                    <a:pt x="214" y="152"/>
                  </a:cubicBezTo>
                  <a:close/>
                  <a:moveTo>
                    <a:pt x="70" y="190"/>
                  </a:moveTo>
                  <a:cubicBezTo>
                    <a:pt x="70" y="190"/>
                    <a:pt x="70" y="190"/>
                    <a:pt x="70" y="190"/>
                  </a:cubicBezTo>
                  <a:cubicBezTo>
                    <a:pt x="78" y="201"/>
                    <a:pt x="87" y="210"/>
                    <a:pt x="99" y="219"/>
                  </a:cubicBezTo>
                  <a:cubicBezTo>
                    <a:pt x="99" y="219"/>
                    <a:pt x="100" y="220"/>
                    <a:pt x="101" y="220"/>
                  </a:cubicBezTo>
                  <a:cubicBezTo>
                    <a:pt x="100" y="220"/>
                    <a:pt x="99" y="220"/>
                    <a:pt x="99" y="220"/>
                  </a:cubicBezTo>
                  <a:cubicBezTo>
                    <a:pt x="99" y="220"/>
                    <a:pt x="99" y="220"/>
                    <a:pt x="99" y="220"/>
                  </a:cubicBezTo>
                  <a:cubicBezTo>
                    <a:pt x="76" y="217"/>
                    <a:pt x="55" y="207"/>
                    <a:pt x="38" y="190"/>
                  </a:cubicBezTo>
                  <a:cubicBezTo>
                    <a:pt x="38" y="190"/>
                    <a:pt x="37" y="190"/>
                    <a:pt x="37" y="190"/>
                  </a:cubicBezTo>
                  <a:cubicBezTo>
                    <a:pt x="39" y="190"/>
                    <a:pt x="70" y="190"/>
                    <a:pt x="70" y="190"/>
                  </a:cubicBezTo>
                  <a:close/>
                  <a:moveTo>
                    <a:pt x="111" y="190"/>
                  </a:moveTo>
                  <a:cubicBezTo>
                    <a:pt x="111" y="190"/>
                    <a:pt x="111" y="219"/>
                    <a:pt x="111" y="220"/>
                  </a:cubicBezTo>
                  <a:cubicBezTo>
                    <a:pt x="110" y="220"/>
                    <a:pt x="105" y="217"/>
                    <a:pt x="105" y="217"/>
                  </a:cubicBezTo>
                  <a:cubicBezTo>
                    <a:pt x="97" y="212"/>
                    <a:pt x="87" y="203"/>
                    <a:pt x="77" y="190"/>
                  </a:cubicBezTo>
                  <a:cubicBezTo>
                    <a:pt x="77" y="190"/>
                    <a:pt x="77" y="190"/>
                    <a:pt x="77" y="190"/>
                  </a:cubicBezTo>
                  <a:cubicBezTo>
                    <a:pt x="78" y="190"/>
                    <a:pt x="110" y="190"/>
                    <a:pt x="111" y="190"/>
                  </a:cubicBezTo>
                  <a:close/>
                  <a:moveTo>
                    <a:pt x="149" y="190"/>
                  </a:moveTo>
                  <a:cubicBezTo>
                    <a:pt x="149" y="190"/>
                    <a:pt x="149" y="190"/>
                    <a:pt x="149" y="190"/>
                  </a:cubicBezTo>
                  <a:cubicBezTo>
                    <a:pt x="139" y="203"/>
                    <a:pt x="129" y="212"/>
                    <a:pt x="122" y="217"/>
                  </a:cubicBezTo>
                  <a:cubicBezTo>
                    <a:pt x="122" y="217"/>
                    <a:pt x="117" y="219"/>
                    <a:pt x="116" y="220"/>
                  </a:cubicBezTo>
                  <a:cubicBezTo>
                    <a:pt x="116" y="219"/>
                    <a:pt x="116" y="190"/>
                    <a:pt x="116" y="190"/>
                  </a:cubicBezTo>
                  <a:cubicBezTo>
                    <a:pt x="116" y="190"/>
                    <a:pt x="148" y="190"/>
                    <a:pt x="149" y="190"/>
                  </a:cubicBezTo>
                  <a:close/>
                  <a:moveTo>
                    <a:pt x="189" y="190"/>
                  </a:moveTo>
                  <a:cubicBezTo>
                    <a:pt x="189" y="190"/>
                    <a:pt x="188" y="190"/>
                    <a:pt x="188" y="190"/>
                  </a:cubicBezTo>
                  <a:cubicBezTo>
                    <a:pt x="172" y="206"/>
                    <a:pt x="150" y="217"/>
                    <a:pt x="127" y="220"/>
                  </a:cubicBezTo>
                  <a:cubicBezTo>
                    <a:pt x="127" y="220"/>
                    <a:pt x="126" y="220"/>
                    <a:pt x="125" y="220"/>
                  </a:cubicBezTo>
                  <a:cubicBezTo>
                    <a:pt x="126" y="220"/>
                    <a:pt x="127" y="219"/>
                    <a:pt x="127" y="219"/>
                  </a:cubicBezTo>
                  <a:cubicBezTo>
                    <a:pt x="134" y="214"/>
                    <a:pt x="146" y="205"/>
                    <a:pt x="156" y="190"/>
                  </a:cubicBezTo>
                  <a:cubicBezTo>
                    <a:pt x="156" y="190"/>
                    <a:pt x="156" y="190"/>
                    <a:pt x="156" y="190"/>
                  </a:cubicBezTo>
                  <a:cubicBezTo>
                    <a:pt x="156" y="190"/>
                    <a:pt x="187" y="190"/>
                    <a:pt x="189" y="190"/>
                  </a:cubicBezTo>
                  <a:close/>
                </a:path>
              </a:pathLst>
            </a:custGeom>
            <a:solidFill>
              <a:srgbClr val="8070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 name="Freeform 6"/>
            <p:cNvSpPr>
              <a:spLocks/>
            </p:cNvSpPr>
            <p:nvPr userDrawn="1"/>
          </p:nvSpPr>
          <p:spPr bwMode="auto">
            <a:xfrm>
              <a:off x="268" y="3574"/>
              <a:ext cx="22" cy="37"/>
            </a:xfrm>
            <a:custGeom>
              <a:avLst/>
              <a:gdLst>
                <a:gd name="T0" fmla="*/ 27 w 27"/>
                <a:gd name="T1" fmla="*/ 1 h 47"/>
                <a:gd name="T2" fmla="*/ 22 w 27"/>
                <a:gd name="T3" fmla="*/ 10 h 47"/>
                <a:gd name="T4" fmla="*/ 14 w 27"/>
                <a:gd name="T5" fmla="*/ 38 h 47"/>
                <a:gd name="T6" fmla="*/ 14 w 27"/>
                <a:gd name="T7" fmla="*/ 47 h 47"/>
                <a:gd name="T8" fmla="*/ 14 w 27"/>
                <a:gd name="T9" fmla="*/ 47 h 47"/>
                <a:gd name="T10" fmla="*/ 0 w 27"/>
                <a:gd name="T11" fmla="*/ 47 h 47"/>
                <a:gd name="T12" fmla="*/ 0 w 27"/>
                <a:gd name="T13" fmla="*/ 47 h 47"/>
                <a:gd name="T14" fmla="*/ 4 w 27"/>
                <a:gd name="T15" fmla="*/ 39 h 47"/>
                <a:gd name="T16" fmla="*/ 12 w 27"/>
                <a:gd name="T17" fmla="*/ 10 h 47"/>
                <a:gd name="T18" fmla="*/ 13 w 27"/>
                <a:gd name="T19" fmla="*/ 1 h 47"/>
                <a:gd name="T20" fmla="*/ 13 w 27"/>
                <a:gd name="T21" fmla="*/ 0 h 47"/>
                <a:gd name="T22" fmla="*/ 27 w 27"/>
                <a:gd name="T23" fmla="*/ 0 h 47"/>
                <a:gd name="T24" fmla="*/ 27 w 27"/>
                <a:gd name="T25" fmla="*/ 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 h="47">
                  <a:moveTo>
                    <a:pt x="27" y="1"/>
                  </a:moveTo>
                  <a:cubicBezTo>
                    <a:pt x="25" y="2"/>
                    <a:pt x="24" y="5"/>
                    <a:pt x="22" y="10"/>
                  </a:cubicBezTo>
                  <a:cubicBezTo>
                    <a:pt x="14" y="38"/>
                    <a:pt x="14" y="38"/>
                    <a:pt x="14" y="38"/>
                  </a:cubicBezTo>
                  <a:cubicBezTo>
                    <a:pt x="13" y="44"/>
                    <a:pt x="13" y="46"/>
                    <a:pt x="14" y="47"/>
                  </a:cubicBezTo>
                  <a:cubicBezTo>
                    <a:pt x="14" y="47"/>
                    <a:pt x="14" y="47"/>
                    <a:pt x="14" y="47"/>
                  </a:cubicBezTo>
                  <a:cubicBezTo>
                    <a:pt x="0" y="47"/>
                    <a:pt x="0" y="47"/>
                    <a:pt x="0" y="47"/>
                  </a:cubicBezTo>
                  <a:cubicBezTo>
                    <a:pt x="0" y="47"/>
                    <a:pt x="0" y="47"/>
                    <a:pt x="0" y="47"/>
                  </a:cubicBezTo>
                  <a:cubicBezTo>
                    <a:pt x="2" y="46"/>
                    <a:pt x="2" y="44"/>
                    <a:pt x="4" y="39"/>
                  </a:cubicBezTo>
                  <a:cubicBezTo>
                    <a:pt x="12" y="10"/>
                    <a:pt x="12" y="10"/>
                    <a:pt x="12" y="10"/>
                  </a:cubicBezTo>
                  <a:cubicBezTo>
                    <a:pt x="14" y="5"/>
                    <a:pt x="14" y="2"/>
                    <a:pt x="13" y="1"/>
                  </a:cubicBezTo>
                  <a:cubicBezTo>
                    <a:pt x="13" y="0"/>
                    <a:pt x="13" y="0"/>
                    <a:pt x="13" y="0"/>
                  </a:cubicBezTo>
                  <a:cubicBezTo>
                    <a:pt x="27" y="0"/>
                    <a:pt x="27" y="0"/>
                    <a:pt x="27" y="0"/>
                  </a:cubicBezTo>
                  <a:lnTo>
                    <a:pt x="27" y="1"/>
                  </a:lnTo>
                  <a:close/>
                </a:path>
              </a:pathLst>
            </a:custGeom>
            <a:solidFill>
              <a:srgbClr val="8070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 name="Freeform 7"/>
            <p:cNvSpPr>
              <a:spLocks/>
            </p:cNvSpPr>
            <p:nvPr userDrawn="1"/>
          </p:nvSpPr>
          <p:spPr bwMode="auto">
            <a:xfrm>
              <a:off x="193" y="3573"/>
              <a:ext cx="27" cy="39"/>
            </a:xfrm>
            <a:custGeom>
              <a:avLst/>
              <a:gdLst>
                <a:gd name="T0" fmla="*/ 2 w 34"/>
                <a:gd name="T1" fmla="*/ 36 h 49"/>
                <a:gd name="T2" fmla="*/ 15 w 34"/>
                <a:gd name="T3" fmla="*/ 46 h 49"/>
                <a:gd name="T4" fmla="*/ 23 w 34"/>
                <a:gd name="T5" fmla="*/ 38 h 49"/>
                <a:gd name="T6" fmla="*/ 17 w 34"/>
                <a:gd name="T7" fmla="*/ 29 h 49"/>
                <a:gd name="T8" fmla="*/ 15 w 34"/>
                <a:gd name="T9" fmla="*/ 27 h 49"/>
                <a:gd name="T10" fmla="*/ 6 w 34"/>
                <a:gd name="T11" fmla="*/ 15 h 49"/>
                <a:gd name="T12" fmla="*/ 22 w 34"/>
                <a:gd name="T13" fmla="*/ 1 h 49"/>
                <a:gd name="T14" fmla="*/ 30 w 34"/>
                <a:gd name="T15" fmla="*/ 1 h 49"/>
                <a:gd name="T16" fmla="*/ 34 w 34"/>
                <a:gd name="T17" fmla="*/ 3 h 49"/>
                <a:gd name="T18" fmla="*/ 32 w 34"/>
                <a:gd name="T19" fmla="*/ 11 h 49"/>
                <a:gd name="T20" fmla="*/ 32 w 34"/>
                <a:gd name="T21" fmla="*/ 11 h 49"/>
                <a:gd name="T22" fmla="*/ 21 w 34"/>
                <a:gd name="T23" fmla="*/ 4 h 49"/>
                <a:gd name="T24" fmla="*/ 14 w 34"/>
                <a:gd name="T25" fmla="*/ 11 h 49"/>
                <a:gd name="T26" fmla="*/ 20 w 34"/>
                <a:gd name="T27" fmla="*/ 20 h 49"/>
                <a:gd name="T28" fmla="*/ 22 w 34"/>
                <a:gd name="T29" fmla="*/ 21 h 49"/>
                <a:gd name="T30" fmla="*/ 32 w 34"/>
                <a:gd name="T31" fmla="*/ 34 h 49"/>
                <a:gd name="T32" fmla="*/ 14 w 34"/>
                <a:gd name="T33" fmla="*/ 49 h 49"/>
                <a:gd name="T34" fmla="*/ 0 w 34"/>
                <a:gd name="T35" fmla="*/ 45 h 49"/>
                <a:gd name="T36" fmla="*/ 2 w 34"/>
                <a:gd name="T37" fmla="*/ 36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 h="49">
                  <a:moveTo>
                    <a:pt x="2" y="36"/>
                  </a:moveTo>
                  <a:cubicBezTo>
                    <a:pt x="3" y="43"/>
                    <a:pt x="7" y="46"/>
                    <a:pt x="15" y="46"/>
                  </a:cubicBezTo>
                  <a:cubicBezTo>
                    <a:pt x="20" y="46"/>
                    <a:pt x="23" y="42"/>
                    <a:pt x="23" y="38"/>
                  </a:cubicBezTo>
                  <a:cubicBezTo>
                    <a:pt x="23" y="34"/>
                    <a:pt x="21" y="32"/>
                    <a:pt x="17" y="29"/>
                  </a:cubicBezTo>
                  <a:cubicBezTo>
                    <a:pt x="15" y="27"/>
                    <a:pt x="15" y="27"/>
                    <a:pt x="15" y="27"/>
                  </a:cubicBezTo>
                  <a:cubicBezTo>
                    <a:pt x="10" y="24"/>
                    <a:pt x="6" y="21"/>
                    <a:pt x="6" y="15"/>
                  </a:cubicBezTo>
                  <a:cubicBezTo>
                    <a:pt x="6" y="6"/>
                    <a:pt x="13" y="1"/>
                    <a:pt x="22" y="1"/>
                  </a:cubicBezTo>
                  <a:cubicBezTo>
                    <a:pt x="25" y="0"/>
                    <a:pt x="28" y="1"/>
                    <a:pt x="30" y="1"/>
                  </a:cubicBezTo>
                  <a:cubicBezTo>
                    <a:pt x="32" y="2"/>
                    <a:pt x="34" y="2"/>
                    <a:pt x="34" y="3"/>
                  </a:cubicBezTo>
                  <a:cubicBezTo>
                    <a:pt x="32" y="11"/>
                    <a:pt x="32" y="11"/>
                    <a:pt x="32" y="11"/>
                  </a:cubicBezTo>
                  <a:cubicBezTo>
                    <a:pt x="32" y="11"/>
                    <a:pt x="32" y="11"/>
                    <a:pt x="32" y="11"/>
                  </a:cubicBezTo>
                  <a:cubicBezTo>
                    <a:pt x="30" y="6"/>
                    <a:pt x="28" y="3"/>
                    <a:pt x="21" y="4"/>
                  </a:cubicBezTo>
                  <a:cubicBezTo>
                    <a:pt x="16" y="4"/>
                    <a:pt x="14" y="8"/>
                    <a:pt x="14" y="11"/>
                  </a:cubicBezTo>
                  <a:cubicBezTo>
                    <a:pt x="14" y="15"/>
                    <a:pt x="16" y="17"/>
                    <a:pt x="20" y="20"/>
                  </a:cubicBezTo>
                  <a:cubicBezTo>
                    <a:pt x="22" y="21"/>
                    <a:pt x="22" y="21"/>
                    <a:pt x="22" y="21"/>
                  </a:cubicBezTo>
                  <a:cubicBezTo>
                    <a:pt x="27" y="24"/>
                    <a:pt x="32" y="28"/>
                    <a:pt x="32" y="34"/>
                  </a:cubicBezTo>
                  <a:cubicBezTo>
                    <a:pt x="32" y="43"/>
                    <a:pt x="24" y="49"/>
                    <a:pt x="14" y="49"/>
                  </a:cubicBezTo>
                  <a:cubicBezTo>
                    <a:pt x="7" y="49"/>
                    <a:pt x="2" y="47"/>
                    <a:pt x="0" y="45"/>
                  </a:cubicBezTo>
                  <a:cubicBezTo>
                    <a:pt x="0" y="44"/>
                    <a:pt x="1" y="40"/>
                    <a:pt x="2" y="36"/>
                  </a:cubicBezTo>
                  <a:close/>
                </a:path>
              </a:pathLst>
            </a:custGeom>
            <a:solidFill>
              <a:srgbClr val="8070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 name="Freeform 8"/>
            <p:cNvSpPr>
              <a:spLocks/>
            </p:cNvSpPr>
            <p:nvPr userDrawn="1"/>
          </p:nvSpPr>
          <p:spPr bwMode="auto">
            <a:xfrm>
              <a:off x="288" y="3574"/>
              <a:ext cx="34" cy="37"/>
            </a:xfrm>
            <a:custGeom>
              <a:avLst/>
              <a:gdLst>
                <a:gd name="T0" fmla="*/ 42 w 42"/>
                <a:gd name="T1" fmla="*/ 0 h 47"/>
                <a:gd name="T2" fmla="*/ 40 w 42"/>
                <a:gd name="T3" fmla="*/ 9 h 47"/>
                <a:gd name="T4" fmla="*/ 39 w 42"/>
                <a:gd name="T5" fmla="*/ 9 h 47"/>
                <a:gd name="T6" fmla="*/ 28 w 42"/>
                <a:gd name="T7" fmla="*/ 4 h 47"/>
                <a:gd name="T8" fmla="*/ 27 w 42"/>
                <a:gd name="T9" fmla="*/ 4 h 47"/>
                <a:gd name="T10" fmla="*/ 23 w 42"/>
                <a:gd name="T11" fmla="*/ 7 h 47"/>
                <a:gd name="T12" fmla="*/ 19 w 42"/>
                <a:gd name="T13" fmla="*/ 22 h 47"/>
                <a:gd name="T14" fmla="*/ 21 w 42"/>
                <a:gd name="T15" fmla="*/ 22 h 47"/>
                <a:gd name="T16" fmla="*/ 33 w 42"/>
                <a:gd name="T17" fmla="*/ 20 h 47"/>
                <a:gd name="T18" fmla="*/ 34 w 42"/>
                <a:gd name="T19" fmla="*/ 20 h 47"/>
                <a:gd name="T20" fmla="*/ 31 w 42"/>
                <a:gd name="T21" fmla="*/ 29 h 47"/>
                <a:gd name="T22" fmla="*/ 31 w 42"/>
                <a:gd name="T23" fmla="*/ 29 h 47"/>
                <a:gd name="T24" fmla="*/ 20 w 42"/>
                <a:gd name="T25" fmla="*/ 25 h 47"/>
                <a:gd name="T26" fmla="*/ 18 w 42"/>
                <a:gd name="T27" fmla="*/ 25 h 47"/>
                <a:gd name="T28" fmla="*/ 15 w 42"/>
                <a:gd name="T29" fmla="*/ 38 h 47"/>
                <a:gd name="T30" fmla="*/ 14 w 42"/>
                <a:gd name="T31" fmla="*/ 47 h 47"/>
                <a:gd name="T32" fmla="*/ 14 w 42"/>
                <a:gd name="T33" fmla="*/ 47 h 47"/>
                <a:gd name="T34" fmla="*/ 0 w 42"/>
                <a:gd name="T35" fmla="*/ 47 h 47"/>
                <a:gd name="T36" fmla="*/ 0 w 42"/>
                <a:gd name="T37" fmla="*/ 47 h 47"/>
                <a:gd name="T38" fmla="*/ 5 w 42"/>
                <a:gd name="T39" fmla="*/ 38 h 47"/>
                <a:gd name="T40" fmla="*/ 13 w 42"/>
                <a:gd name="T41" fmla="*/ 10 h 47"/>
                <a:gd name="T42" fmla="*/ 14 w 42"/>
                <a:gd name="T43" fmla="*/ 1 h 47"/>
                <a:gd name="T44" fmla="*/ 13 w 42"/>
                <a:gd name="T45" fmla="*/ 0 h 47"/>
                <a:gd name="T46" fmla="*/ 42 w 42"/>
                <a:gd name="T47"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2" h="47">
                  <a:moveTo>
                    <a:pt x="42" y="0"/>
                  </a:moveTo>
                  <a:cubicBezTo>
                    <a:pt x="42" y="2"/>
                    <a:pt x="41" y="6"/>
                    <a:pt x="40" y="9"/>
                  </a:cubicBezTo>
                  <a:cubicBezTo>
                    <a:pt x="39" y="9"/>
                    <a:pt x="39" y="9"/>
                    <a:pt x="39" y="9"/>
                  </a:cubicBezTo>
                  <a:cubicBezTo>
                    <a:pt x="37" y="3"/>
                    <a:pt x="32" y="4"/>
                    <a:pt x="28" y="4"/>
                  </a:cubicBezTo>
                  <a:cubicBezTo>
                    <a:pt x="27" y="4"/>
                    <a:pt x="27" y="4"/>
                    <a:pt x="27" y="4"/>
                  </a:cubicBezTo>
                  <a:cubicBezTo>
                    <a:pt x="25" y="4"/>
                    <a:pt x="24" y="4"/>
                    <a:pt x="23" y="7"/>
                  </a:cubicBezTo>
                  <a:cubicBezTo>
                    <a:pt x="19" y="22"/>
                    <a:pt x="19" y="22"/>
                    <a:pt x="19" y="22"/>
                  </a:cubicBezTo>
                  <a:cubicBezTo>
                    <a:pt x="21" y="22"/>
                    <a:pt x="21" y="22"/>
                    <a:pt x="21" y="22"/>
                  </a:cubicBezTo>
                  <a:cubicBezTo>
                    <a:pt x="27" y="22"/>
                    <a:pt x="32" y="23"/>
                    <a:pt x="33" y="20"/>
                  </a:cubicBezTo>
                  <a:cubicBezTo>
                    <a:pt x="34" y="20"/>
                    <a:pt x="34" y="20"/>
                    <a:pt x="34" y="20"/>
                  </a:cubicBezTo>
                  <a:cubicBezTo>
                    <a:pt x="31" y="29"/>
                    <a:pt x="31" y="29"/>
                    <a:pt x="31" y="29"/>
                  </a:cubicBezTo>
                  <a:cubicBezTo>
                    <a:pt x="31" y="29"/>
                    <a:pt x="31" y="29"/>
                    <a:pt x="31" y="29"/>
                  </a:cubicBezTo>
                  <a:cubicBezTo>
                    <a:pt x="30" y="25"/>
                    <a:pt x="25" y="25"/>
                    <a:pt x="20" y="25"/>
                  </a:cubicBezTo>
                  <a:cubicBezTo>
                    <a:pt x="18" y="25"/>
                    <a:pt x="18" y="25"/>
                    <a:pt x="18" y="25"/>
                  </a:cubicBezTo>
                  <a:cubicBezTo>
                    <a:pt x="15" y="38"/>
                    <a:pt x="15" y="38"/>
                    <a:pt x="15" y="38"/>
                  </a:cubicBezTo>
                  <a:cubicBezTo>
                    <a:pt x="13" y="43"/>
                    <a:pt x="13" y="46"/>
                    <a:pt x="14" y="47"/>
                  </a:cubicBezTo>
                  <a:cubicBezTo>
                    <a:pt x="14" y="47"/>
                    <a:pt x="14" y="47"/>
                    <a:pt x="14" y="47"/>
                  </a:cubicBezTo>
                  <a:cubicBezTo>
                    <a:pt x="0" y="47"/>
                    <a:pt x="0" y="47"/>
                    <a:pt x="0" y="47"/>
                  </a:cubicBezTo>
                  <a:cubicBezTo>
                    <a:pt x="0" y="47"/>
                    <a:pt x="0" y="47"/>
                    <a:pt x="0" y="47"/>
                  </a:cubicBezTo>
                  <a:cubicBezTo>
                    <a:pt x="2" y="46"/>
                    <a:pt x="3" y="44"/>
                    <a:pt x="5" y="38"/>
                  </a:cubicBezTo>
                  <a:cubicBezTo>
                    <a:pt x="13" y="10"/>
                    <a:pt x="13" y="10"/>
                    <a:pt x="13" y="10"/>
                  </a:cubicBezTo>
                  <a:cubicBezTo>
                    <a:pt x="14" y="4"/>
                    <a:pt x="15" y="2"/>
                    <a:pt x="14" y="1"/>
                  </a:cubicBezTo>
                  <a:cubicBezTo>
                    <a:pt x="13" y="0"/>
                    <a:pt x="13" y="0"/>
                    <a:pt x="13" y="0"/>
                  </a:cubicBezTo>
                  <a:lnTo>
                    <a:pt x="42" y="0"/>
                  </a:lnTo>
                  <a:close/>
                </a:path>
              </a:pathLst>
            </a:custGeom>
            <a:solidFill>
              <a:srgbClr val="8070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 name="Freeform 9"/>
            <p:cNvSpPr>
              <a:spLocks/>
            </p:cNvSpPr>
            <p:nvPr userDrawn="1"/>
          </p:nvSpPr>
          <p:spPr bwMode="auto">
            <a:xfrm>
              <a:off x="322" y="3574"/>
              <a:ext cx="30" cy="37"/>
            </a:xfrm>
            <a:custGeom>
              <a:avLst/>
              <a:gdLst>
                <a:gd name="T0" fmla="*/ 38 w 38"/>
                <a:gd name="T1" fmla="*/ 0 h 47"/>
                <a:gd name="T2" fmla="*/ 35 w 38"/>
                <a:gd name="T3" fmla="*/ 9 h 47"/>
                <a:gd name="T4" fmla="*/ 35 w 38"/>
                <a:gd name="T5" fmla="*/ 9 h 47"/>
                <a:gd name="T6" fmla="*/ 25 w 38"/>
                <a:gd name="T7" fmla="*/ 4 h 47"/>
                <a:gd name="T8" fmla="*/ 24 w 38"/>
                <a:gd name="T9" fmla="*/ 4 h 47"/>
                <a:gd name="T10" fmla="*/ 14 w 38"/>
                <a:gd name="T11" fmla="*/ 38 h 47"/>
                <a:gd name="T12" fmla="*/ 13 w 38"/>
                <a:gd name="T13" fmla="*/ 47 h 47"/>
                <a:gd name="T14" fmla="*/ 13 w 38"/>
                <a:gd name="T15" fmla="*/ 47 h 47"/>
                <a:gd name="T16" fmla="*/ 0 w 38"/>
                <a:gd name="T17" fmla="*/ 47 h 47"/>
                <a:gd name="T18" fmla="*/ 0 w 38"/>
                <a:gd name="T19" fmla="*/ 47 h 47"/>
                <a:gd name="T20" fmla="*/ 4 w 38"/>
                <a:gd name="T21" fmla="*/ 38 h 47"/>
                <a:gd name="T22" fmla="*/ 14 w 38"/>
                <a:gd name="T23" fmla="*/ 4 h 47"/>
                <a:gd name="T24" fmla="*/ 13 w 38"/>
                <a:gd name="T25" fmla="*/ 4 h 47"/>
                <a:gd name="T26" fmla="*/ 1 w 38"/>
                <a:gd name="T27" fmla="*/ 9 h 47"/>
                <a:gd name="T28" fmla="*/ 1 w 38"/>
                <a:gd name="T29" fmla="*/ 9 h 47"/>
                <a:gd name="T30" fmla="*/ 3 w 38"/>
                <a:gd name="T31" fmla="*/ 0 h 47"/>
                <a:gd name="T32" fmla="*/ 38 w 38"/>
                <a:gd name="T33"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8" h="47">
                  <a:moveTo>
                    <a:pt x="38" y="0"/>
                  </a:moveTo>
                  <a:cubicBezTo>
                    <a:pt x="37" y="3"/>
                    <a:pt x="37" y="6"/>
                    <a:pt x="35" y="9"/>
                  </a:cubicBezTo>
                  <a:cubicBezTo>
                    <a:pt x="35" y="9"/>
                    <a:pt x="35" y="9"/>
                    <a:pt x="35" y="9"/>
                  </a:cubicBezTo>
                  <a:cubicBezTo>
                    <a:pt x="33" y="3"/>
                    <a:pt x="27" y="4"/>
                    <a:pt x="25" y="4"/>
                  </a:cubicBezTo>
                  <a:cubicBezTo>
                    <a:pt x="24" y="4"/>
                    <a:pt x="24" y="4"/>
                    <a:pt x="24" y="4"/>
                  </a:cubicBezTo>
                  <a:cubicBezTo>
                    <a:pt x="14" y="38"/>
                    <a:pt x="14" y="38"/>
                    <a:pt x="14" y="38"/>
                  </a:cubicBezTo>
                  <a:cubicBezTo>
                    <a:pt x="13" y="43"/>
                    <a:pt x="12" y="46"/>
                    <a:pt x="13" y="47"/>
                  </a:cubicBezTo>
                  <a:cubicBezTo>
                    <a:pt x="13" y="47"/>
                    <a:pt x="13" y="47"/>
                    <a:pt x="13" y="47"/>
                  </a:cubicBezTo>
                  <a:cubicBezTo>
                    <a:pt x="0" y="47"/>
                    <a:pt x="0" y="47"/>
                    <a:pt x="0" y="47"/>
                  </a:cubicBezTo>
                  <a:cubicBezTo>
                    <a:pt x="0" y="47"/>
                    <a:pt x="0" y="47"/>
                    <a:pt x="0" y="47"/>
                  </a:cubicBezTo>
                  <a:cubicBezTo>
                    <a:pt x="2" y="46"/>
                    <a:pt x="3" y="43"/>
                    <a:pt x="4" y="38"/>
                  </a:cubicBezTo>
                  <a:cubicBezTo>
                    <a:pt x="14" y="4"/>
                    <a:pt x="14" y="4"/>
                    <a:pt x="14" y="4"/>
                  </a:cubicBezTo>
                  <a:cubicBezTo>
                    <a:pt x="13" y="4"/>
                    <a:pt x="13" y="4"/>
                    <a:pt x="13" y="4"/>
                  </a:cubicBezTo>
                  <a:cubicBezTo>
                    <a:pt x="10" y="4"/>
                    <a:pt x="5" y="3"/>
                    <a:pt x="1" y="9"/>
                  </a:cubicBezTo>
                  <a:cubicBezTo>
                    <a:pt x="1" y="9"/>
                    <a:pt x="1" y="9"/>
                    <a:pt x="1" y="9"/>
                  </a:cubicBezTo>
                  <a:cubicBezTo>
                    <a:pt x="1" y="6"/>
                    <a:pt x="2" y="3"/>
                    <a:pt x="3" y="0"/>
                  </a:cubicBezTo>
                  <a:lnTo>
                    <a:pt x="38" y="0"/>
                  </a:lnTo>
                  <a:close/>
                </a:path>
              </a:pathLst>
            </a:custGeom>
            <a:solidFill>
              <a:srgbClr val="8070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2" name="Freeform 10"/>
            <p:cNvSpPr>
              <a:spLocks/>
            </p:cNvSpPr>
            <p:nvPr userDrawn="1"/>
          </p:nvSpPr>
          <p:spPr bwMode="auto">
            <a:xfrm>
              <a:off x="224" y="3574"/>
              <a:ext cx="49" cy="37"/>
            </a:xfrm>
            <a:custGeom>
              <a:avLst/>
              <a:gdLst>
                <a:gd name="T0" fmla="*/ 60 w 60"/>
                <a:gd name="T1" fmla="*/ 1 h 47"/>
                <a:gd name="T2" fmla="*/ 55 w 60"/>
                <a:gd name="T3" fmla="*/ 9 h 47"/>
                <a:gd name="T4" fmla="*/ 35 w 60"/>
                <a:gd name="T5" fmla="*/ 47 h 47"/>
                <a:gd name="T6" fmla="*/ 30 w 60"/>
                <a:gd name="T7" fmla="*/ 47 h 47"/>
                <a:gd name="T8" fmla="*/ 27 w 60"/>
                <a:gd name="T9" fmla="*/ 18 h 47"/>
                <a:gd name="T10" fmla="*/ 27 w 60"/>
                <a:gd name="T11" fmla="*/ 18 h 47"/>
                <a:gd name="T12" fmla="*/ 11 w 60"/>
                <a:gd name="T13" fmla="*/ 47 h 47"/>
                <a:gd name="T14" fmla="*/ 7 w 60"/>
                <a:gd name="T15" fmla="*/ 47 h 47"/>
                <a:gd name="T16" fmla="*/ 3 w 60"/>
                <a:gd name="T17" fmla="*/ 10 h 47"/>
                <a:gd name="T18" fmla="*/ 0 w 60"/>
                <a:gd name="T19" fmla="*/ 1 h 47"/>
                <a:gd name="T20" fmla="*/ 1 w 60"/>
                <a:gd name="T21" fmla="*/ 0 h 47"/>
                <a:gd name="T22" fmla="*/ 14 w 60"/>
                <a:gd name="T23" fmla="*/ 0 h 47"/>
                <a:gd name="T24" fmla="*/ 14 w 60"/>
                <a:gd name="T25" fmla="*/ 1 h 47"/>
                <a:gd name="T26" fmla="*/ 12 w 60"/>
                <a:gd name="T27" fmla="*/ 9 h 47"/>
                <a:gd name="T28" fmla="*/ 14 w 60"/>
                <a:gd name="T29" fmla="*/ 32 h 47"/>
                <a:gd name="T30" fmla="*/ 15 w 60"/>
                <a:gd name="T31" fmla="*/ 32 h 47"/>
                <a:gd name="T32" fmla="*/ 31 w 60"/>
                <a:gd name="T33" fmla="*/ 1 h 47"/>
                <a:gd name="T34" fmla="*/ 35 w 60"/>
                <a:gd name="T35" fmla="*/ 1 h 47"/>
                <a:gd name="T36" fmla="*/ 38 w 60"/>
                <a:gd name="T37" fmla="*/ 32 h 47"/>
                <a:gd name="T38" fmla="*/ 38 w 60"/>
                <a:gd name="T39" fmla="*/ 32 h 47"/>
                <a:gd name="T40" fmla="*/ 50 w 60"/>
                <a:gd name="T41" fmla="*/ 8 h 47"/>
                <a:gd name="T42" fmla="*/ 51 w 60"/>
                <a:gd name="T43" fmla="*/ 1 h 47"/>
                <a:gd name="T44" fmla="*/ 51 w 60"/>
                <a:gd name="T45" fmla="*/ 0 h 47"/>
                <a:gd name="T46" fmla="*/ 60 w 60"/>
                <a:gd name="T47" fmla="*/ 0 h 47"/>
                <a:gd name="T48" fmla="*/ 60 w 60"/>
                <a:gd name="T49" fmla="*/ 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0" h="47">
                  <a:moveTo>
                    <a:pt x="60" y="1"/>
                  </a:moveTo>
                  <a:cubicBezTo>
                    <a:pt x="58" y="2"/>
                    <a:pt x="57" y="5"/>
                    <a:pt x="55" y="9"/>
                  </a:cubicBezTo>
                  <a:cubicBezTo>
                    <a:pt x="51" y="17"/>
                    <a:pt x="36" y="45"/>
                    <a:pt x="35" y="47"/>
                  </a:cubicBezTo>
                  <a:cubicBezTo>
                    <a:pt x="30" y="47"/>
                    <a:pt x="30" y="47"/>
                    <a:pt x="30" y="47"/>
                  </a:cubicBezTo>
                  <a:cubicBezTo>
                    <a:pt x="27" y="18"/>
                    <a:pt x="27" y="18"/>
                    <a:pt x="27" y="18"/>
                  </a:cubicBezTo>
                  <a:cubicBezTo>
                    <a:pt x="27" y="18"/>
                    <a:pt x="27" y="18"/>
                    <a:pt x="27" y="18"/>
                  </a:cubicBezTo>
                  <a:cubicBezTo>
                    <a:pt x="11" y="47"/>
                    <a:pt x="11" y="47"/>
                    <a:pt x="11" y="47"/>
                  </a:cubicBezTo>
                  <a:cubicBezTo>
                    <a:pt x="7" y="47"/>
                    <a:pt x="7" y="47"/>
                    <a:pt x="7" y="47"/>
                  </a:cubicBezTo>
                  <a:cubicBezTo>
                    <a:pt x="3" y="10"/>
                    <a:pt x="3" y="10"/>
                    <a:pt x="3" y="10"/>
                  </a:cubicBezTo>
                  <a:cubicBezTo>
                    <a:pt x="2" y="5"/>
                    <a:pt x="2" y="2"/>
                    <a:pt x="0" y="1"/>
                  </a:cubicBezTo>
                  <a:cubicBezTo>
                    <a:pt x="1" y="0"/>
                    <a:pt x="1" y="0"/>
                    <a:pt x="1" y="0"/>
                  </a:cubicBezTo>
                  <a:cubicBezTo>
                    <a:pt x="14" y="0"/>
                    <a:pt x="14" y="0"/>
                    <a:pt x="14" y="0"/>
                  </a:cubicBezTo>
                  <a:cubicBezTo>
                    <a:pt x="14" y="1"/>
                    <a:pt x="14" y="1"/>
                    <a:pt x="14" y="1"/>
                  </a:cubicBezTo>
                  <a:cubicBezTo>
                    <a:pt x="12" y="3"/>
                    <a:pt x="12" y="5"/>
                    <a:pt x="12" y="9"/>
                  </a:cubicBezTo>
                  <a:cubicBezTo>
                    <a:pt x="14" y="32"/>
                    <a:pt x="14" y="32"/>
                    <a:pt x="14" y="32"/>
                  </a:cubicBezTo>
                  <a:cubicBezTo>
                    <a:pt x="15" y="32"/>
                    <a:pt x="15" y="32"/>
                    <a:pt x="15" y="32"/>
                  </a:cubicBezTo>
                  <a:cubicBezTo>
                    <a:pt x="31" y="1"/>
                    <a:pt x="31" y="1"/>
                    <a:pt x="31" y="1"/>
                  </a:cubicBezTo>
                  <a:cubicBezTo>
                    <a:pt x="35" y="1"/>
                    <a:pt x="35" y="1"/>
                    <a:pt x="35" y="1"/>
                  </a:cubicBezTo>
                  <a:cubicBezTo>
                    <a:pt x="38" y="32"/>
                    <a:pt x="38" y="32"/>
                    <a:pt x="38" y="32"/>
                  </a:cubicBezTo>
                  <a:cubicBezTo>
                    <a:pt x="38" y="32"/>
                    <a:pt x="38" y="32"/>
                    <a:pt x="38" y="32"/>
                  </a:cubicBezTo>
                  <a:cubicBezTo>
                    <a:pt x="42" y="25"/>
                    <a:pt x="47" y="15"/>
                    <a:pt x="50" y="8"/>
                  </a:cubicBezTo>
                  <a:cubicBezTo>
                    <a:pt x="53" y="3"/>
                    <a:pt x="52" y="2"/>
                    <a:pt x="51" y="1"/>
                  </a:cubicBezTo>
                  <a:cubicBezTo>
                    <a:pt x="51" y="0"/>
                    <a:pt x="51" y="0"/>
                    <a:pt x="51" y="0"/>
                  </a:cubicBezTo>
                  <a:cubicBezTo>
                    <a:pt x="60" y="0"/>
                    <a:pt x="60" y="0"/>
                    <a:pt x="60" y="0"/>
                  </a:cubicBezTo>
                  <a:lnTo>
                    <a:pt x="60" y="1"/>
                  </a:lnTo>
                  <a:close/>
                </a:path>
              </a:pathLst>
            </a:custGeom>
            <a:solidFill>
              <a:srgbClr val="8070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Tree>
    <p:extLst>
      <p:ext uri="{BB962C8B-B14F-4D97-AF65-F5344CB8AC3E}">
        <p14:creationId xmlns:p14="http://schemas.microsoft.com/office/powerpoint/2010/main" val="3703127254"/>
      </p:ext>
    </p:extLst>
  </p:cSld>
  <p:clrMap bg1="lt1" tx1="dk1" bg2="lt2" tx2="dk2" accent1="accent1" accent2="accent2" accent3="accent3" accent4="accent4" accent5="accent5" accent6="accent6" hlink="hlink" folHlink="folHlink"/>
  <p:sldLayoutIdLst>
    <p:sldLayoutId id="2147483794" r:id="rId1"/>
    <p:sldLayoutId id="2147483795" r:id="rId2"/>
    <p:sldLayoutId id="2147483796" r:id="rId3"/>
    <p:sldLayoutId id="2147483797" r:id="rId4"/>
    <p:sldLayoutId id="2147483798" r:id="rId5"/>
    <p:sldLayoutId id="2147483799" r:id="rId6"/>
    <p:sldLayoutId id="2147483800" r:id="rId7"/>
    <p:sldLayoutId id="2147483801" r:id="rId8"/>
    <p:sldLayoutId id="2147483802" r:id="rId9"/>
    <p:sldLayoutId id="2147483803" r:id="rId10"/>
    <p:sldLayoutId id="2147483804" r:id="rId11"/>
    <p:sldLayoutId id="2147483805" r:id="rId12"/>
    <p:sldLayoutId id="2147484423" r:id="rId13"/>
  </p:sldLayoutIdLst>
  <p:hf sldNum="0" hdr="0" dt="0"/>
  <p:txStyles>
    <p:titleStyle>
      <a:lvl1pPr marL="0" marR="0" indent="0" algn="l" defTabSz="914400" rtl="0" eaLnBrk="1" fontAlgn="base" latinLnBrk="0" hangingPunct="1">
        <a:lnSpc>
          <a:spcPct val="100000"/>
        </a:lnSpc>
        <a:spcBef>
          <a:spcPct val="0"/>
        </a:spcBef>
        <a:spcAft>
          <a:spcPct val="0"/>
        </a:spcAft>
        <a:buClrTx/>
        <a:buSzTx/>
        <a:buFontTx/>
        <a:buNone/>
        <a:tabLst/>
        <a:defRPr sz="1800" b="1">
          <a:solidFill>
            <a:schemeClr val="tx2"/>
          </a:solidFill>
          <a:latin typeface="+mn-lt"/>
          <a:ea typeface="+mj-ea"/>
          <a:cs typeface="+mj-cs"/>
        </a:defRPr>
      </a:lvl1pPr>
      <a:lvl2pPr algn="l" rtl="0" eaLnBrk="1" fontAlgn="base" hangingPunct="1">
        <a:spcBef>
          <a:spcPct val="0"/>
        </a:spcBef>
        <a:spcAft>
          <a:spcPct val="0"/>
        </a:spcAft>
        <a:defRPr sz="3800">
          <a:solidFill>
            <a:schemeClr val="tx2"/>
          </a:solidFill>
          <a:latin typeface="Times New Roman" pitchFamily="18" charset="0"/>
        </a:defRPr>
      </a:lvl2pPr>
      <a:lvl3pPr algn="l" rtl="0" eaLnBrk="1" fontAlgn="base" hangingPunct="1">
        <a:spcBef>
          <a:spcPct val="0"/>
        </a:spcBef>
        <a:spcAft>
          <a:spcPct val="0"/>
        </a:spcAft>
        <a:defRPr sz="3800">
          <a:solidFill>
            <a:schemeClr val="tx2"/>
          </a:solidFill>
          <a:latin typeface="Times New Roman" pitchFamily="18" charset="0"/>
        </a:defRPr>
      </a:lvl3pPr>
      <a:lvl4pPr algn="l" rtl="0" eaLnBrk="1" fontAlgn="base" hangingPunct="1">
        <a:spcBef>
          <a:spcPct val="0"/>
        </a:spcBef>
        <a:spcAft>
          <a:spcPct val="0"/>
        </a:spcAft>
        <a:defRPr sz="3800">
          <a:solidFill>
            <a:schemeClr val="tx2"/>
          </a:solidFill>
          <a:latin typeface="Times New Roman" pitchFamily="18" charset="0"/>
        </a:defRPr>
      </a:lvl4pPr>
      <a:lvl5pPr algn="l" rtl="0" eaLnBrk="1" fontAlgn="base" hangingPunct="1">
        <a:spcBef>
          <a:spcPct val="0"/>
        </a:spcBef>
        <a:spcAft>
          <a:spcPct val="0"/>
        </a:spcAft>
        <a:defRPr sz="3800">
          <a:solidFill>
            <a:schemeClr val="tx2"/>
          </a:solidFill>
          <a:latin typeface="Times New Roman" pitchFamily="18" charset="0"/>
        </a:defRPr>
      </a:lvl5pPr>
      <a:lvl6pPr marL="539856" algn="l" rtl="0" eaLnBrk="1" fontAlgn="base" hangingPunct="1">
        <a:spcBef>
          <a:spcPct val="0"/>
        </a:spcBef>
        <a:spcAft>
          <a:spcPct val="0"/>
        </a:spcAft>
        <a:defRPr sz="3800">
          <a:solidFill>
            <a:schemeClr val="tx2"/>
          </a:solidFill>
          <a:latin typeface="Times New Roman" pitchFamily="18" charset="0"/>
        </a:defRPr>
      </a:lvl6pPr>
      <a:lvl7pPr marL="1079708" algn="l" rtl="0" eaLnBrk="1" fontAlgn="base" hangingPunct="1">
        <a:spcBef>
          <a:spcPct val="0"/>
        </a:spcBef>
        <a:spcAft>
          <a:spcPct val="0"/>
        </a:spcAft>
        <a:defRPr sz="3800">
          <a:solidFill>
            <a:schemeClr val="tx2"/>
          </a:solidFill>
          <a:latin typeface="Times New Roman" pitchFamily="18" charset="0"/>
        </a:defRPr>
      </a:lvl7pPr>
      <a:lvl8pPr marL="1619564" algn="l" rtl="0" eaLnBrk="1" fontAlgn="base" hangingPunct="1">
        <a:spcBef>
          <a:spcPct val="0"/>
        </a:spcBef>
        <a:spcAft>
          <a:spcPct val="0"/>
        </a:spcAft>
        <a:defRPr sz="3800">
          <a:solidFill>
            <a:schemeClr val="tx2"/>
          </a:solidFill>
          <a:latin typeface="Times New Roman" pitchFamily="18" charset="0"/>
        </a:defRPr>
      </a:lvl8pPr>
      <a:lvl9pPr marL="2159418" algn="l" rtl="0" eaLnBrk="1" fontAlgn="base" hangingPunct="1">
        <a:spcBef>
          <a:spcPct val="0"/>
        </a:spcBef>
        <a:spcAft>
          <a:spcPct val="0"/>
        </a:spcAft>
        <a:defRPr sz="3800">
          <a:solidFill>
            <a:schemeClr val="tx2"/>
          </a:solidFill>
          <a:latin typeface="Times New Roman" pitchFamily="18" charset="0"/>
        </a:defRPr>
      </a:lvl9pPr>
    </p:titleStyle>
    <p:bodyStyle>
      <a:lvl1pPr marL="0" indent="0" algn="l" rtl="0" eaLnBrk="1" fontAlgn="base" hangingPunct="1">
        <a:spcBef>
          <a:spcPct val="20000"/>
        </a:spcBef>
        <a:spcAft>
          <a:spcPct val="0"/>
        </a:spcAft>
        <a:buNone/>
        <a:defRPr sz="1800" b="1">
          <a:solidFill>
            <a:schemeClr val="tx2"/>
          </a:solidFill>
          <a:latin typeface="+mn-lt"/>
          <a:ea typeface="+mn-ea"/>
          <a:cs typeface="+mn-cs"/>
        </a:defRPr>
      </a:lvl1pPr>
      <a:lvl2pPr marL="526735" indent="-251183" algn="l" rtl="0" eaLnBrk="1" fontAlgn="base" hangingPunct="1">
        <a:spcBef>
          <a:spcPct val="20000"/>
        </a:spcBef>
        <a:spcAft>
          <a:spcPct val="0"/>
        </a:spcAft>
        <a:buFont typeface="Arial" panose="020B0604020202020204" pitchFamily="34" charset="0"/>
        <a:buChar char="̶"/>
        <a:defRPr sz="1400" baseline="0">
          <a:solidFill>
            <a:schemeClr val="tx2"/>
          </a:solidFill>
          <a:latin typeface="+mn-lt"/>
        </a:defRPr>
      </a:lvl2pPr>
      <a:lvl3pPr marL="744174" indent="-215567" algn="l" rtl="0" eaLnBrk="1" fontAlgn="base" hangingPunct="1">
        <a:spcBef>
          <a:spcPct val="20000"/>
        </a:spcBef>
        <a:spcAft>
          <a:spcPct val="0"/>
        </a:spcAft>
        <a:buFont typeface="Courier New" panose="02070309020205020404" pitchFamily="49" charset="0"/>
        <a:buChar char="o"/>
        <a:defRPr sz="1400" baseline="0">
          <a:solidFill>
            <a:schemeClr val="tx2"/>
          </a:solidFill>
          <a:latin typeface="+mn-lt"/>
        </a:defRPr>
      </a:lvl3pPr>
      <a:lvl4pPr marL="1212799" indent="-269926" algn="l" rtl="0" eaLnBrk="1" fontAlgn="base" hangingPunct="1">
        <a:spcBef>
          <a:spcPct val="20000"/>
        </a:spcBef>
        <a:spcAft>
          <a:spcPct val="0"/>
        </a:spcAft>
        <a:buChar char="–"/>
        <a:defRPr sz="1400">
          <a:solidFill>
            <a:schemeClr val="tx2"/>
          </a:solidFill>
          <a:latin typeface="+mn-lt"/>
        </a:defRPr>
      </a:lvl4pPr>
      <a:lvl5pPr marL="1484599" indent="-269926" algn="l" rtl="0" eaLnBrk="1" fontAlgn="base" hangingPunct="1">
        <a:spcBef>
          <a:spcPct val="20000"/>
        </a:spcBef>
        <a:spcAft>
          <a:spcPct val="0"/>
        </a:spcAft>
        <a:buChar char="–"/>
        <a:defRPr sz="1200">
          <a:solidFill>
            <a:schemeClr val="tx2"/>
          </a:solidFill>
          <a:latin typeface="+mn-lt"/>
        </a:defRPr>
      </a:lvl5pPr>
      <a:lvl6pPr marL="2024454" indent="-269926" algn="l" rtl="0" eaLnBrk="1" fontAlgn="base" hangingPunct="1">
        <a:spcBef>
          <a:spcPct val="20000"/>
        </a:spcBef>
        <a:spcAft>
          <a:spcPct val="0"/>
        </a:spcAft>
        <a:buChar char="–"/>
        <a:defRPr sz="1900">
          <a:solidFill>
            <a:srgbClr val="000000"/>
          </a:solidFill>
          <a:latin typeface="+mn-lt"/>
        </a:defRPr>
      </a:lvl6pPr>
      <a:lvl7pPr marL="2564309" indent="-269926" algn="l" rtl="0" eaLnBrk="1" fontAlgn="base" hangingPunct="1">
        <a:spcBef>
          <a:spcPct val="20000"/>
        </a:spcBef>
        <a:spcAft>
          <a:spcPct val="0"/>
        </a:spcAft>
        <a:buChar char="–"/>
        <a:defRPr sz="1900">
          <a:solidFill>
            <a:srgbClr val="000000"/>
          </a:solidFill>
          <a:latin typeface="+mn-lt"/>
        </a:defRPr>
      </a:lvl7pPr>
      <a:lvl8pPr marL="3104164" indent="-269926" algn="l" rtl="0" eaLnBrk="1" fontAlgn="base" hangingPunct="1">
        <a:spcBef>
          <a:spcPct val="20000"/>
        </a:spcBef>
        <a:spcAft>
          <a:spcPct val="0"/>
        </a:spcAft>
        <a:buChar char="–"/>
        <a:defRPr sz="1900">
          <a:solidFill>
            <a:srgbClr val="000000"/>
          </a:solidFill>
          <a:latin typeface="+mn-lt"/>
        </a:defRPr>
      </a:lvl8pPr>
      <a:lvl9pPr marL="3644017" indent="-269926" algn="l" rtl="0" eaLnBrk="1" fontAlgn="base" hangingPunct="1">
        <a:spcBef>
          <a:spcPct val="20000"/>
        </a:spcBef>
        <a:spcAft>
          <a:spcPct val="0"/>
        </a:spcAft>
        <a:buChar char="–"/>
        <a:defRPr sz="1900">
          <a:solidFill>
            <a:srgbClr val="000000"/>
          </a:solidFill>
          <a:latin typeface="+mn-lt"/>
        </a:defRPr>
      </a:lvl9pPr>
    </p:bodyStyle>
    <p:otherStyle>
      <a:defPPr>
        <a:defRPr lang="en-US"/>
      </a:defPPr>
      <a:lvl1pPr marL="0" algn="l" defTabSz="1079708" rtl="0" eaLnBrk="1" latinLnBrk="0" hangingPunct="1">
        <a:defRPr sz="2100" kern="1200">
          <a:solidFill>
            <a:schemeClr val="tx1"/>
          </a:solidFill>
          <a:latin typeface="+mn-lt"/>
          <a:ea typeface="+mn-ea"/>
          <a:cs typeface="+mn-cs"/>
        </a:defRPr>
      </a:lvl1pPr>
      <a:lvl2pPr marL="539856" algn="l" defTabSz="1079708" rtl="0" eaLnBrk="1" latinLnBrk="0" hangingPunct="1">
        <a:defRPr sz="2100" kern="1200">
          <a:solidFill>
            <a:schemeClr val="tx1"/>
          </a:solidFill>
          <a:latin typeface="+mn-lt"/>
          <a:ea typeface="+mn-ea"/>
          <a:cs typeface="+mn-cs"/>
        </a:defRPr>
      </a:lvl2pPr>
      <a:lvl3pPr marL="1079708" algn="l" defTabSz="1079708" rtl="0" eaLnBrk="1" latinLnBrk="0" hangingPunct="1">
        <a:defRPr sz="2100" kern="1200">
          <a:solidFill>
            <a:schemeClr val="tx1"/>
          </a:solidFill>
          <a:latin typeface="+mn-lt"/>
          <a:ea typeface="+mn-ea"/>
          <a:cs typeface="+mn-cs"/>
        </a:defRPr>
      </a:lvl3pPr>
      <a:lvl4pPr marL="1619564" algn="l" defTabSz="1079708" rtl="0" eaLnBrk="1" latinLnBrk="0" hangingPunct="1">
        <a:defRPr sz="2100" kern="1200">
          <a:solidFill>
            <a:schemeClr val="tx1"/>
          </a:solidFill>
          <a:latin typeface="+mn-lt"/>
          <a:ea typeface="+mn-ea"/>
          <a:cs typeface="+mn-cs"/>
        </a:defRPr>
      </a:lvl4pPr>
      <a:lvl5pPr marL="2159418" algn="l" defTabSz="1079708" rtl="0" eaLnBrk="1" latinLnBrk="0" hangingPunct="1">
        <a:defRPr sz="2100" kern="1200">
          <a:solidFill>
            <a:schemeClr val="tx1"/>
          </a:solidFill>
          <a:latin typeface="+mn-lt"/>
          <a:ea typeface="+mn-ea"/>
          <a:cs typeface="+mn-cs"/>
        </a:defRPr>
      </a:lvl5pPr>
      <a:lvl6pPr marL="2699273" algn="l" defTabSz="1079708" rtl="0" eaLnBrk="1" latinLnBrk="0" hangingPunct="1">
        <a:defRPr sz="2100" kern="1200">
          <a:solidFill>
            <a:schemeClr val="tx1"/>
          </a:solidFill>
          <a:latin typeface="+mn-lt"/>
          <a:ea typeface="+mn-ea"/>
          <a:cs typeface="+mn-cs"/>
        </a:defRPr>
      </a:lvl6pPr>
      <a:lvl7pPr marL="3239127" algn="l" defTabSz="1079708" rtl="0" eaLnBrk="1" latinLnBrk="0" hangingPunct="1">
        <a:defRPr sz="2100" kern="1200">
          <a:solidFill>
            <a:schemeClr val="tx1"/>
          </a:solidFill>
          <a:latin typeface="+mn-lt"/>
          <a:ea typeface="+mn-ea"/>
          <a:cs typeface="+mn-cs"/>
        </a:defRPr>
      </a:lvl7pPr>
      <a:lvl8pPr marL="3778982" algn="l" defTabSz="1079708" rtl="0" eaLnBrk="1" latinLnBrk="0" hangingPunct="1">
        <a:defRPr sz="2100" kern="1200">
          <a:solidFill>
            <a:schemeClr val="tx1"/>
          </a:solidFill>
          <a:latin typeface="+mn-lt"/>
          <a:ea typeface="+mn-ea"/>
          <a:cs typeface="+mn-cs"/>
        </a:defRPr>
      </a:lvl8pPr>
      <a:lvl9pPr marL="4318837" algn="l" defTabSz="1079708" rtl="0" eaLnBrk="1" latinLnBrk="0" hangingPunct="1">
        <a:defRPr sz="21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0BB6D917-D614-4F1D-92EF-EA3D18A9B175}"/>
              </a:ext>
            </a:extLst>
          </p:cNvPr>
          <p:cNvGraphicFramePr>
            <a:graphicFrameLocks noChangeAspect="1"/>
          </p:cNvGraphicFramePr>
          <p:nvPr userDrawn="1">
            <p:custDataLst>
              <p:tags r:id="rId9"/>
            </p:custDataLst>
            <p:extLst>
              <p:ext uri="{D42A27DB-BD31-4B8C-83A1-F6EECF244321}">
                <p14:modId xmlns:p14="http://schemas.microsoft.com/office/powerpoint/2010/main" val="195692020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0" imgW="395" imgH="394" progId="TCLayout.ActiveDocument.1">
                  <p:embed/>
                </p:oleObj>
              </mc:Choice>
              <mc:Fallback>
                <p:oleObj name="think-cell Slide" r:id="rId10" imgW="395" imgH="394" progId="TCLayout.ActiveDocument.1">
                  <p:embed/>
                  <p:pic>
                    <p:nvPicPr>
                      <p:cNvPr id="8" name="Object 7" hidden="1">
                        <a:extLst>
                          <a:ext uri="{FF2B5EF4-FFF2-40B4-BE49-F238E27FC236}">
                            <a16:creationId xmlns:a16="http://schemas.microsoft.com/office/drawing/2014/main" id="{0BB6D917-D614-4F1D-92EF-EA3D18A9B175}"/>
                          </a:ext>
                        </a:extLst>
                      </p:cNvPr>
                      <p:cNvPicPr/>
                      <p:nvPr/>
                    </p:nvPicPr>
                    <p:blipFill>
                      <a:blip r:embed="rId11"/>
                      <a:stretch>
                        <a:fillRect/>
                      </a:stretch>
                    </p:blipFill>
                    <p:spPr>
                      <a:xfrm>
                        <a:off x="1588" y="1588"/>
                        <a:ext cx="1588" cy="1588"/>
                      </a:xfrm>
                      <a:prstGeom prst="rect">
                        <a:avLst/>
                      </a:prstGeom>
                    </p:spPr>
                  </p:pic>
                </p:oleObj>
              </mc:Fallback>
            </mc:AlternateContent>
          </a:graphicData>
        </a:graphic>
      </p:graphicFrame>
      <p:sp>
        <p:nvSpPr>
          <p:cNvPr id="1057" name="Rectangle 33"/>
          <p:cNvSpPr>
            <a:spLocks noGrp="1" noChangeArrowheads="1"/>
          </p:cNvSpPr>
          <p:nvPr>
            <p:ph type="body" idx="1"/>
          </p:nvPr>
        </p:nvSpPr>
        <p:spPr bwMode="auto">
          <a:xfrm>
            <a:off x="287338" y="1022251"/>
            <a:ext cx="8605142" cy="4145979"/>
          </a:xfrm>
          <a:prstGeom prst="rect">
            <a:avLst/>
          </a:prstGeom>
          <a:noFill/>
          <a:ln w="9525">
            <a:noFill/>
            <a:miter lim="800000"/>
            <a:headEnd/>
            <a:tailEnd/>
          </a:ln>
          <a:effectLst/>
        </p:spPr>
        <p:txBody>
          <a:bodyPr vert="horz" wrap="square" lIns="107970" tIns="53985" rIns="107970" bIns="53985" numCol="1" anchor="t" anchorCtr="0" compatLnSpc="1">
            <a:prstTxWarp prst="textNoShape">
              <a:avLst/>
            </a:prstTxWarp>
          </a:bodyPr>
          <a:lstStyle/>
          <a:p>
            <a:pPr lvl="0"/>
            <a:r>
              <a:rPr lang="en-US" dirty="0"/>
              <a:t>This could be your content highlight</a:t>
            </a:r>
          </a:p>
          <a:p>
            <a:pPr lvl="1"/>
            <a:r>
              <a:rPr lang="en-US" dirty="0"/>
              <a:t>First point</a:t>
            </a:r>
          </a:p>
          <a:p>
            <a:pPr lvl="1"/>
            <a:r>
              <a:rPr lang="en-US" dirty="0"/>
              <a:t>Second point</a:t>
            </a:r>
          </a:p>
          <a:p>
            <a:pPr lvl="1"/>
            <a:r>
              <a:rPr lang="en-US" dirty="0"/>
              <a:t>Third point</a:t>
            </a:r>
          </a:p>
        </p:txBody>
      </p:sp>
      <p:sp>
        <p:nvSpPr>
          <p:cNvPr id="1058" name="Rectangle 34"/>
          <p:cNvSpPr>
            <a:spLocks noGrp="1" noChangeArrowheads="1"/>
          </p:cNvSpPr>
          <p:nvPr>
            <p:ph type="title"/>
          </p:nvPr>
        </p:nvSpPr>
        <p:spPr bwMode="auto">
          <a:xfrm>
            <a:off x="287338" y="301625"/>
            <a:ext cx="8605142" cy="463798"/>
          </a:xfrm>
          <a:prstGeom prst="rect">
            <a:avLst/>
          </a:prstGeom>
          <a:noFill/>
          <a:ln w="9525">
            <a:noFill/>
            <a:miter lim="800000"/>
            <a:headEnd/>
            <a:tailEnd/>
          </a:ln>
          <a:effectLst/>
        </p:spPr>
        <p:txBody>
          <a:bodyPr vert="horz" wrap="square" lIns="107970" tIns="53985" rIns="107970" bIns="53985" numCol="1" anchor="t" anchorCtr="0" compatLnSpc="1">
            <a:prstTxWarp prst="textNoShape">
              <a:avLst/>
            </a:prstTxWarp>
          </a:bodyPr>
          <a:lstStyle/>
          <a:p>
            <a:r>
              <a:rPr lang="en-US" kern="0" dirty="0"/>
              <a:t>Your title – keep it short, size can vary between 14pt and 24pt</a:t>
            </a:r>
            <a:endParaRPr lang="en-GB" kern="0" dirty="0"/>
          </a:p>
        </p:txBody>
      </p:sp>
      <p:sp>
        <p:nvSpPr>
          <p:cNvPr id="5" name="Footer Placeholder 3"/>
          <p:cNvSpPr>
            <a:spLocks noGrp="1"/>
          </p:cNvSpPr>
          <p:nvPr>
            <p:ph type="ftr" sz="quarter" idx="3"/>
          </p:nvPr>
        </p:nvSpPr>
        <p:spPr>
          <a:xfrm>
            <a:off x="658292" y="5592196"/>
            <a:ext cx="8918847" cy="228600"/>
          </a:xfrm>
          <a:prstGeom prst="rect">
            <a:avLst/>
          </a:prstGeom>
        </p:spPr>
        <p:txBody>
          <a:bodyPr/>
          <a:lstStyle>
            <a:lvl1pPr>
              <a:defRPr sz="800">
                <a:solidFill>
                  <a:schemeClr val="tx2"/>
                </a:solidFill>
              </a:defRPr>
            </a:lvl1pPr>
          </a:lstStyle>
          <a:p>
            <a:r>
              <a:rPr lang="en-US"/>
              <a:t>Global webinar for third-party providers</a:t>
            </a:r>
            <a:endParaRPr lang="en-GB" dirty="0"/>
          </a:p>
        </p:txBody>
      </p:sp>
      <p:sp>
        <p:nvSpPr>
          <p:cNvPr id="6" name="Slide Number Placeholder 4"/>
          <p:cNvSpPr>
            <a:spLocks noGrp="1"/>
          </p:cNvSpPr>
          <p:nvPr>
            <p:ph type="sldNum" sz="quarter" idx="4"/>
          </p:nvPr>
        </p:nvSpPr>
        <p:spPr>
          <a:xfrm>
            <a:off x="9823251" y="5592196"/>
            <a:ext cx="762000" cy="228600"/>
          </a:xfrm>
          <a:prstGeom prst="rect">
            <a:avLst/>
          </a:prstGeom>
        </p:spPr>
        <p:txBody>
          <a:bodyPr/>
          <a:lstStyle>
            <a:lvl1pPr algn="r">
              <a:defRPr sz="800">
                <a:solidFill>
                  <a:schemeClr val="tx2"/>
                </a:solidFill>
              </a:defRPr>
            </a:lvl1pPr>
          </a:lstStyle>
          <a:p>
            <a:fld id="{F17889F7-7963-4A16-ADF8-FEE4D97DC541}" type="slidenum">
              <a:rPr lang="en-GB" smtClean="0"/>
              <a:pPr/>
              <a:t>‹#›</a:t>
            </a:fld>
            <a:endParaRPr lang="en-GB" dirty="0"/>
          </a:p>
        </p:txBody>
      </p:sp>
      <p:grpSp>
        <p:nvGrpSpPr>
          <p:cNvPr id="2" name="Group 4"/>
          <p:cNvGrpSpPr>
            <a:grpSpLocks noChangeAspect="1"/>
          </p:cNvGrpSpPr>
          <p:nvPr userDrawn="1"/>
        </p:nvGrpSpPr>
        <p:grpSpPr bwMode="auto">
          <a:xfrm>
            <a:off x="287338" y="5559435"/>
            <a:ext cx="288924" cy="288926"/>
            <a:chOff x="181" y="3502"/>
            <a:chExt cx="182" cy="182"/>
          </a:xfrm>
        </p:grpSpPr>
        <p:sp>
          <p:nvSpPr>
            <p:cNvPr id="4" name="Freeform 5"/>
            <p:cNvSpPr>
              <a:spLocks noEditPoints="1"/>
            </p:cNvSpPr>
            <p:nvPr userDrawn="1"/>
          </p:nvSpPr>
          <p:spPr bwMode="auto">
            <a:xfrm>
              <a:off x="181" y="3502"/>
              <a:ext cx="182" cy="182"/>
            </a:xfrm>
            <a:custGeom>
              <a:avLst/>
              <a:gdLst>
                <a:gd name="T0" fmla="*/ 113 w 226"/>
                <a:gd name="T1" fmla="*/ 226 h 226"/>
                <a:gd name="T2" fmla="*/ 112 w 226"/>
                <a:gd name="T3" fmla="*/ 0 h 226"/>
                <a:gd name="T4" fmla="*/ 101 w 226"/>
                <a:gd name="T5" fmla="*/ 6 h 226"/>
                <a:gd name="T6" fmla="*/ 70 w 226"/>
                <a:gd name="T7" fmla="*/ 36 h 226"/>
                <a:gd name="T8" fmla="*/ 77 w 226"/>
                <a:gd name="T9" fmla="*/ 36 h 226"/>
                <a:gd name="T10" fmla="*/ 111 w 226"/>
                <a:gd name="T11" fmla="*/ 36 h 226"/>
                <a:gd name="T12" fmla="*/ 116 w 226"/>
                <a:gd name="T13" fmla="*/ 5 h 226"/>
                <a:gd name="T14" fmla="*/ 149 w 226"/>
                <a:gd name="T15" fmla="*/ 36 h 226"/>
                <a:gd name="T16" fmla="*/ 156 w 226"/>
                <a:gd name="T17" fmla="*/ 36 h 226"/>
                <a:gd name="T18" fmla="*/ 127 w 226"/>
                <a:gd name="T19" fmla="*/ 6 h 226"/>
                <a:gd name="T20" fmla="*/ 156 w 226"/>
                <a:gd name="T21" fmla="*/ 36 h 226"/>
                <a:gd name="T22" fmla="*/ 66 w 226"/>
                <a:gd name="T23" fmla="*/ 42 h 226"/>
                <a:gd name="T24" fmla="*/ 12 w 226"/>
                <a:gd name="T25" fmla="*/ 74 h 226"/>
                <a:gd name="T26" fmla="*/ 32 w 226"/>
                <a:gd name="T27" fmla="*/ 42 h 226"/>
                <a:gd name="T28" fmla="*/ 111 w 226"/>
                <a:gd name="T29" fmla="*/ 74 h 226"/>
                <a:gd name="T30" fmla="*/ 73 w 226"/>
                <a:gd name="T31" fmla="*/ 42 h 226"/>
                <a:gd name="T32" fmla="*/ 153 w 226"/>
                <a:gd name="T33" fmla="*/ 42 h 226"/>
                <a:gd name="T34" fmla="*/ 167 w 226"/>
                <a:gd name="T35" fmla="*/ 74 h 226"/>
                <a:gd name="T36" fmla="*/ 153 w 226"/>
                <a:gd name="T37" fmla="*/ 42 h 226"/>
                <a:gd name="T38" fmla="*/ 214 w 226"/>
                <a:gd name="T39" fmla="*/ 74 h 226"/>
                <a:gd name="T40" fmla="*/ 172 w 226"/>
                <a:gd name="T41" fmla="*/ 74 h 226"/>
                <a:gd name="T42" fmla="*/ 194 w 226"/>
                <a:gd name="T43" fmla="*/ 42 h 226"/>
                <a:gd name="T44" fmla="*/ 221 w 226"/>
                <a:gd name="T45" fmla="*/ 113 h 226"/>
                <a:gd name="T46" fmla="*/ 11 w 226"/>
                <a:gd name="T47" fmla="*/ 147 h 226"/>
                <a:gd name="T48" fmla="*/ 5 w 226"/>
                <a:gd name="T49" fmla="*/ 113 h 226"/>
                <a:gd name="T50" fmla="*/ 216 w 226"/>
                <a:gd name="T51" fmla="*/ 80 h 226"/>
                <a:gd name="T52" fmla="*/ 66 w 226"/>
                <a:gd name="T53" fmla="*/ 184 h 226"/>
                <a:gd name="T54" fmla="*/ 32 w 226"/>
                <a:gd name="T55" fmla="*/ 184 h 226"/>
                <a:gd name="T56" fmla="*/ 12 w 226"/>
                <a:gd name="T57" fmla="*/ 152 h 226"/>
                <a:gd name="T58" fmla="*/ 111 w 226"/>
                <a:gd name="T59" fmla="*/ 184 h 226"/>
                <a:gd name="T60" fmla="*/ 60 w 226"/>
                <a:gd name="T61" fmla="*/ 152 h 226"/>
                <a:gd name="T62" fmla="*/ 167 w 226"/>
                <a:gd name="T63" fmla="*/ 152 h 226"/>
                <a:gd name="T64" fmla="*/ 153 w 226"/>
                <a:gd name="T65" fmla="*/ 184 h 226"/>
                <a:gd name="T66" fmla="*/ 167 w 226"/>
                <a:gd name="T67" fmla="*/ 152 h 226"/>
                <a:gd name="T68" fmla="*/ 194 w 226"/>
                <a:gd name="T69" fmla="*/ 184 h 226"/>
                <a:gd name="T70" fmla="*/ 160 w 226"/>
                <a:gd name="T71" fmla="*/ 184 h 226"/>
                <a:gd name="T72" fmla="*/ 172 w 226"/>
                <a:gd name="T73" fmla="*/ 152 h 226"/>
                <a:gd name="T74" fmla="*/ 70 w 226"/>
                <a:gd name="T75" fmla="*/ 190 h 226"/>
                <a:gd name="T76" fmla="*/ 99 w 226"/>
                <a:gd name="T77" fmla="*/ 220 h 226"/>
                <a:gd name="T78" fmla="*/ 37 w 226"/>
                <a:gd name="T79" fmla="*/ 190 h 226"/>
                <a:gd name="T80" fmla="*/ 111 w 226"/>
                <a:gd name="T81" fmla="*/ 220 h 226"/>
                <a:gd name="T82" fmla="*/ 77 w 226"/>
                <a:gd name="T83" fmla="*/ 190 h 226"/>
                <a:gd name="T84" fmla="*/ 149 w 226"/>
                <a:gd name="T85" fmla="*/ 190 h 226"/>
                <a:gd name="T86" fmla="*/ 116 w 226"/>
                <a:gd name="T87" fmla="*/ 190 h 226"/>
                <a:gd name="T88" fmla="*/ 188 w 226"/>
                <a:gd name="T89" fmla="*/ 190 h 226"/>
                <a:gd name="T90" fmla="*/ 127 w 226"/>
                <a:gd name="T91" fmla="*/ 219 h 226"/>
                <a:gd name="T92" fmla="*/ 189 w 226"/>
                <a:gd name="T93" fmla="*/ 19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6" h="226">
                  <a:moveTo>
                    <a:pt x="112" y="0"/>
                  </a:moveTo>
                  <a:cubicBezTo>
                    <a:pt x="50" y="0"/>
                    <a:pt x="0" y="51"/>
                    <a:pt x="0" y="113"/>
                  </a:cubicBezTo>
                  <a:cubicBezTo>
                    <a:pt x="0" y="176"/>
                    <a:pt x="51" y="226"/>
                    <a:pt x="113" y="226"/>
                  </a:cubicBezTo>
                  <a:cubicBezTo>
                    <a:pt x="176" y="226"/>
                    <a:pt x="226" y="176"/>
                    <a:pt x="226" y="113"/>
                  </a:cubicBezTo>
                  <a:cubicBezTo>
                    <a:pt x="226" y="51"/>
                    <a:pt x="176" y="0"/>
                    <a:pt x="114" y="0"/>
                  </a:cubicBezTo>
                  <a:cubicBezTo>
                    <a:pt x="114" y="0"/>
                    <a:pt x="112" y="0"/>
                    <a:pt x="112" y="0"/>
                  </a:cubicBezTo>
                  <a:close/>
                  <a:moveTo>
                    <a:pt x="38" y="36"/>
                  </a:moveTo>
                  <a:cubicBezTo>
                    <a:pt x="54" y="20"/>
                    <a:pt x="76" y="9"/>
                    <a:pt x="99" y="6"/>
                  </a:cubicBezTo>
                  <a:cubicBezTo>
                    <a:pt x="99" y="6"/>
                    <a:pt x="100" y="6"/>
                    <a:pt x="101" y="6"/>
                  </a:cubicBezTo>
                  <a:cubicBezTo>
                    <a:pt x="100" y="6"/>
                    <a:pt x="99" y="7"/>
                    <a:pt x="99" y="7"/>
                  </a:cubicBezTo>
                  <a:cubicBezTo>
                    <a:pt x="93" y="12"/>
                    <a:pt x="80" y="21"/>
                    <a:pt x="70" y="36"/>
                  </a:cubicBezTo>
                  <a:cubicBezTo>
                    <a:pt x="70" y="36"/>
                    <a:pt x="70" y="36"/>
                    <a:pt x="70" y="36"/>
                  </a:cubicBezTo>
                  <a:cubicBezTo>
                    <a:pt x="70" y="36"/>
                    <a:pt x="39" y="36"/>
                    <a:pt x="37" y="36"/>
                  </a:cubicBezTo>
                  <a:cubicBezTo>
                    <a:pt x="37" y="36"/>
                    <a:pt x="38" y="36"/>
                    <a:pt x="38" y="36"/>
                  </a:cubicBezTo>
                  <a:close/>
                  <a:moveTo>
                    <a:pt x="77" y="36"/>
                  </a:moveTo>
                  <a:cubicBezTo>
                    <a:pt x="87" y="23"/>
                    <a:pt x="97" y="14"/>
                    <a:pt x="105" y="9"/>
                  </a:cubicBezTo>
                  <a:cubicBezTo>
                    <a:pt x="105" y="9"/>
                    <a:pt x="109" y="6"/>
                    <a:pt x="111" y="5"/>
                  </a:cubicBezTo>
                  <a:cubicBezTo>
                    <a:pt x="111" y="7"/>
                    <a:pt x="111" y="36"/>
                    <a:pt x="111" y="36"/>
                  </a:cubicBezTo>
                  <a:cubicBezTo>
                    <a:pt x="110" y="36"/>
                    <a:pt x="78" y="36"/>
                    <a:pt x="77" y="36"/>
                  </a:cubicBezTo>
                  <a:cubicBezTo>
                    <a:pt x="77" y="36"/>
                    <a:pt x="77" y="36"/>
                    <a:pt x="77" y="36"/>
                  </a:cubicBezTo>
                  <a:close/>
                  <a:moveTo>
                    <a:pt x="116" y="5"/>
                  </a:moveTo>
                  <a:cubicBezTo>
                    <a:pt x="117" y="6"/>
                    <a:pt x="122" y="9"/>
                    <a:pt x="122" y="9"/>
                  </a:cubicBezTo>
                  <a:cubicBezTo>
                    <a:pt x="129" y="14"/>
                    <a:pt x="139" y="23"/>
                    <a:pt x="149" y="36"/>
                  </a:cubicBezTo>
                  <a:cubicBezTo>
                    <a:pt x="149" y="36"/>
                    <a:pt x="149" y="36"/>
                    <a:pt x="149" y="36"/>
                  </a:cubicBezTo>
                  <a:cubicBezTo>
                    <a:pt x="148" y="36"/>
                    <a:pt x="116" y="36"/>
                    <a:pt x="116" y="36"/>
                  </a:cubicBezTo>
                  <a:cubicBezTo>
                    <a:pt x="116" y="36"/>
                    <a:pt x="116" y="7"/>
                    <a:pt x="116" y="5"/>
                  </a:cubicBezTo>
                  <a:close/>
                  <a:moveTo>
                    <a:pt x="156" y="36"/>
                  </a:moveTo>
                  <a:cubicBezTo>
                    <a:pt x="149" y="25"/>
                    <a:pt x="139" y="16"/>
                    <a:pt x="127" y="7"/>
                  </a:cubicBezTo>
                  <a:cubicBezTo>
                    <a:pt x="127" y="7"/>
                    <a:pt x="126" y="6"/>
                    <a:pt x="125" y="6"/>
                  </a:cubicBezTo>
                  <a:cubicBezTo>
                    <a:pt x="126" y="6"/>
                    <a:pt x="127" y="6"/>
                    <a:pt x="127" y="6"/>
                  </a:cubicBezTo>
                  <a:cubicBezTo>
                    <a:pt x="151" y="9"/>
                    <a:pt x="172" y="19"/>
                    <a:pt x="188" y="36"/>
                  </a:cubicBezTo>
                  <a:cubicBezTo>
                    <a:pt x="188" y="36"/>
                    <a:pt x="189" y="36"/>
                    <a:pt x="189" y="36"/>
                  </a:cubicBezTo>
                  <a:cubicBezTo>
                    <a:pt x="187" y="36"/>
                    <a:pt x="156" y="36"/>
                    <a:pt x="156" y="36"/>
                  </a:cubicBezTo>
                  <a:cubicBezTo>
                    <a:pt x="156" y="36"/>
                    <a:pt x="156" y="36"/>
                    <a:pt x="156" y="36"/>
                  </a:cubicBezTo>
                  <a:close/>
                  <a:moveTo>
                    <a:pt x="67" y="42"/>
                  </a:moveTo>
                  <a:cubicBezTo>
                    <a:pt x="66" y="42"/>
                    <a:pt x="66" y="42"/>
                    <a:pt x="66" y="42"/>
                  </a:cubicBezTo>
                  <a:cubicBezTo>
                    <a:pt x="60" y="52"/>
                    <a:pt x="56" y="63"/>
                    <a:pt x="54" y="74"/>
                  </a:cubicBezTo>
                  <a:cubicBezTo>
                    <a:pt x="54" y="74"/>
                    <a:pt x="54" y="74"/>
                    <a:pt x="54" y="74"/>
                  </a:cubicBezTo>
                  <a:cubicBezTo>
                    <a:pt x="53" y="74"/>
                    <a:pt x="13" y="74"/>
                    <a:pt x="12" y="74"/>
                  </a:cubicBezTo>
                  <a:cubicBezTo>
                    <a:pt x="13" y="74"/>
                    <a:pt x="13" y="74"/>
                    <a:pt x="13" y="74"/>
                  </a:cubicBezTo>
                  <a:cubicBezTo>
                    <a:pt x="17" y="62"/>
                    <a:pt x="24" y="51"/>
                    <a:pt x="32" y="42"/>
                  </a:cubicBezTo>
                  <a:cubicBezTo>
                    <a:pt x="32" y="42"/>
                    <a:pt x="32" y="42"/>
                    <a:pt x="32" y="42"/>
                  </a:cubicBezTo>
                  <a:cubicBezTo>
                    <a:pt x="32" y="42"/>
                    <a:pt x="65" y="42"/>
                    <a:pt x="67" y="42"/>
                  </a:cubicBezTo>
                  <a:close/>
                  <a:moveTo>
                    <a:pt x="111" y="42"/>
                  </a:moveTo>
                  <a:cubicBezTo>
                    <a:pt x="111" y="43"/>
                    <a:pt x="111" y="73"/>
                    <a:pt x="111" y="74"/>
                  </a:cubicBezTo>
                  <a:cubicBezTo>
                    <a:pt x="110" y="74"/>
                    <a:pt x="60" y="74"/>
                    <a:pt x="60" y="74"/>
                  </a:cubicBezTo>
                  <a:cubicBezTo>
                    <a:pt x="60" y="74"/>
                    <a:pt x="60" y="74"/>
                    <a:pt x="60" y="74"/>
                  </a:cubicBezTo>
                  <a:cubicBezTo>
                    <a:pt x="62" y="63"/>
                    <a:pt x="67" y="52"/>
                    <a:pt x="73" y="42"/>
                  </a:cubicBezTo>
                  <a:cubicBezTo>
                    <a:pt x="73" y="42"/>
                    <a:pt x="73" y="42"/>
                    <a:pt x="73" y="42"/>
                  </a:cubicBezTo>
                  <a:cubicBezTo>
                    <a:pt x="73" y="42"/>
                    <a:pt x="110" y="42"/>
                    <a:pt x="111" y="42"/>
                  </a:cubicBezTo>
                  <a:close/>
                  <a:moveTo>
                    <a:pt x="153" y="42"/>
                  </a:moveTo>
                  <a:cubicBezTo>
                    <a:pt x="153" y="42"/>
                    <a:pt x="153" y="42"/>
                    <a:pt x="153" y="42"/>
                  </a:cubicBezTo>
                  <a:cubicBezTo>
                    <a:pt x="160" y="52"/>
                    <a:pt x="164" y="63"/>
                    <a:pt x="167" y="74"/>
                  </a:cubicBezTo>
                  <a:cubicBezTo>
                    <a:pt x="167" y="74"/>
                    <a:pt x="167" y="74"/>
                    <a:pt x="167" y="74"/>
                  </a:cubicBezTo>
                  <a:cubicBezTo>
                    <a:pt x="166" y="74"/>
                    <a:pt x="116" y="74"/>
                    <a:pt x="116" y="74"/>
                  </a:cubicBezTo>
                  <a:cubicBezTo>
                    <a:pt x="116" y="73"/>
                    <a:pt x="116" y="43"/>
                    <a:pt x="116" y="42"/>
                  </a:cubicBezTo>
                  <a:cubicBezTo>
                    <a:pt x="116" y="42"/>
                    <a:pt x="153" y="42"/>
                    <a:pt x="153" y="42"/>
                  </a:cubicBezTo>
                  <a:close/>
                  <a:moveTo>
                    <a:pt x="194" y="42"/>
                  </a:moveTo>
                  <a:cubicBezTo>
                    <a:pt x="194" y="42"/>
                    <a:pt x="194" y="42"/>
                    <a:pt x="194" y="42"/>
                  </a:cubicBezTo>
                  <a:cubicBezTo>
                    <a:pt x="202" y="51"/>
                    <a:pt x="209" y="62"/>
                    <a:pt x="214" y="74"/>
                  </a:cubicBezTo>
                  <a:cubicBezTo>
                    <a:pt x="214" y="74"/>
                    <a:pt x="214" y="74"/>
                    <a:pt x="214" y="74"/>
                  </a:cubicBezTo>
                  <a:cubicBezTo>
                    <a:pt x="213" y="74"/>
                    <a:pt x="173" y="74"/>
                    <a:pt x="172" y="74"/>
                  </a:cubicBezTo>
                  <a:cubicBezTo>
                    <a:pt x="172" y="74"/>
                    <a:pt x="172" y="74"/>
                    <a:pt x="172" y="74"/>
                  </a:cubicBezTo>
                  <a:cubicBezTo>
                    <a:pt x="170" y="63"/>
                    <a:pt x="166" y="52"/>
                    <a:pt x="160" y="42"/>
                  </a:cubicBezTo>
                  <a:cubicBezTo>
                    <a:pt x="160" y="42"/>
                    <a:pt x="160" y="42"/>
                    <a:pt x="160" y="42"/>
                  </a:cubicBezTo>
                  <a:cubicBezTo>
                    <a:pt x="161" y="42"/>
                    <a:pt x="194" y="42"/>
                    <a:pt x="194" y="42"/>
                  </a:cubicBezTo>
                  <a:close/>
                  <a:moveTo>
                    <a:pt x="216" y="80"/>
                  </a:moveTo>
                  <a:cubicBezTo>
                    <a:pt x="216" y="80"/>
                    <a:pt x="216" y="80"/>
                    <a:pt x="216" y="80"/>
                  </a:cubicBezTo>
                  <a:cubicBezTo>
                    <a:pt x="219" y="90"/>
                    <a:pt x="221" y="102"/>
                    <a:pt x="221" y="113"/>
                  </a:cubicBezTo>
                  <a:cubicBezTo>
                    <a:pt x="221" y="125"/>
                    <a:pt x="219" y="136"/>
                    <a:pt x="216" y="147"/>
                  </a:cubicBezTo>
                  <a:cubicBezTo>
                    <a:pt x="216" y="147"/>
                    <a:pt x="216" y="147"/>
                    <a:pt x="216" y="147"/>
                  </a:cubicBezTo>
                  <a:cubicBezTo>
                    <a:pt x="215" y="147"/>
                    <a:pt x="11" y="147"/>
                    <a:pt x="11" y="147"/>
                  </a:cubicBezTo>
                  <a:cubicBezTo>
                    <a:pt x="10" y="147"/>
                    <a:pt x="10" y="147"/>
                    <a:pt x="10" y="147"/>
                  </a:cubicBezTo>
                  <a:cubicBezTo>
                    <a:pt x="10" y="147"/>
                    <a:pt x="10" y="147"/>
                    <a:pt x="10" y="147"/>
                  </a:cubicBezTo>
                  <a:cubicBezTo>
                    <a:pt x="7" y="136"/>
                    <a:pt x="5" y="125"/>
                    <a:pt x="5" y="113"/>
                  </a:cubicBezTo>
                  <a:cubicBezTo>
                    <a:pt x="5" y="102"/>
                    <a:pt x="7" y="90"/>
                    <a:pt x="10" y="80"/>
                  </a:cubicBezTo>
                  <a:cubicBezTo>
                    <a:pt x="10" y="80"/>
                    <a:pt x="10" y="80"/>
                    <a:pt x="10" y="80"/>
                  </a:cubicBezTo>
                  <a:cubicBezTo>
                    <a:pt x="11" y="80"/>
                    <a:pt x="215" y="80"/>
                    <a:pt x="216" y="80"/>
                  </a:cubicBezTo>
                  <a:close/>
                  <a:moveTo>
                    <a:pt x="54" y="152"/>
                  </a:moveTo>
                  <a:cubicBezTo>
                    <a:pt x="54" y="152"/>
                    <a:pt x="54" y="152"/>
                    <a:pt x="54" y="152"/>
                  </a:cubicBezTo>
                  <a:cubicBezTo>
                    <a:pt x="56" y="163"/>
                    <a:pt x="60" y="174"/>
                    <a:pt x="66" y="184"/>
                  </a:cubicBezTo>
                  <a:cubicBezTo>
                    <a:pt x="66" y="184"/>
                    <a:pt x="66" y="184"/>
                    <a:pt x="67" y="184"/>
                  </a:cubicBezTo>
                  <a:cubicBezTo>
                    <a:pt x="65" y="184"/>
                    <a:pt x="32" y="184"/>
                    <a:pt x="32" y="184"/>
                  </a:cubicBezTo>
                  <a:cubicBezTo>
                    <a:pt x="32" y="184"/>
                    <a:pt x="32" y="184"/>
                    <a:pt x="32" y="184"/>
                  </a:cubicBezTo>
                  <a:cubicBezTo>
                    <a:pt x="32" y="184"/>
                    <a:pt x="32" y="184"/>
                    <a:pt x="32" y="184"/>
                  </a:cubicBezTo>
                  <a:cubicBezTo>
                    <a:pt x="24" y="175"/>
                    <a:pt x="17" y="164"/>
                    <a:pt x="13" y="152"/>
                  </a:cubicBezTo>
                  <a:cubicBezTo>
                    <a:pt x="13" y="152"/>
                    <a:pt x="13" y="152"/>
                    <a:pt x="12" y="152"/>
                  </a:cubicBezTo>
                  <a:cubicBezTo>
                    <a:pt x="13" y="152"/>
                    <a:pt x="53" y="152"/>
                    <a:pt x="54" y="152"/>
                  </a:cubicBezTo>
                  <a:close/>
                  <a:moveTo>
                    <a:pt x="111" y="152"/>
                  </a:moveTo>
                  <a:cubicBezTo>
                    <a:pt x="111" y="153"/>
                    <a:pt x="111" y="183"/>
                    <a:pt x="111" y="184"/>
                  </a:cubicBezTo>
                  <a:cubicBezTo>
                    <a:pt x="110" y="184"/>
                    <a:pt x="73" y="184"/>
                    <a:pt x="73" y="184"/>
                  </a:cubicBezTo>
                  <a:cubicBezTo>
                    <a:pt x="73" y="184"/>
                    <a:pt x="73" y="184"/>
                    <a:pt x="73" y="184"/>
                  </a:cubicBezTo>
                  <a:cubicBezTo>
                    <a:pt x="67" y="174"/>
                    <a:pt x="62" y="163"/>
                    <a:pt x="60" y="152"/>
                  </a:cubicBezTo>
                  <a:cubicBezTo>
                    <a:pt x="60" y="152"/>
                    <a:pt x="60" y="152"/>
                    <a:pt x="60" y="152"/>
                  </a:cubicBezTo>
                  <a:cubicBezTo>
                    <a:pt x="60" y="152"/>
                    <a:pt x="110" y="152"/>
                    <a:pt x="111" y="152"/>
                  </a:cubicBezTo>
                  <a:close/>
                  <a:moveTo>
                    <a:pt x="167" y="152"/>
                  </a:moveTo>
                  <a:cubicBezTo>
                    <a:pt x="167" y="152"/>
                    <a:pt x="167" y="152"/>
                    <a:pt x="167" y="152"/>
                  </a:cubicBezTo>
                  <a:cubicBezTo>
                    <a:pt x="164" y="163"/>
                    <a:pt x="160" y="174"/>
                    <a:pt x="153" y="184"/>
                  </a:cubicBezTo>
                  <a:cubicBezTo>
                    <a:pt x="153" y="184"/>
                    <a:pt x="153" y="184"/>
                    <a:pt x="153" y="184"/>
                  </a:cubicBezTo>
                  <a:cubicBezTo>
                    <a:pt x="153" y="184"/>
                    <a:pt x="116" y="184"/>
                    <a:pt x="116" y="184"/>
                  </a:cubicBezTo>
                  <a:cubicBezTo>
                    <a:pt x="116" y="183"/>
                    <a:pt x="116" y="153"/>
                    <a:pt x="116" y="152"/>
                  </a:cubicBezTo>
                  <a:cubicBezTo>
                    <a:pt x="116" y="152"/>
                    <a:pt x="166" y="152"/>
                    <a:pt x="167" y="152"/>
                  </a:cubicBezTo>
                  <a:close/>
                  <a:moveTo>
                    <a:pt x="214" y="152"/>
                  </a:moveTo>
                  <a:cubicBezTo>
                    <a:pt x="214" y="152"/>
                    <a:pt x="214" y="152"/>
                    <a:pt x="214" y="152"/>
                  </a:cubicBezTo>
                  <a:cubicBezTo>
                    <a:pt x="209" y="164"/>
                    <a:pt x="202" y="175"/>
                    <a:pt x="194" y="184"/>
                  </a:cubicBezTo>
                  <a:cubicBezTo>
                    <a:pt x="194" y="184"/>
                    <a:pt x="194" y="184"/>
                    <a:pt x="194" y="184"/>
                  </a:cubicBezTo>
                  <a:cubicBezTo>
                    <a:pt x="194" y="184"/>
                    <a:pt x="161" y="184"/>
                    <a:pt x="160" y="184"/>
                  </a:cubicBezTo>
                  <a:cubicBezTo>
                    <a:pt x="160" y="184"/>
                    <a:pt x="160" y="184"/>
                    <a:pt x="160" y="184"/>
                  </a:cubicBezTo>
                  <a:cubicBezTo>
                    <a:pt x="160" y="184"/>
                    <a:pt x="160" y="184"/>
                    <a:pt x="160" y="184"/>
                  </a:cubicBezTo>
                  <a:cubicBezTo>
                    <a:pt x="166" y="174"/>
                    <a:pt x="170" y="163"/>
                    <a:pt x="172" y="152"/>
                  </a:cubicBezTo>
                  <a:cubicBezTo>
                    <a:pt x="172" y="152"/>
                    <a:pt x="172" y="152"/>
                    <a:pt x="172" y="152"/>
                  </a:cubicBezTo>
                  <a:cubicBezTo>
                    <a:pt x="173" y="152"/>
                    <a:pt x="213" y="152"/>
                    <a:pt x="214" y="152"/>
                  </a:cubicBezTo>
                  <a:close/>
                  <a:moveTo>
                    <a:pt x="70" y="190"/>
                  </a:moveTo>
                  <a:cubicBezTo>
                    <a:pt x="70" y="190"/>
                    <a:pt x="70" y="190"/>
                    <a:pt x="70" y="190"/>
                  </a:cubicBezTo>
                  <a:cubicBezTo>
                    <a:pt x="78" y="201"/>
                    <a:pt x="87" y="210"/>
                    <a:pt x="99" y="219"/>
                  </a:cubicBezTo>
                  <a:cubicBezTo>
                    <a:pt x="99" y="219"/>
                    <a:pt x="100" y="220"/>
                    <a:pt x="101" y="220"/>
                  </a:cubicBezTo>
                  <a:cubicBezTo>
                    <a:pt x="100" y="220"/>
                    <a:pt x="99" y="220"/>
                    <a:pt x="99" y="220"/>
                  </a:cubicBezTo>
                  <a:cubicBezTo>
                    <a:pt x="99" y="220"/>
                    <a:pt x="99" y="220"/>
                    <a:pt x="99" y="220"/>
                  </a:cubicBezTo>
                  <a:cubicBezTo>
                    <a:pt x="76" y="217"/>
                    <a:pt x="55" y="207"/>
                    <a:pt x="38" y="190"/>
                  </a:cubicBezTo>
                  <a:cubicBezTo>
                    <a:pt x="38" y="190"/>
                    <a:pt x="37" y="190"/>
                    <a:pt x="37" y="190"/>
                  </a:cubicBezTo>
                  <a:cubicBezTo>
                    <a:pt x="39" y="190"/>
                    <a:pt x="70" y="190"/>
                    <a:pt x="70" y="190"/>
                  </a:cubicBezTo>
                  <a:close/>
                  <a:moveTo>
                    <a:pt x="111" y="190"/>
                  </a:moveTo>
                  <a:cubicBezTo>
                    <a:pt x="111" y="190"/>
                    <a:pt x="111" y="219"/>
                    <a:pt x="111" y="220"/>
                  </a:cubicBezTo>
                  <a:cubicBezTo>
                    <a:pt x="110" y="220"/>
                    <a:pt x="105" y="217"/>
                    <a:pt x="105" y="217"/>
                  </a:cubicBezTo>
                  <a:cubicBezTo>
                    <a:pt x="97" y="212"/>
                    <a:pt x="87" y="203"/>
                    <a:pt x="77" y="190"/>
                  </a:cubicBezTo>
                  <a:cubicBezTo>
                    <a:pt x="77" y="190"/>
                    <a:pt x="77" y="190"/>
                    <a:pt x="77" y="190"/>
                  </a:cubicBezTo>
                  <a:cubicBezTo>
                    <a:pt x="78" y="190"/>
                    <a:pt x="110" y="190"/>
                    <a:pt x="111" y="190"/>
                  </a:cubicBezTo>
                  <a:close/>
                  <a:moveTo>
                    <a:pt x="149" y="190"/>
                  </a:moveTo>
                  <a:cubicBezTo>
                    <a:pt x="149" y="190"/>
                    <a:pt x="149" y="190"/>
                    <a:pt x="149" y="190"/>
                  </a:cubicBezTo>
                  <a:cubicBezTo>
                    <a:pt x="139" y="203"/>
                    <a:pt x="129" y="212"/>
                    <a:pt x="122" y="217"/>
                  </a:cubicBezTo>
                  <a:cubicBezTo>
                    <a:pt x="122" y="217"/>
                    <a:pt x="117" y="219"/>
                    <a:pt x="116" y="220"/>
                  </a:cubicBezTo>
                  <a:cubicBezTo>
                    <a:pt x="116" y="219"/>
                    <a:pt x="116" y="190"/>
                    <a:pt x="116" y="190"/>
                  </a:cubicBezTo>
                  <a:cubicBezTo>
                    <a:pt x="116" y="190"/>
                    <a:pt x="148" y="190"/>
                    <a:pt x="149" y="190"/>
                  </a:cubicBezTo>
                  <a:close/>
                  <a:moveTo>
                    <a:pt x="189" y="190"/>
                  </a:moveTo>
                  <a:cubicBezTo>
                    <a:pt x="189" y="190"/>
                    <a:pt x="188" y="190"/>
                    <a:pt x="188" y="190"/>
                  </a:cubicBezTo>
                  <a:cubicBezTo>
                    <a:pt x="172" y="206"/>
                    <a:pt x="150" y="217"/>
                    <a:pt x="127" y="220"/>
                  </a:cubicBezTo>
                  <a:cubicBezTo>
                    <a:pt x="127" y="220"/>
                    <a:pt x="126" y="220"/>
                    <a:pt x="125" y="220"/>
                  </a:cubicBezTo>
                  <a:cubicBezTo>
                    <a:pt x="126" y="220"/>
                    <a:pt x="127" y="219"/>
                    <a:pt x="127" y="219"/>
                  </a:cubicBezTo>
                  <a:cubicBezTo>
                    <a:pt x="134" y="214"/>
                    <a:pt x="146" y="205"/>
                    <a:pt x="156" y="190"/>
                  </a:cubicBezTo>
                  <a:cubicBezTo>
                    <a:pt x="156" y="190"/>
                    <a:pt x="156" y="190"/>
                    <a:pt x="156" y="190"/>
                  </a:cubicBezTo>
                  <a:cubicBezTo>
                    <a:pt x="156" y="190"/>
                    <a:pt x="187" y="190"/>
                    <a:pt x="189" y="190"/>
                  </a:cubicBezTo>
                  <a:close/>
                </a:path>
              </a:pathLst>
            </a:custGeom>
            <a:solidFill>
              <a:srgbClr val="8070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7" name="Freeform 6"/>
            <p:cNvSpPr>
              <a:spLocks/>
            </p:cNvSpPr>
            <p:nvPr userDrawn="1"/>
          </p:nvSpPr>
          <p:spPr bwMode="auto">
            <a:xfrm>
              <a:off x="268" y="3574"/>
              <a:ext cx="22" cy="37"/>
            </a:xfrm>
            <a:custGeom>
              <a:avLst/>
              <a:gdLst>
                <a:gd name="T0" fmla="*/ 27 w 27"/>
                <a:gd name="T1" fmla="*/ 1 h 47"/>
                <a:gd name="T2" fmla="*/ 22 w 27"/>
                <a:gd name="T3" fmla="*/ 10 h 47"/>
                <a:gd name="T4" fmla="*/ 14 w 27"/>
                <a:gd name="T5" fmla="*/ 38 h 47"/>
                <a:gd name="T6" fmla="*/ 14 w 27"/>
                <a:gd name="T7" fmla="*/ 47 h 47"/>
                <a:gd name="T8" fmla="*/ 14 w 27"/>
                <a:gd name="T9" fmla="*/ 47 h 47"/>
                <a:gd name="T10" fmla="*/ 0 w 27"/>
                <a:gd name="T11" fmla="*/ 47 h 47"/>
                <a:gd name="T12" fmla="*/ 0 w 27"/>
                <a:gd name="T13" fmla="*/ 47 h 47"/>
                <a:gd name="T14" fmla="*/ 4 w 27"/>
                <a:gd name="T15" fmla="*/ 39 h 47"/>
                <a:gd name="T16" fmla="*/ 12 w 27"/>
                <a:gd name="T17" fmla="*/ 10 h 47"/>
                <a:gd name="T18" fmla="*/ 13 w 27"/>
                <a:gd name="T19" fmla="*/ 1 h 47"/>
                <a:gd name="T20" fmla="*/ 13 w 27"/>
                <a:gd name="T21" fmla="*/ 0 h 47"/>
                <a:gd name="T22" fmla="*/ 27 w 27"/>
                <a:gd name="T23" fmla="*/ 0 h 47"/>
                <a:gd name="T24" fmla="*/ 27 w 27"/>
                <a:gd name="T25" fmla="*/ 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 h="47">
                  <a:moveTo>
                    <a:pt x="27" y="1"/>
                  </a:moveTo>
                  <a:cubicBezTo>
                    <a:pt x="25" y="2"/>
                    <a:pt x="24" y="5"/>
                    <a:pt x="22" y="10"/>
                  </a:cubicBezTo>
                  <a:cubicBezTo>
                    <a:pt x="14" y="38"/>
                    <a:pt x="14" y="38"/>
                    <a:pt x="14" y="38"/>
                  </a:cubicBezTo>
                  <a:cubicBezTo>
                    <a:pt x="13" y="44"/>
                    <a:pt x="13" y="46"/>
                    <a:pt x="14" y="47"/>
                  </a:cubicBezTo>
                  <a:cubicBezTo>
                    <a:pt x="14" y="47"/>
                    <a:pt x="14" y="47"/>
                    <a:pt x="14" y="47"/>
                  </a:cubicBezTo>
                  <a:cubicBezTo>
                    <a:pt x="0" y="47"/>
                    <a:pt x="0" y="47"/>
                    <a:pt x="0" y="47"/>
                  </a:cubicBezTo>
                  <a:cubicBezTo>
                    <a:pt x="0" y="47"/>
                    <a:pt x="0" y="47"/>
                    <a:pt x="0" y="47"/>
                  </a:cubicBezTo>
                  <a:cubicBezTo>
                    <a:pt x="2" y="46"/>
                    <a:pt x="2" y="44"/>
                    <a:pt x="4" y="39"/>
                  </a:cubicBezTo>
                  <a:cubicBezTo>
                    <a:pt x="12" y="10"/>
                    <a:pt x="12" y="10"/>
                    <a:pt x="12" y="10"/>
                  </a:cubicBezTo>
                  <a:cubicBezTo>
                    <a:pt x="14" y="5"/>
                    <a:pt x="14" y="2"/>
                    <a:pt x="13" y="1"/>
                  </a:cubicBezTo>
                  <a:cubicBezTo>
                    <a:pt x="13" y="0"/>
                    <a:pt x="13" y="0"/>
                    <a:pt x="13" y="0"/>
                  </a:cubicBezTo>
                  <a:cubicBezTo>
                    <a:pt x="27" y="0"/>
                    <a:pt x="27" y="0"/>
                    <a:pt x="27" y="0"/>
                  </a:cubicBezTo>
                  <a:lnTo>
                    <a:pt x="27" y="1"/>
                  </a:lnTo>
                  <a:close/>
                </a:path>
              </a:pathLst>
            </a:custGeom>
            <a:solidFill>
              <a:srgbClr val="8070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9" name="Freeform 7"/>
            <p:cNvSpPr>
              <a:spLocks/>
            </p:cNvSpPr>
            <p:nvPr userDrawn="1"/>
          </p:nvSpPr>
          <p:spPr bwMode="auto">
            <a:xfrm>
              <a:off x="193" y="3573"/>
              <a:ext cx="27" cy="39"/>
            </a:xfrm>
            <a:custGeom>
              <a:avLst/>
              <a:gdLst>
                <a:gd name="T0" fmla="*/ 2 w 34"/>
                <a:gd name="T1" fmla="*/ 36 h 49"/>
                <a:gd name="T2" fmla="*/ 15 w 34"/>
                <a:gd name="T3" fmla="*/ 46 h 49"/>
                <a:gd name="T4" fmla="*/ 23 w 34"/>
                <a:gd name="T5" fmla="*/ 38 h 49"/>
                <a:gd name="T6" fmla="*/ 17 w 34"/>
                <a:gd name="T7" fmla="*/ 29 h 49"/>
                <a:gd name="T8" fmla="*/ 15 w 34"/>
                <a:gd name="T9" fmla="*/ 27 h 49"/>
                <a:gd name="T10" fmla="*/ 6 w 34"/>
                <a:gd name="T11" fmla="*/ 15 h 49"/>
                <a:gd name="T12" fmla="*/ 22 w 34"/>
                <a:gd name="T13" fmla="*/ 1 h 49"/>
                <a:gd name="T14" fmla="*/ 30 w 34"/>
                <a:gd name="T15" fmla="*/ 1 h 49"/>
                <a:gd name="T16" fmla="*/ 34 w 34"/>
                <a:gd name="T17" fmla="*/ 3 h 49"/>
                <a:gd name="T18" fmla="*/ 32 w 34"/>
                <a:gd name="T19" fmla="*/ 11 h 49"/>
                <a:gd name="T20" fmla="*/ 32 w 34"/>
                <a:gd name="T21" fmla="*/ 11 h 49"/>
                <a:gd name="T22" fmla="*/ 21 w 34"/>
                <a:gd name="T23" fmla="*/ 4 h 49"/>
                <a:gd name="T24" fmla="*/ 14 w 34"/>
                <a:gd name="T25" fmla="*/ 11 h 49"/>
                <a:gd name="T26" fmla="*/ 20 w 34"/>
                <a:gd name="T27" fmla="*/ 20 h 49"/>
                <a:gd name="T28" fmla="*/ 22 w 34"/>
                <a:gd name="T29" fmla="*/ 21 h 49"/>
                <a:gd name="T30" fmla="*/ 32 w 34"/>
                <a:gd name="T31" fmla="*/ 34 h 49"/>
                <a:gd name="T32" fmla="*/ 14 w 34"/>
                <a:gd name="T33" fmla="*/ 49 h 49"/>
                <a:gd name="T34" fmla="*/ 0 w 34"/>
                <a:gd name="T35" fmla="*/ 45 h 49"/>
                <a:gd name="T36" fmla="*/ 2 w 34"/>
                <a:gd name="T37" fmla="*/ 36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 h="49">
                  <a:moveTo>
                    <a:pt x="2" y="36"/>
                  </a:moveTo>
                  <a:cubicBezTo>
                    <a:pt x="3" y="43"/>
                    <a:pt x="7" y="46"/>
                    <a:pt x="15" y="46"/>
                  </a:cubicBezTo>
                  <a:cubicBezTo>
                    <a:pt x="20" y="46"/>
                    <a:pt x="23" y="42"/>
                    <a:pt x="23" y="38"/>
                  </a:cubicBezTo>
                  <a:cubicBezTo>
                    <a:pt x="23" y="34"/>
                    <a:pt x="21" y="32"/>
                    <a:pt x="17" y="29"/>
                  </a:cubicBezTo>
                  <a:cubicBezTo>
                    <a:pt x="15" y="27"/>
                    <a:pt x="15" y="27"/>
                    <a:pt x="15" y="27"/>
                  </a:cubicBezTo>
                  <a:cubicBezTo>
                    <a:pt x="10" y="24"/>
                    <a:pt x="6" y="21"/>
                    <a:pt x="6" y="15"/>
                  </a:cubicBezTo>
                  <a:cubicBezTo>
                    <a:pt x="6" y="6"/>
                    <a:pt x="13" y="1"/>
                    <a:pt x="22" y="1"/>
                  </a:cubicBezTo>
                  <a:cubicBezTo>
                    <a:pt x="25" y="0"/>
                    <a:pt x="28" y="1"/>
                    <a:pt x="30" y="1"/>
                  </a:cubicBezTo>
                  <a:cubicBezTo>
                    <a:pt x="32" y="2"/>
                    <a:pt x="34" y="2"/>
                    <a:pt x="34" y="3"/>
                  </a:cubicBezTo>
                  <a:cubicBezTo>
                    <a:pt x="32" y="11"/>
                    <a:pt x="32" y="11"/>
                    <a:pt x="32" y="11"/>
                  </a:cubicBezTo>
                  <a:cubicBezTo>
                    <a:pt x="32" y="11"/>
                    <a:pt x="32" y="11"/>
                    <a:pt x="32" y="11"/>
                  </a:cubicBezTo>
                  <a:cubicBezTo>
                    <a:pt x="30" y="6"/>
                    <a:pt x="28" y="3"/>
                    <a:pt x="21" y="4"/>
                  </a:cubicBezTo>
                  <a:cubicBezTo>
                    <a:pt x="16" y="4"/>
                    <a:pt x="14" y="8"/>
                    <a:pt x="14" y="11"/>
                  </a:cubicBezTo>
                  <a:cubicBezTo>
                    <a:pt x="14" y="15"/>
                    <a:pt x="16" y="17"/>
                    <a:pt x="20" y="20"/>
                  </a:cubicBezTo>
                  <a:cubicBezTo>
                    <a:pt x="22" y="21"/>
                    <a:pt x="22" y="21"/>
                    <a:pt x="22" y="21"/>
                  </a:cubicBezTo>
                  <a:cubicBezTo>
                    <a:pt x="27" y="24"/>
                    <a:pt x="32" y="28"/>
                    <a:pt x="32" y="34"/>
                  </a:cubicBezTo>
                  <a:cubicBezTo>
                    <a:pt x="32" y="43"/>
                    <a:pt x="24" y="49"/>
                    <a:pt x="14" y="49"/>
                  </a:cubicBezTo>
                  <a:cubicBezTo>
                    <a:pt x="7" y="49"/>
                    <a:pt x="2" y="47"/>
                    <a:pt x="0" y="45"/>
                  </a:cubicBezTo>
                  <a:cubicBezTo>
                    <a:pt x="0" y="44"/>
                    <a:pt x="1" y="40"/>
                    <a:pt x="2" y="36"/>
                  </a:cubicBezTo>
                  <a:close/>
                </a:path>
              </a:pathLst>
            </a:custGeom>
            <a:solidFill>
              <a:srgbClr val="8070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0" name="Freeform 8"/>
            <p:cNvSpPr>
              <a:spLocks/>
            </p:cNvSpPr>
            <p:nvPr userDrawn="1"/>
          </p:nvSpPr>
          <p:spPr bwMode="auto">
            <a:xfrm>
              <a:off x="288" y="3574"/>
              <a:ext cx="34" cy="37"/>
            </a:xfrm>
            <a:custGeom>
              <a:avLst/>
              <a:gdLst>
                <a:gd name="T0" fmla="*/ 42 w 42"/>
                <a:gd name="T1" fmla="*/ 0 h 47"/>
                <a:gd name="T2" fmla="*/ 40 w 42"/>
                <a:gd name="T3" fmla="*/ 9 h 47"/>
                <a:gd name="T4" fmla="*/ 39 w 42"/>
                <a:gd name="T5" fmla="*/ 9 h 47"/>
                <a:gd name="T6" fmla="*/ 28 w 42"/>
                <a:gd name="T7" fmla="*/ 4 h 47"/>
                <a:gd name="T8" fmla="*/ 27 w 42"/>
                <a:gd name="T9" fmla="*/ 4 h 47"/>
                <a:gd name="T10" fmla="*/ 23 w 42"/>
                <a:gd name="T11" fmla="*/ 7 h 47"/>
                <a:gd name="T12" fmla="*/ 19 w 42"/>
                <a:gd name="T13" fmla="*/ 22 h 47"/>
                <a:gd name="T14" fmla="*/ 21 w 42"/>
                <a:gd name="T15" fmla="*/ 22 h 47"/>
                <a:gd name="T16" fmla="*/ 33 w 42"/>
                <a:gd name="T17" fmla="*/ 20 h 47"/>
                <a:gd name="T18" fmla="*/ 34 w 42"/>
                <a:gd name="T19" fmla="*/ 20 h 47"/>
                <a:gd name="T20" fmla="*/ 31 w 42"/>
                <a:gd name="T21" fmla="*/ 29 h 47"/>
                <a:gd name="T22" fmla="*/ 31 w 42"/>
                <a:gd name="T23" fmla="*/ 29 h 47"/>
                <a:gd name="T24" fmla="*/ 20 w 42"/>
                <a:gd name="T25" fmla="*/ 25 h 47"/>
                <a:gd name="T26" fmla="*/ 18 w 42"/>
                <a:gd name="T27" fmla="*/ 25 h 47"/>
                <a:gd name="T28" fmla="*/ 15 w 42"/>
                <a:gd name="T29" fmla="*/ 38 h 47"/>
                <a:gd name="T30" fmla="*/ 14 w 42"/>
                <a:gd name="T31" fmla="*/ 47 h 47"/>
                <a:gd name="T32" fmla="*/ 14 w 42"/>
                <a:gd name="T33" fmla="*/ 47 h 47"/>
                <a:gd name="T34" fmla="*/ 0 w 42"/>
                <a:gd name="T35" fmla="*/ 47 h 47"/>
                <a:gd name="T36" fmla="*/ 0 w 42"/>
                <a:gd name="T37" fmla="*/ 47 h 47"/>
                <a:gd name="T38" fmla="*/ 5 w 42"/>
                <a:gd name="T39" fmla="*/ 38 h 47"/>
                <a:gd name="T40" fmla="*/ 13 w 42"/>
                <a:gd name="T41" fmla="*/ 10 h 47"/>
                <a:gd name="T42" fmla="*/ 14 w 42"/>
                <a:gd name="T43" fmla="*/ 1 h 47"/>
                <a:gd name="T44" fmla="*/ 13 w 42"/>
                <a:gd name="T45" fmla="*/ 0 h 47"/>
                <a:gd name="T46" fmla="*/ 42 w 42"/>
                <a:gd name="T47"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2" h="47">
                  <a:moveTo>
                    <a:pt x="42" y="0"/>
                  </a:moveTo>
                  <a:cubicBezTo>
                    <a:pt x="42" y="2"/>
                    <a:pt x="41" y="6"/>
                    <a:pt x="40" y="9"/>
                  </a:cubicBezTo>
                  <a:cubicBezTo>
                    <a:pt x="39" y="9"/>
                    <a:pt x="39" y="9"/>
                    <a:pt x="39" y="9"/>
                  </a:cubicBezTo>
                  <a:cubicBezTo>
                    <a:pt x="37" y="3"/>
                    <a:pt x="32" y="4"/>
                    <a:pt x="28" y="4"/>
                  </a:cubicBezTo>
                  <a:cubicBezTo>
                    <a:pt x="27" y="4"/>
                    <a:pt x="27" y="4"/>
                    <a:pt x="27" y="4"/>
                  </a:cubicBezTo>
                  <a:cubicBezTo>
                    <a:pt x="25" y="4"/>
                    <a:pt x="24" y="4"/>
                    <a:pt x="23" y="7"/>
                  </a:cubicBezTo>
                  <a:cubicBezTo>
                    <a:pt x="19" y="22"/>
                    <a:pt x="19" y="22"/>
                    <a:pt x="19" y="22"/>
                  </a:cubicBezTo>
                  <a:cubicBezTo>
                    <a:pt x="21" y="22"/>
                    <a:pt x="21" y="22"/>
                    <a:pt x="21" y="22"/>
                  </a:cubicBezTo>
                  <a:cubicBezTo>
                    <a:pt x="27" y="22"/>
                    <a:pt x="32" y="23"/>
                    <a:pt x="33" y="20"/>
                  </a:cubicBezTo>
                  <a:cubicBezTo>
                    <a:pt x="34" y="20"/>
                    <a:pt x="34" y="20"/>
                    <a:pt x="34" y="20"/>
                  </a:cubicBezTo>
                  <a:cubicBezTo>
                    <a:pt x="31" y="29"/>
                    <a:pt x="31" y="29"/>
                    <a:pt x="31" y="29"/>
                  </a:cubicBezTo>
                  <a:cubicBezTo>
                    <a:pt x="31" y="29"/>
                    <a:pt x="31" y="29"/>
                    <a:pt x="31" y="29"/>
                  </a:cubicBezTo>
                  <a:cubicBezTo>
                    <a:pt x="30" y="25"/>
                    <a:pt x="25" y="25"/>
                    <a:pt x="20" y="25"/>
                  </a:cubicBezTo>
                  <a:cubicBezTo>
                    <a:pt x="18" y="25"/>
                    <a:pt x="18" y="25"/>
                    <a:pt x="18" y="25"/>
                  </a:cubicBezTo>
                  <a:cubicBezTo>
                    <a:pt x="15" y="38"/>
                    <a:pt x="15" y="38"/>
                    <a:pt x="15" y="38"/>
                  </a:cubicBezTo>
                  <a:cubicBezTo>
                    <a:pt x="13" y="43"/>
                    <a:pt x="13" y="46"/>
                    <a:pt x="14" y="47"/>
                  </a:cubicBezTo>
                  <a:cubicBezTo>
                    <a:pt x="14" y="47"/>
                    <a:pt x="14" y="47"/>
                    <a:pt x="14" y="47"/>
                  </a:cubicBezTo>
                  <a:cubicBezTo>
                    <a:pt x="0" y="47"/>
                    <a:pt x="0" y="47"/>
                    <a:pt x="0" y="47"/>
                  </a:cubicBezTo>
                  <a:cubicBezTo>
                    <a:pt x="0" y="47"/>
                    <a:pt x="0" y="47"/>
                    <a:pt x="0" y="47"/>
                  </a:cubicBezTo>
                  <a:cubicBezTo>
                    <a:pt x="2" y="46"/>
                    <a:pt x="3" y="44"/>
                    <a:pt x="5" y="38"/>
                  </a:cubicBezTo>
                  <a:cubicBezTo>
                    <a:pt x="13" y="10"/>
                    <a:pt x="13" y="10"/>
                    <a:pt x="13" y="10"/>
                  </a:cubicBezTo>
                  <a:cubicBezTo>
                    <a:pt x="14" y="4"/>
                    <a:pt x="15" y="2"/>
                    <a:pt x="14" y="1"/>
                  </a:cubicBezTo>
                  <a:cubicBezTo>
                    <a:pt x="13" y="0"/>
                    <a:pt x="13" y="0"/>
                    <a:pt x="13" y="0"/>
                  </a:cubicBezTo>
                  <a:lnTo>
                    <a:pt x="42" y="0"/>
                  </a:lnTo>
                  <a:close/>
                </a:path>
              </a:pathLst>
            </a:custGeom>
            <a:solidFill>
              <a:srgbClr val="8070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1" name="Freeform 9"/>
            <p:cNvSpPr>
              <a:spLocks/>
            </p:cNvSpPr>
            <p:nvPr userDrawn="1"/>
          </p:nvSpPr>
          <p:spPr bwMode="auto">
            <a:xfrm>
              <a:off x="322" y="3574"/>
              <a:ext cx="30" cy="37"/>
            </a:xfrm>
            <a:custGeom>
              <a:avLst/>
              <a:gdLst>
                <a:gd name="T0" fmla="*/ 38 w 38"/>
                <a:gd name="T1" fmla="*/ 0 h 47"/>
                <a:gd name="T2" fmla="*/ 35 w 38"/>
                <a:gd name="T3" fmla="*/ 9 h 47"/>
                <a:gd name="T4" fmla="*/ 35 w 38"/>
                <a:gd name="T5" fmla="*/ 9 h 47"/>
                <a:gd name="T6" fmla="*/ 25 w 38"/>
                <a:gd name="T7" fmla="*/ 4 h 47"/>
                <a:gd name="T8" fmla="*/ 24 w 38"/>
                <a:gd name="T9" fmla="*/ 4 h 47"/>
                <a:gd name="T10" fmla="*/ 14 w 38"/>
                <a:gd name="T11" fmla="*/ 38 h 47"/>
                <a:gd name="T12" fmla="*/ 13 w 38"/>
                <a:gd name="T13" fmla="*/ 47 h 47"/>
                <a:gd name="T14" fmla="*/ 13 w 38"/>
                <a:gd name="T15" fmla="*/ 47 h 47"/>
                <a:gd name="T16" fmla="*/ 0 w 38"/>
                <a:gd name="T17" fmla="*/ 47 h 47"/>
                <a:gd name="T18" fmla="*/ 0 w 38"/>
                <a:gd name="T19" fmla="*/ 47 h 47"/>
                <a:gd name="T20" fmla="*/ 4 w 38"/>
                <a:gd name="T21" fmla="*/ 38 h 47"/>
                <a:gd name="T22" fmla="*/ 14 w 38"/>
                <a:gd name="T23" fmla="*/ 4 h 47"/>
                <a:gd name="T24" fmla="*/ 13 w 38"/>
                <a:gd name="T25" fmla="*/ 4 h 47"/>
                <a:gd name="T26" fmla="*/ 1 w 38"/>
                <a:gd name="T27" fmla="*/ 9 h 47"/>
                <a:gd name="T28" fmla="*/ 1 w 38"/>
                <a:gd name="T29" fmla="*/ 9 h 47"/>
                <a:gd name="T30" fmla="*/ 3 w 38"/>
                <a:gd name="T31" fmla="*/ 0 h 47"/>
                <a:gd name="T32" fmla="*/ 38 w 38"/>
                <a:gd name="T33"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8" h="47">
                  <a:moveTo>
                    <a:pt x="38" y="0"/>
                  </a:moveTo>
                  <a:cubicBezTo>
                    <a:pt x="37" y="3"/>
                    <a:pt x="37" y="6"/>
                    <a:pt x="35" y="9"/>
                  </a:cubicBezTo>
                  <a:cubicBezTo>
                    <a:pt x="35" y="9"/>
                    <a:pt x="35" y="9"/>
                    <a:pt x="35" y="9"/>
                  </a:cubicBezTo>
                  <a:cubicBezTo>
                    <a:pt x="33" y="3"/>
                    <a:pt x="27" y="4"/>
                    <a:pt x="25" y="4"/>
                  </a:cubicBezTo>
                  <a:cubicBezTo>
                    <a:pt x="24" y="4"/>
                    <a:pt x="24" y="4"/>
                    <a:pt x="24" y="4"/>
                  </a:cubicBezTo>
                  <a:cubicBezTo>
                    <a:pt x="14" y="38"/>
                    <a:pt x="14" y="38"/>
                    <a:pt x="14" y="38"/>
                  </a:cubicBezTo>
                  <a:cubicBezTo>
                    <a:pt x="13" y="43"/>
                    <a:pt x="12" y="46"/>
                    <a:pt x="13" y="47"/>
                  </a:cubicBezTo>
                  <a:cubicBezTo>
                    <a:pt x="13" y="47"/>
                    <a:pt x="13" y="47"/>
                    <a:pt x="13" y="47"/>
                  </a:cubicBezTo>
                  <a:cubicBezTo>
                    <a:pt x="0" y="47"/>
                    <a:pt x="0" y="47"/>
                    <a:pt x="0" y="47"/>
                  </a:cubicBezTo>
                  <a:cubicBezTo>
                    <a:pt x="0" y="47"/>
                    <a:pt x="0" y="47"/>
                    <a:pt x="0" y="47"/>
                  </a:cubicBezTo>
                  <a:cubicBezTo>
                    <a:pt x="2" y="46"/>
                    <a:pt x="3" y="43"/>
                    <a:pt x="4" y="38"/>
                  </a:cubicBezTo>
                  <a:cubicBezTo>
                    <a:pt x="14" y="4"/>
                    <a:pt x="14" y="4"/>
                    <a:pt x="14" y="4"/>
                  </a:cubicBezTo>
                  <a:cubicBezTo>
                    <a:pt x="13" y="4"/>
                    <a:pt x="13" y="4"/>
                    <a:pt x="13" y="4"/>
                  </a:cubicBezTo>
                  <a:cubicBezTo>
                    <a:pt x="10" y="4"/>
                    <a:pt x="5" y="3"/>
                    <a:pt x="1" y="9"/>
                  </a:cubicBezTo>
                  <a:cubicBezTo>
                    <a:pt x="1" y="9"/>
                    <a:pt x="1" y="9"/>
                    <a:pt x="1" y="9"/>
                  </a:cubicBezTo>
                  <a:cubicBezTo>
                    <a:pt x="1" y="6"/>
                    <a:pt x="2" y="3"/>
                    <a:pt x="3" y="0"/>
                  </a:cubicBezTo>
                  <a:lnTo>
                    <a:pt x="38" y="0"/>
                  </a:lnTo>
                  <a:close/>
                </a:path>
              </a:pathLst>
            </a:custGeom>
            <a:solidFill>
              <a:srgbClr val="8070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2" name="Freeform 10"/>
            <p:cNvSpPr>
              <a:spLocks/>
            </p:cNvSpPr>
            <p:nvPr userDrawn="1"/>
          </p:nvSpPr>
          <p:spPr bwMode="auto">
            <a:xfrm>
              <a:off x="224" y="3574"/>
              <a:ext cx="49" cy="37"/>
            </a:xfrm>
            <a:custGeom>
              <a:avLst/>
              <a:gdLst>
                <a:gd name="T0" fmla="*/ 60 w 60"/>
                <a:gd name="T1" fmla="*/ 1 h 47"/>
                <a:gd name="T2" fmla="*/ 55 w 60"/>
                <a:gd name="T3" fmla="*/ 9 h 47"/>
                <a:gd name="T4" fmla="*/ 35 w 60"/>
                <a:gd name="T5" fmla="*/ 47 h 47"/>
                <a:gd name="T6" fmla="*/ 30 w 60"/>
                <a:gd name="T7" fmla="*/ 47 h 47"/>
                <a:gd name="T8" fmla="*/ 27 w 60"/>
                <a:gd name="T9" fmla="*/ 18 h 47"/>
                <a:gd name="T10" fmla="*/ 27 w 60"/>
                <a:gd name="T11" fmla="*/ 18 h 47"/>
                <a:gd name="T12" fmla="*/ 11 w 60"/>
                <a:gd name="T13" fmla="*/ 47 h 47"/>
                <a:gd name="T14" fmla="*/ 7 w 60"/>
                <a:gd name="T15" fmla="*/ 47 h 47"/>
                <a:gd name="T16" fmla="*/ 3 w 60"/>
                <a:gd name="T17" fmla="*/ 10 h 47"/>
                <a:gd name="T18" fmla="*/ 0 w 60"/>
                <a:gd name="T19" fmla="*/ 1 h 47"/>
                <a:gd name="T20" fmla="*/ 1 w 60"/>
                <a:gd name="T21" fmla="*/ 0 h 47"/>
                <a:gd name="T22" fmla="*/ 14 w 60"/>
                <a:gd name="T23" fmla="*/ 0 h 47"/>
                <a:gd name="T24" fmla="*/ 14 w 60"/>
                <a:gd name="T25" fmla="*/ 1 h 47"/>
                <a:gd name="T26" fmla="*/ 12 w 60"/>
                <a:gd name="T27" fmla="*/ 9 h 47"/>
                <a:gd name="T28" fmla="*/ 14 w 60"/>
                <a:gd name="T29" fmla="*/ 32 h 47"/>
                <a:gd name="T30" fmla="*/ 15 w 60"/>
                <a:gd name="T31" fmla="*/ 32 h 47"/>
                <a:gd name="T32" fmla="*/ 31 w 60"/>
                <a:gd name="T33" fmla="*/ 1 h 47"/>
                <a:gd name="T34" fmla="*/ 35 w 60"/>
                <a:gd name="T35" fmla="*/ 1 h 47"/>
                <a:gd name="T36" fmla="*/ 38 w 60"/>
                <a:gd name="T37" fmla="*/ 32 h 47"/>
                <a:gd name="T38" fmla="*/ 38 w 60"/>
                <a:gd name="T39" fmla="*/ 32 h 47"/>
                <a:gd name="T40" fmla="*/ 50 w 60"/>
                <a:gd name="T41" fmla="*/ 8 h 47"/>
                <a:gd name="T42" fmla="*/ 51 w 60"/>
                <a:gd name="T43" fmla="*/ 1 h 47"/>
                <a:gd name="T44" fmla="*/ 51 w 60"/>
                <a:gd name="T45" fmla="*/ 0 h 47"/>
                <a:gd name="T46" fmla="*/ 60 w 60"/>
                <a:gd name="T47" fmla="*/ 0 h 47"/>
                <a:gd name="T48" fmla="*/ 60 w 60"/>
                <a:gd name="T49" fmla="*/ 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0" h="47">
                  <a:moveTo>
                    <a:pt x="60" y="1"/>
                  </a:moveTo>
                  <a:cubicBezTo>
                    <a:pt x="58" y="2"/>
                    <a:pt x="57" y="5"/>
                    <a:pt x="55" y="9"/>
                  </a:cubicBezTo>
                  <a:cubicBezTo>
                    <a:pt x="51" y="17"/>
                    <a:pt x="36" y="45"/>
                    <a:pt x="35" y="47"/>
                  </a:cubicBezTo>
                  <a:cubicBezTo>
                    <a:pt x="30" y="47"/>
                    <a:pt x="30" y="47"/>
                    <a:pt x="30" y="47"/>
                  </a:cubicBezTo>
                  <a:cubicBezTo>
                    <a:pt x="27" y="18"/>
                    <a:pt x="27" y="18"/>
                    <a:pt x="27" y="18"/>
                  </a:cubicBezTo>
                  <a:cubicBezTo>
                    <a:pt x="27" y="18"/>
                    <a:pt x="27" y="18"/>
                    <a:pt x="27" y="18"/>
                  </a:cubicBezTo>
                  <a:cubicBezTo>
                    <a:pt x="11" y="47"/>
                    <a:pt x="11" y="47"/>
                    <a:pt x="11" y="47"/>
                  </a:cubicBezTo>
                  <a:cubicBezTo>
                    <a:pt x="7" y="47"/>
                    <a:pt x="7" y="47"/>
                    <a:pt x="7" y="47"/>
                  </a:cubicBezTo>
                  <a:cubicBezTo>
                    <a:pt x="3" y="10"/>
                    <a:pt x="3" y="10"/>
                    <a:pt x="3" y="10"/>
                  </a:cubicBezTo>
                  <a:cubicBezTo>
                    <a:pt x="2" y="5"/>
                    <a:pt x="2" y="2"/>
                    <a:pt x="0" y="1"/>
                  </a:cubicBezTo>
                  <a:cubicBezTo>
                    <a:pt x="1" y="0"/>
                    <a:pt x="1" y="0"/>
                    <a:pt x="1" y="0"/>
                  </a:cubicBezTo>
                  <a:cubicBezTo>
                    <a:pt x="14" y="0"/>
                    <a:pt x="14" y="0"/>
                    <a:pt x="14" y="0"/>
                  </a:cubicBezTo>
                  <a:cubicBezTo>
                    <a:pt x="14" y="1"/>
                    <a:pt x="14" y="1"/>
                    <a:pt x="14" y="1"/>
                  </a:cubicBezTo>
                  <a:cubicBezTo>
                    <a:pt x="12" y="3"/>
                    <a:pt x="12" y="5"/>
                    <a:pt x="12" y="9"/>
                  </a:cubicBezTo>
                  <a:cubicBezTo>
                    <a:pt x="14" y="32"/>
                    <a:pt x="14" y="32"/>
                    <a:pt x="14" y="32"/>
                  </a:cubicBezTo>
                  <a:cubicBezTo>
                    <a:pt x="15" y="32"/>
                    <a:pt x="15" y="32"/>
                    <a:pt x="15" y="32"/>
                  </a:cubicBezTo>
                  <a:cubicBezTo>
                    <a:pt x="31" y="1"/>
                    <a:pt x="31" y="1"/>
                    <a:pt x="31" y="1"/>
                  </a:cubicBezTo>
                  <a:cubicBezTo>
                    <a:pt x="35" y="1"/>
                    <a:pt x="35" y="1"/>
                    <a:pt x="35" y="1"/>
                  </a:cubicBezTo>
                  <a:cubicBezTo>
                    <a:pt x="38" y="32"/>
                    <a:pt x="38" y="32"/>
                    <a:pt x="38" y="32"/>
                  </a:cubicBezTo>
                  <a:cubicBezTo>
                    <a:pt x="38" y="32"/>
                    <a:pt x="38" y="32"/>
                    <a:pt x="38" y="32"/>
                  </a:cubicBezTo>
                  <a:cubicBezTo>
                    <a:pt x="42" y="25"/>
                    <a:pt x="47" y="15"/>
                    <a:pt x="50" y="8"/>
                  </a:cubicBezTo>
                  <a:cubicBezTo>
                    <a:pt x="53" y="3"/>
                    <a:pt x="52" y="2"/>
                    <a:pt x="51" y="1"/>
                  </a:cubicBezTo>
                  <a:cubicBezTo>
                    <a:pt x="51" y="0"/>
                    <a:pt x="51" y="0"/>
                    <a:pt x="51" y="0"/>
                  </a:cubicBezTo>
                  <a:cubicBezTo>
                    <a:pt x="60" y="0"/>
                    <a:pt x="60" y="0"/>
                    <a:pt x="60" y="0"/>
                  </a:cubicBezTo>
                  <a:lnTo>
                    <a:pt x="60" y="1"/>
                  </a:lnTo>
                  <a:close/>
                </a:path>
              </a:pathLst>
            </a:custGeom>
            <a:solidFill>
              <a:srgbClr val="8070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grpSp>
    </p:spTree>
    <p:extLst>
      <p:ext uri="{BB962C8B-B14F-4D97-AF65-F5344CB8AC3E}">
        <p14:creationId xmlns:p14="http://schemas.microsoft.com/office/powerpoint/2010/main" val="706186419"/>
      </p:ext>
    </p:extLst>
  </p:cSld>
  <p:clrMap bg1="lt1" tx1="dk1" bg2="lt2" tx2="dk2" accent1="accent1" accent2="accent2" accent3="accent3" accent4="accent4" accent5="accent5" accent6="accent6" hlink="hlink" folHlink="folHlink"/>
  <p:sldLayoutIdLst>
    <p:sldLayoutId id="2147483807" r:id="rId1"/>
    <p:sldLayoutId id="2147483808" r:id="rId2"/>
    <p:sldLayoutId id="2147483809" r:id="rId3"/>
    <p:sldLayoutId id="2147483810" r:id="rId4"/>
    <p:sldLayoutId id="2147483811" r:id="rId5"/>
    <p:sldLayoutId id="2147483812" r:id="rId6"/>
    <p:sldLayoutId id="2147483813" r:id="rId7"/>
  </p:sldLayoutIdLst>
  <p:hf sldNum="0" hdr="0" dt="0"/>
  <p:txStyles>
    <p:titleStyle>
      <a:lvl1pPr marL="0" marR="0" indent="0" algn="l" defTabSz="914400" rtl="0" eaLnBrk="1" fontAlgn="base" latinLnBrk="0" hangingPunct="1">
        <a:lnSpc>
          <a:spcPct val="100000"/>
        </a:lnSpc>
        <a:spcBef>
          <a:spcPct val="0"/>
        </a:spcBef>
        <a:spcAft>
          <a:spcPct val="0"/>
        </a:spcAft>
        <a:buClrTx/>
        <a:buSzTx/>
        <a:buFontTx/>
        <a:buNone/>
        <a:tabLst/>
        <a:defRPr sz="1800" b="1">
          <a:solidFill>
            <a:schemeClr val="tx2"/>
          </a:solidFill>
          <a:latin typeface="+mn-lt"/>
          <a:ea typeface="+mj-ea"/>
          <a:cs typeface="+mj-cs"/>
        </a:defRPr>
      </a:lvl1pPr>
      <a:lvl2pPr algn="l" rtl="0" eaLnBrk="1" fontAlgn="base" hangingPunct="1">
        <a:spcBef>
          <a:spcPct val="0"/>
        </a:spcBef>
        <a:spcAft>
          <a:spcPct val="0"/>
        </a:spcAft>
        <a:defRPr sz="3800">
          <a:solidFill>
            <a:schemeClr val="tx2"/>
          </a:solidFill>
          <a:latin typeface="Times New Roman" pitchFamily="18" charset="0"/>
        </a:defRPr>
      </a:lvl2pPr>
      <a:lvl3pPr algn="l" rtl="0" eaLnBrk="1" fontAlgn="base" hangingPunct="1">
        <a:spcBef>
          <a:spcPct val="0"/>
        </a:spcBef>
        <a:spcAft>
          <a:spcPct val="0"/>
        </a:spcAft>
        <a:defRPr sz="3800">
          <a:solidFill>
            <a:schemeClr val="tx2"/>
          </a:solidFill>
          <a:latin typeface="Times New Roman" pitchFamily="18" charset="0"/>
        </a:defRPr>
      </a:lvl3pPr>
      <a:lvl4pPr algn="l" rtl="0" eaLnBrk="1" fontAlgn="base" hangingPunct="1">
        <a:spcBef>
          <a:spcPct val="0"/>
        </a:spcBef>
        <a:spcAft>
          <a:spcPct val="0"/>
        </a:spcAft>
        <a:defRPr sz="3800">
          <a:solidFill>
            <a:schemeClr val="tx2"/>
          </a:solidFill>
          <a:latin typeface="Times New Roman" pitchFamily="18" charset="0"/>
        </a:defRPr>
      </a:lvl4pPr>
      <a:lvl5pPr algn="l" rtl="0" eaLnBrk="1" fontAlgn="base" hangingPunct="1">
        <a:spcBef>
          <a:spcPct val="0"/>
        </a:spcBef>
        <a:spcAft>
          <a:spcPct val="0"/>
        </a:spcAft>
        <a:defRPr sz="3800">
          <a:solidFill>
            <a:schemeClr val="tx2"/>
          </a:solidFill>
          <a:latin typeface="Times New Roman" pitchFamily="18" charset="0"/>
        </a:defRPr>
      </a:lvl5pPr>
      <a:lvl6pPr marL="539856" algn="l" rtl="0" eaLnBrk="1" fontAlgn="base" hangingPunct="1">
        <a:spcBef>
          <a:spcPct val="0"/>
        </a:spcBef>
        <a:spcAft>
          <a:spcPct val="0"/>
        </a:spcAft>
        <a:defRPr sz="3800">
          <a:solidFill>
            <a:schemeClr val="tx2"/>
          </a:solidFill>
          <a:latin typeface="Times New Roman" pitchFamily="18" charset="0"/>
        </a:defRPr>
      </a:lvl6pPr>
      <a:lvl7pPr marL="1079708" algn="l" rtl="0" eaLnBrk="1" fontAlgn="base" hangingPunct="1">
        <a:spcBef>
          <a:spcPct val="0"/>
        </a:spcBef>
        <a:spcAft>
          <a:spcPct val="0"/>
        </a:spcAft>
        <a:defRPr sz="3800">
          <a:solidFill>
            <a:schemeClr val="tx2"/>
          </a:solidFill>
          <a:latin typeface="Times New Roman" pitchFamily="18" charset="0"/>
        </a:defRPr>
      </a:lvl7pPr>
      <a:lvl8pPr marL="1619564" algn="l" rtl="0" eaLnBrk="1" fontAlgn="base" hangingPunct="1">
        <a:spcBef>
          <a:spcPct val="0"/>
        </a:spcBef>
        <a:spcAft>
          <a:spcPct val="0"/>
        </a:spcAft>
        <a:defRPr sz="3800">
          <a:solidFill>
            <a:schemeClr val="tx2"/>
          </a:solidFill>
          <a:latin typeface="Times New Roman" pitchFamily="18" charset="0"/>
        </a:defRPr>
      </a:lvl8pPr>
      <a:lvl9pPr marL="2159418" algn="l" rtl="0" eaLnBrk="1" fontAlgn="base" hangingPunct="1">
        <a:spcBef>
          <a:spcPct val="0"/>
        </a:spcBef>
        <a:spcAft>
          <a:spcPct val="0"/>
        </a:spcAft>
        <a:defRPr sz="3800">
          <a:solidFill>
            <a:schemeClr val="tx2"/>
          </a:solidFill>
          <a:latin typeface="Times New Roman" pitchFamily="18" charset="0"/>
        </a:defRPr>
      </a:lvl9pPr>
    </p:titleStyle>
    <p:bodyStyle>
      <a:lvl1pPr marL="0" indent="0" algn="l" rtl="0" eaLnBrk="1" fontAlgn="base" hangingPunct="1">
        <a:spcBef>
          <a:spcPct val="20000"/>
        </a:spcBef>
        <a:spcAft>
          <a:spcPct val="0"/>
        </a:spcAft>
        <a:buNone/>
        <a:defRPr sz="1800" b="1">
          <a:solidFill>
            <a:schemeClr val="tx2"/>
          </a:solidFill>
          <a:latin typeface="+mn-lt"/>
          <a:ea typeface="+mn-ea"/>
          <a:cs typeface="+mn-cs"/>
        </a:defRPr>
      </a:lvl1pPr>
      <a:lvl2pPr marL="526735" indent="-251183" algn="l" rtl="0" eaLnBrk="1" fontAlgn="base" hangingPunct="1">
        <a:spcBef>
          <a:spcPct val="20000"/>
        </a:spcBef>
        <a:spcAft>
          <a:spcPct val="0"/>
        </a:spcAft>
        <a:buFont typeface="Arial" panose="020B0604020202020204" pitchFamily="34" charset="0"/>
        <a:buChar char="̶"/>
        <a:defRPr sz="1400" baseline="0">
          <a:solidFill>
            <a:schemeClr val="tx2"/>
          </a:solidFill>
          <a:latin typeface="+mn-lt"/>
        </a:defRPr>
      </a:lvl2pPr>
      <a:lvl3pPr marL="744174" indent="-215567" algn="l" rtl="0" eaLnBrk="1" fontAlgn="base" hangingPunct="1">
        <a:spcBef>
          <a:spcPct val="20000"/>
        </a:spcBef>
        <a:spcAft>
          <a:spcPct val="0"/>
        </a:spcAft>
        <a:buFont typeface="Courier New" panose="02070309020205020404" pitchFamily="49" charset="0"/>
        <a:buChar char="o"/>
        <a:defRPr sz="1400" baseline="0">
          <a:solidFill>
            <a:schemeClr val="tx2"/>
          </a:solidFill>
          <a:latin typeface="+mn-lt"/>
        </a:defRPr>
      </a:lvl3pPr>
      <a:lvl4pPr marL="1212799" indent="-269926" algn="l" rtl="0" eaLnBrk="1" fontAlgn="base" hangingPunct="1">
        <a:spcBef>
          <a:spcPct val="20000"/>
        </a:spcBef>
        <a:spcAft>
          <a:spcPct val="0"/>
        </a:spcAft>
        <a:buChar char="–"/>
        <a:defRPr sz="1400">
          <a:solidFill>
            <a:schemeClr val="tx2"/>
          </a:solidFill>
          <a:latin typeface="+mn-lt"/>
        </a:defRPr>
      </a:lvl4pPr>
      <a:lvl5pPr marL="1484599" indent="-269926" algn="l" rtl="0" eaLnBrk="1" fontAlgn="base" hangingPunct="1">
        <a:spcBef>
          <a:spcPct val="20000"/>
        </a:spcBef>
        <a:spcAft>
          <a:spcPct val="0"/>
        </a:spcAft>
        <a:buChar char="–"/>
        <a:defRPr sz="1200">
          <a:solidFill>
            <a:schemeClr val="tx2"/>
          </a:solidFill>
          <a:latin typeface="+mn-lt"/>
        </a:defRPr>
      </a:lvl5pPr>
      <a:lvl6pPr marL="2024454" indent="-269926" algn="l" rtl="0" eaLnBrk="1" fontAlgn="base" hangingPunct="1">
        <a:spcBef>
          <a:spcPct val="20000"/>
        </a:spcBef>
        <a:spcAft>
          <a:spcPct val="0"/>
        </a:spcAft>
        <a:buChar char="–"/>
        <a:defRPr sz="1900">
          <a:solidFill>
            <a:srgbClr val="000000"/>
          </a:solidFill>
          <a:latin typeface="+mn-lt"/>
        </a:defRPr>
      </a:lvl6pPr>
      <a:lvl7pPr marL="2564309" indent="-269926" algn="l" rtl="0" eaLnBrk="1" fontAlgn="base" hangingPunct="1">
        <a:spcBef>
          <a:spcPct val="20000"/>
        </a:spcBef>
        <a:spcAft>
          <a:spcPct val="0"/>
        </a:spcAft>
        <a:buChar char="–"/>
        <a:defRPr sz="1900">
          <a:solidFill>
            <a:srgbClr val="000000"/>
          </a:solidFill>
          <a:latin typeface="+mn-lt"/>
        </a:defRPr>
      </a:lvl7pPr>
      <a:lvl8pPr marL="3104164" indent="-269926" algn="l" rtl="0" eaLnBrk="1" fontAlgn="base" hangingPunct="1">
        <a:spcBef>
          <a:spcPct val="20000"/>
        </a:spcBef>
        <a:spcAft>
          <a:spcPct val="0"/>
        </a:spcAft>
        <a:buChar char="–"/>
        <a:defRPr sz="1900">
          <a:solidFill>
            <a:srgbClr val="000000"/>
          </a:solidFill>
          <a:latin typeface="+mn-lt"/>
        </a:defRPr>
      </a:lvl8pPr>
      <a:lvl9pPr marL="3644017" indent="-269926" algn="l" rtl="0" eaLnBrk="1" fontAlgn="base" hangingPunct="1">
        <a:spcBef>
          <a:spcPct val="20000"/>
        </a:spcBef>
        <a:spcAft>
          <a:spcPct val="0"/>
        </a:spcAft>
        <a:buChar char="–"/>
        <a:defRPr sz="1900">
          <a:solidFill>
            <a:srgbClr val="000000"/>
          </a:solidFill>
          <a:latin typeface="+mn-lt"/>
        </a:defRPr>
      </a:lvl9pPr>
    </p:bodyStyle>
    <p:otherStyle>
      <a:defPPr>
        <a:defRPr lang="en-US"/>
      </a:defPPr>
      <a:lvl1pPr marL="0" algn="l" defTabSz="1079708" rtl="0" eaLnBrk="1" latinLnBrk="0" hangingPunct="1">
        <a:defRPr sz="2100" kern="1200">
          <a:solidFill>
            <a:schemeClr val="tx1"/>
          </a:solidFill>
          <a:latin typeface="+mn-lt"/>
          <a:ea typeface="+mn-ea"/>
          <a:cs typeface="+mn-cs"/>
        </a:defRPr>
      </a:lvl1pPr>
      <a:lvl2pPr marL="539856" algn="l" defTabSz="1079708" rtl="0" eaLnBrk="1" latinLnBrk="0" hangingPunct="1">
        <a:defRPr sz="2100" kern="1200">
          <a:solidFill>
            <a:schemeClr val="tx1"/>
          </a:solidFill>
          <a:latin typeface="+mn-lt"/>
          <a:ea typeface="+mn-ea"/>
          <a:cs typeface="+mn-cs"/>
        </a:defRPr>
      </a:lvl2pPr>
      <a:lvl3pPr marL="1079708" algn="l" defTabSz="1079708" rtl="0" eaLnBrk="1" latinLnBrk="0" hangingPunct="1">
        <a:defRPr sz="2100" kern="1200">
          <a:solidFill>
            <a:schemeClr val="tx1"/>
          </a:solidFill>
          <a:latin typeface="+mn-lt"/>
          <a:ea typeface="+mn-ea"/>
          <a:cs typeface="+mn-cs"/>
        </a:defRPr>
      </a:lvl3pPr>
      <a:lvl4pPr marL="1619564" algn="l" defTabSz="1079708" rtl="0" eaLnBrk="1" latinLnBrk="0" hangingPunct="1">
        <a:defRPr sz="2100" kern="1200">
          <a:solidFill>
            <a:schemeClr val="tx1"/>
          </a:solidFill>
          <a:latin typeface="+mn-lt"/>
          <a:ea typeface="+mn-ea"/>
          <a:cs typeface="+mn-cs"/>
        </a:defRPr>
      </a:lvl4pPr>
      <a:lvl5pPr marL="2159418" algn="l" defTabSz="1079708" rtl="0" eaLnBrk="1" latinLnBrk="0" hangingPunct="1">
        <a:defRPr sz="2100" kern="1200">
          <a:solidFill>
            <a:schemeClr val="tx1"/>
          </a:solidFill>
          <a:latin typeface="+mn-lt"/>
          <a:ea typeface="+mn-ea"/>
          <a:cs typeface="+mn-cs"/>
        </a:defRPr>
      </a:lvl5pPr>
      <a:lvl6pPr marL="2699273" algn="l" defTabSz="1079708" rtl="0" eaLnBrk="1" latinLnBrk="0" hangingPunct="1">
        <a:defRPr sz="2100" kern="1200">
          <a:solidFill>
            <a:schemeClr val="tx1"/>
          </a:solidFill>
          <a:latin typeface="+mn-lt"/>
          <a:ea typeface="+mn-ea"/>
          <a:cs typeface="+mn-cs"/>
        </a:defRPr>
      </a:lvl6pPr>
      <a:lvl7pPr marL="3239127" algn="l" defTabSz="1079708" rtl="0" eaLnBrk="1" latinLnBrk="0" hangingPunct="1">
        <a:defRPr sz="2100" kern="1200">
          <a:solidFill>
            <a:schemeClr val="tx1"/>
          </a:solidFill>
          <a:latin typeface="+mn-lt"/>
          <a:ea typeface="+mn-ea"/>
          <a:cs typeface="+mn-cs"/>
        </a:defRPr>
      </a:lvl7pPr>
      <a:lvl8pPr marL="3778982" algn="l" defTabSz="1079708" rtl="0" eaLnBrk="1" latinLnBrk="0" hangingPunct="1">
        <a:defRPr sz="2100" kern="1200">
          <a:solidFill>
            <a:schemeClr val="tx1"/>
          </a:solidFill>
          <a:latin typeface="+mn-lt"/>
          <a:ea typeface="+mn-ea"/>
          <a:cs typeface="+mn-cs"/>
        </a:defRPr>
      </a:lvl8pPr>
      <a:lvl9pPr marL="4318837" algn="l" defTabSz="1079708" rtl="0" eaLnBrk="1" latinLnBrk="0" hangingPunct="1">
        <a:defRPr sz="21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1D46BE4D-1FC8-4FA4-81DE-7091685EB0C7}"/>
              </a:ext>
            </a:extLst>
          </p:cNvPr>
          <p:cNvGraphicFramePr>
            <a:graphicFrameLocks noChangeAspect="1"/>
          </p:cNvGraphicFramePr>
          <p:nvPr userDrawn="1">
            <p:custDataLst>
              <p:tags r:id="rId16"/>
            </p:custDataLst>
            <p:extLst>
              <p:ext uri="{D42A27DB-BD31-4B8C-83A1-F6EECF244321}">
                <p14:modId xmlns:p14="http://schemas.microsoft.com/office/powerpoint/2010/main" val="172365154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7" imgW="395" imgH="394" progId="TCLayout.ActiveDocument.1">
                  <p:embed/>
                </p:oleObj>
              </mc:Choice>
              <mc:Fallback>
                <p:oleObj name="think-cell Slide" r:id="rId17" imgW="395" imgH="394" progId="TCLayout.ActiveDocument.1">
                  <p:embed/>
                  <p:pic>
                    <p:nvPicPr>
                      <p:cNvPr id="8" name="Object 7" hidden="1">
                        <a:extLst>
                          <a:ext uri="{FF2B5EF4-FFF2-40B4-BE49-F238E27FC236}">
                            <a16:creationId xmlns:a16="http://schemas.microsoft.com/office/drawing/2014/main" id="{1D46BE4D-1FC8-4FA4-81DE-7091685EB0C7}"/>
                          </a:ext>
                        </a:extLst>
                      </p:cNvPr>
                      <p:cNvPicPr/>
                      <p:nvPr/>
                    </p:nvPicPr>
                    <p:blipFill>
                      <a:blip r:embed="rId18"/>
                      <a:stretch>
                        <a:fillRect/>
                      </a:stretch>
                    </p:blipFill>
                    <p:spPr>
                      <a:xfrm>
                        <a:off x="1588" y="1588"/>
                        <a:ext cx="1588" cy="1588"/>
                      </a:xfrm>
                      <a:prstGeom prst="rect">
                        <a:avLst/>
                      </a:prstGeom>
                    </p:spPr>
                  </p:pic>
                </p:oleObj>
              </mc:Fallback>
            </mc:AlternateContent>
          </a:graphicData>
        </a:graphic>
      </p:graphicFrame>
      <p:sp>
        <p:nvSpPr>
          <p:cNvPr id="1057" name="Rectangle 33"/>
          <p:cNvSpPr>
            <a:spLocks noGrp="1" noChangeArrowheads="1"/>
          </p:cNvSpPr>
          <p:nvPr>
            <p:ph type="body" idx="1"/>
          </p:nvPr>
        </p:nvSpPr>
        <p:spPr bwMode="auto">
          <a:xfrm>
            <a:off x="287338" y="1022251"/>
            <a:ext cx="8605142" cy="4145979"/>
          </a:xfrm>
          <a:prstGeom prst="rect">
            <a:avLst/>
          </a:prstGeom>
          <a:noFill/>
          <a:ln w="9525">
            <a:noFill/>
            <a:miter lim="800000"/>
            <a:headEnd/>
            <a:tailEnd/>
          </a:ln>
          <a:effectLst/>
        </p:spPr>
        <p:txBody>
          <a:bodyPr vert="horz" wrap="square" lIns="107970" tIns="53985" rIns="107970" bIns="53985" numCol="1" anchor="t" anchorCtr="0" compatLnSpc="1">
            <a:prstTxWarp prst="textNoShape">
              <a:avLst/>
            </a:prstTxWarp>
          </a:bodyPr>
          <a:lstStyle/>
          <a:p>
            <a:pPr lvl="0"/>
            <a:r>
              <a:rPr lang="en-US" dirty="0"/>
              <a:t>This could be your content highlight</a:t>
            </a:r>
          </a:p>
          <a:p>
            <a:pPr lvl="1"/>
            <a:r>
              <a:rPr lang="en-US" dirty="0"/>
              <a:t>First point</a:t>
            </a:r>
          </a:p>
          <a:p>
            <a:pPr lvl="1"/>
            <a:r>
              <a:rPr lang="en-US" dirty="0"/>
              <a:t>Second point</a:t>
            </a:r>
          </a:p>
          <a:p>
            <a:pPr lvl="1"/>
            <a:r>
              <a:rPr lang="en-US" dirty="0"/>
              <a:t>Third point</a:t>
            </a:r>
          </a:p>
        </p:txBody>
      </p:sp>
      <p:sp>
        <p:nvSpPr>
          <p:cNvPr id="1058" name="Rectangle 34"/>
          <p:cNvSpPr>
            <a:spLocks noGrp="1" noChangeArrowheads="1"/>
          </p:cNvSpPr>
          <p:nvPr>
            <p:ph type="title"/>
          </p:nvPr>
        </p:nvSpPr>
        <p:spPr bwMode="auto">
          <a:xfrm>
            <a:off x="287338" y="301625"/>
            <a:ext cx="8605142" cy="463798"/>
          </a:xfrm>
          <a:prstGeom prst="rect">
            <a:avLst/>
          </a:prstGeom>
          <a:noFill/>
          <a:ln w="9525">
            <a:noFill/>
            <a:miter lim="800000"/>
            <a:headEnd/>
            <a:tailEnd/>
          </a:ln>
          <a:effectLst/>
        </p:spPr>
        <p:txBody>
          <a:bodyPr vert="horz" wrap="square" lIns="107970" tIns="53985" rIns="107970" bIns="53985" numCol="1" anchor="t" anchorCtr="0" compatLnSpc="1">
            <a:prstTxWarp prst="textNoShape">
              <a:avLst/>
            </a:prstTxWarp>
          </a:bodyPr>
          <a:lstStyle/>
          <a:p>
            <a:r>
              <a:rPr lang="en-US" kern="0" dirty="0"/>
              <a:t>Your title – keep it short, size can vary between 14pt and 24pt</a:t>
            </a:r>
            <a:endParaRPr lang="en-GB" kern="0" dirty="0"/>
          </a:p>
        </p:txBody>
      </p:sp>
      <p:sp>
        <p:nvSpPr>
          <p:cNvPr id="5" name="Footer Placeholder 3"/>
          <p:cNvSpPr>
            <a:spLocks noGrp="1"/>
          </p:cNvSpPr>
          <p:nvPr>
            <p:ph type="ftr" sz="quarter" idx="3"/>
          </p:nvPr>
        </p:nvSpPr>
        <p:spPr>
          <a:xfrm>
            <a:off x="658292" y="5592196"/>
            <a:ext cx="8918847" cy="228600"/>
          </a:xfrm>
          <a:prstGeom prst="rect">
            <a:avLst/>
          </a:prstGeom>
        </p:spPr>
        <p:txBody>
          <a:bodyPr/>
          <a:lstStyle>
            <a:lvl1pPr>
              <a:defRPr sz="800">
                <a:solidFill>
                  <a:schemeClr val="tx2"/>
                </a:solidFill>
              </a:defRPr>
            </a:lvl1pPr>
          </a:lstStyle>
          <a:p>
            <a:r>
              <a:rPr lang="en-US"/>
              <a:t>Global webinar for third-party providers</a:t>
            </a:r>
            <a:endParaRPr lang="en-GB" dirty="0"/>
          </a:p>
        </p:txBody>
      </p:sp>
      <p:sp>
        <p:nvSpPr>
          <p:cNvPr id="6" name="Slide Number Placeholder 4"/>
          <p:cNvSpPr>
            <a:spLocks noGrp="1"/>
          </p:cNvSpPr>
          <p:nvPr>
            <p:ph type="sldNum" sz="quarter" idx="4"/>
          </p:nvPr>
        </p:nvSpPr>
        <p:spPr>
          <a:xfrm>
            <a:off x="9823251" y="5592196"/>
            <a:ext cx="762000" cy="228600"/>
          </a:xfrm>
          <a:prstGeom prst="rect">
            <a:avLst/>
          </a:prstGeom>
        </p:spPr>
        <p:txBody>
          <a:bodyPr/>
          <a:lstStyle>
            <a:lvl1pPr algn="r">
              <a:defRPr sz="800">
                <a:solidFill>
                  <a:schemeClr val="tx2"/>
                </a:solidFill>
              </a:defRPr>
            </a:lvl1pPr>
          </a:lstStyle>
          <a:p>
            <a:fld id="{F17889F7-7963-4A16-ADF8-FEE4D97DC541}" type="slidenum">
              <a:rPr lang="en-GB" smtClean="0"/>
              <a:pPr/>
              <a:t>‹#›</a:t>
            </a:fld>
            <a:endParaRPr lang="en-GB" dirty="0"/>
          </a:p>
        </p:txBody>
      </p:sp>
      <p:grpSp>
        <p:nvGrpSpPr>
          <p:cNvPr id="2" name="Group 4"/>
          <p:cNvGrpSpPr>
            <a:grpSpLocks noChangeAspect="1"/>
          </p:cNvGrpSpPr>
          <p:nvPr userDrawn="1"/>
        </p:nvGrpSpPr>
        <p:grpSpPr bwMode="auto">
          <a:xfrm>
            <a:off x="287338" y="5559435"/>
            <a:ext cx="288924" cy="288926"/>
            <a:chOff x="181" y="3502"/>
            <a:chExt cx="182" cy="182"/>
          </a:xfrm>
        </p:grpSpPr>
        <p:sp>
          <p:nvSpPr>
            <p:cNvPr id="4" name="Freeform 5"/>
            <p:cNvSpPr>
              <a:spLocks noEditPoints="1"/>
            </p:cNvSpPr>
            <p:nvPr userDrawn="1"/>
          </p:nvSpPr>
          <p:spPr bwMode="auto">
            <a:xfrm>
              <a:off x="181" y="3502"/>
              <a:ext cx="182" cy="182"/>
            </a:xfrm>
            <a:custGeom>
              <a:avLst/>
              <a:gdLst>
                <a:gd name="T0" fmla="*/ 113 w 226"/>
                <a:gd name="T1" fmla="*/ 226 h 226"/>
                <a:gd name="T2" fmla="*/ 112 w 226"/>
                <a:gd name="T3" fmla="*/ 0 h 226"/>
                <a:gd name="T4" fmla="*/ 101 w 226"/>
                <a:gd name="T5" fmla="*/ 6 h 226"/>
                <a:gd name="T6" fmla="*/ 70 w 226"/>
                <a:gd name="T7" fmla="*/ 36 h 226"/>
                <a:gd name="T8" fmla="*/ 77 w 226"/>
                <a:gd name="T9" fmla="*/ 36 h 226"/>
                <a:gd name="T10" fmla="*/ 111 w 226"/>
                <a:gd name="T11" fmla="*/ 36 h 226"/>
                <a:gd name="T12" fmla="*/ 116 w 226"/>
                <a:gd name="T13" fmla="*/ 5 h 226"/>
                <a:gd name="T14" fmla="*/ 149 w 226"/>
                <a:gd name="T15" fmla="*/ 36 h 226"/>
                <a:gd name="T16" fmla="*/ 156 w 226"/>
                <a:gd name="T17" fmla="*/ 36 h 226"/>
                <a:gd name="T18" fmla="*/ 127 w 226"/>
                <a:gd name="T19" fmla="*/ 6 h 226"/>
                <a:gd name="T20" fmla="*/ 156 w 226"/>
                <a:gd name="T21" fmla="*/ 36 h 226"/>
                <a:gd name="T22" fmla="*/ 66 w 226"/>
                <a:gd name="T23" fmla="*/ 42 h 226"/>
                <a:gd name="T24" fmla="*/ 12 w 226"/>
                <a:gd name="T25" fmla="*/ 74 h 226"/>
                <a:gd name="T26" fmla="*/ 32 w 226"/>
                <a:gd name="T27" fmla="*/ 42 h 226"/>
                <a:gd name="T28" fmla="*/ 111 w 226"/>
                <a:gd name="T29" fmla="*/ 74 h 226"/>
                <a:gd name="T30" fmla="*/ 73 w 226"/>
                <a:gd name="T31" fmla="*/ 42 h 226"/>
                <a:gd name="T32" fmla="*/ 153 w 226"/>
                <a:gd name="T33" fmla="*/ 42 h 226"/>
                <a:gd name="T34" fmla="*/ 167 w 226"/>
                <a:gd name="T35" fmla="*/ 74 h 226"/>
                <a:gd name="T36" fmla="*/ 153 w 226"/>
                <a:gd name="T37" fmla="*/ 42 h 226"/>
                <a:gd name="T38" fmla="*/ 214 w 226"/>
                <a:gd name="T39" fmla="*/ 74 h 226"/>
                <a:gd name="T40" fmla="*/ 172 w 226"/>
                <a:gd name="T41" fmla="*/ 74 h 226"/>
                <a:gd name="T42" fmla="*/ 194 w 226"/>
                <a:gd name="T43" fmla="*/ 42 h 226"/>
                <a:gd name="T44" fmla="*/ 221 w 226"/>
                <a:gd name="T45" fmla="*/ 113 h 226"/>
                <a:gd name="T46" fmla="*/ 11 w 226"/>
                <a:gd name="T47" fmla="*/ 147 h 226"/>
                <a:gd name="T48" fmla="*/ 5 w 226"/>
                <a:gd name="T49" fmla="*/ 113 h 226"/>
                <a:gd name="T50" fmla="*/ 216 w 226"/>
                <a:gd name="T51" fmla="*/ 80 h 226"/>
                <a:gd name="T52" fmla="*/ 66 w 226"/>
                <a:gd name="T53" fmla="*/ 184 h 226"/>
                <a:gd name="T54" fmla="*/ 32 w 226"/>
                <a:gd name="T55" fmla="*/ 184 h 226"/>
                <a:gd name="T56" fmla="*/ 12 w 226"/>
                <a:gd name="T57" fmla="*/ 152 h 226"/>
                <a:gd name="T58" fmla="*/ 111 w 226"/>
                <a:gd name="T59" fmla="*/ 184 h 226"/>
                <a:gd name="T60" fmla="*/ 60 w 226"/>
                <a:gd name="T61" fmla="*/ 152 h 226"/>
                <a:gd name="T62" fmla="*/ 167 w 226"/>
                <a:gd name="T63" fmla="*/ 152 h 226"/>
                <a:gd name="T64" fmla="*/ 153 w 226"/>
                <a:gd name="T65" fmla="*/ 184 h 226"/>
                <a:gd name="T66" fmla="*/ 167 w 226"/>
                <a:gd name="T67" fmla="*/ 152 h 226"/>
                <a:gd name="T68" fmla="*/ 194 w 226"/>
                <a:gd name="T69" fmla="*/ 184 h 226"/>
                <a:gd name="T70" fmla="*/ 160 w 226"/>
                <a:gd name="T71" fmla="*/ 184 h 226"/>
                <a:gd name="T72" fmla="*/ 172 w 226"/>
                <a:gd name="T73" fmla="*/ 152 h 226"/>
                <a:gd name="T74" fmla="*/ 70 w 226"/>
                <a:gd name="T75" fmla="*/ 190 h 226"/>
                <a:gd name="T76" fmla="*/ 99 w 226"/>
                <a:gd name="T77" fmla="*/ 220 h 226"/>
                <a:gd name="T78" fmla="*/ 37 w 226"/>
                <a:gd name="T79" fmla="*/ 190 h 226"/>
                <a:gd name="T80" fmla="*/ 111 w 226"/>
                <a:gd name="T81" fmla="*/ 220 h 226"/>
                <a:gd name="T82" fmla="*/ 77 w 226"/>
                <a:gd name="T83" fmla="*/ 190 h 226"/>
                <a:gd name="T84" fmla="*/ 149 w 226"/>
                <a:gd name="T85" fmla="*/ 190 h 226"/>
                <a:gd name="T86" fmla="*/ 116 w 226"/>
                <a:gd name="T87" fmla="*/ 190 h 226"/>
                <a:gd name="T88" fmla="*/ 188 w 226"/>
                <a:gd name="T89" fmla="*/ 190 h 226"/>
                <a:gd name="T90" fmla="*/ 127 w 226"/>
                <a:gd name="T91" fmla="*/ 219 h 226"/>
                <a:gd name="T92" fmla="*/ 189 w 226"/>
                <a:gd name="T93" fmla="*/ 19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6" h="226">
                  <a:moveTo>
                    <a:pt x="112" y="0"/>
                  </a:moveTo>
                  <a:cubicBezTo>
                    <a:pt x="50" y="0"/>
                    <a:pt x="0" y="51"/>
                    <a:pt x="0" y="113"/>
                  </a:cubicBezTo>
                  <a:cubicBezTo>
                    <a:pt x="0" y="176"/>
                    <a:pt x="51" y="226"/>
                    <a:pt x="113" y="226"/>
                  </a:cubicBezTo>
                  <a:cubicBezTo>
                    <a:pt x="176" y="226"/>
                    <a:pt x="226" y="176"/>
                    <a:pt x="226" y="113"/>
                  </a:cubicBezTo>
                  <a:cubicBezTo>
                    <a:pt x="226" y="51"/>
                    <a:pt x="176" y="0"/>
                    <a:pt x="114" y="0"/>
                  </a:cubicBezTo>
                  <a:cubicBezTo>
                    <a:pt x="114" y="0"/>
                    <a:pt x="112" y="0"/>
                    <a:pt x="112" y="0"/>
                  </a:cubicBezTo>
                  <a:close/>
                  <a:moveTo>
                    <a:pt x="38" y="36"/>
                  </a:moveTo>
                  <a:cubicBezTo>
                    <a:pt x="54" y="20"/>
                    <a:pt x="76" y="9"/>
                    <a:pt x="99" y="6"/>
                  </a:cubicBezTo>
                  <a:cubicBezTo>
                    <a:pt x="99" y="6"/>
                    <a:pt x="100" y="6"/>
                    <a:pt x="101" y="6"/>
                  </a:cubicBezTo>
                  <a:cubicBezTo>
                    <a:pt x="100" y="6"/>
                    <a:pt x="99" y="7"/>
                    <a:pt x="99" y="7"/>
                  </a:cubicBezTo>
                  <a:cubicBezTo>
                    <a:pt x="93" y="12"/>
                    <a:pt x="80" y="21"/>
                    <a:pt x="70" y="36"/>
                  </a:cubicBezTo>
                  <a:cubicBezTo>
                    <a:pt x="70" y="36"/>
                    <a:pt x="70" y="36"/>
                    <a:pt x="70" y="36"/>
                  </a:cubicBezTo>
                  <a:cubicBezTo>
                    <a:pt x="70" y="36"/>
                    <a:pt x="39" y="36"/>
                    <a:pt x="37" y="36"/>
                  </a:cubicBezTo>
                  <a:cubicBezTo>
                    <a:pt x="37" y="36"/>
                    <a:pt x="38" y="36"/>
                    <a:pt x="38" y="36"/>
                  </a:cubicBezTo>
                  <a:close/>
                  <a:moveTo>
                    <a:pt x="77" y="36"/>
                  </a:moveTo>
                  <a:cubicBezTo>
                    <a:pt x="87" y="23"/>
                    <a:pt x="97" y="14"/>
                    <a:pt x="105" y="9"/>
                  </a:cubicBezTo>
                  <a:cubicBezTo>
                    <a:pt x="105" y="9"/>
                    <a:pt x="109" y="6"/>
                    <a:pt x="111" y="5"/>
                  </a:cubicBezTo>
                  <a:cubicBezTo>
                    <a:pt x="111" y="7"/>
                    <a:pt x="111" y="36"/>
                    <a:pt x="111" y="36"/>
                  </a:cubicBezTo>
                  <a:cubicBezTo>
                    <a:pt x="110" y="36"/>
                    <a:pt x="78" y="36"/>
                    <a:pt x="77" y="36"/>
                  </a:cubicBezTo>
                  <a:cubicBezTo>
                    <a:pt x="77" y="36"/>
                    <a:pt x="77" y="36"/>
                    <a:pt x="77" y="36"/>
                  </a:cubicBezTo>
                  <a:close/>
                  <a:moveTo>
                    <a:pt x="116" y="5"/>
                  </a:moveTo>
                  <a:cubicBezTo>
                    <a:pt x="117" y="6"/>
                    <a:pt x="122" y="9"/>
                    <a:pt x="122" y="9"/>
                  </a:cubicBezTo>
                  <a:cubicBezTo>
                    <a:pt x="129" y="14"/>
                    <a:pt x="139" y="23"/>
                    <a:pt x="149" y="36"/>
                  </a:cubicBezTo>
                  <a:cubicBezTo>
                    <a:pt x="149" y="36"/>
                    <a:pt x="149" y="36"/>
                    <a:pt x="149" y="36"/>
                  </a:cubicBezTo>
                  <a:cubicBezTo>
                    <a:pt x="148" y="36"/>
                    <a:pt x="116" y="36"/>
                    <a:pt x="116" y="36"/>
                  </a:cubicBezTo>
                  <a:cubicBezTo>
                    <a:pt x="116" y="36"/>
                    <a:pt x="116" y="7"/>
                    <a:pt x="116" y="5"/>
                  </a:cubicBezTo>
                  <a:close/>
                  <a:moveTo>
                    <a:pt x="156" y="36"/>
                  </a:moveTo>
                  <a:cubicBezTo>
                    <a:pt x="149" y="25"/>
                    <a:pt x="139" y="16"/>
                    <a:pt x="127" y="7"/>
                  </a:cubicBezTo>
                  <a:cubicBezTo>
                    <a:pt x="127" y="7"/>
                    <a:pt x="126" y="6"/>
                    <a:pt x="125" y="6"/>
                  </a:cubicBezTo>
                  <a:cubicBezTo>
                    <a:pt x="126" y="6"/>
                    <a:pt x="127" y="6"/>
                    <a:pt x="127" y="6"/>
                  </a:cubicBezTo>
                  <a:cubicBezTo>
                    <a:pt x="151" y="9"/>
                    <a:pt x="172" y="19"/>
                    <a:pt x="188" y="36"/>
                  </a:cubicBezTo>
                  <a:cubicBezTo>
                    <a:pt x="188" y="36"/>
                    <a:pt x="189" y="36"/>
                    <a:pt x="189" y="36"/>
                  </a:cubicBezTo>
                  <a:cubicBezTo>
                    <a:pt x="187" y="36"/>
                    <a:pt x="156" y="36"/>
                    <a:pt x="156" y="36"/>
                  </a:cubicBezTo>
                  <a:cubicBezTo>
                    <a:pt x="156" y="36"/>
                    <a:pt x="156" y="36"/>
                    <a:pt x="156" y="36"/>
                  </a:cubicBezTo>
                  <a:close/>
                  <a:moveTo>
                    <a:pt x="67" y="42"/>
                  </a:moveTo>
                  <a:cubicBezTo>
                    <a:pt x="66" y="42"/>
                    <a:pt x="66" y="42"/>
                    <a:pt x="66" y="42"/>
                  </a:cubicBezTo>
                  <a:cubicBezTo>
                    <a:pt x="60" y="52"/>
                    <a:pt x="56" y="63"/>
                    <a:pt x="54" y="74"/>
                  </a:cubicBezTo>
                  <a:cubicBezTo>
                    <a:pt x="54" y="74"/>
                    <a:pt x="54" y="74"/>
                    <a:pt x="54" y="74"/>
                  </a:cubicBezTo>
                  <a:cubicBezTo>
                    <a:pt x="53" y="74"/>
                    <a:pt x="13" y="74"/>
                    <a:pt x="12" y="74"/>
                  </a:cubicBezTo>
                  <a:cubicBezTo>
                    <a:pt x="13" y="74"/>
                    <a:pt x="13" y="74"/>
                    <a:pt x="13" y="74"/>
                  </a:cubicBezTo>
                  <a:cubicBezTo>
                    <a:pt x="17" y="62"/>
                    <a:pt x="24" y="51"/>
                    <a:pt x="32" y="42"/>
                  </a:cubicBezTo>
                  <a:cubicBezTo>
                    <a:pt x="32" y="42"/>
                    <a:pt x="32" y="42"/>
                    <a:pt x="32" y="42"/>
                  </a:cubicBezTo>
                  <a:cubicBezTo>
                    <a:pt x="32" y="42"/>
                    <a:pt x="65" y="42"/>
                    <a:pt x="67" y="42"/>
                  </a:cubicBezTo>
                  <a:close/>
                  <a:moveTo>
                    <a:pt x="111" y="42"/>
                  </a:moveTo>
                  <a:cubicBezTo>
                    <a:pt x="111" y="43"/>
                    <a:pt x="111" y="73"/>
                    <a:pt x="111" y="74"/>
                  </a:cubicBezTo>
                  <a:cubicBezTo>
                    <a:pt x="110" y="74"/>
                    <a:pt x="60" y="74"/>
                    <a:pt x="60" y="74"/>
                  </a:cubicBezTo>
                  <a:cubicBezTo>
                    <a:pt x="60" y="74"/>
                    <a:pt x="60" y="74"/>
                    <a:pt x="60" y="74"/>
                  </a:cubicBezTo>
                  <a:cubicBezTo>
                    <a:pt x="62" y="63"/>
                    <a:pt x="67" y="52"/>
                    <a:pt x="73" y="42"/>
                  </a:cubicBezTo>
                  <a:cubicBezTo>
                    <a:pt x="73" y="42"/>
                    <a:pt x="73" y="42"/>
                    <a:pt x="73" y="42"/>
                  </a:cubicBezTo>
                  <a:cubicBezTo>
                    <a:pt x="73" y="42"/>
                    <a:pt x="110" y="42"/>
                    <a:pt x="111" y="42"/>
                  </a:cubicBezTo>
                  <a:close/>
                  <a:moveTo>
                    <a:pt x="153" y="42"/>
                  </a:moveTo>
                  <a:cubicBezTo>
                    <a:pt x="153" y="42"/>
                    <a:pt x="153" y="42"/>
                    <a:pt x="153" y="42"/>
                  </a:cubicBezTo>
                  <a:cubicBezTo>
                    <a:pt x="160" y="52"/>
                    <a:pt x="164" y="63"/>
                    <a:pt x="167" y="74"/>
                  </a:cubicBezTo>
                  <a:cubicBezTo>
                    <a:pt x="167" y="74"/>
                    <a:pt x="167" y="74"/>
                    <a:pt x="167" y="74"/>
                  </a:cubicBezTo>
                  <a:cubicBezTo>
                    <a:pt x="166" y="74"/>
                    <a:pt x="116" y="74"/>
                    <a:pt x="116" y="74"/>
                  </a:cubicBezTo>
                  <a:cubicBezTo>
                    <a:pt x="116" y="73"/>
                    <a:pt x="116" y="43"/>
                    <a:pt x="116" y="42"/>
                  </a:cubicBezTo>
                  <a:cubicBezTo>
                    <a:pt x="116" y="42"/>
                    <a:pt x="153" y="42"/>
                    <a:pt x="153" y="42"/>
                  </a:cubicBezTo>
                  <a:close/>
                  <a:moveTo>
                    <a:pt x="194" y="42"/>
                  </a:moveTo>
                  <a:cubicBezTo>
                    <a:pt x="194" y="42"/>
                    <a:pt x="194" y="42"/>
                    <a:pt x="194" y="42"/>
                  </a:cubicBezTo>
                  <a:cubicBezTo>
                    <a:pt x="202" y="51"/>
                    <a:pt x="209" y="62"/>
                    <a:pt x="214" y="74"/>
                  </a:cubicBezTo>
                  <a:cubicBezTo>
                    <a:pt x="214" y="74"/>
                    <a:pt x="214" y="74"/>
                    <a:pt x="214" y="74"/>
                  </a:cubicBezTo>
                  <a:cubicBezTo>
                    <a:pt x="213" y="74"/>
                    <a:pt x="173" y="74"/>
                    <a:pt x="172" y="74"/>
                  </a:cubicBezTo>
                  <a:cubicBezTo>
                    <a:pt x="172" y="74"/>
                    <a:pt x="172" y="74"/>
                    <a:pt x="172" y="74"/>
                  </a:cubicBezTo>
                  <a:cubicBezTo>
                    <a:pt x="170" y="63"/>
                    <a:pt x="166" y="52"/>
                    <a:pt x="160" y="42"/>
                  </a:cubicBezTo>
                  <a:cubicBezTo>
                    <a:pt x="160" y="42"/>
                    <a:pt x="160" y="42"/>
                    <a:pt x="160" y="42"/>
                  </a:cubicBezTo>
                  <a:cubicBezTo>
                    <a:pt x="161" y="42"/>
                    <a:pt x="194" y="42"/>
                    <a:pt x="194" y="42"/>
                  </a:cubicBezTo>
                  <a:close/>
                  <a:moveTo>
                    <a:pt x="216" y="80"/>
                  </a:moveTo>
                  <a:cubicBezTo>
                    <a:pt x="216" y="80"/>
                    <a:pt x="216" y="80"/>
                    <a:pt x="216" y="80"/>
                  </a:cubicBezTo>
                  <a:cubicBezTo>
                    <a:pt x="219" y="90"/>
                    <a:pt x="221" y="102"/>
                    <a:pt x="221" y="113"/>
                  </a:cubicBezTo>
                  <a:cubicBezTo>
                    <a:pt x="221" y="125"/>
                    <a:pt x="219" y="136"/>
                    <a:pt x="216" y="147"/>
                  </a:cubicBezTo>
                  <a:cubicBezTo>
                    <a:pt x="216" y="147"/>
                    <a:pt x="216" y="147"/>
                    <a:pt x="216" y="147"/>
                  </a:cubicBezTo>
                  <a:cubicBezTo>
                    <a:pt x="215" y="147"/>
                    <a:pt x="11" y="147"/>
                    <a:pt x="11" y="147"/>
                  </a:cubicBezTo>
                  <a:cubicBezTo>
                    <a:pt x="10" y="147"/>
                    <a:pt x="10" y="147"/>
                    <a:pt x="10" y="147"/>
                  </a:cubicBezTo>
                  <a:cubicBezTo>
                    <a:pt x="10" y="147"/>
                    <a:pt x="10" y="147"/>
                    <a:pt x="10" y="147"/>
                  </a:cubicBezTo>
                  <a:cubicBezTo>
                    <a:pt x="7" y="136"/>
                    <a:pt x="5" y="125"/>
                    <a:pt x="5" y="113"/>
                  </a:cubicBezTo>
                  <a:cubicBezTo>
                    <a:pt x="5" y="102"/>
                    <a:pt x="7" y="90"/>
                    <a:pt x="10" y="80"/>
                  </a:cubicBezTo>
                  <a:cubicBezTo>
                    <a:pt x="10" y="80"/>
                    <a:pt x="10" y="80"/>
                    <a:pt x="10" y="80"/>
                  </a:cubicBezTo>
                  <a:cubicBezTo>
                    <a:pt x="11" y="80"/>
                    <a:pt x="215" y="80"/>
                    <a:pt x="216" y="80"/>
                  </a:cubicBezTo>
                  <a:close/>
                  <a:moveTo>
                    <a:pt x="54" y="152"/>
                  </a:moveTo>
                  <a:cubicBezTo>
                    <a:pt x="54" y="152"/>
                    <a:pt x="54" y="152"/>
                    <a:pt x="54" y="152"/>
                  </a:cubicBezTo>
                  <a:cubicBezTo>
                    <a:pt x="56" y="163"/>
                    <a:pt x="60" y="174"/>
                    <a:pt x="66" y="184"/>
                  </a:cubicBezTo>
                  <a:cubicBezTo>
                    <a:pt x="66" y="184"/>
                    <a:pt x="66" y="184"/>
                    <a:pt x="67" y="184"/>
                  </a:cubicBezTo>
                  <a:cubicBezTo>
                    <a:pt x="65" y="184"/>
                    <a:pt x="32" y="184"/>
                    <a:pt x="32" y="184"/>
                  </a:cubicBezTo>
                  <a:cubicBezTo>
                    <a:pt x="32" y="184"/>
                    <a:pt x="32" y="184"/>
                    <a:pt x="32" y="184"/>
                  </a:cubicBezTo>
                  <a:cubicBezTo>
                    <a:pt x="32" y="184"/>
                    <a:pt x="32" y="184"/>
                    <a:pt x="32" y="184"/>
                  </a:cubicBezTo>
                  <a:cubicBezTo>
                    <a:pt x="24" y="175"/>
                    <a:pt x="17" y="164"/>
                    <a:pt x="13" y="152"/>
                  </a:cubicBezTo>
                  <a:cubicBezTo>
                    <a:pt x="13" y="152"/>
                    <a:pt x="13" y="152"/>
                    <a:pt x="12" y="152"/>
                  </a:cubicBezTo>
                  <a:cubicBezTo>
                    <a:pt x="13" y="152"/>
                    <a:pt x="53" y="152"/>
                    <a:pt x="54" y="152"/>
                  </a:cubicBezTo>
                  <a:close/>
                  <a:moveTo>
                    <a:pt x="111" y="152"/>
                  </a:moveTo>
                  <a:cubicBezTo>
                    <a:pt x="111" y="153"/>
                    <a:pt x="111" y="183"/>
                    <a:pt x="111" y="184"/>
                  </a:cubicBezTo>
                  <a:cubicBezTo>
                    <a:pt x="110" y="184"/>
                    <a:pt x="73" y="184"/>
                    <a:pt x="73" y="184"/>
                  </a:cubicBezTo>
                  <a:cubicBezTo>
                    <a:pt x="73" y="184"/>
                    <a:pt x="73" y="184"/>
                    <a:pt x="73" y="184"/>
                  </a:cubicBezTo>
                  <a:cubicBezTo>
                    <a:pt x="67" y="174"/>
                    <a:pt x="62" y="163"/>
                    <a:pt x="60" y="152"/>
                  </a:cubicBezTo>
                  <a:cubicBezTo>
                    <a:pt x="60" y="152"/>
                    <a:pt x="60" y="152"/>
                    <a:pt x="60" y="152"/>
                  </a:cubicBezTo>
                  <a:cubicBezTo>
                    <a:pt x="60" y="152"/>
                    <a:pt x="110" y="152"/>
                    <a:pt x="111" y="152"/>
                  </a:cubicBezTo>
                  <a:close/>
                  <a:moveTo>
                    <a:pt x="167" y="152"/>
                  </a:moveTo>
                  <a:cubicBezTo>
                    <a:pt x="167" y="152"/>
                    <a:pt x="167" y="152"/>
                    <a:pt x="167" y="152"/>
                  </a:cubicBezTo>
                  <a:cubicBezTo>
                    <a:pt x="164" y="163"/>
                    <a:pt x="160" y="174"/>
                    <a:pt x="153" y="184"/>
                  </a:cubicBezTo>
                  <a:cubicBezTo>
                    <a:pt x="153" y="184"/>
                    <a:pt x="153" y="184"/>
                    <a:pt x="153" y="184"/>
                  </a:cubicBezTo>
                  <a:cubicBezTo>
                    <a:pt x="153" y="184"/>
                    <a:pt x="116" y="184"/>
                    <a:pt x="116" y="184"/>
                  </a:cubicBezTo>
                  <a:cubicBezTo>
                    <a:pt x="116" y="183"/>
                    <a:pt x="116" y="153"/>
                    <a:pt x="116" y="152"/>
                  </a:cubicBezTo>
                  <a:cubicBezTo>
                    <a:pt x="116" y="152"/>
                    <a:pt x="166" y="152"/>
                    <a:pt x="167" y="152"/>
                  </a:cubicBezTo>
                  <a:close/>
                  <a:moveTo>
                    <a:pt x="214" y="152"/>
                  </a:moveTo>
                  <a:cubicBezTo>
                    <a:pt x="214" y="152"/>
                    <a:pt x="214" y="152"/>
                    <a:pt x="214" y="152"/>
                  </a:cubicBezTo>
                  <a:cubicBezTo>
                    <a:pt x="209" y="164"/>
                    <a:pt x="202" y="175"/>
                    <a:pt x="194" y="184"/>
                  </a:cubicBezTo>
                  <a:cubicBezTo>
                    <a:pt x="194" y="184"/>
                    <a:pt x="194" y="184"/>
                    <a:pt x="194" y="184"/>
                  </a:cubicBezTo>
                  <a:cubicBezTo>
                    <a:pt x="194" y="184"/>
                    <a:pt x="161" y="184"/>
                    <a:pt x="160" y="184"/>
                  </a:cubicBezTo>
                  <a:cubicBezTo>
                    <a:pt x="160" y="184"/>
                    <a:pt x="160" y="184"/>
                    <a:pt x="160" y="184"/>
                  </a:cubicBezTo>
                  <a:cubicBezTo>
                    <a:pt x="160" y="184"/>
                    <a:pt x="160" y="184"/>
                    <a:pt x="160" y="184"/>
                  </a:cubicBezTo>
                  <a:cubicBezTo>
                    <a:pt x="166" y="174"/>
                    <a:pt x="170" y="163"/>
                    <a:pt x="172" y="152"/>
                  </a:cubicBezTo>
                  <a:cubicBezTo>
                    <a:pt x="172" y="152"/>
                    <a:pt x="172" y="152"/>
                    <a:pt x="172" y="152"/>
                  </a:cubicBezTo>
                  <a:cubicBezTo>
                    <a:pt x="173" y="152"/>
                    <a:pt x="213" y="152"/>
                    <a:pt x="214" y="152"/>
                  </a:cubicBezTo>
                  <a:close/>
                  <a:moveTo>
                    <a:pt x="70" y="190"/>
                  </a:moveTo>
                  <a:cubicBezTo>
                    <a:pt x="70" y="190"/>
                    <a:pt x="70" y="190"/>
                    <a:pt x="70" y="190"/>
                  </a:cubicBezTo>
                  <a:cubicBezTo>
                    <a:pt x="78" y="201"/>
                    <a:pt x="87" y="210"/>
                    <a:pt x="99" y="219"/>
                  </a:cubicBezTo>
                  <a:cubicBezTo>
                    <a:pt x="99" y="219"/>
                    <a:pt x="100" y="220"/>
                    <a:pt x="101" y="220"/>
                  </a:cubicBezTo>
                  <a:cubicBezTo>
                    <a:pt x="100" y="220"/>
                    <a:pt x="99" y="220"/>
                    <a:pt x="99" y="220"/>
                  </a:cubicBezTo>
                  <a:cubicBezTo>
                    <a:pt x="99" y="220"/>
                    <a:pt x="99" y="220"/>
                    <a:pt x="99" y="220"/>
                  </a:cubicBezTo>
                  <a:cubicBezTo>
                    <a:pt x="76" y="217"/>
                    <a:pt x="55" y="207"/>
                    <a:pt x="38" y="190"/>
                  </a:cubicBezTo>
                  <a:cubicBezTo>
                    <a:pt x="38" y="190"/>
                    <a:pt x="37" y="190"/>
                    <a:pt x="37" y="190"/>
                  </a:cubicBezTo>
                  <a:cubicBezTo>
                    <a:pt x="39" y="190"/>
                    <a:pt x="70" y="190"/>
                    <a:pt x="70" y="190"/>
                  </a:cubicBezTo>
                  <a:close/>
                  <a:moveTo>
                    <a:pt x="111" y="190"/>
                  </a:moveTo>
                  <a:cubicBezTo>
                    <a:pt x="111" y="190"/>
                    <a:pt x="111" y="219"/>
                    <a:pt x="111" y="220"/>
                  </a:cubicBezTo>
                  <a:cubicBezTo>
                    <a:pt x="110" y="220"/>
                    <a:pt x="105" y="217"/>
                    <a:pt x="105" y="217"/>
                  </a:cubicBezTo>
                  <a:cubicBezTo>
                    <a:pt x="97" y="212"/>
                    <a:pt x="87" y="203"/>
                    <a:pt x="77" y="190"/>
                  </a:cubicBezTo>
                  <a:cubicBezTo>
                    <a:pt x="77" y="190"/>
                    <a:pt x="77" y="190"/>
                    <a:pt x="77" y="190"/>
                  </a:cubicBezTo>
                  <a:cubicBezTo>
                    <a:pt x="78" y="190"/>
                    <a:pt x="110" y="190"/>
                    <a:pt x="111" y="190"/>
                  </a:cubicBezTo>
                  <a:close/>
                  <a:moveTo>
                    <a:pt x="149" y="190"/>
                  </a:moveTo>
                  <a:cubicBezTo>
                    <a:pt x="149" y="190"/>
                    <a:pt x="149" y="190"/>
                    <a:pt x="149" y="190"/>
                  </a:cubicBezTo>
                  <a:cubicBezTo>
                    <a:pt x="139" y="203"/>
                    <a:pt x="129" y="212"/>
                    <a:pt x="122" y="217"/>
                  </a:cubicBezTo>
                  <a:cubicBezTo>
                    <a:pt x="122" y="217"/>
                    <a:pt x="117" y="219"/>
                    <a:pt x="116" y="220"/>
                  </a:cubicBezTo>
                  <a:cubicBezTo>
                    <a:pt x="116" y="219"/>
                    <a:pt x="116" y="190"/>
                    <a:pt x="116" y="190"/>
                  </a:cubicBezTo>
                  <a:cubicBezTo>
                    <a:pt x="116" y="190"/>
                    <a:pt x="148" y="190"/>
                    <a:pt x="149" y="190"/>
                  </a:cubicBezTo>
                  <a:close/>
                  <a:moveTo>
                    <a:pt x="189" y="190"/>
                  </a:moveTo>
                  <a:cubicBezTo>
                    <a:pt x="189" y="190"/>
                    <a:pt x="188" y="190"/>
                    <a:pt x="188" y="190"/>
                  </a:cubicBezTo>
                  <a:cubicBezTo>
                    <a:pt x="172" y="206"/>
                    <a:pt x="150" y="217"/>
                    <a:pt x="127" y="220"/>
                  </a:cubicBezTo>
                  <a:cubicBezTo>
                    <a:pt x="127" y="220"/>
                    <a:pt x="126" y="220"/>
                    <a:pt x="125" y="220"/>
                  </a:cubicBezTo>
                  <a:cubicBezTo>
                    <a:pt x="126" y="220"/>
                    <a:pt x="127" y="219"/>
                    <a:pt x="127" y="219"/>
                  </a:cubicBezTo>
                  <a:cubicBezTo>
                    <a:pt x="134" y="214"/>
                    <a:pt x="146" y="205"/>
                    <a:pt x="156" y="190"/>
                  </a:cubicBezTo>
                  <a:cubicBezTo>
                    <a:pt x="156" y="190"/>
                    <a:pt x="156" y="190"/>
                    <a:pt x="156" y="190"/>
                  </a:cubicBezTo>
                  <a:cubicBezTo>
                    <a:pt x="156" y="190"/>
                    <a:pt x="187" y="190"/>
                    <a:pt x="189" y="190"/>
                  </a:cubicBezTo>
                  <a:close/>
                </a:path>
              </a:pathLst>
            </a:custGeom>
            <a:solidFill>
              <a:srgbClr val="8070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7" name="Freeform 6"/>
            <p:cNvSpPr>
              <a:spLocks/>
            </p:cNvSpPr>
            <p:nvPr userDrawn="1"/>
          </p:nvSpPr>
          <p:spPr bwMode="auto">
            <a:xfrm>
              <a:off x="268" y="3574"/>
              <a:ext cx="22" cy="37"/>
            </a:xfrm>
            <a:custGeom>
              <a:avLst/>
              <a:gdLst>
                <a:gd name="T0" fmla="*/ 27 w 27"/>
                <a:gd name="T1" fmla="*/ 1 h 47"/>
                <a:gd name="T2" fmla="*/ 22 w 27"/>
                <a:gd name="T3" fmla="*/ 10 h 47"/>
                <a:gd name="T4" fmla="*/ 14 w 27"/>
                <a:gd name="T5" fmla="*/ 38 h 47"/>
                <a:gd name="T6" fmla="*/ 14 w 27"/>
                <a:gd name="T7" fmla="*/ 47 h 47"/>
                <a:gd name="T8" fmla="*/ 14 w 27"/>
                <a:gd name="T9" fmla="*/ 47 h 47"/>
                <a:gd name="T10" fmla="*/ 0 w 27"/>
                <a:gd name="T11" fmla="*/ 47 h 47"/>
                <a:gd name="T12" fmla="*/ 0 w 27"/>
                <a:gd name="T13" fmla="*/ 47 h 47"/>
                <a:gd name="T14" fmla="*/ 4 w 27"/>
                <a:gd name="T15" fmla="*/ 39 h 47"/>
                <a:gd name="T16" fmla="*/ 12 w 27"/>
                <a:gd name="T17" fmla="*/ 10 h 47"/>
                <a:gd name="T18" fmla="*/ 13 w 27"/>
                <a:gd name="T19" fmla="*/ 1 h 47"/>
                <a:gd name="T20" fmla="*/ 13 w 27"/>
                <a:gd name="T21" fmla="*/ 0 h 47"/>
                <a:gd name="T22" fmla="*/ 27 w 27"/>
                <a:gd name="T23" fmla="*/ 0 h 47"/>
                <a:gd name="T24" fmla="*/ 27 w 27"/>
                <a:gd name="T25" fmla="*/ 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 h="47">
                  <a:moveTo>
                    <a:pt x="27" y="1"/>
                  </a:moveTo>
                  <a:cubicBezTo>
                    <a:pt x="25" y="2"/>
                    <a:pt x="24" y="5"/>
                    <a:pt x="22" y="10"/>
                  </a:cubicBezTo>
                  <a:cubicBezTo>
                    <a:pt x="14" y="38"/>
                    <a:pt x="14" y="38"/>
                    <a:pt x="14" y="38"/>
                  </a:cubicBezTo>
                  <a:cubicBezTo>
                    <a:pt x="13" y="44"/>
                    <a:pt x="13" y="46"/>
                    <a:pt x="14" y="47"/>
                  </a:cubicBezTo>
                  <a:cubicBezTo>
                    <a:pt x="14" y="47"/>
                    <a:pt x="14" y="47"/>
                    <a:pt x="14" y="47"/>
                  </a:cubicBezTo>
                  <a:cubicBezTo>
                    <a:pt x="0" y="47"/>
                    <a:pt x="0" y="47"/>
                    <a:pt x="0" y="47"/>
                  </a:cubicBezTo>
                  <a:cubicBezTo>
                    <a:pt x="0" y="47"/>
                    <a:pt x="0" y="47"/>
                    <a:pt x="0" y="47"/>
                  </a:cubicBezTo>
                  <a:cubicBezTo>
                    <a:pt x="2" y="46"/>
                    <a:pt x="2" y="44"/>
                    <a:pt x="4" y="39"/>
                  </a:cubicBezTo>
                  <a:cubicBezTo>
                    <a:pt x="12" y="10"/>
                    <a:pt x="12" y="10"/>
                    <a:pt x="12" y="10"/>
                  </a:cubicBezTo>
                  <a:cubicBezTo>
                    <a:pt x="14" y="5"/>
                    <a:pt x="14" y="2"/>
                    <a:pt x="13" y="1"/>
                  </a:cubicBezTo>
                  <a:cubicBezTo>
                    <a:pt x="13" y="0"/>
                    <a:pt x="13" y="0"/>
                    <a:pt x="13" y="0"/>
                  </a:cubicBezTo>
                  <a:cubicBezTo>
                    <a:pt x="27" y="0"/>
                    <a:pt x="27" y="0"/>
                    <a:pt x="27" y="0"/>
                  </a:cubicBezTo>
                  <a:lnTo>
                    <a:pt x="27" y="1"/>
                  </a:lnTo>
                  <a:close/>
                </a:path>
              </a:pathLst>
            </a:custGeom>
            <a:solidFill>
              <a:srgbClr val="8070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9" name="Freeform 7"/>
            <p:cNvSpPr>
              <a:spLocks/>
            </p:cNvSpPr>
            <p:nvPr userDrawn="1"/>
          </p:nvSpPr>
          <p:spPr bwMode="auto">
            <a:xfrm>
              <a:off x="193" y="3573"/>
              <a:ext cx="27" cy="39"/>
            </a:xfrm>
            <a:custGeom>
              <a:avLst/>
              <a:gdLst>
                <a:gd name="T0" fmla="*/ 2 w 34"/>
                <a:gd name="T1" fmla="*/ 36 h 49"/>
                <a:gd name="T2" fmla="*/ 15 w 34"/>
                <a:gd name="T3" fmla="*/ 46 h 49"/>
                <a:gd name="T4" fmla="*/ 23 w 34"/>
                <a:gd name="T5" fmla="*/ 38 h 49"/>
                <a:gd name="T6" fmla="*/ 17 w 34"/>
                <a:gd name="T7" fmla="*/ 29 h 49"/>
                <a:gd name="T8" fmla="*/ 15 w 34"/>
                <a:gd name="T9" fmla="*/ 27 h 49"/>
                <a:gd name="T10" fmla="*/ 6 w 34"/>
                <a:gd name="T11" fmla="*/ 15 h 49"/>
                <a:gd name="T12" fmla="*/ 22 w 34"/>
                <a:gd name="T13" fmla="*/ 1 h 49"/>
                <a:gd name="T14" fmla="*/ 30 w 34"/>
                <a:gd name="T15" fmla="*/ 1 h 49"/>
                <a:gd name="T16" fmla="*/ 34 w 34"/>
                <a:gd name="T17" fmla="*/ 3 h 49"/>
                <a:gd name="T18" fmla="*/ 32 w 34"/>
                <a:gd name="T19" fmla="*/ 11 h 49"/>
                <a:gd name="T20" fmla="*/ 32 w 34"/>
                <a:gd name="T21" fmla="*/ 11 h 49"/>
                <a:gd name="T22" fmla="*/ 21 w 34"/>
                <a:gd name="T23" fmla="*/ 4 h 49"/>
                <a:gd name="T24" fmla="*/ 14 w 34"/>
                <a:gd name="T25" fmla="*/ 11 h 49"/>
                <a:gd name="T26" fmla="*/ 20 w 34"/>
                <a:gd name="T27" fmla="*/ 20 h 49"/>
                <a:gd name="T28" fmla="*/ 22 w 34"/>
                <a:gd name="T29" fmla="*/ 21 h 49"/>
                <a:gd name="T30" fmla="*/ 32 w 34"/>
                <a:gd name="T31" fmla="*/ 34 h 49"/>
                <a:gd name="T32" fmla="*/ 14 w 34"/>
                <a:gd name="T33" fmla="*/ 49 h 49"/>
                <a:gd name="T34" fmla="*/ 0 w 34"/>
                <a:gd name="T35" fmla="*/ 45 h 49"/>
                <a:gd name="T36" fmla="*/ 2 w 34"/>
                <a:gd name="T37" fmla="*/ 36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 h="49">
                  <a:moveTo>
                    <a:pt x="2" y="36"/>
                  </a:moveTo>
                  <a:cubicBezTo>
                    <a:pt x="3" y="43"/>
                    <a:pt x="7" y="46"/>
                    <a:pt x="15" y="46"/>
                  </a:cubicBezTo>
                  <a:cubicBezTo>
                    <a:pt x="20" y="46"/>
                    <a:pt x="23" y="42"/>
                    <a:pt x="23" y="38"/>
                  </a:cubicBezTo>
                  <a:cubicBezTo>
                    <a:pt x="23" y="34"/>
                    <a:pt x="21" y="32"/>
                    <a:pt x="17" y="29"/>
                  </a:cubicBezTo>
                  <a:cubicBezTo>
                    <a:pt x="15" y="27"/>
                    <a:pt x="15" y="27"/>
                    <a:pt x="15" y="27"/>
                  </a:cubicBezTo>
                  <a:cubicBezTo>
                    <a:pt x="10" y="24"/>
                    <a:pt x="6" y="21"/>
                    <a:pt x="6" y="15"/>
                  </a:cubicBezTo>
                  <a:cubicBezTo>
                    <a:pt x="6" y="6"/>
                    <a:pt x="13" y="1"/>
                    <a:pt x="22" y="1"/>
                  </a:cubicBezTo>
                  <a:cubicBezTo>
                    <a:pt x="25" y="0"/>
                    <a:pt x="28" y="1"/>
                    <a:pt x="30" y="1"/>
                  </a:cubicBezTo>
                  <a:cubicBezTo>
                    <a:pt x="32" y="2"/>
                    <a:pt x="34" y="2"/>
                    <a:pt x="34" y="3"/>
                  </a:cubicBezTo>
                  <a:cubicBezTo>
                    <a:pt x="32" y="11"/>
                    <a:pt x="32" y="11"/>
                    <a:pt x="32" y="11"/>
                  </a:cubicBezTo>
                  <a:cubicBezTo>
                    <a:pt x="32" y="11"/>
                    <a:pt x="32" y="11"/>
                    <a:pt x="32" y="11"/>
                  </a:cubicBezTo>
                  <a:cubicBezTo>
                    <a:pt x="30" y="6"/>
                    <a:pt x="28" y="3"/>
                    <a:pt x="21" y="4"/>
                  </a:cubicBezTo>
                  <a:cubicBezTo>
                    <a:pt x="16" y="4"/>
                    <a:pt x="14" y="8"/>
                    <a:pt x="14" y="11"/>
                  </a:cubicBezTo>
                  <a:cubicBezTo>
                    <a:pt x="14" y="15"/>
                    <a:pt x="16" y="17"/>
                    <a:pt x="20" y="20"/>
                  </a:cubicBezTo>
                  <a:cubicBezTo>
                    <a:pt x="22" y="21"/>
                    <a:pt x="22" y="21"/>
                    <a:pt x="22" y="21"/>
                  </a:cubicBezTo>
                  <a:cubicBezTo>
                    <a:pt x="27" y="24"/>
                    <a:pt x="32" y="28"/>
                    <a:pt x="32" y="34"/>
                  </a:cubicBezTo>
                  <a:cubicBezTo>
                    <a:pt x="32" y="43"/>
                    <a:pt x="24" y="49"/>
                    <a:pt x="14" y="49"/>
                  </a:cubicBezTo>
                  <a:cubicBezTo>
                    <a:pt x="7" y="49"/>
                    <a:pt x="2" y="47"/>
                    <a:pt x="0" y="45"/>
                  </a:cubicBezTo>
                  <a:cubicBezTo>
                    <a:pt x="0" y="44"/>
                    <a:pt x="1" y="40"/>
                    <a:pt x="2" y="36"/>
                  </a:cubicBezTo>
                  <a:close/>
                </a:path>
              </a:pathLst>
            </a:custGeom>
            <a:solidFill>
              <a:srgbClr val="8070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0" name="Freeform 8"/>
            <p:cNvSpPr>
              <a:spLocks/>
            </p:cNvSpPr>
            <p:nvPr userDrawn="1"/>
          </p:nvSpPr>
          <p:spPr bwMode="auto">
            <a:xfrm>
              <a:off x="288" y="3574"/>
              <a:ext cx="34" cy="37"/>
            </a:xfrm>
            <a:custGeom>
              <a:avLst/>
              <a:gdLst>
                <a:gd name="T0" fmla="*/ 42 w 42"/>
                <a:gd name="T1" fmla="*/ 0 h 47"/>
                <a:gd name="T2" fmla="*/ 40 w 42"/>
                <a:gd name="T3" fmla="*/ 9 h 47"/>
                <a:gd name="T4" fmla="*/ 39 w 42"/>
                <a:gd name="T5" fmla="*/ 9 h 47"/>
                <a:gd name="T6" fmla="*/ 28 w 42"/>
                <a:gd name="T7" fmla="*/ 4 h 47"/>
                <a:gd name="T8" fmla="*/ 27 w 42"/>
                <a:gd name="T9" fmla="*/ 4 h 47"/>
                <a:gd name="T10" fmla="*/ 23 w 42"/>
                <a:gd name="T11" fmla="*/ 7 h 47"/>
                <a:gd name="T12" fmla="*/ 19 w 42"/>
                <a:gd name="T13" fmla="*/ 22 h 47"/>
                <a:gd name="T14" fmla="*/ 21 w 42"/>
                <a:gd name="T15" fmla="*/ 22 h 47"/>
                <a:gd name="T16" fmla="*/ 33 w 42"/>
                <a:gd name="T17" fmla="*/ 20 h 47"/>
                <a:gd name="T18" fmla="*/ 34 w 42"/>
                <a:gd name="T19" fmla="*/ 20 h 47"/>
                <a:gd name="T20" fmla="*/ 31 w 42"/>
                <a:gd name="T21" fmla="*/ 29 h 47"/>
                <a:gd name="T22" fmla="*/ 31 w 42"/>
                <a:gd name="T23" fmla="*/ 29 h 47"/>
                <a:gd name="T24" fmla="*/ 20 w 42"/>
                <a:gd name="T25" fmla="*/ 25 h 47"/>
                <a:gd name="T26" fmla="*/ 18 w 42"/>
                <a:gd name="T27" fmla="*/ 25 h 47"/>
                <a:gd name="T28" fmla="*/ 15 w 42"/>
                <a:gd name="T29" fmla="*/ 38 h 47"/>
                <a:gd name="T30" fmla="*/ 14 w 42"/>
                <a:gd name="T31" fmla="*/ 47 h 47"/>
                <a:gd name="T32" fmla="*/ 14 w 42"/>
                <a:gd name="T33" fmla="*/ 47 h 47"/>
                <a:gd name="T34" fmla="*/ 0 w 42"/>
                <a:gd name="T35" fmla="*/ 47 h 47"/>
                <a:gd name="T36" fmla="*/ 0 w 42"/>
                <a:gd name="T37" fmla="*/ 47 h 47"/>
                <a:gd name="T38" fmla="*/ 5 w 42"/>
                <a:gd name="T39" fmla="*/ 38 h 47"/>
                <a:gd name="T40" fmla="*/ 13 w 42"/>
                <a:gd name="T41" fmla="*/ 10 h 47"/>
                <a:gd name="T42" fmla="*/ 14 w 42"/>
                <a:gd name="T43" fmla="*/ 1 h 47"/>
                <a:gd name="T44" fmla="*/ 13 w 42"/>
                <a:gd name="T45" fmla="*/ 0 h 47"/>
                <a:gd name="T46" fmla="*/ 42 w 42"/>
                <a:gd name="T47"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2" h="47">
                  <a:moveTo>
                    <a:pt x="42" y="0"/>
                  </a:moveTo>
                  <a:cubicBezTo>
                    <a:pt x="42" y="2"/>
                    <a:pt x="41" y="6"/>
                    <a:pt x="40" y="9"/>
                  </a:cubicBezTo>
                  <a:cubicBezTo>
                    <a:pt x="39" y="9"/>
                    <a:pt x="39" y="9"/>
                    <a:pt x="39" y="9"/>
                  </a:cubicBezTo>
                  <a:cubicBezTo>
                    <a:pt x="37" y="3"/>
                    <a:pt x="32" y="4"/>
                    <a:pt x="28" y="4"/>
                  </a:cubicBezTo>
                  <a:cubicBezTo>
                    <a:pt x="27" y="4"/>
                    <a:pt x="27" y="4"/>
                    <a:pt x="27" y="4"/>
                  </a:cubicBezTo>
                  <a:cubicBezTo>
                    <a:pt x="25" y="4"/>
                    <a:pt x="24" y="4"/>
                    <a:pt x="23" y="7"/>
                  </a:cubicBezTo>
                  <a:cubicBezTo>
                    <a:pt x="19" y="22"/>
                    <a:pt x="19" y="22"/>
                    <a:pt x="19" y="22"/>
                  </a:cubicBezTo>
                  <a:cubicBezTo>
                    <a:pt x="21" y="22"/>
                    <a:pt x="21" y="22"/>
                    <a:pt x="21" y="22"/>
                  </a:cubicBezTo>
                  <a:cubicBezTo>
                    <a:pt x="27" y="22"/>
                    <a:pt x="32" y="23"/>
                    <a:pt x="33" y="20"/>
                  </a:cubicBezTo>
                  <a:cubicBezTo>
                    <a:pt x="34" y="20"/>
                    <a:pt x="34" y="20"/>
                    <a:pt x="34" y="20"/>
                  </a:cubicBezTo>
                  <a:cubicBezTo>
                    <a:pt x="31" y="29"/>
                    <a:pt x="31" y="29"/>
                    <a:pt x="31" y="29"/>
                  </a:cubicBezTo>
                  <a:cubicBezTo>
                    <a:pt x="31" y="29"/>
                    <a:pt x="31" y="29"/>
                    <a:pt x="31" y="29"/>
                  </a:cubicBezTo>
                  <a:cubicBezTo>
                    <a:pt x="30" y="25"/>
                    <a:pt x="25" y="25"/>
                    <a:pt x="20" y="25"/>
                  </a:cubicBezTo>
                  <a:cubicBezTo>
                    <a:pt x="18" y="25"/>
                    <a:pt x="18" y="25"/>
                    <a:pt x="18" y="25"/>
                  </a:cubicBezTo>
                  <a:cubicBezTo>
                    <a:pt x="15" y="38"/>
                    <a:pt x="15" y="38"/>
                    <a:pt x="15" y="38"/>
                  </a:cubicBezTo>
                  <a:cubicBezTo>
                    <a:pt x="13" y="43"/>
                    <a:pt x="13" y="46"/>
                    <a:pt x="14" y="47"/>
                  </a:cubicBezTo>
                  <a:cubicBezTo>
                    <a:pt x="14" y="47"/>
                    <a:pt x="14" y="47"/>
                    <a:pt x="14" y="47"/>
                  </a:cubicBezTo>
                  <a:cubicBezTo>
                    <a:pt x="0" y="47"/>
                    <a:pt x="0" y="47"/>
                    <a:pt x="0" y="47"/>
                  </a:cubicBezTo>
                  <a:cubicBezTo>
                    <a:pt x="0" y="47"/>
                    <a:pt x="0" y="47"/>
                    <a:pt x="0" y="47"/>
                  </a:cubicBezTo>
                  <a:cubicBezTo>
                    <a:pt x="2" y="46"/>
                    <a:pt x="3" y="44"/>
                    <a:pt x="5" y="38"/>
                  </a:cubicBezTo>
                  <a:cubicBezTo>
                    <a:pt x="13" y="10"/>
                    <a:pt x="13" y="10"/>
                    <a:pt x="13" y="10"/>
                  </a:cubicBezTo>
                  <a:cubicBezTo>
                    <a:pt x="14" y="4"/>
                    <a:pt x="15" y="2"/>
                    <a:pt x="14" y="1"/>
                  </a:cubicBezTo>
                  <a:cubicBezTo>
                    <a:pt x="13" y="0"/>
                    <a:pt x="13" y="0"/>
                    <a:pt x="13" y="0"/>
                  </a:cubicBezTo>
                  <a:lnTo>
                    <a:pt x="42" y="0"/>
                  </a:lnTo>
                  <a:close/>
                </a:path>
              </a:pathLst>
            </a:custGeom>
            <a:solidFill>
              <a:srgbClr val="8070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1" name="Freeform 9"/>
            <p:cNvSpPr>
              <a:spLocks/>
            </p:cNvSpPr>
            <p:nvPr userDrawn="1"/>
          </p:nvSpPr>
          <p:spPr bwMode="auto">
            <a:xfrm>
              <a:off x="322" y="3574"/>
              <a:ext cx="30" cy="37"/>
            </a:xfrm>
            <a:custGeom>
              <a:avLst/>
              <a:gdLst>
                <a:gd name="T0" fmla="*/ 38 w 38"/>
                <a:gd name="T1" fmla="*/ 0 h 47"/>
                <a:gd name="T2" fmla="*/ 35 w 38"/>
                <a:gd name="T3" fmla="*/ 9 h 47"/>
                <a:gd name="T4" fmla="*/ 35 w 38"/>
                <a:gd name="T5" fmla="*/ 9 h 47"/>
                <a:gd name="T6" fmla="*/ 25 w 38"/>
                <a:gd name="T7" fmla="*/ 4 h 47"/>
                <a:gd name="T8" fmla="*/ 24 w 38"/>
                <a:gd name="T9" fmla="*/ 4 h 47"/>
                <a:gd name="T10" fmla="*/ 14 w 38"/>
                <a:gd name="T11" fmla="*/ 38 h 47"/>
                <a:gd name="T12" fmla="*/ 13 w 38"/>
                <a:gd name="T13" fmla="*/ 47 h 47"/>
                <a:gd name="T14" fmla="*/ 13 w 38"/>
                <a:gd name="T15" fmla="*/ 47 h 47"/>
                <a:gd name="T16" fmla="*/ 0 w 38"/>
                <a:gd name="T17" fmla="*/ 47 h 47"/>
                <a:gd name="T18" fmla="*/ 0 w 38"/>
                <a:gd name="T19" fmla="*/ 47 h 47"/>
                <a:gd name="T20" fmla="*/ 4 w 38"/>
                <a:gd name="T21" fmla="*/ 38 h 47"/>
                <a:gd name="T22" fmla="*/ 14 w 38"/>
                <a:gd name="T23" fmla="*/ 4 h 47"/>
                <a:gd name="T24" fmla="*/ 13 w 38"/>
                <a:gd name="T25" fmla="*/ 4 h 47"/>
                <a:gd name="T26" fmla="*/ 1 w 38"/>
                <a:gd name="T27" fmla="*/ 9 h 47"/>
                <a:gd name="T28" fmla="*/ 1 w 38"/>
                <a:gd name="T29" fmla="*/ 9 h 47"/>
                <a:gd name="T30" fmla="*/ 3 w 38"/>
                <a:gd name="T31" fmla="*/ 0 h 47"/>
                <a:gd name="T32" fmla="*/ 38 w 38"/>
                <a:gd name="T33"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8" h="47">
                  <a:moveTo>
                    <a:pt x="38" y="0"/>
                  </a:moveTo>
                  <a:cubicBezTo>
                    <a:pt x="37" y="3"/>
                    <a:pt x="37" y="6"/>
                    <a:pt x="35" y="9"/>
                  </a:cubicBezTo>
                  <a:cubicBezTo>
                    <a:pt x="35" y="9"/>
                    <a:pt x="35" y="9"/>
                    <a:pt x="35" y="9"/>
                  </a:cubicBezTo>
                  <a:cubicBezTo>
                    <a:pt x="33" y="3"/>
                    <a:pt x="27" y="4"/>
                    <a:pt x="25" y="4"/>
                  </a:cubicBezTo>
                  <a:cubicBezTo>
                    <a:pt x="24" y="4"/>
                    <a:pt x="24" y="4"/>
                    <a:pt x="24" y="4"/>
                  </a:cubicBezTo>
                  <a:cubicBezTo>
                    <a:pt x="14" y="38"/>
                    <a:pt x="14" y="38"/>
                    <a:pt x="14" y="38"/>
                  </a:cubicBezTo>
                  <a:cubicBezTo>
                    <a:pt x="13" y="43"/>
                    <a:pt x="12" y="46"/>
                    <a:pt x="13" y="47"/>
                  </a:cubicBezTo>
                  <a:cubicBezTo>
                    <a:pt x="13" y="47"/>
                    <a:pt x="13" y="47"/>
                    <a:pt x="13" y="47"/>
                  </a:cubicBezTo>
                  <a:cubicBezTo>
                    <a:pt x="0" y="47"/>
                    <a:pt x="0" y="47"/>
                    <a:pt x="0" y="47"/>
                  </a:cubicBezTo>
                  <a:cubicBezTo>
                    <a:pt x="0" y="47"/>
                    <a:pt x="0" y="47"/>
                    <a:pt x="0" y="47"/>
                  </a:cubicBezTo>
                  <a:cubicBezTo>
                    <a:pt x="2" y="46"/>
                    <a:pt x="3" y="43"/>
                    <a:pt x="4" y="38"/>
                  </a:cubicBezTo>
                  <a:cubicBezTo>
                    <a:pt x="14" y="4"/>
                    <a:pt x="14" y="4"/>
                    <a:pt x="14" y="4"/>
                  </a:cubicBezTo>
                  <a:cubicBezTo>
                    <a:pt x="13" y="4"/>
                    <a:pt x="13" y="4"/>
                    <a:pt x="13" y="4"/>
                  </a:cubicBezTo>
                  <a:cubicBezTo>
                    <a:pt x="10" y="4"/>
                    <a:pt x="5" y="3"/>
                    <a:pt x="1" y="9"/>
                  </a:cubicBezTo>
                  <a:cubicBezTo>
                    <a:pt x="1" y="9"/>
                    <a:pt x="1" y="9"/>
                    <a:pt x="1" y="9"/>
                  </a:cubicBezTo>
                  <a:cubicBezTo>
                    <a:pt x="1" y="6"/>
                    <a:pt x="2" y="3"/>
                    <a:pt x="3" y="0"/>
                  </a:cubicBezTo>
                  <a:lnTo>
                    <a:pt x="38" y="0"/>
                  </a:lnTo>
                  <a:close/>
                </a:path>
              </a:pathLst>
            </a:custGeom>
            <a:solidFill>
              <a:srgbClr val="8070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2" name="Freeform 10"/>
            <p:cNvSpPr>
              <a:spLocks/>
            </p:cNvSpPr>
            <p:nvPr userDrawn="1"/>
          </p:nvSpPr>
          <p:spPr bwMode="auto">
            <a:xfrm>
              <a:off x="224" y="3574"/>
              <a:ext cx="49" cy="37"/>
            </a:xfrm>
            <a:custGeom>
              <a:avLst/>
              <a:gdLst>
                <a:gd name="T0" fmla="*/ 60 w 60"/>
                <a:gd name="T1" fmla="*/ 1 h 47"/>
                <a:gd name="T2" fmla="*/ 55 w 60"/>
                <a:gd name="T3" fmla="*/ 9 h 47"/>
                <a:gd name="T4" fmla="*/ 35 w 60"/>
                <a:gd name="T5" fmla="*/ 47 h 47"/>
                <a:gd name="T6" fmla="*/ 30 w 60"/>
                <a:gd name="T7" fmla="*/ 47 h 47"/>
                <a:gd name="T8" fmla="*/ 27 w 60"/>
                <a:gd name="T9" fmla="*/ 18 h 47"/>
                <a:gd name="T10" fmla="*/ 27 w 60"/>
                <a:gd name="T11" fmla="*/ 18 h 47"/>
                <a:gd name="T12" fmla="*/ 11 w 60"/>
                <a:gd name="T13" fmla="*/ 47 h 47"/>
                <a:gd name="T14" fmla="*/ 7 w 60"/>
                <a:gd name="T15" fmla="*/ 47 h 47"/>
                <a:gd name="T16" fmla="*/ 3 w 60"/>
                <a:gd name="T17" fmla="*/ 10 h 47"/>
                <a:gd name="T18" fmla="*/ 0 w 60"/>
                <a:gd name="T19" fmla="*/ 1 h 47"/>
                <a:gd name="T20" fmla="*/ 1 w 60"/>
                <a:gd name="T21" fmla="*/ 0 h 47"/>
                <a:gd name="T22" fmla="*/ 14 w 60"/>
                <a:gd name="T23" fmla="*/ 0 h 47"/>
                <a:gd name="T24" fmla="*/ 14 w 60"/>
                <a:gd name="T25" fmla="*/ 1 h 47"/>
                <a:gd name="T26" fmla="*/ 12 w 60"/>
                <a:gd name="T27" fmla="*/ 9 h 47"/>
                <a:gd name="T28" fmla="*/ 14 w 60"/>
                <a:gd name="T29" fmla="*/ 32 h 47"/>
                <a:gd name="T30" fmla="*/ 15 w 60"/>
                <a:gd name="T31" fmla="*/ 32 h 47"/>
                <a:gd name="T32" fmla="*/ 31 w 60"/>
                <a:gd name="T33" fmla="*/ 1 h 47"/>
                <a:gd name="T34" fmla="*/ 35 w 60"/>
                <a:gd name="T35" fmla="*/ 1 h 47"/>
                <a:gd name="T36" fmla="*/ 38 w 60"/>
                <a:gd name="T37" fmla="*/ 32 h 47"/>
                <a:gd name="T38" fmla="*/ 38 w 60"/>
                <a:gd name="T39" fmla="*/ 32 h 47"/>
                <a:gd name="T40" fmla="*/ 50 w 60"/>
                <a:gd name="T41" fmla="*/ 8 h 47"/>
                <a:gd name="T42" fmla="*/ 51 w 60"/>
                <a:gd name="T43" fmla="*/ 1 h 47"/>
                <a:gd name="T44" fmla="*/ 51 w 60"/>
                <a:gd name="T45" fmla="*/ 0 h 47"/>
                <a:gd name="T46" fmla="*/ 60 w 60"/>
                <a:gd name="T47" fmla="*/ 0 h 47"/>
                <a:gd name="T48" fmla="*/ 60 w 60"/>
                <a:gd name="T49" fmla="*/ 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0" h="47">
                  <a:moveTo>
                    <a:pt x="60" y="1"/>
                  </a:moveTo>
                  <a:cubicBezTo>
                    <a:pt x="58" y="2"/>
                    <a:pt x="57" y="5"/>
                    <a:pt x="55" y="9"/>
                  </a:cubicBezTo>
                  <a:cubicBezTo>
                    <a:pt x="51" y="17"/>
                    <a:pt x="36" y="45"/>
                    <a:pt x="35" y="47"/>
                  </a:cubicBezTo>
                  <a:cubicBezTo>
                    <a:pt x="30" y="47"/>
                    <a:pt x="30" y="47"/>
                    <a:pt x="30" y="47"/>
                  </a:cubicBezTo>
                  <a:cubicBezTo>
                    <a:pt x="27" y="18"/>
                    <a:pt x="27" y="18"/>
                    <a:pt x="27" y="18"/>
                  </a:cubicBezTo>
                  <a:cubicBezTo>
                    <a:pt x="27" y="18"/>
                    <a:pt x="27" y="18"/>
                    <a:pt x="27" y="18"/>
                  </a:cubicBezTo>
                  <a:cubicBezTo>
                    <a:pt x="11" y="47"/>
                    <a:pt x="11" y="47"/>
                    <a:pt x="11" y="47"/>
                  </a:cubicBezTo>
                  <a:cubicBezTo>
                    <a:pt x="7" y="47"/>
                    <a:pt x="7" y="47"/>
                    <a:pt x="7" y="47"/>
                  </a:cubicBezTo>
                  <a:cubicBezTo>
                    <a:pt x="3" y="10"/>
                    <a:pt x="3" y="10"/>
                    <a:pt x="3" y="10"/>
                  </a:cubicBezTo>
                  <a:cubicBezTo>
                    <a:pt x="2" y="5"/>
                    <a:pt x="2" y="2"/>
                    <a:pt x="0" y="1"/>
                  </a:cubicBezTo>
                  <a:cubicBezTo>
                    <a:pt x="1" y="0"/>
                    <a:pt x="1" y="0"/>
                    <a:pt x="1" y="0"/>
                  </a:cubicBezTo>
                  <a:cubicBezTo>
                    <a:pt x="14" y="0"/>
                    <a:pt x="14" y="0"/>
                    <a:pt x="14" y="0"/>
                  </a:cubicBezTo>
                  <a:cubicBezTo>
                    <a:pt x="14" y="1"/>
                    <a:pt x="14" y="1"/>
                    <a:pt x="14" y="1"/>
                  </a:cubicBezTo>
                  <a:cubicBezTo>
                    <a:pt x="12" y="3"/>
                    <a:pt x="12" y="5"/>
                    <a:pt x="12" y="9"/>
                  </a:cubicBezTo>
                  <a:cubicBezTo>
                    <a:pt x="14" y="32"/>
                    <a:pt x="14" y="32"/>
                    <a:pt x="14" y="32"/>
                  </a:cubicBezTo>
                  <a:cubicBezTo>
                    <a:pt x="15" y="32"/>
                    <a:pt x="15" y="32"/>
                    <a:pt x="15" y="32"/>
                  </a:cubicBezTo>
                  <a:cubicBezTo>
                    <a:pt x="31" y="1"/>
                    <a:pt x="31" y="1"/>
                    <a:pt x="31" y="1"/>
                  </a:cubicBezTo>
                  <a:cubicBezTo>
                    <a:pt x="35" y="1"/>
                    <a:pt x="35" y="1"/>
                    <a:pt x="35" y="1"/>
                  </a:cubicBezTo>
                  <a:cubicBezTo>
                    <a:pt x="38" y="32"/>
                    <a:pt x="38" y="32"/>
                    <a:pt x="38" y="32"/>
                  </a:cubicBezTo>
                  <a:cubicBezTo>
                    <a:pt x="38" y="32"/>
                    <a:pt x="38" y="32"/>
                    <a:pt x="38" y="32"/>
                  </a:cubicBezTo>
                  <a:cubicBezTo>
                    <a:pt x="42" y="25"/>
                    <a:pt x="47" y="15"/>
                    <a:pt x="50" y="8"/>
                  </a:cubicBezTo>
                  <a:cubicBezTo>
                    <a:pt x="53" y="3"/>
                    <a:pt x="52" y="2"/>
                    <a:pt x="51" y="1"/>
                  </a:cubicBezTo>
                  <a:cubicBezTo>
                    <a:pt x="51" y="0"/>
                    <a:pt x="51" y="0"/>
                    <a:pt x="51" y="0"/>
                  </a:cubicBezTo>
                  <a:cubicBezTo>
                    <a:pt x="60" y="0"/>
                    <a:pt x="60" y="0"/>
                    <a:pt x="60" y="0"/>
                  </a:cubicBezTo>
                  <a:lnTo>
                    <a:pt x="60" y="1"/>
                  </a:lnTo>
                  <a:close/>
                </a:path>
              </a:pathLst>
            </a:custGeom>
            <a:solidFill>
              <a:srgbClr val="8070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grpSp>
    </p:spTree>
    <p:extLst>
      <p:ext uri="{BB962C8B-B14F-4D97-AF65-F5344CB8AC3E}">
        <p14:creationId xmlns:p14="http://schemas.microsoft.com/office/powerpoint/2010/main" val="3685379408"/>
      </p:ext>
    </p:extLst>
  </p:cSld>
  <p:clrMap bg1="lt1" tx1="dk1" bg2="lt2" tx2="dk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27" r:id="rId12"/>
    <p:sldLayoutId id="2147483828" r:id="rId13"/>
    <p:sldLayoutId id="2147483829" r:id="rId14"/>
  </p:sldLayoutIdLst>
  <p:hf sldNum="0" hdr="0" dt="0"/>
  <p:txStyles>
    <p:titleStyle>
      <a:lvl1pPr marL="0" marR="0" indent="0" algn="l" defTabSz="914400" rtl="0" eaLnBrk="1" fontAlgn="base" latinLnBrk="0" hangingPunct="1">
        <a:lnSpc>
          <a:spcPct val="100000"/>
        </a:lnSpc>
        <a:spcBef>
          <a:spcPct val="0"/>
        </a:spcBef>
        <a:spcAft>
          <a:spcPct val="0"/>
        </a:spcAft>
        <a:buClrTx/>
        <a:buSzTx/>
        <a:buFontTx/>
        <a:buNone/>
        <a:tabLst/>
        <a:defRPr sz="1800" b="1">
          <a:solidFill>
            <a:schemeClr val="tx2"/>
          </a:solidFill>
          <a:latin typeface="+mn-lt"/>
          <a:ea typeface="+mj-ea"/>
          <a:cs typeface="+mj-cs"/>
        </a:defRPr>
      </a:lvl1pPr>
      <a:lvl2pPr algn="l" rtl="0" eaLnBrk="1" fontAlgn="base" hangingPunct="1">
        <a:spcBef>
          <a:spcPct val="0"/>
        </a:spcBef>
        <a:spcAft>
          <a:spcPct val="0"/>
        </a:spcAft>
        <a:defRPr sz="3800">
          <a:solidFill>
            <a:schemeClr val="tx2"/>
          </a:solidFill>
          <a:latin typeface="Times New Roman" pitchFamily="18" charset="0"/>
        </a:defRPr>
      </a:lvl2pPr>
      <a:lvl3pPr algn="l" rtl="0" eaLnBrk="1" fontAlgn="base" hangingPunct="1">
        <a:spcBef>
          <a:spcPct val="0"/>
        </a:spcBef>
        <a:spcAft>
          <a:spcPct val="0"/>
        </a:spcAft>
        <a:defRPr sz="3800">
          <a:solidFill>
            <a:schemeClr val="tx2"/>
          </a:solidFill>
          <a:latin typeface="Times New Roman" pitchFamily="18" charset="0"/>
        </a:defRPr>
      </a:lvl3pPr>
      <a:lvl4pPr algn="l" rtl="0" eaLnBrk="1" fontAlgn="base" hangingPunct="1">
        <a:spcBef>
          <a:spcPct val="0"/>
        </a:spcBef>
        <a:spcAft>
          <a:spcPct val="0"/>
        </a:spcAft>
        <a:defRPr sz="3800">
          <a:solidFill>
            <a:schemeClr val="tx2"/>
          </a:solidFill>
          <a:latin typeface="Times New Roman" pitchFamily="18" charset="0"/>
        </a:defRPr>
      </a:lvl4pPr>
      <a:lvl5pPr algn="l" rtl="0" eaLnBrk="1" fontAlgn="base" hangingPunct="1">
        <a:spcBef>
          <a:spcPct val="0"/>
        </a:spcBef>
        <a:spcAft>
          <a:spcPct val="0"/>
        </a:spcAft>
        <a:defRPr sz="3800">
          <a:solidFill>
            <a:schemeClr val="tx2"/>
          </a:solidFill>
          <a:latin typeface="Times New Roman" pitchFamily="18" charset="0"/>
        </a:defRPr>
      </a:lvl5pPr>
      <a:lvl6pPr marL="539856" algn="l" rtl="0" eaLnBrk="1" fontAlgn="base" hangingPunct="1">
        <a:spcBef>
          <a:spcPct val="0"/>
        </a:spcBef>
        <a:spcAft>
          <a:spcPct val="0"/>
        </a:spcAft>
        <a:defRPr sz="3800">
          <a:solidFill>
            <a:schemeClr val="tx2"/>
          </a:solidFill>
          <a:latin typeface="Times New Roman" pitchFamily="18" charset="0"/>
        </a:defRPr>
      </a:lvl6pPr>
      <a:lvl7pPr marL="1079708" algn="l" rtl="0" eaLnBrk="1" fontAlgn="base" hangingPunct="1">
        <a:spcBef>
          <a:spcPct val="0"/>
        </a:spcBef>
        <a:spcAft>
          <a:spcPct val="0"/>
        </a:spcAft>
        <a:defRPr sz="3800">
          <a:solidFill>
            <a:schemeClr val="tx2"/>
          </a:solidFill>
          <a:latin typeface="Times New Roman" pitchFamily="18" charset="0"/>
        </a:defRPr>
      </a:lvl7pPr>
      <a:lvl8pPr marL="1619564" algn="l" rtl="0" eaLnBrk="1" fontAlgn="base" hangingPunct="1">
        <a:spcBef>
          <a:spcPct val="0"/>
        </a:spcBef>
        <a:spcAft>
          <a:spcPct val="0"/>
        </a:spcAft>
        <a:defRPr sz="3800">
          <a:solidFill>
            <a:schemeClr val="tx2"/>
          </a:solidFill>
          <a:latin typeface="Times New Roman" pitchFamily="18" charset="0"/>
        </a:defRPr>
      </a:lvl8pPr>
      <a:lvl9pPr marL="2159418" algn="l" rtl="0" eaLnBrk="1" fontAlgn="base" hangingPunct="1">
        <a:spcBef>
          <a:spcPct val="0"/>
        </a:spcBef>
        <a:spcAft>
          <a:spcPct val="0"/>
        </a:spcAft>
        <a:defRPr sz="3800">
          <a:solidFill>
            <a:schemeClr val="tx2"/>
          </a:solidFill>
          <a:latin typeface="Times New Roman" pitchFamily="18" charset="0"/>
        </a:defRPr>
      </a:lvl9pPr>
    </p:titleStyle>
    <p:bodyStyle>
      <a:lvl1pPr marL="0" indent="0" algn="l" rtl="0" eaLnBrk="1" fontAlgn="base" hangingPunct="1">
        <a:spcBef>
          <a:spcPct val="20000"/>
        </a:spcBef>
        <a:spcAft>
          <a:spcPct val="0"/>
        </a:spcAft>
        <a:buNone/>
        <a:defRPr sz="1800" b="1">
          <a:solidFill>
            <a:schemeClr val="tx2"/>
          </a:solidFill>
          <a:latin typeface="+mn-lt"/>
          <a:ea typeface="+mn-ea"/>
          <a:cs typeface="+mn-cs"/>
        </a:defRPr>
      </a:lvl1pPr>
      <a:lvl2pPr marL="526735" indent="-251183" algn="l" rtl="0" eaLnBrk="1" fontAlgn="base" hangingPunct="1">
        <a:spcBef>
          <a:spcPct val="20000"/>
        </a:spcBef>
        <a:spcAft>
          <a:spcPct val="0"/>
        </a:spcAft>
        <a:buFont typeface="Arial" panose="020B0604020202020204" pitchFamily="34" charset="0"/>
        <a:buChar char="̶"/>
        <a:defRPr sz="1400" baseline="0">
          <a:solidFill>
            <a:schemeClr val="tx2"/>
          </a:solidFill>
          <a:latin typeface="+mn-lt"/>
        </a:defRPr>
      </a:lvl2pPr>
      <a:lvl3pPr marL="744174" indent="-215567" algn="l" rtl="0" eaLnBrk="1" fontAlgn="base" hangingPunct="1">
        <a:spcBef>
          <a:spcPct val="20000"/>
        </a:spcBef>
        <a:spcAft>
          <a:spcPct val="0"/>
        </a:spcAft>
        <a:buFont typeface="Courier New" panose="02070309020205020404" pitchFamily="49" charset="0"/>
        <a:buChar char="o"/>
        <a:defRPr sz="1400" baseline="0">
          <a:solidFill>
            <a:schemeClr val="tx2"/>
          </a:solidFill>
          <a:latin typeface="+mn-lt"/>
        </a:defRPr>
      </a:lvl3pPr>
      <a:lvl4pPr marL="1212799" indent="-269926" algn="l" rtl="0" eaLnBrk="1" fontAlgn="base" hangingPunct="1">
        <a:spcBef>
          <a:spcPct val="20000"/>
        </a:spcBef>
        <a:spcAft>
          <a:spcPct val="0"/>
        </a:spcAft>
        <a:buChar char="–"/>
        <a:defRPr sz="1400">
          <a:solidFill>
            <a:schemeClr val="tx2"/>
          </a:solidFill>
          <a:latin typeface="+mn-lt"/>
        </a:defRPr>
      </a:lvl4pPr>
      <a:lvl5pPr marL="1484599" indent="-269926" algn="l" rtl="0" eaLnBrk="1" fontAlgn="base" hangingPunct="1">
        <a:spcBef>
          <a:spcPct val="20000"/>
        </a:spcBef>
        <a:spcAft>
          <a:spcPct val="0"/>
        </a:spcAft>
        <a:buChar char="–"/>
        <a:defRPr sz="1200">
          <a:solidFill>
            <a:schemeClr val="tx2"/>
          </a:solidFill>
          <a:latin typeface="+mn-lt"/>
        </a:defRPr>
      </a:lvl5pPr>
      <a:lvl6pPr marL="2024454" indent="-269926" algn="l" rtl="0" eaLnBrk="1" fontAlgn="base" hangingPunct="1">
        <a:spcBef>
          <a:spcPct val="20000"/>
        </a:spcBef>
        <a:spcAft>
          <a:spcPct val="0"/>
        </a:spcAft>
        <a:buChar char="–"/>
        <a:defRPr sz="1900">
          <a:solidFill>
            <a:srgbClr val="000000"/>
          </a:solidFill>
          <a:latin typeface="+mn-lt"/>
        </a:defRPr>
      </a:lvl6pPr>
      <a:lvl7pPr marL="2564309" indent="-269926" algn="l" rtl="0" eaLnBrk="1" fontAlgn="base" hangingPunct="1">
        <a:spcBef>
          <a:spcPct val="20000"/>
        </a:spcBef>
        <a:spcAft>
          <a:spcPct val="0"/>
        </a:spcAft>
        <a:buChar char="–"/>
        <a:defRPr sz="1900">
          <a:solidFill>
            <a:srgbClr val="000000"/>
          </a:solidFill>
          <a:latin typeface="+mn-lt"/>
        </a:defRPr>
      </a:lvl7pPr>
      <a:lvl8pPr marL="3104164" indent="-269926" algn="l" rtl="0" eaLnBrk="1" fontAlgn="base" hangingPunct="1">
        <a:spcBef>
          <a:spcPct val="20000"/>
        </a:spcBef>
        <a:spcAft>
          <a:spcPct val="0"/>
        </a:spcAft>
        <a:buChar char="–"/>
        <a:defRPr sz="1900">
          <a:solidFill>
            <a:srgbClr val="000000"/>
          </a:solidFill>
          <a:latin typeface="+mn-lt"/>
        </a:defRPr>
      </a:lvl8pPr>
      <a:lvl9pPr marL="3644017" indent="-269926" algn="l" rtl="0" eaLnBrk="1" fontAlgn="base" hangingPunct="1">
        <a:spcBef>
          <a:spcPct val="20000"/>
        </a:spcBef>
        <a:spcAft>
          <a:spcPct val="0"/>
        </a:spcAft>
        <a:buChar char="–"/>
        <a:defRPr sz="1900">
          <a:solidFill>
            <a:srgbClr val="000000"/>
          </a:solidFill>
          <a:latin typeface="+mn-lt"/>
        </a:defRPr>
      </a:lvl9pPr>
    </p:bodyStyle>
    <p:otherStyle>
      <a:defPPr>
        <a:defRPr lang="en-US"/>
      </a:defPPr>
      <a:lvl1pPr marL="0" algn="l" defTabSz="1079708" rtl="0" eaLnBrk="1" latinLnBrk="0" hangingPunct="1">
        <a:defRPr sz="2100" kern="1200">
          <a:solidFill>
            <a:schemeClr val="tx1"/>
          </a:solidFill>
          <a:latin typeface="+mn-lt"/>
          <a:ea typeface="+mn-ea"/>
          <a:cs typeface="+mn-cs"/>
        </a:defRPr>
      </a:lvl1pPr>
      <a:lvl2pPr marL="539856" algn="l" defTabSz="1079708" rtl="0" eaLnBrk="1" latinLnBrk="0" hangingPunct="1">
        <a:defRPr sz="2100" kern="1200">
          <a:solidFill>
            <a:schemeClr val="tx1"/>
          </a:solidFill>
          <a:latin typeface="+mn-lt"/>
          <a:ea typeface="+mn-ea"/>
          <a:cs typeface="+mn-cs"/>
        </a:defRPr>
      </a:lvl2pPr>
      <a:lvl3pPr marL="1079708" algn="l" defTabSz="1079708" rtl="0" eaLnBrk="1" latinLnBrk="0" hangingPunct="1">
        <a:defRPr sz="2100" kern="1200">
          <a:solidFill>
            <a:schemeClr val="tx1"/>
          </a:solidFill>
          <a:latin typeface="+mn-lt"/>
          <a:ea typeface="+mn-ea"/>
          <a:cs typeface="+mn-cs"/>
        </a:defRPr>
      </a:lvl3pPr>
      <a:lvl4pPr marL="1619564" algn="l" defTabSz="1079708" rtl="0" eaLnBrk="1" latinLnBrk="0" hangingPunct="1">
        <a:defRPr sz="2100" kern="1200">
          <a:solidFill>
            <a:schemeClr val="tx1"/>
          </a:solidFill>
          <a:latin typeface="+mn-lt"/>
          <a:ea typeface="+mn-ea"/>
          <a:cs typeface="+mn-cs"/>
        </a:defRPr>
      </a:lvl4pPr>
      <a:lvl5pPr marL="2159418" algn="l" defTabSz="1079708" rtl="0" eaLnBrk="1" latinLnBrk="0" hangingPunct="1">
        <a:defRPr sz="2100" kern="1200">
          <a:solidFill>
            <a:schemeClr val="tx1"/>
          </a:solidFill>
          <a:latin typeface="+mn-lt"/>
          <a:ea typeface="+mn-ea"/>
          <a:cs typeface="+mn-cs"/>
        </a:defRPr>
      </a:lvl5pPr>
      <a:lvl6pPr marL="2699273" algn="l" defTabSz="1079708" rtl="0" eaLnBrk="1" latinLnBrk="0" hangingPunct="1">
        <a:defRPr sz="2100" kern="1200">
          <a:solidFill>
            <a:schemeClr val="tx1"/>
          </a:solidFill>
          <a:latin typeface="+mn-lt"/>
          <a:ea typeface="+mn-ea"/>
          <a:cs typeface="+mn-cs"/>
        </a:defRPr>
      </a:lvl6pPr>
      <a:lvl7pPr marL="3239127" algn="l" defTabSz="1079708" rtl="0" eaLnBrk="1" latinLnBrk="0" hangingPunct="1">
        <a:defRPr sz="2100" kern="1200">
          <a:solidFill>
            <a:schemeClr val="tx1"/>
          </a:solidFill>
          <a:latin typeface="+mn-lt"/>
          <a:ea typeface="+mn-ea"/>
          <a:cs typeface="+mn-cs"/>
        </a:defRPr>
      </a:lvl7pPr>
      <a:lvl8pPr marL="3778982" algn="l" defTabSz="1079708" rtl="0" eaLnBrk="1" latinLnBrk="0" hangingPunct="1">
        <a:defRPr sz="2100" kern="1200">
          <a:solidFill>
            <a:schemeClr val="tx1"/>
          </a:solidFill>
          <a:latin typeface="+mn-lt"/>
          <a:ea typeface="+mn-ea"/>
          <a:cs typeface="+mn-cs"/>
        </a:defRPr>
      </a:lvl8pPr>
      <a:lvl9pPr marL="4318837" algn="l" defTabSz="1079708" rtl="0" eaLnBrk="1" latinLnBrk="0" hangingPunct="1">
        <a:defRPr sz="21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userDrawn="1">
            <p:custDataLst>
              <p:tags r:id="rId16"/>
            </p:custDataLst>
            <p:extLst>
              <p:ext uri="{D42A27DB-BD31-4B8C-83A1-F6EECF244321}">
                <p14:modId xmlns:p14="http://schemas.microsoft.com/office/powerpoint/2010/main" val="425772248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7" imgW="395" imgH="394" progId="TCLayout.ActiveDocument.1">
                  <p:embed/>
                </p:oleObj>
              </mc:Choice>
              <mc:Fallback>
                <p:oleObj name="think-cell Slide" r:id="rId17" imgW="395" imgH="394" progId="TCLayout.ActiveDocument.1">
                  <p:embed/>
                  <p:pic>
                    <p:nvPicPr>
                      <p:cNvPr id="8" name="Object 7" hidden="1"/>
                      <p:cNvPicPr/>
                      <p:nvPr/>
                    </p:nvPicPr>
                    <p:blipFill>
                      <a:blip r:embed="rId18"/>
                      <a:stretch>
                        <a:fillRect/>
                      </a:stretch>
                    </p:blipFill>
                    <p:spPr>
                      <a:xfrm>
                        <a:off x="1588" y="1588"/>
                        <a:ext cx="1588" cy="1588"/>
                      </a:xfrm>
                      <a:prstGeom prst="rect">
                        <a:avLst/>
                      </a:prstGeom>
                    </p:spPr>
                  </p:pic>
                </p:oleObj>
              </mc:Fallback>
            </mc:AlternateContent>
          </a:graphicData>
        </a:graphic>
      </p:graphicFrame>
      <p:sp>
        <p:nvSpPr>
          <p:cNvPr id="1057" name="Rectangle 33"/>
          <p:cNvSpPr>
            <a:spLocks noGrp="1" noChangeArrowheads="1"/>
          </p:cNvSpPr>
          <p:nvPr>
            <p:ph type="body" idx="1"/>
          </p:nvPr>
        </p:nvSpPr>
        <p:spPr bwMode="auto">
          <a:xfrm>
            <a:off x="287338" y="1022251"/>
            <a:ext cx="8605142" cy="4145979"/>
          </a:xfrm>
          <a:prstGeom prst="rect">
            <a:avLst/>
          </a:prstGeom>
          <a:noFill/>
          <a:ln w="9525">
            <a:noFill/>
            <a:miter lim="800000"/>
            <a:headEnd/>
            <a:tailEnd/>
          </a:ln>
          <a:effectLst/>
        </p:spPr>
        <p:txBody>
          <a:bodyPr vert="horz" wrap="square" lIns="107970" tIns="53985" rIns="107970" bIns="53985" numCol="1" anchor="t" anchorCtr="0" compatLnSpc="1">
            <a:prstTxWarp prst="textNoShape">
              <a:avLst/>
            </a:prstTxWarp>
          </a:bodyPr>
          <a:lstStyle/>
          <a:p>
            <a:pPr lvl="0"/>
            <a:r>
              <a:rPr lang="en-US" dirty="0"/>
              <a:t>This could be your content highlight</a:t>
            </a:r>
          </a:p>
          <a:p>
            <a:pPr lvl="1"/>
            <a:r>
              <a:rPr lang="en-US" dirty="0"/>
              <a:t>First point</a:t>
            </a:r>
          </a:p>
          <a:p>
            <a:pPr lvl="1"/>
            <a:r>
              <a:rPr lang="en-US" dirty="0"/>
              <a:t>Second point</a:t>
            </a:r>
          </a:p>
          <a:p>
            <a:pPr lvl="1"/>
            <a:r>
              <a:rPr lang="en-US" dirty="0"/>
              <a:t>Third point</a:t>
            </a:r>
          </a:p>
        </p:txBody>
      </p:sp>
      <p:sp>
        <p:nvSpPr>
          <p:cNvPr id="1058" name="Rectangle 34"/>
          <p:cNvSpPr>
            <a:spLocks noGrp="1" noChangeArrowheads="1"/>
          </p:cNvSpPr>
          <p:nvPr>
            <p:ph type="title"/>
          </p:nvPr>
        </p:nvSpPr>
        <p:spPr bwMode="auto">
          <a:xfrm>
            <a:off x="287338" y="301625"/>
            <a:ext cx="8605142" cy="463798"/>
          </a:xfrm>
          <a:prstGeom prst="rect">
            <a:avLst/>
          </a:prstGeom>
          <a:noFill/>
          <a:ln w="9525">
            <a:noFill/>
            <a:miter lim="800000"/>
            <a:headEnd/>
            <a:tailEnd/>
          </a:ln>
          <a:effectLst/>
        </p:spPr>
        <p:txBody>
          <a:bodyPr vert="horz" wrap="square" lIns="107970" tIns="53985" rIns="107970" bIns="53985" numCol="1" anchor="t" anchorCtr="0" compatLnSpc="1">
            <a:prstTxWarp prst="textNoShape">
              <a:avLst/>
            </a:prstTxWarp>
          </a:bodyPr>
          <a:lstStyle/>
          <a:p>
            <a:r>
              <a:rPr lang="en-US" kern="0" dirty="0"/>
              <a:t>Your title – keep it short, size can vary between 14pt and 24pt</a:t>
            </a:r>
            <a:endParaRPr lang="en-GB" kern="0" dirty="0"/>
          </a:p>
        </p:txBody>
      </p:sp>
      <p:sp>
        <p:nvSpPr>
          <p:cNvPr id="5" name="Footer Placeholder 3"/>
          <p:cNvSpPr>
            <a:spLocks noGrp="1"/>
          </p:cNvSpPr>
          <p:nvPr>
            <p:ph type="ftr" sz="quarter" idx="3"/>
          </p:nvPr>
        </p:nvSpPr>
        <p:spPr>
          <a:xfrm>
            <a:off x="658292" y="5592196"/>
            <a:ext cx="8918847" cy="228600"/>
          </a:xfrm>
          <a:prstGeom prst="rect">
            <a:avLst/>
          </a:prstGeom>
        </p:spPr>
        <p:txBody>
          <a:bodyPr/>
          <a:lstStyle>
            <a:lvl1pPr>
              <a:defRPr sz="800">
                <a:solidFill>
                  <a:schemeClr val="tx2"/>
                </a:solidFill>
              </a:defRPr>
            </a:lvl1pPr>
          </a:lstStyle>
          <a:p>
            <a:r>
              <a:rPr lang="en-US"/>
              <a:t>Global webinar for third-party providers</a:t>
            </a:r>
            <a:endParaRPr lang="en-GB" dirty="0"/>
          </a:p>
        </p:txBody>
      </p:sp>
      <p:sp>
        <p:nvSpPr>
          <p:cNvPr id="6" name="Slide Number Placeholder 4"/>
          <p:cNvSpPr>
            <a:spLocks noGrp="1"/>
          </p:cNvSpPr>
          <p:nvPr>
            <p:ph type="sldNum" sz="quarter" idx="4"/>
          </p:nvPr>
        </p:nvSpPr>
        <p:spPr>
          <a:xfrm>
            <a:off x="9823251" y="5592196"/>
            <a:ext cx="762000" cy="228600"/>
          </a:xfrm>
          <a:prstGeom prst="rect">
            <a:avLst/>
          </a:prstGeom>
        </p:spPr>
        <p:txBody>
          <a:bodyPr/>
          <a:lstStyle>
            <a:lvl1pPr algn="r">
              <a:defRPr sz="800">
                <a:solidFill>
                  <a:schemeClr val="tx2"/>
                </a:solidFill>
              </a:defRPr>
            </a:lvl1pPr>
          </a:lstStyle>
          <a:p>
            <a:fld id="{F17889F7-7963-4A16-ADF8-FEE4D97DC541}" type="slidenum">
              <a:rPr lang="en-GB" smtClean="0"/>
              <a:pPr/>
              <a:t>‹#›</a:t>
            </a:fld>
            <a:endParaRPr lang="en-GB"/>
          </a:p>
        </p:txBody>
      </p:sp>
      <p:grpSp>
        <p:nvGrpSpPr>
          <p:cNvPr id="2" name="Group 4"/>
          <p:cNvGrpSpPr>
            <a:grpSpLocks noChangeAspect="1"/>
          </p:cNvGrpSpPr>
          <p:nvPr userDrawn="1"/>
        </p:nvGrpSpPr>
        <p:grpSpPr bwMode="auto">
          <a:xfrm>
            <a:off x="287338" y="5559435"/>
            <a:ext cx="288924" cy="288926"/>
            <a:chOff x="181" y="3502"/>
            <a:chExt cx="182" cy="182"/>
          </a:xfrm>
        </p:grpSpPr>
        <p:sp>
          <p:nvSpPr>
            <p:cNvPr id="4" name="Freeform 5"/>
            <p:cNvSpPr>
              <a:spLocks noEditPoints="1"/>
            </p:cNvSpPr>
            <p:nvPr userDrawn="1"/>
          </p:nvSpPr>
          <p:spPr bwMode="auto">
            <a:xfrm>
              <a:off x="181" y="3502"/>
              <a:ext cx="182" cy="182"/>
            </a:xfrm>
            <a:custGeom>
              <a:avLst/>
              <a:gdLst>
                <a:gd name="T0" fmla="*/ 113 w 226"/>
                <a:gd name="T1" fmla="*/ 226 h 226"/>
                <a:gd name="T2" fmla="*/ 112 w 226"/>
                <a:gd name="T3" fmla="*/ 0 h 226"/>
                <a:gd name="T4" fmla="*/ 101 w 226"/>
                <a:gd name="T5" fmla="*/ 6 h 226"/>
                <a:gd name="T6" fmla="*/ 70 w 226"/>
                <a:gd name="T7" fmla="*/ 36 h 226"/>
                <a:gd name="T8" fmla="*/ 77 w 226"/>
                <a:gd name="T9" fmla="*/ 36 h 226"/>
                <a:gd name="T10" fmla="*/ 111 w 226"/>
                <a:gd name="T11" fmla="*/ 36 h 226"/>
                <a:gd name="T12" fmla="*/ 116 w 226"/>
                <a:gd name="T13" fmla="*/ 5 h 226"/>
                <a:gd name="T14" fmla="*/ 149 w 226"/>
                <a:gd name="T15" fmla="*/ 36 h 226"/>
                <a:gd name="T16" fmla="*/ 156 w 226"/>
                <a:gd name="T17" fmla="*/ 36 h 226"/>
                <a:gd name="T18" fmla="*/ 127 w 226"/>
                <a:gd name="T19" fmla="*/ 6 h 226"/>
                <a:gd name="T20" fmla="*/ 156 w 226"/>
                <a:gd name="T21" fmla="*/ 36 h 226"/>
                <a:gd name="T22" fmla="*/ 66 w 226"/>
                <a:gd name="T23" fmla="*/ 42 h 226"/>
                <a:gd name="T24" fmla="*/ 12 w 226"/>
                <a:gd name="T25" fmla="*/ 74 h 226"/>
                <a:gd name="T26" fmla="*/ 32 w 226"/>
                <a:gd name="T27" fmla="*/ 42 h 226"/>
                <a:gd name="T28" fmla="*/ 111 w 226"/>
                <a:gd name="T29" fmla="*/ 74 h 226"/>
                <a:gd name="T30" fmla="*/ 73 w 226"/>
                <a:gd name="T31" fmla="*/ 42 h 226"/>
                <a:gd name="T32" fmla="*/ 153 w 226"/>
                <a:gd name="T33" fmla="*/ 42 h 226"/>
                <a:gd name="T34" fmla="*/ 167 w 226"/>
                <a:gd name="T35" fmla="*/ 74 h 226"/>
                <a:gd name="T36" fmla="*/ 153 w 226"/>
                <a:gd name="T37" fmla="*/ 42 h 226"/>
                <a:gd name="T38" fmla="*/ 214 w 226"/>
                <a:gd name="T39" fmla="*/ 74 h 226"/>
                <a:gd name="T40" fmla="*/ 172 w 226"/>
                <a:gd name="T41" fmla="*/ 74 h 226"/>
                <a:gd name="T42" fmla="*/ 194 w 226"/>
                <a:gd name="T43" fmla="*/ 42 h 226"/>
                <a:gd name="T44" fmla="*/ 221 w 226"/>
                <a:gd name="T45" fmla="*/ 113 h 226"/>
                <a:gd name="T46" fmla="*/ 11 w 226"/>
                <a:gd name="T47" fmla="*/ 147 h 226"/>
                <a:gd name="T48" fmla="*/ 5 w 226"/>
                <a:gd name="T49" fmla="*/ 113 h 226"/>
                <a:gd name="T50" fmla="*/ 216 w 226"/>
                <a:gd name="T51" fmla="*/ 80 h 226"/>
                <a:gd name="T52" fmla="*/ 66 w 226"/>
                <a:gd name="T53" fmla="*/ 184 h 226"/>
                <a:gd name="T54" fmla="*/ 32 w 226"/>
                <a:gd name="T55" fmla="*/ 184 h 226"/>
                <a:gd name="T56" fmla="*/ 12 w 226"/>
                <a:gd name="T57" fmla="*/ 152 h 226"/>
                <a:gd name="T58" fmla="*/ 111 w 226"/>
                <a:gd name="T59" fmla="*/ 184 h 226"/>
                <a:gd name="T60" fmla="*/ 60 w 226"/>
                <a:gd name="T61" fmla="*/ 152 h 226"/>
                <a:gd name="T62" fmla="*/ 167 w 226"/>
                <a:gd name="T63" fmla="*/ 152 h 226"/>
                <a:gd name="T64" fmla="*/ 153 w 226"/>
                <a:gd name="T65" fmla="*/ 184 h 226"/>
                <a:gd name="T66" fmla="*/ 167 w 226"/>
                <a:gd name="T67" fmla="*/ 152 h 226"/>
                <a:gd name="T68" fmla="*/ 194 w 226"/>
                <a:gd name="T69" fmla="*/ 184 h 226"/>
                <a:gd name="T70" fmla="*/ 160 w 226"/>
                <a:gd name="T71" fmla="*/ 184 h 226"/>
                <a:gd name="T72" fmla="*/ 172 w 226"/>
                <a:gd name="T73" fmla="*/ 152 h 226"/>
                <a:gd name="T74" fmla="*/ 70 w 226"/>
                <a:gd name="T75" fmla="*/ 190 h 226"/>
                <a:gd name="T76" fmla="*/ 99 w 226"/>
                <a:gd name="T77" fmla="*/ 220 h 226"/>
                <a:gd name="T78" fmla="*/ 37 w 226"/>
                <a:gd name="T79" fmla="*/ 190 h 226"/>
                <a:gd name="T80" fmla="*/ 111 w 226"/>
                <a:gd name="T81" fmla="*/ 220 h 226"/>
                <a:gd name="T82" fmla="*/ 77 w 226"/>
                <a:gd name="T83" fmla="*/ 190 h 226"/>
                <a:gd name="T84" fmla="*/ 149 w 226"/>
                <a:gd name="T85" fmla="*/ 190 h 226"/>
                <a:gd name="T86" fmla="*/ 116 w 226"/>
                <a:gd name="T87" fmla="*/ 190 h 226"/>
                <a:gd name="T88" fmla="*/ 188 w 226"/>
                <a:gd name="T89" fmla="*/ 190 h 226"/>
                <a:gd name="T90" fmla="*/ 127 w 226"/>
                <a:gd name="T91" fmla="*/ 219 h 226"/>
                <a:gd name="T92" fmla="*/ 189 w 226"/>
                <a:gd name="T93" fmla="*/ 19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6" h="226">
                  <a:moveTo>
                    <a:pt x="112" y="0"/>
                  </a:moveTo>
                  <a:cubicBezTo>
                    <a:pt x="50" y="0"/>
                    <a:pt x="0" y="51"/>
                    <a:pt x="0" y="113"/>
                  </a:cubicBezTo>
                  <a:cubicBezTo>
                    <a:pt x="0" y="176"/>
                    <a:pt x="51" y="226"/>
                    <a:pt x="113" y="226"/>
                  </a:cubicBezTo>
                  <a:cubicBezTo>
                    <a:pt x="176" y="226"/>
                    <a:pt x="226" y="176"/>
                    <a:pt x="226" y="113"/>
                  </a:cubicBezTo>
                  <a:cubicBezTo>
                    <a:pt x="226" y="51"/>
                    <a:pt x="176" y="0"/>
                    <a:pt x="114" y="0"/>
                  </a:cubicBezTo>
                  <a:cubicBezTo>
                    <a:pt x="114" y="0"/>
                    <a:pt x="112" y="0"/>
                    <a:pt x="112" y="0"/>
                  </a:cubicBezTo>
                  <a:close/>
                  <a:moveTo>
                    <a:pt x="38" y="36"/>
                  </a:moveTo>
                  <a:cubicBezTo>
                    <a:pt x="54" y="20"/>
                    <a:pt x="76" y="9"/>
                    <a:pt x="99" y="6"/>
                  </a:cubicBezTo>
                  <a:cubicBezTo>
                    <a:pt x="99" y="6"/>
                    <a:pt x="100" y="6"/>
                    <a:pt x="101" y="6"/>
                  </a:cubicBezTo>
                  <a:cubicBezTo>
                    <a:pt x="100" y="6"/>
                    <a:pt x="99" y="7"/>
                    <a:pt x="99" y="7"/>
                  </a:cubicBezTo>
                  <a:cubicBezTo>
                    <a:pt x="93" y="12"/>
                    <a:pt x="80" y="21"/>
                    <a:pt x="70" y="36"/>
                  </a:cubicBezTo>
                  <a:cubicBezTo>
                    <a:pt x="70" y="36"/>
                    <a:pt x="70" y="36"/>
                    <a:pt x="70" y="36"/>
                  </a:cubicBezTo>
                  <a:cubicBezTo>
                    <a:pt x="70" y="36"/>
                    <a:pt x="39" y="36"/>
                    <a:pt x="37" y="36"/>
                  </a:cubicBezTo>
                  <a:cubicBezTo>
                    <a:pt x="37" y="36"/>
                    <a:pt x="38" y="36"/>
                    <a:pt x="38" y="36"/>
                  </a:cubicBezTo>
                  <a:close/>
                  <a:moveTo>
                    <a:pt x="77" y="36"/>
                  </a:moveTo>
                  <a:cubicBezTo>
                    <a:pt x="87" y="23"/>
                    <a:pt x="97" y="14"/>
                    <a:pt x="105" y="9"/>
                  </a:cubicBezTo>
                  <a:cubicBezTo>
                    <a:pt x="105" y="9"/>
                    <a:pt x="109" y="6"/>
                    <a:pt x="111" y="5"/>
                  </a:cubicBezTo>
                  <a:cubicBezTo>
                    <a:pt x="111" y="7"/>
                    <a:pt x="111" y="36"/>
                    <a:pt x="111" y="36"/>
                  </a:cubicBezTo>
                  <a:cubicBezTo>
                    <a:pt x="110" y="36"/>
                    <a:pt x="78" y="36"/>
                    <a:pt x="77" y="36"/>
                  </a:cubicBezTo>
                  <a:cubicBezTo>
                    <a:pt x="77" y="36"/>
                    <a:pt x="77" y="36"/>
                    <a:pt x="77" y="36"/>
                  </a:cubicBezTo>
                  <a:close/>
                  <a:moveTo>
                    <a:pt x="116" y="5"/>
                  </a:moveTo>
                  <a:cubicBezTo>
                    <a:pt x="117" y="6"/>
                    <a:pt x="122" y="9"/>
                    <a:pt x="122" y="9"/>
                  </a:cubicBezTo>
                  <a:cubicBezTo>
                    <a:pt x="129" y="14"/>
                    <a:pt x="139" y="23"/>
                    <a:pt x="149" y="36"/>
                  </a:cubicBezTo>
                  <a:cubicBezTo>
                    <a:pt x="149" y="36"/>
                    <a:pt x="149" y="36"/>
                    <a:pt x="149" y="36"/>
                  </a:cubicBezTo>
                  <a:cubicBezTo>
                    <a:pt x="148" y="36"/>
                    <a:pt x="116" y="36"/>
                    <a:pt x="116" y="36"/>
                  </a:cubicBezTo>
                  <a:cubicBezTo>
                    <a:pt x="116" y="36"/>
                    <a:pt x="116" y="7"/>
                    <a:pt x="116" y="5"/>
                  </a:cubicBezTo>
                  <a:close/>
                  <a:moveTo>
                    <a:pt x="156" y="36"/>
                  </a:moveTo>
                  <a:cubicBezTo>
                    <a:pt x="149" y="25"/>
                    <a:pt x="139" y="16"/>
                    <a:pt x="127" y="7"/>
                  </a:cubicBezTo>
                  <a:cubicBezTo>
                    <a:pt x="127" y="7"/>
                    <a:pt x="126" y="6"/>
                    <a:pt x="125" y="6"/>
                  </a:cubicBezTo>
                  <a:cubicBezTo>
                    <a:pt x="126" y="6"/>
                    <a:pt x="127" y="6"/>
                    <a:pt x="127" y="6"/>
                  </a:cubicBezTo>
                  <a:cubicBezTo>
                    <a:pt x="151" y="9"/>
                    <a:pt x="172" y="19"/>
                    <a:pt x="188" y="36"/>
                  </a:cubicBezTo>
                  <a:cubicBezTo>
                    <a:pt x="188" y="36"/>
                    <a:pt x="189" y="36"/>
                    <a:pt x="189" y="36"/>
                  </a:cubicBezTo>
                  <a:cubicBezTo>
                    <a:pt x="187" y="36"/>
                    <a:pt x="156" y="36"/>
                    <a:pt x="156" y="36"/>
                  </a:cubicBezTo>
                  <a:cubicBezTo>
                    <a:pt x="156" y="36"/>
                    <a:pt x="156" y="36"/>
                    <a:pt x="156" y="36"/>
                  </a:cubicBezTo>
                  <a:close/>
                  <a:moveTo>
                    <a:pt x="67" y="42"/>
                  </a:moveTo>
                  <a:cubicBezTo>
                    <a:pt x="66" y="42"/>
                    <a:pt x="66" y="42"/>
                    <a:pt x="66" y="42"/>
                  </a:cubicBezTo>
                  <a:cubicBezTo>
                    <a:pt x="60" y="52"/>
                    <a:pt x="56" y="63"/>
                    <a:pt x="54" y="74"/>
                  </a:cubicBezTo>
                  <a:cubicBezTo>
                    <a:pt x="54" y="74"/>
                    <a:pt x="54" y="74"/>
                    <a:pt x="54" y="74"/>
                  </a:cubicBezTo>
                  <a:cubicBezTo>
                    <a:pt x="53" y="74"/>
                    <a:pt x="13" y="74"/>
                    <a:pt x="12" y="74"/>
                  </a:cubicBezTo>
                  <a:cubicBezTo>
                    <a:pt x="13" y="74"/>
                    <a:pt x="13" y="74"/>
                    <a:pt x="13" y="74"/>
                  </a:cubicBezTo>
                  <a:cubicBezTo>
                    <a:pt x="17" y="62"/>
                    <a:pt x="24" y="51"/>
                    <a:pt x="32" y="42"/>
                  </a:cubicBezTo>
                  <a:cubicBezTo>
                    <a:pt x="32" y="42"/>
                    <a:pt x="32" y="42"/>
                    <a:pt x="32" y="42"/>
                  </a:cubicBezTo>
                  <a:cubicBezTo>
                    <a:pt x="32" y="42"/>
                    <a:pt x="65" y="42"/>
                    <a:pt x="67" y="42"/>
                  </a:cubicBezTo>
                  <a:close/>
                  <a:moveTo>
                    <a:pt x="111" y="42"/>
                  </a:moveTo>
                  <a:cubicBezTo>
                    <a:pt x="111" y="43"/>
                    <a:pt x="111" y="73"/>
                    <a:pt x="111" y="74"/>
                  </a:cubicBezTo>
                  <a:cubicBezTo>
                    <a:pt x="110" y="74"/>
                    <a:pt x="60" y="74"/>
                    <a:pt x="60" y="74"/>
                  </a:cubicBezTo>
                  <a:cubicBezTo>
                    <a:pt x="60" y="74"/>
                    <a:pt x="60" y="74"/>
                    <a:pt x="60" y="74"/>
                  </a:cubicBezTo>
                  <a:cubicBezTo>
                    <a:pt x="62" y="63"/>
                    <a:pt x="67" y="52"/>
                    <a:pt x="73" y="42"/>
                  </a:cubicBezTo>
                  <a:cubicBezTo>
                    <a:pt x="73" y="42"/>
                    <a:pt x="73" y="42"/>
                    <a:pt x="73" y="42"/>
                  </a:cubicBezTo>
                  <a:cubicBezTo>
                    <a:pt x="73" y="42"/>
                    <a:pt x="110" y="42"/>
                    <a:pt x="111" y="42"/>
                  </a:cubicBezTo>
                  <a:close/>
                  <a:moveTo>
                    <a:pt x="153" y="42"/>
                  </a:moveTo>
                  <a:cubicBezTo>
                    <a:pt x="153" y="42"/>
                    <a:pt x="153" y="42"/>
                    <a:pt x="153" y="42"/>
                  </a:cubicBezTo>
                  <a:cubicBezTo>
                    <a:pt x="160" y="52"/>
                    <a:pt x="164" y="63"/>
                    <a:pt x="167" y="74"/>
                  </a:cubicBezTo>
                  <a:cubicBezTo>
                    <a:pt x="167" y="74"/>
                    <a:pt x="167" y="74"/>
                    <a:pt x="167" y="74"/>
                  </a:cubicBezTo>
                  <a:cubicBezTo>
                    <a:pt x="166" y="74"/>
                    <a:pt x="116" y="74"/>
                    <a:pt x="116" y="74"/>
                  </a:cubicBezTo>
                  <a:cubicBezTo>
                    <a:pt x="116" y="73"/>
                    <a:pt x="116" y="43"/>
                    <a:pt x="116" y="42"/>
                  </a:cubicBezTo>
                  <a:cubicBezTo>
                    <a:pt x="116" y="42"/>
                    <a:pt x="153" y="42"/>
                    <a:pt x="153" y="42"/>
                  </a:cubicBezTo>
                  <a:close/>
                  <a:moveTo>
                    <a:pt x="194" y="42"/>
                  </a:moveTo>
                  <a:cubicBezTo>
                    <a:pt x="194" y="42"/>
                    <a:pt x="194" y="42"/>
                    <a:pt x="194" y="42"/>
                  </a:cubicBezTo>
                  <a:cubicBezTo>
                    <a:pt x="202" y="51"/>
                    <a:pt x="209" y="62"/>
                    <a:pt x="214" y="74"/>
                  </a:cubicBezTo>
                  <a:cubicBezTo>
                    <a:pt x="214" y="74"/>
                    <a:pt x="214" y="74"/>
                    <a:pt x="214" y="74"/>
                  </a:cubicBezTo>
                  <a:cubicBezTo>
                    <a:pt x="213" y="74"/>
                    <a:pt x="173" y="74"/>
                    <a:pt x="172" y="74"/>
                  </a:cubicBezTo>
                  <a:cubicBezTo>
                    <a:pt x="172" y="74"/>
                    <a:pt x="172" y="74"/>
                    <a:pt x="172" y="74"/>
                  </a:cubicBezTo>
                  <a:cubicBezTo>
                    <a:pt x="170" y="63"/>
                    <a:pt x="166" y="52"/>
                    <a:pt x="160" y="42"/>
                  </a:cubicBezTo>
                  <a:cubicBezTo>
                    <a:pt x="160" y="42"/>
                    <a:pt x="160" y="42"/>
                    <a:pt x="160" y="42"/>
                  </a:cubicBezTo>
                  <a:cubicBezTo>
                    <a:pt x="161" y="42"/>
                    <a:pt x="194" y="42"/>
                    <a:pt x="194" y="42"/>
                  </a:cubicBezTo>
                  <a:close/>
                  <a:moveTo>
                    <a:pt x="216" y="80"/>
                  </a:moveTo>
                  <a:cubicBezTo>
                    <a:pt x="216" y="80"/>
                    <a:pt x="216" y="80"/>
                    <a:pt x="216" y="80"/>
                  </a:cubicBezTo>
                  <a:cubicBezTo>
                    <a:pt x="219" y="90"/>
                    <a:pt x="221" y="102"/>
                    <a:pt x="221" y="113"/>
                  </a:cubicBezTo>
                  <a:cubicBezTo>
                    <a:pt x="221" y="125"/>
                    <a:pt x="219" y="136"/>
                    <a:pt x="216" y="147"/>
                  </a:cubicBezTo>
                  <a:cubicBezTo>
                    <a:pt x="216" y="147"/>
                    <a:pt x="216" y="147"/>
                    <a:pt x="216" y="147"/>
                  </a:cubicBezTo>
                  <a:cubicBezTo>
                    <a:pt x="215" y="147"/>
                    <a:pt x="11" y="147"/>
                    <a:pt x="11" y="147"/>
                  </a:cubicBezTo>
                  <a:cubicBezTo>
                    <a:pt x="10" y="147"/>
                    <a:pt x="10" y="147"/>
                    <a:pt x="10" y="147"/>
                  </a:cubicBezTo>
                  <a:cubicBezTo>
                    <a:pt x="10" y="147"/>
                    <a:pt x="10" y="147"/>
                    <a:pt x="10" y="147"/>
                  </a:cubicBezTo>
                  <a:cubicBezTo>
                    <a:pt x="7" y="136"/>
                    <a:pt x="5" y="125"/>
                    <a:pt x="5" y="113"/>
                  </a:cubicBezTo>
                  <a:cubicBezTo>
                    <a:pt x="5" y="102"/>
                    <a:pt x="7" y="90"/>
                    <a:pt x="10" y="80"/>
                  </a:cubicBezTo>
                  <a:cubicBezTo>
                    <a:pt x="10" y="80"/>
                    <a:pt x="10" y="80"/>
                    <a:pt x="10" y="80"/>
                  </a:cubicBezTo>
                  <a:cubicBezTo>
                    <a:pt x="11" y="80"/>
                    <a:pt x="215" y="80"/>
                    <a:pt x="216" y="80"/>
                  </a:cubicBezTo>
                  <a:close/>
                  <a:moveTo>
                    <a:pt x="54" y="152"/>
                  </a:moveTo>
                  <a:cubicBezTo>
                    <a:pt x="54" y="152"/>
                    <a:pt x="54" y="152"/>
                    <a:pt x="54" y="152"/>
                  </a:cubicBezTo>
                  <a:cubicBezTo>
                    <a:pt x="56" y="163"/>
                    <a:pt x="60" y="174"/>
                    <a:pt x="66" y="184"/>
                  </a:cubicBezTo>
                  <a:cubicBezTo>
                    <a:pt x="66" y="184"/>
                    <a:pt x="66" y="184"/>
                    <a:pt x="67" y="184"/>
                  </a:cubicBezTo>
                  <a:cubicBezTo>
                    <a:pt x="65" y="184"/>
                    <a:pt x="32" y="184"/>
                    <a:pt x="32" y="184"/>
                  </a:cubicBezTo>
                  <a:cubicBezTo>
                    <a:pt x="32" y="184"/>
                    <a:pt x="32" y="184"/>
                    <a:pt x="32" y="184"/>
                  </a:cubicBezTo>
                  <a:cubicBezTo>
                    <a:pt x="32" y="184"/>
                    <a:pt x="32" y="184"/>
                    <a:pt x="32" y="184"/>
                  </a:cubicBezTo>
                  <a:cubicBezTo>
                    <a:pt x="24" y="175"/>
                    <a:pt x="17" y="164"/>
                    <a:pt x="13" y="152"/>
                  </a:cubicBezTo>
                  <a:cubicBezTo>
                    <a:pt x="13" y="152"/>
                    <a:pt x="13" y="152"/>
                    <a:pt x="12" y="152"/>
                  </a:cubicBezTo>
                  <a:cubicBezTo>
                    <a:pt x="13" y="152"/>
                    <a:pt x="53" y="152"/>
                    <a:pt x="54" y="152"/>
                  </a:cubicBezTo>
                  <a:close/>
                  <a:moveTo>
                    <a:pt x="111" y="152"/>
                  </a:moveTo>
                  <a:cubicBezTo>
                    <a:pt x="111" y="153"/>
                    <a:pt x="111" y="183"/>
                    <a:pt x="111" y="184"/>
                  </a:cubicBezTo>
                  <a:cubicBezTo>
                    <a:pt x="110" y="184"/>
                    <a:pt x="73" y="184"/>
                    <a:pt x="73" y="184"/>
                  </a:cubicBezTo>
                  <a:cubicBezTo>
                    <a:pt x="73" y="184"/>
                    <a:pt x="73" y="184"/>
                    <a:pt x="73" y="184"/>
                  </a:cubicBezTo>
                  <a:cubicBezTo>
                    <a:pt x="67" y="174"/>
                    <a:pt x="62" y="163"/>
                    <a:pt x="60" y="152"/>
                  </a:cubicBezTo>
                  <a:cubicBezTo>
                    <a:pt x="60" y="152"/>
                    <a:pt x="60" y="152"/>
                    <a:pt x="60" y="152"/>
                  </a:cubicBezTo>
                  <a:cubicBezTo>
                    <a:pt x="60" y="152"/>
                    <a:pt x="110" y="152"/>
                    <a:pt x="111" y="152"/>
                  </a:cubicBezTo>
                  <a:close/>
                  <a:moveTo>
                    <a:pt x="167" y="152"/>
                  </a:moveTo>
                  <a:cubicBezTo>
                    <a:pt x="167" y="152"/>
                    <a:pt x="167" y="152"/>
                    <a:pt x="167" y="152"/>
                  </a:cubicBezTo>
                  <a:cubicBezTo>
                    <a:pt x="164" y="163"/>
                    <a:pt x="160" y="174"/>
                    <a:pt x="153" y="184"/>
                  </a:cubicBezTo>
                  <a:cubicBezTo>
                    <a:pt x="153" y="184"/>
                    <a:pt x="153" y="184"/>
                    <a:pt x="153" y="184"/>
                  </a:cubicBezTo>
                  <a:cubicBezTo>
                    <a:pt x="153" y="184"/>
                    <a:pt x="116" y="184"/>
                    <a:pt x="116" y="184"/>
                  </a:cubicBezTo>
                  <a:cubicBezTo>
                    <a:pt x="116" y="183"/>
                    <a:pt x="116" y="153"/>
                    <a:pt x="116" y="152"/>
                  </a:cubicBezTo>
                  <a:cubicBezTo>
                    <a:pt x="116" y="152"/>
                    <a:pt x="166" y="152"/>
                    <a:pt x="167" y="152"/>
                  </a:cubicBezTo>
                  <a:close/>
                  <a:moveTo>
                    <a:pt x="214" y="152"/>
                  </a:moveTo>
                  <a:cubicBezTo>
                    <a:pt x="214" y="152"/>
                    <a:pt x="214" y="152"/>
                    <a:pt x="214" y="152"/>
                  </a:cubicBezTo>
                  <a:cubicBezTo>
                    <a:pt x="209" y="164"/>
                    <a:pt x="202" y="175"/>
                    <a:pt x="194" y="184"/>
                  </a:cubicBezTo>
                  <a:cubicBezTo>
                    <a:pt x="194" y="184"/>
                    <a:pt x="194" y="184"/>
                    <a:pt x="194" y="184"/>
                  </a:cubicBezTo>
                  <a:cubicBezTo>
                    <a:pt x="194" y="184"/>
                    <a:pt x="161" y="184"/>
                    <a:pt x="160" y="184"/>
                  </a:cubicBezTo>
                  <a:cubicBezTo>
                    <a:pt x="160" y="184"/>
                    <a:pt x="160" y="184"/>
                    <a:pt x="160" y="184"/>
                  </a:cubicBezTo>
                  <a:cubicBezTo>
                    <a:pt x="160" y="184"/>
                    <a:pt x="160" y="184"/>
                    <a:pt x="160" y="184"/>
                  </a:cubicBezTo>
                  <a:cubicBezTo>
                    <a:pt x="166" y="174"/>
                    <a:pt x="170" y="163"/>
                    <a:pt x="172" y="152"/>
                  </a:cubicBezTo>
                  <a:cubicBezTo>
                    <a:pt x="172" y="152"/>
                    <a:pt x="172" y="152"/>
                    <a:pt x="172" y="152"/>
                  </a:cubicBezTo>
                  <a:cubicBezTo>
                    <a:pt x="173" y="152"/>
                    <a:pt x="213" y="152"/>
                    <a:pt x="214" y="152"/>
                  </a:cubicBezTo>
                  <a:close/>
                  <a:moveTo>
                    <a:pt x="70" y="190"/>
                  </a:moveTo>
                  <a:cubicBezTo>
                    <a:pt x="70" y="190"/>
                    <a:pt x="70" y="190"/>
                    <a:pt x="70" y="190"/>
                  </a:cubicBezTo>
                  <a:cubicBezTo>
                    <a:pt x="78" y="201"/>
                    <a:pt x="87" y="210"/>
                    <a:pt x="99" y="219"/>
                  </a:cubicBezTo>
                  <a:cubicBezTo>
                    <a:pt x="99" y="219"/>
                    <a:pt x="100" y="220"/>
                    <a:pt x="101" y="220"/>
                  </a:cubicBezTo>
                  <a:cubicBezTo>
                    <a:pt x="100" y="220"/>
                    <a:pt x="99" y="220"/>
                    <a:pt x="99" y="220"/>
                  </a:cubicBezTo>
                  <a:cubicBezTo>
                    <a:pt x="99" y="220"/>
                    <a:pt x="99" y="220"/>
                    <a:pt x="99" y="220"/>
                  </a:cubicBezTo>
                  <a:cubicBezTo>
                    <a:pt x="76" y="217"/>
                    <a:pt x="55" y="207"/>
                    <a:pt x="38" y="190"/>
                  </a:cubicBezTo>
                  <a:cubicBezTo>
                    <a:pt x="38" y="190"/>
                    <a:pt x="37" y="190"/>
                    <a:pt x="37" y="190"/>
                  </a:cubicBezTo>
                  <a:cubicBezTo>
                    <a:pt x="39" y="190"/>
                    <a:pt x="70" y="190"/>
                    <a:pt x="70" y="190"/>
                  </a:cubicBezTo>
                  <a:close/>
                  <a:moveTo>
                    <a:pt x="111" y="190"/>
                  </a:moveTo>
                  <a:cubicBezTo>
                    <a:pt x="111" y="190"/>
                    <a:pt x="111" y="219"/>
                    <a:pt x="111" y="220"/>
                  </a:cubicBezTo>
                  <a:cubicBezTo>
                    <a:pt x="110" y="220"/>
                    <a:pt x="105" y="217"/>
                    <a:pt x="105" y="217"/>
                  </a:cubicBezTo>
                  <a:cubicBezTo>
                    <a:pt x="97" y="212"/>
                    <a:pt x="87" y="203"/>
                    <a:pt x="77" y="190"/>
                  </a:cubicBezTo>
                  <a:cubicBezTo>
                    <a:pt x="77" y="190"/>
                    <a:pt x="77" y="190"/>
                    <a:pt x="77" y="190"/>
                  </a:cubicBezTo>
                  <a:cubicBezTo>
                    <a:pt x="78" y="190"/>
                    <a:pt x="110" y="190"/>
                    <a:pt x="111" y="190"/>
                  </a:cubicBezTo>
                  <a:close/>
                  <a:moveTo>
                    <a:pt x="149" y="190"/>
                  </a:moveTo>
                  <a:cubicBezTo>
                    <a:pt x="149" y="190"/>
                    <a:pt x="149" y="190"/>
                    <a:pt x="149" y="190"/>
                  </a:cubicBezTo>
                  <a:cubicBezTo>
                    <a:pt x="139" y="203"/>
                    <a:pt x="129" y="212"/>
                    <a:pt x="122" y="217"/>
                  </a:cubicBezTo>
                  <a:cubicBezTo>
                    <a:pt x="122" y="217"/>
                    <a:pt x="117" y="219"/>
                    <a:pt x="116" y="220"/>
                  </a:cubicBezTo>
                  <a:cubicBezTo>
                    <a:pt x="116" y="219"/>
                    <a:pt x="116" y="190"/>
                    <a:pt x="116" y="190"/>
                  </a:cubicBezTo>
                  <a:cubicBezTo>
                    <a:pt x="116" y="190"/>
                    <a:pt x="148" y="190"/>
                    <a:pt x="149" y="190"/>
                  </a:cubicBezTo>
                  <a:close/>
                  <a:moveTo>
                    <a:pt x="189" y="190"/>
                  </a:moveTo>
                  <a:cubicBezTo>
                    <a:pt x="189" y="190"/>
                    <a:pt x="188" y="190"/>
                    <a:pt x="188" y="190"/>
                  </a:cubicBezTo>
                  <a:cubicBezTo>
                    <a:pt x="172" y="206"/>
                    <a:pt x="150" y="217"/>
                    <a:pt x="127" y="220"/>
                  </a:cubicBezTo>
                  <a:cubicBezTo>
                    <a:pt x="127" y="220"/>
                    <a:pt x="126" y="220"/>
                    <a:pt x="125" y="220"/>
                  </a:cubicBezTo>
                  <a:cubicBezTo>
                    <a:pt x="126" y="220"/>
                    <a:pt x="127" y="219"/>
                    <a:pt x="127" y="219"/>
                  </a:cubicBezTo>
                  <a:cubicBezTo>
                    <a:pt x="134" y="214"/>
                    <a:pt x="146" y="205"/>
                    <a:pt x="156" y="190"/>
                  </a:cubicBezTo>
                  <a:cubicBezTo>
                    <a:pt x="156" y="190"/>
                    <a:pt x="156" y="190"/>
                    <a:pt x="156" y="190"/>
                  </a:cubicBezTo>
                  <a:cubicBezTo>
                    <a:pt x="156" y="190"/>
                    <a:pt x="187" y="190"/>
                    <a:pt x="189" y="190"/>
                  </a:cubicBezTo>
                  <a:close/>
                </a:path>
              </a:pathLst>
            </a:custGeom>
            <a:solidFill>
              <a:srgbClr val="8070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 name="Freeform 6"/>
            <p:cNvSpPr>
              <a:spLocks/>
            </p:cNvSpPr>
            <p:nvPr userDrawn="1"/>
          </p:nvSpPr>
          <p:spPr bwMode="auto">
            <a:xfrm>
              <a:off x="268" y="3574"/>
              <a:ext cx="22" cy="37"/>
            </a:xfrm>
            <a:custGeom>
              <a:avLst/>
              <a:gdLst>
                <a:gd name="T0" fmla="*/ 27 w 27"/>
                <a:gd name="T1" fmla="*/ 1 h 47"/>
                <a:gd name="T2" fmla="*/ 22 w 27"/>
                <a:gd name="T3" fmla="*/ 10 h 47"/>
                <a:gd name="T4" fmla="*/ 14 w 27"/>
                <a:gd name="T5" fmla="*/ 38 h 47"/>
                <a:gd name="T6" fmla="*/ 14 w 27"/>
                <a:gd name="T7" fmla="*/ 47 h 47"/>
                <a:gd name="T8" fmla="*/ 14 w 27"/>
                <a:gd name="T9" fmla="*/ 47 h 47"/>
                <a:gd name="T10" fmla="*/ 0 w 27"/>
                <a:gd name="T11" fmla="*/ 47 h 47"/>
                <a:gd name="T12" fmla="*/ 0 w 27"/>
                <a:gd name="T13" fmla="*/ 47 h 47"/>
                <a:gd name="T14" fmla="*/ 4 w 27"/>
                <a:gd name="T15" fmla="*/ 39 h 47"/>
                <a:gd name="T16" fmla="*/ 12 w 27"/>
                <a:gd name="T17" fmla="*/ 10 h 47"/>
                <a:gd name="T18" fmla="*/ 13 w 27"/>
                <a:gd name="T19" fmla="*/ 1 h 47"/>
                <a:gd name="T20" fmla="*/ 13 w 27"/>
                <a:gd name="T21" fmla="*/ 0 h 47"/>
                <a:gd name="T22" fmla="*/ 27 w 27"/>
                <a:gd name="T23" fmla="*/ 0 h 47"/>
                <a:gd name="T24" fmla="*/ 27 w 27"/>
                <a:gd name="T25" fmla="*/ 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 h="47">
                  <a:moveTo>
                    <a:pt x="27" y="1"/>
                  </a:moveTo>
                  <a:cubicBezTo>
                    <a:pt x="25" y="2"/>
                    <a:pt x="24" y="5"/>
                    <a:pt x="22" y="10"/>
                  </a:cubicBezTo>
                  <a:cubicBezTo>
                    <a:pt x="14" y="38"/>
                    <a:pt x="14" y="38"/>
                    <a:pt x="14" y="38"/>
                  </a:cubicBezTo>
                  <a:cubicBezTo>
                    <a:pt x="13" y="44"/>
                    <a:pt x="13" y="46"/>
                    <a:pt x="14" y="47"/>
                  </a:cubicBezTo>
                  <a:cubicBezTo>
                    <a:pt x="14" y="47"/>
                    <a:pt x="14" y="47"/>
                    <a:pt x="14" y="47"/>
                  </a:cubicBezTo>
                  <a:cubicBezTo>
                    <a:pt x="0" y="47"/>
                    <a:pt x="0" y="47"/>
                    <a:pt x="0" y="47"/>
                  </a:cubicBezTo>
                  <a:cubicBezTo>
                    <a:pt x="0" y="47"/>
                    <a:pt x="0" y="47"/>
                    <a:pt x="0" y="47"/>
                  </a:cubicBezTo>
                  <a:cubicBezTo>
                    <a:pt x="2" y="46"/>
                    <a:pt x="2" y="44"/>
                    <a:pt x="4" y="39"/>
                  </a:cubicBezTo>
                  <a:cubicBezTo>
                    <a:pt x="12" y="10"/>
                    <a:pt x="12" y="10"/>
                    <a:pt x="12" y="10"/>
                  </a:cubicBezTo>
                  <a:cubicBezTo>
                    <a:pt x="14" y="5"/>
                    <a:pt x="14" y="2"/>
                    <a:pt x="13" y="1"/>
                  </a:cubicBezTo>
                  <a:cubicBezTo>
                    <a:pt x="13" y="0"/>
                    <a:pt x="13" y="0"/>
                    <a:pt x="13" y="0"/>
                  </a:cubicBezTo>
                  <a:cubicBezTo>
                    <a:pt x="27" y="0"/>
                    <a:pt x="27" y="0"/>
                    <a:pt x="27" y="0"/>
                  </a:cubicBezTo>
                  <a:lnTo>
                    <a:pt x="27" y="1"/>
                  </a:lnTo>
                  <a:close/>
                </a:path>
              </a:pathLst>
            </a:custGeom>
            <a:solidFill>
              <a:srgbClr val="8070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 name="Freeform 7"/>
            <p:cNvSpPr>
              <a:spLocks/>
            </p:cNvSpPr>
            <p:nvPr userDrawn="1"/>
          </p:nvSpPr>
          <p:spPr bwMode="auto">
            <a:xfrm>
              <a:off x="193" y="3573"/>
              <a:ext cx="27" cy="39"/>
            </a:xfrm>
            <a:custGeom>
              <a:avLst/>
              <a:gdLst>
                <a:gd name="T0" fmla="*/ 2 w 34"/>
                <a:gd name="T1" fmla="*/ 36 h 49"/>
                <a:gd name="T2" fmla="*/ 15 w 34"/>
                <a:gd name="T3" fmla="*/ 46 h 49"/>
                <a:gd name="T4" fmla="*/ 23 w 34"/>
                <a:gd name="T5" fmla="*/ 38 h 49"/>
                <a:gd name="T6" fmla="*/ 17 w 34"/>
                <a:gd name="T7" fmla="*/ 29 h 49"/>
                <a:gd name="T8" fmla="*/ 15 w 34"/>
                <a:gd name="T9" fmla="*/ 27 h 49"/>
                <a:gd name="T10" fmla="*/ 6 w 34"/>
                <a:gd name="T11" fmla="*/ 15 h 49"/>
                <a:gd name="T12" fmla="*/ 22 w 34"/>
                <a:gd name="T13" fmla="*/ 1 h 49"/>
                <a:gd name="T14" fmla="*/ 30 w 34"/>
                <a:gd name="T15" fmla="*/ 1 h 49"/>
                <a:gd name="T16" fmla="*/ 34 w 34"/>
                <a:gd name="T17" fmla="*/ 3 h 49"/>
                <a:gd name="T18" fmla="*/ 32 w 34"/>
                <a:gd name="T19" fmla="*/ 11 h 49"/>
                <a:gd name="T20" fmla="*/ 32 w 34"/>
                <a:gd name="T21" fmla="*/ 11 h 49"/>
                <a:gd name="T22" fmla="*/ 21 w 34"/>
                <a:gd name="T23" fmla="*/ 4 h 49"/>
                <a:gd name="T24" fmla="*/ 14 w 34"/>
                <a:gd name="T25" fmla="*/ 11 h 49"/>
                <a:gd name="T26" fmla="*/ 20 w 34"/>
                <a:gd name="T27" fmla="*/ 20 h 49"/>
                <a:gd name="T28" fmla="*/ 22 w 34"/>
                <a:gd name="T29" fmla="*/ 21 h 49"/>
                <a:gd name="T30" fmla="*/ 32 w 34"/>
                <a:gd name="T31" fmla="*/ 34 h 49"/>
                <a:gd name="T32" fmla="*/ 14 w 34"/>
                <a:gd name="T33" fmla="*/ 49 h 49"/>
                <a:gd name="T34" fmla="*/ 0 w 34"/>
                <a:gd name="T35" fmla="*/ 45 h 49"/>
                <a:gd name="T36" fmla="*/ 2 w 34"/>
                <a:gd name="T37" fmla="*/ 36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 h="49">
                  <a:moveTo>
                    <a:pt x="2" y="36"/>
                  </a:moveTo>
                  <a:cubicBezTo>
                    <a:pt x="3" y="43"/>
                    <a:pt x="7" y="46"/>
                    <a:pt x="15" y="46"/>
                  </a:cubicBezTo>
                  <a:cubicBezTo>
                    <a:pt x="20" y="46"/>
                    <a:pt x="23" y="42"/>
                    <a:pt x="23" y="38"/>
                  </a:cubicBezTo>
                  <a:cubicBezTo>
                    <a:pt x="23" y="34"/>
                    <a:pt x="21" y="32"/>
                    <a:pt x="17" y="29"/>
                  </a:cubicBezTo>
                  <a:cubicBezTo>
                    <a:pt x="15" y="27"/>
                    <a:pt x="15" y="27"/>
                    <a:pt x="15" y="27"/>
                  </a:cubicBezTo>
                  <a:cubicBezTo>
                    <a:pt x="10" y="24"/>
                    <a:pt x="6" y="21"/>
                    <a:pt x="6" y="15"/>
                  </a:cubicBezTo>
                  <a:cubicBezTo>
                    <a:pt x="6" y="6"/>
                    <a:pt x="13" y="1"/>
                    <a:pt x="22" y="1"/>
                  </a:cubicBezTo>
                  <a:cubicBezTo>
                    <a:pt x="25" y="0"/>
                    <a:pt x="28" y="1"/>
                    <a:pt x="30" y="1"/>
                  </a:cubicBezTo>
                  <a:cubicBezTo>
                    <a:pt x="32" y="2"/>
                    <a:pt x="34" y="2"/>
                    <a:pt x="34" y="3"/>
                  </a:cubicBezTo>
                  <a:cubicBezTo>
                    <a:pt x="32" y="11"/>
                    <a:pt x="32" y="11"/>
                    <a:pt x="32" y="11"/>
                  </a:cubicBezTo>
                  <a:cubicBezTo>
                    <a:pt x="32" y="11"/>
                    <a:pt x="32" y="11"/>
                    <a:pt x="32" y="11"/>
                  </a:cubicBezTo>
                  <a:cubicBezTo>
                    <a:pt x="30" y="6"/>
                    <a:pt x="28" y="3"/>
                    <a:pt x="21" y="4"/>
                  </a:cubicBezTo>
                  <a:cubicBezTo>
                    <a:pt x="16" y="4"/>
                    <a:pt x="14" y="8"/>
                    <a:pt x="14" y="11"/>
                  </a:cubicBezTo>
                  <a:cubicBezTo>
                    <a:pt x="14" y="15"/>
                    <a:pt x="16" y="17"/>
                    <a:pt x="20" y="20"/>
                  </a:cubicBezTo>
                  <a:cubicBezTo>
                    <a:pt x="22" y="21"/>
                    <a:pt x="22" y="21"/>
                    <a:pt x="22" y="21"/>
                  </a:cubicBezTo>
                  <a:cubicBezTo>
                    <a:pt x="27" y="24"/>
                    <a:pt x="32" y="28"/>
                    <a:pt x="32" y="34"/>
                  </a:cubicBezTo>
                  <a:cubicBezTo>
                    <a:pt x="32" y="43"/>
                    <a:pt x="24" y="49"/>
                    <a:pt x="14" y="49"/>
                  </a:cubicBezTo>
                  <a:cubicBezTo>
                    <a:pt x="7" y="49"/>
                    <a:pt x="2" y="47"/>
                    <a:pt x="0" y="45"/>
                  </a:cubicBezTo>
                  <a:cubicBezTo>
                    <a:pt x="0" y="44"/>
                    <a:pt x="1" y="40"/>
                    <a:pt x="2" y="36"/>
                  </a:cubicBezTo>
                  <a:close/>
                </a:path>
              </a:pathLst>
            </a:custGeom>
            <a:solidFill>
              <a:srgbClr val="8070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 name="Freeform 8"/>
            <p:cNvSpPr>
              <a:spLocks/>
            </p:cNvSpPr>
            <p:nvPr userDrawn="1"/>
          </p:nvSpPr>
          <p:spPr bwMode="auto">
            <a:xfrm>
              <a:off x="288" y="3574"/>
              <a:ext cx="34" cy="37"/>
            </a:xfrm>
            <a:custGeom>
              <a:avLst/>
              <a:gdLst>
                <a:gd name="T0" fmla="*/ 42 w 42"/>
                <a:gd name="T1" fmla="*/ 0 h 47"/>
                <a:gd name="T2" fmla="*/ 40 w 42"/>
                <a:gd name="T3" fmla="*/ 9 h 47"/>
                <a:gd name="T4" fmla="*/ 39 w 42"/>
                <a:gd name="T5" fmla="*/ 9 h 47"/>
                <a:gd name="T6" fmla="*/ 28 w 42"/>
                <a:gd name="T7" fmla="*/ 4 h 47"/>
                <a:gd name="T8" fmla="*/ 27 w 42"/>
                <a:gd name="T9" fmla="*/ 4 h 47"/>
                <a:gd name="T10" fmla="*/ 23 w 42"/>
                <a:gd name="T11" fmla="*/ 7 h 47"/>
                <a:gd name="T12" fmla="*/ 19 w 42"/>
                <a:gd name="T13" fmla="*/ 22 h 47"/>
                <a:gd name="T14" fmla="*/ 21 w 42"/>
                <a:gd name="T15" fmla="*/ 22 h 47"/>
                <a:gd name="T16" fmla="*/ 33 w 42"/>
                <a:gd name="T17" fmla="*/ 20 h 47"/>
                <a:gd name="T18" fmla="*/ 34 w 42"/>
                <a:gd name="T19" fmla="*/ 20 h 47"/>
                <a:gd name="T20" fmla="*/ 31 w 42"/>
                <a:gd name="T21" fmla="*/ 29 h 47"/>
                <a:gd name="T22" fmla="*/ 31 w 42"/>
                <a:gd name="T23" fmla="*/ 29 h 47"/>
                <a:gd name="T24" fmla="*/ 20 w 42"/>
                <a:gd name="T25" fmla="*/ 25 h 47"/>
                <a:gd name="T26" fmla="*/ 18 w 42"/>
                <a:gd name="T27" fmla="*/ 25 h 47"/>
                <a:gd name="T28" fmla="*/ 15 w 42"/>
                <a:gd name="T29" fmla="*/ 38 h 47"/>
                <a:gd name="T30" fmla="*/ 14 w 42"/>
                <a:gd name="T31" fmla="*/ 47 h 47"/>
                <a:gd name="T32" fmla="*/ 14 w 42"/>
                <a:gd name="T33" fmla="*/ 47 h 47"/>
                <a:gd name="T34" fmla="*/ 0 w 42"/>
                <a:gd name="T35" fmla="*/ 47 h 47"/>
                <a:gd name="T36" fmla="*/ 0 w 42"/>
                <a:gd name="T37" fmla="*/ 47 h 47"/>
                <a:gd name="T38" fmla="*/ 5 w 42"/>
                <a:gd name="T39" fmla="*/ 38 h 47"/>
                <a:gd name="T40" fmla="*/ 13 w 42"/>
                <a:gd name="T41" fmla="*/ 10 h 47"/>
                <a:gd name="T42" fmla="*/ 14 w 42"/>
                <a:gd name="T43" fmla="*/ 1 h 47"/>
                <a:gd name="T44" fmla="*/ 13 w 42"/>
                <a:gd name="T45" fmla="*/ 0 h 47"/>
                <a:gd name="T46" fmla="*/ 42 w 42"/>
                <a:gd name="T47"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2" h="47">
                  <a:moveTo>
                    <a:pt x="42" y="0"/>
                  </a:moveTo>
                  <a:cubicBezTo>
                    <a:pt x="42" y="2"/>
                    <a:pt x="41" y="6"/>
                    <a:pt x="40" y="9"/>
                  </a:cubicBezTo>
                  <a:cubicBezTo>
                    <a:pt x="39" y="9"/>
                    <a:pt x="39" y="9"/>
                    <a:pt x="39" y="9"/>
                  </a:cubicBezTo>
                  <a:cubicBezTo>
                    <a:pt x="37" y="3"/>
                    <a:pt x="32" y="4"/>
                    <a:pt x="28" y="4"/>
                  </a:cubicBezTo>
                  <a:cubicBezTo>
                    <a:pt x="27" y="4"/>
                    <a:pt x="27" y="4"/>
                    <a:pt x="27" y="4"/>
                  </a:cubicBezTo>
                  <a:cubicBezTo>
                    <a:pt x="25" y="4"/>
                    <a:pt x="24" y="4"/>
                    <a:pt x="23" y="7"/>
                  </a:cubicBezTo>
                  <a:cubicBezTo>
                    <a:pt x="19" y="22"/>
                    <a:pt x="19" y="22"/>
                    <a:pt x="19" y="22"/>
                  </a:cubicBezTo>
                  <a:cubicBezTo>
                    <a:pt x="21" y="22"/>
                    <a:pt x="21" y="22"/>
                    <a:pt x="21" y="22"/>
                  </a:cubicBezTo>
                  <a:cubicBezTo>
                    <a:pt x="27" y="22"/>
                    <a:pt x="32" y="23"/>
                    <a:pt x="33" y="20"/>
                  </a:cubicBezTo>
                  <a:cubicBezTo>
                    <a:pt x="34" y="20"/>
                    <a:pt x="34" y="20"/>
                    <a:pt x="34" y="20"/>
                  </a:cubicBezTo>
                  <a:cubicBezTo>
                    <a:pt x="31" y="29"/>
                    <a:pt x="31" y="29"/>
                    <a:pt x="31" y="29"/>
                  </a:cubicBezTo>
                  <a:cubicBezTo>
                    <a:pt x="31" y="29"/>
                    <a:pt x="31" y="29"/>
                    <a:pt x="31" y="29"/>
                  </a:cubicBezTo>
                  <a:cubicBezTo>
                    <a:pt x="30" y="25"/>
                    <a:pt x="25" y="25"/>
                    <a:pt x="20" y="25"/>
                  </a:cubicBezTo>
                  <a:cubicBezTo>
                    <a:pt x="18" y="25"/>
                    <a:pt x="18" y="25"/>
                    <a:pt x="18" y="25"/>
                  </a:cubicBezTo>
                  <a:cubicBezTo>
                    <a:pt x="15" y="38"/>
                    <a:pt x="15" y="38"/>
                    <a:pt x="15" y="38"/>
                  </a:cubicBezTo>
                  <a:cubicBezTo>
                    <a:pt x="13" y="43"/>
                    <a:pt x="13" y="46"/>
                    <a:pt x="14" y="47"/>
                  </a:cubicBezTo>
                  <a:cubicBezTo>
                    <a:pt x="14" y="47"/>
                    <a:pt x="14" y="47"/>
                    <a:pt x="14" y="47"/>
                  </a:cubicBezTo>
                  <a:cubicBezTo>
                    <a:pt x="0" y="47"/>
                    <a:pt x="0" y="47"/>
                    <a:pt x="0" y="47"/>
                  </a:cubicBezTo>
                  <a:cubicBezTo>
                    <a:pt x="0" y="47"/>
                    <a:pt x="0" y="47"/>
                    <a:pt x="0" y="47"/>
                  </a:cubicBezTo>
                  <a:cubicBezTo>
                    <a:pt x="2" y="46"/>
                    <a:pt x="3" y="44"/>
                    <a:pt x="5" y="38"/>
                  </a:cubicBezTo>
                  <a:cubicBezTo>
                    <a:pt x="13" y="10"/>
                    <a:pt x="13" y="10"/>
                    <a:pt x="13" y="10"/>
                  </a:cubicBezTo>
                  <a:cubicBezTo>
                    <a:pt x="14" y="4"/>
                    <a:pt x="15" y="2"/>
                    <a:pt x="14" y="1"/>
                  </a:cubicBezTo>
                  <a:cubicBezTo>
                    <a:pt x="13" y="0"/>
                    <a:pt x="13" y="0"/>
                    <a:pt x="13" y="0"/>
                  </a:cubicBezTo>
                  <a:lnTo>
                    <a:pt x="42" y="0"/>
                  </a:lnTo>
                  <a:close/>
                </a:path>
              </a:pathLst>
            </a:custGeom>
            <a:solidFill>
              <a:srgbClr val="8070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 name="Freeform 9"/>
            <p:cNvSpPr>
              <a:spLocks/>
            </p:cNvSpPr>
            <p:nvPr userDrawn="1"/>
          </p:nvSpPr>
          <p:spPr bwMode="auto">
            <a:xfrm>
              <a:off x="322" y="3574"/>
              <a:ext cx="30" cy="37"/>
            </a:xfrm>
            <a:custGeom>
              <a:avLst/>
              <a:gdLst>
                <a:gd name="T0" fmla="*/ 38 w 38"/>
                <a:gd name="T1" fmla="*/ 0 h 47"/>
                <a:gd name="T2" fmla="*/ 35 w 38"/>
                <a:gd name="T3" fmla="*/ 9 h 47"/>
                <a:gd name="T4" fmla="*/ 35 w 38"/>
                <a:gd name="T5" fmla="*/ 9 h 47"/>
                <a:gd name="T6" fmla="*/ 25 w 38"/>
                <a:gd name="T7" fmla="*/ 4 h 47"/>
                <a:gd name="T8" fmla="*/ 24 w 38"/>
                <a:gd name="T9" fmla="*/ 4 h 47"/>
                <a:gd name="T10" fmla="*/ 14 w 38"/>
                <a:gd name="T11" fmla="*/ 38 h 47"/>
                <a:gd name="T12" fmla="*/ 13 w 38"/>
                <a:gd name="T13" fmla="*/ 47 h 47"/>
                <a:gd name="T14" fmla="*/ 13 w 38"/>
                <a:gd name="T15" fmla="*/ 47 h 47"/>
                <a:gd name="T16" fmla="*/ 0 w 38"/>
                <a:gd name="T17" fmla="*/ 47 h 47"/>
                <a:gd name="T18" fmla="*/ 0 w 38"/>
                <a:gd name="T19" fmla="*/ 47 h 47"/>
                <a:gd name="T20" fmla="*/ 4 w 38"/>
                <a:gd name="T21" fmla="*/ 38 h 47"/>
                <a:gd name="T22" fmla="*/ 14 w 38"/>
                <a:gd name="T23" fmla="*/ 4 h 47"/>
                <a:gd name="T24" fmla="*/ 13 w 38"/>
                <a:gd name="T25" fmla="*/ 4 h 47"/>
                <a:gd name="T26" fmla="*/ 1 w 38"/>
                <a:gd name="T27" fmla="*/ 9 h 47"/>
                <a:gd name="T28" fmla="*/ 1 w 38"/>
                <a:gd name="T29" fmla="*/ 9 h 47"/>
                <a:gd name="T30" fmla="*/ 3 w 38"/>
                <a:gd name="T31" fmla="*/ 0 h 47"/>
                <a:gd name="T32" fmla="*/ 38 w 38"/>
                <a:gd name="T33"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8" h="47">
                  <a:moveTo>
                    <a:pt x="38" y="0"/>
                  </a:moveTo>
                  <a:cubicBezTo>
                    <a:pt x="37" y="3"/>
                    <a:pt x="37" y="6"/>
                    <a:pt x="35" y="9"/>
                  </a:cubicBezTo>
                  <a:cubicBezTo>
                    <a:pt x="35" y="9"/>
                    <a:pt x="35" y="9"/>
                    <a:pt x="35" y="9"/>
                  </a:cubicBezTo>
                  <a:cubicBezTo>
                    <a:pt x="33" y="3"/>
                    <a:pt x="27" y="4"/>
                    <a:pt x="25" y="4"/>
                  </a:cubicBezTo>
                  <a:cubicBezTo>
                    <a:pt x="24" y="4"/>
                    <a:pt x="24" y="4"/>
                    <a:pt x="24" y="4"/>
                  </a:cubicBezTo>
                  <a:cubicBezTo>
                    <a:pt x="14" y="38"/>
                    <a:pt x="14" y="38"/>
                    <a:pt x="14" y="38"/>
                  </a:cubicBezTo>
                  <a:cubicBezTo>
                    <a:pt x="13" y="43"/>
                    <a:pt x="12" y="46"/>
                    <a:pt x="13" y="47"/>
                  </a:cubicBezTo>
                  <a:cubicBezTo>
                    <a:pt x="13" y="47"/>
                    <a:pt x="13" y="47"/>
                    <a:pt x="13" y="47"/>
                  </a:cubicBezTo>
                  <a:cubicBezTo>
                    <a:pt x="0" y="47"/>
                    <a:pt x="0" y="47"/>
                    <a:pt x="0" y="47"/>
                  </a:cubicBezTo>
                  <a:cubicBezTo>
                    <a:pt x="0" y="47"/>
                    <a:pt x="0" y="47"/>
                    <a:pt x="0" y="47"/>
                  </a:cubicBezTo>
                  <a:cubicBezTo>
                    <a:pt x="2" y="46"/>
                    <a:pt x="3" y="43"/>
                    <a:pt x="4" y="38"/>
                  </a:cubicBezTo>
                  <a:cubicBezTo>
                    <a:pt x="14" y="4"/>
                    <a:pt x="14" y="4"/>
                    <a:pt x="14" y="4"/>
                  </a:cubicBezTo>
                  <a:cubicBezTo>
                    <a:pt x="13" y="4"/>
                    <a:pt x="13" y="4"/>
                    <a:pt x="13" y="4"/>
                  </a:cubicBezTo>
                  <a:cubicBezTo>
                    <a:pt x="10" y="4"/>
                    <a:pt x="5" y="3"/>
                    <a:pt x="1" y="9"/>
                  </a:cubicBezTo>
                  <a:cubicBezTo>
                    <a:pt x="1" y="9"/>
                    <a:pt x="1" y="9"/>
                    <a:pt x="1" y="9"/>
                  </a:cubicBezTo>
                  <a:cubicBezTo>
                    <a:pt x="1" y="6"/>
                    <a:pt x="2" y="3"/>
                    <a:pt x="3" y="0"/>
                  </a:cubicBezTo>
                  <a:lnTo>
                    <a:pt x="38" y="0"/>
                  </a:lnTo>
                  <a:close/>
                </a:path>
              </a:pathLst>
            </a:custGeom>
            <a:solidFill>
              <a:srgbClr val="8070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2" name="Freeform 10"/>
            <p:cNvSpPr>
              <a:spLocks/>
            </p:cNvSpPr>
            <p:nvPr userDrawn="1"/>
          </p:nvSpPr>
          <p:spPr bwMode="auto">
            <a:xfrm>
              <a:off x="224" y="3574"/>
              <a:ext cx="49" cy="37"/>
            </a:xfrm>
            <a:custGeom>
              <a:avLst/>
              <a:gdLst>
                <a:gd name="T0" fmla="*/ 60 w 60"/>
                <a:gd name="T1" fmla="*/ 1 h 47"/>
                <a:gd name="T2" fmla="*/ 55 w 60"/>
                <a:gd name="T3" fmla="*/ 9 h 47"/>
                <a:gd name="T4" fmla="*/ 35 w 60"/>
                <a:gd name="T5" fmla="*/ 47 h 47"/>
                <a:gd name="T6" fmla="*/ 30 w 60"/>
                <a:gd name="T7" fmla="*/ 47 h 47"/>
                <a:gd name="T8" fmla="*/ 27 w 60"/>
                <a:gd name="T9" fmla="*/ 18 h 47"/>
                <a:gd name="T10" fmla="*/ 27 w 60"/>
                <a:gd name="T11" fmla="*/ 18 h 47"/>
                <a:gd name="T12" fmla="*/ 11 w 60"/>
                <a:gd name="T13" fmla="*/ 47 h 47"/>
                <a:gd name="T14" fmla="*/ 7 w 60"/>
                <a:gd name="T15" fmla="*/ 47 h 47"/>
                <a:gd name="T16" fmla="*/ 3 w 60"/>
                <a:gd name="T17" fmla="*/ 10 h 47"/>
                <a:gd name="T18" fmla="*/ 0 w 60"/>
                <a:gd name="T19" fmla="*/ 1 h 47"/>
                <a:gd name="T20" fmla="*/ 1 w 60"/>
                <a:gd name="T21" fmla="*/ 0 h 47"/>
                <a:gd name="T22" fmla="*/ 14 w 60"/>
                <a:gd name="T23" fmla="*/ 0 h 47"/>
                <a:gd name="T24" fmla="*/ 14 w 60"/>
                <a:gd name="T25" fmla="*/ 1 h 47"/>
                <a:gd name="T26" fmla="*/ 12 w 60"/>
                <a:gd name="T27" fmla="*/ 9 h 47"/>
                <a:gd name="T28" fmla="*/ 14 w 60"/>
                <a:gd name="T29" fmla="*/ 32 h 47"/>
                <a:gd name="T30" fmla="*/ 15 w 60"/>
                <a:gd name="T31" fmla="*/ 32 h 47"/>
                <a:gd name="T32" fmla="*/ 31 w 60"/>
                <a:gd name="T33" fmla="*/ 1 h 47"/>
                <a:gd name="T34" fmla="*/ 35 w 60"/>
                <a:gd name="T35" fmla="*/ 1 h 47"/>
                <a:gd name="T36" fmla="*/ 38 w 60"/>
                <a:gd name="T37" fmla="*/ 32 h 47"/>
                <a:gd name="T38" fmla="*/ 38 w 60"/>
                <a:gd name="T39" fmla="*/ 32 h 47"/>
                <a:gd name="T40" fmla="*/ 50 w 60"/>
                <a:gd name="T41" fmla="*/ 8 h 47"/>
                <a:gd name="T42" fmla="*/ 51 w 60"/>
                <a:gd name="T43" fmla="*/ 1 h 47"/>
                <a:gd name="T44" fmla="*/ 51 w 60"/>
                <a:gd name="T45" fmla="*/ 0 h 47"/>
                <a:gd name="T46" fmla="*/ 60 w 60"/>
                <a:gd name="T47" fmla="*/ 0 h 47"/>
                <a:gd name="T48" fmla="*/ 60 w 60"/>
                <a:gd name="T49" fmla="*/ 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0" h="47">
                  <a:moveTo>
                    <a:pt x="60" y="1"/>
                  </a:moveTo>
                  <a:cubicBezTo>
                    <a:pt x="58" y="2"/>
                    <a:pt x="57" y="5"/>
                    <a:pt x="55" y="9"/>
                  </a:cubicBezTo>
                  <a:cubicBezTo>
                    <a:pt x="51" y="17"/>
                    <a:pt x="36" y="45"/>
                    <a:pt x="35" y="47"/>
                  </a:cubicBezTo>
                  <a:cubicBezTo>
                    <a:pt x="30" y="47"/>
                    <a:pt x="30" y="47"/>
                    <a:pt x="30" y="47"/>
                  </a:cubicBezTo>
                  <a:cubicBezTo>
                    <a:pt x="27" y="18"/>
                    <a:pt x="27" y="18"/>
                    <a:pt x="27" y="18"/>
                  </a:cubicBezTo>
                  <a:cubicBezTo>
                    <a:pt x="27" y="18"/>
                    <a:pt x="27" y="18"/>
                    <a:pt x="27" y="18"/>
                  </a:cubicBezTo>
                  <a:cubicBezTo>
                    <a:pt x="11" y="47"/>
                    <a:pt x="11" y="47"/>
                    <a:pt x="11" y="47"/>
                  </a:cubicBezTo>
                  <a:cubicBezTo>
                    <a:pt x="7" y="47"/>
                    <a:pt x="7" y="47"/>
                    <a:pt x="7" y="47"/>
                  </a:cubicBezTo>
                  <a:cubicBezTo>
                    <a:pt x="3" y="10"/>
                    <a:pt x="3" y="10"/>
                    <a:pt x="3" y="10"/>
                  </a:cubicBezTo>
                  <a:cubicBezTo>
                    <a:pt x="2" y="5"/>
                    <a:pt x="2" y="2"/>
                    <a:pt x="0" y="1"/>
                  </a:cubicBezTo>
                  <a:cubicBezTo>
                    <a:pt x="1" y="0"/>
                    <a:pt x="1" y="0"/>
                    <a:pt x="1" y="0"/>
                  </a:cubicBezTo>
                  <a:cubicBezTo>
                    <a:pt x="14" y="0"/>
                    <a:pt x="14" y="0"/>
                    <a:pt x="14" y="0"/>
                  </a:cubicBezTo>
                  <a:cubicBezTo>
                    <a:pt x="14" y="1"/>
                    <a:pt x="14" y="1"/>
                    <a:pt x="14" y="1"/>
                  </a:cubicBezTo>
                  <a:cubicBezTo>
                    <a:pt x="12" y="3"/>
                    <a:pt x="12" y="5"/>
                    <a:pt x="12" y="9"/>
                  </a:cubicBezTo>
                  <a:cubicBezTo>
                    <a:pt x="14" y="32"/>
                    <a:pt x="14" y="32"/>
                    <a:pt x="14" y="32"/>
                  </a:cubicBezTo>
                  <a:cubicBezTo>
                    <a:pt x="15" y="32"/>
                    <a:pt x="15" y="32"/>
                    <a:pt x="15" y="32"/>
                  </a:cubicBezTo>
                  <a:cubicBezTo>
                    <a:pt x="31" y="1"/>
                    <a:pt x="31" y="1"/>
                    <a:pt x="31" y="1"/>
                  </a:cubicBezTo>
                  <a:cubicBezTo>
                    <a:pt x="35" y="1"/>
                    <a:pt x="35" y="1"/>
                    <a:pt x="35" y="1"/>
                  </a:cubicBezTo>
                  <a:cubicBezTo>
                    <a:pt x="38" y="32"/>
                    <a:pt x="38" y="32"/>
                    <a:pt x="38" y="32"/>
                  </a:cubicBezTo>
                  <a:cubicBezTo>
                    <a:pt x="38" y="32"/>
                    <a:pt x="38" y="32"/>
                    <a:pt x="38" y="32"/>
                  </a:cubicBezTo>
                  <a:cubicBezTo>
                    <a:pt x="42" y="25"/>
                    <a:pt x="47" y="15"/>
                    <a:pt x="50" y="8"/>
                  </a:cubicBezTo>
                  <a:cubicBezTo>
                    <a:pt x="53" y="3"/>
                    <a:pt x="52" y="2"/>
                    <a:pt x="51" y="1"/>
                  </a:cubicBezTo>
                  <a:cubicBezTo>
                    <a:pt x="51" y="0"/>
                    <a:pt x="51" y="0"/>
                    <a:pt x="51" y="0"/>
                  </a:cubicBezTo>
                  <a:cubicBezTo>
                    <a:pt x="60" y="0"/>
                    <a:pt x="60" y="0"/>
                    <a:pt x="60" y="0"/>
                  </a:cubicBezTo>
                  <a:lnTo>
                    <a:pt x="60" y="1"/>
                  </a:lnTo>
                  <a:close/>
                </a:path>
              </a:pathLst>
            </a:custGeom>
            <a:solidFill>
              <a:srgbClr val="8070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Tree>
    <p:extLst>
      <p:ext uri="{BB962C8B-B14F-4D97-AF65-F5344CB8AC3E}">
        <p14:creationId xmlns:p14="http://schemas.microsoft.com/office/powerpoint/2010/main" val="894303337"/>
      </p:ext>
    </p:extLst>
  </p:cSld>
  <p:clrMap bg1="lt1" tx1="dk1" bg2="lt2" tx2="dk2" accent1="accent1" accent2="accent2" accent3="accent3" accent4="accent4" accent5="accent5" accent6="accent6" hlink="hlink" folHlink="folHlink"/>
  <p:sldLayoutIdLst>
    <p:sldLayoutId id="2147483888" r:id="rId1"/>
    <p:sldLayoutId id="2147483889" r:id="rId2"/>
    <p:sldLayoutId id="2147483890" r:id="rId3"/>
    <p:sldLayoutId id="2147483891" r:id="rId4"/>
    <p:sldLayoutId id="2147483892" r:id="rId5"/>
    <p:sldLayoutId id="2147483893" r:id="rId6"/>
    <p:sldLayoutId id="2147483894" r:id="rId7"/>
    <p:sldLayoutId id="2147483895" r:id="rId8"/>
    <p:sldLayoutId id="2147483896" r:id="rId9"/>
    <p:sldLayoutId id="2147483897" r:id="rId10"/>
    <p:sldLayoutId id="2147483898" r:id="rId11"/>
    <p:sldLayoutId id="2147483899" r:id="rId12"/>
    <p:sldLayoutId id="2147483900" r:id="rId13"/>
    <p:sldLayoutId id="2147483901" r:id="rId14"/>
  </p:sldLayoutIdLst>
  <p:hf sldNum="0" hdr="0" dt="0"/>
  <p:txStyles>
    <p:titleStyle>
      <a:lvl1pPr marL="0" marR="0" indent="0" algn="l" defTabSz="914400" rtl="0" eaLnBrk="1" fontAlgn="base" latinLnBrk="0" hangingPunct="1">
        <a:lnSpc>
          <a:spcPct val="100000"/>
        </a:lnSpc>
        <a:spcBef>
          <a:spcPct val="0"/>
        </a:spcBef>
        <a:spcAft>
          <a:spcPct val="0"/>
        </a:spcAft>
        <a:buClrTx/>
        <a:buSzTx/>
        <a:buFontTx/>
        <a:buNone/>
        <a:tabLst/>
        <a:defRPr sz="1800" b="1">
          <a:solidFill>
            <a:schemeClr val="tx2"/>
          </a:solidFill>
          <a:latin typeface="+mn-lt"/>
          <a:ea typeface="+mj-ea"/>
          <a:cs typeface="+mj-cs"/>
        </a:defRPr>
      </a:lvl1pPr>
      <a:lvl2pPr algn="l" rtl="0" eaLnBrk="1" fontAlgn="base" hangingPunct="1">
        <a:spcBef>
          <a:spcPct val="0"/>
        </a:spcBef>
        <a:spcAft>
          <a:spcPct val="0"/>
        </a:spcAft>
        <a:defRPr sz="3800">
          <a:solidFill>
            <a:schemeClr val="tx2"/>
          </a:solidFill>
          <a:latin typeface="Times New Roman" pitchFamily="18" charset="0"/>
        </a:defRPr>
      </a:lvl2pPr>
      <a:lvl3pPr algn="l" rtl="0" eaLnBrk="1" fontAlgn="base" hangingPunct="1">
        <a:spcBef>
          <a:spcPct val="0"/>
        </a:spcBef>
        <a:spcAft>
          <a:spcPct val="0"/>
        </a:spcAft>
        <a:defRPr sz="3800">
          <a:solidFill>
            <a:schemeClr val="tx2"/>
          </a:solidFill>
          <a:latin typeface="Times New Roman" pitchFamily="18" charset="0"/>
        </a:defRPr>
      </a:lvl3pPr>
      <a:lvl4pPr algn="l" rtl="0" eaLnBrk="1" fontAlgn="base" hangingPunct="1">
        <a:spcBef>
          <a:spcPct val="0"/>
        </a:spcBef>
        <a:spcAft>
          <a:spcPct val="0"/>
        </a:spcAft>
        <a:defRPr sz="3800">
          <a:solidFill>
            <a:schemeClr val="tx2"/>
          </a:solidFill>
          <a:latin typeface="Times New Roman" pitchFamily="18" charset="0"/>
        </a:defRPr>
      </a:lvl4pPr>
      <a:lvl5pPr algn="l" rtl="0" eaLnBrk="1" fontAlgn="base" hangingPunct="1">
        <a:spcBef>
          <a:spcPct val="0"/>
        </a:spcBef>
        <a:spcAft>
          <a:spcPct val="0"/>
        </a:spcAft>
        <a:defRPr sz="3800">
          <a:solidFill>
            <a:schemeClr val="tx2"/>
          </a:solidFill>
          <a:latin typeface="Times New Roman" pitchFamily="18" charset="0"/>
        </a:defRPr>
      </a:lvl5pPr>
      <a:lvl6pPr marL="539856" algn="l" rtl="0" eaLnBrk="1" fontAlgn="base" hangingPunct="1">
        <a:spcBef>
          <a:spcPct val="0"/>
        </a:spcBef>
        <a:spcAft>
          <a:spcPct val="0"/>
        </a:spcAft>
        <a:defRPr sz="3800">
          <a:solidFill>
            <a:schemeClr val="tx2"/>
          </a:solidFill>
          <a:latin typeface="Times New Roman" pitchFamily="18" charset="0"/>
        </a:defRPr>
      </a:lvl6pPr>
      <a:lvl7pPr marL="1079708" algn="l" rtl="0" eaLnBrk="1" fontAlgn="base" hangingPunct="1">
        <a:spcBef>
          <a:spcPct val="0"/>
        </a:spcBef>
        <a:spcAft>
          <a:spcPct val="0"/>
        </a:spcAft>
        <a:defRPr sz="3800">
          <a:solidFill>
            <a:schemeClr val="tx2"/>
          </a:solidFill>
          <a:latin typeface="Times New Roman" pitchFamily="18" charset="0"/>
        </a:defRPr>
      </a:lvl7pPr>
      <a:lvl8pPr marL="1619564" algn="l" rtl="0" eaLnBrk="1" fontAlgn="base" hangingPunct="1">
        <a:spcBef>
          <a:spcPct val="0"/>
        </a:spcBef>
        <a:spcAft>
          <a:spcPct val="0"/>
        </a:spcAft>
        <a:defRPr sz="3800">
          <a:solidFill>
            <a:schemeClr val="tx2"/>
          </a:solidFill>
          <a:latin typeface="Times New Roman" pitchFamily="18" charset="0"/>
        </a:defRPr>
      </a:lvl8pPr>
      <a:lvl9pPr marL="2159418" algn="l" rtl="0" eaLnBrk="1" fontAlgn="base" hangingPunct="1">
        <a:spcBef>
          <a:spcPct val="0"/>
        </a:spcBef>
        <a:spcAft>
          <a:spcPct val="0"/>
        </a:spcAft>
        <a:defRPr sz="3800">
          <a:solidFill>
            <a:schemeClr val="tx2"/>
          </a:solidFill>
          <a:latin typeface="Times New Roman" pitchFamily="18" charset="0"/>
        </a:defRPr>
      </a:lvl9pPr>
    </p:titleStyle>
    <p:bodyStyle>
      <a:lvl1pPr marL="0" indent="0" algn="l" rtl="0" eaLnBrk="1" fontAlgn="base" hangingPunct="1">
        <a:spcBef>
          <a:spcPct val="20000"/>
        </a:spcBef>
        <a:spcAft>
          <a:spcPct val="0"/>
        </a:spcAft>
        <a:buNone/>
        <a:defRPr sz="1800" b="1">
          <a:solidFill>
            <a:schemeClr val="tx2"/>
          </a:solidFill>
          <a:latin typeface="+mn-lt"/>
          <a:ea typeface="+mn-ea"/>
          <a:cs typeface="+mn-cs"/>
        </a:defRPr>
      </a:lvl1pPr>
      <a:lvl2pPr marL="526735" indent="-251183" algn="l" rtl="0" eaLnBrk="1" fontAlgn="base" hangingPunct="1">
        <a:spcBef>
          <a:spcPct val="20000"/>
        </a:spcBef>
        <a:spcAft>
          <a:spcPct val="0"/>
        </a:spcAft>
        <a:buFont typeface="Arial" panose="020B0604020202020204" pitchFamily="34" charset="0"/>
        <a:buChar char="̶"/>
        <a:defRPr sz="1400" baseline="0">
          <a:solidFill>
            <a:schemeClr val="tx2"/>
          </a:solidFill>
          <a:latin typeface="+mn-lt"/>
        </a:defRPr>
      </a:lvl2pPr>
      <a:lvl3pPr marL="744174" indent="-215567" algn="l" rtl="0" eaLnBrk="1" fontAlgn="base" hangingPunct="1">
        <a:spcBef>
          <a:spcPct val="20000"/>
        </a:spcBef>
        <a:spcAft>
          <a:spcPct val="0"/>
        </a:spcAft>
        <a:buFont typeface="Courier New" panose="02070309020205020404" pitchFamily="49" charset="0"/>
        <a:buChar char="o"/>
        <a:defRPr sz="1400" baseline="0">
          <a:solidFill>
            <a:schemeClr val="tx2"/>
          </a:solidFill>
          <a:latin typeface="+mn-lt"/>
        </a:defRPr>
      </a:lvl3pPr>
      <a:lvl4pPr marL="1212799" indent="-269926" algn="l" rtl="0" eaLnBrk="1" fontAlgn="base" hangingPunct="1">
        <a:spcBef>
          <a:spcPct val="20000"/>
        </a:spcBef>
        <a:spcAft>
          <a:spcPct val="0"/>
        </a:spcAft>
        <a:buChar char="–"/>
        <a:defRPr sz="1400">
          <a:solidFill>
            <a:schemeClr val="tx2"/>
          </a:solidFill>
          <a:latin typeface="+mn-lt"/>
        </a:defRPr>
      </a:lvl4pPr>
      <a:lvl5pPr marL="1484599" indent="-269926" algn="l" rtl="0" eaLnBrk="1" fontAlgn="base" hangingPunct="1">
        <a:spcBef>
          <a:spcPct val="20000"/>
        </a:spcBef>
        <a:spcAft>
          <a:spcPct val="0"/>
        </a:spcAft>
        <a:buChar char="–"/>
        <a:defRPr sz="1200">
          <a:solidFill>
            <a:schemeClr val="tx2"/>
          </a:solidFill>
          <a:latin typeface="+mn-lt"/>
        </a:defRPr>
      </a:lvl5pPr>
      <a:lvl6pPr marL="2024454" indent="-269926" algn="l" rtl="0" eaLnBrk="1" fontAlgn="base" hangingPunct="1">
        <a:spcBef>
          <a:spcPct val="20000"/>
        </a:spcBef>
        <a:spcAft>
          <a:spcPct val="0"/>
        </a:spcAft>
        <a:buChar char="–"/>
        <a:defRPr sz="1900">
          <a:solidFill>
            <a:srgbClr val="000000"/>
          </a:solidFill>
          <a:latin typeface="+mn-lt"/>
        </a:defRPr>
      </a:lvl6pPr>
      <a:lvl7pPr marL="2564309" indent="-269926" algn="l" rtl="0" eaLnBrk="1" fontAlgn="base" hangingPunct="1">
        <a:spcBef>
          <a:spcPct val="20000"/>
        </a:spcBef>
        <a:spcAft>
          <a:spcPct val="0"/>
        </a:spcAft>
        <a:buChar char="–"/>
        <a:defRPr sz="1900">
          <a:solidFill>
            <a:srgbClr val="000000"/>
          </a:solidFill>
          <a:latin typeface="+mn-lt"/>
        </a:defRPr>
      </a:lvl7pPr>
      <a:lvl8pPr marL="3104164" indent="-269926" algn="l" rtl="0" eaLnBrk="1" fontAlgn="base" hangingPunct="1">
        <a:spcBef>
          <a:spcPct val="20000"/>
        </a:spcBef>
        <a:spcAft>
          <a:spcPct val="0"/>
        </a:spcAft>
        <a:buChar char="–"/>
        <a:defRPr sz="1900">
          <a:solidFill>
            <a:srgbClr val="000000"/>
          </a:solidFill>
          <a:latin typeface="+mn-lt"/>
        </a:defRPr>
      </a:lvl8pPr>
      <a:lvl9pPr marL="3644017" indent="-269926" algn="l" rtl="0" eaLnBrk="1" fontAlgn="base" hangingPunct="1">
        <a:spcBef>
          <a:spcPct val="20000"/>
        </a:spcBef>
        <a:spcAft>
          <a:spcPct val="0"/>
        </a:spcAft>
        <a:buChar char="–"/>
        <a:defRPr sz="1900">
          <a:solidFill>
            <a:srgbClr val="000000"/>
          </a:solidFill>
          <a:latin typeface="+mn-lt"/>
        </a:defRPr>
      </a:lvl9pPr>
    </p:bodyStyle>
    <p:otherStyle>
      <a:defPPr>
        <a:defRPr lang="en-US"/>
      </a:defPPr>
      <a:lvl1pPr marL="0" algn="l" defTabSz="1079708" rtl="0" eaLnBrk="1" latinLnBrk="0" hangingPunct="1">
        <a:defRPr sz="2100" kern="1200">
          <a:solidFill>
            <a:schemeClr val="tx1"/>
          </a:solidFill>
          <a:latin typeface="+mn-lt"/>
          <a:ea typeface="+mn-ea"/>
          <a:cs typeface="+mn-cs"/>
        </a:defRPr>
      </a:lvl1pPr>
      <a:lvl2pPr marL="539856" algn="l" defTabSz="1079708" rtl="0" eaLnBrk="1" latinLnBrk="0" hangingPunct="1">
        <a:defRPr sz="2100" kern="1200">
          <a:solidFill>
            <a:schemeClr val="tx1"/>
          </a:solidFill>
          <a:latin typeface="+mn-lt"/>
          <a:ea typeface="+mn-ea"/>
          <a:cs typeface="+mn-cs"/>
        </a:defRPr>
      </a:lvl2pPr>
      <a:lvl3pPr marL="1079708" algn="l" defTabSz="1079708" rtl="0" eaLnBrk="1" latinLnBrk="0" hangingPunct="1">
        <a:defRPr sz="2100" kern="1200">
          <a:solidFill>
            <a:schemeClr val="tx1"/>
          </a:solidFill>
          <a:latin typeface="+mn-lt"/>
          <a:ea typeface="+mn-ea"/>
          <a:cs typeface="+mn-cs"/>
        </a:defRPr>
      </a:lvl3pPr>
      <a:lvl4pPr marL="1619564" algn="l" defTabSz="1079708" rtl="0" eaLnBrk="1" latinLnBrk="0" hangingPunct="1">
        <a:defRPr sz="2100" kern="1200">
          <a:solidFill>
            <a:schemeClr val="tx1"/>
          </a:solidFill>
          <a:latin typeface="+mn-lt"/>
          <a:ea typeface="+mn-ea"/>
          <a:cs typeface="+mn-cs"/>
        </a:defRPr>
      </a:lvl4pPr>
      <a:lvl5pPr marL="2159418" algn="l" defTabSz="1079708" rtl="0" eaLnBrk="1" latinLnBrk="0" hangingPunct="1">
        <a:defRPr sz="2100" kern="1200">
          <a:solidFill>
            <a:schemeClr val="tx1"/>
          </a:solidFill>
          <a:latin typeface="+mn-lt"/>
          <a:ea typeface="+mn-ea"/>
          <a:cs typeface="+mn-cs"/>
        </a:defRPr>
      </a:lvl5pPr>
      <a:lvl6pPr marL="2699273" algn="l" defTabSz="1079708" rtl="0" eaLnBrk="1" latinLnBrk="0" hangingPunct="1">
        <a:defRPr sz="2100" kern="1200">
          <a:solidFill>
            <a:schemeClr val="tx1"/>
          </a:solidFill>
          <a:latin typeface="+mn-lt"/>
          <a:ea typeface="+mn-ea"/>
          <a:cs typeface="+mn-cs"/>
        </a:defRPr>
      </a:lvl6pPr>
      <a:lvl7pPr marL="3239127" algn="l" defTabSz="1079708" rtl="0" eaLnBrk="1" latinLnBrk="0" hangingPunct="1">
        <a:defRPr sz="2100" kern="1200">
          <a:solidFill>
            <a:schemeClr val="tx1"/>
          </a:solidFill>
          <a:latin typeface="+mn-lt"/>
          <a:ea typeface="+mn-ea"/>
          <a:cs typeface="+mn-cs"/>
        </a:defRPr>
      </a:lvl7pPr>
      <a:lvl8pPr marL="3778982" algn="l" defTabSz="1079708" rtl="0" eaLnBrk="1" latinLnBrk="0" hangingPunct="1">
        <a:defRPr sz="2100" kern="1200">
          <a:solidFill>
            <a:schemeClr val="tx1"/>
          </a:solidFill>
          <a:latin typeface="+mn-lt"/>
          <a:ea typeface="+mn-ea"/>
          <a:cs typeface="+mn-cs"/>
        </a:defRPr>
      </a:lvl8pPr>
      <a:lvl9pPr marL="4318837" algn="l" defTabSz="1079708" rtl="0" eaLnBrk="1" latinLnBrk="0" hangingPunct="1">
        <a:defRPr sz="21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544CD11C-03CD-42BC-B746-10753EBBDF84}"/>
              </a:ext>
            </a:extLst>
          </p:cNvPr>
          <p:cNvGraphicFramePr>
            <a:graphicFrameLocks noChangeAspect="1"/>
          </p:cNvGraphicFramePr>
          <p:nvPr userDrawn="1">
            <p:custDataLst>
              <p:tags r:id="rId7"/>
            </p:custDataLst>
            <p:extLst>
              <p:ext uri="{D42A27DB-BD31-4B8C-83A1-F6EECF244321}">
                <p14:modId xmlns:p14="http://schemas.microsoft.com/office/powerpoint/2010/main" val="406112758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8" imgW="395" imgH="394" progId="TCLayout.ActiveDocument.1">
                  <p:embed/>
                </p:oleObj>
              </mc:Choice>
              <mc:Fallback>
                <p:oleObj name="think-cell Slide" r:id="rId8" imgW="395" imgH="394" progId="TCLayout.ActiveDocument.1">
                  <p:embed/>
                  <p:pic>
                    <p:nvPicPr>
                      <p:cNvPr id="8" name="Object 7" hidden="1">
                        <a:extLst>
                          <a:ext uri="{FF2B5EF4-FFF2-40B4-BE49-F238E27FC236}">
                            <a16:creationId xmlns:a16="http://schemas.microsoft.com/office/drawing/2014/main" id="{544CD11C-03CD-42BC-B746-10753EBBDF84}"/>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1057" name="Rectangle 33"/>
          <p:cNvSpPr>
            <a:spLocks noGrp="1" noChangeArrowheads="1"/>
          </p:cNvSpPr>
          <p:nvPr>
            <p:ph type="body" idx="1"/>
          </p:nvPr>
        </p:nvSpPr>
        <p:spPr bwMode="auto">
          <a:xfrm>
            <a:off x="287338" y="1022251"/>
            <a:ext cx="8605142" cy="4145979"/>
          </a:xfrm>
          <a:prstGeom prst="rect">
            <a:avLst/>
          </a:prstGeom>
          <a:noFill/>
          <a:ln w="9525">
            <a:noFill/>
            <a:miter lim="800000"/>
            <a:headEnd/>
            <a:tailEnd/>
          </a:ln>
          <a:effectLst/>
        </p:spPr>
        <p:txBody>
          <a:bodyPr vert="horz" wrap="square" lIns="107970" tIns="53985" rIns="107970" bIns="53985" numCol="1" anchor="t" anchorCtr="0" compatLnSpc="1">
            <a:prstTxWarp prst="textNoShape">
              <a:avLst/>
            </a:prstTxWarp>
          </a:bodyPr>
          <a:lstStyle/>
          <a:p>
            <a:pPr lvl="0"/>
            <a:r>
              <a:rPr lang="en-US" dirty="0"/>
              <a:t>This could be your content highlight</a:t>
            </a:r>
          </a:p>
          <a:p>
            <a:pPr lvl="1"/>
            <a:r>
              <a:rPr lang="en-US" dirty="0"/>
              <a:t>First point</a:t>
            </a:r>
          </a:p>
          <a:p>
            <a:pPr lvl="1"/>
            <a:r>
              <a:rPr lang="en-US" dirty="0"/>
              <a:t>Second point</a:t>
            </a:r>
          </a:p>
          <a:p>
            <a:pPr lvl="1"/>
            <a:r>
              <a:rPr lang="en-US" dirty="0"/>
              <a:t>Third point</a:t>
            </a:r>
          </a:p>
        </p:txBody>
      </p:sp>
      <p:sp>
        <p:nvSpPr>
          <p:cNvPr id="1058" name="Rectangle 34"/>
          <p:cNvSpPr>
            <a:spLocks noGrp="1" noChangeArrowheads="1"/>
          </p:cNvSpPr>
          <p:nvPr>
            <p:ph type="title"/>
          </p:nvPr>
        </p:nvSpPr>
        <p:spPr bwMode="auto">
          <a:xfrm>
            <a:off x="287338" y="301625"/>
            <a:ext cx="8605142" cy="463798"/>
          </a:xfrm>
          <a:prstGeom prst="rect">
            <a:avLst/>
          </a:prstGeom>
          <a:noFill/>
          <a:ln w="9525">
            <a:noFill/>
            <a:miter lim="800000"/>
            <a:headEnd/>
            <a:tailEnd/>
          </a:ln>
          <a:effectLst/>
        </p:spPr>
        <p:txBody>
          <a:bodyPr vert="horz" wrap="square" lIns="107970" tIns="53985" rIns="107970" bIns="53985" numCol="1" anchor="t" anchorCtr="0" compatLnSpc="1">
            <a:prstTxWarp prst="textNoShape">
              <a:avLst/>
            </a:prstTxWarp>
          </a:bodyPr>
          <a:lstStyle/>
          <a:p>
            <a:r>
              <a:rPr lang="en-US" kern="0" dirty="0"/>
              <a:t>Your title – keep it short, size can vary between 14pt and 24pt</a:t>
            </a:r>
            <a:endParaRPr lang="en-GB" kern="0" dirty="0"/>
          </a:p>
        </p:txBody>
      </p:sp>
      <p:sp>
        <p:nvSpPr>
          <p:cNvPr id="5" name="Footer Placeholder 3"/>
          <p:cNvSpPr>
            <a:spLocks noGrp="1"/>
          </p:cNvSpPr>
          <p:nvPr>
            <p:ph type="ftr" sz="quarter" idx="3"/>
          </p:nvPr>
        </p:nvSpPr>
        <p:spPr>
          <a:xfrm>
            <a:off x="658292" y="5592196"/>
            <a:ext cx="8918847" cy="228600"/>
          </a:xfrm>
          <a:prstGeom prst="rect">
            <a:avLst/>
          </a:prstGeom>
        </p:spPr>
        <p:txBody>
          <a:bodyPr/>
          <a:lstStyle>
            <a:lvl1pPr>
              <a:defRPr sz="800">
                <a:solidFill>
                  <a:schemeClr val="tx2"/>
                </a:solidFill>
              </a:defRPr>
            </a:lvl1pPr>
          </a:lstStyle>
          <a:p>
            <a:r>
              <a:rPr lang="en-US"/>
              <a:t>Global webinar for third-party providers</a:t>
            </a:r>
            <a:endParaRPr lang="en-US" dirty="0"/>
          </a:p>
        </p:txBody>
      </p:sp>
      <p:sp>
        <p:nvSpPr>
          <p:cNvPr id="6" name="Slide Number Placeholder 4"/>
          <p:cNvSpPr>
            <a:spLocks noGrp="1"/>
          </p:cNvSpPr>
          <p:nvPr>
            <p:ph type="sldNum" sz="quarter" idx="4"/>
          </p:nvPr>
        </p:nvSpPr>
        <p:spPr>
          <a:xfrm>
            <a:off x="9823251" y="5592196"/>
            <a:ext cx="762000" cy="228600"/>
          </a:xfrm>
          <a:prstGeom prst="rect">
            <a:avLst/>
          </a:prstGeom>
        </p:spPr>
        <p:txBody>
          <a:bodyPr/>
          <a:lstStyle>
            <a:lvl1pPr algn="r">
              <a:defRPr sz="800">
                <a:solidFill>
                  <a:schemeClr val="tx2"/>
                </a:solidFill>
              </a:defRPr>
            </a:lvl1pPr>
          </a:lstStyle>
          <a:p>
            <a:fld id="{F17889F7-7963-4A16-ADF8-FEE4D97DC541}" type="slidenum">
              <a:rPr lang="en-GB" smtClean="0"/>
              <a:pPr/>
              <a:t>‹#›</a:t>
            </a:fld>
            <a:endParaRPr lang="en-GB" dirty="0"/>
          </a:p>
        </p:txBody>
      </p:sp>
      <p:grpSp>
        <p:nvGrpSpPr>
          <p:cNvPr id="2" name="Group 4"/>
          <p:cNvGrpSpPr>
            <a:grpSpLocks noChangeAspect="1"/>
          </p:cNvGrpSpPr>
          <p:nvPr/>
        </p:nvGrpSpPr>
        <p:grpSpPr bwMode="auto">
          <a:xfrm>
            <a:off x="287338" y="5559435"/>
            <a:ext cx="288924" cy="288926"/>
            <a:chOff x="181" y="3502"/>
            <a:chExt cx="182" cy="182"/>
          </a:xfrm>
        </p:grpSpPr>
        <p:sp>
          <p:nvSpPr>
            <p:cNvPr id="4" name="Freeform 5"/>
            <p:cNvSpPr>
              <a:spLocks noEditPoints="1"/>
            </p:cNvSpPr>
            <p:nvPr userDrawn="1"/>
          </p:nvSpPr>
          <p:spPr bwMode="auto">
            <a:xfrm>
              <a:off x="181" y="3502"/>
              <a:ext cx="182" cy="182"/>
            </a:xfrm>
            <a:custGeom>
              <a:avLst/>
              <a:gdLst>
                <a:gd name="T0" fmla="*/ 113 w 226"/>
                <a:gd name="T1" fmla="*/ 226 h 226"/>
                <a:gd name="T2" fmla="*/ 112 w 226"/>
                <a:gd name="T3" fmla="*/ 0 h 226"/>
                <a:gd name="T4" fmla="*/ 101 w 226"/>
                <a:gd name="T5" fmla="*/ 6 h 226"/>
                <a:gd name="T6" fmla="*/ 70 w 226"/>
                <a:gd name="T7" fmla="*/ 36 h 226"/>
                <a:gd name="T8" fmla="*/ 77 w 226"/>
                <a:gd name="T9" fmla="*/ 36 h 226"/>
                <a:gd name="T10" fmla="*/ 111 w 226"/>
                <a:gd name="T11" fmla="*/ 36 h 226"/>
                <a:gd name="T12" fmla="*/ 116 w 226"/>
                <a:gd name="T13" fmla="*/ 5 h 226"/>
                <a:gd name="T14" fmla="*/ 149 w 226"/>
                <a:gd name="T15" fmla="*/ 36 h 226"/>
                <a:gd name="T16" fmla="*/ 156 w 226"/>
                <a:gd name="T17" fmla="*/ 36 h 226"/>
                <a:gd name="T18" fmla="*/ 127 w 226"/>
                <a:gd name="T19" fmla="*/ 6 h 226"/>
                <a:gd name="T20" fmla="*/ 156 w 226"/>
                <a:gd name="T21" fmla="*/ 36 h 226"/>
                <a:gd name="T22" fmla="*/ 66 w 226"/>
                <a:gd name="T23" fmla="*/ 42 h 226"/>
                <a:gd name="T24" fmla="*/ 12 w 226"/>
                <a:gd name="T25" fmla="*/ 74 h 226"/>
                <a:gd name="T26" fmla="*/ 32 w 226"/>
                <a:gd name="T27" fmla="*/ 42 h 226"/>
                <a:gd name="T28" fmla="*/ 111 w 226"/>
                <a:gd name="T29" fmla="*/ 74 h 226"/>
                <a:gd name="T30" fmla="*/ 73 w 226"/>
                <a:gd name="T31" fmla="*/ 42 h 226"/>
                <a:gd name="T32" fmla="*/ 153 w 226"/>
                <a:gd name="T33" fmla="*/ 42 h 226"/>
                <a:gd name="T34" fmla="*/ 167 w 226"/>
                <a:gd name="T35" fmla="*/ 74 h 226"/>
                <a:gd name="T36" fmla="*/ 153 w 226"/>
                <a:gd name="T37" fmla="*/ 42 h 226"/>
                <a:gd name="T38" fmla="*/ 214 w 226"/>
                <a:gd name="T39" fmla="*/ 74 h 226"/>
                <a:gd name="T40" fmla="*/ 172 w 226"/>
                <a:gd name="T41" fmla="*/ 74 h 226"/>
                <a:gd name="T42" fmla="*/ 194 w 226"/>
                <a:gd name="T43" fmla="*/ 42 h 226"/>
                <a:gd name="T44" fmla="*/ 221 w 226"/>
                <a:gd name="T45" fmla="*/ 113 h 226"/>
                <a:gd name="T46" fmla="*/ 11 w 226"/>
                <a:gd name="T47" fmla="*/ 147 h 226"/>
                <a:gd name="T48" fmla="*/ 5 w 226"/>
                <a:gd name="T49" fmla="*/ 113 h 226"/>
                <a:gd name="T50" fmla="*/ 216 w 226"/>
                <a:gd name="T51" fmla="*/ 80 h 226"/>
                <a:gd name="T52" fmla="*/ 66 w 226"/>
                <a:gd name="T53" fmla="*/ 184 h 226"/>
                <a:gd name="T54" fmla="*/ 32 w 226"/>
                <a:gd name="T55" fmla="*/ 184 h 226"/>
                <a:gd name="T56" fmla="*/ 12 w 226"/>
                <a:gd name="T57" fmla="*/ 152 h 226"/>
                <a:gd name="T58" fmla="*/ 111 w 226"/>
                <a:gd name="T59" fmla="*/ 184 h 226"/>
                <a:gd name="T60" fmla="*/ 60 w 226"/>
                <a:gd name="T61" fmla="*/ 152 h 226"/>
                <a:gd name="T62" fmla="*/ 167 w 226"/>
                <a:gd name="T63" fmla="*/ 152 h 226"/>
                <a:gd name="T64" fmla="*/ 153 w 226"/>
                <a:gd name="T65" fmla="*/ 184 h 226"/>
                <a:gd name="T66" fmla="*/ 167 w 226"/>
                <a:gd name="T67" fmla="*/ 152 h 226"/>
                <a:gd name="T68" fmla="*/ 194 w 226"/>
                <a:gd name="T69" fmla="*/ 184 h 226"/>
                <a:gd name="T70" fmla="*/ 160 w 226"/>
                <a:gd name="T71" fmla="*/ 184 h 226"/>
                <a:gd name="T72" fmla="*/ 172 w 226"/>
                <a:gd name="T73" fmla="*/ 152 h 226"/>
                <a:gd name="T74" fmla="*/ 70 w 226"/>
                <a:gd name="T75" fmla="*/ 190 h 226"/>
                <a:gd name="T76" fmla="*/ 99 w 226"/>
                <a:gd name="T77" fmla="*/ 220 h 226"/>
                <a:gd name="T78" fmla="*/ 37 w 226"/>
                <a:gd name="T79" fmla="*/ 190 h 226"/>
                <a:gd name="T80" fmla="*/ 111 w 226"/>
                <a:gd name="T81" fmla="*/ 220 h 226"/>
                <a:gd name="T82" fmla="*/ 77 w 226"/>
                <a:gd name="T83" fmla="*/ 190 h 226"/>
                <a:gd name="T84" fmla="*/ 149 w 226"/>
                <a:gd name="T85" fmla="*/ 190 h 226"/>
                <a:gd name="T86" fmla="*/ 116 w 226"/>
                <a:gd name="T87" fmla="*/ 190 h 226"/>
                <a:gd name="T88" fmla="*/ 188 w 226"/>
                <a:gd name="T89" fmla="*/ 190 h 226"/>
                <a:gd name="T90" fmla="*/ 127 w 226"/>
                <a:gd name="T91" fmla="*/ 219 h 226"/>
                <a:gd name="T92" fmla="*/ 189 w 226"/>
                <a:gd name="T93" fmla="*/ 19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6" h="226">
                  <a:moveTo>
                    <a:pt x="112" y="0"/>
                  </a:moveTo>
                  <a:cubicBezTo>
                    <a:pt x="50" y="0"/>
                    <a:pt x="0" y="51"/>
                    <a:pt x="0" y="113"/>
                  </a:cubicBezTo>
                  <a:cubicBezTo>
                    <a:pt x="0" y="176"/>
                    <a:pt x="51" y="226"/>
                    <a:pt x="113" y="226"/>
                  </a:cubicBezTo>
                  <a:cubicBezTo>
                    <a:pt x="176" y="226"/>
                    <a:pt x="226" y="176"/>
                    <a:pt x="226" y="113"/>
                  </a:cubicBezTo>
                  <a:cubicBezTo>
                    <a:pt x="226" y="51"/>
                    <a:pt x="176" y="0"/>
                    <a:pt x="114" y="0"/>
                  </a:cubicBezTo>
                  <a:cubicBezTo>
                    <a:pt x="114" y="0"/>
                    <a:pt x="112" y="0"/>
                    <a:pt x="112" y="0"/>
                  </a:cubicBezTo>
                  <a:close/>
                  <a:moveTo>
                    <a:pt x="38" y="36"/>
                  </a:moveTo>
                  <a:cubicBezTo>
                    <a:pt x="54" y="20"/>
                    <a:pt x="76" y="9"/>
                    <a:pt x="99" y="6"/>
                  </a:cubicBezTo>
                  <a:cubicBezTo>
                    <a:pt x="99" y="6"/>
                    <a:pt x="100" y="6"/>
                    <a:pt x="101" y="6"/>
                  </a:cubicBezTo>
                  <a:cubicBezTo>
                    <a:pt x="100" y="6"/>
                    <a:pt x="99" y="7"/>
                    <a:pt x="99" y="7"/>
                  </a:cubicBezTo>
                  <a:cubicBezTo>
                    <a:pt x="93" y="12"/>
                    <a:pt x="80" y="21"/>
                    <a:pt x="70" y="36"/>
                  </a:cubicBezTo>
                  <a:cubicBezTo>
                    <a:pt x="70" y="36"/>
                    <a:pt x="70" y="36"/>
                    <a:pt x="70" y="36"/>
                  </a:cubicBezTo>
                  <a:cubicBezTo>
                    <a:pt x="70" y="36"/>
                    <a:pt x="39" y="36"/>
                    <a:pt x="37" y="36"/>
                  </a:cubicBezTo>
                  <a:cubicBezTo>
                    <a:pt x="37" y="36"/>
                    <a:pt x="38" y="36"/>
                    <a:pt x="38" y="36"/>
                  </a:cubicBezTo>
                  <a:close/>
                  <a:moveTo>
                    <a:pt x="77" y="36"/>
                  </a:moveTo>
                  <a:cubicBezTo>
                    <a:pt x="87" y="23"/>
                    <a:pt x="97" y="14"/>
                    <a:pt x="105" y="9"/>
                  </a:cubicBezTo>
                  <a:cubicBezTo>
                    <a:pt x="105" y="9"/>
                    <a:pt x="109" y="6"/>
                    <a:pt x="111" y="5"/>
                  </a:cubicBezTo>
                  <a:cubicBezTo>
                    <a:pt x="111" y="7"/>
                    <a:pt x="111" y="36"/>
                    <a:pt x="111" y="36"/>
                  </a:cubicBezTo>
                  <a:cubicBezTo>
                    <a:pt x="110" y="36"/>
                    <a:pt x="78" y="36"/>
                    <a:pt x="77" y="36"/>
                  </a:cubicBezTo>
                  <a:cubicBezTo>
                    <a:pt x="77" y="36"/>
                    <a:pt x="77" y="36"/>
                    <a:pt x="77" y="36"/>
                  </a:cubicBezTo>
                  <a:close/>
                  <a:moveTo>
                    <a:pt x="116" y="5"/>
                  </a:moveTo>
                  <a:cubicBezTo>
                    <a:pt x="117" y="6"/>
                    <a:pt x="122" y="9"/>
                    <a:pt x="122" y="9"/>
                  </a:cubicBezTo>
                  <a:cubicBezTo>
                    <a:pt x="129" y="14"/>
                    <a:pt x="139" y="23"/>
                    <a:pt x="149" y="36"/>
                  </a:cubicBezTo>
                  <a:cubicBezTo>
                    <a:pt x="149" y="36"/>
                    <a:pt x="149" y="36"/>
                    <a:pt x="149" y="36"/>
                  </a:cubicBezTo>
                  <a:cubicBezTo>
                    <a:pt x="148" y="36"/>
                    <a:pt x="116" y="36"/>
                    <a:pt x="116" y="36"/>
                  </a:cubicBezTo>
                  <a:cubicBezTo>
                    <a:pt x="116" y="36"/>
                    <a:pt x="116" y="7"/>
                    <a:pt x="116" y="5"/>
                  </a:cubicBezTo>
                  <a:close/>
                  <a:moveTo>
                    <a:pt x="156" y="36"/>
                  </a:moveTo>
                  <a:cubicBezTo>
                    <a:pt x="149" y="25"/>
                    <a:pt x="139" y="16"/>
                    <a:pt x="127" y="7"/>
                  </a:cubicBezTo>
                  <a:cubicBezTo>
                    <a:pt x="127" y="7"/>
                    <a:pt x="126" y="6"/>
                    <a:pt x="125" y="6"/>
                  </a:cubicBezTo>
                  <a:cubicBezTo>
                    <a:pt x="126" y="6"/>
                    <a:pt x="127" y="6"/>
                    <a:pt x="127" y="6"/>
                  </a:cubicBezTo>
                  <a:cubicBezTo>
                    <a:pt x="151" y="9"/>
                    <a:pt x="172" y="19"/>
                    <a:pt x="188" y="36"/>
                  </a:cubicBezTo>
                  <a:cubicBezTo>
                    <a:pt x="188" y="36"/>
                    <a:pt x="189" y="36"/>
                    <a:pt x="189" y="36"/>
                  </a:cubicBezTo>
                  <a:cubicBezTo>
                    <a:pt x="187" y="36"/>
                    <a:pt x="156" y="36"/>
                    <a:pt x="156" y="36"/>
                  </a:cubicBezTo>
                  <a:cubicBezTo>
                    <a:pt x="156" y="36"/>
                    <a:pt x="156" y="36"/>
                    <a:pt x="156" y="36"/>
                  </a:cubicBezTo>
                  <a:close/>
                  <a:moveTo>
                    <a:pt x="67" y="42"/>
                  </a:moveTo>
                  <a:cubicBezTo>
                    <a:pt x="66" y="42"/>
                    <a:pt x="66" y="42"/>
                    <a:pt x="66" y="42"/>
                  </a:cubicBezTo>
                  <a:cubicBezTo>
                    <a:pt x="60" y="52"/>
                    <a:pt x="56" y="63"/>
                    <a:pt x="54" y="74"/>
                  </a:cubicBezTo>
                  <a:cubicBezTo>
                    <a:pt x="54" y="74"/>
                    <a:pt x="54" y="74"/>
                    <a:pt x="54" y="74"/>
                  </a:cubicBezTo>
                  <a:cubicBezTo>
                    <a:pt x="53" y="74"/>
                    <a:pt x="13" y="74"/>
                    <a:pt x="12" y="74"/>
                  </a:cubicBezTo>
                  <a:cubicBezTo>
                    <a:pt x="13" y="74"/>
                    <a:pt x="13" y="74"/>
                    <a:pt x="13" y="74"/>
                  </a:cubicBezTo>
                  <a:cubicBezTo>
                    <a:pt x="17" y="62"/>
                    <a:pt x="24" y="51"/>
                    <a:pt x="32" y="42"/>
                  </a:cubicBezTo>
                  <a:cubicBezTo>
                    <a:pt x="32" y="42"/>
                    <a:pt x="32" y="42"/>
                    <a:pt x="32" y="42"/>
                  </a:cubicBezTo>
                  <a:cubicBezTo>
                    <a:pt x="32" y="42"/>
                    <a:pt x="65" y="42"/>
                    <a:pt x="67" y="42"/>
                  </a:cubicBezTo>
                  <a:close/>
                  <a:moveTo>
                    <a:pt x="111" y="42"/>
                  </a:moveTo>
                  <a:cubicBezTo>
                    <a:pt x="111" y="43"/>
                    <a:pt x="111" y="73"/>
                    <a:pt x="111" y="74"/>
                  </a:cubicBezTo>
                  <a:cubicBezTo>
                    <a:pt x="110" y="74"/>
                    <a:pt x="60" y="74"/>
                    <a:pt x="60" y="74"/>
                  </a:cubicBezTo>
                  <a:cubicBezTo>
                    <a:pt x="60" y="74"/>
                    <a:pt x="60" y="74"/>
                    <a:pt x="60" y="74"/>
                  </a:cubicBezTo>
                  <a:cubicBezTo>
                    <a:pt x="62" y="63"/>
                    <a:pt x="67" y="52"/>
                    <a:pt x="73" y="42"/>
                  </a:cubicBezTo>
                  <a:cubicBezTo>
                    <a:pt x="73" y="42"/>
                    <a:pt x="73" y="42"/>
                    <a:pt x="73" y="42"/>
                  </a:cubicBezTo>
                  <a:cubicBezTo>
                    <a:pt x="73" y="42"/>
                    <a:pt x="110" y="42"/>
                    <a:pt x="111" y="42"/>
                  </a:cubicBezTo>
                  <a:close/>
                  <a:moveTo>
                    <a:pt x="153" y="42"/>
                  </a:moveTo>
                  <a:cubicBezTo>
                    <a:pt x="153" y="42"/>
                    <a:pt x="153" y="42"/>
                    <a:pt x="153" y="42"/>
                  </a:cubicBezTo>
                  <a:cubicBezTo>
                    <a:pt x="160" y="52"/>
                    <a:pt x="164" y="63"/>
                    <a:pt x="167" y="74"/>
                  </a:cubicBezTo>
                  <a:cubicBezTo>
                    <a:pt x="167" y="74"/>
                    <a:pt x="167" y="74"/>
                    <a:pt x="167" y="74"/>
                  </a:cubicBezTo>
                  <a:cubicBezTo>
                    <a:pt x="166" y="74"/>
                    <a:pt x="116" y="74"/>
                    <a:pt x="116" y="74"/>
                  </a:cubicBezTo>
                  <a:cubicBezTo>
                    <a:pt x="116" y="73"/>
                    <a:pt x="116" y="43"/>
                    <a:pt x="116" y="42"/>
                  </a:cubicBezTo>
                  <a:cubicBezTo>
                    <a:pt x="116" y="42"/>
                    <a:pt x="153" y="42"/>
                    <a:pt x="153" y="42"/>
                  </a:cubicBezTo>
                  <a:close/>
                  <a:moveTo>
                    <a:pt x="194" y="42"/>
                  </a:moveTo>
                  <a:cubicBezTo>
                    <a:pt x="194" y="42"/>
                    <a:pt x="194" y="42"/>
                    <a:pt x="194" y="42"/>
                  </a:cubicBezTo>
                  <a:cubicBezTo>
                    <a:pt x="202" y="51"/>
                    <a:pt x="209" y="62"/>
                    <a:pt x="214" y="74"/>
                  </a:cubicBezTo>
                  <a:cubicBezTo>
                    <a:pt x="214" y="74"/>
                    <a:pt x="214" y="74"/>
                    <a:pt x="214" y="74"/>
                  </a:cubicBezTo>
                  <a:cubicBezTo>
                    <a:pt x="213" y="74"/>
                    <a:pt x="173" y="74"/>
                    <a:pt x="172" y="74"/>
                  </a:cubicBezTo>
                  <a:cubicBezTo>
                    <a:pt x="172" y="74"/>
                    <a:pt x="172" y="74"/>
                    <a:pt x="172" y="74"/>
                  </a:cubicBezTo>
                  <a:cubicBezTo>
                    <a:pt x="170" y="63"/>
                    <a:pt x="166" y="52"/>
                    <a:pt x="160" y="42"/>
                  </a:cubicBezTo>
                  <a:cubicBezTo>
                    <a:pt x="160" y="42"/>
                    <a:pt x="160" y="42"/>
                    <a:pt x="160" y="42"/>
                  </a:cubicBezTo>
                  <a:cubicBezTo>
                    <a:pt x="161" y="42"/>
                    <a:pt x="194" y="42"/>
                    <a:pt x="194" y="42"/>
                  </a:cubicBezTo>
                  <a:close/>
                  <a:moveTo>
                    <a:pt x="216" y="80"/>
                  </a:moveTo>
                  <a:cubicBezTo>
                    <a:pt x="216" y="80"/>
                    <a:pt x="216" y="80"/>
                    <a:pt x="216" y="80"/>
                  </a:cubicBezTo>
                  <a:cubicBezTo>
                    <a:pt x="219" y="90"/>
                    <a:pt x="221" y="102"/>
                    <a:pt x="221" y="113"/>
                  </a:cubicBezTo>
                  <a:cubicBezTo>
                    <a:pt x="221" y="125"/>
                    <a:pt x="219" y="136"/>
                    <a:pt x="216" y="147"/>
                  </a:cubicBezTo>
                  <a:cubicBezTo>
                    <a:pt x="216" y="147"/>
                    <a:pt x="216" y="147"/>
                    <a:pt x="216" y="147"/>
                  </a:cubicBezTo>
                  <a:cubicBezTo>
                    <a:pt x="215" y="147"/>
                    <a:pt x="11" y="147"/>
                    <a:pt x="11" y="147"/>
                  </a:cubicBezTo>
                  <a:cubicBezTo>
                    <a:pt x="10" y="147"/>
                    <a:pt x="10" y="147"/>
                    <a:pt x="10" y="147"/>
                  </a:cubicBezTo>
                  <a:cubicBezTo>
                    <a:pt x="10" y="147"/>
                    <a:pt x="10" y="147"/>
                    <a:pt x="10" y="147"/>
                  </a:cubicBezTo>
                  <a:cubicBezTo>
                    <a:pt x="7" y="136"/>
                    <a:pt x="5" y="125"/>
                    <a:pt x="5" y="113"/>
                  </a:cubicBezTo>
                  <a:cubicBezTo>
                    <a:pt x="5" y="102"/>
                    <a:pt x="7" y="90"/>
                    <a:pt x="10" y="80"/>
                  </a:cubicBezTo>
                  <a:cubicBezTo>
                    <a:pt x="10" y="80"/>
                    <a:pt x="10" y="80"/>
                    <a:pt x="10" y="80"/>
                  </a:cubicBezTo>
                  <a:cubicBezTo>
                    <a:pt x="11" y="80"/>
                    <a:pt x="215" y="80"/>
                    <a:pt x="216" y="80"/>
                  </a:cubicBezTo>
                  <a:close/>
                  <a:moveTo>
                    <a:pt x="54" y="152"/>
                  </a:moveTo>
                  <a:cubicBezTo>
                    <a:pt x="54" y="152"/>
                    <a:pt x="54" y="152"/>
                    <a:pt x="54" y="152"/>
                  </a:cubicBezTo>
                  <a:cubicBezTo>
                    <a:pt x="56" y="163"/>
                    <a:pt x="60" y="174"/>
                    <a:pt x="66" y="184"/>
                  </a:cubicBezTo>
                  <a:cubicBezTo>
                    <a:pt x="66" y="184"/>
                    <a:pt x="66" y="184"/>
                    <a:pt x="67" y="184"/>
                  </a:cubicBezTo>
                  <a:cubicBezTo>
                    <a:pt x="65" y="184"/>
                    <a:pt x="32" y="184"/>
                    <a:pt x="32" y="184"/>
                  </a:cubicBezTo>
                  <a:cubicBezTo>
                    <a:pt x="32" y="184"/>
                    <a:pt x="32" y="184"/>
                    <a:pt x="32" y="184"/>
                  </a:cubicBezTo>
                  <a:cubicBezTo>
                    <a:pt x="32" y="184"/>
                    <a:pt x="32" y="184"/>
                    <a:pt x="32" y="184"/>
                  </a:cubicBezTo>
                  <a:cubicBezTo>
                    <a:pt x="24" y="175"/>
                    <a:pt x="17" y="164"/>
                    <a:pt x="13" y="152"/>
                  </a:cubicBezTo>
                  <a:cubicBezTo>
                    <a:pt x="13" y="152"/>
                    <a:pt x="13" y="152"/>
                    <a:pt x="12" y="152"/>
                  </a:cubicBezTo>
                  <a:cubicBezTo>
                    <a:pt x="13" y="152"/>
                    <a:pt x="53" y="152"/>
                    <a:pt x="54" y="152"/>
                  </a:cubicBezTo>
                  <a:close/>
                  <a:moveTo>
                    <a:pt x="111" y="152"/>
                  </a:moveTo>
                  <a:cubicBezTo>
                    <a:pt x="111" y="153"/>
                    <a:pt x="111" y="183"/>
                    <a:pt x="111" y="184"/>
                  </a:cubicBezTo>
                  <a:cubicBezTo>
                    <a:pt x="110" y="184"/>
                    <a:pt x="73" y="184"/>
                    <a:pt x="73" y="184"/>
                  </a:cubicBezTo>
                  <a:cubicBezTo>
                    <a:pt x="73" y="184"/>
                    <a:pt x="73" y="184"/>
                    <a:pt x="73" y="184"/>
                  </a:cubicBezTo>
                  <a:cubicBezTo>
                    <a:pt x="67" y="174"/>
                    <a:pt x="62" y="163"/>
                    <a:pt x="60" y="152"/>
                  </a:cubicBezTo>
                  <a:cubicBezTo>
                    <a:pt x="60" y="152"/>
                    <a:pt x="60" y="152"/>
                    <a:pt x="60" y="152"/>
                  </a:cubicBezTo>
                  <a:cubicBezTo>
                    <a:pt x="60" y="152"/>
                    <a:pt x="110" y="152"/>
                    <a:pt x="111" y="152"/>
                  </a:cubicBezTo>
                  <a:close/>
                  <a:moveTo>
                    <a:pt x="167" y="152"/>
                  </a:moveTo>
                  <a:cubicBezTo>
                    <a:pt x="167" y="152"/>
                    <a:pt x="167" y="152"/>
                    <a:pt x="167" y="152"/>
                  </a:cubicBezTo>
                  <a:cubicBezTo>
                    <a:pt x="164" y="163"/>
                    <a:pt x="160" y="174"/>
                    <a:pt x="153" y="184"/>
                  </a:cubicBezTo>
                  <a:cubicBezTo>
                    <a:pt x="153" y="184"/>
                    <a:pt x="153" y="184"/>
                    <a:pt x="153" y="184"/>
                  </a:cubicBezTo>
                  <a:cubicBezTo>
                    <a:pt x="153" y="184"/>
                    <a:pt x="116" y="184"/>
                    <a:pt x="116" y="184"/>
                  </a:cubicBezTo>
                  <a:cubicBezTo>
                    <a:pt x="116" y="183"/>
                    <a:pt x="116" y="153"/>
                    <a:pt x="116" y="152"/>
                  </a:cubicBezTo>
                  <a:cubicBezTo>
                    <a:pt x="116" y="152"/>
                    <a:pt x="166" y="152"/>
                    <a:pt x="167" y="152"/>
                  </a:cubicBezTo>
                  <a:close/>
                  <a:moveTo>
                    <a:pt x="214" y="152"/>
                  </a:moveTo>
                  <a:cubicBezTo>
                    <a:pt x="214" y="152"/>
                    <a:pt x="214" y="152"/>
                    <a:pt x="214" y="152"/>
                  </a:cubicBezTo>
                  <a:cubicBezTo>
                    <a:pt x="209" y="164"/>
                    <a:pt x="202" y="175"/>
                    <a:pt x="194" y="184"/>
                  </a:cubicBezTo>
                  <a:cubicBezTo>
                    <a:pt x="194" y="184"/>
                    <a:pt x="194" y="184"/>
                    <a:pt x="194" y="184"/>
                  </a:cubicBezTo>
                  <a:cubicBezTo>
                    <a:pt x="194" y="184"/>
                    <a:pt x="161" y="184"/>
                    <a:pt x="160" y="184"/>
                  </a:cubicBezTo>
                  <a:cubicBezTo>
                    <a:pt x="160" y="184"/>
                    <a:pt x="160" y="184"/>
                    <a:pt x="160" y="184"/>
                  </a:cubicBezTo>
                  <a:cubicBezTo>
                    <a:pt x="160" y="184"/>
                    <a:pt x="160" y="184"/>
                    <a:pt x="160" y="184"/>
                  </a:cubicBezTo>
                  <a:cubicBezTo>
                    <a:pt x="166" y="174"/>
                    <a:pt x="170" y="163"/>
                    <a:pt x="172" y="152"/>
                  </a:cubicBezTo>
                  <a:cubicBezTo>
                    <a:pt x="172" y="152"/>
                    <a:pt x="172" y="152"/>
                    <a:pt x="172" y="152"/>
                  </a:cubicBezTo>
                  <a:cubicBezTo>
                    <a:pt x="173" y="152"/>
                    <a:pt x="213" y="152"/>
                    <a:pt x="214" y="152"/>
                  </a:cubicBezTo>
                  <a:close/>
                  <a:moveTo>
                    <a:pt x="70" y="190"/>
                  </a:moveTo>
                  <a:cubicBezTo>
                    <a:pt x="70" y="190"/>
                    <a:pt x="70" y="190"/>
                    <a:pt x="70" y="190"/>
                  </a:cubicBezTo>
                  <a:cubicBezTo>
                    <a:pt x="78" y="201"/>
                    <a:pt x="87" y="210"/>
                    <a:pt x="99" y="219"/>
                  </a:cubicBezTo>
                  <a:cubicBezTo>
                    <a:pt x="99" y="219"/>
                    <a:pt x="100" y="220"/>
                    <a:pt x="101" y="220"/>
                  </a:cubicBezTo>
                  <a:cubicBezTo>
                    <a:pt x="100" y="220"/>
                    <a:pt x="99" y="220"/>
                    <a:pt x="99" y="220"/>
                  </a:cubicBezTo>
                  <a:cubicBezTo>
                    <a:pt x="99" y="220"/>
                    <a:pt x="99" y="220"/>
                    <a:pt x="99" y="220"/>
                  </a:cubicBezTo>
                  <a:cubicBezTo>
                    <a:pt x="76" y="217"/>
                    <a:pt x="55" y="207"/>
                    <a:pt x="38" y="190"/>
                  </a:cubicBezTo>
                  <a:cubicBezTo>
                    <a:pt x="38" y="190"/>
                    <a:pt x="37" y="190"/>
                    <a:pt x="37" y="190"/>
                  </a:cubicBezTo>
                  <a:cubicBezTo>
                    <a:pt x="39" y="190"/>
                    <a:pt x="70" y="190"/>
                    <a:pt x="70" y="190"/>
                  </a:cubicBezTo>
                  <a:close/>
                  <a:moveTo>
                    <a:pt x="111" y="190"/>
                  </a:moveTo>
                  <a:cubicBezTo>
                    <a:pt x="111" y="190"/>
                    <a:pt x="111" y="219"/>
                    <a:pt x="111" y="220"/>
                  </a:cubicBezTo>
                  <a:cubicBezTo>
                    <a:pt x="110" y="220"/>
                    <a:pt x="105" y="217"/>
                    <a:pt x="105" y="217"/>
                  </a:cubicBezTo>
                  <a:cubicBezTo>
                    <a:pt x="97" y="212"/>
                    <a:pt x="87" y="203"/>
                    <a:pt x="77" y="190"/>
                  </a:cubicBezTo>
                  <a:cubicBezTo>
                    <a:pt x="77" y="190"/>
                    <a:pt x="77" y="190"/>
                    <a:pt x="77" y="190"/>
                  </a:cubicBezTo>
                  <a:cubicBezTo>
                    <a:pt x="78" y="190"/>
                    <a:pt x="110" y="190"/>
                    <a:pt x="111" y="190"/>
                  </a:cubicBezTo>
                  <a:close/>
                  <a:moveTo>
                    <a:pt x="149" y="190"/>
                  </a:moveTo>
                  <a:cubicBezTo>
                    <a:pt x="149" y="190"/>
                    <a:pt x="149" y="190"/>
                    <a:pt x="149" y="190"/>
                  </a:cubicBezTo>
                  <a:cubicBezTo>
                    <a:pt x="139" y="203"/>
                    <a:pt x="129" y="212"/>
                    <a:pt x="122" y="217"/>
                  </a:cubicBezTo>
                  <a:cubicBezTo>
                    <a:pt x="122" y="217"/>
                    <a:pt x="117" y="219"/>
                    <a:pt x="116" y="220"/>
                  </a:cubicBezTo>
                  <a:cubicBezTo>
                    <a:pt x="116" y="219"/>
                    <a:pt x="116" y="190"/>
                    <a:pt x="116" y="190"/>
                  </a:cubicBezTo>
                  <a:cubicBezTo>
                    <a:pt x="116" y="190"/>
                    <a:pt x="148" y="190"/>
                    <a:pt x="149" y="190"/>
                  </a:cubicBezTo>
                  <a:close/>
                  <a:moveTo>
                    <a:pt x="189" y="190"/>
                  </a:moveTo>
                  <a:cubicBezTo>
                    <a:pt x="189" y="190"/>
                    <a:pt x="188" y="190"/>
                    <a:pt x="188" y="190"/>
                  </a:cubicBezTo>
                  <a:cubicBezTo>
                    <a:pt x="172" y="206"/>
                    <a:pt x="150" y="217"/>
                    <a:pt x="127" y="220"/>
                  </a:cubicBezTo>
                  <a:cubicBezTo>
                    <a:pt x="127" y="220"/>
                    <a:pt x="126" y="220"/>
                    <a:pt x="125" y="220"/>
                  </a:cubicBezTo>
                  <a:cubicBezTo>
                    <a:pt x="126" y="220"/>
                    <a:pt x="127" y="219"/>
                    <a:pt x="127" y="219"/>
                  </a:cubicBezTo>
                  <a:cubicBezTo>
                    <a:pt x="134" y="214"/>
                    <a:pt x="146" y="205"/>
                    <a:pt x="156" y="190"/>
                  </a:cubicBezTo>
                  <a:cubicBezTo>
                    <a:pt x="156" y="190"/>
                    <a:pt x="156" y="190"/>
                    <a:pt x="156" y="190"/>
                  </a:cubicBezTo>
                  <a:cubicBezTo>
                    <a:pt x="156" y="190"/>
                    <a:pt x="187" y="190"/>
                    <a:pt x="189" y="190"/>
                  </a:cubicBezTo>
                  <a:close/>
                </a:path>
              </a:pathLst>
            </a:custGeom>
            <a:solidFill>
              <a:srgbClr val="8070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7" name="Freeform 6"/>
            <p:cNvSpPr>
              <a:spLocks/>
            </p:cNvSpPr>
            <p:nvPr userDrawn="1"/>
          </p:nvSpPr>
          <p:spPr bwMode="auto">
            <a:xfrm>
              <a:off x="268" y="3574"/>
              <a:ext cx="22" cy="37"/>
            </a:xfrm>
            <a:custGeom>
              <a:avLst/>
              <a:gdLst>
                <a:gd name="T0" fmla="*/ 27 w 27"/>
                <a:gd name="T1" fmla="*/ 1 h 47"/>
                <a:gd name="T2" fmla="*/ 22 w 27"/>
                <a:gd name="T3" fmla="*/ 10 h 47"/>
                <a:gd name="T4" fmla="*/ 14 w 27"/>
                <a:gd name="T5" fmla="*/ 38 h 47"/>
                <a:gd name="T6" fmla="*/ 14 w 27"/>
                <a:gd name="T7" fmla="*/ 47 h 47"/>
                <a:gd name="T8" fmla="*/ 14 w 27"/>
                <a:gd name="T9" fmla="*/ 47 h 47"/>
                <a:gd name="T10" fmla="*/ 0 w 27"/>
                <a:gd name="T11" fmla="*/ 47 h 47"/>
                <a:gd name="T12" fmla="*/ 0 w 27"/>
                <a:gd name="T13" fmla="*/ 47 h 47"/>
                <a:gd name="T14" fmla="*/ 4 w 27"/>
                <a:gd name="T15" fmla="*/ 39 h 47"/>
                <a:gd name="T16" fmla="*/ 12 w 27"/>
                <a:gd name="T17" fmla="*/ 10 h 47"/>
                <a:gd name="T18" fmla="*/ 13 w 27"/>
                <a:gd name="T19" fmla="*/ 1 h 47"/>
                <a:gd name="T20" fmla="*/ 13 w 27"/>
                <a:gd name="T21" fmla="*/ 0 h 47"/>
                <a:gd name="T22" fmla="*/ 27 w 27"/>
                <a:gd name="T23" fmla="*/ 0 h 47"/>
                <a:gd name="T24" fmla="*/ 27 w 27"/>
                <a:gd name="T25" fmla="*/ 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 h="47">
                  <a:moveTo>
                    <a:pt x="27" y="1"/>
                  </a:moveTo>
                  <a:cubicBezTo>
                    <a:pt x="25" y="2"/>
                    <a:pt x="24" y="5"/>
                    <a:pt x="22" y="10"/>
                  </a:cubicBezTo>
                  <a:cubicBezTo>
                    <a:pt x="14" y="38"/>
                    <a:pt x="14" y="38"/>
                    <a:pt x="14" y="38"/>
                  </a:cubicBezTo>
                  <a:cubicBezTo>
                    <a:pt x="13" y="44"/>
                    <a:pt x="13" y="46"/>
                    <a:pt x="14" y="47"/>
                  </a:cubicBezTo>
                  <a:cubicBezTo>
                    <a:pt x="14" y="47"/>
                    <a:pt x="14" y="47"/>
                    <a:pt x="14" y="47"/>
                  </a:cubicBezTo>
                  <a:cubicBezTo>
                    <a:pt x="0" y="47"/>
                    <a:pt x="0" y="47"/>
                    <a:pt x="0" y="47"/>
                  </a:cubicBezTo>
                  <a:cubicBezTo>
                    <a:pt x="0" y="47"/>
                    <a:pt x="0" y="47"/>
                    <a:pt x="0" y="47"/>
                  </a:cubicBezTo>
                  <a:cubicBezTo>
                    <a:pt x="2" y="46"/>
                    <a:pt x="2" y="44"/>
                    <a:pt x="4" y="39"/>
                  </a:cubicBezTo>
                  <a:cubicBezTo>
                    <a:pt x="12" y="10"/>
                    <a:pt x="12" y="10"/>
                    <a:pt x="12" y="10"/>
                  </a:cubicBezTo>
                  <a:cubicBezTo>
                    <a:pt x="14" y="5"/>
                    <a:pt x="14" y="2"/>
                    <a:pt x="13" y="1"/>
                  </a:cubicBezTo>
                  <a:cubicBezTo>
                    <a:pt x="13" y="0"/>
                    <a:pt x="13" y="0"/>
                    <a:pt x="13" y="0"/>
                  </a:cubicBezTo>
                  <a:cubicBezTo>
                    <a:pt x="27" y="0"/>
                    <a:pt x="27" y="0"/>
                    <a:pt x="27" y="0"/>
                  </a:cubicBezTo>
                  <a:lnTo>
                    <a:pt x="27" y="1"/>
                  </a:lnTo>
                  <a:close/>
                </a:path>
              </a:pathLst>
            </a:custGeom>
            <a:solidFill>
              <a:srgbClr val="8070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9" name="Freeform 7"/>
            <p:cNvSpPr>
              <a:spLocks/>
            </p:cNvSpPr>
            <p:nvPr userDrawn="1"/>
          </p:nvSpPr>
          <p:spPr bwMode="auto">
            <a:xfrm>
              <a:off x="193" y="3573"/>
              <a:ext cx="27" cy="39"/>
            </a:xfrm>
            <a:custGeom>
              <a:avLst/>
              <a:gdLst>
                <a:gd name="T0" fmla="*/ 2 w 34"/>
                <a:gd name="T1" fmla="*/ 36 h 49"/>
                <a:gd name="T2" fmla="*/ 15 w 34"/>
                <a:gd name="T3" fmla="*/ 46 h 49"/>
                <a:gd name="T4" fmla="*/ 23 w 34"/>
                <a:gd name="T5" fmla="*/ 38 h 49"/>
                <a:gd name="T6" fmla="*/ 17 w 34"/>
                <a:gd name="T7" fmla="*/ 29 h 49"/>
                <a:gd name="T8" fmla="*/ 15 w 34"/>
                <a:gd name="T9" fmla="*/ 27 h 49"/>
                <a:gd name="T10" fmla="*/ 6 w 34"/>
                <a:gd name="T11" fmla="*/ 15 h 49"/>
                <a:gd name="T12" fmla="*/ 22 w 34"/>
                <a:gd name="T13" fmla="*/ 1 h 49"/>
                <a:gd name="T14" fmla="*/ 30 w 34"/>
                <a:gd name="T15" fmla="*/ 1 h 49"/>
                <a:gd name="T16" fmla="*/ 34 w 34"/>
                <a:gd name="T17" fmla="*/ 3 h 49"/>
                <a:gd name="T18" fmla="*/ 32 w 34"/>
                <a:gd name="T19" fmla="*/ 11 h 49"/>
                <a:gd name="T20" fmla="*/ 32 w 34"/>
                <a:gd name="T21" fmla="*/ 11 h 49"/>
                <a:gd name="T22" fmla="*/ 21 w 34"/>
                <a:gd name="T23" fmla="*/ 4 h 49"/>
                <a:gd name="T24" fmla="*/ 14 w 34"/>
                <a:gd name="T25" fmla="*/ 11 h 49"/>
                <a:gd name="T26" fmla="*/ 20 w 34"/>
                <a:gd name="T27" fmla="*/ 20 h 49"/>
                <a:gd name="T28" fmla="*/ 22 w 34"/>
                <a:gd name="T29" fmla="*/ 21 h 49"/>
                <a:gd name="T30" fmla="*/ 32 w 34"/>
                <a:gd name="T31" fmla="*/ 34 h 49"/>
                <a:gd name="T32" fmla="*/ 14 w 34"/>
                <a:gd name="T33" fmla="*/ 49 h 49"/>
                <a:gd name="T34" fmla="*/ 0 w 34"/>
                <a:gd name="T35" fmla="*/ 45 h 49"/>
                <a:gd name="T36" fmla="*/ 2 w 34"/>
                <a:gd name="T37" fmla="*/ 36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 h="49">
                  <a:moveTo>
                    <a:pt x="2" y="36"/>
                  </a:moveTo>
                  <a:cubicBezTo>
                    <a:pt x="3" y="43"/>
                    <a:pt x="7" y="46"/>
                    <a:pt x="15" y="46"/>
                  </a:cubicBezTo>
                  <a:cubicBezTo>
                    <a:pt x="20" y="46"/>
                    <a:pt x="23" y="42"/>
                    <a:pt x="23" y="38"/>
                  </a:cubicBezTo>
                  <a:cubicBezTo>
                    <a:pt x="23" y="34"/>
                    <a:pt x="21" y="32"/>
                    <a:pt x="17" y="29"/>
                  </a:cubicBezTo>
                  <a:cubicBezTo>
                    <a:pt x="15" y="27"/>
                    <a:pt x="15" y="27"/>
                    <a:pt x="15" y="27"/>
                  </a:cubicBezTo>
                  <a:cubicBezTo>
                    <a:pt x="10" y="24"/>
                    <a:pt x="6" y="21"/>
                    <a:pt x="6" y="15"/>
                  </a:cubicBezTo>
                  <a:cubicBezTo>
                    <a:pt x="6" y="6"/>
                    <a:pt x="13" y="1"/>
                    <a:pt x="22" y="1"/>
                  </a:cubicBezTo>
                  <a:cubicBezTo>
                    <a:pt x="25" y="0"/>
                    <a:pt x="28" y="1"/>
                    <a:pt x="30" y="1"/>
                  </a:cubicBezTo>
                  <a:cubicBezTo>
                    <a:pt x="32" y="2"/>
                    <a:pt x="34" y="2"/>
                    <a:pt x="34" y="3"/>
                  </a:cubicBezTo>
                  <a:cubicBezTo>
                    <a:pt x="32" y="11"/>
                    <a:pt x="32" y="11"/>
                    <a:pt x="32" y="11"/>
                  </a:cubicBezTo>
                  <a:cubicBezTo>
                    <a:pt x="32" y="11"/>
                    <a:pt x="32" y="11"/>
                    <a:pt x="32" y="11"/>
                  </a:cubicBezTo>
                  <a:cubicBezTo>
                    <a:pt x="30" y="6"/>
                    <a:pt x="28" y="3"/>
                    <a:pt x="21" y="4"/>
                  </a:cubicBezTo>
                  <a:cubicBezTo>
                    <a:pt x="16" y="4"/>
                    <a:pt x="14" y="8"/>
                    <a:pt x="14" y="11"/>
                  </a:cubicBezTo>
                  <a:cubicBezTo>
                    <a:pt x="14" y="15"/>
                    <a:pt x="16" y="17"/>
                    <a:pt x="20" y="20"/>
                  </a:cubicBezTo>
                  <a:cubicBezTo>
                    <a:pt x="22" y="21"/>
                    <a:pt x="22" y="21"/>
                    <a:pt x="22" y="21"/>
                  </a:cubicBezTo>
                  <a:cubicBezTo>
                    <a:pt x="27" y="24"/>
                    <a:pt x="32" y="28"/>
                    <a:pt x="32" y="34"/>
                  </a:cubicBezTo>
                  <a:cubicBezTo>
                    <a:pt x="32" y="43"/>
                    <a:pt x="24" y="49"/>
                    <a:pt x="14" y="49"/>
                  </a:cubicBezTo>
                  <a:cubicBezTo>
                    <a:pt x="7" y="49"/>
                    <a:pt x="2" y="47"/>
                    <a:pt x="0" y="45"/>
                  </a:cubicBezTo>
                  <a:cubicBezTo>
                    <a:pt x="0" y="44"/>
                    <a:pt x="1" y="40"/>
                    <a:pt x="2" y="36"/>
                  </a:cubicBezTo>
                  <a:close/>
                </a:path>
              </a:pathLst>
            </a:custGeom>
            <a:solidFill>
              <a:srgbClr val="8070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0" name="Freeform 8"/>
            <p:cNvSpPr>
              <a:spLocks/>
            </p:cNvSpPr>
            <p:nvPr userDrawn="1"/>
          </p:nvSpPr>
          <p:spPr bwMode="auto">
            <a:xfrm>
              <a:off x="288" y="3574"/>
              <a:ext cx="34" cy="37"/>
            </a:xfrm>
            <a:custGeom>
              <a:avLst/>
              <a:gdLst>
                <a:gd name="T0" fmla="*/ 42 w 42"/>
                <a:gd name="T1" fmla="*/ 0 h 47"/>
                <a:gd name="T2" fmla="*/ 40 w 42"/>
                <a:gd name="T3" fmla="*/ 9 h 47"/>
                <a:gd name="T4" fmla="*/ 39 w 42"/>
                <a:gd name="T5" fmla="*/ 9 h 47"/>
                <a:gd name="T6" fmla="*/ 28 w 42"/>
                <a:gd name="T7" fmla="*/ 4 h 47"/>
                <a:gd name="T8" fmla="*/ 27 w 42"/>
                <a:gd name="T9" fmla="*/ 4 h 47"/>
                <a:gd name="T10" fmla="*/ 23 w 42"/>
                <a:gd name="T11" fmla="*/ 7 h 47"/>
                <a:gd name="T12" fmla="*/ 19 w 42"/>
                <a:gd name="T13" fmla="*/ 22 h 47"/>
                <a:gd name="T14" fmla="*/ 21 w 42"/>
                <a:gd name="T15" fmla="*/ 22 h 47"/>
                <a:gd name="T16" fmla="*/ 33 w 42"/>
                <a:gd name="T17" fmla="*/ 20 h 47"/>
                <a:gd name="T18" fmla="*/ 34 w 42"/>
                <a:gd name="T19" fmla="*/ 20 h 47"/>
                <a:gd name="T20" fmla="*/ 31 w 42"/>
                <a:gd name="T21" fmla="*/ 29 h 47"/>
                <a:gd name="T22" fmla="*/ 31 w 42"/>
                <a:gd name="T23" fmla="*/ 29 h 47"/>
                <a:gd name="T24" fmla="*/ 20 w 42"/>
                <a:gd name="T25" fmla="*/ 25 h 47"/>
                <a:gd name="T26" fmla="*/ 18 w 42"/>
                <a:gd name="T27" fmla="*/ 25 h 47"/>
                <a:gd name="T28" fmla="*/ 15 w 42"/>
                <a:gd name="T29" fmla="*/ 38 h 47"/>
                <a:gd name="T30" fmla="*/ 14 w 42"/>
                <a:gd name="T31" fmla="*/ 47 h 47"/>
                <a:gd name="T32" fmla="*/ 14 w 42"/>
                <a:gd name="T33" fmla="*/ 47 h 47"/>
                <a:gd name="T34" fmla="*/ 0 w 42"/>
                <a:gd name="T35" fmla="*/ 47 h 47"/>
                <a:gd name="T36" fmla="*/ 0 w 42"/>
                <a:gd name="T37" fmla="*/ 47 h 47"/>
                <a:gd name="T38" fmla="*/ 5 w 42"/>
                <a:gd name="T39" fmla="*/ 38 h 47"/>
                <a:gd name="T40" fmla="*/ 13 w 42"/>
                <a:gd name="T41" fmla="*/ 10 h 47"/>
                <a:gd name="T42" fmla="*/ 14 w 42"/>
                <a:gd name="T43" fmla="*/ 1 h 47"/>
                <a:gd name="T44" fmla="*/ 13 w 42"/>
                <a:gd name="T45" fmla="*/ 0 h 47"/>
                <a:gd name="T46" fmla="*/ 42 w 42"/>
                <a:gd name="T47"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2" h="47">
                  <a:moveTo>
                    <a:pt x="42" y="0"/>
                  </a:moveTo>
                  <a:cubicBezTo>
                    <a:pt x="42" y="2"/>
                    <a:pt x="41" y="6"/>
                    <a:pt x="40" y="9"/>
                  </a:cubicBezTo>
                  <a:cubicBezTo>
                    <a:pt x="39" y="9"/>
                    <a:pt x="39" y="9"/>
                    <a:pt x="39" y="9"/>
                  </a:cubicBezTo>
                  <a:cubicBezTo>
                    <a:pt x="37" y="3"/>
                    <a:pt x="32" y="4"/>
                    <a:pt x="28" y="4"/>
                  </a:cubicBezTo>
                  <a:cubicBezTo>
                    <a:pt x="27" y="4"/>
                    <a:pt x="27" y="4"/>
                    <a:pt x="27" y="4"/>
                  </a:cubicBezTo>
                  <a:cubicBezTo>
                    <a:pt x="25" y="4"/>
                    <a:pt x="24" y="4"/>
                    <a:pt x="23" y="7"/>
                  </a:cubicBezTo>
                  <a:cubicBezTo>
                    <a:pt x="19" y="22"/>
                    <a:pt x="19" y="22"/>
                    <a:pt x="19" y="22"/>
                  </a:cubicBezTo>
                  <a:cubicBezTo>
                    <a:pt x="21" y="22"/>
                    <a:pt x="21" y="22"/>
                    <a:pt x="21" y="22"/>
                  </a:cubicBezTo>
                  <a:cubicBezTo>
                    <a:pt x="27" y="22"/>
                    <a:pt x="32" y="23"/>
                    <a:pt x="33" y="20"/>
                  </a:cubicBezTo>
                  <a:cubicBezTo>
                    <a:pt x="34" y="20"/>
                    <a:pt x="34" y="20"/>
                    <a:pt x="34" y="20"/>
                  </a:cubicBezTo>
                  <a:cubicBezTo>
                    <a:pt x="31" y="29"/>
                    <a:pt x="31" y="29"/>
                    <a:pt x="31" y="29"/>
                  </a:cubicBezTo>
                  <a:cubicBezTo>
                    <a:pt x="31" y="29"/>
                    <a:pt x="31" y="29"/>
                    <a:pt x="31" y="29"/>
                  </a:cubicBezTo>
                  <a:cubicBezTo>
                    <a:pt x="30" y="25"/>
                    <a:pt x="25" y="25"/>
                    <a:pt x="20" y="25"/>
                  </a:cubicBezTo>
                  <a:cubicBezTo>
                    <a:pt x="18" y="25"/>
                    <a:pt x="18" y="25"/>
                    <a:pt x="18" y="25"/>
                  </a:cubicBezTo>
                  <a:cubicBezTo>
                    <a:pt x="15" y="38"/>
                    <a:pt x="15" y="38"/>
                    <a:pt x="15" y="38"/>
                  </a:cubicBezTo>
                  <a:cubicBezTo>
                    <a:pt x="13" y="43"/>
                    <a:pt x="13" y="46"/>
                    <a:pt x="14" y="47"/>
                  </a:cubicBezTo>
                  <a:cubicBezTo>
                    <a:pt x="14" y="47"/>
                    <a:pt x="14" y="47"/>
                    <a:pt x="14" y="47"/>
                  </a:cubicBezTo>
                  <a:cubicBezTo>
                    <a:pt x="0" y="47"/>
                    <a:pt x="0" y="47"/>
                    <a:pt x="0" y="47"/>
                  </a:cubicBezTo>
                  <a:cubicBezTo>
                    <a:pt x="0" y="47"/>
                    <a:pt x="0" y="47"/>
                    <a:pt x="0" y="47"/>
                  </a:cubicBezTo>
                  <a:cubicBezTo>
                    <a:pt x="2" y="46"/>
                    <a:pt x="3" y="44"/>
                    <a:pt x="5" y="38"/>
                  </a:cubicBezTo>
                  <a:cubicBezTo>
                    <a:pt x="13" y="10"/>
                    <a:pt x="13" y="10"/>
                    <a:pt x="13" y="10"/>
                  </a:cubicBezTo>
                  <a:cubicBezTo>
                    <a:pt x="14" y="4"/>
                    <a:pt x="15" y="2"/>
                    <a:pt x="14" y="1"/>
                  </a:cubicBezTo>
                  <a:cubicBezTo>
                    <a:pt x="13" y="0"/>
                    <a:pt x="13" y="0"/>
                    <a:pt x="13" y="0"/>
                  </a:cubicBezTo>
                  <a:lnTo>
                    <a:pt x="42" y="0"/>
                  </a:lnTo>
                  <a:close/>
                </a:path>
              </a:pathLst>
            </a:custGeom>
            <a:solidFill>
              <a:srgbClr val="8070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1" name="Freeform 9"/>
            <p:cNvSpPr>
              <a:spLocks/>
            </p:cNvSpPr>
            <p:nvPr userDrawn="1"/>
          </p:nvSpPr>
          <p:spPr bwMode="auto">
            <a:xfrm>
              <a:off x="322" y="3574"/>
              <a:ext cx="30" cy="37"/>
            </a:xfrm>
            <a:custGeom>
              <a:avLst/>
              <a:gdLst>
                <a:gd name="T0" fmla="*/ 38 w 38"/>
                <a:gd name="T1" fmla="*/ 0 h 47"/>
                <a:gd name="T2" fmla="*/ 35 w 38"/>
                <a:gd name="T3" fmla="*/ 9 h 47"/>
                <a:gd name="T4" fmla="*/ 35 w 38"/>
                <a:gd name="T5" fmla="*/ 9 h 47"/>
                <a:gd name="T6" fmla="*/ 25 w 38"/>
                <a:gd name="T7" fmla="*/ 4 h 47"/>
                <a:gd name="T8" fmla="*/ 24 w 38"/>
                <a:gd name="T9" fmla="*/ 4 h 47"/>
                <a:gd name="T10" fmla="*/ 14 w 38"/>
                <a:gd name="T11" fmla="*/ 38 h 47"/>
                <a:gd name="T12" fmla="*/ 13 w 38"/>
                <a:gd name="T13" fmla="*/ 47 h 47"/>
                <a:gd name="T14" fmla="*/ 13 w 38"/>
                <a:gd name="T15" fmla="*/ 47 h 47"/>
                <a:gd name="T16" fmla="*/ 0 w 38"/>
                <a:gd name="T17" fmla="*/ 47 h 47"/>
                <a:gd name="T18" fmla="*/ 0 w 38"/>
                <a:gd name="T19" fmla="*/ 47 h 47"/>
                <a:gd name="T20" fmla="*/ 4 w 38"/>
                <a:gd name="T21" fmla="*/ 38 h 47"/>
                <a:gd name="T22" fmla="*/ 14 w 38"/>
                <a:gd name="T23" fmla="*/ 4 h 47"/>
                <a:gd name="T24" fmla="*/ 13 w 38"/>
                <a:gd name="T25" fmla="*/ 4 h 47"/>
                <a:gd name="T26" fmla="*/ 1 w 38"/>
                <a:gd name="T27" fmla="*/ 9 h 47"/>
                <a:gd name="T28" fmla="*/ 1 w 38"/>
                <a:gd name="T29" fmla="*/ 9 h 47"/>
                <a:gd name="T30" fmla="*/ 3 w 38"/>
                <a:gd name="T31" fmla="*/ 0 h 47"/>
                <a:gd name="T32" fmla="*/ 38 w 38"/>
                <a:gd name="T33"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8" h="47">
                  <a:moveTo>
                    <a:pt x="38" y="0"/>
                  </a:moveTo>
                  <a:cubicBezTo>
                    <a:pt x="37" y="3"/>
                    <a:pt x="37" y="6"/>
                    <a:pt x="35" y="9"/>
                  </a:cubicBezTo>
                  <a:cubicBezTo>
                    <a:pt x="35" y="9"/>
                    <a:pt x="35" y="9"/>
                    <a:pt x="35" y="9"/>
                  </a:cubicBezTo>
                  <a:cubicBezTo>
                    <a:pt x="33" y="3"/>
                    <a:pt x="27" y="4"/>
                    <a:pt x="25" y="4"/>
                  </a:cubicBezTo>
                  <a:cubicBezTo>
                    <a:pt x="24" y="4"/>
                    <a:pt x="24" y="4"/>
                    <a:pt x="24" y="4"/>
                  </a:cubicBezTo>
                  <a:cubicBezTo>
                    <a:pt x="14" y="38"/>
                    <a:pt x="14" y="38"/>
                    <a:pt x="14" y="38"/>
                  </a:cubicBezTo>
                  <a:cubicBezTo>
                    <a:pt x="13" y="43"/>
                    <a:pt x="12" y="46"/>
                    <a:pt x="13" y="47"/>
                  </a:cubicBezTo>
                  <a:cubicBezTo>
                    <a:pt x="13" y="47"/>
                    <a:pt x="13" y="47"/>
                    <a:pt x="13" y="47"/>
                  </a:cubicBezTo>
                  <a:cubicBezTo>
                    <a:pt x="0" y="47"/>
                    <a:pt x="0" y="47"/>
                    <a:pt x="0" y="47"/>
                  </a:cubicBezTo>
                  <a:cubicBezTo>
                    <a:pt x="0" y="47"/>
                    <a:pt x="0" y="47"/>
                    <a:pt x="0" y="47"/>
                  </a:cubicBezTo>
                  <a:cubicBezTo>
                    <a:pt x="2" y="46"/>
                    <a:pt x="3" y="43"/>
                    <a:pt x="4" y="38"/>
                  </a:cubicBezTo>
                  <a:cubicBezTo>
                    <a:pt x="14" y="4"/>
                    <a:pt x="14" y="4"/>
                    <a:pt x="14" y="4"/>
                  </a:cubicBezTo>
                  <a:cubicBezTo>
                    <a:pt x="13" y="4"/>
                    <a:pt x="13" y="4"/>
                    <a:pt x="13" y="4"/>
                  </a:cubicBezTo>
                  <a:cubicBezTo>
                    <a:pt x="10" y="4"/>
                    <a:pt x="5" y="3"/>
                    <a:pt x="1" y="9"/>
                  </a:cubicBezTo>
                  <a:cubicBezTo>
                    <a:pt x="1" y="9"/>
                    <a:pt x="1" y="9"/>
                    <a:pt x="1" y="9"/>
                  </a:cubicBezTo>
                  <a:cubicBezTo>
                    <a:pt x="1" y="6"/>
                    <a:pt x="2" y="3"/>
                    <a:pt x="3" y="0"/>
                  </a:cubicBezTo>
                  <a:lnTo>
                    <a:pt x="38" y="0"/>
                  </a:lnTo>
                  <a:close/>
                </a:path>
              </a:pathLst>
            </a:custGeom>
            <a:solidFill>
              <a:srgbClr val="8070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2" name="Freeform 10"/>
            <p:cNvSpPr>
              <a:spLocks/>
            </p:cNvSpPr>
            <p:nvPr userDrawn="1"/>
          </p:nvSpPr>
          <p:spPr bwMode="auto">
            <a:xfrm>
              <a:off x="224" y="3574"/>
              <a:ext cx="49" cy="37"/>
            </a:xfrm>
            <a:custGeom>
              <a:avLst/>
              <a:gdLst>
                <a:gd name="T0" fmla="*/ 60 w 60"/>
                <a:gd name="T1" fmla="*/ 1 h 47"/>
                <a:gd name="T2" fmla="*/ 55 w 60"/>
                <a:gd name="T3" fmla="*/ 9 h 47"/>
                <a:gd name="T4" fmla="*/ 35 w 60"/>
                <a:gd name="T5" fmla="*/ 47 h 47"/>
                <a:gd name="T6" fmla="*/ 30 w 60"/>
                <a:gd name="T7" fmla="*/ 47 h 47"/>
                <a:gd name="T8" fmla="*/ 27 w 60"/>
                <a:gd name="T9" fmla="*/ 18 h 47"/>
                <a:gd name="T10" fmla="*/ 27 w 60"/>
                <a:gd name="T11" fmla="*/ 18 h 47"/>
                <a:gd name="T12" fmla="*/ 11 w 60"/>
                <a:gd name="T13" fmla="*/ 47 h 47"/>
                <a:gd name="T14" fmla="*/ 7 w 60"/>
                <a:gd name="T15" fmla="*/ 47 h 47"/>
                <a:gd name="T16" fmla="*/ 3 w 60"/>
                <a:gd name="T17" fmla="*/ 10 h 47"/>
                <a:gd name="T18" fmla="*/ 0 w 60"/>
                <a:gd name="T19" fmla="*/ 1 h 47"/>
                <a:gd name="T20" fmla="*/ 1 w 60"/>
                <a:gd name="T21" fmla="*/ 0 h 47"/>
                <a:gd name="T22" fmla="*/ 14 w 60"/>
                <a:gd name="T23" fmla="*/ 0 h 47"/>
                <a:gd name="T24" fmla="*/ 14 w 60"/>
                <a:gd name="T25" fmla="*/ 1 h 47"/>
                <a:gd name="T26" fmla="*/ 12 w 60"/>
                <a:gd name="T27" fmla="*/ 9 h 47"/>
                <a:gd name="T28" fmla="*/ 14 w 60"/>
                <a:gd name="T29" fmla="*/ 32 h 47"/>
                <a:gd name="T30" fmla="*/ 15 w 60"/>
                <a:gd name="T31" fmla="*/ 32 h 47"/>
                <a:gd name="T32" fmla="*/ 31 w 60"/>
                <a:gd name="T33" fmla="*/ 1 h 47"/>
                <a:gd name="T34" fmla="*/ 35 w 60"/>
                <a:gd name="T35" fmla="*/ 1 h 47"/>
                <a:gd name="T36" fmla="*/ 38 w 60"/>
                <a:gd name="T37" fmla="*/ 32 h 47"/>
                <a:gd name="T38" fmla="*/ 38 w 60"/>
                <a:gd name="T39" fmla="*/ 32 h 47"/>
                <a:gd name="T40" fmla="*/ 50 w 60"/>
                <a:gd name="T41" fmla="*/ 8 h 47"/>
                <a:gd name="T42" fmla="*/ 51 w 60"/>
                <a:gd name="T43" fmla="*/ 1 h 47"/>
                <a:gd name="T44" fmla="*/ 51 w 60"/>
                <a:gd name="T45" fmla="*/ 0 h 47"/>
                <a:gd name="T46" fmla="*/ 60 w 60"/>
                <a:gd name="T47" fmla="*/ 0 h 47"/>
                <a:gd name="T48" fmla="*/ 60 w 60"/>
                <a:gd name="T49" fmla="*/ 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0" h="47">
                  <a:moveTo>
                    <a:pt x="60" y="1"/>
                  </a:moveTo>
                  <a:cubicBezTo>
                    <a:pt x="58" y="2"/>
                    <a:pt x="57" y="5"/>
                    <a:pt x="55" y="9"/>
                  </a:cubicBezTo>
                  <a:cubicBezTo>
                    <a:pt x="51" y="17"/>
                    <a:pt x="36" y="45"/>
                    <a:pt x="35" y="47"/>
                  </a:cubicBezTo>
                  <a:cubicBezTo>
                    <a:pt x="30" y="47"/>
                    <a:pt x="30" y="47"/>
                    <a:pt x="30" y="47"/>
                  </a:cubicBezTo>
                  <a:cubicBezTo>
                    <a:pt x="27" y="18"/>
                    <a:pt x="27" y="18"/>
                    <a:pt x="27" y="18"/>
                  </a:cubicBezTo>
                  <a:cubicBezTo>
                    <a:pt x="27" y="18"/>
                    <a:pt x="27" y="18"/>
                    <a:pt x="27" y="18"/>
                  </a:cubicBezTo>
                  <a:cubicBezTo>
                    <a:pt x="11" y="47"/>
                    <a:pt x="11" y="47"/>
                    <a:pt x="11" y="47"/>
                  </a:cubicBezTo>
                  <a:cubicBezTo>
                    <a:pt x="7" y="47"/>
                    <a:pt x="7" y="47"/>
                    <a:pt x="7" y="47"/>
                  </a:cubicBezTo>
                  <a:cubicBezTo>
                    <a:pt x="3" y="10"/>
                    <a:pt x="3" y="10"/>
                    <a:pt x="3" y="10"/>
                  </a:cubicBezTo>
                  <a:cubicBezTo>
                    <a:pt x="2" y="5"/>
                    <a:pt x="2" y="2"/>
                    <a:pt x="0" y="1"/>
                  </a:cubicBezTo>
                  <a:cubicBezTo>
                    <a:pt x="1" y="0"/>
                    <a:pt x="1" y="0"/>
                    <a:pt x="1" y="0"/>
                  </a:cubicBezTo>
                  <a:cubicBezTo>
                    <a:pt x="14" y="0"/>
                    <a:pt x="14" y="0"/>
                    <a:pt x="14" y="0"/>
                  </a:cubicBezTo>
                  <a:cubicBezTo>
                    <a:pt x="14" y="1"/>
                    <a:pt x="14" y="1"/>
                    <a:pt x="14" y="1"/>
                  </a:cubicBezTo>
                  <a:cubicBezTo>
                    <a:pt x="12" y="3"/>
                    <a:pt x="12" y="5"/>
                    <a:pt x="12" y="9"/>
                  </a:cubicBezTo>
                  <a:cubicBezTo>
                    <a:pt x="14" y="32"/>
                    <a:pt x="14" y="32"/>
                    <a:pt x="14" y="32"/>
                  </a:cubicBezTo>
                  <a:cubicBezTo>
                    <a:pt x="15" y="32"/>
                    <a:pt x="15" y="32"/>
                    <a:pt x="15" y="32"/>
                  </a:cubicBezTo>
                  <a:cubicBezTo>
                    <a:pt x="31" y="1"/>
                    <a:pt x="31" y="1"/>
                    <a:pt x="31" y="1"/>
                  </a:cubicBezTo>
                  <a:cubicBezTo>
                    <a:pt x="35" y="1"/>
                    <a:pt x="35" y="1"/>
                    <a:pt x="35" y="1"/>
                  </a:cubicBezTo>
                  <a:cubicBezTo>
                    <a:pt x="38" y="32"/>
                    <a:pt x="38" y="32"/>
                    <a:pt x="38" y="32"/>
                  </a:cubicBezTo>
                  <a:cubicBezTo>
                    <a:pt x="38" y="32"/>
                    <a:pt x="38" y="32"/>
                    <a:pt x="38" y="32"/>
                  </a:cubicBezTo>
                  <a:cubicBezTo>
                    <a:pt x="42" y="25"/>
                    <a:pt x="47" y="15"/>
                    <a:pt x="50" y="8"/>
                  </a:cubicBezTo>
                  <a:cubicBezTo>
                    <a:pt x="53" y="3"/>
                    <a:pt x="52" y="2"/>
                    <a:pt x="51" y="1"/>
                  </a:cubicBezTo>
                  <a:cubicBezTo>
                    <a:pt x="51" y="0"/>
                    <a:pt x="51" y="0"/>
                    <a:pt x="51" y="0"/>
                  </a:cubicBezTo>
                  <a:cubicBezTo>
                    <a:pt x="60" y="0"/>
                    <a:pt x="60" y="0"/>
                    <a:pt x="60" y="0"/>
                  </a:cubicBezTo>
                  <a:lnTo>
                    <a:pt x="60" y="1"/>
                  </a:lnTo>
                  <a:close/>
                </a:path>
              </a:pathLst>
            </a:custGeom>
            <a:solidFill>
              <a:srgbClr val="8070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grpSp>
    </p:spTree>
    <p:extLst>
      <p:ext uri="{BB962C8B-B14F-4D97-AF65-F5344CB8AC3E}">
        <p14:creationId xmlns:p14="http://schemas.microsoft.com/office/powerpoint/2010/main" val="3243430398"/>
      </p:ext>
    </p:extLst>
  </p:cSld>
  <p:clrMap bg1="lt1" tx1="dk1" bg2="lt2" tx2="dk2" accent1="accent1" accent2="accent2" accent3="accent3" accent4="accent4" accent5="accent5" accent6="accent6" hlink="hlink" folHlink="folHlink"/>
  <p:sldLayoutIdLst>
    <p:sldLayoutId id="2147483903" r:id="rId1"/>
    <p:sldLayoutId id="2147483904" r:id="rId2"/>
    <p:sldLayoutId id="2147483905" r:id="rId3"/>
    <p:sldLayoutId id="2147483906" r:id="rId4"/>
    <p:sldLayoutId id="2147483907" r:id="rId5"/>
  </p:sldLayoutIdLst>
  <p:hf sldNum="0" hdr="0" dt="0"/>
  <p:txStyles>
    <p:titleStyle>
      <a:lvl1pPr marL="0" marR="0" indent="0" algn="l" defTabSz="914400" rtl="0" eaLnBrk="1" fontAlgn="base" latinLnBrk="0" hangingPunct="1">
        <a:lnSpc>
          <a:spcPct val="100000"/>
        </a:lnSpc>
        <a:spcBef>
          <a:spcPct val="0"/>
        </a:spcBef>
        <a:spcAft>
          <a:spcPct val="0"/>
        </a:spcAft>
        <a:buClrTx/>
        <a:buSzTx/>
        <a:buFontTx/>
        <a:buNone/>
        <a:tabLst/>
        <a:defRPr sz="1800" b="1">
          <a:solidFill>
            <a:schemeClr val="tx2"/>
          </a:solidFill>
          <a:latin typeface="+mn-lt"/>
          <a:ea typeface="+mj-ea"/>
          <a:cs typeface="+mj-cs"/>
        </a:defRPr>
      </a:lvl1pPr>
      <a:lvl2pPr algn="l" rtl="0" eaLnBrk="1" fontAlgn="base" hangingPunct="1">
        <a:spcBef>
          <a:spcPct val="0"/>
        </a:spcBef>
        <a:spcAft>
          <a:spcPct val="0"/>
        </a:spcAft>
        <a:defRPr sz="3800">
          <a:solidFill>
            <a:schemeClr val="tx2"/>
          </a:solidFill>
          <a:latin typeface="Times New Roman" pitchFamily="18" charset="0"/>
        </a:defRPr>
      </a:lvl2pPr>
      <a:lvl3pPr algn="l" rtl="0" eaLnBrk="1" fontAlgn="base" hangingPunct="1">
        <a:spcBef>
          <a:spcPct val="0"/>
        </a:spcBef>
        <a:spcAft>
          <a:spcPct val="0"/>
        </a:spcAft>
        <a:defRPr sz="3800">
          <a:solidFill>
            <a:schemeClr val="tx2"/>
          </a:solidFill>
          <a:latin typeface="Times New Roman" pitchFamily="18" charset="0"/>
        </a:defRPr>
      </a:lvl3pPr>
      <a:lvl4pPr algn="l" rtl="0" eaLnBrk="1" fontAlgn="base" hangingPunct="1">
        <a:spcBef>
          <a:spcPct val="0"/>
        </a:spcBef>
        <a:spcAft>
          <a:spcPct val="0"/>
        </a:spcAft>
        <a:defRPr sz="3800">
          <a:solidFill>
            <a:schemeClr val="tx2"/>
          </a:solidFill>
          <a:latin typeface="Times New Roman" pitchFamily="18" charset="0"/>
        </a:defRPr>
      </a:lvl4pPr>
      <a:lvl5pPr algn="l" rtl="0" eaLnBrk="1" fontAlgn="base" hangingPunct="1">
        <a:spcBef>
          <a:spcPct val="0"/>
        </a:spcBef>
        <a:spcAft>
          <a:spcPct val="0"/>
        </a:spcAft>
        <a:defRPr sz="3800">
          <a:solidFill>
            <a:schemeClr val="tx2"/>
          </a:solidFill>
          <a:latin typeface="Times New Roman" pitchFamily="18" charset="0"/>
        </a:defRPr>
      </a:lvl5pPr>
      <a:lvl6pPr marL="539856" algn="l" rtl="0" eaLnBrk="1" fontAlgn="base" hangingPunct="1">
        <a:spcBef>
          <a:spcPct val="0"/>
        </a:spcBef>
        <a:spcAft>
          <a:spcPct val="0"/>
        </a:spcAft>
        <a:defRPr sz="3800">
          <a:solidFill>
            <a:schemeClr val="tx2"/>
          </a:solidFill>
          <a:latin typeface="Times New Roman" pitchFamily="18" charset="0"/>
        </a:defRPr>
      </a:lvl6pPr>
      <a:lvl7pPr marL="1079708" algn="l" rtl="0" eaLnBrk="1" fontAlgn="base" hangingPunct="1">
        <a:spcBef>
          <a:spcPct val="0"/>
        </a:spcBef>
        <a:spcAft>
          <a:spcPct val="0"/>
        </a:spcAft>
        <a:defRPr sz="3800">
          <a:solidFill>
            <a:schemeClr val="tx2"/>
          </a:solidFill>
          <a:latin typeface="Times New Roman" pitchFamily="18" charset="0"/>
        </a:defRPr>
      </a:lvl7pPr>
      <a:lvl8pPr marL="1619564" algn="l" rtl="0" eaLnBrk="1" fontAlgn="base" hangingPunct="1">
        <a:spcBef>
          <a:spcPct val="0"/>
        </a:spcBef>
        <a:spcAft>
          <a:spcPct val="0"/>
        </a:spcAft>
        <a:defRPr sz="3800">
          <a:solidFill>
            <a:schemeClr val="tx2"/>
          </a:solidFill>
          <a:latin typeface="Times New Roman" pitchFamily="18" charset="0"/>
        </a:defRPr>
      </a:lvl8pPr>
      <a:lvl9pPr marL="2159418" algn="l" rtl="0" eaLnBrk="1" fontAlgn="base" hangingPunct="1">
        <a:spcBef>
          <a:spcPct val="0"/>
        </a:spcBef>
        <a:spcAft>
          <a:spcPct val="0"/>
        </a:spcAft>
        <a:defRPr sz="3800">
          <a:solidFill>
            <a:schemeClr val="tx2"/>
          </a:solidFill>
          <a:latin typeface="Times New Roman" pitchFamily="18" charset="0"/>
        </a:defRPr>
      </a:lvl9pPr>
    </p:titleStyle>
    <p:bodyStyle>
      <a:lvl1pPr marL="0" indent="0" algn="l" rtl="0" eaLnBrk="1" fontAlgn="base" hangingPunct="1">
        <a:spcBef>
          <a:spcPct val="20000"/>
        </a:spcBef>
        <a:spcAft>
          <a:spcPct val="0"/>
        </a:spcAft>
        <a:buNone/>
        <a:defRPr sz="1800" b="1">
          <a:solidFill>
            <a:schemeClr val="tx2"/>
          </a:solidFill>
          <a:latin typeface="+mn-lt"/>
          <a:ea typeface="+mn-ea"/>
          <a:cs typeface="+mn-cs"/>
        </a:defRPr>
      </a:lvl1pPr>
      <a:lvl2pPr marL="526735" indent="-251183" algn="l" rtl="0" eaLnBrk="1" fontAlgn="base" hangingPunct="1">
        <a:spcBef>
          <a:spcPct val="20000"/>
        </a:spcBef>
        <a:spcAft>
          <a:spcPct val="0"/>
        </a:spcAft>
        <a:buFont typeface="Arial" panose="020B0604020202020204" pitchFamily="34" charset="0"/>
        <a:buChar char="̶"/>
        <a:defRPr sz="1400" baseline="0">
          <a:solidFill>
            <a:schemeClr val="tx2"/>
          </a:solidFill>
          <a:latin typeface="+mn-lt"/>
        </a:defRPr>
      </a:lvl2pPr>
      <a:lvl3pPr marL="744174" indent="-215567" algn="l" rtl="0" eaLnBrk="1" fontAlgn="base" hangingPunct="1">
        <a:spcBef>
          <a:spcPct val="20000"/>
        </a:spcBef>
        <a:spcAft>
          <a:spcPct val="0"/>
        </a:spcAft>
        <a:buFont typeface="Courier New" panose="02070309020205020404" pitchFamily="49" charset="0"/>
        <a:buChar char="o"/>
        <a:defRPr sz="1400" baseline="0">
          <a:solidFill>
            <a:schemeClr val="tx2"/>
          </a:solidFill>
          <a:latin typeface="+mn-lt"/>
        </a:defRPr>
      </a:lvl3pPr>
      <a:lvl4pPr marL="1212799" indent="-269926" algn="l" rtl="0" eaLnBrk="1" fontAlgn="base" hangingPunct="1">
        <a:spcBef>
          <a:spcPct val="20000"/>
        </a:spcBef>
        <a:spcAft>
          <a:spcPct val="0"/>
        </a:spcAft>
        <a:buChar char="–"/>
        <a:defRPr sz="1400">
          <a:solidFill>
            <a:schemeClr val="tx2"/>
          </a:solidFill>
          <a:latin typeface="+mn-lt"/>
        </a:defRPr>
      </a:lvl4pPr>
      <a:lvl5pPr marL="1484599" indent="-269926" algn="l" rtl="0" eaLnBrk="1" fontAlgn="base" hangingPunct="1">
        <a:spcBef>
          <a:spcPct val="20000"/>
        </a:spcBef>
        <a:spcAft>
          <a:spcPct val="0"/>
        </a:spcAft>
        <a:buChar char="–"/>
        <a:defRPr sz="1200">
          <a:solidFill>
            <a:schemeClr val="tx2"/>
          </a:solidFill>
          <a:latin typeface="+mn-lt"/>
        </a:defRPr>
      </a:lvl5pPr>
      <a:lvl6pPr marL="2024454" indent="-269926" algn="l" rtl="0" eaLnBrk="1" fontAlgn="base" hangingPunct="1">
        <a:spcBef>
          <a:spcPct val="20000"/>
        </a:spcBef>
        <a:spcAft>
          <a:spcPct val="0"/>
        </a:spcAft>
        <a:buChar char="–"/>
        <a:defRPr sz="1900">
          <a:solidFill>
            <a:srgbClr val="000000"/>
          </a:solidFill>
          <a:latin typeface="+mn-lt"/>
        </a:defRPr>
      </a:lvl6pPr>
      <a:lvl7pPr marL="2564309" indent="-269926" algn="l" rtl="0" eaLnBrk="1" fontAlgn="base" hangingPunct="1">
        <a:spcBef>
          <a:spcPct val="20000"/>
        </a:spcBef>
        <a:spcAft>
          <a:spcPct val="0"/>
        </a:spcAft>
        <a:buChar char="–"/>
        <a:defRPr sz="1900">
          <a:solidFill>
            <a:srgbClr val="000000"/>
          </a:solidFill>
          <a:latin typeface="+mn-lt"/>
        </a:defRPr>
      </a:lvl7pPr>
      <a:lvl8pPr marL="3104164" indent="-269926" algn="l" rtl="0" eaLnBrk="1" fontAlgn="base" hangingPunct="1">
        <a:spcBef>
          <a:spcPct val="20000"/>
        </a:spcBef>
        <a:spcAft>
          <a:spcPct val="0"/>
        </a:spcAft>
        <a:buChar char="–"/>
        <a:defRPr sz="1900">
          <a:solidFill>
            <a:srgbClr val="000000"/>
          </a:solidFill>
          <a:latin typeface="+mn-lt"/>
        </a:defRPr>
      </a:lvl8pPr>
      <a:lvl9pPr marL="3644017" indent="-269926" algn="l" rtl="0" eaLnBrk="1" fontAlgn="base" hangingPunct="1">
        <a:spcBef>
          <a:spcPct val="20000"/>
        </a:spcBef>
        <a:spcAft>
          <a:spcPct val="0"/>
        </a:spcAft>
        <a:buChar char="–"/>
        <a:defRPr sz="1900">
          <a:solidFill>
            <a:srgbClr val="000000"/>
          </a:solidFill>
          <a:latin typeface="+mn-lt"/>
        </a:defRPr>
      </a:lvl9pPr>
    </p:bodyStyle>
    <p:otherStyle>
      <a:defPPr>
        <a:defRPr lang="en-US"/>
      </a:defPPr>
      <a:lvl1pPr marL="0" algn="l" defTabSz="1079708" rtl="0" eaLnBrk="1" latinLnBrk="0" hangingPunct="1">
        <a:defRPr sz="2100" kern="1200">
          <a:solidFill>
            <a:schemeClr val="tx1"/>
          </a:solidFill>
          <a:latin typeface="+mn-lt"/>
          <a:ea typeface="+mn-ea"/>
          <a:cs typeface="+mn-cs"/>
        </a:defRPr>
      </a:lvl1pPr>
      <a:lvl2pPr marL="539856" algn="l" defTabSz="1079708" rtl="0" eaLnBrk="1" latinLnBrk="0" hangingPunct="1">
        <a:defRPr sz="2100" kern="1200">
          <a:solidFill>
            <a:schemeClr val="tx1"/>
          </a:solidFill>
          <a:latin typeface="+mn-lt"/>
          <a:ea typeface="+mn-ea"/>
          <a:cs typeface="+mn-cs"/>
        </a:defRPr>
      </a:lvl2pPr>
      <a:lvl3pPr marL="1079708" algn="l" defTabSz="1079708" rtl="0" eaLnBrk="1" latinLnBrk="0" hangingPunct="1">
        <a:defRPr sz="2100" kern="1200">
          <a:solidFill>
            <a:schemeClr val="tx1"/>
          </a:solidFill>
          <a:latin typeface="+mn-lt"/>
          <a:ea typeface="+mn-ea"/>
          <a:cs typeface="+mn-cs"/>
        </a:defRPr>
      </a:lvl3pPr>
      <a:lvl4pPr marL="1619564" algn="l" defTabSz="1079708" rtl="0" eaLnBrk="1" latinLnBrk="0" hangingPunct="1">
        <a:defRPr sz="2100" kern="1200">
          <a:solidFill>
            <a:schemeClr val="tx1"/>
          </a:solidFill>
          <a:latin typeface="+mn-lt"/>
          <a:ea typeface="+mn-ea"/>
          <a:cs typeface="+mn-cs"/>
        </a:defRPr>
      </a:lvl4pPr>
      <a:lvl5pPr marL="2159418" algn="l" defTabSz="1079708" rtl="0" eaLnBrk="1" latinLnBrk="0" hangingPunct="1">
        <a:defRPr sz="2100" kern="1200">
          <a:solidFill>
            <a:schemeClr val="tx1"/>
          </a:solidFill>
          <a:latin typeface="+mn-lt"/>
          <a:ea typeface="+mn-ea"/>
          <a:cs typeface="+mn-cs"/>
        </a:defRPr>
      </a:lvl5pPr>
      <a:lvl6pPr marL="2699273" algn="l" defTabSz="1079708" rtl="0" eaLnBrk="1" latinLnBrk="0" hangingPunct="1">
        <a:defRPr sz="2100" kern="1200">
          <a:solidFill>
            <a:schemeClr val="tx1"/>
          </a:solidFill>
          <a:latin typeface="+mn-lt"/>
          <a:ea typeface="+mn-ea"/>
          <a:cs typeface="+mn-cs"/>
        </a:defRPr>
      </a:lvl6pPr>
      <a:lvl7pPr marL="3239127" algn="l" defTabSz="1079708" rtl="0" eaLnBrk="1" latinLnBrk="0" hangingPunct="1">
        <a:defRPr sz="2100" kern="1200">
          <a:solidFill>
            <a:schemeClr val="tx1"/>
          </a:solidFill>
          <a:latin typeface="+mn-lt"/>
          <a:ea typeface="+mn-ea"/>
          <a:cs typeface="+mn-cs"/>
        </a:defRPr>
      </a:lvl7pPr>
      <a:lvl8pPr marL="3778982" algn="l" defTabSz="1079708" rtl="0" eaLnBrk="1" latinLnBrk="0" hangingPunct="1">
        <a:defRPr sz="2100" kern="1200">
          <a:solidFill>
            <a:schemeClr val="tx1"/>
          </a:solidFill>
          <a:latin typeface="+mn-lt"/>
          <a:ea typeface="+mn-ea"/>
          <a:cs typeface="+mn-cs"/>
        </a:defRPr>
      </a:lvl8pPr>
      <a:lvl9pPr marL="4318837" algn="l" defTabSz="1079708" rtl="0" eaLnBrk="1" latinLnBrk="0" hangingPunct="1">
        <a:defRPr sz="21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C6C6E43F-2124-4EB5-BB58-06741A4279CE}"/>
              </a:ext>
            </a:extLst>
          </p:cNvPr>
          <p:cNvGraphicFramePr>
            <a:graphicFrameLocks noChangeAspect="1"/>
          </p:cNvGraphicFramePr>
          <p:nvPr userDrawn="1">
            <p:custDataLst>
              <p:tags r:id="rId23"/>
            </p:custDataLst>
            <p:extLst>
              <p:ext uri="{D42A27DB-BD31-4B8C-83A1-F6EECF244321}">
                <p14:modId xmlns:p14="http://schemas.microsoft.com/office/powerpoint/2010/main" val="129017153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24" imgW="395" imgH="394" progId="TCLayout.ActiveDocument.1">
                  <p:embed/>
                </p:oleObj>
              </mc:Choice>
              <mc:Fallback>
                <p:oleObj name="think-cell Slide" r:id="rId24" imgW="395" imgH="394" progId="TCLayout.ActiveDocument.1">
                  <p:embed/>
                  <p:pic>
                    <p:nvPicPr>
                      <p:cNvPr id="8" name="Object 7" hidden="1">
                        <a:extLst>
                          <a:ext uri="{FF2B5EF4-FFF2-40B4-BE49-F238E27FC236}">
                            <a16:creationId xmlns:a16="http://schemas.microsoft.com/office/drawing/2014/main" id="{C6C6E43F-2124-4EB5-BB58-06741A4279CE}"/>
                          </a:ext>
                        </a:extLst>
                      </p:cNvPr>
                      <p:cNvPicPr/>
                      <p:nvPr/>
                    </p:nvPicPr>
                    <p:blipFill>
                      <a:blip r:embed="rId25"/>
                      <a:stretch>
                        <a:fillRect/>
                      </a:stretch>
                    </p:blipFill>
                    <p:spPr>
                      <a:xfrm>
                        <a:off x="1588" y="1588"/>
                        <a:ext cx="1588" cy="1588"/>
                      </a:xfrm>
                      <a:prstGeom prst="rect">
                        <a:avLst/>
                      </a:prstGeom>
                    </p:spPr>
                  </p:pic>
                </p:oleObj>
              </mc:Fallback>
            </mc:AlternateContent>
          </a:graphicData>
        </a:graphic>
      </p:graphicFrame>
      <p:sp>
        <p:nvSpPr>
          <p:cNvPr id="1057" name="Rectangle 33"/>
          <p:cNvSpPr>
            <a:spLocks noGrp="1" noChangeArrowheads="1"/>
          </p:cNvSpPr>
          <p:nvPr>
            <p:ph type="body" idx="1"/>
          </p:nvPr>
        </p:nvSpPr>
        <p:spPr bwMode="auto">
          <a:xfrm>
            <a:off x="287338" y="1022251"/>
            <a:ext cx="8605142" cy="4145979"/>
          </a:xfrm>
          <a:prstGeom prst="rect">
            <a:avLst/>
          </a:prstGeom>
          <a:noFill/>
          <a:ln w="9525">
            <a:noFill/>
            <a:miter lim="800000"/>
            <a:headEnd/>
            <a:tailEnd/>
          </a:ln>
          <a:effectLst/>
        </p:spPr>
        <p:txBody>
          <a:bodyPr vert="horz" wrap="square" lIns="107970" tIns="53985" rIns="107970" bIns="53985" numCol="1" anchor="t" anchorCtr="0" compatLnSpc="1">
            <a:prstTxWarp prst="textNoShape">
              <a:avLst/>
            </a:prstTxWarp>
          </a:bodyPr>
          <a:lstStyle/>
          <a:p>
            <a:pPr lvl="0"/>
            <a:r>
              <a:rPr lang="en-US"/>
              <a:t>This could be your content highlight</a:t>
            </a:r>
          </a:p>
          <a:p>
            <a:pPr lvl="1"/>
            <a:r>
              <a:rPr lang="en-US"/>
              <a:t>First point</a:t>
            </a:r>
          </a:p>
          <a:p>
            <a:pPr lvl="1"/>
            <a:r>
              <a:rPr lang="en-US"/>
              <a:t>Second point</a:t>
            </a:r>
          </a:p>
          <a:p>
            <a:pPr lvl="1"/>
            <a:r>
              <a:rPr lang="en-US"/>
              <a:t>Third point</a:t>
            </a:r>
          </a:p>
        </p:txBody>
      </p:sp>
      <p:sp>
        <p:nvSpPr>
          <p:cNvPr id="1058" name="Rectangle 34"/>
          <p:cNvSpPr>
            <a:spLocks noGrp="1" noChangeArrowheads="1"/>
          </p:cNvSpPr>
          <p:nvPr>
            <p:ph type="title"/>
          </p:nvPr>
        </p:nvSpPr>
        <p:spPr bwMode="auto">
          <a:xfrm>
            <a:off x="287338" y="301625"/>
            <a:ext cx="8605142" cy="463798"/>
          </a:xfrm>
          <a:prstGeom prst="rect">
            <a:avLst/>
          </a:prstGeom>
          <a:noFill/>
          <a:ln w="9525">
            <a:noFill/>
            <a:miter lim="800000"/>
            <a:headEnd/>
            <a:tailEnd/>
          </a:ln>
          <a:effectLst/>
        </p:spPr>
        <p:txBody>
          <a:bodyPr vert="horz" wrap="square" lIns="107970" tIns="53985" rIns="107970" bIns="53985" numCol="1" anchor="t" anchorCtr="0" compatLnSpc="1">
            <a:prstTxWarp prst="textNoShape">
              <a:avLst/>
            </a:prstTxWarp>
          </a:bodyPr>
          <a:lstStyle/>
          <a:p>
            <a:r>
              <a:rPr lang="en-US" kern="0"/>
              <a:t>Your title – keep it short, size can vary between 14pt and 24pt</a:t>
            </a:r>
            <a:endParaRPr lang="en-GB" kern="0"/>
          </a:p>
        </p:txBody>
      </p:sp>
      <p:sp>
        <p:nvSpPr>
          <p:cNvPr id="5" name="Footer Placeholder 3"/>
          <p:cNvSpPr>
            <a:spLocks noGrp="1"/>
          </p:cNvSpPr>
          <p:nvPr>
            <p:ph type="ftr" sz="quarter" idx="3"/>
          </p:nvPr>
        </p:nvSpPr>
        <p:spPr>
          <a:xfrm>
            <a:off x="658292" y="5592196"/>
            <a:ext cx="8918847" cy="228600"/>
          </a:xfrm>
          <a:prstGeom prst="rect">
            <a:avLst/>
          </a:prstGeom>
        </p:spPr>
        <p:txBody>
          <a:bodyPr/>
          <a:lstStyle>
            <a:lvl1pPr>
              <a:defRPr sz="800">
                <a:solidFill>
                  <a:schemeClr val="tx2"/>
                </a:solidFill>
              </a:defRPr>
            </a:lvl1pPr>
          </a:lstStyle>
          <a:p>
            <a:r>
              <a:rPr lang="en-US"/>
              <a:t>Global webinar for third-party providers</a:t>
            </a:r>
            <a:endParaRPr lang="en-GB"/>
          </a:p>
        </p:txBody>
      </p:sp>
      <p:sp>
        <p:nvSpPr>
          <p:cNvPr id="6" name="Slide Number Placeholder 4"/>
          <p:cNvSpPr>
            <a:spLocks noGrp="1"/>
          </p:cNvSpPr>
          <p:nvPr>
            <p:ph type="sldNum" sz="quarter" idx="4"/>
          </p:nvPr>
        </p:nvSpPr>
        <p:spPr>
          <a:xfrm>
            <a:off x="9823251" y="5592196"/>
            <a:ext cx="762000" cy="228600"/>
          </a:xfrm>
          <a:prstGeom prst="rect">
            <a:avLst/>
          </a:prstGeom>
        </p:spPr>
        <p:txBody>
          <a:bodyPr/>
          <a:lstStyle>
            <a:lvl1pPr algn="r">
              <a:defRPr sz="800">
                <a:solidFill>
                  <a:schemeClr val="tx2"/>
                </a:solidFill>
              </a:defRPr>
            </a:lvl1pPr>
          </a:lstStyle>
          <a:p>
            <a:fld id="{F17889F7-7963-4A16-ADF8-FEE4D97DC541}" type="slidenum">
              <a:rPr lang="en-GB" smtClean="0"/>
              <a:pPr/>
              <a:t>‹#›</a:t>
            </a:fld>
            <a:endParaRPr lang="en-GB"/>
          </a:p>
        </p:txBody>
      </p:sp>
      <p:grpSp>
        <p:nvGrpSpPr>
          <p:cNvPr id="2" name="Group 4"/>
          <p:cNvGrpSpPr>
            <a:grpSpLocks noChangeAspect="1"/>
          </p:cNvGrpSpPr>
          <p:nvPr userDrawn="1"/>
        </p:nvGrpSpPr>
        <p:grpSpPr bwMode="auto">
          <a:xfrm>
            <a:off x="287338" y="5559435"/>
            <a:ext cx="288924" cy="288926"/>
            <a:chOff x="181" y="3502"/>
            <a:chExt cx="182" cy="182"/>
          </a:xfrm>
        </p:grpSpPr>
        <p:sp>
          <p:nvSpPr>
            <p:cNvPr id="4" name="Freeform 5"/>
            <p:cNvSpPr>
              <a:spLocks noEditPoints="1"/>
            </p:cNvSpPr>
            <p:nvPr userDrawn="1"/>
          </p:nvSpPr>
          <p:spPr bwMode="auto">
            <a:xfrm>
              <a:off x="181" y="3502"/>
              <a:ext cx="182" cy="182"/>
            </a:xfrm>
            <a:custGeom>
              <a:avLst/>
              <a:gdLst>
                <a:gd name="T0" fmla="*/ 113 w 226"/>
                <a:gd name="T1" fmla="*/ 226 h 226"/>
                <a:gd name="T2" fmla="*/ 112 w 226"/>
                <a:gd name="T3" fmla="*/ 0 h 226"/>
                <a:gd name="T4" fmla="*/ 101 w 226"/>
                <a:gd name="T5" fmla="*/ 6 h 226"/>
                <a:gd name="T6" fmla="*/ 70 w 226"/>
                <a:gd name="T7" fmla="*/ 36 h 226"/>
                <a:gd name="T8" fmla="*/ 77 w 226"/>
                <a:gd name="T9" fmla="*/ 36 h 226"/>
                <a:gd name="T10" fmla="*/ 111 w 226"/>
                <a:gd name="T11" fmla="*/ 36 h 226"/>
                <a:gd name="T12" fmla="*/ 116 w 226"/>
                <a:gd name="T13" fmla="*/ 5 h 226"/>
                <a:gd name="T14" fmla="*/ 149 w 226"/>
                <a:gd name="T15" fmla="*/ 36 h 226"/>
                <a:gd name="T16" fmla="*/ 156 w 226"/>
                <a:gd name="T17" fmla="*/ 36 h 226"/>
                <a:gd name="T18" fmla="*/ 127 w 226"/>
                <a:gd name="T19" fmla="*/ 6 h 226"/>
                <a:gd name="T20" fmla="*/ 156 w 226"/>
                <a:gd name="T21" fmla="*/ 36 h 226"/>
                <a:gd name="T22" fmla="*/ 66 w 226"/>
                <a:gd name="T23" fmla="*/ 42 h 226"/>
                <a:gd name="T24" fmla="*/ 12 w 226"/>
                <a:gd name="T25" fmla="*/ 74 h 226"/>
                <a:gd name="T26" fmla="*/ 32 w 226"/>
                <a:gd name="T27" fmla="*/ 42 h 226"/>
                <a:gd name="T28" fmla="*/ 111 w 226"/>
                <a:gd name="T29" fmla="*/ 74 h 226"/>
                <a:gd name="T30" fmla="*/ 73 w 226"/>
                <a:gd name="T31" fmla="*/ 42 h 226"/>
                <a:gd name="T32" fmla="*/ 153 w 226"/>
                <a:gd name="T33" fmla="*/ 42 h 226"/>
                <a:gd name="T34" fmla="*/ 167 w 226"/>
                <a:gd name="T35" fmla="*/ 74 h 226"/>
                <a:gd name="T36" fmla="*/ 153 w 226"/>
                <a:gd name="T37" fmla="*/ 42 h 226"/>
                <a:gd name="T38" fmla="*/ 214 w 226"/>
                <a:gd name="T39" fmla="*/ 74 h 226"/>
                <a:gd name="T40" fmla="*/ 172 w 226"/>
                <a:gd name="T41" fmla="*/ 74 h 226"/>
                <a:gd name="T42" fmla="*/ 194 w 226"/>
                <a:gd name="T43" fmla="*/ 42 h 226"/>
                <a:gd name="T44" fmla="*/ 221 w 226"/>
                <a:gd name="T45" fmla="*/ 113 h 226"/>
                <a:gd name="T46" fmla="*/ 11 w 226"/>
                <a:gd name="T47" fmla="*/ 147 h 226"/>
                <a:gd name="T48" fmla="*/ 5 w 226"/>
                <a:gd name="T49" fmla="*/ 113 h 226"/>
                <a:gd name="T50" fmla="*/ 216 w 226"/>
                <a:gd name="T51" fmla="*/ 80 h 226"/>
                <a:gd name="T52" fmla="*/ 66 w 226"/>
                <a:gd name="T53" fmla="*/ 184 h 226"/>
                <a:gd name="T54" fmla="*/ 32 w 226"/>
                <a:gd name="T55" fmla="*/ 184 h 226"/>
                <a:gd name="T56" fmla="*/ 12 w 226"/>
                <a:gd name="T57" fmla="*/ 152 h 226"/>
                <a:gd name="T58" fmla="*/ 111 w 226"/>
                <a:gd name="T59" fmla="*/ 184 h 226"/>
                <a:gd name="T60" fmla="*/ 60 w 226"/>
                <a:gd name="T61" fmla="*/ 152 h 226"/>
                <a:gd name="T62" fmla="*/ 167 w 226"/>
                <a:gd name="T63" fmla="*/ 152 h 226"/>
                <a:gd name="T64" fmla="*/ 153 w 226"/>
                <a:gd name="T65" fmla="*/ 184 h 226"/>
                <a:gd name="T66" fmla="*/ 167 w 226"/>
                <a:gd name="T67" fmla="*/ 152 h 226"/>
                <a:gd name="T68" fmla="*/ 194 w 226"/>
                <a:gd name="T69" fmla="*/ 184 h 226"/>
                <a:gd name="T70" fmla="*/ 160 w 226"/>
                <a:gd name="T71" fmla="*/ 184 h 226"/>
                <a:gd name="T72" fmla="*/ 172 w 226"/>
                <a:gd name="T73" fmla="*/ 152 h 226"/>
                <a:gd name="T74" fmla="*/ 70 w 226"/>
                <a:gd name="T75" fmla="*/ 190 h 226"/>
                <a:gd name="T76" fmla="*/ 99 w 226"/>
                <a:gd name="T77" fmla="*/ 220 h 226"/>
                <a:gd name="T78" fmla="*/ 37 w 226"/>
                <a:gd name="T79" fmla="*/ 190 h 226"/>
                <a:gd name="T80" fmla="*/ 111 w 226"/>
                <a:gd name="T81" fmla="*/ 220 h 226"/>
                <a:gd name="T82" fmla="*/ 77 w 226"/>
                <a:gd name="T83" fmla="*/ 190 h 226"/>
                <a:gd name="T84" fmla="*/ 149 w 226"/>
                <a:gd name="T85" fmla="*/ 190 h 226"/>
                <a:gd name="T86" fmla="*/ 116 w 226"/>
                <a:gd name="T87" fmla="*/ 190 h 226"/>
                <a:gd name="T88" fmla="*/ 188 w 226"/>
                <a:gd name="T89" fmla="*/ 190 h 226"/>
                <a:gd name="T90" fmla="*/ 127 w 226"/>
                <a:gd name="T91" fmla="*/ 219 h 226"/>
                <a:gd name="T92" fmla="*/ 189 w 226"/>
                <a:gd name="T93" fmla="*/ 19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6" h="226">
                  <a:moveTo>
                    <a:pt x="112" y="0"/>
                  </a:moveTo>
                  <a:cubicBezTo>
                    <a:pt x="50" y="0"/>
                    <a:pt x="0" y="51"/>
                    <a:pt x="0" y="113"/>
                  </a:cubicBezTo>
                  <a:cubicBezTo>
                    <a:pt x="0" y="176"/>
                    <a:pt x="51" y="226"/>
                    <a:pt x="113" y="226"/>
                  </a:cubicBezTo>
                  <a:cubicBezTo>
                    <a:pt x="176" y="226"/>
                    <a:pt x="226" y="176"/>
                    <a:pt x="226" y="113"/>
                  </a:cubicBezTo>
                  <a:cubicBezTo>
                    <a:pt x="226" y="51"/>
                    <a:pt x="176" y="0"/>
                    <a:pt x="114" y="0"/>
                  </a:cubicBezTo>
                  <a:cubicBezTo>
                    <a:pt x="114" y="0"/>
                    <a:pt x="112" y="0"/>
                    <a:pt x="112" y="0"/>
                  </a:cubicBezTo>
                  <a:close/>
                  <a:moveTo>
                    <a:pt x="38" y="36"/>
                  </a:moveTo>
                  <a:cubicBezTo>
                    <a:pt x="54" y="20"/>
                    <a:pt x="76" y="9"/>
                    <a:pt x="99" y="6"/>
                  </a:cubicBezTo>
                  <a:cubicBezTo>
                    <a:pt x="99" y="6"/>
                    <a:pt x="100" y="6"/>
                    <a:pt x="101" y="6"/>
                  </a:cubicBezTo>
                  <a:cubicBezTo>
                    <a:pt x="100" y="6"/>
                    <a:pt x="99" y="7"/>
                    <a:pt x="99" y="7"/>
                  </a:cubicBezTo>
                  <a:cubicBezTo>
                    <a:pt x="93" y="12"/>
                    <a:pt x="80" y="21"/>
                    <a:pt x="70" y="36"/>
                  </a:cubicBezTo>
                  <a:cubicBezTo>
                    <a:pt x="70" y="36"/>
                    <a:pt x="70" y="36"/>
                    <a:pt x="70" y="36"/>
                  </a:cubicBezTo>
                  <a:cubicBezTo>
                    <a:pt x="70" y="36"/>
                    <a:pt x="39" y="36"/>
                    <a:pt x="37" y="36"/>
                  </a:cubicBezTo>
                  <a:cubicBezTo>
                    <a:pt x="37" y="36"/>
                    <a:pt x="38" y="36"/>
                    <a:pt x="38" y="36"/>
                  </a:cubicBezTo>
                  <a:close/>
                  <a:moveTo>
                    <a:pt x="77" y="36"/>
                  </a:moveTo>
                  <a:cubicBezTo>
                    <a:pt x="87" y="23"/>
                    <a:pt x="97" y="14"/>
                    <a:pt x="105" y="9"/>
                  </a:cubicBezTo>
                  <a:cubicBezTo>
                    <a:pt x="105" y="9"/>
                    <a:pt x="109" y="6"/>
                    <a:pt x="111" y="5"/>
                  </a:cubicBezTo>
                  <a:cubicBezTo>
                    <a:pt x="111" y="7"/>
                    <a:pt x="111" y="36"/>
                    <a:pt x="111" y="36"/>
                  </a:cubicBezTo>
                  <a:cubicBezTo>
                    <a:pt x="110" y="36"/>
                    <a:pt x="78" y="36"/>
                    <a:pt x="77" y="36"/>
                  </a:cubicBezTo>
                  <a:cubicBezTo>
                    <a:pt x="77" y="36"/>
                    <a:pt x="77" y="36"/>
                    <a:pt x="77" y="36"/>
                  </a:cubicBezTo>
                  <a:close/>
                  <a:moveTo>
                    <a:pt x="116" y="5"/>
                  </a:moveTo>
                  <a:cubicBezTo>
                    <a:pt x="117" y="6"/>
                    <a:pt x="122" y="9"/>
                    <a:pt x="122" y="9"/>
                  </a:cubicBezTo>
                  <a:cubicBezTo>
                    <a:pt x="129" y="14"/>
                    <a:pt x="139" y="23"/>
                    <a:pt x="149" y="36"/>
                  </a:cubicBezTo>
                  <a:cubicBezTo>
                    <a:pt x="149" y="36"/>
                    <a:pt x="149" y="36"/>
                    <a:pt x="149" y="36"/>
                  </a:cubicBezTo>
                  <a:cubicBezTo>
                    <a:pt x="148" y="36"/>
                    <a:pt x="116" y="36"/>
                    <a:pt x="116" y="36"/>
                  </a:cubicBezTo>
                  <a:cubicBezTo>
                    <a:pt x="116" y="36"/>
                    <a:pt x="116" y="7"/>
                    <a:pt x="116" y="5"/>
                  </a:cubicBezTo>
                  <a:close/>
                  <a:moveTo>
                    <a:pt x="156" y="36"/>
                  </a:moveTo>
                  <a:cubicBezTo>
                    <a:pt x="149" y="25"/>
                    <a:pt x="139" y="16"/>
                    <a:pt x="127" y="7"/>
                  </a:cubicBezTo>
                  <a:cubicBezTo>
                    <a:pt x="127" y="7"/>
                    <a:pt x="126" y="6"/>
                    <a:pt x="125" y="6"/>
                  </a:cubicBezTo>
                  <a:cubicBezTo>
                    <a:pt x="126" y="6"/>
                    <a:pt x="127" y="6"/>
                    <a:pt x="127" y="6"/>
                  </a:cubicBezTo>
                  <a:cubicBezTo>
                    <a:pt x="151" y="9"/>
                    <a:pt x="172" y="19"/>
                    <a:pt x="188" y="36"/>
                  </a:cubicBezTo>
                  <a:cubicBezTo>
                    <a:pt x="188" y="36"/>
                    <a:pt x="189" y="36"/>
                    <a:pt x="189" y="36"/>
                  </a:cubicBezTo>
                  <a:cubicBezTo>
                    <a:pt x="187" y="36"/>
                    <a:pt x="156" y="36"/>
                    <a:pt x="156" y="36"/>
                  </a:cubicBezTo>
                  <a:cubicBezTo>
                    <a:pt x="156" y="36"/>
                    <a:pt x="156" y="36"/>
                    <a:pt x="156" y="36"/>
                  </a:cubicBezTo>
                  <a:close/>
                  <a:moveTo>
                    <a:pt x="67" y="42"/>
                  </a:moveTo>
                  <a:cubicBezTo>
                    <a:pt x="66" y="42"/>
                    <a:pt x="66" y="42"/>
                    <a:pt x="66" y="42"/>
                  </a:cubicBezTo>
                  <a:cubicBezTo>
                    <a:pt x="60" y="52"/>
                    <a:pt x="56" y="63"/>
                    <a:pt x="54" y="74"/>
                  </a:cubicBezTo>
                  <a:cubicBezTo>
                    <a:pt x="54" y="74"/>
                    <a:pt x="54" y="74"/>
                    <a:pt x="54" y="74"/>
                  </a:cubicBezTo>
                  <a:cubicBezTo>
                    <a:pt x="53" y="74"/>
                    <a:pt x="13" y="74"/>
                    <a:pt x="12" y="74"/>
                  </a:cubicBezTo>
                  <a:cubicBezTo>
                    <a:pt x="13" y="74"/>
                    <a:pt x="13" y="74"/>
                    <a:pt x="13" y="74"/>
                  </a:cubicBezTo>
                  <a:cubicBezTo>
                    <a:pt x="17" y="62"/>
                    <a:pt x="24" y="51"/>
                    <a:pt x="32" y="42"/>
                  </a:cubicBezTo>
                  <a:cubicBezTo>
                    <a:pt x="32" y="42"/>
                    <a:pt x="32" y="42"/>
                    <a:pt x="32" y="42"/>
                  </a:cubicBezTo>
                  <a:cubicBezTo>
                    <a:pt x="32" y="42"/>
                    <a:pt x="65" y="42"/>
                    <a:pt x="67" y="42"/>
                  </a:cubicBezTo>
                  <a:close/>
                  <a:moveTo>
                    <a:pt x="111" y="42"/>
                  </a:moveTo>
                  <a:cubicBezTo>
                    <a:pt x="111" y="43"/>
                    <a:pt x="111" y="73"/>
                    <a:pt x="111" y="74"/>
                  </a:cubicBezTo>
                  <a:cubicBezTo>
                    <a:pt x="110" y="74"/>
                    <a:pt x="60" y="74"/>
                    <a:pt x="60" y="74"/>
                  </a:cubicBezTo>
                  <a:cubicBezTo>
                    <a:pt x="60" y="74"/>
                    <a:pt x="60" y="74"/>
                    <a:pt x="60" y="74"/>
                  </a:cubicBezTo>
                  <a:cubicBezTo>
                    <a:pt x="62" y="63"/>
                    <a:pt x="67" y="52"/>
                    <a:pt x="73" y="42"/>
                  </a:cubicBezTo>
                  <a:cubicBezTo>
                    <a:pt x="73" y="42"/>
                    <a:pt x="73" y="42"/>
                    <a:pt x="73" y="42"/>
                  </a:cubicBezTo>
                  <a:cubicBezTo>
                    <a:pt x="73" y="42"/>
                    <a:pt x="110" y="42"/>
                    <a:pt x="111" y="42"/>
                  </a:cubicBezTo>
                  <a:close/>
                  <a:moveTo>
                    <a:pt x="153" y="42"/>
                  </a:moveTo>
                  <a:cubicBezTo>
                    <a:pt x="153" y="42"/>
                    <a:pt x="153" y="42"/>
                    <a:pt x="153" y="42"/>
                  </a:cubicBezTo>
                  <a:cubicBezTo>
                    <a:pt x="160" y="52"/>
                    <a:pt x="164" y="63"/>
                    <a:pt x="167" y="74"/>
                  </a:cubicBezTo>
                  <a:cubicBezTo>
                    <a:pt x="167" y="74"/>
                    <a:pt x="167" y="74"/>
                    <a:pt x="167" y="74"/>
                  </a:cubicBezTo>
                  <a:cubicBezTo>
                    <a:pt x="166" y="74"/>
                    <a:pt x="116" y="74"/>
                    <a:pt x="116" y="74"/>
                  </a:cubicBezTo>
                  <a:cubicBezTo>
                    <a:pt x="116" y="73"/>
                    <a:pt x="116" y="43"/>
                    <a:pt x="116" y="42"/>
                  </a:cubicBezTo>
                  <a:cubicBezTo>
                    <a:pt x="116" y="42"/>
                    <a:pt x="153" y="42"/>
                    <a:pt x="153" y="42"/>
                  </a:cubicBezTo>
                  <a:close/>
                  <a:moveTo>
                    <a:pt x="194" y="42"/>
                  </a:moveTo>
                  <a:cubicBezTo>
                    <a:pt x="194" y="42"/>
                    <a:pt x="194" y="42"/>
                    <a:pt x="194" y="42"/>
                  </a:cubicBezTo>
                  <a:cubicBezTo>
                    <a:pt x="202" y="51"/>
                    <a:pt x="209" y="62"/>
                    <a:pt x="214" y="74"/>
                  </a:cubicBezTo>
                  <a:cubicBezTo>
                    <a:pt x="214" y="74"/>
                    <a:pt x="214" y="74"/>
                    <a:pt x="214" y="74"/>
                  </a:cubicBezTo>
                  <a:cubicBezTo>
                    <a:pt x="213" y="74"/>
                    <a:pt x="173" y="74"/>
                    <a:pt x="172" y="74"/>
                  </a:cubicBezTo>
                  <a:cubicBezTo>
                    <a:pt x="172" y="74"/>
                    <a:pt x="172" y="74"/>
                    <a:pt x="172" y="74"/>
                  </a:cubicBezTo>
                  <a:cubicBezTo>
                    <a:pt x="170" y="63"/>
                    <a:pt x="166" y="52"/>
                    <a:pt x="160" y="42"/>
                  </a:cubicBezTo>
                  <a:cubicBezTo>
                    <a:pt x="160" y="42"/>
                    <a:pt x="160" y="42"/>
                    <a:pt x="160" y="42"/>
                  </a:cubicBezTo>
                  <a:cubicBezTo>
                    <a:pt x="161" y="42"/>
                    <a:pt x="194" y="42"/>
                    <a:pt x="194" y="42"/>
                  </a:cubicBezTo>
                  <a:close/>
                  <a:moveTo>
                    <a:pt x="216" y="80"/>
                  </a:moveTo>
                  <a:cubicBezTo>
                    <a:pt x="216" y="80"/>
                    <a:pt x="216" y="80"/>
                    <a:pt x="216" y="80"/>
                  </a:cubicBezTo>
                  <a:cubicBezTo>
                    <a:pt x="219" y="90"/>
                    <a:pt x="221" y="102"/>
                    <a:pt x="221" y="113"/>
                  </a:cubicBezTo>
                  <a:cubicBezTo>
                    <a:pt x="221" y="125"/>
                    <a:pt x="219" y="136"/>
                    <a:pt x="216" y="147"/>
                  </a:cubicBezTo>
                  <a:cubicBezTo>
                    <a:pt x="216" y="147"/>
                    <a:pt x="216" y="147"/>
                    <a:pt x="216" y="147"/>
                  </a:cubicBezTo>
                  <a:cubicBezTo>
                    <a:pt x="215" y="147"/>
                    <a:pt x="11" y="147"/>
                    <a:pt x="11" y="147"/>
                  </a:cubicBezTo>
                  <a:cubicBezTo>
                    <a:pt x="10" y="147"/>
                    <a:pt x="10" y="147"/>
                    <a:pt x="10" y="147"/>
                  </a:cubicBezTo>
                  <a:cubicBezTo>
                    <a:pt x="10" y="147"/>
                    <a:pt x="10" y="147"/>
                    <a:pt x="10" y="147"/>
                  </a:cubicBezTo>
                  <a:cubicBezTo>
                    <a:pt x="7" y="136"/>
                    <a:pt x="5" y="125"/>
                    <a:pt x="5" y="113"/>
                  </a:cubicBezTo>
                  <a:cubicBezTo>
                    <a:pt x="5" y="102"/>
                    <a:pt x="7" y="90"/>
                    <a:pt x="10" y="80"/>
                  </a:cubicBezTo>
                  <a:cubicBezTo>
                    <a:pt x="10" y="80"/>
                    <a:pt x="10" y="80"/>
                    <a:pt x="10" y="80"/>
                  </a:cubicBezTo>
                  <a:cubicBezTo>
                    <a:pt x="11" y="80"/>
                    <a:pt x="215" y="80"/>
                    <a:pt x="216" y="80"/>
                  </a:cubicBezTo>
                  <a:close/>
                  <a:moveTo>
                    <a:pt x="54" y="152"/>
                  </a:moveTo>
                  <a:cubicBezTo>
                    <a:pt x="54" y="152"/>
                    <a:pt x="54" y="152"/>
                    <a:pt x="54" y="152"/>
                  </a:cubicBezTo>
                  <a:cubicBezTo>
                    <a:pt x="56" y="163"/>
                    <a:pt x="60" y="174"/>
                    <a:pt x="66" y="184"/>
                  </a:cubicBezTo>
                  <a:cubicBezTo>
                    <a:pt x="66" y="184"/>
                    <a:pt x="66" y="184"/>
                    <a:pt x="67" y="184"/>
                  </a:cubicBezTo>
                  <a:cubicBezTo>
                    <a:pt x="65" y="184"/>
                    <a:pt x="32" y="184"/>
                    <a:pt x="32" y="184"/>
                  </a:cubicBezTo>
                  <a:cubicBezTo>
                    <a:pt x="32" y="184"/>
                    <a:pt x="32" y="184"/>
                    <a:pt x="32" y="184"/>
                  </a:cubicBezTo>
                  <a:cubicBezTo>
                    <a:pt x="32" y="184"/>
                    <a:pt x="32" y="184"/>
                    <a:pt x="32" y="184"/>
                  </a:cubicBezTo>
                  <a:cubicBezTo>
                    <a:pt x="24" y="175"/>
                    <a:pt x="17" y="164"/>
                    <a:pt x="13" y="152"/>
                  </a:cubicBezTo>
                  <a:cubicBezTo>
                    <a:pt x="13" y="152"/>
                    <a:pt x="13" y="152"/>
                    <a:pt x="12" y="152"/>
                  </a:cubicBezTo>
                  <a:cubicBezTo>
                    <a:pt x="13" y="152"/>
                    <a:pt x="53" y="152"/>
                    <a:pt x="54" y="152"/>
                  </a:cubicBezTo>
                  <a:close/>
                  <a:moveTo>
                    <a:pt x="111" y="152"/>
                  </a:moveTo>
                  <a:cubicBezTo>
                    <a:pt x="111" y="153"/>
                    <a:pt x="111" y="183"/>
                    <a:pt x="111" y="184"/>
                  </a:cubicBezTo>
                  <a:cubicBezTo>
                    <a:pt x="110" y="184"/>
                    <a:pt x="73" y="184"/>
                    <a:pt x="73" y="184"/>
                  </a:cubicBezTo>
                  <a:cubicBezTo>
                    <a:pt x="73" y="184"/>
                    <a:pt x="73" y="184"/>
                    <a:pt x="73" y="184"/>
                  </a:cubicBezTo>
                  <a:cubicBezTo>
                    <a:pt x="67" y="174"/>
                    <a:pt x="62" y="163"/>
                    <a:pt x="60" y="152"/>
                  </a:cubicBezTo>
                  <a:cubicBezTo>
                    <a:pt x="60" y="152"/>
                    <a:pt x="60" y="152"/>
                    <a:pt x="60" y="152"/>
                  </a:cubicBezTo>
                  <a:cubicBezTo>
                    <a:pt x="60" y="152"/>
                    <a:pt x="110" y="152"/>
                    <a:pt x="111" y="152"/>
                  </a:cubicBezTo>
                  <a:close/>
                  <a:moveTo>
                    <a:pt x="167" y="152"/>
                  </a:moveTo>
                  <a:cubicBezTo>
                    <a:pt x="167" y="152"/>
                    <a:pt x="167" y="152"/>
                    <a:pt x="167" y="152"/>
                  </a:cubicBezTo>
                  <a:cubicBezTo>
                    <a:pt x="164" y="163"/>
                    <a:pt x="160" y="174"/>
                    <a:pt x="153" y="184"/>
                  </a:cubicBezTo>
                  <a:cubicBezTo>
                    <a:pt x="153" y="184"/>
                    <a:pt x="153" y="184"/>
                    <a:pt x="153" y="184"/>
                  </a:cubicBezTo>
                  <a:cubicBezTo>
                    <a:pt x="153" y="184"/>
                    <a:pt x="116" y="184"/>
                    <a:pt x="116" y="184"/>
                  </a:cubicBezTo>
                  <a:cubicBezTo>
                    <a:pt x="116" y="183"/>
                    <a:pt x="116" y="153"/>
                    <a:pt x="116" y="152"/>
                  </a:cubicBezTo>
                  <a:cubicBezTo>
                    <a:pt x="116" y="152"/>
                    <a:pt x="166" y="152"/>
                    <a:pt x="167" y="152"/>
                  </a:cubicBezTo>
                  <a:close/>
                  <a:moveTo>
                    <a:pt x="214" y="152"/>
                  </a:moveTo>
                  <a:cubicBezTo>
                    <a:pt x="214" y="152"/>
                    <a:pt x="214" y="152"/>
                    <a:pt x="214" y="152"/>
                  </a:cubicBezTo>
                  <a:cubicBezTo>
                    <a:pt x="209" y="164"/>
                    <a:pt x="202" y="175"/>
                    <a:pt x="194" y="184"/>
                  </a:cubicBezTo>
                  <a:cubicBezTo>
                    <a:pt x="194" y="184"/>
                    <a:pt x="194" y="184"/>
                    <a:pt x="194" y="184"/>
                  </a:cubicBezTo>
                  <a:cubicBezTo>
                    <a:pt x="194" y="184"/>
                    <a:pt x="161" y="184"/>
                    <a:pt x="160" y="184"/>
                  </a:cubicBezTo>
                  <a:cubicBezTo>
                    <a:pt x="160" y="184"/>
                    <a:pt x="160" y="184"/>
                    <a:pt x="160" y="184"/>
                  </a:cubicBezTo>
                  <a:cubicBezTo>
                    <a:pt x="160" y="184"/>
                    <a:pt x="160" y="184"/>
                    <a:pt x="160" y="184"/>
                  </a:cubicBezTo>
                  <a:cubicBezTo>
                    <a:pt x="166" y="174"/>
                    <a:pt x="170" y="163"/>
                    <a:pt x="172" y="152"/>
                  </a:cubicBezTo>
                  <a:cubicBezTo>
                    <a:pt x="172" y="152"/>
                    <a:pt x="172" y="152"/>
                    <a:pt x="172" y="152"/>
                  </a:cubicBezTo>
                  <a:cubicBezTo>
                    <a:pt x="173" y="152"/>
                    <a:pt x="213" y="152"/>
                    <a:pt x="214" y="152"/>
                  </a:cubicBezTo>
                  <a:close/>
                  <a:moveTo>
                    <a:pt x="70" y="190"/>
                  </a:moveTo>
                  <a:cubicBezTo>
                    <a:pt x="70" y="190"/>
                    <a:pt x="70" y="190"/>
                    <a:pt x="70" y="190"/>
                  </a:cubicBezTo>
                  <a:cubicBezTo>
                    <a:pt x="78" y="201"/>
                    <a:pt x="87" y="210"/>
                    <a:pt x="99" y="219"/>
                  </a:cubicBezTo>
                  <a:cubicBezTo>
                    <a:pt x="99" y="219"/>
                    <a:pt x="100" y="220"/>
                    <a:pt x="101" y="220"/>
                  </a:cubicBezTo>
                  <a:cubicBezTo>
                    <a:pt x="100" y="220"/>
                    <a:pt x="99" y="220"/>
                    <a:pt x="99" y="220"/>
                  </a:cubicBezTo>
                  <a:cubicBezTo>
                    <a:pt x="99" y="220"/>
                    <a:pt x="99" y="220"/>
                    <a:pt x="99" y="220"/>
                  </a:cubicBezTo>
                  <a:cubicBezTo>
                    <a:pt x="76" y="217"/>
                    <a:pt x="55" y="207"/>
                    <a:pt x="38" y="190"/>
                  </a:cubicBezTo>
                  <a:cubicBezTo>
                    <a:pt x="38" y="190"/>
                    <a:pt x="37" y="190"/>
                    <a:pt x="37" y="190"/>
                  </a:cubicBezTo>
                  <a:cubicBezTo>
                    <a:pt x="39" y="190"/>
                    <a:pt x="70" y="190"/>
                    <a:pt x="70" y="190"/>
                  </a:cubicBezTo>
                  <a:close/>
                  <a:moveTo>
                    <a:pt x="111" y="190"/>
                  </a:moveTo>
                  <a:cubicBezTo>
                    <a:pt x="111" y="190"/>
                    <a:pt x="111" y="219"/>
                    <a:pt x="111" y="220"/>
                  </a:cubicBezTo>
                  <a:cubicBezTo>
                    <a:pt x="110" y="220"/>
                    <a:pt x="105" y="217"/>
                    <a:pt x="105" y="217"/>
                  </a:cubicBezTo>
                  <a:cubicBezTo>
                    <a:pt x="97" y="212"/>
                    <a:pt x="87" y="203"/>
                    <a:pt x="77" y="190"/>
                  </a:cubicBezTo>
                  <a:cubicBezTo>
                    <a:pt x="77" y="190"/>
                    <a:pt x="77" y="190"/>
                    <a:pt x="77" y="190"/>
                  </a:cubicBezTo>
                  <a:cubicBezTo>
                    <a:pt x="78" y="190"/>
                    <a:pt x="110" y="190"/>
                    <a:pt x="111" y="190"/>
                  </a:cubicBezTo>
                  <a:close/>
                  <a:moveTo>
                    <a:pt x="149" y="190"/>
                  </a:moveTo>
                  <a:cubicBezTo>
                    <a:pt x="149" y="190"/>
                    <a:pt x="149" y="190"/>
                    <a:pt x="149" y="190"/>
                  </a:cubicBezTo>
                  <a:cubicBezTo>
                    <a:pt x="139" y="203"/>
                    <a:pt x="129" y="212"/>
                    <a:pt x="122" y="217"/>
                  </a:cubicBezTo>
                  <a:cubicBezTo>
                    <a:pt x="122" y="217"/>
                    <a:pt x="117" y="219"/>
                    <a:pt x="116" y="220"/>
                  </a:cubicBezTo>
                  <a:cubicBezTo>
                    <a:pt x="116" y="219"/>
                    <a:pt x="116" y="190"/>
                    <a:pt x="116" y="190"/>
                  </a:cubicBezTo>
                  <a:cubicBezTo>
                    <a:pt x="116" y="190"/>
                    <a:pt x="148" y="190"/>
                    <a:pt x="149" y="190"/>
                  </a:cubicBezTo>
                  <a:close/>
                  <a:moveTo>
                    <a:pt x="189" y="190"/>
                  </a:moveTo>
                  <a:cubicBezTo>
                    <a:pt x="189" y="190"/>
                    <a:pt x="188" y="190"/>
                    <a:pt x="188" y="190"/>
                  </a:cubicBezTo>
                  <a:cubicBezTo>
                    <a:pt x="172" y="206"/>
                    <a:pt x="150" y="217"/>
                    <a:pt x="127" y="220"/>
                  </a:cubicBezTo>
                  <a:cubicBezTo>
                    <a:pt x="127" y="220"/>
                    <a:pt x="126" y="220"/>
                    <a:pt x="125" y="220"/>
                  </a:cubicBezTo>
                  <a:cubicBezTo>
                    <a:pt x="126" y="220"/>
                    <a:pt x="127" y="219"/>
                    <a:pt x="127" y="219"/>
                  </a:cubicBezTo>
                  <a:cubicBezTo>
                    <a:pt x="134" y="214"/>
                    <a:pt x="146" y="205"/>
                    <a:pt x="156" y="190"/>
                  </a:cubicBezTo>
                  <a:cubicBezTo>
                    <a:pt x="156" y="190"/>
                    <a:pt x="156" y="190"/>
                    <a:pt x="156" y="190"/>
                  </a:cubicBezTo>
                  <a:cubicBezTo>
                    <a:pt x="156" y="190"/>
                    <a:pt x="187" y="190"/>
                    <a:pt x="189" y="190"/>
                  </a:cubicBezTo>
                  <a:close/>
                </a:path>
              </a:pathLst>
            </a:custGeom>
            <a:solidFill>
              <a:srgbClr val="8070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 name="Freeform 6"/>
            <p:cNvSpPr>
              <a:spLocks/>
            </p:cNvSpPr>
            <p:nvPr userDrawn="1"/>
          </p:nvSpPr>
          <p:spPr bwMode="auto">
            <a:xfrm>
              <a:off x="268" y="3574"/>
              <a:ext cx="22" cy="37"/>
            </a:xfrm>
            <a:custGeom>
              <a:avLst/>
              <a:gdLst>
                <a:gd name="T0" fmla="*/ 27 w 27"/>
                <a:gd name="T1" fmla="*/ 1 h 47"/>
                <a:gd name="T2" fmla="*/ 22 w 27"/>
                <a:gd name="T3" fmla="*/ 10 h 47"/>
                <a:gd name="T4" fmla="*/ 14 w 27"/>
                <a:gd name="T5" fmla="*/ 38 h 47"/>
                <a:gd name="T6" fmla="*/ 14 w 27"/>
                <a:gd name="T7" fmla="*/ 47 h 47"/>
                <a:gd name="T8" fmla="*/ 14 w 27"/>
                <a:gd name="T9" fmla="*/ 47 h 47"/>
                <a:gd name="T10" fmla="*/ 0 w 27"/>
                <a:gd name="T11" fmla="*/ 47 h 47"/>
                <a:gd name="T12" fmla="*/ 0 w 27"/>
                <a:gd name="T13" fmla="*/ 47 h 47"/>
                <a:gd name="T14" fmla="*/ 4 w 27"/>
                <a:gd name="T15" fmla="*/ 39 h 47"/>
                <a:gd name="T16" fmla="*/ 12 w 27"/>
                <a:gd name="T17" fmla="*/ 10 h 47"/>
                <a:gd name="T18" fmla="*/ 13 w 27"/>
                <a:gd name="T19" fmla="*/ 1 h 47"/>
                <a:gd name="T20" fmla="*/ 13 w 27"/>
                <a:gd name="T21" fmla="*/ 0 h 47"/>
                <a:gd name="T22" fmla="*/ 27 w 27"/>
                <a:gd name="T23" fmla="*/ 0 h 47"/>
                <a:gd name="T24" fmla="*/ 27 w 27"/>
                <a:gd name="T25" fmla="*/ 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 h="47">
                  <a:moveTo>
                    <a:pt x="27" y="1"/>
                  </a:moveTo>
                  <a:cubicBezTo>
                    <a:pt x="25" y="2"/>
                    <a:pt x="24" y="5"/>
                    <a:pt x="22" y="10"/>
                  </a:cubicBezTo>
                  <a:cubicBezTo>
                    <a:pt x="14" y="38"/>
                    <a:pt x="14" y="38"/>
                    <a:pt x="14" y="38"/>
                  </a:cubicBezTo>
                  <a:cubicBezTo>
                    <a:pt x="13" y="44"/>
                    <a:pt x="13" y="46"/>
                    <a:pt x="14" y="47"/>
                  </a:cubicBezTo>
                  <a:cubicBezTo>
                    <a:pt x="14" y="47"/>
                    <a:pt x="14" y="47"/>
                    <a:pt x="14" y="47"/>
                  </a:cubicBezTo>
                  <a:cubicBezTo>
                    <a:pt x="0" y="47"/>
                    <a:pt x="0" y="47"/>
                    <a:pt x="0" y="47"/>
                  </a:cubicBezTo>
                  <a:cubicBezTo>
                    <a:pt x="0" y="47"/>
                    <a:pt x="0" y="47"/>
                    <a:pt x="0" y="47"/>
                  </a:cubicBezTo>
                  <a:cubicBezTo>
                    <a:pt x="2" y="46"/>
                    <a:pt x="2" y="44"/>
                    <a:pt x="4" y="39"/>
                  </a:cubicBezTo>
                  <a:cubicBezTo>
                    <a:pt x="12" y="10"/>
                    <a:pt x="12" y="10"/>
                    <a:pt x="12" y="10"/>
                  </a:cubicBezTo>
                  <a:cubicBezTo>
                    <a:pt x="14" y="5"/>
                    <a:pt x="14" y="2"/>
                    <a:pt x="13" y="1"/>
                  </a:cubicBezTo>
                  <a:cubicBezTo>
                    <a:pt x="13" y="0"/>
                    <a:pt x="13" y="0"/>
                    <a:pt x="13" y="0"/>
                  </a:cubicBezTo>
                  <a:cubicBezTo>
                    <a:pt x="27" y="0"/>
                    <a:pt x="27" y="0"/>
                    <a:pt x="27" y="0"/>
                  </a:cubicBezTo>
                  <a:lnTo>
                    <a:pt x="27" y="1"/>
                  </a:lnTo>
                  <a:close/>
                </a:path>
              </a:pathLst>
            </a:custGeom>
            <a:solidFill>
              <a:srgbClr val="8070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 name="Freeform 7"/>
            <p:cNvSpPr>
              <a:spLocks/>
            </p:cNvSpPr>
            <p:nvPr userDrawn="1"/>
          </p:nvSpPr>
          <p:spPr bwMode="auto">
            <a:xfrm>
              <a:off x="193" y="3573"/>
              <a:ext cx="27" cy="39"/>
            </a:xfrm>
            <a:custGeom>
              <a:avLst/>
              <a:gdLst>
                <a:gd name="T0" fmla="*/ 2 w 34"/>
                <a:gd name="T1" fmla="*/ 36 h 49"/>
                <a:gd name="T2" fmla="*/ 15 w 34"/>
                <a:gd name="T3" fmla="*/ 46 h 49"/>
                <a:gd name="T4" fmla="*/ 23 w 34"/>
                <a:gd name="T5" fmla="*/ 38 h 49"/>
                <a:gd name="T6" fmla="*/ 17 w 34"/>
                <a:gd name="T7" fmla="*/ 29 h 49"/>
                <a:gd name="T8" fmla="*/ 15 w 34"/>
                <a:gd name="T9" fmla="*/ 27 h 49"/>
                <a:gd name="T10" fmla="*/ 6 w 34"/>
                <a:gd name="T11" fmla="*/ 15 h 49"/>
                <a:gd name="T12" fmla="*/ 22 w 34"/>
                <a:gd name="T13" fmla="*/ 1 h 49"/>
                <a:gd name="T14" fmla="*/ 30 w 34"/>
                <a:gd name="T15" fmla="*/ 1 h 49"/>
                <a:gd name="T16" fmla="*/ 34 w 34"/>
                <a:gd name="T17" fmla="*/ 3 h 49"/>
                <a:gd name="T18" fmla="*/ 32 w 34"/>
                <a:gd name="T19" fmla="*/ 11 h 49"/>
                <a:gd name="T20" fmla="*/ 32 w 34"/>
                <a:gd name="T21" fmla="*/ 11 h 49"/>
                <a:gd name="T22" fmla="*/ 21 w 34"/>
                <a:gd name="T23" fmla="*/ 4 h 49"/>
                <a:gd name="T24" fmla="*/ 14 w 34"/>
                <a:gd name="T25" fmla="*/ 11 h 49"/>
                <a:gd name="T26" fmla="*/ 20 w 34"/>
                <a:gd name="T27" fmla="*/ 20 h 49"/>
                <a:gd name="T28" fmla="*/ 22 w 34"/>
                <a:gd name="T29" fmla="*/ 21 h 49"/>
                <a:gd name="T30" fmla="*/ 32 w 34"/>
                <a:gd name="T31" fmla="*/ 34 h 49"/>
                <a:gd name="T32" fmla="*/ 14 w 34"/>
                <a:gd name="T33" fmla="*/ 49 h 49"/>
                <a:gd name="T34" fmla="*/ 0 w 34"/>
                <a:gd name="T35" fmla="*/ 45 h 49"/>
                <a:gd name="T36" fmla="*/ 2 w 34"/>
                <a:gd name="T37" fmla="*/ 36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 h="49">
                  <a:moveTo>
                    <a:pt x="2" y="36"/>
                  </a:moveTo>
                  <a:cubicBezTo>
                    <a:pt x="3" y="43"/>
                    <a:pt x="7" y="46"/>
                    <a:pt x="15" y="46"/>
                  </a:cubicBezTo>
                  <a:cubicBezTo>
                    <a:pt x="20" y="46"/>
                    <a:pt x="23" y="42"/>
                    <a:pt x="23" y="38"/>
                  </a:cubicBezTo>
                  <a:cubicBezTo>
                    <a:pt x="23" y="34"/>
                    <a:pt x="21" y="32"/>
                    <a:pt x="17" y="29"/>
                  </a:cubicBezTo>
                  <a:cubicBezTo>
                    <a:pt x="15" y="27"/>
                    <a:pt x="15" y="27"/>
                    <a:pt x="15" y="27"/>
                  </a:cubicBezTo>
                  <a:cubicBezTo>
                    <a:pt x="10" y="24"/>
                    <a:pt x="6" y="21"/>
                    <a:pt x="6" y="15"/>
                  </a:cubicBezTo>
                  <a:cubicBezTo>
                    <a:pt x="6" y="6"/>
                    <a:pt x="13" y="1"/>
                    <a:pt x="22" y="1"/>
                  </a:cubicBezTo>
                  <a:cubicBezTo>
                    <a:pt x="25" y="0"/>
                    <a:pt x="28" y="1"/>
                    <a:pt x="30" y="1"/>
                  </a:cubicBezTo>
                  <a:cubicBezTo>
                    <a:pt x="32" y="2"/>
                    <a:pt x="34" y="2"/>
                    <a:pt x="34" y="3"/>
                  </a:cubicBezTo>
                  <a:cubicBezTo>
                    <a:pt x="32" y="11"/>
                    <a:pt x="32" y="11"/>
                    <a:pt x="32" y="11"/>
                  </a:cubicBezTo>
                  <a:cubicBezTo>
                    <a:pt x="32" y="11"/>
                    <a:pt x="32" y="11"/>
                    <a:pt x="32" y="11"/>
                  </a:cubicBezTo>
                  <a:cubicBezTo>
                    <a:pt x="30" y="6"/>
                    <a:pt x="28" y="3"/>
                    <a:pt x="21" y="4"/>
                  </a:cubicBezTo>
                  <a:cubicBezTo>
                    <a:pt x="16" y="4"/>
                    <a:pt x="14" y="8"/>
                    <a:pt x="14" y="11"/>
                  </a:cubicBezTo>
                  <a:cubicBezTo>
                    <a:pt x="14" y="15"/>
                    <a:pt x="16" y="17"/>
                    <a:pt x="20" y="20"/>
                  </a:cubicBezTo>
                  <a:cubicBezTo>
                    <a:pt x="22" y="21"/>
                    <a:pt x="22" y="21"/>
                    <a:pt x="22" y="21"/>
                  </a:cubicBezTo>
                  <a:cubicBezTo>
                    <a:pt x="27" y="24"/>
                    <a:pt x="32" y="28"/>
                    <a:pt x="32" y="34"/>
                  </a:cubicBezTo>
                  <a:cubicBezTo>
                    <a:pt x="32" y="43"/>
                    <a:pt x="24" y="49"/>
                    <a:pt x="14" y="49"/>
                  </a:cubicBezTo>
                  <a:cubicBezTo>
                    <a:pt x="7" y="49"/>
                    <a:pt x="2" y="47"/>
                    <a:pt x="0" y="45"/>
                  </a:cubicBezTo>
                  <a:cubicBezTo>
                    <a:pt x="0" y="44"/>
                    <a:pt x="1" y="40"/>
                    <a:pt x="2" y="36"/>
                  </a:cubicBezTo>
                  <a:close/>
                </a:path>
              </a:pathLst>
            </a:custGeom>
            <a:solidFill>
              <a:srgbClr val="8070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 name="Freeform 8"/>
            <p:cNvSpPr>
              <a:spLocks/>
            </p:cNvSpPr>
            <p:nvPr userDrawn="1"/>
          </p:nvSpPr>
          <p:spPr bwMode="auto">
            <a:xfrm>
              <a:off x="288" y="3574"/>
              <a:ext cx="34" cy="37"/>
            </a:xfrm>
            <a:custGeom>
              <a:avLst/>
              <a:gdLst>
                <a:gd name="T0" fmla="*/ 42 w 42"/>
                <a:gd name="T1" fmla="*/ 0 h 47"/>
                <a:gd name="T2" fmla="*/ 40 w 42"/>
                <a:gd name="T3" fmla="*/ 9 h 47"/>
                <a:gd name="T4" fmla="*/ 39 w 42"/>
                <a:gd name="T5" fmla="*/ 9 h 47"/>
                <a:gd name="T6" fmla="*/ 28 w 42"/>
                <a:gd name="T7" fmla="*/ 4 h 47"/>
                <a:gd name="T8" fmla="*/ 27 w 42"/>
                <a:gd name="T9" fmla="*/ 4 h 47"/>
                <a:gd name="T10" fmla="*/ 23 w 42"/>
                <a:gd name="T11" fmla="*/ 7 h 47"/>
                <a:gd name="T12" fmla="*/ 19 w 42"/>
                <a:gd name="T13" fmla="*/ 22 h 47"/>
                <a:gd name="T14" fmla="*/ 21 w 42"/>
                <a:gd name="T15" fmla="*/ 22 h 47"/>
                <a:gd name="T16" fmla="*/ 33 w 42"/>
                <a:gd name="T17" fmla="*/ 20 h 47"/>
                <a:gd name="T18" fmla="*/ 34 w 42"/>
                <a:gd name="T19" fmla="*/ 20 h 47"/>
                <a:gd name="T20" fmla="*/ 31 w 42"/>
                <a:gd name="T21" fmla="*/ 29 h 47"/>
                <a:gd name="T22" fmla="*/ 31 w 42"/>
                <a:gd name="T23" fmla="*/ 29 h 47"/>
                <a:gd name="T24" fmla="*/ 20 w 42"/>
                <a:gd name="T25" fmla="*/ 25 h 47"/>
                <a:gd name="T26" fmla="*/ 18 w 42"/>
                <a:gd name="T27" fmla="*/ 25 h 47"/>
                <a:gd name="T28" fmla="*/ 15 w 42"/>
                <a:gd name="T29" fmla="*/ 38 h 47"/>
                <a:gd name="T30" fmla="*/ 14 w 42"/>
                <a:gd name="T31" fmla="*/ 47 h 47"/>
                <a:gd name="T32" fmla="*/ 14 w 42"/>
                <a:gd name="T33" fmla="*/ 47 h 47"/>
                <a:gd name="T34" fmla="*/ 0 w 42"/>
                <a:gd name="T35" fmla="*/ 47 h 47"/>
                <a:gd name="T36" fmla="*/ 0 w 42"/>
                <a:gd name="T37" fmla="*/ 47 h 47"/>
                <a:gd name="T38" fmla="*/ 5 w 42"/>
                <a:gd name="T39" fmla="*/ 38 h 47"/>
                <a:gd name="T40" fmla="*/ 13 w 42"/>
                <a:gd name="T41" fmla="*/ 10 h 47"/>
                <a:gd name="T42" fmla="*/ 14 w 42"/>
                <a:gd name="T43" fmla="*/ 1 h 47"/>
                <a:gd name="T44" fmla="*/ 13 w 42"/>
                <a:gd name="T45" fmla="*/ 0 h 47"/>
                <a:gd name="T46" fmla="*/ 42 w 42"/>
                <a:gd name="T47"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2" h="47">
                  <a:moveTo>
                    <a:pt x="42" y="0"/>
                  </a:moveTo>
                  <a:cubicBezTo>
                    <a:pt x="42" y="2"/>
                    <a:pt x="41" y="6"/>
                    <a:pt x="40" y="9"/>
                  </a:cubicBezTo>
                  <a:cubicBezTo>
                    <a:pt x="39" y="9"/>
                    <a:pt x="39" y="9"/>
                    <a:pt x="39" y="9"/>
                  </a:cubicBezTo>
                  <a:cubicBezTo>
                    <a:pt x="37" y="3"/>
                    <a:pt x="32" y="4"/>
                    <a:pt x="28" y="4"/>
                  </a:cubicBezTo>
                  <a:cubicBezTo>
                    <a:pt x="27" y="4"/>
                    <a:pt x="27" y="4"/>
                    <a:pt x="27" y="4"/>
                  </a:cubicBezTo>
                  <a:cubicBezTo>
                    <a:pt x="25" y="4"/>
                    <a:pt x="24" y="4"/>
                    <a:pt x="23" y="7"/>
                  </a:cubicBezTo>
                  <a:cubicBezTo>
                    <a:pt x="19" y="22"/>
                    <a:pt x="19" y="22"/>
                    <a:pt x="19" y="22"/>
                  </a:cubicBezTo>
                  <a:cubicBezTo>
                    <a:pt x="21" y="22"/>
                    <a:pt x="21" y="22"/>
                    <a:pt x="21" y="22"/>
                  </a:cubicBezTo>
                  <a:cubicBezTo>
                    <a:pt x="27" y="22"/>
                    <a:pt x="32" y="23"/>
                    <a:pt x="33" y="20"/>
                  </a:cubicBezTo>
                  <a:cubicBezTo>
                    <a:pt x="34" y="20"/>
                    <a:pt x="34" y="20"/>
                    <a:pt x="34" y="20"/>
                  </a:cubicBezTo>
                  <a:cubicBezTo>
                    <a:pt x="31" y="29"/>
                    <a:pt x="31" y="29"/>
                    <a:pt x="31" y="29"/>
                  </a:cubicBezTo>
                  <a:cubicBezTo>
                    <a:pt x="31" y="29"/>
                    <a:pt x="31" y="29"/>
                    <a:pt x="31" y="29"/>
                  </a:cubicBezTo>
                  <a:cubicBezTo>
                    <a:pt x="30" y="25"/>
                    <a:pt x="25" y="25"/>
                    <a:pt x="20" y="25"/>
                  </a:cubicBezTo>
                  <a:cubicBezTo>
                    <a:pt x="18" y="25"/>
                    <a:pt x="18" y="25"/>
                    <a:pt x="18" y="25"/>
                  </a:cubicBezTo>
                  <a:cubicBezTo>
                    <a:pt x="15" y="38"/>
                    <a:pt x="15" y="38"/>
                    <a:pt x="15" y="38"/>
                  </a:cubicBezTo>
                  <a:cubicBezTo>
                    <a:pt x="13" y="43"/>
                    <a:pt x="13" y="46"/>
                    <a:pt x="14" y="47"/>
                  </a:cubicBezTo>
                  <a:cubicBezTo>
                    <a:pt x="14" y="47"/>
                    <a:pt x="14" y="47"/>
                    <a:pt x="14" y="47"/>
                  </a:cubicBezTo>
                  <a:cubicBezTo>
                    <a:pt x="0" y="47"/>
                    <a:pt x="0" y="47"/>
                    <a:pt x="0" y="47"/>
                  </a:cubicBezTo>
                  <a:cubicBezTo>
                    <a:pt x="0" y="47"/>
                    <a:pt x="0" y="47"/>
                    <a:pt x="0" y="47"/>
                  </a:cubicBezTo>
                  <a:cubicBezTo>
                    <a:pt x="2" y="46"/>
                    <a:pt x="3" y="44"/>
                    <a:pt x="5" y="38"/>
                  </a:cubicBezTo>
                  <a:cubicBezTo>
                    <a:pt x="13" y="10"/>
                    <a:pt x="13" y="10"/>
                    <a:pt x="13" y="10"/>
                  </a:cubicBezTo>
                  <a:cubicBezTo>
                    <a:pt x="14" y="4"/>
                    <a:pt x="15" y="2"/>
                    <a:pt x="14" y="1"/>
                  </a:cubicBezTo>
                  <a:cubicBezTo>
                    <a:pt x="13" y="0"/>
                    <a:pt x="13" y="0"/>
                    <a:pt x="13" y="0"/>
                  </a:cubicBezTo>
                  <a:lnTo>
                    <a:pt x="42" y="0"/>
                  </a:lnTo>
                  <a:close/>
                </a:path>
              </a:pathLst>
            </a:custGeom>
            <a:solidFill>
              <a:srgbClr val="8070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 name="Freeform 9"/>
            <p:cNvSpPr>
              <a:spLocks/>
            </p:cNvSpPr>
            <p:nvPr userDrawn="1"/>
          </p:nvSpPr>
          <p:spPr bwMode="auto">
            <a:xfrm>
              <a:off x="322" y="3574"/>
              <a:ext cx="30" cy="37"/>
            </a:xfrm>
            <a:custGeom>
              <a:avLst/>
              <a:gdLst>
                <a:gd name="T0" fmla="*/ 38 w 38"/>
                <a:gd name="T1" fmla="*/ 0 h 47"/>
                <a:gd name="T2" fmla="*/ 35 w 38"/>
                <a:gd name="T3" fmla="*/ 9 h 47"/>
                <a:gd name="T4" fmla="*/ 35 w 38"/>
                <a:gd name="T5" fmla="*/ 9 h 47"/>
                <a:gd name="T6" fmla="*/ 25 w 38"/>
                <a:gd name="T7" fmla="*/ 4 h 47"/>
                <a:gd name="T8" fmla="*/ 24 w 38"/>
                <a:gd name="T9" fmla="*/ 4 h 47"/>
                <a:gd name="T10" fmla="*/ 14 w 38"/>
                <a:gd name="T11" fmla="*/ 38 h 47"/>
                <a:gd name="T12" fmla="*/ 13 w 38"/>
                <a:gd name="T13" fmla="*/ 47 h 47"/>
                <a:gd name="T14" fmla="*/ 13 w 38"/>
                <a:gd name="T15" fmla="*/ 47 h 47"/>
                <a:gd name="T16" fmla="*/ 0 w 38"/>
                <a:gd name="T17" fmla="*/ 47 h 47"/>
                <a:gd name="T18" fmla="*/ 0 w 38"/>
                <a:gd name="T19" fmla="*/ 47 h 47"/>
                <a:gd name="T20" fmla="*/ 4 w 38"/>
                <a:gd name="T21" fmla="*/ 38 h 47"/>
                <a:gd name="T22" fmla="*/ 14 w 38"/>
                <a:gd name="T23" fmla="*/ 4 h 47"/>
                <a:gd name="T24" fmla="*/ 13 w 38"/>
                <a:gd name="T25" fmla="*/ 4 h 47"/>
                <a:gd name="T26" fmla="*/ 1 w 38"/>
                <a:gd name="T27" fmla="*/ 9 h 47"/>
                <a:gd name="T28" fmla="*/ 1 w 38"/>
                <a:gd name="T29" fmla="*/ 9 h 47"/>
                <a:gd name="T30" fmla="*/ 3 w 38"/>
                <a:gd name="T31" fmla="*/ 0 h 47"/>
                <a:gd name="T32" fmla="*/ 38 w 38"/>
                <a:gd name="T33"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8" h="47">
                  <a:moveTo>
                    <a:pt x="38" y="0"/>
                  </a:moveTo>
                  <a:cubicBezTo>
                    <a:pt x="37" y="3"/>
                    <a:pt x="37" y="6"/>
                    <a:pt x="35" y="9"/>
                  </a:cubicBezTo>
                  <a:cubicBezTo>
                    <a:pt x="35" y="9"/>
                    <a:pt x="35" y="9"/>
                    <a:pt x="35" y="9"/>
                  </a:cubicBezTo>
                  <a:cubicBezTo>
                    <a:pt x="33" y="3"/>
                    <a:pt x="27" y="4"/>
                    <a:pt x="25" y="4"/>
                  </a:cubicBezTo>
                  <a:cubicBezTo>
                    <a:pt x="24" y="4"/>
                    <a:pt x="24" y="4"/>
                    <a:pt x="24" y="4"/>
                  </a:cubicBezTo>
                  <a:cubicBezTo>
                    <a:pt x="14" y="38"/>
                    <a:pt x="14" y="38"/>
                    <a:pt x="14" y="38"/>
                  </a:cubicBezTo>
                  <a:cubicBezTo>
                    <a:pt x="13" y="43"/>
                    <a:pt x="12" y="46"/>
                    <a:pt x="13" y="47"/>
                  </a:cubicBezTo>
                  <a:cubicBezTo>
                    <a:pt x="13" y="47"/>
                    <a:pt x="13" y="47"/>
                    <a:pt x="13" y="47"/>
                  </a:cubicBezTo>
                  <a:cubicBezTo>
                    <a:pt x="0" y="47"/>
                    <a:pt x="0" y="47"/>
                    <a:pt x="0" y="47"/>
                  </a:cubicBezTo>
                  <a:cubicBezTo>
                    <a:pt x="0" y="47"/>
                    <a:pt x="0" y="47"/>
                    <a:pt x="0" y="47"/>
                  </a:cubicBezTo>
                  <a:cubicBezTo>
                    <a:pt x="2" y="46"/>
                    <a:pt x="3" y="43"/>
                    <a:pt x="4" y="38"/>
                  </a:cubicBezTo>
                  <a:cubicBezTo>
                    <a:pt x="14" y="4"/>
                    <a:pt x="14" y="4"/>
                    <a:pt x="14" y="4"/>
                  </a:cubicBezTo>
                  <a:cubicBezTo>
                    <a:pt x="13" y="4"/>
                    <a:pt x="13" y="4"/>
                    <a:pt x="13" y="4"/>
                  </a:cubicBezTo>
                  <a:cubicBezTo>
                    <a:pt x="10" y="4"/>
                    <a:pt x="5" y="3"/>
                    <a:pt x="1" y="9"/>
                  </a:cubicBezTo>
                  <a:cubicBezTo>
                    <a:pt x="1" y="9"/>
                    <a:pt x="1" y="9"/>
                    <a:pt x="1" y="9"/>
                  </a:cubicBezTo>
                  <a:cubicBezTo>
                    <a:pt x="1" y="6"/>
                    <a:pt x="2" y="3"/>
                    <a:pt x="3" y="0"/>
                  </a:cubicBezTo>
                  <a:lnTo>
                    <a:pt x="38" y="0"/>
                  </a:lnTo>
                  <a:close/>
                </a:path>
              </a:pathLst>
            </a:custGeom>
            <a:solidFill>
              <a:srgbClr val="8070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2" name="Freeform 10"/>
            <p:cNvSpPr>
              <a:spLocks/>
            </p:cNvSpPr>
            <p:nvPr userDrawn="1"/>
          </p:nvSpPr>
          <p:spPr bwMode="auto">
            <a:xfrm>
              <a:off x="224" y="3574"/>
              <a:ext cx="49" cy="37"/>
            </a:xfrm>
            <a:custGeom>
              <a:avLst/>
              <a:gdLst>
                <a:gd name="T0" fmla="*/ 60 w 60"/>
                <a:gd name="T1" fmla="*/ 1 h 47"/>
                <a:gd name="T2" fmla="*/ 55 w 60"/>
                <a:gd name="T3" fmla="*/ 9 h 47"/>
                <a:gd name="T4" fmla="*/ 35 w 60"/>
                <a:gd name="T5" fmla="*/ 47 h 47"/>
                <a:gd name="T6" fmla="*/ 30 w 60"/>
                <a:gd name="T7" fmla="*/ 47 h 47"/>
                <a:gd name="T8" fmla="*/ 27 w 60"/>
                <a:gd name="T9" fmla="*/ 18 h 47"/>
                <a:gd name="T10" fmla="*/ 27 w 60"/>
                <a:gd name="T11" fmla="*/ 18 h 47"/>
                <a:gd name="T12" fmla="*/ 11 w 60"/>
                <a:gd name="T13" fmla="*/ 47 h 47"/>
                <a:gd name="T14" fmla="*/ 7 w 60"/>
                <a:gd name="T15" fmla="*/ 47 h 47"/>
                <a:gd name="T16" fmla="*/ 3 w 60"/>
                <a:gd name="T17" fmla="*/ 10 h 47"/>
                <a:gd name="T18" fmla="*/ 0 w 60"/>
                <a:gd name="T19" fmla="*/ 1 h 47"/>
                <a:gd name="T20" fmla="*/ 1 w 60"/>
                <a:gd name="T21" fmla="*/ 0 h 47"/>
                <a:gd name="T22" fmla="*/ 14 w 60"/>
                <a:gd name="T23" fmla="*/ 0 h 47"/>
                <a:gd name="T24" fmla="*/ 14 w 60"/>
                <a:gd name="T25" fmla="*/ 1 h 47"/>
                <a:gd name="T26" fmla="*/ 12 w 60"/>
                <a:gd name="T27" fmla="*/ 9 h 47"/>
                <a:gd name="T28" fmla="*/ 14 w 60"/>
                <a:gd name="T29" fmla="*/ 32 h 47"/>
                <a:gd name="T30" fmla="*/ 15 w 60"/>
                <a:gd name="T31" fmla="*/ 32 h 47"/>
                <a:gd name="T32" fmla="*/ 31 w 60"/>
                <a:gd name="T33" fmla="*/ 1 h 47"/>
                <a:gd name="T34" fmla="*/ 35 w 60"/>
                <a:gd name="T35" fmla="*/ 1 h 47"/>
                <a:gd name="T36" fmla="*/ 38 w 60"/>
                <a:gd name="T37" fmla="*/ 32 h 47"/>
                <a:gd name="T38" fmla="*/ 38 w 60"/>
                <a:gd name="T39" fmla="*/ 32 h 47"/>
                <a:gd name="T40" fmla="*/ 50 w 60"/>
                <a:gd name="T41" fmla="*/ 8 h 47"/>
                <a:gd name="T42" fmla="*/ 51 w 60"/>
                <a:gd name="T43" fmla="*/ 1 h 47"/>
                <a:gd name="T44" fmla="*/ 51 w 60"/>
                <a:gd name="T45" fmla="*/ 0 h 47"/>
                <a:gd name="T46" fmla="*/ 60 w 60"/>
                <a:gd name="T47" fmla="*/ 0 h 47"/>
                <a:gd name="T48" fmla="*/ 60 w 60"/>
                <a:gd name="T49" fmla="*/ 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0" h="47">
                  <a:moveTo>
                    <a:pt x="60" y="1"/>
                  </a:moveTo>
                  <a:cubicBezTo>
                    <a:pt x="58" y="2"/>
                    <a:pt x="57" y="5"/>
                    <a:pt x="55" y="9"/>
                  </a:cubicBezTo>
                  <a:cubicBezTo>
                    <a:pt x="51" y="17"/>
                    <a:pt x="36" y="45"/>
                    <a:pt x="35" y="47"/>
                  </a:cubicBezTo>
                  <a:cubicBezTo>
                    <a:pt x="30" y="47"/>
                    <a:pt x="30" y="47"/>
                    <a:pt x="30" y="47"/>
                  </a:cubicBezTo>
                  <a:cubicBezTo>
                    <a:pt x="27" y="18"/>
                    <a:pt x="27" y="18"/>
                    <a:pt x="27" y="18"/>
                  </a:cubicBezTo>
                  <a:cubicBezTo>
                    <a:pt x="27" y="18"/>
                    <a:pt x="27" y="18"/>
                    <a:pt x="27" y="18"/>
                  </a:cubicBezTo>
                  <a:cubicBezTo>
                    <a:pt x="11" y="47"/>
                    <a:pt x="11" y="47"/>
                    <a:pt x="11" y="47"/>
                  </a:cubicBezTo>
                  <a:cubicBezTo>
                    <a:pt x="7" y="47"/>
                    <a:pt x="7" y="47"/>
                    <a:pt x="7" y="47"/>
                  </a:cubicBezTo>
                  <a:cubicBezTo>
                    <a:pt x="3" y="10"/>
                    <a:pt x="3" y="10"/>
                    <a:pt x="3" y="10"/>
                  </a:cubicBezTo>
                  <a:cubicBezTo>
                    <a:pt x="2" y="5"/>
                    <a:pt x="2" y="2"/>
                    <a:pt x="0" y="1"/>
                  </a:cubicBezTo>
                  <a:cubicBezTo>
                    <a:pt x="1" y="0"/>
                    <a:pt x="1" y="0"/>
                    <a:pt x="1" y="0"/>
                  </a:cubicBezTo>
                  <a:cubicBezTo>
                    <a:pt x="14" y="0"/>
                    <a:pt x="14" y="0"/>
                    <a:pt x="14" y="0"/>
                  </a:cubicBezTo>
                  <a:cubicBezTo>
                    <a:pt x="14" y="1"/>
                    <a:pt x="14" y="1"/>
                    <a:pt x="14" y="1"/>
                  </a:cubicBezTo>
                  <a:cubicBezTo>
                    <a:pt x="12" y="3"/>
                    <a:pt x="12" y="5"/>
                    <a:pt x="12" y="9"/>
                  </a:cubicBezTo>
                  <a:cubicBezTo>
                    <a:pt x="14" y="32"/>
                    <a:pt x="14" y="32"/>
                    <a:pt x="14" y="32"/>
                  </a:cubicBezTo>
                  <a:cubicBezTo>
                    <a:pt x="15" y="32"/>
                    <a:pt x="15" y="32"/>
                    <a:pt x="15" y="32"/>
                  </a:cubicBezTo>
                  <a:cubicBezTo>
                    <a:pt x="31" y="1"/>
                    <a:pt x="31" y="1"/>
                    <a:pt x="31" y="1"/>
                  </a:cubicBezTo>
                  <a:cubicBezTo>
                    <a:pt x="35" y="1"/>
                    <a:pt x="35" y="1"/>
                    <a:pt x="35" y="1"/>
                  </a:cubicBezTo>
                  <a:cubicBezTo>
                    <a:pt x="38" y="32"/>
                    <a:pt x="38" y="32"/>
                    <a:pt x="38" y="32"/>
                  </a:cubicBezTo>
                  <a:cubicBezTo>
                    <a:pt x="38" y="32"/>
                    <a:pt x="38" y="32"/>
                    <a:pt x="38" y="32"/>
                  </a:cubicBezTo>
                  <a:cubicBezTo>
                    <a:pt x="42" y="25"/>
                    <a:pt x="47" y="15"/>
                    <a:pt x="50" y="8"/>
                  </a:cubicBezTo>
                  <a:cubicBezTo>
                    <a:pt x="53" y="3"/>
                    <a:pt x="52" y="2"/>
                    <a:pt x="51" y="1"/>
                  </a:cubicBezTo>
                  <a:cubicBezTo>
                    <a:pt x="51" y="0"/>
                    <a:pt x="51" y="0"/>
                    <a:pt x="51" y="0"/>
                  </a:cubicBezTo>
                  <a:cubicBezTo>
                    <a:pt x="60" y="0"/>
                    <a:pt x="60" y="0"/>
                    <a:pt x="60" y="0"/>
                  </a:cubicBezTo>
                  <a:lnTo>
                    <a:pt x="60" y="1"/>
                  </a:lnTo>
                  <a:close/>
                </a:path>
              </a:pathLst>
            </a:custGeom>
            <a:solidFill>
              <a:srgbClr val="8070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Tree>
    <p:extLst>
      <p:ext uri="{BB962C8B-B14F-4D97-AF65-F5344CB8AC3E}">
        <p14:creationId xmlns:p14="http://schemas.microsoft.com/office/powerpoint/2010/main" val="3282666821"/>
      </p:ext>
    </p:extLst>
  </p:cSld>
  <p:clrMap bg1="lt1" tx1="dk1" bg2="lt2" tx2="dk2" accent1="accent1" accent2="accent2" accent3="accent3" accent4="accent4" accent5="accent5" accent6="accent6" hlink="hlink" folHlink="folHlink"/>
  <p:sldLayoutIdLst>
    <p:sldLayoutId id="2147483982" r:id="rId1"/>
    <p:sldLayoutId id="2147483983" r:id="rId2"/>
    <p:sldLayoutId id="2147483984" r:id="rId3"/>
    <p:sldLayoutId id="2147483985" r:id="rId4"/>
    <p:sldLayoutId id="2147483986" r:id="rId5"/>
    <p:sldLayoutId id="2147483987" r:id="rId6"/>
    <p:sldLayoutId id="2147483988" r:id="rId7"/>
    <p:sldLayoutId id="2147483989" r:id="rId8"/>
    <p:sldLayoutId id="2147483990" r:id="rId9"/>
    <p:sldLayoutId id="2147483991" r:id="rId10"/>
    <p:sldLayoutId id="2147483992" r:id="rId11"/>
    <p:sldLayoutId id="2147483993" r:id="rId12"/>
    <p:sldLayoutId id="2147483994" r:id="rId13"/>
    <p:sldLayoutId id="2147483995" r:id="rId14"/>
    <p:sldLayoutId id="2147483996" r:id="rId15"/>
    <p:sldLayoutId id="2147483997" r:id="rId16"/>
    <p:sldLayoutId id="2147483998" r:id="rId17"/>
    <p:sldLayoutId id="2147483999" r:id="rId18"/>
    <p:sldLayoutId id="2147484000" r:id="rId19"/>
    <p:sldLayoutId id="2147484001" r:id="rId20"/>
    <p:sldLayoutId id="2147484002" r:id="rId21"/>
  </p:sldLayoutIdLst>
  <p:hf sldNum="0" hdr="0" dt="0"/>
  <p:txStyles>
    <p:titleStyle>
      <a:lvl1pPr marL="0" marR="0" indent="0" algn="l" defTabSz="914400" rtl="0" eaLnBrk="1" fontAlgn="base" latinLnBrk="0" hangingPunct="1">
        <a:lnSpc>
          <a:spcPct val="100000"/>
        </a:lnSpc>
        <a:spcBef>
          <a:spcPct val="0"/>
        </a:spcBef>
        <a:spcAft>
          <a:spcPct val="0"/>
        </a:spcAft>
        <a:buClrTx/>
        <a:buSzTx/>
        <a:buFontTx/>
        <a:buNone/>
        <a:tabLst/>
        <a:defRPr sz="1800" b="1">
          <a:solidFill>
            <a:schemeClr val="tx2"/>
          </a:solidFill>
          <a:latin typeface="+mn-lt"/>
          <a:ea typeface="+mj-ea"/>
          <a:cs typeface="+mj-cs"/>
        </a:defRPr>
      </a:lvl1pPr>
      <a:lvl2pPr algn="l" rtl="0" eaLnBrk="1" fontAlgn="base" hangingPunct="1">
        <a:spcBef>
          <a:spcPct val="0"/>
        </a:spcBef>
        <a:spcAft>
          <a:spcPct val="0"/>
        </a:spcAft>
        <a:defRPr sz="3800">
          <a:solidFill>
            <a:schemeClr val="tx2"/>
          </a:solidFill>
          <a:latin typeface="Times New Roman" pitchFamily="18" charset="0"/>
        </a:defRPr>
      </a:lvl2pPr>
      <a:lvl3pPr algn="l" rtl="0" eaLnBrk="1" fontAlgn="base" hangingPunct="1">
        <a:spcBef>
          <a:spcPct val="0"/>
        </a:spcBef>
        <a:spcAft>
          <a:spcPct val="0"/>
        </a:spcAft>
        <a:defRPr sz="3800">
          <a:solidFill>
            <a:schemeClr val="tx2"/>
          </a:solidFill>
          <a:latin typeface="Times New Roman" pitchFamily="18" charset="0"/>
        </a:defRPr>
      </a:lvl3pPr>
      <a:lvl4pPr algn="l" rtl="0" eaLnBrk="1" fontAlgn="base" hangingPunct="1">
        <a:spcBef>
          <a:spcPct val="0"/>
        </a:spcBef>
        <a:spcAft>
          <a:spcPct val="0"/>
        </a:spcAft>
        <a:defRPr sz="3800">
          <a:solidFill>
            <a:schemeClr val="tx2"/>
          </a:solidFill>
          <a:latin typeface="Times New Roman" pitchFamily="18" charset="0"/>
        </a:defRPr>
      </a:lvl4pPr>
      <a:lvl5pPr algn="l" rtl="0" eaLnBrk="1" fontAlgn="base" hangingPunct="1">
        <a:spcBef>
          <a:spcPct val="0"/>
        </a:spcBef>
        <a:spcAft>
          <a:spcPct val="0"/>
        </a:spcAft>
        <a:defRPr sz="3800">
          <a:solidFill>
            <a:schemeClr val="tx2"/>
          </a:solidFill>
          <a:latin typeface="Times New Roman" pitchFamily="18" charset="0"/>
        </a:defRPr>
      </a:lvl5pPr>
      <a:lvl6pPr marL="539856" algn="l" rtl="0" eaLnBrk="1" fontAlgn="base" hangingPunct="1">
        <a:spcBef>
          <a:spcPct val="0"/>
        </a:spcBef>
        <a:spcAft>
          <a:spcPct val="0"/>
        </a:spcAft>
        <a:defRPr sz="3800">
          <a:solidFill>
            <a:schemeClr val="tx2"/>
          </a:solidFill>
          <a:latin typeface="Times New Roman" pitchFamily="18" charset="0"/>
        </a:defRPr>
      </a:lvl6pPr>
      <a:lvl7pPr marL="1079708" algn="l" rtl="0" eaLnBrk="1" fontAlgn="base" hangingPunct="1">
        <a:spcBef>
          <a:spcPct val="0"/>
        </a:spcBef>
        <a:spcAft>
          <a:spcPct val="0"/>
        </a:spcAft>
        <a:defRPr sz="3800">
          <a:solidFill>
            <a:schemeClr val="tx2"/>
          </a:solidFill>
          <a:latin typeface="Times New Roman" pitchFamily="18" charset="0"/>
        </a:defRPr>
      </a:lvl7pPr>
      <a:lvl8pPr marL="1619564" algn="l" rtl="0" eaLnBrk="1" fontAlgn="base" hangingPunct="1">
        <a:spcBef>
          <a:spcPct val="0"/>
        </a:spcBef>
        <a:spcAft>
          <a:spcPct val="0"/>
        </a:spcAft>
        <a:defRPr sz="3800">
          <a:solidFill>
            <a:schemeClr val="tx2"/>
          </a:solidFill>
          <a:latin typeface="Times New Roman" pitchFamily="18" charset="0"/>
        </a:defRPr>
      </a:lvl8pPr>
      <a:lvl9pPr marL="2159418" algn="l" rtl="0" eaLnBrk="1" fontAlgn="base" hangingPunct="1">
        <a:spcBef>
          <a:spcPct val="0"/>
        </a:spcBef>
        <a:spcAft>
          <a:spcPct val="0"/>
        </a:spcAft>
        <a:defRPr sz="3800">
          <a:solidFill>
            <a:schemeClr val="tx2"/>
          </a:solidFill>
          <a:latin typeface="Times New Roman" pitchFamily="18" charset="0"/>
        </a:defRPr>
      </a:lvl9pPr>
    </p:titleStyle>
    <p:bodyStyle>
      <a:lvl1pPr marL="0" indent="0" algn="l" rtl="0" eaLnBrk="1" fontAlgn="base" hangingPunct="1">
        <a:spcBef>
          <a:spcPct val="20000"/>
        </a:spcBef>
        <a:spcAft>
          <a:spcPct val="0"/>
        </a:spcAft>
        <a:buNone/>
        <a:defRPr sz="1800" b="1">
          <a:solidFill>
            <a:schemeClr val="tx2"/>
          </a:solidFill>
          <a:latin typeface="+mn-lt"/>
          <a:ea typeface="+mn-ea"/>
          <a:cs typeface="+mn-cs"/>
        </a:defRPr>
      </a:lvl1pPr>
      <a:lvl2pPr marL="526735" indent="-251183" algn="l" rtl="0" eaLnBrk="1" fontAlgn="base" hangingPunct="1">
        <a:spcBef>
          <a:spcPct val="20000"/>
        </a:spcBef>
        <a:spcAft>
          <a:spcPct val="0"/>
        </a:spcAft>
        <a:buFont typeface="Arial" panose="020B0604020202020204" pitchFamily="34" charset="0"/>
        <a:buChar char="̶"/>
        <a:defRPr sz="1400" baseline="0">
          <a:solidFill>
            <a:schemeClr val="tx2"/>
          </a:solidFill>
          <a:latin typeface="+mn-lt"/>
        </a:defRPr>
      </a:lvl2pPr>
      <a:lvl3pPr marL="744174" indent="-215567" algn="l" rtl="0" eaLnBrk="1" fontAlgn="base" hangingPunct="1">
        <a:spcBef>
          <a:spcPct val="20000"/>
        </a:spcBef>
        <a:spcAft>
          <a:spcPct val="0"/>
        </a:spcAft>
        <a:buFont typeface="Courier New" panose="02070309020205020404" pitchFamily="49" charset="0"/>
        <a:buChar char="o"/>
        <a:defRPr sz="1400" baseline="0">
          <a:solidFill>
            <a:schemeClr val="tx2"/>
          </a:solidFill>
          <a:latin typeface="+mn-lt"/>
        </a:defRPr>
      </a:lvl3pPr>
      <a:lvl4pPr marL="1212799" indent="-269926" algn="l" rtl="0" eaLnBrk="1" fontAlgn="base" hangingPunct="1">
        <a:spcBef>
          <a:spcPct val="20000"/>
        </a:spcBef>
        <a:spcAft>
          <a:spcPct val="0"/>
        </a:spcAft>
        <a:buChar char="–"/>
        <a:defRPr sz="1400">
          <a:solidFill>
            <a:schemeClr val="tx2"/>
          </a:solidFill>
          <a:latin typeface="+mn-lt"/>
        </a:defRPr>
      </a:lvl4pPr>
      <a:lvl5pPr marL="1484599" indent="-269926" algn="l" rtl="0" eaLnBrk="1" fontAlgn="base" hangingPunct="1">
        <a:spcBef>
          <a:spcPct val="20000"/>
        </a:spcBef>
        <a:spcAft>
          <a:spcPct val="0"/>
        </a:spcAft>
        <a:buChar char="–"/>
        <a:defRPr sz="1200">
          <a:solidFill>
            <a:schemeClr val="tx2"/>
          </a:solidFill>
          <a:latin typeface="+mn-lt"/>
        </a:defRPr>
      </a:lvl5pPr>
      <a:lvl6pPr marL="2024454" indent="-269926" algn="l" rtl="0" eaLnBrk="1" fontAlgn="base" hangingPunct="1">
        <a:spcBef>
          <a:spcPct val="20000"/>
        </a:spcBef>
        <a:spcAft>
          <a:spcPct val="0"/>
        </a:spcAft>
        <a:buChar char="–"/>
        <a:defRPr sz="1900">
          <a:solidFill>
            <a:srgbClr val="000000"/>
          </a:solidFill>
          <a:latin typeface="+mn-lt"/>
        </a:defRPr>
      </a:lvl6pPr>
      <a:lvl7pPr marL="2564309" indent="-269926" algn="l" rtl="0" eaLnBrk="1" fontAlgn="base" hangingPunct="1">
        <a:spcBef>
          <a:spcPct val="20000"/>
        </a:spcBef>
        <a:spcAft>
          <a:spcPct val="0"/>
        </a:spcAft>
        <a:buChar char="–"/>
        <a:defRPr sz="1900">
          <a:solidFill>
            <a:srgbClr val="000000"/>
          </a:solidFill>
          <a:latin typeface="+mn-lt"/>
        </a:defRPr>
      </a:lvl7pPr>
      <a:lvl8pPr marL="3104164" indent="-269926" algn="l" rtl="0" eaLnBrk="1" fontAlgn="base" hangingPunct="1">
        <a:spcBef>
          <a:spcPct val="20000"/>
        </a:spcBef>
        <a:spcAft>
          <a:spcPct val="0"/>
        </a:spcAft>
        <a:buChar char="–"/>
        <a:defRPr sz="1900">
          <a:solidFill>
            <a:srgbClr val="000000"/>
          </a:solidFill>
          <a:latin typeface="+mn-lt"/>
        </a:defRPr>
      </a:lvl8pPr>
      <a:lvl9pPr marL="3644017" indent="-269926" algn="l" rtl="0" eaLnBrk="1" fontAlgn="base" hangingPunct="1">
        <a:spcBef>
          <a:spcPct val="20000"/>
        </a:spcBef>
        <a:spcAft>
          <a:spcPct val="0"/>
        </a:spcAft>
        <a:buChar char="–"/>
        <a:defRPr sz="1900">
          <a:solidFill>
            <a:srgbClr val="000000"/>
          </a:solidFill>
          <a:latin typeface="+mn-lt"/>
        </a:defRPr>
      </a:lvl9pPr>
    </p:bodyStyle>
    <p:otherStyle>
      <a:defPPr>
        <a:defRPr lang="en-US"/>
      </a:defPPr>
      <a:lvl1pPr marL="0" algn="l" defTabSz="1079708" rtl="0" eaLnBrk="1" latinLnBrk="0" hangingPunct="1">
        <a:defRPr sz="2100" kern="1200">
          <a:solidFill>
            <a:schemeClr val="tx1"/>
          </a:solidFill>
          <a:latin typeface="+mn-lt"/>
          <a:ea typeface="+mn-ea"/>
          <a:cs typeface="+mn-cs"/>
        </a:defRPr>
      </a:lvl1pPr>
      <a:lvl2pPr marL="539856" algn="l" defTabSz="1079708" rtl="0" eaLnBrk="1" latinLnBrk="0" hangingPunct="1">
        <a:defRPr sz="2100" kern="1200">
          <a:solidFill>
            <a:schemeClr val="tx1"/>
          </a:solidFill>
          <a:latin typeface="+mn-lt"/>
          <a:ea typeface="+mn-ea"/>
          <a:cs typeface="+mn-cs"/>
        </a:defRPr>
      </a:lvl2pPr>
      <a:lvl3pPr marL="1079708" algn="l" defTabSz="1079708" rtl="0" eaLnBrk="1" latinLnBrk="0" hangingPunct="1">
        <a:defRPr sz="2100" kern="1200">
          <a:solidFill>
            <a:schemeClr val="tx1"/>
          </a:solidFill>
          <a:latin typeface="+mn-lt"/>
          <a:ea typeface="+mn-ea"/>
          <a:cs typeface="+mn-cs"/>
        </a:defRPr>
      </a:lvl3pPr>
      <a:lvl4pPr marL="1619564" algn="l" defTabSz="1079708" rtl="0" eaLnBrk="1" latinLnBrk="0" hangingPunct="1">
        <a:defRPr sz="2100" kern="1200">
          <a:solidFill>
            <a:schemeClr val="tx1"/>
          </a:solidFill>
          <a:latin typeface="+mn-lt"/>
          <a:ea typeface="+mn-ea"/>
          <a:cs typeface="+mn-cs"/>
        </a:defRPr>
      </a:lvl4pPr>
      <a:lvl5pPr marL="2159418" algn="l" defTabSz="1079708" rtl="0" eaLnBrk="1" latinLnBrk="0" hangingPunct="1">
        <a:defRPr sz="2100" kern="1200">
          <a:solidFill>
            <a:schemeClr val="tx1"/>
          </a:solidFill>
          <a:latin typeface="+mn-lt"/>
          <a:ea typeface="+mn-ea"/>
          <a:cs typeface="+mn-cs"/>
        </a:defRPr>
      </a:lvl5pPr>
      <a:lvl6pPr marL="2699273" algn="l" defTabSz="1079708" rtl="0" eaLnBrk="1" latinLnBrk="0" hangingPunct="1">
        <a:defRPr sz="2100" kern="1200">
          <a:solidFill>
            <a:schemeClr val="tx1"/>
          </a:solidFill>
          <a:latin typeface="+mn-lt"/>
          <a:ea typeface="+mn-ea"/>
          <a:cs typeface="+mn-cs"/>
        </a:defRPr>
      </a:lvl6pPr>
      <a:lvl7pPr marL="3239127" algn="l" defTabSz="1079708" rtl="0" eaLnBrk="1" latinLnBrk="0" hangingPunct="1">
        <a:defRPr sz="2100" kern="1200">
          <a:solidFill>
            <a:schemeClr val="tx1"/>
          </a:solidFill>
          <a:latin typeface="+mn-lt"/>
          <a:ea typeface="+mn-ea"/>
          <a:cs typeface="+mn-cs"/>
        </a:defRPr>
      </a:lvl7pPr>
      <a:lvl8pPr marL="3778982" algn="l" defTabSz="1079708" rtl="0" eaLnBrk="1" latinLnBrk="0" hangingPunct="1">
        <a:defRPr sz="2100" kern="1200">
          <a:solidFill>
            <a:schemeClr val="tx1"/>
          </a:solidFill>
          <a:latin typeface="+mn-lt"/>
          <a:ea typeface="+mn-ea"/>
          <a:cs typeface="+mn-cs"/>
        </a:defRPr>
      </a:lvl8pPr>
      <a:lvl9pPr marL="4318837" algn="l" defTabSz="1079708" rtl="0" eaLnBrk="1" latinLnBrk="0" hangingPunct="1">
        <a:defRPr sz="21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E26339A8-FABE-4CBB-A81B-7C0F95E671A9}"/>
              </a:ext>
            </a:extLst>
          </p:cNvPr>
          <p:cNvGraphicFramePr>
            <a:graphicFrameLocks noChangeAspect="1"/>
          </p:cNvGraphicFramePr>
          <p:nvPr userDrawn="1">
            <p:custDataLst>
              <p:tags r:id="rId16"/>
            </p:custDataLst>
            <p:extLst>
              <p:ext uri="{D42A27DB-BD31-4B8C-83A1-F6EECF244321}">
                <p14:modId xmlns:p14="http://schemas.microsoft.com/office/powerpoint/2010/main" val="322785300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7" imgW="395" imgH="394" progId="TCLayout.ActiveDocument.1">
                  <p:embed/>
                </p:oleObj>
              </mc:Choice>
              <mc:Fallback>
                <p:oleObj name="think-cell Slide" r:id="rId17" imgW="395" imgH="394" progId="TCLayout.ActiveDocument.1">
                  <p:embed/>
                  <p:pic>
                    <p:nvPicPr>
                      <p:cNvPr id="8" name="Object 7" hidden="1">
                        <a:extLst>
                          <a:ext uri="{FF2B5EF4-FFF2-40B4-BE49-F238E27FC236}">
                            <a16:creationId xmlns:a16="http://schemas.microsoft.com/office/drawing/2014/main" id="{E26339A8-FABE-4CBB-A81B-7C0F95E671A9}"/>
                          </a:ext>
                        </a:extLst>
                      </p:cNvPr>
                      <p:cNvPicPr/>
                      <p:nvPr/>
                    </p:nvPicPr>
                    <p:blipFill>
                      <a:blip r:embed="rId18"/>
                      <a:stretch>
                        <a:fillRect/>
                      </a:stretch>
                    </p:blipFill>
                    <p:spPr>
                      <a:xfrm>
                        <a:off x="1588" y="1588"/>
                        <a:ext cx="1588" cy="1588"/>
                      </a:xfrm>
                      <a:prstGeom prst="rect">
                        <a:avLst/>
                      </a:prstGeom>
                    </p:spPr>
                  </p:pic>
                </p:oleObj>
              </mc:Fallback>
            </mc:AlternateContent>
          </a:graphicData>
        </a:graphic>
      </p:graphicFrame>
      <p:sp>
        <p:nvSpPr>
          <p:cNvPr id="1057" name="Rectangle 33"/>
          <p:cNvSpPr>
            <a:spLocks noGrp="1" noChangeArrowheads="1"/>
          </p:cNvSpPr>
          <p:nvPr>
            <p:ph type="body" idx="1"/>
          </p:nvPr>
        </p:nvSpPr>
        <p:spPr bwMode="auto">
          <a:xfrm>
            <a:off x="287338" y="1022251"/>
            <a:ext cx="8605142" cy="4145979"/>
          </a:xfrm>
          <a:prstGeom prst="rect">
            <a:avLst/>
          </a:prstGeom>
          <a:noFill/>
          <a:ln w="9525">
            <a:noFill/>
            <a:miter lim="800000"/>
            <a:headEnd/>
            <a:tailEnd/>
          </a:ln>
          <a:effectLst/>
        </p:spPr>
        <p:txBody>
          <a:bodyPr vert="horz" wrap="square" lIns="107970" tIns="53985" rIns="107970" bIns="53985" numCol="1" anchor="t" anchorCtr="0" compatLnSpc="1">
            <a:prstTxWarp prst="textNoShape">
              <a:avLst/>
            </a:prstTxWarp>
          </a:bodyPr>
          <a:lstStyle/>
          <a:p>
            <a:pPr lvl="0"/>
            <a:r>
              <a:rPr lang="en-US"/>
              <a:t>This could be your content highlight</a:t>
            </a:r>
          </a:p>
          <a:p>
            <a:pPr lvl="1"/>
            <a:r>
              <a:rPr lang="en-US"/>
              <a:t>First point</a:t>
            </a:r>
          </a:p>
          <a:p>
            <a:pPr lvl="1"/>
            <a:r>
              <a:rPr lang="en-US"/>
              <a:t>Second point</a:t>
            </a:r>
          </a:p>
          <a:p>
            <a:pPr lvl="1"/>
            <a:r>
              <a:rPr lang="en-US"/>
              <a:t>Third point</a:t>
            </a:r>
          </a:p>
        </p:txBody>
      </p:sp>
      <p:sp>
        <p:nvSpPr>
          <p:cNvPr id="1058" name="Rectangle 34"/>
          <p:cNvSpPr>
            <a:spLocks noGrp="1" noChangeArrowheads="1"/>
          </p:cNvSpPr>
          <p:nvPr>
            <p:ph type="title"/>
          </p:nvPr>
        </p:nvSpPr>
        <p:spPr bwMode="auto">
          <a:xfrm>
            <a:off x="287338" y="301625"/>
            <a:ext cx="8605142" cy="463798"/>
          </a:xfrm>
          <a:prstGeom prst="rect">
            <a:avLst/>
          </a:prstGeom>
          <a:noFill/>
          <a:ln w="9525">
            <a:noFill/>
            <a:miter lim="800000"/>
            <a:headEnd/>
            <a:tailEnd/>
          </a:ln>
          <a:effectLst/>
        </p:spPr>
        <p:txBody>
          <a:bodyPr vert="horz" wrap="square" lIns="107970" tIns="53985" rIns="107970" bIns="53985" numCol="1" anchor="t" anchorCtr="0" compatLnSpc="1">
            <a:prstTxWarp prst="textNoShape">
              <a:avLst/>
            </a:prstTxWarp>
          </a:bodyPr>
          <a:lstStyle/>
          <a:p>
            <a:r>
              <a:rPr lang="en-US" kern="0"/>
              <a:t>Your title – keep it short, size can vary between 14pt and 24pt</a:t>
            </a:r>
            <a:endParaRPr lang="en-GB" kern="0"/>
          </a:p>
        </p:txBody>
      </p:sp>
      <p:sp>
        <p:nvSpPr>
          <p:cNvPr id="5" name="Footer Placeholder 3"/>
          <p:cNvSpPr>
            <a:spLocks noGrp="1"/>
          </p:cNvSpPr>
          <p:nvPr>
            <p:ph type="ftr" sz="quarter" idx="3"/>
          </p:nvPr>
        </p:nvSpPr>
        <p:spPr>
          <a:xfrm>
            <a:off x="658292" y="5592196"/>
            <a:ext cx="8918847" cy="228600"/>
          </a:xfrm>
          <a:prstGeom prst="rect">
            <a:avLst/>
          </a:prstGeom>
        </p:spPr>
        <p:txBody>
          <a:bodyPr/>
          <a:lstStyle>
            <a:lvl1pPr>
              <a:defRPr sz="800">
                <a:solidFill>
                  <a:schemeClr val="tx2"/>
                </a:solidFill>
              </a:defRPr>
            </a:lvl1pPr>
          </a:lstStyle>
          <a:p>
            <a:r>
              <a:rPr lang="en-US"/>
              <a:t>Global webinar for third-party providers</a:t>
            </a:r>
            <a:endParaRPr lang="en-GB"/>
          </a:p>
        </p:txBody>
      </p:sp>
      <p:sp>
        <p:nvSpPr>
          <p:cNvPr id="6" name="Slide Number Placeholder 4"/>
          <p:cNvSpPr>
            <a:spLocks noGrp="1"/>
          </p:cNvSpPr>
          <p:nvPr>
            <p:ph type="sldNum" sz="quarter" idx="4"/>
          </p:nvPr>
        </p:nvSpPr>
        <p:spPr>
          <a:xfrm>
            <a:off x="9823251" y="5592196"/>
            <a:ext cx="762000" cy="228600"/>
          </a:xfrm>
          <a:prstGeom prst="rect">
            <a:avLst/>
          </a:prstGeom>
        </p:spPr>
        <p:txBody>
          <a:bodyPr/>
          <a:lstStyle>
            <a:lvl1pPr algn="r">
              <a:defRPr sz="800">
                <a:solidFill>
                  <a:schemeClr val="tx2"/>
                </a:solidFill>
              </a:defRPr>
            </a:lvl1pPr>
          </a:lstStyle>
          <a:p>
            <a:fld id="{F17889F7-7963-4A16-ADF8-FEE4D97DC541}" type="slidenum">
              <a:rPr lang="en-GB" smtClean="0"/>
              <a:pPr/>
              <a:t>‹#›</a:t>
            </a:fld>
            <a:endParaRPr lang="en-GB"/>
          </a:p>
        </p:txBody>
      </p:sp>
      <p:grpSp>
        <p:nvGrpSpPr>
          <p:cNvPr id="2" name="Group 4"/>
          <p:cNvGrpSpPr>
            <a:grpSpLocks noChangeAspect="1"/>
          </p:cNvGrpSpPr>
          <p:nvPr userDrawn="1"/>
        </p:nvGrpSpPr>
        <p:grpSpPr bwMode="auto">
          <a:xfrm>
            <a:off x="287338" y="5559435"/>
            <a:ext cx="288924" cy="288926"/>
            <a:chOff x="181" y="3502"/>
            <a:chExt cx="182" cy="182"/>
          </a:xfrm>
        </p:grpSpPr>
        <p:sp>
          <p:nvSpPr>
            <p:cNvPr id="4" name="Freeform 5"/>
            <p:cNvSpPr>
              <a:spLocks noEditPoints="1"/>
            </p:cNvSpPr>
            <p:nvPr userDrawn="1"/>
          </p:nvSpPr>
          <p:spPr bwMode="auto">
            <a:xfrm>
              <a:off x="181" y="3502"/>
              <a:ext cx="182" cy="182"/>
            </a:xfrm>
            <a:custGeom>
              <a:avLst/>
              <a:gdLst>
                <a:gd name="T0" fmla="*/ 113 w 226"/>
                <a:gd name="T1" fmla="*/ 226 h 226"/>
                <a:gd name="T2" fmla="*/ 112 w 226"/>
                <a:gd name="T3" fmla="*/ 0 h 226"/>
                <a:gd name="T4" fmla="*/ 101 w 226"/>
                <a:gd name="T5" fmla="*/ 6 h 226"/>
                <a:gd name="T6" fmla="*/ 70 w 226"/>
                <a:gd name="T7" fmla="*/ 36 h 226"/>
                <a:gd name="T8" fmla="*/ 77 w 226"/>
                <a:gd name="T9" fmla="*/ 36 h 226"/>
                <a:gd name="T10" fmla="*/ 111 w 226"/>
                <a:gd name="T11" fmla="*/ 36 h 226"/>
                <a:gd name="T12" fmla="*/ 116 w 226"/>
                <a:gd name="T13" fmla="*/ 5 h 226"/>
                <a:gd name="T14" fmla="*/ 149 w 226"/>
                <a:gd name="T15" fmla="*/ 36 h 226"/>
                <a:gd name="T16" fmla="*/ 156 w 226"/>
                <a:gd name="T17" fmla="*/ 36 h 226"/>
                <a:gd name="T18" fmla="*/ 127 w 226"/>
                <a:gd name="T19" fmla="*/ 6 h 226"/>
                <a:gd name="T20" fmla="*/ 156 w 226"/>
                <a:gd name="T21" fmla="*/ 36 h 226"/>
                <a:gd name="T22" fmla="*/ 66 w 226"/>
                <a:gd name="T23" fmla="*/ 42 h 226"/>
                <a:gd name="T24" fmla="*/ 12 w 226"/>
                <a:gd name="T25" fmla="*/ 74 h 226"/>
                <a:gd name="T26" fmla="*/ 32 w 226"/>
                <a:gd name="T27" fmla="*/ 42 h 226"/>
                <a:gd name="T28" fmla="*/ 111 w 226"/>
                <a:gd name="T29" fmla="*/ 74 h 226"/>
                <a:gd name="T30" fmla="*/ 73 w 226"/>
                <a:gd name="T31" fmla="*/ 42 h 226"/>
                <a:gd name="T32" fmla="*/ 153 w 226"/>
                <a:gd name="T33" fmla="*/ 42 h 226"/>
                <a:gd name="T34" fmla="*/ 167 w 226"/>
                <a:gd name="T35" fmla="*/ 74 h 226"/>
                <a:gd name="T36" fmla="*/ 153 w 226"/>
                <a:gd name="T37" fmla="*/ 42 h 226"/>
                <a:gd name="T38" fmla="*/ 214 w 226"/>
                <a:gd name="T39" fmla="*/ 74 h 226"/>
                <a:gd name="T40" fmla="*/ 172 w 226"/>
                <a:gd name="T41" fmla="*/ 74 h 226"/>
                <a:gd name="T42" fmla="*/ 194 w 226"/>
                <a:gd name="T43" fmla="*/ 42 h 226"/>
                <a:gd name="T44" fmla="*/ 221 w 226"/>
                <a:gd name="T45" fmla="*/ 113 h 226"/>
                <a:gd name="T46" fmla="*/ 11 w 226"/>
                <a:gd name="T47" fmla="*/ 147 h 226"/>
                <a:gd name="T48" fmla="*/ 5 w 226"/>
                <a:gd name="T49" fmla="*/ 113 h 226"/>
                <a:gd name="T50" fmla="*/ 216 w 226"/>
                <a:gd name="T51" fmla="*/ 80 h 226"/>
                <a:gd name="T52" fmla="*/ 66 w 226"/>
                <a:gd name="T53" fmla="*/ 184 h 226"/>
                <a:gd name="T54" fmla="*/ 32 w 226"/>
                <a:gd name="T55" fmla="*/ 184 h 226"/>
                <a:gd name="T56" fmla="*/ 12 w 226"/>
                <a:gd name="T57" fmla="*/ 152 h 226"/>
                <a:gd name="T58" fmla="*/ 111 w 226"/>
                <a:gd name="T59" fmla="*/ 184 h 226"/>
                <a:gd name="T60" fmla="*/ 60 w 226"/>
                <a:gd name="T61" fmla="*/ 152 h 226"/>
                <a:gd name="T62" fmla="*/ 167 w 226"/>
                <a:gd name="T63" fmla="*/ 152 h 226"/>
                <a:gd name="T64" fmla="*/ 153 w 226"/>
                <a:gd name="T65" fmla="*/ 184 h 226"/>
                <a:gd name="T66" fmla="*/ 167 w 226"/>
                <a:gd name="T67" fmla="*/ 152 h 226"/>
                <a:gd name="T68" fmla="*/ 194 w 226"/>
                <a:gd name="T69" fmla="*/ 184 h 226"/>
                <a:gd name="T70" fmla="*/ 160 w 226"/>
                <a:gd name="T71" fmla="*/ 184 h 226"/>
                <a:gd name="T72" fmla="*/ 172 w 226"/>
                <a:gd name="T73" fmla="*/ 152 h 226"/>
                <a:gd name="T74" fmla="*/ 70 w 226"/>
                <a:gd name="T75" fmla="*/ 190 h 226"/>
                <a:gd name="T76" fmla="*/ 99 w 226"/>
                <a:gd name="T77" fmla="*/ 220 h 226"/>
                <a:gd name="T78" fmla="*/ 37 w 226"/>
                <a:gd name="T79" fmla="*/ 190 h 226"/>
                <a:gd name="T80" fmla="*/ 111 w 226"/>
                <a:gd name="T81" fmla="*/ 220 h 226"/>
                <a:gd name="T82" fmla="*/ 77 w 226"/>
                <a:gd name="T83" fmla="*/ 190 h 226"/>
                <a:gd name="T84" fmla="*/ 149 w 226"/>
                <a:gd name="T85" fmla="*/ 190 h 226"/>
                <a:gd name="T86" fmla="*/ 116 w 226"/>
                <a:gd name="T87" fmla="*/ 190 h 226"/>
                <a:gd name="T88" fmla="*/ 188 w 226"/>
                <a:gd name="T89" fmla="*/ 190 h 226"/>
                <a:gd name="T90" fmla="*/ 127 w 226"/>
                <a:gd name="T91" fmla="*/ 219 h 226"/>
                <a:gd name="T92" fmla="*/ 189 w 226"/>
                <a:gd name="T93" fmla="*/ 19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6" h="226">
                  <a:moveTo>
                    <a:pt x="112" y="0"/>
                  </a:moveTo>
                  <a:cubicBezTo>
                    <a:pt x="50" y="0"/>
                    <a:pt x="0" y="51"/>
                    <a:pt x="0" y="113"/>
                  </a:cubicBezTo>
                  <a:cubicBezTo>
                    <a:pt x="0" y="176"/>
                    <a:pt x="51" y="226"/>
                    <a:pt x="113" y="226"/>
                  </a:cubicBezTo>
                  <a:cubicBezTo>
                    <a:pt x="176" y="226"/>
                    <a:pt x="226" y="176"/>
                    <a:pt x="226" y="113"/>
                  </a:cubicBezTo>
                  <a:cubicBezTo>
                    <a:pt x="226" y="51"/>
                    <a:pt x="176" y="0"/>
                    <a:pt x="114" y="0"/>
                  </a:cubicBezTo>
                  <a:cubicBezTo>
                    <a:pt x="114" y="0"/>
                    <a:pt x="112" y="0"/>
                    <a:pt x="112" y="0"/>
                  </a:cubicBezTo>
                  <a:close/>
                  <a:moveTo>
                    <a:pt x="38" y="36"/>
                  </a:moveTo>
                  <a:cubicBezTo>
                    <a:pt x="54" y="20"/>
                    <a:pt x="76" y="9"/>
                    <a:pt x="99" y="6"/>
                  </a:cubicBezTo>
                  <a:cubicBezTo>
                    <a:pt x="99" y="6"/>
                    <a:pt x="100" y="6"/>
                    <a:pt x="101" y="6"/>
                  </a:cubicBezTo>
                  <a:cubicBezTo>
                    <a:pt x="100" y="6"/>
                    <a:pt x="99" y="7"/>
                    <a:pt x="99" y="7"/>
                  </a:cubicBezTo>
                  <a:cubicBezTo>
                    <a:pt x="93" y="12"/>
                    <a:pt x="80" y="21"/>
                    <a:pt x="70" y="36"/>
                  </a:cubicBezTo>
                  <a:cubicBezTo>
                    <a:pt x="70" y="36"/>
                    <a:pt x="70" y="36"/>
                    <a:pt x="70" y="36"/>
                  </a:cubicBezTo>
                  <a:cubicBezTo>
                    <a:pt x="70" y="36"/>
                    <a:pt x="39" y="36"/>
                    <a:pt x="37" y="36"/>
                  </a:cubicBezTo>
                  <a:cubicBezTo>
                    <a:pt x="37" y="36"/>
                    <a:pt x="38" y="36"/>
                    <a:pt x="38" y="36"/>
                  </a:cubicBezTo>
                  <a:close/>
                  <a:moveTo>
                    <a:pt x="77" y="36"/>
                  </a:moveTo>
                  <a:cubicBezTo>
                    <a:pt x="87" y="23"/>
                    <a:pt x="97" y="14"/>
                    <a:pt x="105" y="9"/>
                  </a:cubicBezTo>
                  <a:cubicBezTo>
                    <a:pt x="105" y="9"/>
                    <a:pt x="109" y="6"/>
                    <a:pt x="111" y="5"/>
                  </a:cubicBezTo>
                  <a:cubicBezTo>
                    <a:pt x="111" y="7"/>
                    <a:pt x="111" y="36"/>
                    <a:pt x="111" y="36"/>
                  </a:cubicBezTo>
                  <a:cubicBezTo>
                    <a:pt x="110" y="36"/>
                    <a:pt x="78" y="36"/>
                    <a:pt x="77" y="36"/>
                  </a:cubicBezTo>
                  <a:cubicBezTo>
                    <a:pt x="77" y="36"/>
                    <a:pt x="77" y="36"/>
                    <a:pt x="77" y="36"/>
                  </a:cubicBezTo>
                  <a:close/>
                  <a:moveTo>
                    <a:pt x="116" y="5"/>
                  </a:moveTo>
                  <a:cubicBezTo>
                    <a:pt x="117" y="6"/>
                    <a:pt x="122" y="9"/>
                    <a:pt x="122" y="9"/>
                  </a:cubicBezTo>
                  <a:cubicBezTo>
                    <a:pt x="129" y="14"/>
                    <a:pt x="139" y="23"/>
                    <a:pt x="149" y="36"/>
                  </a:cubicBezTo>
                  <a:cubicBezTo>
                    <a:pt x="149" y="36"/>
                    <a:pt x="149" y="36"/>
                    <a:pt x="149" y="36"/>
                  </a:cubicBezTo>
                  <a:cubicBezTo>
                    <a:pt x="148" y="36"/>
                    <a:pt x="116" y="36"/>
                    <a:pt x="116" y="36"/>
                  </a:cubicBezTo>
                  <a:cubicBezTo>
                    <a:pt x="116" y="36"/>
                    <a:pt x="116" y="7"/>
                    <a:pt x="116" y="5"/>
                  </a:cubicBezTo>
                  <a:close/>
                  <a:moveTo>
                    <a:pt x="156" y="36"/>
                  </a:moveTo>
                  <a:cubicBezTo>
                    <a:pt x="149" y="25"/>
                    <a:pt x="139" y="16"/>
                    <a:pt x="127" y="7"/>
                  </a:cubicBezTo>
                  <a:cubicBezTo>
                    <a:pt x="127" y="7"/>
                    <a:pt x="126" y="6"/>
                    <a:pt x="125" y="6"/>
                  </a:cubicBezTo>
                  <a:cubicBezTo>
                    <a:pt x="126" y="6"/>
                    <a:pt x="127" y="6"/>
                    <a:pt x="127" y="6"/>
                  </a:cubicBezTo>
                  <a:cubicBezTo>
                    <a:pt x="151" y="9"/>
                    <a:pt x="172" y="19"/>
                    <a:pt x="188" y="36"/>
                  </a:cubicBezTo>
                  <a:cubicBezTo>
                    <a:pt x="188" y="36"/>
                    <a:pt x="189" y="36"/>
                    <a:pt x="189" y="36"/>
                  </a:cubicBezTo>
                  <a:cubicBezTo>
                    <a:pt x="187" y="36"/>
                    <a:pt x="156" y="36"/>
                    <a:pt x="156" y="36"/>
                  </a:cubicBezTo>
                  <a:cubicBezTo>
                    <a:pt x="156" y="36"/>
                    <a:pt x="156" y="36"/>
                    <a:pt x="156" y="36"/>
                  </a:cubicBezTo>
                  <a:close/>
                  <a:moveTo>
                    <a:pt x="67" y="42"/>
                  </a:moveTo>
                  <a:cubicBezTo>
                    <a:pt x="66" y="42"/>
                    <a:pt x="66" y="42"/>
                    <a:pt x="66" y="42"/>
                  </a:cubicBezTo>
                  <a:cubicBezTo>
                    <a:pt x="60" y="52"/>
                    <a:pt x="56" y="63"/>
                    <a:pt x="54" y="74"/>
                  </a:cubicBezTo>
                  <a:cubicBezTo>
                    <a:pt x="54" y="74"/>
                    <a:pt x="54" y="74"/>
                    <a:pt x="54" y="74"/>
                  </a:cubicBezTo>
                  <a:cubicBezTo>
                    <a:pt x="53" y="74"/>
                    <a:pt x="13" y="74"/>
                    <a:pt x="12" y="74"/>
                  </a:cubicBezTo>
                  <a:cubicBezTo>
                    <a:pt x="13" y="74"/>
                    <a:pt x="13" y="74"/>
                    <a:pt x="13" y="74"/>
                  </a:cubicBezTo>
                  <a:cubicBezTo>
                    <a:pt x="17" y="62"/>
                    <a:pt x="24" y="51"/>
                    <a:pt x="32" y="42"/>
                  </a:cubicBezTo>
                  <a:cubicBezTo>
                    <a:pt x="32" y="42"/>
                    <a:pt x="32" y="42"/>
                    <a:pt x="32" y="42"/>
                  </a:cubicBezTo>
                  <a:cubicBezTo>
                    <a:pt x="32" y="42"/>
                    <a:pt x="65" y="42"/>
                    <a:pt x="67" y="42"/>
                  </a:cubicBezTo>
                  <a:close/>
                  <a:moveTo>
                    <a:pt x="111" y="42"/>
                  </a:moveTo>
                  <a:cubicBezTo>
                    <a:pt x="111" y="43"/>
                    <a:pt x="111" y="73"/>
                    <a:pt x="111" y="74"/>
                  </a:cubicBezTo>
                  <a:cubicBezTo>
                    <a:pt x="110" y="74"/>
                    <a:pt x="60" y="74"/>
                    <a:pt x="60" y="74"/>
                  </a:cubicBezTo>
                  <a:cubicBezTo>
                    <a:pt x="60" y="74"/>
                    <a:pt x="60" y="74"/>
                    <a:pt x="60" y="74"/>
                  </a:cubicBezTo>
                  <a:cubicBezTo>
                    <a:pt x="62" y="63"/>
                    <a:pt x="67" y="52"/>
                    <a:pt x="73" y="42"/>
                  </a:cubicBezTo>
                  <a:cubicBezTo>
                    <a:pt x="73" y="42"/>
                    <a:pt x="73" y="42"/>
                    <a:pt x="73" y="42"/>
                  </a:cubicBezTo>
                  <a:cubicBezTo>
                    <a:pt x="73" y="42"/>
                    <a:pt x="110" y="42"/>
                    <a:pt x="111" y="42"/>
                  </a:cubicBezTo>
                  <a:close/>
                  <a:moveTo>
                    <a:pt x="153" y="42"/>
                  </a:moveTo>
                  <a:cubicBezTo>
                    <a:pt x="153" y="42"/>
                    <a:pt x="153" y="42"/>
                    <a:pt x="153" y="42"/>
                  </a:cubicBezTo>
                  <a:cubicBezTo>
                    <a:pt x="160" y="52"/>
                    <a:pt x="164" y="63"/>
                    <a:pt x="167" y="74"/>
                  </a:cubicBezTo>
                  <a:cubicBezTo>
                    <a:pt x="167" y="74"/>
                    <a:pt x="167" y="74"/>
                    <a:pt x="167" y="74"/>
                  </a:cubicBezTo>
                  <a:cubicBezTo>
                    <a:pt x="166" y="74"/>
                    <a:pt x="116" y="74"/>
                    <a:pt x="116" y="74"/>
                  </a:cubicBezTo>
                  <a:cubicBezTo>
                    <a:pt x="116" y="73"/>
                    <a:pt x="116" y="43"/>
                    <a:pt x="116" y="42"/>
                  </a:cubicBezTo>
                  <a:cubicBezTo>
                    <a:pt x="116" y="42"/>
                    <a:pt x="153" y="42"/>
                    <a:pt x="153" y="42"/>
                  </a:cubicBezTo>
                  <a:close/>
                  <a:moveTo>
                    <a:pt x="194" y="42"/>
                  </a:moveTo>
                  <a:cubicBezTo>
                    <a:pt x="194" y="42"/>
                    <a:pt x="194" y="42"/>
                    <a:pt x="194" y="42"/>
                  </a:cubicBezTo>
                  <a:cubicBezTo>
                    <a:pt x="202" y="51"/>
                    <a:pt x="209" y="62"/>
                    <a:pt x="214" y="74"/>
                  </a:cubicBezTo>
                  <a:cubicBezTo>
                    <a:pt x="214" y="74"/>
                    <a:pt x="214" y="74"/>
                    <a:pt x="214" y="74"/>
                  </a:cubicBezTo>
                  <a:cubicBezTo>
                    <a:pt x="213" y="74"/>
                    <a:pt x="173" y="74"/>
                    <a:pt x="172" y="74"/>
                  </a:cubicBezTo>
                  <a:cubicBezTo>
                    <a:pt x="172" y="74"/>
                    <a:pt x="172" y="74"/>
                    <a:pt x="172" y="74"/>
                  </a:cubicBezTo>
                  <a:cubicBezTo>
                    <a:pt x="170" y="63"/>
                    <a:pt x="166" y="52"/>
                    <a:pt x="160" y="42"/>
                  </a:cubicBezTo>
                  <a:cubicBezTo>
                    <a:pt x="160" y="42"/>
                    <a:pt x="160" y="42"/>
                    <a:pt x="160" y="42"/>
                  </a:cubicBezTo>
                  <a:cubicBezTo>
                    <a:pt x="161" y="42"/>
                    <a:pt x="194" y="42"/>
                    <a:pt x="194" y="42"/>
                  </a:cubicBezTo>
                  <a:close/>
                  <a:moveTo>
                    <a:pt x="216" y="80"/>
                  </a:moveTo>
                  <a:cubicBezTo>
                    <a:pt x="216" y="80"/>
                    <a:pt x="216" y="80"/>
                    <a:pt x="216" y="80"/>
                  </a:cubicBezTo>
                  <a:cubicBezTo>
                    <a:pt x="219" y="90"/>
                    <a:pt x="221" y="102"/>
                    <a:pt x="221" y="113"/>
                  </a:cubicBezTo>
                  <a:cubicBezTo>
                    <a:pt x="221" y="125"/>
                    <a:pt x="219" y="136"/>
                    <a:pt x="216" y="147"/>
                  </a:cubicBezTo>
                  <a:cubicBezTo>
                    <a:pt x="216" y="147"/>
                    <a:pt x="216" y="147"/>
                    <a:pt x="216" y="147"/>
                  </a:cubicBezTo>
                  <a:cubicBezTo>
                    <a:pt x="215" y="147"/>
                    <a:pt x="11" y="147"/>
                    <a:pt x="11" y="147"/>
                  </a:cubicBezTo>
                  <a:cubicBezTo>
                    <a:pt x="10" y="147"/>
                    <a:pt x="10" y="147"/>
                    <a:pt x="10" y="147"/>
                  </a:cubicBezTo>
                  <a:cubicBezTo>
                    <a:pt x="10" y="147"/>
                    <a:pt x="10" y="147"/>
                    <a:pt x="10" y="147"/>
                  </a:cubicBezTo>
                  <a:cubicBezTo>
                    <a:pt x="7" y="136"/>
                    <a:pt x="5" y="125"/>
                    <a:pt x="5" y="113"/>
                  </a:cubicBezTo>
                  <a:cubicBezTo>
                    <a:pt x="5" y="102"/>
                    <a:pt x="7" y="90"/>
                    <a:pt x="10" y="80"/>
                  </a:cubicBezTo>
                  <a:cubicBezTo>
                    <a:pt x="10" y="80"/>
                    <a:pt x="10" y="80"/>
                    <a:pt x="10" y="80"/>
                  </a:cubicBezTo>
                  <a:cubicBezTo>
                    <a:pt x="11" y="80"/>
                    <a:pt x="215" y="80"/>
                    <a:pt x="216" y="80"/>
                  </a:cubicBezTo>
                  <a:close/>
                  <a:moveTo>
                    <a:pt x="54" y="152"/>
                  </a:moveTo>
                  <a:cubicBezTo>
                    <a:pt x="54" y="152"/>
                    <a:pt x="54" y="152"/>
                    <a:pt x="54" y="152"/>
                  </a:cubicBezTo>
                  <a:cubicBezTo>
                    <a:pt x="56" y="163"/>
                    <a:pt x="60" y="174"/>
                    <a:pt x="66" y="184"/>
                  </a:cubicBezTo>
                  <a:cubicBezTo>
                    <a:pt x="66" y="184"/>
                    <a:pt x="66" y="184"/>
                    <a:pt x="67" y="184"/>
                  </a:cubicBezTo>
                  <a:cubicBezTo>
                    <a:pt x="65" y="184"/>
                    <a:pt x="32" y="184"/>
                    <a:pt x="32" y="184"/>
                  </a:cubicBezTo>
                  <a:cubicBezTo>
                    <a:pt x="32" y="184"/>
                    <a:pt x="32" y="184"/>
                    <a:pt x="32" y="184"/>
                  </a:cubicBezTo>
                  <a:cubicBezTo>
                    <a:pt x="32" y="184"/>
                    <a:pt x="32" y="184"/>
                    <a:pt x="32" y="184"/>
                  </a:cubicBezTo>
                  <a:cubicBezTo>
                    <a:pt x="24" y="175"/>
                    <a:pt x="17" y="164"/>
                    <a:pt x="13" y="152"/>
                  </a:cubicBezTo>
                  <a:cubicBezTo>
                    <a:pt x="13" y="152"/>
                    <a:pt x="13" y="152"/>
                    <a:pt x="12" y="152"/>
                  </a:cubicBezTo>
                  <a:cubicBezTo>
                    <a:pt x="13" y="152"/>
                    <a:pt x="53" y="152"/>
                    <a:pt x="54" y="152"/>
                  </a:cubicBezTo>
                  <a:close/>
                  <a:moveTo>
                    <a:pt x="111" y="152"/>
                  </a:moveTo>
                  <a:cubicBezTo>
                    <a:pt x="111" y="153"/>
                    <a:pt x="111" y="183"/>
                    <a:pt x="111" y="184"/>
                  </a:cubicBezTo>
                  <a:cubicBezTo>
                    <a:pt x="110" y="184"/>
                    <a:pt x="73" y="184"/>
                    <a:pt x="73" y="184"/>
                  </a:cubicBezTo>
                  <a:cubicBezTo>
                    <a:pt x="73" y="184"/>
                    <a:pt x="73" y="184"/>
                    <a:pt x="73" y="184"/>
                  </a:cubicBezTo>
                  <a:cubicBezTo>
                    <a:pt x="67" y="174"/>
                    <a:pt x="62" y="163"/>
                    <a:pt x="60" y="152"/>
                  </a:cubicBezTo>
                  <a:cubicBezTo>
                    <a:pt x="60" y="152"/>
                    <a:pt x="60" y="152"/>
                    <a:pt x="60" y="152"/>
                  </a:cubicBezTo>
                  <a:cubicBezTo>
                    <a:pt x="60" y="152"/>
                    <a:pt x="110" y="152"/>
                    <a:pt x="111" y="152"/>
                  </a:cubicBezTo>
                  <a:close/>
                  <a:moveTo>
                    <a:pt x="167" y="152"/>
                  </a:moveTo>
                  <a:cubicBezTo>
                    <a:pt x="167" y="152"/>
                    <a:pt x="167" y="152"/>
                    <a:pt x="167" y="152"/>
                  </a:cubicBezTo>
                  <a:cubicBezTo>
                    <a:pt x="164" y="163"/>
                    <a:pt x="160" y="174"/>
                    <a:pt x="153" y="184"/>
                  </a:cubicBezTo>
                  <a:cubicBezTo>
                    <a:pt x="153" y="184"/>
                    <a:pt x="153" y="184"/>
                    <a:pt x="153" y="184"/>
                  </a:cubicBezTo>
                  <a:cubicBezTo>
                    <a:pt x="153" y="184"/>
                    <a:pt x="116" y="184"/>
                    <a:pt x="116" y="184"/>
                  </a:cubicBezTo>
                  <a:cubicBezTo>
                    <a:pt x="116" y="183"/>
                    <a:pt x="116" y="153"/>
                    <a:pt x="116" y="152"/>
                  </a:cubicBezTo>
                  <a:cubicBezTo>
                    <a:pt x="116" y="152"/>
                    <a:pt x="166" y="152"/>
                    <a:pt x="167" y="152"/>
                  </a:cubicBezTo>
                  <a:close/>
                  <a:moveTo>
                    <a:pt x="214" y="152"/>
                  </a:moveTo>
                  <a:cubicBezTo>
                    <a:pt x="214" y="152"/>
                    <a:pt x="214" y="152"/>
                    <a:pt x="214" y="152"/>
                  </a:cubicBezTo>
                  <a:cubicBezTo>
                    <a:pt x="209" y="164"/>
                    <a:pt x="202" y="175"/>
                    <a:pt x="194" y="184"/>
                  </a:cubicBezTo>
                  <a:cubicBezTo>
                    <a:pt x="194" y="184"/>
                    <a:pt x="194" y="184"/>
                    <a:pt x="194" y="184"/>
                  </a:cubicBezTo>
                  <a:cubicBezTo>
                    <a:pt x="194" y="184"/>
                    <a:pt x="161" y="184"/>
                    <a:pt x="160" y="184"/>
                  </a:cubicBezTo>
                  <a:cubicBezTo>
                    <a:pt x="160" y="184"/>
                    <a:pt x="160" y="184"/>
                    <a:pt x="160" y="184"/>
                  </a:cubicBezTo>
                  <a:cubicBezTo>
                    <a:pt x="160" y="184"/>
                    <a:pt x="160" y="184"/>
                    <a:pt x="160" y="184"/>
                  </a:cubicBezTo>
                  <a:cubicBezTo>
                    <a:pt x="166" y="174"/>
                    <a:pt x="170" y="163"/>
                    <a:pt x="172" y="152"/>
                  </a:cubicBezTo>
                  <a:cubicBezTo>
                    <a:pt x="172" y="152"/>
                    <a:pt x="172" y="152"/>
                    <a:pt x="172" y="152"/>
                  </a:cubicBezTo>
                  <a:cubicBezTo>
                    <a:pt x="173" y="152"/>
                    <a:pt x="213" y="152"/>
                    <a:pt x="214" y="152"/>
                  </a:cubicBezTo>
                  <a:close/>
                  <a:moveTo>
                    <a:pt x="70" y="190"/>
                  </a:moveTo>
                  <a:cubicBezTo>
                    <a:pt x="70" y="190"/>
                    <a:pt x="70" y="190"/>
                    <a:pt x="70" y="190"/>
                  </a:cubicBezTo>
                  <a:cubicBezTo>
                    <a:pt x="78" y="201"/>
                    <a:pt x="87" y="210"/>
                    <a:pt x="99" y="219"/>
                  </a:cubicBezTo>
                  <a:cubicBezTo>
                    <a:pt x="99" y="219"/>
                    <a:pt x="100" y="220"/>
                    <a:pt x="101" y="220"/>
                  </a:cubicBezTo>
                  <a:cubicBezTo>
                    <a:pt x="100" y="220"/>
                    <a:pt x="99" y="220"/>
                    <a:pt x="99" y="220"/>
                  </a:cubicBezTo>
                  <a:cubicBezTo>
                    <a:pt x="99" y="220"/>
                    <a:pt x="99" y="220"/>
                    <a:pt x="99" y="220"/>
                  </a:cubicBezTo>
                  <a:cubicBezTo>
                    <a:pt x="76" y="217"/>
                    <a:pt x="55" y="207"/>
                    <a:pt x="38" y="190"/>
                  </a:cubicBezTo>
                  <a:cubicBezTo>
                    <a:pt x="38" y="190"/>
                    <a:pt x="37" y="190"/>
                    <a:pt x="37" y="190"/>
                  </a:cubicBezTo>
                  <a:cubicBezTo>
                    <a:pt x="39" y="190"/>
                    <a:pt x="70" y="190"/>
                    <a:pt x="70" y="190"/>
                  </a:cubicBezTo>
                  <a:close/>
                  <a:moveTo>
                    <a:pt x="111" y="190"/>
                  </a:moveTo>
                  <a:cubicBezTo>
                    <a:pt x="111" y="190"/>
                    <a:pt x="111" y="219"/>
                    <a:pt x="111" y="220"/>
                  </a:cubicBezTo>
                  <a:cubicBezTo>
                    <a:pt x="110" y="220"/>
                    <a:pt x="105" y="217"/>
                    <a:pt x="105" y="217"/>
                  </a:cubicBezTo>
                  <a:cubicBezTo>
                    <a:pt x="97" y="212"/>
                    <a:pt x="87" y="203"/>
                    <a:pt x="77" y="190"/>
                  </a:cubicBezTo>
                  <a:cubicBezTo>
                    <a:pt x="77" y="190"/>
                    <a:pt x="77" y="190"/>
                    <a:pt x="77" y="190"/>
                  </a:cubicBezTo>
                  <a:cubicBezTo>
                    <a:pt x="78" y="190"/>
                    <a:pt x="110" y="190"/>
                    <a:pt x="111" y="190"/>
                  </a:cubicBezTo>
                  <a:close/>
                  <a:moveTo>
                    <a:pt x="149" y="190"/>
                  </a:moveTo>
                  <a:cubicBezTo>
                    <a:pt x="149" y="190"/>
                    <a:pt x="149" y="190"/>
                    <a:pt x="149" y="190"/>
                  </a:cubicBezTo>
                  <a:cubicBezTo>
                    <a:pt x="139" y="203"/>
                    <a:pt x="129" y="212"/>
                    <a:pt x="122" y="217"/>
                  </a:cubicBezTo>
                  <a:cubicBezTo>
                    <a:pt x="122" y="217"/>
                    <a:pt x="117" y="219"/>
                    <a:pt x="116" y="220"/>
                  </a:cubicBezTo>
                  <a:cubicBezTo>
                    <a:pt x="116" y="219"/>
                    <a:pt x="116" y="190"/>
                    <a:pt x="116" y="190"/>
                  </a:cubicBezTo>
                  <a:cubicBezTo>
                    <a:pt x="116" y="190"/>
                    <a:pt x="148" y="190"/>
                    <a:pt x="149" y="190"/>
                  </a:cubicBezTo>
                  <a:close/>
                  <a:moveTo>
                    <a:pt x="189" y="190"/>
                  </a:moveTo>
                  <a:cubicBezTo>
                    <a:pt x="189" y="190"/>
                    <a:pt x="188" y="190"/>
                    <a:pt x="188" y="190"/>
                  </a:cubicBezTo>
                  <a:cubicBezTo>
                    <a:pt x="172" y="206"/>
                    <a:pt x="150" y="217"/>
                    <a:pt x="127" y="220"/>
                  </a:cubicBezTo>
                  <a:cubicBezTo>
                    <a:pt x="127" y="220"/>
                    <a:pt x="126" y="220"/>
                    <a:pt x="125" y="220"/>
                  </a:cubicBezTo>
                  <a:cubicBezTo>
                    <a:pt x="126" y="220"/>
                    <a:pt x="127" y="219"/>
                    <a:pt x="127" y="219"/>
                  </a:cubicBezTo>
                  <a:cubicBezTo>
                    <a:pt x="134" y="214"/>
                    <a:pt x="146" y="205"/>
                    <a:pt x="156" y="190"/>
                  </a:cubicBezTo>
                  <a:cubicBezTo>
                    <a:pt x="156" y="190"/>
                    <a:pt x="156" y="190"/>
                    <a:pt x="156" y="190"/>
                  </a:cubicBezTo>
                  <a:cubicBezTo>
                    <a:pt x="156" y="190"/>
                    <a:pt x="187" y="190"/>
                    <a:pt x="189" y="190"/>
                  </a:cubicBezTo>
                  <a:close/>
                </a:path>
              </a:pathLst>
            </a:custGeom>
            <a:solidFill>
              <a:srgbClr val="8070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 name="Freeform 6"/>
            <p:cNvSpPr>
              <a:spLocks/>
            </p:cNvSpPr>
            <p:nvPr userDrawn="1"/>
          </p:nvSpPr>
          <p:spPr bwMode="auto">
            <a:xfrm>
              <a:off x="268" y="3574"/>
              <a:ext cx="22" cy="37"/>
            </a:xfrm>
            <a:custGeom>
              <a:avLst/>
              <a:gdLst>
                <a:gd name="T0" fmla="*/ 27 w 27"/>
                <a:gd name="T1" fmla="*/ 1 h 47"/>
                <a:gd name="T2" fmla="*/ 22 w 27"/>
                <a:gd name="T3" fmla="*/ 10 h 47"/>
                <a:gd name="T4" fmla="*/ 14 w 27"/>
                <a:gd name="T5" fmla="*/ 38 h 47"/>
                <a:gd name="T6" fmla="*/ 14 w 27"/>
                <a:gd name="T7" fmla="*/ 47 h 47"/>
                <a:gd name="T8" fmla="*/ 14 w 27"/>
                <a:gd name="T9" fmla="*/ 47 h 47"/>
                <a:gd name="T10" fmla="*/ 0 w 27"/>
                <a:gd name="T11" fmla="*/ 47 h 47"/>
                <a:gd name="T12" fmla="*/ 0 w 27"/>
                <a:gd name="T13" fmla="*/ 47 h 47"/>
                <a:gd name="T14" fmla="*/ 4 w 27"/>
                <a:gd name="T15" fmla="*/ 39 h 47"/>
                <a:gd name="T16" fmla="*/ 12 w 27"/>
                <a:gd name="T17" fmla="*/ 10 h 47"/>
                <a:gd name="T18" fmla="*/ 13 w 27"/>
                <a:gd name="T19" fmla="*/ 1 h 47"/>
                <a:gd name="T20" fmla="*/ 13 w 27"/>
                <a:gd name="T21" fmla="*/ 0 h 47"/>
                <a:gd name="T22" fmla="*/ 27 w 27"/>
                <a:gd name="T23" fmla="*/ 0 h 47"/>
                <a:gd name="T24" fmla="*/ 27 w 27"/>
                <a:gd name="T25" fmla="*/ 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 h="47">
                  <a:moveTo>
                    <a:pt x="27" y="1"/>
                  </a:moveTo>
                  <a:cubicBezTo>
                    <a:pt x="25" y="2"/>
                    <a:pt x="24" y="5"/>
                    <a:pt x="22" y="10"/>
                  </a:cubicBezTo>
                  <a:cubicBezTo>
                    <a:pt x="14" y="38"/>
                    <a:pt x="14" y="38"/>
                    <a:pt x="14" y="38"/>
                  </a:cubicBezTo>
                  <a:cubicBezTo>
                    <a:pt x="13" y="44"/>
                    <a:pt x="13" y="46"/>
                    <a:pt x="14" y="47"/>
                  </a:cubicBezTo>
                  <a:cubicBezTo>
                    <a:pt x="14" y="47"/>
                    <a:pt x="14" y="47"/>
                    <a:pt x="14" y="47"/>
                  </a:cubicBezTo>
                  <a:cubicBezTo>
                    <a:pt x="0" y="47"/>
                    <a:pt x="0" y="47"/>
                    <a:pt x="0" y="47"/>
                  </a:cubicBezTo>
                  <a:cubicBezTo>
                    <a:pt x="0" y="47"/>
                    <a:pt x="0" y="47"/>
                    <a:pt x="0" y="47"/>
                  </a:cubicBezTo>
                  <a:cubicBezTo>
                    <a:pt x="2" y="46"/>
                    <a:pt x="2" y="44"/>
                    <a:pt x="4" y="39"/>
                  </a:cubicBezTo>
                  <a:cubicBezTo>
                    <a:pt x="12" y="10"/>
                    <a:pt x="12" y="10"/>
                    <a:pt x="12" y="10"/>
                  </a:cubicBezTo>
                  <a:cubicBezTo>
                    <a:pt x="14" y="5"/>
                    <a:pt x="14" y="2"/>
                    <a:pt x="13" y="1"/>
                  </a:cubicBezTo>
                  <a:cubicBezTo>
                    <a:pt x="13" y="0"/>
                    <a:pt x="13" y="0"/>
                    <a:pt x="13" y="0"/>
                  </a:cubicBezTo>
                  <a:cubicBezTo>
                    <a:pt x="27" y="0"/>
                    <a:pt x="27" y="0"/>
                    <a:pt x="27" y="0"/>
                  </a:cubicBezTo>
                  <a:lnTo>
                    <a:pt x="27" y="1"/>
                  </a:lnTo>
                  <a:close/>
                </a:path>
              </a:pathLst>
            </a:custGeom>
            <a:solidFill>
              <a:srgbClr val="8070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 name="Freeform 7"/>
            <p:cNvSpPr>
              <a:spLocks/>
            </p:cNvSpPr>
            <p:nvPr userDrawn="1"/>
          </p:nvSpPr>
          <p:spPr bwMode="auto">
            <a:xfrm>
              <a:off x="193" y="3573"/>
              <a:ext cx="27" cy="39"/>
            </a:xfrm>
            <a:custGeom>
              <a:avLst/>
              <a:gdLst>
                <a:gd name="T0" fmla="*/ 2 w 34"/>
                <a:gd name="T1" fmla="*/ 36 h 49"/>
                <a:gd name="T2" fmla="*/ 15 w 34"/>
                <a:gd name="T3" fmla="*/ 46 h 49"/>
                <a:gd name="T4" fmla="*/ 23 w 34"/>
                <a:gd name="T5" fmla="*/ 38 h 49"/>
                <a:gd name="T6" fmla="*/ 17 w 34"/>
                <a:gd name="T7" fmla="*/ 29 h 49"/>
                <a:gd name="T8" fmla="*/ 15 w 34"/>
                <a:gd name="T9" fmla="*/ 27 h 49"/>
                <a:gd name="T10" fmla="*/ 6 w 34"/>
                <a:gd name="T11" fmla="*/ 15 h 49"/>
                <a:gd name="T12" fmla="*/ 22 w 34"/>
                <a:gd name="T13" fmla="*/ 1 h 49"/>
                <a:gd name="T14" fmla="*/ 30 w 34"/>
                <a:gd name="T15" fmla="*/ 1 h 49"/>
                <a:gd name="T16" fmla="*/ 34 w 34"/>
                <a:gd name="T17" fmla="*/ 3 h 49"/>
                <a:gd name="T18" fmla="*/ 32 w 34"/>
                <a:gd name="T19" fmla="*/ 11 h 49"/>
                <a:gd name="T20" fmla="*/ 32 w 34"/>
                <a:gd name="T21" fmla="*/ 11 h 49"/>
                <a:gd name="T22" fmla="*/ 21 w 34"/>
                <a:gd name="T23" fmla="*/ 4 h 49"/>
                <a:gd name="T24" fmla="*/ 14 w 34"/>
                <a:gd name="T25" fmla="*/ 11 h 49"/>
                <a:gd name="T26" fmla="*/ 20 w 34"/>
                <a:gd name="T27" fmla="*/ 20 h 49"/>
                <a:gd name="T28" fmla="*/ 22 w 34"/>
                <a:gd name="T29" fmla="*/ 21 h 49"/>
                <a:gd name="T30" fmla="*/ 32 w 34"/>
                <a:gd name="T31" fmla="*/ 34 h 49"/>
                <a:gd name="T32" fmla="*/ 14 w 34"/>
                <a:gd name="T33" fmla="*/ 49 h 49"/>
                <a:gd name="T34" fmla="*/ 0 w 34"/>
                <a:gd name="T35" fmla="*/ 45 h 49"/>
                <a:gd name="T36" fmla="*/ 2 w 34"/>
                <a:gd name="T37" fmla="*/ 36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 h="49">
                  <a:moveTo>
                    <a:pt x="2" y="36"/>
                  </a:moveTo>
                  <a:cubicBezTo>
                    <a:pt x="3" y="43"/>
                    <a:pt x="7" y="46"/>
                    <a:pt x="15" y="46"/>
                  </a:cubicBezTo>
                  <a:cubicBezTo>
                    <a:pt x="20" y="46"/>
                    <a:pt x="23" y="42"/>
                    <a:pt x="23" y="38"/>
                  </a:cubicBezTo>
                  <a:cubicBezTo>
                    <a:pt x="23" y="34"/>
                    <a:pt x="21" y="32"/>
                    <a:pt x="17" y="29"/>
                  </a:cubicBezTo>
                  <a:cubicBezTo>
                    <a:pt x="15" y="27"/>
                    <a:pt x="15" y="27"/>
                    <a:pt x="15" y="27"/>
                  </a:cubicBezTo>
                  <a:cubicBezTo>
                    <a:pt x="10" y="24"/>
                    <a:pt x="6" y="21"/>
                    <a:pt x="6" y="15"/>
                  </a:cubicBezTo>
                  <a:cubicBezTo>
                    <a:pt x="6" y="6"/>
                    <a:pt x="13" y="1"/>
                    <a:pt x="22" y="1"/>
                  </a:cubicBezTo>
                  <a:cubicBezTo>
                    <a:pt x="25" y="0"/>
                    <a:pt x="28" y="1"/>
                    <a:pt x="30" y="1"/>
                  </a:cubicBezTo>
                  <a:cubicBezTo>
                    <a:pt x="32" y="2"/>
                    <a:pt x="34" y="2"/>
                    <a:pt x="34" y="3"/>
                  </a:cubicBezTo>
                  <a:cubicBezTo>
                    <a:pt x="32" y="11"/>
                    <a:pt x="32" y="11"/>
                    <a:pt x="32" y="11"/>
                  </a:cubicBezTo>
                  <a:cubicBezTo>
                    <a:pt x="32" y="11"/>
                    <a:pt x="32" y="11"/>
                    <a:pt x="32" y="11"/>
                  </a:cubicBezTo>
                  <a:cubicBezTo>
                    <a:pt x="30" y="6"/>
                    <a:pt x="28" y="3"/>
                    <a:pt x="21" y="4"/>
                  </a:cubicBezTo>
                  <a:cubicBezTo>
                    <a:pt x="16" y="4"/>
                    <a:pt x="14" y="8"/>
                    <a:pt x="14" y="11"/>
                  </a:cubicBezTo>
                  <a:cubicBezTo>
                    <a:pt x="14" y="15"/>
                    <a:pt x="16" y="17"/>
                    <a:pt x="20" y="20"/>
                  </a:cubicBezTo>
                  <a:cubicBezTo>
                    <a:pt x="22" y="21"/>
                    <a:pt x="22" y="21"/>
                    <a:pt x="22" y="21"/>
                  </a:cubicBezTo>
                  <a:cubicBezTo>
                    <a:pt x="27" y="24"/>
                    <a:pt x="32" y="28"/>
                    <a:pt x="32" y="34"/>
                  </a:cubicBezTo>
                  <a:cubicBezTo>
                    <a:pt x="32" y="43"/>
                    <a:pt x="24" y="49"/>
                    <a:pt x="14" y="49"/>
                  </a:cubicBezTo>
                  <a:cubicBezTo>
                    <a:pt x="7" y="49"/>
                    <a:pt x="2" y="47"/>
                    <a:pt x="0" y="45"/>
                  </a:cubicBezTo>
                  <a:cubicBezTo>
                    <a:pt x="0" y="44"/>
                    <a:pt x="1" y="40"/>
                    <a:pt x="2" y="36"/>
                  </a:cubicBezTo>
                  <a:close/>
                </a:path>
              </a:pathLst>
            </a:custGeom>
            <a:solidFill>
              <a:srgbClr val="8070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 name="Freeform 8"/>
            <p:cNvSpPr>
              <a:spLocks/>
            </p:cNvSpPr>
            <p:nvPr userDrawn="1"/>
          </p:nvSpPr>
          <p:spPr bwMode="auto">
            <a:xfrm>
              <a:off x="288" y="3574"/>
              <a:ext cx="34" cy="37"/>
            </a:xfrm>
            <a:custGeom>
              <a:avLst/>
              <a:gdLst>
                <a:gd name="T0" fmla="*/ 42 w 42"/>
                <a:gd name="T1" fmla="*/ 0 h 47"/>
                <a:gd name="T2" fmla="*/ 40 w 42"/>
                <a:gd name="T3" fmla="*/ 9 h 47"/>
                <a:gd name="T4" fmla="*/ 39 w 42"/>
                <a:gd name="T5" fmla="*/ 9 h 47"/>
                <a:gd name="T6" fmla="*/ 28 w 42"/>
                <a:gd name="T7" fmla="*/ 4 h 47"/>
                <a:gd name="T8" fmla="*/ 27 w 42"/>
                <a:gd name="T9" fmla="*/ 4 h 47"/>
                <a:gd name="T10" fmla="*/ 23 w 42"/>
                <a:gd name="T11" fmla="*/ 7 h 47"/>
                <a:gd name="T12" fmla="*/ 19 w 42"/>
                <a:gd name="T13" fmla="*/ 22 h 47"/>
                <a:gd name="T14" fmla="*/ 21 w 42"/>
                <a:gd name="T15" fmla="*/ 22 h 47"/>
                <a:gd name="T16" fmla="*/ 33 w 42"/>
                <a:gd name="T17" fmla="*/ 20 h 47"/>
                <a:gd name="T18" fmla="*/ 34 w 42"/>
                <a:gd name="T19" fmla="*/ 20 h 47"/>
                <a:gd name="T20" fmla="*/ 31 w 42"/>
                <a:gd name="T21" fmla="*/ 29 h 47"/>
                <a:gd name="T22" fmla="*/ 31 w 42"/>
                <a:gd name="T23" fmla="*/ 29 h 47"/>
                <a:gd name="T24" fmla="*/ 20 w 42"/>
                <a:gd name="T25" fmla="*/ 25 h 47"/>
                <a:gd name="T26" fmla="*/ 18 w 42"/>
                <a:gd name="T27" fmla="*/ 25 h 47"/>
                <a:gd name="T28" fmla="*/ 15 w 42"/>
                <a:gd name="T29" fmla="*/ 38 h 47"/>
                <a:gd name="T30" fmla="*/ 14 w 42"/>
                <a:gd name="T31" fmla="*/ 47 h 47"/>
                <a:gd name="T32" fmla="*/ 14 w 42"/>
                <a:gd name="T33" fmla="*/ 47 h 47"/>
                <a:gd name="T34" fmla="*/ 0 w 42"/>
                <a:gd name="T35" fmla="*/ 47 h 47"/>
                <a:gd name="T36" fmla="*/ 0 w 42"/>
                <a:gd name="T37" fmla="*/ 47 h 47"/>
                <a:gd name="T38" fmla="*/ 5 w 42"/>
                <a:gd name="T39" fmla="*/ 38 h 47"/>
                <a:gd name="T40" fmla="*/ 13 w 42"/>
                <a:gd name="T41" fmla="*/ 10 h 47"/>
                <a:gd name="T42" fmla="*/ 14 w 42"/>
                <a:gd name="T43" fmla="*/ 1 h 47"/>
                <a:gd name="T44" fmla="*/ 13 w 42"/>
                <a:gd name="T45" fmla="*/ 0 h 47"/>
                <a:gd name="T46" fmla="*/ 42 w 42"/>
                <a:gd name="T47"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2" h="47">
                  <a:moveTo>
                    <a:pt x="42" y="0"/>
                  </a:moveTo>
                  <a:cubicBezTo>
                    <a:pt x="42" y="2"/>
                    <a:pt x="41" y="6"/>
                    <a:pt x="40" y="9"/>
                  </a:cubicBezTo>
                  <a:cubicBezTo>
                    <a:pt x="39" y="9"/>
                    <a:pt x="39" y="9"/>
                    <a:pt x="39" y="9"/>
                  </a:cubicBezTo>
                  <a:cubicBezTo>
                    <a:pt x="37" y="3"/>
                    <a:pt x="32" y="4"/>
                    <a:pt x="28" y="4"/>
                  </a:cubicBezTo>
                  <a:cubicBezTo>
                    <a:pt x="27" y="4"/>
                    <a:pt x="27" y="4"/>
                    <a:pt x="27" y="4"/>
                  </a:cubicBezTo>
                  <a:cubicBezTo>
                    <a:pt x="25" y="4"/>
                    <a:pt x="24" y="4"/>
                    <a:pt x="23" y="7"/>
                  </a:cubicBezTo>
                  <a:cubicBezTo>
                    <a:pt x="19" y="22"/>
                    <a:pt x="19" y="22"/>
                    <a:pt x="19" y="22"/>
                  </a:cubicBezTo>
                  <a:cubicBezTo>
                    <a:pt x="21" y="22"/>
                    <a:pt x="21" y="22"/>
                    <a:pt x="21" y="22"/>
                  </a:cubicBezTo>
                  <a:cubicBezTo>
                    <a:pt x="27" y="22"/>
                    <a:pt x="32" y="23"/>
                    <a:pt x="33" y="20"/>
                  </a:cubicBezTo>
                  <a:cubicBezTo>
                    <a:pt x="34" y="20"/>
                    <a:pt x="34" y="20"/>
                    <a:pt x="34" y="20"/>
                  </a:cubicBezTo>
                  <a:cubicBezTo>
                    <a:pt x="31" y="29"/>
                    <a:pt x="31" y="29"/>
                    <a:pt x="31" y="29"/>
                  </a:cubicBezTo>
                  <a:cubicBezTo>
                    <a:pt x="31" y="29"/>
                    <a:pt x="31" y="29"/>
                    <a:pt x="31" y="29"/>
                  </a:cubicBezTo>
                  <a:cubicBezTo>
                    <a:pt x="30" y="25"/>
                    <a:pt x="25" y="25"/>
                    <a:pt x="20" y="25"/>
                  </a:cubicBezTo>
                  <a:cubicBezTo>
                    <a:pt x="18" y="25"/>
                    <a:pt x="18" y="25"/>
                    <a:pt x="18" y="25"/>
                  </a:cubicBezTo>
                  <a:cubicBezTo>
                    <a:pt x="15" y="38"/>
                    <a:pt x="15" y="38"/>
                    <a:pt x="15" y="38"/>
                  </a:cubicBezTo>
                  <a:cubicBezTo>
                    <a:pt x="13" y="43"/>
                    <a:pt x="13" y="46"/>
                    <a:pt x="14" y="47"/>
                  </a:cubicBezTo>
                  <a:cubicBezTo>
                    <a:pt x="14" y="47"/>
                    <a:pt x="14" y="47"/>
                    <a:pt x="14" y="47"/>
                  </a:cubicBezTo>
                  <a:cubicBezTo>
                    <a:pt x="0" y="47"/>
                    <a:pt x="0" y="47"/>
                    <a:pt x="0" y="47"/>
                  </a:cubicBezTo>
                  <a:cubicBezTo>
                    <a:pt x="0" y="47"/>
                    <a:pt x="0" y="47"/>
                    <a:pt x="0" y="47"/>
                  </a:cubicBezTo>
                  <a:cubicBezTo>
                    <a:pt x="2" y="46"/>
                    <a:pt x="3" y="44"/>
                    <a:pt x="5" y="38"/>
                  </a:cubicBezTo>
                  <a:cubicBezTo>
                    <a:pt x="13" y="10"/>
                    <a:pt x="13" y="10"/>
                    <a:pt x="13" y="10"/>
                  </a:cubicBezTo>
                  <a:cubicBezTo>
                    <a:pt x="14" y="4"/>
                    <a:pt x="15" y="2"/>
                    <a:pt x="14" y="1"/>
                  </a:cubicBezTo>
                  <a:cubicBezTo>
                    <a:pt x="13" y="0"/>
                    <a:pt x="13" y="0"/>
                    <a:pt x="13" y="0"/>
                  </a:cubicBezTo>
                  <a:lnTo>
                    <a:pt x="42" y="0"/>
                  </a:lnTo>
                  <a:close/>
                </a:path>
              </a:pathLst>
            </a:custGeom>
            <a:solidFill>
              <a:srgbClr val="8070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 name="Freeform 9"/>
            <p:cNvSpPr>
              <a:spLocks/>
            </p:cNvSpPr>
            <p:nvPr userDrawn="1"/>
          </p:nvSpPr>
          <p:spPr bwMode="auto">
            <a:xfrm>
              <a:off x="322" y="3574"/>
              <a:ext cx="30" cy="37"/>
            </a:xfrm>
            <a:custGeom>
              <a:avLst/>
              <a:gdLst>
                <a:gd name="T0" fmla="*/ 38 w 38"/>
                <a:gd name="T1" fmla="*/ 0 h 47"/>
                <a:gd name="T2" fmla="*/ 35 w 38"/>
                <a:gd name="T3" fmla="*/ 9 h 47"/>
                <a:gd name="T4" fmla="*/ 35 w 38"/>
                <a:gd name="T5" fmla="*/ 9 h 47"/>
                <a:gd name="T6" fmla="*/ 25 w 38"/>
                <a:gd name="T7" fmla="*/ 4 h 47"/>
                <a:gd name="T8" fmla="*/ 24 w 38"/>
                <a:gd name="T9" fmla="*/ 4 h 47"/>
                <a:gd name="T10" fmla="*/ 14 w 38"/>
                <a:gd name="T11" fmla="*/ 38 h 47"/>
                <a:gd name="T12" fmla="*/ 13 w 38"/>
                <a:gd name="T13" fmla="*/ 47 h 47"/>
                <a:gd name="T14" fmla="*/ 13 w 38"/>
                <a:gd name="T15" fmla="*/ 47 h 47"/>
                <a:gd name="T16" fmla="*/ 0 w 38"/>
                <a:gd name="T17" fmla="*/ 47 h 47"/>
                <a:gd name="T18" fmla="*/ 0 w 38"/>
                <a:gd name="T19" fmla="*/ 47 h 47"/>
                <a:gd name="T20" fmla="*/ 4 w 38"/>
                <a:gd name="T21" fmla="*/ 38 h 47"/>
                <a:gd name="T22" fmla="*/ 14 w 38"/>
                <a:gd name="T23" fmla="*/ 4 h 47"/>
                <a:gd name="T24" fmla="*/ 13 w 38"/>
                <a:gd name="T25" fmla="*/ 4 h 47"/>
                <a:gd name="T26" fmla="*/ 1 w 38"/>
                <a:gd name="T27" fmla="*/ 9 h 47"/>
                <a:gd name="T28" fmla="*/ 1 w 38"/>
                <a:gd name="T29" fmla="*/ 9 h 47"/>
                <a:gd name="T30" fmla="*/ 3 w 38"/>
                <a:gd name="T31" fmla="*/ 0 h 47"/>
                <a:gd name="T32" fmla="*/ 38 w 38"/>
                <a:gd name="T33"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8" h="47">
                  <a:moveTo>
                    <a:pt x="38" y="0"/>
                  </a:moveTo>
                  <a:cubicBezTo>
                    <a:pt x="37" y="3"/>
                    <a:pt x="37" y="6"/>
                    <a:pt x="35" y="9"/>
                  </a:cubicBezTo>
                  <a:cubicBezTo>
                    <a:pt x="35" y="9"/>
                    <a:pt x="35" y="9"/>
                    <a:pt x="35" y="9"/>
                  </a:cubicBezTo>
                  <a:cubicBezTo>
                    <a:pt x="33" y="3"/>
                    <a:pt x="27" y="4"/>
                    <a:pt x="25" y="4"/>
                  </a:cubicBezTo>
                  <a:cubicBezTo>
                    <a:pt x="24" y="4"/>
                    <a:pt x="24" y="4"/>
                    <a:pt x="24" y="4"/>
                  </a:cubicBezTo>
                  <a:cubicBezTo>
                    <a:pt x="14" y="38"/>
                    <a:pt x="14" y="38"/>
                    <a:pt x="14" y="38"/>
                  </a:cubicBezTo>
                  <a:cubicBezTo>
                    <a:pt x="13" y="43"/>
                    <a:pt x="12" y="46"/>
                    <a:pt x="13" y="47"/>
                  </a:cubicBezTo>
                  <a:cubicBezTo>
                    <a:pt x="13" y="47"/>
                    <a:pt x="13" y="47"/>
                    <a:pt x="13" y="47"/>
                  </a:cubicBezTo>
                  <a:cubicBezTo>
                    <a:pt x="0" y="47"/>
                    <a:pt x="0" y="47"/>
                    <a:pt x="0" y="47"/>
                  </a:cubicBezTo>
                  <a:cubicBezTo>
                    <a:pt x="0" y="47"/>
                    <a:pt x="0" y="47"/>
                    <a:pt x="0" y="47"/>
                  </a:cubicBezTo>
                  <a:cubicBezTo>
                    <a:pt x="2" y="46"/>
                    <a:pt x="3" y="43"/>
                    <a:pt x="4" y="38"/>
                  </a:cubicBezTo>
                  <a:cubicBezTo>
                    <a:pt x="14" y="4"/>
                    <a:pt x="14" y="4"/>
                    <a:pt x="14" y="4"/>
                  </a:cubicBezTo>
                  <a:cubicBezTo>
                    <a:pt x="13" y="4"/>
                    <a:pt x="13" y="4"/>
                    <a:pt x="13" y="4"/>
                  </a:cubicBezTo>
                  <a:cubicBezTo>
                    <a:pt x="10" y="4"/>
                    <a:pt x="5" y="3"/>
                    <a:pt x="1" y="9"/>
                  </a:cubicBezTo>
                  <a:cubicBezTo>
                    <a:pt x="1" y="9"/>
                    <a:pt x="1" y="9"/>
                    <a:pt x="1" y="9"/>
                  </a:cubicBezTo>
                  <a:cubicBezTo>
                    <a:pt x="1" y="6"/>
                    <a:pt x="2" y="3"/>
                    <a:pt x="3" y="0"/>
                  </a:cubicBezTo>
                  <a:lnTo>
                    <a:pt x="38" y="0"/>
                  </a:lnTo>
                  <a:close/>
                </a:path>
              </a:pathLst>
            </a:custGeom>
            <a:solidFill>
              <a:srgbClr val="8070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2" name="Freeform 10"/>
            <p:cNvSpPr>
              <a:spLocks/>
            </p:cNvSpPr>
            <p:nvPr userDrawn="1"/>
          </p:nvSpPr>
          <p:spPr bwMode="auto">
            <a:xfrm>
              <a:off x="224" y="3574"/>
              <a:ext cx="49" cy="37"/>
            </a:xfrm>
            <a:custGeom>
              <a:avLst/>
              <a:gdLst>
                <a:gd name="T0" fmla="*/ 60 w 60"/>
                <a:gd name="T1" fmla="*/ 1 h 47"/>
                <a:gd name="T2" fmla="*/ 55 w 60"/>
                <a:gd name="T3" fmla="*/ 9 h 47"/>
                <a:gd name="T4" fmla="*/ 35 w 60"/>
                <a:gd name="T5" fmla="*/ 47 h 47"/>
                <a:gd name="T6" fmla="*/ 30 w 60"/>
                <a:gd name="T7" fmla="*/ 47 h 47"/>
                <a:gd name="T8" fmla="*/ 27 w 60"/>
                <a:gd name="T9" fmla="*/ 18 h 47"/>
                <a:gd name="T10" fmla="*/ 27 w 60"/>
                <a:gd name="T11" fmla="*/ 18 h 47"/>
                <a:gd name="T12" fmla="*/ 11 w 60"/>
                <a:gd name="T13" fmla="*/ 47 h 47"/>
                <a:gd name="T14" fmla="*/ 7 w 60"/>
                <a:gd name="T15" fmla="*/ 47 h 47"/>
                <a:gd name="T16" fmla="*/ 3 w 60"/>
                <a:gd name="T17" fmla="*/ 10 h 47"/>
                <a:gd name="T18" fmla="*/ 0 w 60"/>
                <a:gd name="T19" fmla="*/ 1 h 47"/>
                <a:gd name="T20" fmla="*/ 1 w 60"/>
                <a:gd name="T21" fmla="*/ 0 h 47"/>
                <a:gd name="T22" fmla="*/ 14 w 60"/>
                <a:gd name="T23" fmla="*/ 0 h 47"/>
                <a:gd name="T24" fmla="*/ 14 w 60"/>
                <a:gd name="T25" fmla="*/ 1 h 47"/>
                <a:gd name="T26" fmla="*/ 12 w 60"/>
                <a:gd name="T27" fmla="*/ 9 h 47"/>
                <a:gd name="T28" fmla="*/ 14 w 60"/>
                <a:gd name="T29" fmla="*/ 32 h 47"/>
                <a:gd name="T30" fmla="*/ 15 w 60"/>
                <a:gd name="T31" fmla="*/ 32 h 47"/>
                <a:gd name="T32" fmla="*/ 31 w 60"/>
                <a:gd name="T33" fmla="*/ 1 h 47"/>
                <a:gd name="T34" fmla="*/ 35 w 60"/>
                <a:gd name="T35" fmla="*/ 1 h 47"/>
                <a:gd name="T36" fmla="*/ 38 w 60"/>
                <a:gd name="T37" fmla="*/ 32 h 47"/>
                <a:gd name="T38" fmla="*/ 38 w 60"/>
                <a:gd name="T39" fmla="*/ 32 h 47"/>
                <a:gd name="T40" fmla="*/ 50 w 60"/>
                <a:gd name="T41" fmla="*/ 8 h 47"/>
                <a:gd name="T42" fmla="*/ 51 w 60"/>
                <a:gd name="T43" fmla="*/ 1 h 47"/>
                <a:gd name="T44" fmla="*/ 51 w 60"/>
                <a:gd name="T45" fmla="*/ 0 h 47"/>
                <a:gd name="T46" fmla="*/ 60 w 60"/>
                <a:gd name="T47" fmla="*/ 0 h 47"/>
                <a:gd name="T48" fmla="*/ 60 w 60"/>
                <a:gd name="T49" fmla="*/ 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0" h="47">
                  <a:moveTo>
                    <a:pt x="60" y="1"/>
                  </a:moveTo>
                  <a:cubicBezTo>
                    <a:pt x="58" y="2"/>
                    <a:pt x="57" y="5"/>
                    <a:pt x="55" y="9"/>
                  </a:cubicBezTo>
                  <a:cubicBezTo>
                    <a:pt x="51" y="17"/>
                    <a:pt x="36" y="45"/>
                    <a:pt x="35" y="47"/>
                  </a:cubicBezTo>
                  <a:cubicBezTo>
                    <a:pt x="30" y="47"/>
                    <a:pt x="30" y="47"/>
                    <a:pt x="30" y="47"/>
                  </a:cubicBezTo>
                  <a:cubicBezTo>
                    <a:pt x="27" y="18"/>
                    <a:pt x="27" y="18"/>
                    <a:pt x="27" y="18"/>
                  </a:cubicBezTo>
                  <a:cubicBezTo>
                    <a:pt x="27" y="18"/>
                    <a:pt x="27" y="18"/>
                    <a:pt x="27" y="18"/>
                  </a:cubicBezTo>
                  <a:cubicBezTo>
                    <a:pt x="11" y="47"/>
                    <a:pt x="11" y="47"/>
                    <a:pt x="11" y="47"/>
                  </a:cubicBezTo>
                  <a:cubicBezTo>
                    <a:pt x="7" y="47"/>
                    <a:pt x="7" y="47"/>
                    <a:pt x="7" y="47"/>
                  </a:cubicBezTo>
                  <a:cubicBezTo>
                    <a:pt x="3" y="10"/>
                    <a:pt x="3" y="10"/>
                    <a:pt x="3" y="10"/>
                  </a:cubicBezTo>
                  <a:cubicBezTo>
                    <a:pt x="2" y="5"/>
                    <a:pt x="2" y="2"/>
                    <a:pt x="0" y="1"/>
                  </a:cubicBezTo>
                  <a:cubicBezTo>
                    <a:pt x="1" y="0"/>
                    <a:pt x="1" y="0"/>
                    <a:pt x="1" y="0"/>
                  </a:cubicBezTo>
                  <a:cubicBezTo>
                    <a:pt x="14" y="0"/>
                    <a:pt x="14" y="0"/>
                    <a:pt x="14" y="0"/>
                  </a:cubicBezTo>
                  <a:cubicBezTo>
                    <a:pt x="14" y="1"/>
                    <a:pt x="14" y="1"/>
                    <a:pt x="14" y="1"/>
                  </a:cubicBezTo>
                  <a:cubicBezTo>
                    <a:pt x="12" y="3"/>
                    <a:pt x="12" y="5"/>
                    <a:pt x="12" y="9"/>
                  </a:cubicBezTo>
                  <a:cubicBezTo>
                    <a:pt x="14" y="32"/>
                    <a:pt x="14" y="32"/>
                    <a:pt x="14" y="32"/>
                  </a:cubicBezTo>
                  <a:cubicBezTo>
                    <a:pt x="15" y="32"/>
                    <a:pt x="15" y="32"/>
                    <a:pt x="15" y="32"/>
                  </a:cubicBezTo>
                  <a:cubicBezTo>
                    <a:pt x="31" y="1"/>
                    <a:pt x="31" y="1"/>
                    <a:pt x="31" y="1"/>
                  </a:cubicBezTo>
                  <a:cubicBezTo>
                    <a:pt x="35" y="1"/>
                    <a:pt x="35" y="1"/>
                    <a:pt x="35" y="1"/>
                  </a:cubicBezTo>
                  <a:cubicBezTo>
                    <a:pt x="38" y="32"/>
                    <a:pt x="38" y="32"/>
                    <a:pt x="38" y="32"/>
                  </a:cubicBezTo>
                  <a:cubicBezTo>
                    <a:pt x="38" y="32"/>
                    <a:pt x="38" y="32"/>
                    <a:pt x="38" y="32"/>
                  </a:cubicBezTo>
                  <a:cubicBezTo>
                    <a:pt x="42" y="25"/>
                    <a:pt x="47" y="15"/>
                    <a:pt x="50" y="8"/>
                  </a:cubicBezTo>
                  <a:cubicBezTo>
                    <a:pt x="53" y="3"/>
                    <a:pt x="52" y="2"/>
                    <a:pt x="51" y="1"/>
                  </a:cubicBezTo>
                  <a:cubicBezTo>
                    <a:pt x="51" y="0"/>
                    <a:pt x="51" y="0"/>
                    <a:pt x="51" y="0"/>
                  </a:cubicBezTo>
                  <a:cubicBezTo>
                    <a:pt x="60" y="0"/>
                    <a:pt x="60" y="0"/>
                    <a:pt x="60" y="0"/>
                  </a:cubicBezTo>
                  <a:lnTo>
                    <a:pt x="60" y="1"/>
                  </a:lnTo>
                  <a:close/>
                </a:path>
              </a:pathLst>
            </a:custGeom>
            <a:solidFill>
              <a:srgbClr val="8070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Tree>
    <p:extLst>
      <p:ext uri="{BB962C8B-B14F-4D97-AF65-F5344CB8AC3E}">
        <p14:creationId xmlns:p14="http://schemas.microsoft.com/office/powerpoint/2010/main" val="1415572383"/>
      </p:ext>
    </p:extLst>
  </p:cSld>
  <p:clrMap bg1="lt1" tx1="dk1" bg2="lt2" tx2="dk2" accent1="accent1" accent2="accent2" accent3="accent3" accent4="accent4" accent5="accent5" accent6="accent6" hlink="hlink" folHlink="folHlink"/>
  <p:sldLayoutIdLst>
    <p:sldLayoutId id="2147484004" r:id="rId1"/>
    <p:sldLayoutId id="2147484005" r:id="rId2"/>
    <p:sldLayoutId id="2147484006" r:id="rId3"/>
    <p:sldLayoutId id="2147484007" r:id="rId4"/>
    <p:sldLayoutId id="2147484008" r:id="rId5"/>
    <p:sldLayoutId id="2147484009" r:id="rId6"/>
    <p:sldLayoutId id="2147484010" r:id="rId7"/>
    <p:sldLayoutId id="2147484011" r:id="rId8"/>
    <p:sldLayoutId id="2147484012" r:id="rId9"/>
    <p:sldLayoutId id="2147484013" r:id="rId10"/>
    <p:sldLayoutId id="2147484014" r:id="rId11"/>
    <p:sldLayoutId id="2147484015" r:id="rId12"/>
    <p:sldLayoutId id="2147484016" r:id="rId13"/>
    <p:sldLayoutId id="2147484017" r:id="rId14"/>
  </p:sldLayoutIdLst>
  <p:hf sldNum="0" hdr="0" dt="0"/>
  <p:txStyles>
    <p:titleStyle>
      <a:lvl1pPr marL="0" marR="0" indent="0" algn="l" defTabSz="914400" rtl="0" eaLnBrk="1" fontAlgn="base" latinLnBrk="0" hangingPunct="1">
        <a:lnSpc>
          <a:spcPct val="100000"/>
        </a:lnSpc>
        <a:spcBef>
          <a:spcPct val="0"/>
        </a:spcBef>
        <a:spcAft>
          <a:spcPct val="0"/>
        </a:spcAft>
        <a:buClrTx/>
        <a:buSzTx/>
        <a:buFontTx/>
        <a:buNone/>
        <a:tabLst/>
        <a:defRPr sz="1800" b="1">
          <a:solidFill>
            <a:schemeClr val="tx2"/>
          </a:solidFill>
          <a:latin typeface="+mn-lt"/>
          <a:ea typeface="+mj-ea"/>
          <a:cs typeface="+mj-cs"/>
        </a:defRPr>
      </a:lvl1pPr>
      <a:lvl2pPr algn="l" rtl="0" eaLnBrk="1" fontAlgn="base" hangingPunct="1">
        <a:spcBef>
          <a:spcPct val="0"/>
        </a:spcBef>
        <a:spcAft>
          <a:spcPct val="0"/>
        </a:spcAft>
        <a:defRPr sz="3800">
          <a:solidFill>
            <a:schemeClr val="tx2"/>
          </a:solidFill>
          <a:latin typeface="Times New Roman" pitchFamily="18" charset="0"/>
        </a:defRPr>
      </a:lvl2pPr>
      <a:lvl3pPr algn="l" rtl="0" eaLnBrk="1" fontAlgn="base" hangingPunct="1">
        <a:spcBef>
          <a:spcPct val="0"/>
        </a:spcBef>
        <a:spcAft>
          <a:spcPct val="0"/>
        </a:spcAft>
        <a:defRPr sz="3800">
          <a:solidFill>
            <a:schemeClr val="tx2"/>
          </a:solidFill>
          <a:latin typeface="Times New Roman" pitchFamily="18" charset="0"/>
        </a:defRPr>
      </a:lvl3pPr>
      <a:lvl4pPr algn="l" rtl="0" eaLnBrk="1" fontAlgn="base" hangingPunct="1">
        <a:spcBef>
          <a:spcPct val="0"/>
        </a:spcBef>
        <a:spcAft>
          <a:spcPct val="0"/>
        </a:spcAft>
        <a:defRPr sz="3800">
          <a:solidFill>
            <a:schemeClr val="tx2"/>
          </a:solidFill>
          <a:latin typeface="Times New Roman" pitchFamily="18" charset="0"/>
        </a:defRPr>
      </a:lvl4pPr>
      <a:lvl5pPr algn="l" rtl="0" eaLnBrk="1" fontAlgn="base" hangingPunct="1">
        <a:spcBef>
          <a:spcPct val="0"/>
        </a:spcBef>
        <a:spcAft>
          <a:spcPct val="0"/>
        </a:spcAft>
        <a:defRPr sz="3800">
          <a:solidFill>
            <a:schemeClr val="tx2"/>
          </a:solidFill>
          <a:latin typeface="Times New Roman" pitchFamily="18" charset="0"/>
        </a:defRPr>
      </a:lvl5pPr>
      <a:lvl6pPr marL="539856" algn="l" rtl="0" eaLnBrk="1" fontAlgn="base" hangingPunct="1">
        <a:spcBef>
          <a:spcPct val="0"/>
        </a:spcBef>
        <a:spcAft>
          <a:spcPct val="0"/>
        </a:spcAft>
        <a:defRPr sz="3800">
          <a:solidFill>
            <a:schemeClr val="tx2"/>
          </a:solidFill>
          <a:latin typeface="Times New Roman" pitchFamily="18" charset="0"/>
        </a:defRPr>
      </a:lvl6pPr>
      <a:lvl7pPr marL="1079708" algn="l" rtl="0" eaLnBrk="1" fontAlgn="base" hangingPunct="1">
        <a:spcBef>
          <a:spcPct val="0"/>
        </a:spcBef>
        <a:spcAft>
          <a:spcPct val="0"/>
        </a:spcAft>
        <a:defRPr sz="3800">
          <a:solidFill>
            <a:schemeClr val="tx2"/>
          </a:solidFill>
          <a:latin typeface="Times New Roman" pitchFamily="18" charset="0"/>
        </a:defRPr>
      </a:lvl7pPr>
      <a:lvl8pPr marL="1619564" algn="l" rtl="0" eaLnBrk="1" fontAlgn="base" hangingPunct="1">
        <a:spcBef>
          <a:spcPct val="0"/>
        </a:spcBef>
        <a:spcAft>
          <a:spcPct val="0"/>
        </a:spcAft>
        <a:defRPr sz="3800">
          <a:solidFill>
            <a:schemeClr val="tx2"/>
          </a:solidFill>
          <a:latin typeface="Times New Roman" pitchFamily="18" charset="0"/>
        </a:defRPr>
      </a:lvl8pPr>
      <a:lvl9pPr marL="2159418" algn="l" rtl="0" eaLnBrk="1" fontAlgn="base" hangingPunct="1">
        <a:spcBef>
          <a:spcPct val="0"/>
        </a:spcBef>
        <a:spcAft>
          <a:spcPct val="0"/>
        </a:spcAft>
        <a:defRPr sz="3800">
          <a:solidFill>
            <a:schemeClr val="tx2"/>
          </a:solidFill>
          <a:latin typeface="Times New Roman" pitchFamily="18" charset="0"/>
        </a:defRPr>
      </a:lvl9pPr>
    </p:titleStyle>
    <p:bodyStyle>
      <a:lvl1pPr marL="0" indent="0" algn="l" rtl="0" eaLnBrk="1" fontAlgn="base" hangingPunct="1">
        <a:spcBef>
          <a:spcPct val="20000"/>
        </a:spcBef>
        <a:spcAft>
          <a:spcPct val="0"/>
        </a:spcAft>
        <a:buNone/>
        <a:defRPr sz="1800" b="1">
          <a:solidFill>
            <a:schemeClr val="tx2"/>
          </a:solidFill>
          <a:latin typeface="+mn-lt"/>
          <a:ea typeface="+mn-ea"/>
          <a:cs typeface="+mn-cs"/>
        </a:defRPr>
      </a:lvl1pPr>
      <a:lvl2pPr marL="526735" indent="-251183" algn="l" rtl="0" eaLnBrk="1" fontAlgn="base" hangingPunct="1">
        <a:spcBef>
          <a:spcPct val="20000"/>
        </a:spcBef>
        <a:spcAft>
          <a:spcPct val="0"/>
        </a:spcAft>
        <a:buFont typeface="Arial" panose="020B0604020202020204" pitchFamily="34" charset="0"/>
        <a:buChar char="̶"/>
        <a:defRPr sz="1400" baseline="0">
          <a:solidFill>
            <a:schemeClr val="tx2"/>
          </a:solidFill>
          <a:latin typeface="+mn-lt"/>
        </a:defRPr>
      </a:lvl2pPr>
      <a:lvl3pPr marL="744174" indent="-215567" algn="l" rtl="0" eaLnBrk="1" fontAlgn="base" hangingPunct="1">
        <a:spcBef>
          <a:spcPct val="20000"/>
        </a:spcBef>
        <a:spcAft>
          <a:spcPct val="0"/>
        </a:spcAft>
        <a:buFont typeface="Courier New" panose="02070309020205020404" pitchFamily="49" charset="0"/>
        <a:buChar char="o"/>
        <a:defRPr sz="1400" baseline="0">
          <a:solidFill>
            <a:schemeClr val="tx2"/>
          </a:solidFill>
          <a:latin typeface="+mn-lt"/>
        </a:defRPr>
      </a:lvl3pPr>
      <a:lvl4pPr marL="1212799" indent="-269926" algn="l" rtl="0" eaLnBrk="1" fontAlgn="base" hangingPunct="1">
        <a:spcBef>
          <a:spcPct val="20000"/>
        </a:spcBef>
        <a:spcAft>
          <a:spcPct val="0"/>
        </a:spcAft>
        <a:buChar char="–"/>
        <a:defRPr sz="1400">
          <a:solidFill>
            <a:schemeClr val="tx2"/>
          </a:solidFill>
          <a:latin typeface="+mn-lt"/>
        </a:defRPr>
      </a:lvl4pPr>
      <a:lvl5pPr marL="1484599" indent="-269926" algn="l" rtl="0" eaLnBrk="1" fontAlgn="base" hangingPunct="1">
        <a:spcBef>
          <a:spcPct val="20000"/>
        </a:spcBef>
        <a:spcAft>
          <a:spcPct val="0"/>
        </a:spcAft>
        <a:buChar char="–"/>
        <a:defRPr sz="1200">
          <a:solidFill>
            <a:schemeClr val="tx2"/>
          </a:solidFill>
          <a:latin typeface="+mn-lt"/>
        </a:defRPr>
      </a:lvl5pPr>
      <a:lvl6pPr marL="2024454" indent="-269926" algn="l" rtl="0" eaLnBrk="1" fontAlgn="base" hangingPunct="1">
        <a:spcBef>
          <a:spcPct val="20000"/>
        </a:spcBef>
        <a:spcAft>
          <a:spcPct val="0"/>
        </a:spcAft>
        <a:buChar char="–"/>
        <a:defRPr sz="1900">
          <a:solidFill>
            <a:srgbClr val="000000"/>
          </a:solidFill>
          <a:latin typeface="+mn-lt"/>
        </a:defRPr>
      </a:lvl6pPr>
      <a:lvl7pPr marL="2564309" indent="-269926" algn="l" rtl="0" eaLnBrk="1" fontAlgn="base" hangingPunct="1">
        <a:spcBef>
          <a:spcPct val="20000"/>
        </a:spcBef>
        <a:spcAft>
          <a:spcPct val="0"/>
        </a:spcAft>
        <a:buChar char="–"/>
        <a:defRPr sz="1900">
          <a:solidFill>
            <a:srgbClr val="000000"/>
          </a:solidFill>
          <a:latin typeface="+mn-lt"/>
        </a:defRPr>
      </a:lvl7pPr>
      <a:lvl8pPr marL="3104164" indent="-269926" algn="l" rtl="0" eaLnBrk="1" fontAlgn="base" hangingPunct="1">
        <a:spcBef>
          <a:spcPct val="20000"/>
        </a:spcBef>
        <a:spcAft>
          <a:spcPct val="0"/>
        </a:spcAft>
        <a:buChar char="–"/>
        <a:defRPr sz="1900">
          <a:solidFill>
            <a:srgbClr val="000000"/>
          </a:solidFill>
          <a:latin typeface="+mn-lt"/>
        </a:defRPr>
      </a:lvl8pPr>
      <a:lvl9pPr marL="3644017" indent="-269926" algn="l" rtl="0" eaLnBrk="1" fontAlgn="base" hangingPunct="1">
        <a:spcBef>
          <a:spcPct val="20000"/>
        </a:spcBef>
        <a:spcAft>
          <a:spcPct val="0"/>
        </a:spcAft>
        <a:buChar char="–"/>
        <a:defRPr sz="1900">
          <a:solidFill>
            <a:srgbClr val="000000"/>
          </a:solidFill>
          <a:latin typeface="+mn-lt"/>
        </a:defRPr>
      </a:lvl9pPr>
    </p:bodyStyle>
    <p:otherStyle>
      <a:defPPr>
        <a:defRPr lang="en-US"/>
      </a:defPPr>
      <a:lvl1pPr marL="0" algn="l" defTabSz="1079708" rtl="0" eaLnBrk="1" latinLnBrk="0" hangingPunct="1">
        <a:defRPr sz="2100" kern="1200">
          <a:solidFill>
            <a:schemeClr val="tx1"/>
          </a:solidFill>
          <a:latin typeface="+mn-lt"/>
          <a:ea typeface="+mn-ea"/>
          <a:cs typeface="+mn-cs"/>
        </a:defRPr>
      </a:lvl1pPr>
      <a:lvl2pPr marL="539856" algn="l" defTabSz="1079708" rtl="0" eaLnBrk="1" latinLnBrk="0" hangingPunct="1">
        <a:defRPr sz="2100" kern="1200">
          <a:solidFill>
            <a:schemeClr val="tx1"/>
          </a:solidFill>
          <a:latin typeface="+mn-lt"/>
          <a:ea typeface="+mn-ea"/>
          <a:cs typeface="+mn-cs"/>
        </a:defRPr>
      </a:lvl2pPr>
      <a:lvl3pPr marL="1079708" algn="l" defTabSz="1079708" rtl="0" eaLnBrk="1" latinLnBrk="0" hangingPunct="1">
        <a:defRPr sz="2100" kern="1200">
          <a:solidFill>
            <a:schemeClr val="tx1"/>
          </a:solidFill>
          <a:latin typeface="+mn-lt"/>
          <a:ea typeface="+mn-ea"/>
          <a:cs typeface="+mn-cs"/>
        </a:defRPr>
      </a:lvl3pPr>
      <a:lvl4pPr marL="1619564" algn="l" defTabSz="1079708" rtl="0" eaLnBrk="1" latinLnBrk="0" hangingPunct="1">
        <a:defRPr sz="2100" kern="1200">
          <a:solidFill>
            <a:schemeClr val="tx1"/>
          </a:solidFill>
          <a:latin typeface="+mn-lt"/>
          <a:ea typeface="+mn-ea"/>
          <a:cs typeface="+mn-cs"/>
        </a:defRPr>
      </a:lvl4pPr>
      <a:lvl5pPr marL="2159418" algn="l" defTabSz="1079708" rtl="0" eaLnBrk="1" latinLnBrk="0" hangingPunct="1">
        <a:defRPr sz="2100" kern="1200">
          <a:solidFill>
            <a:schemeClr val="tx1"/>
          </a:solidFill>
          <a:latin typeface="+mn-lt"/>
          <a:ea typeface="+mn-ea"/>
          <a:cs typeface="+mn-cs"/>
        </a:defRPr>
      </a:lvl5pPr>
      <a:lvl6pPr marL="2699273" algn="l" defTabSz="1079708" rtl="0" eaLnBrk="1" latinLnBrk="0" hangingPunct="1">
        <a:defRPr sz="2100" kern="1200">
          <a:solidFill>
            <a:schemeClr val="tx1"/>
          </a:solidFill>
          <a:latin typeface="+mn-lt"/>
          <a:ea typeface="+mn-ea"/>
          <a:cs typeface="+mn-cs"/>
        </a:defRPr>
      </a:lvl6pPr>
      <a:lvl7pPr marL="3239127" algn="l" defTabSz="1079708" rtl="0" eaLnBrk="1" latinLnBrk="0" hangingPunct="1">
        <a:defRPr sz="2100" kern="1200">
          <a:solidFill>
            <a:schemeClr val="tx1"/>
          </a:solidFill>
          <a:latin typeface="+mn-lt"/>
          <a:ea typeface="+mn-ea"/>
          <a:cs typeface="+mn-cs"/>
        </a:defRPr>
      </a:lvl7pPr>
      <a:lvl8pPr marL="3778982" algn="l" defTabSz="1079708" rtl="0" eaLnBrk="1" latinLnBrk="0" hangingPunct="1">
        <a:defRPr sz="2100" kern="1200">
          <a:solidFill>
            <a:schemeClr val="tx1"/>
          </a:solidFill>
          <a:latin typeface="+mn-lt"/>
          <a:ea typeface="+mn-ea"/>
          <a:cs typeface="+mn-cs"/>
        </a:defRPr>
      </a:lvl8pPr>
      <a:lvl9pPr marL="4318837" algn="l" defTabSz="1079708" rtl="0" eaLnBrk="1" latinLnBrk="0" hangingPunct="1">
        <a:defRPr sz="21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39.xml"/><Relationship Id="rId1" Type="http://schemas.openxmlformats.org/officeDocument/2006/relationships/tags" Target="../tags/tag22.xml"/><Relationship Id="rId5" Type="http://schemas.openxmlformats.org/officeDocument/2006/relationships/image" Target="../media/image1.emf"/><Relationship Id="rId4" Type="http://schemas.openxmlformats.org/officeDocument/2006/relationships/oleObject" Target="../embeddings/oleObject21.bin"/></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8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81.xml"/></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282.xml"/><Relationship Id="rId5" Type="http://schemas.openxmlformats.org/officeDocument/2006/relationships/image" Target="../media/image29.png"/><Relationship Id="rId4" Type="http://schemas.openxmlformats.org/officeDocument/2006/relationships/image" Target="../media/image28.png"/></Relationships>
</file>

<file path=ppt/slides/_rels/slide13.xml.rels><?xml version="1.0" encoding="UTF-8" standalone="yes"?>
<Relationships xmlns="http://schemas.openxmlformats.org/package/2006/relationships"><Relationship Id="rId8" Type="http://schemas.openxmlformats.org/officeDocument/2006/relationships/image" Target="../media/image35.svg"/><Relationship Id="rId3" Type="http://schemas.openxmlformats.org/officeDocument/2006/relationships/image" Target="../media/image30.png"/><Relationship Id="rId7" Type="http://schemas.openxmlformats.org/officeDocument/2006/relationships/image" Target="../media/image34.png"/><Relationship Id="rId12" Type="http://schemas.openxmlformats.org/officeDocument/2006/relationships/image" Target="../media/image39.svg"/><Relationship Id="rId2" Type="http://schemas.openxmlformats.org/officeDocument/2006/relationships/notesSlide" Target="../notesSlides/notesSlide9.xml"/><Relationship Id="rId1" Type="http://schemas.openxmlformats.org/officeDocument/2006/relationships/slideLayout" Target="../slideLayouts/slideLayout281.xml"/><Relationship Id="rId6" Type="http://schemas.openxmlformats.org/officeDocument/2006/relationships/image" Target="../media/image33.svg"/><Relationship Id="rId11" Type="http://schemas.openxmlformats.org/officeDocument/2006/relationships/image" Target="../media/image38.png"/><Relationship Id="rId5" Type="http://schemas.openxmlformats.org/officeDocument/2006/relationships/image" Target="../media/image32.png"/><Relationship Id="rId10" Type="http://schemas.openxmlformats.org/officeDocument/2006/relationships/image" Target="../media/image37.svg"/><Relationship Id="rId4" Type="http://schemas.openxmlformats.org/officeDocument/2006/relationships/image" Target="../media/image31.svg"/><Relationship Id="rId9" Type="http://schemas.openxmlformats.org/officeDocument/2006/relationships/image" Target="../media/image36.png"/></Relationships>
</file>

<file path=ppt/slides/_rels/slide14.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41.svg"/><Relationship Id="rId7" Type="http://schemas.openxmlformats.org/officeDocument/2006/relationships/image" Target="../media/image13.png"/><Relationship Id="rId2" Type="http://schemas.openxmlformats.org/officeDocument/2006/relationships/image" Target="../media/image40.png"/><Relationship Id="rId1" Type="http://schemas.openxmlformats.org/officeDocument/2006/relationships/slideLayout" Target="../slideLayouts/slideLayout276.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282.xml"/><Relationship Id="rId5" Type="http://schemas.openxmlformats.org/officeDocument/2006/relationships/image" Target="../media/image28.png"/><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8" Type="http://schemas.openxmlformats.org/officeDocument/2006/relationships/image" Target="../media/image35.svg"/><Relationship Id="rId3" Type="http://schemas.openxmlformats.org/officeDocument/2006/relationships/image" Target="../media/image42.png"/><Relationship Id="rId7" Type="http://schemas.openxmlformats.org/officeDocument/2006/relationships/image" Target="../media/image34.png"/><Relationship Id="rId2" Type="http://schemas.openxmlformats.org/officeDocument/2006/relationships/notesSlide" Target="../notesSlides/notesSlide11.xml"/><Relationship Id="rId1" Type="http://schemas.openxmlformats.org/officeDocument/2006/relationships/slideLayout" Target="../slideLayouts/slideLayout247.xml"/><Relationship Id="rId6" Type="http://schemas.openxmlformats.org/officeDocument/2006/relationships/image" Target="../media/image33.svg"/><Relationship Id="rId5" Type="http://schemas.openxmlformats.org/officeDocument/2006/relationships/image" Target="../media/image32.png"/><Relationship Id="rId10" Type="http://schemas.openxmlformats.org/officeDocument/2006/relationships/image" Target="../media/image39.svg"/><Relationship Id="rId4" Type="http://schemas.openxmlformats.org/officeDocument/2006/relationships/image" Target="../media/image43.svg"/><Relationship Id="rId9" Type="http://schemas.openxmlformats.org/officeDocument/2006/relationships/image" Target="../media/image38.png"/></Relationships>
</file>

<file path=ppt/slides/_rels/slide17.xml.rels><?xml version="1.0" encoding="UTF-8" standalone="yes"?>
<Relationships xmlns="http://schemas.openxmlformats.org/package/2006/relationships"><Relationship Id="rId8" Type="http://schemas.openxmlformats.org/officeDocument/2006/relationships/image" Target="../media/image39.svg"/><Relationship Id="rId3" Type="http://schemas.openxmlformats.org/officeDocument/2006/relationships/diagramLayout" Target="../diagrams/layout1.xml"/><Relationship Id="rId7" Type="http://schemas.openxmlformats.org/officeDocument/2006/relationships/image" Target="../media/image38.png"/><Relationship Id="rId12" Type="http://schemas.openxmlformats.org/officeDocument/2006/relationships/image" Target="../media/image33.svg"/><Relationship Id="rId2" Type="http://schemas.openxmlformats.org/officeDocument/2006/relationships/diagramData" Target="../diagrams/data1.xml"/><Relationship Id="rId1" Type="http://schemas.openxmlformats.org/officeDocument/2006/relationships/slideLayout" Target="../slideLayouts/slideLayout281.xml"/><Relationship Id="rId6" Type="http://schemas.microsoft.com/office/2007/relationships/diagramDrawing" Target="../diagrams/drawing1.xml"/><Relationship Id="rId11" Type="http://schemas.openxmlformats.org/officeDocument/2006/relationships/image" Target="../media/image32.png"/><Relationship Id="rId5" Type="http://schemas.openxmlformats.org/officeDocument/2006/relationships/diagramColors" Target="../diagrams/colors1.xml"/><Relationship Id="rId10" Type="http://schemas.openxmlformats.org/officeDocument/2006/relationships/image" Target="../media/image43.svg"/><Relationship Id="rId4" Type="http://schemas.openxmlformats.org/officeDocument/2006/relationships/diagramQuickStyle" Target="../diagrams/quickStyle1.xml"/><Relationship Id="rId9" Type="http://schemas.openxmlformats.org/officeDocument/2006/relationships/image" Target="../media/image42.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44.xml"/></Relationships>
</file>

<file path=ppt/slides/_rels/slide19.xml.rels><?xml version="1.0" encoding="UTF-8" standalone="yes"?>
<Relationships xmlns="http://schemas.openxmlformats.org/package/2006/relationships"><Relationship Id="rId8" Type="http://schemas.openxmlformats.org/officeDocument/2006/relationships/hyperlink" Target="https://www2.swift.com/knowledgecentre/publications/snl_7_6_ufec/3.0" TargetMode="External"/><Relationship Id="rId3" Type="http://schemas.openxmlformats.org/officeDocument/2006/relationships/image" Target="../media/image45.svg"/><Relationship Id="rId7" Type="http://schemas.openxmlformats.org/officeDocument/2006/relationships/image" Target="../media/image49.svg"/><Relationship Id="rId2" Type="http://schemas.openxmlformats.org/officeDocument/2006/relationships/image" Target="../media/image44.png"/><Relationship Id="rId1" Type="http://schemas.openxmlformats.org/officeDocument/2006/relationships/slideLayout" Target="../slideLayouts/slideLayout305.xml"/><Relationship Id="rId6" Type="http://schemas.openxmlformats.org/officeDocument/2006/relationships/image" Target="../media/image48.png"/><Relationship Id="rId5" Type="http://schemas.openxmlformats.org/officeDocument/2006/relationships/image" Target="../media/image47.svg"/><Relationship Id="rId10" Type="http://schemas.openxmlformats.org/officeDocument/2006/relationships/hyperlink" Target="https://www2.swift.com/knowledgecentre/kb_articles/5023810" TargetMode="External"/><Relationship Id="rId4" Type="http://schemas.openxmlformats.org/officeDocument/2006/relationships/image" Target="../media/image46.png"/><Relationship Id="rId9" Type="http://schemas.openxmlformats.org/officeDocument/2006/relationships/hyperlink" Target="https://www2.swift.com/go/book/book109130" TargetMode="Externa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43.xml"/><Relationship Id="rId2" Type="http://schemas.openxmlformats.org/officeDocument/2006/relationships/tags" Target="../tags/tag24.xml"/><Relationship Id="rId1" Type="http://schemas.openxmlformats.org/officeDocument/2006/relationships/tags" Target="../tags/tag23.xml"/><Relationship Id="rId6" Type="http://schemas.openxmlformats.org/officeDocument/2006/relationships/image" Target="../media/image4.emf"/><Relationship Id="rId5" Type="http://schemas.openxmlformats.org/officeDocument/2006/relationships/oleObject" Target="../embeddings/oleObject22.bin"/><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8" Type="http://schemas.openxmlformats.org/officeDocument/2006/relationships/hyperlink" Target="https://www2.swift.com/knowledgecentre/publications/snl_7_6_ufec/3.0" TargetMode="External"/><Relationship Id="rId3" Type="http://schemas.openxmlformats.org/officeDocument/2006/relationships/image" Target="../media/image45.svg"/><Relationship Id="rId7" Type="http://schemas.openxmlformats.org/officeDocument/2006/relationships/image" Target="../media/image49.svg"/><Relationship Id="rId2" Type="http://schemas.openxmlformats.org/officeDocument/2006/relationships/image" Target="../media/image44.png"/><Relationship Id="rId1" Type="http://schemas.openxmlformats.org/officeDocument/2006/relationships/slideLayout" Target="../slideLayouts/slideLayout305.xml"/><Relationship Id="rId6" Type="http://schemas.openxmlformats.org/officeDocument/2006/relationships/image" Target="../media/image48.png"/><Relationship Id="rId5" Type="http://schemas.openxmlformats.org/officeDocument/2006/relationships/image" Target="../media/image47.svg"/><Relationship Id="rId10" Type="http://schemas.openxmlformats.org/officeDocument/2006/relationships/hyperlink" Target="https://www2.swift.com/knowledgecentre/kb_articles/5023810" TargetMode="External"/><Relationship Id="rId4" Type="http://schemas.openxmlformats.org/officeDocument/2006/relationships/image" Target="../media/image46.png"/><Relationship Id="rId9" Type="http://schemas.openxmlformats.org/officeDocument/2006/relationships/hyperlink" Target="https://www2.swift.com/go/book/book109130" TargetMode="External"/></Relationships>
</file>

<file path=ppt/slides/_rels/slide21.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50.png"/><Relationship Id="rId7" Type="http://schemas.openxmlformats.org/officeDocument/2006/relationships/hyperlink" Target="https://www2.swift.com/go/tip/5025819" TargetMode="External"/><Relationship Id="rId2" Type="http://schemas.openxmlformats.org/officeDocument/2006/relationships/notesSlide" Target="../notesSlides/notesSlide13.xml"/><Relationship Id="rId1" Type="http://schemas.openxmlformats.org/officeDocument/2006/relationships/slideLayout" Target="../slideLayouts/slideLayout360.xml"/><Relationship Id="rId6" Type="http://schemas.openxmlformats.org/officeDocument/2006/relationships/image" Target="../media/image52.png"/><Relationship Id="rId5" Type="http://schemas.openxmlformats.org/officeDocument/2006/relationships/hyperlink" Target="https://swiftsmart.swift.com/Saba/Web_spf/EU1PRD0018/common/ledetail/cours000000000084299" TargetMode="External"/><Relationship Id="rId4" Type="http://schemas.openxmlformats.org/officeDocument/2006/relationships/image" Target="../media/image51.sv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77.xml"/></Relationships>
</file>

<file path=ppt/slides/_rels/slide23.xml.rels><?xml version="1.0" encoding="UTF-8" standalone="yes"?>
<Relationships xmlns="http://schemas.openxmlformats.org/package/2006/relationships"><Relationship Id="rId8" Type="http://schemas.openxmlformats.org/officeDocument/2006/relationships/image" Target="../media/image59.svg"/><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notesSlide" Target="../notesSlides/notesSlide15.xml"/><Relationship Id="rId1" Type="http://schemas.openxmlformats.org/officeDocument/2006/relationships/slideLayout" Target="../slideLayouts/slideLayout360.xml"/><Relationship Id="rId6" Type="http://schemas.openxmlformats.org/officeDocument/2006/relationships/image" Target="../media/image57.svg"/><Relationship Id="rId5" Type="http://schemas.openxmlformats.org/officeDocument/2006/relationships/image" Target="../media/image56.png"/><Relationship Id="rId10" Type="http://schemas.openxmlformats.org/officeDocument/2006/relationships/image" Target="../media/image60.svg"/><Relationship Id="rId4" Type="http://schemas.openxmlformats.org/officeDocument/2006/relationships/image" Target="../media/image55.png"/><Relationship Id="rId9" Type="http://schemas.openxmlformats.org/officeDocument/2006/relationships/image" Target="../media/image48.png"/></Relationships>
</file>

<file path=ppt/slides/_rels/slide24.xml.rels><?xml version="1.0" encoding="UTF-8" standalone="yes"?>
<Relationships xmlns="http://schemas.openxmlformats.org/package/2006/relationships"><Relationship Id="rId8" Type="http://schemas.openxmlformats.org/officeDocument/2006/relationships/image" Target="../media/image59.svg"/><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notesSlide" Target="../notesSlides/notesSlide16.xml"/><Relationship Id="rId1" Type="http://schemas.openxmlformats.org/officeDocument/2006/relationships/slideLayout" Target="../slideLayouts/slideLayout360.xml"/><Relationship Id="rId6" Type="http://schemas.openxmlformats.org/officeDocument/2006/relationships/image" Target="../media/image57.svg"/><Relationship Id="rId5" Type="http://schemas.openxmlformats.org/officeDocument/2006/relationships/image" Target="../media/image56.png"/><Relationship Id="rId10" Type="http://schemas.openxmlformats.org/officeDocument/2006/relationships/image" Target="../media/image60.svg"/><Relationship Id="rId4" Type="http://schemas.openxmlformats.org/officeDocument/2006/relationships/image" Target="../media/image61.png"/><Relationship Id="rId9" Type="http://schemas.openxmlformats.org/officeDocument/2006/relationships/image" Target="../media/image48.png"/></Relationships>
</file>

<file path=ppt/slides/_rels/slide25.xml.rels><?xml version="1.0" encoding="UTF-8" standalone="yes"?>
<Relationships xmlns="http://schemas.openxmlformats.org/package/2006/relationships"><Relationship Id="rId8" Type="http://schemas.openxmlformats.org/officeDocument/2006/relationships/image" Target="../media/image54.png"/><Relationship Id="rId13" Type="http://schemas.openxmlformats.org/officeDocument/2006/relationships/image" Target="../media/image71.svg"/><Relationship Id="rId3" Type="http://schemas.openxmlformats.org/officeDocument/2006/relationships/image" Target="../media/image62.png"/><Relationship Id="rId7" Type="http://schemas.openxmlformats.org/officeDocument/2006/relationships/image" Target="../media/image66.png"/><Relationship Id="rId12" Type="http://schemas.openxmlformats.org/officeDocument/2006/relationships/image" Target="../media/image70.png"/><Relationship Id="rId2" Type="http://schemas.openxmlformats.org/officeDocument/2006/relationships/notesSlide" Target="../notesSlides/notesSlide17.xml"/><Relationship Id="rId1" Type="http://schemas.openxmlformats.org/officeDocument/2006/relationships/slideLayout" Target="../slideLayouts/slideLayout360.xml"/><Relationship Id="rId6" Type="http://schemas.openxmlformats.org/officeDocument/2006/relationships/image" Target="../media/image65.svg"/><Relationship Id="rId11" Type="http://schemas.openxmlformats.org/officeDocument/2006/relationships/image" Target="../media/image69.svg"/><Relationship Id="rId5" Type="http://schemas.openxmlformats.org/officeDocument/2006/relationships/image" Target="../media/image64.png"/><Relationship Id="rId10" Type="http://schemas.openxmlformats.org/officeDocument/2006/relationships/image" Target="../media/image68.png"/><Relationship Id="rId4" Type="http://schemas.openxmlformats.org/officeDocument/2006/relationships/image" Target="../media/image63.svg"/><Relationship Id="rId9" Type="http://schemas.openxmlformats.org/officeDocument/2006/relationships/image" Target="../media/image67.png"/></Relationships>
</file>

<file path=ppt/slides/_rels/slide26.xml.rels><?xml version="1.0" encoding="UTF-8" standalone="yes"?>
<Relationships xmlns="http://schemas.openxmlformats.org/package/2006/relationships"><Relationship Id="rId8" Type="http://schemas.openxmlformats.org/officeDocument/2006/relationships/image" Target="../media/image58.png"/><Relationship Id="rId13" Type="http://schemas.openxmlformats.org/officeDocument/2006/relationships/image" Target="../media/image60.svg"/><Relationship Id="rId3" Type="http://schemas.openxmlformats.org/officeDocument/2006/relationships/image" Target="../media/image72.png"/><Relationship Id="rId7" Type="http://schemas.openxmlformats.org/officeDocument/2006/relationships/image" Target="../media/image57.svg"/><Relationship Id="rId12" Type="http://schemas.openxmlformats.org/officeDocument/2006/relationships/image" Target="../media/image48.png"/><Relationship Id="rId17" Type="http://schemas.openxmlformats.org/officeDocument/2006/relationships/image" Target="../media/image71.svg"/><Relationship Id="rId2" Type="http://schemas.openxmlformats.org/officeDocument/2006/relationships/notesSlide" Target="../notesSlides/notesSlide18.xml"/><Relationship Id="rId16" Type="http://schemas.openxmlformats.org/officeDocument/2006/relationships/image" Target="../media/image70.png"/><Relationship Id="rId1" Type="http://schemas.openxmlformats.org/officeDocument/2006/relationships/slideLayout" Target="../slideLayouts/slideLayout360.xml"/><Relationship Id="rId6" Type="http://schemas.openxmlformats.org/officeDocument/2006/relationships/image" Target="../media/image56.png"/><Relationship Id="rId11" Type="http://schemas.openxmlformats.org/officeDocument/2006/relationships/image" Target="../media/image75.svg"/><Relationship Id="rId5" Type="http://schemas.openxmlformats.org/officeDocument/2006/relationships/image" Target="../media/image73.png"/><Relationship Id="rId15" Type="http://schemas.openxmlformats.org/officeDocument/2006/relationships/image" Target="../media/image77.svg"/><Relationship Id="rId10" Type="http://schemas.openxmlformats.org/officeDocument/2006/relationships/image" Target="../media/image74.png"/><Relationship Id="rId4" Type="http://schemas.openxmlformats.org/officeDocument/2006/relationships/image" Target="../media/image54.png"/><Relationship Id="rId9" Type="http://schemas.openxmlformats.org/officeDocument/2006/relationships/image" Target="../media/image59.svg"/><Relationship Id="rId14" Type="http://schemas.openxmlformats.org/officeDocument/2006/relationships/image" Target="../media/image76.png"/></Relationships>
</file>

<file path=ppt/slides/_rels/slide27.xml.rels><?xml version="1.0" encoding="UTF-8" standalone="yes"?>
<Relationships xmlns="http://schemas.openxmlformats.org/package/2006/relationships"><Relationship Id="rId8" Type="http://schemas.openxmlformats.org/officeDocument/2006/relationships/image" Target="../media/image77.svg"/><Relationship Id="rId13" Type="http://schemas.openxmlformats.org/officeDocument/2006/relationships/image" Target="../media/image64.png"/><Relationship Id="rId3" Type="http://schemas.openxmlformats.org/officeDocument/2006/relationships/image" Target="../media/image54.png"/><Relationship Id="rId7" Type="http://schemas.openxmlformats.org/officeDocument/2006/relationships/image" Target="../media/image76.png"/><Relationship Id="rId12" Type="http://schemas.openxmlformats.org/officeDocument/2006/relationships/image" Target="../media/image63.svg"/><Relationship Id="rId2" Type="http://schemas.openxmlformats.org/officeDocument/2006/relationships/notesSlide" Target="../notesSlides/notesSlide19.xml"/><Relationship Id="rId1" Type="http://schemas.openxmlformats.org/officeDocument/2006/relationships/slideLayout" Target="../slideLayouts/slideLayout360.xml"/><Relationship Id="rId6" Type="http://schemas.openxmlformats.org/officeDocument/2006/relationships/image" Target="../media/image75.svg"/><Relationship Id="rId11" Type="http://schemas.openxmlformats.org/officeDocument/2006/relationships/image" Target="../media/image62.png"/><Relationship Id="rId5" Type="http://schemas.openxmlformats.org/officeDocument/2006/relationships/image" Target="../media/image74.png"/><Relationship Id="rId15" Type="http://schemas.openxmlformats.org/officeDocument/2006/relationships/image" Target="../media/image72.png"/><Relationship Id="rId10" Type="http://schemas.openxmlformats.org/officeDocument/2006/relationships/image" Target="../media/image71.svg"/><Relationship Id="rId4" Type="http://schemas.openxmlformats.org/officeDocument/2006/relationships/image" Target="../media/image73.png"/><Relationship Id="rId9" Type="http://schemas.openxmlformats.org/officeDocument/2006/relationships/image" Target="../media/image70.png"/><Relationship Id="rId14" Type="http://schemas.openxmlformats.org/officeDocument/2006/relationships/image" Target="../media/image65.sv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77.xml"/></Relationships>
</file>

<file path=ppt/slides/_rels/slide29.xml.rels><?xml version="1.0" encoding="UTF-8" standalone="yes"?>
<Relationships xmlns="http://schemas.openxmlformats.org/package/2006/relationships"><Relationship Id="rId8" Type="http://schemas.openxmlformats.org/officeDocument/2006/relationships/image" Target="../media/image57.svg"/><Relationship Id="rId13" Type="http://schemas.openxmlformats.org/officeDocument/2006/relationships/image" Target="../media/image81.png"/><Relationship Id="rId3" Type="http://schemas.openxmlformats.org/officeDocument/2006/relationships/image" Target="../media/image78.png"/><Relationship Id="rId7" Type="http://schemas.openxmlformats.org/officeDocument/2006/relationships/image" Target="../media/image56.png"/><Relationship Id="rId12" Type="http://schemas.openxmlformats.org/officeDocument/2006/relationships/image" Target="../media/image60.svg"/><Relationship Id="rId2" Type="http://schemas.openxmlformats.org/officeDocument/2006/relationships/notesSlide" Target="../notesSlides/notesSlide21.xml"/><Relationship Id="rId1" Type="http://schemas.openxmlformats.org/officeDocument/2006/relationships/slideLayout" Target="../slideLayouts/slideLayout360.xml"/><Relationship Id="rId6" Type="http://schemas.openxmlformats.org/officeDocument/2006/relationships/image" Target="../media/image59.svg"/><Relationship Id="rId11" Type="http://schemas.openxmlformats.org/officeDocument/2006/relationships/image" Target="../media/image48.png"/><Relationship Id="rId5" Type="http://schemas.openxmlformats.org/officeDocument/2006/relationships/image" Target="../media/image58.png"/><Relationship Id="rId10" Type="http://schemas.openxmlformats.org/officeDocument/2006/relationships/image" Target="../media/image80.png"/><Relationship Id="rId4" Type="http://schemas.openxmlformats.org/officeDocument/2006/relationships/image" Target="../media/image79.png"/><Relationship Id="rId9" Type="http://schemas.openxmlformats.org/officeDocument/2006/relationships/hyperlink" Target="https://www2.swift.com/go/book/book201392/con_2358369635" TargetMode="External"/></Relationships>
</file>

<file path=ppt/slides/_rels/slide3.xml.rels><?xml version="1.0" encoding="UTF-8" standalone="yes"?>
<Relationships xmlns="http://schemas.openxmlformats.org/package/2006/relationships"><Relationship Id="rId8" Type="http://schemas.openxmlformats.org/officeDocument/2006/relationships/hyperlink" Target="https://www2.swift.com/preferences/update" TargetMode="External"/><Relationship Id="rId3" Type="http://schemas.openxmlformats.org/officeDocument/2006/relationships/slideLayout" Target="../slideLayouts/slideLayout247.xml"/><Relationship Id="rId7" Type="http://schemas.openxmlformats.org/officeDocument/2006/relationships/hyperlink" Target="https://www.swift.com/news-events/webinars/transaction-management-global-vendor-webinar" TargetMode="External"/><Relationship Id="rId2" Type="http://schemas.openxmlformats.org/officeDocument/2006/relationships/tags" Target="../tags/tag26.xml"/><Relationship Id="rId1" Type="http://schemas.openxmlformats.org/officeDocument/2006/relationships/tags" Target="../tags/tag25.xml"/><Relationship Id="rId6" Type="http://schemas.openxmlformats.org/officeDocument/2006/relationships/hyperlink" Target="https://www.swift.com/standards/iso-20022/iso-20022-past-webinars" TargetMode="External"/><Relationship Id="rId5" Type="http://schemas.openxmlformats.org/officeDocument/2006/relationships/image" Target="../media/image1.emf"/><Relationship Id="rId4" Type="http://schemas.openxmlformats.org/officeDocument/2006/relationships/oleObject" Target="../embeddings/oleObject23.bin"/><Relationship Id="rId9" Type="http://schemas.openxmlformats.org/officeDocument/2006/relationships/hyperlink" Target="https://www.swift.com/contact-us/support" TargetMode="External"/></Relationships>
</file>

<file path=ppt/slides/_rels/slide30.xml.rels><?xml version="1.0" encoding="UTF-8" standalone="yes"?>
<Relationships xmlns="http://schemas.openxmlformats.org/package/2006/relationships"><Relationship Id="rId8" Type="http://schemas.openxmlformats.org/officeDocument/2006/relationships/image" Target="../media/image65.svg"/><Relationship Id="rId3" Type="http://schemas.openxmlformats.org/officeDocument/2006/relationships/hyperlink" Target="https://www2.swift.com/go/book/book201392/con_2358369635" TargetMode="External"/><Relationship Id="rId7" Type="http://schemas.openxmlformats.org/officeDocument/2006/relationships/image" Target="../media/image64.png"/><Relationship Id="rId2" Type="http://schemas.openxmlformats.org/officeDocument/2006/relationships/notesSlide" Target="../notesSlides/notesSlide22.xml"/><Relationship Id="rId1" Type="http://schemas.openxmlformats.org/officeDocument/2006/relationships/slideLayout" Target="../slideLayouts/slideLayout360.xml"/><Relationship Id="rId6" Type="http://schemas.openxmlformats.org/officeDocument/2006/relationships/image" Target="../media/image63.svg"/><Relationship Id="rId5" Type="http://schemas.openxmlformats.org/officeDocument/2006/relationships/image" Target="../media/image62.png"/><Relationship Id="rId4" Type="http://schemas.openxmlformats.org/officeDocument/2006/relationships/image" Target="../media/image80.png"/><Relationship Id="rId9" Type="http://schemas.openxmlformats.org/officeDocument/2006/relationships/image" Target="../media/image82.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7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60.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22.xml"/></Relationships>
</file>

<file path=ppt/slides/_rels/slide34.xml.rels><?xml version="1.0" encoding="UTF-8" standalone="yes"?>
<Relationships xmlns="http://schemas.openxmlformats.org/package/2006/relationships"><Relationship Id="rId8" Type="http://schemas.openxmlformats.org/officeDocument/2006/relationships/image" Target="../media/image56.png"/><Relationship Id="rId13" Type="http://schemas.openxmlformats.org/officeDocument/2006/relationships/image" Target="../media/image86.png"/><Relationship Id="rId18" Type="http://schemas.openxmlformats.org/officeDocument/2006/relationships/image" Target="../media/image87.png"/><Relationship Id="rId3" Type="http://schemas.openxmlformats.org/officeDocument/2006/relationships/image" Target="../media/image83.png"/><Relationship Id="rId7" Type="http://schemas.openxmlformats.org/officeDocument/2006/relationships/image" Target="../media/image84.png"/><Relationship Id="rId12" Type="http://schemas.openxmlformats.org/officeDocument/2006/relationships/image" Target="../media/image60.svg"/><Relationship Id="rId17" Type="http://schemas.openxmlformats.org/officeDocument/2006/relationships/image" Target="../media/image71.svg"/><Relationship Id="rId2" Type="http://schemas.openxmlformats.org/officeDocument/2006/relationships/notesSlide" Target="../notesSlides/notesSlide26.xml"/><Relationship Id="rId16" Type="http://schemas.openxmlformats.org/officeDocument/2006/relationships/image" Target="../media/image70.png"/><Relationship Id="rId1" Type="http://schemas.openxmlformats.org/officeDocument/2006/relationships/slideLayout" Target="../slideLayouts/slideLayout305.xml"/><Relationship Id="rId6" Type="http://schemas.openxmlformats.org/officeDocument/2006/relationships/hyperlink" Target="https://www2.swift.com/go/book/book201392/con_2358369635" TargetMode="External"/><Relationship Id="rId11" Type="http://schemas.openxmlformats.org/officeDocument/2006/relationships/image" Target="../media/image48.png"/><Relationship Id="rId5" Type="http://schemas.openxmlformats.org/officeDocument/2006/relationships/image" Target="../media/image59.svg"/><Relationship Id="rId15" Type="http://schemas.openxmlformats.org/officeDocument/2006/relationships/image" Target="../media/image69.svg"/><Relationship Id="rId10" Type="http://schemas.openxmlformats.org/officeDocument/2006/relationships/image" Target="../media/image85.png"/><Relationship Id="rId4" Type="http://schemas.openxmlformats.org/officeDocument/2006/relationships/image" Target="../media/image58.png"/><Relationship Id="rId9" Type="http://schemas.openxmlformats.org/officeDocument/2006/relationships/image" Target="../media/image57.svg"/><Relationship Id="rId14" Type="http://schemas.openxmlformats.org/officeDocument/2006/relationships/image" Target="../media/image68.png"/></Relationships>
</file>

<file path=ppt/slides/_rels/slide35.xml.rels><?xml version="1.0" encoding="UTF-8" standalone="yes"?>
<Relationships xmlns="http://schemas.openxmlformats.org/package/2006/relationships"><Relationship Id="rId8" Type="http://schemas.openxmlformats.org/officeDocument/2006/relationships/hyperlink" Target="https://www2.swift.com/go/book/book201392/con_2358369635" TargetMode="External"/><Relationship Id="rId3" Type="http://schemas.openxmlformats.org/officeDocument/2006/relationships/image" Target="../media/image88.png"/><Relationship Id="rId7" Type="http://schemas.openxmlformats.org/officeDocument/2006/relationships/image" Target="../media/image65.svg"/><Relationship Id="rId2" Type="http://schemas.openxmlformats.org/officeDocument/2006/relationships/notesSlide" Target="../notesSlides/notesSlide27.xml"/><Relationship Id="rId1" Type="http://schemas.openxmlformats.org/officeDocument/2006/relationships/slideLayout" Target="../slideLayouts/slideLayout305.xml"/><Relationship Id="rId6" Type="http://schemas.openxmlformats.org/officeDocument/2006/relationships/image" Target="../media/image64.png"/><Relationship Id="rId5" Type="http://schemas.openxmlformats.org/officeDocument/2006/relationships/image" Target="../media/image63.svg"/><Relationship Id="rId4" Type="http://schemas.openxmlformats.org/officeDocument/2006/relationships/image" Target="../media/image62.png"/><Relationship Id="rId9" Type="http://schemas.openxmlformats.org/officeDocument/2006/relationships/image" Target="../media/image84.png"/></Relationships>
</file>

<file path=ppt/slides/_rels/slide36.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hyperlink" Target="https://www2.swift.com/go/book/book201559" TargetMode="External"/><Relationship Id="rId1" Type="http://schemas.openxmlformats.org/officeDocument/2006/relationships/slideLayout" Target="../slideLayouts/slideLayout313.xml"/></Relationships>
</file>

<file path=ppt/slides/_rels/slide3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28.xml"/><Relationship Id="rId1" Type="http://schemas.openxmlformats.org/officeDocument/2006/relationships/slideLayout" Target="../slideLayouts/slideLayout305.xml"/><Relationship Id="rId4" Type="http://schemas.openxmlformats.org/officeDocument/2006/relationships/hyperlink" Target="https://www2.swift.com/go/book/book201392/con_2006827831" TargetMode="Externa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02.xml"/></Relationships>
</file>

<file path=ppt/slides/_rels/slide39.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30.xml"/><Relationship Id="rId1" Type="http://schemas.openxmlformats.org/officeDocument/2006/relationships/slideLayout" Target="../slideLayouts/slideLayout41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4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11.xml"/></Relationships>
</file>

<file path=ppt/slides/_rels/slide41.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32.xml"/><Relationship Id="rId1" Type="http://schemas.openxmlformats.org/officeDocument/2006/relationships/slideLayout" Target="../slideLayouts/slideLayout411.xml"/><Relationship Id="rId6" Type="http://schemas.openxmlformats.org/officeDocument/2006/relationships/image" Target="../media/image95.svg"/><Relationship Id="rId5" Type="http://schemas.openxmlformats.org/officeDocument/2006/relationships/image" Target="../media/image94.png"/><Relationship Id="rId4" Type="http://schemas.openxmlformats.org/officeDocument/2006/relationships/image" Target="../media/image93.sv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11.xml"/></Relationships>
</file>

<file path=ppt/slides/_rels/slide43.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34.xml"/><Relationship Id="rId1" Type="http://schemas.openxmlformats.org/officeDocument/2006/relationships/slideLayout" Target="../slideLayouts/slideLayout411.xml"/><Relationship Id="rId5" Type="http://schemas.openxmlformats.org/officeDocument/2006/relationships/hyperlink" Target="https://www2.swift.com/knowledgecentre/products/SWIFT%20Test%20Sparring%20Partner" TargetMode="External"/><Relationship Id="rId4" Type="http://schemas.openxmlformats.org/officeDocument/2006/relationships/image" Target="../media/image97.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11.xml"/></Relationships>
</file>

<file path=ppt/slides/_rels/slide45.xml.rels><?xml version="1.0" encoding="UTF-8" standalone="yes"?>
<Relationships xmlns="http://schemas.openxmlformats.org/package/2006/relationships"><Relationship Id="rId3" Type="http://schemas.openxmlformats.org/officeDocument/2006/relationships/hyperlink" Target="mailto:provider.readiness@swift.com" TargetMode="External"/><Relationship Id="rId2" Type="http://schemas.openxmlformats.org/officeDocument/2006/relationships/notesSlide" Target="../notesSlides/notesSlide36.xml"/><Relationship Id="rId1" Type="http://schemas.openxmlformats.org/officeDocument/2006/relationships/slideLayout" Target="../slideLayouts/slideLayout411.xml"/></Relationships>
</file>

<file path=ppt/slides/_rels/slide46.xml.rels><?xml version="1.0" encoding="UTF-8" standalone="yes"?>
<Relationships xmlns="http://schemas.openxmlformats.org/package/2006/relationships"><Relationship Id="rId3" Type="http://schemas.openxmlformats.org/officeDocument/2006/relationships/image" Target="../media/image99.svg"/><Relationship Id="rId2" Type="http://schemas.openxmlformats.org/officeDocument/2006/relationships/image" Target="../media/image98.png"/><Relationship Id="rId1" Type="http://schemas.openxmlformats.org/officeDocument/2006/relationships/slideLayout" Target="../slideLayouts/slideLayout290.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89.xml"/></Relationships>
</file>

<file path=ppt/slides/_rels/slide48.xml.rels><?xml version="1.0" encoding="UTF-8" standalone="yes"?>
<Relationships xmlns="http://schemas.openxmlformats.org/package/2006/relationships"><Relationship Id="rId2" Type="http://schemas.openxmlformats.org/officeDocument/2006/relationships/hyperlink" Target="https://www.swift.com/contact-us/support" TargetMode="External"/><Relationship Id="rId1" Type="http://schemas.openxmlformats.org/officeDocument/2006/relationships/slideLayout" Target="../slideLayouts/slideLayout296.xml"/></Relationships>
</file>

<file path=ppt/slides/_rels/slide5.xml.rels><?xml version="1.0" encoding="UTF-8" standalone="yes"?>
<Relationships xmlns="http://schemas.openxmlformats.org/package/2006/relationships"><Relationship Id="rId3" Type="http://schemas.openxmlformats.org/officeDocument/2006/relationships/hyperlink" Target="https://www2.swift.com/mystandards/#/group/Cross_Border_Payments_and_Reporting_Plus__CBPR__!usage_guidelines" TargetMode="External"/><Relationship Id="rId2" Type="http://schemas.openxmlformats.org/officeDocument/2006/relationships/notesSlide" Target="../notesSlides/notesSlide4.xml"/><Relationship Id="rId1" Type="http://schemas.openxmlformats.org/officeDocument/2006/relationships/slideLayout" Target="../slideLayouts/slideLayout281.xml"/><Relationship Id="rId4" Type="http://schemas.openxmlformats.org/officeDocument/2006/relationships/hyperlink" Target="https://www2.swift.com/mystandards/#/group/Cross_Border_Payments_and_Reporting_Plus__CBPR__!portals"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47.xml"/></Relationships>
</file>

<file path=ppt/slides/_rels/slide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hyperlink" Target="https://www2.swift.com/go/book/book201334" TargetMode="External"/><Relationship Id="rId1" Type="http://schemas.openxmlformats.org/officeDocument/2006/relationships/slideLayout" Target="../slideLayouts/slideLayout246.xml"/><Relationship Id="rId4" Type="http://schemas.openxmlformats.org/officeDocument/2006/relationships/image" Target="../media/image26.svg"/></Relationships>
</file>

<file path=ppt/slides/_rels/slide8.xml.rels><?xml version="1.0" encoding="UTF-8" standalone="yes"?>
<Relationships xmlns="http://schemas.openxmlformats.org/package/2006/relationships"><Relationship Id="rId8" Type="http://schemas.openxmlformats.org/officeDocument/2006/relationships/hyperlink" Target="https://www2.swift.com/knowledgecentre/publications/rma_serv_rma_ptl_get_st/?topic=con_2118906110.htm" TargetMode="External"/><Relationship Id="rId3" Type="http://schemas.openxmlformats.org/officeDocument/2006/relationships/hyperlink" Target="https://www2.swift.com/knowledgecentre/subjects/rma/index.html" TargetMode="External"/><Relationship Id="rId7" Type="http://schemas.openxmlformats.org/officeDocument/2006/relationships/hyperlink" Target="https://www2.swift.com/go/book/book120903" TargetMode="External"/><Relationship Id="rId2" Type="http://schemas.openxmlformats.org/officeDocument/2006/relationships/notesSlide" Target="../notesSlides/notesSlide6.xml"/><Relationship Id="rId1" Type="http://schemas.openxmlformats.org/officeDocument/2006/relationships/slideLayout" Target="../slideLayouts/slideLayout243.xml"/><Relationship Id="rId6" Type="http://schemas.openxmlformats.org/officeDocument/2006/relationships/hyperlink" Target="https://www2.swift.com/go/book/book201545" TargetMode="External"/><Relationship Id="rId5" Type="http://schemas.openxmlformats.org/officeDocument/2006/relationships/hyperlink" Target="https://www2.swift.com/go/book/book201334" TargetMode="External"/><Relationship Id="rId10" Type="http://schemas.openxmlformats.org/officeDocument/2006/relationships/hyperlink" Target="https://www2.swift.com/go/book/book201752" TargetMode="External"/><Relationship Id="rId4" Type="http://schemas.openxmlformats.org/officeDocument/2006/relationships/hyperlink" Target="https://www2.swift.com/knowledgecentre/publications/rma_serv_rma_ptl_get_st/20.0?topic=con_2094012783.htm" TargetMode="External"/><Relationship Id="rId9" Type="http://schemas.openxmlformats.org/officeDocument/2006/relationships/hyperlink" Target="https://www2.swift.com/go/book/book201560" TargetMode="Externa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4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BED5A7E1-F01F-4584-A48F-2C5AA4315FD3}"/>
              </a:ext>
            </a:extLst>
          </p:cNvPr>
          <p:cNvGraphicFramePr>
            <a:graphicFrameLocks noChangeAspect="1"/>
          </p:cNvGraphicFramePr>
          <p:nvPr>
            <p:custDataLst>
              <p:tags r:id="rId1"/>
            </p:custDataLst>
            <p:extLst>
              <p:ext uri="{D42A27DB-BD31-4B8C-83A1-F6EECF244321}">
                <p14:modId xmlns:p14="http://schemas.microsoft.com/office/powerpoint/2010/main" val="135643775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95" imgH="394" progId="TCLayout.ActiveDocument.1">
                  <p:embed/>
                </p:oleObj>
              </mc:Choice>
              <mc:Fallback>
                <p:oleObj name="think-cell Slide" r:id="rId4" imgW="395" imgH="394" progId="TCLayout.ActiveDocument.1">
                  <p:embed/>
                  <p:pic>
                    <p:nvPicPr>
                      <p:cNvPr id="6" name="Object 5" hidden="1">
                        <a:extLst>
                          <a:ext uri="{FF2B5EF4-FFF2-40B4-BE49-F238E27FC236}">
                            <a16:creationId xmlns:a16="http://schemas.microsoft.com/office/drawing/2014/main" id="{BED5A7E1-F01F-4584-A48F-2C5AA4315FD3}"/>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7" name="Title 6">
            <a:extLst>
              <a:ext uri="{FF2B5EF4-FFF2-40B4-BE49-F238E27FC236}">
                <a16:creationId xmlns:a16="http://schemas.microsoft.com/office/drawing/2014/main" id="{CA8C68A0-6328-4830-AE4F-8D0671EBF905}"/>
              </a:ext>
            </a:extLst>
          </p:cNvPr>
          <p:cNvSpPr>
            <a:spLocks noGrp="1"/>
          </p:cNvSpPr>
          <p:nvPr>
            <p:ph type="ctrTitle"/>
          </p:nvPr>
        </p:nvSpPr>
        <p:spPr>
          <a:xfrm>
            <a:off x="370047" y="2318395"/>
            <a:ext cx="7468120" cy="2448272"/>
          </a:xfrm>
        </p:spPr>
        <p:txBody>
          <a:bodyPr vert="horz"/>
          <a:lstStyle/>
          <a:p>
            <a:r>
              <a:rPr lang="en-US" sz="5400" b="1" dirty="0">
                <a:solidFill>
                  <a:srgbClr val="01A990"/>
                </a:solidFill>
              </a:rPr>
              <a:t>Global Webinar </a:t>
            </a:r>
            <a:br>
              <a:rPr lang="en-US" sz="5400" b="1" dirty="0">
                <a:solidFill>
                  <a:srgbClr val="01A990"/>
                </a:solidFill>
              </a:rPr>
            </a:br>
            <a:r>
              <a:rPr lang="en-US" sz="5400" b="1" dirty="0">
                <a:solidFill>
                  <a:srgbClr val="01A990"/>
                </a:solidFill>
              </a:rPr>
              <a:t>for Third-Party Providers/Complementors</a:t>
            </a:r>
            <a:br>
              <a:rPr lang="en-US" sz="5400" b="1" dirty="0">
                <a:solidFill>
                  <a:srgbClr val="01A990"/>
                </a:solidFill>
              </a:rPr>
            </a:br>
            <a:r>
              <a:rPr lang="en-US" sz="5400" b="1" dirty="0">
                <a:solidFill>
                  <a:srgbClr val="01A990"/>
                </a:solidFill>
              </a:rPr>
              <a:t> </a:t>
            </a:r>
            <a:endParaRPr lang="en-US" dirty="0">
              <a:solidFill>
                <a:srgbClr val="01A990"/>
              </a:solidFill>
            </a:endParaRPr>
          </a:p>
        </p:txBody>
      </p:sp>
      <p:sp>
        <p:nvSpPr>
          <p:cNvPr id="4" name="Text Placeholder 3"/>
          <p:cNvSpPr>
            <a:spLocks noGrp="1"/>
          </p:cNvSpPr>
          <p:nvPr>
            <p:ph type="body" sz="quarter" idx="16"/>
          </p:nvPr>
        </p:nvSpPr>
        <p:spPr>
          <a:xfrm>
            <a:off x="8524688" y="4406627"/>
            <a:ext cx="1902895" cy="823020"/>
          </a:xfrm>
        </p:spPr>
        <p:txBody>
          <a:bodyPr/>
          <a:lstStyle/>
          <a:p>
            <a:r>
              <a:rPr lang="en-US" sz="1200" dirty="0">
                <a:solidFill>
                  <a:schemeClr val="tx2"/>
                </a:solidFill>
              </a:rPr>
              <a:t>July 2023</a:t>
            </a:r>
            <a:endParaRPr lang="en-GB" sz="1200" dirty="0">
              <a:solidFill>
                <a:schemeClr val="tx2"/>
              </a:solidFill>
            </a:endParaRPr>
          </a:p>
        </p:txBody>
      </p:sp>
      <p:sp>
        <p:nvSpPr>
          <p:cNvPr id="2" name="Text Placeholder 1"/>
          <p:cNvSpPr>
            <a:spLocks noGrp="1"/>
          </p:cNvSpPr>
          <p:nvPr>
            <p:ph type="body" sz="quarter" idx="18"/>
          </p:nvPr>
        </p:nvSpPr>
        <p:spPr>
          <a:xfrm>
            <a:off x="8524688" y="5270723"/>
            <a:ext cx="1902895" cy="372746"/>
          </a:xfrm>
        </p:spPr>
        <p:txBody>
          <a:bodyPr/>
          <a:lstStyle/>
          <a:p>
            <a:r>
              <a:rPr lang="en-GB" dirty="0"/>
              <a:t>James Moore</a:t>
            </a:r>
          </a:p>
          <a:p>
            <a:r>
              <a:rPr lang="en-GB" dirty="0"/>
              <a:t>C</a:t>
            </a:r>
            <a:r>
              <a:rPr lang="en-US" dirty="0" err="1"/>
              <a:t>omplementors</a:t>
            </a:r>
            <a:r>
              <a:rPr lang="en-US" dirty="0"/>
              <a:t> Team</a:t>
            </a:r>
            <a:endParaRPr lang="en-GB" dirty="0"/>
          </a:p>
        </p:txBody>
      </p:sp>
      <p:sp>
        <p:nvSpPr>
          <p:cNvPr id="5" name="TextBox 4"/>
          <p:cNvSpPr txBox="1"/>
          <p:nvPr/>
        </p:nvSpPr>
        <p:spPr>
          <a:xfrm>
            <a:off x="143667" y="374179"/>
            <a:ext cx="7920880" cy="830997"/>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GB" sz="2000" b="0" i="0" u="none" strike="noStrike" kern="1200" cap="none" spc="0" normalizeH="0" baseline="0" noProof="0" dirty="0">
                <a:ln>
                  <a:noFill/>
                </a:ln>
                <a:solidFill>
                  <a:srgbClr val="FF0000"/>
                </a:solidFill>
                <a:effectLst/>
                <a:uLnTx/>
                <a:uFillTx/>
                <a:latin typeface="Arial Nova" panose="020B0504020202020204" pitchFamily="34" charset="0"/>
              </a:rPr>
              <a:t>Presentation will begin at 12:03GMT</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GB" sz="1400" b="0" i="0" u="none" strike="noStrike" kern="1200" cap="none" spc="0" normalizeH="0" baseline="0" noProof="0" dirty="0">
                <a:ln>
                  <a:noFill/>
                </a:ln>
                <a:solidFill>
                  <a:srgbClr val="FF0000"/>
                </a:solidFill>
                <a:effectLst/>
                <a:uLnTx/>
                <a:uFillTx/>
                <a:latin typeface="Arial Nova" panose="020B0504020202020204" pitchFamily="34" charset="0"/>
              </a:rPr>
              <a:t>If you cannot hear us via WebEx / computer audio </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GB" sz="1400" b="0" i="0" u="none" strike="noStrike" kern="1200" cap="none" spc="0" normalizeH="0" baseline="0" noProof="0" dirty="0">
                <a:ln>
                  <a:noFill/>
                </a:ln>
                <a:solidFill>
                  <a:srgbClr val="FF0000"/>
                </a:solidFill>
                <a:effectLst/>
                <a:uLnTx/>
                <a:uFillTx/>
                <a:latin typeface="Arial Nova" panose="020B0504020202020204" pitchFamily="34" charset="0"/>
              </a:rPr>
              <a:t>you may need to dial-in using a phone</a:t>
            </a:r>
          </a:p>
        </p:txBody>
      </p:sp>
    </p:spTree>
    <p:extLst>
      <p:ext uri="{BB962C8B-B14F-4D97-AF65-F5344CB8AC3E}">
        <p14:creationId xmlns:p14="http://schemas.microsoft.com/office/powerpoint/2010/main" val="30682940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78DCC59A-FF71-E5C3-B5EF-78C600E3F625}"/>
              </a:ext>
            </a:extLst>
          </p:cNvPr>
          <p:cNvSpPr>
            <a:spLocks noGrp="1"/>
          </p:cNvSpPr>
          <p:nvPr>
            <p:ph type="body" sz="quarter" idx="13"/>
          </p:nvPr>
        </p:nvSpPr>
        <p:spPr/>
        <p:txBody>
          <a:bodyPr/>
          <a:lstStyle/>
          <a:p>
            <a:r>
              <a:rPr lang="en-GB" dirty="0"/>
              <a:t>A growing shift to the cloud </a:t>
            </a:r>
          </a:p>
          <a:p>
            <a:endParaRPr lang="en-US" dirty="0"/>
          </a:p>
        </p:txBody>
      </p:sp>
      <p:sp>
        <p:nvSpPr>
          <p:cNvPr id="4" name="Date Placeholder 3">
            <a:extLst>
              <a:ext uri="{FF2B5EF4-FFF2-40B4-BE49-F238E27FC236}">
                <a16:creationId xmlns:a16="http://schemas.microsoft.com/office/drawing/2014/main" id="{625A48A2-39E9-80E9-C8C0-03E50C5FD384}"/>
              </a:ext>
            </a:extLst>
          </p:cNvPr>
          <p:cNvSpPr>
            <a:spLocks noGrp="1"/>
          </p:cNvSpPr>
          <p:nvPr>
            <p:ph type="dt" sz="half" idx="14"/>
          </p:nvPr>
        </p:nvSpPr>
        <p:spPr>
          <a:xfrm>
            <a:off x="350237" y="1804338"/>
            <a:ext cx="1154675" cy="159500"/>
          </a:xfrm>
        </p:spPr>
        <p:txBody>
          <a:bodyPr/>
          <a:lstStyle/>
          <a:p>
            <a:r>
              <a:rPr lang="en-US" dirty="0"/>
              <a:t>July 2023</a:t>
            </a:r>
            <a:endParaRPr lang="en-GB" dirty="0"/>
          </a:p>
        </p:txBody>
      </p:sp>
      <p:sp>
        <p:nvSpPr>
          <p:cNvPr id="8" name="TextBox 7">
            <a:extLst>
              <a:ext uri="{FF2B5EF4-FFF2-40B4-BE49-F238E27FC236}">
                <a16:creationId xmlns:a16="http://schemas.microsoft.com/office/drawing/2014/main" id="{334C7C95-4E4D-DFEF-1B15-A9D0C5144D5E}"/>
              </a:ext>
            </a:extLst>
          </p:cNvPr>
          <p:cNvSpPr txBox="1"/>
          <p:nvPr/>
        </p:nvSpPr>
        <p:spPr>
          <a:xfrm>
            <a:off x="2923673" y="2572716"/>
            <a:ext cx="0" cy="0"/>
          </a:xfrm>
          <a:prstGeom prst="rect">
            <a:avLst/>
          </a:prstGeom>
          <a:ln>
            <a:solidFill>
              <a:schemeClr val="accent1"/>
            </a:solidFill>
          </a:ln>
        </p:spPr>
        <p:txBody>
          <a:bodyPr wrap="none" lIns="0" tIns="0" rIns="0" bIns="0" rtlCol="0">
            <a:noAutofit/>
          </a:bodyPr>
          <a:lstStyle/>
          <a:p>
            <a:pPr algn="l">
              <a:lnSpc>
                <a:spcPct val="98000"/>
              </a:lnSpc>
            </a:pPr>
            <a:endParaRPr lang="en-US" sz="1152" spc="-18" dirty="0">
              <a:solidFill>
                <a:schemeClr val="accent1"/>
              </a:solidFill>
            </a:endParaRPr>
          </a:p>
        </p:txBody>
      </p:sp>
      <p:sp>
        <p:nvSpPr>
          <p:cNvPr id="9" name="Rectangle 8">
            <a:extLst>
              <a:ext uri="{FF2B5EF4-FFF2-40B4-BE49-F238E27FC236}">
                <a16:creationId xmlns:a16="http://schemas.microsoft.com/office/drawing/2014/main" id="{AD01C6F8-6F77-4F97-AD77-12C4F5C85A7A}"/>
              </a:ext>
            </a:extLst>
          </p:cNvPr>
          <p:cNvSpPr/>
          <p:nvPr/>
        </p:nvSpPr>
        <p:spPr>
          <a:xfrm>
            <a:off x="4783221" y="1884088"/>
            <a:ext cx="2643993" cy="111628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nSpc>
                <a:spcPct val="60000"/>
              </a:lnSpc>
            </a:pPr>
            <a:r>
              <a:rPr lang="en-US" sz="8062" spc="-266" dirty="0">
                <a:solidFill>
                  <a:schemeClr val="accent1"/>
                </a:solidFill>
                <a:latin typeface="+mj-lt"/>
              </a:rPr>
              <a:t>66%</a:t>
            </a:r>
          </a:p>
        </p:txBody>
      </p:sp>
      <p:sp>
        <p:nvSpPr>
          <p:cNvPr id="10" name="Rectangle 9">
            <a:extLst>
              <a:ext uri="{FF2B5EF4-FFF2-40B4-BE49-F238E27FC236}">
                <a16:creationId xmlns:a16="http://schemas.microsoft.com/office/drawing/2014/main" id="{AD690292-06E4-D7EA-86EE-B5366DEB163E}"/>
              </a:ext>
            </a:extLst>
          </p:cNvPr>
          <p:cNvSpPr/>
          <p:nvPr/>
        </p:nvSpPr>
        <p:spPr>
          <a:xfrm>
            <a:off x="7776666" y="1884088"/>
            <a:ext cx="2689690" cy="111628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nSpc>
                <a:spcPct val="60000"/>
              </a:lnSpc>
            </a:pPr>
            <a:r>
              <a:rPr lang="en-US" sz="8062" spc="-266" dirty="0">
                <a:solidFill>
                  <a:schemeClr val="accent1"/>
                </a:solidFill>
                <a:latin typeface="+mj-lt"/>
              </a:rPr>
              <a:t>3000+</a:t>
            </a:r>
          </a:p>
        </p:txBody>
      </p:sp>
      <p:sp>
        <p:nvSpPr>
          <p:cNvPr id="11" name="Rectangle 10">
            <a:extLst>
              <a:ext uri="{FF2B5EF4-FFF2-40B4-BE49-F238E27FC236}">
                <a16:creationId xmlns:a16="http://schemas.microsoft.com/office/drawing/2014/main" id="{D1633681-07FC-BC8D-388C-E13A73E1C989}"/>
              </a:ext>
            </a:extLst>
          </p:cNvPr>
          <p:cNvSpPr/>
          <p:nvPr/>
        </p:nvSpPr>
        <p:spPr>
          <a:xfrm>
            <a:off x="1787728" y="1884088"/>
            <a:ext cx="2643993" cy="111628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nSpc>
                <a:spcPct val="60000"/>
              </a:lnSpc>
            </a:pPr>
            <a:r>
              <a:rPr lang="en-US" sz="8062" spc="-266" dirty="0">
                <a:solidFill>
                  <a:schemeClr val="accent1"/>
                </a:solidFill>
                <a:latin typeface="+mj-lt"/>
              </a:rPr>
              <a:t>85%</a:t>
            </a:r>
          </a:p>
        </p:txBody>
      </p:sp>
      <p:cxnSp>
        <p:nvCxnSpPr>
          <p:cNvPr id="12" name="Straight Connector 11">
            <a:extLst>
              <a:ext uri="{FF2B5EF4-FFF2-40B4-BE49-F238E27FC236}">
                <a16:creationId xmlns:a16="http://schemas.microsoft.com/office/drawing/2014/main" id="{DBCAFCC5-C8C7-2632-3005-AFB251750788}"/>
              </a:ext>
            </a:extLst>
          </p:cNvPr>
          <p:cNvCxnSpPr/>
          <p:nvPr/>
        </p:nvCxnSpPr>
        <p:spPr>
          <a:xfrm>
            <a:off x="1833979" y="2644749"/>
            <a:ext cx="2651113"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74AB0C0A-5A89-D8C9-9535-7E11BF77C684}"/>
              </a:ext>
            </a:extLst>
          </p:cNvPr>
          <p:cNvCxnSpPr/>
          <p:nvPr/>
        </p:nvCxnSpPr>
        <p:spPr>
          <a:xfrm>
            <a:off x="4822634" y="2644749"/>
            <a:ext cx="2651113"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77F9276-0509-B8C6-4890-45EDCFFC68EE}"/>
              </a:ext>
            </a:extLst>
          </p:cNvPr>
          <p:cNvCxnSpPr/>
          <p:nvPr/>
        </p:nvCxnSpPr>
        <p:spPr>
          <a:xfrm>
            <a:off x="7815243" y="2644749"/>
            <a:ext cx="2651113"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7AC94934-3529-361F-B20F-C45883EAB70D}"/>
              </a:ext>
            </a:extLst>
          </p:cNvPr>
          <p:cNvSpPr/>
          <p:nvPr/>
        </p:nvSpPr>
        <p:spPr>
          <a:xfrm>
            <a:off x="4821798" y="2792233"/>
            <a:ext cx="2643993" cy="111628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nSpc>
                <a:spcPct val="98000"/>
              </a:lnSpc>
            </a:pPr>
            <a:r>
              <a:rPr lang="en-GB" sz="1240" spc="-18" dirty="0">
                <a:solidFill>
                  <a:schemeClr val="accent1"/>
                </a:solidFill>
              </a:rPr>
              <a:t>The market share of Swift </a:t>
            </a:r>
            <a:br>
              <a:rPr lang="en-GB" sz="1240" spc="-18" dirty="0">
                <a:solidFill>
                  <a:schemeClr val="accent1"/>
                </a:solidFill>
              </a:rPr>
            </a:br>
            <a:r>
              <a:rPr lang="en-GB" sz="1240" spc="-18" dirty="0">
                <a:solidFill>
                  <a:schemeClr val="accent1"/>
                </a:solidFill>
              </a:rPr>
              <a:t>approved IaaS providers</a:t>
            </a:r>
          </a:p>
        </p:txBody>
      </p:sp>
      <p:sp>
        <p:nvSpPr>
          <p:cNvPr id="16" name="Rectangle 15">
            <a:extLst>
              <a:ext uri="{FF2B5EF4-FFF2-40B4-BE49-F238E27FC236}">
                <a16:creationId xmlns:a16="http://schemas.microsoft.com/office/drawing/2014/main" id="{8EE26540-47A4-12E2-ACC8-21800358D176}"/>
              </a:ext>
            </a:extLst>
          </p:cNvPr>
          <p:cNvSpPr/>
          <p:nvPr/>
        </p:nvSpPr>
        <p:spPr>
          <a:xfrm>
            <a:off x="7815243" y="2792233"/>
            <a:ext cx="2643993" cy="111628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nSpc>
                <a:spcPct val="98000"/>
              </a:lnSpc>
            </a:pPr>
            <a:r>
              <a:rPr lang="en-GB" sz="1240" spc="-18" dirty="0">
                <a:solidFill>
                  <a:schemeClr val="accent1"/>
                </a:solidFill>
              </a:rPr>
              <a:t>Customers leveraging </a:t>
            </a:r>
            <a:br>
              <a:rPr lang="en-GB" sz="1240" spc="-18" dirty="0">
                <a:solidFill>
                  <a:schemeClr val="accent1"/>
                </a:solidFill>
              </a:rPr>
            </a:br>
            <a:r>
              <a:rPr lang="en-GB" sz="1240" spc="-18" dirty="0">
                <a:solidFill>
                  <a:schemeClr val="accent1"/>
                </a:solidFill>
              </a:rPr>
              <a:t>Swift’s SaaS offerings</a:t>
            </a:r>
          </a:p>
        </p:txBody>
      </p:sp>
      <p:sp>
        <p:nvSpPr>
          <p:cNvPr id="17" name="Rectangle 16">
            <a:extLst>
              <a:ext uri="{FF2B5EF4-FFF2-40B4-BE49-F238E27FC236}">
                <a16:creationId xmlns:a16="http://schemas.microsoft.com/office/drawing/2014/main" id="{C8B48B25-63A1-4E0A-07EF-D4D16DCCC849}"/>
              </a:ext>
            </a:extLst>
          </p:cNvPr>
          <p:cNvSpPr/>
          <p:nvPr/>
        </p:nvSpPr>
        <p:spPr>
          <a:xfrm>
            <a:off x="1828354" y="2792233"/>
            <a:ext cx="2643993" cy="111628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nSpc>
                <a:spcPct val="98000"/>
              </a:lnSpc>
              <a:spcAft>
                <a:spcPts val="532"/>
              </a:spcAft>
            </a:pPr>
            <a:r>
              <a:rPr lang="en-GB" sz="1240" spc="-18" dirty="0">
                <a:solidFill>
                  <a:schemeClr val="accent1"/>
                </a:solidFill>
              </a:rPr>
              <a:t>Firms adopting a cloud-first strategy </a:t>
            </a:r>
            <a:br>
              <a:rPr lang="en-GB" sz="1240" spc="-18" dirty="0">
                <a:solidFill>
                  <a:schemeClr val="accent1"/>
                </a:solidFill>
              </a:rPr>
            </a:br>
            <a:r>
              <a:rPr lang="en-GB" sz="1240" spc="-18" dirty="0">
                <a:solidFill>
                  <a:schemeClr val="accent1"/>
                </a:solidFill>
              </a:rPr>
              <a:t>by 2025, according to Gartner</a:t>
            </a:r>
          </a:p>
        </p:txBody>
      </p:sp>
      <p:sp>
        <p:nvSpPr>
          <p:cNvPr id="18" name="TextBox 17">
            <a:extLst>
              <a:ext uri="{FF2B5EF4-FFF2-40B4-BE49-F238E27FC236}">
                <a16:creationId xmlns:a16="http://schemas.microsoft.com/office/drawing/2014/main" id="{70EE8ED0-D682-9B8C-8330-5FA13CCE6143}"/>
              </a:ext>
            </a:extLst>
          </p:cNvPr>
          <p:cNvSpPr txBox="1"/>
          <p:nvPr/>
        </p:nvSpPr>
        <p:spPr>
          <a:xfrm>
            <a:off x="6857221" y="2119951"/>
            <a:ext cx="0" cy="0"/>
          </a:xfrm>
          <a:prstGeom prst="rect">
            <a:avLst/>
          </a:prstGeom>
        </p:spPr>
        <p:txBody>
          <a:bodyPr wrap="none" lIns="0" tIns="0" rIns="0" bIns="0" rtlCol="0">
            <a:noAutofit/>
          </a:bodyPr>
          <a:lstStyle/>
          <a:p>
            <a:pPr algn="l">
              <a:lnSpc>
                <a:spcPct val="98000"/>
              </a:lnSpc>
            </a:pPr>
            <a:endParaRPr lang="en-US" sz="1152" spc="-18" dirty="0"/>
          </a:p>
        </p:txBody>
      </p:sp>
      <p:sp>
        <p:nvSpPr>
          <p:cNvPr id="2" name="Footer Placeholder 7">
            <a:extLst>
              <a:ext uri="{FF2B5EF4-FFF2-40B4-BE49-F238E27FC236}">
                <a16:creationId xmlns:a16="http://schemas.microsoft.com/office/drawing/2014/main" id="{25DFDC97-FBB5-039A-079B-FC4335DA0C86}"/>
              </a:ext>
            </a:extLst>
          </p:cNvPr>
          <p:cNvSpPr txBox="1">
            <a:spLocks/>
          </p:cNvSpPr>
          <p:nvPr/>
        </p:nvSpPr>
        <p:spPr>
          <a:xfrm>
            <a:off x="281686" y="1963965"/>
            <a:ext cx="1154542" cy="1749405"/>
          </a:xfrm>
          <a:prstGeom prst="rect">
            <a:avLst/>
          </a:prstGeom>
        </p:spPr>
        <p:txBody>
          <a:bodyPr/>
          <a:lstStyle>
            <a:defPPr>
              <a:defRPr lang="en-GB"/>
            </a:defPPr>
            <a:lvl1pPr algn="l" rtl="0" eaLnBrk="0" fontAlgn="base" hangingPunct="0">
              <a:spcBef>
                <a:spcPct val="0"/>
              </a:spcBef>
              <a:spcAft>
                <a:spcPct val="0"/>
              </a:spcAft>
              <a:defRPr sz="2800" kern="1200">
                <a:solidFill>
                  <a:schemeClr val="tx1"/>
                </a:solidFill>
                <a:latin typeface="Arial" charset="0"/>
                <a:ea typeface="+mn-ea"/>
                <a:cs typeface="+mn-cs"/>
              </a:defRPr>
            </a:lvl1pPr>
            <a:lvl2pPr marL="539856" algn="l" rtl="0" eaLnBrk="0" fontAlgn="base" hangingPunct="0">
              <a:spcBef>
                <a:spcPct val="0"/>
              </a:spcBef>
              <a:spcAft>
                <a:spcPct val="0"/>
              </a:spcAft>
              <a:defRPr sz="2800" kern="1200">
                <a:solidFill>
                  <a:schemeClr val="tx1"/>
                </a:solidFill>
                <a:latin typeface="Arial" charset="0"/>
                <a:ea typeface="+mn-ea"/>
                <a:cs typeface="+mn-cs"/>
              </a:defRPr>
            </a:lvl2pPr>
            <a:lvl3pPr marL="1079708" algn="l" rtl="0" eaLnBrk="0" fontAlgn="base" hangingPunct="0">
              <a:spcBef>
                <a:spcPct val="0"/>
              </a:spcBef>
              <a:spcAft>
                <a:spcPct val="0"/>
              </a:spcAft>
              <a:defRPr sz="2800" kern="1200">
                <a:solidFill>
                  <a:schemeClr val="tx1"/>
                </a:solidFill>
                <a:latin typeface="Arial" charset="0"/>
                <a:ea typeface="+mn-ea"/>
                <a:cs typeface="+mn-cs"/>
              </a:defRPr>
            </a:lvl3pPr>
            <a:lvl4pPr marL="1619564" algn="l" rtl="0" eaLnBrk="0" fontAlgn="base" hangingPunct="0">
              <a:spcBef>
                <a:spcPct val="0"/>
              </a:spcBef>
              <a:spcAft>
                <a:spcPct val="0"/>
              </a:spcAft>
              <a:defRPr sz="2800" kern="1200">
                <a:solidFill>
                  <a:schemeClr val="tx1"/>
                </a:solidFill>
                <a:latin typeface="Arial" charset="0"/>
                <a:ea typeface="+mn-ea"/>
                <a:cs typeface="+mn-cs"/>
              </a:defRPr>
            </a:lvl4pPr>
            <a:lvl5pPr marL="2159418" algn="l" rtl="0" eaLnBrk="0" fontAlgn="base" hangingPunct="0">
              <a:spcBef>
                <a:spcPct val="0"/>
              </a:spcBef>
              <a:spcAft>
                <a:spcPct val="0"/>
              </a:spcAft>
              <a:defRPr sz="2800" kern="1200">
                <a:solidFill>
                  <a:schemeClr val="tx1"/>
                </a:solidFill>
                <a:latin typeface="Arial" charset="0"/>
                <a:ea typeface="+mn-ea"/>
                <a:cs typeface="+mn-cs"/>
              </a:defRPr>
            </a:lvl5pPr>
            <a:lvl6pPr marL="2699273" algn="l" defTabSz="1079708" rtl="0" eaLnBrk="1" latinLnBrk="0" hangingPunct="1">
              <a:defRPr sz="2800" kern="1200">
                <a:solidFill>
                  <a:schemeClr val="tx1"/>
                </a:solidFill>
                <a:latin typeface="Arial" charset="0"/>
                <a:ea typeface="+mn-ea"/>
                <a:cs typeface="+mn-cs"/>
              </a:defRPr>
            </a:lvl6pPr>
            <a:lvl7pPr marL="3239127" algn="l" defTabSz="1079708" rtl="0" eaLnBrk="1" latinLnBrk="0" hangingPunct="1">
              <a:defRPr sz="2800" kern="1200">
                <a:solidFill>
                  <a:schemeClr val="tx1"/>
                </a:solidFill>
                <a:latin typeface="Arial" charset="0"/>
                <a:ea typeface="+mn-ea"/>
                <a:cs typeface="+mn-cs"/>
              </a:defRPr>
            </a:lvl7pPr>
            <a:lvl8pPr marL="3778982" algn="l" defTabSz="1079708" rtl="0" eaLnBrk="1" latinLnBrk="0" hangingPunct="1">
              <a:defRPr sz="2800" kern="1200">
                <a:solidFill>
                  <a:schemeClr val="tx1"/>
                </a:solidFill>
                <a:latin typeface="Arial" charset="0"/>
                <a:ea typeface="+mn-ea"/>
                <a:cs typeface="+mn-cs"/>
              </a:defRPr>
            </a:lvl8pPr>
            <a:lvl9pPr marL="4318837" algn="l" defTabSz="1079708" rtl="0" eaLnBrk="1" latinLnBrk="0" hangingPunct="1">
              <a:defRPr sz="2800" kern="1200">
                <a:solidFill>
                  <a:schemeClr val="tx1"/>
                </a:solidFill>
                <a:latin typeface="Arial" charset="0"/>
                <a:ea typeface="+mn-ea"/>
                <a:cs typeface="+mn-cs"/>
              </a:defRPr>
            </a:lvl9pPr>
          </a:lstStyle>
          <a:p>
            <a:r>
              <a:rPr lang="en-US" sz="1000" dirty="0">
                <a:latin typeface="+mj-lt"/>
              </a:rPr>
              <a:t>Complementors</a:t>
            </a:r>
            <a:endParaRPr lang="en-GB" sz="1000" dirty="0">
              <a:latin typeface="+mj-lt"/>
            </a:endParaRPr>
          </a:p>
        </p:txBody>
      </p:sp>
    </p:spTree>
    <p:extLst>
      <p:ext uri="{BB962C8B-B14F-4D97-AF65-F5344CB8AC3E}">
        <p14:creationId xmlns:p14="http://schemas.microsoft.com/office/powerpoint/2010/main" val="28082376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 Placeholder 18">
            <a:extLst>
              <a:ext uri="{FF2B5EF4-FFF2-40B4-BE49-F238E27FC236}">
                <a16:creationId xmlns:a16="http://schemas.microsoft.com/office/drawing/2014/main" id="{24BA64DB-820B-958B-4672-4F7CC88778BD}"/>
              </a:ext>
            </a:extLst>
          </p:cNvPr>
          <p:cNvSpPr>
            <a:spLocks noGrp="1"/>
          </p:cNvSpPr>
          <p:nvPr>
            <p:ph type="body" sz="quarter" idx="13"/>
          </p:nvPr>
        </p:nvSpPr>
        <p:spPr/>
        <p:txBody>
          <a:bodyPr/>
          <a:lstStyle/>
          <a:p>
            <a:r>
              <a:rPr lang="en-US" dirty="0"/>
              <a:t>Why are our customers considering cloud?</a:t>
            </a:r>
          </a:p>
        </p:txBody>
      </p:sp>
      <p:sp>
        <p:nvSpPr>
          <p:cNvPr id="14" name="Date Placeholder 13">
            <a:extLst>
              <a:ext uri="{FF2B5EF4-FFF2-40B4-BE49-F238E27FC236}">
                <a16:creationId xmlns:a16="http://schemas.microsoft.com/office/drawing/2014/main" id="{21EC5D49-DB41-32C2-A116-8D170D1F85C5}"/>
              </a:ext>
            </a:extLst>
          </p:cNvPr>
          <p:cNvSpPr>
            <a:spLocks noGrp="1"/>
          </p:cNvSpPr>
          <p:nvPr>
            <p:ph type="dt" sz="half" idx="14"/>
          </p:nvPr>
        </p:nvSpPr>
        <p:spPr>
          <a:xfrm>
            <a:off x="365194" y="1788481"/>
            <a:ext cx="1154675" cy="159500"/>
          </a:xfrm>
        </p:spPr>
        <p:txBody>
          <a:bodyPr/>
          <a:lstStyle/>
          <a:p>
            <a:r>
              <a:rPr lang="en-US" dirty="0"/>
              <a:t>July 2023</a:t>
            </a:r>
            <a:endParaRPr lang="en-GB" dirty="0"/>
          </a:p>
        </p:txBody>
      </p:sp>
      <p:sp>
        <p:nvSpPr>
          <p:cNvPr id="23" name="TextBox 22">
            <a:extLst>
              <a:ext uri="{FF2B5EF4-FFF2-40B4-BE49-F238E27FC236}">
                <a16:creationId xmlns:a16="http://schemas.microsoft.com/office/drawing/2014/main" id="{864400E3-E562-49B8-52DE-8E9752EFC126}"/>
              </a:ext>
            </a:extLst>
          </p:cNvPr>
          <p:cNvSpPr txBox="1"/>
          <p:nvPr/>
        </p:nvSpPr>
        <p:spPr>
          <a:xfrm>
            <a:off x="1833979" y="1688306"/>
            <a:ext cx="2651113" cy="881780"/>
          </a:xfrm>
          <a:prstGeom prst="rect">
            <a:avLst/>
          </a:prstGeom>
          <a:noFill/>
        </p:spPr>
        <p:txBody>
          <a:bodyPr wrap="square" lIns="0" tIns="0" rIns="0" bIns="0">
            <a:spAutoFit/>
          </a:bodyPr>
          <a:lstStyle/>
          <a:p>
            <a:pPr>
              <a:lnSpc>
                <a:spcPct val="98000"/>
              </a:lnSpc>
              <a:spcBef>
                <a:spcPts val="1417"/>
              </a:spcBef>
              <a:defRPr/>
            </a:pPr>
            <a:r>
              <a:rPr lang="en-US" sz="1949" spc="-35" dirty="0">
                <a:solidFill>
                  <a:srgbClr val="333D3E"/>
                </a:solidFill>
                <a:latin typeface="Arial Nova Light"/>
              </a:rPr>
              <a:t>More and more firms </a:t>
            </a:r>
            <a:br>
              <a:rPr lang="en-US" sz="1949" spc="-35" dirty="0">
                <a:solidFill>
                  <a:srgbClr val="333D3E"/>
                </a:solidFill>
                <a:latin typeface="Arial Nova Light"/>
              </a:rPr>
            </a:br>
            <a:r>
              <a:rPr lang="en-US" sz="1949" spc="-35" dirty="0">
                <a:solidFill>
                  <a:srgbClr val="333D3E"/>
                </a:solidFill>
                <a:latin typeface="Arial Nova Light"/>
              </a:rPr>
              <a:t>are leveraging its agility and scalability</a:t>
            </a:r>
          </a:p>
        </p:txBody>
      </p:sp>
      <p:sp>
        <p:nvSpPr>
          <p:cNvPr id="24" name="Text Placeholder 33">
            <a:extLst>
              <a:ext uri="{FF2B5EF4-FFF2-40B4-BE49-F238E27FC236}">
                <a16:creationId xmlns:a16="http://schemas.microsoft.com/office/drawing/2014/main" id="{9FBB297F-D635-7F13-CBFA-2F10A6FCCFF4}"/>
              </a:ext>
            </a:extLst>
          </p:cNvPr>
          <p:cNvSpPr txBox="1">
            <a:spLocks/>
          </p:cNvSpPr>
          <p:nvPr/>
        </p:nvSpPr>
        <p:spPr>
          <a:xfrm>
            <a:off x="4826867" y="1688394"/>
            <a:ext cx="2651111" cy="696001"/>
          </a:xfrm>
          <a:prstGeom prst="rect">
            <a:avLst/>
          </a:prstGeom>
          <a:solidFill>
            <a:schemeClr val="accent1"/>
          </a:solidFill>
        </p:spPr>
        <p:txBody>
          <a:bodyPr vert="horz" lIns="159469" tIns="159469" rIns="159469" bIns="159469" rtlCol="0" anchor="ctr" anchorCtr="0">
            <a:spAutoFit/>
          </a:bodyPr>
          <a:lstStyle>
            <a:lvl1pPr marL="0" indent="0" algn="l" defTabSz="914400" rtl="0" eaLnBrk="1" latinLnBrk="0" hangingPunct="1">
              <a:lnSpc>
                <a:spcPct val="98000"/>
              </a:lnSpc>
              <a:spcBef>
                <a:spcPts val="1600"/>
              </a:spcBef>
              <a:buFont typeface="Arial Nova" panose="020B0504020202020204" pitchFamily="34" charset="0"/>
              <a:buNone/>
              <a:defRPr sz="2600" kern="1200" spc="-40" baseline="0">
                <a:solidFill>
                  <a:schemeClr val="tx1"/>
                </a:solidFill>
                <a:latin typeface="+mn-lt"/>
                <a:ea typeface="+mn-ea"/>
                <a:cs typeface="+mn-cs"/>
              </a:defRPr>
            </a:lvl1pPr>
            <a:lvl2pPr marL="288000" indent="-288000" algn="l" defTabSz="914400" rtl="0" eaLnBrk="1" latinLnBrk="0" hangingPunct="1">
              <a:lnSpc>
                <a:spcPct val="98000"/>
              </a:lnSpc>
              <a:spcBef>
                <a:spcPts val="1600"/>
              </a:spcBef>
              <a:buFont typeface="Arial Nova" panose="020B0504020202020204" pitchFamily="34" charset="0"/>
              <a:buChar char="•"/>
              <a:defRPr sz="2600" kern="1200" spc="-40" baseline="0">
                <a:solidFill>
                  <a:schemeClr val="tx1"/>
                </a:solidFill>
                <a:latin typeface="+mn-lt"/>
                <a:ea typeface="+mn-ea"/>
                <a:cs typeface="+mn-cs"/>
              </a:defRPr>
            </a:lvl2pPr>
            <a:lvl3pPr marL="504000" indent="-216000" algn="l" defTabSz="914400" rtl="0" eaLnBrk="1" latinLnBrk="0" hangingPunct="1">
              <a:lnSpc>
                <a:spcPct val="98000"/>
              </a:lnSpc>
              <a:spcBef>
                <a:spcPts val="1400"/>
              </a:spcBef>
              <a:buFont typeface="Arial Nova" panose="020B0504020202020204" pitchFamily="34" charset="0"/>
              <a:buChar char="•"/>
              <a:defRPr sz="1800" kern="1200" spc="-20" baseline="0">
                <a:solidFill>
                  <a:schemeClr val="tx1"/>
                </a:solidFill>
                <a:latin typeface="+mn-lt"/>
                <a:ea typeface="+mn-ea"/>
                <a:cs typeface="+mn-cs"/>
              </a:defRPr>
            </a:lvl3pPr>
            <a:lvl4pPr marL="684000" indent="-180000" algn="l" defTabSz="914400" rtl="0" eaLnBrk="1" latinLnBrk="0" hangingPunct="1">
              <a:lnSpc>
                <a:spcPct val="98000"/>
              </a:lnSpc>
              <a:spcBef>
                <a:spcPts val="1200"/>
              </a:spcBef>
              <a:buFont typeface="Arial Nova" panose="020B0504020202020204" pitchFamily="34" charset="0"/>
              <a:buChar char="•"/>
              <a:defRPr sz="1300" kern="1200" spc="-20" baseline="0">
                <a:solidFill>
                  <a:schemeClr val="tx1"/>
                </a:solidFill>
                <a:latin typeface="+mn-lt"/>
                <a:ea typeface="+mn-ea"/>
                <a:cs typeface="+mn-cs"/>
              </a:defRPr>
            </a:lvl4pPr>
            <a:lvl5pPr marL="828000" indent="-144000" algn="l" defTabSz="914400" rtl="0" eaLnBrk="1" latinLnBrk="0" hangingPunct="1">
              <a:lnSpc>
                <a:spcPct val="98000"/>
              </a:lnSpc>
              <a:spcBef>
                <a:spcPts val="1000"/>
              </a:spcBef>
              <a:buFont typeface="Arial Nova" panose="020B0504020202020204" pitchFamily="34" charset="0"/>
              <a:buChar char="•"/>
              <a:defRPr sz="1100" kern="1200" spc="-2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240" b="1" spc="-18" dirty="0">
                <a:latin typeface="+mj-lt"/>
              </a:rPr>
              <a:t>Cloud first strategy </a:t>
            </a:r>
            <a:br>
              <a:rPr lang="en-GB" sz="1240" b="1" spc="-18" dirty="0">
                <a:latin typeface="+mj-lt"/>
              </a:rPr>
            </a:br>
            <a:r>
              <a:rPr lang="en-GB" sz="1240" b="1" spc="-18" dirty="0">
                <a:latin typeface="+mj-lt"/>
              </a:rPr>
              <a:t>at company level</a:t>
            </a:r>
          </a:p>
        </p:txBody>
      </p:sp>
      <p:sp>
        <p:nvSpPr>
          <p:cNvPr id="30" name="Text Placeholder 33">
            <a:extLst>
              <a:ext uri="{FF2B5EF4-FFF2-40B4-BE49-F238E27FC236}">
                <a16:creationId xmlns:a16="http://schemas.microsoft.com/office/drawing/2014/main" id="{9D81FA0C-2E10-4FFB-71BF-FDC6628B37CE}"/>
              </a:ext>
            </a:extLst>
          </p:cNvPr>
          <p:cNvSpPr txBox="1">
            <a:spLocks/>
          </p:cNvSpPr>
          <p:nvPr/>
        </p:nvSpPr>
        <p:spPr>
          <a:xfrm>
            <a:off x="7816927" y="1688306"/>
            <a:ext cx="2651111" cy="696179"/>
          </a:xfrm>
          <a:prstGeom prst="rect">
            <a:avLst/>
          </a:prstGeom>
          <a:solidFill>
            <a:schemeClr val="accent1"/>
          </a:solidFill>
        </p:spPr>
        <p:txBody>
          <a:bodyPr vert="horz" lIns="159469" tIns="159469" rIns="159469" bIns="159469" rtlCol="0" anchor="ctr" anchorCtr="0">
            <a:noAutofit/>
          </a:bodyPr>
          <a:lstStyle>
            <a:lvl1pPr marL="0" indent="0" algn="l" defTabSz="914400" rtl="0" eaLnBrk="1" latinLnBrk="0" hangingPunct="1">
              <a:lnSpc>
                <a:spcPct val="98000"/>
              </a:lnSpc>
              <a:spcBef>
                <a:spcPts val="1600"/>
              </a:spcBef>
              <a:buFont typeface="Arial Nova" panose="020B0504020202020204" pitchFamily="34" charset="0"/>
              <a:buNone/>
              <a:defRPr sz="2600" kern="1200" spc="-40" baseline="0">
                <a:solidFill>
                  <a:schemeClr val="tx1"/>
                </a:solidFill>
                <a:latin typeface="+mn-lt"/>
                <a:ea typeface="+mn-ea"/>
                <a:cs typeface="+mn-cs"/>
              </a:defRPr>
            </a:lvl1pPr>
            <a:lvl2pPr marL="288000" indent="-288000" algn="l" defTabSz="914400" rtl="0" eaLnBrk="1" latinLnBrk="0" hangingPunct="1">
              <a:lnSpc>
                <a:spcPct val="98000"/>
              </a:lnSpc>
              <a:spcBef>
                <a:spcPts val="1600"/>
              </a:spcBef>
              <a:buFont typeface="Arial Nova" panose="020B0504020202020204" pitchFamily="34" charset="0"/>
              <a:buChar char="•"/>
              <a:defRPr sz="2600" kern="1200" spc="-40" baseline="0">
                <a:solidFill>
                  <a:schemeClr val="tx1"/>
                </a:solidFill>
                <a:latin typeface="+mn-lt"/>
                <a:ea typeface="+mn-ea"/>
                <a:cs typeface="+mn-cs"/>
              </a:defRPr>
            </a:lvl2pPr>
            <a:lvl3pPr marL="504000" indent="-216000" algn="l" defTabSz="914400" rtl="0" eaLnBrk="1" latinLnBrk="0" hangingPunct="1">
              <a:lnSpc>
                <a:spcPct val="98000"/>
              </a:lnSpc>
              <a:spcBef>
                <a:spcPts val="1400"/>
              </a:spcBef>
              <a:buFont typeface="Arial Nova" panose="020B0504020202020204" pitchFamily="34" charset="0"/>
              <a:buChar char="•"/>
              <a:defRPr sz="1800" kern="1200" spc="-20" baseline="0">
                <a:solidFill>
                  <a:schemeClr val="tx1"/>
                </a:solidFill>
                <a:latin typeface="+mn-lt"/>
                <a:ea typeface="+mn-ea"/>
                <a:cs typeface="+mn-cs"/>
              </a:defRPr>
            </a:lvl3pPr>
            <a:lvl4pPr marL="684000" indent="-180000" algn="l" defTabSz="914400" rtl="0" eaLnBrk="1" latinLnBrk="0" hangingPunct="1">
              <a:lnSpc>
                <a:spcPct val="98000"/>
              </a:lnSpc>
              <a:spcBef>
                <a:spcPts val="1200"/>
              </a:spcBef>
              <a:buFont typeface="Arial Nova" panose="020B0504020202020204" pitchFamily="34" charset="0"/>
              <a:buChar char="•"/>
              <a:defRPr sz="1300" kern="1200" spc="-20" baseline="0">
                <a:solidFill>
                  <a:schemeClr val="tx1"/>
                </a:solidFill>
                <a:latin typeface="+mn-lt"/>
                <a:ea typeface="+mn-ea"/>
                <a:cs typeface="+mn-cs"/>
              </a:defRPr>
            </a:lvl4pPr>
            <a:lvl5pPr marL="828000" indent="-144000" algn="l" defTabSz="914400" rtl="0" eaLnBrk="1" latinLnBrk="0" hangingPunct="1">
              <a:lnSpc>
                <a:spcPct val="98000"/>
              </a:lnSpc>
              <a:spcBef>
                <a:spcPts val="1000"/>
              </a:spcBef>
              <a:buFont typeface="Arial Nova" panose="020B0504020202020204" pitchFamily="34" charset="0"/>
              <a:buChar char="•"/>
              <a:defRPr sz="1100" kern="1200" spc="-2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40" b="1" spc="-18" dirty="0">
                <a:latin typeface="+mj-lt"/>
              </a:rPr>
              <a:t>End of data centre contracts</a:t>
            </a:r>
          </a:p>
        </p:txBody>
      </p:sp>
      <p:sp>
        <p:nvSpPr>
          <p:cNvPr id="31" name="Text Placeholder 33">
            <a:extLst>
              <a:ext uri="{FF2B5EF4-FFF2-40B4-BE49-F238E27FC236}">
                <a16:creationId xmlns:a16="http://schemas.microsoft.com/office/drawing/2014/main" id="{DD71DF20-4C9F-8667-FECB-799048CD4B7B}"/>
              </a:ext>
            </a:extLst>
          </p:cNvPr>
          <p:cNvSpPr txBox="1">
            <a:spLocks/>
          </p:cNvSpPr>
          <p:nvPr/>
        </p:nvSpPr>
        <p:spPr>
          <a:xfrm>
            <a:off x="4826867" y="2384485"/>
            <a:ext cx="2651111" cy="1123590"/>
          </a:xfrm>
          <a:prstGeom prst="rect">
            <a:avLst/>
          </a:prstGeom>
          <a:solidFill>
            <a:schemeClr val="bg2"/>
          </a:solidFill>
        </p:spPr>
        <p:txBody>
          <a:bodyPr vert="horz" lIns="159469" tIns="159469" rIns="159469" bIns="159469" rtlCol="0" anchor="t" anchorCtr="0">
            <a:noAutofit/>
          </a:bodyPr>
          <a:lstStyle>
            <a:lvl1pPr marL="0" indent="0" algn="l" defTabSz="914400" rtl="0" eaLnBrk="1" latinLnBrk="0" hangingPunct="1">
              <a:lnSpc>
                <a:spcPct val="98000"/>
              </a:lnSpc>
              <a:spcBef>
                <a:spcPts val="1600"/>
              </a:spcBef>
              <a:buFont typeface="Arial Nova" panose="020B0504020202020204" pitchFamily="34" charset="0"/>
              <a:buNone/>
              <a:defRPr sz="2600" kern="1200" spc="-40" baseline="0">
                <a:solidFill>
                  <a:schemeClr val="tx1"/>
                </a:solidFill>
                <a:latin typeface="+mn-lt"/>
                <a:ea typeface="+mn-ea"/>
                <a:cs typeface="+mn-cs"/>
              </a:defRPr>
            </a:lvl1pPr>
            <a:lvl2pPr marL="288000" indent="-288000" algn="l" defTabSz="914400" rtl="0" eaLnBrk="1" latinLnBrk="0" hangingPunct="1">
              <a:lnSpc>
                <a:spcPct val="98000"/>
              </a:lnSpc>
              <a:spcBef>
                <a:spcPts val="1600"/>
              </a:spcBef>
              <a:buFont typeface="Arial Nova" panose="020B0504020202020204" pitchFamily="34" charset="0"/>
              <a:buChar char="•"/>
              <a:defRPr sz="2600" kern="1200" spc="-40" baseline="0">
                <a:solidFill>
                  <a:schemeClr val="tx1"/>
                </a:solidFill>
                <a:latin typeface="+mn-lt"/>
                <a:ea typeface="+mn-ea"/>
                <a:cs typeface="+mn-cs"/>
              </a:defRPr>
            </a:lvl2pPr>
            <a:lvl3pPr marL="504000" indent="-216000" algn="l" defTabSz="914400" rtl="0" eaLnBrk="1" latinLnBrk="0" hangingPunct="1">
              <a:lnSpc>
                <a:spcPct val="98000"/>
              </a:lnSpc>
              <a:spcBef>
                <a:spcPts val="1400"/>
              </a:spcBef>
              <a:buFont typeface="Arial Nova" panose="020B0504020202020204" pitchFamily="34" charset="0"/>
              <a:buChar char="•"/>
              <a:defRPr sz="1800" kern="1200" spc="-20" baseline="0">
                <a:solidFill>
                  <a:schemeClr val="tx1"/>
                </a:solidFill>
                <a:latin typeface="+mn-lt"/>
                <a:ea typeface="+mn-ea"/>
                <a:cs typeface="+mn-cs"/>
              </a:defRPr>
            </a:lvl3pPr>
            <a:lvl4pPr marL="684000" indent="-180000" algn="l" defTabSz="914400" rtl="0" eaLnBrk="1" latinLnBrk="0" hangingPunct="1">
              <a:lnSpc>
                <a:spcPct val="98000"/>
              </a:lnSpc>
              <a:spcBef>
                <a:spcPts val="1200"/>
              </a:spcBef>
              <a:buFont typeface="Arial Nova" panose="020B0504020202020204" pitchFamily="34" charset="0"/>
              <a:buChar char="•"/>
              <a:defRPr sz="1300" kern="1200" spc="-20" baseline="0">
                <a:solidFill>
                  <a:schemeClr val="tx1"/>
                </a:solidFill>
                <a:latin typeface="+mn-lt"/>
                <a:ea typeface="+mn-ea"/>
                <a:cs typeface="+mn-cs"/>
              </a:defRPr>
            </a:lvl4pPr>
            <a:lvl5pPr marL="828000" indent="-144000" algn="l" defTabSz="914400" rtl="0" eaLnBrk="1" latinLnBrk="0" hangingPunct="1">
              <a:lnSpc>
                <a:spcPct val="98000"/>
              </a:lnSpc>
              <a:spcBef>
                <a:spcPts val="1000"/>
              </a:spcBef>
              <a:buFont typeface="Arial Nova" panose="020B0504020202020204" pitchFamily="34" charset="0"/>
              <a:buChar char="•"/>
              <a:defRPr sz="1100" kern="1200" spc="-2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spcBef>
                <a:spcPts val="1595"/>
              </a:spcBef>
              <a:spcAft>
                <a:spcPts val="1063"/>
              </a:spcAft>
              <a:buNone/>
            </a:pPr>
            <a:r>
              <a:rPr lang="en-GB" sz="1063" spc="0" dirty="0">
                <a:latin typeface="+mj-lt"/>
              </a:rPr>
              <a:t>Reduce total cost of ownership </a:t>
            </a:r>
            <a:br>
              <a:rPr lang="en-GB" sz="1063" spc="0" dirty="0">
                <a:latin typeface="+mj-lt"/>
              </a:rPr>
            </a:br>
            <a:r>
              <a:rPr lang="en-GB" sz="1063" spc="0" dirty="0">
                <a:latin typeface="+mj-lt"/>
              </a:rPr>
              <a:t>by minimising infrastructure, maintenance and resources costs without compromising on security </a:t>
            </a:r>
            <a:br>
              <a:rPr lang="en-GB" sz="1063" spc="0" dirty="0">
                <a:latin typeface="+mj-lt"/>
              </a:rPr>
            </a:br>
            <a:r>
              <a:rPr lang="en-GB" sz="1063" spc="0" dirty="0">
                <a:latin typeface="+mj-lt"/>
              </a:rPr>
              <a:t>and availability</a:t>
            </a:r>
          </a:p>
        </p:txBody>
      </p:sp>
      <p:sp>
        <p:nvSpPr>
          <p:cNvPr id="32" name="Text Placeholder 33">
            <a:extLst>
              <a:ext uri="{FF2B5EF4-FFF2-40B4-BE49-F238E27FC236}">
                <a16:creationId xmlns:a16="http://schemas.microsoft.com/office/drawing/2014/main" id="{CF4A956F-266B-4576-581D-FA8B99B207F4}"/>
              </a:ext>
            </a:extLst>
          </p:cNvPr>
          <p:cNvSpPr txBox="1">
            <a:spLocks/>
          </p:cNvSpPr>
          <p:nvPr/>
        </p:nvSpPr>
        <p:spPr>
          <a:xfrm>
            <a:off x="7816927" y="2384485"/>
            <a:ext cx="2651111" cy="1123590"/>
          </a:xfrm>
          <a:prstGeom prst="rect">
            <a:avLst/>
          </a:prstGeom>
          <a:solidFill>
            <a:schemeClr val="bg2"/>
          </a:solidFill>
        </p:spPr>
        <p:txBody>
          <a:bodyPr vert="horz" lIns="159469" tIns="159469" rIns="159469" bIns="159469" rtlCol="0" anchor="t" anchorCtr="0">
            <a:noAutofit/>
          </a:bodyPr>
          <a:lstStyle>
            <a:lvl1pPr marL="0" indent="0" algn="l" defTabSz="914400" rtl="0" eaLnBrk="1" latinLnBrk="0" hangingPunct="1">
              <a:lnSpc>
                <a:spcPct val="98000"/>
              </a:lnSpc>
              <a:spcBef>
                <a:spcPts val="1600"/>
              </a:spcBef>
              <a:buFont typeface="Arial Nova" panose="020B0504020202020204" pitchFamily="34" charset="0"/>
              <a:buNone/>
              <a:defRPr sz="2600" kern="1200" spc="-40" baseline="0">
                <a:solidFill>
                  <a:schemeClr val="tx1"/>
                </a:solidFill>
                <a:latin typeface="+mn-lt"/>
                <a:ea typeface="+mn-ea"/>
                <a:cs typeface="+mn-cs"/>
              </a:defRPr>
            </a:lvl1pPr>
            <a:lvl2pPr marL="288000" indent="-288000" algn="l" defTabSz="914400" rtl="0" eaLnBrk="1" latinLnBrk="0" hangingPunct="1">
              <a:lnSpc>
                <a:spcPct val="98000"/>
              </a:lnSpc>
              <a:spcBef>
                <a:spcPts val="1600"/>
              </a:spcBef>
              <a:buFont typeface="Arial Nova" panose="020B0504020202020204" pitchFamily="34" charset="0"/>
              <a:buChar char="•"/>
              <a:defRPr sz="2600" kern="1200" spc="-40" baseline="0">
                <a:solidFill>
                  <a:schemeClr val="tx1"/>
                </a:solidFill>
                <a:latin typeface="+mn-lt"/>
                <a:ea typeface="+mn-ea"/>
                <a:cs typeface="+mn-cs"/>
              </a:defRPr>
            </a:lvl2pPr>
            <a:lvl3pPr marL="504000" indent="-216000" algn="l" defTabSz="914400" rtl="0" eaLnBrk="1" latinLnBrk="0" hangingPunct="1">
              <a:lnSpc>
                <a:spcPct val="98000"/>
              </a:lnSpc>
              <a:spcBef>
                <a:spcPts val="1400"/>
              </a:spcBef>
              <a:buFont typeface="Arial Nova" panose="020B0504020202020204" pitchFamily="34" charset="0"/>
              <a:buChar char="•"/>
              <a:defRPr sz="1800" kern="1200" spc="-20" baseline="0">
                <a:solidFill>
                  <a:schemeClr val="tx1"/>
                </a:solidFill>
                <a:latin typeface="+mn-lt"/>
                <a:ea typeface="+mn-ea"/>
                <a:cs typeface="+mn-cs"/>
              </a:defRPr>
            </a:lvl3pPr>
            <a:lvl4pPr marL="684000" indent="-180000" algn="l" defTabSz="914400" rtl="0" eaLnBrk="1" latinLnBrk="0" hangingPunct="1">
              <a:lnSpc>
                <a:spcPct val="98000"/>
              </a:lnSpc>
              <a:spcBef>
                <a:spcPts val="1200"/>
              </a:spcBef>
              <a:buFont typeface="Arial Nova" panose="020B0504020202020204" pitchFamily="34" charset="0"/>
              <a:buChar char="•"/>
              <a:defRPr sz="1300" kern="1200" spc="-20" baseline="0">
                <a:solidFill>
                  <a:schemeClr val="tx1"/>
                </a:solidFill>
                <a:latin typeface="+mn-lt"/>
                <a:ea typeface="+mn-ea"/>
                <a:cs typeface="+mn-cs"/>
              </a:defRPr>
            </a:lvl4pPr>
            <a:lvl5pPr marL="828000" indent="-144000" algn="l" defTabSz="914400" rtl="0" eaLnBrk="1" latinLnBrk="0" hangingPunct="1">
              <a:lnSpc>
                <a:spcPct val="98000"/>
              </a:lnSpc>
              <a:spcBef>
                <a:spcPts val="1000"/>
              </a:spcBef>
              <a:buFont typeface="Arial Nova" panose="020B0504020202020204" pitchFamily="34" charset="0"/>
              <a:buChar char="•"/>
              <a:defRPr sz="1100" kern="1200" spc="-2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spcBef>
                <a:spcPts val="1595"/>
              </a:spcBef>
              <a:spcAft>
                <a:spcPts val="1063"/>
              </a:spcAft>
              <a:buNone/>
            </a:pPr>
            <a:r>
              <a:rPr lang="en-GB" sz="1063" spc="0" dirty="0">
                <a:latin typeface="+mj-lt"/>
              </a:rPr>
              <a:t>Customers without a data centre </a:t>
            </a:r>
            <a:br>
              <a:rPr lang="en-GB" sz="1063" spc="0" dirty="0">
                <a:latin typeface="+mj-lt"/>
              </a:rPr>
            </a:br>
            <a:r>
              <a:rPr lang="en-GB" sz="1063" spc="0" dirty="0">
                <a:latin typeface="+mj-lt"/>
              </a:rPr>
              <a:t>and limited Swift knowledge or </a:t>
            </a:r>
            <a:br>
              <a:rPr lang="en-GB" sz="1063" spc="0" dirty="0">
                <a:latin typeface="+mj-lt"/>
              </a:rPr>
            </a:br>
            <a:r>
              <a:rPr lang="en-GB" sz="1063" spc="0" dirty="0">
                <a:latin typeface="+mj-lt"/>
              </a:rPr>
              <a:t>expertise expect SaaS and IaaS solutions from Swift</a:t>
            </a:r>
          </a:p>
        </p:txBody>
      </p:sp>
      <p:sp>
        <p:nvSpPr>
          <p:cNvPr id="33" name="Text Placeholder 33">
            <a:extLst>
              <a:ext uri="{FF2B5EF4-FFF2-40B4-BE49-F238E27FC236}">
                <a16:creationId xmlns:a16="http://schemas.microsoft.com/office/drawing/2014/main" id="{6DE42C44-FC20-B898-4C06-1A5C57CF00DC}"/>
              </a:ext>
            </a:extLst>
          </p:cNvPr>
          <p:cNvSpPr txBox="1">
            <a:spLocks/>
          </p:cNvSpPr>
          <p:nvPr/>
        </p:nvSpPr>
        <p:spPr>
          <a:xfrm>
            <a:off x="4826867" y="3860107"/>
            <a:ext cx="2651111" cy="696001"/>
          </a:xfrm>
          <a:prstGeom prst="rect">
            <a:avLst/>
          </a:prstGeom>
          <a:solidFill>
            <a:schemeClr val="accent1"/>
          </a:solidFill>
        </p:spPr>
        <p:txBody>
          <a:bodyPr vert="horz" lIns="159469" tIns="159469" rIns="159469" bIns="159469" rtlCol="0" anchor="ctr" anchorCtr="0">
            <a:spAutoFit/>
          </a:bodyPr>
          <a:lstStyle>
            <a:lvl1pPr marL="0" indent="0" algn="l" defTabSz="914400" rtl="0" eaLnBrk="1" latinLnBrk="0" hangingPunct="1">
              <a:lnSpc>
                <a:spcPct val="98000"/>
              </a:lnSpc>
              <a:spcBef>
                <a:spcPts val="1600"/>
              </a:spcBef>
              <a:buFont typeface="Arial Nova" panose="020B0504020202020204" pitchFamily="34" charset="0"/>
              <a:buNone/>
              <a:defRPr sz="2600" kern="1200" spc="-40" baseline="0">
                <a:solidFill>
                  <a:schemeClr val="tx1"/>
                </a:solidFill>
                <a:latin typeface="+mn-lt"/>
                <a:ea typeface="+mn-ea"/>
                <a:cs typeface="+mn-cs"/>
              </a:defRPr>
            </a:lvl1pPr>
            <a:lvl2pPr marL="288000" indent="-288000" algn="l" defTabSz="914400" rtl="0" eaLnBrk="1" latinLnBrk="0" hangingPunct="1">
              <a:lnSpc>
                <a:spcPct val="98000"/>
              </a:lnSpc>
              <a:spcBef>
                <a:spcPts val="1600"/>
              </a:spcBef>
              <a:buFont typeface="Arial Nova" panose="020B0504020202020204" pitchFamily="34" charset="0"/>
              <a:buChar char="•"/>
              <a:defRPr sz="2600" kern="1200" spc="-40" baseline="0">
                <a:solidFill>
                  <a:schemeClr val="tx1"/>
                </a:solidFill>
                <a:latin typeface="+mn-lt"/>
                <a:ea typeface="+mn-ea"/>
                <a:cs typeface="+mn-cs"/>
              </a:defRPr>
            </a:lvl2pPr>
            <a:lvl3pPr marL="504000" indent="-216000" algn="l" defTabSz="914400" rtl="0" eaLnBrk="1" latinLnBrk="0" hangingPunct="1">
              <a:lnSpc>
                <a:spcPct val="98000"/>
              </a:lnSpc>
              <a:spcBef>
                <a:spcPts val="1400"/>
              </a:spcBef>
              <a:buFont typeface="Arial Nova" panose="020B0504020202020204" pitchFamily="34" charset="0"/>
              <a:buChar char="•"/>
              <a:defRPr sz="1800" kern="1200" spc="-20" baseline="0">
                <a:solidFill>
                  <a:schemeClr val="tx1"/>
                </a:solidFill>
                <a:latin typeface="+mn-lt"/>
                <a:ea typeface="+mn-ea"/>
                <a:cs typeface="+mn-cs"/>
              </a:defRPr>
            </a:lvl3pPr>
            <a:lvl4pPr marL="684000" indent="-180000" algn="l" defTabSz="914400" rtl="0" eaLnBrk="1" latinLnBrk="0" hangingPunct="1">
              <a:lnSpc>
                <a:spcPct val="98000"/>
              </a:lnSpc>
              <a:spcBef>
                <a:spcPts val="1200"/>
              </a:spcBef>
              <a:buFont typeface="Arial Nova" panose="020B0504020202020204" pitchFamily="34" charset="0"/>
              <a:buChar char="•"/>
              <a:defRPr sz="1300" kern="1200" spc="-20" baseline="0">
                <a:solidFill>
                  <a:schemeClr val="tx1"/>
                </a:solidFill>
                <a:latin typeface="+mn-lt"/>
                <a:ea typeface="+mn-ea"/>
                <a:cs typeface="+mn-cs"/>
              </a:defRPr>
            </a:lvl4pPr>
            <a:lvl5pPr marL="828000" indent="-144000" algn="l" defTabSz="914400" rtl="0" eaLnBrk="1" latinLnBrk="0" hangingPunct="1">
              <a:lnSpc>
                <a:spcPct val="98000"/>
              </a:lnSpc>
              <a:spcBef>
                <a:spcPts val="1000"/>
              </a:spcBef>
              <a:buFont typeface="Arial Nova" panose="020B0504020202020204" pitchFamily="34" charset="0"/>
              <a:buChar char="•"/>
              <a:defRPr sz="1100" kern="1200" spc="-2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240" b="1" spc="-18" dirty="0">
                <a:latin typeface="+mj-lt"/>
              </a:rPr>
              <a:t>Disaster-recovery capabilities </a:t>
            </a:r>
            <a:br>
              <a:rPr lang="en-GB" sz="1240" b="1" spc="-18" dirty="0">
                <a:latin typeface="+mj-lt"/>
              </a:rPr>
            </a:br>
            <a:r>
              <a:rPr lang="en-GB" sz="1240" b="1" spc="-18" dirty="0">
                <a:latin typeface="+mj-lt"/>
              </a:rPr>
              <a:t>in the cloud</a:t>
            </a:r>
          </a:p>
        </p:txBody>
      </p:sp>
      <p:sp>
        <p:nvSpPr>
          <p:cNvPr id="34" name="Text Placeholder 33">
            <a:extLst>
              <a:ext uri="{FF2B5EF4-FFF2-40B4-BE49-F238E27FC236}">
                <a16:creationId xmlns:a16="http://schemas.microsoft.com/office/drawing/2014/main" id="{631D5DC9-1D17-E5D2-51DA-AB12A90C8204}"/>
              </a:ext>
            </a:extLst>
          </p:cNvPr>
          <p:cNvSpPr txBox="1">
            <a:spLocks/>
          </p:cNvSpPr>
          <p:nvPr/>
        </p:nvSpPr>
        <p:spPr>
          <a:xfrm>
            <a:off x="7816927" y="3860018"/>
            <a:ext cx="2651111" cy="695284"/>
          </a:xfrm>
          <a:prstGeom prst="rect">
            <a:avLst/>
          </a:prstGeom>
          <a:solidFill>
            <a:schemeClr val="accent1"/>
          </a:solidFill>
        </p:spPr>
        <p:txBody>
          <a:bodyPr vert="horz" lIns="159469" tIns="159469" rIns="159469" bIns="159469" rtlCol="0" anchor="ctr" anchorCtr="0">
            <a:noAutofit/>
          </a:bodyPr>
          <a:lstStyle>
            <a:lvl1pPr marL="0" indent="0" algn="l" defTabSz="914400" rtl="0" eaLnBrk="1" latinLnBrk="0" hangingPunct="1">
              <a:lnSpc>
                <a:spcPct val="98000"/>
              </a:lnSpc>
              <a:spcBef>
                <a:spcPts val="1600"/>
              </a:spcBef>
              <a:buFont typeface="Arial Nova" panose="020B0504020202020204" pitchFamily="34" charset="0"/>
              <a:buNone/>
              <a:defRPr sz="2600" kern="1200" spc="-40" baseline="0">
                <a:solidFill>
                  <a:schemeClr val="tx1"/>
                </a:solidFill>
                <a:latin typeface="+mn-lt"/>
                <a:ea typeface="+mn-ea"/>
                <a:cs typeface="+mn-cs"/>
              </a:defRPr>
            </a:lvl1pPr>
            <a:lvl2pPr marL="288000" indent="-288000" algn="l" defTabSz="914400" rtl="0" eaLnBrk="1" latinLnBrk="0" hangingPunct="1">
              <a:lnSpc>
                <a:spcPct val="98000"/>
              </a:lnSpc>
              <a:spcBef>
                <a:spcPts val="1600"/>
              </a:spcBef>
              <a:buFont typeface="Arial Nova" panose="020B0504020202020204" pitchFamily="34" charset="0"/>
              <a:buChar char="•"/>
              <a:defRPr sz="2600" kern="1200" spc="-40" baseline="0">
                <a:solidFill>
                  <a:schemeClr val="tx1"/>
                </a:solidFill>
                <a:latin typeface="+mn-lt"/>
                <a:ea typeface="+mn-ea"/>
                <a:cs typeface="+mn-cs"/>
              </a:defRPr>
            </a:lvl2pPr>
            <a:lvl3pPr marL="504000" indent="-216000" algn="l" defTabSz="914400" rtl="0" eaLnBrk="1" latinLnBrk="0" hangingPunct="1">
              <a:lnSpc>
                <a:spcPct val="98000"/>
              </a:lnSpc>
              <a:spcBef>
                <a:spcPts val="1400"/>
              </a:spcBef>
              <a:buFont typeface="Arial Nova" panose="020B0504020202020204" pitchFamily="34" charset="0"/>
              <a:buChar char="•"/>
              <a:defRPr sz="1800" kern="1200" spc="-20" baseline="0">
                <a:solidFill>
                  <a:schemeClr val="tx1"/>
                </a:solidFill>
                <a:latin typeface="+mn-lt"/>
                <a:ea typeface="+mn-ea"/>
                <a:cs typeface="+mn-cs"/>
              </a:defRPr>
            </a:lvl3pPr>
            <a:lvl4pPr marL="684000" indent="-180000" algn="l" defTabSz="914400" rtl="0" eaLnBrk="1" latinLnBrk="0" hangingPunct="1">
              <a:lnSpc>
                <a:spcPct val="98000"/>
              </a:lnSpc>
              <a:spcBef>
                <a:spcPts val="1200"/>
              </a:spcBef>
              <a:buFont typeface="Arial Nova" panose="020B0504020202020204" pitchFamily="34" charset="0"/>
              <a:buChar char="•"/>
              <a:defRPr sz="1300" kern="1200" spc="-20" baseline="0">
                <a:solidFill>
                  <a:schemeClr val="tx1"/>
                </a:solidFill>
                <a:latin typeface="+mn-lt"/>
                <a:ea typeface="+mn-ea"/>
                <a:cs typeface="+mn-cs"/>
              </a:defRPr>
            </a:lvl4pPr>
            <a:lvl5pPr marL="828000" indent="-144000" algn="l" defTabSz="914400" rtl="0" eaLnBrk="1" latinLnBrk="0" hangingPunct="1">
              <a:lnSpc>
                <a:spcPct val="98000"/>
              </a:lnSpc>
              <a:spcBef>
                <a:spcPts val="1000"/>
              </a:spcBef>
              <a:buFont typeface="Arial Nova" panose="020B0504020202020204" pitchFamily="34" charset="0"/>
              <a:buChar char="•"/>
              <a:defRPr sz="1100" kern="1200" spc="-2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40" b="1" spc="-18" dirty="0">
                <a:latin typeface="+mj-lt"/>
              </a:rPr>
              <a:t>Difficulty to access data </a:t>
            </a:r>
            <a:r>
              <a:rPr lang="en-GB" sz="1240" b="1" spc="-18" dirty="0">
                <a:latin typeface="+mj-lt"/>
              </a:rPr>
              <a:t>centre</a:t>
            </a:r>
            <a:r>
              <a:rPr lang="en-US" sz="1240" b="1" spc="-18" dirty="0">
                <a:latin typeface="+mj-lt"/>
              </a:rPr>
              <a:t> </a:t>
            </a:r>
            <a:br>
              <a:rPr lang="en-US" sz="1240" b="1" spc="-18" dirty="0">
                <a:latin typeface="+mj-lt"/>
              </a:rPr>
            </a:br>
            <a:r>
              <a:rPr lang="en-US" sz="1240" b="1" spc="-18" dirty="0">
                <a:latin typeface="+mj-lt"/>
              </a:rPr>
              <a:t>for maintenance activities</a:t>
            </a:r>
          </a:p>
        </p:txBody>
      </p:sp>
      <p:sp>
        <p:nvSpPr>
          <p:cNvPr id="35" name="Text Placeholder 33">
            <a:extLst>
              <a:ext uri="{FF2B5EF4-FFF2-40B4-BE49-F238E27FC236}">
                <a16:creationId xmlns:a16="http://schemas.microsoft.com/office/drawing/2014/main" id="{223F1D3F-8CFF-DCD0-6356-9F73C11F4FB5}"/>
              </a:ext>
            </a:extLst>
          </p:cNvPr>
          <p:cNvSpPr txBox="1">
            <a:spLocks/>
          </p:cNvSpPr>
          <p:nvPr/>
        </p:nvSpPr>
        <p:spPr>
          <a:xfrm>
            <a:off x="4826867" y="4555302"/>
            <a:ext cx="2651111" cy="1123590"/>
          </a:xfrm>
          <a:prstGeom prst="rect">
            <a:avLst/>
          </a:prstGeom>
          <a:solidFill>
            <a:schemeClr val="bg2"/>
          </a:solidFill>
        </p:spPr>
        <p:txBody>
          <a:bodyPr vert="horz" lIns="159469" tIns="159469" rIns="159469" bIns="159469" rtlCol="0" anchor="t" anchorCtr="0">
            <a:noAutofit/>
          </a:bodyPr>
          <a:lstStyle>
            <a:lvl1pPr marL="0" indent="0" algn="l" defTabSz="914400" rtl="0" eaLnBrk="1" latinLnBrk="0" hangingPunct="1">
              <a:lnSpc>
                <a:spcPct val="98000"/>
              </a:lnSpc>
              <a:spcBef>
                <a:spcPts val="1600"/>
              </a:spcBef>
              <a:buFont typeface="Arial Nova" panose="020B0504020202020204" pitchFamily="34" charset="0"/>
              <a:buNone/>
              <a:defRPr sz="2600" kern="1200" spc="-40" baseline="0">
                <a:solidFill>
                  <a:schemeClr val="tx1"/>
                </a:solidFill>
                <a:latin typeface="+mn-lt"/>
                <a:ea typeface="+mn-ea"/>
                <a:cs typeface="+mn-cs"/>
              </a:defRPr>
            </a:lvl1pPr>
            <a:lvl2pPr marL="288000" indent="-288000" algn="l" defTabSz="914400" rtl="0" eaLnBrk="1" latinLnBrk="0" hangingPunct="1">
              <a:lnSpc>
                <a:spcPct val="98000"/>
              </a:lnSpc>
              <a:spcBef>
                <a:spcPts val="1600"/>
              </a:spcBef>
              <a:buFont typeface="Arial Nova" panose="020B0504020202020204" pitchFamily="34" charset="0"/>
              <a:buChar char="•"/>
              <a:defRPr sz="2600" kern="1200" spc="-40" baseline="0">
                <a:solidFill>
                  <a:schemeClr val="tx1"/>
                </a:solidFill>
                <a:latin typeface="+mn-lt"/>
                <a:ea typeface="+mn-ea"/>
                <a:cs typeface="+mn-cs"/>
              </a:defRPr>
            </a:lvl2pPr>
            <a:lvl3pPr marL="504000" indent="-216000" algn="l" defTabSz="914400" rtl="0" eaLnBrk="1" latinLnBrk="0" hangingPunct="1">
              <a:lnSpc>
                <a:spcPct val="98000"/>
              </a:lnSpc>
              <a:spcBef>
                <a:spcPts val="1400"/>
              </a:spcBef>
              <a:buFont typeface="Arial Nova" panose="020B0504020202020204" pitchFamily="34" charset="0"/>
              <a:buChar char="•"/>
              <a:defRPr sz="1800" kern="1200" spc="-20" baseline="0">
                <a:solidFill>
                  <a:schemeClr val="tx1"/>
                </a:solidFill>
                <a:latin typeface="+mn-lt"/>
                <a:ea typeface="+mn-ea"/>
                <a:cs typeface="+mn-cs"/>
              </a:defRPr>
            </a:lvl3pPr>
            <a:lvl4pPr marL="684000" indent="-180000" algn="l" defTabSz="914400" rtl="0" eaLnBrk="1" latinLnBrk="0" hangingPunct="1">
              <a:lnSpc>
                <a:spcPct val="98000"/>
              </a:lnSpc>
              <a:spcBef>
                <a:spcPts val="1200"/>
              </a:spcBef>
              <a:buFont typeface="Arial Nova" panose="020B0504020202020204" pitchFamily="34" charset="0"/>
              <a:buChar char="•"/>
              <a:defRPr sz="1300" kern="1200" spc="-20" baseline="0">
                <a:solidFill>
                  <a:schemeClr val="tx1"/>
                </a:solidFill>
                <a:latin typeface="+mn-lt"/>
                <a:ea typeface="+mn-ea"/>
                <a:cs typeface="+mn-cs"/>
              </a:defRPr>
            </a:lvl4pPr>
            <a:lvl5pPr marL="828000" indent="-144000" algn="l" defTabSz="914400" rtl="0" eaLnBrk="1" latinLnBrk="0" hangingPunct="1">
              <a:lnSpc>
                <a:spcPct val="98000"/>
              </a:lnSpc>
              <a:spcBef>
                <a:spcPts val="1000"/>
              </a:spcBef>
              <a:buFont typeface="Arial Nova" panose="020B0504020202020204" pitchFamily="34" charset="0"/>
              <a:buChar char="•"/>
              <a:defRPr sz="1100" kern="1200" spc="-2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spcBef>
                <a:spcPts val="1595"/>
              </a:spcBef>
              <a:spcAft>
                <a:spcPts val="1063"/>
              </a:spcAft>
              <a:buNone/>
            </a:pPr>
            <a:r>
              <a:rPr lang="en-US" sz="1063" spc="0" dirty="0">
                <a:latin typeface="+mj-lt"/>
              </a:rPr>
              <a:t>Customers lacking Swift operational expertise want to minimise involvement in operating Swift infrastructure </a:t>
            </a:r>
          </a:p>
        </p:txBody>
      </p:sp>
      <p:sp>
        <p:nvSpPr>
          <p:cNvPr id="36" name="Text Placeholder 33">
            <a:extLst>
              <a:ext uri="{FF2B5EF4-FFF2-40B4-BE49-F238E27FC236}">
                <a16:creationId xmlns:a16="http://schemas.microsoft.com/office/drawing/2014/main" id="{A233D121-BBD4-335B-2F48-4FFB0A76A645}"/>
              </a:ext>
            </a:extLst>
          </p:cNvPr>
          <p:cNvSpPr txBox="1">
            <a:spLocks/>
          </p:cNvSpPr>
          <p:nvPr/>
        </p:nvSpPr>
        <p:spPr>
          <a:xfrm>
            <a:off x="7816927" y="4555302"/>
            <a:ext cx="2651111" cy="1123590"/>
          </a:xfrm>
          <a:prstGeom prst="rect">
            <a:avLst/>
          </a:prstGeom>
          <a:solidFill>
            <a:schemeClr val="bg2"/>
          </a:solidFill>
        </p:spPr>
        <p:txBody>
          <a:bodyPr vert="horz" lIns="159469" tIns="159469" rIns="159469" bIns="159469" rtlCol="0" anchor="t" anchorCtr="0">
            <a:noAutofit/>
          </a:bodyPr>
          <a:lstStyle>
            <a:lvl1pPr marL="0" indent="0" algn="l" defTabSz="914400" rtl="0" eaLnBrk="1" latinLnBrk="0" hangingPunct="1">
              <a:lnSpc>
                <a:spcPct val="98000"/>
              </a:lnSpc>
              <a:spcBef>
                <a:spcPts val="1600"/>
              </a:spcBef>
              <a:buFont typeface="Arial Nova" panose="020B0504020202020204" pitchFamily="34" charset="0"/>
              <a:buNone/>
              <a:defRPr sz="2600" kern="1200" spc="-40" baseline="0">
                <a:solidFill>
                  <a:schemeClr val="tx1"/>
                </a:solidFill>
                <a:latin typeface="+mn-lt"/>
                <a:ea typeface="+mn-ea"/>
                <a:cs typeface="+mn-cs"/>
              </a:defRPr>
            </a:lvl1pPr>
            <a:lvl2pPr marL="288000" indent="-288000" algn="l" defTabSz="914400" rtl="0" eaLnBrk="1" latinLnBrk="0" hangingPunct="1">
              <a:lnSpc>
                <a:spcPct val="98000"/>
              </a:lnSpc>
              <a:spcBef>
                <a:spcPts val="1600"/>
              </a:spcBef>
              <a:buFont typeface="Arial Nova" panose="020B0504020202020204" pitchFamily="34" charset="0"/>
              <a:buChar char="•"/>
              <a:defRPr sz="2600" kern="1200" spc="-40" baseline="0">
                <a:solidFill>
                  <a:schemeClr val="tx1"/>
                </a:solidFill>
                <a:latin typeface="+mn-lt"/>
                <a:ea typeface="+mn-ea"/>
                <a:cs typeface="+mn-cs"/>
              </a:defRPr>
            </a:lvl2pPr>
            <a:lvl3pPr marL="504000" indent="-216000" algn="l" defTabSz="914400" rtl="0" eaLnBrk="1" latinLnBrk="0" hangingPunct="1">
              <a:lnSpc>
                <a:spcPct val="98000"/>
              </a:lnSpc>
              <a:spcBef>
                <a:spcPts val="1400"/>
              </a:spcBef>
              <a:buFont typeface="Arial Nova" panose="020B0504020202020204" pitchFamily="34" charset="0"/>
              <a:buChar char="•"/>
              <a:defRPr sz="1800" kern="1200" spc="-20" baseline="0">
                <a:solidFill>
                  <a:schemeClr val="tx1"/>
                </a:solidFill>
                <a:latin typeface="+mn-lt"/>
                <a:ea typeface="+mn-ea"/>
                <a:cs typeface="+mn-cs"/>
              </a:defRPr>
            </a:lvl3pPr>
            <a:lvl4pPr marL="684000" indent="-180000" algn="l" defTabSz="914400" rtl="0" eaLnBrk="1" latinLnBrk="0" hangingPunct="1">
              <a:lnSpc>
                <a:spcPct val="98000"/>
              </a:lnSpc>
              <a:spcBef>
                <a:spcPts val="1200"/>
              </a:spcBef>
              <a:buFont typeface="Arial Nova" panose="020B0504020202020204" pitchFamily="34" charset="0"/>
              <a:buChar char="•"/>
              <a:defRPr sz="1300" kern="1200" spc="-20" baseline="0">
                <a:solidFill>
                  <a:schemeClr val="tx1"/>
                </a:solidFill>
                <a:latin typeface="+mn-lt"/>
                <a:ea typeface="+mn-ea"/>
                <a:cs typeface="+mn-cs"/>
              </a:defRPr>
            </a:lvl4pPr>
            <a:lvl5pPr marL="828000" indent="-144000" algn="l" defTabSz="914400" rtl="0" eaLnBrk="1" latinLnBrk="0" hangingPunct="1">
              <a:lnSpc>
                <a:spcPct val="98000"/>
              </a:lnSpc>
              <a:spcBef>
                <a:spcPts val="1000"/>
              </a:spcBef>
              <a:buFont typeface="Arial Nova" panose="020B0504020202020204" pitchFamily="34" charset="0"/>
              <a:buChar char="•"/>
              <a:defRPr sz="1100" kern="1200" spc="-2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spcBef>
                <a:spcPts val="1595"/>
              </a:spcBef>
              <a:spcAft>
                <a:spcPts val="1063"/>
              </a:spcAft>
              <a:buNone/>
            </a:pPr>
            <a:r>
              <a:rPr lang="en-US" sz="1063" spc="0" dirty="0">
                <a:latin typeface="+mj-lt"/>
              </a:rPr>
              <a:t>Banks can run operations across </a:t>
            </a:r>
            <a:br>
              <a:rPr lang="en-US" sz="1063" spc="0" dirty="0">
                <a:latin typeface="+mj-lt"/>
              </a:rPr>
            </a:br>
            <a:r>
              <a:rPr lang="en-US" sz="1063" spc="0" dirty="0">
                <a:latin typeface="+mj-lt"/>
              </a:rPr>
              <a:t>the world without having to access </a:t>
            </a:r>
            <a:br>
              <a:rPr lang="en-US" sz="1063" spc="0" dirty="0">
                <a:latin typeface="+mj-lt"/>
              </a:rPr>
            </a:br>
            <a:r>
              <a:rPr lang="en-US" sz="1063" spc="0" dirty="0">
                <a:latin typeface="+mj-lt"/>
              </a:rPr>
              <a:t>data centres</a:t>
            </a:r>
          </a:p>
        </p:txBody>
      </p:sp>
      <p:sp>
        <p:nvSpPr>
          <p:cNvPr id="37" name="Text Placeholder 33">
            <a:extLst>
              <a:ext uri="{FF2B5EF4-FFF2-40B4-BE49-F238E27FC236}">
                <a16:creationId xmlns:a16="http://schemas.microsoft.com/office/drawing/2014/main" id="{1EBE268E-4228-DEAC-628D-832A6E25E448}"/>
              </a:ext>
            </a:extLst>
          </p:cNvPr>
          <p:cNvSpPr txBox="1">
            <a:spLocks/>
          </p:cNvSpPr>
          <p:nvPr/>
        </p:nvSpPr>
        <p:spPr>
          <a:xfrm>
            <a:off x="1835398" y="3860107"/>
            <a:ext cx="2651111" cy="696001"/>
          </a:xfrm>
          <a:prstGeom prst="rect">
            <a:avLst/>
          </a:prstGeom>
          <a:solidFill>
            <a:schemeClr val="accent1"/>
          </a:solidFill>
        </p:spPr>
        <p:txBody>
          <a:bodyPr vert="horz" lIns="159469" tIns="159469" rIns="159469" bIns="159469" rtlCol="0" anchor="ctr" anchorCtr="0">
            <a:spAutoFit/>
          </a:bodyPr>
          <a:lstStyle>
            <a:lvl1pPr marL="0" indent="0" algn="l" defTabSz="914400" rtl="0" eaLnBrk="1" latinLnBrk="0" hangingPunct="1">
              <a:lnSpc>
                <a:spcPct val="98000"/>
              </a:lnSpc>
              <a:spcBef>
                <a:spcPts val="1600"/>
              </a:spcBef>
              <a:buFont typeface="Arial Nova" panose="020B0504020202020204" pitchFamily="34" charset="0"/>
              <a:buNone/>
              <a:defRPr sz="2600" kern="1200" spc="-40" baseline="0">
                <a:solidFill>
                  <a:schemeClr val="tx1"/>
                </a:solidFill>
                <a:latin typeface="+mn-lt"/>
                <a:ea typeface="+mn-ea"/>
                <a:cs typeface="+mn-cs"/>
              </a:defRPr>
            </a:lvl1pPr>
            <a:lvl2pPr marL="288000" indent="-288000" algn="l" defTabSz="914400" rtl="0" eaLnBrk="1" latinLnBrk="0" hangingPunct="1">
              <a:lnSpc>
                <a:spcPct val="98000"/>
              </a:lnSpc>
              <a:spcBef>
                <a:spcPts val="1600"/>
              </a:spcBef>
              <a:buFont typeface="Arial Nova" panose="020B0504020202020204" pitchFamily="34" charset="0"/>
              <a:buChar char="•"/>
              <a:defRPr sz="2600" kern="1200" spc="-40" baseline="0">
                <a:solidFill>
                  <a:schemeClr val="tx1"/>
                </a:solidFill>
                <a:latin typeface="+mn-lt"/>
                <a:ea typeface="+mn-ea"/>
                <a:cs typeface="+mn-cs"/>
              </a:defRPr>
            </a:lvl2pPr>
            <a:lvl3pPr marL="504000" indent="-216000" algn="l" defTabSz="914400" rtl="0" eaLnBrk="1" latinLnBrk="0" hangingPunct="1">
              <a:lnSpc>
                <a:spcPct val="98000"/>
              </a:lnSpc>
              <a:spcBef>
                <a:spcPts val="1400"/>
              </a:spcBef>
              <a:buFont typeface="Arial Nova" panose="020B0504020202020204" pitchFamily="34" charset="0"/>
              <a:buChar char="•"/>
              <a:defRPr sz="1800" kern="1200" spc="-20" baseline="0">
                <a:solidFill>
                  <a:schemeClr val="tx1"/>
                </a:solidFill>
                <a:latin typeface="+mn-lt"/>
                <a:ea typeface="+mn-ea"/>
                <a:cs typeface="+mn-cs"/>
              </a:defRPr>
            </a:lvl3pPr>
            <a:lvl4pPr marL="684000" indent="-180000" algn="l" defTabSz="914400" rtl="0" eaLnBrk="1" latinLnBrk="0" hangingPunct="1">
              <a:lnSpc>
                <a:spcPct val="98000"/>
              </a:lnSpc>
              <a:spcBef>
                <a:spcPts val="1200"/>
              </a:spcBef>
              <a:buFont typeface="Arial Nova" panose="020B0504020202020204" pitchFamily="34" charset="0"/>
              <a:buChar char="•"/>
              <a:defRPr sz="1300" kern="1200" spc="-20" baseline="0">
                <a:solidFill>
                  <a:schemeClr val="tx1"/>
                </a:solidFill>
                <a:latin typeface="+mn-lt"/>
                <a:ea typeface="+mn-ea"/>
                <a:cs typeface="+mn-cs"/>
              </a:defRPr>
            </a:lvl4pPr>
            <a:lvl5pPr marL="828000" indent="-144000" algn="l" defTabSz="914400" rtl="0" eaLnBrk="1" latinLnBrk="0" hangingPunct="1">
              <a:lnSpc>
                <a:spcPct val="98000"/>
              </a:lnSpc>
              <a:spcBef>
                <a:spcPts val="1000"/>
              </a:spcBef>
              <a:buFont typeface="Arial Nova" panose="020B0504020202020204" pitchFamily="34" charset="0"/>
              <a:buChar char="•"/>
              <a:defRPr sz="1100" kern="1200" spc="-2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240" b="1" spc="-18" dirty="0">
                <a:latin typeface="+mj-lt"/>
              </a:rPr>
              <a:t>Latest cloud-based back-office applications</a:t>
            </a:r>
          </a:p>
        </p:txBody>
      </p:sp>
      <p:sp>
        <p:nvSpPr>
          <p:cNvPr id="38" name="Text Placeholder 33">
            <a:extLst>
              <a:ext uri="{FF2B5EF4-FFF2-40B4-BE49-F238E27FC236}">
                <a16:creationId xmlns:a16="http://schemas.microsoft.com/office/drawing/2014/main" id="{A676DCE4-A700-664D-7D09-0E731CC6A098}"/>
              </a:ext>
            </a:extLst>
          </p:cNvPr>
          <p:cNvSpPr txBox="1">
            <a:spLocks/>
          </p:cNvSpPr>
          <p:nvPr/>
        </p:nvSpPr>
        <p:spPr>
          <a:xfrm>
            <a:off x="1835398" y="4555302"/>
            <a:ext cx="2651111" cy="1123590"/>
          </a:xfrm>
          <a:prstGeom prst="rect">
            <a:avLst/>
          </a:prstGeom>
          <a:solidFill>
            <a:schemeClr val="bg2"/>
          </a:solidFill>
        </p:spPr>
        <p:txBody>
          <a:bodyPr vert="horz" lIns="159469" tIns="159469" rIns="159469" bIns="159469" rtlCol="0" anchor="t" anchorCtr="0">
            <a:noAutofit/>
          </a:bodyPr>
          <a:lstStyle>
            <a:lvl1pPr marL="0" indent="0" algn="l" defTabSz="914400" rtl="0" eaLnBrk="1" latinLnBrk="0" hangingPunct="1">
              <a:lnSpc>
                <a:spcPct val="98000"/>
              </a:lnSpc>
              <a:spcBef>
                <a:spcPts val="1600"/>
              </a:spcBef>
              <a:buFont typeface="Arial Nova" panose="020B0504020202020204" pitchFamily="34" charset="0"/>
              <a:buNone/>
              <a:defRPr sz="2600" kern="1200" spc="-40" baseline="0">
                <a:solidFill>
                  <a:schemeClr val="tx1"/>
                </a:solidFill>
                <a:latin typeface="+mn-lt"/>
                <a:ea typeface="+mn-ea"/>
                <a:cs typeface="+mn-cs"/>
              </a:defRPr>
            </a:lvl1pPr>
            <a:lvl2pPr marL="288000" indent="-288000" algn="l" defTabSz="914400" rtl="0" eaLnBrk="1" latinLnBrk="0" hangingPunct="1">
              <a:lnSpc>
                <a:spcPct val="98000"/>
              </a:lnSpc>
              <a:spcBef>
                <a:spcPts val="1600"/>
              </a:spcBef>
              <a:buFont typeface="Arial Nova" panose="020B0504020202020204" pitchFamily="34" charset="0"/>
              <a:buChar char="•"/>
              <a:defRPr sz="2600" kern="1200" spc="-40" baseline="0">
                <a:solidFill>
                  <a:schemeClr val="tx1"/>
                </a:solidFill>
                <a:latin typeface="+mn-lt"/>
                <a:ea typeface="+mn-ea"/>
                <a:cs typeface="+mn-cs"/>
              </a:defRPr>
            </a:lvl2pPr>
            <a:lvl3pPr marL="504000" indent="-216000" algn="l" defTabSz="914400" rtl="0" eaLnBrk="1" latinLnBrk="0" hangingPunct="1">
              <a:lnSpc>
                <a:spcPct val="98000"/>
              </a:lnSpc>
              <a:spcBef>
                <a:spcPts val="1400"/>
              </a:spcBef>
              <a:buFont typeface="Arial Nova" panose="020B0504020202020204" pitchFamily="34" charset="0"/>
              <a:buChar char="•"/>
              <a:defRPr sz="1800" kern="1200" spc="-20" baseline="0">
                <a:solidFill>
                  <a:schemeClr val="tx1"/>
                </a:solidFill>
                <a:latin typeface="+mn-lt"/>
                <a:ea typeface="+mn-ea"/>
                <a:cs typeface="+mn-cs"/>
              </a:defRPr>
            </a:lvl3pPr>
            <a:lvl4pPr marL="684000" indent="-180000" algn="l" defTabSz="914400" rtl="0" eaLnBrk="1" latinLnBrk="0" hangingPunct="1">
              <a:lnSpc>
                <a:spcPct val="98000"/>
              </a:lnSpc>
              <a:spcBef>
                <a:spcPts val="1200"/>
              </a:spcBef>
              <a:buFont typeface="Arial Nova" panose="020B0504020202020204" pitchFamily="34" charset="0"/>
              <a:buChar char="•"/>
              <a:defRPr sz="1300" kern="1200" spc="-20" baseline="0">
                <a:solidFill>
                  <a:schemeClr val="tx1"/>
                </a:solidFill>
                <a:latin typeface="+mn-lt"/>
                <a:ea typeface="+mn-ea"/>
                <a:cs typeface="+mn-cs"/>
              </a:defRPr>
            </a:lvl4pPr>
            <a:lvl5pPr marL="828000" indent="-144000" algn="l" defTabSz="914400" rtl="0" eaLnBrk="1" latinLnBrk="0" hangingPunct="1">
              <a:lnSpc>
                <a:spcPct val="98000"/>
              </a:lnSpc>
              <a:spcBef>
                <a:spcPts val="1000"/>
              </a:spcBef>
              <a:buFont typeface="Arial Nova" panose="020B0504020202020204" pitchFamily="34" charset="0"/>
              <a:buChar char="•"/>
              <a:defRPr sz="1100" kern="1200" spc="-2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spcBef>
                <a:spcPts val="1595"/>
              </a:spcBef>
              <a:spcAft>
                <a:spcPts val="1063"/>
              </a:spcAft>
              <a:buNone/>
            </a:pPr>
            <a:r>
              <a:rPr lang="en-US" sz="1063" spc="0" dirty="0">
                <a:latin typeface="+mj-lt"/>
              </a:rPr>
              <a:t>Customers with their back-office purely on cloud require Swift VPNs deployed on public cloud without hardware requirements</a:t>
            </a:r>
          </a:p>
        </p:txBody>
      </p:sp>
    </p:spTree>
    <p:extLst>
      <p:ext uri="{BB962C8B-B14F-4D97-AF65-F5344CB8AC3E}">
        <p14:creationId xmlns:p14="http://schemas.microsoft.com/office/powerpoint/2010/main" val="3620927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3D27901-B187-94C6-C01F-CF33253BAF5E}"/>
              </a:ext>
            </a:extLst>
          </p:cNvPr>
          <p:cNvSpPr>
            <a:spLocks noGrp="1"/>
          </p:cNvSpPr>
          <p:nvPr>
            <p:ph type="body" sz="quarter" idx="13"/>
          </p:nvPr>
        </p:nvSpPr>
        <p:spPr/>
        <p:txBody>
          <a:bodyPr/>
          <a:lstStyle/>
          <a:p>
            <a:r>
              <a:rPr lang="en-US" dirty="0"/>
              <a:t>Swift’s public cloud deployment</a:t>
            </a:r>
          </a:p>
          <a:p>
            <a:pPr lvl="1"/>
            <a:r>
              <a:rPr lang="en-US" dirty="0"/>
              <a:t>An overview</a:t>
            </a:r>
          </a:p>
          <a:p>
            <a:endParaRPr lang="en-US" dirty="0"/>
          </a:p>
        </p:txBody>
      </p:sp>
      <p:sp>
        <p:nvSpPr>
          <p:cNvPr id="26" name="Date Placeholder 10">
            <a:extLst>
              <a:ext uri="{FF2B5EF4-FFF2-40B4-BE49-F238E27FC236}">
                <a16:creationId xmlns:a16="http://schemas.microsoft.com/office/drawing/2014/main" id="{266D8567-5F3A-4405-8E2A-F795DDD97A80}"/>
              </a:ext>
            </a:extLst>
          </p:cNvPr>
          <p:cNvSpPr>
            <a:spLocks noGrp="1"/>
          </p:cNvSpPr>
          <p:nvPr>
            <p:ph type="dt" sz="half" idx="14"/>
          </p:nvPr>
        </p:nvSpPr>
        <p:spPr/>
        <p:txBody>
          <a:bodyPr/>
          <a:lstStyle/>
          <a:p>
            <a:r>
              <a:rPr lang="en-US"/>
              <a:t>July 2023</a:t>
            </a:r>
            <a:endParaRPr lang="en-GB" dirty="0"/>
          </a:p>
        </p:txBody>
      </p:sp>
      <p:sp>
        <p:nvSpPr>
          <p:cNvPr id="5" name="Text Placeholder 33">
            <a:extLst>
              <a:ext uri="{FF2B5EF4-FFF2-40B4-BE49-F238E27FC236}">
                <a16:creationId xmlns:a16="http://schemas.microsoft.com/office/drawing/2014/main" id="{9BE84E46-2B6E-D122-4687-E3ECC2AEF9D6}"/>
              </a:ext>
            </a:extLst>
          </p:cNvPr>
          <p:cNvSpPr txBox="1">
            <a:spLocks/>
          </p:cNvSpPr>
          <p:nvPr/>
        </p:nvSpPr>
        <p:spPr>
          <a:xfrm>
            <a:off x="1834224" y="1644684"/>
            <a:ext cx="8623958" cy="505523"/>
          </a:xfrm>
          <a:prstGeom prst="rect">
            <a:avLst/>
          </a:prstGeom>
          <a:noFill/>
        </p:spPr>
        <p:txBody>
          <a:bodyPr vert="horz" lIns="0" tIns="0" rIns="0" bIns="0" rtlCol="0" anchor="t" anchorCtr="0">
            <a:spAutoFit/>
          </a:bodyPr>
          <a:lstStyle>
            <a:lvl1pPr marL="0" indent="0" algn="l" defTabSz="914400" rtl="0" eaLnBrk="1" latinLnBrk="0" hangingPunct="1">
              <a:lnSpc>
                <a:spcPct val="98000"/>
              </a:lnSpc>
              <a:spcBef>
                <a:spcPts val="1600"/>
              </a:spcBef>
              <a:buFont typeface="Arial Nova" panose="020B0504020202020204" pitchFamily="34" charset="0"/>
              <a:buNone/>
              <a:defRPr sz="2600" kern="1200" spc="-40" baseline="0">
                <a:solidFill>
                  <a:schemeClr val="tx1"/>
                </a:solidFill>
                <a:latin typeface="+mn-lt"/>
                <a:ea typeface="+mn-ea"/>
                <a:cs typeface="+mn-cs"/>
              </a:defRPr>
            </a:lvl1pPr>
            <a:lvl2pPr marL="288000" indent="-288000" algn="l" defTabSz="914400" rtl="0" eaLnBrk="1" latinLnBrk="0" hangingPunct="1">
              <a:lnSpc>
                <a:spcPct val="98000"/>
              </a:lnSpc>
              <a:spcBef>
                <a:spcPts val="1600"/>
              </a:spcBef>
              <a:buFont typeface="Arial Nova" panose="020B0504020202020204" pitchFamily="34" charset="0"/>
              <a:buChar char="•"/>
              <a:defRPr sz="2600" kern="1200" spc="-40" baseline="0">
                <a:solidFill>
                  <a:schemeClr val="tx1"/>
                </a:solidFill>
                <a:latin typeface="+mn-lt"/>
                <a:ea typeface="+mn-ea"/>
                <a:cs typeface="+mn-cs"/>
              </a:defRPr>
            </a:lvl2pPr>
            <a:lvl3pPr marL="504000" indent="-216000" algn="l" defTabSz="914400" rtl="0" eaLnBrk="1" latinLnBrk="0" hangingPunct="1">
              <a:lnSpc>
                <a:spcPct val="98000"/>
              </a:lnSpc>
              <a:spcBef>
                <a:spcPts val="1400"/>
              </a:spcBef>
              <a:buFont typeface="Arial Nova" panose="020B0504020202020204" pitchFamily="34" charset="0"/>
              <a:buChar char="•"/>
              <a:defRPr sz="1800" kern="1200" spc="-20" baseline="0">
                <a:solidFill>
                  <a:schemeClr val="tx1"/>
                </a:solidFill>
                <a:latin typeface="+mn-lt"/>
                <a:ea typeface="+mn-ea"/>
                <a:cs typeface="+mn-cs"/>
              </a:defRPr>
            </a:lvl3pPr>
            <a:lvl4pPr marL="684000" indent="-180000" algn="l" defTabSz="914400" rtl="0" eaLnBrk="1" latinLnBrk="0" hangingPunct="1">
              <a:lnSpc>
                <a:spcPct val="98000"/>
              </a:lnSpc>
              <a:spcBef>
                <a:spcPts val="1200"/>
              </a:spcBef>
              <a:buFont typeface="Arial Nova" panose="020B0504020202020204" pitchFamily="34" charset="0"/>
              <a:buChar char="•"/>
              <a:defRPr sz="1300" kern="1200" spc="-20" baseline="0">
                <a:solidFill>
                  <a:schemeClr val="tx1"/>
                </a:solidFill>
                <a:latin typeface="+mn-lt"/>
                <a:ea typeface="+mn-ea"/>
                <a:cs typeface="+mn-cs"/>
              </a:defRPr>
            </a:lvl4pPr>
            <a:lvl5pPr marL="828000" indent="-144000" algn="l" defTabSz="914400" rtl="0" eaLnBrk="1" latinLnBrk="0" hangingPunct="1">
              <a:lnSpc>
                <a:spcPct val="98000"/>
              </a:lnSpc>
              <a:spcBef>
                <a:spcPts val="1000"/>
              </a:spcBef>
              <a:buFont typeface="Arial Nova" panose="020B0504020202020204" pitchFamily="34" charset="0"/>
              <a:buChar char="•"/>
              <a:defRPr sz="1100" kern="1200" spc="-2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772" dirty="0">
                <a:latin typeface="+mj-lt"/>
              </a:rPr>
              <a:t>Infrastructure as a Service (IaaS)</a:t>
            </a:r>
          </a:p>
          <a:p>
            <a:pPr marL="5625">
              <a:spcBef>
                <a:spcPts val="354"/>
              </a:spcBef>
            </a:pPr>
            <a:r>
              <a:rPr lang="en-US" sz="1240" dirty="0">
                <a:latin typeface="+mj-lt"/>
              </a:rPr>
              <a:t>Public cloud deployment </a:t>
            </a:r>
          </a:p>
        </p:txBody>
      </p:sp>
      <p:grpSp>
        <p:nvGrpSpPr>
          <p:cNvPr id="50" name="Group 49">
            <a:extLst>
              <a:ext uri="{FF2B5EF4-FFF2-40B4-BE49-F238E27FC236}">
                <a16:creationId xmlns:a16="http://schemas.microsoft.com/office/drawing/2014/main" id="{0CB65306-A859-7212-03F9-2B3C44A6C013}"/>
              </a:ext>
            </a:extLst>
          </p:cNvPr>
          <p:cNvGrpSpPr/>
          <p:nvPr/>
        </p:nvGrpSpPr>
        <p:grpSpPr>
          <a:xfrm>
            <a:off x="3617679" y="2598783"/>
            <a:ext cx="5054693" cy="2006926"/>
            <a:chOff x="4687546" y="2932698"/>
            <a:chExt cx="5705474" cy="2265313"/>
          </a:xfrm>
        </p:grpSpPr>
        <p:grpSp>
          <p:nvGrpSpPr>
            <p:cNvPr id="30" name="Group 29">
              <a:extLst>
                <a:ext uri="{FF2B5EF4-FFF2-40B4-BE49-F238E27FC236}">
                  <a16:creationId xmlns:a16="http://schemas.microsoft.com/office/drawing/2014/main" id="{B985A1AF-5958-EA04-2B7C-59F72487AF41}"/>
                </a:ext>
              </a:extLst>
            </p:cNvPr>
            <p:cNvGrpSpPr/>
            <p:nvPr/>
          </p:nvGrpSpPr>
          <p:grpSpPr>
            <a:xfrm>
              <a:off x="4687546" y="2932698"/>
              <a:ext cx="5705474" cy="633461"/>
              <a:chOff x="4687546" y="2665412"/>
              <a:chExt cx="5705474" cy="633461"/>
            </a:xfrm>
          </p:grpSpPr>
          <p:sp>
            <p:nvSpPr>
              <p:cNvPr id="9" name="Text Placeholder 33">
                <a:extLst>
                  <a:ext uri="{FF2B5EF4-FFF2-40B4-BE49-F238E27FC236}">
                    <a16:creationId xmlns:a16="http://schemas.microsoft.com/office/drawing/2014/main" id="{23A21A30-0EEF-8A19-C33F-44D01FBB008D}"/>
                  </a:ext>
                </a:extLst>
              </p:cNvPr>
              <p:cNvSpPr txBox="1">
                <a:spLocks/>
              </p:cNvSpPr>
              <p:nvPr/>
            </p:nvSpPr>
            <p:spPr>
              <a:xfrm>
                <a:off x="4687546" y="2665412"/>
                <a:ext cx="1219200" cy="633461"/>
              </a:xfrm>
              <a:prstGeom prst="rect">
                <a:avLst/>
              </a:prstGeom>
              <a:noFill/>
              <a:ln w="6350">
                <a:solidFill>
                  <a:schemeClr val="tx1"/>
                </a:solidFill>
              </a:ln>
            </p:spPr>
            <p:txBody>
              <a:bodyPr vert="horz" wrap="square" lIns="159469" tIns="127575" rIns="159469" bIns="127575" rtlCol="0" anchor="ctr" anchorCtr="0">
                <a:noAutofit/>
              </a:bodyPr>
              <a:lstStyle>
                <a:lvl1pPr marL="0" indent="0" algn="l" defTabSz="914400" rtl="0" eaLnBrk="1" latinLnBrk="0" hangingPunct="1">
                  <a:lnSpc>
                    <a:spcPct val="98000"/>
                  </a:lnSpc>
                  <a:spcBef>
                    <a:spcPts val="1600"/>
                  </a:spcBef>
                  <a:buFont typeface="Arial Nova" panose="020B0504020202020204" pitchFamily="34" charset="0"/>
                  <a:buNone/>
                  <a:defRPr sz="2600" kern="1200" spc="-40" baseline="0">
                    <a:solidFill>
                      <a:schemeClr val="tx1"/>
                    </a:solidFill>
                    <a:latin typeface="+mn-lt"/>
                    <a:ea typeface="+mn-ea"/>
                    <a:cs typeface="+mn-cs"/>
                  </a:defRPr>
                </a:lvl1pPr>
                <a:lvl2pPr marL="288000" indent="-288000" algn="l" defTabSz="914400" rtl="0" eaLnBrk="1" latinLnBrk="0" hangingPunct="1">
                  <a:lnSpc>
                    <a:spcPct val="98000"/>
                  </a:lnSpc>
                  <a:spcBef>
                    <a:spcPts val="1600"/>
                  </a:spcBef>
                  <a:buFont typeface="Arial Nova" panose="020B0504020202020204" pitchFamily="34" charset="0"/>
                  <a:buChar char="•"/>
                  <a:defRPr sz="2600" kern="1200" spc="-40" baseline="0">
                    <a:solidFill>
                      <a:schemeClr val="tx1"/>
                    </a:solidFill>
                    <a:latin typeface="+mn-lt"/>
                    <a:ea typeface="+mn-ea"/>
                    <a:cs typeface="+mn-cs"/>
                  </a:defRPr>
                </a:lvl2pPr>
                <a:lvl3pPr marL="504000" indent="-216000" algn="l" defTabSz="914400" rtl="0" eaLnBrk="1" latinLnBrk="0" hangingPunct="1">
                  <a:lnSpc>
                    <a:spcPct val="98000"/>
                  </a:lnSpc>
                  <a:spcBef>
                    <a:spcPts val="1400"/>
                  </a:spcBef>
                  <a:buFont typeface="Arial Nova" panose="020B0504020202020204" pitchFamily="34" charset="0"/>
                  <a:buChar char="•"/>
                  <a:defRPr sz="1800" kern="1200" spc="-20" baseline="0">
                    <a:solidFill>
                      <a:schemeClr val="tx1"/>
                    </a:solidFill>
                    <a:latin typeface="+mn-lt"/>
                    <a:ea typeface="+mn-ea"/>
                    <a:cs typeface="+mn-cs"/>
                  </a:defRPr>
                </a:lvl3pPr>
                <a:lvl4pPr marL="684000" indent="-180000" algn="l" defTabSz="914400" rtl="0" eaLnBrk="1" latinLnBrk="0" hangingPunct="1">
                  <a:lnSpc>
                    <a:spcPct val="98000"/>
                  </a:lnSpc>
                  <a:spcBef>
                    <a:spcPts val="1200"/>
                  </a:spcBef>
                  <a:buFont typeface="Arial Nova" panose="020B0504020202020204" pitchFamily="34" charset="0"/>
                  <a:buChar char="•"/>
                  <a:defRPr sz="1300" kern="1200" spc="-20" baseline="0">
                    <a:solidFill>
                      <a:schemeClr val="tx1"/>
                    </a:solidFill>
                    <a:latin typeface="+mn-lt"/>
                    <a:ea typeface="+mn-ea"/>
                    <a:cs typeface="+mn-cs"/>
                  </a:defRPr>
                </a:lvl4pPr>
                <a:lvl5pPr marL="828000" indent="-144000" algn="l" defTabSz="914400" rtl="0" eaLnBrk="1" latinLnBrk="0" hangingPunct="1">
                  <a:lnSpc>
                    <a:spcPct val="98000"/>
                  </a:lnSpc>
                  <a:spcBef>
                    <a:spcPts val="1000"/>
                  </a:spcBef>
                  <a:buFont typeface="Arial Nova" panose="020B0504020202020204" pitchFamily="34" charset="0"/>
                  <a:buChar char="•"/>
                  <a:defRPr sz="1100" kern="1200" spc="-2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defTabSz="847525" eaLnBrk="0" hangingPunct="0">
                  <a:lnSpc>
                    <a:spcPct val="100000"/>
                  </a:lnSpc>
                  <a:spcBef>
                    <a:spcPct val="0"/>
                  </a:spcBef>
                  <a:defRPr/>
                </a:pPr>
                <a:r>
                  <a:rPr lang="en-US" sz="974" spc="0" dirty="0">
                    <a:latin typeface="+mj-lt"/>
                  </a:rPr>
                  <a:t>SDK/MGW</a:t>
                </a:r>
                <a:endParaRPr lang="en-GB" sz="974" spc="0" dirty="0">
                  <a:latin typeface="+mj-lt"/>
                </a:endParaRPr>
              </a:p>
            </p:txBody>
          </p:sp>
          <p:sp>
            <p:nvSpPr>
              <p:cNvPr id="27" name="Text Placeholder 33">
                <a:extLst>
                  <a:ext uri="{FF2B5EF4-FFF2-40B4-BE49-F238E27FC236}">
                    <a16:creationId xmlns:a16="http://schemas.microsoft.com/office/drawing/2014/main" id="{EA3F41FC-3755-4162-18BC-55B2FE15CF54}"/>
                  </a:ext>
                </a:extLst>
              </p:cNvPr>
              <p:cNvSpPr txBox="1">
                <a:spLocks/>
              </p:cNvSpPr>
              <p:nvPr/>
            </p:nvSpPr>
            <p:spPr>
              <a:xfrm>
                <a:off x="6096000" y="2665412"/>
                <a:ext cx="1306170" cy="633461"/>
              </a:xfrm>
              <a:prstGeom prst="rect">
                <a:avLst/>
              </a:prstGeom>
              <a:noFill/>
              <a:ln w="6350">
                <a:solidFill>
                  <a:schemeClr val="tx1"/>
                </a:solidFill>
              </a:ln>
            </p:spPr>
            <p:txBody>
              <a:bodyPr vert="horz" wrap="square" lIns="159469" tIns="127575" rIns="159469" bIns="127575" rtlCol="0" anchor="ctr" anchorCtr="0">
                <a:noAutofit/>
              </a:bodyPr>
              <a:lstStyle>
                <a:defPPr>
                  <a:defRPr lang="en-US"/>
                </a:defPPr>
                <a:lvl1pPr marR="0" lvl="0" indent="0" algn="ctr" defTabSz="956682" eaLnBrk="0" fontAlgn="base" hangingPunct="0">
                  <a:lnSpc>
                    <a:spcPct val="100000"/>
                  </a:lnSpc>
                  <a:spcBef>
                    <a:spcPct val="0"/>
                  </a:spcBef>
                  <a:spcAft>
                    <a:spcPct val="0"/>
                  </a:spcAft>
                  <a:buClrTx/>
                  <a:buSzTx/>
                  <a:buFontTx/>
                  <a:buNone/>
                  <a:tabLst/>
                  <a:defRPr kumimoji="0" sz="1100" i="0" u="none" strike="noStrike" cap="none" spc="0" normalizeH="0" baseline="0">
                    <a:ln>
                      <a:noFill/>
                    </a:ln>
                    <a:effectLst/>
                    <a:uLnTx/>
                    <a:uFillTx/>
                    <a:latin typeface="+mj-lt"/>
                  </a:defRPr>
                </a:lvl1pPr>
                <a:lvl2pPr marL="288000" indent="-288000">
                  <a:lnSpc>
                    <a:spcPct val="98000"/>
                  </a:lnSpc>
                  <a:spcBef>
                    <a:spcPts val="1600"/>
                  </a:spcBef>
                  <a:buFont typeface="Arial Nova" panose="020B0504020202020204" pitchFamily="34" charset="0"/>
                  <a:buChar char="•"/>
                  <a:defRPr sz="2600" spc="-40" baseline="0"/>
                </a:lvl2pPr>
                <a:lvl3pPr marL="504000" indent="-216000">
                  <a:lnSpc>
                    <a:spcPct val="98000"/>
                  </a:lnSpc>
                  <a:spcBef>
                    <a:spcPts val="1400"/>
                  </a:spcBef>
                  <a:buFont typeface="Arial Nova" panose="020B0504020202020204" pitchFamily="34" charset="0"/>
                  <a:buChar char="•"/>
                  <a:defRPr spc="-20" baseline="0"/>
                </a:lvl3pPr>
                <a:lvl4pPr marL="684000" indent="-180000">
                  <a:lnSpc>
                    <a:spcPct val="98000"/>
                  </a:lnSpc>
                  <a:spcBef>
                    <a:spcPts val="1200"/>
                  </a:spcBef>
                  <a:buFont typeface="Arial Nova" panose="020B0504020202020204" pitchFamily="34" charset="0"/>
                  <a:buChar char="•"/>
                  <a:defRPr sz="1300" spc="-20" baseline="0"/>
                </a:lvl4pPr>
                <a:lvl5pPr marL="828000" indent="-144000">
                  <a:lnSpc>
                    <a:spcPct val="98000"/>
                  </a:lnSpc>
                  <a:spcBef>
                    <a:spcPts val="1000"/>
                  </a:spcBef>
                  <a:buFont typeface="Arial Nova" panose="020B0504020202020204" pitchFamily="34" charset="0"/>
                  <a:buChar char="•"/>
                  <a:defRPr sz="1100" spc="-20" baseline="0"/>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sz="974" dirty="0"/>
                  <a:t>Alliance</a:t>
                </a:r>
                <a:br>
                  <a:rPr lang="en-US" sz="974" dirty="0"/>
                </a:br>
                <a:r>
                  <a:rPr lang="en-US" sz="974" dirty="0"/>
                  <a:t>Access</a:t>
                </a:r>
                <a:endParaRPr lang="en-GB" sz="974" dirty="0"/>
              </a:p>
            </p:txBody>
          </p:sp>
          <p:sp>
            <p:nvSpPr>
              <p:cNvPr id="28" name="Text Placeholder 33">
                <a:extLst>
                  <a:ext uri="{FF2B5EF4-FFF2-40B4-BE49-F238E27FC236}">
                    <a16:creationId xmlns:a16="http://schemas.microsoft.com/office/drawing/2014/main" id="{74371853-F954-BC02-DF59-1C23D3FD99EC}"/>
                  </a:ext>
                </a:extLst>
              </p:cNvPr>
              <p:cNvSpPr txBox="1">
                <a:spLocks/>
              </p:cNvSpPr>
              <p:nvPr/>
            </p:nvSpPr>
            <p:spPr>
              <a:xfrm>
                <a:off x="7591425" y="2665412"/>
                <a:ext cx="1306170" cy="633461"/>
              </a:xfrm>
              <a:prstGeom prst="rect">
                <a:avLst/>
              </a:prstGeom>
              <a:noFill/>
              <a:ln w="6350">
                <a:solidFill>
                  <a:schemeClr val="tx1"/>
                </a:solidFill>
              </a:ln>
            </p:spPr>
            <p:txBody>
              <a:bodyPr vert="horz" wrap="square" lIns="159469" tIns="127575" rIns="159469" bIns="127575" rtlCol="0" anchor="ctr" anchorCtr="0">
                <a:noAutofit/>
              </a:bodyPr>
              <a:lstStyle>
                <a:defPPr>
                  <a:defRPr lang="en-US"/>
                </a:defPPr>
                <a:lvl1pPr marR="0" lvl="0" indent="0" algn="ctr" defTabSz="956682" eaLnBrk="0" fontAlgn="base" hangingPunct="0">
                  <a:lnSpc>
                    <a:spcPct val="100000"/>
                  </a:lnSpc>
                  <a:spcBef>
                    <a:spcPct val="0"/>
                  </a:spcBef>
                  <a:spcAft>
                    <a:spcPct val="0"/>
                  </a:spcAft>
                  <a:buClrTx/>
                  <a:buSzTx/>
                  <a:buFontTx/>
                  <a:buNone/>
                  <a:tabLst/>
                  <a:defRPr kumimoji="0" sz="1100" i="0" u="none" strike="noStrike" cap="none" spc="0" normalizeH="0" baseline="0">
                    <a:ln>
                      <a:noFill/>
                    </a:ln>
                    <a:effectLst/>
                    <a:uLnTx/>
                    <a:uFillTx/>
                    <a:latin typeface="+mj-lt"/>
                  </a:defRPr>
                </a:lvl1pPr>
                <a:lvl2pPr marL="288000" indent="-288000">
                  <a:lnSpc>
                    <a:spcPct val="98000"/>
                  </a:lnSpc>
                  <a:spcBef>
                    <a:spcPts val="1600"/>
                  </a:spcBef>
                  <a:buFont typeface="Arial Nova" panose="020B0504020202020204" pitchFamily="34" charset="0"/>
                  <a:buChar char="•"/>
                  <a:defRPr sz="2600" spc="-40" baseline="0"/>
                </a:lvl2pPr>
                <a:lvl3pPr marL="504000" indent="-216000">
                  <a:lnSpc>
                    <a:spcPct val="98000"/>
                  </a:lnSpc>
                  <a:spcBef>
                    <a:spcPts val="1400"/>
                  </a:spcBef>
                  <a:buFont typeface="Arial Nova" panose="020B0504020202020204" pitchFamily="34" charset="0"/>
                  <a:buChar char="•"/>
                  <a:defRPr spc="-20" baseline="0"/>
                </a:lvl3pPr>
                <a:lvl4pPr marL="684000" indent="-180000">
                  <a:lnSpc>
                    <a:spcPct val="98000"/>
                  </a:lnSpc>
                  <a:spcBef>
                    <a:spcPts val="1200"/>
                  </a:spcBef>
                  <a:buFont typeface="Arial Nova" panose="020B0504020202020204" pitchFamily="34" charset="0"/>
                  <a:buChar char="•"/>
                  <a:defRPr sz="1300" spc="-20" baseline="0"/>
                </a:lvl4pPr>
                <a:lvl5pPr marL="828000" indent="-144000">
                  <a:lnSpc>
                    <a:spcPct val="98000"/>
                  </a:lnSpc>
                  <a:spcBef>
                    <a:spcPts val="1000"/>
                  </a:spcBef>
                  <a:buFont typeface="Arial Nova" panose="020B0504020202020204" pitchFamily="34" charset="0"/>
                  <a:buChar char="•"/>
                  <a:defRPr sz="1100" spc="-20" baseline="0"/>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sz="974" dirty="0"/>
                  <a:t>AMH</a:t>
                </a:r>
                <a:endParaRPr lang="en-GB" sz="974" dirty="0"/>
              </a:p>
            </p:txBody>
          </p:sp>
          <p:sp>
            <p:nvSpPr>
              <p:cNvPr id="29" name="Text Placeholder 33">
                <a:extLst>
                  <a:ext uri="{FF2B5EF4-FFF2-40B4-BE49-F238E27FC236}">
                    <a16:creationId xmlns:a16="http://schemas.microsoft.com/office/drawing/2014/main" id="{EC832196-6ECE-95A7-0ED0-91FC235A29F0}"/>
                  </a:ext>
                </a:extLst>
              </p:cNvPr>
              <p:cNvSpPr txBox="1">
                <a:spLocks/>
              </p:cNvSpPr>
              <p:nvPr/>
            </p:nvSpPr>
            <p:spPr>
              <a:xfrm>
                <a:off x="9086850" y="2665412"/>
                <a:ext cx="1306170" cy="633461"/>
              </a:xfrm>
              <a:prstGeom prst="rect">
                <a:avLst/>
              </a:prstGeom>
              <a:noFill/>
              <a:ln w="6350">
                <a:solidFill>
                  <a:schemeClr val="tx1"/>
                </a:solidFill>
              </a:ln>
            </p:spPr>
            <p:txBody>
              <a:bodyPr vert="horz" wrap="square" lIns="159469" tIns="127575" rIns="159469" bIns="127575" rtlCol="0" anchor="ctr" anchorCtr="0">
                <a:noAutofit/>
              </a:bodyPr>
              <a:lstStyle>
                <a:defPPr>
                  <a:defRPr lang="en-US"/>
                </a:defPPr>
                <a:lvl1pPr marR="0" lvl="0" indent="0" algn="ctr" defTabSz="956682" eaLnBrk="0" fontAlgn="base" hangingPunct="0">
                  <a:lnSpc>
                    <a:spcPct val="100000"/>
                  </a:lnSpc>
                  <a:spcBef>
                    <a:spcPct val="0"/>
                  </a:spcBef>
                  <a:spcAft>
                    <a:spcPct val="0"/>
                  </a:spcAft>
                  <a:buClrTx/>
                  <a:buSzTx/>
                  <a:buFontTx/>
                  <a:buNone/>
                  <a:tabLst/>
                  <a:defRPr kumimoji="0" sz="1100" i="0" u="none" strike="noStrike" cap="none" spc="0" normalizeH="0" baseline="0">
                    <a:ln>
                      <a:noFill/>
                    </a:ln>
                    <a:effectLst/>
                    <a:uLnTx/>
                    <a:uFillTx/>
                    <a:latin typeface="+mj-lt"/>
                  </a:defRPr>
                </a:lvl1pPr>
                <a:lvl2pPr marL="288000" indent="-288000">
                  <a:lnSpc>
                    <a:spcPct val="98000"/>
                  </a:lnSpc>
                  <a:spcBef>
                    <a:spcPts val="1600"/>
                  </a:spcBef>
                  <a:buFont typeface="Arial Nova" panose="020B0504020202020204" pitchFamily="34" charset="0"/>
                  <a:buChar char="•"/>
                  <a:defRPr sz="2600" spc="-40" baseline="0"/>
                </a:lvl2pPr>
                <a:lvl3pPr marL="504000" indent="-216000">
                  <a:lnSpc>
                    <a:spcPct val="98000"/>
                  </a:lnSpc>
                  <a:spcBef>
                    <a:spcPts val="1400"/>
                  </a:spcBef>
                  <a:buFont typeface="Arial Nova" panose="020B0504020202020204" pitchFamily="34" charset="0"/>
                  <a:buChar char="•"/>
                  <a:defRPr spc="-20" baseline="0"/>
                </a:lvl3pPr>
                <a:lvl4pPr marL="684000" indent="-180000">
                  <a:lnSpc>
                    <a:spcPct val="98000"/>
                  </a:lnSpc>
                  <a:spcBef>
                    <a:spcPts val="1200"/>
                  </a:spcBef>
                  <a:buFont typeface="Arial Nova" panose="020B0504020202020204" pitchFamily="34" charset="0"/>
                  <a:buChar char="•"/>
                  <a:defRPr sz="1300" spc="-20" baseline="0"/>
                </a:lvl4pPr>
                <a:lvl5pPr marL="828000" indent="-144000">
                  <a:lnSpc>
                    <a:spcPct val="98000"/>
                  </a:lnSpc>
                  <a:spcBef>
                    <a:spcPts val="1000"/>
                  </a:spcBef>
                  <a:buFont typeface="Arial Nova" panose="020B0504020202020204" pitchFamily="34" charset="0"/>
                  <a:buChar char="•"/>
                  <a:defRPr sz="1100" spc="-20" baseline="0"/>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sz="974" dirty="0"/>
                  <a:t>Alliance Warehouse</a:t>
                </a:r>
              </a:p>
            </p:txBody>
          </p:sp>
        </p:grpSp>
        <p:grpSp>
          <p:nvGrpSpPr>
            <p:cNvPr id="31" name="Group 30">
              <a:extLst>
                <a:ext uri="{FF2B5EF4-FFF2-40B4-BE49-F238E27FC236}">
                  <a16:creationId xmlns:a16="http://schemas.microsoft.com/office/drawing/2014/main" id="{A41C6B67-6A03-A94A-EBB3-6E4A488E7B5A}"/>
                </a:ext>
              </a:extLst>
            </p:cNvPr>
            <p:cNvGrpSpPr/>
            <p:nvPr/>
          </p:nvGrpSpPr>
          <p:grpSpPr>
            <a:xfrm>
              <a:off x="4687546" y="3748624"/>
              <a:ext cx="5705474" cy="633461"/>
              <a:chOff x="4687546" y="2665412"/>
              <a:chExt cx="5705474" cy="633461"/>
            </a:xfrm>
          </p:grpSpPr>
          <p:sp>
            <p:nvSpPr>
              <p:cNvPr id="32" name="Text Placeholder 33">
                <a:extLst>
                  <a:ext uri="{FF2B5EF4-FFF2-40B4-BE49-F238E27FC236}">
                    <a16:creationId xmlns:a16="http://schemas.microsoft.com/office/drawing/2014/main" id="{89E82478-BC46-60AF-394B-3A018D341C10}"/>
                  </a:ext>
                </a:extLst>
              </p:cNvPr>
              <p:cNvSpPr txBox="1">
                <a:spLocks/>
              </p:cNvSpPr>
              <p:nvPr/>
            </p:nvSpPr>
            <p:spPr>
              <a:xfrm>
                <a:off x="4687546" y="2665412"/>
                <a:ext cx="1219200" cy="633461"/>
              </a:xfrm>
              <a:prstGeom prst="rect">
                <a:avLst/>
              </a:prstGeom>
              <a:noFill/>
              <a:ln w="6350">
                <a:solidFill>
                  <a:schemeClr val="tx1"/>
                </a:solidFill>
              </a:ln>
            </p:spPr>
            <p:txBody>
              <a:bodyPr vert="horz" wrap="square" lIns="159469" tIns="127575" rIns="159469" bIns="127575" rtlCol="0" anchor="ctr" anchorCtr="0">
                <a:noAutofit/>
              </a:bodyPr>
              <a:lstStyle>
                <a:lvl1pPr marL="0" indent="0" algn="l" defTabSz="914400" rtl="0" eaLnBrk="1" latinLnBrk="0" hangingPunct="1">
                  <a:lnSpc>
                    <a:spcPct val="98000"/>
                  </a:lnSpc>
                  <a:spcBef>
                    <a:spcPts val="1600"/>
                  </a:spcBef>
                  <a:buFont typeface="Arial Nova" panose="020B0504020202020204" pitchFamily="34" charset="0"/>
                  <a:buNone/>
                  <a:defRPr sz="2600" kern="1200" spc="-40" baseline="0">
                    <a:solidFill>
                      <a:schemeClr val="tx1"/>
                    </a:solidFill>
                    <a:latin typeface="+mn-lt"/>
                    <a:ea typeface="+mn-ea"/>
                    <a:cs typeface="+mn-cs"/>
                  </a:defRPr>
                </a:lvl1pPr>
                <a:lvl2pPr marL="288000" indent="-288000" algn="l" defTabSz="914400" rtl="0" eaLnBrk="1" latinLnBrk="0" hangingPunct="1">
                  <a:lnSpc>
                    <a:spcPct val="98000"/>
                  </a:lnSpc>
                  <a:spcBef>
                    <a:spcPts val="1600"/>
                  </a:spcBef>
                  <a:buFont typeface="Arial Nova" panose="020B0504020202020204" pitchFamily="34" charset="0"/>
                  <a:buChar char="•"/>
                  <a:defRPr sz="2600" kern="1200" spc="-40" baseline="0">
                    <a:solidFill>
                      <a:schemeClr val="tx1"/>
                    </a:solidFill>
                    <a:latin typeface="+mn-lt"/>
                    <a:ea typeface="+mn-ea"/>
                    <a:cs typeface="+mn-cs"/>
                  </a:defRPr>
                </a:lvl2pPr>
                <a:lvl3pPr marL="504000" indent="-216000" algn="l" defTabSz="914400" rtl="0" eaLnBrk="1" latinLnBrk="0" hangingPunct="1">
                  <a:lnSpc>
                    <a:spcPct val="98000"/>
                  </a:lnSpc>
                  <a:spcBef>
                    <a:spcPts val="1400"/>
                  </a:spcBef>
                  <a:buFont typeface="Arial Nova" panose="020B0504020202020204" pitchFamily="34" charset="0"/>
                  <a:buChar char="•"/>
                  <a:defRPr sz="1800" kern="1200" spc="-20" baseline="0">
                    <a:solidFill>
                      <a:schemeClr val="tx1"/>
                    </a:solidFill>
                    <a:latin typeface="+mn-lt"/>
                    <a:ea typeface="+mn-ea"/>
                    <a:cs typeface="+mn-cs"/>
                  </a:defRPr>
                </a:lvl3pPr>
                <a:lvl4pPr marL="684000" indent="-180000" algn="l" defTabSz="914400" rtl="0" eaLnBrk="1" latinLnBrk="0" hangingPunct="1">
                  <a:lnSpc>
                    <a:spcPct val="98000"/>
                  </a:lnSpc>
                  <a:spcBef>
                    <a:spcPts val="1200"/>
                  </a:spcBef>
                  <a:buFont typeface="Arial Nova" panose="020B0504020202020204" pitchFamily="34" charset="0"/>
                  <a:buChar char="•"/>
                  <a:defRPr sz="1300" kern="1200" spc="-20" baseline="0">
                    <a:solidFill>
                      <a:schemeClr val="tx1"/>
                    </a:solidFill>
                    <a:latin typeface="+mn-lt"/>
                    <a:ea typeface="+mn-ea"/>
                    <a:cs typeface="+mn-cs"/>
                  </a:defRPr>
                </a:lvl4pPr>
                <a:lvl5pPr marL="828000" indent="-144000" algn="l" defTabSz="914400" rtl="0" eaLnBrk="1" latinLnBrk="0" hangingPunct="1">
                  <a:lnSpc>
                    <a:spcPct val="98000"/>
                  </a:lnSpc>
                  <a:spcBef>
                    <a:spcPts val="1000"/>
                  </a:spcBef>
                  <a:buFont typeface="Arial Nova" panose="020B0504020202020204" pitchFamily="34" charset="0"/>
                  <a:buChar char="•"/>
                  <a:defRPr sz="1100" kern="1200" spc="-2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defTabSz="847525" eaLnBrk="0" hangingPunct="0">
                  <a:lnSpc>
                    <a:spcPct val="100000"/>
                  </a:lnSpc>
                  <a:spcBef>
                    <a:spcPct val="0"/>
                  </a:spcBef>
                  <a:defRPr/>
                </a:pPr>
                <a:r>
                  <a:rPr lang="en-US" sz="974" spc="0" dirty="0">
                    <a:latin typeface="+mj-lt"/>
                  </a:rPr>
                  <a:t>SNL/SAG</a:t>
                </a:r>
                <a:endParaRPr lang="en-GB" sz="974" spc="0" dirty="0">
                  <a:latin typeface="+mj-lt"/>
                </a:endParaRPr>
              </a:p>
            </p:txBody>
          </p:sp>
          <p:sp>
            <p:nvSpPr>
              <p:cNvPr id="33" name="Text Placeholder 33">
                <a:extLst>
                  <a:ext uri="{FF2B5EF4-FFF2-40B4-BE49-F238E27FC236}">
                    <a16:creationId xmlns:a16="http://schemas.microsoft.com/office/drawing/2014/main" id="{A7F19A7D-0E63-1A9B-D37D-0FB4CB32F206}"/>
                  </a:ext>
                </a:extLst>
              </p:cNvPr>
              <p:cNvSpPr txBox="1">
                <a:spLocks/>
              </p:cNvSpPr>
              <p:nvPr/>
            </p:nvSpPr>
            <p:spPr>
              <a:xfrm>
                <a:off x="6096000" y="2665412"/>
                <a:ext cx="1306170" cy="633461"/>
              </a:xfrm>
              <a:prstGeom prst="rect">
                <a:avLst/>
              </a:prstGeom>
              <a:noFill/>
              <a:ln w="6350">
                <a:solidFill>
                  <a:schemeClr val="tx1"/>
                </a:solidFill>
              </a:ln>
            </p:spPr>
            <p:txBody>
              <a:bodyPr vert="horz" wrap="square" lIns="159469" tIns="127575" rIns="159469" bIns="127575" rtlCol="0" anchor="ctr" anchorCtr="0">
                <a:noAutofit/>
              </a:bodyPr>
              <a:lstStyle>
                <a:defPPr>
                  <a:defRPr lang="en-US"/>
                </a:defPPr>
                <a:lvl1pPr marR="0" lvl="0" indent="0" algn="ctr" defTabSz="956682" eaLnBrk="0" fontAlgn="base" hangingPunct="0">
                  <a:lnSpc>
                    <a:spcPct val="100000"/>
                  </a:lnSpc>
                  <a:spcBef>
                    <a:spcPct val="0"/>
                  </a:spcBef>
                  <a:spcAft>
                    <a:spcPct val="0"/>
                  </a:spcAft>
                  <a:buClrTx/>
                  <a:buSzTx/>
                  <a:buFontTx/>
                  <a:buNone/>
                  <a:tabLst/>
                  <a:defRPr kumimoji="0" sz="1100" i="0" u="none" strike="noStrike" cap="none" spc="0" normalizeH="0" baseline="0">
                    <a:ln>
                      <a:noFill/>
                    </a:ln>
                    <a:effectLst/>
                    <a:uLnTx/>
                    <a:uFillTx/>
                    <a:latin typeface="+mj-lt"/>
                  </a:defRPr>
                </a:lvl1pPr>
                <a:lvl2pPr marL="288000" indent="-288000">
                  <a:lnSpc>
                    <a:spcPct val="98000"/>
                  </a:lnSpc>
                  <a:spcBef>
                    <a:spcPts val="1600"/>
                  </a:spcBef>
                  <a:buFont typeface="Arial Nova" panose="020B0504020202020204" pitchFamily="34" charset="0"/>
                  <a:buChar char="•"/>
                  <a:defRPr sz="2600" spc="-40" baseline="0"/>
                </a:lvl2pPr>
                <a:lvl3pPr marL="504000" indent="-216000">
                  <a:lnSpc>
                    <a:spcPct val="98000"/>
                  </a:lnSpc>
                  <a:spcBef>
                    <a:spcPts val="1400"/>
                  </a:spcBef>
                  <a:buFont typeface="Arial Nova" panose="020B0504020202020204" pitchFamily="34" charset="0"/>
                  <a:buChar char="•"/>
                  <a:defRPr spc="-20" baseline="0"/>
                </a:lvl3pPr>
                <a:lvl4pPr marL="684000" indent="-180000">
                  <a:lnSpc>
                    <a:spcPct val="98000"/>
                  </a:lnSpc>
                  <a:spcBef>
                    <a:spcPts val="1200"/>
                  </a:spcBef>
                  <a:buFont typeface="Arial Nova" panose="020B0504020202020204" pitchFamily="34" charset="0"/>
                  <a:buChar char="•"/>
                  <a:defRPr sz="1300" spc="-20" baseline="0"/>
                </a:lvl4pPr>
                <a:lvl5pPr marL="828000" indent="-144000">
                  <a:lnSpc>
                    <a:spcPct val="98000"/>
                  </a:lnSpc>
                  <a:spcBef>
                    <a:spcPts val="1000"/>
                  </a:spcBef>
                  <a:buFont typeface="Arial Nova" panose="020B0504020202020204" pitchFamily="34" charset="0"/>
                  <a:buChar char="•"/>
                  <a:defRPr sz="1100" spc="-20" baseline="0"/>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sz="974" dirty="0"/>
                  <a:t>Alliance Lite2 (</a:t>
                </a:r>
                <a:r>
                  <a:rPr lang="en-US" sz="974" dirty="0" err="1"/>
                  <a:t>AutoClient</a:t>
                </a:r>
                <a:r>
                  <a:rPr lang="en-US" sz="974" dirty="0"/>
                  <a:t>)</a:t>
                </a:r>
              </a:p>
            </p:txBody>
          </p:sp>
          <p:sp>
            <p:nvSpPr>
              <p:cNvPr id="34" name="Text Placeholder 33">
                <a:extLst>
                  <a:ext uri="{FF2B5EF4-FFF2-40B4-BE49-F238E27FC236}">
                    <a16:creationId xmlns:a16="http://schemas.microsoft.com/office/drawing/2014/main" id="{8DD60CBC-B21D-E676-2E27-748A1C565C0F}"/>
                  </a:ext>
                </a:extLst>
              </p:cNvPr>
              <p:cNvSpPr txBox="1">
                <a:spLocks/>
              </p:cNvSpPr>
              <p:nvPr/>
            </p:nvSpPr>
            <p:spPr>
              <a:xfrm>
                <a:off x="7591425" y="2665412"/>
                <a:ext cx="1306170" cy="633461"/>
              </a:xfrm>
              <a:prstGeom prst="rect">
                <a:avLst/>
              </a:prstGeom>
              <a:noFill/>
              <a:ln w="6350">
                <a:solidFill>
                  <a:schemeClr val="tx1"/>
                </a:solidFill>
              </a:ln>
            </p:spPr>
            <p:txBody>
              <a:bodyPr vert="horz" wrap="square" lIns="159469" tIns="127575" rIns="159469" bIns="127575" rtlCol="0" anchor="ctr" anchorCtr="0">
                <a:noAutofit/>
              </a:bodyPr>
              <a:lstStyle>
                <a:defPPr>
                  <a:defRPr lang="en-US"/>
                </a:defPPr>
                <a:lvl1pPr marR="0" lvl="0" indent="0" algn="ctr" defTabSz="956682" eaLnBrk="0" fontAlgn="base" hangingPunct="0">
                  <a:lnSpc>
                    <a:spcPct val="100000"/>
                  </a:lnSpc>
                  <a:spcBef>
                    <a:spcPct val="0"/>
                  </a:spcBef>
                  <a:spcAft>
                    <a:spcPct val="0"/>
                  </a:spcAft>
                  <a:buClrTx/>
                  <a:buSzTx/>
                  <a:buFontTx/>
                  <a:buNone/>
                  <a:tabLst/>
                  <a:defRPr kumimoji="0" sz="1100" i="0" u="none" strike="noStrike" cap="none" spc="0" normalizeH="0" baseline="0">
                    <a:ln>
                      <a:noFill/>
                    </a:ln>
                    <a:effectLst/>
                    <a:uLnTx/>
                    <a:uFillTx/>
                    <a:latin typeface="+mj-lt"/>
                  </a:defRPr>
                </a:lvl1pPr>
                <a:lvl2pPr marL="288000" indent="-288000">
                  <a:lnSpc>
                    <a:spcPct val="98000"/>
                  </a:lnSpc>
                  <a:spcBef>
                    <a:spcPts val="1600"/>
                  </a:spcBef>
                  <a:buFont typeface="Arial Nova" panose="020B0504020202020204" pitchFamily="34" charset="0"/>
                  <a:buChar char="•"/>
                  <a:defRPr sz="2600" spc="-40" baseline="0"/>
                </a:lvl2pPr>
                <a:lvl3pPr marL="504000" indent="-216000">
                  <a:lnSpc>
                    <a:spcPct val="98000"/>
                  </a:lnSpc>
                  <a:spcBef>
                    <a:spcPts val="1400"/>
                  </a:spcBef>
                  <a:buFont typeface="Arial Nova" panose="020B0504020202020204" pitchFamily="34" charset="0"/>
                  <a:buChar char="•"/>
                  <a:defRPr spc="-20" baseline="0"/>
                </a:lvl3pPr>
                <a:lvl4pPr marL="684000" indent="-180000">
                  <a:lnSpc>
                    <a:spcPct val="98000"/>
                  </a:lnSpc>
                  <a:spcBef>
                    <a:spcPts val="1200"/>
                  </a:spcBef>
                  <a:buFont typeface="Arial Nova" panose="020B0504020202020204" pitchFamily="34" charset="0"/>
                  <a:buChar char="•"/>
                  <a:defRPr sz="1300" spc="-20" baseline="0"/>
                </a:lvl4pPr>
                <a:lvl5pPr marL="828000" indent="-144000">
                  <a:lnSpc>
                    <a:spcPct val="98000"/>
                  </a:lnSpc>
                  <a:spcBef>
                    <a:spcPts val="1000"/>
                  </a:spcBef>
                  <a:buFont typeface="Arial Nova" panose="020B0504020202020204" pitchFamily="34" charset="0"/>
                  <a:buChar char="•"/>
                  <a:defRPr sz="1100" spc="-20" baseline="0"/>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sz="974" dirty="0"/>
                  <a:t>AGI</a:t>
                </a:r>
                <a:endParaRPr lang="en-GB" sz="974" dirty="0"/>
              </a:p>
            </p:txBody>
          </p:sp>
          <p:sp>
            <p:nvSpPr>
              <p:cNvPr id="35" name="Text Placeholder 33">
                <a:extLst>
                  <a:ext uri="{FF2B5EF4-FFF2-40B4-BE49-F238E27FC236}">
                    <a16:creationId xmlns:a16="http://schemas.microsoft.com/office/drawing/2014/main" id="{CD0C449B-3BBC-589C-ABAB-50193FABBE11}"/>
                  </a:ext>
                </a:extLst>
              </p:cNvPr>
              <p:cNvSpPr txBox="1">
                <a:spLocks/>
              </p:cNvSpPr>
              <p:nvPr/>
            </p:nvSpPr>
            <p:spPr>
              <a:xfrm>
                <a:off x="9086850" y="2665412"/>
                <a:ext cx="1306170" cy="633461"/>
              </a:xfrm>
              <a:prstGeom prst="rect">
                <a:avLst/>
              </a:prstGeom>
              <a:noFill/>
              <a:ln w="6350">
                <a:solidFill>
                  <a:schemeClr val="tx1"/>
                </a:solidFill>
              </a:ln>
            </p:spPr>
            <p:txBody>
              <a:bodyPr vert="horz" wrap="square" lIns="159469" tIns="127575" rIns="159469" bIns="127575" rtlCol="0" anchor="ctr" anchorCtr="0">
                <a:noAutofit/>
              </a:bodyPr>
              <a:lstStyle>
                <a:defPPr>
                  <a:defRPr lang="en-US"/>
                </a:defPPr>
                <a:lvl1pPr marR="0" lvl="0" indent="0" algn="ctr" defTabSz="956682" eaLnBrk="0" fontAlgn="base" hangingPunct="0">
                  <a:lnSpc>
                    <a:spcPct val="100000"/>
                  </a:lnSpc>
                  <a:spcBef>
                    <a:spcPct val="0"/>
                  </a:spcBef>
                  <a:spcAft>
                    <a:spcPct val="0"/>
                  </a:spcAft>
                  <a:buClrTx/>
                  <a:buSzTx/>
                  <a:buFontTx/>
                  <a:buNone/>
                  <a:tabLst/>
                  <a:defRPr kumimoji="0" sz="1100" i="0" u="none" strike="noStrike" cap="none" spc="0" normalizeH="0" baseline="0">
                    <a:ln>
                      <a:noFill/>
                    </a:ln>
                    <a:effectLst/>
                    <a:uLnTx/>
                    <a:uFillTx/>
                    <a:latin typeface="+mj-lt"/>
                  </a:defRPr>
                </a:lvl1pPr>
                <a:lvl2pPr marL="288000" indent="-288000">
                  <a:lnSpc>
                    <a:spcPct val="98000"/>
                  </a:lnSpc>
                  <a:spcBef>
                    <a:spcPts val="1600"/>
                  </a:spcBef>
                  <a:buFont typeface="Arial Nova" panose="020B0504020202020204" pitchFamily="34" charset="0"/>
                  <a:buChar char="•"/>
                  <a:defRPr sz="2600" spc="-40" baseline="0"/>
                </a:lvl2pPr>
                <a:lvl3pPr marL="504000" indent="-216000">
                  <a:lnSpc>
                    <a:spcPct val="98000"/>
                  </a:lnSpc>
                  <a:spcBef>
                    <a:spcPts val="1400"/>
                  </a:spcBef>
                  <a:buFont typeface="Arial Nova" panose="020B0504020202020204" pitchFamily="34" charset="0"/>
                  <a:buChar char="•"/>
                  <a:defRPr spc="-20" baseline="0"/>
                </a:lvl3pPr>
                <a:lvl4pPr marL="684000" indent="-180000">
                  <a:lnSpc>
                    <a:spcPct val="98000"/>
                  </a:lnSpc>
                  <a:spcBef>
                    <a:spcPts val="1200"/>
                  </a:spcBef>
                  <a:buFont typeface="Arial Nova" panose="020B0504020202020204" pitchFamily="34" charset="0"/>
                  <a:buChar char="•"/>
                  <a:defRPr sz="1300" spc="-20" baseline="0"/>
                </a:lvl4pPr>
                <a:lvl5pPr marL="828000" indent="-144000">
                  <a:lnSpc>
                    <a:spcPct val="98000"/>
                  </a:lnSpc>
                  <a:spcBef>
                    <a:spcPts val="1000"/>
                  </a:spcBef>
                  <a:buFont typeface="Arial Nova" panose="020B0504020202020204" pitchFamily="34" charset="0"/>
                  <a:buChar char="•"/>
                  <a:defRPr sz="1100" spc="-20" baseline="0"/>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sz="974" dirty="0"/>
                  <a:t>Alliance Cloud</a:t>
                </a:r>
              </a:p>
              <a:p>
                <a:r>
                  <a:rPr lang="en-US" sz="974" dirty="0"/>
                  <a:t>(SIL)</a:t>
                </a:r>
              </a:p>
            </p:txBody>
          </p:sp>
        </p:grpSp>
        <p:sp>
          <p:nvSpPr>
            <p:cNvPr id="37" name="Text Placeholder 33">
              <a:extLst>
                <a:ext uri="{FF2B5EF4-FFF2-40B4-BE49-F238E27FC236}">
                  <a16:creationId xmlns:a16="http://schemas.microsoft.com/office/drawing/2014/main" id="{C091FAE3-87C9-5032-01D4-2A0E9B2A3ED6}"/>
                </a:ext>
              </a:extLst>
            </p:cNvPr>
            <p:cNvSpPr txBox="1">
              <a:spLocks/>
            </p:cNvSpPr>
            <p:nvPr/>
          </p:nvSpPr>
          <p:spPr>
            <a:xfrm>
              <a:off x="4687546" y="4564550"/>
              <a:ext cx="5705474" cy="633461"/>
            </a:xfrm>
            <a:prstGeom prst="rect">
              <a:avLst/>
            </a:prstGeom>
            <a:noFill/>
            <a:ln w="19050">
              <a:solidFill>
                <a:schemeClr val="tx1"/>
              </a:solidFill>
            </a:ln>
          </p:spPr>
          <p:txBody>
            <a:bodyPr vert="horz" wrap="square" lIns="159469" tIns="127575" rIns="159469" bIns="127575" rtlCol="0" anchor="ctr" anchorCtr="0">
              <a:noAutofit/>
            </a:bodyPr>
            <a:lstStyle>
              <a:lvl1pPr marL="0" indent="0" algn="l" defTabSz="914400" rtl="0" eaLnBrk="1" latinLnBrk="0" hangingPunct="1">
                <a:lnSpc>
                  <a:spcPct val="98000"/>
                </a:lnSpc>
                <a:spcBef>
                  <a:spcPts val="1600"/>
                </a:spcBef>
                <a:buFont typeface="Arial Nova" panose="020B0504020202020204" pitchFamily="34" charset="0"/>
                <a:buNone/>
                <a:defRPr sz="2600" kern="1200" spc="-40" baseline="0">
                  <a:solidFill>
                    <a:schemeClr val="tx1"/>
                  </a:solidFill>
                  <a:latin typeface="+mn-lt"/>
                  <a:ea typeface="+mn-ea"/>
                  <a:cs typeface="+mn-cs"/>
                </a:defRPr>
              </a:lvl1pPr>
              <a:lvl2pPr marL="288000" indent="-288000" algn="l" defTabSz="914400" rtl="0" eaLnBrk="1" latinLnBrk="0" hangingPunct="1">
                <a:lnSpc>
                  <a:spcPct val="98000"/>
                </a:lnSpc>
                <a:spcBef>
                  <a:spcPts val="1600"/>
                </a:spcBef>
                <a:buFont typeface="Arial Nova" panose="020B0504020202020204" pitchFamily="34" charset="0"/>
                <a:buChar char="•"/>
                <a:defRPr sz="2600" kern="1200" spc="-40" baseline="0">
                  <a:solidFill>
                    <a:schemeClr val="tx1"/>
                  </a:solidFill>
                  <a:latin typeface="+mn-lt"/>
                  <a:ea typeface="+mn-ea"/>
                  <a:cs typeface="+mn-cs"/>
                </a:defRPr>
              </a:lvl2pPr>
              <a:lvl3pPr marL="504000" indent="-216000" algn="l" defTabSz="914400" rtl="0" eaLnBrk="1" latinLnBrk="0" hangingPunct="1">
                <a:lnSpc>
                  <a:spcPct val="98000"/>
                </a:lnSpc>
                <a:spcBef>
                  <a:spcPts val="1400"/>
                </a:spcBef>
                <a:buFont typeface="Arial Nova" panose="020B0504020202020204" pitchFamily="34" charset="0"/>
                <a:buChar char="•"/>
                <a:defRPr sz="1800" kern="1200" spc="-20" baseline="0">
                  <a:solidFill>
                    <a:schemeClr val="tx1"/>
                  </a:solidFill>
                  <a:latin typeface="+mn-lt"/>
                  <a:ea typeface="+mn-ea"/>
                  <a:cs typeface="+mn-cs"/>
                </a:defRPr>
              </a:lvl3pPr>
              <a:lvl4pPr marL="684000" indent="-180000" algn="l" defTabSz="914400" rtl="0" eaLnBrk="1" latinLnBrk="0" hangingPunct="1">
                <a:lnSpc>
                  <a:spcPct val="98000"/>
                </a:lnSpc>
                <a:spcBef>
                  <a:spcPts val="1200"/>
                </a:spcBef>
                <a:buFont typeface="Arial Nova" panose="020B0504020202020204" pitchFamily="34" charset="0"/>
                <a:buChar char="•"/>
                <a:defRPr sz="1300" kern="1200" spc="-20" baseline="0">
                  <a:solidFill>
                    <a:schemeClr val="tx1"/>
                  </a:solidFill>
                  <a:latin typeface="+mn-lt"/>
                  <a:ea typeface="+mn-ea"/>
                  <a:cs typeface="+mn-cs"/>
                </a:defRPr>
              </a:lvl4pPr>
              <a:lvl5pPr marL="828000" indent="-144000" algn="l" defTabSz="914400" rtl="0" eaLnBrk="1" latinLnBrk="0" hangingPunct="1">
                <a:lnSpc>
                  <a:spcPct val="98000"/>
                </a:lnSpc>
                <a:spcBef>
                  <a:spcPts val="1000"/>
                </a:spcBef>
                <a:buFont typeface="Arial Nova" panose="020B0504020202020204" pitchFamily="34" charset="0"/>
                <a:buChar char="•"/>
                <a:defRPr sz="1100" kern="1200" spc="-2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defTabSz="847525" eaLnBrk="0" hangingPunct="0">
                <a:lnSpc>
                  <a:spcPct val="100000"/>
                </a:lnSpc>
                <a:spcBef>
                  <a:spcPct val="0"/>
                </a:spcBef>
                <a:defRPr/>
              </a:pPr>
              <a:r>
                <a:rPr lang="en-US" sz="974" spc="0" dirty="0">
                  <a:latin typeface="+mj-lt"/>
                </a:rPr>
                <a:t>VPN</a:t>
              </a:r>
              <a:br>
                <a:rPr lang="en-US" sz="974" spc="0" dirty="0">
                  <a:latin typeface="+mj-lt"/>
                </a:rPr>
              </a:br>
              <a:r>
                <a:rPr lang="en-US" sz="974" b="1" spc="0" dirty="0">
                  <a:latin typeface="+mj-lt"/>
                </a:rPr>
                <a:t>Alliance Connect Virtual</a:t>
              </a:r>
              <a:endParaRPr lang="en-US" sz="974" spc="0" dirty="0">
                <a:latin typeface="+mj-lt"/>
              </a:endParaRPr>
            </a:p>
          </p:txBody>
        </p:sp>
      </p:grpSp>
      <p:sp>
        <p:nvSpPr>
          <p:cNvPr id="42" name="Text Placeholder 33">
            <a:extLst>
              <a:ext uri="{FF2B5EF4-FFF2-40B4-BE49-F238E27FC236}">
                <a16:creationId xmlns:a16="http://schemas.microsoft.com/office/drawing/2014/main" id="{FB239719-72FB-E609-283E-ECC09CA45E44}"/>
              </a:ext>
            </a:extLst>
          </p:cNvPr>
          <p:cNvSpPr txBox="1">
            <a:spLocks/>
          </p:cNvSpPr>
          <p:nvPr/>
        </p:nvSpPr>
        <p:spPr>
          <a:xfrm>
            <a:off x="1828354" y="2642933"/>
            <a:ext cx="1500657" cy="472904"/>
          </a:xfrm>
          <a:prstGeom prst="rect">
            <a:avLst/>
          </a:prstGeom>
          <a:noFill/>
        </p:spPr>
        <p:txBody>
          <a:bodyPr vert="horz" wrap="square" lIns="0" tIns="0" rIns="0" bIns="31894" rtlCol="0" anchor="ctr" anchorCtr="0">
            <a:spAutoFit/>
          </a:bodyPr>
          <a:lstStyle>
            <a:lvl1pPr marL="0" indent="0" algn="l" defTabSz="914400" rtl="0" eaLnBrk="1" latinLnBrk="0" hangingPunct="1">
              <a:lnSpc>
                <a:spcPct val="98000"/>
              </a:lnSpc>
              <a:spcBef>
                <a:spcPts val="1600"/>
              </a:spcBef>
              <a:buFont typeface="Arial Nova" panose="020B0504020202020204" pitchFamily="34" charset="0"/>
              <a:buNone/>
              <a:defRPr sz="2600" kern="1200" spc="-40" baseline="0">
                <a:solidFill>
                  <a:schemeClr val="tx1"/>
                </a:solidFill>
                <a:latin typeface="+mn-lt"/>
                <a:ea typeface="+mn-ea"/>
                <a:cs typeface="+mn-cs"/>
              </a:defRPr>
            </a:lvl1pPr>
            <a:lvl2pPr marL="288000" indent="-288000" algn="l" defTabSz="914400" rtl="0" eaLnBrk="1" latinLnBrk="0" hangingPunct="1">
              <a:lnSpc>
                <a:spcPct val="98000"/>
              </a:lnSpc>
              <a:spcBef>
                <a:spcPts val="1600"/>
              </a:spcBef>
              <a:buFont typeface="Arial Nova" panose="020B0504020202020204" pitchFamily="34" charset="0"/>
              <a:buChar char="•"/>
              <a:defRPr sz="2600" kern="1200" spc="-40" baseline="0">
                <a:solidFill>
                  <a:schemeClr val="tx1"/>
                </a:solidFill>
                <a:latin typeface="+mn-lt"/>
                <a:ea typeface="+mn-ea"/>
                <a:cs typeface="+mn-cs"/>
              </a:defRPr>
            </a:lvl2pPr>
            <a:lvl3pPr marL="504000" indent="-216000" algn="l" defTabSz="914400" rtl="0" eaLnBrk="1" latinLnBrk="0" hangingPunct="1">
              <a:lnSpc>
                <a:spcPct val="98000"/>
              </a:lnSpc>
              <a:spcBef>
                <a:spcPts val="1400"/>
              </a:spcBef>
              <a:buFont typeface="Arial Nova" panose="020B0504020202020204" pitchFamily="34" charset="0"/>
              <a:buChar char="•"/>
              <a:defRPr sz="1800" kern="1200" spc="-20" baseline="0">
                <a:solidFill>
                  <a:schemeClr val="tx1"/>
                </a:solidFill>
                <a:latin typeface="+mn-lt"/>
                <a:ea typeface="+mn-ea"/>
                <a:cs typeface="+mn-cs"/>
              </a:defRPr>
            </a:lvl3pPr>
            <a:lvl4pPr marL="684000" indent="-180000" algn="l" defTabSz="914400" rtl="0" eaLnBrk="1" latinLnBrk="0" hangingPunct="1">
              <a:lnSpc>
                <a:spcPct val="98000"/>
              </a:lnSpc>
              <a:spcBef>
                <a:spcPts val="1200"/>
              </a:spcBef>
              <a:buFont typeface="Arial Nova" panose="020B0504020202020204" pitchFamily="34" charset="0"/>
              <a:buChar char="•"/>
              <a:defRPr sz="1300" kern="1200" spc="-20" baseline="0">
                <a:solidFill>
                  <a:schemeClr val="tx1"/>
                </a:solidFill>
                <a:latin typeface="+mn-lt"/>
                <a:ea typeface="+mn-ea"/>
                <a:cs typeface="+mn-cs"/>
              </a:defRPr>
            </a:lvl4pPr>
            <a:lvl5pPr marL="828000" indent="-144000" algn="l" defTabSz="914400" rtl="0" eaLnBrk="1" latinLnBrk="0" hangingPunct="1">
              <a:lnSpc>
                <a:spcPct val="98000"/>
              </a:lnSpc>
              <a:spcBef>
                <a:spcPts val="1000"/>
              </a:spcBef>
              <a:buFont typeface="Arial Nova" panose="020B0504020202020204" pitchFamily="34" charset="0"/>
              <a:buChar char="•"/>
              <a:defRPr sz="1100" kern="1200" spc="-2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fontAlgn="auto">
              <a:spcBef>
                <a:spcPts val="1595"/>
              </a:spcBef>
              <a:spcAft>
                <a:spcPts val="1063"/>
              </a:spcAft>
              <a:buNone/>
              <a:defRPr/>
            </a:pPr>
            <a:r>
              <a:rPr lang="en-US" sz="974" spc="0" dirty="0">
                <a:latin typeface="+mj-lt"/>
              </a:rPr>
              <a:t>Hosting in the public cloud </a:t>
            </a:r>
            <a:br>
              <a:rPr lang="en-US" sz="974" spc="0" dirty="0">
                <a:latin typeface="+mj-lt"/>
              </a:rPr>
            </a:br>
            <a:r>
              <a:rPr lang="en-US" sz="974" spc="0" dirty="0">
                <a:latin typeface="+mj-lt"/>
              </a:rPr>
              <a:t>of the Swift messaging </a:t>
            </a:r>
            <a:br>
              <a:rPr lang="en-US" sz="974" spc="0" dirty="0">
                <a:latin typeface="+mj-lt"/>
              </a:rPr>
            </a:br>
            <a:r>
              <a:rPr lang="en-US" sz="974" spc="0" dirty="0">
                <a:latin typeface="+mj-lt"/>
              </a:rPr>
              <a:t>and connectivity software</a:t>
            </a:r>
          </a:p>
        </p:txBody>
      </p:sp>
      <p:sp>
        <p:nvSpPr>
          <p:cNvPr id="45" name="Text Placeholder 33">
            <a:extLst>
              <a:ext uri="{FF2B5EF4-FFF2-40B4-BE49-F238E27FC236}">
                <a16:creationId xmlns:a16="http://schemas.microsoft.com/office/drawing/2014/main" id="{9D3006D8-2AC2-267A-DB7B-D6FCA5BAB865}"/>
              </a:ext>
            </a:extLst>
          </p:cNvPr>
          <p:cNvSpPr txBox="1">
            <a:spLocks/>
          </p:cNvSpPr>
          <p:nvPr/>
        </p:nvSpPr>
        <p:spPr>
          <a:xfrm>
            <a:off x="1828354" y="4088652"/>
            <a:ext cx="1500657" cy="472904"/>
          </a:xfrm>
          <a:prstGeom prst="rect">
            <a:avLst/>
          </a:prstGeom>
          <a:noFill/>
        </p:spPr>
        <p:txBody>
          <a:bodyPr vert="horz" wrap="square" lIns="0" tIns="0" rIns="0" bIns="31894" rtlCol="0" anchor="ctr" anchorCtr="0">
            <a:spAutoFit/>
          </a:bodyPr>
          <a:lstStyle>
            <a:lvl1pPr marL="0" indent="0" algn="l" defTabSz="914400" rtl="0" eaLnBrk="1" latinLnBrk="0" hangingPunct="1">
              <a:lnSpc>
                <a:spcPct val="98000"/>
              </a:lnSpc>
              <a:spcBef>
                <a:spcPts val="1600"/>
              </a:spcBef>
              <a:buFont typeface="Arial Nova" panose="020B0504020202020204" pitchFamily="34" charset="0"/>
              <a:buNone/>
              <a:defRPr sz="2600" kern="1200" spc="-40" baseline="0">
                <a:solidFill>
                  <a:schemeClr val="tx1"/>
                </a:solidFill>
                <a:latin typeface="+mn-lt"/>
                <a:ea typeface="+mn-ea"/>
                <a:cs typeface="+mn-cs"/>
              </a:defRPr>
            </a:lvl1pPr>
            <a:lvl2pPr marL="288000" indent="-288000" algn="l" defTabSz="914400" rtl="0" eaLnBrk="1" latinLnBrk="0" hangingPunct="1">
              <a:lnSpc>
                <a:spcPct val="98000"/>
              </a:lnSpc>
              <a:spcBef>
                <a:spcPts val="1600"/>
              </a:spcBef>
              <a:buFont typeface="Arial Nova" panose="020B0504020202020204" pitchFamily="34" charset="0"/>
              <a:buChar char="•"/>
              <a:defRPr sz="2600" kern="1200" spc="-40" baseline="0">
                <a:solidFill>
                  <a:schemeClr val="tx1"/>
                </a:solidFill>
                <a:latin typeface="+mn-lt"/>
                <a:ea typeface="+mn-ea"/>
                <a:cs typeface="+mn-cs"/>
              </a:defRPr>
            </a:lvl2pPr>
            <a:lvl3pPr marL="504000" indent="-216000" algn="l" defTabSz="914400" rtl="0" eaLnBrk="1" latinLnBrk="0" hangingPunct="1">
              <a:lnSpc>
                <a:spcPct val="98000"/>
              </a:lnSpc>
              <a:spcBef>
                <a:spcPts val="1400"/>
              </a:spcBef>
              <a:buFont typeface="Arial Nova" panose="020B0504020202020204" pitchFamily="34" charset="0"/>
              <a:buChar char="•"/>
              <a:defRPr sz="1800" kern="1200" spc="-20" baseline="0">
                <a:solidFill>
                  <a:schemeClr val="tx1"/>
                </a:solidFill>
                <a:latin typeface="+mn-lt"/>
                <a:ea typeface="+mn-ea"/>
                <a:cs typeface="+mn-cs"/>
              </a:defRPr>
            </a:lvl3pPr>
            <a:lvl4pPr marL="684000" indent="-180000" algn="l" defTabSz="914400" rtl="0" eaLnBrk="1" latinLnBrk="0" hangingPunct="1">
              <a:lnSpc>
                <a:spcPct val="98000"/>
              </a:lnSpc>
              <a:spcBef>
                <a:spcPts val="1200"/>
              </a:spcBef>
              <a:buFont typeface="Arial Nova" panose="020B0504020202020204" pitchFamily="34" charset="0"/>
              <a:buChar char="•"/>
              <a:defRPr sz="1300" kern="1200" spc="-20" baseline="0">
                <a:solidFill>
                  <a:schemeClr val="tx1"/>
                </a:solidFill>
                <a:latin typeface="+mn-lt"/>
                <a:ea typeface="+mn-ea"/>
                <a:cs typeface="+mn-cs"/>
              </a:defRPr>
            </a:lvl4pPr>
            <a:lvl5pPr marL="828000" indent="-144000" algn="l" defTabSz="914400" rtl="0" eaLnBrk="1" latinLnBrk="0" hangingPunct="1">
              <a:lnSpc>
                <a:spcPct val="98000"/>
              </a:lnSpc>
              <a:spcBef>
                <a:spcPts val="1000"/>
              </a:spcBef>
              <a:buFont typeface="Arial Nova" panose="020B0504020202020204" pitchFamily="34" charset="0"/>
              <a:buChar char="•"/>
              <a:defRPr sz="1100" kern="1200" spc="-2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spcBef>
                <a:spcPts val="1595"/>
              </a:spcBef>
              <a:spcAft>
                <a:spcPts val="1063"/>
              </a:spcAft>
              <a:buNone/>
              <a:defRPr/>
            </a:pPr>
            <a:r>
              <a:rPr lang="en-US" sz="974" spc="0" dirty="0">
                <a:latin typeface="+mj-lt"/>
              </a:rPr>
              <a:t>Alliance Connect Virtual to connect to Swift network from the public cloud</a:t>
            </a:r>
          </a:p>
        </p:txBody>
      </p:sp>
      <p:sp>
        <p:nvSpPr>
          <p:cNvPr id="47" name="Text Placeholder 33">
            <a:extLst>
              <a:ext uri="{FF2B5EF4-FFF2-40B4-BE49-F238E27FC236}">
                <a16:creationId xmlns:a16="http://schemas.microsoft.com/office/drawing/2014/main" id="{1681F8B0-A923-A582-3B2B-CC8D7297469A}"/>
              </a:ext>
            </a:extLst>
          </p:cNvPr>
          <p:cNvSpPr txBox="1">
            <a:spLocks/>
          </p:cNvSpPr>
          <p:nvPr/>
        </p:nvSpPr>
        <p:spPr>
          <a:xfrm>
            <a:off x="8961042" y="2569485"/>
            <a:ext cx="1500657" cy="619802"/>
          </a:xfrm>
          <a:prstGeom prst="rect">
            <a:avLst/>
          </a:prstGeom>
          <a:noFill/>
        </p:spPr>
        <p:txBody>
          <a:bodyPr vert="horz" wrap="square" lIns="0" tIns="0" rIns="0" bIns="31894" rtlCol="0" anchor="ctr" anchorCtr="0">
            <a:spAutoFit/>
          </a:bodyPr>
          <a:lstStyle>
            <a:lvl1pPr marL="0" indent="0" algn="l" defTabSz="914400" rtl="0" eaLnBrk="1" latinLnBrk="0" hangingPunct="1">
              <a:lnSpc>
                <a:spcPct val="98000"/>
              </a:lnSpc>
              <a:spcBef>
                <a:spcPts val="1600"/>
              </a:spcBef>
              <a:buFont typeface="Arial Nova" panose="020B0504020202020204" pitchFamily="34" charset="0"/>
              <a:buNone/>
              <a:defRPr sz="2600" kern="1200" spc="-40" baseline="0">
                <a:solidFill>
                  <a:schemeClr val="tx1"/>
                </a:solidFill>
                <a:latin typeface="+mn-lt"/>
                <a:ea typeface="+mn-ea"/>
                <a:cs typeface="+mn-cs"/>
              </a:defRPr>
            </a:lvl1pPr>
            <a:lvl2pPr marL="288000" indent="-288000" algn="l" defTabSz="914400" rtl="0" eaLnBrk="1" latinLnBrk="0" hangingPunct="1">
              <a:lnSpc>
                <a:spcPct val="98000"/>
              </a:lnSpc>
              <a:spcBef>
                <a:spcPts val="1600"/>
              </a:spcBef>
              <a:buFont typeface="Arial Nova" panose="020B0504020202020204" pitchFamily="34" charset="0"/>
              <a:buChar char="•"/>
              <a:defRPr sz="2600" kern="1200" spc="-40" baseline="0">
                <a:solidFill>
                  <a:schemeClr val="tx1"/>
                </a:solidFill>
                <a:latin typeface="+mn-lt"/>
                <a:ea typeface="+mn-ea"/>
                <a:cs typeface="+mn-cs"/>
              </a:defRPr>
            </a:lvl2pPr>
            <a:lvl3pPr marL="504000" indent="-216000" algn="l" defTabSz="914400" rtl="0" eaLnBrk="1" latinLnBrk="0" hangingPunct="1">
              <a:lnSpc>
                <a:spcPct val="98000"/>
              </a:lnSpc>
              <a:spcBef>
                <a:spcPts val="1400"/>
              </a:spcBef>
              <a:buFont typeface="Arial Nova" panose="020B0504020202020204" pitchFamily="34" charset="0"/>
              <a:buChar char="•"/>
              <a:defRPr sz="1800" kern="1200" spc="-20" baseline="0">
                <a:solidFill>
                  <a:schemeClr val="tx1"/>
                </a:solidFill>
                <a:latin typeface="+mn-lt"/>
                <a:ea typeface="+mn-ea"/>
                <a:cs typeface="+mn-cs"/>
              </a:defRPr>
            </a:lvl3pPr>
            <a:lvl4pPr marL="684000" indent="-180000" algn="l" defTabSz="914400" rtl="0" eaLnBrk="1" latinLnBrk="0" hangingPunct="1">
              <a:lnSpc>
                <a:spcPct val="98000"/>
              </a:lnSpc>
              <a:spcBef>
                <a:spcPts val="1200"/>
              </a:spcBef>
              <a:buFont typeface="Arial Nova" panose="020B0504020202020204" pitchFamily="34" charset="0"/>
              <a:buChar char="•"/>
              <a:defRPr sz="1300" kern="1200" spc="-20" baseline="0">
                <a:solidFill>
                  <a:schemeClr val="tx1"/>
                </a:solidFill>
                <a:latin typeface="+mn-lt"/>
                <a:ea typeface="+mn-ea"/>
                <a:cs typeface="+mn-cs"/>
              </a:defRPr>
            </a:lvl4pPr>
            <a:lvl5pPr marL="828000" indent="-144000" algn="l" defTabSz="914400" rtl="0" eaLnBrk="1" latinLnBrk="0" hangingPunct="1">
              <a:lnSpc>
                <a:spcPct val="98000"/>
              </a:lnSpc>
              <a:spcBef>
                <a:spcPts val="1000"/>
              </a:spcBef>
              <a:buFont typeface="Arial Nova" panose="020B0504020202020204" pitchFamily="34" charset="0"/>
              <a:buChar char="•"/>
              <a:defRPr sz="1100" kern="1200" spc="-2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lgn="r" fontAlgn="auto">
              <a:spcBef>
                <a:spcPts val="1595"/>
              </a:spcBef>
              <a:spcAft>
                <a:spcPts val="1063"/>
              </a:spcAft>
              <a:buNone/>
              <a:defRPr/>
            </a:pPr>
            <a:r>
              <a:rPr lang="en-US" sz="974" spc="0" dirty="0">
                <a:latin typeface="+mj-lt"/>
              </a:rPr>
              <a:t>Swift messaging and connectivity software managed and operated </a:t>
            </a:r>
            <a:br>
              <a:rPr lang="en-US" sz="974" spc="0" dirty="0">
                <a:latin typeface="+mj-lt"/>
              </a:rPr>
            </a:br>
            <a:r>
              <a:rPr lang="en-US" sz="974" spc="0" dirty="0">
                <a:latin typeface="+mj-lt"/>
              </a:rPr>
              <a:t>by the customer</a:t>
            </a:r>
          </a:p>
        </p:txBody>
      </p:sp>
      <p:sp>
        <p:nvSpPr>
          <p:cNvPr id="49" name="Text Placeholder 33">
            <a:extLst>
              <a:ext uri="{FF2B5EF4-FFF2-40B4-BE49-F238E27FC236}">
                <a16:creationId xmlns:a16="http://schemas.microsoft.com/office/drawing/2014/main" id="{875A9366-B3CE-38CA-613E-CFB4C9610800}"/>
              </a:ext>
            </a:extLst>
          </p:cNvPr>
          <p:cNvSpPr txBox="1">
            <a:spLocks/>
          </p:cNvSpPr>
          <p:nvPr/>
        </p:nvSpPr>
        <p:spPr>
          <a:xfrm>
            <a:off x="8961042" y="4088652"/>
            <a:ext cx="1500657" cy="472904"/>
          </a:xfrm>
          <a:prstGeom prst="rect">
            <a:avLst/>
          </a:prstGeom>
          <a:noFill/>
        </p:spPr>
        <p:txBody>
          <a:bodyPr vert="horz" wrap="square" lIns="0" tIns="0" rIns="0" bIns="31894" rtlCol="0" anchor="ctr" anchorCtr="0">
            <a:spAutoFit/>
          </a:bodyPr>
          <a:lstStyle>
            <a:lvl1pPr marL="0" indent="0" algn="l" defTabSz="914400" rtl="0" eaLnBrk="1" latinLnBrk="0" hangingPunct="1">
              <a:lnSpc>
                <a:spcPct val="98000"/>
              </a:lnSpc>
              <a:spcBef>
                <a:spcPts val="1600"/>
              </a:spcBef>
              <a:buFont typeface="Arial Nova" panose="020B0504020202020204" pitchFamily="34" charset="0"/>
              <a:buNone/>
              <a:defRPr sz="2600" kern="1200" spc="-40" baseline="0">
                <a:solidFill>
                  <a:schemeClr val="tx1"/>
                </a:solidFill>
                <a:latin typeface="+mn-lt"/>
                <a:ea typeface="+mn-ea"/>
                <a:cs typeface="+mn-cs"/>
              </a:defRPr>
            </a:lvl1pPr>
            <a:lvl2pPr marL="288000" indent="-288000" algn="l" defTabSz="914400" rtl="0" eaLnBrk="1" latinLnBrk="0" hangingPunct="1">
              <a:lnSpc>
                <a:spcPct val="98000"/>
              </a:lnSpc>
              <a:spcBef>
                <a:spcPts val="1600"/>
              </a:spcBef>
              <a:buFont typeface="Arial Nova" panose="020B0504020202020204" pitchFamily="34" charset="0"/>
              <a:buChar char="•"/>
              <a:defRPr sz="2600" kern="1200" spc="-40" baseline="0">
                <a:solidFill>
                  <a:schemeClr val="tx1"/>
                </a:solidFill>
                <a:latin typeface="+mn-lt"/>
                <a:ea typeface="+mn-ea"/>
                <a:cs typeface="+mn-cs"/>
              </a:defRPr>
            </a:lvl2pPr>
            <a:lvl3pPr marL="504000" indent="-216000" algn="l" defTabSz="914400" rtl="0" eaLnBrk="1" latinLnBrk="0" hangingPunct="1">
              <a:lnSpc>
                <a:spcPct val="98000"/>
              </a:lnSpc>
              <a:spcBef>
                <a:spcPts val="1400"/>
              </a:spcBef>
              <a:buFont typeface="Arial Nova" panose="020B0504020202020204" pitchFamily="34" charset="0"/>
              <a:buChar char="•"/>
              <a:defRPr sz="1800" kern="1200" spc="-20" baseline="0">
                <a:solidFill>
                  <a:schemeClr val="tx1"/>
                </a:solidFill>
                <a:latin typeface="+mn-lt"/>
                <a:ea typeface="+mn-ea"/>
                <a:cs typeface="+mn-cs"/>
              </a:defRPr>
            </a:lvl3pPr>
            <a:lvl4pPr marL="684000" indent="-180000" algn="l" defTabSz="914400" rtl="0" eaLnBrk="1" latinLnBrk="0" hangingPunct="1">
              <a:lnSpc>
                <a:spcPct val="98000"/>
              </a:lnSpc>
              <a:spcBef>
                <a:spcPts val="1200"/>
              </a:spcBef>
              <a:buFont typeface="Arial Nova" panose="020B0504020202020204" pitchFamily="34" charset="0"/>
              <a:buChar char="•"/>
              <a:defRPr sz="1300" kern="1200" spc="-20" baseline="0">
                <a:solidFill>
                  <a:schemeClr val="tx1"/>
                </a:solidFill>
                <a:latin typeface="+mn-lt"/>
                <a:ea typeface="+mn-ea"/>
                <a:cs typeface="+mn-cs"/>
              </a:defRPr>
            </a:lvl4pPr>
            <a:lvl5pPr marL="828000" indent="-144000" algn="l" defTabSz="914400" rtl="0" eaLnBrk="1" latinLnBrk="0" hangingPunct="1">
              <a:lnSpc>
                <a:spcPct val="98000"/>
              </a:lnSpc>
              <a:spcBef>
                <a:spcPts val="1000"/>
              </a:spcBef>
              <a:buFont typeface="Arial Nova" panose="020B0504020202020204" pitchFamily="34" charset="0"/>
              <a:buChar char="•"/>
              <a:defRPr sz="1100" kern="1200" spc="-2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lgn="r">
              <a:spcBef>
                <a:spcPts val="1595"/>
              </a:spcBef>
              <a:spcAft>
                <a:spcPts val="1063"/>
              </a:spcAft>
              <a:buNone/>
              <a:defRPr/>
            </a:pPr>
            <a:r>
              <a:rPr lang="en-US" sz="974" spc="0" dirty="0">
                <a:latin typeface="+mj-lt"/>
              </a:rPr>
              <a:t>Alliance Connect Virtual managed and operated </a:t>
            </a:r>
            <a:br>
              <a:rPr lang="en-US" sz="974" spc="0" dirty="0">
                <a:latin typeface="+mj-lt"/>
              </a:rPr>
            </a:br>
            <a:r>
              <a:rPr lang="en-US" sz="974" spc="0" dirty="0">
                <a:latin typeface="+mj-lt"/>
              </a:rPr>
              <a:t>by Swift</a:t>
            </a:r>
          </a:p>
        </p:txBody>
      </p:sp>
      <p:sp>
        <p:nvSpPr>
          <p:cNvPr id="51" name="Text Placeholder 33">
            <a:extLst>
              <a:ext uri="{FF2B5EF4-FFF2-40B4-BE49-F238E27FC236}">
                <a16:creationId xmlns:a16="http://schemas.microsoft.com/office/drawing/2014/main" id="{3BC0F8A1-0D9F-EFD7-295E-E883A4228E8A}"/>
              </a:ext>
            </a:extLst>
          </p:cNvPr>
          <p:cNvSpPr txBox="1">
            <a:spLocks/>
          </p:cNvSpPr>
          <p:nvPr/>
        </p:nvSpPr>
        <p:spPr>
          <a:xfrm>
            <a:off x="8961042" y="4878890"/>
            <a:ext cx="1500657" cy="619802"/>
          </a:xfrm>
          <a:prstGeom prst="rect">
            <a:avLst/>
          </a:prstGeom>
          <a:noFill/>
        </p:spPr>
        <p:txBody>
          <a:bodyPr vert="horz" wrap="square" lIns="0" tIns="0" rIns="0" bIns="31894" rtlCol="0" anchor="ctr" anchorCtr="0">
            <a:spAutoFit/>
          </a:bodyPr>
          <a:lstStyle>
            <a:lvl1pPr marL="0" indent="0" algn="l" defTabSz="914400" rtl="0" eaLnBrk="1" latinLnBrk="0" hangingPunct="1">
              <a:lnSpc>
                <a:spcPct val="98000"/>
              </a:lnSpc>
              <a:spcBef>
                <a:spcPts val="1600"/>
              </a:spcBef>
              <a:buFont typeface="Arial Nova" panose="020B0504020202020204" pitchFamily="34" charset="0"/>
              <a:buNone/>
              <a:defRPr sz="2600" kern="1200" spc="-40" baseline="0">
                <a:solidFill>
                  <a:schemeClr val="tx1"/>
                </a:solidFill>
                <a:latin typeface="+mn-lt"/>
                <a:ea typeface="+mn-ea"/>
                <a:cs typeface="+mn-cs"/>
              </a:defRPr>
            </a:lvl1pPr>
            <a:lvl2pPr marL="288000" indent="-288000" algn="l" defTabSz="914400" rtl="0" eaLnBrk="1" latinLnBrk="0" hangingPunct="1">
              <a:lnSpc>
                <a:spcPct val="98000"/>
              </a:lnSpc>
              <a:spcBef>
                <a:spcPts val="1600"/>
              </a:spcBef>
              <a:buFont typeface="Arial Nova" panose="020B0504020202020204" pitchFamily="34" charset="0"/>
              <a:buChar char="•"/>
              <a:defRPr sz="2600" kern="1200" spc="-40" baseline="0">
                <a:solidFill>
                  <a:schemeClr val="tx1"/>
                </a:solidFill>
                <a:latin typeface="+mn-lt"/>
                <a:ea typeface="+mn-ea"/>
                <a:cs typeface="+mn-cs"/>
              </a:defRPr>
            </a:lvl2pPr>
            <a:lvl3pPr marL="504000" indent="-216000" algn="l" defTabSz="914400" rtl="0" eaLnBrk="1" latinLnBrk="0" hangingPunct="1">
              <a:lnSpc>
                <a:spcPct val="98000"/>
              </a:lnSpc>
              <a:spcBef>
                <a:spcPts val="1400"/>
              </a:spcBef>
              <a:buFont typeface="Arial Nova" panose="020B0504020202020204" pitchFamily="34" charset="0"/>
              <a:buChar char="•"/>
              <a:defRPr sz="1800" kern="1200" spc="-20" baseline="0">
                <a:solidFill>
                  <a:schemeClr val="tx1"/>
                </a:solidFill>
                <a:latin typeface="+mn-lt"/>
                <a:ea typeface="+mn-ea"/>
                <a:cs typeface="+mn-cs"/>
              </a:defRPr>
            </a:lvl3pPr>
            <a:lvl4pPr marL="684000" indent="-180000" algn="l" defTabSz="914400" rtl="0" eaLnBrk="1" latinLnBrk="0" hangingPunct="1">
              <a:lnSpc>
                <a:spcPct val="98000"/>
              </a:lnSpc>
              <a:spcBef>
                <a:spcPts val="1200"/>
              </a:spcBef>
              <a:buFont typeface="Arial Nova" panose="020B0504020202020204" pitchFamily="34" charset="0"/>
              <a:buChar char="•"/>
              <a:defRPr sz="1300" kern="1200" spc="-20" baseline="0">
                <a:solidFill>
                  <a:schemeClr val="tx1"/>
                </a:solidFill>
                <a:latin typeface="+mn-lt"/>
                <a:ea typeface="+mn-ea"/>
                <a:cs typeface="+mn-cs"/>
              </a:defRPr>
            </a:lvl4pPr>
            <a:lvl5pPr marL="828000" indent="-144000" algn="l" defTabSz="914400" rtl="0" eaLnBrk="1" latinLnBrk="0" hangingPunct="1">
              <a:lnSpc>
                <a:spcPct val="98000"/>
              </a:lnSpc>
              <a:spcBef>
                <a:spcPts val="1000"/>
              </a:spcBef>
              <a:buFont typeface="Arial Nova" panose="020B0504020202020204" pitchFamily="34" charset="0"/>
              <a:buChar char="•"/>
              <a:defRPr sz="1100" kern="1200" spc="-2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lgn="r">
              <a:spcBef>
                <a:spcPts val="1595"/>
              </a:spcBef>
              <a:spcAft>
                <a:spcPts val="1063"/>
              </a:spcAft>
              <a:buNone/>
              <a:defRPr/>
            </a:pPr>
            <a:r>
              <a:rPr lang="en-US" sz="974" spc="0" dirty="0">
                <a:latin typeface="+mj-lt"/>
              </a:rPr>
              <a:t>Cloud providers provide cloud environment for </a:t>
            </a:r>
            <a:br>
              <a:rPr lang="en-US" sz="974" spc="0" dirty="0">
                <a:latin typeface="+mj-lt"/>
              </a:rPr>
            </a:br>
            <a:r>
              <a:rPr lang="en-US" sz="974" spc="0" dirty="0">
                <a:latin typeface="+mj-lt"/>
              </a:rPr>
              <a:t>the deployment of the </a:t>
            </a:r>
            <a:br>
              <a:rPr lang="en-US" sz="974" spc="0" dirty="0">
                <a:latin typeface="+mj-lt"/>
              </a:rPr>
            </a:br>
            <a:r>
              <a:rPr lang="en-US" sz="974" spc="0" dirty="0">
                <a:latin typeface="+mj-lt"/>
              </a:rPr>
              <a:t>Swift components</a:t>
            </a:r>
          </a:p>
        </p:txBody>
      </p:sp>
      <p:pic>
        <p:nvPicPr>
          <p:cNvPr id="38" name="Picture 2" descr="Microsoft Azure Management - Imagar Solutions Company">
            <a:extLst>
              <a:ext uri="{FF2B5EF4-FFF2-40B4-BE49-F238E27FC236}">
                <a16:creationId xmlns:a16="http://schemas.microsoft.com/office/drawing/2014/main" id="{84053F2C-9598-42C4-8243-8CFED1ADE2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8173" y="4947880"/>
            <a:ext cx="768992" cy="481822"/>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38">
            <a:extLst>
              <a:ext uri="{FF2B5EF4-FFF2-40B4-BE49-F238E27FC236}">
                <a16:creationId xmlns:a16="http://schemas.microsoft.com/office/drawing/2014/main" id="{B545C555-E7B9-46DA-B556-E7B5C22C0D1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67618" y="5060081"/>
            <a:ext cx="522716" cy="313631"/>
          </a:xfrm>
          <a:prstGeom prst="rect">
            <a:avLst/>
          </a:prstGeom>
          <a:ln>
            <a:noFill/>
          </a:ln>
        </p:spPr>
      </p:pic>
      <p:pic>
        <p:nvPicPr>
          <p:cNvPr id="40" name="Picture 4" descr="Google-Cloud-Platform-GCP-Logo - Serviops Solutions Inc.">
            <a:extLst>
              <a:ext uri="{FF2B5EF4-FFF2-40B4-BE49-F238E27FC236}">
                <a16:creationId xmlns:a16="http://schemas.microsoft.com/office/drawing/2014/main" id="{1B2B6382-9A67-449E-98BA-312F1201E04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756" t="8651" r="7756" b="8651"/>
          <a:stretch/>
        </p:blipFill>
        <p:spPr bwMode="auto">
          <a:xfrm>
            <a:off x="6970787" y="4878772"/>
            <a:ext cx="1088801" cy="6584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54101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3D27901-B187-94C6-C01F-CF33253BAF5E}"/>
              </a:ext>
            </a:extLst>
          </p:cNvPr>
          <p:cNvSpPr>
            <a:spLocks noGrp="1"/>
          </p:cNvSpPr>
          <p:nvPr>
            <p:ph type="body" sz="quarter" idx="13"/>
          </p:nvPr>
        </p:nvSpPr>
        <p:spPr/>
        <p:txBody>
          <a:bodyPr/>
          <a:lstStyle/>
          <a:p>
            <a:r>
              <a:rPr lang="en-US" dirty="0"/>
              <a:t>Alliance Connect Virtual</a:t>
            </a:r>
          </a:p>
          <a:p>
            <a:endParaRPr lang="en-US" dirty="0"/>
          </a:p>
        </p:txBody>
      </p:sp>
      <p:sp>
        <p:nvSpPr>
          <p:cNvPr id="3" name="Date Placeholder 2">
            <a:extLst>
              <a:ext uri="{FF2B5EF4-FFF2-40B4-BE49-F238E27FC236}">
                <a16:creationId xmlns:a16="http://schemas.microsoft.com/office/drawing/2014/main" id="{CB7BC6A7-60C8-A9F5-4CDB-E510E2882FF1}"/>
              </a:ext>
            </a:extLst>
          </p:cNvPr>
          <p:cNvSpPr>
            <a:spLocks noGrp="1"/>
          </p:cNvSpPr>
          <p:nvPr>
            <p:ph type="dt" sz="half" idx="14"/>
          </p:nvPr>
        </p:nvSpPr>
        <p:spPr/>
        <p:txBody>
          <a:bodyPr/>
          <a:lstStyle/>
          <a:p>
            <a:r>
              <a:rPr lang="en-US"/>
              <a:t>July 2023</a:t>
            </a:r>
            <a:endParaRPr lang="en-GB" dirty="0"/>
          </a:p>
        </p:txBody>
      </p:sp>
      <p:sp>
        <p:nvSpPr>
          <p:cNvPr id="5" name="Text Placeholder 33">
            <a:extLst>
              <a:ext uri="{FF2B5EF4-FFF2-40B4-BE49-F238E27FC236}">
                <a16:creationId xmlns:a16="http://schemas.microsoft.com/office/drawing/2014/main" id="{9BE84E46-2B6E-D122-4687-E3ECC2AEF9D6}"/>
              </a:ext>
            </a:extLst>
          </p:cNvPr>
          <p:cNvSpPr txBox="1">
            <a:spLocks/>
          </p:cNvSpPr>
          <p:nvPr/>
        </p:nvSpPr>
        <p:spPr>
          <a:xfrm>
            <a:off x="1834224" y="2361985"/>
            <a:ext cx="4144493" cy="3371202"/>
          </a:xfrm>
          <a:prstGeom prst="rect">
            <a:avLst/>
          </a:prstGeom>
          <a:solidFill>
            <a:schemeClr val="accent1"/>
          </a:solidFill>
        </p:spPr>
        <p:txBody>
          <a:bodyPr vert="horz" lIns="159469" tIns="127575" rIns="159469" bIns="159469" rtlCol="0" anchor="t" anchorCtr="0">
            <a:noAutofit/>
          </a:bodyPr>
          <a:lstStyle>
            <a:lvl1pPr marL="0" indent="0" algn="l" defTabSz="914400" rtl="0" eaLnBrk="1" latinLnBrk="0" hangingPunct="1">
              <a:lnSpc>
                <a:spcPct val="98000"/>
              </a:lnSpc>
              <a:spcBef>
                <a:spcPts val="1600"/>
              </a:spcBef>
              <a:buFont typeface="Arial Nova" panose="020B0504020202020204" pitchFamily="34" charset="0"/>
              <a:buNone/>
              <a:defRPr sz="2600" kern="1200" spc="-40" baseline="0">
                <a:solidFill>
                  <a:schemeClr val="tx1"/>
                </a:solidFill>
                <a:latin typeface="+mn-lt"/>
                <a:ea typeface="+mn-ea"/>
                <a:cs typeface="+mn-cs"/>
              </a:defRPr>
            </a:lvl1pPr>
            <a:lvl2pPr marL="288000" indent="-288000" algn="l" defTabSz="914400" rtl="0" eaLnBrk="1" latinLnBrk="0" hangingPunct="1">
              <a:lnSpc>
                <a:spcPct val="98000"/>
              </a:lnSpc>
              <a:spcBef>
                <a:spcPts val="1600"/>
              </a:spcBef>
              <a:buFont typeface="Arial Nova" panose="020B0504020202020204" pitchFamily="34" charset="0"/>
              <a:buChar char="•"/>
              <a:defRPr sz="2600" kern="1200" spc="-40" baseline="0">
                <a:solidFill>
                  <a:schemeClr val="tx1"/>
                </a:solidFill>
                <a:latin typeface="+mn-lt"/>
                <a:ea typeface="+mn-ea"/>
                <a:cs typeface="+mn-cs"/>
              </a:defRPr>
            </a:lvl2pPr>
            <a:lvl3pPr marL="504000" indent="-216000" algn="l" defTabSz="914400" rtl="0" eaLnBrk="1" latinLnBrk="0" hangingPunct="1">
              <a:lnSpc>
                <a:spcPct val="98000"/>
              </a:lnSpc>
              <a:spcBef>
                <a:spcPts val="1400"/>
              </a:spcBef>
              <a:buFont typeface="Arial Nova" panose="020B0504020202020204" pitchFamily="34" charset="0"/>
              <a:buChar char="•"/>
              <a:defRPr sz="1800" kern="1200" spc="-20" baseline="0">
                <a:solidFill>
                  <a:schemeClr val="tx1"/>
                </a:solidFill>
                <a:latin typeface="+mn-lt"/>
                <a:ea typeface="+mn-ea"/>
                <a:cs typeface="+mn-cs"/>
              </a:defRPr>
            </a:lvl3pPr>
            <a:lvl4pPr marL="684000" indent="-180000" algn="l" defTabSz="914400" rtl="0" eaLnBrk="1" latinLnBrk="0" hangingPunct="1">
              <a:lnSpc>
                <a:spcPct val="98000"/>
              </a:lnSpc>
              <a:spcBef>
                <a:spcPts val="1200"/>
              </a:spcBef>
              <a:buFont typeface="Arial Nova" panose="020B0504020202020204" pitchFamily="34" charset="0"/>
              <a:buChar char="•"/>
              <a:defRPr sz="1300" kern="1200" spc="-20" baseline="0">
                <a:solidFill>
                  <a:schemeClr val="tx1"/>
                </a:solidFill>
                <a:latin typeface="+mn-lt"/>
                <a:ea typeface="+mn-ea"/>
                <a:cs typeface="+mn-cs"/>
              </a:defRPr>
            </a:lvl4pPr>
            <a:lvl5pPr marL="828000" indent="-144000" algn="l" defTabSz="914400" rtl="0" eaLnBrk="1" latinLnBrk="0" hangingPunct="1">
              <a:lnSpc>
                <a:spcPct val="98000"/>
              </a:lnSpc>
              <a:spcBef>
                <a:spcPts val="1000"/>
              </a:spcBef>
              <a:buFont typeface="Arial Nova" panose="020B0504020202020204" pitchFamily="34" charset="0"/>
              <a:buChar char="•"/>
              <a:defRPr sz="1100" kern="1200" spc="-2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595" dirty="0">
                <a:latin typeface="+mj-lt"/>
              </a:rPr>
              <a:t>Features</a:t>
            </a:r>
          </a:p>
        </p:txBody>
      </p:sp>
      <p:sp>
        <p:nvSpPr>
          <p:cNvPr id="11" name="Text Placeholder 33">
            <a:extLst>
              <a:ext uri="{FF2B5EF4-FFF2-40B4-BE49-F238E27FC236}">
                <a16:creationId xmlns:a16="http://schemas.microsoft.com/office/drawing/2014/main" id="{257D8761-E0C0-866E-74C8-924C29524935}"/>
              </a:ext>
            </a:extLst>
          </p:cNvPr>
          <p:cNvSpPr txBox="1">
            <a:spLocks/>
          </p:cNvSpPr>
          <p:nvPr/>
        </p:nvSpPr>
        <p:spPr>
          <a:xfrm>
            <a:off x="6316259" y="2361985"/>
            <a:ext cx="4144493" cy="3371202"/>
          </a:xfrm>
          <a:prstGeom prst="rect">
            <a:avLst/>
          </a:prstGeom>
          <a:solidFill>
            <a:schemeClr val="tx1"/>
          </a:solidFill>
        </p:spPr>
        <p:txBody>
          <a:bodyPr vert="horz" lIns="159469" tIns="127575" rIns="159469" bIns="159469" rtlCol="0" anchor="t" anchorCtr="0">
            <a:noAutofit/>
          </a:bodyPr>
          <a:lstStyle>
            <a:lvl1pPr marL="0" indent="0" algn="l" defTabSz="914400" rtl="0" eaLnBrk="1" latinLnBrk="0" hangingPunct="1">
              <a:lnSpc>
                <a:spcPct val="98000"/>
              </a:lnSpc>
              <a:spcBef>
                <a:spcPts val="1600"/>
              </a:spcBef>
              <a:buFont typeface="Arial Nova" panose="020B0504020202020204" pitchFamily="34" charset="0"/>
              <a:buNone/>
              <a:defRPr sz="2600" kern="1200" spc="-40" baseline="0">
                <a:solidFill>
                  <a:schemeClr val="tx1"/>
                </a:solidFill>
                <a:latin typeface="+mn-lt"/>
                <a:ea typeface="+mn-ea"/>
                <a:cs typeface="+mn-cs"/>
              </a:defRPr>
            </a:lvl1pPr>
            <a:lvl2pPr marL="288000" indent="-288000" algn="l" defTabSz="914400" rtl="0" eaLnBrk="1" latinLnBrk="0" hangingPunct="1">
              <a:lnSpc>
                <a:spcPct val="98000"/>
              </a:lnSpc>
              <a:spcBef>
                <a:spcPts val="1600"/>
              </a:spcBef>
              <a:buFont typeface="Arial Nova" panose="020B0504020202020204" pitchFamily="34" charset="0"/>
              <a:buChar char="•"/>
              <a:defRPr sz="2600" kern="1200" spc="-40" baseline="0">
                <a:solidFill>
                  <a:schemeClr val="tx1"/>
                </a:solidFill>
                <a:latin typeface="+mn-lt"/>
                <a:ea typeface="+mn-ea"/>
                <a:cs typeface="+mn-cs"/>
              </a:defRPr>
            </a:lvl2pPr>
            <a:lvl3pPr marL="504000" indent="-216000" algn="l" defTabSz="914400" rtl="0" eaLnBrk="1" latinLnBrk="0" hangingPunct="1">
              <a:lnSpc>
                <a:spcPct val="98000"/>
              </a:lnSpc>
              <a:spcBef>
                <a:spcPts val="1400"/>
              </a:spcBef>
              <a:buFont typeface="Arial Nova" panose="020B0504020202020204" pitchFamily="34" charset="0"/>
              <a:buChar char="•"/>
              <a:defRPr sz="1800" kern="1200" spc="-20" baseline="0">
                <a:solidFill>
                  <a:schemeClr val="tx1"/>
                </a:solidFill>
                <a:latin typeface="+mn-lt"/>
                <a:ea typeface="+mn-ea"/>
                <a:cs typeface="+mn-cs"/>
              </a:defRPr>
            </a:lvl3pPr>
            <a:lvl4pPr marL="684000" indent="-180000" algn="l" defTabSz="914400" rtl="0" eaLnBrk="1" latinLnBrk="0" hangingPunct="1">
              <a:lnSpc>
                <a:spcPct val="98000"/>
              </a:lnSpc>
              <a:spcBef>
                <a:spcPts val="1200"/>
              </a:spcBef>
              <a:buFont typeface="Arial Nova" panose="020B0504020202020204" pitchFamily="34" charset="0"/>
              <a:buChar char="•"/>
              <a:defRPr sz="1300" kern="1200" spc="-20" baseline="0">
                <a:solidFill>
                  <a:schemeClr val="tx1"/>
                </a:solidFill>
                <a:latin typeface="+mn-lt"/>
                <a:ea typeface="+mn-ea"/>
                <a:cs typeface="+mn-cs"/>
              </a:defRPr>
            </a:lvl4pPr>
            <a:lvl5pPr marL="828000" indent="-144000" algn="l" defTabSz="914400" rtl="0" eaLnBrk="1" latinLnBrk="0" hangingPunct="1">
              <a:lnSpc>
                <a:spcPct val="98000"/>
              </a:lnSpc>
              <a:spcBef>
                <a:spcPts val="1000"/>
              </a:spcBef>
              <a:buFont typeface="Arial Nova" panose="020B0504020202020204" pitchFamily="34" charset="0"/>
              <a:buChar char="•"/>
              <a:defRPr sz="1100" kern="1200" spc="-2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595" dirty="0">
                <a:solidFill>
                  <a:schemeClr val="bg1"/>
                </a:solidFill>
                <a:latin typeface="+mj-lt"/>
              </a:rPr>
              <a:t>Benefits</a:t>
            </a:r>
          </a:p>
        </p:txBody>
      </p:sp>
      <p:sp>
        <p:nvSpPr>
          <p:cNvPr id="6" name="Text Placeholder 33">
            <a:extLst>
              <a:ext uri="{FF2B5EF4-FFF2-40B4-BE49-F238E27FC236}">
                <a16:creationId xmlns:a16="http://schemas.microsoft.com/office/drawing/2014/main" id="{6DB55602-0E9D-8FD7-0D54-3BAEFA78B605}"/>
              </a:ext>
            </a:extLst>
          </p:cNvPr>
          <p:cNvSpPr txBox="1">
            <a:spLocks/>
          </p:cNvSpPr>
          <p:nvPr/>
        </p:nvSpPr>
        <p:spPr>
          <a:xfrm>
            <a:off x="1834224" y="1644684"/>
            <a:ext cx="8623958" cy="532262"/>
          </a:xfrm>
          <a:prstGeom prst="rect">
            <a:avLst/>
          </a:prstGeom>
          <a:noFill/>
        </p:spPr>
        <p:txBody>
          <a:bodyPr vert="horz" lIns="0" tIns="0" rIns="0" bIns="0" rtlCol="0" anchor="t" anchorCtr="0">
            <a:spAutoFit/>
          </a:bodyPr>
          <a:lstStyle>
            <a:lvl1pPr marL="0" indent="0" algn="l" defTabSz="914400" rtl="0" eaLnBrk="1" latinLnBrk="0" hangingPunct="1">
              <a:lnSpc>
                <a:spcPct val="98000"/>
              </a:lnSpc>
              <a:spcBef>
                <a:spcPts val="1600"/>
              </a:spcBef>
              <a:buFont typeface="Arial Nova" panose="020B0504020202020204" pitchFamily="34" charset="0"/>
              <a:buNone/>
              <a:defRPr sz="2600" kern="1200" spc="-40" baseline="0">
                <a:solidFill>
                  <a:schemeClr val="tx1"/>
                </a:solidFill>
                <a:latin typeface="+mn-lt"/>
                <a:ea typeface="+mn-ea"/>
                <a:cs typeface="+mn-cs"/>
              </a:defRPr>
            </a:lvl1pPr>
            <a:lvl2pPr marL="288000" indent="-288000" algn="l" defTabSz="914400" rtl="0" eaLnBrk="1" latinLnBrk="0" hangingPunct="1">
              <a:lnSpc>
                <a:spcPct val="98000"/>
              </a:lnSpc>
              <a:spcBef>
                <a:spcPts val="1600"/>
              </a:spcBef>
              <a:buFont typeface="Arial Nova" panose="020B0504020202020204" pitchFamily="34" charset="0"/>
              <a:buChar char="•"/>
              <a:defRPr sz="2600" kern="1200" spc="-40" baseline="0">
                <a:solidFill>
                  <a:schemeClr val="tx1"/>
                </a:solidFill>
                <a:latin typeface="+mn-lt"/>
                <a:ea typeface="+mn-ea"/>
                <a:cs typeface="+mn-cs"/>
              </a:defRPr>
            </a:lvl2pPr>
            <a:lvl3pPr marL="504000" indent="-216000" algn="l" defTabSz="914400" rtl="0" eaLnBrk="1" latinLnBrk="0" hangingPunct="1">
              <a:lnSpc>
                <a:spcPct val="98000"/>
              </a:lnSpc>
              <a:spcBef>
                <a:spcPts val="1400"/>
              </a:spcBef>
              <a:buFont typeface="Arial Nova" panose="020B0504020202020204" pitchFamily="34" charset="0"/>
              <a:buChar char="•"/>
              <a:defRPr sz="1800" kern="1200" spc="-20" baseline="0">
                <a:solidFill>
                  <a:schemeClr val="tx1"/>
                </a:solidFill>
                <a:latin typeface="+mn-lt"/>
                <a:ea typeface="+mn-ea"/>
                <a:cs typeface="+mn-cs"/>
              </a:defRPr>
            </a:lvl3pPr>
            <a:lvl4pPr marL="684000" indent="-180000" algn="l" defTabSz="914400" rtl="0" eaLnBrk="1" latinLnBrk="0" hangingPunct="1">
              <a:lnSpc>
                <a:spcPct val="98000"/>
              </a:lnSpc>
              <a:spcBef>
                <a:spcPts val="1200"/>
              </a:spcBef>
              <a:buFont typeface="Arial Nova" panose="020B0504020202020204" pitchFamily="34" charset="0"/>
              <a:buChar char="•"/>
              <a:defRPr sz="1300" kern="1200" spc="-20" baseline="0">
                <a:solidFill>
                  <a:schemeClr val="tx1"/>
                </a:solidFill>
                <a:latin typeface="+mn-lt"/>
                <a:ea typeface="+mn-ea"/>
                <a:cs typeface="+mn-cs"/>
              </a:defRPr>
            </a:lvl4pPr>
            <a:lvl5pPr marL="828000" indent="-144000" algn="l" defTabSz="914400" rtl="0" eaLnBrk="1" latinLnBrk="0" hangingPunct="1">
              <a:lnSpc>
                <a:spcPct val="98000"/>
              </a:lnSpc>
              <a:spcBef>
                <a:spcPts val="1000"/>
              </a:spcBef>
              <a:buFont typeface="Arial Nova" panose="020B0504020202020204" pitchFamily="34" charset="0"/>
              <a:buChar char="•"/>
              <a:defRPr sz="1100" kern="1200" spc="-2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772" dirty="0">
                <a:latin typeface="+mj-lt"/>
              </a:rPr>
              <a:t>Alliance Connect Virtual </a:t>
            </a:r>
          </a:p>
          <a:p>
            <a:pPr>
              <a:spcBef>
                <a:spcPts val="354"/>
              </a:spcBef>
            </a:pPr>
            <a:r>
              <a:rPr lang="en-US" sz="1417" dirty="0">
                <a:latin typeface="+mj-lt"/>
              </a:rPr>
              <a:t>Deploy your Swift VPNs virtually on public cloud infrastructure </a:t>
            </a:r>
          </a:p>
        </p:txBody>
      </p:sp>
      <p:pic>
        <p:nvPicPr>
          <p:cNvPr id="10" name="Graphic 9">
            <a:extLst>
              <a:ext uri="{FF2B5EF4-FFF2-40B4-BE49-F238E27FC236}">
                <a16:creationId xmlns:a16="http://schemas.microsoft.com/office/drawing/2014/main" id="{6AFA5562-7E07-33F2-CAFB-92F42E9E9FF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6486325" y="2883476"/>
            <a:ext cx="330380" cy="330380"/>
          </a:xfrm>
          <a:prstGeom prst="rect">
            <a:avLst/>
          </a:prstGeom>
        </p:spPr>
      </p:pic>
      <p:pic>
        <p:nvPicPr>
          <p:cNvPr id="13" name="Graphic 12">
            <a:extLst>
              <a:ext uri="{FF2B5EF4-FFF2-40B4-BE49-F238E27FC236}">
                <a16:creationId xmlns:a16="http://schemas.microsoft.com/office/drawing/2014/main" id="{CF2D6CF4-8214-377B-E785-D5C687624C3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6486325" y="3344328"/>
            <a:ext cx="330380" cy="330380"/>
          </a:xfrm>
          <a:prstGeom prst="rect">
            <a:avLst/>
          </a:prstGeom>
        </p:spPr>
      </p:pic>
      <p:pic>
        <p:nvPicPr>
          <p:cNvPr id="18" name="Graphic 17">
            <a:extLst>
              <a:ext uri="{FF2B5EF4-FFF2-40B4-BE49-F238E27FC236}">
                <a16:creationId xmlns:a16="http://schemas.microsoft.com/office/drawing/2014/main" id="{EFE8B3EC-594F-1662-2FA9-78C06B7A19D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6486325" y="3805181"/>
            <a:ext cx="330380" cy="330380"/>
          </a:xfrm>
          <a:prstGeom prst="rect">
            <a:avLst/>
          </a:prstGeom>
        </p:spPr>
      </p:pic>
      <p:pic>
        <p:nvPicPr>
          <p:cNvPr id="19" name="Graphic 18">
            <a:extLst>
              <a:ext uri="{FF2B5EF4-FFF2-40B4-BE49-F238E27FC236}">
                <a16:creationId xmlns:a16="http://schemas.microsoft.com/office/drawing/2014/main" id="{76931D7A-8F1F-A4B9-11BA-95085B60B44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6486325" y="4266033"/>
            <a:ext cx="330380" cy="330380"/>
          </a:xfrm>
          <a:prstGeom prst="rect">
            <a:avLst/>
          </a:prstGeom>
        </p:spPr>
      </p:pic>
      <p:pic>
        <p:nvPicPr>
          <p:cNvPr id="21" name="Graphic 20">
            <a:extLst>
              <a:ext uri="{FF2B5EF4-FFF2-40B4-BE49-F238E27FC236}">
                <a16:creationId xmlns:a16="http://schemas.microsoft.com/office/drawing/2014/main" id="{26420144-CA9E-3F85-E25D-2AADF1B34BD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6486325" y="4726885"/>
            <a:ext cx="330380" cy="330380"/>
          </a:xfrm>
          <a:prstGeom prst="rect">
            <a:avLst/>
          </a:prstGeom>
        </p:spPr>
      </p:pic>
      <p:pic>
        <p:nvPicPr>
          <p:cNvPr id="22" name="Graphic 21">
            <a:extLst>
              <a:ext uri="{FF2B5EF4-FFF2-40B4-BE49-F238E27FC236}">
                <a16:creationId xmlns:a16="http://schemas.microsoft.com/office/drawing/2014/main" id="{AA54424A-DF79-1B54-C112-B42E3CAED25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6486325" y="5187736"/>
            <a:ext cx="330380" cy="330380"/>
          </a:xfrm>
          <a:prstGeom prst="rect">
            <a:avLst/>
          </a:prstGeom>
        </p:spPr>
      </p:pic>
      <p:sp>
        <p:nvSpPr>
          <p:cNvPr id="23" name="TextBox 22">
            <a:extLst>
              <a:ext uri="{FF2B5EF4-FFF2-40B4-BE49-F238E27FC236}">
                <a16:creationId xmlns:a16="http://schemas.microsoft.com/office/drawing/2014/main" id="{9FC7899C-4D1D-76F6-89B0-FA95E36869CE}"/>
              </a:ext>
            </a:extLst>
          </p:cNvPr>
          <p:cNvSpPr txBox="1"/>
          <p:nvPr/>
        </p:nvSpPr>
        <p:spPr>
          <a:xfrm>
            <a:off x="6922011" y="2950099"/>
            <a:ext cx="3129953" cy="190821"/>
          </a:xfrm>
          <a:prstGeom prst="rect">
            <a:avLst/>
          </a:prstGeom>
          <a:noFill/>
        </p:spPr>
        <p:txBody>
          <a:bodyPr wrap="square" lIns="0" tIns="0" rIns="0" bIns="0" anchor="ctr" anchorCtr="0">
            <a:spAutoFit/>
          </a:bodyPr>
          <a:lstStyle/>
          <a:p>
            <a:pPr>
              <a:buSzPct val="130000"/>
            </a:pPr>
            <a:r>
              <a:rPr lang="en-US" sz="1240" dirty="0">
                <a:solidFill>
                  <a:schemeClr val="bg1"/>
                </a:solidFill>
                <a:latin typeface="+mj-lt"/>
              </a:rPr>
              <a:t>Secure and reliable </a:t>
            </a:r>
          </a:p>
        </p:txBody>
      </p:sp>
      <p:sp>
        <p:nvSpPr>
          <p:cNvPr id="24" name="TextBox 23">
            <a:extLst>
              <a:ext uri="{FF2B5EF4-FFF2-40B4-BE49-F238E27FC236}">
                <a16:creationId xmlns:a16="http://schemas.microsoft.com/office/drawing/2014/main" id="{9D791463-E4A6-D02D-929A-DAA240828610}"/>
              </a:ext>
            </a:extLst>
          </p:cNvPr>
          <p:cNvSpPr txBox="1"/>
          <p:nvPr/>
        </p:nvSpPr>
        <p:spPr>
          <a:xfrm>
            <a:off x="6929269" y="3413202"/>
            <a:ext cx="3129953" cy="190821"/>
          </a:xfrm>
          <a:prstGeom prst="rect">
            <a:avLst/>
          </a:prstGeom>
          <a:noFill/>
        </p:spPr>
        <p:txBody>
          <a:bodyPr wrap="square" lIns="0" tIns="0" rIns="0" bIns="0" anchor="ctr" anchorCtr="0">
            <a:spAutoFit/>
          </a:bodyPr>
          <a:lstStyle/>
          <a:p>
            <a:pPr>
              <a:buSzPct val="130000"/>
            </a:pPr>
            <a:r>
              <a:rPr lang="en-US" sz="1240" dirty="0">
                <a:solidFill>
                  <a:schemeClr val="bg1"/>
                </a:solidFill>
                <a:latin typeface="+mj-lt"/>
              </a:rPr>
              <a:t>Ease of deployment </a:t>
            </a:r>
          </a:p>
        </p:txBody>
      </p:sp>
      <p:sp>
        <p:nvSpPr>
          <p:cNvPr id="25" name="TextBox 24">
            <a:extLst>
              <a:ext uri="{FF2B5EF4-FFF2-40B4-BE49-F238E27FC236}">
                <a16:creationId xmlns:a16="http://schemas.microsoft.com/office/drawing/2014/main" id="{5C96ED15-4C66-B6E9-0D9A-D6B3E3B7ACAA}"/>
              </a:ext>
            </a:extLst>
          </p:cNvPr>
          <p:cNvSpPr txBox="1"/>
          <p:nvPr/>
        </p:nvSpPr>
        <p:spPr>
          <a:xfrm>
            <a:off x="6922011" y="4796665"/>
            <a:ext cx="3129953" cy="190821"/>
          </a:xfrm>
          <a:prstGeom prst="rect">
            <a:avLst/>
          </a:prstGeom>
          <a:noFill/>
        </p:spPr>
        <p:txBody>
          <a:bodyPr wrap="square" lIns="0" tIns="0" rIns="0" bIns="0" anchor="ctr" anchorCtr="0">
            <a:spAutoFit/>
          </a:bodyPr>
          <a:lstStyle/>
          <a:p>
            <a:pPr>
              <a:buSzPct val="130000"/>
            </a:pPr>
            <a:r>
              <a:rPr lang="en-US" sz="1240" dirty="0">
                <a:solidFill>
                  <a:schemeClr val="bg1"/>
                </a:solidFill>
                <a:latin typeface="+mj-lt"/>
              </a:rPr>
              <a:t>Global availability</a:t>
            </a:r>
          </a:p>
        </p:txBody>
      </p:sp>
      <p:sp>
        <p:nvSpPr>
          <p:cNvPr id="26" name="TextBox 25">
            <a:extLst>
              <a:ext uri="{FF2B5EF4-FFF2-40B4-BE49-F238E27FC236}">
                <a16:creationId xmlns:a16="http://schemas.microsoft.com/office/drawing/2014/main" id="{71C9F5EF-35CB-8DA9-20BC-7250CE10EA88}"/>
              </a:ext>
            </a:extLst>
          </p:cNvPr>
          <p:cNvSpPr txBox="1"/>
          <p:nvPr/>
        </p:nvSpPr>
        <p:spPr>
          <a:xfrm>
            <a:off x="6922011" y="5257516"/>
            <a:ext cx="3129953" cy="190821"/>
          </a:xfrm>
          <a:prstGeom prst="rect">
            <a:avLst/>
          </a:prstGeom>
          <a:noFill/>
        </p:spPr>
        <p:txBody>
          <a:bodyPr wrap="square" lIns="0" tIns="0" rIns="0" bIns="0" anchor="ctr" anchorCtr="0">
            <a:spAutoFit/>
          </a:bodyPr>
          <a:lstStyle/>
          <a:p>
            <a:pPr>
              <a:buSzPct val="130000"/>
            </a:pPr>
            <a:r>
              <a:rPr lang="en-US" sz="1240" dirty="0">
                <a:solidFill>
                  <a:schemeClr val="bg1"/>
                </a:solidFill>
                <a:latin typeface="+mj-lt"/>
              </a:rPr>
              <a:t>Simpler monthly fee model </a:t>
            </a:r>
          </a:p>
        </p:txBody>
      </p:sp>
      <p:sp>
        <p:nvSpPr>
          <p:cNvPr id="27" name="TextBox 26">
            <a:extLst>
              <a:ext uri="{FF2B5EF4-FFF2-40B4-BE49-F238E27FC236}">
                <a16:creationId xmlns:a16="http://schemas.microsoft.com/office/drawing/2014/main" id="{015FAB0E-189F-9D7C-3818-680DDA9BE48B}"/>
              </a:ext>
            </a:extLst>
          </p:cNvPr>
          <p:cNvSpPr txBox="1"/>
          <p:nvPr/>
        </p:nvSpPr>
        <p:spPr>
          <a:xfrm>
            <a:off x="6922011" y="4333561"/>
            <a:ext cx="3129953" cy="190821"/>
          </a:xfrm>
          <a:prstGeom prst="rect">
            <a:avLst/>
          </a:prstGeom>
          <a:noFill/>
        </p:spPr>
        <p:txBody>
          <a:bodyPr wrap="square" lIns="0" tIns="0" rIns="0" bIns="0" anchor="ctr" anchorCtr="0">
            <a:spAutoFit/>
          </a:bodyPr>
          <a:lstStyle/>
          <a:p>
            <a:pPr>
              <a:buSzPct val="130000"/>
            </a:pPr>
            <a:r>
              <a:rPr lang="en-US" sz="1240" dirty="0">
                <a:solidFill>
                  <a:schemeClr val="bg1"/>
                </a:solidFill>
                <a:latin typeface="+mj-lt"/>
              </a:rPr>
              <a:t>Faster time to market</a:t>
            </a:r>
          </a:p>
        </p:txBody>
      </p:sp>
      <p:sp>
        <p:nvSpPr>
          <p:cNvPr id="28" name="TextBox 27">
            <a:extLst>
              <a:ext uri="{FF2B5EF4-FFF2-40B4-BE49-F238E27FC236}">
                <a16:creationId xmlns:a16="http://schemas.microsoft.com/office/drawing/2014/main" id="{FACE4525-2FF4-C27B-25C3-3BC569DC6B8E}"/>
              </a:ext>
            </a:extLst>
          </p:cNvPr>
          <p:cNvSpPr txBox="1"/>
          <p:nvPr/>
        </p:nvSpPr>
        <p:spPr>
          <a:xfrm>
            <a:off x="6922011" y="3876306"/>
            <a:ext cx="3129953" cy="190821"/>
          </a:xfrm>
          <a:prstGeom prst="rect">
            <a:avLst/>
          </a:prstGeom>
          <a:noFill/>
        </p:spPr>
        <p:txBody>
          <a:bodyPr wrap="square" lIns="0" tIns="0" rIns="0" bIns="0" anchor="ctr" anchorCtr="0">
            <a:spAutoFit/>
          </a:bodyPr>
          <a:lstStyle/>
          <a:p>
            <a:pPr>
              <a:buSzPct val="130000"/>
            </a:pPr>
            <a:r>
              <a:rPr lang="en-US" sz="1240" dirty="0">
                <a:solidFill>
                  <a:schemeClr val="bg1"/>
                </a:solidFill>
                <a:latin typeface="+mj-lt"/>
              </a:rPr>
              <a:t>Ease of management and monitoring</a:t>
            </a:r>
          </a:p>
        </p:txBody>
      </p:sp>
      <p:sp>
        <p:nvSpPr>
          <p:cNvPr id="37" name="TextBox 36">
            <a:extLst>
              <a:ext uri="{FF2B5EF4-FFF2-40B4-BE49-F238E27FC236}">
                <a16:creationId xmlns:a16="http://schemas.microsoft.com/office/drawing/2014/main" id="{D154D864-858A-4EF5-9337-3AB4367B3CF9}"/>
              </a:ext>
            </a:extLst>
          </p:cNvPr>
          <p:cNvSpPr txBox="1"/>
          <p:nvPr/>
        </p:nvSpPr>
        <p:spPr>
          <a:xfrm>
            <a:off x="2440441" y="2935079"/>
            <a:ext cx="3129953" cy="381643"/>
          </a:xfrm>
          <a:prstGeom prst="rect">
            <a:avLst/>
          </a:prstGeom>
          <a:noFill/>
        </p:spPr>
        <p:txBody>
          <a:bodyPr wrap="square" lIns="0" tIns="0" rIns="0" bIns="0" anchor="ctr" anchorCtr="0">
            <a:spAutoFit/>
          </a:bodyPr>
          <a:lstStyle/>
          <a:p>
            <a:pPr>
              <a:buSzPct val="130000"/>
            </a:pPr>
            <a:r>
              <a:rPr lang="en-US" sz="1240" dirty="0">
                <a:latin typeface="+mj-lt"/>
              </a:rPr>
              <a:t>Connect to Swift from VPNs deployed </a:t>
            </a:r>
            <a:br>
              <a:rPr lang="en-US" sz="1240" dirty="0">
                <a:latin typeface="+mj-lt"/>
              </a:rPr>
            </a:br>
            <a:r>
              <a:rPr lang="en-US" sz="1240" dirty="0">
                <a:latin typeface="+mj-lt"/>
              </a:rPr>
              <a:t>on public cloud</a:t>
            </a:r>
          </a:p>
        </p:txBody>
      </p:sp>
      <p:sp>
        <p:nvSpPr>
          <p:cNvPr id="38" name="TextBox 37">
            <a:extLst>
              <a:ext uri="{FF2B5EF4-FFF2-40B4-BE49-F238E27FC236}">
                <a16:creationId xmlns:a16="http://schemas.microsoft.com/office/drawing/2014/main" id="{99BCA9E2-9A0A-862D-1262-FF2D4C5738BD}"/>
              </a:ext>
            </a:extLst>
          </p:cNvPr>
          <p:cNvSpPr txBox="1"/>
          <p:nvPr/>
        </p:nvSpPr>
        <p:spPr>
          <a:xfrm>
            <a:off x="2447699" y="3493617"/>
            <a:ext cx="3401381" cy="381643"/>
          </a:xfrm>
          <a:prstGeom prst="rect">
            <a:avLst/>
          </a:prstGeom>
          <a:noFill/>
        </p:spPr>
        <p:txBody>
          <a:bodyPr wrap="square" lIns="0" tIns="0" rIns="0" bIns="0" anchor="ctr" anchorCtr="0">
            <a:spAutoFit/>
          </a:bodyPr>
          <a:lstStyle/>
          <a:p>
            <a:pPr>
              <a:buSzPct val="130000"/>
            </a:pPr>
            <a:r>
              <a:rPr lang="en-US" sz="1240" dirty="0">
                <a:latin typeface="+mj-lt"/>
              </a:rPr>
              <a:t>Available in bronze, silver, gold </a:t>
            </a:r>
            <a:br>
              <a:rPr lang="en-US" sz="1240" dirty="0">
                <a:latin typeface="+mj-lt"/>
              </a:rPr>
            </a:br>
            <a:r>
              <a:rPr lang="en-US" sz="1240" dirty="0">
                <a:latin typeface="+mj-lt"/>
              </a:rPr>
              <a:t>i.e. choice of internet or leased line connectivity</a:t>
            </a:r>
          </a:p>
        </p:txBody>
      </p:sp>
      <p:sp>
        <p:nvSpPr>
          <p:cNvPr id="42" name="TextBox 41">
            <a:extLst>
              <a:ext uri="{FF2B5EF4-FFF2-40B4-BE49-F238E27FC236}">
                <a16:creationId xmlns:a16="http://schemas.microsoft.com/office/drawing/2014/main" id="{9F6B8542-C247-A09B-22D5-7ECA4587BEF2}"/>
              </a:ext>
            </a:extLst>
          </p:cNvPr>
          <p:cNvSpPr txBox="1"/>
          <p:nvPr/>
        </p:nvSpPr>
        <p:spPr>
          <a:xfrm>
            <a:off x="2440441" y="4605902"/>
            <a:ext cx="3129953" cy="381643"/>
          </a:xfrm>
          <a:prstGeom prst="rect">
            <a:avLst/>
          </a:prstGeom>
          <a:noFill/>
        </p:spPr>
        <p:txBody>
          <a:bodyPr wrap="square" lIns="0" tIns="0" rIns="0" bIns="0" anchor="ctr" anchorCtr="0">
            <a:spAutoFit/>
          </a:bodyPr>
          <a:lstStyle/>
          <a:p>
            <a:pPr>
              <a:buSzPct val="130000"/>
            </a:pPr>
            <a:r>
              <a:rPr lang="en-US" sz="1240" dirty="0">
                <a:latin typeface="+mj-lt"/>
              </a:rPr>
              <a:t>Network partner leased line connectivity included</a:t>
            </a:r>
          </a:p>
        </p:txBody>
      </p:sp>
      <p:sp>
        <p:nvSpPr>
          <p:cNvPr id="44" name="TextBox 43">
            <a:extLst>
              <a:ext uri="{FF2B5EF4-FFF2-40B4-BE49-F238E27FC236}">
                <a16:creationId xmlns:a16="http://schemas.microsoft.com/office/drawing/2014/main" id="{AABD311D-CA6F-9E65-F812-DFEEB902D5CE}"/>
              </a:ext>
            </a:extLst>
          </p:cNvPr>
          <p:cNvSpPr txBox="1"/>
          <p:nvPr/>
        </p:nvSpPr>
        <p:spPr>
          <a:xfrm>
            <a:off x="2440441" y="4138849"/>
            <a:ext cx="3129953" cy="190821"/>
          </a:xfrm>
          <a:prstGeom prst="rect">
            <a:avLst/>
          </a:prstGeom>
          <a:noFill/>
        </p:spPr>
        <p:txBody>
          <a:bodyPr wrap="square" lIns="0" tIns="0" rIns="0" bIns="0" anchor="ctr" anchorCtr="0">
            <a:spAutoFit/>
          </a:bodyPr>
          <a:lstStyle/>
          <a:p>
            <a:pPr>
              <a:spcBef>
                <a:spcPts val="0"/>
              </a:spcBef>
              <a:buSzPct val="130000"/>
            </a:pPr>
            <a:r>
              <a:rPr lang="en-US" sz="1240" dirty="0">
                <a:latin typeface="+mj-lt"/>
              </a:rPr>
              <a:t>Managed by Swift</a:t>
            </a:r>
          </a:p>
        </p:txBody>
      </p:sp>
      <p:pic>
        <p:nvPicPr>
          <p:cNvPr id="49" name="Graphic 48">
            <a:extLst>
              <a:ext uri="{FF2B5EF4-FFF2-40B4-BE49-F238E27FC236}">
                <a16:creationId xmlns:a16="http://schemas.microsoft.com/office/drawing/2014/main" id="{1FB9F287-31D6-0D1A-8C47-A0317A77297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2004755" y="2974136"/>
            <a:ext cx="330380" cy="330380"/>
          </a:xfrm>
          <a:prstGeom prst="rect">
            <a:avLst/>
          </a:prstGeom>
        </p:spPr>
      </p:pic>
      <p:pic>
        <p:nvPicPr>
          <p:cNvPr id="51" name="Graphic 50">
            <a:extLst>
              <a:ext uri="{FF2B5EF4-FFF2-40B4-BE49-F238E27FC236}">
                <a16:creationId xmlns:a16="http://schemas.microsoft.com/office/drawing/2014/main" id="{13054D67-91A0-6711-6405-57AADC7A26A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2004755" y="3523152"/>
            <a:ext cx="330380" cy="330380"/>
          </a:xfrm>
          <a:prstGeom prst="rect">
            <a:avLst/>
          </a:prstGeom>
        </p:spPr>
      </p:pic>
      <p:pic>
        <p:nvPicPr>
          <p:cNvPr id="53" name="Graphic 52">
            <a:extLst>
              <a:ext uri="{FF2B5EF4-FFF2-40B4-BE49-F238E27FC236}">
                <a16:creationId xmlns:a16="http://schemas.microsoft.com/office/drawing/2014/main" id="{D84B9551-D84D-AE8E-129B-48DBE53B16F2}"/>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2004755" y="4073612"/>
            <a:ext cx="330380" cy="330380"/>
          </a:xfrm>
          <a:prstGeom prst="rect">
            <a:avLst/>
          </a:prstGeom>
        </p:spPr>
      </p:pic>
      <p:pic>
        <p:nvPicPr>
          <p:cNvPr id="55" name="Graphic 54">
            <a:extLst>
              <a:ext uri="{FF2B5EF4-FFF2-40B4-BE49-F238E27FC236}">
                <a16:creationId xmlns:a16="http://schemas.microsoft.com/office/drawing/2014/main" id="{475B2AC7-6972-8AEA-5F74-52C03FDF5813}"/>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2004047" y="4629131"/>
            <a:ext cx="330380" cy="330380"/>
          </a:xfrm>
          <a:prstGeom prst="rect">
            <a:avLst/>
          </a:prstGeom>
        </p:spPr>
      </p:pic>
    </p:spTree>
    <p:extLst>
      <p:ext uri="{BB962C8B-B14F-4D97-AF65-F5344CB8AC3E}">
        <p14:creationId xmlns:p14="http://schemas.microsoft.com/office/powerpoint/2010/main" val="22747331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0" name="Straight Arrow Connector 39">
            <a:extLst>
              <a:ext uri="{FF2B5EF4-FFF2-40B4-BE49-F238E27FC236}">
                <a16:creationId xmlns:a16="http://schemas.microsoft.com/office/drawing/2014/main" id="{DF07A7D4-9786-7C67-0B43-37042585F880}"/>
              </a:ext>
            </a:extLst>
          </p:cNvPr>
          <p:cNvCxnSpPr>
            <a:cxnSpLocks/>
          </p:cNvCxnSpPr>
          <p:nvPr/>
        </p:nvCxnSpPr>
        <p:spPr>
          <a:xfrm flipH="1">
            <a:off x="5386119" y="3307213"/>
            <a:ext cx="1786050" cy="666"/>
          </a:xfrm>
          <a:prstGeom prst="straightConnector1">
            <a:avLst/>
          </a:prstGeom>
          <a:ln w="9525">
            <a:solidFill>
              <a:schemeClr val="tx1"/>
            </a:solidFill>
            <a:headEnd type="none" w="lg" len="med"/>
            <a:tailEnd type="none" w="lg" len="sm"/>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E612FBAB-218C-5E4C-7993-E340F858A19B}"/>
              </a:ext>
            </a:extLst>
          </p:cNvPr>
          <p:cNvCxnSpPr>
            <a:cxnSpLocks/>
          </p:cNvCxnSpPr>
          <p:nvPr/>
        </p:nvCxnSpPr>
        <p:spPr>
          <a:xfrm flipH="1">
            <a:off x="5386119" y="3895710"/>
            <a:ext cx="1786050" cy="666"/>
          </a:xfrm>
          <a:prstGeom prst="straightConnector1">
            <a:avLst/>
          </a:prstGeom>
          <a:ln w="9525">
            <a:solidFill>
              <a:schemeClr val="tx1"/>
            </a:solidFill>
            <a:headEnd type="none" w="lg" len="med"/>
            <a:tailEnd type="none" w="lg" len="sm"/>
          </a:ln>
        </p:spPr>
        <p:style>
          <a:lnRef idx="1">
            <a:schemeClr val="accent1"/>
          </a:lnRef>
          <a:fillRef idx="0">
            <a:schemeClr val="accent1"/>
          </a:fillRef>
          <a:effectRef idx="0">
            <a:schemeClr val="accent1"/>
          </a:effectRef>
          <a:fontRef idx="minor">
            <a:schemeClr val="tx1"/>
          </a:fontRef>
        </p:style>
      </p:cxnSp>
      <p:sp>
        <p:nvSpPr>
          <p:cNvPr id="97" name="Rectangle 96">
            <a:extLst>
              <a:ext uri="{FF2B5EF4-FFF2-40B4-BE49-F238E27FC236}">
                <a16:creationId xmlns:a16="http://schemas.microsoft.com/office/drawing/2014/main" id="{C690CC49-615C-451F-9BC3-6CCCB7A6F692}"/>
              </a:ext>
            </a:extLst>
          </p:cNvPr>
          <p:cNvSpPr/>
          <p:nvPr/>
        </p:nvSpPr>
        <p:spPr>
          <a:xfrm>
            <a:off x="7220784" y="2554117"/>
            <a:ext cx="992679" cy="23630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3788" tIns="127575" rIns="63788" bIns="127575" rtlCol="0" anchor="t" anchorCtr="0"/>
          <a:lstStyle/>
          <a:p>
            <a:pPr algn="ctr" defTabSz="810067">
              <a:defRPr/>
            </a:pPr>
            <a:r>
              <a:rPr lang="en-GB" sz="974" dirty="0">
                <a:solidFill>
                  <a:srgbClr val="333D3E"/>
                </a:solidFill>
                <a:latin typeface="Arial" charset="0"/>
              </a:rPr>
              <a:t>Swift OPC</a:t>
            </a:r>
          </a:p>
        </p:txBody>
      </p:sp>
      <p:sp>
        <p:nvSpPr>
          <p:cNvPr id="2" name="Text Placeholder 1">
            <a:extLst>
              <a:ext uri="{FF2B5EF4-FFF2-40B4-BE49-F238E27FC236}">
                <a16:creationId xmlns:a16="http://schemas.microsoft.com/office/drawing/2014/main" id="{16415810-DA96-44FB-A403-5F4B9A56E29A}"/>
              </a:ext>
            </a:extLst>
          </p:cNvPr>
          <p:cNvSpPr>
            <a:spLocks noGrp="1"/>
          </p:cNvSpPr>
          <p:nvPr>
            <p:ph type="body" sz="quarter" idx="13"/>
          </p:nvPr>
        </p:nvSpPr>
        <p:spPr/>
        <p:txBody>
          <a:bodyPr/>
          <a:lstStyle/>
          <a:p>
            <a:r>
              <a:rPr lang="en-GB" dirty="0"/>
              <a:t>Alliance Connect Virtual Bronze topology</a:t>
            </a:r>
          </a:p>
          <a:p>
            <a:r>
              <a:rPr lang="en-GB" dirty="0"/>
              <a:t>End to end cloud stack offering</a:t>
            </a:r>
          </a:p>
        </p:txBody>
      </p:sp>
      <p:sp>
        <p:nvSpPr>
          <p:cNvPr id="3" name="Text Placeholder 2">
            <a:extLst>
              <a:ext uri="{FF2B5EF4-FFF2-40B4-BE49-F238E27FC236}">
                <a16:creationId xmlns:a16="http://schemas.microsoft.com/office/drawing/2014/main" id="{995773F7-75EE-4E32-9414-46BF3C6892EC}"/>
              </a:ext>
            </a:extLst>
          </p:cNvPr>
          <p:cNvSpPr>
            <a:spLocks noGrp="1"/>
          </p:cNvSpPr>
          <p:nvPr>
            <p:ph type="body" sz="quarter" idx="32"/>
          </p:nvPr>
        </p:nvSpPr>
        <p:spPr>
          <a:xfrm>
            <a:off x="8555288" y="319533"/>
            <a:ext cx="2124266" cy="5413654"/>
          </a:xfrm>
        </p:spPr>
        <p:txBody>
          <a:bodyPr/>
          <a:lstStyle/>
          <a:p>
            <a:r>
              <a:rPr lang="en-GB" sz="1063" dirty="0"/>
              <a:t>Integration between the</a:t>
            </a:r>
            <a:r>
              <a:rPr lang="en-GB" sz="1063" b="1" dirty="0"/>
              <a:t> virtual VPN (</a:t>
            </a:r>
            <a:r>
              <a:rPr lang="en-GB" sz="1063" b="1" dirty="0" err="1"/>
              <a:t>vSRX</a:t>
            </a:r>
            <a:r>
              <a:rPr lang="en-GB" sz="1063" b="1" dirty="0"/>
              <a:t>)</a:t>
            </a:r>
            <a:r>
              <a:rPr lang="en-GB" sz="1063" dirty="0"/>
              <a:t> and the cloud provider </a:t>
            </a:r>
            <a:r>
              <a:rPr lang="en-GB" sz="1063" b="1" dirty="0"/>
              <a:t>Virtual trust Platform Module </a:t>
            </a:r>
            <a:r>
              <a:rPr lang="en-GB" sz="1063" dirty="0"/>
              <a:t>to provide FIPS L2 compliancy</a:t>
            </a:r>
          </a:p>
          <a:p>
            <a:r>
              <a:rPr lang="en-US" sz="1063" b="1" dirty="0"/>
              <a:t>Dual VPN </a:t>
            </a:r>
            <a:r>
              <a:rPr lang="en-US" sz="1063" dirty="0"/>
              <a:t>connecting via </a:t>
            </a:r>
            <a:r>
              <a:rPr lang="en-US" sz="1063" b="1" dirty="0"/>
              <a:t>internet connectivity </a:t>
            </a:r>
            <a:r>
              <a:rPr lang="en-US" sz="1063" dirty="0"/>
              <a:t>forms the basis of Full scope Alliance Connect Virtual solution</a:t>
            </a:r>
          </a:p>
          <a:p>
            <a:r>
              <a:rPr lang="en-US" sz="1063" b="1" dirty="0"/>
              <a:t>High-Availability script (HA) </a:t>
            </a:r>
            <a:r>
              <a:rPr lang="en-US" sz="1063" dirty="0"/>
              <a:t>from Swift deployed on a Virtual Machine. The HA script is polling the 2 </a:t>
            </a:r>
            <a:r>
              <a:rPr lang="en-US" sz="1063" dirty="0" err="1"/>
              <a:t>vSRX</a:t>
            </a:r>
            <a:r>
              <a:rPr lang="en-US" sz="1063" dirty="0"/>
              <a:t> instances and ensure that the customer traffic is routed to a </a:t>
            </a:r>
            <a:r>
              <a:rPr lang="en-US" sz="1063" dirty="0" err="1"/>
              <a:t>vSRX</a:t>
            </a:r>
            <a:r>
              <a:rPr lang="en-US" sz="1063" dirty="0"/>
              <a:t> instance that is reachable</a:t>
            </a:r>
            <a:endParaRPr lang="en-GB" sz="1063" dirty="0"/>
          </a:p>
          <a:p>
            <a:endParaRPr lang="en-GB" sz="1063" dirty="0"/>
          </a:p>
          <a:p>
            <a:pPr marL="0" indent="0">
              <a:buNone/>
            </a:pPr>
            <a:br>
              <a:rPr lang="en-GB" sz="1063" dirty="0"/>
            </a:br>
            <a:br>
              <a:rPr lang="en-GB" sz="1063" dirty="0"/>
            </a:br>
            <a:br>
              <a:rPr lang="en-US" sz="1063" dirty="0"/>
            </a:br>
            <a:r>
              <a:rPr lang="en-US" sz="1063" dirty="0"/>
              <a:t>* Virtual Trust Platform Module</a:t>
            </a:r>
          </a:p>
          <a:p>
            <a:pPr marL="0" indent="0">
              <a:buNone/>
            </a:pPr>
            <a:r>
              <a:rPr lang="en-US" sz="1063" dirty="0"/>
              <a:t>** Cloud providers will give reasonable assurance to customers that the control objectives for which they are responsible are met</a:t>
            </a:r>
          </a:p>
          <a:p>
            <a:pPr marL="0" indent="0">
              <a:buNone/>
            </a:pPr>
            <a:r>
              <a:rPr lang="en-US" sz="1063" dirty="0"/>
              <a:t>***</a:t>
            </a:r>
            <a:r>
              <a:rPr lang="en-US" sz="1063" b="1" dirty="0"/>
              <a:t>Swift Microgateway </a:t>
            </a:r>
            <a:r>
              <a:rPr lang="en-US" sz="1063" dirty="0"/>
              <a:t>is a ready to use API Proxy and </a:t>
            </a:r>
            <a:r>
              <a:rPr lang="en-US" sz="1063" b="1" dirty="0"/>
              <a:t>Swift SDK</a:t>
            </a:r>
            <a:r>
              <a:rPr lang="en-US" sz="1063" dirty="0"/>
              <a:t> is a java-based API library for consuming Swift Services over APIs</a:t>
            </a:r>
            <a:endParaRPr lang="en-GB" sz="1063" dirty="0"/>
          </a:p>
          <a:p>
            <a:pPr marL="0" indent="0">
              <a:buNone/>
            </a:pPr>
            <a:endParaRPr lang="en-GB" sz="1063" dirty="0"/>
          </a:p>
          <a:p>
            <a:endParaRPr lang="en-GB" sz="1063" dirty="0"/>
          </a:p>
        </p:txBody>
      </p:sp>
      <p:sp>
        <p:nvSpPr>
          <p:cNvPr id="4" name="Date Placeholder 3">
            <a:extLst>
              <a:ext uri="{FF2B5EF4-FFF2-40B4-BE49-F238E27FC236}">
                <a16:creationId xmlns:a16="http://schemas.microsoft.com/office/drawing/2014/main" id="{96F82261-2D3C-455A-BE65-0F7A576D5177}"/>
              </a:ext>
            </a:extLst>
          </p:cNvPr>
          <p:cNvSpPr>
            <a:spLocks noGrp="1"/>
          </p:cNvSpPr>
          <p:nvPr>
            <p:ph type="dt" sz="half" idx="33"/>
          </p:nvPr>
        </p:nvSpPr>
        <p:spPr/>
        <p:txBody>
          <a:bodyPr/>
          <a:lstStyle/>
          <a:p>
            <a:r>
              <a:rPr lang="en-US"/>
              <a:t>July 2023</a:t>
            </a:r>
            <a:endParaRPr lang="en-GB" dirty="0"/>
          </a:p>
        </p:txBody>
      </p:sp>
      <p:sp>
        <p:nvSpPr>
          <p:cNvPr id="17" name="TextBox 16">
            <a:extLst>
              <a:ext uri="{FF2B5EF4-FFF2-40B4-BE49-F238E27FC236}">
                <a16:creationId xmlns:a16="http://schemas.microsoft.com/office/drawing/2014/main" id="{EE0EB819-B756-4EC6-A75C-EBABB9281D64}"/>
              </a:ext>
            </a:extLst>
          </p:cNvPr>
          <p:cNvSpPr txBox="1"/>
          <p:nvPr/>
        </p:nvSpPr>
        <p:spPr>
          <a:xfrm>
            <a:off x="1833846" y="2554118"/>
            <a:ext cx="2651247" cy="314643"/>
          </a:xfrm>
          <a:prstGeom prst="rect">
            <a:avLst/>
          </a:prstGeom>
        </p:spPr>
        <p:txBody>
          <a:bodyPr wrap="square" lIns="0" tIns="0" rIns="0" bIns="0" rtlCol="0">
            <a:noAutofit/>
          </a:bodyPr>
          <a:lstStyle/>
          <a:p>
            <a:pPr algn="ctr">
              <a:lnSpc>
                <a:spcPct val="98000"/>
              </a:lnSpc>
            </a:pPr>
            <a:r>
              <a:rPr lang="en-GB" sz="1063" b="1" dirty="0"/>
              <a:t>Customer app subscription</a:t>
            </a:r>
          </a:p>
        </p:txBody>
      </p:sp>
      <p:sp>
        <p:nvSpPr>
          <p:cNvPr id="25" name="TextBox 24">
            <a:extLst>
              <a:ext uri="{FF2B5EF4-FFF2-40B4-BE49-F238E27FC236}">
                <a16:creationId xmlns:a16="http://schemas.microsoft.com/office/drawing/2014/main" id="{EB8996EF-BD7D-44F7-A66B-409FAAB73D40}"/>
              </a:ext>
            </a:extLst>
          </p:cNvPr>
          <p:cNvSpPr txBox="1"/>
          <p:nvPr/>
        </p:nvSpPr>
        <p:spPr>
          <a:xfrm>
            <a:off x="4822634" y="2554117"/>
            <a:ext cx="2423661" cy="304278"/>
          </a:xfrm>
          <a:prstGeom prst="rect">
            <a:avLst/>
          </a:prstGeom>
        </p:spPr>
        <p:txBody>
          <a:bodyPr wrap="square" lIns="0" tIns="0" rIns="0" bIns="0" rtlCol="0">
            <a:noAutofit/>
          </a:bodyPr>
          <a:lstStyle/>
          <a:p>
            <a:pPr algn="ctr">
              <a:lnSpc>
                <a:spcPct val="98000"/>
              </a:lnSpc>
            </a:pPr>
            <a:r>
              <a:rPr lang="en-GB" sz="1063" b="1" dirty="0"/>
              <a:t>Customer VPN Subscription</a:t>
            </a:r>
          </a:p>
        </p:txBody>
      </p:sp>
      <p:sp>
        <p:nvSpPr>
          <p:cNvPr id="62" name="TextBox 61">
            <a:extLst>
              <a:ext uri="{FF2B5EF4-FFF2-40B4-BE49-F238E27FC236}">
                <a16:creationId xmlns:a16="http://schemas.microsoft.com/office/drawing/2014/main" id="{036C4BEA-DD2E-4471-8A79-6F260F944247}"/>
              </a:ext>
            </a:extLst>
          </p:cNvPr>
          <p:cNvSpPr txBox="1"/>
          <p:nvPr/>
        </p:nvSpPr>
        <p:spPr>
          <a:xfrm>
            <a:off x="1831491" y="5287450"/>
            <a:ext cx="2653602" cy="583045"/>
          </a:xfrm>
          <a:prstGeom prst="rect">
            <a:avLst/>
          </a:prstGeom>
          <a:noFill/>
        </p:spPr>
        <p:txBody>
          <a:bodyPr wrap="square">
            <a:spAutoFit/>
          </a:bodyPr>
          <a:lstStyle/>
          <a:p>
            <a:pPr algn="ctr" defTabSz="810067">
              <a:defRPr/>
            </a:pPr>
            <a:r>
              <a:rPr lang="en-GB" sz="1063" b="1" dirty="0"/>
              <a:t>Customer managed and controlled</a:t>
            </a:r>
          </a:p>
          <a:p>
            <a:pPr algn="ctr" defTabSz="810067">
              <a:defRPr/>
            </a:pPr>
            <a:r>
              <a:rPr lang="en-GB" sz="1063" b="1" dirty="0"/>
              <a:t>In scope of CSP** </a:t>
            </a:r>
            <a:r>
              <a:rPr lang="en-GB" sz="1063" dirty="0"/>
              <a:t>(customer attestation)</a:t>
            </a:r>
          </a:p>
        </p:txBody>
      </p:sp>
      <p:cxnSp>
        <p:nvCxnSpPr>
          <p:cNvPr id="63" name="Straight Arrow Connector 62">
            <a:extLst>
              <a:ext uri="{FF2B5EF4-FFF2-40B4-BE49-F238E27FC236}">
                <a16:creationId xmlns:a16="http://schemas.microsoft.com/office/drawing/2014/main" id="{D0117C93-9B00-4357-BA8F-22222E4364EB}"/>
              </a:ext>
            </a:extLst>
          </p:cNvPr>
          <p:cNvCxnSpPr>
            <a:cxnSpLocks/>
          </p:cNvCxnSpPr>
          <p:nvPr/>
        </p:nvCxnSpPr>
        <p:spPr bwMode="auto">
          <a:xfrm>
            <a:off x="4822635" y="5251168"/>
            <a:ext cx="2648299" cy="0"/>
          </a:xfrm>
          <a:prstGeom prst="straightConnector1">
            <a:avLst/>
          </a:prstGeom>
          <a:solidFill>
            <a:schemeClr val="accent1"/>
          </a:solidFill>
          <a:ln w="12700" cap="flat" cmpd="sng" algn="ctr">
            <a:solidFill>
              <a:schemeClr val="tx1"/>
            </a:solidFill>
            <a:prstDash val="solid"/>
            <a:round/>
            <a:headEnd type="triangle" w="lg" len="med"/>
            <a:tailEnd type="triangle" w="lg" len="med"/>
          </a:ln>
          <a:effectLst/>
        </p:spPr>
      </p:cxnSp>
      <p:sp>
        <p:nvSpPr>
          <p:cNvPr id="64" name="TextBox 63">
            <a:extLst>
              <a:ext uri="{FF2B5EF4-FFF2-40B4-BE49-F238E27FC236}">
                <a16:creationId xmlns:a16="http://schemas.microsoft.com/office/drawing/2014/main" id="{150A4FB1-DC0F-4418-9E43-8523129ABF2A}"/>
              </a:ext>
            </a:extLst>
          </p:cNvPr>
          <p:cNvSpPr txBox="1"/>
          <p:nvPr/>
        </p:nvSpPr>
        <p:spPr>
          <a:xfrm>
            <a:off x="4822635" y="5287450"/>
            <a:ext cx="2648299" cy="255904"/>
          </a:xfrm>
          <a:prstGeom prst="rect">
            <a:avLst/>
          </a:prstGeom>
          <a:noFill/>
          <a:ln>
            <a:noFill/>
          </a:ln>
        </p:spPr>
        <p:txBody>
          <a:bodyPr wrap="square" rtlCol="0">
            <a:spAutoFit/>
          </a:bodyPr>
          <a:lstStyle/>
          <a:p>
            <a:pPr algn="ctr" defTabSz="810067">
              <a:defRPr/>
            </a:pPr>
            <a:r>
              <a:rPr lang="en-GB" sz="1063" b="1" dirty="0"/>
              <a:t>Swift managed connectivity</a:t>
            </a:r>
          </a:p>
        </p:txBody>
      </p:sp>
      <p:pic>
        <p:nvPicPr>
          <p:cNvPr id="65" name="Graphic 64">
            <a:extLst>
              <a:ext uri="{FF2B5EF4-FFF2-40B4-BE49-F238E27FC236}">
                <a16:creationId xmlns:a16="http://schemas.microsoft.com/office/drawing/2014/main" id="{F07A05CE-8D66-4FD5-8520-DA2CE4586D1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4958614" y="4422479"/>
            <a:ext cx="418322" cy="418322"/>
          </a:xfrm>
          <a:prstGeom prst="rect">
            <a:avLst/>
          </a:prstGeom>
        </p:spPr>
      </p:pic>
      <p:sp>
        <p:nvSpPr>
          <p:cNvPr id="66" name="TextBox 65">
            <a:extLst>
              <a:ext uri="{FF2B5EF4-FFF2-40B4-BE49-F238E27FC236}">
                <a16:creationId xmlns:a16="http://schemas.microsoft.com/office/drawing/2014/main" id="{49105DA3-2593-48FA-8C0B-F577DB28FD5E}"/>
              </a:ext>
            </a:extLst>
          </p:cNvPr>
          <p:cNvSpPr txBox="1"/>
          <p:nvPr/>
        </p:nvSpPr>
        <p:spPr>
          <a:xfrm>
            <a:off x="5403733" y="4626964"/>
            <a:ext cx="492953" cy="146900"/>
          </a:xfrm>
          <a:prstGeom prst="rect">
            <a:avLst/>
          </a:prstGeom>
        </p:spPr>
        <p:txBody>
          <a:bodyPr wrap="square" lIns="0" tIns="0" rIns="0" bIns="0" rtlCol="0" anchor="ctr" anchorCtr="0">
            <a:spAutoFit/>
          </a:bodyPr>
          <a:lstStyle/>
          <a:p>
            <a:pPr algn="l">
              <a:lnSpc>
                <a:spcPct val="98000"/>
              </a:lnSpc>
            </a:pPr>
            <a:r>
              <a:rPr lang="en-GB" sz="974" dirty="0"/>
              <a:t>VTPM*</a:t>
            </a:r>
          </a:p>
        </p:txBody>
      </p:sp>
      <p:sp>
        <p:nvSpPr>
          <p:cNvPr id="67" name="Freeform 42">
            <a:extLst>
              <a:ext uri="{FF2B5EF4-FFF2-40B4-BE49-F238E27FC236}">
                <a16:creationId xmlns:a16="http://schemas.microsoft.com/office/drawing/2014/main" id="{3F137DFF-8E56-4C9A-B431-38EB1CFDD476}"/>
              </a:ext>
            </a:extLst>
          </p:cNvPr>
          <p:cNvSpPr/>
          <p:nvPr/>
        </p:nvSpPr>
        <p:spPr bwMode="auto">
          <a:xfrm>
            <a:off x="7000874" y="3042298"/>
            <a:ext cx="446513" cy="446513"/>
          </a:xfrm>
          <a:custGeom>
            <a:avLst/>
            <a:gdLst>
              <a:gd name="connsiteX0" fmla="*/ 0 w 504000"/>
              <a:gd name="connsiteY0" fmla="*/ 302570 h 504000"/>
              <a:gd name="connsiteX1" fmla="*/ 0 w 504000"/>
              <a:gd name="connsiteY1" fmla="*/ 194570 h 504000"/>
              <a:gd name="connsiteX2" fmla="*/ 55802 w 504000"/>
              <a:gd name="connsiteY2" fmla="*/ 194570 h 504000"/>
              <a:gd name="connsiteX3" fmla="*/ 56826 w 504000"/>
              <a:gd name="connsiteY3" fmla="*/ 187798 h 504000"/>
              <a:gd name="connsiteX4" fmla="*/ 74168 w 504000"/>
              <a:gd name="connsiteY4" fmla="*/ 148094 h 504000"/>
              <a:gd name="connsiteX5" fmla="*/ 35625 w 504000"/>
              <a:gd name="connsiteY5" fmla="*/ 109551 h 504000"/>
              <a:gd name="connsiteX6" fmla="*/ 111993 w 504000"/>
              <a:gd name="connsiteY6" fmla="*/ 33183 h 504000"/>
              <a:gd name="connsiteX7" fmla="*/ 151036 w 504000"/>
              <a:gd name="connsiteY7" fmla="*/ 72227 h 504000"/>
              <a:gd name="connsiteX8" fmla="*/ 172453 w 504000"/>
              <a:gd name="connsiteY8" fmla="*/ 60266 h 504000"/>
              <a:gd name="connsiteX9" fmla="*/ 198000 w 504000"/>
              <a:gd name="connsiteY9" fmla="*/ 55108 h 504000"/>
              <a:gd name="connsiteX10" fmla="*/ 198000 w 504000"/>
              <a:gd name="connsiteY10" fmla="*/ 0 h 504000"/>
              <a:gd name="connsiteX11" fmla="*/ 306000 w 504000"/>
              <a:gd name="connsiteY11" fmla="*/ 0 h 504000"/>
              <a:gd name="connsiteX12" fmla="*/ 306000 w 504000"/>
              <a:gd name="connsiteY12" fmla="*/ 55108 h 504000"/>
              <a:gd name="connsiteX13" fmla="*/ 331549 w 504000"/>
              <a:gd name="connsiteY13" fmla="*/ 60266 h 504000"/>
              <a:gd name="connsiteX14" fmla="*/ 352964 w 504000"/>
              <a:gd name="connsiteY14" fmla="*/ 72226 h 504000"/>
              <a:gd name="connsiteX15" fmla="*/ 392006 w 504000"/>
              <a:gd name="connsiteY15" fmla="*/ 33183 h 504000"/>
              <a:gd name="connsiteX16" fmla="*/ 468374 w 504000"/>
              <a:gd name="connsiteY16" fmla="*/ 109551 h 504000"/>
              <a:gd name="connsiteX17" fmla="*/ 429833 w 504000"/>
              <a:gd name="connsiteY17" fmla="*/ 148092 h 504000"/>
              <a:gd name="connsiteX18" fmla="*/ 447176 w 504000"/>
              <a:gd name="connsiteY18" fmla="*/ 187798 h 504000"/>
              <a:gd name="connsiteX19" fmla="*/ 448200 w 504000"/>
              <a:gd name="connsiteY19" fmla="*/ 194570 h 504000"/>
              <a:gd name="connsiteX20" fmla="*/ 504000 w 504000"/>
              <a:gd name="connsiteY20" fmla="*/ 194570 h 504000"/>
              <a:gd name="connsiteX21" fmla="*/ 504000 w 504000"/>
              <a:gd name="connsiteY21" fmla="*/ 302570 h 504000"/>
              <a:gd name="connsiteX22" fmla="*/ 448200 w 504000"/>
              <a:gd name="connsiteY22" fmla="*/ 302570 h 504000"/>
              <a:gd name="connsiteX23" fmla="*/ 447176 w 504000"/>
              <a:gd name="connsiteY23" fmla="*/ 309340 h 504000"/>
              <a:gd name="connsiteX24" fmla="*/ 429288 w 504000"/>
              <a:gd name="connsiteY24" fmla="*/ 350292 h 504000"/>
              <a:gd name="connsiteX25" fmla="*/ 429210 w 504000"/>
              <a:gd name="connsiteY25" fmla="*/ 350400 h 504000"/>
              <a:gd name="connsiteX26" fmla="*/ 468375 w 504000"/>
              <a:gd name="connsiteY26" fmla="*/ 389565 h 504000"/>
              <a:gd name="connsiteX27" fmla="*/ 392007 w 504000"/>
              <a:gd name="connsiteY27" fmla="*/ 465933 h 504000"/>
              <a:gd name="connsiteX28" fmla="*/ 351695 w 504000"/>
              <a:gd name="connsiteY28" fmla="*/ 425621 h 504000"/>
              <a:gd name="connsiteX29" fmla="*/ 331549 w 504000"/>
              <a:gd name="connsiteY29" fmla="*/ 436872 h 504000"/>
              <a:gd name="connsiteX30" fmla="*/ 306000 w 504000"/>
              <a:gd name="connsiteY30" fmla="*/ 442030 h 504000"/>
              <a:gd name="connsiteX31" fmla="*/ 306000 w 504000"/>
              <a:gd name="connsiteY31" fmla="*/ 504000 h 504000"/>
              <a:gd name="connsiteX32" fmla="*/ 198000 w 504000"/>
              <a:gd name="connsiteY32" fmla="*/ 504000 h 504000"/>
              <a:gd name="connsiteX33" fmla="*/ 198000 w 504000"/>
              <a:gd name="connsiteY33" fmla="*/ 442030 h 504000"/>
              <a:gd name="connsiteX34" fmla="*/ 172453 w 504000"/>
              <a:gd name="connsiteY34" fmla="*/ 436872 h 504000"/>
              <a:gd name="connsiteX35" fmla="*/ 152305 w 504000"/>
              <a:gd name="connsiteY35" fmla="*/ 425620 h 504000"/>
              <a:gd name="connsiteX36" fmla="*/ 111992 w 504000"/>
              <a:gd name="connsiteY36" fmla="*/ 465933 h 504000"/>
              <a:gd name="connsiteX37" fmla="*/ 35624 w 504000"/>
              <a:gd name="connsiteY37" fmla="*/ 389565 h 504000"/>
              <a:gd name="connsiteX38" fmla="*/ 74791 w 504000"/>
              <a:gd name="connsiteY38" fmla="*/ 350398 h 504000"/>
              <a:gd name="connsiteX39" fmla="*/ 74714 w 504000"/>
              <a:gd name="connsiteY39" fmla="*/ 350292 h 504000"/>
              <a:gd name="connsiteX40" fmla="*/ 56826 w 504000"/>
              <a:gd name="connsiteY40" fmla="*/ 309340 h 504000"/>
              <a:gd name="connsiteX41" fmla="*/ 55802 w 504000"/>
              <a:gd name="connsiteY41" fmla="*/ 302570 h 50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504000" h="504000">
                <a:moveTo>
                  <a:pt x="0" y="302570"/>
                </a:moveTo>
                <a:lnTo>
                  <a:pt x="0" y="194570"/>
                </a:lnTo>
                <a:lnTo>
                  <a:pt x="55802" y="194570"/>
                </a:lnTo>
                <a:lnTo>
                  <a:pt x="56826" y="187798"/>
                </a:lnTo>
                <a:lnTo>
                  <a:pt x="74168" y="148094"/>
                </a:lnTo>
                <a:lnTo>
                  <a:pt x="35625" y="109551"/>
                </a:lnTo>
                <a:lnTo>
                  <a:pt x="111993" y="33183"/>
                </a:lnTo>
                <a:lnTo>
                  <a:pt x="151036" y="72227"/>
                </a:lnTo>
                <a:lnTo>
                  <a:pt x="172453" y="60266"/>
                </a:lnTo>
                <a:lnTo>
                  <a:pt x="198000" y="55108"/>
                </a:lnTo>
                <a:lnTo>
                  <a:pt x="198000" y="0"/>
                </a:lnTo>
                <a:lnTo>
                  <a:pt x="306000" y="0"/>
                </a:lnTo>
                <a:lnTo>
                  <a:pt x="306000" y="55108"/>
                </a:lnTo>
                <a:lnTo>
                  <a:pt x="331549" y="60266"/>
                </a:lnTo>
                <a:lnTo>
                  <a:pt x="352964" y="72226"/>
                </a:lnTo>
                <a:lnTo>
                  <a:pt x="392006" y="33183"/>
                </a:lnTo>
                <a:lnTo>
                  <a:pt x="468374" y="109551"/>
                </a:lnTo>
                <a:lnTo>
                  <a:pt x="429833" y="148092"/>
                </a:lnTo>
                <a:lnTo>
                  <a:pt x="447176" y="187798"/>
                </a:lnTo>
                <a:lnTo>
                  <a:pt x="448200" y="194570"/>
                </a:lnTo>
                <a:lnTo>
                  <a:pt x="504000" y="194570"/>
                </a:lnTo>
                <a:lnTo>
                  <a:pt x="504000" y="302570"/>
                </a:lnTo>
                <a:lnTo>
                  <a:pt x="448200" y="302570"/>
                </a:lnTo>
                <a:lnTo>
                  <a:pt x="447176" y="309340"/>
                </a:lnTo>
                <a:cubicBezTo>
                  <a:pt x="442698" y="323739"/>
                  <a:pt x="436670" y="337454"/>
                  <a:pt x="429288" y="350292"/>
                </a:cubicBezTo>
                <a:lnTo>
                  <a:pt x="429210" y="350400"/>
                </a:lnTo>
                <a:lnTo>
                  <a:pt x="468375" y="389565"/>
                </a:lnTo>
                <a:lnTo>
                  <a:pt x="392007" y="465933"/>
                </a:lnTo>
                <a:lnTo>
                  <a:pt x="351695" y="425621"/>
                </a:lnTo>
                <a:lnTo>
                  <a:pt x="331549" y="436872"/>
                </a:lnTo>
                <a:lnTo>
                  <a:pt x="306000" y="442030"/>
                </a:lnTo>
                <a:lnTo>
                  <a:pt x="306000" y="504000"/>
                </a:lnTo>
                <a:lnTo>
                  <a:pt x="198000" y="504000"/>
                </a:lnTo>
                <a:lnTo>
                  <a:pt x="198000" y="442030"/>
                </a:lnTo>
                <a:lnTo>
                  <a:pt x="172453" y="436872"/>
                </a:lnTo>
                <a:lnTo>
                  <a:pt x="152305" y="425620"/>
                </a:lnTo>
                <a:lnTo>
                  <a:pt x="111992" y="465933"/>
                </a:lnTo>
                <a:lnTo>
                  <a:pt x="35624" y="389565"/>
                </a:lnTo>
                <a:lnTo>
                  <a:pt x="74791" y="350398"/>
                </a:lnTo>
                <a:lnTo>
                  <a:pt x="74714" y="350292"/>
                </a:lnTo>
                <a:cubicBezTo>
                  <a:pt x="67332" y="337454"/>
                  <a:pt x="61304" y="323739"/>
                  <a:pt x="56826" y="309340"/>
                </a:cubicBezTo>
                <a:lnTo>
                  <a:pt x="55802" y="302570"/>
                </a:lnTo>
                <a:close/>
              </a:path>
            </a:pathLst>
          </a:custGeom>
          <a:solidFill>
            <a:schemeClr val="accent6"/>
          </a:solidFill>
          <a:ln w="9525" cap="flat" cmpd="sng" algn="ctr">
            <a:noFill/>
            <a:prstDash val="solid"/>
            <a:round/>
            <a:headEnd type="none" w="med" len="med"/>
            <a:tailEnd type="none" w="med" len="med"/>
          </a:ln>
          <a:effectLst/>
        </p:spPr>
        <p:txBody>
          <a:bodyPr vert="horz" wrap="square" lIns="63788" tIns="63788" rIns="63788" bIns="63788" numCol="1" rtlCol="0" anchor="ctr" anchorCtr="0" compatLnSpc="1">
            <a:prstTxWarp prst="textNoShape">
              <a:avLst/>
            </a:prstTxWarp>
            <a:noAutofit/>
          </a:bodyPr>
          <a:lstStyle/>
          <a:p>
            <a:pPr algn="ctr" defTabSz="810067">
              <a:defRPr/>
            </a:pPr>
            <a:r>
              <a:rPr lang="en-US" sz="620" b="1" dirty="0">
                <a:solidFill>
                  <a:sysClr val="windowText" lastClr="000000"/>
                </a:solidFill>
              </a:rPr>
              <a:t>Swift</a:t>
            </a:r>
          </a:p>
          <a:p>
            <a:pPr algn="ctr" defTabSz="810067">
              <a:defRPr/>
            </a:pPr>
            <a:r>
              <a:rPr lang="en-US" sz="620" b="1" dirty="0">
                <a:solidFill>
                  <a:sysClr val="windowText" lastClr="000000"/>
                </a:solidFill>
              </a:rPr>
              <a:t>BAP</a:t>
            </a:r>
          </a:p>
        </p:txBody>
      </p:sp>
      <p:sp>
        <p:nvSpPr>
          <p:cNvPr id="68" name="Freeform 42">
            <a:extLst>
              <a:ext uri="{FF2B5EF4-FFF2-40B4-BE49-F238E27FC236}">
                <a16:creationId xmlns:a16="http://schemas.microsoft.com/office/drawing/2014/main" id="{63493506-BE1E-40C3-8571-5167C0353FFD}"/>
              </a:ext>
            </a:extLst>
          </p:cNvPr>
          <p:cNvSpPr/>
          <p:nvPr/>
        </p:nvSpPr>
        <p:spPr bwMode="auto">
          <a:xfrm>
            <a:off x="7000874" y="3706341"/>
            <a:ext cx="446513" cy="446513"/>
          </a:xfrm>
          <a:custGeom>
            <a:avLst/>
            <a:gdLst>
              <a:gd name="connsiteX0" fmla="*/ 0 w 504000"/>
              <a:gd name="connsiteY0" fmla="*/ 302570 h 504000"/>
              <a:gd name="connsiteX1" fmla="*/ 0 w 504000"/>
              <a:gd name="connsiteY1" fmla="*/ 194570 h 504000"/>
              <a:gd name="connsiteX2" fmla="*/ 55802 w 504000"/>
              <a:gd name="connsiteY2" fmla="*/ 194570 h 504000"/>
              <a:gd name="connsiteX3" fmla="*/ 56826 w 504000"/>
              <a:gd name="connsiteY3" fmla="*/ 187798 h 504000"/>
              <a:gd name="connsiteX4" fmla="*/ 74168 w 504000"/>
              <a:gd name="connsiteY4" fmla="*/ 148094 h 504000"/>
              <a:gd name="connsiteX5" fmla="*/ 35625 w 504000"/>
              <a:gd name="connsiteY5" fmla="*/ 109551 h 504000"/>
              <a:gd name="connsiteX6" fmla="*/ 111993 w 504000"/>
              <a:gd name="connsiteY6" fmla="*/ 33183 h 504000"/>
              <a:gd name="connsiteX7" fmla="*/ 151036 w 504000"/>
              <a:gd name="connsiteY7" fmla="*/ 72227 h 504000"/>
              <a:gd name="connsiteX8" fmla="*/ 172453 w 504000"/>
              <a:gd name="connsiteY8" fmla="*/ 60266 h 504000"/>
              <a:gd name="connsiteX9" fmla="*/ 198000 w 504000"/>
              <a:gd name="connsiteY9" fmla="*/ 55108 h 504000"/>
              <a:gd name="connsiteX10" fmla="*/ 198000 w 504000"/>
              <a:gd name="connsiteY10" fmla="*/ 0 h 504000"/>
              <a:gd name="connsiteX11" fmla="*/ 306000 w 504000"/>
              <a:gd name="connsiteY11" fmla="*/ 0 h 504000"/>
              <a:gd name="connsiteX12" fmla="*/ 306000 w 504000"/>
              <a:gd name="connsiteY12" fmla="*/ 55108 h 504000"/>
              <a:gd name="connsiteX13" fmla="*/ 331549 w 504000"/>
              <a:gd name="connsiteY13" fmla="*/ 60266 h 504000"/>
              <a:gd name="connsiteX14" fmla="*/ 352964 w 504000"/>
              <a:gd name="connsiteY14" fmla="*/ 72226 h 504000"/>
              <a:gd name="connsiteX15" fmla="*/ 392006 w 504000"/>
              <a:gd name="connsiteY15" fmla="*/ 33183 h 504000"/>
              <a:gd name="connsiteX16" fmla="*/ 468374 w 504000"/>
              <a:gd name="connsiteY16" fmla="*/ 109551 h 504000"/>
              <a:gd name="connsiteX17" fmla="*/ 429833 w 504000"/>
              <a:gd name="connsiteY17" fmla="*/ 148092 h 504000"/>
              <a:gd name="connsiteX18" fmla="*/ 447176 w 504000"/>
              <a:gd name="connsiteY18" fmla="*/ 187798 h 504000"/>
              <a:gd name="connsiteX19" fmla="*/ 448200 w 504000"/>
              <a:gd name="connsiteY19" fmla="*/ 194570 h 504000"/>
              <a:gd name="connsiteX20" fmla="*/ 504000 w 504000"/>
              <a:gd name="connsiteY20" fmla="*/ 194570 h 504000"/>
              <a:gd name="connsiteX21" fmla="*/ 504000 w 504000"/>
              <a:gd name="connsiteY21" fmla="*/ 302570 h 504000"/>
              <a:gd name="connsiteX22" fmla="*/ 448200 w 504000"/>
              <a:gd name="connsiteY22" fmla="*/ 302570 h 504000"/>
              <a:gd name="connsiteX23" fmla="*/ 447176 w 504000"/>
              <a:gd name="connsiteY23" fmla="*/ 309340 h 504000"/>
              <a:gd name="connsiteX24" fmla="*/ 429288 w 504000"/>
              <a:gd name="connsiteY24" fmla="*/ 350292 h 504000"/>
              <a:gd name="connsiteX25" fmla="*/ 429210 w 504000"/>
              <a:gd name="connsiteY25" fmla="*/ 350400 h 504000"/>
              <a:gd name="connsiteX26" fmla="*/ 468375 w 504000"/>
              <a:gd name="connsiteY26" fmla="*/ 389565 h 504000"/>
              <a:gd name="connsiteX27" fmla="*/ 392007 w 504000"/>
              <a:gd name="connsiteY27" fmla="*/ 465933 h 504000"/>
              <a:gd name="connsiteX28" fmla="*/ 351695 w 504000"/>
              <a:gd name="connsiteY28" fmla="*/ 425621 h 504000"/>
              <a:gd name="connsiteX29" fmla="*/ 331549 w 504000"/>
              <a:gd name="connsiteY29" fmla="*/ 436872 h 504000"/>
              <a:gd name="connsiteX30" fmla="*/ 306000 w 504000"/>
              <a:gd name="connsiteY30" fmla="*/ 442030 h 504000"/>
              <a:gd name="connsiteX31" fmla="*/ 306000 w 504000"/>
              <a:gd name="connsiteY31" fmla="*/ 504000 h 504000"/>
              <a:gd name="connsiteX32" fmla="*/ 198000 w 504000"/>
              <a:gd name="connsiteY32" fmla="*/ 504000 h 504000"/>
              <a:gd name="connsiteX33" fmla="*/ 198000 w 504000"/>
              <a:gd name="connsiteY33" fmla="*/ 442030 h 504000"/>
              <a:gd name="connsiteX34" fmla="*/ 172453 w 504000"/>
              <a:gd name="connsiteY34" fmla="*/ 436872 h 504000"/>
              <a:gd name="connsiteX35" fmla="*/ 152305 w 504000"/>
              <a:gd name="connsiteY35" fmla="*/ 425620 h 504000"/>
              <a:gd name="connsiteX36" fmla="*/ 111992 w 504000"/>
              <a:gd name="connsiteY36" fmla="*/ 465933 h 504000"/>
              <a:gd name="connsiteX37" fmla="*/ 35624 w 504000"/>
              <a:gd name="connsiteY37" fmla="*/ 389565 h 504000"/>
              <a:gd name="connsiteX38" fmla="*/ 74791 w 504000"/>
              <a:gd name="connsiteY38" fmla="*/ 350398 h 504000"/>
              <a:gd name="connsiteX39" fmla="*/ 74714 w 504000"/>
              <a:gd name="connsiteY39" fmla="*/ 350292 h 504000"/>
              <a:gd name="connsiteX40" fmla="*/ 56826 w 504000"/>
              <a:gd name="connsiteY40" fmla="*/ 309340 h 504000"/>
              <a:gd name="connsiteX41" fmla="*/ 55802 w 504000"/>
              <a:gd name="connsiteY41" fmla="*/ 302570 h 50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504000" h="504000">
                <a:moveTo>
                  <a:pt x="0" y="302570"/>
                </a:moveTo>
                <a:lnTo>
                  <a:pt x="0" y="194570"/>
                </a:lnTo>
                <a:lnTo>
                  <a:pt x="55802" y="194570"/>
                </a:lnTo>
                <a:lnTo>
                  <a:pt x="56826" y="187798"/>
                </a:lnTo>
                <a:lnTo>
                  <a:pt x="74168" y="148094"/>
                </a:lnTo>
                <a:lnTo>
                  <a:pt x="35625" y="109551"/>
                </a:lnTo>
                <a:lnTo>
                  <a:pt x="111993" y="33183"/>
                </a:lnTo>
                <a:lnTo>
                  <a:pt x="151036" y="72227"/>
                </a:lnTo>
                <a:lnTo>
                  <a:pt x="172453" y="60266"/>
                </a:lnTo>
                <a:lnTo>
                  <a:pt x="198000" y="55108"/>
                </a:lnTo>
                <a:lnTo>
                  <a:pt x="198000" y="0"/>
                </a:lnTo>
                <a:lnTo>
                  <a:pt x="306000" y="0"/>
                </a:lnTo>
                <a:lnTo>
                  <a:pt x="306000" y="55108"/>
                </a:lnTo>
                <a:lnTo>
                  <a:pt x="331549" y="60266"/>
                </a:lnTo>
                <a:lnTo>
                  <a:pt x="352964" y="72226"/>
                </a:lnTo>
                <a:lnTo>
                  <a:pt x="392006" y="33183"/>
                </a:lnTo>
                <a:lnTo>
                  <a:pt x="468374" y="109551"/>
                </a:lnTo>
                <a:lnTo>
                  <a:pt x="429833" y="148092"/>
                </a:lnTo>
                <a:lnTo>
                  <a:pt x="447176" y="187798"/>
                </a:lnTo>
                <a:lnTo>
                  <a:pt x="448200" y="194570"/>
                </a:lnTo>
                <a:lnTo>
                  <a:pt x="504000" y="194570"/>
                </a:lnTo>
                <a:lnTo>
                  <a:pt x="504000" y="302570"/>
                </a:lnTo>
                <a:lnTo>
                  <a:pt x="448200" y="302570"/>
                </a:lnTo>
                <a:lnTo>
                  <a:pt x="447176" y="309340"/>
                </a:lnTo>
                <a:cubicBezTo>
                  <a:pt x="442698" y="323739"/>
                  <a:pt x="436670" y="337454"/>
                  <a:pt x="429288" y="350292"/>
                </a:cubicBezTo>
                <a:lnTo>
                  <a:pt x="429210" y="350400"/>
                </a:lnTo>
                <a:lnTo>
                  <a:pt x="468375" y="389565"/>
                </a:lnTo>
                <a:lnTo>
                  <a:pt x="392007" y="465933"/>
                </a:lnTo>
                <a:lnTo>
                  <a:pt x="351695" y="425621"/>
                </a:lnTo>
                <a:lnTo>
                  <a:pt x="331549" y="436872"/>
                </a:lnTo>
                <a:lnTo>
                  <a:pt x="306000" y="442030"/>
                </a:lnTo>
                <a:lnTo>
                  <a:pt x="306000" y="504000"/>
                </a:lnTo>
                <a:lnTo>
                  <a:pt x="198000" y="504000"/>
                </a:lnTo>
                <a:lnTo>
                  <a:pt x="198000" y="442030"/>
                </a:lnTo>
                <a:lnTo>
                  <a:pt x="172453" y="436872"/>
                </a:lnTo>
                <a:lnTo>
                  <a:pt x="152305" y="425620"/>
                </a:lnTo>
                <a:lnTo>
                  <a:pt x="111992" y="465933"/>
                </a:lnTo>
                <a:lnTo>
                  <a:pt x="35624" y="389565"/>
                </a:lnTo>
                <a:lnTo>
                  <a:pt x="74791" y="350398"/>
                </a:lnTo>
                <a:lnTo>
                  <a:pt x="74714" y="350292"/>
                </a:lnTo>
                <a:cubicBezTo>
                  <a:pt x="67332" y="337454"/>
                  <a:pt x="61304" y="323739"/>
                  <a:pt x="56826" y="309340"/>
                </a:cubicBezTo>
                <a:lnTo>
                  <a:pt x="55802" y="302570"/>
                </a:lnTo>
                <a:close/>
              </a:path>
            </a:pathLst>
          </a:custGeom>
          <a:solidFill>
            <a:schemeClr val="accent6"/>
          </a:solidFill>
          <a:ln w="9525" cap="flat" cmpd="sng" algn="ctr">
            <a:noFill/>
            <a:prstDash val="solid"/>
            <a:round/>
            <a:headEnd type="none" w="med" len="med"/>
            <a:tailEnd type="none" w="med" len="med"/>
          </a:ln>
          <a:effectLst/>
        </p:spPr>
        <p:txBody>
          <a:bodyPr vert="horz" wrap="square" lIns="63788" tIns="63788" rIns="63788" bIns="63788" numCol="1" rtlCol="0" anchor="ctr" anchorCtr="0" compatLnSpc="1">
            <a:prstTxWarp prst="textNoShape">
              <a:avLst/>
            </a:prstTxWarp>
            <a:noAutofit/>
          </a:bodyPr>
          <a:lstStyle/>
          <a:p>
            <a:pPr algn="ctr" defTabSz="810067">
              <a:defRPr/>
            </a:pPr>
            <a:r>
              <a:rPr lang="en-US" sz="620" b="1" dirty="0">
                <a:solidFill>
                  <a:sysClr val="windowText" lastClr="000000"/>
                </a:solidFill>
              </a:rPr>
              <a:t>Swift</a:t>
            </a:r>
          </a:p>
          <a:p>
            <a:pPr algn="ctr" defTabSz="810067">
              <a:defRPr/>
            </a:pPr>
            <a:r>
              <a:rPr lang="en-US" sz="620" b="1" dirty="0">
                <a:solidFill>
                  <a:sysClr val="windowText" lastClr="000000"/>
                </a:solidFill>
              </a:rPr>
              <a:t>BAP</a:t>
            </a:r>
          </a:p>
        </p:txBody>
      </p:sp>
      <p:grpSp>
        <p:nvGrpSpPr>
          <p:cNvPr id="55" name="Group 54">
            <a:extLst>
              <a:ext uri="{FF2B5EF4-FFF2-40B4-BE49-F238E27FC236}">
                <a16:creationId xmlns:a16="http://schemas.microsoft.com/office/drawing/2014/main" id="{9EA035BF-42B7-611C-3DBD-8DFDA5D01206}"/>
              </a:ext>
            </a:extLst>
          </p:cNvPr>
          <p:cNvGrpSpPr>
            <a:grpSpLocks noChangeAspect="1"/>
          </p:cNvGrpSpPr>
          <p:nvPr/>
        </p:nvGrpSpPr>
        <p:grpSpPr>
          <a:xfrm>
            <a:off x="3944600" y="1813968"/>
            <a:ext cx="2162526" cy="479903"/>
            <a:chOff x="5730876" y="4711224"/>
            <a:chExt cx="3349181" cy="743242"/>
          </a:xfrm>
        </p:grpSpPr>
        <p:pic>
          <p:nvPicPr>
            <p:cNvPr id="56" name="Picture 2" descr="Microsoft Azure Management - Imagar Solutions Company">
              <a:extLst>
                <a:ext uri="{FF2B5EF4-FFF2-40B4-BE49-F238E27FC236}">
                  <a16:creationId xmlns:a16="http://schemas.microsoft.com/office/drawing/2014/main" id="{8EBECD65-C351-594C-0AFC-B890E5EF474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30876" y="4810918"/>
              <a:ext cx="867998" cy="543855"/>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56">
              <a:extLst>
                <a:ext uri="{FF2B5EF4-FFF2-40B4-BE49-F238E27FC236}">
                  <a16:creationId xmlns:a16="http://schemas.microsoft.com/office/drawing/2014/main" id="{F5E0063F-599C-111C-4DCE-633C5044AE0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929967" y="4990758"/>
              <a:ext cx="590015" cy="354010"/>
            </a:xfrm>
            <a:prstGeom prst="rect">
              <a:avLst/>
            </a:prstGeom>
            <a:ln>
              <a:noFill/>
            </a:ln>
          </p:spPr>
        </p:pic>
        <p:pic>
          <p:nvPicPr>
            <p:cNvPr id="58" name="Picture 4" descr="Google-Cloud-Platform-GCP-Logo - Serviops Solutions Inc.">
              <a:extLst>
                <a:ext uri="{FF2B5EF4-FFF2-40B4-BE49-F238E27FC236}">
                  <a16:creationId xmlns:a16="http://schemas.microsoft.com/office/drawing/2014/main" id="{7E084DFB-95DE-8BB3-821C-88FE297D7B98}"/>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7756" t="8651" r="7756" b="8651"/>
            <a:stretch/>
          </p:blipFill>
          <p:spPr bwMode="auto">
            <a:xfrm>
              <a:off x="7851075" y="4711224"/>
              <a:ext cx="1228982" cy="74324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73" name="Straight Arrow Connector 72">
            <a:extLst>
              <a:ext uri="{FF2B5EF4-FFF2-40B4-BE49-F238E27FC236}">
                <a16:creationId xmlns:a16="http://schemas.microsoft.com/office/drawing/2014/main" id="{64572529-73D1-C006-4F19-64CF20D120DA}"/>
              </a:ext>
            </a:extLst>
          </p:cNvPr>
          <p:cNvCxnSpPr>
            <a:cxnSpLocks/>
          </p:cNvCxnSpPr>
          <p:nvPr/>
        </p:nvCxnSpPr>
        <p:spPr bwMode="auto">
          <a:xfrm>
            <a:off x="1831492" y="5251168"/>
            <a:ext cx="2648299" cy="0"/>
          </a:xfrm>
          <a:prstGeom prst="straightConnector1">
            <a:avLst/>
          </a:prstGeom>
          <a:solidFill>
            <a:schemeClr val="accent1"/>
          </a:solidFill>
          <a:ln w="12700" cap="flat" cmpd="sng" algn="ctr">
            <a:solidFill>
              <a:schemeClr val="tx1"/>
            </a:solidFill>
            <a:prstDash val="solid"/>
            <a:round/>
            <a:headEnd type="triangle" w="lg" len="med"/>
            <a:tailEnd type="triangle" w="lg" len="med"/>
          </a:ln>
          <a:effectLst/>
        </p:spPr>
      </p:cxnSp>
      <p:sp>
        <p:nvSpPr>
          <p:cNvPr id="88" name="Oval 87">
            <a:extLst>
              <a:ext uri="{FF2B5EF4-FFF2-40B4-BE49-F238E27FC236}">
                <a16:creationId xmlns:a16="http://schemas.microsoft.com/office/drawing/2014/main" id="{F97252E7-86A6-8E6C-BB60-07D563049025}"/>
              </a:ext>
            </a:extLst>
          </p:cNvPr>
          <p:cNvSpPr/>
          <p:nvPr/>
        </p:nvSpPr>
        <p:spPr>
          <a:xfrm>
            <a:off x="5706531" y="3051171"/>
            <a:ext cx="1043576" cy="104357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lnSpc>
                <a:spcPct val="98000"/>
              </a:lnSpc>
              <a:spcAft>
                <a:spcPts val="266"/>
              </a:spcAft>
            </a:pPr>
            <a:r>
              <a:rPr lang="en-US" sz="974" dirty="0"/>
              <a:t>Internet</a:t>
            </a:r>
          </a:p>
          <a:p>
            <a:pPr algn="ctr">
              <a:lnSpc>
                <a:spcPct val="98000"/>
              </a:lnSpc>
            </a:pPr>
            <a:r>
              <a:rPr lang="en-GB" sz="709" dirty="0"/>
              <a:t>Cloud provider access network</a:t>
            </a:r>
          </a:p>
        </p:txBody>
      </p:sp>
      <p:sp>
        <p:nvSpPr>
          <p:cNvPr id="103" name="Rectangle 102">
            <a:extLst>
              <a:ext uri="{FF2B5EF4-FFF2-40B4-BE49-F238E27FC236}">
                <a16:creationId xmlns:a16="http://schemas.microsoft.com/office/drawing/2014/main" id="{EBC95E2B-A62B-9099-4ACF-3824A14FFFA0}"/>
              </a:ext>
            </a:extLst>
          </p:cNvPr>
          <p:cNvSpPr/>
          <p:nvPr/>
        </p:nvSpPr>
        <p:spPr>
          <a:xfrm>
            <a:off x="7000874" y="3220405"/>
            <a:ext cx="156490" cy="903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ctr">
              <a:lnSpc>
                <a:spcPct val="98000"/>
              </a:lnSpc>
            </a:pPr>
            <a:endParaRPr lang="en-US" sz="2481" dirty="0"/>
          </a:p>
        </p:txBody>
      </p:sp>
      <p:pic>
        <p:nvPicPr>
          <p:cNvPr id="105" name="Graphic 104">
            <a:extLst>
              <a:ext uri="{FF2B5EF4-FFF2-40B4-BE49-F238E27FC236}">
                <a16:creationId xmlns:a16="http://schemas.microsoft.com/office/drawing/2014/main" id="{3FEFC9C6-DA3F-B6BF-311E-A1AB2A9852C8}"/>
              </a:ext>
            </a:extLst>
          </p:cNvPr>
          <p:cNvPicPr>
            <a:picLocks noChangeAspect="1"/>
          </p:cNvPicPr>
          <p:nvPr/>
        </p:nvPicPr>
        <p:blipFill rotWithShape="1">
          <a:blip r:embed="rId7">
            <a:extLst>
              <a:ext uri="{96DAC541-7B7A-43D3-8B79-37D633B846F1}">
                <asvg:svgBlip xmlns:asvg="http://schemas.microsoft.com/office/drawing/2016/SVG/main" r:embed="rId8"/>
              </a:ext>
            </a:extLst>
          </a:blip>
          <a:srcRect r="65547"/>
          <a:stretch/>
        </p:blipFill>
        <p:spPr>
          <a:xfrm>
            <a:off x="7466323" y="3346684"/>
            <a:ext cx="501600" cy="501785"/>
          </a:xfrm>
          <a:prstGeom prst="rect">
            <a:avLst/>
          </a:prstGeom>
        </p:spPr>
      </p:pic>
      <p:cxnSp>
        <p:nvCxnSpPr>
          <p:cNvPr id="14" name="Straight Arrow Connector 13">
            <a:extLst>
              <a:ext uri="{FF2B5EF4-FFF2-40B4-BE49-F238E27FC236}">
                <a16:creationId xmlns:a16="http://schemas.microsoft.com/office/drawing/2014/main" id="{B4FB9B59-EA91-15CD-629B-1A276E61A31E}"/>
              </a:ext>
            </a:extLst>
          </p:cNvPr>
          <p:cNvCxnSpPr>
            <a:cxnSpLocks/>
          </p:cNvCxnSpPr>
          <p:nvPr/>
        </p:nvCxnSpPr>
        <p:spPr>
          <a:xfrm flipH="1">
            <a:off x="4077493" y="3307213"/>
            <a:ext cx="829238" cy="666"/>
          </a:xfrm>
          <a:prstGeom prst="straightConnector1">
            <a:avLst/>
          </a:prstGeom>
          <a:ln w="9525">
            <a:solidFill>
              <a:schemeClr val="tx1"/>
            </a:solidFill>
            <a:headEnd type="triangle" w="lg" len="med"/>
            <a:tailEnd type="none" w="lg" len="sm"/>
          </a:ln>
        </p:spPr>
        <p:style>
          <a:lnRef idx="1">
            <a:schemeClr val="accent1"/>
          </a:lnRef>
          <a:fillRef idx="0">
            <a:schemeClr val="accent1"/>
          </a:fillRef>
          <a:effectRef idx="0">
            <a:schemeClr val="accent1"/>
          </a:effectRef>
          <a:fontRef idx="minor">
            <a:schemeClr val="tx1"/>
          </a:fontRef>
        </p:style>
      </p:cxnSp>
      <p:grpSp>
        <p:nvGrpSpPr>
          <p:cNvPr id="16" name="Group 15">
            <a:extLst>
              <a:ext uri="{FF2B5EF4-FFF2-40B4-BE49-F238E27FC236}">
                <a16:creationId xmlns:a16="http://schemas.microsoft.com/office/drawing/2014/main" id="{F4AE9179-7885-2025-C793-901F235540B5}"/>
              </a:ext>
            </a:extLst>
          </p:cNvPr>
          <p:cNvGrpSpPr/>
          <p:nvPr/>
        </p:nvGrpSpPr>
        <p:grpSpPr>
          <a:xfrm>
            <a:off x="4921300" y="3055050"/>
            <a:ext cx="492952" cy="504991"/>
            <a:chOff x="5554906" y="3747865"/>
            <a:chExt cx="556419" cy="570008"/>
          </a:xfrm>
        </p:grpSpPr>
        <p:sp>
          <p:nvSpPr>
            <p:cNvPr id="18" name="Rectangle 17">
              <a:extLst>
                <a:ext uri="{FF2B5EF4-FFF2-40B4-BE49-F238E27FC236}">
                  <a16:creationId xmlns:a16="http://schemas.microsoft.com/office/drawing/2014/main" id="{707D95EE-4FAF-9964-73C1-1FACDB465D24}"/>
                </a:ext>
              </a:extLst>
            </p:cNvPr>
            <p:cNvSpPr/>
            <p:nvPr/>
          </p:nvSpPr>
          <p:spPr>
            <a:xfrm>
              <a:off x="5554906" y="3747865"/>
              <a:ext cx="556419" cy="570008"/>
            </a:xfrm>
            <a:prstGeom prst="rect">
              <a:avLst/>
            </a:prstGeom>
            <a:solidFill>
              <a:schemeClr val="accent3"/>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lnSpc>
                  <a:spcPct val="98000"/>
                </a:lnSpc>
              </a:pPr>
              <a:r>
                <a:rPr lang="en-GB" sz="974" dirty="0">
                  <a:solidFill>
                    <a:schemeClr val="bg1"/>
                  </a:solidFill>
                </a:rPr>
                <a:t>VSRX</a:t>
              </a:r>
            </a:p>
          </p:txBody>
        </p:sp>
        <p:sp>
          <p:nvSpPr>
            <p:cNvPr id="19" name="TextBox 18">
              <a:extLst>
                <a:ext uri="{FF2B5EF4-FFF2-40B4-BE49-F238E27FC236}">
                  <a16:creationId xmlns:a16="http://schemas.microsoft.com/office/drawing/2014/main" id="{73499E5A-3519-D03A-88D5-590917C8E51E}"/>
                </a:ext>
              </a:extLst>
            </p:cNvPr>
            <p:cNvSpPr txBox="1"/>
            <p:nvPr/>
          </p:nvSpPr>
          <p:spPr>
            <a:xfrm>
              <a:off x="5816162" y="4150617"/>
              <a:ext cx="262924" cy="135705"/>
            </a:xfrm>
            <a:prstGeom prst="rect">
              <a:avLst/>
            </a:prstGeom>
            <a:solidFill>
              <a:schemeClr val="accent3"/>
            </a:solidFill>
            <a:ln>
              <a:noFill/>
            </a:ln>
          </p:spPr>
          <p:txBody>
            <a:bodyPr wrap="square" lIns="0" tIns="0" rIns="0" bIns="0" rtlCol="0" anchor="ctr" anchorCtr="0">
              <a:spAutoFit/>
            </a:bodyPr>
            <a:lstStyle/>
            <a:p>
              <a:pPr algn="ctr">
                <a:lnSpc>
                  <a:spcPct val="98000"/>
                </a:lnSpc>
              </a:pPr>
              <a:r>
                <a:rPr lang="en-GB" sz="797" b="1" dirty="0">
                  <a:solidFill>
                    <a:schemeClr val="bg1"/>
                  </a:solidFill>
                </a:rPr>
                <a:t>VM</a:t>
              </a:r>
            </a:p>
          </p:txBody>
        </p:sp>
      </p:grpSp>
      <p:grpSp>
        <p:nvGrpSpPr>
          <p:cNvPr id="20" name="Group 19">
            <a:extLst>
              <a:ext uri="{FF2B5EF4-FFF2-40B4-BE49-F238E27FC236}">
                <a16:creationId xmlns:a16="http://schemas.microsoft.com/office/drawing/2014/main" id="{CFE65DEC-C3C3-C947-FC8F-7639F1CD6AFB}"/>
              </a:ext>
            </a:extLst>
          </p:cNvPr>
          <p:cNvGrpSpPr/>
          <p:nvPr/>
        </p:nvGrpSpPr>
        <p:grpSpPr>
          <a:xfrm>
            <a:off x="4921300" y="3643548"/>
            <a:ext cx="492952" cy="504991"/>
            <a:chOff x="5554906" y="3747865"/>
            <a:chExt cx="556419" cy="570008"/>
          </a:xfrm>
        </p:grpSpPr>
        <p:sp>
          <p:nvSpPr>
            <p:cNvPr id="21" name="Rectangle 20">
              <a:extLst>
                <a:ext uri="{FF2B5EF4-FFF2-40B4-BE49-F238E27FC236}">
                  <a16:creationId xmlns:a16="http://schemas.microsoft.com/office/drawing/2014/main" id="{60BA56EC-B5A3-F7D9-DE17-D6F913117EED}"/>
                </a:ext>
              </a:extLst>
            </p:cNvPr>
            <p:cNvSpPr/>
            <p:nvPr/>
          </p:nvSpPr>
          <p:spPr>
            <a:xfrm>
              <a:off x="5554906" y="3747865"/>
              <a:ext cx="556419" cy="570008"/>
            </a:xfrm>
            <a:prstGeom prst="rect">
              <a:avLst/>
            </a:prstGeom>
            <a:solidFill>
              <a:schemeClr val="accent3"/>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lnSpc>
                  <a:spcPct val="98000"/>
                </a:lnSpc>
              </a:pPr>
              <a:r>
                <a:rPr lang="en-GB" sz="974" dirty="0">
                  <a:solidFill>
                    <a:schemeClr val="bg1"/>
                  </a:solidFill>
                </a:rPr>
                <a:t>VSRX</a:t>
              </a:r>
            </a:p>
          </p:txBody>
        </p:sp>
        <p:sp>
          <p:nvSpPr>
            <p:cNvPr id="22" name="TextBox 21">
              <a:extLst>
                <a:ext uri="{FF2B5EF4-FFF2-40B4-BE49-F238E27FC236}">
                  <a16:creationId xmlns:a16="http://schemas.microsoft.com/office/drawing/2014/main" id="{101EF8D7-5F31-C1BD-E452-FF5455CF2CE5}"/>
                </a:ext>
              </a:extLst>
            </p:cNvPr>
            <p:cNvSpPr txBox="1"/>
            <p:nvPr/>
          </p:nvSpPr>
          <p:spPr>
            <a:xfrm>
              <a:off x="5816162" y="4150617"/>
              <a:ext cx="262924" cy="135705"/>
            </a:xfrm>
            <a:prstGeom prst="rect">
              <a:avLst/>
            </a:prstGeom>
            <a:solidFill>
              <a:schemeClr val="accent3"/>
            </a:solidFill>
            <a:ln>
              <a:noFill/>
            </a:ln>
          </p:spPr>
          <p:txBody>
            <a:bodyPr wrap="square" lIns="0" tIns="0" rIns="0" bIns="0" rtlCol="0" anchor="ctr" anchorCtr="0">
              <a:spAutoFit/>
            </a:bodyPr>
            <a:lstStyle/>
            <a:p>
              <a:pPr algn="ctr">
                <a:lnSpc>
                  <a:spcPct val="98000"/>
                </a:lnSpc>
              </a:pPr>
              <a:r>
                <a:rPr lang="en-GB" sz="797" b="1" dirty="0">
                  <a:solidFill>
                    <a:schemeClr val="bg1"/>
                  </a:solidFill>
                </a:rPr>
                <a:t>VM</a:t>
              </a:r>
            </a:p>
          </p:txBody>
        </p:sp>
      </p:grpSp>
      <p:sp>
        <p:nvSpPr>
          <p:cNvPr id="26" name="TextBox 25">
            <a:extLst>
              <a:ext uri="{FF2B5EF4-FFF2-40B4-BE49-F238E27FC236}">
                <a16:creationId xmlns:a16="http://schemas.microsoft.com/office/drawing/2014/main" id="{BC6CCCE7-2B28-DC21-D6AC-77A87E7B8ACF}"/>
              </a:ext>
            </a:extLst>
          </p:cNvPr>
          <p:cNvSpPr txBox="1"/>
          <p:nvPr/>
        </p:nvSpPr>
        <p:spPr>
          <a:xfrm>
            <a:off x="4559514" y="3405793"/>
            <a:ext cx="325956" cy="160429"/>
          </a:xfrm>
          <a:prstGeom prst="rect">
            <a:avLst/>
          </a:prstGeom>
          <a:noFill/>
        </p:spPr>
        <p:txBody>
          <a:bodyPr wrap="square" lIns="0" tIns="0" rIns="0" bIns="0">
            <a:spAutoFit/>
          </a:bodyPr>
          <a:lstStyle/>
          <a:p>
            <a:pPr>
              <a:lnSpc>
                <a:spcPct val="98000"/>
              </a:lnSpc>
            </a:pPr>
            <a:r>
              <a:rPr lang="en-GB" sz="532" dirty="0"/>
              <a:t>Availability zone 1</a:t>
            </a:r>
          </a:p>
        </p:txBody>
      </p:sp>
      <p:grpSp>
        <p:nvGrpSpPr>
          <p:cNvPr id="27" name="Group 26">
            <a:extLst>
              <a:ext uri="{FF2B5EF4-FFF2-40B4-BE49-F238E27FC236}">
                <a16:creationId xmlns:a16="http://schemas.microsoft.com/office/drawing/2014/main" id="{7F2C0850-5EC4-3C21-09EC-26E0FAD49550}"/>
              </a:ext>
            </a:extLst>
          </p:cNvPr>
          <p:cNvGrpSpPr/>
          <p:nvPr/>
        </p:nvGrpSpPr>
        <p:grpSpPr>
          <a:xfrm>
            <a:off x="4159563" y="3100236"/>
            <a:ext cx="350831" cy="414619"/>
            <a:chOff x="5554906" y="3747865"/>
            <a:chExt cx="556419" cy="570008"/>
          </a:xfrm>
        </p:grpSpPr>
        <p:sp>
          <p:nvSpPr>
            <p:cNvPr id="28" name="Rectangle 27">
              <a:extLst>
                <a:ext uri="{FF2B5EF4-FFF2-40B4-BE49-F238E27FC236}">
                  <a16:creationId xmlns:a16="http://schemas.microsoft.com/office/drawing/2014/main" id="{055F28D6-7F1B-DDAF-B713-12CEF7CB53AC}"/>
                </a:ext>
              </a:extLst>
            </p:cNvPr>
            <p:cNvSpPr/>
            <p:nvPr/>
          </p:nvSpPr>
          <p:spPr>
            <a:xfrm>
              <a:off x="5554906" y="3747865"/>
              <a:ext cx="556419" cy="570008"/>
            </a:xfrm>
            <a:prstGeom prst="rect">
              <a:avLst/>
            </a:prstGeom>
            <a:solidFill>
              <a:schemeClr val="accent3"/>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63788" rtlCol="0" anchor="ctr" anchorCtr="0"/>
            <a:lstStyle/>
            <a:p>
              <a:pPr algn="ctr">
                <a:lnSpc>
                  <a:spcPct val="98000"/>
                </a:lnSpc>
              </a:pPr>
              <a:r>
                <a:rPr lang="en-GB" sz="974" dirty="0">
                  <a:solidFill>
                    <a:schemeClr val="bg1"/>
                  </a:solidFill>
                </a:rPr>
                <a:t>HA</a:t>
              </a:r>
            </a:p>
          </p:txBody>
        </p:sp>
        <p:sp>
          <p:nvSpPr>
            <p:cNvPr id="29" name="TextBox 28">
              <a:extLst>
                <a:ext uri="{FF2B5EF4-FFF2-40B4-BE49-F238E27FC236}">
                  <a16:creationId xmlns:a16="http://schemas.microsoft.com/office/drawing/2014/main" id="{1EC6AB59-B667-AF55-C02A-BA71BE9BF2DD}"/>
                </a:ext>
              </a:extLst>
            </p:cNvPr>
            <p:cNvSpPr txBox="1"/>
            <p:nvPr/>
          </p:nvSpPr>
          <p:spPr>
            <a:xfrm>
              <a:off x="5816162" y="4135831"/>
              <a:ext cx="262923" cy="165284"/>
            </a:xfrm>
            <a:prstGeom prst="rect">
              <a:avLst/>
            </a:prstGeom>
            <a:solidFill>
              <a:schemeClr val="accent3"/>
            </a:solidFill>
            <a:ln>
              <a:noFill/>
            </a:ln>
          </p:spPr>
          <p:txBody>
            <a:bodyPr wrap="square" lIns="0" tIns="0" rIns="0" bIns="0" rtlCol="0" anchor="ctr" anchorCtr="0">
              <a:spAutoFit/>
            </a:bodyPr>
            <a:lstStyle/>
            <a:p>
              <a:pPr algn="ctr">
                <a:lnSpc>
                  <a:spcPct val="98000"/>
                </a:lnSpc>
              </a:pPr>
              <a:r>
                <a:rPr lang="en-GB" sz="797" b="1" dirty="0">
                  <a:solidFill>
                    <a:schemeClr val="bg1"/>
                  </a:solidFill>
                </a:rPr>
                <a:t>VM</a:t>
              </a:r>
            </a:p>
          </p:txBody>
        </p:sp>
      </p:grpSp>
      <p:cxnSp>
        <p:nvCxnSpPr>
          <p:cNvPr id="30" name="Straight Arrow Connector 29">
            <a:extLst>
              <a:ext uri="{FF2B5EF4-FFF2-40B4-BE49-F238E27FC236}">
                <a16:creationId xmlns:a16="http://schemas.microsoft.com/office/drawing/2014/main" id="{A900A83C-40CC-759C-282E-38B59B6AD0A6}"/>
              </a:ext>
            </a:extLst>
          </p:cNvPr>
          <p:cNvCxnSpPr>
            <a:cxnSpLocks/>
          </p:cNvCxnSpPr>
          <p:nvPr/>
        </p:nvCxnSpPr>
        <p:spPr>
          <a:xfrm flipH="1">
            <a:off x="4077493" y="3895710"/>
            <a:ext cx="829238" cy="666"/>
          </a:xfrm>
          <a:prstGeom prst="straightConnector1">
            <a:avLst/>
          </a:prstGeom>
          <a:ln w="9525">
            <a:solidFill>
              <a:schemeClr val="tx1"/>
            </a:solidFill>
            <a:headEnd type="triangle" w="lg" len="med"/>
            <a:tailEnd type="none" w="lg" len="sm"/>
          </a:ln>
        </p:spPr>
        <p:style>
          <a:lnRef idx="1">
            <a:schemeClr val="accent1"/>
          </a:lnRef>
          <a:fillRef idx="0">
            <a:schemeClr val="accent1"/>
          </a:fillRef>
          <a:effectRef idx="0">
            <a:schemeClr val="accent1"/>
          </a:effectRef>
          <a:fontRef idx="minor">
            <a:schemeClr val="tx1"/>
          </a:fontRef>
        </p:style>
      </p:cxnSp>
      <p:grpSp>
        <p:nvGrpSpPr>
          <p:cNvPr id="31" name="Group 30">
            <a:extLst>
              <a:ext uri="{FF2B5EF4-FFF2-40B4-BE49-F238E27FC236}">
                <a16:creationId xmlns:a16="http://schemas.microsoft.com/office/drawing/2014/main" id="{466134A1-D7C9-B4C9-19D7-83A915583A09}"/>
              </a:ext>
            </a:extLst>
          </p:cNvPr>
          <p:cNvGrpSpPr/>
          <p:nvPr/>
        </p:nvGrpSpPr>
        <p:grpSpPr>
          <a:xfrm>
            <a:off x="4159563" y="3688734"/>
            <a:ext cx="350831" cy="414619"/>
            <a:chOff x="5554906" y="3747865"/>
            <a:chExt cx="556419" cy="570008"/>
          </a:xfrm>
        </p:grpSpPr>
        <p:sp>
          <p:nvSpPr>
            <p:cNvPr id="32" name="Rectangle 31">
              <a:extLst>
                <a:ext uri="{FF2B5EF4-FFF2-40B4-BE49-F238E27FC236}">
                  <a16:creationId xmlns:a16="http://schemas.microsoft.com/office/drawing/2014/main" id="{CE29349F-08D4-817B-E72D-5DB49E541D89}"/>
                </a:ext>
              </a:extLst>
            </p:cNvPr>
            <p:cNvSpPr/>
            <p:nvPr/>
          </p:nvSpPr>
          <p:spPr>
            <a:xfrm>
              <a:off x="5554906" y="3747865"/>
              <a:ext cx="556419" cy="570008"/>
            </a:xfrm>
            <a:prstGeom prst="rect">
              <a:avLst/>
            </a:prstGeom>
            <a:solidFill>
              <a:schemeClr val="accent3"/>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63788" rtlCol="0" anchor="ctr" anchorCtr="0"/>
            <a:lstStyle/>
            <a:p>
              <a:pPr algn="ctr">
                <a:lnSpc>
                  <a:spcPct val="98000"/>
                </a:lnSpc>
              </a:pPr>
              <a:r>
                <a:rPr lang="en-GB" sz="974" dirty="0">
                  <a:solidFill>
                    <a:schemeClr val="bg1"/>
                  </a:solidFill>
                </a:rPr>
                <a:t>HA</a:t>
              </a:r>
            </a:p>
          </p:txBody>
        </p:sp>
        <p:sp>
          <p:nvSpPr>
            <p:cNvPr id="33" name="TextBox 32">
              <a:extLst>
                <a:ext uri="{FF2B5EF4-FFF2-40B4-BE49-F238E27FC236}">
                  <a16:creationId xmlns:a16="http://schemas.microsoft.com/office/drawing/2014/main" id="{2F3964B0-97E9-2C9B-C3EF-CEE3B5BE3331}"/>
                </a:ext>
              </a:extLst>
            </p:cNvPr>
            <p:cNvSpPr txBox="1"/>
            <p:nvPr/>
          </p:nvSpPr>
          <p:spPr>
            <a:xfrm>
              <a:off x="5816162" y="4135831"/>
              <a:ext cx="262923" cy="165284"/>
            </a:xfrm>
            <a:prstGeom prst="rect">
              <a:avLst/>
            </a:prstGeom>
            <a:solidFill>
              <a:schemeClr val="accent3"/>
            </a:solidFill>
            <a:ln>
              <a:noFill/>
            </a:ln>
          </p:spPr>
          <p:txBody>
            <a:bodyPr wrap="square" lIns="0" tIns="0" rIns="0" bIns="0" rtlCol="0" anchor="ctr" anchorCtr="0">
              <a:spAutoFit/>
            </a:bodyPr>
            <a:lstStyle/>
            <a:p>
              <a:pPr algn="ctr">
                <a:lnSpc>
                  <a:spcPct val="98000"/>
                </a:lnSpc>
              </a:pPr>
              <a:r>
                <a:rPr lang="en-GB" sz="797" b="1" dirty="0">
                  <a:solidFill>
                    <a:schemeClr val="bg1"/>
                  </a:solidFill>
                </a:rPr>
                <a:t>VM</a:t>
              </a:r>
            </a:p>
          </p:txBody>
        </p:sp>
      </p:grpSp>
      <p:cxnSp>
        <p:nvCxnSpPr>
          <p:cNvPr id="34" name="Straight Arrow Connector 33">
            <a:extLst>
              <a:ext uri="{FF2B5EF4-FFF2-40B4-BE49-F238E27FC236}">
                <a16:creationId xmlns:a16="http://schemas.microsoft.com/office/drawing/2014/main" id="{3A03B171-1334-578C-6B9F-E8402428AC78}"/>
              </a:ext>
            </a:extLst>
          </p:cNvPr>
          <p:cNvCxnSpPr>
            <a:cxnSpLocks/>
          </p:cNvCxnSpPr>
          <p:nvPr/>
        </p:nvCxnSpPr>
        <p:spPr>
          <a:xfrm flipH="1">
            <a:off x="4077493" y="3000293"/>
            <a:ext cx="1336759" cy="0"/>
          </a:xfrm>
          <a:prstGeom prst="straightConnector1">
            <a:avLst/>
          </a:prstGeom>
          <a:noFill/>
          <a:ln w="12700">
            <a:solidFill>
              <a:schemeClr val="accent5"/>
            </a:solidFill>
            <a:prstDash val="sysDot"/>
          </a:ln>
        </p:spPr>
        <p:style>
          <a:lnRef idx="2">
            <a:schemeClr val="accent1">
              <a:shade val="50000"/>
            </a:schemeClr>
          </a:lnRef>
          <a:fillRef idx="1">
            <a:schemeClr val="accent1"/>
          </a:fillRef>
          <a:effectRef idx="0">
            <a:schemeClr val="accent1"/>
          </a:effectRef>
          <a:fontRef idx="minor">
            <a:schemeClr val="lt1"/>
          </a:fontRef>
        </p:style>
      </p:cxnSp>
      <p:cxnSp>
        <p:nvCxnSpPr>
          <p:cNvPr id="35" name="Straight Arrow Connector 34">
            <a:extLst>
              <a:ext uri="{FF2B5EF4-FFF2-40B4-BE49-F238E27FC236}">
                <a16:creationId xmlns:a16="http://schemas.microsoft.com/office/drawing/2014/main" id="{379AD6B3-7396-D5D7-7E7D-830D4AD623B9}"/>
              </a:ext>
            </a:extLst>
          </p:cNvPr>
          <p:cNvCxnSpPr>
            <a:cxnSpLocks/>
          </p:cNvCxnSpPr>
          <p:nvPr/>
        </p:nvCxnSpPr>
        <p:spPr>
          <a:xfrm flipH="1">
            <a:off x="4077493" y="3601795"/>
            <a:ext cx="1336759" cy="0"/>
          </a:xfrm>
          <a:prstGeom prst="straightConnector1">
            <a:avLst/>
          </a:prstGeom>
          <a:noFill/>
          <a:ln w="12700">
            <a:solidFill>
              <a:schemeClr val="accent5"/>
            </a:solidFill>
            <a:prstDash val="sysDot"/>
          </a:ln>
        </p:spPr>
        <p:style>
          <a:lnRef idx="2">
            <a:schemeClr val="accent1">
              <a:shade val="50000"/>
            </a:schemeClr>
          </a:lnRef>
          <a:fillRef idx="1">
            <a:schemeClr val="accent1"/>
          </a:fillRef>
          <a:effectRef idx="0">
            <a:schemeClr val="accent1"/>
          </a:effectRef>
          <a:fontRef idx="minor">
            <a:schemeClr val="lt1"/>
          </a:fontRef>
        </p:style>
      </p:cxnSp>
      <p:cxnSp>
        <p:nvCxnSpPr>
          <p:cNvPr id="36" name="Straight Arrow Connector 35">
            <a:extLst>
              <a:ext uri="{FF2B5EF4-FFF2-40B4-BE49-F238E27FC236}">
                <a16:creationId xmlns:a16="http://schemas.microsoft.com/office/drawing/2014/main" id="{E05AD12F-0EBE-1207-80E8-4D24A549887E}"/>
              </a:ext>
            </a:extLst>
          </p:cNvPr>
          <p:cNvCxnSpPr>
            <a:cxnSpLocks/>
          </p:cNvCxnSpPr>
          <p:nvPr/>
        </p:nvCxnSpPr>
        <p:spPr>
          <a:xfrm flipH="1">
            <a:off x="4077493" y="4198336"/>
            <a:ext cx="1336759" cy="0"/>
          </a:xfrm>
          <a:prstGeom prst="straightConnector1">
            <a:avLst/>
          </a:prstGeom>
          <a:noFill/>
          <a:ln w="12700">
            <a:solidFill>
              <a:schemeClr val="accent5"/>
            </a:solidFill>
            <a:prstDash val="sysDot"/>
          </a:ln>
        </p:spPr>
        <p:style>
          <a:lnRef idx="2">
            <a:schemeClr val="accent1">
              <a:shade val="50000"/>
            </a:schemeClr>
          </a:lnRef>
          <a:fillRef idx="1">
            <a:schemeClr val="accent1"/>
          </a:fillRef>
          <a:effectRef idx="0">
            <a:schemeClr val="accent1"/>
          </a:effectRef>
          <a:fontRef idx="minor">
            <a:schemeClr val="lt1"/>
          </a:fontRef>
        </p:style>
      </p:cxnSp>
      <p:sp>
        <p:nvSpPr>
          <p:cNvPr id="37" name="TextBox 36">
            <a:extLst>
              <a:ext uri="{FF2B5EF4-FFF2-40B4-BE49-F238E27FC236}">
                <a16:creationId xmlns:a16="http://schemas.microsoft.com/office/drawing/2014/main" id="{AE201FAD-A72B-6D70-1BC7-7D753988CEF2}"/>
              </a:ext>
            </a:extLst>
          </p:cNvPr>
          <p:cNvSpPr txBox="1"/>
          <p:nvPr/>
        </p:nvSpPr>
        <p:spPr>
          <a:xfrm>
            <a:off x="4559514" y="4005285"/>
            <a:ext cx="325956" cy="160429"/>
          </a:xfrm>
          <a:prstGeom prst="rect">
            <a:avLst/>
          </a:prstGeom>
          <a:noFill/>
        </p:spPr>
        <p:txBody>
          <a:bodyPr wrap="square" lIns="0" tIns="0" rIns="0" bIns="0">
            <a:spAutoFit/>
          </a:bodyPr>
          <a:lstStyle/>
          <a:p>
            <a:pPr>
              <a:lnSpc>
                <a:spcPct val="98000"/>
              </a:lnSpc>
            </a:pPr>
            <a:r>
              <a:rPr lang="en-GB" sz="532" dirty="0"/>
              <a:t>Availability zone 2</a:t>
            </a:r>
          </a:p>
        </p:txBody>
      </p:sp>
      <p:grpSp>
        <p:nvGrpSpPr>
          <p:cNvPr id="7" name="Group 6">
            <a:extLst>
              <a:ext uri="{FF2B5EF4-FFF2-40B4-BE49-F238E27FC236}">
                <a16:creationId xmlns:a16="http://schemas.microsoft.com/office/drawing/2014/main" id="{468CDC26-7AF4-18CA-8D34-ED5D5A3FDA1F}"/>
              </a:ext>
            </a:extLst>
          </p:cNvPr>
          <p:cNvGrpSpPr/>
          <p:nvPr/>
        </p:nvGrpSpPr>
        <p:grpSpPr>
          <a:xfrm>
            <a:off x="2636732" y="2987196"/>
            <a:ext cx="1037819" cy="985675"/>
            <a:chOff x="2061819" y="3371118"/>
            <a:chExt cx="1171436" cy="1112579"/>
          </a:xfrm>
        </p:grpSpPr>
        <p:sp>
          <p:nvSpPr>
            <p:cNvPr id="8" name="Rectangle 7">
              <a:extLst>
                <a:ext uri="{FF2B5EF4-FFF2-40B4-BE49-F238E27FC236}">
                  <a16:creationId xmlns:a16="http://schemas.microsoft.com/office/drawing/2014/main" id="{63065E46-8CAE-D9B0-7EBA-CD20CF895496}"/>
                </a:ext>
              </a:extLst>
            </p:cNvPr>
            <p:cNvSpPr/>
            <p:nvPr/>
          </p:nvSpPr>
          <p:spPr>
            <a:xfrm>
              <a:off x="2061819" y="3371118"/>
              <a:ext cx="1050733" cy="982131"/>
            </a:xfrm>
            <a:prstGeom prst="rect">
              <a:avLst/>
            </a:prstGeom>
            <a:solidFill>
              <a:srgbClr val="80D4C8"/>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ctr">
                <a:lnSpc>
                  <a:spcPct val="98000"/>
                </a:lnSpc>
              </a:pPr>
              <a:endParaRPr lang="en-GB" sz="1240" dirty="0">
                <a:solidFill>
                  <a:schemeClr val="tx1"/>
                </a:solidFill>
              </a:endParaRPr>
            </a:p>
          </p:txBody>
        </p:sp>
        <p:sp>
          <p:nvSpPr>
            <p:cNvPr id="9" name="Rectangle 8">
              <a:extLst>
                <a:ext uri="{FF2B5EF4-FFF2-40B4-BE49-F238E27FC236}">
                  <a16:creationId xmlns:a16="http://schemas.microsoft.com/office/drawing/2014/main" id="{29AE3A95-351A-FDED-0D38-673284FBDF47}"/>
                </a:ext>
              </a:extLst>
            </p:cNvPr>
            <p:cNvSpPr/>
            <p:nvPr/>
          </p:nvSpPr>
          <p:spPr>
            <a:xfrm>
              <a:off x="2182522" y="3501566"/>
              <a:ext cx="1050733" cy="982131"/>
            </a:xfrm>
            <a:prstGeom prst="rect">
              <a:avLst/>
            </a:prstGeom>
            <a:solidFill>
              <a:srgbClr val="01A990"/>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0" rIns="0" bIns="382725" rtlCol="0" anchor="b" anchorCtr="0"/>
            <a:lstStyle/>
            <a:p>
              <a:pPr algn="ctr">
                <a:lnSpc>
                  <a:spcPct val="98000"/>
                </a:lnSpc>
              </a:pPr>
              <a:endParaRPr lang="en-GB" sz="974" dirty="0">
                <a:solidFill>
                  <a:schemeClr val="bg1"/>
                </a:solidFill>
              </a:endParaRPr>
            </a:p>
            <a:p>
              <a:pPr algn="ctr">
                <a:lnSpc>
                  <a:spcPct val="98000"/>
                </a:lnSpc>
              </a:pPr>
              <a:r>
                <a:rPr lang="en-GB" sz="974" dirty="0">
                  <a:solidFill>
                    <a:schemeClr val="bg1"/>
                  </a:solidFill>
                </a:rPr>
                <a:t>Micro-gateway/ SDK***</a:t>
              </a:r>
            </a:p>
          </p:txBody>
        </p:sp>
        <p:sp>
          <p:nvSpPr>
            <p:cNvPr id="10" name="TextBox 9">
              <a:extLst>
                <a:ext uri="{FF2B5EF4-FFF2-40B4-BE49-F238E27FC236}">
                  <a16:creationId xmlns:a16="http://schemas.microsoft.com/office/drawing/2014/main" id="{FAE3180E-B69B-8E56-FBFB-63EE243D9D16}"/>
                </a:ext>
              </a:extLst>
            </p:cNvPr>
            <p:cNvSpPr txBox="1"/>
            <p:nvPr/>
          </p:nvSpPr>
          <p:spPr>
            <a:xfrm>
              <a:off x="2731350" y="4165256"/>
              <a:ext cx="441553" cy="253642"/>
            </a:xfrm>
            <a:prstGeom prst="rect">
              <a:avLst/>
            </a:prstGeom>
            <a:solidFill>
              <a:srgbClr val="C0EAE3"/>
            </a:solidFill>
          </p:spPr>
          <p:txBody>
            <a:bodyPr wrap="square" lIns="63788" tIns="31894" rIns="63788" bIns="31894" rtlCol="0" anchor="ctr" anchorCtr="0">
              <a:spAutoFit/>
            </a:bodyPr>
            <a:lstStyle/>
            <a:p>
              <a:pPr algn="ctr">
                <a:lnSpc>
                  <a:spcPct val="98000"/>
                </a:lnSpc>
              </a:pPr>
              <a:r>
                <a:rPr lang="en-GB" sz="1063" b="1" dirty="0">
                  <a:solidFill>
                    <a:srgbClr val="01A990"/>
                  </a:solidFill>
                </a:rPr>
                <a:t>VM</a:t>
              </a:r>
            </a:p>
          </p:txBody>
        </p:sp>
      </p:grpSp>
      <p:sp>
        <p:nvSpPr>
          <p:cNvPr id="52" name="TextBox 51">
            <a:extLst>
              <a:ext uri="{FF2B5EF4-FFF2-40B4-BE49-F238E27FC236}">
                <a16:creationId xmlns:a16="http://schemas.microsoft.com/office/drawing/2014/main" id="{E4EFFCC9-C743-4832-AF2E-61CAFD24BAFD}"/>
              </a:ext>
            </a:extLst>
          </p:cNvPr>
          <p:cNvSpPr txBox="1"/>
          <p:nvPr/>
        </p:nvSpPr>
        <p:spPr>
          <a:xfrm>
            <a:off x="7246296" y="4058438"/>
            <a:ext cx="922909" cy="400758"/>
          </a:xfrm>
          <a:prstGeom prst="rect">
            <a:avLst/>
          </a:prstGeom>
          <a:noFill/>
        </p:spPr>
        <p:txBody>
          <a:bodyPr wrap="square" lIns="63788" tIns="127575" rIns="63788" bIns="127575">
            <a:spAutoFit/>
          </a:bodyPr>
          <a:lstStyle/>
          <a:p>
            <a:pPr algn="ctr" defTabSz="810067">
              <a:defRPr/>
            </a:pPr>
            <a:r>
              <a:rPr lang="en-GB" sz="930" b="1" dirty="0"/>
              <a:t>API gateway</a:t>
            </a:r>
          </a:p>
        </p:txBody>
      </p:sp>
    </p:spTree>
    <p:extLst>
      <p:ext uri="{BB962C8B-B14F-4D97-AF65-F5344CB8AC3E}">
        <p14:creationId xmlns:p14="http://schemas.microsoft.com/office/powerpoint/2010/main" val="29015550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3D27901-B187-94C6-C01F-CF33253BAF5E}"/>
              </a:ext>
            </a:extLst>
          </p:cNvPr>
          <p:cNvSpPr>
            <a:spLocks noGrp="1"/>
          </p:cNvSpPr>
          <p:nvPr>
            <p:ph type="body" sz="quarter" idx="13"/>
          </p:nvPr>
        </p:nvSpPr>
        <p:spPr/>
        <p:txBody>
          <a:bodyPr/>
          <a:lstStyle/>
          <a:p>
            <a:r>
              <a:rPr lang="en-US" dirty="0"/>
              <a:t>Alliance Connect Virtual</a:t>
            </a:r>
          </a:p>
          <a:p>
            <a:pPr lvl="1"/>
            <a:r>
              <a:rPr lang="en-US" dirty="0"/>
              <a:t>General availability timeline and where to get more info</a:t>
            </a:r>
            <a:endParaRPr lang="en-GB" dirty="0"/>
          </a:p>
        </p:txBody>
      </p:sp>
      <p:sp>
        <p:nvSpPr>
          <p:cNvPr id="3" name="Date Placeholder 2">
            <a:extLst>
              <a:ext uri="{FF2B5EF4-FFF2-40B4-BE49-F238E27FC236}">
                <a16:creationId xmlns:a16="http://schemas.microsoft.com/office/drawing/2014/main" id="{CB7BC6A7-60C8-A9F5-4CDB-E510E2882FF1}"/>
              </a:ext>
            </a:extLst>
          </p:cNvPr>
          <p:cNvSpPr>
            <a:spLocks noGrp="1"/>
          </p:cNvSpPr>
          <p:nvPr>
            <p:ph type="dt" sz="half" idx="14"/>
          </p:nvPr>
        </p:nvSpPr>
        <p:spPr/>
        <p:txBody>
          <a:bodyPr/>
          <a:lstStyle/>
          <a:p>
            <a:r>
              <a:rPr lang="en-US"/>
              <a:t>July 2023</a:t>
            </a:r>
            <a:endParaRPr lang="en-GB" dirty="0"/>
          </a:p>
        </p:txBody>
      </p:sp>
      <p:sp>
        <p:nvSpPr>
          <p:cNvPr id="19" name="TextBox 18">
            <a:extLst>
              <a:ext uri="{FF2B5EF4-FFF2-40B4-BE49-F238E27FC236}">
                <a16:creationId xmlns:a16="http://schemas.microsoft.com/office/drawing/2014/main" id="{D077FDA6-1BC0-C5CD-A4FB-DA1C85562FCB}"/>
              </a:ext>
            </a:extLst>
          </p:cNvPr>
          <p:cNvSpPr txBox="1"/>
          <p:nvPr/>
        </p:nvSpPr>
        <p:spPr>
          <a:xfrm>
            <a:off x="7469610" y="-1786988"/>
            <a:ext cx="0" cy="0"/>
          </a:xfrm>
          <a:prstGeom prst="rect">
            <a:avLst/>
          </a:prstGeom>
        </p:spPr>
        <p:txBody>
          <a:bodyPr wrap="none" lIns="0" tIns="0" rIns="0" bIns="0" rtlCol="0">
            <a:noAutofit/>
          </a:bodyPr>
          <a:lstStyle/>
          <a:p>
            <a:pPr algn="l">
              <a:lnSpc>
                <a:spcPct val="98000"/>
              </a:lnSpc>
            </a:pPr>
            <a:endParaRPr lang="en-US" sz="974" dirty="0" err="1"/>
          </a:p>
        </p:txBody>
      </p:sp>
      <p:pic>
        <p:nvPicPr>
          <p:cNvPr id="5" name="Picture 2" descr="Microsoft Azure Management - Imagar Solutions Company">
            <a:extLst>
              <a:ext uri="{FF2B5EF4-FFF2-40B4-BE49-F238E27FC236}">
                <a16:creationId xmlns:a16="http://schemas.microsoft.com/office/drawing/2014/main" id="{4B964839-08D0-8C1C-6CE9-61EFB75B82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6151" y="1634235"/>
            <a:ext cx="768992" cy="48182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Google-Cloud-Platform-GCP-Logo - Serviops Solutions Inc.">
            <a:extLst>
              <a:ext uri="{FF2B5EF4-FFF2-40B4-BE49-F238E27FC236}">
                <a16:creationId xmlns:a16="http://schemas.microsoft.com/office/drawing/2014/main" id="{997C8B5D-8467-864E-AE3B-7CF73A42866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7756" t="8651" r="7756" b="8651"/>
          <a:stretch/>
        </p:blipFill>
        <p:spPr bwMode="auto">
          <a:xfrm>
            <a:off x="9027014" y="1513380"/>
            <a:ext cx="1088801" cy="658466"/>
          </a:xfrm>
          <a:prstGeom prst="rect">
            <a:avLst/>
          </a:prstGeom>
          <a:noFill/>
          <a:extLst>
            <a:ext uri="{909E8E84-426E-40DD-AFC4-6F175D3DCCD1}">
              <a14:hiddenFill xmlns:a14="http://schemas.microsoft.com/office/drawing/2010/main">
                <a:solidFill>
                  <a:srgbClr val="FFFFFF"/>
                </a:solidFill>
              </a14:hiddenFill>
            </a:ext>
          </a:extLst>
        </p:spPr>
      </p:pic>
      <p:sp>
        <p:nvSpPr>
          <p:cNvPr id="10" name="Chevron 17">
            <a:extLst>
              <a:ext uri="{FF2B5EF4-FFF2-40B4-BE49-F238E27FC236}">
                <a16:creationId xmlns:a16="http://schemas.microsoft.com/office/drawing/2014/main" id="{A22CA4C2-D674-4CF4-A5C5-2942ADED2B32}"/>
              </a:ext>
            </a:extLst>
          </p:cNvPr>
          <p:cNvSpPr/>
          <p:nvPr/>
        </p:nvSpPr>
        <p:spPr bwMode="auto">
          <a:xfrm>
            <a:off x="1828354" y="5085314"/>
            <a:ext cx="8629828" cy="324106"/>
          </a:xfrm>
          <a:prstGeom prst="chevron">
            <a:avLst/>
          </a:prstGeom>
          <a:noFill/>
          <a:ln w="9525" cap="flat" cmpd="sng" algn="ctr">
            <a:solidFill>
              <a:schemeClr val="tx1"/>
            </a:solidFill>
            <a:prstDash val="solid"/>
            <a:round/>
            <a:headEnd type="none" w="med" len="med"/>
            <a:tailEnd type="none" w="med" len="med"/>
          </a:ln>
          <a:effectLst/>
        </p:spPr>
        <p:txBody>
          <a:bodyPr vert="horz" wrap="square" lIns="71986" tIns="71986" rIns="71986" bIns="71986" numCol="1" rtlCol="0" anchor="ctr" anchorCtr="0" compatLnSpc="1">
            <a:prstTxWarp prst="textNoShape">
              <a:avLst/>
            </a:prstTxWarp>
          </a:bodyPr>
          <a:lstStyle/>
          <a:p>
            <a:pPr algn="ctr" defTabSz="914160">
              <a:defRPr/>
            </a:pPr>
            <a:r>
              <a:rPr lang="en-US" sz="1063" dirty="0">
                <a:latin typeface="+mj-lt"/>
              </a:rPr>
              <a:t>2022 / 2023 / 2024</a:t>
            </a:r>
          </a:p>
        </p:txBody>
      </p:sp>
      <p:cxnSp>
        <p:nvCxnSpPr>
          <p:cNvPr id="13" name="Straight Connector 12">
            <a:extLst>
              <a:ext uri="{FF2B5EF4-FFF2-40B4-BE49-F238E27FC236}">
                <a16:creationId xmlns:a16="http://schemas.microsoft.com/office/drawing/2014/main" id="{F52E73AE-E5E4-AEA6-2D8E-1430754A1A0D}"/>
              </a:ext>
            </a:extLst>
          </p:cNvPr>
          <p:cNvCxnSpPr/>
          <p:nvPr/>
        </p:nvCxnSpPr>
        <p:spPr>
          <a:xfrm>
            <a:off x="1833979" y="3432157"/>
            <a:ext cx="8624203" cy="0"/>
          </a:xfrm>
          <a:prstGeom prst="line">
            <a:avLst/>
          </a:prstGeom>
          <a:ln w="12700">
            <a:solidFill>
              <a:schemeClr val="tx1"/>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5E651D32-4E30-EEF2-AF8A-6225C0377B49}"/>
              </a:ext>
            </a:extLst>
          </p:cNvPr>
          <p:cNvSpPr/>
          <p:nvPr/>
        </p:nvSpPr>
        <p:spPr>
          <a:xfrm>
            <a:off x="2868597" y="3072748"/>
            <a:ext cx="718819" cy="718819"/>
          </a:xfrm>
          <a:prstGeom prst="ellipse">
            <a:avLst/>
          </a:prstGeom>
          <a:solidFill>
            <a:schemeClr val="accent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lnSpc>
                <a:spcPct val="98000"/>
              </a:lnSpc>
            </a:pPr>
            <a:endParaRPr lang="en-US" sz="974" dirty="0">
              <a:solidFill>
                <a:schemeClr val="tx1"/>
              </a:solidFill>
              <a:latin typeface="+mj-lt"/>
            </a:endParaRPr>
          </a:p>
        </p:txBody>
      </p:sp>
      <p:sp>
        <p:nvSpPr>
          <p:cNvPr id="15" name="TextBox 14">
            <a:extLst>
              <a:ext uri="{FF2B5EF4-FFF2-40B4-BE49-F238E27FC236}">
                <a16:creationId xmlns:a16="http://schemas.microsoft.com/office/drawing/2014/main" id="{765463BC-6B07-562C-DFC9-5DC75565AAFD}"/>
              </a:ext>
            </a:extLst>
          </p:cNvPr>
          <p:cNvSpPr txBox="1"/>
          <p:nvPr/>
        </p:nvSpPr>
        <p:spPr>
          <a:xfrm>
            <a:off x="2787923" y="3354291"/>
            <a:ext cx="810101" cy="225024"/>
          </a:xfrm>
          <a:prstGeom prst="rect">
            <a:avLst/>
          </a:prstGeom>
        </p:spPr>
        <p:txBody>
          <a:bodyPr wrap="none" lIns="0" tIns="0" rIns="0" bIns="0" rtlCol="0">
            <a:noAutofit/>
          </a:bodyPr>
          <a:lstStyle/>
          <a:p>
            <a:pPr algn="ctr">
              <a:lnSpc>
                <a:spcPct val="98000"/>
              </a:lnSpc>
            </a:pPr>
            <a:r>
              <a:rPr lang="en-US" sz="974" dirty="0">
                <a:latin typeface="+mj-lt"/>
              </a:rPr>
              <a:t>Available</a:t>
            </a:r>
          </a:p>
        </p:txBody>
      </p:sp>
      <p:sp>
        <p:nvSpPr>
          <p:cNvPr id="21" name="TextBox 20">
            <a:extLst>
              <a:ext uri="{FF2B5EF4-FFF2-40B4-BE49-F238E27FC236}">
                <a16:creationId xmlns:a16="http://schemas.microsoft.com/office/drawing/2014/main" id="{F8B42B84-DC92-6586-C792-2E875B18264F}"/>
              </a:ext>
            </a:extLst>
          </p:cNvPr>
          <p:cNvSpPr txBox="1"/>
          <p:nvPr/>
        </p:nvSpPr>
        <p:spPr>
          <a:xfrm>
            <a:off x="2822955" y="2297516"/>
            <a:ext cx="810101" cy="225024"/>
          </a:xfrm>
          <a:prstGeom prst="rect">
            <a:avLst/>
          </a:prstGeom>
        </p:spPr>
        <p:txBody>
          <a:bodyPr wrap="none" lIns="0" tIns="0" rIns="0" bIns="0" rtlCol="0">
            <a:noAutofit/>
          </a:bodyPr>
          <a:lstStyle/>
          <a:p>
            <a:pPr algn="ctr">
              <a:lnSpc>
                <a:spcPct val="98000"/>
              </a:lnSpc>
            </a:pPr>
            <a:r>
              <a:rPr lang="en-US" sz="974" dirty="0">
                <a:latin typeface="+mj-lt"/>
              </a:rPr>
              <a:t>MVP</a:t>
            </a:r>
          </a:p>
        </p:txBody>
      </p:sp>
      <p:pic>
        <p:nvPicPr>
          <p:cNvPr id="22" name="Picture 2" descr="Microsoft Azure Management - Imagar Solutions Company">
            <a:extLst>
              <a:ext uri="{FF2B5EF4-FFF2-40B4-BE49-F238E27FC236}">
                <a16:creationId xmlns:a16="http://schemas.microsoft.com/office/drawing/2014/main" id="{00DD086A-995C-B05D-9A33-3BC99228E2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3509" y="1705961"/>
            <a:ext cx="768992" cy="481822"/>
          </a:xfrm>
          <a:prstGeom prst="rect">
            <a:avLst/>
          </a:prstGeom>
          <a:noFill/>
          <a:extLst>
            <a:ext uri="{909E8E84-426E-40DD-AFC4-6F175D3DCCD1}">
              <a14:hiddenFill xmlns:a14="http://schemas.microsoft.com/office/drawing/2010/main">
                <a:solidFill>
                  <a:srgbClr val="FFFFFF"/>
                </a:solidFill>
              </a14:hiddenFill>
            </a:ext>
          </a:extLst>
        </p:spPr>
      </p:pic>
      <p:cxnSp>
        <p:nvCxnSpPr>
          <p:cNvPr id="31" name="Straight Connector 30">
            <a:extLst>
              <a:ext uri="{FF2B5EF4-FFF2-40B4-BE49-F238E27FC236}">
                <a16:creationId xmlns:a16="http://schemas.microsoft.com/office/drawing/2014/main" id="{16CC354B-AD93-7B72-B355-A42636F3D112}"/>
              </a:ext>
            </a:extLst>
          </p:cNvPr>
          <p:cNvCxnSpPr>
            <a:cxnSpLocks/>
            <a:stCxn id="14" idx="0"/>
          </p:cNvCxnSpPr>
          <p:nvPr/>
        </p:nvCxnSpPr>
        <p:spPr>
          <a:xfrm flipH="1" flipV="1">
            <a:off x="3228006" y="2607316"/>
            <a:ext cx="1" cy="465432"/>
          </a:xfrm>
          <a:prstGeom prst="line">
            <a:avLst/>
          </a:prstGeom>
          <a:ln w="9525">
            <a:solidFill>
              <a:schemeClr val="tx1"/>
            </a:solidFill>
            <a:tailEnd type="oval"/>
          </a:ln>
        </p:spPr>
        <p:style>
          <a:lnRef idx="1">
            <a:schemeClr val="accent1"/>
          </a:lnRef>
          <a:fillRef idx="0">
            <a:schemeClr val="accent1"/>
          </a:fillRef>
          <a:effectRef idx="0">
            <a:schemeClr val="accent1"/>
          </a:effectRef>
          <a:fontRef idx="minor">
            <a:schemeClr val="tx1"/>
          </a:fontRef>
        </p:style>
      </p:cxnSp>
      <p:sp>
        <p:nvSpPr>
          <p:cNvPr id="35" name="Oval 34">
            <a:extLst>
              <a:ext uri="{FF2B5EF4-FFF2-40B4-BE49-F238E27FC236}">
                <a16:creationId xmlns:a16="http://schemas.microsoft.com/office/drawing/2014/main" id="{B3376891-3257-8B98-CC47-5B8AEDEC9461}"/>
              </a:ext>
            </a:extLst>
          </p:cNvPr>
          <p:cNvSpPr/>
          <p:nvPr/>
        </p:nvSpPr>
        <p:spPr>
          <a:xfrm>
            <a:off x="4257342" y="3072748"/>
            <a:ext cx="718819" cy="718819"/>
          </a:xfrm>
          <a:prstGeom prst="ellipse">
            <a:avLst/>
          </a:prstGeom>
          <a:solidFill>
            <a:schemeClr val="accent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lnSpc>
                <a:spcPct val="98000"/>
              </a:lnSpc>
            </a:pPr>
            <a:endParaRPr lang="en-US" sz="974" dirty="0">
              <a:solidFill>
                <a:schemeClr val="tx1"/>
              </a:solidFill>
              <a:latin typeface="+mj-lt"/>
            </a:endParaRPr>
          </a:p>
        </p:txBody>
      </p:sp>
      <p:sp>
        <p:nvSpPr>
          <p:cNvPr id="36" name="TextBox 35">
            <a:extLst>
              <a:ext uri="{FF2B5EF4-FFF2-40B4-BE49-F238E27FC236}">
                <a16:creationId xmlns:a16="http://schemas.microsoft.com/office/drawing/2014/main" id="{7B121E9F-A741-1996-59AF-2708FD4D8C08}"/>
              </a:ext>
            </a:extLst>
          </p:cNvPr>
          <p:cNvSpPr txBox="1"/>
          <p:nvPr/>
        </p:nvSpPr>
        <p:spPr>
          <a:xfrm>
            <a:off x="4181237" y="3348257"/>
            <a:ext cx="810101" cy="225024"/>
          </a:xfrm>
          <a:prstGeom prst="rect">
            <a:avLst/>
          </a:prstGeom>
        </p:spPr>
        <p:txBody>
          <a:bodyPr wrap="none" lIns="0" tIns="0" rIns="0" bIns="0" rtlCol="0">
            <a:noAutofit/>
          </a:bodyPr>
          <a:lstStyle/>
          <a:p>
            <a:pPr algn="ctr">
              <a:lnSpc>
                <a:spcPct val="98000"/>
              </a:lnSpc>
            </a:pPr>
            <a:r>
              <a:rPr lang="en-US" sz="974" dirty="0">
                <a:latin typeface="+mj-lt"/>
              </a:rPr>
              <a:t>Available</a:t>
            </a:r>
          </a:p>
        </p:txBody>
      </p:sp>
      <p:sp>
        <p:nvSpPr>
          <p:cNvPr id="38" name="TextBox 37">
            <a:extLst>
              <a:ext uri="{FF2B5EF4-FFF2-40B4-BE49-F238E27FC236}">
                <a16:creationId xmlns:a16="http://schemas.microsoft.com/office/drawing/2014/main" id="{D936FEF1-6297-FB20-3B73-9E9F5FA868A4}"/>
              </a:ext>
            </a:extLst>
          </p:cNvPr>
          <p:cNvSpPr txBox="1"/>
          <p:nvPr/>
        </p:nvSpPr>
        <p:spPr>
          <a:xfrm>
            <a:off x="4211700" y="2297516"/>
            <a:ext cx="810101" cy="225024"/>
          </a:xfrm>
          <a:prstGeom prst="rect">
            <a:avLst/>
          </a:prstGeom>
        </p:spPr>
        <p:txBody>
          <a:bodyPr wrap="none" lIns="0" tIns="0" rIns="0" bIns="0" rtlCol="0">
            <a:noAutofit/>
          </a:bodyPr>
          <a:lstStyle/>
          <a:p>
            <a:pPr algn="ctr">
              <a:lnSpc>
                <a:spcPct val="98000"/>
              </a:lnSpc>
            </a:pPr>
            <a:r>
              <a:rPr lang="en-US" sz="974" dirty="0">
                <a:latin typeface="+mj-lt"/>
              </a:rPr>
              <a:t>MVP</a:t>
            </a:r>
          </a:p>
        </p:txBody>
      </p:sp>
      <p:cxnSp>
        <p:nvCxnSpPr>
          <p:cNvPr id="40" name="Straight Connector 39">
            <a:extLst>
              <a:ext uri="{FF2B5EF4-FFF2-40B4-BE49-F238E27FC236}">
                <a16:creationId xmlns:a16="http://schemas.microsoft.com/office/drawing/2014/main" id="{16C0A9E0-A81E-14FE-3664-41F3EFBAB61C}"/>
              </a:ext>
            </a:extLst>
          </p:cNvPr>
          <p:cNvCxnSpPr>
            <a:cxnSpLocks/>
            <a:stCxn id="35" idx="0"/>
          </p:cNvCxnSpPr>
          <p:nvPr/>
        </p:nvCxnSpPr>
        <p:spPr>
          <a:xfrm flipH="1" flipV="1">
            <a:off x="4616751" y="2607316"/>
            <a:ext cx="1" cy="465432"/>
          </a:xfrm>
          <a:prstGeom prst="line">
            <a:avLst/>
          </a:prstGeom>
          <a:ln w="9525">
            <a:solidFill>
              <a:schemeClr val="tx1"/>
            </a:solidFill>
            <a:tailEnd type="oval"/>
          </a:ln>
        </p:spPr>
        <p:style>
          <a:lnRef idx="1">
            <a:schemeClr val="accent1"/>
          </a:lnRef>
          <a:fillRef idx="0">
            <a:schemeClr val="accent1"/>
          </a:fillRef>
          <a:effectRef idx="0">
            <a:schemeClr val="accent1"/>
          </a:effectRef>
          <a:fontRef idx="minor">
            <a:schemeClr val="tx1"/>
          </a:fontRef>
        </p:style>
      </p:cxnSp>
      <p:pic>
        <p:nvPicPr>
          <p:cNvPr id="41" name="Picture 40">
            <a:extLst>
              <a:ext uri="{FF2B5EF4-FFF2-40B4-BE49-F238E27FC236}">
                <a16:creationId xmlns:a16="http://schemas.microsoft.com/office/drawing/2014/main" id="{E3296467-8B6C-2A86-27A2-1997F698336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355393" y="1753649"/>
            <a:ext cx="522716" cy="313631"/>
          </a:xfrm>
          <a:prstGeom prst="rect">
            <a:avLst/>
          </a:prstGeom>
          <a:ln>
            <a:noFill/>
          </a:ln>
        </p:spPr>
      </p:pic>
      <p:sp>
        <p:nvSpPr>
          <p:cNvPr id="4" name="Oval 3">
            <a:extLst>
              <a:ext uri="{FF2B5EF4-FFF2-40B4-BE49-F238E27FC236}">
                <a16:creationId xmlns:a16="http://schemas.microsoft.com/office/drawing/2014/main" id="{DEDB49E1-D429-CC6D-8787-34D47C8BEBBC}"/>
              </a:ext>
            </a:extLst>
          </p:cNvPr>
          <p:cNvSpPr/>
          <p:nvPr/>
        </p:nvSpPr>
        <p:spPr>
          <a:xfrm>
            <a:off x="5716151" y="3079810"/>
            <a:ext cx="718819" cy="718819"/>
          </a:xfrm>
          <a:prstGeom prst="ellipse">
            <a:avLst/>
          </a:prstGeom>
          <a:solidFill>
            <a:schemeClr val="accent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lnSpc>
                <a:spcPct val="98000"/>
              </a:lnSpc>
            </a:pPr>
            <a:endParaRPr lang="en-US" sz="974" dirty="0">
              <a:solidFill>
                <a:schemeClr val="tx1"/>
              </a:solidFill>
              <a:latin typeface="+mj-lt"/>
            </a:endParaRPr>
          </a:p>
        </p:txBody>
      </p:sp>
      <p:cxnSp>
        <p:nvCxnSpPr>
          <p:cNvPr id="6" name="Straight Connector 5">
            <a:extLst>
              <a:ext uri="{FF2B5EF4-FFF2-40B4-BE49-F238E27FC236}">
                <a16:creationId xmlns:a16="http://schemas.microsoft.com/office/drawing/2014/main" id="{9C2ED929-76A5-59F1-15F1-2E9BEE2477C6}"/>
              </a:ext>
            </a:extLst>
          </p:cNvPr>
          <p:cNvCxnSpPr>
            <a:cxnSpLocks/>
            <a:stCxn id="4" idx="0"/>
          </p:cNvCxnSpPr>
          <p:nvPr/>
        </p:nvCxnSpPr>
        <p:spPr>
          <a:xfrm flipH="1" flipV="1">
            <a:off x="6075560" y="2597661"/>
            <a:ext cx="1" cy="482149"/>
          </a:xfrm>
          <a:prstGeom prst="line">
            <a:avLst/>
          </a:prstGeom>
          <a:ln w="9525">
            <a:solidFill>
              <a:schemeClr val="tx1"/>
            </a:solidFill>
            <a:tailEnd type="ova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06719DF9-65AD-2CB4-6B9F-C81EAC40926F}"/>
              </a:ext>
            </a:extLst>
          </p:cNvPr>
          <p:cNvSpPr txBox="1"/>
          <p:nvPr/>
        </p:nvSpPr>
        <p:spPr>
          <a:xfrm>
            <a:off x="5115008" y="2248703"/>
            <a:ext cx="1921105" cy="334757"/>
          </a:xfrm>
          <a:prstGeom prst="rect">
            <a:avLst/>
          </a:prstGeom>
        </p:spPr>
        <p:txBody>
          <a:bodyPr wrap="none" lIns="0" tIns="0" rIns="0" bIns="0" rtlCol="0">
            <a:noAutofit/>
          </a:bodyPr>
          <a:lstStyle/>
          <a:p>
            <a:pPr algn="ctr">
              <a:lnSpc>
                <a:spcPct val="98000"/>
              </a:lnSpc>
            </a:pPr>
            <a:r>
              <a:rPr lang="en-US" sz="974" dirty="0">
                <a:latin typeface="+mj-lt"/>
              </a:rPr>
              <a:t>GOLD/Silver/Bronze</a:t>
            </a:r>
          </a:p>
        </p:txBody>
      </p:sp>
      <p:sp>
        <p:nvSpPr>
          <p:cNvPr id="11" name="TextBox 10">
            <a:extLst>
              <a:ext uri="{FF2B5EF4-FFF2-40B4-BE49-F238E27FC236}">
                <a16:creationId xmlns:a16="http://schemas.microsoft.com/office/drawing/2014/main" id="{D5BE7E9F-31AB-32D9-BCCB-4FD1E7FED1BE}"/>
              </a:ext>
            </a:extLst>
          </p:cNvPr>
          <p:cNvSpPr txBox="1"/>
          <p:nvPr/>
        </p:nvSpPr>
        <p:spPr>
          <a:xfrm>
            <a:off x="5644040" y="3348725"/>
            <a:ext cx="810101" cy="225024"/>
          </a:xfrm>
          <a:prstGeom prst="rect">
            <a:avLst/>
          </a:prstGeom>
        </p:spPr>
        <p:txBody>
          <a:bodyPr wrap="none" lIns="0" tIns="0" rIns="0" bIns="0" rtlCol="0">
            <a:noAutofit/>
          </a:bodyPr>
          <a:lstStyle/>
          <a:p>
            <a:pPr algn="ctr">
              <a:lnSpc>
                <a:spcPct val="98000"/>
              </a:lnSpc>
            </a:pPr>
            <a:r>
              <a:rPr lang="en-US" sz="974" dirty="0">
                <a:latin typeface="+mj-lt"/>
              </a:rPr>
              <a:t>Available</a:t>
            </a:r>
          </a:p>
        </p:txBody>
      </p:sp>
      <p:sp>
        <p:nvSpPr>
          <p:cNvPr id="12" name="Oval 11">
            <a:extLst>
              <a:ext uri="{FF2B5EF4-FFF2-40B4-BE49-F238E27FC236}">
                <a16:creationId xmlns:a16="http://schemas.microsoft.com/office/drawing/2014/main" id="{EB5BDFBB-171D-BECF-13F5-5A3234BD586D}"/>
              </a:ext>
            </a:extLst>
          </p:cNvPr>
          <p:cNvSpPr/>
          <p:nvPr/>
        </p:nvSpPr>
        <p:spPr>
          <a:xfrm>
            <a:off x="7585863" y="3081775"/>
            <a:ext cx="718819" cy="718819"/>
          </a:xfrm>
          <a:prstGeom prst="ellipse">
            <a:avLst/>
          </a:prstGeom>
          <a:solidFill>
            <a:schemeClr val="accent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lnSpc>
                <a:spcPct val="98000"/>
              </a:lnSpc>
            </a:pPr>
            <a:r>
              <a:rPr lang="en-US" sz="1063" dirty="0">
                <a:solidFill>
                  <a:schemeClr val="tx1"/>
                </a:solidFill>
                <a:latin typeface="+mj-lt"/>
              </a:rPr>
              <a:t>August 2023 **</a:t>
            </a:r>
            <a:endParaRPr lang="en-US" sz="974" dirty="0">
              <a:solidFill>
                <a:schemeClr val="tx1"/>
              </a:solidFill>
              <a:latin typeface="+mj-lt"/>
            </a:endParaRPr>
          </a:p>
        </p:txBody>
      </p:sp>
      <p:cxnSp>
        <p:nvCxnSpPr>
          <p:cNvPr id="16" name="Straight Connector 15">
            <a:extLst>
              <a:ext uri="{FF2B5EF4-FFF2-40B4-BE49-F238E27FC236}">
                <a16:creationId xmlns:a16="http://schemas.microsoft.com/office/drawing/2014/main" id="{03721337-8AA2-4233-321E-8822A68598A1}"/>
              </a:ext>
            </a:extLst>
          </p:cNvPr>
          <p:cNvCxnSpPr>
            <a:cxnSpLocks/>
            <a:stCxn id="12" idx="0"/>
          </p:cNvCxnSpPr>
          <p:nvPr/>
        </p:nvCxnSpPr>
        <p:spPr>
          <a:xfrm flipH="1" flipV="1">
            <a:off x="7945272" y="2633062"/>
            <a:ext cx="1" cy="448714"/>
          </a:xfrm>
          <a:prstGeom prst="line">
            <a:avLst/>
          </a:prstGeom>
          <a:ln w="9525">
            <a:solidFill>
              <a:schemeClr val="tx1"/>
            </a:solidFill>
            <a:tailEnd type="ova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2AC13312-DF7D-8F4F-7BB6-3C99C2ADA75B}"/>
              </a:ext>
            </a:extLst>
          </p:cNvPr>
          <p:cNvSpPr txBox="1"/>
          <p:nvPr/>
        </p:nvSpPr>
        <p:spPr>
          <a:xfrm>
            <a:off x="7540220" y="2297515"/>
            <a:ext cx="810101" cy="225024"/>
          </a:xfrm>
          <a:prstGeom prst="rect">
            <a:avLst/>
          </a:prstGeom>
        </p:spPr>
        <p:txBody>
          <a:bodyPr wrap="none" lIns="0" tIns="0" rIns="0" bIns="0" rtlCol="0">
            <a:noAutofit/>
          </a:bodyPr>
          <a:lstStyle/>
          <a:p>
            <a:pPr algn="ctr">
              <a:lnSpc>
                <a:spcPct val="98000"/>
              </a:lnSpc>
            </a:pPr>
            <a:r>
              <a:rPr lang="en-US" sz="974" dirty="0">
                <a:latin typeface="+mj-lt"/>
              </a:rPr>
              <a:t>GOLD / SILVER / BRONZE</a:t>
            </a:r>
          </a:p>
        </p:txBody>
      </p:sp>
      <p:pic>
        <p:nvPicPr>
          <p:cNvPr id="18" name="Picture 17">
            <a:extLst>
              <a:ext uri="{FF2B5EF4-FFF2-40B4-BE49-F238E27FC236}">
                <a16:creationId xmlns:a16="http://schemas.microsoft.com/office/drawing/2014/main" id="{458785F3-62E1-C6CA-DE41-4D7265F4AE6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683912" y="1779001"/>
            <a:ext cx="522716" cy="313631"/>
          </a:xfrm>
          <a:prstGeom prst="rect">
            <a:avLst/>
          </a:prstGeom>
          <a:ln>
            <a:noFill/>
          </a:ln>
        </p:spPr>
      </p:pic>
      <p:sp>
        <p:nvSpPr>
          <p:cNvPr id="20" name="Oval 19">
            <a:extLst>
              <a:ext uri="{FF2B5EF4-FFF2-40B4-BE49-F238E27FC236}">
                <a16:creationId xmlns:a16="http://schemas.microsoft.com/office/drawing/2014/main" id="{89775952-C990-B5A7-1213-0823DDD0CB21}"/>
              </a:ext>
            </a:extLst>
          </p:cNvPr>
          <p:cNvSpPr/>
          <p:nvPr/>
        </p:nvSpPr>
        <p:spPr>
          <a:xfrm>
            <a:off x="9378044" y="3089465"/>
            <a:ext cx="718819" cy="718819"/>
          </a:xfrm>
          <a:prstGeom prst="ellipse">
            <a:avLst/>
          </a:prstGeom>
          <a:solidFill>
            <a:schemeClr val="accent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lnSpc>
                <a:spcPct val="98000"/>
              </a:lnSpc>
            </a:pPr>
            <a:r>
              <a:rPr lang="en-US" sz="1063" dirty="0">
                <a:solidFill>
                  <a:schemeClr val="tx1"/>
                </a:solidFill>
                <a:latin typeface="+mj-lt"/>
              </a:rPr>
              <a:t>May 2024 *</a:t>
            </a:r>
            <a:endParaRPr lang="en-US" sz="974" dirty="0">
              <a:solidFill>
                <a:schemeClr val="tx1"/>
              </a:solidFill>
              <a:latin typeface="+mj-lt"/>
            </a:endParaRPr>
          </a:p>
        </p:txBody>
      </p:sp>
      <p:cxnSp>
        <p:nvCxnSpPr>
          <p:cNvPr id="23" name="Straight Connector 22">
            <a:extLst>
              <a:ext uri="{FF2B5EF4-FFF2-40B4-BE49-F238E27FC236}">
                <a16:creationId xmlns:a16="http://schemas.microsoft.com/office/drawing/2014/main" id="{0DCAC10F-D0E6-2223-099A-775F52FD61EB}"/>
              </a:ext>
            </a:extLst>
          </p:cNvPr>
          <p:cNvCxnSpPr>
            <a:cxnSpLocks/>
            <a:stCxn id="20" idx="0"/>
          </p:cNvCxnSpPr>
          <p:nvPr/>
        </p:nvCxnSpPr>
        <p:spPr>
          <a:xfrm flipH="1" flipV="1">
            <a:off x="9737453" y="2640750"/>
            <a:ext cx="1" cy="448715"/>
          </a:xfrm>
          <a:prstGeom prst="line">
            <a:avLst/>
          </a:prstGeom>
          <a:ln w="9525">
            <a:solidFill>
              <a:schemeClr val="tx1"/>
            </a:solidFill>
            <a:tailEnd type="ova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11129D94-37B2-80BF-1753-0E515F48207A}"/>
              </a:ext>
            </a:extLst>
          </p:cNvPr>
          <p:cNvSpPr txBox="1"/>
          <p:nvPr/>
        </p:nvSpPr>
        <p:spPr>
          <a:xfrm>
            <a:off x="9298355" y="2297515"/>
            <a:ext cx="810101" cy="225024"/>
          </a:xfrm>
          <a:prstGeom prst="rect">
            <a:avLst/>
          </a:prstGeom>
        </p:spPr>
        <p:txBody>
          <a:bodyPr wrap="none" lIns="0" tIns="0" rIns="0" bIns="0" rtlCol="0">
            <a:noAutofit/>
          </a:bodyPr>
          <a:lstStyle/>
          <a:p>
            <a:pPr algn="ctr">
              <a:lnSpc>
                <a:spcPct val="98000"/>
              </a:lnSpc>
            </a:pPr>
            <a:r>
              <a:rPr lang="en-US" sz="974" dirty="0">
                <a:latin typeface="+mj-lt"/>
              </a:rPr>
              <a:t>GOLD / SILVER / BRONZE</a:t>
            </a:r>
          </a:p>
        </p:txBody>
      </p:sp>
      <p:sp>
        <p:nvSpPr>
          <p:cNvPr id="25" name="TextBox 24">
            <a:extLst>
              <a:ext uri="{FF2B5EF4-FFF2-40B4-BE49-F238E27FC236}">
                <a16:creationId xmlns:a16="http://schemas.microsoft.com/office/drawing/2014/main" id="{4B9CF77E-948A-D675-BAC3-0F4D09A0A4DC}"/>
              </a:ext>
            </a:extLst>
          </p:cNvPr>
          <p:cNvSpPr txBox="1"/>
          <p:nvPr/>
        </p:nvSpPr>
        <p:spPr>
          <a:xfrm>
            <a:off x="5315936" y="5602877"/>
            <a:ext cx="5142245" cy="245324"/>
          </a:xfrm>
          <a:prstGeom prst="rect">
            <a:avLst/>
          </a:prstGeom>
          <a:noFill/>
        </p:spPr>
        <p:txBody>
          <a:bodyPr wrap="square" lIns="0" tIns="0" rIns="0" bIns="0">
            <a:spAutoFit/>
          </a:bodyPr>
          <a:lstStyle/>
          <a:p>
            <a:pPr algn="r" defTabSz="810067">
              <a:defRPr/>
            </a:pPr>
            <a:r>
              <a:rPr lang="en-US" sz="797" kern="0" dirty="0"/>
              <a:t>*MVP: Single VPN instance connecting via internet, ** Tentative, pending successful qualification</a:t>
            </a:r>
          </a:p>
          <a:p>
            <a:pPr algn="r">
              <a:defRPr/>
            </a:pPr>
            <a:r>
              <a:rPr lang="en-US" sz="797" kern="0" dirty="0"/>
              <a:t>***Leased line bandwidth up to 2Mbps ****except ESMIG/TIPS, Webserver, AU-NPP</a:t>
            </a:r>
            <a:endParaRPr lang="en-US" sz="974" dirty="0"/>
          </a:p>
        </p:txBody>
      </p:sp>
    </p:spTree>
    <p:extLst>
      <p:ext uri="{BB962C8B-B14F-4D97-AF65-F5344CB8AC3E}">
        <p14:creationId xmlns:p14="http://schemas.microsoft.com/office/powerpoint/2010/main" val="17822924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EEE4366A-8042-8DC0-3F61-49AC6593C268}"/>
              </a:ext>
            </a:extLst>
          </p:cNvPr>
          <p:cNvSpPr>
            <a:spLocks noGrp="1"/>
          </p:cNvSpPr>
          <p:nvPr>
            <p:ph type="body" sz="quarter" idx="13"/>
          </p:nvPr>
        </p:nvSpPr>
        <p:spPr/>
        <p:txBody>
          <a:bodyPr/>
          <a:lstStyle/>
          <a:p>
            <a:r>
              <a:rPr lang="en-GB" dirty="0"/>
              <a:t>Key customer considerations</a:t>
            </a:r>
          </a:p>
        </p:txBody>
      </p:sp>
      <p:sp>
        <p:nvSpPr>
          <p:cNvPr id="14" name="Text Placeholder 13">
            <a:extLst>
              <a:ext uri="{FF2B5EF4-FFF2-40B4-BE49-F238E27FC236}">
                <a16:creationId xmlns:a16="http://schemas.microsoft.com/office/drawing/2014/main" id="{17F20E06-F3CB-E5A4-EBAD-62A60E32D92A}"/>
              </a:ext>
            </a:extLst>
          </p:cNvPr>
          <p:cNvSpPr>
            <a:spLocks noGrp="1"/>
          </p:cNvSpPr>
          <p:nvPr>
            <p:ph type="body" sz="quarter" idx="14"/>
          </p:nvPr>
        </p:nvSpPr>
        <p:spPr>
          <a:xfrm>
            <a:off x="1833979" y="1648021"/>
            <a:ext cx="7877391" cy="463098"/>
          </a:xfrm>
        </p:spPr>
        <p:txBody>
          <a:bodyPr/>
          <a:lstStyle/>
          <a:p>
            <a:r>
              <a:rPr lang="en-US" sz="1417" dirty="0"/>
              <a:t>Customer adopting public cloud for Swift solution implementation shall carefully define the cloud </a:t>
            </a:r>
            <a:br>
              <a:rPr lang="en-US" sz="1417" dirty="0"/>
            </a:br>
            <a:r>
              <a:rPr lang="en-US" sz="1417" dirty="0"/>
              <a:t>deployment strategy with key elements of security, resiliency performance into consideration </a:t>
            </a:r>
          </a:p>
        </p:txBody>
      </p:sp>
      <p:sp>
        <p:nvSpPr>
          <p:cNvPr id="4" name="Date Placeholder 3">
            <a:extLst>
              <a:ext uri="{FF2B5EF4-FFF2-40B4-BE49-F238E27FC236}">
                <a16:creationId xmlns:a16="http://schemas.microsoft.com/office/drawing/2014/main" id="{81FBF48E-4FBC-1349-D82F-DC50AB90C750}"/>
              </a:ext>
            </a:extLst>
          </p:cNvPr>
          <p:cNvSpPr>
            <a:spLocks noGrp="1"/>
          </p:cNvSpPr>
          <p:nvPr>
            <p:ph type="dt" sz="half" idx="15"/>
          </p:nvPr>
        </p:nvSpPr>
        <p:spPr/>
        <p:txBody>
          <a:bodyPr/>
          <a:lstStyle/>
          <a:p>
            <a:r>
              <a:rPr lang="en-US"/>
              <a:t>July 2023</a:t>
            </a:r>
            <a:endParaRPr lang="en-GB" dirty="0"/>
          </a:p>
        </p:txBody>
      </p:sp>
      <p:grpSp>
        <p:nvGrpSpPr>
          <p:cNvPr id="49" name="Group 48">
            <a:extLst>
              <a:ext uri="{FF2B5EF4-FFF2-40B4-BE49-F238E27FC236}">
                <a16:creationId xmlns:a16="http://schemas.microsoft.com/office/drawing/2014/main" id="{74F3946D-1F25-AD31-FBB3-E4F072E3EC32}"/>
              </a:ext>
            </a:extLst>
          </p:cNvPr>
          <p:cNvGrpSpPr/>
          <p:nvPr/>
        </p:nvGrpSpPr>
        <p:grpSpPr>
          <a:xfrm>
            <a:off x="6314876" y="2361985"/>
            <a:ext cx="1902895" cy="3371202"/>
            <a:chOff x="7129992" y="2665413"/>
            <a:chExt cx="2147888" cy="3805237"/>
          </a:xfrm>
        </p:grpSpPr>
        <p:sp>
          <p:nvSpPr>
            <p:cNvPr id="11" name="Rectangle 10">
              <a:extLst>
                <a:ext uri="{FF2B5EF4-FFF2-40B4-BE49-F238E27FC236}">
                  <a16:creationId xmlns:a16="http://schemas.microsoft.com/office/drawing/2014/main" id="{E80223B2-97CF-8D29-FE60-2D08510CB2BF}"/>
                </a:ext>
              </a:extLst>
            </p:cNvPr>
            <p:cNvSpPr/>
            <p:nvPr/>
          </p:nvSpPr>
          <p:spPr>
            <a:xfrm>
              <a:off x="7129992" y="2665413"/>
              <a:ext cx="2147888" cy="380523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7575" tIns="127575" rIns="127575" bIns="127575" rtlCol="0" anchor="t" anchorCtr="0"/>
            <a:lstStyle/>
            <a:p>
              <a:pPr>
                <a:lnSpc>
                  <a:spcPct val="98000"/>
                </a:lnSpc>
                <a:spcAft>
                  <a:spcPts val="1063"/>
                </a:spcAft>
              </a:pPr>
              <a:r>
                <a:rPr lang="en-US" sz="1240" b="1" dirty="0">
                  <a:solidFill>
                    <a:schemeClr val="tx1"/>
                  </a:solidFill>
                </a:rPr>
                <a:t>Performance</a:t>
              </a:r>
            </a:p>
          </p:txBody>
        </p:sp>
        <p:sp>
          <p:nvSpPr>
            <p:cNvPr id="19" name="Rectangle 18">
              <a:extLst>
                <a:ext uri="{FF2B5EF4-FFF2-40B4-BE49-F238E27FC236}">
                  <a16:creationId xmlns:a16="http://schemas.microsoft.com/office/drawing/2014/main" id="{18158631-AE58-4552-B370-0A8FFACAB3AC}"/>
                </a:ext>
              </a:extLst>
            </p:cNvPr>
            <p:cNvSpPr/>
            <p:nvPr/>
          </p:nvSpPr>
          <p:spPr>
            <a:xfrm>
              <a:off x="7129992" y="3876495"/>
              <a:ext cx="2147888" cy="240328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27575" tIns="127575" rIns="127575" bIns="127575" rtlCol="0" anchor="t" anchorCtr="0"/>
            <a:lstStyle/>
            <a:p>
              <a:pPr marL="164545" indent="-164545">
                <a:lnSpc>
                  <a:spcPct val="98000"/>
                </a:lnSpc>
                <a:spcAft>
                  <a:spcPts val="1063"/>
                </a:spcAft>
                <a:buFont typeface="Arial" panose="020B0604020202020204" pitchFamily="34" charset="0"/>
                <a:buChar char="•"/>
              </a:pPr>
              <a:r>
                <a:rPr lang="en-US" sz="1063" dirty="0">
                  <a:solidFill>
                    <a:schemeClr val="tx1"/>
                  </a:solidFill>
                </a:rPr>
                <a:t>Solution design – Full/Hybrid</a:t>
              </a:r>
            </a:p>
            <a:p>
              <a:pPr marL="164545" indent="-164545">
                <a:lnSpc>
                  <a:spcPct val="98000"/>
                </a:lnSpc>
                <a:spcAft>
                  <a:spcPts val="1063"/>
                </a:spcAft>
                <a:buFont typeface="Arial" panose="020B0604020202020204" pitchFamily="34" charset="0"/>
                <a:buChar char="•"/>
              </a:pPr>
              <a:r>
                <a:rPr lang="en-US" sz="1063" dirty="0">
                  <a:solidFill>
                    <a:schemeClr val="tx1"/>
                  </a:solidFill>
                </a:rPr>
                <a:t>Latency measurement  </a:t>
              </a:r>
            </a:p>
            <a:p>
              <a:pPr marL="164545" indent="-164545">
                <a:lnSpc>
                  <a:spcPct val="98000"/>
                </a:lnSpc>
                <a:spcAft>
                  <a:spcPts val="1063"/>
                </a:spcAft>
                <a:buFont typeface="Arial" panose="020B0604020202020204" pitchFamily="34" charset="0"/>
                <a:buChar char="•"/>
              </a:pPr>
              <a:r>
                <a:rPr lang="en-US" sz="1063" dirty="0">
                  <a:solidFill>
                    <a:schemeClr val="tx1"/>
                  </a:solidFill>
                </a:rPr>
                <a:t>End-2-end connectivity</a:t>
              </a:r>
            </a:p>
            <a:p>
              <a:pPr marL="164545" indent="-164545">
                <a:lnSpc>
                  <a:spcPct val="98000"/>
                </a:lnSpc>
                <a:spcAft>
                  <a:spcPts val="1063"/>
                </a:spcAft>
                <a:buFont typeface="Arial" panose="020B0604020202020204" pitchFamily="34" charset="0"/>
                <a:buChar char="•"/>
              </a:pPr>
              <a:r>
                <a:rPr lang="en-US" sz="1063" dirty="0">
                  <a:solidFill>
                    <a:schemeClr val="tx1"/>
                  </a:solidFill>
                </a:rPr>
                <a:t>Resources availability </a:t>
              </a:r>
              <a:br>
                <a:rPr lang="en-US" sz="1063" dirty="0">
                  <a:solidFill>
                    <a:schemeClr val="tx1"/>
                  </a:solidFill>
                </a:rPr>
              </a:br>
              <a:r>
                <a:rPr lang="en-US" sz="1063" dirty="0">
                  <a:solidFill>
                    <a:schemeClr val="tx1"/>
                  </a:solidFill>
                </a:rPr>
                <a:t>&amp; scalability</a:t>
              </a:r>
            </a:p>
            <a:p>
              <a:pPr marL="162013">
                <a:lnSpc>
                  <a:spcPct val="150000"/>
                </a:lnSpc>
                <a:spcBef>
                  <a:spcPts val="1063"/>
                </a:spcBef>
                <a:spcAft>
                  <a:spcPts val="1240"/>
                </a:spcAft>
              </a:pPr>
              <a:endParaRPr lang="en-GB" sz="1240" b="1" dirty="0">
                <a:solidFill>
                  <a:schemeClr val="tx1"/>
                </a:solidFill>
              </a:endParaRPr>
            </a:p>
            <a:p>
              <a:pPr>
                <a:spcAft>
                  <a:spcPts val="886"/>
                </a:spcAft>
              </a:pPr>
              <a:endParaRPr lang="en-GB" sz="1240" b="1" dirty="0">
                <a:solidFill>
                  <a:schemeClr val="tx1"/>
                </a:solidFill>
              </a:endParaRPr>
            </a:p>
          </p:txBody>
        </p:sp>
        <p:cxnSp>
          <p:nvCxnSpPr>
            <p:cNvPr id="24" name="Straight Connector 23">
              <a:extLst>
                <a:ext uri="{FF2B5EF4-FFF2-40B4-BE49-F238E27FC236}">
                  <a16:creationId xmlns:a16="http://schemas.microsoft.com/office/drawing/2014/main" id="{501065E6-16A7-8D55-135B-69968299E18A}"/>
                </a:ext>
              </a:extLst>
            </p:cNvPr>
            <p:cNvCxnSpPr>
              <a:cxnSpLocks/>
            </p:cNvCxnSpPr>
            <p:nvPr/>
          </p:nvCxnSpPr>
          <p:spPr>
            <a:xfrm>
              <a:off x="7249889" y="3879470"/>
              <a:ext cx="190809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6" name="Graphic 25">
              <a:extLst>
                <a:ext uri="{FF2B5EF4-FFF2-40B4-BE49-F238E27FC236}">
                  <a16:creationId xmlns:a16="http://schemas.microsoft.com/office/drawing/2014/main" id="{31C42646-6EF8-8608-F702-5468D6EC384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7246258" y="3366400"/>
              <a:ext cx="432000" cy="432000"/>
            </a:xfrm>
            <a:prstGeom prst="rect">
              <a:avLst/>
            </a:prstGeom>
          </p:spPr>
        </p:pic>
      </p:grpSp>
      <p:grpSp>
        <p:nvGrpSpPr>
          <p:cNvPr id="50" name="Group 49">
            <a:extLst>
              <a:ext uri="{FF2B5EF4-FFF2-40B4-BE49-F238E27FC236}">
                <a16:creationId xmlns:a16="http://schemas.microsoft.com/office/drawing/2014/main" id="{1D6B8A43-A028-72B3-4A21-27A794A5019C}"/>
              </a:ext>
            </a:extLst>
          </p:cNvPr>
          <p:cNvGrpSpPr/>
          <p:nvPr/>
        </p:nvGrpSpPr>
        <p:grpSpPr>
          <a:xfrm>
            <a:off x="8555287" y="2361985"/>
            <a:ext cx="1902895" cy="3371202"/>
            <a:chOff x="9656762" y="2665413"/>
            <a:chExt cx="2147888" cy="3805237"/>
          </a:xfrm>
        </p:grpSpPr>
        <p:sp>
          <p:nvSpPr>
            <p:cNvPr id="10" name="Rectangle 9">
              <a:extLst>
                <a:ext uri="{FF2B5EF4-FFF2-40B4-BE49-F238E27FC236}">
                  <a16:creationId xmlns:a16="http://schemas.microsoft.com/office/drawing/2014/main" id="{B405E252-8C84-2699-0CB4-E17D756CE363}"/>
                </a:ext>
              </a:extLst>
            </p:cNvPr>
            <p:cNvSpPr/>
            <p:nvPr/>
          </p:nvSpPr>
          <p:spPr>
            <a:xfrm>
              <a:off x="9656762" y="2665413"/>
              <a:ext cx="2147888" cy="380523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7575" tIns="127575" rIns="127575" bIns="127575" rtlCol="0" anchor="t" anchorCtr="0"/>
            <a:lstStyle/>
            <a:p>
              <a:pPr>
                <a:lnSpc>
                  <a:spcPct val="98000"/>
                </a:lnSpc>
                <a:spcAft>
                  <a:spcPts val="1063"/>
                </a:spcAft>
              </a:pPr>
              <a:r>
                <a:rPr lang="en-US" sz="1240" b="1" dirty="0">
                  <a:solidFill>
                    <a:schemeClr val="tx1"/>
                  </a:solidFill>
                </a:rPr>
                <a:t>Cloud provider selection</a:t>
              </a:r>
            </a:p>
          </p:txBody>
        </p:sp>
        <p:sp>
          <p:nvSpPr>
            <p:cNvPr id="18" name="Rectangle 17">
              <a:extLst>
                <a:ext uri="{FF2B5EF4-FFF2-40B4-BE49-F238E27FC236}">
                  <a16:creationId xmlns:a16="http://schemas.microsoft.com/office/drawing/2014/main" id="{E7E2C632-E939-66F0-92E4-ACD1F08A1278}"/>
                </a:ext>
              </a:extLst>
            </p:cNvPr>
            <p:cNvSpPr/>
            <p:nvPr/>
          </p:nvSpPr>
          <p:spPr>
            <a:xfrm>
              <a:off x="9656762" y="3876495"/>
              <a:ext cx="2147888" cy="240328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27575" tIns="127575" rIns="127575" bIns="127575" rtlCol="0" anchor="t" anchorCtr="0"/>
            <a:lstStyle/>
            <a:p>
              <a:pPr marL="164545" indent="-164545">
                <a:lnSpc>
                  <a:spcPct val="98000"/>
                </a:lnSpc>
                <a:spcAft>
                  <a:spcPts val="1063"/>
                </a:spcAft>
                <a:buFont typeface="Arial" panose="020B0604020202020204" pitchFamily="34" charset="0"/>
                <a:buChar char="•"/>
              </a:pPr>
              <a:r>
                <a:rPr lang="en-GB" sz="1063" dirty="0">
                  <a:solidFill>
                    <a:schemeClr val="tx1"/>
                  </a:solidFill>
                </a:rPr>
                <a:t>Choice from three(3) cloud providers </a:t>
              </a:r>
              <a:br>
                <a:rPr lang="en-GB" sz="1063" dirty="0">
                  <a:solidFill>
                    <a:schemeClr val="tx1"/>
                  </a:solidFill>
                </a:rPr>
              </a:br>
              <a:r>
                <a:rPr lang="en-GB" sz="1063" dirty="0">
                  <a:solidFill>
                    <a:schemeClr val="tx1"/>
                  </a:solidFill>
                </a:rPr>
                <a:t>(Azure, AWS , GCP)</a:t>
              </a:r>
            </a:p>
            <a:p>
              <a:pPr marL="164545" indent="-164545">
                <a:lnSpc>
                  <a:spcPct val="98000"/>
                </a:lnSpc>
                <a:spcAft>
                  <a:spcPts val="1063"/>
                </a:spcAft>
                <a:buFont typeface="Arial" panose="020B0604020202020204" pitchFamily="34" charset="0"/>
                <a:buChar char="•"/>
              </a:pPr>
              <a:r>
                <a:rPr lang="en-GB" sz="1063" dirty="0">
                  <a:solidFill>
                    <a:schemeClr val="tx1"/>
                  </a:solidFill>
                </a:rPr>
                <a:t>Deployment ease </a:t>
              </a:r>
              <a:br>
                <a:rPr lang="en-GB" sz="1063" dirty="0">
                  <a:solidFill>
                    <a:schemeClr val="tx1"/>
                  </a:solidFill>
                </a:rPr>
              </a:br>
              <a:r>
                <a:rPr lang="en-GB" sz="1063" dirty="0">
                  <a:solidFill>
                    <a:schemeClr val="tx1"/>
                  </a:solidFill>
                </a:rPr>
                <a:t>&amp; reliance</a:t>
              </a:r>
            </a:p>
            <a:p>
              <a:pPr marL="164545" indent="-164545">
                <a:lnSpc>
                  <a:spcPct val="98000"/>
                </a:lnSpc>
                <a:spcAft>
                  <a:spcPts val="1063"/>
                </a:spcAft>
                <a:buFont typeface="Arial" panose="020B0604020202020204" pitchFamily="34" charset="0"/>
                <a:buChar char="•"/>
              </a:pPr>
              <a:r>
                <a:rPr lang="en-GB" sz="1063" dirty="0">
                  <a:solidFill>
                    <a:schemeClr val="tx1"/>
                  </a:solidFill>
                </a:rPr>
                <a:t>Geographical presence &amp; operational ease</a:t>
              </a:r>
            </a:p>
            <a:p>
              <a:pPr marL="164545" indent="-164545">
                <a:lnSpc>
                  <a:spcPct val="98000"/>
                </a:lnSpc>
                <a:spcAft>
                  <a:spcPts val="1063"/>
                </a:spcAft>
                <a:buFont typeface="Arial" panose="020B0604020202020204" pitchFamily="34" charset="0"/>
                <a:buChar char="•"/>
              </a:pPr>
              <a:r>
                <a:rPr lang="en-GB" sz="1063" dirty="0">
                  <a:solidFill>
                    <a:schemeClr val="tx1"/>
                  </a:solidFill>
                </a:rPr>
                <a:t>Local/ industry regulatory compliance</a:t>
              </a:r>
            </a:p>
          </p:txBody>
        </p:sp>
        <p:cxnSp>
          <p:nvCxnSpPr>
            <p:cNvPr id="25" name="Straight Connector 24">
              <a:extLst>
                <a:ext uri="{FF2B5EF4-FFF2-40B4-BE49-F238E27FC236}">
                  <a16:creationId xmlns:a16="http://schemas.microsoft.com/office/drawing/2014/main" id="{319175F1-C8AF-5279-72C6-3BB9394C3409}"/>
                </a:ext>
              </a:extLst>
            </p:cNvPr>
            <p:cNvCxnSpPr>
              <a:cxnSpLocks/>
            </p:cNvCxnSpPr>
            <p:nvPr/>
          </p:nvCxnSpPr>
          <p:spPr>
            <a:xfrm>
              <a:off x="9776659" y="3879470"/>
              <a:ext cx="190809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7" name="Graphic 26">
              <a:extLst>
                <a:ext uri="{FF2B5EF4-FFF2-40B4-BE49-F238E27FC236}">
                  <a16:creationId xmlns:a16="http://schemas.microsoft.com/office/drawing/2014/main" id="{A2F1A29C-0BC3-5E51-862A-866AE70BE26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9776659" y="3366400"/>
              <a:ext cx="432000" cy="432000"/>
            </a:xfrm>
            <a:prstGeom prst="rect">
              <a:avLst/>
            </a:prstGeom>
          </p:spPr>
        </p:pic>
      </p:grpSp>
      <p:grpSp>
        <p:nvGrpSpPr>
          <p:cNvPr id="39" name="Group 38">
            <a:extLst>
              <a:ext uri="{FF2B5EF4-FFF2-40B4-BE49-F238E27FC236}">
                <a16:creationId xmlns:a16="http://schemas.microsoft.com/office/drawing/2014/main" id="{ACFE1C9D-C04C-7A01-7927-AD20D1AA8280}"/>
              </a:ext>
            </a:extLst>
          </p:cNvPr>
          <p:cNvGrpSpPr/>
          <p:nvPr/>
        </p:nvGrpSpPr>
        <p:grpSpPr>
          <a:xfrm>
            <a:off x="1834056" y="2361985"/>
            <a:ext cx="1902895" cy="3371202"/>
            <a:chOff x="2076450" y="2665413"/>
            <a:chExt cx="2147888" cy="3805237"/>
          </a:xfrm>
        </p:grpSpPr>
        <p:sp>
          <p:nvSpPr>
            <p:cNvPr id="28" name="Rectangle 27">
              <a:extLst>
                <a:ext uri="{FF2B5EF4-FFF2-40B4-BE49-F238E27FC236}">
                  <a16:creationId xmlns:a16="http://schemas.microsoft.com/office/drawing/2014/main" id="{AB45A70E-8DDA-445C-7484-0F3F5208A72D}"/>
                </a:ext>
              </a:extLst>
            </p:cNvPr>
            <p:cNvSpPr/>
            <p:nvPr/>
          </p:nvSpPr>
          <p:spPr>
            <a:xfrm>
              <a:off x="2076450" y="2665413"/>
              <a:ext cx="2147888" cy="380523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7575" tIns="127575" rIns="127575" bIns="127575" rtlCol="0" anchor="t" anchorCtr="0"/>
            <a:lstStyle/>
            <a:p>
              <a:pPr>
                <a:lnSpc>
                  <a:spcPct val="98000"/>
                </a:lnSpc>
                <a:spcAft>
                  <a:spcPts val="1063"/>
                </a:spcAft>
              </a:pPr>
              <a:r>
                <a:rPr lang="en-US" sz="1240" b="1" dirty="0">
                  <a:solidFill>
                    <a:schemeClr val="tx1"/>
                  </a:solidFill>
                </a:rPr>
                <a:t>Security</a:t>
              </a:r>
            </a:p>
            <a:p>
              <a:pPr>
                <a:lnSpc>
                  <a:spcPct val="98000"/>
                </a:lnSpc>
                <a:spcAft>
                  <a:spcPts val="1063"/>
                </a:spcAft>
              </a:pPr>
              <a:endParaRPr lang="en-US" sz="1240" dirty="0">
                <a:solidFill>
                  <a:schemeClr val="tx1"/>
                </a:solidFill>
              </a:endParaRPr>
            </a:p>
          </p:txBody>
        </p:sp>
        <p:cxnSp>
          <p:nvCxnSpPr>
            <p:cNvPr id="35" name="Straight Connector 34">
              <a:extLst>
                <a:ext uri="{FF2B5EF4-FFF2-40B4-BE49-F238E27FC236}">
                  <a16:creationId xmlns:a16="http://schemas.microsoft.com/office/drawing/2014/main" id="{C0F4E000-1CFB-00F8-4CE7-105AA079ACF2}"/>
                </a:ext>
              </a:extLst>
            </p:cNvPr>
            <p:cNvCxnSpPr>
              <a:cxnSpLocks/>
            </p:cNvCxnSpPr>
            <p:nvPr/>
          </p:nvCxnSpPr>
          <p:spPr>
            <a:xfrm>
              <a:off x="2196347" y="3879470"/>
              <a:ext cx="190809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361D36FC-0FE0-917D-4FC5-C8C47CDB10EE}"/>
                </a:ext>
              </a:extLst>
            </p:cNvPr>
            <p:cNvSpPr/>
            <p:nvPr/>
          </p:nvSpPr>
          <p:spPr>
            <a:xfrm>
              <a:off x="2076450" y="3876495"/>
              <a:ext cx="2147888" cy="240328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27575" tIns="127575" rIns="127575" bIns="127575" rtlCol="0" anchor="t" anchorCtr="0"/>
            <a:lstStyle/>
            <a:p>
              <a:pPr marL="164545" indent="-164545">
                <a:lnSpc>
                  <a:spcPct val="98000"/>
                </a:lnSpc>
                <a:spcAft>
                  <a:spcPts val="1063"/>
                </a:spcAft>
                <a:buFont typeface="Arial" panose="020B0604020202020204" pitchFamily="34" charset="0"/>
                <a:buChar char="•"/>
              </a:pPr>
              <a:r>
                <a:rPr lang="en-US" sz="1063" dirty="0">
                  <a:solidFill>
                    <a:schemeClr val="tx1"/>
                  </a:solidFill>
                </a:rPr>
                <a:t>Business applications </a:t>
              </a:r>
            </a:p>
            <a:p>
              <a:pPr marL="164545" indent="-164545">
                <a:lnSpc>
                  <a:spcPct val="98000"/>
                </a:lnSpc>
                <a:spcAft>
                  <a:spcPts val="1063"/>
                </a:spcAft>
                <a:buFont typeface="Arial" panose="020B0604020202020204" pitchFamily="34" charset="0"/>
                <a:buChar char="•"/>
              </a:pPr>
              <a:r>
                <a:rPr lang="en-US" sz="1063" dirty="0">
                  <a:solidFill>
                    <a:schemeClr val="tx1"/>
                  </a:solidFill>
                </a:rPr>
                <a:t>User access controls </a:t>
              </a:r>
              <a:br>
                <a:rPr lang="en-US" sz="1063" dirty="0">
                  <a:solidFill>
                    <a:schemeClr val="tx1"/>
                  </a:solidFill>
                </a:rPr>
              </a:br>
              <a:r>
                <a:rPr lang="en-US" sz="1063" dirty="0">
                  <a:solidFill>
                    <a:schemeClr val="tx1"/>
                  </a:solidFill>
                </a:rPr>
                <a:t>&amp; monitoring</a:t>
              </a:r>
            </a:p>
            <a:p>
              <a:pPr marL="164545" indent="-164545">
                <a:lnSpc>
                  <a:spcPct val="98000"/>
                </a:lnSpc>
                <a:spcAft>
                  <a:spcPts val="1063"/>
                </a:spcAft>
                <a:buFont typeface="Arial" panose="020B0604020202020204" pitchFamily="34" charset="0"/>
                <a:buChar char="•"/>
              </a:pPr>
              <a:r>
                <a:rPr lang="en-US" sz="1063" dirty="0">
                  <a:solidFill>
                    <a:schemeClr val="tx1"/>
                  </a:solidFill>
                </a:rPr>
                <a:t>End-to-end deployment architecture</a:t>
              </a:r>
            </a:p>
            <a:p>
              <a:pPr marL="164545" indent="-164545">
                <a:lnSpc>
                  <a:spcPct val="98000"/>
                </a:lnSpc>
                <a:spcAft>
                  <a:spcPts val="1063"/>
                </a:spcAft>
                <a:buFont typeface="Arial" panose="020B0604020202020204" pitchFamily="34" charset="0"/>
                <a:buChar char="•"/>
              </a:pPr>
              <a:r>
                <a:rPr lang="en-US" sz="1063" dirty="0">
                  <a:solidFill>
                    <a:schemeClr val="tx1"/>
                  </a:solidFill>
                </a:rPr>
                <a:t>CSP adherence </a:t>
              </a:r>
              <a:br>
                <a:rPr lang="en-US" sz="1063" dirty="0">
                  <a:solidFill>
                    <a:schemeClr val="tx1"/>
                  </a:solidFill>
                </a:rPr>
              </a:br>
              <a:r>
                <a:rPr lang="en-US" sz="1063" dirty="0">
                  <a:solidFill>
                    <a:schemeClr val="tx1"/>
                  </a:solidFill>
                </a:rPr>
                <a:t>&amp; attestation</a:t>
              </a:r>
            </a:p>
          </p:txBody>
        </p:sp>
        <p:pic>
          <p:nvPicPr>
            <p:cNvPr id="34" name="Graphic 33">
              <a:extLst>
                <a:ext uri="{FF2B5EF4-FFF2-40B4-BE49-F238E27FC236}">
                  <a16:creationId xmlns:a16="http://schemas.microsoft.com/office/drawing/2014/main" id="{647A4806-D662-CC14-FB55-9F2EEE1EAF9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2130226" y="3362393"/>
              <a:ext cx="432000" cy="432000"/>
            </a:xfrm>
            <a:prstGeom prst="rect">
              <a:avLst/>
            </a:prstGeom>
          </p:spPr>
        </p:pic>
      </p:grpSp>
      <p:grpSp>
        <p:nvGrpSpPr>
          <p:cNvPr id="42" name="Group 41">
            <a:extLst>
              <a:ext uri="{FF2B5EF4-FFF2-40B4-BE49-F238E27FC236}">
                <a16:creationId xmlns:a16="http://schemas.microsoft.com/office/drawing/2014/main" id="{C6C65620-4D33-3464-BAEE-3B00A793BCC0}"/>
              </a:ext>
            </a:extLst>
          </p:cNvPr>
          <p:cNvGrpSpPr/>
          <p:nvPr/>
        </p:nvGrpSpPr>
        <p:grpSpPr>
          <a:xfrm>
            <a:off x="4074466" y="2361985"/>
            <a:ext cx="1902895" cy="3371202"/>
            <a:chOff x="4603221" y="2665413"/>
            <a:chExt cx="2147888" cy="3805237"/>
          </a:xfrm>
        </p:grpSpPr>
        <p:sp>
          <p:nvSpPr>
            <p:cNvPr id="15" name="Rectangle 14">
              <a:extLst>
                <a:ext uri="{FF2B5EF4-FFF2-40B4-BE49-F238E27FC236}">
                  <a16:creationId xmlns:a16="http://schemas.microsoft.com/office/drawing/2014/main" id="{347A2970-00E1-8654-E3EF-8597C59758B7}"/>
                </a:ext>
              </a:extLst>
            </p:cNvPr>
            <p:cNvSpPr/>
            <p:nvPr/>
          </p:nvSpPr>
          <p:spPr>
            <a:xfrm>
              <a:off x="4603221" y="2665413"/>
              <a:ext cx="2147888" cy="380523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7575" tIns="127575" rIns="127575" bIns="127575" rtlCol="0" anchor="t" anchorCtr="0"/>
            <a:lstStyle/>
            <a:p>
              <a:pPr>
                <a:lnSpc>
                  <a:spcPct val="98000"/>
                </a:lnSpc>
                <a:spcAft>
                  <a:spcPts val="1063"/>
                </a:spcAft>
              </a:pPr>
              <a:r>
                <a:rPr lang="en-US" sz="1240" b="1" dirty="0">
                  <a:solidFill>
                    <a:schemeClr val="tx1"/>
                  </a:solidFill>
                </a:rPr>
                <a:t>Resiliency</a:t>
              </a:r>
            </a:p>
          </p:txBody>
        </p:sp>
        <p:sp>
          <p:nvSpPr>
            <p:cNvPr id="20" name="Rectangle 19">
              <a:extLst>
                <a:ext uri="{FF2B5EF4-FFF2-40B4-BE49-F238E27FC236}">
                  <a16:creationId xmlns:a16="http://schemas.microsoft.com/office/drawing/2014/main" id="{CB24A918-30B0-A06D-D462-2F678BA0AA2C}"/>
                </a:ext>
              </a:extLst>
            </p:cNvPr>
            <p:cNvSpPr/>
            <p:nvPr/>
          </p:nvSpPr>
          <p:spPr>
            <a:xfrm>
              <a:off x="4603221" y="3876495"/>
              <a:ext cx="2147888" cy="240328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27575" tIns="127575" rIns="127575" bIns="127575" rtlCol="0" anchor="t" anchorCtr="0"/>
            <a:lstStyle/>
            <a:p>
              <a:pPr marL="164545" indent="-164545">
                <a:lnSpc>
                  <a:spcPct val="98000"/>
                </a:lnSpc>
                <a:spcAft>
                  <a:spcPts val="1063"/>
                </a:spcAft>
                <a:buFont typeface="Arial" panose="020B0604020202020204" pitchFamily="34" charset="0"/>
                <a:buChar char="•"/>
              </a:pPr>
              <a:r>
                <a:rPr lang="en-US" sz="1063" dirty="0">
                  <a:solidFill>
                    <a:schemeClr val="tx1"/>
                  </a:solidFill>
                </a:rPr>
                <a:t>Multiple connectivity packs</a:t>
              </a:r>
            </a:p>
            <a:p>
              <a:pPr marL="164545" indent="-164545">
                <a:lnSpc>
                  <a:spcPct val="98000"/>
                </a:lnSpc>
                <a:spcAft>
                  <a:spcPts val="1063"/>
                </a:spcAft>
                <a:buFont typeface="Arial" panose="020B0604020202020204" pitchFamily="34" charset="0"/>
                <a:buChar char="•"/>
              </a:pPr>
              <a:r>
                <a:rPr lang="en-US" sz="1063" dirty="0">
                  <a:solidFill>
                    <a:schemeClr val="tx1"/>
                  </a:solidFill>
                </a:rPr>
                <a:t>Multi cloud &amp; intra-cloud zones setup</a:t>
              </a:r>
            </a:p>
            <a:p>
              <a:pPr marL="164545" indent="-164545">
                <a:lnSpc>
                  <a:spcPct val="98000"/>
                </a:lnSpc>
                <a:spcAft>
                  <a:spcPts val="1063"/>
                </a:spcAft>
                <a:buFont typeface="Arial" panose="020B0604020202020204" pitchFamily="34" charset="0"/>
                <a:buChar char="•"/>
              </a:pPr>
              <a:r>
                <a:rPr lang="en-US" sz="1063" dirty="0">
                  <a:solidFill>
                    <a:schemeClr val="tx1"/>
                  </a:solidFill>
                </a:rPr>
                <a:t>Disaster Recovery mechanism</a:t>
              </a:r>
            </a:p>
            <a:p>
              <a:pPr marL="164545" indent="-164545">
                <a:lnSpc>
                  <a:spcPct val="98000"/>
                </a:lnSpc>
                <a:spcAft>
                  <a:spcPts val="1063"/>
                </a:spcAft>
                <a:buFont typeface="Arial" panose="020B0604020202020204" pitchFamily="34" charset="0"/>
                <a:buChar char="•"/>
              </a:pPr>
              <a:r>
                <a:rPr lang="en-US" sz="1063" dirty="0">
                  <a:solidFill>
                    <a:schemeClr val="tx1"/>
                  </a:solidFill>
                </a:rPr>
                <a:t>Hardware based connectivity backup </a:t>
              </a:r>
            </a:p>
          </p:txBody>
        </p:sp>
        <p:cxnSp>
          <p:nvCxnSpPr>
            <p:cNvPr id="23" name="Straight Connector 22">
              <a:extLst>
                <a:ext uri="{FF2B5EF4-FFF2-40B4-BE49-F238E27FC236}">
                  <a16:creationId xmlns:a16="http://schemas.microsoft.com/office/drawing/2014/main" id="{01B63F12-81AC-9377-D4C9-DE40C4FBD573}"/>
                </a:ext>
              </a:extLst>
            </p:cNvPr>
            <p:cNvCxnSpPr>
              <a:cxnSpLocks/>
            </p:cNvCxnSpPr>
            <p:nvPr/>
          </p:nvCxnSpPr>
          <p:spPr>
            <a:xfrm>
              <a:off x="4723118" y="3879470"/>
              <a:ext cx="190809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36" name="Graphic 35">
              <a:extLst>
                <a:ext uri="{FF2B5EF4-FFF2-40B4-BE49-F238E27FC236}">
                  <a16:creationId xmlns:a16="http://schemas.microsoft.com/office/drawing/2014/main" id="{838EECB6-DC24-8437-0DE3-51F94533B60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4723118" y="3362393"/>
              <a:ext cx="432000" cy="432000"/>
            </a:xfrm>
            <a:prstGeom prst="rect">
              <a:avLst/>
            </a:prstGeom>
          </p:spPr>
        </p:pic>
      </p:grpSp>
    </p:spTree>
    <p:extLst>
      <p:ext uri="{BB962C8B-B14F-4D97-AF65-F5344CB8AC3E}">
        <p14:creationId xmlns:p14="http://schemas.microsoft.com/office/powerpoint/2010/main" val="5904789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9893DC1-8132-A43A-B8E8-9DC3990F3DA9}"/>
              </a:ext>
            </a:extLst>
          </p:cNvPr>
          <p:cNvSpPr>
            <a:spLocks noGrp="1"/>
          </p:cNvSpPr>
          <p:nvPr>
            <p:ph type="body" sz="quarter" idx="13"/>
          </p:nvPr>
        </p:nvSpPr>
        <p:spPr/>
        <p:txBody>
          <a:bodyPr/>
          <a:lstStyle/>
          <a:p>
            <a:r>
              <a:rPr lang="en-GB" dirty="0"/>
              <a:t>Conclusions</a:t>
            </a:r>
          </a:p>
        </p:txBody>
      </p:sp>
      <p:sp>
        <p:nvSpPr>
          <p:cNvPr id="3" name="Date Placeholder 2">
            <a:extLst>
              <a:ext uri="{FF2B5EF4-FFF2-40B4-BE49-F238E27FC236}">
                <a16:creationId xmlns:a16="http://schemas.microsoft.com/office/drawing/2014/main" id="{F5ACF28C-678E-2BFE-45D8-11072B7A78A6}"/>
              </a:ext>
            </a:extLst>
          </p:cNvPr>
          <p:cNvSpPr>
            <a:spLocks noGrp="1"/>
          </p:cNvSpPr>
          <p:nvPr>
            <p:ph type="dt" sz="half" idx="14"/>
          </p:nvPr>
        </p:nvSpPr>
        <p:spPr/>
        <p:txBody>
          <a:bodyPr/>
          <a:lstStyle/>
          <a:p>
            <a:r>
              <a:rPr lang="en-US"/>
              <a:t>July 2023</a:t>
            </a:r>
            <a:endParaRPr lang="en-GB" dirty="0"/>
          </a:p>
        </p:txBody>
      </p:sp>
      <p:sp>
        <p:nvSpPr>
          <p:cNvPr id="4" name="TextBox 3">
            <a:extLst>
              <a:ext uri="{FF2B5EF4-FFF2-40B4-BE49-F238E27FC236}">
                <a16:creationId xmlns:a16="http://schemas.microsoft.com/office/drawing/2014/main" id="{98DBF034-0D8A-A8E0-BED5-E1AD02799A24}"/>
              </a:ext>
            </a:extLst>
          </p:cNvPr>
          <p:cNvSpPr txBox="1"/>
          <p:nvPr/>
        </p:nvSpPr>
        <p:spPr>
          <a:xfrm>
            <a:off x="1923990" y="1296757"/>
            <a:ext cx="8141518" cy="4303663"/>
          </a:xfrm>
          <a:prstGeom prst="rect">
            <a:avLst/>
          </a:prstGeom>
        </p:spPr>
        <p:txBody>
          <a:bodyPr wrap="square" lIns="0" tIns="0" rIns="0" bIns="0" rtlCol="0">
            <a:noAutofit/>
          </a:bodyPr>
          <a:lstStyle/>
          <a:p>
            <a:pPr algn="l">
              <a:lnSpc>
                <a:spcPct val="98000"/>
              </a:lnSpc>
            </a:pPr>
            <a:endParaRPr lang="en-GB" sz="974" dirty="0" err="1"/>
          </a:p>
        </p:txBody>
      </p:sp>
      <p:sp>
        <p:nvSpPr>
          <p:cNvPr id="5" name="TextBox 4">
            <a:extLst>
              <a:ext uri="{FF2B5EF4-FFF2-40B4-BE49-F238E27FC236}">
                <a16:creationId xmlns:a16="http://schemas.microsoft.com/office/drawing/2014/main" id="{6D40F62C-5E1D-FF27-DF87-A8576982ECF7}"/>
              </a:ext>
            </a:extLst>
          </p:cNvPr>
          <p:cNvSpPr txBox="1"/>
          <p:nvPr/>
        </p:nvSpPr>
        <p:spPr>
          <a:xfrm>
            <a:off x="2934367" y="5333660"/>
            <a:ext cx="6513541" cy="525764"/>
          </a:xfrm>
          <a:prstGeom prst="rect">
            <a:avLst/>
          </a:prstGeom>
        </p:spPr>
        <p:txBody>
          <a:bodyPr wrap="square" lIns="0" tIns="0" rIns="0" bIns="0" rtlCol="0">
            <a:noAutofit/>
          </a:bodyPr>
          <a:lstStyle/>
          <a:p>
            <a:pPr algn="l">
              <a:lnSpc>
                <a:spcPct val="98000"/>
              </a:lnSpc>
            </a:pPr>
            <a:r>
              <a:rPr lang="en-GB" sz="1772" u="sng" dirty="0"/>
              <a:t>Need further information – reach out to your account manager! </a:t>
            </a:r>
          </a:p>
          <a:p>
            <a:pPr marL="151888" indent="-151888">
              <a:lnSpc>
                <a:spcPct val="98000"/>
              </a:lnSpc>
              <a:buFont typeface="Arial" panose="020B0604020202020204" pitchFamily="34" charset="0"/>
              <a:buChar char="•"/>
            </a:pPr>
            <a:endParaRPr lang="en-GB" sz="1772" u="sng" dirty="0"/>
          </a:p>
        </p:txBody>
      </p:sp>
      <p:graphicFrame>
        <p:nvGraphicFramePr>
          <p:cNvPr id="6" name="Diagram 5">
            <a:extLst>
              <a:ext uri="{FF2B5EF4-FFF2-40B4-BE49-F238E27FC236}">
                <a16:creationId xmlns:a16="http://schemas.microsoft.com/office/drawing/2014/main" id="{1FE5012D-43FE-E067-CDF9-BC7417D82D43}"/>
              </a:ext>
            </a:extLst>
          </p:cNvPr>
          <p:cNvGraphicFramePr/>
          <p:nvPr/>
        </p:nvGraphicFramePr>
        <p:xfrm>
          <a:off x="1923990" y="1228021"/>
          <a:ext cx="8320484" cy="403690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7" name="Graphic 6">
            <a:extLst>
              <a:ext uri="{FF2B5EF4-FFF2-40B4-BE49-F238E27FC236}">
                <a16:creationId xmlns:a16="http://schemas.microsoft.com/office/drawing/2014/main" id="{2A569778-644E-1E87-888D-2473F305428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2184074" y="1731654"/>
            <a:ext cx="668464" cy="668464"/>
          </a:xfrm>
          <a:prstGeom prst="rect">
            <a:avLst/>
          </a:prstGeom>
        </p:spPr>
      </p:pic>
      <p:pic>
        <p:nvPicPr>
          <p:cNvPr id="8" name="Graphic 7">
            <a:extLst>
              <a:ext uri="{FF2B5EF4-FFF2-40B4-BE49-F238E27FC236}">
                <a16:creationId xmlns:a16="http://schemas.microsoft.com/office/drawing/2014/main" id="{3AA49DEF-55A2-0E57-21CF-DC84B477A825}"/>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2452322" y="2910280"/>
            <a:ext cx="668464" cy="672384"/>
          </a:xfrm>
          <a:prstGeom prst="rect">
            <a:avLst/>
          </a:prstGeom>
        </p:spPr>
      </p:pic>
      <p:pic>
        <p:nvPicPr>
          <p:cNvPr id="9" name="Graphic 8">
            <a:extLst>
              <a:ext uri="{FF2B5EF4-FFF2-40B4-BE49-F238E27FC236}">
                <a16:creationId xmlns:a16="http://schemas.microsoft.com/office/drawing/2014/main" id="{F84B2B1C-7145-6B23-13D5-E716E8C5FB6C}"/>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2189524" y="4166968"/>
            <a:ext cx="600824" cy="600824"/>
          </a:xfrm>
          <a:prstGeom prst="rect">
            <a:avLst/>
          </a:prstGeom>
        </p:spPr>
      </p:pic>
    </p:spTree>
    <p:extLst>
      <p:ext uri="{BB962C8B-B14F-4D97-AF65-F5344CB8AC3E}">
        <p14:creationId xmlns:p14="http://schemas.microsoft.com/office/powerpoint/2010/main" val="26614631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21E10A-90AD-9088-7887-911360E44B57}"/>
              </a:ext>
            </a:extLst>
          </p:cNvPr>
          <p:cNvSpPr>
            <a:spLocks noGrp="1"/>
          </p:cNvSpPr>
          <p:nvPr>
            <p:ph type="title"/>
          </p:nvPr>
        </p:nvSpPr>
        <p:spPr>
          <a:xfrm>
            <a:off x="1833980" y="240834"/>
            <a:ext cx="7383119" cy="5494734"/>
          </a:xfrm>
        </p:spPr>
        <p:txBody>
          <a:bodyPr/>
          <a:lstStyle/>
          <a:p>
            <a:r>
              <a:rPr lang="en-US" dirty="0">
                <a:solidFill>
                  <a:srgbClr val="A7F2EB"/>
                </a:solidFill>
              </a:rPr>
              <a:t>Transaction Manager Abort - Reminder</a:t>
            </a:r>
            <a:endParaRPr lang="en-GB" dirty="0">
              <a:solidFill>
                <a:srgbClr val="A7F2EB"/>
              </a:solidFill>
            </a:endParaRPr>
          </a:p>
        </p:txBody>
      </p:sp>
      <p:sp>
        <p:nvSpPr>
          <p:cNvPr id="8" name="Footer Placeholder 7">
            <a:extLst>
              <a:ext uri="{FF2B5EF4-FFF2-40B4-BE49-F238E27FC236}">
                <a16:creationId xmlns:a16="http://schemas.microsoft.com/office/drawing/2014/main" id="{B098C7D5-6B11-F07D-EA6A-02A051B6895D}"/>
              </a:ext>
            </a:extLst>
          </p:cNvPr>
          <p:cNvSpPr>
            <a:spLocks noGrp="1"/>
          </p:cNvSpPr>
          <p:nvPr>
            <p:ph type="ftr" sz="quarter" idx="11"/>
          </p:nvPr>
        </p:nvSpPr>
        <p:spPr/>
        <p:txBody>
          <a:bodyPr/>
          <a:lstStyle/>
          <a:p>
            <a:r>
              <a:rPr lang="en-US" dirty="0"/>
              <a:t>Global Webinar for Third-Party Providers/</a:t>
            </a:r>
          </a:p>
          <a:p>
            <a:r>
              <a:rPr lang="en-US" dirty="0"/>
              <a:t>Complementors</a:t>
            </a:r>
            <a:endParaRPr lang="en-GB" dirty="0"/>
          </a:p>
        </p:txBody>
      </p:sp>
      <p:sp>
        <p:nvSpPr>
          <p:cNvPr id="5" name="Date Placeholder 1">
            <a:extLst>
              <a:ext uri="{FF2B5EF4-FFF2-40B4-BE49-F238E27FC236}">
                <a16:creationId xmlns:a16="http://schemas.microsoft.com/office/drawing/2014/main" id="{F7E1960A-3097-4039-B7C0-39F591233865}"/>
              </a:ext>
            </a:extLst>
          </p:cNvPr>
          <p:cNvSpPr>
            <a:spLocks noGrp="1"/>
          </p:cNvSpPr>
          <p:nvPr>
            <p:ph type="dt" sz="half" idx="10"/>
          </p:nvPr>
        </p:nvSpPr>
        <p:spPr>
          <a:xfrm>
            <a:off x="342115" y="1802592"/>
            <a:ext cx="1154675" cy="159469"/>
          </a:xfrm>
        </p:spPr>
        <p:txBody>
          <a:bodyPr/>
          <a:lstStyle/>
          <a:p>
            <a:r>
              <a:rPr lang="en-US"/>
              <a:t>July 2023</a:t>
            </a:r>
            <a:endParaRPr lang="en-GB" dirty="0"/>
          </a:p>
        </p:txBody>
      </p:sp>
      <p:sp>
        <p:nvSpPr>
          <p:cNvPr id="3" name="Slide Number Placeholder 2">
            <a:extLst>
              <a:ext uri="{FF2B5EF4-FFF2-40B4-BE49-F238E27FC236}">
                <a16:creationId xmlns:a16="http://schemas.microsoft.com/office/drawing/2014/main" id="{E3C995FF-83F2-4947-8F8F-E93611C4EE30}"/>
              </a:ext>
            </a:extLst>
          </p:cNvPr>
          <p:cNvSpPr>
            <a:spLocks noGrp="1"/>
          </p:cNvSpPr>
          <p:nvPr>
            <p:ph type="sldNum" sz="quarter" idx="12"/>
          </p:nvPr>
        </p:nvSpPr>
        <p:spPr/>
        <p:txBody>
          <a:bodyPr/>
          <a:lstStyle/>
          <a:p>
            <a:r>
              <a:rPr lang="en-GB"/>
              <a:t>Page </a:t>
            </a:r>
            <a:fld id="{12F85B76-E480-4901-BAB3-25AC276908A3}" type="slidenum">
              <a:rPr lang="en-GB" smtClean="0"/>
              <a:pPr/>
              <a:t>18</a:t>
            </a:fld>
            <a:endParaRPr lang="en-GB"/>
          </a:p>
        </p:txBody>
      </p:sp>
    </p:spTree>
    <p:extLst>
      <p:ext uri="{BB962C8B-B14F-4D97-AF65-F5344CB8AC3E}">
        <p14:creationId xmlns:p14="http://schemas.microsoft.com/office/powerpoint/2010/main" val="17976774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79B734A-8F29-42D5-AF51-EC3CFD3E9DBB}"/>
              </a:ext>
            </a:extLst>
          </p:cNvPr>
          <p:cNvSpPr>
            <a:spLocks noGrp="1"/>
          </p:cNvSpPr>
          <p:nvPr>
            <p:ph type="body" sz="quarter" idx="13"/>
          </p:nvPr>
        </p:nvSpPr>
        <p:spPr>
          <a:xfrm>
            <a:off x="553248" y="248925"/>
            <a:ext cx="7877391" cy="718828"/>
          </a:xfrm>
        </p:spPr>
        <p:txBody>
          <a:bodyPr/>
          <a:lstStyle/>
          <a:p>
            <a:r>
              <a:rPr lang="en-GB"/>
              <a:t>Business validations </a:t>
            </a:r>
          </a:p>
          <a:p>
            <a:r>
              <a:rPr lang="en-GB" b="0"/>
              <a:t>Message validation and aborts</a:t>
            </a:r>
            <a:endParaRPr lang="en-US" b="0"/>
          </a:p>
        </p:txBody>
      </p:sp>
      <p:cxnSp>
        <p:nvCxnSpPr>
          <p:cNvPr id="10" name="Straight Arrow Connector 9">
            <a:extLst>
              <a:ext uri="{FF2B5EF4-FFF2-40B4-BE49-F238E27FC236}">
                <a16:creationId xmlns:a16="http://schemas.microsoft.com/office/drawing/2014/main" id="{B4B0E01C-B889-44CF-86BF-A7C5DA2481E8}"/>
              </a:ext>
            </a:extLst>
          </p:cNvPr>
          <p:cNvCxnSpPr>
            <a:cxnSpLocks/>
          </p:cNvCxnSpPr>
          <p:nvPr/>
        </p:nvCxnSpPr>
        <p:spPr bwMode="auto">
          <a:xfrm>
            <a:off x="1729045" y="1791949"/>
            <a:ext cx="6399800" cy="0"/>
          </a:xfrm>
          <a:prstGeom prst="straightConnector1">
            <a:avLst/>
          </a:prstGeom>
          <a:solidFill>
            <a:schemeClr val="accent1"/>
          </a:solidFill>
          <a:ln w="28575" cap="flat" cmpd="sng" algn="ctr">
            <a:solidFill>
              <a:schemeClr val="accent5"/>
            </a:solidFill>
            <a:prstDash val="solid"/>
            <a:round/>
            <a:headEnd type="none" w="med" len="med"/>
            <a:tailEnd type="triangle"/>
          </a:ln>
          <a:effectLst/>
        </p:spPr>
      </p:cxnSp>
      <p:grpSp>
        <p:nvGrpSpPr>
          <p:cNvPr id="12" name="Group 11">
            <a:extLst>
              <a:ext uri="{FF2B5EF4-FFF2-40B4-BE49-F238E27FC236}">
                <a16:creationId xmlns:a16="http://schemas.microsoft.com/office/drawing/2014/main" id="{3BCC1173-F59A-4A16-926E-0365A4B4CFD9}"/>
              </a:ext>
            </a:extLst>
          </p:cNvPr>
          <p:cNvGrpSpPr>
            <a:grpSpLocks noChangeAspect="1"/>
          </p:cNvGrpSpPr>
          <p:nvPr/>
        </p:nvGrpSpPr>
        <p:grpSpPr>
          <a:xfrm>
            <a:off x="985809" y="1423121"/>
            <a:ext cx="737656" cy="737657"/>
            <a:chOff x="9491725" y="3176650"/>
            <a:chExt cx="1008000" cy="1008000"/>
          </a:xfrm>
        </p:grpSpPr>
        <p:sp>
          <p:nvSpPr>
            <p:cNvPr id="14" name="Oval 13">
              <a:extLst>
                <a:ext uri="{FF2B5EF4-FFF2-40B4-BE49-F238E27FC236}">
                  <a16:creationId xmlns:a16="http://schemas.microsoft.com/office/drawing/2014/main" id="{ED7C1822-AE4E-4175-9BC5-1204552A53B3}"/>
                </a:ext>
              </a:extLst>
            </p:cNvPr>
            <p:cNvSpPr>
              <a:spLocks noChangeAspect="1"/>
            </p:cNvSpPr>
            <p:nvPr/>
          </p:nvSpPr>
          <p:spPr>
            <a:xfrm>
              <a:off x="9491725" y="3176650"/>
              <a:ext cx="1008000" cy="1008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ctr" defTabSz="810067" eaLnBrk="1" fontAlgn="auto" hangingPunct="1">
                <a:lnSpc>
                  <a:spcPct val="98000"/>
                </a:lnSpc>
                <a:spcBef>
                  <a:spcPts val="0"/>
                </a:spcBef>
                <a:spcAft>
                  <a:spcPts val="0"/>
                </a:spcAft>
                <a:defRPr/>
              </a:pPr>
              <a:endParaRPr lang="en-US" sz="3189">
                <a:solidFill>
                  <a:prstClr val="white"/>
                </a:solidFill>
                <a:latin typeface="Arial Nova"/>
              </a:endParaRPr>
            </a:p>
          </p:txBody>
        </p:sp>
        <p:pic>
          <p:nvPicPr>
            <p:cNvPr id="15" name="Graphic 14">
              <a:extLst>
                <a:ext uri="{FF2B5EF4-FFF2-40B4-BE49-F238E27FC236}">
                  <a16:creationId xmlns:a16="http://schemas.microsoft.com/office/drawing/2014/main" id="{6155DFC9-7203-4749-B2E5-A1DACA4C174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9725725" y="3410650"/>
              <a:ext cx="540000" cy="540000"/>
            </a:xfrm>
            <a:prstGeom prst="rect">
              <a:avLst/>
            </a:prstGeom>
          </p:spPr>
        </p:pic>
      </p:grpSp>
      <p:sp>
        <p:nvSpPr>
          <p:cNvPr id="13" name="TextBox 12">
            <a:extLst>
              <a:ext uri="{FF2B5EF4-FFF2-40B4-BE49-F238E27FC236}">
                <a16:creationId xmlns:a16="http://schemas.microsoft.com/office/drawing/2014/main" id="{1087CAD6-A7B9-4ED2-B631-25B4CE34A616}"/>
              </a:ext>
            </a:extLst>
          </p:cNvPr>
          <p:cNvSpPr txBox="1"/>
          <p:nvPr/>
        </p:nvSpPr>
        <p:spPr>
          <a:xfrm>
            <a:off x="1139546" y="1129237"/>
            <a:ext cx="430182" cy="224711"/>
          </a:xfrm>
          <a:prstGeom prst="rect">
            <a:avLst/>
          </a:prstGeom>
        </p:spPr>
        <p:txBody>
          <a:bodyPr wrap="none" lIns="0" tIns="63788" rIns="0" bIns="0" rtlCol="0">
            <a:spAutoFit/>
          </a:bodyPr>
          <a:lstStyle/>
          <a:p>
            <a:pPr algn="ctr" defTabSz="810067" eaLnBrk="1" fontAlgn="auto" hangingPunct="1">
              <a:lnSpc>
                <a:spcPct val="98000"/>
              </a:lnSpc>
              <a:spcBef>
                <a:spcPts val="0"/>
              </a:spcBef>
              <a:spcAft>
                <a:spcPts val="0"/>
              </a:spcAft>
              <a:defRPr/>
            </a:pPr>
            <a:r>
              <a:rPr lang="en-GB" sz="1063" spc="-18">
                <a:solidFill>
                  <a:srgbClr val="333D3E"/>
                </a:solidFill>
                <a:latin typeface="Arial Nova"/>
              </a:rPr>
              <a:t>Sender</a:t>
            </a:r>
            <a:endParaRPr lang="en-US" sz="1063" spc="-18">
              <a:solidFill>
                <a:srgbClr val="333D3E"/>
              </a:solidFill>
              <a:latin typeface="Arial Nova"/>
            </a:endParaRPr>
          </a:p>
        </p:txBody>
      </p:sp>
      <p:grpSp>
        <p:nvGrpSpPr>
          <p:cNvPr id="17" name="Group 16">
            <a:extLst>
              <a:ext uri="{FF2B5EF4-FFF2-40B4-BE49-F238E27FC236}">
                <a16:creationId xmlns:a16="http://schemas.microsoft.com/office/drawing/2014/main" id="{B24F38E7-3EA8-4C7C-BF9B-4179C530A01C}"/>
              </a:ext>
            </a:extLst>
          </p:cNvPr>
          <p:cNvGrpSpPr>
            <a:grpSpLocks noChangeAspect="1"/>
          </p:cNvGrpSpPr>
          <p:nvPr/>
        </p:nvGrpSpPr>
        <p:grpSpPr>
          <a:xfrm>
            <a:off x="8119110" y="1423121"/>
            <a:ext cx="737656" cy="737657"/>
            <a:chOff x="9491725" y="3176650"/>
            <a:chExt cx="1008000" cy="1008000"/>
          </a:xfrm>
        </p:grpSpPr>
        <p:sp>
          <p:nvSpPr>
            <p:cNvPr id="19" name="Oval 18">
              <a:extLst>
                <a:ext uri="{FF2B5EF4-FFF2-40B4-BE49-F238E27FC236}">
                  <a16:creationId xmlns:a16="http://schemas.microsoft.com/office/drawing/2014/main" id="{5AD3AF67-2A39-4FE2-B613-FBF4725FF896}"/>
                </a:ext>
              </a:extLst>
            </p:cNvPr>
            <p:cNvSpPr>
              <a:spLocks noChangeAspect="1"/>
            </p:cNvSpPr>
            <p:nvPr/>
          </p:nvSpPr>
          <p:spPr>
            <a:xfrm>
              <a:off x="9491725" y="3176650"/>
              <a:ext cx="1008000" cy="1008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ctr" defTabSz="810067" eaLnBrk="1" fontAlgn="auto" hangingPunct="1">
                <a:lnSpc>
                  <a:spcPct val="98000"/>
                </a:lnSpc>
                <a:spcBef>
                  <a:spcPts val="0"/>
                </a:spcBef>
                <a:spcAft>
                  <a:spcPts val="0"/>
                </a:spcAft>
                <a:defRPr/>
              </a:pPr>
              <a:endParaRPr lang="en-US" sz="3189">
                <a:solidFill>
                  <a:prstClr val="white"/>
                </a:solidFill>
                <a:latin typeface="Arial Nova"/>
              </a:endParaRPr>
            </a:p>
          </p:txBody>
        </p:sp>
        <p:pic>
          <p:nvPicPr>
            <p:cNvPr id="20" name="Graphic 19">
              <a:extLst>
                <a:ext uri="{FF2B5EF4-FFF2-40B4-BE49-F238E27FC236}">
                  <a16:creationId xmlns:a16="http://schemas.microsoft.com/office/drawing/2014/main" id="{D4C8BCF3-0454-4E65-A63E-546F70CBBA8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9725725" y="3410650"/>
              <a:ext cx="540000" cy="540000"/>
            </a:xfrm>
            <a:prstGeom prst="rect">
              <a:avLst/>
            </a:prstGeom>
          </p:spPr>
        </p:pic>
      </p:grpSp>
      <p:sp>
        <p:nvSpPr>
          <p:cNvPr id="18" name="TextBox 17">
            <a:extLst>
              <a:ext uri="{FF2B5EF4-FFF2-40B4-BE49-F238E27FC236}">
                <a16:creationId xmlns:a16="http://schemas.microsoft.com/office/drawing/2014/main" id="{2B900ED3-BBC6-41BA-88F8-5DA3E29C24A9}"/>
              </a:ext>
            </a:extLst>
          </p:cNvPr>
          <p:cNvSpPr txBox="1"/>
          <p:nvPr/>
        </p:nvSpPr>
        <p:spPr>
          <a:xfrm>
            <a:off x="8230271" y="1139520"/>
            <a:ext cx="515334" cy="224711"/>
          </a:xfrm>
          <a:prstGeom prst="rect">
            <a:avLst/>
          </a:prstGeom>
        </p:spPr>
        <p:txBody>
          <a:bodyPr wrap="none" lIns="0" tIns="63788" rIns="0" bIns="0" rtlCol="0">
            <a:spAutoFit/>
          </a:bodyPr>
          <a:lstStyle/>
          <a:p>
            <a:pPr algn="ctr" defTabSz="810067" eaLnBrk="1" fontAlgn="auto" hangingPunct="1">
              <a:lnSpc>
                <a:spcPct val="98000"/>
              </a:lnSpc>
              <a:spcBef>
                <a:spcPts val="0"/>
              </a:spcBef>
              <a:spcAft>
                <a:spcPts val="0"/>
              </a:spcAft>
              <a:defRPr/>
            </a:pPr>
            <a:r>
              <a:rPr lang="en-GB" sz="1063" spc="-18">
                <a:solidFill>
                  <a:srgbClr val="333D3E"/>
                </a:solidFill>
                <a:latin typeface="Arial Nova"/>
              </a:rPr>
              <a:t>Receiver</a:t>
            </a:r>
            <a:endParaRPr lang="en-US" sz="1063" spc="-18">
              <a:solidFill>
                <a:srgbClr val="333D3E"/>
              </a:solidFill>
              <a:latin typeface="Arial Nova"/>
            </a:endParaRPr>
          </a:p>
        </p:txBody>
      </p:sp>
      <p:sp>
        <p:nvSpPr>
          <p:cNvPr id="21" name="Rectangle 20">
            <a:extLst>
              <a:ext uri="{FF2B5EF4-FFF2-40B4-BE49-F238E27FC236}">
                <a16:creationId xmlns:a16="http://schemas.microsoft.com/office/drawing/2014/main" id="{105C07D4-FFD7-4D49-93FE-DDEE36468930}"/>
              </a:ext>
            </a:extLst>
          </p:cNvPr>
          <p:cNvSpPr>
            <a:spLocks/>
          </p:cNvSpPr>
          <p:nvPr/>
        </p:nvSpPr>
        <p:spPr>
          <a:xfrm>
            <a:off x="2031850" y="1447656"/>
            <a:ext cx="1594688" cy="6378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defTabSz="810067" eaLnBrk="1" fontAlgn="auto" hangingPunct="1">
              <a:lnSpc>
                <a:spcPct val="98000"/>
              </a:lnSpc>
              <a:spcBef>
                <a:spcPts val="0"/>
              </a:spcBef>
              <a:spcAft>
                <a:spcPts val="0"/>
              </a:spcAft>
              <a:defRPr/>
            </a:pPr>
            <a:r>
              <a:rPr lang="en-US" sz="1240" b="1">
                <a:solidFill>
                  <a:srgbClr val="333D3E"/>
                </a:solidFill>
                <a:latin typeface="Arial Nova"/>
              </a:rPr>
              <a:t>Network</a:t>
            </a:r>
          </a:p>
          <a:p>
            <a:pPr algn="ctr" defTabSz="810067" eaLnBrk="1" fontAlgn="auto" hangingPunct="1">
              <a:lnSpc>
                <a:spcPct val="98000"/>
              </a:lnSpc>
              <a:spcBef>
                <a:spcPts val="0"/>
              </a:spcBef>
              <a:spcAft>
                <a:spcPts val="0"/>
              </a:spcAft>
              <a:defRPr/>
            </a:pPr>
            <a:r>
              <a:rPr lang="en-US" sz="1240" b="1">
                <a:solidFill>
                  <a:srgbClr val="333D3E"/>
                </a:solidFill>
                <a:latin typeface="Arial Nova"/>
              </a:rPr>
              <a:t>Validation</a:t>
            </a:r>
          </a:p>
        </p:txBody>
      </p:sp>
      <p:sp>
        <p:nvSpPr>
          <p:cNvPr id="25" name="Rectangle 24">
            <a:extLst>
              <a:ext uri="{FF2B5EF4-FFF2-40B4-BE49-F238E27FC236}">
                <a16:creationId xmlns:a16="http://schemas.microsoft.com/office/drawing/2014/main" id="{C0BA2EB0-19F3-4072-93C3-BD2A1D8EFAB9}"/>
              </a:ext>
            </a:extLst>
          </p:cNvPr>
          <p:cNvSpPr>
            <a:spLocks/>
          </p:cNvSpPr>
          <p:nvPr/>
        </p:nvSpPr>
        <p:spPr>
          <a:xfrm>
            <a:off x="6188447" y="1447656"/>
            <a:ext cx="1594688" cy="6378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defTabSz="810067" eaLnBrk="1" fontAlgn="auto" hangingPunct="1">
              <a:lnSpc>
                <a:spcPct val="98000"/>
              </a:lnSpc>
              <a:spcBef>
                <a:spcPts val="0"/>
              </a:spcBef>
              <a:spcAft>
                <a:spcPts val="0"/>
              </a:spcAft>
              <a:defRPr/>
            </a:pPr>
            <a:r>
              <a:rPr lang="en-US" sz="1240" b="1">
                <a:solidFill>
                  <a:srgbClr val="333D3E"/>
                </a:solidFill>
                <a:latin typeface="Arial Nova"/>
              </a:rPr>
              <a:t>Delivery</a:t>
            </a:r>
          </a:p>
          <a:p>
            <a:pPr algn="ctr" defTabSz="810067" eaLnBrk="1" fontAlgn="auto" hangingPunct="1">
              <a:lnSpc>
                <a:spcPct val="98000"/>
              </a:lnSpc>
              <a:spcBef>
                <a:spcPts val="0"/>
              </a:spcBef>
              <a:spcAft>
                <a:spcPts val="0"/>
              </a:spcAft>
              <a:defRPr/>
            </a:pPr>
            <a:r>
              <a:rPr lang="en-US" sz="1240" b="1">
                <a:solidFill>
                  <a:srgbClr val="333D3E"/>
                </a:solidFill>
                <a:latin typeface="Arial Nova"/>
              </a:rPr>
              <a:t>Notification</a:t>
            </a:r>
          </a:p>
        </p:txBody>
      </p:sp>
      <p:sp>
        <p:nvSpPr>
          <p:cNvPr id="26" name="Rectangle 25">
            <a:extLst>
              <a:ext uri="{FF2B5EF4-FFF2-40B4-BE49-F238E27FC236}">
                <a16:creationId xmlns:a16="http://schemas.microsoft.com/office/drawing/2014/main" id="{0855025B-2E2E-4278-AE8B-AD5CBB5BDD5B}"/>
              </a:ext>
            </a:extLst>
          </p:cNvPr>
          <p:cNvSpPr>
            <a:spLocks/>
          </p:cNvSpPr>
          <p:nvPr/>
        </p:nvSpPr>
        <p:spPr>
          <a:xfrm>
            <a:off x="4110149" y="1447656"/>
            <a:ext cx="1594688" cy="6378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defTabSz="810067" eaLnBrk="1" fontAlgn="auto" hangingPunct="1">
              <a:lnSpc>
                <a:spcPct val="98000"/>
              </a:lnSpc>
              <a:spcBef>
                <a:spcPts val="0"/>
              </a:spcBef>
              <a:spcAft>
                <a:spcPts val="0"/>
              </a:spcAft>
              <a:defRPr/>
            </a:pPr>
            <a:r>
              <a:rPr lang="en-US" sz="1240" b="1">
                <a:solidFill>
                  <a:srgbClr val="333D3E"/>
                </a:solidFill>
                <a:latin typeface="Arial Nova"/>
              </a:rPr>
              <a:t>Business</a:t>
            </a:r>
          </a:p>
          <a:p>
            <a:pPr algn="ctr" defTabSz="810067" eaLnBrk="1" fontAlgn="auto" hangingPunct="1">
              <a:lnSpc>
                <a:spcPct val="98000"/>
              </a:lnSpc>
              <a:spcBef>
                <a:spcPts val="0"/>
              </a:spcBef>
              <a:spcAft>
                <a:spcPts val="0"/>
              </a:spcAft>
              <a:defRPr/>
            </a:pPr>
            <a:r>
              <a:rPr lang="en-US" sz="1240" b="1">
                <a:solidFill>
                  <a:srgbClr val="333D3E"/>
                </a:solidFill>
                <a:latin typeface="Arial Nova"/>
              </a:rPr>
              <a:t>Validation</a:t>
            </a:r>
          </a:p>
        </p:txBody>
      </p:sp>
      <p:sp>
        <p:nvSpPr>
          <p:cNvPr id="22" name="Oval 21">
            <a:extLst>
              <a:ext uri="{FF2B5EF4-FFF2-40B4-BE49-F238E27FC236}">
                <a16:creationId xmlns:a16="http://schemas.microsoft.com/office/drawing/2014/main" id="{6B26C5BD-1E0B-4005-B614-2746004FD621}"/>
              </a:ext>
            </a:extLst>
          </p:cNvPr>
          <p:cNvSpPr>
            <a:spLocks noChangeAspect="1"/>
          </p:cNvSpPr>
          <p:nvPr/>
        </p:nvSpPr>
        <p:spPr>
          <a:xfrm>
            <a:off x="2637832" y="1130613"/>
            <a:ext cx="382725" cy="382725"/>
          </a:xfrm>
          <a:prstGeom prst="ellipse">
            <a:avLst/>
          </a:prstGeom>
          <a:solidFill>
            <a:srgbClr val="01A99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defTabSz="810067" eaLnBrk="1" fontAlgn="auto" hangingPunct="1">
              <a:lnSpc>
                <a:spcPct val="98000"/>
              </a:lnSpc>
              <a:spcBef>
                <a:spcPts val="0"/>
              </a:spcBef>
              <a:spcAft>
                <a:spcPts val="0"/>
              </a:spcAft>
              <a:defRPr/>
            </a:pPr>
            <a:r>
              <a:rPr lang="en-GB" sz="1240" b="1">
                <a:solidFill>
                  <a:prstClr val="white"/>
                </a:solidFill>
                <a:latin typeface="Arial Nova"/>
              </a:rPr>
              <a:t>A</a:t>
            </a:r>
            <a:endParaRPr lang="en-US" sz="1240" b="1">
              <a:solidFill>
                <a:prstClr val="white"/>
              </a:solidFill>
              <a:latin typeface="Arial Nova"/>
            </a:endParaRPr>
          </a:p>
        </p:txBody>
      </p:sp>
      <p:sp>
        <p:nvSpPr>
          <p:cNvPr id="23" name="Oval 22">
            <a:extLst>
              <a:ext uri="{FF2B5EF4-FFF2-40B4-BE49-F238E27FC236}">
                <a16:creationId xmlns:a16="http://schemas.microsoft.com/office/drawing/2014/main" id="{8F7EEF61-DF4B-44DA-B59B-52D6E94A423F}"/>
              </a:ext>
            </a:extLst>
          </p:cNvPr>
          <p:cNvSpPr>
            <a:spLocks noChangeAspect="1"/>
          </p:cNvSpPr>
          <p:nvPr/>
        </p:nvSpPr>
        <p:spPr>
          <a:xfrm>
            <a:off x="4716131" y="1130613"/>
            <a:ext cx="382725" cy="382725"/>
          </a:xfrm>
          <a:prstGeom prst="ellipse">
            <a:avLst/>
          </a:prstGeom>
          <a:solidFill>
            <a:srgbClr val="01A99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defTabSz="810067" eaLnBrk="1" fontAlgn="auto" hangingPunct="1">
              <a:lnSpc>
                <a:spcPct val="98000"/>
              </a:lnSpc>
              <a:spcBef>
                <a:spcPts val="0"/>
              </a:spcBef>
              <a:spcAft>
                <a:spcPts val="0"/>
              </a:spcAft>
              <a:defRPr/>
            </a:pPr>
            <a:r>
              <a:rPr lang="en-GB" sz="1240" b="1">
                <a:solidFill>
                  <a:prstClr val="white"/>
                </a:solidFill>
                <a:latin typeface="Arial Nova"/>
              </a:rPr>
              <a:t>B</a:t>
            </a:r>
            <a:endParaRPr lang="en-US" sz="1240" b="1">
              <a:solidFill>
                <a:prstClr val="white"/>
              </a:solidFill>
              <a:latin typeface="Arial Nova"/>
            </a:endParaRPr>
          </a:p>
        </p:txBody>
      </p:sp>
      <p:sp>
        <p:nvSpPr>
          <p:cNvPr id="24" name="Oval 23">
            <a:extLst>
              <a:ext uri="{FF2B5EF4-FFF2-40B4-BE49-F238E27FC236}">
                <a16:creationId xmlns:a16="http://schemas.microsoft.com/office/drawing/2014/main" id="{760BA763-8CE7-485E-B476-A3D748D7B3A7}"/>
              </a:ext>
            </a:extLst>
          </p:cNvPr>
          <p:cNvSpPr>
            <a:spLocks noChangeAspect="1"/>
          </p:cNvSpPr>
          <p:nvPr/>
        </p:nvSpPr>
        <p:spPr>
          <a:xfrm>
            <a:off x="6794428" y="1130613"/>
            <a:ext cx="382725" cy="382725"/>
          </a:xfrm>
          <a:prstGeom prst="ellipse">
            <a:avLst/>
          </a:prstGeom>
          <a:solidFill>
            <a:srgbClr val="01A99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defTabSz="810067" eaLnBrk="1" fontAlgn="auto" hangingPunct="1">
              <a:lnSpc>
                <a:spcPct val="98000"/>
              </a:lnSpc>
              <a:spcBef>
                <a:spcPts val="0"/>
              </a:spcBef>
              <a:spcAft>
                <a:spcPts val="0"/>
              </a:spcAft>
              <a:defRPr/>
            </a:pPr>
            <a:r>
              <a:rPr lang="en-GB" sz="1240" b="1">
                <a:solidFill>
                  <a:prstClr val="white"/>
                </a:solidFill>
                <a:latin typeface="Arial Nova"/>
              </a:rPr>
              <a:t>C</a:t>
            </a:r>
            <a:endParaRPr lang="en-US" sz="1240" b="1">
              <a:solidFill>
                <a:prstClr val="white"/>
              </a:solidFill>
              <a:latin typeface="Arial Nova"/>
            </a:endParaRPr>
          </a:p>
        </p:txBody>
      </p:sp>
      <p:grpSp>
        <p:nvGrpSpPr>
          <p:cNvPr id="27" name="Group 26">
            <a:extLst>
              <a:ext uri="{FF2B5EF4-FFF2-40B4-BE49-F238E27FC236}">
                <a16:creationId xmlns:a16="http://schemas.microsoft.com/office/drawing/2014/main" id="{DA98A8A6-AC23-4ED5-894C-83C277F831E6}"/>
              </a:ext>
            </a:extLst>
          </p:cNvPr>
          <p:cNvGrpSpPr/>
          <p:nvPr/>
        </p:nvGrpSpPr>
        <p:grpSpPr>
          <a:xfrm>
            <a:off x="1097431" y="2336597"/>
            <a:ext cx="514415" cy="159189"/>
            <a:chOff x="2263389" y="4234852"/>
            <a:chExt cx="580645" cy="179684"/>
          </a:xfrm>
          <a:noFill/>
        </p:grpSpPr>
        <p:sp>
          <p:nvSpPr>
            <p:cNvPr id="28" name="Rectangle 27">
              <a:extLst>
                <a:ext uri="{FF2B5EF4-FFF2-40B4-BE49-F238E27FC236}">
                  <a16:creationId xmlns:a16="http://schemas.microsoft.com/office/drawing/2014/main" id="{2F4DF63B-7E41-4399-9000-09270D75813A}"/>
                </a:ext>
              </a:extLst>
            </p:cNvPr>
            <p:cNvSpPr/>
            <p:nvPr/>
          </p:nvSpPr>
          <p:spPr>
            <a:xfrm>
              <a:off x="2263389" y="4234852"/>
              <a:ext cx="268674" cy="1796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ctr" defTabSz="810067" eaLnBrk="1" fontAlgn="auto" hangingPunct="1">
                <a:lnSpc>
                  <a:spcPct val="98000"/>
                </a:lnSpc>
                <a:spcBef>
                  <a:spcPts val="0"/>
                </a:spcBef>
                <a:spcAft>
                  <a:spcPts val="0"/>
                </a:spcAft>
                <a:defRPr/>
              </a:pPr>
              <a:endParaRPr lang="en-GB" sz="1595">
                <a:solidFill>
                  <a:prstClr val="white"/>
                </a:solidFill>
                <a:latin typeface="Arial Nova"/>
              </a:endParaRPr>
            </a:p>
          </p:txBody>
        </p:sp>
        <p:sp>
          <p:nvSpPr>
            <p:cNvPr id="29" name="Rectangle 28">
              <a:extLst>
                <a:ext uri="{FF2B5EF4-FFF2-40B4-BE49-F238E27FC236}">
                  <a16:creationId xmlns:a16="http://schemas.microsoft.com/office/drawing/2014/main" id="{7570A7A5-9A12-460F-9D89-35526037A653}"/>
                </a:ext>
              </a:extLst>
            </p:cNvPr>
            <p:cNvSpPr/>
            <p:nvPr/>
          </p:nvSpPr>
          <p:spPr>
            <a:xfrm>
              <a:off x="2575360" y="4234852"/>
              <a:ext cx="268674" cy="1796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ctr" defTabSz="810067" eaLnBrk="1" fontAlgn="auto" hangingPunct="1">
                <a:lnSpc>
                  <a:spcPct val="98000"/>
                </a:lnSpc>
                <a:spcBef>
                  <a:spcPts val="0"/>
                </a:spcBef>
                <a:spcAft>
                  <a:spcPts val="0"/>
                </a:spcAft>
                <a:defRPr/>
              </a:pPr>
              <a:endParaRPr lang="en-GB" sz="1595">
                <a:solidFill>
                  <a:prstClr val="white"/>
                </a:solidFill>
                <a:latin typeface="Arial Nova"/>
              </a:endParaRPr>
            </a:p>
          </p:txBody>
        </p:sp>
      </p:grpSp>
      <p:sp>
        <p:nvSpPr>
          <p:cNvPr id="30" name="TextBox 29">
            <a:extLst>
              <a:ext uri="{FF2B5EF4-FFF2-40B4-BE49-F238E27FC236}">
                <a16:creationId xmlns:a16="http://schemas.microsoft.com/office/drawing/2014/main" id="{BD3D497F-6642-444B-A8E2-03E129FC0263}"/>
              </a:ext>
            </a:extLst>
          </p:cNvPr>
          <p:cNvSpPr txBox="1"/>
          <p:nvPr/>
        </p:nvSpPr>
        <p:spPr>
          <a:xfrm>
            <a:off x="1807843" y="2373334"/>
            <a:ext cx="648696" cy="143116"/>
          </a:xfrm>
          <a:prstGeom prst="rect">
            <a:avLst/>
          </a:prstGeom>
          <a:noFill/>
        </p:spPr>
        <p:txBody>
          <a:bodyPr wrap="square" lIns="0" tIns="0" rIns="0" bIns="0" rtlCol="0" anchor="ctr" anchorCtr="0">
            <a:spAutoFit/>
          </a:bodyPr>
          <a:lstStyle/>
          <a:p>
            <a:pPr algn="ctr" defTabSz="810067" eaLnBrk="1" fontAlgn="auto" hangingPunct="1">
              <a:spcBef>
                <a:spcPts val="0"/>
              </a:spcBef>
              <a:spcAft>
                <a:spcPts val="0"/>
              </a:spcAft>
              <a:defRPr/>
            </a:pPr>
            <a:r>
              <a:rPr lang="en-GB" sz="930" b="1">
                <a:solidFill>
                  <a:srgbClr val="333D3E"/>
                </a:solidFill>
                <a:latin typeface="Arial Nova"/>
              </a:rPr>
              <a:t>NAK</a:t>
            </a:r>
          </a:p>
        </p:txBody>
      </p:sp>
      <p:sp>
        <p:nvSpPr>
          <p:cNvPr id="31" name="TextBox 30">
            <a:extLst>
              <a:ext uri="{FF2B5EF4-FFF2-40B4-BE49-F238E27FC236}">
                <a16:creationId xmlns:a16="http://schemas.microsoft.com/office/drawing/2014/main" id="{2D8DEDD0-FC22-4509-8A63-9BC5C5C58371}"/>
              </a:ext>
            </a:extLst>
          </p:cNvPr>
          <p:cNvSpPr txBox="1"/>
          <p:nvPr/>
        </p:nvSpPr>
        <p:spPr>
          <a:xfrm>
            <a:off x="1814123" y="2699040"/>
            <a:ext cx="1403292" cy="429348"/>
          </a:xfrm>
          <a:prstGeom prst="rect">
            <a:avLst/>
          </a:prstGeom>
          <a:noFill/>
        </p:spPr>
        <p:txBody>
          <a:bodyPr wrap="square" lIns="0" tIns="0" rIns="0" bIns="0" rtlCol="0" anchor="ctr" anchorCtr="0">
            <a:spAutoFit/>
          </a:bodyPr>
          <a:lstStyle/>
          <a:p>
            <a:pPr algn="ctr" defTabSz="810067" eaLnBrk="1" fontAlgn="auto" hangingPunct="1">
              <a:spcBef>
                <a:spcPts val="0"/>
              </a:spcBef>
              <a:spcAft>
                <a:spcPts val="0"/>
              </a:spcAft>
              <a:defRPr/>
            </a:pPr>
            <a:r>
              <a:rPr lang="en-GB" sz="930" b="1">
                <a:solidFill>
                  <a:srgbClr val="333D3E"/>
                </a:solidFill>
                <a:latin typeface="Arial Nova"/>
              </a:rPr>
              <a:t>ABORT</a:t>
            </a:r>
          </a:p>
          <a:p>
            <a:pPr algn="ctr" defTabSz="810067" eaLnBrk="1" fontAlgn="auto" hangingPunct="1">
              <a:spcBef>
                <a:spcPts val="0"/>
              </a:spcBef>
              <a:spcAft>
                <a:spcPts val="0"/>
              </a:spcAft>
              <a:defRPr/>
            </a:pPr>
            <a:r>
              <a:rPr lang="en-GB" sz="930" b="1">
                <a:solidFill>
                  <a:srgbClr val="333D3E"/>
                </a:solidFill>
                <a:latin typeface="Arial Nova"/>
              </a:rPr>
              <a:t>xsys.012 on FINplus</a:t>
            </a:r>
          </a:p>
          <a:p>
            <a:pPr algn="ctr" defTabSz="810067" eaLnBrk="1" fontAlgn="auto" hangingPunct="1">
              <a:spcBef>
                <a:spcPts val="0"/>
              </a:spcBef>
              <a:spcAft>
                <a:spcPts val="0"/>
              </a:spcAft>
              <a:defRPr/>
            </a:pPr>
            <a:r>
              <a:rPr lang="en-GB" sz="930" b="1">
                <a:solidFill>
                  <a:srgbClr val="333D3E"/>
                </a:solidFill>
                <a:latin typeface="Arial Nova"/>
              </a:rPr>
              <a:t>MT 019 on FIN</a:t>
            </a:r>
          </a:p>
        </p:txBody>
      </p:sp>
      <p:grpSp>
        <p:nvGrpSpPr>
          <p:cNvPr id="44" name="Group 43">
            <a:extLst>
              <a:ext uri="{FF2B5EF4-FFF2-40B4-BE49-F238E27FC236}">
                <a16:creationId xmlns:a16="http://schemas.microsoft.com/office/drawing/2014/main" id="{14696532-E28F-40D6-8E51-DCD7211FDA20}"/>
              </a:ext>
            </a:extLst>
          </p:cNvPr>
          <p:cNvGrpSpPr/>
          <p:nvPr/>
        </p:nvGrpSpPr>
        <p:grpSpPr>
          <a:xfrm>
            <a:off x="2430350" y="2139449"/>
            <a:ext cx="324040" cy="324041"/>
            <a:chOff x="5262908" y="1292526"/>
            <a:chExt cx="575999" cy="576000"/>
          </a:xfrm>
        </p:grpSpPr>
        <p:grpSp>
          <p:nvGrpSpPr>
            <p:cNvPr id="45" name="Group 44">
              <a:extLst>
                <a:ext uri="{FF2B5EF4-FFF2-40B4-BE49-F238E27FC236}">
                  <a16:creationId xmlns:a16="http://schemas.microsoft.com/office/drawing/2014/main" id="{7F72FAAE-7B6F-481B-9A30-C731D736EA07}"/>
                </a:ext>
              </a:extLst>
            </p:cNvPr>
            <p:cNvGrpSpPr>
              <a:grpSpLocks noChangeAspect="1"/>
            </p:cNvGrpSpPr>
            <p:nvPr/>
          </p:nvGrpSpPr>
          <p:grpSpPr>
            <a:xfrm>
              <a:off x="5262908" y="1292526"/>
              <a:ext cx="575999" cy="576000"/>
              <a:chOff x="5733036" y="2204404"/>
              <a:chExt cx="914400" cy="914400"/>
            </a:xfrm>
          </p:grpSpPr>
          <p:sp>
            <p:nvSpPr>
              <p:cNvPr id="47" name="Rectangle 46">
                <a:extLst>
                  <a:ext uri="{FF2B5EF4-FFF2-40B4-BE49-F238E27FC236}">
                    <a16:creationId xmlns:a16="http://schemas.microsoft.com/office/drawing/2014/main" id="{3A010B78-CC27-4AF2-B5A9-45BD6CC7D630}"/>
                  </a:ext>
                </a:extLst>
              </p:cNvPr>
              <p:cNvSpPr/>
              <p:nvPr/>
            </p:nvSpPr>
            <p:spPr>
              <a:xfrm>
                <a:off x="5837534" y="2412096"/>
                <a:ext cx="704068" cy="4918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ctr" defTabSz="810067" eaLnBrk="1" fontAlgn="auto" hangingPunct="1">
                  <a:lnSpc>
                    <a:spcPct val="98000"/>
                  </a:lnSpc>
                  <a:spcBef>
                    <a:spcPts val="0"/>
                  </a:spcBef>
                  <a:spcAft>
                    <a:spcPts val="0"/>
                  </a:spcAft>
                  <a:defRPr/>
                </a:pPr>
                <a:endParaRPr lang="en-GB" sz="974">
                  <a:solidFill>
                    <a:prstClr val="white"/>
                  </a:solidFill>
                  <a:latin typeface="Arial Nova"/>
                </a:endParaRPr>
              </a:p>
            </p:txBody>
          </p:sp>
          <p:pic>
            <p:nvPicPr>
              <p:cNvPr id="48" name="Graphic 47" descr="Envelope outline">
                <a:extLst>
                  <a:ext uri="{FF2B5EF4-FFF2-40B4-BE49-F238E27FC236}">
                    <a16:creationId xmlns:a16="http://schemas.microsoft.com/office/drawing/2014/main" id="{3B4A6F2E-96F9-4525-A00C-E562750C1B1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733036" y="2204404"/>
                <a:ext cx="914400" cy="914400"/>
              </a:xfrm>
              <a:prstGeom prst="rect">
                <a:avLst/>
              </a:prstGeom>
            </p:spPr>
          </p:pic>
        </p:grpSp>
        <p:pic>
          <p:nvPicPr>
            <p:cNvPr id="46" name="Graphic 45" descr="Badge Cross with solid fill">
              <a:extLst>
                <a:ext uri="{FF2B5EF4-FFF2-40B4-BE49-F238E27FC236}">
                  <a16:creationId xmlns:a16="http://schemas.microsoft.com/office/drawing/2014/main" id="{427AC5C5-8FD0-4E7C-95A0-AB87F7214A2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417357" y="1419229"/>
              <a:ext cx="274320" cy="274320"/>
            </a:xfrm>
            <a:prstGeom prst="rect">
              <a:avLst/>
            </a:prstGeom>
          </p:spPr>
        </p:pic>
      </p:grpSp>
      <p:grpSp>
        <p:nvGrpSpPr>
          <p:cNvPr id="49" name="Group 48">
            <a:extLst>
              <a:ext uri="{FF2B5EF4-FFF2-40B4-BE49-F238E27FC236}">
                <a16:creationId xmlns:a16="http://schemas.microsoft.com/office/drawing/2014/main" id="{ED2E1F95-DFA5-4D66-98A4-1BDBA83B07E1}"/>
              </a:ext>
            </a:extLst>
          </p:cNvPr>
          <p:cNvGrpSpPr/>
          <p:nvPr/>
        </p:nvGrpSpPr>
        <p:grpSpPr>
          <a:xfrm>
            <a:off x="4516689" y="2130624"/>
            <a:ext cx="324040" cy="324041"/>
            <a:chOff x="5262908" y="1292526"/>
            <a:chExt cx="575999" cy="576000"/>
          </a:xfrm>
        </p:grpSpPr>
        <p:grpSp>
          <p:nvGrpSpPr>
            <p:cNvPr id="50" name="Group 49">
              <a:extLst>
                <a:ext uri="{FF2B5EF4-FFF2-40B4-BE49-F238E27FC236}">
                  <a16:creationId xmlns:a16="http://schemas.microsoft.com/office/drawing/2014/main" id="{2C99CC34-9F0A-4865-8F4F-28A0B65E66FE}"/>
                </a:ext>
              </a:extLst>
            </p:cNvPr>
            <p:cNvGrpSpPr>
              <a:grpSpLocks noChangeAspect="1"/>
            </p:cNvGrpSpPr>
            <p:nvPr/>
          </p:nvGrpSpPr>
          <p:grpSpPr>
            <a:xfrm>
              <a:off x="5262908" y="1292526"/>
              <a:ext cx="575999" cy="576000"/>
              <a:chOff x="5733036" y="2204404"/>
              <a:chExt cx="914400" cy="914400"/>
            </a:xfrm>
          </p:grpSpPr>
          <p:sp>
            <p:nvSpPr>
              <p:cNvPr id="52" name="Rectangle 51">
                <a:extLst>
                  <a:ext uri="{FF2B5EF4-FFF2-40B4-BE49-F238E27FC236}">
                    <a16:creationId xmlns:a16="http://schemas.microsoft.com/office/drawing/2014/main" id="{DEB7C08C-D718-4479-B39B-54EB0CAF893E}"/>
                  </a:ext>
                </a:extLst>
              </p:cNvPr>
              <p:cNvSpPr/>
              <p:nvPr/>
            </p:nvSpPr>
            <p:spPr>
              <a:xfrm>
                <a:off x="5837534" y="2412096"/>
                <a:ext cx="704068" cy="4918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ctr" defTabSz="810067" eaLnBrk="1" fontAlgn="auto" hangingPunct="1">
                  <a:lnSpc>
                    <a:spcPct val="98000"/>
                  </a:lnSpc>
                  <a:spcBef>
                    <a:spcPts val="0"/>
                  </a:spcBef>
                  <a:spcAft>
                    <a:spcPts val="0"/>
                  </a:spcAft>
                  <a:defRPr/>
                </a:pPr>
                <a:endParaRPr lang="en-GB" sz="974">
                  <a:solidFill>
                    <a:prstClr val="white"/>
                  </a:solidFill>
                  <a:latin typeface="Arial Nova"/>
                </a:endParaRPr>
              </a:p>
            </p:txBody>
          </p:sp>
          <p:pic>
            <p:nvPicPr>
              <p:cNvPr id="53" name="Graphic 52" descr="Envelope outline">
                <a:extLst>
                  <a:ext uri="{FF2B5EF4-FFF2-40B4-BE49-F238E27FC236}">
                    <a16:creationId xmlns:a16="http://schemas.microsoft.com/office/drawing/2014/main" id="{F00EF09D-786C-4DD2-A66C-2926636D7D8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733036" y="2204404"/>
                <a:ext cx="914400" cy="914400"/>
              </a:xfrm>
              <a:prstGeom prst="rect">
                <a:avLst/>
              </a:prstGeom>
            </p:spPr>
          </p:pic>
        </p:grpSp>
        <p:pic>
          <p:nvPicPr>
            <p:cNvPr id="51" name="Graphic 50" descr="Badge Cross with solid fill">
              <a:extLst>
                <a:ext uri="{FF2B5EF4-FFF2-40B4-BE49-F238E27FC236}">
                  <a16:creationId xmlns:a16="http://schemas.microsoft.com/office/drawing/2014/main" id="{C97CE13B-CFA1-4BEE-85C1-0754EAA6BB7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417357" y="1419229"/>
              <a:ext cx="274320" cy="274320"/>
            </a:xfrm>
            <a:prstGeom prst="rect">
              <a:avLst/>
            </a:prstGeom>
          </p:spPr>
        </p:pic>
      </p:grpSp>
      <p:grpSp>
        <p:nvGrpSpPr>
          <p:cNvPr id="54" name="Group 53">
            <a:extLst>
              <a:ext uri="{FF2B5EF4-FFF2-40B4-BE49-F238E27FC236}">
                <a16:creationId xmlns:a16="http://schemas.microsoft.com/office/drawing/2014/main" id="{6C671B10-0270-4272-A879-8B8B9B23DCAF}"/>
              </a:ext>
            </a:extLst>
          </p:cNvPr>
          <p:cNvGrpSpPr/>
          <p:nvPr/>
        </p:nvGrpSpPr>
        <p:grpSpPr>
          <a:xfrm>
            <a:off x="6591412" y="2146796"/>
            <a:ext cx="324040" cy="324041"/>
            <a:chOff x="5262908" y="1292526"/>
            <a:chExt cx="575999" cy="576000"/>
          </a:xfrm>
        </p:grpSpPr>
        <p:grpSp>
          <p:nvGrpSpPr>
            <p:cNvPr id="55" name="Group 54">
              <a:extLst>
                <a:ext uri="{FF2B5EF4-FFF2-40B4-BE49-F238E27FC236}">
                  <a16:creationId xmlns:a16="http://schemas.microsoft.com/office/drawing/2014/main" id="{B38D1E6F-93CA-47CD-A684-7CA345D6DD48}"/>
                </a:ext>
              </a:extLst>
            </p:cNvPr>
            <p:cNvGrpSpPr>
              <a:grpSpLocks noChangeAspect="1"/>
            </p:cNvGrpSpPr>
            <p:nvPr/>
          </p:nvGrpSpPr>
          <p:grpSpPr>
            <a:xfrm>
              <a:off x="5262908" y="1292526"/>
              <a:ext cx="575999" cy="576000"/>
              <a:chOff x="5733036" y="2204404"/>
              <a:chExt cx="914400" cy="914400"/>
            </a:xfrm>
          </p:grpSpPr>
          <p:sp>
            <p:nvSpPr>
              <p:cNvPr id="57" name="Rectangle 56">
                <a:extLst>
                  <a:ext uri="{FF2B5EF4-FFF2-40B4-BE49-F238E27FC236}">
                    <a16:creationId xmlns:a16="http://schemas.microsoft.com/office/drawing/2014/main" id="{69055E52-91DD-4C15-961D-5CE4455A2220}"/>
                  </a:ext>
                </a:extLst>
              </p:cNvPr>
              <p:cNvSpPr/>
              <p:nvPr/>
            </p:nvSpPr>
            <p:spPr>
              <a:xfrm>
                <a:off x="5837534" y="2412096"/>
                <a:ext cx="704068" cy="4918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ctr" defTabSz="810067" eaLnBrk="1" fontAlgn="auto" hangingPunct="1">
                  <a:lnSpc>
                    <a:spcPct val="98000"/>
                  </a:lnSpc>
                  <a:spcBef>
                    <a:spcPts val="0"/>
                  </a:spcBef>
                  <a:spcAft>
                    <a:spcPts val="0"/>
                  </a:spcAft>
                  <a:defRPr/>
                </a:pPr>
                <a:endParaRPr lang="en-GB" sz="974">
                  <a:solidFill>
                    <a:prstClr val="white"/>
                  </a:solidFill>
                  <a:latin typeface="Arial Nova"/>
                </a:endParaRPr>
              </a:p>
            </p:txBody>
          </p:sp>
          <p:pic>
            <p:nvPicPr>
              <p:cNvPr id="58" name="Graphic 57" descr="Envelope outline">
                <a:extLst>
                  <a:ext uri="{FF2B5EF4-FFF2-40B4-BE49-F238E27FC236}">
                    <a16:creationId xmlns:a16="http://schemas.microsoft.com/office/drawing/2014/main" id="{73A2AEDB-45A2-41AA-8074-E1953FA0673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733036" y="2204404"/>
                <a:ext cx="914400" cy="914400"/>
              </a:xfrm>
              <a:prstGeom prst="rect">
                <a:avLst/>
              </a:prstGeom>
            </p:spPr>
          </p:pic>
        </p:grpSp>
        <p:pic>
          <p:nvPicPr>
            <p:cNvPr id="56" name="Graphic 55" descr="Badge Cross with solid fill">
              <a:extLst>
                <a:ext uri="{FF2B5EF4-FFF2-40B4-BE49-F238E27FC236}">
                  <a16:creationId xmlns:a16="http://schemas.microsoft.com/office/drawing/2014/main" id="{FB5A6233-645D-4F79-BA29-AE2EBEBC75F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417357" y="1419229"/>
              <a:ext cx="274320" cy="274320"/>
            </a:xfrm>
            <a:prstGeom prst="rect">
              <a:avLst/>
            </a:prstGeom>
          </p:spPr>
        </p:pic>
      </p:grpSp>
      <p:cxnSp>
        <p:nvCxnSpPr>
          <p:cNvPr id="86" name="Connector: Elbow 85">
            <a:extLst>
              <a:ext uri="{FF2B5EF4-FFF2-40B4-BE49-F238E27FC236}">
                <a16:creationId xmlns:a16="http://schemas.microsoft.com/office/drawing/2014/main" id="{6FC12A73-5E03-4647-A3EB-4B9967F2F9E9}"/>
              </a:ext>
            </a:extLst>
          </p:cNvPr>
          <p:cNvCxnSpPr/>
          <p:nvPr/>
        </p:nvCxnSpPr>
        <p:spPr>
          <a:xfrm rot="5400000">
            <a:off x="4132593" y="-692421"/>
            <a:ext cx="75247" cy="5631153"/>
          </a:xfrm>
          <a:prstGeom prst="bentConnector3">
            <a:avLst>
              <a:gd name="adj1" fmla="val 809400"/>
            </a:avLst>
          </a:prstGeom>
          <a:ln w="285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87" name="Connector: Elbow 86">
            <a:extLst>
              <a:ext uri="{FF2B5EF4-FFF2-40B4-BE49-F238E27FC236}">
                <a16:creationId xmlns:a16="http://schemas.microsoft.com/office/drawing/2014/main" id="{D6BC7AE7-3831-4DD1-9B56-BFA2053B9FF9}"/>
              </a:ext>
            </a:extLst>
          </p:cNvPr>
          <p:cNvCxnSpPr>
            <a:cxnSpLocks/>
          </p:cNvCxnSpPr>
          <p:nvPr/>
        </p:nvCxnSpPr>
        <p:spPr>
          <a:xfrm rot="5400000">
            <a:off x="3093444" y="346729"/>
            <a:ext cx="75247" cy="3552856"/>
          </a:xfrm>
          <a:prstGeom prst="bentConnector3">
            <a:avLst>
              <a:gd name="adj1" fmla="val 809041"/>
            </a:avLst>
          </a:prstGeom>
          <a:ln w="285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88" name="Connector: Elbow 87">
            <a:extLst>
              <a:ext uri="{FF2B5EF4-FFF2-40B4-BE49-F238E27FC236}">
                <a16:creationId xmlns:a16="http://schemas.microsoft.com/office/drawing/2014/main" id="{2DB47FEF-6C1F-48DD-AA98-484C3BACB6D6}"/>
              </a:ext>
            </a:extLst>
          </p:cNvPr>
          <p:cNvCxnSpPr>
            <a:cxnSpLocks/>
            <a:stCxn id="21" idx="2"/>
          </p:cNvCxnSpPr>
          <p:nvPr/>
        </p:nvCxnSpPr>
        <p:spPr>
          <a:xfrm rot="5400000">
            <a:off x="2054294" y="1385876"/>
            <a:ext cx="75247" cy="1474557"/>
          </a:xfrm>
          <a:prstGeom prst="bentConnector3">
            <a:avLst>
              <a:gd name="adj1" fmla="val 612247"/>
            </a:avLst>
          </a:prstGeom>
          <a:ln w="285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95" name="Rectangle 94">
            <a:extLst>
              <a:ext uri="{FF2B5EF4-FFF2-40B4-BE49-F238E27FC236}">
                <a16:creationId xmlns:a16="http://schemas.microsoft.com/office/drawing/2014/main" id="{90E804EF-84FD-4B31-BC77-023D81C3C26E}"/>
              </a:ext>
            </a:extLst>
          </p:cNvPr>
          <p:cNvSpPr/>
          <p:nvPr/>
        </p:nvSpPr>
        <p:spPr>
          <a:xfrm>
            <a:off x="1068286" y="3445158"/>
            <a:ext cx="2710969" cy="1236971"/>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9734" tIns="127575" rIns="63788" bIns="0" rtlCol="0" anchor="t" anchorCtr="0"/>
          <a:lstStyle/>
          <a:p>
            <a:pPr defTabSz="810067" eaLnBrk="1" fontAlgn="auto" hangingPunct="1">
              <a:lnSpc>
                <a:spcPct val="98000"/>
              </a:lnSpc>
              <a:spcBef>
                <a:spcPts val="0"/>
              </a:spcBef>
              <a:spcAft>
                <a:spcPts val="0"/>
              </a:spcAft>
              <a:defRPr/>
            </a:pPr>
            <a:r>
              <a:rPr lang="en-GB" sz="886">
                <a:solidFill>
                  <a:srgbClr val="333D3E"/>
                </a:solidFill>
                <a:latin typeface="Arial Nova"/>
              </a:rPr>
              <a:t>CBPR+ messages are validated by the </a:t>
            </a:r>
            <a:r>
              <a:rPr lang="en-GB" sz="886" err="1">
                <a:solidFill>
                  <a:srgbClr val="333D3E"/>
                </a:solidFill>
                <a:latin typeface="Arial Nova"/>
              </a:rPr>
              <a:t>FINplus</a:t>
            </a:r>
            <a:r>
              <a:rPr lang="en-GB" sz="886">
                <a:solidFill>
                  <a:srgbClr val="333D3E"/>
                </a:solidFill>
                <a:latin typeface="Arial Nova"/>
              </a:rPr>
              <a:t> service against the CBPR+ Usage Guidelines, plus other generic </a:t>
            </a:r>
            <a:r>
              <a:rPr lang="en-GB" sz="886" err="1">
                <a:solidFill>
                  <a:srgbClr val="333D3E"/>
                </a:solidFill>
                <a:latin typeface="Arial Nova"/>
              </a:rPr>
              <a:t>InterAct</a:t>
            </a:r>
            <a:r>
              <a:rPr lang="en-GB" sz="886">
                <a:solidFill>
                  <a:srgbClr val="333D3E"/>
                </a:solidFill>
                <a:latin typeface="Arial Nova"/>
              </a:rPr>
              <a:t> controls. The sender receives NAK responses in case of validation failures.</a:t>
            </a:r>
          </a:p>
          <a:p>
            <a:pPr defTabSz="810067" eaLnBrk="1" fontAlgn="auto" hangingPunct="1">
              <a:lnSpc>
                <a:spcPct val="98000"/>
              </a:lnSpc>
              <a:spcBef>
                <a:spcPts val="0"/>
              </a:spcBef>
              <a:spcAft>
                <a:spcPts val="0"/>
              </a:spcAft>
              <a:defRPr/>
            </a:pPr>
            <a:endParaRPr lang="en-GB" sz="886">
              <a:solidFill>
                <a:srgbClr val="333D3E"/>
              </a:solidFill>
              <a:latin typeface="Arial Nova"/>
            </a:endParaRPr>
          </a:p>
          <a:p>
            <a:pPr defTabSz="810067" eaLnBrk="1" fontAlgn="auto" hangingPunct="1">
              <a:lnSpc>
                <a:spcPct val="98000"/>
              </a:lnSpc>
              <a:spcBef>
                <a:spcPts val="0"/>
              </a:spcBef>
              <a:spcAft>
                <a:spcPts val="0"/>
              </a:spcAft>
              <a:defRPr/>
            </a:pPr>
            <a:r>
              <a:rPr lang="en-GB" sz="886">
                <a:solidFill>
                  <a:srgbClr val="333D3E"/>
                </a:solidFill>
                <a:latin typeface="Arial Nova"/>
              </a:rPr>
              <a:t>For more details, see the </a:t>
            </a:r>
            <a:br>
              <a:rPr lang="en-GB" sz="886">
                <a:solidFill>
                  <a:srgbClr val="333D3E"/>
                </a:solidFill>
                <a:latin typeface="Arial Nova"/>
              </a:rPr>
            </a:br>
            <a:r>
              <a:rPr lang="en-GB" sz="886">
                <a:solidFill>
                  <a:srgbClr val="333D3E"/>
                </a:solidFill>
                <a:latin typeface="Arial Nova"/>
                <a:hlinkClick r:id="rId8"/>
              </a:rPr>
              <a:t>SWIFTNet Link Error Codes document</a:t>
            </a:r>
            <a:r>
              <a:rPr lang="en-GB" sz="886">
                <a:solidFill>
                  <a:srgbClr val="333D3E"/>
                </a:solidFill>
                <a:latin typeface="Arial Nova"/>
              </a:rPr>
              <a:t>.</a:t>
            </a:r>
          </a:p>
          <a:p>
            <a:pPr defTabSz="810067" eaLnBrk="1" fontAlgn="auto" hangingPunct="1">
              <a:lnSpc>
                <a:spcPct val="98000"/>
              </a:lnSpc>
              <a:spcBef>
                <a:spcPts val="0"/>
              </a:spcBef>
              <a:spcAft>
                <a:spcPts val="0"/>
              </a:spcAft>
              <a:defRPr/>
            </a:pPr>
            <a:endParaRPr lang="en-US" sz="886">
              <a:solidFill>
                <a:srgbClr val="333D3E"/>
              </a:solidFill>
              <a:latin typeface="Arial Nova"/>
            </a:endParaRPr>
          </a:p>
        </p:txBody>
      </p:sp>
      <p:sp>
        <p:nvSpPr>
          <p:cNvPr id="96" name="Rectangle 95">
            <a:extLst>
              <a:ext uri="{FF2B5EF4-FFF2-40B4-BE49-F238E27FC236}">
                <a16:creationId xmlns:a16="http://schemas.microsoft.com/office/drawing/2014/main" id="{3224A70A-409E-4589-A5C0-5A771C4FF92F}"/>
              </a:ext>
            </a:extLst>
          </p:cNvPr>
          <p:cNvSpPr/>
          <p:nvPr/>
        </p:nvSpPr>
        <p:spPr>
          <a:xfrm>
            <a:off x="7022095" y="3445157"/>
            <a:ext cx="2710969" cy="2368274"/>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9734" tIns="127575" rIns="63788" bIns="0" rtlCol="0" anchor="t" anchorCtr="0"/>
          <a:lstStyle/>
          <a:p>
            <a:pPr defTabSz="810067" eaLnBrk="1" fontAlgn="auto" hangingPunct="1">
              <a:lnSpc>
                <a:spcPct val="98000"/>
              </a:lnSpc>
              <a:spcBef>
                <a:spcPts val="0"/>
              </a:spcBef>
              <a:spcAft>
                <a:spcPts val="0"/>
              </a:spcAft>
              <a:defRPr/>
            </a:pPr>
            <a:r>
              <a:rPr lang="en-GB" sz="886">
                <a:solidFill>
                  <a:srgbClr val="333D3E"/>
                </a:solidFill>
                <a:latin typeface="Arial Nova"/>
              </a:rPr>
              <a:t>The FINplus service also sends back abort (xsys.012) messages to the sender in case of issues with the delivery of the message to the recipient (MT 019 on FIN).</a:t>
            </a:r>
          </a:p>
          <a:p>
            <a:pPr defTabSz="810067" eaLnBrk="1" fontAlgn="auto" hangingPunct="1">
              <a:lnSpc>
                <a:spcPct val="98000"/>
              </a:lnSpc>
              <a:spcBef>
                <a:spcPts val="0"/>
              </a:spcBef>
              <a:spcAft>
                <a:spcPts val="0"/>
              </a:spcAft>
              <a:defRPr/>
            </a:pPr>
            <a:endParaRPr lang="en-GB" sz="886">
              <a:solidFill>
                <a:srgbClr val="333D3E"/>
              </a:solidFill>
              <a:latin typeface="Arial Nova"/>
            </a:endParaRPr>
          </a:p>
          <a:p>
            <a:pPr defTabSz="810067" eaLnBrk="1" fontAlgn="auto" hangingPunct="1">
              <a:lnSpc>
                <a:spcPct val="98000"/>
              </a:lnSpc>
              <a:spcBef>
                <a:spcPts val="0"/>
              </a:spcBef>
              <a:spcAft>
                <a:spcPts val="0"/>
              </a:spcAft>
              <a:defRPr/>
            </a:pPr>
            <a:r>
              <a:rPr lang="en-GB" sz="886">
                <a:solidFill>
                  <a:srgbClr val="333D3E"/>
                </a:solidFill>
                <a:latin typeface="Arial Nova"/>
              </a:rPr>
              <a:t>Most common cases:</a:t>
            </a:r>
          </a:p>
          <a:p>
            <a:pPr defTabSz="810067" eaLnBrk="1" fontAlgn="auto" hangingPunct="1">
              <a:lnSpc>
                <a:spcPct val="98000"/>
              </a:lnSpc>
              <a:spcBef>
                <a:spcPts val="0"/>
              </a:spcBef>
              <a:spcAft>
                <a:spcPts val="0"/>
              </a:spcAft>
              <a:defRPr/>
            </a:pPr>
            <a:endParaRPr lang="en-GB" sz="886">
              <a:solidFill>
                <a:srgbClr val="333D3E"/>
              </a:solidFill>
              <a:latin typeface="Arial Nova"/>
            </a:endParaRPr>
          </a:p>
          <a:p>
            <a:pPr marL="151888" indent="-151888" defTabSz="810067" eaLnBrk="1" fontAlgn="auto" hangingPunct="1">
              <a:lnSpc>
                <a:spcPct val="98000"/>
              </a:lnSpc>
              <a:spcBef>
                <a:spcPts val="0"/>
              </a:spcBef>
              <a:spcAft>
                <a:spcPts val="0"/>
              </a:spcAft>
              <a:buFont typeface="Arial" panose="020B0604020202020204" pitchFamily="34" charset="0"/>
              <a:buChar char="•"/>
              <a:defRPr/>
            </a:pPr>
            <a:r>
              <a:rPr lang="en-GB" sz="886">
                <a:solidFill>
                  <a:srgbClr val="333D3E"/>
                </a:solidFill>
                <a:latin typeface="Arial Nova"/>
              </a:rPr>
              <a:t>The recipient failed to acquire the message for 14 days.</a:t>
            </a:r>
          </a:p>
          <a:p>
            <a:pPr marL="151888" indent="-151888" defTabSz="810067" eaLnBrk="1" fontAlgn="auto" hangingPunct="1">
              <a:lnSpc>
                <a:spcPct val="98000"/>
              </a:lnSpc>
              <a:spcBef>
                <a:spcPts val="0"/>
              </a:spcBef>
              <a:spcAft>
                <a:spcPts val="0"/>
              </a:spcAft>
              <a:buFont typeface="Arial" panose="020B0604020202020204" pitchFamily="34" charset="0"/>
              <a:buChar char="•"/>
              <a:defRPr/>
            </a:pPr>
            <a:endParaRPr lang="en-GB" sz="886">
              <a:solidFill>
                <a:srgbClr val="333D3E"/>
              </a:solidFill>
              <a:latin typeface="Arial Nova"/>
            </a:endParaRPr>
          </a:p>
          <a:p>
            <a:pPr marL="151888" indent="-151888" defTabSz="810067" eaLnBrk="1" fontAlgn="auto" hangingPunct="1">
              <a:lnSpc>
                <a:spcPct val="98000"/>
              </a:lnSpc>
              <a:spcBef>
                <a:spcPts val="0"/>
              </a:spcBef>
              <a:spcAft>
                <a:spcPts val="0"/>
              </a:spcAft>
              <a:buFont typeface="Arial" panose="020B0604020202020204" pitchFamily="34" charset="0"/>
              <a:buChar char="•"/>
              <a:defRPr/>
            </a:pPr>
            <a:r>
              <a:rPr lang="en-GB" sz="886">
                <a:solidFill>
                  <a:srgbClr val="333D3E"/>
                </a:solidFill>
                <a:latin typeface="Arial Nova"/>
              </a:rPr>
              <a:t>Too many failed attempts to deliver the message on the recipient’s queue.</a:t>
            </a:r>
          </a:p>
          <a:p>
            <a:pPr defTabSz="810067" eaLnBrk="1" fontAlgn="auto" hangingPunct="1">
              <a:lnSpc>
                <a:spcPct val="98000"/>
              </a:lnSpc>
              <a:spcBef>
                <a:spcPts val="0"/>
              </a:spcBef>
              <a:spcAft>
                <a:spcPts val="0"/>
              </a:spcAft>
              <a:defRPr/>
            </a:pPr>
            <a:endParaRPr lang="en-GB" sz="886">
              <a:solidFill>
                <a:srgbClr val="333D3E"/>
              </a:solidFill>
              <a:latin typeface="Arial Nova"/>
            </a:endParaRPr>
          </a:p>
          <a:p>
            <a:pPr defTabSz="810067" eaLnBrk="1" fontAlgn="auto" hangingPunct="1">
              <a:lnSpc>
                <a:spcPct val="98000"/>
              </a:lnSpc>
              <a:spcBef>
                <a:spcPts val="0"/>
              </a:spcBef>
              <a:spcAft>
                <a:spcPts val="0"/>
              </a:spcAft>
              <a:defRPr/>
            </a:pPr>
            <a:r>
              <a:rPr lang="en-GB" sz="886">
                <a:solidFill>
                  <a:srgbClr val="333D3E"/>
                </a:solidFill>
                <a:latin typeface="Arial Nova"/>
              </a:rPr>
              <a:t>For more details on abort messages and other system messages, see the </a:t>
            </a:r>
            <a:br>
              <a:rPr lang="en-GB" sz="886">
                <a:solidFill>
                  <a:srgbClr val="333D3E"/>
                </a:solidFill>
                <a:latin typeface="Arial Nova"/>
              </a:rPr>
            </a:br>
            <a:r>
              <a:rPr lang="en-GB" sz="886" err="1">
                <a:solidFill>
                  <a:srgbClr val="333D3E"/>
                </a:solidFill>
                <a:latin typeface="Arial Nova"/>
                <a:hlinkClick r:id="rId9"/>
              </a:rPr>
              <a:t>SWIFTNet</a:t>
            </a:r>
            <a:r>
              <a:rPr lang="en-GB" sz="886">
                <a:solidFill>
                  <a:srgbClr val="333D3E"/>
                </a:solidFill>
                <a:latin typeface="Arial Nova"/>
                <a:hlinkClick r:id="rId9"/>
              </a:rPr>
              <a:t> 7.6 System Messages document</a:t>
            </a:r>
            <a:r>
              <a:rPr lang="en-GB" sz="886">
                <a:solidFill>
                  <a:srgbClr val="333D3E"/>
                </a:solidFill>
                <a:latin typeface="Arial Nova"/>
              </a:rPr>
              <a:t>.</a:t>
            </a:r>
          </a:p>
          <a:p>
            <a:pPr defTabSz="810067" eaLnBrk="1" fontAlgn="auto" hangingPunct="1">
              <a:lnSpc>
                <a:spcPct val="98000"/>
              </a:lnSpc>
              <a:spcBef>
                <a:spcPts val="0"/>
              </a:spcBef>
              <a:spcAft>
                <a:spcPts val="0"/>
              </a:spcAft>
              <a:defRPr/>
            </a:pPr>
            <a:endParaRPr lang="en-GB" sz="886">
              <a:solidFill>
                <a:srgbClr val="333D3E"/>
              </a:solidFill>
              <a:latin typeface="Arial Nova"/>
            </a:endParaRPr>
          </a:p>
          <a:p>
            <a:pPr defTabSz="810067" eaLnBrk="1" fontAlgn="auto" hangingPunct="1">
              <a:lnSpc>
                <a:spcPct val="98000"/>
              </a:lnSpc>
              <a:spcBef>
                <a:spcPts val="0"/>
              </a:spcBef>
              <a:spcAft>
                <a:spcPts val="0"/>
              </a:spcAft>
              <a:defRPr/>
            </a:pPr>
            <a:endParaRPr lang="en-GB" sz="886">
              <a:solidFill>
                <a:srgbClr val="333D3E"/>
              </a:solidFill>
              <a:latin typeface="Arial Nova"/>
            </a:endParaRPr>
          </a:p>
          <a:p>
            <a:pPr defTabSz="810067" eaLnBrk="1" fontAlgn="auto" hangingPunct="1">
              <a:lnSpc>
                <a:spcPct val="98000"/>
              </a:lnSpc>
              <a:spcBef>
                <a:spcPts val="0"/>
              </a:spcBef>
              <a:spcAft>
                <a:spcPts val="0"/>
              </a:spcAft>
              <a:defRPr/>
            </a:pPr>
            <a:endParaRPr lang="en-US" sz="886">
              <a:solidFill>
                <a:srgbClr val="333D3E"/>
              </a:solidFill>
              <a:latin typeface="Arial Nova"/>
            </a:endParaRPr>
          </a:p>
        </p:txBody>
      </p:sp>
      <p:sp>
        <p:nvSpPr>
          <p:cNvPr id="97" name="Rectangle 96">
            <a:extLst>
              <a:ext uri="{FF2B5EF4-FFF2-40B4-BE49-F238E27FC236}">
                <a16:creationId xmlns:a16="http://schemas.microsoft.com/office/drawing/2014/main" id="{E87CC7B5-0A74-43E5-87A1-23D5B1FA214E}"/>
              </a:ext>
            </a:extLst>
          </p:cNvPr>
          <p:cNvSpPr/>
          <p:nvPr/>
        </p:nvSpPr>
        <p:spPr>
          <a:xfrm>
            <a:off x="4045191" y="3445157"/>
            <a:ext cx="2710969" cy="2368274"/>
          </a:xfrm>
          <a:prstGeom prst="rect">
            <a:avLst/>
          </a:prstGeom>
          <a:solidFill>
            <a:srgbClr val="CFFBF2"/>
          </a:solidFill>
          <a:ln>
            <a:noFill/>
          </a:ln>
        </p:spPr>
        <p:style>
          <a:lnRef idx="2">
            <a:schemeClr val="accent1">
              <a:shade val="50000"/>
            </a:schemeClr>
          </a:lnRef>
          <a:fillRef idx="1">
            <a:schemeClr val="accent1"/>
          </a:fillRef>
          <a:effectRef idx="0">
            <a:schemeClr val="accent1"/>
          </a:effectRef>
          <a:fontRef idx="minor">
            <a:schemeClr val="lt1"/>
          </a:fontRef>
        </p:style>
        <p:txBody>
          <a:bodyPr lIns="79734" tIns="127575" rIns="63788" bIns="0" rtlCol="0" anchor="t" anchorCtr="0"/>
          <a:lstStyle/>
          <a:p>
            <a:pPr defTabSz="810067" eaLnBrk="1" fontAlgn="auto" hangingPunct="1">
              <a:lnSpc>
                <a:spcPct val="98000"/>
              </a:lnSpc>
              <a:spcBef>
                <a:spcPts val="0"/>
              </a:spcBef>
              <a:spcAft>
                <a:spcPts val="0"/>
              </a:spcAft>
              <a:defRPr/>
            </a:pPr>
            <a:r>
              <a:rPr lang="en-US" sz="886">
                <a:solidFill>
                  <a:srgbClr val="333D3E"/>
                </a:solidFill>
                <a:latin typeface="Arial Nova"/>
              </a:rPr>
              <a:t>The sender can receive abort (xsys.012 or MT 019) messages related to extra </a:t>
            </a:r>
            <a:br>
              <a:rPr lang="en-US" sz="886">
                <a:solidFill>
                  <a:srgbClr val="333D3E"/>
                </a:solidFill>
                <a:latin typeface="Arial Nova"/>
              </a:rPr>
            </a:br>
            <a:r>
              <a:rPr lang="en-US" sz="886" b="1">
                <a:solidFill>
                  <a:srgbClr val="333D3E"/>
                </a:solidFill>
                <a:latin typeface="Arial Nova"/>
              </a:rPr>
              <a:t>I. business validation rules </a:t>
            </a:r>
            <a:r>
              <a:rPr lang="en-US" sz="886">
                <a:solidFill>
                  <a:srgbClr val="333D3E"/>
                </a:solidFill>
                <a:latin typeface="Arial Nova"/>
              </a:rPr>
              <a:t>as well as </a:t>
            </a:r>
            <a:br>
              <a:rPr lang="en-US" sz="886">
                <a:solidFill>
                  <a:srgbClr val="333D3E"/>
                </a:solidFill>
                <a:latin typeface="Arial Nova"/>
              </a:rPr>
            </a:br>
            <a:r>
              <a:rPr lang="en-US" sz="886" b="1">
                <a:solidFill>
                  <a:srgbClr val="333D3E"/>
                </a:solidFill>
                <a:latin typeface="Arial Nova"/>
              </a:rPr>
              <a:t>II. technical validation</a:t>
            </a:r>
            <a:r>
              <a:rPr lang="en-US" sz="886">
                <a:solidFill>
                  <a:srgbClr val="333D3E"/>
                </a:solidFill>
                <a:latin typeface="Arial Nova"/>
              </a:rPr>
              <a:t> introduced by Transaction Manager such as</a:t>
            </a:r>
          </a:p>
          <a:p>
            <a:pPr defTabSz="810067" eaLnBrk="1" fontAlgn="auto" hangingPunct="1">
              <a:lnSpc>
                <a:spcPct val="98000"/>
              </a:lnSpc>
              <a:spcBef>
                <a:spcPts val="0"/>
              </a:spcBef>
              <a:spcAft>
                <a:spcPts val="0"/>
              </a:spcAft>
              <a:defRPr/>
            </a:pPr>
            <a:endParaRPr lang="en-US" sz="886">
              <a:solidFill>
                <a:srgbClr val="333D3E"/>
              </a:solidFill>
              <a:latin typeface="Arial Nova"/>
            </a:endParaRPr>
          </a:p>
          <a:p>
            <a:pPr marL="151888" indent="-151888" defTabSz="810067" eaLnBrk="1" fontAlgn="auto" hangingPunct="1">
              <a:lnSpc>
                <a:spcPct val="98000"/>
              </a:lnSpc>
              <a:spcBef>
                <a:spcPts val="0"/>
              </a:spcBef>
              <a:spcAft>
                <a:spcPts val="0"/>
              </a:spcAft>
              <a:buFont typeface="Arial" panose="020B0604020202020204" pitchFamily="34" charset="0"/>
              <a:buChar char="•"/>
              <a:defRPr/>
            </a:pPr>
            <a:r>
              <a:rPr lang="en-US" sz="886">
                <a:solidFill>
                  <a:srgbClr val="333D3E"/>
                </a:solidFill>
                <a:latin typeface="Arial Nova"/>
              </a:rPr>
              <a:t>Unique End-To-End Identification (</a:t>
            </a:r>
            <a:r>
              <a:rPr lang="en-US" sz="886" err="1">
                <a:solidFill>
                  <a:srgbClr val="333D3E"/>
                </a:solidFill>
                <a:latin typeface="Arial Nova"/>
              </a:rPr>
              <a:t>EndToEndId</a:t>
            </a:r>
            <a:r>
              <a:rPr lang="en-US" sz="886">
                <a:solidFill>
                  <a:srgbClr val="333D3E"/>
                </a:solidFill>
                <a:latin typeface="Arial Nova"/>
              </a:rPr>
              <a:t>) and Transaction Identification (</a:t>
            </a:r>
            <a:r>
              <a:rPr lang="en-US" sz="886" err="1">
                <a:solidFill>
                  <a:srgbClr val="333D3E"/>
                </a:solidFill>
                <a:latin typeface="Arial Nova"/>
              </a:rPr>
              <a:t>TxId</a:t>
            </a:r>
            <a:r>
              <a:rPr lang="en-US" sz="886">
                <a:solidFill>
                  <a:srgbClr val="333D3E"/>
                </a:solidFill>
                <a:latin typeface="Arial Nova"/>
              </a:rPr>
              <a:t>) passed on, unchanged for Customer Credit Transfers, throughout the entire end-to-end transaction chain</a:t>
            </a:r>
          </a:p>
          <a:p>
            <a:pPr marL="151888" indent="-151888" defTabSz="810067" eaLnBrk="1" fontAlgn="auto" hangingPunct="1">
              <a:lnSpc>
                <a:spcPct val="98000"/>
              </a:lnSpc>
              <a:spcBef>
                <a:spcPts val="0"/>
              </a:spcBef>
              <a:spcAft>
                <a:spcPts val="0"/>
              </a:spcAft>
              <a:buFont typeface="Arial" panose="020B0604020202020204" pitchFamily="34" charset="0"/>
              <a:buChar char="•"/>
              <a:defRPr/>
            </a:pPr>
            <a:endParaRPr lang="en-US" sz="886">
              <a:solidFill>
                <a:srgbClr val="333D3E"/>
              </a:solidFill>
              <a:latin typeface="Arial Nova"/>
            </a:endParaRPr>
          </a:p>
          <a:p>
            <a:pPr marL="151888" indent="-151888" defTabSz="810067" eaLnBrk="1" fontAlgn="auto" hangingPunct="1">
              <a:lnSpc>
                <a:spcPct val="98000"/>
              </a:lnSpc>
              <a:spcBef>
                <a:spcPts val="0"/>
              </a:spcBef>
              <a:spcAft>
                <a:spcPts val="0"/>
              </a:spcAft>
              <a:buFont typeface="Arial" panose="020B0604020202020204" pitchFamily="34" charset="0"/>
              <a:buChar char="•"/>
              <a:defRPr/>
            </a:pPr>
            <a:r>
              <a:rPr lang="en-US" sz="886">
                <a:solidFill>
                  <a:srgbClr val="333D3E"/>
                </a:solidFill>
                <a:latin typeface="Arial Nova"/>
              </a:rPr>
              <a:t>Concordance of key elements between the payment advice and the cover messages</a:t>
            </a:r>
          </a:p>
          <a:p>
            <a:pPr defTabSz="810067" eaLnBrk="1" fontAlgn="auto" hangingPunct="1">
              <a:lnSpc>
                <a:spcPct val="98000"/>
              </a:lnSpc>
              <a:spcBef>
                <a:spcPts val="0"/>
              </a:spcBef>
              <a:spcAft>
                <a:spcPts val="0"/>
              </a:spcAft>
              <a:defRPr/>
            </a:pPr>
            <a:endParaRPr lang="en-US" sz="886">
              <a:solidFill>
                <a:srgbClr val="333D3E"/>
              </a:solidFill>
              <a:latin typeface="Arial Nova"/>
            </a:endParaRPr>
          </a:p>
          <a:p>
            <a:pPr defTabSz="810067" eaLnBrk="1" fontAlgn="auto" hangingPunct="1">
              <a:lnSpc>
                <a:spcPct val="98000"/>
              </a:lnSpc>
              <a:spcBef>
                <a:spcPts val="0"/>
              </a:spcBef>
              <a:spcAft>
                <a:spcPts val="0"/>
              </a:spcAft>
              <a:defRPr/>
            </a:pPr>
            <a:r>
              <a:rPr lang="en-US" sz="886">
                <a:solidFill>
                  <a:srgbClr val="333D3E"/>
                </a:solidFill>
                <a:latin typeface="Arial Nova"/>
              </a:rPr>
              <a:t>For more details, please refer to next slides</a:t>
            </a:r>
          </a:p>
          <a:p>
            <a:pPr defTabSz="810067" eaLnBrk="1" fontAlgn="auto" hangingPunct="1">
              <a:lnSpc>
                <a:spcPct val="98000"/>
              </a:lnSpc>
              <a:spcBef>
                <a:spcPts val="0"/>
              </a:spcBef>
              <a:spcAft>
                <a:spcPts val="0"/>
              </a:spcAft>
              <a:defRPr/>
            </a:pPr>
            <a:endParaRPr lang="en-US" sz="886">
              <a:solidFill>
                <a:srgbClr val="333D3E"/>
              </a:solidFill>
              <a:latin typeface="Arial Nova"/>
            </a:endParaRPr>
          </a:p>
        </p:txBody>
      </p:sp>
      <p:sp>
        <p:nvSpPr>
          <p:cNvPr id="104" name="Rectangle 103">
            <a:extLst>
              <a:ext uri="{FF2B5EF4-FFF2-40B4-BE49-F238E27FC236}">
                <a16:creationId xmlns:a16="http://schemas.microsoft.com/office/drawing/2014/main" id="{3D6E8D03-D6B2-4EDE-B961-96F7410F6B0C}"/>
              </a:ext>
            </a:extLst>
          </p:cNvPr>
          <p:cNvSpPr/>
          <p:nvPr/>
        </p:nvSpPr>
        <p:spPr>
          <a:xfrm>
            <a:off x="1063569" y="4753666"/>
            <a:ext cx="2710969" cy="1059766"/>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9734" tIns="63788" rIns="63788" bIns="0" rtlCol="0" anchor="t" anchorCtr="0"/>
          <a:lstStyle/>
          <a:p>
            <a:pPr defTabSz="810067" eaLnBrk="1" fontAlgn="auto" hangingPunct="1">
              <a:lnSpc>
                <a:spcPct val="98000"/>
              </a:lnSpc>
              <a:spcBef>
                <a:spcPts val="0"/>
              </a:spcBef>
              <a:spcAft>
                <a:spcPts val="0"/>
              </a:spcAft>
              <a:defRPr/>
            </a:pPr>
            <a:r>
              <a:rPr lang="en-GB" sz="886" b="1">
                <a:solidFill>
                  <a:srgbClr val="333D3E"/>
                </a:solidFill>
                <a:latin typeface="Arial Nova"/>
              </a:rPr>
              <a:t>Important</a:t>
            </a:r>
          </a:p>
          <a:p>
            <a:pPr defTabSz="810067" eaLnBrk="1" fontAlgn="auto" hangingPunct="1">
              <a:lnSpc>
                <a:spcPct val="98000"/>
              </a:lnSpc>
              <a:spcBef>
                <a:spcPts val="0"/>
              </a:spcBef>
              <a:spcAft>
                <a:spcPts val="0"/>
              </a:spcAft>
              <a:defRPr/>
            </a:pPr>
            <a:r>
              <a:rPr lang="en-GB" sz="886" b="1">
                <a:solidFill>
                  <a:srgbClr val="333D3E"/>
                </a:solidFill>
                <a:latin typeface="Arial Nova"/>
              </a:rPr>
              <a:t>From November 2023</a:t>
            </a:r>
            <a:r>
              <a:rPr lang="en-GB" sz="886">
                <a:solidFill>
                  <a:srgbClr val="333D3E"/>
                </a:solidFill>
                <a:latin typeface="Arial Nova"/>
              </a:rPr>
              <a:t>, the FINplus service also controls for UETR recycling and validity of Service Type Identifier (STI). NAK responses will be generated in case of validation failures too.</a:t>
            </a:r>
          </a:p>
          <a:p>
            <a:pPr defTabSz="810067" eaLnBrk="1" fontAlgn="auto" hangingPunct="1">
              <a:lnSpc>
                <a:spcPct val="98000"/>
              </a:lnSpc>
              <a:spcBef>
                <a:spcPts val="0"/>
              </a:spcBef>
              <a:spcAft>
                <a:spcPts val="0"/>
              </a:spcAft>
              <a:defRPr/>
            </a:pPr>
            <a:endParaRPr lang="en-GB" sz="886">
              <a:solidFill>
                <a:srgbClr val="333D3E"/>
              </a:solidFill>
              <a:latin typeface="Arial Nova"/>
            </a:endParaRPr>
          </a:p>
          <a:p>
            <a:pPr defTabSz="810067" eaLnBrk="1" fontAlgn="auto" hangingPunct="1">
              <a:lnSpc>
                <a:spcPct val="98000"/>
              </a:lnSpc>
              <a:spcBef>
                <a:spcPts val="0"/>
              </a:spcBef>
              <a:spcAft>
                <a:spcPts val="0"/>
              </a:spcAft>
              <a:defRPr/>
            </a:pPr>
            <a:r>
              <a:rPr lang="en-GB" sz="886">
                <a:solidFill>
                  <a:srgbClr val="333D3E"/>
                </a:solidFill>
                <a:latin typeface="Arial Nova"/>
              </a:rPr>
              <a:t>For more details, see the </a:t>
            </a:r>
            <a:r>
              <a:rPr lang="en-GB" sz="886">
                <a:solidFill>
                  <a:srgbClr val="333D3E"/>
                </a:solidFill>
                <a:latin typeface="Arial Nova"/>
                <a:hlinkClick r:id="rId10"/>
              </a:rPr>
              <a:t>TIP 5023810</a:t>
            </a:r>
            <a:endParaRPr lang="en-GB" sz="886">
              <a:solidFill>
                <a:srgbClr val="333D3E"/>
              </a:solidFill>
              <a:latin typeface="Arial Nova"/>
            </a:endParaRPr>
          </a:p>
          <a:p>
            <a:pPr defTabSz="810067" eaLnBrk="1" fontAlgn="auto" hangingPunct="1">
              <a:lnSpc>
                <a:spcPct val="98000"/>
              </a:lnSpc>
              <a:spcBef>
                <a:spcPts val="0"/>
              </a:spcBef>
              <a:spcAft>
                <a:spcPts val="0"/>
              </a:spcAft>
              <a:defRPr/>
            </a:pPr>
            <a:endParaRPr lang="en-GB" sz="886">
              <a:solidFill>
                <a:srgbClr val="333D3E"/>
              </a:solidFill>
              <a:latin typeface="Arial Nova"/>
            </a:endParaRPr>
          </a:p>
          <a:p>
            <a:pPr defTabSz="810067" eaLnBrk="1" fontAlgn="auto" hangingPunct="1">
              <a:lnSpc>
                <a:spcPct val="98000"/>
              </a:lnSpc>
              <a:spcBef>
                <a:spcPts val="0"/>
              </a:spcBef>
              <a:spcAft>
                <a:spcPts val="0"/>
              </a:spcAft>
              <a:defRPr/>
            </a:pPr>
            <a:endParaRPr lang="en-GB" sz="886">
              <a:solidFill>
                <a:srgbClr val="333D3E"/>
              </a:solidFill>
              <a:latin typeface="Arial Nova"/>
            </a:endParaRPr>
          </a:p>
          <a:p>
            <a:pPr defTabSz="810067" eaLnBrk="1" fontAlgn="auto" hangingPunct="1">
              <a:lnSpc>
                <a:spcPct val="98000"/>
              </a:lnSpc>
              <a:spcBef>
                <a:spcPts val="0"/>
              </a:spcBef>
              <a:spcAft>
                <a:spcPts val="0"/>
              </a:spcAft>
              <a:defRPr/>
            </a:pPr>
            <a:endParaRPr lang="en-US" sz="886">
              <a:solidFill>
                <a:srgbClr val="333D3E"/>
              </a:solidFill>
              <a:latin typeface="Arial Nova"/>
            </a:endParaRPr>
          </a:p>
        </p:txBody>
      </p:sp>
      <p:sp>
        <p:nvSpPr>
          <p:cNvPr id="105" name="Oval 104">
            <a:extLst>
              <a:ext uri="{FF2B5EF4-FFF2-40B4-BE49-F238E27FC236}">
                <a16:creationId xmlns:a16="http://schemas.microsoft.com/office/drawing/2014/main" id="{7DEE86E0-0D20-421C-8A35-575A25847D0C}"/>
              </a:ext>
            </a:extLst>
          </p:cNvPr>
          <p:cNvSpPr>
            <a:spLocks noChangeAspect="1"/>
          </p:cNvSpPr>
          <p:nvPr/>
        </p:nvSpPr>
        <p:spPr>
          <a:xfrm>
            <a:off x="935994" y="3317583"/>
            <a:ext cx="255150" cy="255150"/>
          </a:xfrm>
          <a:prstGeom prst="ellipse">
            <a:avLst/>
          </a:prstGeom>
          <a:solidFill>
            <a:schemeClr val="bg2">
              <a:lumMod val="90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defTabSz="810067" eaLnBrk="1" fontAlgn="auto" hangingPunct="1">
              <a:lnSpc>
                <a:spcPct val="98000"/>
              </a:lnSpc>
              <a:spcBef>
                <a:spcPts val="0"/>
              </a:spcBef>
              <a:spcAft>
                <a:spcPts val="0"/>
              </a:spcAft>
              <a:defRPr/>
            </a:pPr>
            <a:r>
              <a:rPr lang="en-GB" sz="1063" b="1">
                <a:solidFill>
                  <a:prstClr val="white"/>
                </a:solidFill>
                <a:latin typeface="Arial Nova"/>
              </a:rPr>
              <a:t>A</a:t>
            </a:r>
            <a:endParaRPr lang="en-US" sz="1063" b="1">
              <a:solidFill>
                <a:prstClr val="white"/>
              </a:solidFill>
              <a:latin typeface="Arial Nova"/>
            </a:endParaRPr>
          </a:p>
        </p:txBody>
      </p:sp>
      <p:sp>
        <p:nvSpPr>
          <p:cNvPr id="106" name="Oval 105">
            <a:extLst>
              <a:ext uri="{FF2B5EF4-FFF2-40B4-BE49-F238E27FC236}">
                <a16:creationId xmlns:a16="http://schemas.microsoft.com/office/drawing/2014/main" id="{A84F088E-C09E-43CD-8325-1E28CACD5C6E}"/>
              </a:ext>
            </a:extLst>
          </p:cNvPr>
          <p:cNvSpPr>
            <a:spLocks noChangeAspect="1"/>
          </p:cNvSpPr>
          <p:nvPr/>
        </p:nvSpPr>
        <p:spPr>
          <a:xfrm>
            <a:off x="3917616" y="3336948"/>
            <a:ext cx="255150" cy="255150"/>
          </a:xfrm>
          <a:prstGeom prst="ellipse">
            <a:avLst/>
          </a:prstGeom>
          <a:solidFill>
            <a:srgbClr val="01A99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defTabSz="810067" eaLnBrk="1" fontAlgn="auto" hangingPunct="1">
              <a:lnSpc>
                <a:spcPct val="98000"/>
              </a:lnSpc>
              <a:spcBef>
                <a:spcPts val="0"/>
              </a:spcBef>
              <a:spcAft>
                <a:spcPts val="0"/>
              </a:spcAft>
              <a:defRPr/>
            </a:pPr>
            <a:r>
              <a:rPr lang="en-GB" sz="1063" b="1">
                <a:solidFill>
                  <a:prstClr val="white"/>
                </a:solidFill>
                <a:latin typeface="Arial Nova"/>
              </a:rPr>
              <a:t>B</a:t>
            </a:r>
            <a:endParaRPr lang="en-US" sz="1063" b="1">
              <a:solidFill>
                <a:prstClr val="white"/>
              </a:solidFill>
              <a:latin typeface="Arial Nova"/>
            </a:endParaRPr>
          </a:p>
        </p:txBody>
      </p:sp>
      <p:sp>
        <p:nvSpPr>
          <p:cNvPr id="107" name="Oval 106">
            <a:extLst>
              <a:ext uri="{FF2B5EF4-FFF2-40B4-BE49-F238E27FC236}">
                <a16:creationId xmlns:a16="http://schemas.microsoft.com/office/drawing/2014/main" id="{2766ABBB-2A5B-49FE-952A-110E0DE9FD63}"/>
              </a:ext>
            </a:extLst>
          </p:cNvPr>
          <p:cNvSpPr>
            <a:spLocks noChangeAspect="1"/>
          </p:cNvSpPr>
          <p:nvPr/>
        </p:nvSpPr>
        <p:spPr>
          <a:xfrm>
            <a:off x="6893305" y="3336948"/>
            <a:ext cx="255150" cy="255150"/>
          </a:xfrm>
          <a:prstGeom prst="ellipse">
            <a:avLst/>
          </a:prstGeom>
          <a:solidFill>
            <a:schemeClr val="bg2">
              <a:lumMod val="90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defTabSz="810067" eaLnBrk="1" fontAlgn="auto" hangingPunct="1">
              <a:lnSpc>
                <a:spcPct val="98000"/>
              </a:lnSpc>
              <a:spcBef>
                <a:spcPts val="0"/>
              </a:spcBef>
              <a:spcAft>
                <a:spcPts val="0"/>
              </a:spcAft>
              <a:defRPr/>
            </a:pPr>
            <a:r>
              <a:rPr lang="en-GB" sz="1063" b="1">
                <a:solidFill>
                  <a:prstClr val="white"/>
                </a:solidFill>
                <a:latin typeface="Arial Nova"/>
              </a:rPr>
              <a:t>C</a:t>
            </a:r>
            <a:endParaRPr lang="en-US" sz="1063" b="1">
              <a:solidFill>
                <a:prstClr val="white"/>
              </a:solidFill>
              <a:latin typeface="Arial Nova"/>
            </a:endParaRPr>
          </a:p>
        </p:txBody>
      </p:sp>
      <p:sp>
        <p:nvSpPr>
          <p:cNvPr id="4" name="Rectangle 3">
            <a:extLst>
              <a:ext uri="{FF2B5EF4-FFF2-40B4-BE49-F238E27FC236}">
                <a16:creationId xmlns:a16="http://schemas.microsoft.com/office/drawing/2014/main" id="{667730D4-5856-4CFC-BF6B-A7CF7EE1B296}"/>
              </a:ext>
            </a:extLst>
          </p:cNvPr>
          <p:cNvSpPr/>
          <p:nvPr/>
        </p:nvSpPr>
        <p:spPr>
          <a:xfrm>
            <a:off x="5276677" y="1238494"/>
            <a:ext cx="586312" cy="249416"/>
          </a:xfrm>
          <a:prstGeom prst="rect">
            <a:avLst/>
          </a:prstGeom>
          <a:solidFill>
            <a:srgbClr val="01A99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ctr" defTabSz="810067" eaLnBrk="1" fontAlgn="auto" hangingPunct="1">
              <a:lnSpc>
                <a:spcPct val="98000"/>
              </a:lnSpc>
              <a:spcBef>
                <a:spcPts val="0"/>
              </a:spcBef>
              <a:spcAft>
                <a:spcPts val="0"/>
              </a:spcAft>
              <a:defRPr/>
            </a:pPr>
            <a:r>
              <a:rPr lang="en-GB" sz="1595">
                <a:solidFill>
                  <a:prstClr val="white"/>
                </a:solidFill>
                <a:latin typeface="Arial Nova"/>
              </a:rPr>
              <a:t>NEW</a:t>
            </a:r>
            <a:endParaRPr lang="en-US" sz="1595">
              <a:solidFill>
                <a:prstClr val="white"/>
              </a:solidFill>
              <a:latin typeface="Arial Nova"/>
            </a:endParaRPr>
          </a:p>
        </p:txBody>
      </p:sp>
      <p:sp>
        <p:nvSpPr>
          <p:cNvPr id="60" name="Rectangle 59">
            <a:extLst>
              <a:ext uri="{FF2B5EF4-FFF2-40B4-BE49-F238E27FC236}">
                <a16:creationId xmlns:a16="http://schemas.microsoft.com/office/drawing/2014/main" id="{69D84111-BAA9-42D3-BE1F-D5969712AAB9}"/>
              </a:ext>
            </a:extLst>
          </p:cNvPr>
          <p:cNvSpPr/>
          <p:nvPr/>
        </p:nvSpPr>
        <p:spPr>
          <a:xfrm>
            <a:off x="4226055" y="3272363"/>
            <a:ext cx="586312" cy="249416"/>
          </a:xfrm>
          <a:prstGeom prst="rect">
            <a:avLst/>
          </a:prstGeom>
          <a:solidFill>
            <a:srgbClr val="01A99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ctr" defTabSz="810067" eaLnBrk="1" fontAlgn="auto" hangingPunct="1">
              <a:lnSpc>
                <a:spcPct val="98000"/>
              </a:lnSpc>
              <a:spcBef>
                <a:spcPts val="0"/>
              </a:spcBef>
              <a:spcAft>
                <a:spcPts val="0"/>
              </a:spcAft>
              <a:defRPr/>
            </a:pPr>
            <a:r>
              <a:rPr lang="en-GB" sz="1595">
                <a:solidFill>
                  <a:prstClr val="white"/>
                </a:solidFill>
                <a:latin typeface="Arial Nova"/>
              </a:rPr>
              <a:t>NEW</a:t>
            </a:r>
            <a:endParaRPr lang="en-US" sz="1595">
              <a:solidFill>
                <a:prstClr val="white"/>
              </a:solidFill>
              <a:latin typeface="Arial Nova"/>
            </a:endParaRPr>
          </a:p>
        </p:txBody>
      </p:sp>
      <p:sp>
        <p:nvSpPr>
          <p:cNvPr id="59" name="TextBox 58">
            <a:extLst>
              <a:ext uri="{FF2B5EF4-FFF2-40B4-BE49-F238E27FC236}">
                <a16:creationId xmlns:a16="http://schemas.microsoft.com/office/drawing/2014/main" id="{D31C06A7-EF80-4C6A-AA32-1EF7898368DB}"/>
              </a:ext>
            </a:extLst>
          </p:cNvPr>
          <p:cNvSpPr txBox="1"/>
          <p:nvPr/>
        </p:nvSpPr>
        <p:spPr>
          <a:xfrm>
            <a:off x="1556100" y="1616148"/>
            <a:ext cx="648696" cy="143116"/>
          </a:xfrm>
          <a:prstGeom prst="rect">
            <a:avLst/>
          </a:prstGeom>
          <a:noFill/>
        </p:spPr>
        <p:txBody>
          <a:bodyPr wrap="square" lIns="0" tIns="0" rIns="0" bIns="0" rtlCol="0" anchor="ctr" anchorCtr="0">
            <a:spAutoFit/>
          </a:bodyPr>
          <a:lstStyle/>
          <a:p>
            <a:pPr algn="ctr" defTabSz="810067" eaLnBrk="1" fontAlgn="auto" hangingPunct="1">
              <a:spcBef>
                <a:spcPts val="0"/>
              </a:spcBef>
              <a:spcAft>
                <a:spcPts val="0"/>
              </a:spcAft>
              <a:defRPr/>
            </a:pPr>
            <a:r>
              <a:rPr lang="en-GB" sz="930" b="1">
                <a:solidFill>
                  <a:srgbClr val="333D3E"/>
                </a:solidFill>
                <a:latin typeface="Arial Nova"/>
              </a:rPr>
              <a:t>MT</a:t>
            </a:r>
          </a:p>
        </p:txBody>
      </p:sp>
      <p:sp>
        <p:nvSpPr>
          <p:cNvPr id="61" name="TextBox 60">
            <a:extLst>
              <a:ext uri="{FF2B5EF4-FFF2-40B4-BE49-F238E27FC236}">
                <a16:creationId xmlns:a16="http://schemas.microsoft.com/office/drawing/2014/main" id="{65E23970-536A-4B1A-A0DF-954991E4AEB3}"/>
              </a:ext>
            </a:extLst>
          </p:cNvPr>
          <p:cNvSpPr txBox="1"/>
          <p:nvPr/>
        </p:nvSpPr>
        <p:spPr>
          <a:xfrm>
            <a:off x="1556100" y="1829972"/>
            <a:ext cx="648696" cy="143116"/>
          </a:xfrm>
          <a:prstGeom prst="rect">
            <a:avLst/>
          </a:prstGeom>
          <a:noFill/>
        </p:spPr>
        <p:txBody>
          <a:bodyPr wrap="square" lIns="0" tIns="0" rIns="0" bIns="0" rtlCol="0" anchor="ctr" anchorCtr="0">
            <a:spAutoFit/>
          </a:bodyPr>
          <a:lstStyle/>
          <a:p>
            <a:pPr algn="ctr" defTabSz="810067" eaLnBrk="1" fontAlgn="auto" hangingPunct="1">
              <a:spcBef>
                <a:spcPts val="0"/>
              </a:spcBef>
              <a:spcAft>
                <a:spcPts val="0"/>
              </a:spcAft>
              <a:defRPr/>
            </a:pPr>
            <a:r>
              <a:rPr lang="en-GB" sz="930" b="1">
                <a:solidFill>
                  <a:srgbClr val="333D3E"/>
                </a:solidFill>
                <a:latin typeface="Arial Nova"/>
              </a:rPr>
              <a:t>ISO</a:t>
            </a:r>
          </a:p>
        </p:txBody>
      </p:sp>
      <p:pic>
        <p:nvPicPr>
          <p:cNvPr id="11" name="Graphic 10" descr="Badge Cross with solid fill">
            <a:extLst>
              <a:ext uri="{FF2B5EF4-FFF2-40B4-BE49-F238E27FC236}">
                <a16:creationId xmlns:a16="http://schemas.microsoft.com/office/drawing/2014/main" id="{9ED775A4-C5DF-328D-1E50-B56CCEB213F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855367" y="1710589"/>
            <a:ext cx="154324" cy="154324"/>
          </a:xfrm>
          <a:prstGeom prst="rect">
            <a:avLst/>
          </a:prstGeom>
        </p:spPr>
      </p:pic>
      <p:sp>
        <p:nvSpPr>
          <p:cNvPr id="5" name="TextBox 4">
            <a:extLst>
              <a:ext uri="{FF2B5EF4-FFF2-40B4-BE49-F238E27FC236}">
                <a16:creationId xmlns:a16="http://schemas.microsoft.com/office/drawing/2014/main" id="{BCD896DB-6F6D-B46B-D69F-4C781B3932F0}"/>
              </a:ext>
            </a:extLst>
          </p:cNvPr>
          <p:cNvSpPr txBox="1"/>
          <p:nvPr/>
        </p:nvSpPr>
        <p:spPr>
          <a:xfrm>
            <a:off x="1333007" y="3272364"/>
            <a:ext cx="810101" cy="810101"/>
          </a:xfrm>
          <a:prstGeom prst="rect">
            <a:avLst/>
          </a:prstGeom>
        </p:spPr>
        <p:txBody>
          <a:bodyPr wrap="none" lIns="0" tIns="0" rIns="0" bIns="0" rtlCol="0">
            <a:noAutofit/>
          </a:bodyPr>
          <a:lstStyle/>
          <a:p>
            <a:pPr defTabSz="810067" eaLnBrk="1" fontAlgn="auto" hangingPunct="1">
              <a:lnSpc>
                <a:spcPct val="98000"/>
              </a:lnSpc>
              <a:spcBef>
                <a:spcPts val="0"/>
              </a:spcBef>
              <a:spcAft>
                <a:spcPts val="0"/>
              </a:spcAft>
            </a:pPr>
            <a:r>
              <a:rPr lang="en-GB" sz="974" b="1">
                <a:solidFill>
                  <a:srgbClr val="333D3E"/>
                </a:solidFill>
                <a:latin typeface="Arial Nova"/>
              </a:rPr>
              <a:t>Not in scope of this Tip</a:t>
            </a:r>
            <a:endParaRPr lang="en-US" sz="974" b="1" err="1">
              <a:solidFill>
                <a:srgbClr val="333D3E"/>
              </a:solidFill>
              <a:latin typeface="Arial Nova"/>
            </a:endParaRPr>
          </a:p>
        </p:txBody>
      </p:sp>
      <p:sp>
        <p:nvSpPr>
          <p:cNvPr id="8" name="TextBox 7">
            <a:extLst>
              <a:ext uri="{FF2B5EF4-FFF2-40B4-BE49-F238E27FC236}">
                <a16:creationId xmlns:a16="http://schemas.microsoft.com/office/drawing/2014/main" id="{3F16DDC6-A7F9-B8B4-2F1F-956EE99B44A9}"/>
              </a:ext>
            </a:extLst>
          </p:cNvPr>
          <p:cNvSpPr txBox="1"/>
          <p:nvPr/>
        </p:nvSpPr>
        <p:spPr>
          <a:xfrm>
            <a:off x="7221714" y="3314500"/>
            <a:ext cx="810101" cy="810101"/>
          </a:xfrm>
          <a:prstGeom prst="rect">
            <a:avLst/>
          </a:prstGeom>
        </p:spPr>
        <p:txBody>
          <a:bodyPr wrap="none" lIns="0" tIns="0" rIns="0" bIns="0" rtlCol="0">
            <a:noAutofit/>
          </a:bodyPr>
          <a:lstStyle/>
          <a:p>
            <a:pPr defTabSz="810067" eaLnBrk="1" fontAlgn="auto" hangingPunct="1">
              <a:lnSpc>
                <a:spcPct val="98000"/>
              </a:lnSpc>
              <a:spcBef>
                <a:spcPts val="0"/>
              </a:spcBef>
              <a:spcAft>
                <a:spcPts val="0"/>
              </a:spcAft>
            </a:pPr>
            <a:r>
              <a:rPr lang="en-GB" sz="974" b="1">
                <a:solidFill>
                  <a:srgbClr val="333D3E"/>
                </a:solidFill>
                <a:latin typeface="Arial Nova"/>
              </a:rPr>
              <a:t>Not in scope of this Tip</a:t>
            </a:r>
            <a:endParaRPr lang="en-US" sz="974" b="1" err="1">
              <a:solidFill>
                <a:srgbClr val="333D3E"/>
              </a:solidFill>
              <a:latin typeface="Arial Nova"/>
            </a:endParaRPr>
          </a:p>
        </p:txBody>
      </p:sp>
    </p:spTree>
    <p:extLst>
      <p:ext uri="{BB962C8B-B14F-4D97-AF65-F5344CB8AC3E}">
        <p14:creationId xmlns:p14="http://schemas.microsoft.com/office/powerpoint/2010/main" val="22841801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hidden="1"/>
          <p:cNvGraphicFramePr>
            <a:graphicFrameLocks noChangeAspect="1"/>
          </p:cNvGraphicFramePr>
          <p:nvPr>
            <p:custDataLst>
              <p:tags r:id="rId1"/>
            </p:custDataLst>
            <p:extLst>
              <p:ext uri="{D42A27DB-BD31-4B8C-83A1-F6EECF244321}">
                <p14:modId xmlns:p14="http://schemas.microsoft.com/office/powerpoint/2010/main" val="17741845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470" imgH="469" progId="TCLayout.ActiveDocument.1">
                  <p:embed/>
                </p:oleObj>
              </mc:Choice>
              <mc:Fallback>
                <p:oleObj name="think-cell Slide" r:id="rId5" imgW="470" imgH="469" progId="TCLayout.ActiveDocument.1">
                  <p:embed/>
                  <p:pic>
                    <p:nvPicPr>
                      <p:cNvPr id="7" name="Object 6"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6" name="Rectangle 5" hidden="1"/>
          <p:cNvSpPr/>
          <p:nvPr>
            <p:custDataLst>
              <p:tags r:id="rId2"/>
            </p:custDataLst>
          </p:nvPr>
        </p:nvSpPr>
        <p:spPr bwMode="auto">
          <a:xfrm>
            <a:off x="0" y="0"/>
            <a:ext cx="158750" cy="158750"/>
          </a:xfrm>
          <a:prstGeom prst="rect">
            <a:avLst/>
          </a:prstGeom>
          <a:solidFill>
            <a:schemeClr val="accent1"/>
          </a:solidFill>
          <a:ln w="9525" cap="flat" cmpd="sng" algn="ctr">
            <a:noFill/>
            <a:prstDash val="solid"/>
            <a:round/>
            <a:headEnd type="none" w="med" len="med"/>
            <a:tailEnd type="none" w="med" len="med"/>
          </a:ln>
          <a:effectLst/>
        </p:spPr>
        <p:txBody>
          <a:bodyPr vert="horz" wrap="none" lIns="0" tIns="0" rIns="0" bIns="0" numCol="1" spcCol="0" rtlCol="0" anchor="t" anchorCtr="0" compatLnSpc="1">
            <a:prstTxWarp prst="textNoShape">
              <a:avLst/>
            </a:prstTxWarp>
            <a:noAutofit/>
          </a:bodyPr>
          <a:lstStyle/>
          <a:p>
            <a:endParaRPr kumimoji="0" lang="en-US" sz="1800" b="1" u="none" strike="noStrike" cap="none" normalizeH="0" dirty="0">
              <a:ln>
                <a:noFill/>
              </a:ln>
              <a:solidFill>
                <a:schemeClr val="tx1"/>
              </a:solidFill>
              <a:effectLst/>
              <a:latin typeface="Arial" panose="020B0604020202020204" pitchFamily="34" charset="0"/>
              <a:ea typeface="+mj-ea"/>
              <a:cs typeface="+mj-cs"/>
              <a:sym typeface="Arial" panose="020B0604020202020204" pitchFamily="34" charset="0"/>
            </a:endParaRPr>
          </a:p>
        </p:txBody>
      </p:sp>
      <p:sp>
        <p:nvSpPr>
          <p:cNvPr id="3" name="Text Placeholder 2">
            <a:extLst>
              <a:ext uri="{FF2B5EF4-FFF2-40B4-BE49-F238E27FC236}">
                <a16:creationId xmlns:a16="http://schemas.microsoft.com/office/drawing/2014/main" id="{716703D1-D3FD-4B9A-961F-E8F7755C68CE}"/>
              </a:ext>
            </a:extLst>
          </p:cNvPr>
          <p:cNvSpPr>
            <a:spLocks noGrp="1"/>
          </p:cNvSpPr>
          <p:nvPr>
            <p:ph type="body" sz="quarter" idx="14"/>
          </p:nvPr>
        </p:nvSpPr>
        <p:spPr>
          <a:xfrm>
            <a:off x="1835385" y="1237497"/>
            <a:ext cx="8749866" cy="4116385"/>
          </a:xfrm>
        </p:spPr>
        <p:txBody>
          <a:bodyPr/>
          <a:lstStyle/>
          <a:p>
            <a:pPr marL="342900" indent="-342900">
              <a:buFont typeface="+mj-lt"/>
              <a:buAutoNum type="arabicPeriod"/>
            </a:pPr>
            <a:r>
              <a:rPr lang="en-US" sz="2200" b="0" dirty="0"/>
              <a:t>Admin notices</a:t>
            </a:r>
          </a:p>
          <a:p>
            <a:pPr marL="342900" indent="-342900">
              <a:buFont typeface="+mj-lt"/>
              <a:buAutoNum type="arabicPeriod"/>
            </a:pPr>
            <a:r>
              <a:rPr lang="en-US" sz="2200" b="0" dirty="0"/>
              <a:t>RMA Bootstrap </a:t>
            </a:r>
            <a:r>
              <a:rPr lang="en-US" sz="1000" b="0" dirty="0"/>
              <a:t>by</a:t>
            </a:r>
            <a:r>
              <a:rPr lang="en-US" sz="1800" b="0" dirty="0"/>
              <a:t> </a:t>
            </a:r>
            <a:r>
              <a:rPr lang="en-US" sz="1000" b="0" dirty="0"/>
              <a:t>Raphael Iglesias Espino</a:t>
            </a:r>
            <a:endParaRPr lang="en-US" sz="2000" b="0" dirty="0"/>
          </a:p>
          <a:p>
            <a:pPr marL="342900" indent="-342900">
              <a:buFont typeface="+mj-lt"/>
              <a:buAutoNum type="arabicPeriod"/>
            </a:pPr>
            <a:r>
              <a:rPr lang="en-US" sz="2200" b="0" dirty="0"/>
              <a:t>Swift Public Cloud Deployment </a:t>
            </a:r>
            <a:r>
              <a:rPr lang="en-US" sz="1000" b="0" dirty="0"/>
              <a:t>by Sophie Racquet</a:t>
            </a:r>
            <a:endParaRPr lang="en-US" sz="2200" b="0" dirty="0"/>
          </a:p>
          <a:p>
            <a:pPr marL="342900" indent="-342900">
              <a:buFont typeface="+mj-lt"/>
              <a:buAutoNum type="arabicPeriod"/>
            </a:pPr>
            <a:r>
              <a:rPr lang="en-US" sz="2200" dirty="0"/>
              <a:t>Transaction Manager – Abort Function </a:t>
            </a:r>
            <a:r>
              <a:rPr lang="en-US" sz="1000" dirty="0"/>
              <a:t>by Damien </a:t>
            </a:r>
            <a:r>
              <a:rPr lang="en-US" sz="1000" dirty="0" err="1"/>
              <a:t>Vanderveken</a:t>
            </a:r>
            <a:endParaRPr lang="en-US" sz="2200" dirty="0"/>
          </a:p>
          <a:p>
            <a:pPr marL="342900" indent="-342900">
              <a:buFont typeface="+mj-lt"/>
              <a:buAutoNum type="arabicPeriod"/>
            </a:pPr>
            <a:r>
              <a:rPr lang="en-US" sz="2200" b="0" dirty="0"/>
              <a:t>Enterprise Testing Solution </a:t>
            </a:r>
            <a:r>
              <a:rPr lang="en-US" sz="1000" b="0" dirty="0"/>
              <a:t>by Keith </a:t>
            </a:r>
            <a:r>
              <a:rPr lang="en-US" sz="1000" b="0" dirty="0" err="1"/>
              <a:t>Boldeau</a:t>
            </a:r>
            <a:endParaRPr lang="en-US" sz="2200" b="0" dirty="0"/>
          </a:p>
          <a:p>
            <a:pPr marL="342900" indent="-342900">
              <a:buFont typeface="+mj-lt"/>
              <a:buAutoNum type="arabicPeriod"/>
            </a:pPr>
            <a:r>
              <a:rPr lang="en-US" sz="2200" b="0" dirty="0"/>
              <a:t>Close</a:t>
            </a:r>
          </a:p>
          <a:p>
            <a:pPr marL="342900" indent="-342900">
              <a:buFont typeface="+mj-lt"/>
              <a:buAutoNum type="arabicPeriod"/>
            </a:pPr>
            <a:endParaRPr lang="en-US" sz="2200" b="0" dirty="0">
              <a:solidFill>
                <a:srgbClr val="766C62"/>
              </a:solidFill>
            </a:endParaRPr>
          </a:p>
          <a:p>
            <a:endParaRPr lang="en-GB" sz="2200" dirty="0"/>
          </a:p>
        </p:txBody>
      </p:sp>
      <p:sp>
        <p:nvSpPr>
          <p:cNvPr id="9" name="Text Placeholder 8">
            <a:extLst>
              <a:ext uri="{FF2B5EF4-FFF2-40B4-BE49-F238E27FC236}">
                <a16:creationId xmlns:a16="http://schemas.microsoft.com/office/drawing/2014/main" id="{A5AD0A19-410E-4DA9-94C8-F54972DE7E7D}"/>
              </a:ext>
            </a:extLst>
          </p:cNvPr>
          <p:cNvSpPr>
            <a:spLocks noGrp="1"/>
          </p:cNvSpPr>
          <p:nvPr>
            <p:ph type="body" sz="quarter" idx="13"/>
          </p:nvPr>
        </p:nvSpPr>
        <p:spPr>
          <a:xfrm>
            <a:off x="1852889" y="518195"/>
            <a:ext cx="7877391" cy="718968"/>
          </a:xfrm>
        </p:spPr>
        <p:txBody>
          <a:bodyPr/>
          <a:lstStyle/>
          <a:p>
            <a:r>
              <a:rPr lang="en-GB" sz="2400" dirty="0"/>
              <a:t>Agenda</a:t>
            </a:r>
          </a:p>
        </p:txBody>
      </p:sp>
      <p:sp>
        <p:nvSpPr>
          <p:cNvPr id="8" name="Date Placeholder 1">
            <a:extLst>
              <a:ext uri="{FF2B5EF4-FFF2-40B4-BE49-F238E27FC236}">
                <a16:creationId xmlns:a16="http://schemas.microsoft.com/office/drawing/2014/main" id="{6E9E3CDA-33A5-E4B1-FC7F-00278273FD5A}"/>
              </a:ext>
            </a:extLst>
          </p:cNvPr>
          <p:cNvSpPr txBox="1">
            <a:spLocks/>
          </p:cNvSpPr>
          <p:nvPr/>
        </p:nvSpPr>
        <p:spPr>
          <a:xfrm>
            <a:off x="342115" y="1802592"/>
            <a:ext cx="1154675" cy="159469"/>
          </a:xfrm>
          <a:prstGeom prst="rect">
            <a:avLst/>
          </a:prstGeom>
        </p:spPr>
        <p:txBody>
          <a:bodyPr/>
          <a:lstStyle>
            <a:defPPr>
              <a:defRPr lang="en-GB"/>
            </a:defPPr>
            <a:lvl1pPr algn="l" rtl="0" eaLnBrk="0" fontAlgn="base" hangingPunct="0">
              <a:spcBef>
                <a:spcPct val="0"/>
              </a:spcBef>
              <a:spcAft>
                <a:spcPct val="0"/>
              </a:spcAft>
              <a:defRPr sz="2800" kern="1200">
                <a:solidFill>
                  <a:schemeClr val="tx1"/>
                </a:solidFill>
                <a:latin typeface="Arial" charset="0"/>
                <a:ea typeface="+mn-ea"/>
                <a:cs typeface="+mn-cs"/>
              </a:defRPr>
            </a:lvl1pPr>
            <a:lvl2pPr marL="539856" algn="l" rtl="0" eaLnBrk="0" fontAlgn="base" hangingPunct="0">
              <a:spcBef>
                <a:spcPct val="0"/>
              </a:spcBef>
              <a:spcAft>
                <a:spcPct val="0"/>
              </a:spcAft>
              <a:defRPr sz="2800" kern="1200">
                <a:solidFill>
                  <a:schemeClr val="tx1"/>
                </a:solidFill>
                <a:latin typeface="Arial" charset="0"/>
                <a:ea typeface="+mn-ea"/>
                <a:cs typeface="+mn-cs"/>
              </a:defRPr>
            </a:lvl2pPr>
            <a:lvl3pPr marL="1079708" algn="l" rtl="0" eaLnBrk="0" fontAlgn="base" hangingPunct="0">
              <a:spcBef>
                <a:spcPct val="0"/>
              </a:spcBef>
              <a:spcAft>
                <a:spcPct val="0"/>
              </a:spcAft>
              <a:defRPr sz="2800" kern="1200">
                <a:solidFill>
                  <a:schemeClr val="tx1"/>
                </a:solidFill>
                <a:latin typeface="Arial" charset="0"/>
                <a:ea typeface="+mn-ea"/>
                <a:cs typeface="+mn-cs"/>
              </a:defRPr>
            </a:lvl3pPr>
            <a:lvl4pPr marL="1619564" algn="l" rtl="0" eaLnBrk="0" fontAlgn="base" hangingPunct="0">
              <a:spcBef>
                <a:spcPct val="0"/>
              </a:spcBef>
              <a:spcAft>
                <a:spcPct val="0"/>
              </a:spcAft>
              <a:defRPr sz="2800" kern="1200">
                <a:solidFill>
                  <a:schemeClr val="tx1"/>
                </a:solidFill>
                <a:latin typeface="Arial" charset="0"/>
                <a:ea typeface="+mn-ea"/>
                <a:cs typeface="+mn-cs"/>
              </a:defRPr>
            </a:lvl4pPr>
            <a:lvl5pPr marL="2159418" algn="l" rtl="0" eaLnBrk="0" fontAlgn="base" hangingPunct="0">
              <a:spcBef>
                <a:spcPct val="0"/>
              </a:spcBef>
              <a:spcAft>
                <a:spcPct val="0"/>
              </a:spcAft>
              <a:defRPr sz="2800" kern="1200">
                <a:solidFill>
                  <a:schemeClr val="tx1"/>
                </a:solidFill>
                <a:latin typeface="Arial" charset="0"/>
                <a:ea typeface="+mn-ea"/>
                <a:cs typeface="+mn-cs"/>
              </a:defRPr>
            </a:lvl5pPr>
            <a:lvl6pPr marL="2699273" algn="l" defTabSz="1079708" rtl="0" eaLnBrk="1" latinLnBrk="0" hangingPunct="1">
              <a:defRPr sz="2800" kern="1200">
                <a:solidFill>
                  <a:schemeClr val="tx1"/>
                </a:solidFill>
                <a:latin typeface="Arial" charset="0"/>
                <a:ea typeface="+mn-ea"/>
                <a:cs typeface="+mn-cs"/>
              </a:defRPr>
            </a:lvl6pPr>
            <a:lvl7pPr marL="3239127" algn="l" defTabSz="1079708" rtl="0" eaLnBrk="1" latinLnBrk="0" hangingPunct="1">
              <a:defRPr sz="2800" kern="1200">
                <a:solidFill>
                  <a:schemeClr val="tx1"/>
                </a:solidFill>
                <a:latin typeface="Arial" charset="0"/>
                <a:ea typeface="+mn-ea"/>
                <a:cs typeface="+mn-cs"/>
              </a:defRPr>
            </a:lvl7pPr>
            <a:lvl8pPr marL="3778982" algn="l" defTabSz="1079708" rtl="0" eaLnBrk="1" latinLnBrk="0" hangingPunct="1">
              <a:defRPr sz="2800" kern="1200">
                <a:solidFill>
                  <a:schemeClr val="tx1"/>
                </a:solidFill>
                <a:latin typeface="Arial" charset="0"/>
                <a:ea typeface="+mn-ea"/>
                <a:cs typeface="+mn-cs"/>
              </a:defRPr>
            </a:lvl8pPr>
            <a:lvl9pPr marL="4318837" algn="l" defTabSz="1079708" rtl="0" eaLnBrk="1" latinLnBrk="0" hangingPunct="1">
              <a:defRPr sz="2800" kern="1200">
                <a:solidFill>
                  <a:schemeClr val="tx1"/>
                </a:solidFill>
                <a:latin typeface="Arial" charset="0"/>
                <a:ea typeface="+mn-ea"/>
                <a:cs typeface="+mn-cs"/>
              </a:defRPr>
            </a:lvl9pPr>
          </a:lstStyle>
          <a:p>
            <a:r>
              <a:rPr lang="en-US" sz="1000" dirty="0">
                <a:latin typeface="+mj-lt"/>
              </a:rPr>
              <a:t>July 2023</a:t>
            </a:r>
            <a:endParaRPr lang="en-GB" sz="1000" dirty="0">
              <a:latin typeface="+mj-lt"/>
            </a:endParaRPr>
          </a:p>
        </p:txBody>
      </p:sp>
    </p:spTree>
    <p:extLst>
      <p:ext uri="{BB962C8B-B14F-4D97-AF65-F5344CB8AC3E}">
        <p14:creationId xmlns:p14="http://schemas.microsoft.com/office/powerpoint/2010/main" val="26818813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79B734A-8F29-42D5-AF51-EC3CFD3E9DBB}"/>
              </a:ext>
            </a:extLst>
          </p:cNvPr>
          <p:cNvSpPr>
            <a:spLocks noGrp="1"/>
          </p:cNvSpPr>
          <p:nvPr>
            <p:ph type="body" sz="quarter" idx="13"/>
          </p:nvPr>
        </p:nvSpPr>
        <p:spPr>
          <a:xfrm>
            <a:off x="553248" y="248925"/>
            <a:ext cx="7877391" cy="718828"/>
          </a:xfrm>
        </p:spPr>
        <p:txBody>
          <a:bodyPr/>
          <a:lstStyle/>
          <a:p>
            <a:r>
              <a:rPr lang="en-GB"/>
              <a:t>Business validations </a:t>
            </a:r>
          </a:p>
          <a:p>
            <a:r>
              <a:rPr lang="en-GB" b="0"/>
              <a:t>Message validation and aborts</a:t>
            </a:r>
            <a:endParaRPr lang="en-US" b="0"/>
          </a:p>
        </p:txBody>
      </p:sp>
      <p:cxnSp>
        <p:nvCxnSpPr>
          <p:cNvPr id="10" name="Straight Arrow Connector 9">
            <a:extLst>
              <a:ext uri="{FF2B5EF4-FFF2-40B4-BE49-F238E27FC236}">
                <a16:creationId xmlns:a16="http://schemas.microsoft.com/office/drawing/2014/main" id="{B4B0E01C-B889-44CF-86BF-A7C5DA2481E8}"/>
              </a:ext>
            </a:extLst>
          </p:cNvPr>
          <p:cNvCxnSpPr>
            <a:cxnSpLocks/>
          </p:cNvCxnSpPr>
          <p:nvPr/>
        </p:nvCxnSpPr>
        <p:spPr bwMode="auto">
          <a:xfrm>
            <a:off x="1729045" y="1523907"/>
            <a:ext cx="6399800" cy="0"/>
          </a:xfrm>
          <a:prstGeom prst="straightConnector1">
            <a:avLst/>
          </a:prstGeom>
          <a:solidFill>
            <a:schemeClr val="accent1"/>
          </a:solidFill>
          <a:ln w="28575" cap="flat" cmpd="sng" algn="ctr">
            <a:solidFill>
              <a:schemeClr val="accent5"/>
            </a:solidFill>
            <a:prstDash val="solid"/>
            <a:round/>
            <a:headEnd type="none" w="med" len="med"/>
            <a:tailEnd type="triangle"/>
          </a:ln>
          <a:effectLst/>
        </p:spPr>
      </p:cxnSp>
      <p:grpSp>
        <p:nvGrpSpPr>
          <p:cNvPr id="12" name="Group 11">
            <a:extLst>
              <a:ext uri="{FF2B5EF4-FFF2-40B4-BE49-F238E27FC236}">
                <a16:creationId xmlns:a16="http://schemas.microsoft.com/office/drawing/2014/main" id="{3BCC1173-F59A-4A16-926E-0365A4B4CFD9}"/>
              </a:ext>
            </a:extLst>
          </p:cNvPr>
          <p:cNvGrpSpPr>
            <a:grpSpLocks noChangeAspect="1"/>
          </p:cNvGrpSpPr>
          <p:nvPr/>
        </p:nvGrpSpPr>
        <p:grpSpPr>
          <a:xfrm>
            <a:off x="985809" y="1155079"/>
            <a:ext cx="737656" cy="737657"/>
            <a:chOff x="9491725" y="3176650"/>
            <a:chExt cx="1008000" cy="1008000"/>
          </a:xfrm>
        </p:grpSpPr>
        <p:sp>
          <p:nvSpPr>
            <p:cNvPr id="14" name="Oval 13">
              <a:extLst>
                <a:ext uri="{FF2B5EF4-FFF2-40B4-BE49-F238E27FC236}">
                  <a16:creationId xmlns:a16="http://schemas.microsoft.com/office/drawing/2014/main" id="{ED7C1822-AE4E-4175-9BC5-1204552A53B3}"/>
                </a:ext>
              </a:extLst>
            </p:cNvPr>
            <p:cNvSpPr>
              <a:spLocks noChangeAspect="1"/>
            </p:cNvSpPr>
            <p:nvPr/>
          </p:nvSpPr>
          <p:spPr>
            <a:xfrm>
              <a:off x="9491725" y="3176650"/>
              <a:ext cx="1008000" cy="1008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ctr" defTabSz="810067" eaLnBrk="1" fontAlgn="auto" hangingPunct="1">
                <a:lnSpc>
                  <a:spcPct val="98000"/>
                </a:lnSpc>
                <a:spcBef>
                  <a:spcPts val="0"/>
                </a:spcBef>
                <a:spcAft>
                  <a:spcPts val="0"/>
                </a:spcAft>
                <a:defRPr/>
              </a:pPr>
              <a:endParaRPr lang="en-US" sz="3189">
                <a:solidFill>
                  <a:prstClr val="white"/>
                </a:solidFill>
                <a:latin typeface="Arial Nova"/>
              </a:endParaRPr>
            </a:p>
          </p:txBody>
        </p:sp>
        <p:pic>
          <p:nvPicPr>
            <p:cNvPr id="15" name="Graphic 14">
              <a:extLst>
                <a:ext uri="{FF2B5EF4-FFF2-40B4-BE49-F238E27FC236}">
                  <a16:creationId xmlns:a16="http://schemas.microsoft.com/office/drawing/2014/main" id="{6155DFC9-7203-4749-B2E5-A1DACA4C1749}"/>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9725725" y="3410650"/>
              <a:ext cx="540000" cy="540000"/>
            </a:xfrm>
            <a:prstGeom prst="rect">
              <a:avLst/>
            </a:prstGeom>
          </p:spPr>
        </p:pic>
      </p:grpSp>
      <p:sp>
        <p:nvSpPr>
          <p:cNvPr id="13" name="TextBox 12">
            <a:extLst>
              <a:ext uri="{FF2B5EF4-FFF2-40B4-BE49-F238E27FC236}">
                <a16:creationId xmlns:a16="http://schemas.microsoft.com/office/drawing/2014/main" id="{1087CAD6-A7B9-4ED2-B631-25B4CE34A616}"/>
              </a:ext>
            </a:extLst>
          </p:cNvPr>
          <p:cNvSpPr txBox="1"/>
          <p:nvPr/>
        </p:nvSpPr>
        <p:spPr>
          <a:xfrm>
            <a:off x="1139546" y="861195"/>
            <a:ext cx="430182" cy="224711"/>
          </a:xfrm>
          <a:prstGeom prst="rect">
            <a:avLst/>
          </a:prstGeom>
        </p:spPr>
        <p:txBody>
          <a:bodyPr wrap="none" lIns="0" tIns="63788" rIns="0" bIns="0" rtlCol="0">
            <a:spAutoFit/>
          </a:bodyPr>
          <a:lstStyle/>
          <a:p>
            <a:pPr algn="ctr" defTabSz="810067" eaLnBrk="1" fontAlgn="auto" hangingPunct="1">
              <a:lnSpc>
                <a:spcPct val="98000"/>
              </a:lnSpc>
              <a:spcBef>
                <a:spcPts val="0"/>
              </a:spcBef>
              <a:spcAft>
                <a:spcPts val="0"/>
              </a:spcAft>
              <a:defRPr/>
            </a:pPr>
            <a:r>
              <a:rPr lang="en-GB" sz="1063" spc="-18">
                <a:solidFill>
                  <a:srgbClr val="333D3E"/>
                </a:solidFill>
                <a:latin typeface="Arial Nova"/>
              </a:rPr>
              <a:t>Sender</a:t>
            </a:r>
            <a:endParaRPr lang="en-US" sz="1063" spc="-18">
              <a:solidFill>
                <a:srgbClr val="333D3E"/>
              </a:solidFill>
              <a:latin typeface="Arial Nova"/>
            </a:endParaRPr>
          </a:p>
        </p:txBody>
      </p:sp>
      <p:grpSp>
        <p:nvGrpSpPr>
          <p:cNvPr id="17" name="Group 16">
            <a:extLst>
              <a:ext uri="{FF2B5EF4-FFF2-40B4-BE49-F238E27FC236}">
                <a16:creationId xmlns:a16="http://schemas.microsoft.com/office/drawing/2014/main" id="{B24F38E7-3EA8-4C7C-BF9B-4179C530A01C}"/>
              </a:ext>
            </a:extLst>
          </p:cNvPr>
          <p:cNvGrpSpPr>
            <a:grpSpLocks noChangeAspect="1"/>
          </p:cNvGrpSpPr>
          <p:nvPr/>
        </p:nvGrpSpPr>
        <p:grpSpPr>
          <a:xfrm>
            <a:off x="8119110" y="1155079"/>
            <a:ext cx="737656" cy="737657"/>
            <a:chOff x="9491725" y="3176650"/>
            <a:chExt cx="1008000" cy="1008000"/>
          </a:xfrm>
        </p:grpSpPr>
        <p:sp>
          <p:nvSpPr>
            <p:cNvPr id="19" name="Oval 18">
              <a:extLst>
                <a:ext uri="{FF2B5EF4-FFF2-40B4-BE49-F238E27FC236}">
                  <a16:creationId xmlns:a16="http://schemas.microsoft.com/office/drawing/2014/main" id="{5AD3AF67-2A39-4FE2-B613-FBF4725FF896}"/>
                </a:ext>
              </a:extLst>
            </p:cNvPr>
            <p:cNvSpPr>
              <a:spLocks noChangeAspect="1"/>
            </p:cNvSpPr>
            <p:nvPr/>
          </p:nvSpPr>
          <p:spPr>
            <a:xfrm>
              <a:off x="9491725" y="3176650"/>
              <a:ext cx="1008000" cy="1008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ctr" defTabSz="810067" eaLnBrk="1" fontAlgn="auto" hangingPunct="1">
                <a:lnSpc>
                  <a:spcPct val="98000"/>
                </a:lnSpc>
                <a:spcBef>
                  <a:spcPts val="0"/>
                </a:spcBef>
                <a:spcAft>
                  <a:spcPts val="0"/>
                </a:spcAft>
                <a:defRPr/>
              </a:pPr>
              <a:endParaRPr lang="en-US" sz="3189">
                <a:solidFill>
                  <a:prstClr val="white"/>
                </a:solidFill>
                <a:latin typeface="Arial Nova"/>
              </a:endParaRPr>
            </a:p>
          </p:txBody>
        </p:sp>
        <p:pic>
          <p:nvPicPr>
            <p:cNvPr id="20" name="Graphic 19">
              <a:extLst>
                <a:ext uri="{FF2B5EF4-FFF2-40B4-BE49-F238E27FC236}">
                  <a16:creationId xmlns:a16="http://schemas.microsoft.com/office/drawing/2014/main" id="{D4C8BCF3-0454-4E65-A63E-546F70CBBA87}"/>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9725725" y="3410650"/>
              <a:ext cx="540000" cy="540000"/>
            </a:xfrm>
            <a:prstGeom prst="rect">
              <a:avLst/>
            </a:prstGeom>
          </p:spPr>
        </p:pic>
      </p:grpSp>
      <p:sp>
        <p:nvSpPr>
          <p:cNvPr id="18" name="TextBox 17">
            <a:extLst>
              <a:ext uri="{FF2B5EF4-FFF2-40B4-BE49-F238E27FC236}">
                <a16:creationId xmlns:a16="http://schemas.microsoft.com/office/drawing/2014/main" id="{2B900ED3-BBC6-41BA-88F8-5DA3E29C24A9}"/>
              </a:ext>
            </a:extLst>
          </p:cNvPr>
          <p:cNvSpPr txBox="1"/>
          <p:nvPr/>
        </p:nvSpPr>
        <p:spPr>
          <a:xfrm>
            <a:off x="8230271" y="871478"/>
            <a:ext cx="515334" cy="224711"/>
          </a:xfrm>
          <a:prstGeom prst="rect">
            <a:avLst/>
          </a:prstGeom>
        </p:spPr>
        <p:txBody>
          <a:bodyPr wrap="none" lIns="0" tIns="63788" rIns="0" bIns="0" rtlCol="0">
            <a:spAutoFit/>
          </a:bodyPr>
          <a:lstStyle/>
          <a:p>
            <a:pPr algn="ctr" defTabSz="810067" eaLnBrk="1" fontAlgn="auto" hangingPunct="1">
              <a:lnSpc>
                <a:spcPct val="98000"/>
              </a:lnSpc>
              <a:spcBef>
                <a:spcPts val="0"/>
              </a:spcBef>
              <a:spcAft>
                <a:spcPts val="0"/>
              </a:spcAft>
              <a:defRPr/>
            </a:pPr>
            <a:r>
              <a:rPr lang="en-GB" sz="1063" spc="-18">
                <a:solidFill>
                  <a:srgbClr val="333D3E"/>
                </a:solidFill>
                <a:latin typeface="Arial Nova"/>
              </a:rPr>
              <a:t>Receiver</a:t>
            </a:r>
            <a:endParaRPr lang="en-US" sz="1063" spc="-18">
              <a:solidFill>
                <a:srgbClr val="333D3E"/>
              </a:solidFill>
              <a:latin typeface="Arial Nova"/>
            </a:endParaRPr>
          </a:p>
        </p:txBody>
      </p:sp>
      <p:sp>
        <p:nvSpPr>
          <p:cNvPr id="21" name="Rectangle 20">
            <a:extLst>
              <a:ext uri="{FF2B5EF4-FFF2-40B4-BE49-F238E27FC236}">
                <a16:creationId xmlns:a16="http://schemas.microsoft.com/office/drawing/2014/main" id="{105C07D4-FFD7-4D49-93FE-DDEE36468930}"/>
              </a:ext>
            </a:extLst>
          </p:cNvPr>
          <p:cNvSpPr>
            <a:spLocks/>
          </p:cNvSpPr>
          <p:nvPr/>
        </p:nvSpPr>
        <p:spPr>
          <a:xfrm>
            <a:off x="2031850" y="1179614"/>
            <a:ext cx="1594688" cy="6378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defTabSz="810067" eaLnBrk="1" fontAlgn="auto" hangingPunct="1">
              <a:lnSpc>
                <a:spcPct val="98000"/>
              </a:lnSpc>
              <a:spcBef>
                <a:spcPts val="0"/>
              </a:spcBef>
              <a:spcAft>
                <a:spcPts val="0"/>
              </a:spcAft>
              <a:defRPr/>
            </a:pPr>
            <a:r>
              <a:rPr lang="en-US" sz="1240" b="1">
                <a:solidFill>
                  <a:srgbClr val="333D3E"/>
                </a:solidFill>
                <a:latin typeface="Arial Nova"/>
              </a:rPr>
              <a:t>Network</a:t>
            </a:r>
          </a:p>
          <a:p>
            <a:pPr algn="ctr" defTabSz="810067" eaLnBrk="1" fontAlgn="auto" hangingPunct="1">
              <a:lnSpc>
                <a:spcPct val="98000"/>
              </a:lnSpc>
              <a:spcBef>
                <a:spcPts val="0"/>
              </a:spcBef>
              <a:spcAft>
                <a:spcPts val="0"/>
              </a:spcAft>
              <a:defRPr/>
            </a:pPr>
            <a:r>
              <a:rPr lang="en-US" sz="1240" b="1">
                <a:solidFill>
                  <a:srgbClr val="333D3E"/>
                </a:solidFill>
                <a:latin typeface="Arial Nova"/>
              </a:rPr>
              <a:t>Validation</a:t>
            </a:r>
          </a:p>
        </p:txBody>
      </p:sp>
      <p:sp>
        <p:nvSpPr>
          <p:cNvPr id="25" name="Rectangle 24">
            <a:extLst>
              <a:ext uri="{FF2B5EF4-FFF2-40B4-BE49-F238E27FC236}">
                <a16:creationId xmlns:a16="http://schemas.microsoft.com/office/drawing/2014/main" id="{C0BA2EB0-19F3-4072-93C3-BD2A1D8EFAB9}"/>
              </a:ext>
            </a:extLst>
          </p:cNvPr>
          <p:cNvSpPr>
            <a:spLocks/>
          </p:cNvSpPr>
          <p:nvPr/>
        </p:nvSpPr>
        <p:spPr>
          <a:xfrm>
            <a:off x="6188447" y="1179614"/>
            <a:ext cx="1594688" cy="6378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defTabSz="810067" eaLnBrk="1" fontAlgn="auto" hangingPunct="1">
              <a:lnSpc>
                <a:spcPct val="98000"/>
              </a:lnSpc>
              <a:spcBef>
                <a:spcPts val="0"/>
              </a:spcBef>
              <a:spcAft>
                <a:spcPts val="0"/>
              </a:spcAft>
              <a:defRPr/>
            </a:pPr>
            <a:r>
              <a:rPr lang="en-US" sz="1240" b="1">
                <a:solidFill>
                  <a:srgbClr val="333D3E"/>
                </a:solidFill>
                <a:latin typeface="Arial Nova"/>
              </a:rPr>
              <a:t>Delivery</a:t>
            </a:r>
          </a:p>
          <a:p>
            <a:pPr algn="ctr" defTabSz="810067" eaLnBrk="1" fontAlgn="auto" hangingPunct="1">
              <a:lnSpc>
                <a:spcPct val="98000"/>
              </a:lnSpc>
              <a:spcBef>
                <a:spcPts val="0"/>
              </a:spcBef>
              <a:spcAft>
                <a:spcPts val="0"/>
              </a:spcAft>
              <a:defRPr/>
            </a:pPr>
            <a:r>
              <a:rPr lang="en-US" sz="1240" b="1">
                <a:solidFill>
                  <a:srgbClr val="333D3E"/>
                </a:solidFill>
                <a:latin typeface="Arial Nova"/>
              </a:rPr>
              <a:t>Notification</a:t>
            </a:r>
          </a:p>
        </p:txBody>
      </p:sp>
      <p:sp>
        <p:nvSpPr>
          <p:cNvPr id="26" name="Rectangle 25">
            <a:extLst>
              <a:ext uri="{FF2B5EF4-FFF2-40B4-BE49-F238E27FC236}">
                <a16:creationId xmlns:a16="http://schemas.microsoft.com/office/drawing/2014/main" id="{0855025B-2E2E-4278-AE8B-AD5CBB5BDD5B}"/>
              </a:ext>
            </a:extLst>
          </p:cNvPr>
          <p:cNvSpPr>
            <a:spLocks/>
          </p:cNvSpPr>
          <p:nvPr/>
        </p:nvSpPr>
        <p:spPr>
          <a:xfrm>
            <a:off x="4110149" y="1179614"/>
            <a:ext cx="1594688" cy="6378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defTabSz="810067" eaLnBrk="1" fontAlgn="auto" hangingPunct="1">
              <a:lnSpc>
                <a:spcPct val="98000"/>
              </a:lnSpc>
              <a:spcBef>
                <a:spcPts val="0"/>
              </a:spcBef>
              <a:spcAft>
                <a:spcPts val="0"/>
              </a:spcAft>
              <a:defRPr/>
            </a:pPr>
            <a:r>
              <a:rPr lang="en-US" sz="1240" b="1">
                <a:solidFill>
                  <a:srgbClr val="333D3E"/>
                </a:solidFill>
                <a:latin typeface="Arial Nova"/>
              </a:rPr>
              <a:t>Business</a:t>
            </a:r>
          </a:p>
          <a:p>
            <a:pPr algn="ctr" defTabSz="810067" eaLnBrk="1" fontAlgn="auto" hangingPunct="1">
              <a:lnSpc>
                <a:spcPct val="98000"/>
              </a:lnSpc>
              <a:spcBef>
                <a:spcPts val="0"/>
              </a:spcBef>
              <a:spcAft>
                <a:spcPts val="0"/>
              </a:spcAft>
              <a:defRPr/>
            </a:pPr>
            <a:r>
              <a:rPr lang="en-US" sz="1240" b="1">
                <a:solidFill>
                  <a:srgbClr val="333D3E"/>
                </a:solidFill>
                <a:latin typeface="Arial Nova"/>
              </a:rPr>
              <a:t>Validation</a:t>
            </a:r>
          </a:p>
        </p:txBody>
      </p:sp>
      <p:sp>
        <p:nvSpPr>
          <p:cNvPr id="22" name="Oval 21">
            <a:extLst>
              <a:ext uri="{FF2B5EF4-FFF2-40B4-BE49-F238E27FC236}">
                <a16:creationId xmlns:a16="http://schemas.microsoft.com/office/drawing/2014/main" id="{6B26C5BD-1E0B-4005-B614-2746004FD621}"/>
              </a:ext>
            </a:extLst>
          </p:cNvPr>
          <p:cNvSpPr>
            <a:spLocks noChangeAspect="1"/>
          </p:cNvSpPr>
          <p:nvPr/>
        </p:nvSpPr>
        <p:spPr>
          <a:xfrm>
            <a:off x="2637832" y="862571"/>
            <a:ext cx="382725" cy="382725"/>
          </a:xfrm>
          <a:prstGeom prst="ellipse">
            <a:avLst/>
          </a:prstGeom>
          <a:solidFill>
            <a:srgbClr val="01A99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defTabSz="810067" eaLnBrk="1" fontAlgn="auto" hangingPunct="1">
              <a:lnSpc>
                <a:spcPct val="98000"/>
              </a:lnSpc>
              <a:spcBef>
                <a:spcPts val="0"/>
              </a:spcBef>
              <a:spcAft>
                <a:spcPts val="0"/>
              </a:spcAft>
              <a:defRPr/>
            </a:pPr>
            <a:r>
              <a:rPr lang="en-GB" sz="1240" b="1">
                <a:solidFill>
                  <a:prstClr val="white"/>
                </a:solidFill>
                <a:latin typeface="Arial Nova"/>
              </a:rPr>
              <a:t>A</a:t>
            </a:r>
            <a:endParaRPr lang="en-US" sz="1240" b="1">
              <a:solidFill>
                <a:prstClr val="white"/>
              </a:solidFill>
              <a:latin typeface="Arial Nova"/>
            </a:endParaRPr>
          </a:p>
        </p:txBody>
      </p:sp>
      <p:sp>
        <p:nvSpPr>
          <p:cNvPr id="23" name="Oval 22">
            <a:extLst>
              <a:ext uri="{FF2B5EF4-FFF2-40B4-BE49-F238E27FC236}">
                <a16:creationId xmlns:a16="http://schemas.microsoft.com/office/drawing/2014/main" id="{8F7EEF61-DF4B-44DA-B59B-52D6E94A423F}"/>
              </a:ext>
            </a:extLst>
          </p:cNvPr>
          <p:cNvSpPr>
            <a:spLocks noChangeAspect="1"/>
          </p:cNvSpPr>
          <p:nvPr/>
        </p:nvSpPr>
        <p:spPr>
          <a:xfrm>
            <a:off x="4716131" y="862571"/>
            <a:ext cx="382725" cy="382725"/>
          </a:xfrm>
          <a:prstGeom prst="ellipse">
            <a:avLst/>
          </a:prstGeom>
          <a:solidFill>
            <a:srgbClr val="01A99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defTabSz="810067" eaLnBrk="1" fontAlgn="auto" hangingPunct="1">
              <a:lnSpc>
                <a:spcPct val="98000"/>
              </a:lnSpc>
              <a:spcBef>
                <a:spcPts val="0"/>
              </a:spcBef>
              <a:spcAft>
                <a:spcPts val="0"/>
              </a:spcAft>
              <a:defRPr/>
            </a:pPr>
            <a:r>
              <a:rPr lang="en-GB" sz="1240" b="1">
                <a:solidFill>
                  <a:prstClr val="white"/>
                </a:solidFill>
                <a:latin typeface="Arial Nova"/>
              </a:rPr>
              <a:t>B</a:t>
            </a:r>
            <a:endParaRPr lang="en-US" sz="1240" b="1">
              <a:solidFill>
                <a:prstClr val="white"/>
              </a:solidFill>
              <a:latin typeface="Arial Nova"/>
            </a:endParaRPr>
          </a:p>
        </p:txBody>
      </p:sp>
      <p:sp>
        <p:nvSpPr>
          <p:cNvPr id="24" name="Oval 23">
            <a:extLst>
              <a:ext uri="{FF2B5EF4-FFF2-40B4-BE49-F238E27FC236}">
                <a16:creationId xmlns:a16="http://schemas.microsoft.com/office/drawing/2014/main" id="{760BA763-8CE7-485E-B476-A3D748D7B3A7}"/>
              </a:ext>
            </a:extLst>
          </p:cNvPr>
          <p:cNvSpPr>
            <a:spLocks noChangeAspect="1"/>
          </p:cNvSpPr>
          <p:nvPr/>
        </p:nvSpPr>
        <p:spPr>
          <a:xfrm>
            <a:off x="6794428" y="862571"/>
            <a:ext cx="382725" cy="382725"/>
          </a:xfrm>
          <a:prstGeom prst="ellipse">
            <a:avLst/>
          </a:prstGeom>
          <a:solidFill>
            <a:srgbClr val="01A99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defTabSz="810067" eaLnBrk="1" fontAlgn="auto" hangingPunct="1">
              <a:lnSpc>
                <a:spcPct val="98000"/>
              </a:lnSpc>
              <a:spcBef>
                <a:spcPts val="0"/>
              </a:spcBef>
              <a:spcAft>
                <a:spcPts val="0"/>
              </a:spcAft>
              <a:defRPr/>
            </a:pPr>
            <a:r>
              <a:rPr lang="en-GB" sz="1240" b="1">
                <a:solidFill>
                  <a:prstClr val="white"/>
                </a:solidFill>
                <a:latin typeface="Arial Nova"/>
              </a:rPr>
              <a:t>C</a:t>
            </a:r>
            <a:endParaRPr lang="en-US" sz="1240" b="1">
              <a:solidFill>
                <a:prstClr val="white"/>
              </a:solidFill>
              <a:latin typeface="Arial Nova"/>
            </a:endParaRPr>
          </a:p>
        </p:txBody>
      </p:sp>
      <p:grpSp>
        <p:nvGrpSpPr>
          <p:cNvPr id="27" name="Group 26">
            <a:extLst>
              <a:ext uri="{FF2B5EF4-FFF2-40B4-BE49-F238E27FC236}">
                <a16:creationId xmlns:a16="http://schemas.microsoft.com/office/drawing/2014/main" id="{DA98A8A6-AC23-4ED5-894C-83C277F831E6}"/>
              </a:ext>
            </a:extLst>
          </p:cNvPr>
          <p:cNvGrpSpPr/>
          <p:nvPr/>
        </p:nvGrpSpPr>
        <p:grpSpPr>
          <a:xfrm>
            <a:off x="1097431" y="2068555"/>
            <a:ext cx="514415" cy="159189"/>
            <a:chOff x="2263389" y="4234852"/>
            <a:chExt cx="580645" cy="179684"/>
          </a:xfrm>
          <a:noFill/>
        </p:grpSpPr>
        <p:sp>
          <p:nvSpPr>
            <p:cNvPr id="28" name="Rectangle 27">
              <a:extLst>
                <a:ext uri="{FF2B5EF4-FFF2-40B4-BE49-F238E27FC236}">
                  <a16:creationId xmlns:a16="http://schemas.microsoft.com/office/drawing/2014/main" id="{2F4DF63B-7E41-4399-9000-09270D75813A}"/>
                </a:ext>
              </a:extLst>
            </p:cNvPr>
            <p:cNvSpPr/>
            <p:nvPr/>
          </p:nvSpPr>
          <p:spPr>
            <a:xfrm>
              <a:off x="2263389" y="4234852"/>
              <a:ext cx="268674" cy="1796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ctr" defTabSz="810067" eaLnBrk="1" fontAlgn="auto" hangingPunct="1">
                <a:lnSpc>
                  <a:spcPct val="98000"/>
                </a:lnSpc>
                <a:spcBef>
                  <a:spcPts val="0"/>
                </a:spcBef>
                <a:spcAft>
                  <a:spcPts val="0"/>
                </a:spcAft>
                <a:defRPr/>
              </a:pPr>
              <a:endParaRPr lang="en-GB" sz="1595">
                <a:solidFill>
                  <a:prstClr val="white"/>
                </a:solidFill>
                <a:latin typeface="Arial Nova"/>
              </a:endParaRPr>
            </a:p>
          </p:txBody>
        </p:sp>
        <p:sp>
          <p:nvSpPr>
            <p:cNvPr id="29" name="Rectangle 28">
              <a:extLst>
                <a:ext uri="{FF2B5EF4-FFF2-40B4-BE49-F238E27FC236}">
                  <a16:creationId xmlns:a16="http://schemas.microsoft.com/office/drawing/2014/main" id="{7570A7A5-9A12-460F-9D89-35526037A653}"/>
                </a:ext>
              </a:extLst>
            </p:cNvPr>
            <p:cNvSpPr/>
            <p:nvPr/>
          </p:nvSpPr>
          <p:spPr>
            <a:xfrm>
              <a:off x="2575360" y="4234852"/>
              <a:ext cx="268674" cy="1796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ctr" defTabSz="810067" eaLnBrk="1" fontAlgn="auto" hangingPunct="1">
                <a:lnSpc>
                  <a:spcPct val="98000"/>
                </a:lnSpc>
                <a:spcBef>
                  <a:spcPts val="0"/>
                </a:spcBef>
                <a:spcAft>
                  <a:spcPts val="0"/>
                </a:spcAft>
                <a:defRPr/>
              </a:pPr>
              <a:endParaRPr lang="en-GB" sz="1595">
                <a:solidFill>
                  <a:prstClr val="white"/>
                </a:solidFill>
                <a:latin typeface="Arial Nova"/>
              </a:endParaRPr>
            </a:p>
          </p:txBody>
        </p:sp>
      </p:grpSp>
      <p:sp>
        <p:nvSpPr>
          <p:cNvPr id="30" name="TextBox 29">
            <a:extLst>
              <a:ext uri="{FF2B5EF4-FFF2-40B4-BE49-F238E27FC236}">
                <a16:creationId xmlns:a16="http://schemas.microsoft.com/office/drawing/2014/main" id="{BD3D497F-6642-444B-A8E2-03E129FC0263}"/>
              </a:ext>
            </a:extLst>
          </p:cNvPr>
          <p:cNvSpPr txBox="1"/>
          <p:nvPr/>
        </p:nvSpPr>
        <p:spPr>
          <a:xfrm>
            <a:off x="1807843" y="2105292"/>
            <a:ext cx="648696" cy="143116"/>
          </a:xfrm>
          <a:prstGeom prst="rect">
            <a:avLst/>
          </a:prstGeom>
          <a:noFill/>
        </p:spPr>
        <p:txBody>
          <a:bodyPr wrap="square" lIns="0" tIns="0" rIns="0" bIns="0" rtlCol="0" anchor="ctr" anchorCtr="0">
            <a:spAutoFit/>
          </a:bodyPr>
          <a:lstStyle/>
          <a:p>
            <a:pPr algn="ctr" defTabSz="810067" eaLnBrk="1" fontAlgn="auto" hangingPunct="1">
              <a:spcBef>
                <a:spcPts val="0"/>
              </a:spcBef>
              <a:spcAft>
                <a:spcPts val="0"/>
              </a:spcAft>
              <a:defRPr/>
            </a:pPr>
            <a:r>
              <a:rPr lang="en-GB" sz="930" b="1">
                <a:solidFill>
                  <a:srgbClr val="333D3E"/>
                </a:solidFill>
                <a:latin typeface="Arial Nova"/>
              </a:rPr>
              <a:t>NAK</a:t>
            </a:r>
          </a:p>
        </p:txBody>
      </p:sp>
      <p:sp>
        <p:nvSpPr>
          <p:cNvPr id="31" name="TextBox 30">
            <a:extLst>
              <a:ext uri="{FF2B5EF4-FFF2-40B4-BE49-F238E27FC236}">
                <a16:creationId xmlns:a16="http://schemas.microsoft.com/office/drawing/2014/main" id="{2D8DEDD0-FC22-4509-8A63-9BC5C5C58371}"/>
              </a:ext>
            </a:extLst>
          </p:cNvPr>
          <p:cNvSpPr txBox="1"/>
          <p:nvPr/>
        </p:nvSpPr>
        <p:spPr>
          <a:xfrm>
            <a:off x="1814123" y="2430998"/>
            <a:ext cx="1403292" cy="429348"/>
          </a:xfrm>
          <a:prstGeom prst="rect">
            <a:avLst/>
          </a:prstGeom>
          <a:noFill/>
        </p:spPr>
        <p:txBody>
          <a:bodyPr wrap="square" lIns="0" tIns="0" rIns="0" bIns="0" rtlCol="0" anchor="ctr" anchorCtr="0">
            <a:spAutoFit/>
          </a:bodyPr>
          <a:lstStyle/>
          <a:p>
            <a:pPr algn="ctr" defTabSz="810067" eaLnBrk="1" fontAlgn="auto" hangingPunct="1">
              <a:spcBef>
                <a:spcPts val="0"/>
              </a:spcBef>
              <a:spcAft>
                <a:spcPts val="0"/>
              </a:spcAft>
              <a:defRPr/>
            </a:pPr>
            <a:r>
              <a:rPr lang="en-GB" sz="930" b="1">
                <a:solidFill>
                  <a:srgbClr val="333D3E"/>
                </a:solidFill>
                <a:latin typeface="Arial Nova"/>
              </a:rPr>
              <a:t>ABORT</a:t>
            </a:r>
          </a:p>
          <a:p>
            <a:pPr algn="ctr" defTabSz="810067" eaLnBrk="1" fontAlgn="auto" hangingPunct="1">
              <a:spcBef>
                <a:spcPts val="0"/>
              </a:spcBef>
              <a:spcAft>
                <a:spcPts val="0"/>
              </a:spcAft>
              <a:defRPr/>
            </a:pPr>
            <a:r>
              <a:rPr lang="en-GB" sz="930" b="1">
                <a:solidFill>
                  <a:srgbClr val="333D3E"/>
                </a:solidFill>
                <a:latin typeface="Arial Nova"/>
              </a:rPr>
              <a:t>xsys.012 on FINplus</a:t>
            </a:r>
          </a:p>
          <a:p>
            <a:pPr algn="ctr" defTabSz="810067" eaLnBrk="1" fontAlgn="auto" hangingPunct="1">
              <a:spcBef>
                <a:spcPts val="0"/>
              </a:spcBef>
              <a:spcAft>
                <a:spcPts val="0"/>
              </a:spcAft>
              <a:defRPr/>
            </a:pPr>
            <a:r>
              <a:rPr lang="en-GB" sz="930" b="1">
                <a:solidFill>
                  <a:srgbClr val="333D3E"/>
                </a:solidFill>
                <a:latin typeface="Arial Nova"/>
              </a:rPr>
              <a:t>MT 019 on FIN</a:t>
            </a:r>
          </a:p>
        </p:txBody>
      </p:sp>
      <p:grpSp>
        <p:nvGrpSpPr>
          <p:cNvPr id="44" name="Group 43">
            <a:extLst>
              <a:ext uri="{FF2B5EF4-FFF2-40B4-BE49-F238E27FC236}">
                <a16:creationId xmlns:a16="http://schemas.microsoft.com/office/drawing/2014/main" id="{14696532-E28F-40D6-8E51-DCD7211FDA20}"/>
              </a:ext>
            </a:extLst>
          </p:cNvPr>
          <p:cNvGrpSpPr/>
          <p:nvPr/>
        </p:nvGrpSpPr>
        <p:grpSpPr>
          <a:xfrm>
            <a:off x="2430350" y="1871407"/>
            <a:ext cx="324040" cy="324041"/>
            <a:chOff x="5262908" y="1292526"/>
            <a:chExt cx="575999" cy="576000"/>
          </a:xfrm>
        </p:grpSpPr>
        <p:grpSp>
          <p:nvGrpSpPr>
            <p:cNvPr id="45" name="Group 44">
              <a:extLst>
                <a:ext uri="{FF2B5EF4-FFF2-40B4-BE49-F238E27FC236}">
                  <a16:creationId xmlns:a16="http://schemas.microsoft.com/office/drawing/2014/main" id="{7F72FAAE-7B6F-481B-9A30-C731D736EA07}"/>
                </a:ext>
              </a:extLst>
            </p:cNvPr>
            <p:cNvGrpSpPr>
              <a:grpSpLocks noChangeAspect="1"/>
            </p:cNvGrpSpPr>
            <p:nvPr/>
          </p:nvGrpSpPr>
          <p:grpSpPr>
            <a:xfrm>
              <a:off x="5262908" y="1292526"/>
              <a:ext cx="575999" cy="576000"/>
              <a:chOff x="5733036" y="2204404"/>
              <a:chExt cx="914400" cy="914400"/>
            </a:xfrm>
          </p:grpSpPr>
          <p:sp>
            <p:nvSpPr>
              <p:cNvPr id="47" name="Rectangle 46">
                <a:extLst>
                  <a:ext uri="{FF2B5EF4-FFF2-40B4-BE49-F238E27FC236}">
                    <a16:creationId xmlns:a16="http://schemas.microsoft.com/office/drawing/2014/main" id="{3A010B78-CC27-4AF2-B5A9-45BD6CC7D630}"/>
                  </a:ext>
                </a:extLst>
              </p:cNvPr>
              <p:cNvSpPr/>
              <p:nvPr/>
            </p:nvSpPr>
            <p:spPr>
              <a:xfrm>
                <a:off x="5837534" y="2412096"/>
                <a:ext cx="704068" cy="4918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ctr" defTabSz="810067" eaLnBrk="1" fontAlgn="auto" hangingPunct="1">
                  <a:lnSpc>
                    <a:spcPct val="98000"/>
                  </a:lnSpc>
                  <a:spcBef>
                    <a:spcPts val="0"/>
                  </a:spcBef>
                  <a:spcAft>
                    <a:spcPts val="0"/>
                  </a:spcAft>
                  <a:defRPr/>
                </a:pPr>
                <a:endParaRPr lang="en-GB" sz="974">
                  <a:solidFill>
                    <a:prstClr val="white"/>
                  </a:solidFill>
                  <a:latin typeface="Arial Nova"/>
                </a:endParaRPr>
              </a:p>
            </p:txBody>
          </p:sp>
          <p:pic>
            <p:nvPicPr>
              <p:cNvPr id="48" name="Graphic 47" descr="Envelope outline">
                <a:extLst>
                  <a:ext uri="{FF2B5EF4-FFF2-40B4-BE49-F238E27FC236}">
                    <a16:creationId xmlns:a16="http://schemas.microsoft.com/office/drawing/2014/main" id="{3B4A6F2E-96F9-4525-A00C-E562750C1B13}"/>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733036" y="2204404"/>
                <a:ext cx="914400" cy="914400"/>
              </a:xfrm>
              <a:prstGeom prst="rect">
                <a:avLst/>
              </a:prstGeom>
            </p:spPr>
          </p:pic>
        </p:grpSp>
        <p:pic>
          <p:nvPicPr>
            <p:cNvPr id="46" name="Graphic 45" descr="Badge Cross with solid fill">
              <a:extLst>
                <a:ext uri="{FF2B5EF4-FFF2-40B4-BE49-F238E27FC236}">
                  <a16:creationId xmlns:a16="http://schemas.microsoft.com/office/drawing/2014/main" id="{427AC5C5-8FD0-4E7C-95A0-AB87F7214A2E}"/>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417357" y="1419229"/>
              <a:ext cx="274320" cy="274320"/>
            </a:xfrm>
            <a:prstGeom prst="rect">
              <a:avLst/>
            </a:prstGeom>
          </p:spPr>
        </p:pic>
      </p:grpSp>
      <p:grpSp>
        <p:nvGrpSpPr>
          <p:cNvPr id="49" name="Group 48">
            <a:extLst>
              <a:ext uri="{FF2B5EF4-FFF2-40B4-BE49-F238E27FC236}">
                <a16:creationId xmlns:a16="http://schemas.microsoft.com/office/drawing/2014/main" id="{ED2E1F95-DFA5-4D66-98A4-1BDBA83B07E1}"/>
              </a:ext>
            </a:extLst>
          </p:cNvPr>
          <p:cNvGrpSpPr/>
          <p:nvPr/>
        </p:nvGrpSpPr>
        <p:grpSpPr>
          <a:xfrm>
            <a:off x="4516689" y="1862582"/>
            <a:ext cx="324040" cy="324041"/>
            <a:chOff x="5262908" y="1292526"/>
            <a:chExt cx="575999" cy="576000"/>
          </a:xfrm>
        </p:grpSpPr>
        <p:grpSp>
          <p:nvGrpSpPr>
            <p:cNvPr id="50" name="Group 49">
              <a:extLst>
                <a:ext uri="{FF2B5EF4-FFF2-40B4-BE49-F238E27FC236}">
                  <a16:creationId xmlns:a16="http://schemas.microsoft.com/office/drawing/2014/main" id="{2C99CC34-9F0A-4865-8F4F-28A0B65E66FE}"/>
                </a:ext>
              </a:extLst>
            </p:cNvPr>
            <p:cNvGrpSpPr>
              <a:grpSpLocks noChangeAspect="1"/>
            </p:cNvGrpSpPr>
            <p:nvPr/>
          </p:nvGrpSpPr>
          <p:grpSpPr>
            <a:xfrm>
              <a:off x="5262908" y="1292526"/>
              <a:ext cx="575999" cy="576000"/>
              <a:chOff x="5733036" y="2204404"/>
              <a:chExt cx="914400" cy="914400"/>
            </a:xfrm>
          </p:grpSpPr>
          <p:sp>
            <p:nvSpPr>
              <p:cNvPr id="52" name="Rectangle 51">
                <a:extLst>
                  <a:ext uri="{FF2B5EF4-FFF2-40B4-BE49-F238E27FC236}">
                    <a16:creationId xmlns:a16="http://schemas.microsoft.com/office/drawing/2014/main" id="{DEB7C08C-D718-4479-B39B-54EB0CAF893E}"/>
                  </a:ext>
                </a:extLst>
              </p:cNvPr>
              <p:cNvSpPr/>
              <p:nvPr/>
            </p:nvSpPr>
            <p:spPr>
              <a:xfrm>
                <a:off x="5837534" y="2412096"/>
                <a:ext cx="704068" cy="4918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ctr" defTabSz="810067" eaLnBrk="1" fontAlgn="auto" hangingPunct="1">
                  <a:lnSpc>
                    <a:spcPct val="98000"/>
                  </a:lnSpc>
                  <a:spcBef>
                    <a:spcPts val="0"/>
                  </a:spcBef>
                  <a:spcAft>
                    <a:spcPts val="0"/>
                  </a:spcAft>
                  <a:defRPr/>
                </a:pPr>
                <a:endParaRPr lang="en-GB" sz="974">
                  <a:solidFill>
                    <a:prstClr val="white"/>
                  </a:solidFill>
                  <a:latin typeface="Arial Nova"/>
                </a:endParaRPr>
              </a:p>
            </p:txBody>
          </p:sp>
          <p:pic>
            <p:nvPicPr>
              <p:cNvPr id="53" name="Graphic 52" descr="Envelope outline">
                <a:extLst>
                  <a:ext uri="{FF2B5EF4-FFF2-40B4-BE49-F238E27FC236}">
                    <a16:creationId xmlns:a16="http://schemas.microsoft.com/office/drawing/2014/main" id="{F00EF09D-786C-4DD2-A66C-2926636D7D8E}"/>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733036" y="2204404"/>
                <a:ext cx="914400" cy="914400"/>
              </a:xfrm>
              <a:prstGeom prst="rect">
                <a:avLst/>
              </a:prstGeom>
            </p:spPr>
          </p:pic>
        </p:grpSp>
        <p:pic>
          <p:nvPicPr>
            <p:cNvPr id="51" name="Graphic 50" descr="Badge Cross with solid fill">
              <a:extLst>
                <a:ext uri="{FF2B5EF4-FFF2-40B4-BE49-F238E27FC236}">
                  <a16:creationId xmlns:a16="http://schemas.microsoft.com/office/drawing/2014/main" id="{C97CE13B-CFA1-4BEE-85C1-0754EAA6BB7A}"/>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417357" y="1419229"/>
              <a:ext cx="274320" cy="274320"/>
            </a:xfrm>
            <a:prstGeom prst="rect">
              <a:avLst/>
            </a:prstGeom>
          </p:spPr>
        </p:pic>
      </p:grpSp>
      <p:grpSp>
        <p:nvGrpSpPr>
          <p:cNvPr id="54" name="Group 53">
            <a:extLst>
              <a:ext uri="{FF2B5EF4-FFF2-40B4-BE49-F238E27FC236}">
                <a16:creationId xmlns:a16="http://schemas.microsoft.com/office/drawing/2014/main" id="{6C671B10-0270-4272-A879-8B8B9B23DCAF}"/>
              </a:ext>
            </a:extLst>
          </p:cNvPr>
          <p:cNvGrpSpPr/>
          <p:nvPr/>
        </p:nvGrpSpPr>
        <p:grpSpPr>
          <a:xfrm>
            <a:off x="6591412" y="1878754"/>
            <a:ext cx="324040" cy="324041"/>
            <a:chOff x="5262908" y="1292526"/>
            <a:chExt cx="575999" cy="576000"/>
          </a:xfrm>
        </p:grpSpPr>
        <p:grpSp>
          <p:nvGrpSpPr>
            <p:cNvPr id="55" name="Group 54">
              <a:extLst>
                <a:ext uri="{FF2B5EF4-FFF2-40B4-BE49-F238E27FC236}">
                  <a16:creationId xmlns:a16="http://schemas.microsoft.com/office/drawing/2014/main" id="{B38D1E6F-93CA-47CD-A684-7CA345D6DD48}"/>
                </a:ext>
              </a:extLst>
            </p:cNvPr>
            <p:cNvGrpSpPr>
              <a:grpSpLocks noChangeAspect="1"/>
            </p:cNvGrpSpPr>
            <p:nvPr/>
          </p:nvGrpSpPr>
          <p:grpSpPr>
            <a:xfrm>
              <a:off x="5262908" y="1292526"/>
              <a:ext cx="575999" cy="576000"/>
              <a:chOff x="5733036" y="2204404"/>
              <a:chExt cx="914400" cy="914400"/>
            </a:xfrm>
          </p:grpSpPr>
          <p:sp>
            <p:nvSpPr>
              <p:cNvPr id="57" name="Rectangle 56">
                <a:extLst>
                  <a:ext uri="{FF2B5EF4-FFF2-40B4-BE49-F238E27FC236}">
                    <a16:creationId xmlns:a16="http://schemas.microsoft.com/office/drawing/2014/main" id="{69055E52-91DD-4C15-961D-5CE4455A2220}"/>
                  </a:ext>
                </a:extLst>
              </p:cNvPr>
              <p:cNvSpPr/>
              <p:nvPr/>
            </p:nvSpPr>
            <p:spPr>
              <a:xfrm>
                <a:off x="5837534" y="2412096"/>
                <a:ext cx="704068" cy="4918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ctr" defTabSz="810067" eaLnBrk="1" fontAlgn="auto" hangingPunct="1">
                  <a:lnSpc>
                    <a:spcPct val="98000"/>
                  </a:lnSpc>
                  <a:spcBef>
                    <a:spcPts val="0"/>
                  </a:spcBef>
                  <a:spcAft>
                    <a:spcPts val="0"/>
                  </a:spcAft>
                  <a:defRPr/>
                </a:pPr>
                <a:endParaRPr lang="en-GB" sz="974">
                  <a:solidFill>
                    <a:prstClr val="white"/>
                  </a:solidFill>
                  <a:latin typeface="Arial Nova"/>
                </a:endParaRPr>
              </a:p>
            </p:txBody>
          </p:sp>
          <p:pic>
            <p:nvPicPr>
              <p:cNvPr id="58" name="Graphic 57" descr="Envelope outline">
                <a:extLst>
                  <a:ext uri="{FF2B5EF4-FFF2-40B4-BE49-F238E27FC236}">
                    <a16:creationId xmlns:a16="http://schemas.microsoft.com/office/drawing/2014/main" id="{73A2AEDB-45A2-41AA-8074-E1953FA06733}"/>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733036" y="2204404"/>
                <a:ext cx="914400" cy="914400"/>
              </a:xfrm>
              <a:prstGeom prst="rect">
                <a:avLst/>
              </a:prstGeom>
            </p:spPr>
          </p:pic>
        </p:grpSp>
        <p:pic>
          <p:nvPicPr>
            <p:cNvPr id="56" name="Graphic 55" descr="Badge Cross with solid fill">
              <a:extLst>
                <a:ext uri="{FF2B5EF4-FFF2-40B4-BE49-F238E27FC236}">
                  <a16:creationId xmlns:a16="http://schemas.microsoft.com/office/drawing/2014/main" id="{FB5A6233-645D-4F79-BA29-AE2EBEBC75F9}"/>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417357" y="1419229"/>
              <a:ext cx="274320" cy="274320"/>
            </a:xfrm>
            <a:prstGeom prst="rect">
              <a:avLst/>
            </a:prstGeom>
          </p:spPr>
        </p:pic>
      </p:grpSp>
      <p:cxnSp>
        <p:nvCxnSpPr>
          <p:cNvPr id="86" name="Connector: Elbow 85">
            <a:extLst>
              <a:ext uri="{FF2B5EF4-FFF2-40B4-BE49-F238E27FC236}">
                <a16:creationId xmlns:a16="http://schemas.microsoft.com/office/drawing/2014/main" id="{6FC12A73-5E03-4647-A3EB-4B9967F2F9E9}"/>
              </a:ext>
            </a:extLst>
          </p:cNvPr>
          <p:cNvCxnSpPr/>
          <p:nvPr/>
        </p:nvCxnSpPr>
        <p:spPr>
          <a:xfrm rot="5400000">
            <a:off x="4132593" y="-960463"/>
            <a:ext cx="75247" cy="5631153"/>
          </a:xfrm>
          <a:prstGeom prst="bentConnector3">
            <a:avLst>
              <a:gd name="adj1" fmla="val 809400"/>
            </a:avLst>
          </a:prstGeom>
          <a:ln w="285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87" name="Connector: Elbow 86">
            <a:extLst>
              <a:ext uri="{FF2B5EF4-FFF2-40B4-BE49-F238E27FC236}">
                <a16:creationId xmlns:a16="http://schemas.microsoft.com/office/drawing/2014/main" id="{D6BC7AE7-3831-4DD1-9B56-BFA2053B9FF9}"/>
              </a:ext>
            </a:extLst>
          </p:cNvPr>
          <p:cNvCxnSpPr>
            <a:cxnSpLocks/>
          </p:cNvCxnSpPr>
          <p:nvPr/>
        </p:nvCxnSpPr>
        <p:spPr>
          <a:xfrm rot="5400000">
            <a:off x="3093444" y="78687"/>
            <a:ext cx="75247" cy="3552856"/>
          </a:xfrm>
          <a:prstGeom prst="bentConnector3">
            <a:avLst>
              <a:gd name="adj1" fmla="val 809041"/>
            </a:avLst>
          </a:prstGeom>
          <a:ln w="285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88" name="Connector: Elbow 87">
            <a:extLst>
              <a:ext uri="{FF2B5EF4-FFF2-40B4-BE49-F238E27FC236}">
                <a16:creationId xmlns:a16="http://schemas.microsoft.com/office/drawing/2014/main" id="{2DB47FEF-6C1F-48DD-AA98-484C3BACB6D6}"/>
              </a:ext>
            </a:extLst>
          </p:cNvPr>
          <p:cNvCxnSpPr>
            <a:cxnSpLocks/>
            <a:stCxn id="21" idx="2"/>
          </p:cNvCxnSpPr>
          <p:nvPr/>
        </p:nvCxnSpPr>
        <p:spPr>
          <a:xfrm rot="5400000">
            <a:off x="2054294" y="1117834"/>
            <a:ext cx="75247" cy="1474557"/>
          </a:xfrm>
          <a:prstGeom prst="bentConnector3">
            <a:avLst>
              <a:gd name="adj1" fmla="val 612247"/>
            </a:avLst>
          </a:prstGeom>
          <a:ln w="285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95" name="Rectangle 94">
            <a:extLst>
              <a:ext uri="{FF2B5EF4-FFF2-40B4-BE49-F238E27FC236}">
                <a16:creationId xmlns:a16="http://schemas.microsoft.com/office/drawing/2014/main" id="{90E804EF-84FD-4B31-BC77-023D81C3C26E}"/>
              </a:ext>
            </a:extLst>
          </p:cNvPr>
          <p:cNvSpPr/>
          <p:nvPr/>
        </p:nvSpPr>
        <p:spPr>
          <a:xfrm>
            <a:off x="1068286" y="3445158"/>
            <a:ext cx="2710969" cy="1236971"/>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9734" tIns="127575" rIns="63788" bIns="0" rtlCol="0" anchor="t" anchorCtr="0"/>
          <a:lstStyle/>
          <a:p>
            <a:pPr defTabSz="810067" eaLnBrk="1" fontAlgn="auto" hangingPunct="1">
              <a:lnSpc>
                <a:spcPct val="98000"/>
              </a:lnSpc>
              <a:spcBef>
                <a:spcPts val="0"/>
              </a:spcBef>
              <a:spcAft>
                <a:spcPts val="0"/>
              </a:spcAft>
              <a:defRPr/>
            </a:pPr>
            <a:r>
              <a:rPr lang="en-GB" sz="886">
                <a:solidFill>
                  <a:srgbClr val="333D3E"/>
                </a:solidFill>
                <a:latin typeface="Arial Nova"/>
              </a:rPr>
              <a:t>CBPR+ messages are validated by the </a:t>
            </a:r>
            <a:r>
              <a:rPr lang="en-GB" sz="886" err="1">
                <a:solidFill>
                  <a:srgbClr val="333D3E"/>
                </a:solidFill>
                <a:latin typeface="Arial Nova"/>
              </a:rPr>
              <a:t>FINplus</a:t>
            </a:r>
            <a:r>
              <a:rPr lang="en-GB" sz="886">
                <a:solidFill>
                  <a:srgbClr val="333D3E"/>
                </a:solidFill>
                <a:latin typeface="Arial Nova"/>
              </a:rPr>
              <a:t> service against the CBPR+ Usage Guidelines, plus other generic </a:t>
            </a:r>
            <a:r>
              <a:rPr lang="en-GB" sz="886" err="1">
                <a:solidFill>
                  <a:srgbClr val="333D3E"/>
                </a:solidFill>
                <a:latin typeface="Arial Nova"/>
              </a:rPr>
              <a:t>InterAct</a:t>
            </a:r>
            <a:r>
              <a:rPr lang="en-GB" sz="886">
                <a:solidFill>
                  <a:srgbClr val="333D3E"/>
                </a:solidFill>
                <a:latin typeface="Arial Nova"/>
              </a:rPr>
              <a:t> controls. The sender receives NAK responses in case of validation failures.</a:t>
            </a:r>
          </a:p>
          <a:p>
            <a:pPr defTabSz="810067" eaLnBrk="1" fontAlgn="auto" hangingPunct="1">
              <a:lnSpc>
                <a:spcPct val="98000"/>
              </a:lnSpc>
              <a:spcBef>
                <a:spcPts val="0"/>
              </a:spcBef>
              <a:spcAft>
                <a:spcPts val="0"/>
              </a:spcAft>
              <a:defRPr/>
            </a:pPr>
            <a:endParaRPr lang="en-GB" sz="886">
              <a:solidFill>
                <a:srgbClr val="333D3E"/>
              </a:solidFill>
              <a:latin typeface="Arial Nova"/>
            </a:endParaRPr>
          </a:p>
          <a:p>
            <a:pPr defTabSz="810067" eaLnBrk="1" fontAlgn="auto" hangingPunct="1">
              <a:lnSpc>
                <a:spcPct val="98000"/>
              </a:lnSpc>
              <a:spcBef>
                <a:spcPts val="0"/>
              </a:spcBef>
              <a:spcAft>
                <a:spcPts val="0"/>
              </a:spcAft>
              <a:defRPr/>
            </a:pPr>
            <a:r>
              <a:rPr lang="en-GB" sz="886">
                <a:solidFill>
                  <a:srgbClr val="333D3E"/>
                </a:solidFill>
                <a:latin typeface="Arial Nova"/>
              </a:rPr>
              <a:t>For more details, see the </a:t>
            </a:r>
            <a:br>
              <a:rPr lang="en-GB" sz="886">
                <a:solidFill>
                  <a:srgbClr val="333D3E"/>
                </a:solidFill>
                <a:latin typeface="Arial Nova"/>
              </a:rPr>
            </a:br>
            <a:r>
              <a:rPr lang="en-GB" sz="886">
                <a:solidFill>
                  <a:srgbClr val="333D3E"/>
                </a:solidFill>
                <a:latin typeface="Arial Nova"/>
                <a:hlinkClick r:id="rId8"/>
              </a:rPr>
              <a:t>SWIFTNet Link Error Codes document</a:t>
            </a:r>
            <a:r>
              <a:rPr lang="en-GB" sz="886">
                <a:solidFill>
                  <a:srgbClr val="333D3E"/>
                </a:solidFill>
                <a:latin typeface="Arial Nova"/>
              </a:rPr>
              <a:t>.</a:t>
            </a:r>
          </a:p>
          <a:p>
            <a:pPr defTabSz="810067" eaLnBrk="1" fontAlgn="auto" hangingPunct="1">
              <a:lnSpc>
                <a:spcPct val="98000"/>
              </a:lnSpc>
              <a:spcBef>
                <a:spcPts val="0"/>
              </a:spcBef>
              <a:spcAft>
                <a:spcPts val="0"/>
              </a:spcAft>
              <a:defRPr/>
            </a:pPr>
            <a:endParaRPr lang="en-US" sz="886">
              <a:solidFill>
                <a:srgbClr val="333D3E"/>
              </a:solidFill>
              <a:latin typeface="Arial Nova"/>
            </a:endParaRPr>
          </a:p>
        </p:txBody>
      </p:sp>
      <p:sp>
        <p:nvSpPr>
          <p:cNvPr id="96" name="Rectangle 95">
            <a:extLst>
              <a:ext uri="{FF2B5EF4-FFF2-40B4-BE49-F238E27FC236}">
                <a16:creationId xmlns:a16="http://schemas.microsoft.com/office/drawing/2014/main" id="{3224A70A-409E-4589-A5C0-5A771C4FF92F}"/>
              </a:ext>
            </a:extLst>
          </p:cNvPr>
          <p:cNvSpPr/>
          <p:nvPr/>
        </p:nvSpPr>
        <p:spPr>
          <a:xfrm>
            <a:off x="7022095" y="3445157"/>
            <a:ext cx="2710969" cy="2368274"/>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9734" tIns="127575" rIns="63788" bIns="0" rtlCol="0" anchor="t" anchorCtr="0"/>
          <a:lstStyle/>
          <a:p>
            <a:pPr defTabSz="810067" eaLnBrk="1" fontAlgn="auto" hangingPunct="1">
              <a:lnSpc>
                <a:spcPct val="98000"/>
              </a:lnSpc>
              <a:spcBef>
                <a:spcPts val="0"/>
              </a:spcBef>
              <a:spcAft>
                <a:spcPts val="0"/>
              </a:spcAft>
              <a:defRPr/>
            </a:pPr>
            <a:r>
              <a:rPr lang="en-GB" sz="886" dirty="0">
                <a:solidFill>
                  <a:srgbClr val="333D3E"/>
                </a:solidFill>
                <a:latin typeface="Arial Nova"/>
              </a:rPr>
              <a:t>The FINplus service also sends back abort (xsys.012) messages to the sender in case of issues with the delivery of the message to the recipient (MT 019 on FIN).</a:t>
            </a:r>
          </a:p>
          <a:p>
            <a:pPr defTabSz="810067" eaLnBrk="1" fontAlgn="auto" hangingPunct="1">
              <a:lnSpc>
                <a:spcPct val="98000"/>
              </a:lnSpc>
              <a:spcBef>
                <a:spcPts val="0"/>
              </a:spcBef>
              <a:spcAft>
                <a:spcPts val="0"/>
              </a:spcAft>
              <a:defRPr/>
            </a:pPr>
            <a:endParaRPr lang="en-GB" sz="886" dirty="0">
              <a:solidFill>
                <a:srgbClr val="333D3E"/>
              </a:solidFill>
              <a:latin typeface="Arial Nova"/>
            </a:endParaRPr>
          </a:p>
          <a:p>
            <a:pPr defTabSz="810067" eaLnBrk="1" fontAlgn="auto" hangingPunct="1">
              <a:lnSpc>
                <a:spcPct val="98000"/>
              </a:lnSpc>
              <a:spcBef>
                <a:spcPts val="0"/>
              </a:spcBef>
              <a:spcAft>
                <a:spcPts val="0"/>
              </a:spcAft>
              <a:defRPr/>
            </a:pPr>
            <a:r>
              <a:rPr lang="en-GB" sz="886" dirty="0">
                <a:solidFill>
                  <a:srgbClr val="333D3E"/>
                </a:solidFill>
                <a:latin typeface="Arial Nova"/>
              </a:rPr>
              <a:t>Most common cases:</a:t>
            </a:r>
          </a:p>
          <a:p>
            <a:pPr defTabSz="810067" eaLnBrk="1" fontAlgn="auto" hangingPunct="1">
              <a:lnSpc>
                <a:spcPct val="98000"/>
              </a:lnSpc>
              <a:spcBef>
                <a:spcPts val="0"/>
              </a:spcBef>
              <a:spcAft>
                <a:spcPts val="0"/>
              </a:spcAft>
              <a:defRPr/>
            </a:pPr>
            <a:endParaRPr lang="en-GB" sz="886" dirty="0">
              <a:solidFill>
                <a:srgbClr val="333D3E"/>
              </a:solidFill>
              <a:latin typeface="Arial Nova"/>
            </a:endParaRPr>
          </a:p>
          <a:p>
            <a:pPr marL="151888" indent="-151888" defTabSz="810067" eaLnBrk="1" fontAlgn="auto" hangingPunct="1">
              <a:lnSpc>
                <a:spcPct val="98000"/>
              </a:lnSpc>
              <a:spcBef>
                <a:spcPts val="0"/>
              </a:spcBef>
              <a:spcAft>
                <a:spcPts val="0"/>
              </a:spcAft>
              <a:buFont typeface="Arial" panose="020B0604020202020204" pitchFamily="34" charset="0"/>
              <a:buChar char="•"/>
              <a:defRPr/>
            </a:pPr>
            <a:r>
              <a:rPr lang="en-GB" sz="886" dirty="0">
                <a:solidFill>
                  <a:srgbClr val="333D3E"/>
                </a:solidFill>
                <a:latin typeface="Arial Nova"/>
              </a:rPr>
              <a:t>The recipient failed to acquire the message for 14 days.</a:t>
            </a:r>
          </a:p>
          <a:p>
            <a:pPr marL="151888" indent="-151888" defTabSz="810067" eaLnBrk="1" fontAlgn="auto" hangingPunct="1">
              <a:lnSpc>
                <a:spcPct val="98000"/>
              </a:lnSpc>
              <a:spcBef>
                <a:spcPts val="0"/>
              </a:spcBef>
              <a:spcAft>
                <a:spcPts val="0"/>
              </a:spcAft>
              <a:buFont typeface="Arial" panose="020B0604020202020204" pitchFamily="34" charset="0"/>
              <a:buChar char="•"/>
              <a:defRPr/>
            </a:pPr>
            <a:endParaRPr lang="en-GB" sz="886" dirty="0">
              <a:solidFill>
                <a:srgbClr val="333D3E"/>
              </a:solidFill>
              <a:latin typeface="Arial Nova"/>
            </a:endParaRPr>
          </a:p>
          <a:p>
            <a:pPr marL="151888" indent="-151888" defTabSz="810067" eaLnBrk="1" fontAlgn="auto" hangingPunct="1">
              <a:lnSpc>
                <a:spcPct val="98000"/>
              </a:lnSpc>
              <a:spcBef>
                <a:spcPts val="0"/>
              </a:spcBef>
              <a:spcAft>
                <a:spcPts val="0"/>
              </a:spcAft>
              <a:buFont typeface="Arial" panose="020B0604020202020204" pitchFamily="34" charset="0"/>
              <a:buChar char="•"/>
              <a:defRPr/>
            </a:pPr>
            <a:r>
              <a:rPr lang="en-GB" sz="886" dirty="0">
                <a:solidFill>
                  <a:srgbClr val="333D3E"/>
                </a:solidFill>
                <a:latin typeface="Arial Nova"/>
              </a:rPr>
              <a:t>Too many failed attempts to deliver the message on the recipient’s queue.</a:t>
            </a:r>
          </a:p>
          <a:p>
            <a:pPr defTabSz="810067" eaLnBrk="1" fontAlgn="auto" hangingPunct="1">
              <a:lnSpc>
                <a:spcPct val="98000"/>
              </a:lnSpc>
              <a:spcBef>
                <a:spcPts val="0"/>
              </a:spcBef>
              <a:spcAft>
                <a:spcPts val="0"/>
              </a:spcAft>
              <a:defRPr/>
            </a:pPr>
            <a:endParaRPr lang="en-GB" sz="886" dirty="0">
              <a:solidFill>
                <a:srgbClr val="333D3E"/>
              </a:solidFill>
              <a:latin typeface="Arial Nova"/>
            </a:endParaRPr>
          </a:p>
          <a:p>
            <a:pPr defTabSz="810067" eaLnBrk="1" fontAlgn="auto" hangingPunct="1">
              <a:lnSpc>
                <a:spcPct val="98000"/>
              </a:lnSpc>
              <a:spcBef>
                <a:spcPts val="0"/>
              </a:spcBef>
              <a:spcAft>
                <a:spcPts val="0"/>
              </a:spcAft>
              <a:defRPr/>
            </a:pPr>
            <a:r>
              <a:rPr lang="en-GB" sz="886" dirty="0">
                <a:solidFill>
                  <a:srgbClr val="333D3E"/>
                </a:solidFill>
                <a:latin typeface="Arial Nova"/>
              </a:rPr>
              <a:t>For more details on abort messages and other system messages, see the </a:t>
            </a:r>
            <a:br>
              <a:rPr lang="en-GB" sz="886" dirty="0">
                <a:solidFill>
                  <a:srgbClr val="333D3E"/>
                </a:solidFill>
                <a:latin typeface="Arial Nova"/>
              </a:rPr>
            </a:br>
            <a:r>
              <a:rPr lang="en-GB" sz="886" dirty="0" err="1">
                <a:solidFill>
                  <a:srgbClr val="333D3E"/>
                </a:solidFill>
                <a:latin typeface="Arial Nova"/>
                <a:hlinkClick r:id="rId9"/>
              </a:rPr>
              <a:t>SWIFTNet</a:t>
            </a:r>
            <a:r>
              <a:rPr lang="en-GB" sz="886" dirty="0">
                <a:solidFill>
                  <a:srgbClr val="333D3E"/>
                </a:solidFill>
                <a:latin typeface="Arial Nova"/>
                <a:hlinkClick r:id="rId9"/>
              </a:rPr>
              <a:t> 7.6 System Messages document</a:t>
            </a:r>
            <a:r>
              <a:rPr lang="en-GB" sz="886" dirty="0">
                <a:solidFill>
                  <a:srgbClr val="333D3E"/>
                </a:solidFill>
                <a:latin typeface="Arial Nova"/>
              </a:rPr>
              <a:t>.</a:t>
            </a:r>
          </a:p>
          <a:p>
            <a:pPr defTabSz="810067" eaLnBrk="1" fontAlgn="auto" hangingPunct="1">
              <a:lnSpc>
                <a:spcPct val="98000"/>
              </a:lnSpc>
              <a:spcBef>
                <a:spcPts val="0"/>
              </a:spcBef>
              <a:spcAft>
                <a:spcPts val="0"/>
              </a:spcAft>
              <a:defRPr/>
            </a:pPr>
            <a:endParaRPr lang="en-GB" sz="886" dirty="0">
              <a:solidFill>
                <a:srgbClr val="333D3E"/>
              </a:solidFill>
              <a:latin typeface="Arial Nova"/>
            </a:endParaRPr>
          </a:p>
          <a:p>
            <a:pPr defTabSz="810067" eaLnBrk="1" fontAlgn="auto" hangingPunct="1">
              <a:lnSpc>
                <a:spcPct val="98000"/>
              </a:lnSpc>
              <a:spcBef>
                <a:spcPts val="0"/>
              </a:spcBef>
              <a:spcAft>
                <a:spcPts val="0"/>
              </a:spcAft>
              <a:defRPr/>
            </a:pPr>
            <a:endParaRPr lang="en-GB" sz="886" dirty="0">
              <a:solidFill>
                <a:srgbClr val="333D3E"/>
              </a:solidFill>
              <a:latin typeface="Arial Nova"/>
            </a:endParaRPr>
          </a:p>
          <a:p>
            <a:pPr defTabSz="810067" eaLnBrk="1" fontAlgn="auto" hangingPunct="1">
              <a:lnSpc>
                <a:spcPct val="98000"/>
              </a:lnSpc>
              <a:spcBef>
                <a:spcPts val="0"/>
              </a:spcBef>
              <a:spcAft>
                <a:spcPts val="0"/>
              </a:spcAft>
              <a:defRPr/>
            </a:pPr>
            <a:endParaRPr lang="en-US" sz="886" dirty="0">
              <a:solidFill>
                <a:srgbClr val="333D3E"/>
              </a:solidFill>
              <a:latin typeface="Arial Nova"/>
            </a:endParaRPr>
          </a:p>
        </p:txBody>
      </p:sp>
      <p:sp>
        <p:nvSpPr>
          <p:cNvPr id="97" name="Rectangle 96">
            <a:extLst>
              <a:ext uri="{FF2B5EF4-FFF2-40B4-BE49-F238E27FC236}">
                <a16:creationId xmlns:a16="http://schemas.microsoft.com/office/drawing/2014/main" id="{E87CC7B5-0A74-43E5-87A1-23D5B1FA214E}"/>
              </a:ext>
            </a:extLst>
          </p:cNvPr>
          <p:cNvSpPr/>
          <p:nvPr/>
        </p:nvSpPr>
        <p:spPr>
          <a:xfrm>
            <a:off x="4045191" y="3445157"/>
            <a:ext cx="2710969" cy="2368274"/>
          </a:xfrm>
          <a:prstGeom prst="rect">
            <a:avLst/>
          </a:prstGeom>
          <a:solidFill>
            <a:srgbClr val="CFFBF2"/>
          </a:solidFill>
          <a:ln>
            <a:noFill/>
          </a:ln>
        </p:spPr>
        <p:style>
          <a:lnRef idx="2">
            <a:schemeClr val="accent1">
              <a:shade val="50000"/>
            </a:schemeClr>
          </a:lnRef>
          <a:fillRef idx="1">
            <a:schemeClr val="accent1"/>
          </a:fillRef>
          <a:effectRef idx="0">
            <a:schemeClr val="accent1"/>
          </a:effectRef>
          <a:fontRef idx="minor">
            <a:schemeClr val="lt1"/>
          </a:fontRef>
        </p:style>
        <p:txBody>
          <a:bodyPr lIns="79734" tIns="127575" rIns="63788" bIns="0" rtlCol="0" anchor="t" anchorCtr="0"/>
          <a:lstStyle/>
          <a:p>
            <a:pPr defTabSz="810067" eaLnBrk="1" fontAlgn="auto" hangingPunct="1">
              <a:lnSpc>
                <a:spcPct val="98000"/>
              </a:lnSpc>
              <a:spcBef>
                <a:spcPts val="0"/>
              </a:spcBef>
              <a:spcAft>
                <a:spcPts val="0"/>
              </a:spcAft>
              <a:defRPr/>
            </a:pPr>
            <a:r>
              <a:rPr lang="en-US" sz="886">
                <a:solidFill>
                  <a:srgbClr val="333D3E"/>
                </a:solidFill>
                <a:latin typeface="Arial Nova"/>
              </a:rPr>
              <a:t>The sender can receive abort (xsys.012 or MT 019) messages related to extra </a:t>
            </a:r>
            <a:br>
              <a:rPr lang="en-US" sz="886">
                <a:solidFill>
                  <a:srgbClr val="333D3E"/>
                </a:solidFill>
                <a:latin typeface="Arial Nova"/>
              </a:rPr>
            </a:br>
            <a:r>
              <a:rPr lang="en-US" sz="886" b="1">
                <a:solidFill>
                  <a:srgbClr val="333D3E"/>
                </a:solidFill>
                <a:latin typeface="Arial Nova"/>
              </a:rPr>
              <a:t>I. business validation rules </a:t>
            </a:r>
            <a:r>
              <a:rPr lang="en-US" sz="886">
                <a:solidFill>
                  <a:srgbClr val="333D3E"/>
                </a:solidFill>
                <a:latin typeface="Arial Nova"/>
              </a:rPr>
              <a:t>as well as </a:t>
            </a:r>
            <a:br>
              <a:rPr lang="en-US" sz="886">
                <a:solidFill>
                  <a:srgbClr val="333D3E"/>
                </a:solidFill>
                <a:latin typeface="Arial Nova"/>
              </a:rPr>
            </a:br>
            <a:r>
              <a:rPr lang="en-US" sz="886" b="1">
                <a:solidFill>
                  <a:srgbClr val="333D3E"/>
                </a:solidFill>
                <a:latin typeface="Arial Nova"/>
              </a:rPr>
              <a:t>II. technical validation</a:t>
            </a:r>
            <a:r>
              <a:rPr lang="en-US" sz="886">
                <a:solidFill>
                  <a:srgbClr val="333D3E"/>
                </a:solidFill>
                <a:latin typeface="Arial Nova"/>
              </a:rPr>
              <a:t> introduced by Transaction Manager such as</a:t>
            </a:r>
          </a:p>
          <a:p>
            <a:pPr defTabSz="810067" eaLnBrk="1" fontAlgn="auto" hangingPunct="1">
              <a:lnSpc>
                <a:spcPct val="98000"/>
              </a:lnSpc>
              <a:spcBef>
                <a:spcPts val="0"/>
              </a:spcBef>
              <a:spcAft>
                <a:spcPts val="0"/>
              </a:spcAft>
              <a:defRPr/>
            </a:pPr>
            <a:endParaRPr lang="en-US" sz="886">
              <a:solidFill>
                <a:srgbClr val="333D3E"/>
              </a:solidFill>
              <a:latin typeface="Arial Nova"/>
            </a:endParaRPr>
          </a:p>
          <a:p>
            <a:pPr marL="151888" indent="-151888" defTabSz="810067" eaLnBrk="1" fontAlgn="auto" hangingPunct="1">
              <a:lnSpc>
                <a:spcPct val="98000"/>
              </a:lnSpc>
              <a:spcBef>
                <a:spcPts val="0"/>
              </a:spcBef>
              <a:spcAft>
                <a:spcPts val="0"/>
              </a:spcAft>
              <a:buFont typeface="Arial" panose="020B0604020202020204" pitchFamily="34" charset="0"/>
              <a:buChar char="•"/>
              <a:defRPr/>
            </a:pPr>
            <a:r>
              <a:rPr lang="en-US" sz="886">
                <a:solidFill>
                  <a:srgbClr val="333D3E"/>
                </a:solidFill>
                <a:latin typeface="Arial Nova"/>
              </a:rPr>
              <a:t>Unique End-To-End Identification (</a:t>
            </a:r>
            <a:r>
              <a:rPr lang="en-US" sz="886" err="1">
                <a:solidFill>
                  <a:srgbClr val="333D3E"/>
                </a:solidFill>
                <a:latin typeface="Arial Nova"/>
              </a:rPr>
              <a:t>EndToEndId</a:t>
            </a:r>
            <a:r>
              <a:rPr lang="en-US" sz="886">
                <a:solidFill>
                  <a:srgbClr val="333D3E"/>
                </a:solidFill>
                <a:latin typeface="Arial Nova"/>
              </a:rPr>
              <a:t>) and Transaction Identification (</a:t>
            </a:r>
            <a:r>
              <a:rPr lang="en-US" sz="886" err="1">
                <a:solidFill>
                  <a:srgbClr val="333D3E"/>
                </a:solidFill>
                <a:latin typeface="Arial Nova"/>
              </a:rPr>
              <a:t>TxId</a:t>
            </a:r>
            <a:r>
              <a:rPr lang="en-US" sz="886">
                <a:solidFill>
                  <a:srgbClr val="333D3E"/>
                </a:solidFill>
                <a:latin typeface="Arial Nova"/>
              </a:rPr>
              <a:t>) passed on, unchanged for Customer Credit Transfers, throughout the entire end-to-end transaction chain</a:t>
            </a:r>
          </a:p>
          <a:p>
            <a:pPr marL="151888" indent="-151888" defTabSz="810067" eaLnBrk="1" fontAlgn="auto" hangingPunct="1">
              <a:lnSpc>
                <a:spcPct val="98000"/>
              </a:lnSpc>
              <a:spcBef>
                <a:spcPts val="0"/>
              </a:spcBef>
              <a:spcAft>
                <a:spcPts val="0"/>
              </a:spcAft>
              <a:buFont typeface="Arial" panose="020B0604020202020204" pitchFamily="34" charset="0"/>
              <a:buChar char="•"/>
              <a:defRPr/>
            </a:pPr>
            <a:endParaRPr lang="en-US" sz="886">
              <a:solidFill>
                <a:srgbClr val="333D3E"/>
              </a:solidFill>
              <a:latin typeface="Arial Nova"/>
            </a:endParaRPr>
          </a:p>
          <a:p>
            <a:pPr marL="151888" indent="-151888" defTabSz="810067" eaLnBrk="1" fontAlgn="auto" hangingPunct="1">
              <a:lnSpc>
                <a:spcPct val="98000"/>
              </a:lnSpc>
              <a:spcBef>
                <a:spcPts val="0"/>
              </a:spcBef>
              <a:spcAft>
                <a:spcPts val="0"/>
              </a:spcAft>
              <a:buFont typeface="Arial" panose="020B0604020202020204" pitchFamily="34" charset="0"/>
              <a:buChar char="•"/>
              <a:defRPr/>
            </a:pPr>
            <a:r>
              <a:rPr lang="en-US" sz="886">
                <a:solidFill>
                  <a:srgbClr val="333D3E"/>
                </a:solidFill>
                <a:latin typeface="Arial Nova"/>
              </a:rPr>
              <a:t>Concordance of key elements between the payment advice and the cover messages</a:t>
            </a:r>
          </a:p>
          <a:p>
            <a:pPr defTabSz="810067" eaLnBrk="1" fontAlgn="auto" hangingPunct="1">
              <a:lnSpc>
                <a:spcPct val="98000"/>
              </a:lnSpc>
              <a:spcBef>
                <a:spcPts val="0"/>
              </a:spcBef>
              <a:spcAft>
                <a:spcPts val="0"/>
              </a:spcAft>
              <a:defRPr/>
            </a:pPr>
            <a:endParaRPr lang="en-US" sz="886">
              <a:solidFill>
                <a:srgbClr val="333D3E"/>
              </a:solidFill>
              <a:latin typeface="Arial Nova"/>
            </a:endParaRPr>
          </a:p>
          <a:p>
            <a:pPr defTabSz="810067" eaLnBrk="1" fontAlgn="auto" hangingPunct="1">
              <a:lnSpc>
                <a:spcPct val="98000"/>
              </a:lnSpc>
              <a:spcBef>
                <a:spcPts val="0"/>
              </a:spcBef>
              <a:spcAft>
                <a:spcPts val="0"/>
              </a:spcAft>
              <a:defRPr/>
            </a:pPr>
            <a:r>
              <a:rPr lang="en-US" sz="886">
                <a:solidFill>
                  <a:srgbClr val="333D3E"/>
                </a:solidFill>
                <a:latin typeface="Arial Nova"/>
              </a:rPr>
              <a:t>For more details, please refer to next slides</a:t>
            </a:r>
          </a:p>
          <a:p>
            <a:pPr defTabSz="810067" eaLnBrk="1" fontAlgn="auto" hangingPunct="1">
              <a:lnSpc>
                <a:spcPct val="98000"/>
              </a:lnSpc>
              <a:spcBef>
                <a:spcPts val="0"/>
              </a:spcBef>
              <a:spcAft>
                <a:spcPts val="0"/>
              </a:spcAft>
              <a:defRPr/>
            </a:pPr>
            <a:endParaRPr lang="en-US" sz="886">
              <a:solidFill>
                <a:srgbClr val="333D3E"/>
              </a:solidFill>
              <a:latin typeface="Arial Nova"/>
            </a:endParaRPr>
          </a:p>
        </p:txBody>
      </p:sp>
      <p:sp>
        <p:nvSpPr>
          <p:cNvPr id="104" name="Rectangle 103">
            <a:extLst>
              <a:ext uri="{FF2B5EF4-FFF2-40B4-BE49-F238E27FC236}">
                <a16:creationId xmlns:a16="http://schemas.microsoft.com/office/drawing/2014/main" id="{3D6E8D03-D6B2-4EDE-B961-96F7410F6B0C}"/>
              </a:ext>
            </a:extLst>
          </p:cNvPr>
          <p:cNvSpPr/>
          <p:nvPr/>
        </p:nvSpPr>
        <p:spPr>
          <a:xfrm>
            <a:off x="1063569" y="4753666"/>
            <a:ext cx="2710969" cy="1059766"/>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9734" tIns="63788" rIns="63788" bIns="0" rtlCol="0" anchor="t" anchorCtr="0"/>
          <a:lstStyle/>
          <a:p>
            <a:pPr defTabSz="810067" eaLnBrk="1" fontAlgn="auto" hangingPunct="1">
              <a:lnSpc>
                <a:spcPct val="98000"/>
              </a:lnSpc>
              <a:spcBef>
                <a:spcPts val="0"/>
              </a:spcBef>
              <a:spcAft>
                <a:spcPts val="0"/>
              </a:spcAft>
              <a:defRPr/>
            </a:pPr>
            <a:r>
              <a:rPr lang="en-GB" sz="886" b="1">
                <a:solidFill>
                  <a:srgbClr val="333D3E"/>
                </a:solidFill>
                <a:latin typeface="Arial Nova"/>
              </a:rPr>
              <a:t>Important</a:t>
            </a:r>
          </a:p>
          <a:p>
            <a:pPr defTabSz="810067" eaLnBrk="1" fontAlgn="auto" hangingPunct="1">
              <a:lnSpc>
                <a:spcPct val="98000"/>
              </a:lnSpc>
              <a:spcBef>
                <a:spcPts val="0"/>
              </a:spcBef>
              <a:spcAft>
                <a:spcPts val="0"/>
              </a:spcAft>
              <a:defRPr/>
            </a:pPr>
            <a:r>
              <a:rPr lang="en-GB" sz="886" b="1">
                <a:solidFill>
                  <a:srgbClr val="333D3E"/>
                </a:solidFill>
                <a:latin typeface="Arial Nova"/>
              </a:rPr>
              <a:t>From November 2023</a:t>
            </a:r>
            <a:r>
              <a:rPr lang="en-GB" sz="886">
                <a:solidFill>
                  <a:srgbClr val="333D3E"/>
                </a:solidFill>
                <a:latin typeface="Arial Nova"/>
              </a:rPr>
              <a:t>, the FINplus service also controls for UETR recycling and validity of Service Type Identifier (STI). NAK responses will be generated in case of validation failures too.</a:t>
            </a:r>
          </a:p>
          <a:p>
            <a:pPr defTabSz="810067" eaLnBrk="1" fontAlgn="auto" hangingPunct="1">
              <a:lnSpc>
                <a:spcPct val="98000"/>
              </a:lnSpc>
              <a:spcBef>
                <a:spcPts val="0"/>
              </a:spcBef>
              <a:spcAft>
                <a:spcPts val="0"/>
              </a:spcAft>
              <a:defRPr/>
            </a:pPr>
            <a:endParaRPr lang="en-GB" sz="886">
              <a:solidFill>
                <a:srgbClr val="333D3E"/>
              </a:solidFill>
              <a:latin typeface="Arial Nova"/>
            </a:endParaRPr>
          </a:p>
          <a:p>
            <a:pPr defTabSz="810067" eaLnBrk="1" fontAlgn="auto" hangingPunct="1">
              <a:lnSpc>
                <a:spcPct val="98000"/>
              </a:lnSpc>
              <a:spcBef>
                <a:spcPts val="0"/>
              </a:spcBef>
              <a:spcAft>
                <a:spcPts val="0"/>
              </a:spcAft>
              <a:defRPr/>
            </a:pPr>
            <a:r>
              <a:rPr lang="en-GB" sz="886">
                <a:solidFill>
                  <a:srgbClr val="333D3E"/>
                </a:solidFill>
                <a:latin typeface="Arial Nova"/>
              </a:rPr>
              <a:t>For more details, see the </a:t>
            </a:r>
            <a:r>
              <a:rPr lang="en-GB" sz="886">
                <a:solidFill>
                  <a:srgbClr val="333D3E"/>
                </a:solidFill>
                <a:latin typeface="Arial Nova"/>
                <a:hlinkClick r:id="rId10"/>
              </a:rPr>
              <a:t>TIP 5023810</a:t>
            </a:r>
            <a:endParaRPr lang="en-GB" sz="886">
              <a:solidFill>
                <a:srgbClr val="333D3E"/>
              </a:solidFill>
              <a:latin typeface="Arial Nova"/>
            </a:endParaRPr>
          </a:p>
          <a:p>
            <a:pPr defTabSz="810067" eaLnBrk="1" fontAlgn="auto" hangingPunct="1">
              <a:lnSpc>
                <a:spcPct val="98000"/>
              </a:lnSpc>
              <a:spcBef>
                <a:spcPts val="0"/>
              </a:spcBef>
              <a:spcAft>
                <a:spcPts val="0"/>
              </a:spcAft>
              <a:defRPr/>
            </a:pPr>
            <a:endParaRPr lang="en-GB" sz="886">
              <a:solidFill>
                <a:srgbClr val="333D3E"/>
              </a:solidFill>
              <a:latin typeface="Arial Nova"/>
            </a:endParaRPr>
          </a:p>
          <a:p>
            <a:pPr defTabSz="810067" eaLnBrk="1" fontAlgn="auto" hangingPunct="1">
              <a:lnSpc>
                <a:spcPct val="98000"/>
              </a:lnSpc>
              <a:spcBef>
                <a:spcPts val="0"/>
              </a:spcBef>
              <a:spcAft>
                <a:spcPts val="0"/>
              </a:spcAft>
              <a:defRPr/>
            </a:pPr>
            <a:endParaRPr lang="en-GB" sz="886">
              <a:solidFill>
                <a:srgbClr val="333D3E"/>
              </a:solidFill>
              <a:latin typeface="Arial Nova"/>
            </a:endParaRPr>
          </a:p>
          <a:p>
            <a:pPr defTabSz="810067" eaLnBrk="1" fontAlgn="auto" hangingPunct="1">
              <a:lnSpc>
                <a:spcPct val="98000"/>
              </a:lnSpc>
              <a:spcBef>
                <a:spcPts val="0"/>
              </a:spcBef>
              <a:spcAft>
                <a:spcPts val="0"/>
              </a:spcAft>
              <a:defRPr/>
            </a:pPr>
            <a:endParaRPr lang="en-US" sz="886">
              <a:solidFill>
                <a:srgbClr val="333D3E"/>
              </a:solidFill>
              <a:latin typeface="Arial Nova"/>
            </a:endParaRPr>
          </a:p>
        </p:txBody>
      </p:sp>
      <p:sp>
        <p:nvSpPr>
          <p:cNvPr id="105" name="Oval 104">
            <a:extLst>
              <a:ext uri="{FF2B5EF4-FFF2-40B4-BE49-F238E27FC236}">
                <a16:creationId xmlns:a16="http://schemas.microsoft.com/office/drawing/2014/main" id="{7DEE86E0-0D20-421C-8A35-575A25847D0C}"/>
              </a:ext>
            </a:extLst>
          </p:cNvPr>
          <p:cNvSpPr>
            <a:spLocks noChangeAspect="1"/>
          </p:cNvSpPr>
          <p:nvPr/>
        </p:nvSpPr>
        <p:spPr>
          <a:xfrm>
            <a:off x="935994" y="3317583"/>
            <a:ext cx="255150" cy="255150"/>
          </a:xfrm>
          <a:prstGeom prst="ellipse">
            <a:avLst/>
          </a:prstGeom>
          <a:solidFill>
            <a:schemeClr val="bg2">
              <a:lumMod val="90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defTabSz="810067" eaLnBrk="1" fontAlgn="auto" hangingPunct="1">
              <a:lnSpc>
                <a:spcPct val="98000"/>
              </a:lnSpc>
              <a:spcBef>
                <a:spcPts val="0"/>
              </a:spcBef>
              <a:spcAft>
                <a:spcPts val="0"/>
              </a:spcAft>
              <a:defRPr/>
            </a:pPr>
            <a:r>
              <a:rPr lang="en-GB" sz="1063" b="1">
                <a:solidFill>
                  <a:prstClr val="white"/>
                </a:solidFill>
                <a:latin typeface="Arial Nova"/>
              </a:rPr>
              <a:t>A</a:t>
            </a:r>
            <a:endParaRPr lang="en-US" sz="1063" b="1">
              <a:solidFill>
                <a:prstClr val="white"/>
              </a:solidFill>
              <a:latin typeface="Arial Nova"/>
            </a:endParaRPr>
          </a:p>
        </p:txBody>
      </p:sp>
      <p:sp>
        <p:nvSpPr>
          <p:cNvPr id="106" name="Oval 105">
            <a:extLst>
              <a:ext uri="{FF2B5EF4-FFF2-40B4-BE49-F238E27FC236}">
                <a16:creationId xmlns:a16="http://schemas.microsoft.com/office/drawing/2014/main" id="{A84F088E-C09E-43CD-8325-1E28CACD5C6E}"/>
              </a:ext>
            </a:extLst>
          </p:cNvPr>
          <p:cNvSpPr>
            <a:spLocks noChangeAspect="1"/>
          </p:cNvSpPr>
          <p:nvPr/>
        </p:nvSpPr>
        <p:spPr>
          <a:xfrm>
            <a:off x="3917616" y="3336948"/>
            <a:ext cx="255150" cy="255150"/>
          </a:xfrm>
          <a:prstGeom prst="ellipse">
            <a:avLst/>
          </a:prstGeom>
          <a:solidFill>
            <a:srgbClr val="01A99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defTabSz="810067" eaLnBrk="1" fontAlgn="auto" hangingPunct="1">
              <a:lnSpc>
                <a:spcPct val="98000"/>
              </a:lnSpc>
              <a:spcBef>
                <a:spcPts val="0"/>
              </a:spcBef>
              <a:spcAft>
                <a:spcPts val="0"/>
              </a:spcAft>
              <a:defRPr/>
            </a:pPr>
            <a:r>
              <a:rPr lang="en-GB" sz="1063" b="1">
                <a:solidFill>
                  <a:prstClr val="white"/>
                </a:solidFill>
                <a:latin typeface="Arial Nova"/>
              </a:rPr>
              <a:t>B</a:t>
            </a:r>
            <a:endParaRPr lang="en-US" sz="1063" b="1">
              <a:solidFill>
                <a:prstClr val="white"/>
              </a:solidFill>
              <a:latin typeface="Arial Nova"/>
            </a:endParaRPr>
          </a:p>
        </p:txBody>
      </p:sp>
      <p:sp>
        <p:nvSpPr>
          <p:cNvPr id="107" name="Oval 106">
            <a:extLst>
              <a:ext uri="{FF2B5EF4-FFF2-40B4-BE49-F238E27FC236}">
                <a16:creationId xmlns:a16="http://schemas.microsoft.com/office/drawing/2014/main" id="{2766ABBB-2A5B-49FE-952A-110E0DE9FD63}"/>
              </a:ext>
            </a:extLst>
          </p:cNvPr>
          <p:cNvSpPr>
            <a:spLocks noChangeAspect="1"/>
          </p:cNvSpPr>
          <p:nvPr/>
        </p:nvSpPr>
        <p:spPr>
          <a:xfrm>
            <a:off x="6893305" y="3336948"/>
            <a:ext cx="255150" cy="255150"/>
          </a:xfrm>
          <a:prstGeom prst="ellipse">
            <a:avLst/>
          </a:prstGeom>
          <a:solidFill>
            <a:schemeClr val="bg2">
              <a:lumMod val="90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defTabSz="810067" eaLnBrk="1" fontAlgn="auto" hangingPunct="1">
              <a:lnSpc>
                <a:spcPct val="98000"/>
              </a:lnSpc>
              <a:spcBef>
                <a:spcPts val="0"/>
              </a:spcBef>
              <a:spcAft>
                <a:spcPts val="0"/>
              </a:spcAft>
              <a:defRPr/>
            </a:pPr>
            <a:r>
              <a:rPr lang="en-GB" sz="1063" b="1">
                <a:solidFill>
                  <a:prstClr val="white"/>
                </a:solidFill>
                <a:latin typeface="Arial Nova"/>
              </a:rPr>
              <a:t>C</a:t>
            </a:r>
            <a:endParaRPr lang="en-US" sz="1063" b="1">
              <a:solidFill>
                <a:prstClr val="white"/>
              </a:solidFill>
              <a:latin typeface="Arial Nova"/>
            </a:endParaRPr>
          </a:p>
        </p:txBody>
      </p:sp>
      <p:sp>
        <p:nvSpPr>
          <p:cNvPr id="4" name="Rectangle 3">
            <a:extLst>
              <a:ext uri="{FF2B5EF4-FFF2-40B4-BE49-F238E27FC236}">
                <a16:creationId xmlns:a16="http://schemas.microsoft.com/office/drawing/2014/main" id="{667730D4-5856-4CFC-BF6B-A7CF7EE1B296}"/>
              </a:ext>
            </a:extLst>
          </p:cNvPr>
          <p:cNvSpPr/>
          <p:nvPr/>
        </p:nvSpPr>
        <p:spPr>
          <a:xfrm>
            <a:off x="5276677" y="970452"/>
            <a:ext cx="586312" cy="249416"/>
          </a:xfrm>
          <a:prstGeom prst="rect">
            <a:avLst/>
          </a:prstGeom>
          <a:solidFill>
            <a:srgbClr val="01A99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ctr" defTabSz="810067" eaLnBrk="1" fontAlgn="auto" hangingPunct="1">
              <a:lnSpc>
                <a:spcPct val="98000"/>
              </a:lnSpc>
              <a:spcBef>
                <a:spcPts val="0"/>
              </a:spcBef>
              <a:spcAft>
                <a:spcPts val="0"/>
              </a:spcAft>
              <a:defRPr/>
            </a:pPr>
            <a:r>
              <a:rPr lang="en-GB" sz="1595">
                <a:solidFill>
                  <a:prstClr val="white"/>
                </a:solidFill>
                <a:latin typeface="Arial Nova"/>
              </a:rPr>
              <a:t>NEW</a:t>
            </a:r>
            <a:endParaRPr lang="en-US" sz="1595">
              <a:solidFill>
                <a:prstClr val="white"/>
              </a:solidFill>
              <a:latin typeface="Arial Nova"/>
            </a:endParaRPr>
          </a:p>
        </p:txBody>
      </p:sp>
      <p:sp>
        <p:nvSpPr>
          <p:cNvPr id="60" name="Rectangle 59">
            <a:extLst>
              <a:ext uri="{FF2B5EF4-FFF2-40B4-BE49-F238E27FC236}">
                <a16:creationId xmlns:a16="http://schemas.microsoft.com/office/drawing/2014/main" id="{69D84111-BAA9-42D3-BE1F-D5969712AAB9}"/>
              </a:ext>
            </a:extLst>
          </p:cNvPr>
          <p:cNvSpPr/>
          <p:nvPr/>
        </p:nvSpPr>
        <p:spPr>
          <a:xfrm>
            <a:off x="4226055" y="3272363"/>
            <a:ext cx="586312" cy="249416"/>
          </a:xfrm>
          <a:prstGeom prst="rect">
            <a:avLst/>
          </a:prstGeom>
          <a:solidFill>
            <a:srgbClr val="01A99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ctr" defTabSz="810067" eaLnBrk="1" fontAlgn="auto" hangingPunct="1">
              <a:lnSpc>
                <a:spcPct val="98000"/>
              </a:lnSpc>
              <a:spcBef>
                <a:spcPts val="0"/>
              </a:spcBef>
              <a:spcAft>
                <a:spcPts val="0"/>
              </a:spcAft>
              <a:defRPr/>
            </a:pPr>
            <a:r>
              <a:rPr lang="en-GB" sz="1595">
                <a:solidFill>
                  <a:prstClr val="white"/>
                </a:solidFill>
                <a:latin typeface="Arial Nova"/>
              </a:rPr>
              <a:t>NEW</a:t>
            </a:r>
            <a:endParaRPr lang="en-US" sz="1595">
              <a:solidFill>
                <a:prstClr val="white"/>
              </a:solidFill>
              <a:latin typeface="Arial Nova"/>
            </a:endParaRPr>
          </a:p>
        </p:txBody>
      </p:sp>
      <p:sp>
        <p:nvSpPr>
          <p:cNvPr id="59" name="TextBox 58">
            <a:extLst>
              <a:ext uri="{FF2B5EF4-FFF2-40B4-BE49-F238E27FC236}">
                <a16:creationId xmlns:a16="http://schemas.microsoft.com/office/drawing/2014/main" id="{D31C06A7-EF80-4C6A-AA32-1EF7898368DB}"/>
              </a:ext>
            </a:extLst>
          </p:cNvPr>
          <p:cNvSpPr txBox="1"/>
          <p:nvPr/>
        </p:nvSpPr>
        <p:spPr>
          <a:xfrm>
            <a:off x="1556100" y="1348106"/>
            <a:ext cx="648696" cy="143116"/>
          </a:xfrm>
          <a:prstGeom prst="rect">
            <a:avLst/>
          </a:prstGeom>
          <a:noFill/>
        </p:spPr>
        <p:txBody>
          <a:bodyPr wrap="square" lIns="0" tIns="0" rIns="0" bIns="0" rtlCol="0" anchor="ctr" anchorCtr="0">
            <a:spAutoFit/>
          </a:bodyPr>
          <a:lstStyle/>
          <a:p>
            <a:pPr algn="ctr" defTabSz="810067" eaLnBrk="1" fontAlgn="auto" hangingPunct="1">
              <a:spcBef>
                <a:spcPts val="0"/>
              </a:spcBef>
              <a:spcAft>
                <a:spcPts val="0"/>
              </a:spcAft>
              <a:defRPr/>
            </a:pPr>
            <a:r>
              <a:rPr lang="en-GB" sz="930" b="1">
                <a:solidFill>
                  <a:srgbClr val="333D3E"/>
                </a:solidFill>
                <a:latin typeface="Arial Nova"/>
              </a:rPr>
              <a:t>MT</a:t>
            </a:r>
          </a:p>
        </p:txBody>
      </p:sp>
      <p:sp>
        <p:nvSpPr>
          <p:cNvPr id="61" name="TextBox 60">
            <a:extLst>
              <a:ext uri="{FF2B5EF4-FFF2-40B4-BE49-F238E27FC236}">
                <a16:creationId xmlns:a16="http://schemas.microsoft.com/office/drawing/2014/main" id="{65E23970-536A-4B1A-A0DF-954991E4AEB3}"/>
              </a:ext>
            </a:extLst>
          </p:cNvPr>
          <p:cNvSpPr txBox="1"/>
          <p:nvPr/>
        </p:nvSpPr>
        <p:spPr>
          <a:xfrm>
            <a:off x="1556100" y="1561930"/>
            <a:ext cx="648696" cy="143116"/>
          </a:xfrm>
          <a:prstGeom prst="rect">
            <a:avLst/>
          </a:prstGeom>
          <a:noFill/>
        </p:spPr>
        <p:txBody>
          <a:bodyPr wrap="square" lIns="0" tIns="0" rIns="0" bIns="0" rtlCol="0" anchor="ctr" anchorCtr="0">
            <a:spAutoFit/>
          </a:bodyPr>
          <a:lstStyle/>
          <a:p>
            <a:pPr algn="ctr" defTabSz="810067" eaLnBrk="1" fontAlgn="auto" hangingPunct="1">
              <a:spcBef>
                <a:spcPts val="0"/>
              </a:spcBef>
              <a:spcAft>
                <a:spcPts val="0"/>
              </a:spcAft>
              <a:defRPr/>
            </a:pPr>
            <a:r>
              <a:rPr lang="en-GB" sz="930" b="1">
                <a:solidFill>
                  <a:srgbClr val="333D3E"/>
                </a:solidFill>
                <a:latin typeface="Arial Nova"/>
              </a:rPr>
              <a:t>ISO</a:t>
            </a:r>
          </a:p>
        </p:txBody>
      </p:sp>
      <p:pic>
        <p:nvPicPr>
          <p:cNvPr id="11" name="Graphic 10" descr="Badge Cross with solid fill">
            <a:extLst>
              <a:ext uri="{FF2B5EF4-FFF2-40B4-BE49-F238E27FC236}">
                <a16:creationId xmlns:a16="http://schemas.microsoft.com/office/drawing/2014/main" id="{9ED775A4-C5DF-328D-1E50-B56CCEB213F3}"/>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855367" y="1442547"/>
            <a:ext cx="154324" cy="154324"/>
          </a:xfrm>
          <a:prstGeom prst="rect">
            <a:avLst/>
          </a:prstGeom>
        </p:spPr>
      </p:pic>
      <p:sp>
        <p:nvSpPr>
          <p:cNvPr id="5" name="TextBox 4">
            <a:extLst>
              <a:ext uri="{FF2B5EF4-FFF2-40B4-BE49-F238E27FC236}">
                <a16:creationId xmlns:a16="http://schemas.microsoft.com/office/drawing/2014/main" id="{BCD896DB-6F6D-B46B-D69F-4C781B3932F0}"/>
              </a:ext>
            </a:extLst>
          </p:cNvPr>
          <p:cNvSpPr txBox="1"/>
          <p:nvPr/>
        </p:nvSpPr>
        <p:spPr>
          <a:xfrm>
            <a:off x="1333007" y="3272364"/>
            <a:ext cx="810101" cy="810101"/>
          </a:xfrm>
          <a:prstGeom prst="rect">
            <a:avLst/>
          </a:prstGeom>
        </p:spPr>
        <p:txBody>
          <a:bodyPr wrap="none" lIns="0" tIns="0" rIns="0" bIns="0" rtlCol="0">
            <a:noAutofit/>
          </a:bodyPr>
          <a:lstStyle/>
          <a:p>
            <a:pPr defTabSz="810067" eaLnBrk="1" fontAlgn="auto" hangingPunct="1">
              <a:lnSpc>
                <a:spcPct val="98000"/>
              </a:lnSpc>
              <a:spcBef>
                <a:spcPts val="0"/>
              </a:spcBef>
              <a:spcAft>
                <a:spcPts val="0"/>
              </a:spcAft>
            </a:pPr>
            <a:r>
              <a:rPr lang="en-GB" sz="974" b="1">
                <a:solidFill>
                  <a:srgbClr val="333D3E"/>
                </a:solidFill>
                <a:latin typeface="Arial Nova"/>
              </a:rPr>
              <a:t>Not in scope of this Tip</a:t>
            </a:r>
            <a:endParaRPr lang="en-US" sz="974" b="1" err="1">
              <a:solidFill>
                <a:srgbClr val="333D3E"/>
              </a:solidFill>
              <a:latin typeface="Arial Nova"/>
            </a:endParaRPr>
          </a:p>
        </p:txBody>
      </p:sp>
      <p:sp>
        <p:nvSpPr>
          <p:cNvPr id="8" name="TextBox 7">
            <a:extLst>
              <a:ext uri="{FF2B5EF4-FFF2-40B4-BE49-F238E27FC236}">
                <a16:creationId xmlns:a16="http://schemas.microsoft.com/office/drawing/2014/main" id="{3F16DDC6-A7F9-B8B4-2F1F-956EE99B44A9}"/>
              </a:ext>
            </a:extLst>
          </p:cNvPr>
          <p:cNvSpPr txBox="1"/>
          <p:nvPr/>
        </p:nvSpPr>
        <p:spPr>
          <a:xfrm>
            <a:off x="7221714" y="3314500"/>
            <a:ext cx="810101" cy="810101"/>
          </a:xfrm>
          <a:prstGeom prst="rect">
            <a:avLst/>
          </a:prstGeom>
        </p:spPr>
        <p:txBody>
          <a:bodyPr wrap="none" lIns="0" tIns="0" rIns="0" bIns="0" rtlCol="0">
            <a:noAutofit/>
          </a:bodyPr>
          <a:lstStyle/>
          <a:p>
            <a:pPr defTabSz="810067" eaLnBrk="1" fontAlgn="auto" hangingPunct="1">
              <a:lnSpc>
                <a:spcPct val="98000"/>
              </a:lnSpc>
              <a:spcBef>
                <a:spcPts val="0"/>
              </a:spcBef>
              <a:spcAft>
                <a:spcPts val="0"/>
              </a:spcAft>
            </a:pPr>
            <a:r>
              <a:rPr lang="en-GB" sz="974" b="1">
                <a:solidFill>
                  <a:srgbClr val="333D3E"/>
                </a:solidFill>
                <a:latin typeface="Arial Nova"/>
              </a:rPr>
              <a:t>Not in scope of this Tip</a:t>
            </a:r>
            <a:endParaRPr lang="en-US" sz="974" b="1" err="1">
              <a:solidFill>
                <a:srgbClr val="333D3E"/>
              </a:solidFill>
              <a:latin typeface="Arial Nova"/>
            </a:endParaRPr>
          </a:p>
        </p:txBody>
      </p:sp>
      <p:sp>
        <p:nvSpPr>
          <p:cNvPr id="3" name="Callout: Line 2">
            <a:extLst>
              <a:ext uri="{FF2B5EF4-FFF2-40B4-BE49-F238E27FC236}">
                <a16:creationId xmlns:a16="http://schemas.microsoft.com/office/drawing/2014/main" id="{A68729DF-2787-B7B8-00B8-31276BB4E7C8}"/>
              </a:ext>
            </a:extLst>
          </p:cNvPr>
          <p:cNvSpPr/>
          <p:nvPr/>
        </p:nvSpPr>
        <p:spPr>
          <a:xfrm>
            <a:off x="8009691" y="1995256"/>
            <a:ext cx="2710969" cy="1206741"/>
          </a:xfrm>
          <a:prstGeom prst="borderCallout1">
            <a:avLst>
              <a:gd name="adj1" fmla="val 15646"/>
              <a:gd name="adj2" fmla="val -2077"/>
              <a:gd name="adj3" fmla="val -34503"/>
              <a:gd name="adj4" fmla="val -15930"/>
            </a:avLst>
          </a:prstGeom>
          <a:solidFill>
            <a:srgbClr val="DFDFDF"/>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72000" tIns="0" rIns="36000" bIns="0" rtlCol="0" anchor="t" anchorCtr="0">
            <a:spAutoFit/>
          </a:bodyPr>
          <a:lstStyle/>
          <a:p>
            <a:pPr marL="171450" indent="-171450">
              <a:lnSpc>
                <a:spcPct val="98000"/>
              </a:lnSpc>
              <a:buFont typeface="Arial" panose="020B0604020202020204" pitchFamily="34" charset="0"/>
              <a:buChar char="•"/>
            </a:pPr>
            <a:endParaRPr lang="en-US" sz="800" dirty="0">
              <a:solidFill>
                <a:srgbClr val="333D3E"/>
              </a:solidFill>
              <a:latin typeface="Arial Nova"/>
            </a:endParaRPr>
          </a:p>
          <a:p>
            <a:pPr marL="171450" indent="-171450">
              <a:lnSpc>
                <a:spcPct val="98000"/>
              </a:lnSpc>
              <a:buFont typeface="Arial" panose="020B0604020202020204" pitchFamily="34" charset="0"/>
              <a:buChar char="•"/>
            </a:pPr>
            <a:r>
              <a:rPr lang="en-US" sz="800" dirty="0">
                <a:solidFill>
                  <a:srgbClr val="333D3E"/>
                </a:solidFill>
                <a:latin typeface="Arial Nova"/>
              </a:rPr>
              <a:t>In the past 30 days, </a:t>
            </a:r>
            <a:r>
              <a:rPr lang="en-US" sz="800" b="1" dirty="0">
                <a:solidFill>
                  <a:srgbClr val="333D3E"/>
                </a:solidFill>
                <a:latin typeface="Arial Nova"/>
              </a:rPr>
              <a:t>2,000+ MX messages </a:t>
            </a:r>
            <a:r>
              <a:rPr lang="en-US" sz="800" dirty="0">
                <a:solidFill>
                  <a:srgbClr val="333D3E"/>
                </a:solidFill>
                <a:latin typeface="Arial Nova"/>
              </a:rPr>
              <a:t>were aborted due to non-delivery to receiver</a:t>
            </a:r>
          </a:p>
          <a:p>
            <a:pPr marL="171450" indent="-171450">
              <a:lnSpc>
                <a:spcPct val="98000"/>
              </a:lnSpc>
              <a:buFont typeface="Arial" panose="020B0604020202020204" pitchFamily="34" charset="0"/>
              <a:buChar char="•"/>
            </a:pPr>
            <a:r>
              <a:rPr lang="en-US" sz="800" dirty="0">
                <a:solidFill>
                  <a:srgbClr val="333D3E"/>
                </a:solidFill>
                <a:latin typeface="Arial Nova"/>
              </a:rPr>
              <a:t>25% (500+ messages) are managed by 12 Service Bureaus, some having more than 5 customer BICs failing to receive MX on FINplus</a:t>
            </a:r>
          </a:p>
          <a:p>
            <a:pPr marL="171450" indent="-171450">
              <a:lnSpc>
                <a:spcPct val="98000"/>
              </a:lnSpc>
              <a:buFont typeface="Arial" panose="020B0604020202020204" pitchFamily="34" charset="0"/>
              <a:buChar char="•"/>
            </a:pPr>
            <a:r>
              <a:rPr lang="en-US" sz="800" b="1" dirty="0">
                <a:solidFill>
                  <a:srgbClr val="333D3E"/>
                </a:solidFill>
                <a:latin typeface="Arial Nova"/>
              </a:rPr>
              <a:t>ACTION for SB</a:t>
            </a:r>
            <a:r>
              <a:rPr lang="en-US" sz="800" dirty="0">
                <a:solidFill>
                  <a:srgbClr val="333D3E"/>
                </a:solidFill>
                <a:latin typeface="Arial Nova"/>
              </a:rPr>
              <a:t>: verify the </a:t>
            </a:r>
            <a:r>
              <a:rPr lang="en-US" sz="800" dirty="0" err="1">
                <a:solidFill>
                  <a:srgbClr val="333D3E"/>
                </a:solidFill>
                <a:latin typeface="Arial Nova"/>
              </a:rPr>
              <a:t>SwiftNet</a:t>
            </a:r>
            <a:r>
              <a:rPr lang="en-US" sz="800" dirty="0">
                <a:solidFill>
                  <a:srgbClr val="333D3E"/>
                </a:solidFill>
                <a:latin typeface="Arial Nova"/>
              </a:rPr>
              <a:t> FINplus configuration on SAG and Interface to guarantee that the FINplus queues are properly acquired and successfully drained</a:t>
            </a:r>
          </a:p>
        </p:txBody>
      </p:sp>
      <p:sp>
        <p:nvSpPr>
          <p:cNvPr id="6" name="Rectangle 5">
            <a:extLst>
              <a:ext uri="{FF2B5EF4-FFF2-40B4-BE49-F238E27FC236}">
                <a16:creationId xmlns:a16="http://schemas.microsoft.com/office/drawing/2014/main" id="{EF841815-9C6D-6B0B-585F-B292F7D9E398}"/>
              </a:ext>
            </a:extLst>
          </p:cNvPr>
          <p:cNvSpPr/>
          <p:nvPr/>
        </p:nvSpPr>
        <p:spPr>
          <a:xfrm>
            <a:off x="9192741" y="1855112"/>
            <a:ext cx="1296144" cy="197262"/>
          </a:xfrm>
          <a:prstGeom prst="rect">
            <a:avLst/>
          </a:prstGeom>
          <a:solidFill>
            <a:srgbClr val="DFDFDF"/>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lnSpc>
                <a:spcPct val="98000"/>
              </a:lnSpc>
            </a:pPr>
            <a:r>
              <a:rPr lang="en-US" sz="1000" dirty="0">
                <a:solidFill>
                  <a:schemeClr val="tx1"/>
                </a:solidFill>
              </a:rPr>
              <a:t>For Service Bureaus</a:t>
            </a:r>
          </a:p>
        </p:txBody>
      </p:sp>
    </p:spTree>
    <p:extLst>
      <p:ext uri="{BB962C8B-B14F-4D97-AF65-F5344CB8AC3E}">
        <p14:creationId xmlns:p14="http://schemas.microsoft.com/office/powerpoint/2010/main" val="10088169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2F4544B-4843-42C0-B319-0B557C4BEE90}"/>
              </a:ext>
            </a:extLst>
          </p:cNvPr>
          <p:cNvSpPr>
            <a:spLocks noGrp="1"/>
          </p:cNvSpPr>
          <p:nvPr>
            <p:ph type="body" sz="quarter" idx="13"/>
          </p:nvPr>
        </p:nvSpPr>
        <p:spPr/>
        <p:txBody>
          <a:bodyPr/>
          <a:lstStyle/>
          <a:p>
            <a:r>
              <a:rPr lang="en-GB" dirty="0"/>
              <a:t>Transaction Manager business validation overview</a:t>
            </a:r>
            <a:endParaRPr lang="en-US" dirty="0"/>
          </a:p>
        </p:txBody>
      </p:sp>
      <p:sp>
        <p:nvSpPr>
          <p:cNvPr id="18" name="Footer Placeholder 6">
            <a:extLst>
              <a:ext uri="{FF2B5EF4-FFF2-40B4-BE49-F238E27FC236}">
                <a16:creationId xmlns:a16="http://schemas.microsoft.com/office/drawing/2014/main" id="{AC5D0DA9-7D45-442E-9EB6-4CEF9AEA6B4A}"/>
              </a:ext>
            </a:extLst>
          </p:cNvPr>
          <p:cNvSpPr txBox="1">
            <a:spLocks/>
          </p:cNvSpPr>
          <p:nvPr/>
        </p:nvSpPr>
        <p:spPr>
          <a:xfrm>
            <a:off x="258802" y="1900587"/>
            <a:ext cx="1672237" cy="1749062"/>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10067" fontAlgn="auto">
              <a:spcBef>
                <a:spcPts val="0"/>
              </a:spcBef>
              <a:spcAft>
                <a:spcPts val="0"/>
              </a:spcAft>
              <a:defRPr/>
            </a:pPr>
            <a:endParaRPr lang="en-GB" sz="974" dirty="0">
              <a:solidFill>
                <a:srgbClr val="333D3E"/>
              </a:solidFill>
              <a:latin typeface="Arial Nova"/>
            </a:endParaRPr>
          </a:p>
        </p:txBody>
      </p:sp>
      <p:sp>
        <p:nvSpPr>
          <p:cNvPr id="27" name="TextBox 26">
            <a:extLst>
              <a:ext uri="{FF2B5EF4-FFF2-40B4-BE49-F238E27FC236}">
                <a16:creationId xmlns:a16="http://schemas.microsoft.com/office/drawing/2014/main" id="{7F9CFBE7-4C4E-435D-A544-5C60D84A19CC}"/>
              </a:ext>
            </a:extLst>
          </p:cNvPr>
          <p:cNvSpPr txBox="1"/>
          <p:nvPr/>
        </p:nvSpPr>
        <p:spPr>
          <a:xfrm>
            <a:off x="1931039" y="5355374"/>
            <a:ext cx="7217444" cy="321951"/>
          </a:xfrm>
          <a:prstGeom prst="rect">
            <a:avLst/>
          </a:prstGeom>
        </p:spPr>
        <p:txBody>
          <a:bodyPr wrap="none" lIns="0" tIns="0" rIns="0" bIns="0" rtlCol="0">
            <a:noAutofit/>
          </a:bodyPr>
          <a:lstStyle/>
          <a:p>
            <a:pPr defTabSz="810067" eaLnBrk="1" fontAlgn="auto" hangingPunct="1">
              <a:lnSpc>
                <a:spcPct val="98000"/>
              </a:lnSpc>
              <a:spcBef>
                <a:spcPts val="0"/>
              </a:spcBef>
              <a:spcAft>
                <a:spcPts val="0"/>
              </a:spcAft>
              <a:defRPr/>
            </a:pPr>
            <a:br>
              <a:rPr lang="en-GB" sz="797" dirty="0">
                <a:solidFill>
                  <a:srgbClr val="333D3E"/>
                </a:solidFill>
                <a:latin typeface="Arial Nova"/>
              </a:rPr>
            </a:br>
            <a:endParaRPr lang="en-US" sz="797" dirty="0">
              <a:solidFill>
                <a:srgbClr val="333D3E"/>
              </a:solidFill>
              <a:latin typeface="Arial Nova"/>
            </a:endParaRPr>
          </a:p>
        </p:txBody>
      </p:sp>
      <p:grpSp>
        <p:nvGrpSpPr>
          <p:cNvPr id="5" name="Group 4">
            <a:extLst>
              <a:ext uri="{FF2B5EF4-FFF2-40B4-BE49-F238E27FC236}">
                <a16:creationId xmlns:a16="http://schemas.microsoft.com/office/drawing/2014/main" id="{1DF93D6D-DE2E-4A59-938C-844527734126}"/>
              </a:ext>
            </a:extLst>
          </p:cNvPr>
          <p:cNvGrpSpPr/>
          <p:nvPr/>
        </p:nvGrpSpPr>
        <p:grpSpPr>
          <a:xfrm>
            <a:off x="2446188" y="4456375"/>
            <a:ext cx="4320035" cy="660031"/>
            <a:chOff x="3999683" y="5673729"/>
            <a:chExt cx="4876230" cy="827871"/>
          </a:xfrm>
        </p:grpSpPr>
        <p:sp>
          <p:nvSpPr>
            <p:cNvPr id="31" name="Rectangle 30">
              <a:extLst>
                <a:ext uri="{FF2B5EF4-FFF2-40B4-BE49-F238E27FC236}">
                  <a16:creationId xmlns:a16="http://schemas.microsoft.com/office/drawing/2014/main" id="{AF39C252-0B7A-409E-B1E8-2D6212893C75}"/>
                </a:ext>
              </a:extLst>
            </p:cNvPr>
            <p:cNvSpPr/>
            <p:nvPr/>
          </p:nvSpPr>
          <p:spPr bwMode="auto">
            <a:xfrm>
              <a:off x="3999683" y="5673729"/>
              <a:ext cx="4876230" cy="827871"/>
            </a:xfrm>
            <a:prstGeom prst="rect">
              <a:avLst/>
            </a:prstGeom>
            <a:solidFill>
              <a:schemeClr val="accent1"/>
            </a:solidFill>
            <a:ln w="9525" cap="flat" cmpd="sng" algn="ctr">
              <a:noFill/>
              <a:prstDash val="solid"/>
              <a:round/>
              <a:headEnd type="none" w="med" len="med"/>
              <a:tailEnd type="none" w="med" len="med"/>
            </a:ln>
            <a:effectLst/>
          </p:spPr>
          <p:txBody>
            <a:bodyPr vert="horz" wrap="square" lIns="81010" tIns="63788" rIns="81010" bIns="40505" numCol="1" rtlCol="0" anchor="t" anchorCtr="0" compatLnSpc="1">
              <a:prstTxWarp prst="textNoShape">
                <a:avLst/>
              </a:prstTxWarp>
            </a:bodyPr>
            <a:lstStyle/>
            <a:p>
              <a:pPr algn="ctr" defTabSz="810067">
                <a:defRPr/>
              </a:pPr>
              <a:r>
                <a:rPr lang="en-GB" sz="1240" b="1">
                  <a:solidFill>
                    <a:srgbClr val="333D3E"/>
                  </a:solidFill>
                  <a:latin typeface="Arial Nova"/>
                </a:rPr>
                <a:t>      </a:t>
              </a:r>
              <a:endParaRPr lang="en-GB" sz="1417" b="1">
                <a:solidFill>
                  <a:srgbClr val="698287"/>
                </a:solidFill>
              </a:endParaRPr>
            </a:p>
          </p:txBody>
        </p:sp>
        <p:pic>
          <p:nvPicPr>
            <p:cNvPr id="30" name="Graphic 29">
              <a:extLst>
                <a:ext uri="{FF2B5EF4-FFF2-40B4-BE49-F238E27FC236}">
                  <a16:creationId xmlns:a16="http://schemas.microsoft.com/office/drawing/2014/main" id="{11DAC1D0-E7D2-49E8-9D81-13CA2E8C31F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4078683" y="5817664"/>
              <a:ext cx="540000" cy="540000"/>
            </a:xfrm>
            <a:prstGeom prst="rect">
              <a:avLst/>
            </a:prstGeom>
          </p:spPr>
        </p:pic>
      </p:grpSp>
      <p:sp>
        <p:nvSpPr>
          <p:cNvPr id="6" name="TextBox 5">
            <a:extLst>
              <a:ext uri="{FF2B5EF4-FFF2-40B4-BE49-F238E27FC236}">
                <a16:creationId xmlns:a16="http://schemas.microsoft.com/office/drawing/2014/main" id="{1DDE9631-03B5-49AE-B7FE-684CE3F28085}"/>
              </a:ext>
            </a:extLst>
          </p:cNvPr>
          <p:cNvSpPr txBox="1"/>
          <p:nvPr/>
        </p:nvSpPr>
        <p:spPr>
          <a:xfrm>
            <a:off x="2913092" y="4522143"/>
            <a:ext cx="3548547" cy="491600"/>
          </a:xfrm>
          <a:prstGeom prst="rect">
            <a:avLst/>
          </a:prstGeom>
        </p:spPr>
        <p:txBody>
          <a:bodyPr wrap="square" lIns="0" tIns="0" rIns="0" bIns="0" rtlCol="0">
            <a:noAutofit/>
          </a:bodyPr>
          <a:lstStyle/>
          <a:p>
            <a:pPr algn="ctr" defTabSz="810067">
              <a:defRPr/>
            </a:pPr>
            <a:r>
              <a:rPr lang="en-GB" sz="1107" b="1" dirty="0">
                <a:solidFill>
                  <a:srgbClr val="333D3E"/>
                </a:solidFill>
                <a:latin typeface="Arial Nova"/>
              </a:rPr>
              <a:t>Customers should prioritise investigating and correcting any elements of their CBPR+ implementation that will result in an </a:t>
            </a:r>
            <a:r>
              <a:rPr lang="en-GB" sz="1107" b="1" u="sng" dirty="0">
                <a:solidFill>
                  <a:srgbClr val="333D3E"/>
                </a:solidFill>
                <a:latin typeface="Arial Nova"/>
              </a:rPr>
              <a:t>abort</a:t>
            </a:r>
            <a:endParaRPr lang="en-GB" sz="1107" b="1" u="sng" dirty="0">
              <a:solidFill>
                <a:srgbClr val="698287"/>
              </a:solidFill>
            </a:endParaRPr>
          </a:p>
        </p:txBody>
      </p:sp>
      <p:graphicFrame>
        <p:nvGraphicFramePr>
          <p:cNvPr id="4" name="Table 3">
            <a:extLst>
              <a:ext uri="{FF2B5EF4-FFF2-40B4-BE49-F238E27FC236}">
                <a16:creationId xmlns:a16="http://schemas.microsoft.com/office/drawing/2014/main" id="{A8979952-A028-5ECF-B983-26B0F2607E52}"/>
              </a:ext>
            </a:extLst>
          </p:cNvPr>
          <p:cNvGraphicFramePr>
            <a:graphicFrameLocks noGrp="1"/>
          </p:cNvGraphicFramePr>
          <p:nvPr/>
        </p:nvGraphicFramePr>
        <p:xfrm>
          <a:off x="2446188" y="1799404"/>
          <a:ext cx="7911858" cy="2467395"/>
        </p:xfrm>
        <a:graphic>
          <a:graphicData uri="http://schemas.openxmlformats.org/drawingml/2006/table">
            <a:tbl>
              <a:tblPr firstRow="1" firstCol="1" bandRow="1">
                <a:tableStyleId>{69012ECD-51FC-41F1-AA8D-1B2483CD663E}</a:tableStyleId>
              </a:tblPr>
              <a:tblGrid>
                <a:gridCol w="2086644">
                  <a:extLst>
                    <a:ext uri="{9D8B030D-6E8A-4147-A177-3AD203B41FA5}">
                      <a16:colId xmlns:a16="http://schemas.microsoft.com/office/drawing/2014/main" val="3985667384"/>
                    </a:ext>
                  </a:extLst>
                </a:gridCol>
                <a:gridCol w="3738570">
                  <a:extLst>
                    <a:ext uri="{9D8B030D-6E8A-4147-A177-3AD203B41FA5}">
                      <a16:colId xmlns:a16="http://schemas.microsoft.com/office/drawing/2014/main" val="1343481415"/>
                    </a:ext>
                  </a:extLst>
                </a:gridCol>
                <a:gridCol w="2086644">
                  <a:extLst>
                    <a:ext uri="{9D8B030D-6E8A-4147-A177-3AD203B41FA5}">
                      <a16:colId xmlns:a16="http://schemas.microsoft.com/office/drawing/2014/main" val="3085674804"/>
                    </a:ext>
                  </a:extLst>
                </a:gridCol>
              </a:tblGrid>
              <a:tr h="567071">
                <a:tc>
                  <a:txBody>
                    <a:bodyPr/>
                    <a:lstStyle/>
                    <a:p>
                      <a:pPr marL="0" marR="0" algn="ctr">
                        <a:spcBef>
                          <a:spcPts val="0"/>
                        </a:spcBef>
                        <a:spcAft>
                          <a:spcPts val="0"/>
                        </a:spcAft>
                      </a:pPr>
                      <a:r>
                        <a:rPr lang="en-US" sz="1200" b="1" kern="1200" dirty="0">
                          <a:solidFill>
                            <a:schemeClr val="bg1"/>
                          </a:solidFill>
                          <a:effectLst/>
                          <a:latin typeface="+mn-lt"/>
                          <a:ea typeface="+mn-ea"/>
                          <a:cs typeface="+mn-cs"/>
                        </a:rPr>
                        <a:t>Context</a:t>
                      </a:r>
                    </a:p>
                  </a:txBody>
                  <a:tcPr marL="60758" marR="60758" marT="0" marB="0" anchor="ctr">
                    <a:solidFill>
                      <a:srgbClr val="01A990"/>
                    </a:solidFill>
                  </a:tcPr>
                </a:tc>
                <a:tc>
                  <a:txBody>
                    <a:bodyPr/>
                    <a:lstStyle/>
                    <a:p>
                      <a:pPr marL="0" marR="0" algn="l">
                        <a:spcBef>
                          <a:spcPts val="0"/>
                        </a:spcBef>
                        <a:spcAft>
                          <a:spcPts val="0"/>
                        </a:spcAft>
                      </a:pPr>
                      <a:r>
                        <a:rPr lang="en-GB" sz="1200" b="1" kern="1200" dirty="0">
                          <a:solidFill>
                            <a:schemeClr val="bg1"/>
                          </a:solidFill>
                          <a:effectLst/>
                          <a:latin typeface="+mn-lt"/>
                          <a:ea typeface="+mn-ea"/>
                          <a:cs typeface="+mn-cs"/>
                        </a:rPr>
                        <a:t>Business Validation Breach</a:t>
                      </a:r>
                      <a:endParaRPr lang="en-US" sz="1200" b="1" kern="1200" dirty="0">
                        <a:solidFill>
                          <a:schemeClr val="bg1"/>
                        </a:solidFill>
                        <a:effectLst/>
                        <a:latin typeface="+mn-lt"/>
                        <a:ea typeface="+mn-ea"/>
                        <a:cs typeface="+mn-cs"/>
                      </a:endParaRPr>
                    </a:p>
                  </a:txBody>
                  <a:tcPr marL="60758" marR="60758" marT="0" marB="0" anchor="ctr">
                    <a:lnB w="12700" cap="flat" cmpd="sng" algn="ctr">
                      <a:solidFill>
                        <a:schemeClr val="accent1"/>
                      </a:solidFill>
                      <a:prstDash val="solid"/>
                      <a:round/>
                      <a:headEnd type="none" w="med" len="med"/>
                      <a:tailEnd type="none" w="med" len="med"/>
                    </a:lnB>
                    <a:solidFill>
                      <a:srgbClr val="01A990"/>
                    </a:solidFill>
                  </a:tcPr>
                </a:tc>
                <a:tc>
                  <a:txBody>
                    <a:bodyPr/>
                    <a:lstStyle/>
                    <a:p>
                      <a:pPr marL="0" marR="0" algn="ctr" defTabSz="914400" rtl="0" eaLnBrk="1" latinLnBrk="0" hangingPunct="1">
                        <a:spcBef>
                          <a:spcPts val="0"/>
                        </a:spcBef>
                        <a:spcAft>
                          <a:spcPts val="0"/>
                        </a:spcAft>
                      </a:pPr>
                      <a:br>
                        <a:rPr lang="en-GB" sz="1200" b="1" kern="1200" dirty="0">
                          <a:solidFill>
                            <a:schemeClr val="bg1"/>
                          </a:solidFill>
                          <a:effectLst/>
                          <a:latin typeface="+mn-lt"/>
                          <a:ea typeface="+mn-ea"/>
                          <a:cs typeface="+mn-cs"/>
                        </a:rPr>
                      </a:br>
                      <a:r>
                        <a:rPr lang="en-GB" sz="1200" b="1" kern="1200" dirty="0">
                          <a:solidFill>
                            <a:schemeClr val="bg1"/>
                          </a:solidFill>
                          <a:effectLst/>
                          <a:latin typeface="+mn-lt"/>
                          <a:ea typeface="+mn-ea"/>
                          <a:cs typeface="+mn-cs"/>
                        </a:rPr>
                        <a:t>TM behaviour</a:t>
                      </a:r>
                    </a:p>
                    <a:p>
                      <a:pPr marL="0" marR="0" algn="ctr" defTabSz="914400" rtl="0" eaLnBrk="1" latinLnBrk="0" hangingPunct="1">
                        <a:spcBef>
                          <a:spcPts val="0"/>
                        </a:spcBef>
                        <a:spcAft>
                          <a:spcPts val="0"/>
                        </a:spcAft>
                      </a:pPr>
                      <a:endParaRPr lang="en-US" sz="1200" b="1" kern="1200" dirty="0">
                        <a:solidFill>
                          <a:schemeClr val="bg1"/>
                        </a:solidFill>
                        <a:effectLst/>
                        <a:latin typeface="+mn-lt"/>
                        <a:ea typeface="+mn-ea"/>
                        <a:cs typeface="+mn-cs"/>
                      </a:endParaRPr>
                    </a:p>
                  </a:txBody>
                  <a:tcPr marL="60758" marR="60758" marT="0" marB="0" anchor="ctr">
                    <a:lnB w="12700" cap="flat" cmpd="sng" algn="ctr">
                      <a:solidFill>
                        <a:schemeClr val="accent1"/>
                      </a:solidFill>
                      <a:prstDash val="solid"/>
                      <a:round/>
                      <a:headEnd type="none" w="med" len="med"/>
                      <a:tailEnd type="none" w="med" len="med"/>
                    </a:lnB>
                    <a:solidFill>
                      <a:srgbClr val="01A990"/>
                    </a:solidFill>
                  </a:tcPr>
                </a:tc>
                <a:extLst>
                  <a:ext uri="{0D108BD9-81ED-4DB2-BD59-A6C34878D82A}">
                    <a16:rowId xmlns:a16="http://schemas.microsoft.com/office/drawing/2014/main" val="3913891458"/>
                  </a:ext>
                </a:extLst>
              </a:tr>
              <a:tr h="268896">
                <a:tc>
                  <a:txBody>
                    <a:bodyPr/>
                    <a:lstStyle/>
                    <a:p>
                      <a:pPr marL="0" marR="0" indent="0" algn="ctr">
                        <a:spcBef>
                          <a:spcPts val="0"/>
                        </a:spcBef>
                        <a:spcAft>
                          <a:spcPts val="0"/>
                        </a:spcAft>
                        <a:buFontTx/>
                        <a:buNone/>
                      </a:pPr>
                      <a:r>
                        <a:rPr lang="en-GB" sz="1200" b="0" dirty="0">
                          <a:solidFill>
                            <a:schemeClr val="tx1"/>
                          </a:solidFill>
                          <a:effectLst/>
                        </a:rPr>
                        <a:t>All messages in scope</a:t>
                      </a:r>
                    </a:p>
                  </a:txBody>
                  <a:tcPr marL="60758" marR="60758" marT="0" marB="0" anchor="ctr">
                    <a:lnR w="12700" cap="flat" cmpd="sng" algn="ctr">
                      <a:solidFill>
                        <a:schemeClr val="accent1"/>
                      </a:solidFill>
                      <a:prstDash val="solid"/>
                      <a:round/>
                      <a:headEnd type="none" w="med" len="med"/>
                      <a:tailEnd type="none" w="med" len="med"/>
                    </a:lnR>
                    <a:lnB w="12700" cap="flat" cmpd="sng" algn="ctr">
                      <a:solidFill>
                        <a:schemeClr val="accent1"/>
                      </a:solidFill>
                      <a:prstDash val="solid"/>
                      <a:round/>
                      <a:headEnd type="none" w="med" len="med"/>
                      <a:tailEnd type="none" w="med" len="med"/>
                    </a:lnB>
                  </a:tcPr>
                </a:tc>
                <a:tc>
                  <a:txBody>
                    <a:bodyPr/>
                    <a:lstStyle/>
                    <a:p>
                      <a:pPr marL="0" marR="0" indent="0">
                        <a:spcBef>
                          <a:spcPts val="0"/>
                        </a:spcBef>
                        <a:spcAft>
                          <a:spcPts val="0"/>
                        </a:spcAft>
                        <a:buFontTx/>
                        <a:buNone/>
                      </a:pPr>
                      <a:r>
                        <a:rPr lang="en-GB" sz="1200" b="0" dirty="0">
                          <a:solidFill>
                            <a:schemeClr val="tx1"/>
                          </a:solidFill>
                          <a:effectLst/>
                        </a:rPr>
                        <a:t>UETR re-use</a:t>
                      </a:r>
                    </a:p>
                  </a:txBody>
                  <a:tcPr marL="60758" marR="60758" marT="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tc>
                  <a:txBody>
                    <a:bodyPr/>
                    <a:lstStyle/>
                    <a:p>
                      <a:pPr marL="0" marR="0" algn="ctr">
                        <a:spcBef>
                          <a:spcPts val="0"/>
                        </a:spcBef>
                        <a:spcAft>
                          <a:spcPts val="0"/>
                        </a:spcAft>
                      </a:pPr>
                      <a:r>
                        <a:rPr lang="en-GB" sz="1200" b="0" dirty="0">
                          <a:solidFill>
                            <a:schemeClr val="tx1"/>
                          </a:solidFill>
                          <a:effectLst/>
                        </a:rPr>
                        <a:t>Bypass</a:t>
                      </a:r>
                      <a:endParaRPr lang="en-US" sz="1200" b="0" i="0" kern="1200" dirty="0">
                        <a:solidFill>
                          <a:schemeClr val="tx1"/>
                        </a:solidFill>
                        <a:effectLst/>
                        <a:latin typeface="+mn-lt"/>
                        <a:ea typeface="+mn-ea"/>
                        <a:cs typeface="+mn-cs"/>
                      </a:endParaRPr>
                    </a:p>
                  </a:txBody>
                  <a:tcPr marL="60758" marR="60758" marT="0" marB="0" anchor="ctr">
                    <a:lnL w="12700" cap="flat" cmpd="sng" algn="ctr">
                      <a:solidFill>
                        <a:schemeClr val="accent1"/>
                      </a:solidFill>
                      <a:prstDash val="solid"/>
                      <a:round/>
                      <a:headEnd type="none" w="med" len="med"/>
                      <a:tailEnd type="none" w="med" len="med"/>
                    </a:lnL>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extLst>
                  <a:ext uri="{0D108BD9-81ED-4DB2-BD59-A6C34878D82A}">
                    <a16:rowId xmlns:a16="http://schemas.microsoft.com/office/drawing/2014/main" val="3274245029"/>
                  </a:ext>
                </a:extLst>
              </a:tr>
              <a:tr h="378047">
                <a:tc rowSpan="5">
                  <a:txBody>
                    <a:bodyPr/>
                    <a:lstStyle/>
                    <a:p>
                      <a:pPr marL="0" marR="0" indent="0" algn="ctr">
                        <a:spcBef>
                          <a:spcPts val="0"/>
                        </a:spcBef>
                        <a:spcAft>
                          <a:spcPts val="0"/>
                        </a:spcAft>
                        <a:buFontTx/>
                        <a:buNone/>
                      </a:pPr>
                      <a:r>
                        <a:rPr lang="en-US" sz="1200" b="0" dirty="0">
                          <a:solidFill>
                            <a:schemeClr val="tx1"/>
                          </a:solidFill>
                          <a:effectLst/>
                          <a:latin typeface="Arial" panose="020B0604020202020204" pitchFamily="34" charset="0"/>
                          <a:ea typeface="Times" panose="02020603050405020304" pitchFamily="18" charset="0"/>
                          <a:cs typeface="Times New Roman" panose="02020603050405020304" pitchFamily="18" charset="0"/>
                        </a:rPr>
                        <a:t>Cover scenarios</a:t>
                      </a:r>
                    </a:p>
                  </a:txBody>
                  <a:tcPr marL="60758" marR="60758" marT="0" marB="0" anchor="ctr">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dirty="0">
                          <a:solidFill>
                            <a:schemeClr val="tx1"/>
                          </a:solidFill>
                          <a:effectLst/>
                        </a:rPr>
                        <a:t>CCT: Cover/ Advice: non-matching key data elements</a:t>
                      </a:r>
                      <a:endParaRPr lang="en-US" sz="1200" b="0" dirty="0">
                        <a:solidFill>
                          <a:schemeClr val="tx1"/>
                        </a:solidFill>
                        <a:effectLst/>
                        <a:latin typeface="Arial" panose="020B0604020202020204" pitchFamily="34" charset="0"/>
                        <a:ea typeface="Times" panose="02020603050405020304" pitchFamily="18" charset="0"/>
                        <a:cs typeface="Times New Roman" panose="02020603050405020304" pitchFamily="18" charset="0"/>
                      </a:endParaRPr>
                    </a:p>
                  </a:txBody>
                  <a:tcPr marL="60758" marR="60758" marT="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tc>
                  <a:txBody>
                    <a:bodyPr/>
                    <a:lstStyle/>
                    <a:p>
                      <a:pPr marL="0" marR="0" algn="ctr">
                        <a:spcBef>
                          <a:spcPts val="0"/>
                        </a:spcBef>
                        <a:spcAft>
                          <a:spcPts val="0"/>
                        </a:spcAft>
                      </a:pPr>
                      <a:r>
                        <a:rPr lang="en-GB" sz="1200" b="0" dirty="0">
                          <a:solidFill>
                            <a:schemeClr val="tx1"/>
                          </a:solidFill>
                          <a:effectLst/>
                          <a:latin typeface="Arial" panose="020B0604020202020204" pitchFamily="34" charset="0"/>
                          <a:ea typeface="Times" panose="02020603050405020304" pitchFamily="18" charset="0"/>
                          <a:cs typeface="Times New Roman" panose="02020603050405020304" pitchFamily="18" charset="0"/>
                        </a:rPr>
                        <a:t>Abort</a:t>
                      </a:r>
                      <a:endParaRPr lang="en-US" sz="1200" b="0" dirty="0">
                        <a:solidFill>
                          <a:schemeClr val="tx1"/>
                        </a:solidFill>
                        <a:effectLst/>
                        <a:latin typeface="Arial" panose="020B0604020202020204" pitchFamily="34" charset="0"/>
                        <a:ea typeface="Times" panose="02020603050405020304" pitchFamily="18" charset="0"/>
                        <a:cs typeface="Times New Roman" panose="02020603050405020304" pitchFamily="18" charset="0"/>
                      </a:endParaRPr>
                    </a:p>
                  </a:txBody>
                  <a:tcPr marL="60758" marR="60758" marT="0" marB="0" anchor="ctr">
                    <a:lnL w="12700" cap="flat" cmpd="sng" algn="ctr">
                      <a:solidFill>
                        <a:schemeClr val="accent1"/>
                      </a:solidFill>
                      <a:prstDash val="solid"/>
                      <a:round/>
                      <a:headEnd type="none" w="med" len="med"/>
                      <a:tailEnd type="none" w="med" len="med"/>
                    </a:lnL>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extLst>
                  <a:ext uri="{0D108BD9-81ED-4DB2-BD59-A6C34878D82A}">
                    <a16:rowId xmlns:a16="http://schemas.microsoft.com/office/drawing/2014/main" val="3011092947"/>
                  </a:ext>
                </a:extLst>
              </a:tr>
              <a:tr h="268896">
                <a:tc vMerge="1">
                  <a:txBody>
                    <a:bodyPr/>
                    <a:lstStyle/>
                    <a:p>
                      <a:pPr marL="0" marR="0" indent="0">
                        <a:spcBef>
                          <a:spcPts val="0"/>
                        </a:spcBef>
                        <a:spcAft>
                          <a:spcPts val="0"/>
                        </a:spcAft>
                        <a:buFontTx/>
                        <a:buNone/>
                      </a:pPr>
                      <a:endParaRPr lang="en-US" sz="1400" b="0" dirty="0">
                        <a:solidFill>
                          <a:schemeClr val="tx1"/>
                        </a:solidFill>
                        <a:effectLst/>
                        <a:latin typeface="Arial" panose="020B0604020202020204" pitchFamily="34" charset="0"/>
                        <a:ea typeface="Times" panose="02020603050405020304" pitchFamily="18" charset="0"/>
                        <a:cs typeface="Times New Roman" panose="02020603050405020304" pitchFamily="18" charset="0"/>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dirty="0">
                          <a:solidFill>
                            <a:schemeClr val="tx1"/>
                          </a:solidFill>
                          <a:effectLst/>
                        </a:rPr>
                        <a:t>FICT: No UDLC code for FICT Cover</a:t>
                      </a:r>
                      <a:endParaRPr lang="en-US" sz="1200" b="0" dirty="0">
                        <a:solidFill>
                          <a:schemeClr val="tx1"/>
                        </a:solidFill>
                        <a:effectLst/>
                        <a:latin typeface="Arial" panose="020B0604020202020204" pitchFamily="34" charset="0"/>
                        <a:ea typeface="Times" panose="02020603050405020304" pitchFamily="18" charset="0"/>
                        <a:cs typeface="Times New Roman" panose="02020603050405020304" pitchFamily="18" charset="0"/>
                      </a:endParaRPr>
                    </a:p>
                  </a:txBody>
                  <a:tcPr marL="60758" marR="60758" marT="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tc>
                  <a:txBody>
                    <a:bodyPr/>
                    <a:lstStyle/>
                    <a:p>
                      <a:pPr marL="0" marR="0" algn="ctr">
                        <a:spcBef>
                          <a:spcPts val="0"/>
                        </a:spcBef>
                        <a:spcAft>
                          <a:spcPts val="0"/>
                        </a:spcAft>
                      </a:pPr>
                      <a:r>
                        <a:rPr lang="en-GB" sz="1200" b="0" dirty="0">
                          <a:solidFill>
                            <a:schemeClr val="tx1"/>
                          </a:solidFill>
                          <a:effectLst/>
                          <a:latin typeface="Arial" panose="020B0604020202020204" pitchFamily="34" charset="0"/>
                          <a:ea typeface="Times" panose="02020603050405020304" pitchFamily="18" charset="0"/>
                          <a:cs typeface="Times New Roman" panose="02020603050405020304" pitchFamily="18" charset="0"/>
                        </a:rPr>
                        <a:t>Abort</a:t>
                      </a:r>
                      <a:endParaRPr lang="en-US" sz="1200" b="0" dirty="0">
                        <a:solidFill>
                          <a:schemeClr val="tx1"/>
                        </a:solidFill>
                        <a:effectLst/>
                        <a:latin typeface="Arial" panose="020B0604020202020204" pitchFamily="34" charset="0"/>
                        <a:ea typeface="Times" panose="02020603050405020304" pitchFamily="18" charset="0"/>
                        <a:cs typeface="Times New Roman" panose="02020603050405020304" pitchFamily="18" charset="0"/>
                      </a:endParaRPr>
                    </a:p>
                  </a:txBody>
                  <a:tcPr marL="60758" marR="60758" marT="0" marB="0" anchor="ctr">
                    <a:lnL w="12700" cap="flat" cmpd="sng" algn="ctr">
                      <a:solidFill>
                        <a:schemeClr val="accent1"/>
                      </a:solidFill>
                      <a:prstDash val="solid"/>
                      <a:round/>
                      <a:headEnd type="none" w="med" len="med"/>
                      <a:tailEnd type="none" w="med" len="med"/>
                    </a:lnL>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extLst>
                  <a:ext uri="{0D108BD9-81ED-4DB2-BD59-A6C34878D82A}">
                    <a16:rowId xmlns:a16="http://schemas.microsoft.com/office/drawing/2014/main" val="2596076539"/>
                  </a:ext>
                </a:extLst>
              </a:tr>
              <a:tr h="268896">
                <a:tc vMerge="1">
                  <a:txBody>
                    <a:bodyPr/>
                    <a:lstStyle/>
                    <a:p>
                      <a:pPr marL="0" marR="0" indent="0">
                        <a:spcBef>
                          <a:spcPts val="0"/>
                        </a:spcBef>
                        <a:spcAft>
                          <a:spcPts val="0"/>
                        </a:spcAft>
                        <a:buFontTx/>
                        <a:buNone/>
                      </a:pPr>
                      <a:endParaRPr lang="en-GB" sz="1400" b="0" dirty="0">
                        <a:solidFill>
                          <a:schemeClr val="tx1"/>
                        </a:solidFill>
                        <a:effectLst/>
                      </a:endParaRPr>
                    </a:p>
                  </a:txBody>
                  <a:tcPr marL="68580" marR="68580" marT="0" marB="0" anchor="ctr"/>
                </a:tc>
                <a:tc>
                  <a:txBody>
                    <a:bodyPr/>
                    <a:lstStyle/>
                    <a:p>
                      <a:pPr marL="0" marR="0" indent="0">
                        <a:spcBef>
                          <a:spcPts val="0"/>
                        </a:spcBef>
                        <a:spcAft>
                          <a:spcPts val="0"/>
                        </a:spcAft>
                        <a:buFontTx/>
                        <a:buNone/>
                      </a:pPr>
                      <a:r>
                        <a:rPr lang="en-GB" sz="1200" b="0" dirty="0">
                          <a:solidFill>
                            <a:schemeClr val="tx1"/>
                          </a:solidFill>
                          <a:effectLst/>
                        </a:rPr>
                        <a:t>Unexpected message type</a:t>
                      </a:r>
                    </a:p>
                  </a:txBody>
                  <a:tcPr marL="60758" marR="60758" marT="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tc>
                  <a:txBody>
                    <a:bodyPr/>
                    <a:lstStyle/>
                    <a:p>
                      <a:pPr marL="0" marR="0" algn="ctr">
                        <a:spcBef>
                          <a:spcPts val="0"/>
                        </a:spcBef>
                        <a:spcAft>
                          <a:spcPts val="0"/>
                        </a:spcAft>
                      </a:pPr>
                      <a:r>
                        <a:rPr lang="en-GB" sz="1200" b="0" dirty="0">
                          <a:solidFill>
                            <a:schemeClr val="tx1"/>
                          </a:solidFill>
                          <a:effectLst/>
                        </a:rPr>
                        <a:t>Abort or Bypass</a:t>
                      </a:r>
                      <a:endParaRPr lang="en-US" sz="1200" b="0" dirty="0">
                        <a:solidFill>
                          <a:schemeClr val="tx1"/>
                        </a:solidFill>
                        <a:effectLst/>
                        <a:latin typeface="Arial" panose="020B0604020202020204" pitchFamily="34" charset="0"/>
                        <a:ea typeface="Times" panose="02020603050405020304" pitchFamily="18" charset="0"/>
                        <a:cs typeface="Times New Roman" panose="02020603050405020304" pitchFamily="18" charset="0"/>
                      </a:endParaRPr>
                    </a:p>
                  </a:txBody>
                  <a:tcPr marL="60758" marR="60758" marT="0" marB="0" anchor="ctr">
                    <a:lnL w="12700" cap="flat" cmpd="sng" algn="ctr">
                      <a:solidFill>
                        <a:schemeClr val="accent1"/>
                      </a:solidFill>
                      <a:prstDash val="solid"/>
                      <a:round/>
                      <a:headEnd type="none" w="med" len="med"/>
                      <a:tailEnd type="none" w="med" len="med"/>
                    </a:lnL>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extLst>
                  <a:ext uri="{0D108BD9-81ED-4DB2-BD59-A6C34878D82A}">
                    <a16:rowId xmlns:a16="http://schemas.microsoft.com/office/drawing/2014/main" val="1408732417"/>
                  </a:ext>
                </a:extLst>
              </a:tr>
              <a:tr h="378047">
                <a:tc vMerge="1">
                  <a:txBody>
                    <a:bodyPr/>
                    <a:lstStyle/>
                    <a:p>
                      <a:pPr marL="0" marR="0" indent="0">
                        <a:spcBef>
                          <a:spcPts val="0"/>
                        </a:spcBef>
                        <a:spcAft>
                          <a:spcPts val="0"/>
                        </a:spcAft>
                        <a:buFontTx/>
                        <a:buNone/>
                      </a:pPr>
                      <a:endParaRPr lang="en-GB" sz="1400" b="0" dirty="0">
                        <a:solidFill>
                          <a:schemeClr val="tx1"/>
                        </a:solidFill>
                        <a:effectLst/>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dirty="0">
                          <a:solidFill>
                            <a:schemeClr val="tx1"/>
                          </a:solidFill>
                          <a:effectLst/>
                        </a:rPr>
                        <a:t>Invalid Instruction ID or Invalid End-To-End ID </a:t>
                      </a:r>
                      <a:br>
                        <a:rPr lang="en-GB" sz="1200" b="0" dirty="0">
                          <a:solidFill>
                            <a:schemeClr val="tx1"/>
                          </a:solidFill>
                          <a:effectLst/>
                        </a:rPr>
                      </a:br>
                      <a:r>
                        <a:rPr lang="en-US" sz="1000" b="0" dirty="0">
                          <a:solidFill>
                            <a:schemeClr val="tx1"/>
                          </a:solidFill>
                          <a:effectLst/>
                        </a:rPr>
                        <a:t>("NO REF" or "NON REF" or "NOT PROVIDED"</a:t>
                      </a:r>
                      <a:r>
                        <a:rPr lang="en-GB" sz="1000" b="0" dirty="0">
                          <a:solidFill>
                            <a:schemeClr val="tx1"/>
                          </a:solidFill>
                          <a:effectLst/>
                        </a:rPr>
                        <a:t>)</a:t>
                      </a:r>
                    </a:p>
                  </a:txBody>
                  <a:tcPr marL="60758" marR="60758" marT="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tc>
                  <a:txBody>
                    <a:bodyPr/>
                    <a:lstStyle/>
                    <a:p>
                      <a:pPr marL="0" marR="0" algn="ctr">
                        <a:spcBef>
                          <a:spcPts val="0"/>
                        </a:spcBef>
                        <a:spcAft>
                          <a:spcPts val="0"/>
                        </a:spcAft>
                      </a:pPr>
                      <a:r>
                        <a:rPr lang="en-GB" sz="1200" b="0" dirty="0">
                          <a:solidFill>
                            <a:schemeClr val="tx1"/>
                          </a:solidFill>
                          <a:effectLst/>
                        </a:rPr>
                        <a:t>Bypass now and Abort in November 2023</a:t>
                      </a:r>
                      <a:endParaRPr lang="en-US" sz="1200" b="0" dirty="0">
                        <a:solidFill>
                          <a:schemeClr val="tx1"/>
                        </a:solidFill>
                        <a:effectLst/>
                        <a:latin typeface="Arial" panose="020B0604020202020204" pitchFamily="34" charset="0"/>
                        <a:ea typeface="Times" panose="02020603050405020304" pitchFamily="18" charset="0"/>
                        <a:cs typeface="Times New Roman" panose="02020603050405020304" pitchFamily="18" charset="0"/>
                      </a:endParaRPr>
                    </a:p>
                  </a:txBody>
                  <a:tcPr marL="60758" marR="60758" marT="0" marB="0" anchor="ctr">
                    <a:lnL w="12700" cap="flat" cmpd="sng" algn="ctr">
                      <a:solidFill>
                        <a:schemeClr val="accent1"/>
                      </a:solidFill>
                      <a:prstDash val="solid"/>
                      <a:round/>
                      <a:headEnd type="none" w="med" len="med"/>
                      <a:tailEnd type="none" w="med" len="med"/>
                    </a:lnL>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extLst>
                  <a:ext uri="{0D108BD9-81ED-4DB2-BD59-A6C34878D82A}">
                    <a16:rowId xmlns:a16="http://schemas.microsoft.com/office/drawing/2014/main" val="1263434433"/>
                  </a:ext>
                </a:extLst>
              </a:tr>
              <a:tr h="337542">
                <a:tc vMerge="1">
                  <a:txBody>
                    <a:bodyPr/>
                    <a:lstStyle/>
                    <a:p>
                      <a:pPr marL="0" marR="0" indent="0">
                        <a:spcBef>
                          <a:spcPts val="0"/>
                        </a:spcBef>
                        <a:spcAft>
                          <a:spcPts val="0"/>
                        </a:spcAft>
                        <a:buFontTx/>
                        <a:buNone/>
                      </a:pPr>
                      <a:endParaRPr lang="en-GB" sz="1400" b="0" dirty="0">
                        <a:solidFill>
                          <a:schemeClr val="tx1"/>
                        </a:solidFill>
                        <a:effectLst/>
                      </a:endParaRPr>
                    </a:p>
                  </a:txBody>
                  <a:tcPr marL="68580" marR="68580" marT="0" marB="0" anchor="ctr"/>
                </a:tc>
                <a:tc>
                  <a:txBody>
                    <a:bodyPr/>
                    <a:lstStyle/>
                    <a:p>
                      <a:pPr marL="0" marR="0" indent="0">
                        <a:spcBef>
                          <a:spcPts val="0"/>
                        </a:spcBef>
                        <a:spcAft>
                          <a:spcPts val="0"/>
                        </a:spcAft>
                        <a:buFontTx/>
                        <a:buNone/>
                      </a:pPr>
                      <a:r>
                        <a:rPr lang="en-GB" sz="1200" b="0" dirty="0">
                          <a:solidFill>
                            <a:schemeClr val="tx1"/>
                          </a:solidFill>
                          <a:effectLst/>
                        </a:rPr>
                        <a:t>Non matching references (Cover)</a:t>
                      </a:r>
                    </a:p>
                    <a:p>
                      <a:pPr marL="0" marR="0" indent="0">
                        <a:spcBef>
                          <a:spcPts val="0"/>
                        </a:spcBef>
                        <a:spcAft>
                          <a:spcPts val="0"/>
                        </a:spcAft>
                        <a:buFontTx/>
                        <a:buNone/>
                      </a:pPr>
                      <a:r>
                        <a:rPr lang="en-GB" sz="1000" b="0" dirty="0">
                          <a:solidFill>
                            <a:schemeClr val="tx1"/>
                          </a:solidFill>
                          <a:effectLst/>
                        </a:rPr>
                        <a:t>Instruction ID is different from End-To-End ID</a:t>
                      </a:r>
                    </a:p>
                  </a:txBody>
                  <a:tcPr marL="60758" marR="60758" marT="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tcPr>
                </a:tc>
                <a:tc>
                  <a:txBody>
                    <a:bodyPr/>
                    <a:lstStyle/>
                    <a:p>
                      <a:pPr marL="0" marR="0" algn="ctr">
                        <a:spcBef>
                          <a:spcPts val="0"/>
                        </a:spcBef>
                        <a:spcAft>
                          <a:spcPts val="0"/>
                        </a:spcAft>
                      </a:pPr>
                      <a:r>
                        <a:rPr lang="en-GB" sz="1200" b="0" dirty="0">
                          <a:solidFill>
                            <a:schemeClr val="tx1"/>
                          </a:solidFill>
                          <a:effectLst/>
                        </a:rPr>
                        <a:t>Bypass</a:t>
                      </a:r>
                      <a:endParaRPr lang="en-US" sz="1200" b="0" dirty="0">
                        <a:solidFill>
                          <a:schemeClr val="tx1"/>
                        </a:solidFill>
                        <a:effectLst/>
                        <a:latin typeface="Arial" panose="020B0604020202020204" pitchFamily="34" charset="0"/>
                        <a:ea typeface="Times" panose="02020603050405020304" pitchFamily="18" charset="0"/>
                        <a:cs typeface="Times New Roman" panose="02020603050405020304" pitchFamily="18" charset="0"/>
                      </a:endParaRPr>
                    </a:p>
                  </a:txBody>
                  <a:tcPr marL="60758" marR="60758" marT="0" marB="0" anchor="ctr">
                    <a:lnL w="12700" cap="flat" cmpd="sng" algn="ctr">
                      <a:solidFill>
                        <a:schemeClr val="accent1"/>
                      </a:solidFill>
                      <a:prstDash val="solid"/>
                      <a:round/>
                      <a:headEnd type="none" w="med" len="med"/>
                      <a:tailEnd type="none" w="med" len="med"/>
                    </a:lnL>
                    <a:lnT w="12700" cap="flat" cmpd="sng" algn="ctr">
                      <a:solidFill>
                        <a:schemeClr val="accent1"/>
                      </a:solidFill>
                      <a:prstDash val="solid"/>
                      <a:round/>
                      <a:headEnd type="none" w="med" len="med"/>
                      <a:tailEnd type="none" w="med" len="med"/>
                    </a:lnT>
                    <a:noFill/>
                  </a:tcPr>
                </a:tc>
                <a:extLst>
                  <a:ext uri="{0D108BD9-81ED-4DB2-BD59-A6C34878D82A}">
                    <a16:rowId xmlns:a16="http://schemas.microsoft.com/office/drawing/2014/main" val="3048758326"/>
                  </a:ext>
                </a:extLst>
              </a:tr>
            </a:tbl>
          </a:graphicData>
        </a:graphic>
      </p:graphicFrame>
      <p:pic>
        <p:nvPicPr>
          <p:cNvPr id="3" name="Picture 2">
            <a:hlinkClick r:id="rId5"/>
            <a:extLst>
              <a:ext uri="{FF2B5EF4-FFF2-40B4-BE49-F238E27FC236}">
                <a16:creationId xmlns:a16="http://schemas.microsoft.com/office/drawing/2014/main" id="{72AACC85-8F8C-A964-4B65-B7FCAE4959E8}"/>
              </a:ext>
            </a:extLst>
          </p:cNvPr>
          <p:cNvPicPr>
            <a:picLocks noChangeAspect="1"/>
          </p:cNvPicPr>
          <p:nvPr/>
        </p:nvPicPr>
        <p:blipFill>
          <a:blip r:embed="rId6"/>
          <a:stretch>
            <a:fillRect/>
          </a:stretch>
        </p:blipFill>
        <p:spPr>
          <a:xfrm>
            <a:off x="7593876" y="5442329"/>
            <a:ext cx="3207475" cy="578793"/>
          </a:xfrm>
          <a:prstGeom prst="rect">
            <a:avLst/>
          </a:prstGeom>
        </p:spPr>
      </p:pic>
      <p:sp>
        <p:nvSpPr>
          <p:cNvPr id="8" name="Rectangle 7">
            <a:extLst>
              <a:ext uri="{FF2B5EF4-FFF2-40B4-BE49-F238E27FC236}">
                <a16:creationId xmlns:a16="http://schemas.microsoft.com/office/drawing/2014/main" id="{AD464BCF-9D07-C696-1FF6-DFC3867F595A}"/>
              </a:ext>
            </a:extLst>
          </p:cNvPr>
          <p:cNvSpPr/>
          <p:nvPr/>
        </p:nvSpPr>
        <p:spPr>
          <a:xfrm>
            <a:off x="1931039" y="736223"/>
            <a:ext cx="8624203" cy="19232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defTabSz="810067" eaLnBrk="1" fontAlgn="auto" hangingPunct="1">
              <a:lnSpc>
                <a:spcPct val="98000"/>
              </a:lnSpc>
              <a:spcBef>
                <a:spcPts val="0"/>
              </a:spcBef>
              <a:spcAft>
                <a:spcPts val="0"/>
              </a:spcAft>
              <a:defRPr/>
            </a:pPr>
            <a:r>
              <a:rPr lang="en-US" sz="1417" spc="-18" dirty="0">
                <a:solidFill>
                  <a:srgbClr val="333D3E"/>
                </a:solidFill>
                <a:latin typeface="Arial Nova Light"/>
              </a:rPr>
              <a:t>Swift have been monitoring live traffic since the start of the CBPR+ coexistence period to assess the expected impact of the new business validation and data integrity rules Transaction Manager activation will introduce. The findings of this analysis shows that the expected rate of abort would be a very small fraction of live traffic. The main reasons for aborts or bypasses are as follows:</a:t>
            </a:r>
          </a:p>
        </p:txBody>
      </p:sp>
      <p:sp>
        <p:nvSpPr>
          <p:cNvPr id="11" name="TextBox 10">
            <a:extLst>
              <a:ext uri="{FF2B5EF4-FFF2-40B4-BE49-F238E27FC236}">
                <a16:creationId xmlns:a16="http://schemas.microsoft.com/office/drawing/2014/main" id="{1699B482-111C-69B2-93B1-2404F81DAA87}"/>
              </a:ext>
            </a:extLst>
          </p:cNvPr>
          <p:cNvSpPr txBox="1"/>
          <p:nvPr/>
        </p:nvSpPr>
        <p:spPr>
          <a:xfrm>
            <a:off x="7534411" y="4440738"/>
            <a:ext cx="1253206" cy="337785"/>
          </a:xfrm>
          <a:prstGeom prst="rect">
            <a:avLst/>
          </a:prstGeom>
          <a:noFill/>
        </p:spPr>
        <p:txBody>
          <a:bodyPr wrap="square">
            <a:spAutoFit/>
          </a:bodyPr>
          <a:lstStyle/>
          <a:p>
            <a:pPr defTabSz="810067" eaLnBrk="1" fontAlgn="auto" hangingPunct="1">
              <a:spcBef>
                <a:spcPts val="0"/>
              </a:spcBef>
              <a:spcAft>
                <a:spcPts val="0"/>
              </a:spcAft>
              <a:defRPr/>
            </a:pPr>
            <a:r>
              <a:rPr lang="en-US" sz="1595" spc="-18">
                <a:solidFill>
                  <a:srgbClr val="ADB1B2">
                    <a:lumMod val="75000"/>
                  </a:srgbClr>
                </a:solidFill>
                <a:latin typeface="Arial Nova Light"/>
              </a:rPr>
              <a:t>Learn more:</a:t>
            </a:r>
            <a:endParaRPr lang="en-US" sz="1595">
              <a:solidFill>
                <a:srgbClr val="ADB1B2">
                  <a:lumMod val="75000"/>
                </a:srgbClr>
              </a:solidFill>
              <a:latin typeface="Arial Nova"/>
            </a:endParaRPr>
          </a:p>
        </p:txBody>
      </p:sp>
      <p:pic>
        <p:nvPicPr>
          <p:cNvPr id="15" name="Picture 14">
            <a:hlinkClick r:id="rId7"/>
            <a:extLst>
              <a:ext uri="{FF2B5EF4-FFF2-40B4-BE49-F238E27FC236}">
                <a16:creationId xmlns:a16="http://schemas.microsoft.com/office/drawing/2014/main" id="{19D1E7E9-6259-4F6D-781D-6715687C98A9}"/>
              </a:ext>
            </a:extLst>
          </p:cNvPr>
          <p:cNvPicPr>
            <a:picLocks noChangeAspect="1"/>
          </p:cNvPicPr>
          <p:nvPr/>
        </p:nvPicPr>
        <p:blipFill>
          <a:blip r:embed="rId8"/>
          <a:stretch>
            <a:fillRect/>
          </a:stretch>
        </p:blipFill>
        <p:spPr>
          <a:xfrm>
            <a:off x="7603530" y="4824744"/>
            <a:ext cx="3229884" cy="583323"/>
          </a:xfrm>
          <a:prstGeom prst="rect">
            <a:avLst/>
          </a:prstGeom>
        </p:spPr>
      </p:pic>
    </p:spTree>
    <p:extLst>
      <p:ext uri="{BB962C8B-B14F-4D97-AF65-F5344CB8AC3E}">
        <p14:creationId xmlns:p14="http://schemas.microsoft.com/office/powerpoint/2010/main" val="21995694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38574D5-D592-22BB-3D1A-5CB34A0D2628}"/>
              </a:ext>
            </a:extLst>
          </p:cNvPr>
          <p:cNvSpPr>
            <a:spLocks noGrp="1"/>
          </p:cNvSpPr>
          <p:nvPr>
            <p:ph type="body" sz="quarter" idx="34"/>
          </p:nvPr>
        </p:nvSpPr>
        <p:spPr>
          <a:xfrm>
            <a:off x="391549" y="297207"/>
            <a:ext cx="9319733" cy="718828"/>
          </a:xfrm>
        </p:spPr>
        <p:txBody>
          <a:bodyPr/>
          <a:lstStyle/>
          <a:p>
            <a:pPr marL="658179" indent="-658179">
              <a:buFont typeface="+mj-lt"/>
              <a:buAutoNum type="arabicPeriod"/>
            </a:pPr>
            <a:r>
              <a:rPr lang="en-GB" sz="3544" b="0" spc="-71">
                <a:latin typeface="+mj-lt"/>
              </a:rPr>
              <a:t>Transaction Manager Business Validations </a:t>
            </a:r>
          </a:p>
          <a:p>
            <a:r>
              <a:rPr lang="en-US" sz="3544" b="0" spc="-71">
                <a:latin typeface="+mj-lt"/>
              </a:rPr>
              <a:t>      Invalid References</a:t>
            </a:r>
          </a:p>
          <a:p>
            <a:endParaRPr lang="en-US"/>
          </a:p>
        </p:txBody>
      </p:sp>
    </p:spTree>
    <p:extLst>
      <p:ext uri="{BB962C8B-B14F-4D97-AF65-F5344CB8AC3E}">
        <p14:creationId xmlns:p14="http://schemas.microsoft.com/office/powerpoint/2010/main" val="29947607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 name="Picture 69">
            <a:extLst>
              <a:ext uri="{FF2B5EF4-FFF2-40B4-BE49-F238E27FC236}">
                <a16:creationId xmlns:a16="http://schemas.microsoft.com/office/drawing/2014/main" id="{F78C8041-CBC5-52F4-9F80-5B5B8FFDC7A6}"/>
              </a:ext>
            </a:extLst>
          </p:cNvPr>
          <p:cNvPicPr>
            <a:picLocks noChangeAspect="1"/>
          </p:cNvPicPr>
          <p:nvPr/>
        </p:nvPicPr>
        <p:blipFill>
          <a:blip r:embed="rId3"/>
          <a:stretch>
            <a:fillRect/>
          </a:stretch>
        </p:blipFill>
        <p:spPr>
          <a:xfrm>
            <a:off x="2457709" y="1891930"/>
            <a:ext cx="6075759" cy="1687286"/>
          </a:xfrm>
          <a:prstGeom prst="rect">
            <a:avLst/>
          </a:prstGeom>
        </p:spPr>
      </p:pic>
      <p:pic>
        <p:nvPicPr>
          <p:cNvPr id="68" name="Picture 67">
            <a:extLst>
              <a:ext uri="{FF2B5EF4-FFF2-40B4-BE49-F238E27FC236}">
                <a16:creationId xmlns:a16="http://schemas.microsoft.com/office/drawing/2014/main" id="{3DF5A251-3178-0835-80C6-93BF0E7BF42F}"/>
              </a:ext>
            </a:extLst>
          </p:cNvPr>
          <p:cNvPicPr>
            <a:picLocks noChangeAspect="1"/>
          </p:cNvPicPr>
          <p:nvPr/>
        </p:nvPicPr>
        <p:blipFill>
          <a:blip r:embed="rId4"/>
          <a:stretch>
            <a:fillRect/>
          </a:stretch>
        </p:blipFill>
        <p:spPr>
          <a:xfrm>
            <a:off x="5109423" y="3928402"/>
            <a:ext cx="2835354" cy="1326166"/>
          </a:xfrm>
          <a:prstGeom prst="rect">
            <a:avLst/>
          </a:prstGeom>
        </p:spPr>
      </p:pic>
      <p:sp>
        <p:nvSpPr>
          <p:cNvPr id="2" name="Text Placeholder 1">
            <a:extLst>
              <a:ext uri="{FF2B5EF4-FFF2-40B4-BE49-F238E27FC236}">
                <a16:creationId xmlns:a16="http://schemas.microsoft.com/office/drawing/2014/main" id="{0B0A300B-F23A-4CB3-9DC4-2276F986E8C0}"/>
              </a:ext>
            </a:extLst>
          </p:cNvPr>
          <p:cNvSpPr>
            <a:spLocks noGrp="1"/>
          </p:cNvSpPr>
          <p:nvPr>
            <p:ph type="body" sz="quarter" idx="13"/>
          </p:nvPr>
        </p:nvSpPr>
        <p:spPr>
          <a:xfrm>
            <a:off x="260885" y="266772"/>
            <a:ext cx="9420499" cy="718828"/>
          </a:xfrm>
        </p:spPr>
        <p:txBody>
          <a:bodyPr/>
          <a:lstStyle/>
          <a:p>
            <a:r>
              <a:rPr lang="en-GB"/>
              <a:t>What is wrong? Invalid Instruction ID</a:t>
            </a:r>
          </a:p>
        </p:txBody>
      </p:sp>
      <p:sp>
        <p:nvSpPr>
          <p:cNvPr id="3" name="Text Placeholder 2">
            <a:extLst>
              <a:ext uri="{FF2B5EF4-FFF2-40B4-BE49-F238E27FC236}">
                <a16:creationId xmlns:a16="http://schemas.microsoft.com/office/drawing/2014/main" id="{5286397C-1188-41DA-93EB-7A874FA82C82}"/>
              </a:ext>
            </a:extLst>
          </p:cNvPr>
          <p:cNvSpPr>
            <a:spLocks noGrp="1"/>
          </p:cNvSpPr>
          <p:nvPr>
            <p:ph type="body" sz="quarter" idx="14"/>
          </p:nvPr>
        </p:nvSpPr>
        <p:spPr>
          <a:xfrm>
            <a:off x="260885" y="849609"/>
            <a:ext cx="10279581" cy="790100"/>
          </a:xfrm>
        </p:spPr>
        <p:txBody>
          <a:bodyPr/>
          <a:lstStyle/>
          <a:p>
            <a:r>
              <a:rPr lang="en-GB" sz="1595"/>
              <a:t>When the Cover settlement method is used (for both Customer and Financial Institutions transfers), if a valid Instruction ID </a:t>
            </a:r>
            <a:r>
              <a:rPr lang="en-GB" sz="1595" b="1">
                <a:solidFill>
                  <a:srgbClr val="01A990"/>
                </a:solidFill>
              </a:rPr>
              <a:t>is not provided </a:t>
            </a:r>
            <a:r>
              <a:rPr lang="en-GB" sz="1595"/>
              <a:t>in the Advice </a:t>
            </a:r>
            <a:r>
              <a:rPr lang="en-GB" sz="1595">
                <a:ea typeface="Arial Nova" panose="020B0504020202020204" pitchFamily="34" charset="0"/>
                <a:cs typeface="Times New Roman" panose="02020603050405020304" pitchFamily="18" charset="0"/>
              </a:rPr>
              <a:t>Transaction Manager </a:t>
            </a:r>
            <a:r>
              <a:rPr lang="en-GB" sz="1595" b="1">
                <a:solidFill>
                  <a:srgbClr val="01A990"/>
                </a:solidFill>
                <a:cs typeface="Times New Roman" panose="02020603050405020304" pitchFamily="18" charset="0"/>
              </a:rPr>
              <a:t>aborts </a:t>
            </a:r>
            <a:r>
              <a:rPr lang="en-GB" sz="1595" b="1">
                <a:solidFill>
                  <a:srgbClr val="01A990"/>
                </a:solidFill>
                <a:ea typeface="Arial Nova" panose="020B0504020202020204" pitchFamily="34" charset="0"/>
                <a:cs typeface="Times New Roman" panose="02020603050405020304" pitchFamily="18" charset="0"/>
              </a:rPr>
              <a:t>the message.</a:t>
            </a:r>
            <a:endParaRPr lang="en-GB" sz="1595" b="1">
              <a:solidFill>
                <a:srgbClr val="01A990"/>
              </a:solidFill>
              <a:highlight>
                <a:srgbClr val="FFFF00"/>
              </a:highlight>
              <a:ea typeface="Arial Nova" panose="020B0504020202020204" pitchFamily="34" charset="0"/>
              <a:cs typeface="Times New Roman" panose="02020603050405020304" pitchFamily="18" charset="0"/>
            </a:endParaRPr>
          </a:p>
        </p:txBody>
      </p:sp>
      <p:sp>
        <p:nvSpPr>
          <p:cNvPr id="82" name="Text Placeholder 2">
            <a:extLst>
              <a:ext uri="{FF2B5EF4-FFF2-40B4-BE49-F238E27FC236}">
                <a16:creationId xmlns:a16="http://schemas.microsoft.com/office/drawing/2014/main" id="{1CDD8A78-656B-0C76-1D9F-98A605BFE8DE}"/>
              </a:ext>
            </a:extLst>
          </p:cNvPr>
          <p:cNvSpPr txBox="1">
            <a:spLocks/>
          </p:cNvSpPr>
          <p:nvPr/>
        </p:nvSpPr>
        <p:spPr>
          <a:xfrm>
            <a:off x="3824410" y="4389368"/>
            <a:ext cx="969820" cy="393152"/>
          </a:xfrm>
          <a:prstGeom prst="rect">
            <a:avLst/>
          </a:prstGeom>
        </p:spPr>
        <p:txBody>
          <a:bodyPr vert="horz" lIns="0" tIns="0" rIns="0" bIns="0" rtlCol="0" anchor="t" anchorCtr="0">
            <a:noAutofit/>
          </a:bodyPr>
          <a:lstStyle>
            <a:lvl1pPr marL="0" indent="0" algn="l" defTabSz="914400" rtl="0" eaLnBrk="1" latinLnBrk="0" hangingPunct="1">
              <a:lnSpc>
                <a:spcPct val="98000"/>
              </a:lnSpc>
              <a:spcBef>
                <a:spcPts val="1600"/>
              </a:spcBef>
              <a:buFont typeface="Arial Nova" panose="020B0504020202020204" pitchFamily="34" charset="0"/>
              <a:buNone/>
              <a:defRPr sz="2600" kern="1200" spc="-40" baseline="0">
                <a:solidFill>
                  <a:schemeClr val="tx1"/>
                </a:solidFill>
                <a:latin typeface="+mn-lt"/>
                <a:ea typeface="+mn-ea"/>
                <a:cs typeface="+mn-cs"/>
              </a:defRPr>
            </a:lvl1pPr>
            <a:lvl2pPr marL="288000" indent="-288000" algn="l" defTabSz="914400" rtl="0" eaLnBrk="1" latinLnBrk="0" hangingPunct="1">
              <a:lnSpc>
                <a:spcPct val="98000"/>
              </a:lnSpc>
              <a:spcBef>
                <a:spcPts val="1600"/>
              </a:spcBef>
              <a:buFont typeface="Arial Nova" panose="020B0504020202020204" pitchFamily="34" charset="0"/>
              <a:buChar char="•"/>
              <a:defRPr sz="2600" kern="1200" spc="-40" baseline="0">
                <a:solidFill>
                  <a:schemeClr val="tx1"/>
                </a:solidFill>
                <a:latin typeface="+mn-lt"/>
                <a:ea typeface="+mn-ea"/>
                <a:cs typeface="+mn-cs"/>
              </a:defRPr>
            </a:lvl2pPr>
            <a:lvl3pPr marL="504000" indent="-216000" algn="l" defTabSz="914400" rtl="0" eaLnBrk="1" latinLnBrk="0" hangingPunct="1">
              <a:lnSpc>
                <a:spcPct val="98000"/>
              </a:lnSpc>
              <a:spcBef>
                <a:spcPts val="1400"/>
              </a:spcBef>
              <a:buFont typeface="Arial Nova" panose="020B0504020202020204" pitchFamily="34" charset="0"/>
              <a:buChar char="•"/>
              <a:defRPr sz="1800" kern="1200" spc="-20" baseline="0">
                <a:solidFill>
                  <a:schemeClr val="tx1"/>
                </a:solidFill>
                <a:latin typeface="+mn-lt"/>
                <a:ea typeface="+mn-ea"/>
                <a:cs typeface="+mn-cs"/>
              </a:defRPr>
            </a:lvl3pPr>
            <a:lvl4pPr marL="684000" indent="-180000" algn="l" defTabSz="914400" rtl="0" eaLnBrk="1" latinLnBrk="0" hangingPunct="1">
              <a:lnSpc>
                <a:spcPct val="98000"/>
              </a:lnSpc>
              <a:spcBef>
                <a:spcPts val="1200"/>
              </a:spcBef>
              <a:buFont typeface="Arial Nova" panose="020B0504020202020204" pitchFamily="34" charset="0"/>
              <a:buChar char="•"/>
              <a:defRPr sz="1300" kern="1200" spc="-20" baseline="0">
                <a:solidFill>
                  <a:schemeClr val="tx1"/>
                </a:solidFill>
                <a:latin typeface="+mn-lt"/>
                <a:ea typeface="+mn-ea"/>
                <a:cs typeface="+mn-cs"/>
              </a:defRPr>
            </a:lvl4pPr>
            <a:lvl5pPr marL="828000" indent="-144000" algn="l" defTabSz="914400" rtl="0" eaLnBrk="1" latinLnBrk="0" hangingPunct="1">
              <a:lnSpc>
                <a:spcPct val="98000"/>
              </a:lnSpc>
              <a:spcBef>
                <a:spcPts val="1000"/>
              </a:spcBef>
              <a:buFont typeface="Arial Nova" panose="020B0504020202020204" pitchFamily="34" charset="0"/>
              <a:buChar char="•"/>
              <a:defRPr sz="1100" kern="1200" spc="-20" baseline="0">
                <a:solidFill>
                  <a:schemeClr val="tx1"/>
                </a:solidFill>
                <a:latin typeface="+mn-lt"/>
                <a:ea typeface="+mn-ea"/>
                <a:cs typeface="+mn-cs"/>
              </a:defRPr>
            </a:lvl5pPr>
            <a:lvl6pPr marL="972000" indent="-144000" algn="l" defTabSz="914400" rtl="0" eaLnBrk="1" latinLnBrk="0" hangingPunct="1">
              <a:lnSpc>
                <a:spcPct val="90000"/>
              </a:lnSpc>
              <a:spcBef>
                <a:spcPts val="1000"/>
              </a:spcBef>
              <a:buFont typeface="Arial Nova" panose="020B0604020202020204" pitchFamily="34" charset="0"/>
              <a:buChar char="•"/>
              <a:defRPr sz="1100" kern="1200">
                <a:solidFill>
                  <a:schemeClr val="tx1"/>
                </a:solidFill>
                <a:latin typeface="+mn-lt"/>
                <a:ea typeface="+mn-ea"/>
                <a:cs typeface="+mn-cs"/>
              </a:defRPr>
            </a:lvl6pPr>
            <a:lvl7pPr marL="1116000" indent="-144000" algn="l" defTabSz="914400" rtl="0" eaLnBrk="1" latinLnBrk="0" hangingPunct="1">
              <a:lnSpc>
                <a:spcPct val="90000"/>
              </a:lnSpc>
              <a:spcBef>
                <a:spcPts val="1000"/>
              </a:spcBef>
              <a:buFont typeface="Arial Nova" panose="020B0604020202020204" pitchFamily="34" charset="0"/>
              <a:buChar char="•"/>
              <a:defRPr sz="1100" kern="1200">
                <a:solidFill>
                  <a:schemeClr val="tx1"/>
                </a:solidFill>
                <a:latin typeface="+mn-lt"/>
                <a:ea typeface="+mn-ea"/>
                <a:cs typeface="+mn-cs"/>
              </a:defRPr>
            </a:lvl7pPr>
            <a:lvl8pPr marL="1260000" indent="-144000" algn="l" defTabSz="914400" rtl="0" eaLnBrk="1" latinLnBrk="0" hangingPunct="1">
              <a:lnSpc>
                <a:spcPct val="90000"/>
              </a:lnSpc>
              <a:spcBef>
                <a:spcPts val="1000"/>
              </a:spcBef>
              <a:buFont typeface="Arial Nova" panose="020B0604020202020204" pitchFamily="34" charset="0"/>
              <a:buChar char="•"/>
              <a:defRPr sz="1100" kern="1200">
                <a:solidFill>
                  <a:schemeClr val="tx1"/>
                </a:solidFill>
                <a:latin typeface="+mn-lt"/>
                <a:ea typeface="+mn-ea"/>
                <a:cs typeface="+mn-cs"/>
              </a:defRPr>
            </a:lvl8pPr>
            <a:lvl9pPr marL="1404000" indent="-144000" algn="l" defTabSz="914400" rtl="0" eaLnBrk="1" latinLnBrk="0" hangingPunct="1">
              <a:lnSpc>
                <a:spcPct val="90000"/>
              </a:lnSpc>
              <a:spcBef>
                <a:spcPts val="1000"/>
              </a:spcBef>
              <a:buFont typeface="Arial Nova" panose="020B0604020202020204" pitchFamily="34" charset="0"/>
              <a:buChar char="•"/>
              <a:defRPr sz="1100" kern="1200">
                <a:solidFill>
                  <a:schemeClr val="tx1"/>
                </a:solidFill>
                <a:latin typeface="+mn-lt"/>
                <a:ea typeface="+mn-ea"/>
                <a:cs typeface="+mn-cs"/>
              </a:defRPr>
            </a:lvl9pPr>
          </a:lstStyle>
          <a:p>
            <a:pPr algn="ctr" defTabSz="810067" fontAlgn="auto">
              <a:spcBef>
                <a:spcPts val="1417"/>
              </a:spcBef>
              <a:spcAft>
                <a:spcPts val="0"/>
              </a:spcAft>
            </a:pPr>
            <a:r>
              <a:rPr lang="en-GB" sz="1595" spc="-35">
                <a:solidFill>
                  <a:srgbClr val="333D3E"/>
                </a:solidFill>
                <a:latin typeface="Arial Nova"/>
                <a:ea typeface="Arial Nova" panose="020B0504020202020204" pitchFamily="34" charset="0"/>
                <a:cs typeface="Times New Roman" panose="02020603050405020304" pitchFamily="18" charset="0"/>
              </a:rPr>
              <a:t>Instruction ID is not valid</a:t>
            </a:r>
            <a:endParaRPr lang="en-US" sz="1595" b="1" spc="-35">
              <a:solidFill>
                <a:srgbClr val="ACF9E9">
                  <a:lumMod val="50000"/>
                </a:srgbClr>
              </a:solidFill>
              <a:latin typeface="Arial Nova"/>
            </a:endParaRPr>
          </a:p>
        </p:txBody>
      </p:sp>
      <p:pic>
        <p:nvPicPr>
          <p:cNvPr id="9" name="Graphic 8" descr="Thumbs Down with solid fill">
            <a:extLst>
              <a:ext uri="{FF2B5EF4-FFF2-40B4-BE49-F238E27FC236}">
                <a16:creationId xmlns:a16="http://schemas.microsoft.com/office/drawing/2014/main" id="{7AE3D1CF-42F0-EC8E-66D7-1D88A39E889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033167" y="3847755"/>
            <a:ext cx="639980" cy="639980"/>
          </a:xfrm>
          <a:prstGeom prst="rect">
            <a:avLst/>
          </a:prstGeom>
        </p:spPr>
      </p:pic>
      <p:sp>
        <p:nvSpPr>
          <p:cNvPr id="10" name="Text Placeholder 2">
            <a:extLst>
              <a:ext uri="{FF2B5EF4-FFF2-40B4-BE49-F238E27FC236}">
                <a16:creationId xmlns:a16="http://schemas.microsoft.com/office/drawing/2014/main" id="{DFDA366A-96E5-E251-7049-EF0636AF2110}"/>
              </a:ext>
            </a:extLst>
          </p:cNvPr>
          <p:cNvSpPr txBox="1">
            <a:spLocks/>
          </p:cNvSpPr>
          <p:nvPr/>
        </p:nvSpPr>
        <p:spPr>
          <a:xfrm>
            <a:off x="6396400" y="5663471"/>
            <a:ext cx="5373686" cy="480777"/>
          </a:xfrm>
          <a:prstGeom prst="rect">
            <a:avLst/>
          </a:prstGeom>
        </p:spPr>
        <p:txBody>
          <a:bodyPr vert="horz" lIns="0" tIns="0" rIns="0" bIns="0" rtlCol="0" anchor="t" anchorCtr="0">
            <a:noAutofit/>
          </a:bodyPr>
          <a:lstStyle>
            <a:lvl1pPr marL="0" indent="0" algn="l" defTabSz="914400" rtl="0" eaLnBrk="1" latinLnBrk="0" hangingPunct="1">
              <a:lnSpc>
                <a:spcPct val="98000"/>
              </a:lnSpc>
              <a:spcBef>
                <a:spcPts val="1600"/>
              </a:spcBef>
              <a:buFont typeface="Arial Nova" panose="020B0504020202020204" pitchFamily="34" charset="0"/>
              <a:buNone/>
              <a:defRPr sz="2600" kern="1200" spc="-40" baseline="0">
                <a:solidFill>
                  <a:schemeClr val="tx1"/>
                </a:solidFill>
                <a:latin typeface="+mn-lt"/>
                <a:ea typeface="+mn-ea"/>
                <a:cs typeface="+mn-cs"/>
              </a:defRPr>
            </a:lvl1pPr>
            <a:lvl2pPr marL="288000" indent="-288000" algn="l" defTabSz="914400" rtl="0" eaLnBrk="1" latinLnBrk="0" hangingPunct="1">
              <a:lnSpc>
                <a:spcPct val="98000"/>
              </a:lnSpc>
              <a:spcBef>
                <a:spcPts val="1600"/>
              </a:spcBef>
              <a:buFont typeface="Arial Nova" panose="020B0504020202020204" pitchFamily="34" charset="0"/>
              <a:buChar char="•"/>
              <a:defRPr sz="2600" kern="1200" spc="-40" baseline="0">
                <a:solidFill>
                  <a:schemeClr val="tx1"/>
                </a:solidFill>
                <a:latin typeface="+mn-lt"/>
                <a:ea typeface="+mn-ea"/>
                <a:cs typeface="+mn-cs"/>
              </a:defRPr>
            </a:lvl2pPr>
            <a:lvl3pPr marL="504000" indent="-216000" algn="l" defTabSz="914400" rtl="0" eaLnBrk="1" latinLnBrk="0" hangingPunct="1">
              <a:lnSpc>
                <a:spcPct val="98000"/>
              </a:lnSpc>
              <a:spcBef>
                <a:spcPts val="1400"/>
              </a:spcBef>
              <a:buFont typeface="Arial Nova" panose="020B0504020202020204" pitchFamily="34" charset="0"/>
              <a:buChar char="•"/>
              <a:defRPr sz="1800" kern="1200" spc="-20" baseline="0">
                <a:solidFill>
                  <a:schemeClr val="tx1"/>
                </a:solidFill>
                <a:latin typeface="+mn-lt"/>
                <a:ea typeface="+mn-ea"/>
                <a:cs typeface="+mn-cs"/>
              </a:defRPr>
            </a:lvl3pPr>
            <a:lvl4pPr marL="684000" indent="-180000" algn="l" defTabSz="914400" rtl="0" eaLnBrk="1" latinLnBrk="0" hangingPunct="1">
              <a:lnSpc>
                <a:spcPct val="98000"/>
              </a:lnSpc>
              <a:spcBef>
                <a:spcPts val="1200"/>
              </a:spcBef>
              <a:buFont typeface="Arial Nova" panose="020B0504020202020204" pitchFamily="34" charset="0"/>
              <a:buChar char="•"/>
              <a:defRPr sz="1300" kern="1200" spc="-20" baseline="0">
                <a:solidFill>
                  <a:schemeClr val="tx1"/>
                </a:solidFill>
                <a:latin typeface="+mn-lt"/>
                <a:ea typeface="+mn-ea"/>
                <a:cs typeface="+mn-cs"/>
              </a:defRPr>
            </a:lvl4pPr>
            <a:lvl5pPr marL="828000" indent="-144000" algn="l" defTabSz="914400" rtl="0" eaLnBrk="1" latinLnBrk="0" hangingPunct="1">
              <a:lnSpc>
                <a:spcPct val="98000"/>
              </a:lnSpc>
              <a:spcBef>
                <a:spcPts val="1000"/>
              </a:spcBef>
              <a:buFont typeface="Arial Nova" panose="020B0504020202020204" pitchFamily="34" charset="0"/>
              <a:buChar char="•"/>
              <a:defRPr sz="1100" kern="1200" spc="-20" baseline="0">
                <a:solidFill>
                  <a:schemeClr val="tx1"/>
                </a:solidFill>
                <a:latin typeface="+mn-lt"/>
                <a:ea typeface="+mn-ea"/>
                <a:cs typeface="+mn-cs"/>
              </a:defRPr>
            </a:lvl5pPr>
            <a:lvl6pPr marL="972000" indent="-144000" algn="l" defTabSz="914400" rtl="0" eaLnBrk="1" latinLnBrk="0" hangingPunct="1">
              <a:lnSpc>
                <a:spcPct val="90000"/>
              </a:lnSpc>
              <a:spcBef>
                <a:spcPts val="1000"/>
              </a:spcBef>
              <a:buFont typeface="Arial Nova" panose="020B0604020202020204" pitchFamily="34" charset="0"/>
              <a:buChar char="•"/>
              <a:defRPr sz="1100" kern="1200">
                <a:solidFill>
                  <a:schemeClr val="tx1"/>
                </a:solidFill>
                <a:latin typeface="+mn-lt"/>
                <a:ea typeface="+mn-ea"/>
                <a:cs typeface="+mn-cs"/>
              </a:defRPr>
            </a:lvl6pPr>
            <a:lvl7pPr marL="1116000" indent="-144000" algn="l" defTabSz="914400" rtl="0" eaLnBrk="1" latinLnBrk="0" hangingPunct="1">
              <a:lnSpc>
                <a:spcPct val="90000"/>
              </a:lnSpc>
              <a:spcBef>
                <a:spcPts val="1000"/>
              </a:spcBef>
              <a:buFont typeface="Arial Nova" panose="020B0604020202020204" pitchFamily="34" charset="0"/>
              <a:buChar char="•"/>
              <a:defRPr sz="1100" kern="1200">
                <a:solidFill>
                  <a:schemeClr val="tx1"/>
                </a:solidFill>
                <a:latin typeface="+mn-lt"/>
                <a:ea typeface="+mn-ea"/>
                <a:cs typeface="+mn-cs"/>
              </a:defRPr>
            </a:lvl7pPr>
            <a:lvl8pPr marL="1260000" indent="-144000" algn="l" defTabSz="914400" rtl="0" eaLnBrk="1" latinLnBrk="0" hangingPunct="1">
              <a:lnSpc>
                <a:spcPct val="90000"/>
              </a:lnSpc>
              <a:spcBef>
                <a:spcPts val="1000"/>
              </a:spcBef>
              <a:buFont typeface="Arial Nova" panose="020B0604020202020204" pitchFamily="34" charset="0"/>
              <a:buChar char="•"/>
              <a:defRPr sz="1100" kern="1200">
                <a:solidFill>
                  <a:schemeClr val="tx1"/>
                </a:solidFill>
                <a:latin typeface="+mn-lt"/>
                <a:ea typeface="+mn-ea"/>
                <a:cs typeface="+mn-cs"/>
              </a:defRPr>
            </a:lvl8pPr>
            <a:lvl9pPr marL="1404000" indent="-144000" algn="l" defTabSz="914400" rtl="0" eaLnBrk="1" latinLnBrk="0" hangingPunct="1">
              <a:lnSpc>
                <a:spcPct val="90000"/>
              </a:lnSpc>
              <a:spcBef>
                <a:spcPts val="1000"/>
              </a:spcBef>
              <a:buFont typeface="Arial Nova" panose="020B0604020202020204" pitchFamily="34" charset="0"/>
              <a:buChar char="•"/>
              <a:defRPr sz="1100" kern="1200">
                <a:solidFill>
                  <a:schemeClr val="tx1"/>
                </a:solidFill>
                <a:latin typeface="+mn-lt"/>
                <a:ea typeface="+mn-ea"/>
                <a:cs typeface="+mn-cs"/>
              </a:defRPr>
            </a:lvl9pPr>
          </a:lstStyle>
          <a:p>
            <a:pPr defTabSz="810067" fontAlgn="auto">
              <a:spcBef>
                <a:spcPts val="1417"/>
              </a:spcBef>
              <a:spcAft>
                <a:spcPts val="0"/>
              </a:spcAft>
            </a:pPr>
            <a:r>
              <a:rPr lang="en-GB" sz="1595" spc="-35">
                <a:solidFill>
                  <a:srgbClr val="333D3E"/>
                </a:solidFill>
                <a:latin typeface="Arial Nova"/>
                <a:ea typeface="Arial Nova" panose="020B0504020202020204" pitchFamily="34" charset="0"/>
                <a:cs typeface="Times New Roman" panose="02020603050405020304" pitchFamily="18" charset="0"/>
              </a:rPr>
              <a:t>Transaction Manager would abort       the message</a:t>
            </a:r>
            <a:endParaRPr lang="en-US" sz="1595" b="1" spc="-35">
              <a:solidFill>
                <a:srgbClr val="ACF9E9">
                  <a:lumMod val="50000"/>
                </a:srgbClr>
              </a:solidFill>
              <a:latin typeface="Arial Nova"/>
            </a:endParaRPr>
          </a:p>
        </p:txBody>
      </p:sp>
      <p:pic>
        <p:nvPicPr>
          <p:cNvPr id="11" name="Graphic 10">
            <a:extLst>
              <a:ext uri="{FF2B5EF4-FFF2-40B4-BE49-F238E27FC236}">
                <a16:creationId xmlns:a16="http://schemas.microsoft.com/office/drawing/2014/main" id="{8C85C909-D6F9-9F9F-E7B4-8054A911AFB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5890741" y="5526965"/>
            <a:ext cx="478406" cy="478406"/>
          </a:xfrm>
          <a:prstGeom prst="rect">
            <a:avLst/>
          </a:prstGeom>
        </p:spPr>
      </p:pic>
      <p:sp>
        <p:nvSpPr>
          <p:cNvPr id="12" name="Rectangle 11">
            <a:extLst>
              <a:ext uri="{FF2B5EF4-FFF2-40B4-BE49-F238E27FC236}">
                <a16:creationId xmlns:a16="http://schemas.microsoft.com/office/drawing/2014/main" id="{9B81B226-0692-82B9-0542-B818BA0E9A40}"/>
              </a:ext>
            </a:extLst>
          </p:cNvPr>
          <p:cNvSpPr/>
          <p:nvPr/>
        </p:nvSpPr>
        <p:spPr>
          <a:xfrm>
            <a:off x="8792179" y="5628477"/>
            <a:ext cx="774009" cy="27538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defTabSz="810067" eaLnBrk="1" fontAlgn="auto" hangingPunct="1">
              <a:lnSpc>
                <a:spcPct val="98000"/>
              </a:lnSpc>
              <a:spcBef>
                <a:spcPts val="0"/>
              </a:spcBef>
              <a:spcAft>
                <a:spcPts val="0"/>
              </a:spcAft>
            </a:pPr>
            <a:r>
              <a:rPr lang="en-GB" sz="1595">
                <a:solidFill>
                  <a:prstClr val="white"/>
                </a:solidFill>
                <a:latin typeface="Arial Nova"/>
              </a:rPr>
              <a:t>abort</a:t>
            </a:r>
          </a:p>
        </p:txBody>
      </p:sp>
      <p:sp>
        <p:nvSpPr>
          <p:cNvPr id="16" name="TextBox 15">
            <a:extLst>
              <a:ext uri="{FF2B5EF4-FFF2-40B4-BE49-F238E27FC236}">
                <a16:creationId xmlns:a16="http://schemas.microsoft.com/office/drawing/2014/main" id="{2F0A6F0F-2017-6EBB-DB92-74E74D0EB3DD}"/>
              </a:ext>
            </a:extLst>
          </p:cNvPr>
          <p:cNvSpPr txBox="1"/>
          <p:nvPr/>
        </p:nvSpPr>
        <p:spPr>
          <a:xfrm>
            <a:off x="5403162" y="4268275"/>
            <a:ext cx="1344682" cy="126619"/>
          </a:xfrm>
          <a:prstGeom prst="rect">
            <a:avLst/>
          </a:prstGeom>
          <a:solidFill>
            <a:schemeClr val="accent6">
              <a:lumMod val="50000"/>
              <a:alpha val="30196"/>
            </a:schemeClr>
          </a:solidFill>
        </p:spPr>
        <p:txBody>
          <a:bodyPr wrap="square" lIns="0" tIns="0" rIns="0" bIns="0" rtlCol="0">
            <a:noAutofit/>
          </a:bodyPr>
          <a:lstStyle/>
          <a:p>
            <a:pPr defTabSz="810067" eaLnBrk="1" fontAlgn="auto" hangingPunct="1">
              <a:lnSpc>
                <a:spcPct val="98000"/>
              </a:lnSpc>
              <a:spcBef>
                <a:spcPts val="0"/>
              </a:spcBef>
              <a:spcAft>
                <a:spcPts val="0"/>
              </a:spcAft>
            </a:pPr>
            <a:endParaRPr lang="en-US" sz="974" err="1">
              <a:solidFill>
                <a:srgbClr val="333D3E"/>
              </a:solidFill>
              <a:latin typeface="Arial Nova"/>
            </a:endParaRPr>
          </a:p>
        </p:txBody>
      </p:sp>
      <p:grpSp>
        <p:nvGrpSpPr>
          <p:cNvPr id="71" name="Group 70">
            <a:extLst>
              <a:ext uri="{FF2B5EF4-FFF2-40B4-BE49-F238E27FC236}">
                <a16:creationId xmlns:a16="http://schemas.microsoft.com/office/drawing/2014/main" id="{E4FC59E6-40A1-4CD6-E8CC-78E675273379}"/>
              </a:ext>
            </a:extLst>
          </p:cNvPr>
          <p:cNvGrpSpPr/>
          <p:nvPr/>
        </p:nvGrpSpPr>
        <p:grpSpPr>
          <a:xfrm>
            <a:off x="4926023" y="2001807"/>
            <a:ext cx="324041" cy="324041"/>
            <a:chOff x="11156950" y="2825750"/>
            <a:chExt cx="457200" cy="457200"/>
          </a:xfrm>
        </p:grpSpPr>
        <p:sp>
          <p:nvSpPr>
            <p:cNvPr id="72" name="Oval 71">
              <a:extLst>
                <a:ext uri="{FF2B5EF4-FFF2-40B4-BE49-F238E27FC236}">
                  <a16:creationId xmlns:a16="http://schemas.microsoft.com/office/drawing/2014/main" id="{E5218486-3C43-7282-B76B-37EDB94F4088}"/>
                </a:ext>
              </a:extLst>
            </p:cNvPr>
            <p:cNvSpPr/>
            <p:nvPr/>
          </p:nvSpPr>
          <p:spPr>
            <a:xfrm>
              <a:off x="11226800" y="2895600"/>
              <a:ext cx="317500" cy="3175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ctr" defTabSz="810067" eaLnBrk="1" fontAlgn="auto" hangingPunct="1">
                <a:lnSpc>
                  <a:spcPct val="98000"/>
                </a:lnSpc>
                <a:spcBef>
                  <a:spcPts val="0"/>
                </a:spcBef>
                <a:spcAft>
                  <a:spcPts val="0"/>
                </a:spcAft>
              </a:pPr>
              <a:endParaRPr lang="en-US" sz="1595">
                <a:solidFill>
                  <a:prstClr val="white"/>
                </a:solidFill>
                <a:latin typeface="Arial Nova"/>
              </a:endParaRPr>
            </a:p>
          </p:txBody>
        </p:sp>
        <p:pic>
          <p:nvPicPr>
            <p:cNvPr id="73" name="Graphic 72" descr="Badge Cross with solid fill">
              <a:extLst>
                <a:ext uri="{FF2B5EF4-FFF2-40B4-BE49-F238E27FC236}">
                  <a16:creationId xmlns:a16="http://schemas.microsoft.com/office/drawing/2014/main" id="{28F9B5C4-58A7-02A3-D0DB-F7EE46297A2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1156950" y="2825750"/>
              <a:ext cx="457200" cy="457200"/>
            </a:xfrm>
            <a:prstGeom prst="rect">
              <a:avLst/>
            </a:prstGeom>
          </p:spPr>
        </p:pic>
      </p:grpSp>
      <p:graphicFrame>
        <p:nvGraphicFramePr>
          <p:cNvPr id="4" name="Table 10">
            <a:extLst>
              <a:ext uri="{FF2B5EF4-FFF2-40B4-BE49-F238E27FC236}">
                <a16:creationId xmlns:a16="http://schemas.microsoft.com/office/drawing/2014/main" id="{BE43F8E3-0D81-46B8-BCB0-9D70905438E2}"/>
              </a:ext>
            </a:extLst>
          </p:cNvPr>
          <p:cNvGraphicFramePr>
            <a:graphicFrameLocks noGrp="1"/>
          </p:cNvGraphicFramePr>
          <p:nvPr/>
        </p:nvGraphicFramePr>
        <p:xfrm>
          <a:off x="8502277" y="-369"/>
          <a:ext cx="2299072" cy="446770"/>
        </p:xfrm>
        <a:graphic>
          <a:graphicData uri="http://schemas.openxmlformats.org/drawingml/2006/table">
            <a:tbl>
              <a:tblPr firstRow="1" bandRow="1"/>
              <a:tblGrid>
                <a:gridCol w="481333">
                  <a:extLst>
                    <a:ext uri="{9D8B030D-6E8A-4147-A177-3AD203B41FA5}">
                      <a16:colId xmlns:a16="http://schemas.microsoft.com/office/drawing/2014/main" val="1896109496"/>
                    </a:ext>
                  </a:extLst>
                </a:gridCol>
                <a:gridCol w="1817739">
                  <a:extLst>
                    <a:ext uri="{9D8B030D-6E8A-4147-A177-3AD203B41FA5}">
                      <a16:colId xmlns:a16="http://schemas.microsoft.com/office/drawing/2014/main" val="3368125821"/>
                    </a:ext>
                  </a:extLst>
                </a:gridCol>
              </a:tblGrid>
              <a:tr h="445556">
                <a:tc>
                  <a:txBody>
                    <a:bodyPr/>
                    <a:lstStyle/>
                    <a:p>
                      <a:r>
                        <a:rPr lang="en-GB" sz="800"/>
                        <a:t>Rule </a:t>
                      </a:r>
                      <a:br>
                        <a:rPr lang="en-GB" sz="800"/>
                      </a:br>
                      <a:r>
                        <a:rPr lang="en-GB" sz="800"/>
                        <a:t>Ref</a:t>
                      </a:r>
                      <a:endParaRPr lang="en-US" sz="800"/>
                    </a:p>
                  </a:txBody>
                  <a:tcPr marL="81010" marR="81010" marT="40505" marB="40505">
                    <a:solidFill>
                      <a:schemeClr val="accent1">
                        <a:lumMod val="50000"/>
                      </a:schemeClr>
                    </a:solidFill>
                  </a:tcPr>
                </a:tc>
                <a:tc>
                  <a:txBody>
                    <a:bodyPr/>
                    <a:lstStyle/>
                    <a:p>
                      <a:r>
                        <a:rPr lang="en-US" sz="800"/>
                        <a:t>A-GEN-COV-001A (refer </a:t>
                      </a:r>
                      <a:br>
                        <a:rPr lang="en-US" sz="800"/>
                      </a:br>
                      <a:r>
                        <a:rPr lang="en-US" sz="800"/>
                        <a:t>to appendix B.1 for detailed</a:t>
                      </a:r>
                      <a:br>
                        <a:rPr lang="en-US" sz="800"/>
                      </a:br>
                      <a:r>
                        <a:rPr lang="en-US" sz="800"/>
                        <a:t>references)</a:t>
                      </a:r>
                    </a:p>
                  </a:txBody>
                  <a:tcPr marL="81010" marR="81010" marT="40505" marB="40505">
                    <a:solidFill>
                      <a:schemeClr val="accent1">
                        <a:lumMod val="50000"/>
                      </a:schemeClr>
                    </a:solidFill>
                  </a:tcPr>
                </a:tc>
                <a:extLst>
                  <a:ext uri="{0D108BD9-81ED-4DB2-BD59-A6C34878D82A}">
                    <a16:rowId xmlns:a16="http://schemas.microsoft.com/office/drawing/2014/main" val="1885243728"/>
                  </a:ext>
                </a:extLst>
              </a:tr>
            </a:tbl>
          </a:graphicData>
        </a:graphic>
      </p:graphicFrame>
      <p:sp>
        <p:nvSpPr>
          <p:cNvPr id="5" name="TextBox 4">
            <a:extLst>
              <a:ext uri="{FF2B5EF4-FFF2-40B4-BE49-F238E27FC236}">
                <a16:creationId xmlns:a16="http://schemas.microsoft.com/office/drawing/2014/main" id="{B7FB726F-FD08-2FDD-F8ED-84C0954612F4}"/>
              </a:ext>
            </a:extLst>
          </p:cNvPr>
          <p:cNvSpPr txBox="1"/>
          <p:nvPr/>
        </p:nvSpPr>
        <p:spPr>
          <a:xfrm>
            <a:off x="5398189" y="3775842"/>
            <a:ext cx="810101" cy="810101"/>
          </a:xfrm>
          <a:prstGeom prst="rect">
            <a:avLst/>
          </a:prstGeom>
        </p:spPr>
        <p:txBody>
          <a:bodyPr wrap="none" lIns="0" tIns="0" rIns="0" bIns="0" rtlCol="0">
            <a:noAutofit/>
          </a:bodyPr>
          <a:lstStyle/>
          <a:p>
            <a:pPr defTabSz="810067" eaLnBrk="1" fontAlgn="auto" hangingPunct="1">
              <a:lnSpc>
                <a:spcPct val="98000"/>
              </a:lnSpc>
              <a:spcBef>
                <a:spcPts val="0"/>
              </a:spcBef>
              <a:spcAft>
                <a:spcPts val="0"/>
              </a:spcAft>
            </a:pPr>
            <a:r>
              <a:rPr lang="en-GB" sz="974" b="1">
                <a:solidFill>
                  <a:srgbClr val="01A990"/>
                </a:solidFill>
                <a:latin typeface="Arial Nova"/>
              </a:rPr>
              <a:t>pacs.008 with settlement method COVE*</a:t>
            </a:r>
            <a:endParaRPr lang="en-US" sz="974" b="1" err="1">
              <a:solidFill>
                <a:srgbClr val="01A990"/>
              </a:solidFill>
              <a:latin typeface="Arial Nova"/>
            </a:endParaRPr>
          </a:p>
        </p:txBody>
      </p:sp>
      <p:sp>
        <p:nvSpPr>
          <p:cNvPr id="6" name="TextBox 5">
            <a:extLst>
              <a:ext uri="{FF2B5EF4-FFF2-40B4-BE49-F238E27FC236}">
                <a16:creationId xmlns:a16="http://schemas.microsoft.com/office/drawing/2014/main" id="{2ECDC508-BE18-F8D6-009E-E406F4105767}"/>
              </a:ext>
            </a:extLst>
          </p:cNvPr>
          <p:cNvSpPr txBox="1"/>
          <p:nvPr/>
        </p:nvSpPr>
        <p:spPr>
          <a:xfrm>
            <a:off x="260885" y="5511601"/>
            <a:ext cx="5001334" cy="303741"/>
          </a:xfrm>
          <a:prstGeom prst="rect">
            <a:avLst/>
          </a:prstGeom>
        </p:spPr>
        <p:txBody>
          <a:bodyPr wrap="none" lIns="0" tIns="0" rIns="0" bIns="0" rtlCol="0">
            <a:noAutofit/>
          </a:bodyPr>
          <a:lstStyle/>
          <a:p>
            <a:pPr defTabSz="810067" eaLnBrk="1" fontAlgn="auto" hangingPunct="1">
              <a:lnSpc>
                <a:spcPct val="98000"/>
              </a:lnSpc>
              <a:spcBef>
                <a:spcPts val="0"/>
              </a:spcBef>
              <a:spcAft>
                <a:spcPts val="0"/>
              </a:spcAft>
            </a:pPr>
            <a:r>
              <a:rPr lang="en-GB" sz="974">
                <a:solidFill>
                  <a:srgbClr val="ACF9E9">
                    <a:lumMod val="50000"/>
                  </a:srgbClr>
                </a:solidFill>
                <a:latin typeface="Arial Nova"/>
              </a:rPr>
              <a:t>*The same validation rule applies to Field 20 from MT 103/ MT 202/ 205 Advice message.</a:t>
            </a:r>
            <a:br>
              <a:rPr lang="en-GB" sz="974">
                <a:solidFill>
                  <a:srgbClr val="ACF9E9">
                    <a:lumMod val="50000"/>
                  </a:srgbClr>
                </a:solidFill>
                <a:latin typeface="Arial Nova"/>
              </a:rPr>
            </a:br>
            <a:r>
              <a:rPr lang="en-GB" sz="974">
                <a:solidFill>
                  <a:srgbClr val="ACF9E9">
                    <a:lumMod val="50000"/>
                  </a:srgbClr>
                </a:solidFill>
                <a:latin typeface="Arial Nova"/>
              </a:rPr>
              <a:t>The use of string of characters “NONREF, NOREF, NOTPROVIDED” will lead to a TM Abort</a:t>
            </a:r>
            <a:endParaRPr lang="en-US" sz="974" err="1">
              <a:solidFill>
                <a:srgbClr val="ACF9E9">
                  <a:lumMod val="50000"/>
                </a:srgbClr>
              </a:solidFill>
              <a:latin typeface="Arial Nova"/>
            </a:endParaRPr>
          </a:p>
        </p:txBody>
      </p:sp>
      <p:grpSp>
        <p:nvGrpSpPr>
          <p:cNvPr id="17" name="Group 16">
            <a:extLst>
              <a:ext uri="{FF2B5EF4-FFF2-40B4-BE49-F238E27FC236}">
                <a16:creationId xmlns:a16="http://schemas.microsoft.com/office/drawing/2014/main" id="{7448BB47-0A9D-E2DC-5F25-078C06CE2316}"/>
              </a:ext>
            </a:extLst>
          </p:cNvPr>
          <p:cNvGrpSpPr/>
          <p:nvPr/>
        </p:nvGrpSpPr>
        <p:grpSpPr>
          <a:xfrm>
            <a:off x="2245746" y="3229042"/>
            <a:ext cx="1211600" cy="810101"/>
            <a:chOff x="2534880" y="3644102"/>
            <a:chExt cx="1367591" cy="914400"/>
          </a:xfrm>
        </p:grpSpPr>
        <p:cxnSp>
          <p:nvCxnSpPr>
            <p:cNvPr id="8" name="Straight Arrow Connector 7">
              <a:extLst>
                <a:ext uri="{FF2B5EF4-FFF2-40B4-BE49-F238E27FC236}">
                  <a16:creationId xmlns:a16="http://schemas.microsoft.com/office/drawing/2014/main" id="{B6FE3ABE-BF43-29E5-AD74-C1464ECD5739}"/>
                </a:ext>
              </a:extLst>
            </p:cNvPr>
            <p:cNvCxnSpPr/>
            <p:nvPr/>
          </p:nvCxnSpPr>
          <p:spPr>
            <a:xfrm>
              <a:off x="2534880" y="3704545"/>
              <a:ext cx="359241" cy="0"/>
            </a:xfrm>
            <a:prstGeom prst="straightConnector1">
              <a:avLst/>
            </a:prstGeom>
            <a:ln w="19050">
              <a:solidFill>
                <a:schemeClr val="tx1">
                  <a:lumMod val="40000"/>
                  <a:lumOff val="60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1F329D61-6BC5-F3DD-5E3C-97FC680A9B09}"/>
                </a:ext>
              </a:extLst>
            </p:cNvPr>
            <p:cNvSpPr txBox="1"/>
            <p:nvPr/>
          </p:nvSpPr>
          <p:spPr>
            <a:xfrm>
              <a:off x="2988071" y="3644102"/>
              <a:ext cx="914400" cy="914400"/>
            </a:xfrm>
            <a:prstGeom prst="rect">
              <a:avLst/>
            </a:prstGeom>
          </p:spPr>
          <p:txBody>
            <a:bodyPr wrap="none" lIns="0" tIns="0" rIns="0" bIns="0" rtlCol="0">
              <a:noAutofit/>
            </a:bodyPr>
            <a:lstStyle/>
            <a:p>
              <a:pPr defTabSz="810067" eaLnBrk="1" fontAlgn="auto" hangingPunct="1">
                <a:lnSpc>
                  <a:spcPct val="98000"/>
                </a:lnSpc>
                <a:spcBef>
                  <a:spcPts val="0"/>
                </a:spcBef>
                <a:spcAft>
                  <a:spcPts val="0"/>
                </a:spcAft>
              </a:pPr>
              <a:r>
                <a:rPr lang="en-GB" sz="709">
                  <a:solidFill>
                    <a:srgbClr val="333D3E">
                      <a:lumMod val="60000"/>
                      <a:lumOff val="40000"/>
                    </a:srgbClr>
                  </a:solidFill>
                  <a:latin typeface="Arial Nova"/>
                </a:rPr>
                <a:t>Out of TM scope </a:t>
              </a:r>
              <a:br>
                <a:rPr lang="en-GB" sz="709">
                  <a:solidFill>
                    <a:srgbClr val="333D3E">
                      <a:lumMod val="60000"/>
                      <a:lumOff val="40000"/>
                    </a:srgbClr>
                  </a:solidFill>
                  <a:latin typeface="Arial Nova"/>
                </a:rPr>
              </a:br>
              <a:r>
                <a:rPr lang="en-GB" sz="709">
                  <a:solidFill>
                    <a:srgbClr val="333D3E">
                      <a:lumMod val="60000"/>
                      <a:lumOff val="40000"/>
                    </a:srgbClr>
                  </a:solidFill>
                  <a:latin typeface="Arial Nova"/>
                </a:rPr>
                <a:t>for documented example</a:t>
              </a:r>
              <a:br>
                <a:rPr lang="en-GB" sz="709">
                  <a:solidFill>
                    <a:srgbClr val="333D3E">
                      <a:lumMod val="60000"/>
                      <a:lumOff val="40000"/>
                    </a:srgbClr>
                  </a:solidFill>
                  <a:latin typeface="Arial Nova"/>
                </a:rPr>
              </a:br>
              <a:endParaRPr lang="en-US" sz="709" err="1">
                <a:solidFill>
                  <a:srgbClr val="333D3E">
                    <a:lumMod val="60000"/>
                    <a:lumOff val="40000"/>
                  </a:srgbClr>
                </a:solidFill>
                <a:latin typeface="Arial Nova"/>
              </a:endParaRPr>
            </a:p>
          </p:txBody>
        </p:sp>
      </p:grpSp>
      <p:sp>
        <p:nvSpPr>
          <p:cNvPr id="19" name="Rectangle 18">
            <a:extLst>
              <a:ext uri="{FF2B5EF4-FFF2-40B4-BE49-F238E27FC236}">
                <a16:creationId xmlns:a16="http://schemas.microsoft.com/office/drawing/2014/main" id="{BFB45759-7E43-A5BA-3E4A-B6DDEDB58083}"/>
              </a:ext>
            </a:extLst>
          </p:cNvPr>
          <p:cNvSpPr/>
          <p:nvPr/>
        </p:nvSpPr>
        <p:spPr>
          <a:xfrm>
            <a:off x="4112672" y="3398593"/>
            <a:ext cx="639980" cy="18062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defTabSz="810067" eaLnBrk="1" fontAlgn="auto" hangingPunct="1">
              <a:lnSpc>
                <a:spcPct val="98000"/>
              </a:lnSpc>
              <a:spcBef>
                <a:spcPts val="0"/>
              </a:spcBef>
              <a:spcAft>
                <a:spcPts val="0"/>
              </a:spcAft>
            </a:pPr>
            <a:r>
              <a:rPr lang="en-GB" sz="797">
                <a:solidFill>
                  <a:srgbClr val="5C6465"/>
                </a:solidFill>
                <a:latin typeface="Arial Nova"/>
              </a:rPr>
              <a:t>DDDDXXYZ</a:t>
            </a:r>
            <a:endParaRPr lang="en-US" sz="797">
              <a:solidFill>
                <a:srgbClr val="5C6465"/>
              </a:solidFill>
              <a:latin typeface="Arial Nova"/>
            </a:endParaRPr>
          </a:p>
        </p:txBody>
      </p:sp>
    </p:spTree>
    <p:extLst>
      <p:ext uri="{BB962C8B-B14F-4D97-AF65-F5344CB8AC3E}">
        <p14:creationId xmlns:p14="http://schemas.microsoft.com/office/powerpoint/2010/main" val="36437218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 name="Picture 69">
            <a:extLst>
              <a:ext uri="{FF2B5EF4-FFF2-40B4-BE49-F238E27FC236}">
                <a16:creationId xmlns:a16="http://schemas.microsoft.com/office/drawing/2014/main" id="{F78C8041-CBC5-52F4-9F80-5B5B8FFDC7A6}"/>
              </a:ext>
            </a:extLst>
          </p:cNvPr>
          <p:cNvPicPr>
            <a:picLocks noChangeAspect="1"/>
          </p:cNvPicPr>
          <p:nvPr/>
        </p:nvPicPr>
        <p:blipFill>
          <a:blip r:embed="rId3"/>
          <a:stretch>
            <a:fillRect/>
          </a:stretch>
        </p:blipFill>
        <p:spPr>
          <a:xfrm>
            <a:off x="2457709" y="1891930"/>
            <a:ext cx="6075759" cy="1687286"/>
          </a:xfrm>
          <a:prstGeom prst="rect">
            <a:avLst/>
          </a:prstGeom>
        </p:spPr>
      </p:pic>
      <p:pic>
        <p:nvPicPr>
          <p:cNvPr id="69" name="Picture 68">
            <a:extLst>
              <a:ext uri="{FF2B5EF4-FFF2-40B4-BE49-F238E27FC236}">
                <a16:creationId xmlns:a16="http://schemas.microsoft.com/office/drawing/2014/main" id="{B5F10BA2-EFF8-A537-37D8-6BDBCFDC3F0B}"/>
              </a:ext>
            </a:extLst>
          </p:cNvPr>
          <p:cNvPicPr>
            <a:picLocks noChangeAspect="1"/>
          </p:cNvPicPr>
          <p:nvPr/>
        </p:nvPicPr>
        <p:blipFill>
          <a:blip r:embed="rId4"/>
          <a:stretch>
            <a:fillRect/>
          </a:stretch>
        </p:blipFill>
        <p:spPr>
          <a:xfrm>
            <a:off x="4413286" y="3869943"/>
            <a:ext cx="2835354" cy="1326166"/>
          </a:xfrm>
          <a:prstGeom prst="rect">
            <a:avLst/>
          </a:prstGeom>
        </p:spPr>
      </p:pic>
      <p:sp>
        <p:nvSpPr>
          <p:cNvPr id="2" name="Text Placeholder 1">
            <a:extLst>
              <a:ext uri="{FF2B5EF4-FFF2-40B4-BE49-F238E27FC236}">
                <a16:creationId xmlns:a16="http://schemas.microsoft.com/office/drawing/2014/main" id="{0B0A300B-F23A-4CB3-9DC4-2276F986E8C0}"/>
              </a:ext>
            </a:extLst>
          </p:cNvPr>
          <p:cNvSpPr>
            <a:spLocks noGrp="1"/>
          </p:cNvSpPr>
          <p:nvPr>
            <p:ph type="body" sz="quarter" idx="13"/>
          </p:nvPr>
        </p:nvSpPr>
        <p:spPr>
          <a:xfrm>
            <a:off x="260885" y="266772"/>
            <a:ext cx="9420499" cy="718828"/>
          </a:xfrm>
        </p:spPr>
        <p:txBody>
          <a:bodyPr/>
          <a:lstStyle/>
          <a:p>
            <a:r>
              <a:rPr lang="en-GB"/>
              <a:t>What is wrong ? Invalid End-to-End ID</a:t>
            </a:r>
          </a:p>
        </p:txBody>
      </p:sp>
      <p:sp>
        <p:nvSpPr>
          <p:cNvPr id="3" name="Text Placeholder 2">
            <a:extLst>
              <a:ext uri="{FF2B5EF4-FFF2-40B4-BE49-F238E27FC236}">
                <a16:creationId xmlns:a16="http://schemas.microsoft.com/office/drawing/2014/main" id="{5286397C-1188-41DA-93EB-7A874FA82C82}"/>
              </a:ext>
            </a:extLst>
          </p:cNvPr>
          <p:cNvSpPr>
            <a:spLocks noGrp="1"/>
          </p:cNvSpPr>
          <p:nvPr>
            <p:ph type="body" sz="quarter" idx="14"/>
          </p:nvPr>
        </p:nvSpPr>
        <p:spPr>
          <a:xfrm>
            <a:off x="260885" y="849609"/>
            <a:ext cx="10279581" cy="790100"/>
          </a:xfrm>
        </p:spPr>
        <p:txBody>
          <a:bodyPr/>
          <a:lstStyle/>
          <a:p>
            <a:r>
              <a:rPr lang="en-GB" sz="1595"/>
              <a:t>When the Cover settlement method is used (for both Customer and Financial Institutions transfers), if a valid </a:t>
            </a:r>
            <a:br>
              <a:rPr lang="en-GB" sz="1595"/>
            </a:br>
            <a:r>
              <a:rPr lang="en-GB" sz="1595"/>
              <a:t>End-to-End ID </a:t>
            </a:r>
            <a:r>
              <a:rPr lang="en-GB" sz="1595" b="1">
                <a:solidFill>
                  <a:srgbClr val="01A990"/>
                </a:solidFill>
              </a:rPr>
              <a:t>is not provided </a:t>
            </a:r>
            <a:r>
              <a:rPr lang="en-GB" sz="1595"/>
              <a:t>in the cover by the </a:t>
            </a:r>
            <a:r>
              <a:rPr lang="en-GB" sz="1595" u="sng"/>
              <a:t>same sender,</a:t>
            </a:r>
            <a:r>
              <a:rPr lang="en-GB" sz="1595"/>
              <a:t> </a:t>
            </a:r>
            <a:r>
              <a:rPr lang="en-GB" sz="1595">
                <a:ea typeface="Arial Nova" panose="020B0504020202020204" pitchFamily="34" charset="0"/>
                <a:cs typeface="Times New Roman" panose="02020603050405020304" pitchFamily="18" charset="0"/>
              </a:rPr>
              <a:t>Transaction Manager </a:t>
            </a:r>
            <a:r>
              <a:rPr lang="en-GB" sz="1595" b="1">
                <a:solidFill>
                  <a:srgbClr val="01A990"/>
                </a:solidFill>
                <a:cs typeface="Times New Roman" panose="02020603050405020304" pitchFamily="18" charset="0"/>
              </a:rPr>
              <a:t>aborts </a:t>
            </a:r>
            <a:r>
              <a:rPr lang="en-GB" sz="1595" b="1">
                <a:solidFill>
                  <a:srgbClr val="01A990"/>
                </a:solidFill>
                <a:ea typeface="Arial Nova" panose="020B0504020202020204" pitchFamily="34" charset="0"/>
                <a:cs typeface="Times New Roman" panose="02020603050405020304" pitchFamily="18" charset="0"/>
              </a:rPr>
              <a:t>the message.</a:t>
            </a:r>
            <a:endParaRPr lang="en-GB" sz="1595" b="1">
              <a:solidFill>
                <a:srgbClr val="01A990"/>
              </a:solidFill>
              <a:highlight>
                <a:srgbClr val="FFFF00"/>
              </a:highlight>
              <a:ea typeface="Arial Nova" panose="020B0504020202020204" pitchFamily="34" charset="0"/>
              <a:cs typeface="Times New Roman" panose="02020603050405020304" pitchFamily="18" charset="0"/>
            </a:endParaRPr>
          </a:p>
        </p:txBody>
      </p:sp>
      <p:sp>
        <p:nvSpPr>
          <p:cNvPr id="82" name="Text Placeholder 2">
            <a:extLst>
              <a:ext uri="{FF2B5EF4-FFF2-40B4-BE49-F238E27FC236}">
                <a16:creationId xmlns:a16="http://schemas.microsoft.com/office/drawing/2014/main" id="{1CDD8A78-656B-0C76-1D9F-98A605BFE8DE}"/>
              </a:ext>
            </a:extLst>
          </p:cNvPr>
          <p:cNvSpPr txBox="1">
            <a:spLocks/>
          </p:cNvSpPr>
          <p:nvPr/>
        </p:nvSpPr>
        <p:spPr>
          <a:xfrm>
            <a:off x="3191062" y="4411555"/>
            <a:ext cx="969820" cy="393152"/>
          </a:xfrm>
          <a:prstGeom prst="rect">
            <a:avLst/>
          </a:prstGeom>
        </p:spPr>
        <p:txBody>
          <a:bodyPr vert="horz" lIns="0" tIns="0" rIns="0" bIns="0" rtlCol="0" anchor="t" anchorCtr="0">
            <a:noAutofit/>
          </a:bodyPr>
          <a:lstStyle>
            <a:lvl1pPr marL="0" indent="0" algn="l" defTabSz="914400" rtl="0" eaLnBrk="1" latinLnBrk="0" hangingPunct="1">
              <a:lnSpc>
                <a:spcPct val="98000"/>
              </a:lnSpc>
              <a:spcBef>
                <a:spcPts val="1600"/>
              </a:spcBef>
              <a:buFont typeface="Arial Nova" panose="020B0504020202020204" pitchFamily="34" charset="0"/>
              <a:buNone/>
              <a:defRPr sz="2600" kern="1200" spc="-40" baseline="0">
                <a:solidFill>
                  <a:schemeClr val="tx1"/>
                </a:solidFill>
                <a:latin typeface="+mn-lt"/>
                <a:ea typeface="+mn-ea"/>
                <a:cs typeface="+mn-cs"/>
              </a:defRPr>
            </a:lvl1pPr>
            <a:lvl2pPr marL="288000" indent="-288000" algn="l" defTabSz="914400" rtl="0" eaLnBrk="1" latinLnBrk="0" hangingPunct="1">
              <a:lnSpc>
                <a:spcPct val="98000"/>
              </a:lnSpc>
              <a:spcBef>
                <a:spcPts val="1600"/>
              </a:spcBef>
              <a:buFont typeface="Arial Nova" panose="020B0504020202020204" pitchFamily="34" charset="0"/>
              <a:buChar char="•"/>
              <a:defRPr sz="2600" kern="1200" spc="-40" baseline="0">
                <a:solidFill>
                  <a:schemeClr val="tx1"/>
                </a:solidFill>
                <a:latin typeface="+mn-lt"/>
                <a:ea typeface="+mn-ea"/>
                <a:cs typeface="+mn-cs"/>
              </a:defRPr>
            </a:lvl2pPr>
            <a:lvl3pPr marL="504000" indent="-216000" algn="l" defTabSz="914400" rtl="0" eaLnBrk="1" latinLnBrk="0" hangingPunct="1">
              <a:lnSpc>
                <a:spcPct val="98000"/>
              </a:lnSpc>
              <a:spcBef>
                <a:spcPts val="1400"/>
              </a:spcBef>
              <a:buFont typeface="Arial Nova" panose="020B0504020202020204" pitchFamily="34" charset="0"/>
              <a:buChar char="•"/>
              <a:defRPr sz="1800" kern="1200" spc="-20" baseline="0">
                <a:solidFill>
                  <a:schemeClr val="tx1"/>
                </a:solidFill>
                <a:latin typeface="+mn-lt"/>
                <a:ea typeface="+mn-ea"/>
                <a:cs typeface="+mn-cs"/>
              </a:defRPr>
            </a:lvl3pPr>
            <a:lvl4pPr marL="684000" indent="-180000" algn="l" defTabSz="914400" rtl="0" eaLnBrk="1" latinLnBrk="0" hangingPunct="1">
              <a:lnSpc>
                <a:spcPct val="98000"/>
              </a:lnSpc>
              <a:spcBef>
                <a:spcPts val="1200"/>
              </a:spcBef>
              <a:buFont typeface="Arial Nova" panose="020B0504020202020204" pitchFamily="34" charset="0"/>
              <a:buChar char="•"/>
              <a:defRPr sz="1300" kern="1200" spc="-20" baseline="0">
                <a:solidFill>
                  <a:schemeClr val="tx1"/>
                </a:solidFill>
                <a:latin typeface="+mn-lt"/>
                <a:ea typeface="+mn-ea"/>
                <a:cs typeface="+mn-cs"/>
              </a:defRPr>
            </a:lvl4pPr>
            <a:lvl5pPr marL="828000" indent="-144000" algn="l" defTabSz="914400" rtl="0" eaLnBrk="1" latinLnBrk="0" hangingPunct="1">
              <a:lnSpc>
                <a:spcPct val="98000"/>
              </a:lnSpc>
              <a:spcBef>
                <a:spcPts val="1000"/>
              </a:spcBef>
              <a:buFont typeface="Arial Nova" panose="020B0504020202020204" pitchFamily="34" charset="0"/>
              <a:buChar char="•"/>
              <a:defRPr sz="1100" kern="1200" spc="-20" baseline="0">
                <a:solidFill>
                  <a:schemeClr val="tx1"/>
                </a:solidFill>
                <a:latin typeface="+mn-lt"/>
                <a:ea typeface="+mn-ea"/>
                <a:cs typeface="+mn-cs"/>
              </a:defRPr>
            </a:lvl5pPr>
            <a:lvl6pPr marL="972000" indent="-144000" algn="l" defTabSz="914400" rtl="0" eaLnBrk="1" latinLnBrk="0" hangingPunct="1">
              <a:lnSpc>
                <a:spcPct val="90000"/>
              </a:lnSpc>
              <a:spcBef>
                <a:spcPts val="1000"/>
              </a:spcBef>
              <a:buFont typeface="Arial Nova" panose="020B0604020202020204" pitchFamily="34" charset="0"/>
              <a:buChar char="•"/>
              <a:defRPr sz="1100" kern="1200">
                <a:solidFill>
                  <a:schemeClr val="tx1"/>
                </a:solidFill>
                <a:latin typeface="+mn-lt"/>
                <a:ea typeface="+mn-ea"/>
                <a:cs typeface="+mn-cs"/>
              </a:defRPr>
            </a:lvl6pPr>
            <a:lvl7pPr marL="1116000" indent="-144000" algn="l" defTabSz="914400" rtl="0" eaLnBrk="1" latinLnBrk="0" hangingPunct="1">
              <a:lnSpc>
                <a:spcPct val="90000"/>
              </a:lnSpc>
              <a:spcBef>
                <a:spcPts val="1000"/>
              </a:spcBef>
              <a:buFont typeface="Arial Nova" panose="020B0604020202020204" pitchFamily="34" charset="0"/>
              <a:buChar char="•"/>
              <a:defRPr sz="1100" kern="1200">
                <a:solidFill>
                  <a:schemeClr val="tx1"/>
                </a:solidFill>
                <a:latin typeface="+mn-lt"/>
                <a:ea typeface="+mn-ea"/>
                <a:cs typeface="+mn-cs"/>
              </a:defRPr>
            </a:lvl7pPr>
            <a:lvl8pPr marL="1260000" indent="-144000" algn="l" defTabSz="914400" rtl="0" eaLnBrk="1" latinLnBrk="0" hangingPunct="1">
              <a:lnSpc>
                <a:spcPct val="90000"/>
              </a:lnSpc>
              <a:spcBef>
                <a:spcPts val="1000"/>
              </a:spcBef>
              <a:buFont typeface="Arial Nova" panose="020B0604020202020204" pitchFamily="34" charset="0"/>
              <a:buChar char="•"/>
              <a:defRPr sz="1100" kern="1200">
                <a:solidFill>
                  <a:schemeClr val="tx1"/>
                </a:solidFill>
                <a:latin typeface="+mn-lt"/>
                <a:ea typeface="+mn-ea"/>
                <a:cs typeface="+mn-cs"/>
              </a:defRPr>
            </a:lvl8pPr>
            <a:lvl9pPr marL="1404000" indent="-144000" algn="l" defTabSz="914400" rtl="0" eaLnBrk="1" latinLnBrk="0" hangingPunct="1">
              <a:lnSpc>
                <a:spcPct val="90000"/>
              </a:lnSpc>
              <a:spcBef>
                <a:spcPts val="1000"/>
              </a:spcBef>
              <a:buFont typeface="Arial Nova" panose="020B0604020202020204" pitchFamily="34" charset="0"/>
              <a:buChar char="•"/>
              <a:defRPr sz="1100" kern="1200">
                <a:solidFill>
                  <a:schemeClr val="tx1"/>
                </a:solidFill>
                <a:latin typeface="+mn-lt"/>
                <a:ea typeface="+mn-ea"/>
                <a:cs typeface="+mn-cs"/>
              </a:defRPr>
            </a:lvl9pPr>
          </a:lstStyle>
          <a:p>
            <a:pPr algn="ctr" defTabSz="810067" fontAlgn="auto">
              <a:spcBef>
                <a:spcPts val="1417"/>
              </a:spcBef>
              <a:spcAft>
                <a:spcPts val="0"/>
              </a:spcAft>
            </a:pPr>
            <a:r>
              <a:rPr lang="en-GB" sz="1595" spc="-35">
                <a:solidFill>
                  <a:srgbClr val="333D3E"/>
                </a:solidFill>
                <a:latin typeface="Arial Nova"/>
                <a:ea typeface="Arial Nova" panose="020B0504020202020204" pitchFamily="34" charset="0"/>
                <a:cs typeface="Times New Roman" panose="02020603050405020304" pitchFamily="18" charset="0"/>
              </a:rPr>
              <a:t>E2E ID is  not valid</a:t>
            </a:r>
            <a:endParaRPr lang="en-US" sz="1595" b="1" spc="-35">
              <a:solidFill>
                <a:srgbClr val="ACF9E9">
                  <a:lumMod val="50000"/>
                </a:srgbClr>
              </a:solidFill>
              <a:latin typeface="Arial Nova"/>
            </a:endParaRPr>
          </a:p>
        </p:txBody>
      </p:sp>
      <p:pic>
        <p:nvPicPr>
          <p:cNvPr id="9" name="Graphic 8" descr="Thumbs Down with solid fill">
            <a:extLst>
              <a:ext uri="{FF2B5EF4-FFF2-40B4-BE49-F238E27FC236}">
                <a16:creationId xmlns:a16="http://schemas.microsoft.com/office/drawing/2014/main" id="{7AE3D1CF-42F0-EC8E-66D7-1D88A39E889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399819" y="3869942"/>
            <a:ext cx="639980" cy="639980"/>
          </a:xfrm>
          <a:prstGeom prst="rect">
            <a:avLst/>
          </a:prstGeom>
        </p:spPr>
      </p:pic>
      <p:sp>
        <p:nvSpPr>
          <p:cNvPr id="10" name="Text Placeholder 2">
            <a:extLst>
              <a:ext uri="{FF2B5EF4-FFF2-40B4-BE49-F238E27FC236}">
                <a16:creationId xmlns:a16="http://schemas.microsoft.com/office/drawing/2014/main" id="{DFDA366A-96E5-E251-7049-EF0636AF2110}"/>
              </a:ext>
            </a:extLst>
          </p:cNvPr>
          <p:cNvSpPr txBox="1">
            <a:spLocks/>
          </p:cNvSpPr>
          <p:nvPr/>
        </p:nvSpPr>
        <p:spPr>
          <a:xfrm>
            <a:off x="6396400" y="5663471"/>
            <a:ext cx="5373686" cy="480777"/>
          </a:xfrm>
          <a:prstGeom prst="rect">
            <a:avLst/>
          </a:prstGeom>
        </p:spPr>
        <p:txBody>
          <a:bodyPr vert="horz" lIns="0" tIns="0" rIns="0" bIns="0" rtlCol="0" anchor="t" anchorCtr="0">
            <a:noAutofit/>
          </a:bodyPr>
          <a:lstStyle>
            <a:lvl1pPr marL="0" indent="0" algn="l" defTabSz="914400" rtl="0" eaLnBrk="1" latinLnBrk="0" hangingPunct="1">
              <a:lnSpc>
                <a:spcPct val="98000"/>
              </a:lnSpc>
              <a:spcBef>
                <a:spcPts val="1600"/>
              </a:spcBef>
              <a:buFont typeface="Arial Nova" panose="020B0504020202020204" pitchFamily="34" charset="0"/>
              <a:buNone/>
              <a:defRPr sz="2600" kern="1200" spc="-40" baseline="0">
                <a:solidFill>
                  <a:schemeClr val="tx1"/>
                </a:solidFill>
                <a:latin typeface="+mn-lt"/>
                <a:ea typeface="+mn-ea"/>
                <a:cs typeface="+mn-cs"/>
              </a:defRPr>
            </a:lvl1pPr>
            <a:lvl2pPr marL="288000" indent="-288000" algn="l" defTabSz="914400" rtl="0" eaLnBrk="1" latinLnBrk="0" hangingPunct="1">
              <a:lnSpc>
                <a:spcPct val="98000"/>
              </a:lnSpc>
              <a:spcBef>
                <a:spcPts val="1600"/>
              </a:spcBef>
              <a:buFont typeface="Arial Nova" panose="020B0504020202020204" pitchFamily="34" charset="0"/>
              <a:buChar char="•"/>
              <a:defRPr sz="2600" kern="1200" spc="-40" baseline="0">
                <a:solidFill>
                  <a:schemeClr val="tx1"/>
                </a:solidFill>
                <a:latin typeface="+mn-lt"/>
                <a:ea typeface="+mn-ea"/>
                <a:cs typeface="+mn-cs"/>
              </a:defRPr>
            </a:lvl2pPr>
            <a:lvl3pPr marL="504000" indent="-216000" algn="l" defTabSz="914400" rtl="0" eaLnBrk="1" latinLnBrk="0" hangingPunct="1">
              <a:lnSpc>
                <a:spcPct val="98000"/>
              </a:lnSpc>
              <a:spcBef>
                <a:spcPts val="1400"/>
              </a:spcBef>
              <a:buFont typeface="Arial Nova" panose="020B0504020202020204" pitchFamily="34" charset="0"/>
              <a:buChar char="•"/>
              <a:defRPr sz="1800" kern="1200" spc="-20" baseline="0">
                <a:solidFill>
                  <a:schemeClr val="tx1"/>
                </a:solidFill>
                <a:latin typeface="+mn-lt"/>
                <a:ea typeface="+mn-ea"/>
                <a:cs typeface="+mn-cs"/>
              </a:defRPr>
            </a:lvl3pPr>
            <a:lvl4pPr marL="684000" indent="-180000" algn="l" defTabSz="914400" rtl="0" eaLnBrk="1" latinLnBrk="0" hangingPunct="1">
              <a:lnSpc>
                <a:spcPct val="98000"/>
              </a:lnSpc>
              <a:spcBef>
                <a:spcPts val="1200"/>
              </a:spcBef>
              <a:buFont typeface="Arial Nova" panose="020B0504020202020204" pitchFamily="34" charset="0"/>
              <a:buChar char="•"/>
              <a:defRPr sz="1300" kern="1200" spc="-20" baseline="0">
                <a:solidFill>
                  <a:schemeClr val="tx1"/>
                </a:solidFill>
                <a:latin typeface="+mn-lt"/>
                <a:ea typeface="+mn-ea"/>
                <a:cs typeface="+mn-cs"/>
              </a:defRPr>
            </a:lvl4pPr>
            <a:lvl5pPr marL="828000" indent="-144000" algn="l" defTabSz="914400" rtl="0" eaLnBrk="1" latinLnBrk="0" hangingPunct="1">
              <a:lnSpc>
                <a:spcPct val="98000"/>
              </a:lnSpc>
              <a:spcBef>
                <a:spcPts val="1000"/>
              </a:spcBef>
              <a:buFont typeface="Arial Nova" panose="020B0504020202020204" pitchFamily="34" charset="0"/>
              <a:buChar char="•"/>
              <a:defRPr sz="1100" kern="1200" spc="-20" baseline="0">
                <a:solidFill>
                  <a:schemeClr val="tx1"/>
                </a:solidFill>
                <a:latin typeface="+mn-lt"/>
                <a:ea typeface="+mn-ea"/>
                <a:cs typeface="+mn-cs"/>
              </a:defRPr>
            </a:lvl5pPr>
            <a:lvl6pPr marL="972000" indent="-144000" algn="l" defTabSz="914400" rtl="0" eaLnBrk="1" latinLnBrk="0" hangingPunct="1">
              <a:lnSpc>
                <a:spcPct val="90000"/>
              </a:lnSpc>
              <a:spcBef>
                <a:spcPts val="1000"/>
              </a:spcBef>
              <a:buFont typeface="Arial Nova" panose="020B0604020202020204" pitchFamily="34" charset="0"/>
              <a:buChar char="•"/>
              <a:defRPr sz="1100" kern="1200">
                <a:solidFill>
                  <a:schemeClr val="tx1"/>
                </a:solidFill>
                <a:latin typeface="+mn-lt"/>
                <a:ea typeface="+mn-ea"/>
                <a:cs typeface="+mn-cs"/>
              </a:defRPr>
            </a:lvl6pPr>
            <a:lvl7pPr marL="1116000" indent="-144000" algn="l" defTabSz="914400" rtl="0" eaLnBrk="1" latinLnBrk="0" hangingPunct="1">
              <a:lnSpc>
                <a:spcPct val="90000"/>
              </a:lnSpc>
              <a:spcBef>
                <a:spcPts val="1000"/>
              </a:spcBef>
              <a:buFont typeface="Arial Nova" panose="020B0604020202020204" pitchFamily="34" charset="0"/>
              <a:buChar char="•"/>
              <a:defRPr sz="1100" kern="1200">
                <a:solidFill>
                  <a:schemeClr val="tx1"/>
                </a:solidFill>
                <a:latin typeface="+mn-lt"/>
                <a:ea typeface="+mn-ea"/>
                <a:cs typeface="+mn-cs"/>
              </a:defRPr>
            </a:lvl7pPr>
            <a:lvl8pPr marL="1260000" indent="-144000" algn="l" defTabSz="914400" rtl="0" eaLnBrk="1" latinLnBrk="0" hangingPunct="1">
              <a:lnSpc>
                <a:spcPct val="90000"/>
              </a:lnSpc>
              <a:spcBef>
                <a:spcPts val="1000"/>
              </a:spcBef>
              <a:buFont typeface="Arial Nova" panose="020B0604020202020204" pitchFamily="34" charset="0"/>
              <a:buChar char="•"/>
              <a:defRPr sz="1100" kern="1200">
                <a:solidFill>
                  <a:schemeClr val="tx1"/>
                </a:solidFill>
                <a:latin typeface="+mn-lt"/>
                <a:ea typeface="+mn-ea"/>
                <a:cs typeface="+mn-cs"/>
              </a:defRPr>
            </a:lvl8pPr>
            <a:lvl9pPr marL="1404000" indent="-144000" algn="l" defTabSz="914400" rtl="0" eaLnBrk="1" latinLnBrk="0" hangingPunct="1">
              <a:lnSpc>
                <a:spcPct val="90000"/>
              </a:lnSpc>
              <a:spcBef>
                <a:spcPts val="1000"/>
              </a:spcBef>
              <a:buFont typeface="Arial Nova" panose="020B0604020202020204" pitchFamily="34" charset="0"/>
              <a:buChar char="•"/>
              <a:defRPr sz="1100" kern="1200">
                <a:solidFill>
                  <a:schemeClr val="tx1"/>
                </a:solidFill>
                <a:latin typeface="+mn-lt"/>
                <a:ea typeface="+mn-ea"/>
                <a:cs typeface="+mn-cs"/>
              </a:defRPr>
            </a:lvl9pPr>
          </a:lstStyle>
          <a:p>
            <a:pPr defTabSz="810067" fontAlgn="auto">
              <a:spcBef>
                <a:spcPts val="1417"/>
              </a:spcBef>
              <a:spcAft>
                <a:spcPts val="0"/>
              </a:spcAft>
            </a:pPr>
            <a:r>
              <a:rPr lang="en-GB" sz="1595" spc="-35">
                <a:solidFill>
                  <a:srgbClr val="333D3E"/>
                </a:solidFill>
                <a:latin typeface="Arial Nova"/>
                <a:ea typeface="Arial Nova" panose="020B0504020202020204" pitchFamily="34" charset="0"/>
                <a:cs typeface="Times New Roman" panose="02020603050405020304" pitchFamily="18" charset="0"/>
              </a:rPr>
              <a:t>Transaction Manager would abort       the message</a:t>
            </a:r>
            <a:endParaRPr lang="en-US" sz="1595" b="1" spc="-35">
              <a:solidFill>
                <a:srgbClr val="ACF9E9">
                  <a:lumMod val="50000"/>
                </a:srgbClr>
              </a:solidFill>
              <a:latin typeface="Arial Nova"/>
            </a:endParaRPr>
          </a:p>
        </p:txBody>
      </p:sp>
      <p:pic>
        <p:nvPicPr>
          <p:cNvPr id="11" name="Graphic 10">
            <a:extLst>
              <a:ext uri="{FF2B5EF4-FFF2-40B4-BE49-F238E27FC236}">
                <a16:creationId xmlns:a16="http://schemas.microsoft.com/office/drawing/2014/main" id="{8C85C909-D6F9-9F9F-E7B4-8054A911AFB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5890741" y="5526965"/>
            <a:ext cx="478406" cy="478406"/>
          </a:xfrm>
          <a:prstGeom prst="rect">
            <a:avLst/>
          </a:prstGeom>
        </p:spPr>
      </p:pic>
      <p:sp>
        <p:nvSpPr>
          <p:cNvPr id="12" name="Rectangle 11">
            <a:extLst>
              <a:ext uri="{FF2B5EF4-FFF2-40B4-BE49-F238E27FC236}">
                <a16:creationId xmlns:a16="http://schemas.microsoft.com/office/drawing/2014/main" id="{9B81B226-0692-82B9-0542-B818BA0E9A40}"/>
              </a:ext>
            </a:extLst>
          </p:cNvPr>
          <p:cNvSpPr/>
          <p:nvPr/>
        </p:nvSpPr>
        <p:spPr>
          <a:xfrm>
            <a:off x="8792179" y="5628477"/>
            <a:ext cx="774009" cy="27538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defTabSz="810067" eaLnBrk="1" fontAlgn="auto" hangingPunct="1">
              <a:lnSpc>
                <a:spcPct val="98000"/>
              </a:lnSpc>
              <a:spcBef>
                <a:spcPts val="0"/>
              </a:spcBef>
              <a:spcAft>
                <a:spcPts val="0"/>
              </a:spcAft>
            </a:pPr>
            <a:r>
              <a:rPr lang="en-GB" sz="1595">
                <a:solidFill>
                  <a:prstClr val="white"/>
                </a:solidFill>
                <a:latin typeface="Arial Nova"/>
              </a:rPr>
              <a:t>abort</a:t>
            </a:r>
          </a:p>
        </p:txBody>
      </p:sp>
      <p:sp>
        <p:nvSpPr>
          <p:cNvPr id="15" name="TextBox 14">
            <a:extLst>
              <a:ext uri="{FF2B5EF4-FFF2-40B4-BE49-F238E27FC236}">
                <a16:creationId xmlns:a16="http://schemas.microsoft.com/office/drawing/2014/main" id="{5CDBE9F6-9B32-ACE6-27CC-AF279658F0DA}"/>
              </a:ext>
            </a:extLst>
          </p:cNvPr>
          <p:cNvSpPr txBox="1"/>
          <p:nvPr/>
        </p:nvSpPr>
        <p:spPr>
          <a:xfrm>
            <a:off x="4667650" y="4214001"/>
            <a:ext cx="1344682" cy="126619"/>
          </a:xfrm>
          <a:prstGeom prst="rect">
            <a:avLst/>
          </a:prstGeom>
          <a:solidFill>
            <a:schemeClr val="accent6">
              <a:lumMod val="50000"/>
              <a:alpha val="30196"/>
            </a:schemeClr>
          </a:solidFill>
        </p:spPr>
        <p:txBody>
          <a:bodyPr wrap="square" lIns="0" tIns="0" rIns="0" bIns="0" rtlCol="0">
            <a:noAutofit/>
          </a:bodyPr>
          <a:lstStyle/>
          <a:p>
            <a:pPr defTabSz="810067" eaLnBrk="1" fontAlgn="auto" hangingPunct="1">
              <a:lnSpc>
                <a:spcPct val="98000"/>
              </a:lnSpc>
              <a:spcBef>
                <a:spcPts val="0"/>
              </a:spcBef>
              <a:spcAft>
                <a:spcPts val="0"/>
              </a:spcAft>
            </a:pPr>
            <a:endParaRPr lang="en-US" sz="974" err="1">
              <a:solidFill>
                <a:srgbClr val="333D3E"/>
              </a:solidFill>
              <a:latin typeface="Arial Nova"/>
            </a:endParaRPr>
          </a:p>
        </p:txBody>
      </p:sp>
      <p:grpSp>
        <p:nvGrpSpPr>
          <p:cNvPr id="74" name="Group 73">
            <a:extLst>
              <a:ext uri="{FF2B5EF4-FFF2-40B4-BE49-F238E27FC236}">
                <a16:creationId xmlns:a16="http://schemas.microsoft.com/office/drawing/2014/main" id="{1705B75C-6D60-C06A-5084-E93434F47C4A}"/>
              </a:ext>
            </a:extLst>
          </p:cNvPr>
          <p:cNvGrpSpPr/>
          <p:nvPr/>
        </p:nvGrpSpPr>
        <p:grpSpPr>
          <a:xfrm>
            <a:off x="3733374" y="2335293"/>
            <a:ext cx="324041" cy="324041"/>
            <a:chOff x="11156950" y="2825750"/>
            <a:chExt cx="457200" cy="457200"/>
          </a:xfrm>
        </p:grpSpPr>
        <p:sp>
          <p:nvSpPr>
            <p:cNvPr id="75" name="Oval 74">
              <a:extLst>
                <a:ext uri="{FF2B5EF4-FFF2-40B4-BE49-F238E27FC236}">
                  <a16:creationId xmlns:a16="http://schemas.microsoft.com/office/drawing/2014/main" id="{91091CBD-FDF4-C231-C48D-B12DD6334E52}"/>
                </a:ext>
              </a:extLst>
            </p:cNvPr>
            <p:cNvSpPr/>
            <p:nvPr/>
          </p:nvSpPr>
          <p:spPr>
            <a:xfrm>
              <a:off x="11226800" y="2895600"/>
              <a:ext cx="317500" cy="3175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ctr" defTabSz="810067" eaLnBrk="1" fontAlgn="auto" hangingPunct="1">
                <a:lnSpc>
                  <a:spcPct val="98000"/>
                </a:lnSpc>
                <a:spcBef>
                  <a:spcPts val="0"/>
                </a:spcBef>
                <a:spcAft>
                  <a:spcPts val="0"/>
                </a:spcAft>
              </a:pPr>
              <a:endParaRPr lang="en-US" sz="1595">
                <a:solidFill>
                  <a:prstClr val="white"/>
                </a:solidFill>
                <a:latin typeface="Arial Nova"/>
              </a:endParaRPr>
            </a:p>
          </p:txBody>
        </p:sp>
        <p:pic>
          <p:nvPicPr>
            <p:cNvPr id="76" name="Graphic 75" descr="Badge Cross with solid fill">
              <a:extLst>
                <a:ext uri="{FF2B5EF4-FFF2-40B4-BE49-F238E27FC236}">
                  <a16:creationId xmlns:a16="http://schemas.microsoft.com/office/drawing/2014/main" id="{5C55D78B-0B17-113B-5D2D-A396C6C0B9A5}"/>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1156950" y="2825750"/>
              <a:ext cx="457200" cy="457200"/>
            </a:xfrm>
            <a:prstGeom prst="rect">
              <a:avLst/>
            </a:prstGeom>
          </p:spPr>
        </p:pic>
      </p:grpSp>
      <p:graphicFrame>
        <p:nvGraphicFramePr>
          <p:cNvPr id="4" name="Table 10">
            <a:extLst>
              <a:ext uri="{FF2B5EF4-FFF2-40B4-BE49-F238E27FC236}">
                <a16:creationId xmlns:a16="http://schemas.microsoft.com/office/drawing/2014/main" id="{CD7C05DE-7EAB-B308-8255-F128004B4748}"/>
              </a:ext>
            </a:extLst>
          </p:cNvPr>
          <p:cNvGraphicFramePr>
            <a:graphicFrameLocks noGrp="1"/>
          </p:cNvGraphicFramePr>
          <p:nvPr/>
        </p:nvGraphicFramePr>
        <p:xfrm>
          <a:off x="8502277" y="-369"/>
          <a:ext cx="2299072" cy="446770"/>
        </p:xfrm>
        <a:graphic>
          <a:graphicData uri="http://schemas.openxmlformats.org/drawingml/2006/table">
            <a:tbl>
              <a:tblPr firstRow="1" bandRow="1"/>
              <a:tblGrid>
                <a:gridCol w="481333">
                  <a:extLst>
                    <a:ext uri="{9D8B030D-6E8A-4147-A177-3AD203B41FA5}">
                      <a16:colId xmlns:a16="http://schemas.microsoft.com/office/drawing/2014/main" val="1896109496"/>
                    </a:ext>
                  </a:extLst>
                </a:gridCol>
                <a:gridCol w="1817739">
                  <a:extLst>
                    <a:ext uri="{9D8B030D-6E8A-4147-A177-3AD203B41FA5}">
                      <a16:colId xmlns:a16="http://schemas.microsoft.com/office/drawing/2014/main" val="3368125821"/>
                    </a:ext>
                  </a:extLst>
                </a:gridCol>
              </a:tblGrid>
              <a:tr h="445556">
                <a:tc>
                  <a:txBody>
                    <a:bodyPr/>
                    <a:lstStyle/>
                    <a:p>
                      <a:r>
                        <a:rPr lang="en-GB" sz="800"/>
                        <a:t>Rule </a:t>
                      </a:r>
                      <a:br>
                        <a:rPr lang="en-GB" sz="800"/>
                      </a:br>
                      <a:r>
                        <a:rPr lang="en-GB" sz="800"/>
                        <a:t>Ref</a:t>
                      </a:r>
                      <a:endParaRPr lang="en-US" sz="800"/>
                    </a:p>
                  </a:txBody>
                  <a:tcPr marL="81010" marR="81010" marT="40505" marB="40505">
                    <a:solidFill>
                      <a:schemeClr val="accent1">
                        <a:lumMod val="50000"/>
                      </a:schemeClr>
                    </a:solidFill>
                  </a:tcPr>
                </a:tc>
                <a:tc>
                  <a:txBody>
                    <a:bodyPr/>
                    <a:lstStyle/>
                    <a:p>
                      <a:r>
                        <a:rPr lang="en-US" sz="800"/>
                        <a:t>A-GEN-COV-001B (refer </a:t>
                      </a:r>
                      <a:br>
                        <a:rPr lang="en-US" sz="800"/>
                      </a:br>
                      <a:r>
                        <a:rPr lang="en-US" sz="800"/>
                        <a:t>to appendix B.1 for detailed</a:t>
                      </a:r>
                      <a:br>
                        <a:rPr lang="en-US" sz="800"/>
                      </a:br>
                      <a:r>
                        <a:rPr lang="en-US" sz="800"/>
                        <a:t>references)</a:t>
                      </a:r>
                    </a:p>
                  </a:txBody>
                  <a:tcPr marL="81010" marR="81010" marT="40505" marB="40505">
                    <a:solidFill>
                      <a:schemeClr val="accent1">
                        <a:lumMod val="50000"/>
                      </a:schemeClr>
                    </a:solidFill>
                  </a:tcPr>
                </a:tc>
                <a:extLst>
                  <a:ext uri="{0D108BD9-81ED-4DB2-BD59-A6C34878D82A}">
                    <a16:rowId xmlns:a16="http://schemas.microsoft.com/office/drawing/2014/main" val="1885243728"/>
                  </a:ext>
                </a:extLst>
              </a:tr>
            </a:tbl>
          </a:graphicData>
        </a:graphic>
      </p:graphicFrame>
      <p:sp>
        <p:nvSpPr>
          <p:cNvPr id="5" name="TextBox 4">
            <a:extLst>
              <a:ext uri="{FF2B5EF4-FFF2-40B4-BE49-F238E27FC236}">
                <a16:creationId xmlns:a16="http://schemas.microsoft.com/office/drawing/2014/main" id="{89306F9E-4E31-8D90-7498-E0F8FD897E60}"/>
              </a:ext>
            </a:extLst>
          </p:cNvPr>
          <p:cNvSpPr txBox="1"/>
          <p:nvPr/>
        </p:nvSpPr>
        <p:spPr>
          <a:xfrm>
            <a:off x="91908" y="5530154"/>
            <a:ext cx="5771580" cy="303741"/>
          </a:xfrm>
          <a:prstGeom prst="rect">
            <a:avLst/>
          </a:prstGeom>
        </p:spPr>
        <p:txBody>
          <a:bodyPr wrap="none" lIns="0" tIns="0" rIns="0" bIns="0" rtlCol="0">
            <a:noAutofit/>
          </a:bodyPr>
          <a:lstStyle/>
          <a:p>
            <a:pPr defTabSz="810067" eaLnBrk="1" fontAlgn="auto" hangingPunct="1">
              <a:lnSpc>
                <a:spcPct val="98000"/>
              </a:lnSpc>
              <a:spcBef>
                <a:spcPts val="0"/>
              </a:spcBef>
              <a:spcAft>
                <a:spcPts val="0"/>
              </a:spcAft>
            </a:pPr>
            <a:r>
              <a:rPr lang="en-GB" sz="974">
                <a:solidFill>
                  <a:srgbClr val="002060"/>
                </a:solidFill>
                <a:latin typeface="Arial Nova"/>
              </a:rPr>
              <a:t>*The same validation rule applies to Field 21 from  MT 202/ 205 Cover message both for CCT and FICT.</a:t>
            </a:r>
            <a:br>
              <a:rPr lang="en-GB" sz="974">
                <a:solidFill>
                  <a:srgbClr val="002060"/>
                </a:solidFill>
                <a:latin typeface="Arial Nova"/>
              </a:rPr>
            </a:br>
            <a:r>
              <a:rPr lang="en-GB" sz="974">
                <a:solidFill>
                  <a:srgbClr val="002060"/>
                </a:solidFill>
                <a:latin typeface="Arial Nova"/>
              </a:rPr>
              <a:t>  </a:t>
            </a:r>
            <a:r>
              <a:rPr lang="en-US" sz="974">
                <a:solidFill>
                  <a:srgbClr val="002060"/>
                </a:solidFill>
                <a:latin typeface="Arial Nova"/>
              </a:rPr>
              <a:t>The use of string of characters NONREF, NOREF, NOTPROVIDED” will lead to a TM Abort</a:t>
            </a:r>
            <a:r>
              <a:rPr lang="en-GB" sz="974">
                <a:solidFill>
                  <a:srgbClr val="002060"/>
                </a:solidFill>
                <a:latin typeface="Arial Nova"/>
              </a:rPr>
              <a:t> </a:t>
            </a:r>
            <a:endParaRPr lang="en-US" sz="974">
              <a:solidFill>
                <a:srgbClr val="002060"/>
              </a:solidFill>
              <a:latin typeface="Arial Nova"/>
            </a:endParaRPr>
          </a:p>
        </p:txBody>
      </p:sp>
      <p:sp>
        <p:nvSpPr>
          <p:cNvPr id="6" name="TextBox 5">
            <a:extLst>
              <a:ext uri="{FF2B5EF4-FFF2-40B4-BE49-F238E27FC236}">
                <a16:creationId xmlns:a16="http://schemas.microsoft.com/office/drawing/2014/main" id="{9509A3E2-6BE0-10CA-F38D-8CCD03B93843}"/>
              </a:ext>
            </a:extLst>
          </p:cNvPr>
          <p:cNvSpPr txBox="1"/>
          <p:nvPr/>
        </p:nvSpPr>
        <p:spPr>
          <a:xfrm>
            <a:off x="4705866" y="3708334"/>
            <a:ext cx="810101" cy="824692"/>
          </a:xfrm>
          <a:prstGeom prst="rect">
            <a:avLst/>
          </a:prstGeom>
        </p:spPr>
        <p:txBody>
          <a:bodyPr wrap="none" lIns="0" tIns="0" rIns="0" bIns="0" rtlCol="0">
            <a:noAutofit/>
          </a:bodyPr>
          <a:lstStyle/>
          <a:p>
            <a:pPr defTabSz="810067" eaLnBrk="1" fontAlgn="auto" hangingPunct="1">
              <a:lnSpc>
                <a:spcPct val="98000"/>
              </a:lnSpc>
              <a:spcBef>
                <a:spcPts val="0"/>
              </a:spcBef>
              <a:spcAft>
                <a:spcPts val="0"/>
              </a:spcAft>
            </a:pPr>
            <a:r>
              <a:rPr lang="en-GB" sz="974" b="1">
                <a:solidFill>
                  <a:srgbClr val="002060"/>
                </a:solidFill>
                <a:latin typeface="Arial Nova"/>
              </a:rPr>
              <a:t>pacs.009 COV  or pacs.009 Core with code/UDLC/*</a:t>
            </a:r>
            <a:endParaRPr lang="en-US" sz="974" b="1" err="1">
              <a:solidFill>
                <a:srgbClr val="002060"/>
              </a:solidFill>
              <a:latin typeface="Arial Nova"/>
            </a:endParaRPr>
          </a:p>
        </p:txBody>
      </p:sp>
      <p:grpSp>
        <p:nvGrpSpPr>
          <p:cNvPr id="8" name="Group 7">
            <a:extLst>
              <a:ext uri="{FF2B5EF4-FFF2-40B4-BE49-F238E27FC236}">
                <a16:creationId xmlns:a16="http://schemas.microsoft.com/office/drawing/2014/main" id="{79E169F5-A81C-C453-8763-9097CAFA29DA}"/>
              </a:ext>
            </a:extLst>
          </p:cNvPr>
          <p:cNvGrpSpPr/>
          <p:nvPr/>
        </p:nvGrpSpPr>
        <p:grpSpPr>
          <a:xfrm>
            <a:off x="2245746" y="3229042"/>
            <a:ext cx="1211600" cy="810101"/>
            <a:chOff x="2534880" y="3644102"/>
            <a:chExt cx="1367591" cy="914400"/>
          </a:xfrm>
        </p:grpSpPr>
        <p:cxnSp>
          <p:nvCxnSpPr>
            <p:cNvPr id="13" name="Straight Arrow Connector 12">
              <a:extLst>
                <a:ext uri="{FF2B5EF4-FFF2-40B4-BE49-F238E27FC236}">
                  <a16:creationId xmlns:a16="http://schemas.microsoft.com/office/drawing/2014/main" id="{DF706C89-507A-3585-F38A-32C8D7189DA3}"/>
                </a:ext>
              </a:extLst>
            </p:cNvPr>
            <p:cNvCxnSpPr/>
            <p:nvPr/>
          </p:nvCxnSpPr>
          <p:spPr>
            <a:xfrm>
              <a:off x="2534880" y="3704545"/>
              <a:ext cx="359241" cy="0"/>
            </a:xfrm>
            <a:prstGeom prst="straightConnector1">
              <a:avLst/>
            </a:prstGeom>
            <a:ln w="19050">
              <a:solidFill>
                <a:schemeClr val="tx1">
                  <a:lumMod val="40000"/>
                  <a:lumOff val="60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5D8D97DE-C0A7-E4F4-7FA9-108F6A5BD3EA}"/>
                </a:ext>
              </a:extLst>
            </p:cNvPr>
            <p:cNvSpPr txBox="1"/>
            <p:nvPr/>
          </p:nvSpPr>
          <p:spPr>
            <a:xfrm>
              <a:off x="2988071" y="3644102"/>
              <a:ext cx="914400" cy="914400"/>
            </a:xfrm>
            <a:prstGeom prst="rect">
              <a:avLst/>
            </a:prstGeom>
          </p:spPr>
          <p:txBody>
            <a:bodyPr wrap="none" lIns="0" tIns="0" rIns="0" bIns="0" rtlCol="0">
              <a:noAutofit/>
            </a:bodyPr>
            <a:lstStyle/>
            <a:p>
              <a:pPr defTabSz="810067" eaLnBrk="1" fontAlgn="auto" hangingPunct="1">
                <a:lnSpc>
                  <a:spcPct val="98000"/>
                </a:lnSpc>
                <a:spcBef>
                  <a:spcPts val="0"/>
                </a:spcBef>
                <a:spcAft>
                  <a:spcPts val="0"/>
                </a:spcAft>
              </a:pPr>
              <a:r>
                <a:rPr lang="en-GB" sz="709">
                  <a:solidFill>
                    <a:srgbClr val="333D3E">
                      <a:lumMod val="60000"/>
                      <a:lumOff val="40000"/>
                    </a:srgbClr>
                  </a:solidFill>
                  <a:latin typeface="Arial Nova"/>
                </a:rPr>
                <a:t>Out of TM scope </a:t>
              </a:r>
              <a:br>
                <a:rPr lang="en-GB" sz="709">
                  <a:solidFill>
                    <a:srgbClr val="333D3E">
                      <a:lumMod val="60000"/>
                      <a:lumOff val="40000"/>
                    </a:srgbClr>
                  </a:solidFill>
                  <a:latin typeface="Arial Nova"/>
                </a:rPr>
              </a:br>
              <a:r>
                <a:rPr lang="en-GB" sz="709">
                  <a:solidFill>
                    <a:srgbClr val="333D3E">
                      <a:lumMod val="60000"/>
                      <a:lumOff val="40000"/>
                    </a:srgbClr>
                  </a:solidFill>
                  <a:latin typeface="Arial Nova"/>
                </a:rPr>
                <a:t>for documented example</a:t>
              </a:r>
              <a:br>
                <a:rPr lang="en-GB" sz="709">
                  <a:solidFill>
                    <a:srgbClr val="333D3E">
                      <a:lumMod val="60000"/>
                      <a:lumOff val="40000"/>
                    </a:srgbClr>
                  </a:solidFill>
                  <a:latin typeface="Arial Nova"/>
                </a:rPr>
              </a:br>
              <a:endParaRPr lang="en-US" sz="709" err="1">
                <a:solidFill>
                  <a:srgbClr val="333D3E">
                    <a:lumMod val="60000"/>
                    <a:lumOff val="40000"/>
                  </a:srgbClr>
                </a:solidFill>
                <a:latin typeface="Arial Nova"/>
              </a:endParaRPr>
            </a:p>
          </p:txBody>
        </p:sp>
      </p:grpSp>
      <p:sp>
        <p:nvSpPr>
          <p:cNvPr id="16" name="Rectangle 15">
            <a:extLst>
              <a:ext uri="{FF2B5EF4-FFF2-40B4-BE49-F238E27FC236}">
                <a16:creationId xmlns:a16="http://schemas.microsoft.com/office/drawing/2014/main" id="{8FDC5C1D-4B46-30F5-4EF2-D2914E6865E9}"/>
              </a:ext>
            </a:extLst>
          </p:cNvPr>
          <p:cNvSpPr/>
          <p:nvPr/>
        </p:nvSpPr>
        <p:spPr>
          <a:xfrm>
            <a:off x="4112672" y="3398593"/>
            <a:ext cx="639980" cy="18062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defTabSz="810067" eaLnBrk="1" fontAlgn="auto" hangingPunct="1">
              <a:lnSpc>
                <a:spcPct val="98000"/>
              </a:lnSpc>
              <a:spcBef>
                <a:spcPts val="0"/>
              </a:spcBef>
              <a:spcAft>
                <a:spcPts val="0"/>
              </a:spcAft>
            </a:pPr>
            <a:r>
              <a:rPr lang="en-GB" sz="797">
                <a:solidFill>
                  <a:srgbClr val="5C6465"/>
                </a:solidFill>
                <a:latin typeface="Arial Nova"/>
              </a:rPr>
              <a:t>DDDDXXYZ</a:t>
            </a:r>
            <a:endParaRPr lang="en-US" sz="797">
              <a:solidFill>
                <a:srgbClr val="5C6465"/>
              </a:solidFill>
              <a:latin typeface="Arial Nova"/>
            </a:endParaRPr>
          </a:p>
        </p:txBody>
      </p:sp>
      <p:sp>
        <p:nvSpPr>
          <p:cNvPr id="7" name="Rectangle 6">
            <a:extLst>
              <a:ext uri="{FF2B5EF4-FFF2-40B4-BE49-F238E27FC236}">
                <a16:creationId xmlns:a16="http://schemas.microsoft.com/office/drawing/2014/main" id="{2488244B-2887-AA65-F6F5-68F8051A202A}"/>
              </a:ext>
            </a:extLst>
          </p:cNvPr>
          <p:cNvSpPr/>
          <p:nvPr/>
        </p:nvSpPr>
        <p:spPr>
          <a:xfrm>
            <a:off x="4911239" y="3997617"/>
            <a:ext cx="545356" cy="1266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ctr" defTabSz="810067" eaLnBrk="1" fontAlgn="auto" hangingPunct="1">
              <a:lnSpc>
                <a:spcPct val="98000"/>
              </a:lnSpc>
              <a:spcBef>
                <a:spcPts val="0"/>
              </a:spcBef>
              <a:spcAft>
                <a:spcPts val="0"/>
              </a:spcAft>
            </a:pPr>
            <a:endParaRPr lang="en-US" sz="1595">
              <a:solidFill>
                <a:prstClr val="white"/>
              </a:solidFill>
              <a:latin typeface="Arial Nova"/>
            </a:endParaRPr>
          </a:p>
        </p:txBody>
      </p:sp>
      <p:sp>
        <p:nvSpPr>
          <p:cNvPr id="17" name="TextBox 16">
            <a:extLst>
              <a:ext uri="{FF2B5EF4-FFF2-40B4-BE49-F238E27FC236}">
                <a16:creationId xmlns:a16="http://schemas.microsoft.com/office/drawing/2014/main" id="{75A6C45A-F131-5022-6E1F-81C2B31A7715}"/>
              </a:ext>
            </a:extLst>
          </p:cNvPr>
          <p:cNvSpPr txBox="1"/>
          <p:nvPr/>
        </p:nvSpPr>
        <p:spPr>
          <a:xfrm>
            <a:off x="4912751" y="4015702"/>
            <a:ext cx="574592" cy="126619"/>
          </a:xfrm>
          <a:prstGeom prst="rect">
            <a:avLst/>
          </a:prstGeom>
        </p:spPr>
        <p:txBody>
          <a:bodyPr wrap="none" lIns="0" tIns="0" rIns="0" bIns="0" rtlCol="0">
            <a:noAutofit/>
          </a:bodyPr>
          <a:lstStyle/>
          <a:p>
            <a:pPr defTabSz="810067" eaLnBrk="1" fontAlgn="auto" hangingPunct="1">
              <a:lnSpc>
                <a:spcPct val="98000"/>
              </a:lnSpc>
              <a:spcBef>
                <a:spcPts val="0"/>
              </a:spcBef>
              <a:spcAft>
                <a:spcPts val="0"/>
              </a:spcAft>
            </a:pPr>
            <a:r>
              <a:rPr lang="en-GB" sz="709">
                <a:solidFill>
                  <a:srgbClr val="333D3E"/>
                </a:solidFill>
                <a:latin typeface="Arial Nova"/>
              </a:rPr>
              <a:t>DDDDXXYZ</a:t>
            </a:r>
            <a:endParaRPr lang="en-US" sz="709" err="1">
              <a:solidFill>
                <a:srgbClr val="333D3E"/>
              </a:solidFill>
              <a:latin typeface="Arial Nova"/>
            </a:endParaRPr>
          </a:p>
        </p:txBody>
      </p:sp>
      <p:sp>
        <p:nvSpPr>
          <p:cNvPr id="19" name="TextBox 18">
            <a:extLst>
              <a:ext uri="{FF2B5EF4-FFF2-40B4-BE49-F238E27FC236}">
                <a16:creationId xmlns:a16="http://schemas.microsoft.com/office/drawing/2014/main" id="{5816B7FB-5EA3-A98C-E327-44ECC447D526}"/>
              </a:ext>
            </a:extLst>
          </p:cNvPr>
          <p:cNvSpPr txBox="1"/>
          <p:nvPr/>
        </p:nvSpPr>
        <p:spPr>
          <a:xfrm>
            <a:off x="132056" y="3213143"/>
            <a:ext cx="2018824" cy="841897"/>
          </a:xfrm>
          <a:prstGeom prst="rect">
            <a:avLst/>
          </a:prstGeom>
          <a:solidFill>
            <a:srgbClr val="FFC000"/>
          </a:solidFill>
        </p:spPr>
        <p:txBody>
          <a:bodyPr wrap="square">
            <a:spAutoFit/>
          </a:bodyPr>
          <a:lstStyle/>
          <a:p>
            <a:pPr defTabSz="810067" eaLnBrk="1" fontAlgn="ctr" hangingPunct="1">
              <a:spcBef>
                <a:spcPts val="0"/>
              </a:spcBef>
              <a:spcAft>
                <a:spcPts val="0"/>
              </a:spcAft>
            </a:pPr>
            <a:r>
              <a:rPr lang="en-US" sz="974" b="1" u="sng">
                <a:solidFill>
                  <a:srgbClr val="333D3E"/>
                </a:solidFill>
                <a:latin typeface="Calibri" panose="020F0502020204030204" pitchFamily="34" charset="0"/>
              </a:rPr>
              <a:t>Important Note:</a:t>
            </a:r>
            <a:br>
              <a:rPr lang="en-US" sz="974" b="1">
                <a:solidFill>
                  <a:srgbClr val="333D3E"/>
                </a:solidFill>
                <a:latin typeface="Calibri" panose="020F0502020204030204" pitchFamily="34" charset="0"/>
              </a:rPr>
            </a:br>
            <a:r>
              <a:rPr lang="en-US" sz="974" b="1">
                <a:solidFill>
                  <a:srgbClr val="333D3E"/>
                </a:solidFill>
                <a:latin typeface="Calibri" panose="020F0502020204030204" pitchFamily="34" charset="0"/>
              </a:rPr>
              <a:t>Abort implementation postponed to November 2023.</a:t>
            </a:r>
            <a:br>
              <a:rPr lang="en-US" sz="974" b="1">
                <a:solidFill>
                  <a:srgbClr val="333D3E"/>
                </a:solidFill>
                <a:latin typeface="Calibri" panose="020F0502020204030204" pitchFamily="34" charset="0"/>
              </a:rPr>
            </a:br>
            <a:r>
              <a:rPr lang="en-US" sz="974" b="1">
                <a:solidFill>
                  <a:srgbClr val="333D3E"/>
                </a:solidFill>
                <a:latin typeface="Calibri" panose="020F0502020204030204" pitchFamily="34" charset="0"/>
              </a:rPr>
              <a:t>Messages will by bypassing TM</a:t>
            </a:r>
            <a:br>
              <a:rPr lang="en-US" sz="974" b="1">
                <a:solidFill>
                  <a:srgbClr val="333D3E"/>
                </a:solidFill>
                <a:latin typeface="Calibri" panose="020F0502020204030204" pitchFamily="34" charset="0"/>
              </a:rPr>
            </a:br>
            <a:r>
              <a:rPr lang="en-US" sz="974" b="1">
                <a:solidFill>
                  <a:srgbClr val="333D3E"/>
                </a:solidFill>
                <a:latin typeface="Calibri" panose="020F0502020204030204" pitchFamily="34" charset="0"/>
              </a:rPr>
              <a:t>between May and November 2023.</a:t>
            </a:r>
          </a:p>
        </p:txBody>
      </p:sp>
    </p:spTree>
    <p:extLst>
      <p:ext uri="{BB962C8B-B14F-4D97-AF65-F5344CB8AC3E}">
        <p14:creationId xmlns:p14="http://schemas.microsoft.com/office/powerpoint/2010/main" val="40057312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B0A300B-F23A-4CB3-9DC4-2276F986E8C0}"/>
              </a:ext>
            </a:extLst>
          </p:cNvPr>
          <p:cNvSpPr>
            <a:spLocks noGrp="1"/>
          </p:cNvSpPr>
          <p:nvPr>
            <p:ph type="body" sz="quarter" idx="13"/>
          </p:nvPr>
        </p:nvSpPr>
        <p:spPr>
          <a:xfrm>
            <a:off x="310539" y="266772"/>
            <a:ext cx="9370845" cy="718828"/>
          </a:xfrm>
        </p:spPr>
        <p:txBody>
          <a:bodyPr/>
          <a:lstStyle/>
          <a:p>
            <a:r>
              <a:rPr lang="en-GB"/>
              <a:t>How to correct an Invalid End-to-End ID? </a:t>
            </a:r>
          </a:p>
        </p:txBody>
      </p:sp>
      <p:sp>
        <p:nvSpPr>
          <p:cNvPr id="3" name="Text Placeholder 2">
            <a:extLst>
              <a:ext uri="{FF2B5EF4-FFF2-40B4-BE49-F238E27FC236}">
                <a16:creationId xmlns:a16="http://schemas.microsoft.com/office/drawing/2014/main" id="{5286397C-1188-41DA-93EB-7A874FA82C82}"/>
              </a:ext>
            </a:extLst>
          </p:cNvPr>
          <p:cNvSpPr>
            <a:spLocks noGrp="1"/>
          </p:cNvSpPr>
          <p:nvPr>
            <p:ph type="body" sz="quarter" idx="14"/>
          </p:nvPr>
        </p:nvSpPr>
        <p:spPr>
          <a:xfrm>
            <a:off x="307482" y="617104"/>
            <a:ext cx="10336087" cy="790100"/>
          </a:xfrm>
        </p:spPr>
        <p:txBody>
          <a:bodyPr/>
          <a:lstStyle/>
          <a:p>
            <a:r>
              <a:rPr lang="en-GB" sz="1595"/>
              <a:t>When the Cover settlement method is used (for both Customer and Financial Institutions transfers), a </a:t>
            </a:r>
            <a:r>
              <a:rPr lang="en-GB" sz="1595" b="1">
                <a:solidFill>
                  <a:srgbClr val="01A990"/>
                </a:solidFill>
              </a:rPr>
              <a:t>valid End-to-End ID is to be provided </a:t>
            </a:r>
            <a:r>
              <a:rPr lang="en-GB" sz="1595"/>
              <a:t>in the Cover message by the </a:t>
            </a:r>
            <a:r>
              <a:rPr lang="en-GB" sz="1595" u="sng"/>
              <a:t>same sender</a:t>
            </a:r>
            <a:r>
              <a:rPr lang="en-GB" sz="1595"/>
              <a:t> (</a:t>
            </a:r>
            <a:r>
              <a:rPr lang="en-GB" sz="1595">
                <a:ea typeface="Arial Nova" panose="020B0504020202020204" pitchFamily="34" charset="0"/>
                <a:cs typeface="Times New Roman" panose="02020603050405020304" pitchFamily="18" charset="0"/>
              </a:rPr>
              <a:t>for both the Advice and the Cover message) to be processed by Transaction Manager. </a:t>
            </a:r>
            <a:r>
              <a:rPr lang="en-US" sz="1595">
                <a:ea typeface="Arial Nova" panose="020B0504020202020204" pitchFamily="34" charset="0"/>
                <a:cs typeface="Times New Roman" panose="02020603050405020304" pitchFamily="18" charset="0"/>
              </a:rPr>
              <a:t>T</a:t>
            </a:r>
            <a:r>
              <a:rPr lang="en-US" sz="1595"/>
              <a:t>he </a:t>
            </a:r>
            <a:r>
              <a:rPr lang="en-US" sz="1595" b="1">
                <a:solidFill>
                  <a:srgbClr val="01A990"/>
                </a:solidFill>
              </a:rPr>
              <a:t>End-to-End ID </a:t>
            </a:r>
            <a:r>
              <a:rPr lang="en-US" sz="1595"/>
              <a:t>of the cover message </a:t>
            </a:r>
            <a:r>
              <a:rPr lang="en-US" sz="1595" b="1">
                <a:solidFill>
                  <a:srgbClr val="01A990"/>
                </a:solidFill>
              </a:rPr>
              <a:t>should match</a:t>
            </a:r>
            <a:r>
              <a:rPr lang="en-US" sz="1595"/>
              <a:t> the </a:t>
            </a:r>
            <a:r>
              <a:rPr lang="en-US" sz="1595" b="1">
                <a:solidFill>
                  <a:srgbClr val="01A990"/>
                </a:solidFill>
              </a:rPr>
              <a:t>Instruction ID </a:t>
            </a:r>
            <a:r>
              <a:rPr lang="en-US" sz="1595"/>
              <a:t>of the Advice message.</a:t>
            </a:r>
            <a:endParaRPr lang="en-GB" sz="1595" b="1">
              <a:solidFill>
                <a:srgbClr val="01A990"/>
              </a:solidFill>
              <a:highlight>
                <a:srgbClr val="FFFF00"/>
              </a:highlight>
              <a:ea typeface="Arial Nova" panose="020B0504020202020204" pitchFamily="34" charset="0"/>
              <a:cs typeface="Times New Roman" panose="02020603050405020304" pitchFamily="18" charset="0"/>
            </a:endParaRPr>
          </a:p>
        </p:txBody>
      </p:sp>
      <p:pic>
        <p:nvPicPr>
          <p:cNvPr id="38" name="Graphic 37" descr="Thumbs up sign with solid fill">
            <a:extLst>
              <a:ext uri="{FF2B5EF4-FFF2-40B4-BE49-F238E27FC236}">
                <a16:creationId xmlns:a16="http://schemas.microsoft.com/office/drawing/2014/main" id="{1E0DC35D-27C7-67BA-851E-3338295124F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156588" y="3920065"/>
            <a:ext cx="637875" cy="637875"/>
          </a:xfrm>
          <a:prstGeom prst="rect">
            <a:avLst/>
          </a:prstGeom>
        </p:spPr>
      </p:pic>
      <p:sp>
        <p:nvSpPr>
          <p:cNvPr id="79" name="Text Placeholder 2">
            <a:extLst>
              <a:ext uri="{FF2B5EF4-FFF2-40B4-BE49-F238E27FC236}">
                <a16:creationId xmlns:a16="http://schemas.microsoft.com/office/drawing/2014/main" id="{612B2969-582C-C821-9780-0294DFC56FAB}"/>
              </a:ext>
            </a:extLst>
          </p:cNvPr>
          <p:cNvSpPr txBox="1">
            <a:spLocks/>
          </p:cNvSpPr>
          <p:nvPr/>
        </p:nvSpPr>
        <p:spPr>
          <a:xfrm>
            <a:off x="6350123" y="5613437"/>
            <a:ext cx="5373686" cy="480777"/>
          </a:xfrm>
          <a:prstGeom prst="rect">
            <a:avLst/>
          </a:prstGeom>
        </p:spPr>
        <p:txBody>
          <a:bodyPr vert="horz" lIns="0" tIns="0" rIns="0" bIns="0" rtlCol="0" anchor="t" anchorCtr="0">
            <a:noAutofit/>
          </a:bodyPr>
          <a:lstStyle>
            <a:lvl1pPr marL="0" indent="0" algn="l" defTabSz="914400" rtl="0" eaLnBrk="1" latinLnBrk="0" hangingPunct="1">
              <a:lnSpc>
                <a:spcPct val="98000"/>
              </a:lnSpc>
              <a:spcBef>
                <a:spcPts val="1600"/>
              </a:spcBef>
              <a:buFont typeface="Arial Nova" panose="020B0504020202020204" pitchFamily="34" charset="0"/>
              <a:buNone/>
              <a:defRPr sz="2600" kern="1200" spc="-40" baseline="0">
                <a:solidFill>
                  <a:schemeClr val="tx1"/>
                </a:solidFill>
                <a:latin typeface="+mn-lt"/>
                <a:ea typeface="+mn-ea"/>
                <a:cs typeface="+mn-cs"/>
              </a:defRPr>
            </a:lvl1pPr>
            <a:lvl2pPr marL="288000" indent="-288000" algn="l" defTabSz="914400" rtl="0" eaLnBrk="1" latinLnBrk="0" hangingPunct="1">
              <a:lnSpc>
                <a:spcPct val="98000"/>
              </a:lnSpc>
              <a:spcBef>
                <a:spcPts val="1600"/>
              </a:spcBef>
              <a:buFont typeface="Arial Nova" panose="020B0504020202020204" pitchFamily="34" charset="0"/>
              <a:buChar char="•"/>
              <a:defRPr sz="2600" kern="1200" spc="-40" baseline="0">
                <a:solidFill>
                  <a:schemeClr val="tx1"/>
                </a:solidFill>
                <a:latin typeface="+mn-lt"/>
                <a:ea typeface="+mn-ea"/>
                <a:cs typeface="+mn-cs"/>
              </a:defRPr>
            </a:lvl2pPr>
            <a:lvl3pPr marL="504000" indent="-216000" algn="l" defTabSz="914400" rtl="0" eaLnBrk="1" latinLnBrk="0" hangingPunct="1">
              <a:lnSpc>
                <a:spcPct val="98000"/>
              </a:lnSpc>
              <a:spcBef>
                <a:spcPts val="1400"/>
              </a:spcBef>
              <a:buFont typeface="Arial Nova" panose="020B0504020202020204" pitchFamily="34" charset="0"/>
              <a:buChar char="•"/>
              <a:defRPr sz="1800" kern="1200" spc="-20" baseline="0">
                <a:solidFill>
                  <a:schemeClr val="tx1"/>
                </a:solidFill>
                <a:latin typeface="+mn-lt"/>
                <a:ea typeface="+mn-ea"/>
                <a:cs typeface="+mn-cs"/>
              </a:defRPr>
            </a:lvl3pPr>
            <a:lvl4pPr marL="684000" indent="-180000" algn="l" defTabSz="914400" rtl="0" eaLnBrk="1" latinLnBrk="0" hangingPunct="1">
              <a:lnSpc>
                <a:spcPct val="98000"/>
              </a:lnSpc>
              <a:spcBef>
                <a:spcPts val="1200"/>
              </a:spcBef>
              <a:buFont typeface="Arial Nova" panose="020B0504020202020204" pitchFamily="34" charset="0"/>
              <a:buChar char="•"/>
              <a:defRPr sz="1300" kern="1200" spc="-20" baseline="0">
                <a:solidFill>
                  <a:schemeClr val="tx1"/>
                </a:solidFill>
                <a:latin typeface="+mn-lt"/>
                <a:ea typeface="+mn-ea"/>
                <a:cs typeface="+mn-cs"/>
              </a:defRPr>
            </a:lvl4pPr>
            <a:lvl5pPr marL="828000" indent="-144000" algn="l" defTabSz="914400" rtl="0" eaLnBrk="1" latinLnBrk="0" hangingPunct="1">
              <a:lnSpc>
                <a:spcPct val="98000"/>
              </a:lnSpc>
              <a:spcBef>
                <a:spcPts val="1000"/>
              </a:spcBef>
              <a:buFont typeface="Arial Nova" panose="020B0504020202020204" pitchFamily="34" charset="0"/>
              <a:buChar char="•"/>
              <a:defRPr sz="1100" kern="1200" spc="-20" baseline="0">
                <a:solidFill>
                  <a:schemeClr val="tx1"/>
                </a:solidFill>
                <a:latin typeface="+mn-lt"/>
                <a:ea typeface="+mn-ea"/>
                <a:cs typeface="+mn-cs"/>
              </a:defRPr>
            </a:lvl5pPr>
            <a:lvl6pPr marL="972000" indent="-144000" algn="l" defTabSz="914400" rtl="0" eaLnBrk="1" latinLnBrk="0" hangingPunct="1">
              <a:lnSpc>
                <a:spcPct val="90000"/>
              </a:lnSpc>
              <a:spcBef>
                <a:spcPts val="1000"/>
              </a:spcBef>
              <a:buFont typeface="Arial Nova" panose="020B0604020202020204" pitchFamily="34" charset="0"/>
              <a:buChar char="•"/>
              <a:defRPr sz="1100" kern="1200">
                <a:solidFill>
                  <a:schemeClr val="tx1"/>
                </a:solidFill>
                <a:latin typeface="+mn-lt"/>
                <a:ea typeface="+mn-ea"/>
                <a:cs typeface="+mn-cs"/>
              </a:defRPr>
            </a:lvl6pPr>
            <a:lvl7pPr marL="1116000" indent="-144000" algn="l" defTabSz="914400" rtl="0" eaLnBrk="1" latinLnBrk="0" hangingPunct="1">
              <a:lnSpc>
                <a:spcPct val="90000"/>
              </a:lnSpc>
              <a:spcBef>
                <a:spcPts val="1000"/>
              </a:spcBef>
              <a:buFont typeface="Arial Nova" panose="020B0604020202020204" pitchFamily="34" charset="0"/>
              <a:buChar char="•"/>
              <a:defRPr sz="1100" kern="1200">
                <a:solidFill>
                  <a:schemeClr val="tx1"/>
                </a:solidFill>
                <a:latin typeface="+mn-lt"/>
                <a:ea typeface="+mn-ea"/>
                <a:cs typeface="+mn-cs"/>
              </a:defRPr>
            </a:lvl7pPr>
            <a:lvl8pPr marL="1260000" indent="-144000" algn="l" defTabSz="914400" rtl="0" eaLnBrk="1" latinLnBrk="0" hangingPunct="1">
              <a:lnSpc>
                <a:spcPct val="90000"/>
              </a:lnSpc>
              <a:spcBef>
                <a:spcPts val="1000"/>
              </a:spcBef>
              <a:buFont typeface="Arial Nova" panose="020B0604020202020204" pitchFamily="34" charset="0"/>
              <a:buChar char="•"/>
              <a:defRPr sz="1100" kern="1200">
                <a:solidFill>
                  <a:schemeClr val="tx1"/>
                </a:solidFill>
                <a:latin typeface="+mn-lt"/>
                <a:ea typeface="+mn-ea"/>
                <a:cs typeface="+mn-cs"/>
              </a:defRPr>
            </a:lvl8pPr>
            <a:lvl9pPr marL="1404000" indent="-144000" algn="l" defTabSz="914400" rtl="0" eaLnBrk="1" latinLnBrk="0" hangingPunct="1">
              <a:lnSpc>
                <a:spcPct val="90000"/>
              </a:lnSpc>
              <a:spcBef>
                <a:spcPts val="1000"/>
              </a:spcBef>
              <a:buFont typeface="Arial Nova" panose="020B0604020202020204" pitchFamily="34" charset="0"/>
              <a:buChar char="•"/>
              <a:defRPr sz="1100" kern="1200">
                <a:solidFill>
                  <a:schemeClr val="tx1"/>
                </a:solidFill>
                <a:latin typeface="+mn-lt"/>
                <a:ea typeface="+mn-ea"/>
                <a:cs typeface="+mn-cs"/>
              </a:defRPr>
            </a:lvl9pPr>
          </a:lstStyle>
          <a:p>
            <a:pPr defTabSz="810067" fontAlgn="auto">
              <a:spcBef>
                <a:spcPts val="1417"/>
              </a:spcBef>
              <a:spcAft>
                <a:spcPts val="0"/>
              </a:spcAft>
            </a:pPr>
            <a:r>
              <a:rPr lang="en-GB" sz="1595" spc="-35">
                <a:solidFill>
                  <a:srgbClr val="333D3E"/>
                </a:solidFill>
                <a:latin typeface="Arial Nova"/>
                <a:ea typeface="Arial Nova" panose="020B0504020202020204" pitchFamily="34" charset="0"/>
                <a:cs typeface="Times New Roman" panose="02020603050405020304" pitchFamily="18" charset="0"/>
              </a:rPr>
              <a:t>Transaction Manager would abort       the message</a:t>
            </a:r>
            <a:endParaRPr lang="en-US" sz="1595" b="1" spc="-35">
              <a:solidFill>
                <a:srgbClr val="ACF9E9">
                  <a:lumMod val="50000"/>
                </a:srgbClr>
              </a:solidFill>
              <a:latin typeface="Arial Nova"/>
            </a:endParaRPr>
          </a:p>
        </p:txBody>
      </p:sp>
      <p:sp>
        <p:nvSpPr>
          <p:cNvPr id="80" name="Rectangle 79">
            <a:extLst>
              <a:ext uri="{FF2B5EF4-FFF2-40B4-BE49-F238E27FC236}">
                <a16:creationId xmlns:a16="http://schemas.microsoft.com/office/drawing/2014/main" id="{C26170D4-97DE-6933-1240-79AF5AF9FCD5}"/>
              </a:ext>
            </a:extLst>
          </p:cNvPr>
          <p:cNvSpPr/>
          <p:nvPr/>
        </p:nvSpPr>
        <p:spPr>
          <a:xfrm>
            <a:off x="8745902" y="5578443"/>
            <a:ext cx="774009" cy="27538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defTabSz="810067" eaLnBrk="1" fontAlgn="auto" hangingPunct="1">
              <a:lnSpc>
                <a:spcPct val="98000"/>
              </a:lnSpc>
              <a:spcBef>
                <a:spcPts val="0"/>
              </a:spcBef>
              <a:spcAft>
                <a:spcPts val="0"/>
              </a:spcAft>
            </a:pPr>
            <a:r>
              <a:rPr lang="en-GB" sz="1595">
                <a:solidFill>
                  <a:prstClr val="white"/>
                </a:solidFill>
                <a:latin typeface="Arial Nova"/>
              </a:rPr>
              <a:t>process</a:t>
            </a:r>
          </a:p>
        </p:txBody>
      </p:sp>
      <p:pic>
        <p:nvPicPr>
          <p:cNvPr id="81" name="Graphic 80">
            <a:extLst>
              <a:ext uri="{FF2B5EF4-FFF2-40B4-BE49-F238E27FC236}">
                <a16:creationId xmlns:a16="http://schemas.microsoft.com/office/drawing/2014/main" id="{B9926E72-9A95-CD3A-90C2-281580A3344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5742689" y="5477133"/>
            <a:ext cx="478406" cy="478406"/>
          </a:xfrm>
          <a:prstGeom prst="rect">
            <a:avLst/>
          </a:prstGeom>
        </p:spPr>
      </p:pic>
      <p:sp>
        <p:nvSpPr>
          <p:cNvPr id="82" name="Text Placeholder 2">
            <a:extLst>
              <a:ext uri="{FF2B5EF4-FFF2-40B4-BE49-F238E27FC236}">
                <a16:creationId xmlns:a16="http://schemas.microsoft.com/office/drawing/2014/main" id="{1CDD8A78-656B-0C76-1D9F-98A605BFE8DE}"/>
              </a:ext>
            </a:extLst>
          </p:cNvPr>
          <p:cNvSpPr txBox="1">
            <a:spLocks/>
          </p:cNvSpPr>
          <p:nvPr/>
        </p:nvSpPr>
        <p:spPr>
          <a:xfrm>
            <a:off x="4946778" y="4443428"/>
            <a:ext cx="1026017" cy="480777"/>
          </a:xfrm>
          <a:prstGeom prst="rect">
            <a:avLst/>
          </a:prstGeom>
        </p:spPr>
        <p:txBody>
          <a:bodyPr vert="horz" lIns="0" tIns="0" rIns="0" bIns="0" rtlCol="0" anchor="t" anchorCtr="0">
            <a:noAutofit/>
          </a:bodyPr>
          <a:lstStyle>
            <a:lvl1pPr marL="0" indent="0" algn="l" defTabSz="914400" rtl="0" eaLnBrk="1" latinLnBrk="0" hangingPunct="1">
              <a:lnSpc>
                <a:spcPct val="98000"/>
              </a:lnSpc>
              <a:spcBef>
                <a:spcPts val="1600"/>
              </a:spcBef>
              <a:buFont typeface="Arial Nova" panose="020B0504020202020204" pitchFamily="34" charset="0"/>
              <a:buNone/>
              <a:defRPr sz="2600" kern="1200" spc="-40" baseline="0">
                <a:solidFill>
                  <a:schemeClr val="tx1"/>
                </a:solidFill>
                <a:latin typeface="+mn-lt"/>
                <a:ea typeface="+mn-ea"/>
                <a:cs typeface="+mn-cs"/>
              </a:defRPr>
            </a:lvl1pPr>
            <a:lvl2pPr marL="288000" indent="-288000" algn="l" defTabSz="914400" rtl="0" eaLnBrk="1" latinLnBrk="0" hangingPunct="1">
              <a:lnSpc>
                <a:spcPct val="98000"/>
              </a:lnSpc>
              <a:spcBef>
                <a:spcPts val="1600"/>
              </a:spcBef>
              <a:buFont typeface="Arial Nova" panose="020B0504020202020204" pitchFamily="34" charset="0"/>
              <a:buChar char="•"/>
              <a:defRPr sz="2600" kern="1200" spc="-40" baseline="0">
                <a:solidFill>
                  <a:schemeClr val="tx1"/>
                </a:solidFill>
                <a:latin typeface="+mn-lt"/>
                <a:ea typeface="+mn-ea"/>
                <a:cs typeface="+mn-cs"/>
              </a:defRPr>
            </a:lvl2pPr>
            <a:lvl3pPr marL="504000" indent="-216000" algn="l" defTabSz="914400" rtl="0" eaLnBrk="1" latinLnBrk="0" hangingPunct="1">
              <a:lnSpc>
                <a:spcPct val="98000"/>
              </a:lnSpc>
              <a:spcBef>
                <a:spcPts val="1400"/>
              </a:spcBef>
              <a:buFont typeface="Arial Nova" panose="020B0504020202020204" pitchFamily="34" charset="0"/>
              <a:buChar char="•"/>
              <a:defRPr sz="1800" kern="1200" spc="-20" baseline="0">
                <a:solidFill>
                  <a:schemeClr val="tx1"/>
                </a:solidFill>
                <a:latin typeface="+mn-lt"/>
                <a:ea typeface="+mn-ea"/>
                <a:cs typeface="+mn-cs"/>
              </a:defRPr>
            </a:lvl3pPr>
            <a:lvl4pPr marL="684000" indent="-180000" algn="l" defTabSz="914400" rtl="0" eaLnBrk="1" latinLnBrk="0" hangingPunct="1">
              <a:lnSpc>
                <a:spcPct val="98000"/>
              </a:lnSpc>
              <a:spcBef>
                <a:spcPts val="1200"/>
              </a:spcBef>
              <a:buFont typeface="Arial Nova" panose="020B0504020202020204" pitchFamily="34" charset="0"/>
              <a:buChar char="•"/>
              <a:defRPr sz="1300" kern="1200" spc="-20" baseline="0">
                <a:solidFill>
                  <a:schemeClr val="tx1"/>
                </a:solidFill>
                <a:latin typeface="+mn-lt"/>
                <a:ea typeface="+mn-ea"/>
                <a:cs typeface="+mn-cs"/>
              </a:defRPr>
            </a:lvl4pPr>
            <a:lvl5pPr marL="828000" indent="-144000" algn="l" defTabSz="914400" rtl="0" eaLnBrk="1" latinLnBrk="0" hangingPunct="1">
              <a:lnSpc>
                <a:spcPct val="98000"/>
              </a:lnSpc>
              <a:spcBef>
                <a:spcPts val="1000"/>
              </a:spcBef>
              <a:buFont typeface="Arial Nova" panose="020B0504020202020204" pitchFamily="34" charset="0"/>
              <a:buChar char="•"/>
              <a:defRPr sz="1100" kern="1200" spc="-20" baseline="0">
                <a:solidFill>
                  <a:schemeClr val="tx1"/>
                </a:solidFill>
                <a:latin typeface="+mn-lt"/>
                <a:ea typeface="+mn-ea"/>
                <a:cs typeface="+mn-cs"/>
              </a:defRPr>
            </a:lvl5pPr>
            <a:lvl6pPr marL="972000" indent="-144000" algn="l" defTabSz="914400" rtl="0" eaLnBrk="1" latinLnBrk="0" hangingPunct="1">
              <a:lnSpc>
                <a:spcPct val="90000"/>
              </a:lnSpc>
              <a:spcBef>
                <a:spcPts val="1000"/>
              </a:spcBef>
              <a:buFont typeface="Arial Nova" panose="020B0604020202020204" pitchFamily="34" charset="0"/>
              <a:buChar char="•"/>
              <a:defRPr sz="1100" kern="1200">
                <a:solidFill>
                  <a:schemeClr val="tx1"/>
                </a:solidFill>
                <a:latin typeface="+mn-lt"/>
                <a:ea typeface="+mn-ea"/>
                <a:cs typeface="+mn-cs"/>
              </a:defRPr>
            </a:lvl6pPr>
            <a:lvl7pPr marL="1116000" indent="-144000" algn="l" defTabSz="914400" rtl="0" eaLnBrk="1" latinLnBrk="0" hangingPunct="1">
              <a:lnSpc>
                <a:spcPct val="90000"/>
              </a:lnSpc>
              <a:spcBef>
                <a:spcPts val="1000"/>
              </a:spcBef>
              <a:buFont typeface="Arial Nova" panose="020B0604020202020204" pitchFamily="34" charset="0"/>
              <a:buChar char="•"/>
              <a:defRPr sz="1100" kern="1200">
                <a:solidFill>
                  <a:schemeClr val="tx1"/>
                </a:solidFill>
                <a:latin typeface="+mn-lt"/>
                <a:ea typeface="+mn-ea"/>
                <a:cs typeface="+mn-cs"/>
              </a:defRPr>
            </a:lvl7pPr>
            <a:lvl8pPr marL="1260000" indent="-144000" algn="l" defTabSz="914400" rtl="0" eaLnBrk="1" latinLnBrk="0" hangingPunct="1">
              <a:lnSpc>
                <a:spcPct val="90000"/>
              </a:lnSpc>
              <a:spcBef>
                <a:spcPts val="1000"/>
              </a:spcBef>
              <a:buFont typeface="Arial Nova" panose="020B0604020202020204" pitchFamily="34" charset="0"/>
              <a:buChar char="•"/>
              <a:defRPr sz="1100" kern="1200">
                <a:solidFill>
                  <a:schemeClr val="tx1"/>
                </a:solidFill>
                <a:latin typeface="+mn-lt"/>
                <a:ea typeface="+mn-ea"/>
                <a:cs typeface="+mn-cs"/>
              </a:defRPr>
            </a:lvl8pPr>
            <a:lvl9pPr marL="1404000" indent="-144000" algn="l" defTabSz="914400" rtl="0" eaLnBrk="1" latinLnBrk="0" hangingPunct="1">
              <a:lnSpc>
                <a:spcPct val="90000"/>
              </a:lnSpc>
              <a:spcBef>
                <a:spcPts val="1000"/>
              </a:spcBef>
              <a:buFont typeface="Arial Nova" panose="020B0604020202020204" pitchFamily="34" charset="0"/>
              <a:buChar char="•"/>
              <a:defRPr sz="1100" kern="1200">
                <a:solidFill>
                  <a:schemeClr val="tx1"/>
                </a:solidFill>
                <a:latin typeface="+mn-lt"/>
                <a:ea typeface="+mn-ea"/>
                <a:cs typeface="+mn-cs"/>
              </a:defRPr>
            </a:lvl9pPr>
          </a:lstStyle>
          <a:p>
            <a:pPr algn="ctr" defTabSz="810067" fontAlgn="auto">
              <a:spcBef>
                <a:spcPts val="1417"/>
              </a:spcBef>
              <a:spcAft>
                <a:spcPts val="0"/>
              </a:spcAft>
            </a:pPr>
            <a:r>
              <a:rPr lang="en-GB" sz="1595" spc="-35">
                <a:solidFill>
                  <a:srgbClr val="333D3E"/>
                </a:solidFill>
                <a:latin typeface="Arial Nova"/>
                <a:ea typeface="Arial Nova" panose="020B0504020202020204" pitchFamily="34" charset="0"/>
                <a:cs typeface="Times New Roman" panose="02020603050405020304" pitchFamily="18" charset="0"/>
              </a:rPr>
              <a:t>IDs are populated</a:t>
            </a:r>
            <a:endParaRPr lang="en-US" sz="1595" b="1" spc="-35">
              <a:solidFill>
                <a:srgbClr val="ACF9E9">
                  <a:lumMod val="50000"/>
                </a:srgbClr>
              </a:solidFill>
              <a:latin typeface="Arial Nova"/>
            </a:endParaRPr>
          </a:p>
        </p:txBody>
      </p:sp>
      <p:pic>
        <p:nvPicPr>
          <p:cNvPr id="16" name="Picture 15">
            <a:extLst>
              <a:ext uri="{FF2B5EF4-FFF2-40B4-BE49-F238E27FC236}">
                <a16:creationId xmlns:a16="http://schemas.microsoft.com/office/drawing/2014/main" id="{80422FE4-EDFB-D9A0-D239-3E148BB2CB66}"/>
              </a:ext>
            </a:extLst>
          </p:cNvPr>
          <p:cNvPicPr>
            <a:picLocks noChangeAspect="1"/>
          </p:cNvPicPr>
          <p:nvPr/>
        </p:nvPicPr>
        <p:blipFill>
          <a:blip r:embed="rId7"/>
          <a:stretch>
            <a:fillRect/>
          </a:stretch>
        </p:blipFill>
        <p:spPr>
          <a:xfrm>
            <a:off x="6162503" y="3922339"/>
            <a:ext cx="2835354" cy="1326166"/>
          </a:xfrm>
          <a:prstGeom prst="rect">
            <a:avLst/>
          </a:prstGeom>
        </p:spPr>
      </p:pic>
      <p:sp>
        <p:nvSpPr>
          <p:cNvPr id="10" name="TextBox 9">
            <a:extLst>
              <a:ext uri="{FF2B5EF4-FFF2-40B4-BE49-F238E27FC236}">
                <a16:creationId xmlns:a16="http://schemas.microsoft.com/office/drawing/2014/main" id="{D21E9E8B-7F6F-9F44-FDE2-9E93ABCFF75A}"/>
              </a:ext>
            </a:extLst>
          </p:cNvPr>
          <p:cNvSpPr txBox="1"/>
          <p:nvPr/>
        </p:nvSpPr>
        <p:spPr>
          <a:xfrm>
            <a:off x="6442598" y="4261656"/>
            <a:ext cx="966374" cy="122895"/>
          </a:xfrm>
          <a:prstGeom prst="rect">
            <a:avLst/>
          </a:prstGeom>
          <a:solidFill>
            <a:schemeClr val="accent6">
              <a:lumMod val="50000"/>
              <a:alpha val="30196"/>
            </a:schemeClr>
          </a:solidFill>
        </p:spPr>
        <p:txBody>
          <a:bodyPr wrap="square" lIns="0" tIns="0" rIns="0" bIns="0" rtlCol="0">
            <a:noAutofit/>
          </a:bodyPr>
          <a:lstStyle/>
          <a:p>
            <a:pPr defTabSz="810067" eaLnBrk="1" fontAlgn="auto" hangingPunct="1">
              <a:lnSpc>
                <a:spcPct val="98000"/>
              </a:lnSpc>
              <a:spcBef>
                <a:spcPts val="0"/>
              </a:spcBef>
              <a:spcAft>
                <a:spcPts val="0"/>
              </a:spcAft>
            </a:pPr>
            <a:endParaRPr lang="en-US" sz="974" err="1">
              <a:solidFill>
                <a:srgbClr val="333D3E"/>
              </a:solidFill>
              <a:latin typeface="Arial Nova"/>
            </a:endParaRPr>
          </a:p>
        </p:txBody>
      </p:sp>
      <p:pic>
        <p:nvPicPr>
          <p:cNvPr id="64" name="Picture 63">
            <a:extLst>
              <a:ext uri="{FF2B5EF4-FFF2-40B4-BE49-F238E27FC236}">
                <a16:creationId xmlns:a16="http://schemas.microsoft.com/office/drawing/2014/main" id="{3A140820-00FC-CD34-22EF-7E0A03C4A025}"/>
              </a:ext>
            </a:extLst>
          </p:cNvPr>
          <p:cNvPicPr>
            <a:picLocks noChangeAspect="1"/>
          </p:cNvPicPr>
          <p:nvPr/>
        </p:nvPicPr>
        <p:blipFill>
          <a:blip r:embed="rId8"/>
          <a:stretch>
            <a:fillRect/>
          </a:stretch>
        </p:blipFill>
        <p:spPr>
          <a:xfrm>
            <a:off x="2498728" y="1882326"/>
            <a:ext cx="6075759" cy="1687286"/>
          </a:xfrm>
          <a:prstGeom prst="rect">
            <a:avLst/>
          </a:prstGeom>
        </p:spPr>
      </p:pic>
      <p:sp>
        <p:nvSpPr>
          <p:cNvPr id="5" name="TextBox 4">
            <a:extLst>
              <a:ext uri="{FF2B5EF4-FFF2-40B4-BE49-F238E27FC236}">
                <a16:creationId xmlns:a16="http://schemas.microsoft.com/office/drawing/2014/main" id="{24BD9360-97FD-1EB7-C2EC-2FFFA9D2A83F}"/>
              </a:ext>
            </a:extLst>
          </p:cNvPr>
          <p:cNvSpPr txBox="1"/>
          <p:nvPr/>
        </p:nvSpPr>
        <p:spPr>
          <a:xfrm>
            <a:off x="6442598" y="3777346"/>
            <a:ext cx="810101" cy="810101"/>
          </a:xfrm>
          <a:prstGeom prst="rect">
            <a:avLst/>
          </a:prstGeom>
        </p:spPr>
        <p:txBody>
          <a:bodyPr wrap="none" lIns="0" tIns="0" rIns="0" bIns="0" rtlCol="0">
            <a:noAutofit/>
          </a:bodyPr>
          <a:lstStyle/>
          <a:p>
            <a:pPr defTabSz="810067" eaLnBrk="1" fontAlgn="auto" hangingPunct="1">
              <a:lnSpc>
                <a:spcPct val="98000"/>
              </a:lnSpc>
              <a:spcBef>
                <a:spcPts val="0"/>
              </a:spcBef>
              <a:spcAft>
                <a:spcPts val="0"/>
              </a:spcAft>
            </a:pPr>
            <a:r>
              <a:rPr lang="en-GB" sz="974" b="1">
                <a:solidFill>
                  <a:srgbClr val="002060"/>
                </a:solidFill>
                <a:latin typeface="Arial Nova"/>
              </a:rPr>
              <a:t>pacs.009 COV  or pacs.009 Core with code /UDLC/</a:t>
            </a:r>
            <a:endParaRPr lang="en-US" sz="974" b="1" err="1">
              <a:solidFill>
                <a:srgbClr val="002060"/>
              </a:solidFill>
              <a:latin typeface="Arial Nova"/>
            </a:endParaRPr>
          </a:p>
        </p:txBody>
      </p:sp>
      <p:sp>
        <p:nvSpPr>
          <p:cNvPr id="6" name="TextBox 5">
            <a:extLst>
              <a:ext uri="{FF2B5EF4-FFF2-40B4-BE49-F238E27FC236}">
                <a16:creationId xmlns:a16="http://schemas.microsoft.com/office/drawing/2014/main" id="{100E2C2F-4EC8-DA06-FC11-A086B3708DD5}"/>
              </a:ext>
            </a:extLst>
          </p:cNvPr>
          <p:cNvSpPr txBox="1"/>
          <p:nvPr/>
        </p:nvSpPr>
        <p:spPr>
          <a:xfrm>
            <a:off x="668107" y="5578442"/>
            <a:ext cx="810101" cy="303741"/>
          </a:xfrm>
          <a:prstGeom prst="rect">
            <a:avLst/>
          </a:prstGeom>
        </p:spPr>
        <p:txBody>
          <a:bodyPr wrap="none" lIns="0" tIns="0" rIns="0" bIns="0" rtlCol="0">
            <a:noAutofit/>
          </a:bodyPr>
          <a:lstStyle/>
          <a:p>
            <a:pPr defTabSz="810067" eaLnBrk="1" fontAlgn="auto" hangingPunct="1">
              <a:lnSpc>
                <a:spcPct val="98000"/>
              </a:lnSpc>
              <a:spcBef>
                <a:spcPts val="0"/>
              </a:spcBef>
              <a:spcAft>
                <a:spcPts val="0"/>
              </a:spcAft>
            </a:pPr>
            <a:r>
              <a:rPr lang="en-GB" sz="974">
                <a:solidFill>
                  <a:srgbClr val="002060"/>
                </a:solidFill>
                <a:latin typeface="Arial Nova"/>
              </a:rPr>
              <a:t>*The same validation rule applies to Field 21 from MT 202/ 205 Cover message </a:t>
            </a:r>
            <a:endParaRPr lang="en-US" sz="974" err="1">
              <a:solidFill>
                <a:srgbClr val="002060"/>
              </a:solidFill>
              <a:latin typeface="Arial Nova"/>
            </a:endParaRPr>
          </a:p>
        </p:txBody>
      </p:sp>
      <p:graphicFrame>
        <p:nvGraphicFramePr>
          <p:cNvPr id="7" name="Table 10">
            <a:extLst>
              <a:ext uri="{FF2B5EF4-FFF2-40B4-BE49-F238E27FC236}">
                <a16:creationId xmlns:a16="http://schemas.microsoft.com/office/drawing/2014/main" id="{71DD364D-DA0B-E03B-D959-5B972474FDFA}"/>
              </a:ext>
            </a:extLst>
          </p:cNvPr>
          <p:cNvGraphicFramePr>
            <a:graphicFrameLocks noGrp="1"/>
          </p:cNvGraphicFramePr>
          <p:nvPr/>
        </p:nvGraphicFramePr>
        <p:xfrm>
          <a:off x="8502277" y="-369"/>
          <a:ext cx="2299072" cy="446770"/>
        </p:xfrm>
        <a:graphic>
          <a:graphicData uri="http://schemas.openxmlformats.org/drawingml/2006/table">
            <a:tbl>
              <a:tblPr firstRow="1" bandRow="1"/>
              <a:tblGrid>
                <a:gridCol w="481333">
                  <a:extLst>
                    <a:ext uri="{9D8B030D-6E8A-4147-A177-3AD203B41FA5}">
                      <a16:colId xmlns:a16="http://schemas.microsoft.com/office/drawing/2014/main" val="1896109496"/>
                    </a:ext>
                  </a:extLst>
                </a:gridCol>
                <a:gridCol w="1817739">
                  <a:extLst>
                    <a:ext uri="{9D8B030D-6E8A-4147-A177-3AD203B41FA5}">
                      <a16:colId xmlns:a16="http://schemas.microsoft.com/office/drawing/2014/main" val="3368125821"/>
                    </a:ext>
                  </a:extLst>
                </a:gridCol>
              </a:tblGrid>
              <a:tr h="445556">
                <a:tc>
                  <a:txBody>
                    <a:bodyPr/>
                    <a:lstStyle/>
                    <a:p>
                      <a:r>
                        <a:rPr lang="en-GB" sz="800"/>
                        <a:t>Rule </a:t>
                      </a:r>
                      <a:br>
                        <a:rPr lang="en-GB" sz="800"/>
                      </a:br>
                      <a:r>
                        <a:rPr lang="en-GB" sz="800"/>
                        <a:t>Ref</a:t>
                      </a:r>
                      <a:endParaRPr lang="en-US" sz="800"/>
                    </a:p>
                  </a:txBody>
                  <a:tcPr marL="81010" marR="81010" marT="40505" marB="40505">
                    <a:solidFill>
                      <a:schemeClr val="accent1">
                        <a:lumMod val="50000"/>
                      </a:schemeClr>
                    </a:solidFill>
                  </a:tcPr>
                </a:tc>
                <a:tc>
                  <a:txBody>
                    <a:bodyPr/>
                    <a:lstStyle/>
                    <a:p>
                      <a:r>
                        <a:rPr lang="en-US" sz="800"/>
                        <a:t>A-GEN-COV-001B (refer </a:t>
                      </a:r>
                      <a:br>
                        <a:rPr lang="en-US" sz="800"/>
                      </a:br>
                      <a:r>
                        <a:rPr lang="en-US" sz="800"/>
                        <a:t>to appendix B.1 for detailed</a:t>
                      </a:r>
                      <a:br>
                        <a:rPr lang="en-US" sz="800"/>
                      </a:br>
                      <a:r>
                        <a:rPr lang="en-US" sz="800"/>
                        <a:t>references)</a:t>
                      </a:r>
                    </a:p>
                  </a:txBody>
                  <a:tcPr marL="81010" marR="81010" marT="40505" marB="40505">
                    <a:solidFill>
                      <a:schemeClr val="accent1">
                        <a:lumMod val="50000"/>
                      </a:schemeClr>
                    </a:solidFill>
                  </a:tcPr>
                </a:tc>
                <a:extLst>
                  <a:ext uri="{0D108BD9-81ED-4DB2-BD59-A6C34878D82A}">
                    <a16:rowId xmlns:a16="http://schemas.microsoft.com/office/drawing/2014/main" val="1885243728"/>
                  </a:ext>
                </a:extLst>
              </a:tr>
            </a:tbl>
          </a:graphicData>
        </a:graphic>
      </p:graphicFrame>
      <p:pic>
        <p:nvPicPr>
          <p:cNvPr id="8" name="Picture 7">
            <a:extLst>
              <a:ext uri="{FF2B5EF4-FFF2-40B4-BE49-F238E27FC236}">
                <a16:creationId xmlns:a16="http://schemas.microsoft.com/office/drawing/2014/main" id="{5994059C-0C74-E995-37BE-39AF6A566783}"/>
              </a:ext>
            </a:extLst>
          </p:cNvPr>
          <p:cNvPicPr>
            <a:picLocks noChangeAspect="1"/>
          </p:cNvPicPr>
          <p:nvPr/>
        </p:nvPicPr>
        <p:blipFill>
          <a:blip r:embed="rId9"/>
          <a:stretch>
            <a:fillRect/>
          </a:stretch>
        </p:blipFill>
        <p:spPr>
          <a:xfrm>
            <a:off x="1972998" y="3945258"/>
            <a:ext cx="2835354" cy="1326166"/>
          </a:xfrm>
          <a:prstGeom prst="rect">
            <a:avLst/>
          </a:prstGeom>
        </p:spPr>
      </p:pic>
      <p:sp>
        <p:nvSpPr>
          <p:cNvPr id="9" name="TextBox 8">
            <a:extLst>
              <a:ext uri="{FF2B5EF4-FFF2-40B4-BE49-F238E27FC236}">
                <a16:creationId xmlns:a16="http://schemas.microsoft.com/office/drawing/2014/main" id="{6EFC3FCD-1ADF-A9C2-E372-C933810D18C7}"/>
              </a:ext>
            </a:extLst>
          </p:cNvPr>
          <p:cNvSpPr txBox="1"/>
          <p:nvPr/>
        </p:nvSpPr>
        <p:spPr>
          <a:xfrm>
            <a:off x="2244499" y="4277267"/>
            <a:ext cx="966374" cy="122895"/>
          </a:xfrm>
          <a:prstGeom prst="rect">
            <a:avLst/>
          </a:prstGeom>
          <a:solidFill>
            <a:schemeClr val="accent6">
              <a:lumMod val="50000"/>
              <a:alpha val="30196"/>
            </a:schemeClr>
          </a:solidFill>
        </p:spPr>
        <p:txBody>
          <a:bodyPr wrap="square" lIns="0" tIns="0" rIns="0" bIns="0" rtlCol="0">
            <a:noAutofit/>
          </a:bodyPr>
          <a:lstStyle/>
          <a:p>
            <a:pPr defTabSz="810067" eaLnBrk="1" fontAlgn="auto" hangingPunct="1">
              <a:lnSpc>
                <a:spcPct val="98000"/>
              </a:lnSpc>
              <a:spcBef>
                <a:spcPts val="0"/>
              </a:spcBef>
              <a:spcAft>
                <a:spcPts val="0"/>
              </a:spcAft>
            </a:pPr>
            <a:endParaRPr lang="en-US" sz="974" err="1">
              <a:solidFill>
                <a:srgbClr val="333D3E"/>
              </a:solidFill>
              <a:latin typeface="Arial Nova"/>
            </a:endParaRPr>
          </a:p>
        </p:txBody>
      </p:sp>
      <p:sp>
        <p:nvSpPr>
          <p:cNvPr id="11" name="TextBox 10">
            <a:extLst>
              <a:ext uri="{FF2B5EF4-FFF2-40B4-BE49-F238E27FC236}">
                <a16:creationId xmlns:a16="http://schemas.microsoft.com/office/drawing/2014/main" id="{98C9384B-8208-8F6D-1DC8-234A89138E90}"/>
              </a:ext>
            </a:extLst>
          </p:cNvPr>
          <p:cNvSpPr txBox="1"/>
          <p:nvPr/>
        </p:nvSpPr>
        <p:spPr>
          <a:xfrm>
            <a:off x="2262382" y="3798240"/>
            <a:ext cx="810101" cy="810101"/>
          </a:xfrm>
          <a:prstGeom prst="rect">
            <a:avLst/>
          </a:prstGeom>
        </p:spPr>
        <p:txBody>
          <a:bodyPr wrap="none" lIns="0" tIns="0" rIns="0" bIns="0" rtlCol="0">
            <a:noAutofit/>
          </a:bodyPr>
          <a:lstStyle/>
          <a:p>
            <a:pPr defTabSz="810067" eaLnBrk="1" fontAlgn="auto" hangingPunct="1">
              <a:lnSpc>
                <a:spcPct val="98000"/>
              </a:lnSpc>
              <a:spcBef>
                <a:spcPts val="0"/>
              </a:spcBef>
              <a:spcAft>
                <a:spcPts val="0"/>
              </a:spcAft>
            </a:pPr>
            <a:r>
              <a:rPr lang="en-GB" sz="974" b="1">
                <a:solidFill>
                  <a:srgbClr val="01A990"/>
                </a:solidFill>
                <a:latin typeface="Arial Nova"/>
              </a:rPr>
              <a:t>pacs.008 with settlement method COVE or pacs.009 ADV</a:t>
            </a:r>
            <a:endParaRPr lang="en-US" sz="974" b="1" err="1">
              <a:solidFill>
                <a:srgbClr val="01A990"/>
              </a:solidFill>
              <a:latin typeface="Arial Nova"/>
            </a:endParaRPr>
          </a:p>
        </p:txBody>
      </p:sp>
      <p:sp>
        <p:nvSpPr>
          <p:cNvPr id="12" name="Arrow: Up-Down 11">
            <a:extLst>
              <a:ext uri="{FF2B5EF4-FFF2-40B4-BE49-F238E27FC236}">
                <a16:creationId xmlns:a16="http://schemas.microsoft.com/office/drawing/2014/main" id="{66BA027E-2604-D48C-2984-2BD8A06C523D}"/>
              </a:ext>
            </a:extLst>
          </p:cNvPr>
          <p:cNvSpPr/>
          <p:nvPr/>
        </p:nvSpPr>
        <p:spPr>
          <a:xfrm>
            <a:off x="5346669" y="2221790"/>
            <a:ext cx="396020" cy="577950"/>
          </a:xfrm>
          <a:prstGeom prst="upDownArrow">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ctr" defTabSz="810067" eaLnBrk="1" fontAlgn="auto" hangingPunct="1">
              <a:lnSpc>
                <a:spcPct val="98000"/>
              </a:lnSpc>
              <a:spcBef>
                <a:spcPts val="0"/>
              </a:spcBef>
              <a:spcAft>
                <a:spcPts val="0"/>
              </a:spcAft>
            </a:pPr>
            <a:endParaRPr lang="en-US" sz="1595">
              <a:solidFill>
                <a:prstClr val="white"/>
              </a:solidFill>
              <a:latin typeface="Arial Nova"/>
            </a:endParaRPr>
          </a:p>
        </p:txBody>
      </p:sp>
      <p:grpSp>
        <p:nvGrpSpPr>
          <p:cNvPr id="13" name="Group 12">
            <a:extLst>
              <a:ext uri="{FF2B5EF4-FFF2-40B4-BE49-F238E27FC236}">
                <a16:creationId xmlns:a16="http://schemas.microsoft.com/office/drawing/2014/main" id="{4A1C5D6E-D69A-D8A9-25E8-FBF96D876793}"/>
              </a:ext>
            </a:extLst>
          </p:cNvPr>
          <p:cNvGrpSpPr/>
          <p:nvPr/>
        </p:nvGrpSpPr>
        <p:grpSpPr>
          <a:xfrm>
            <a:off x="3933841" y="2036924"/>
            <a:ext cx="324041" cy="324041"/>
            <a:chOff x="15119610" y="230377"/>
            <a:chExt cx="365760" cy="365760"/>
          </a:xfrm>
        </p:grpSpPr>
        <p:sp>
          <p:nvSpPr>
            <p:cNvPr id="14" name="Oval 13">
              <a:extLst>
                <a:ext uri="{FF2B5EF4-FFF2-40B4-BE49-F238E27FC236}">
                  <a16:creationId xmlns:a16="http://schemas.microsoft.com/office/drawing/2014/main" id="{62B5A0B8-4265-A142-1DB3-AEFC3BF0867C}"/>
                </a:ext>
              </a:extLst>
            </p:cNvPr>
            <p:cNvSpPr/>
            <p:nvPr/>
          </p:nvSpPr>
          <p:spPr>
            <a:xfrm>
              <a:off x="15163059" y="266523"/>
              <a:ext cx="274320" cy="274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ctr" defTabSz="810067" eaLnBrk="1" fontAlgn="auto" hangingPunct="1">
                <a:lnSpc>
                  <a:spcPct val="98000"/>
                </a:lnSpc>
                <a:spcBef>
                  <a:spcPts val="0"/>
                </a:spcBef>
                <a:spcAft>
                  <a:spcPts val="0"/>
                </a:spcAft>
              </a:pPr>
              <a:endParaRPr lang="en-US" sz="1595">
                <a:solidFill>
                  <a:prstClr val="white"/>
                </a:solidFill>
                <a:latin typeface="Arial Nova"/>
              </a:endParaRPr>
            </a:p>
          </p:txBody>
        </p:sp>
        <p:pic>
          <p:nvPicPr>
            <p:cNvPr id="15" name="Graphic 14" descr="Badge 1 with solid fill">
              <a:extLst>
                <a:ext uri="{FF2B5EF4-FFF2-40B4-BE49-F238E27FC236}">
                  <a16:creationId xmlns:a16="http://schemas.microsoft.com/office/drawing/2014/main" id="{6243C502-FCF5-6FC9-68BF-C38934AECB12}"/>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5119610" y="230377"/>
              <a:ext cx="365760" cy="365760"/>
            </a:xfrm>
            <a:prstGeom prst="rect">
              <a:avLst/>
            </a:prstGeom>
          </p:spPr>
        </p:pic>
      </p:grpSp>
      <p:sp>
        <p:nvSpPr>
          <p:cNvPr id="18" name="Oval 17">
            <a:extLst>
              <a:ext uri="{FF2B5EF4-FFF2-40B4-BE49-F238E27FC236}">
                <a16:creationId xmlns:a16="http://schemas.microsoft.com/office/drawing/2014/main" id="{0BA16A04-B763-F995-C0B5-8582EA106FF7}"/>
              </a:ext>
            </a:extLst>
          </p:cNvPr>
          <p:cNvSpPr/>
          <p:nvPr/>
        </p:nvSpPr>
        <p:spPr>
          <a:xfrm>
            <a:off x="3717731" y="2358595"/>
            <a:ext cx="243030" cy="24303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ctr" defTabSz="810067" eaLnBrk="1" fontAlgn="auto" hangingPunct="1">
              <a:lnSpc>
                <a:spcPct val="98000"/>
              </a:lnSpc>
              <a:spcBef>
                <a:spcPts val="0"/>
              </a:spcBef>
              <a:spcAft>
                <a:spcPts val="0"/>
              </a:spcAft>
            </a:pPr>
            <a:endParaRPr lang="en-US" sz="1595">
              <a:solidFill>
                <a:prstClr val="white"/>
              </a:solidFill>
              <a:latin typeface="Arial Nova"/>
            </a:endParaRPr>
          </a:p>
        </p:txBody>
      </p:sp>
      <p:grpSp>
        <p:nvGrpSpPr>
          <p:cNvPr id="20" name="Group 19">
            <a:extLst>
              <a:ext uri="{FF2B5EF4-FFF2-40B4-BE49-F238E27FC236}">
                <a16:creationId xmlns:a16="http://schemas.microsoft.com/office/drawing/2014/main" id="{81CFF017-EC0B-01C0-7000-252B93D8253B}"/>
              </a:ext>
            </a:extLst>
          </p:cNvPr>
          <p:cNvGrpSpPr/>
          <p:nvPr/>
        </p:nvGrpSpPr>
        <p:grpSpPr>
          <a:xfrm>
            <a:off x="3713290" y="2302723"/>
            <a:ext cx="324041" cy="324041"/>
            <a:chOff x="14637006" y="843027"/>
            <a:chExt cx="365760" cy="365760"/>
          </a:xfrm>
        </p:grpSpPr>
        <p:sp>
          <p:nvSpPr>
            <p:cNvPr id="21" name="Oval 20">
              <a:extLst>
                <a:ext uri="{FF2B5EF4-FFF2-40B4-BE49-F238E27FC236}">
                  <a16:creationId xmlns:a16="http://schemas.microsoft.com/office/drawing/2014/main" id="{7194BD2C-79A7-BA3F-1193-9961108DD076}"/>
                </a:ext>
              </a:extLst>
            </p:cNvPr>
            <p:cNvSpPr/>
            <p:nvPr/>
          </p:nvSpPr>
          <p:spPr>
            <a:xfrm>
              <a:off x="14682871" y="895018"/>
              <a:ext cx="274320" cy="274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ctr" defTabSz="810067" eaLnBrk="1" fontAlgn="auto" hangingPunct="1">
                <a:lnSpc>
                  <a:spcPct val="98000"/>
                </a:lnSpc>
                <a:spcBef>
                  <a:spcPts val="0"/>
                </a:spcBef>
                <a:spcAft>
                  <a:spcPts val="0"/>
                </a:spcAft>
              </a:pPr>
              <a:endParaRPr lang="en-US" sz="1595">
                <a:solidFill>
                  <a:prstClr val="white"/>
                </a:solidFill>
                <a:latin typeface="Arial Nova"/>
              </a:endParaRPr>
            </a:p>
          </p:txBody>
        </p:sp>
        <p:pic>
          <p:nvPicPr>
            <p:cNvPr id="22" name="Graphic 21" descr="Badge with solid fill">
              <a:extLst>
                <a:ext uri="{FF2B5EF4-FFF2-40B4-BE49-F238E27FC236}">
                  <a16:creationId xmlns:a16="http://schemas.microsoft.com/office/drawing/2014/main" id="{EE1B7309-F5B7-3B9D-4528-91738E4D1B01}"/>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4637006" y="843027"/>
              <a:ext cx="365760" cy="365760"/>
            </a:xfrm>
            <a:prstGeom prst="rect">
              <a:avLst/>
            </a:prstGeom>
          </p:spPr>
        </p:pic>
      </p:grpSp>
      <p:grpSp>
        <p:nvGrpSpPr>
          <p:cNvPr id="23" name="Group 22">
            <a:extLst>
              <a:ext uri="{FF2B5EF4-FFF2-40B4-BE49-F238E27FC236}">
                <a16:creationId xmlns:a16="http://schemas.microsoft.com/office/drawing/2014/main" id="{347DFF02-27A0-6536-BEAD-7EEB8AE3CF32}"/>
              </a:ext>
            </a:extLst>
          </p:cNvPr>
          <p:cNvGrpSpPr/>
          <p:nvPr/>
        </p:nvGrpSpPr>
        <p:grpSpPr>
          <a:xfrm>
            <a:off x="4391355" y="3999062"/>
            <a:ext cx="324041" cy="324041"/>
            <a:chOff x="15119610" y="230377"/>
            <a:chExt cx="365760" cy="365760"/>
          </a:xfrm>
        </p:grpSpPr>
        <p:sp>
          <p:nvSpPr>
            <p:cNvPr id="24" name="Oval 23">
              <a:extLst>
                <a:ext uri="{FF2B5EF4-FFF2-40B4-BE49-F238E27FC236}">
                  <a16:creationId xmlns:a16="http://schemas.microsoft.com/office/drawing/2014/main" id="{4E467EC1-706E-5B46-2993-F23ADEF334E8}"/>
                </a:ext>
              </a:extLst>
            </p:cNvPr>
            <p:cNvSpPr/>
            <p:nvPr/>
          </p:nvSpPr>
          <p:spPr>
            <a:xfrm>
              <a:off x="15163059" y="266523"/>
              <a:ext cx="274320" cy="274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ctr" defTabSz="810067" eaLnBrk="1" fontAlgn="auto" hangingPunct="1">
                <a:lnSpc>
                  <a:spcPct val="98000"/>
                </a:lnSpc>
                <a:spcBef>
                  <a:spcPts val="0"/>
                </a:spcBef>
                <a:spcAft>
                  <a:spcPts val="0"/>
                </a:spcAft>
              </a:pPr>
              <a:endParaRPr lang="en-US" sz="1595">
                <a:solidFill>
                  <a:prstClr val="white"/>
                </a:solidFill>
                <a:latin typeface="Arial Nova"/>
              </a:endParaRPr>
            </a:p>
          </p:txBody>
        </p:sp>
        <p:pic>
          <p:nvPicPr>
            <p:cNvPr id="25" name="Graphic 24" descr="Badge 1 with solid fill">
              <a:extLst>
                <a:ext uri="{FF2B5EF4-FFF2-40B4-BE49-F238E27FC236}">
                  <a16:creationId xmlns:a16="http://schemas.microsoft.com/office/drawing/2014/main" id="{676D0A34-7AAB-4748-A23D-191373E617F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5119610" y="230377"/>
              <a:ext cx="365760" cy="365760"/>
            </a:xfrm>
            <a:prstGeom prst="rect">
              <a:avLst/>
            </a:prstGeom>
          </p:spPr>
        </p:pic>
      </p:grpSp>
      <p:grpSp>
        <p:nvGrpSpPr>
          <p:cNvPr id="26" name="Group 25">
            <a:extLst>
              <a:ext uri="{FF2B5EF4-FFF2-40B4-BE49-F238E27FC236}">
                <a16:creationId xmlns:a16="http://schemas.microsoft.com/office/drawing/2014/main" id="{7D2C1A3C-DE24-A794-A860-B710274507B3}"/>
              </a:ext>
            </a:extLst>
          </p:cNvPr>
          <p:cNvGrpSpPr/>
          <p:nvPr/>
        </p:nvGrpSpPr>
        <p:grpSpPr>
          <a:xfrm>
            <a:off x="8601103" y="3981908"/>
            <a:ext cx="324041" cy="324041"/>
            <a:chOff x="14637006" y="843027"/>
            <a:chExt cx="365760" cy="365760"/>
          </a:xfrm>
        </p:grpSpPr>
        <p:sp>
          <p:nvSpPr>
            <p:cNvPr id="27" name="Oval 26">
              <a:extLst>
                <a:ext uri="{FF2B5EF4-FFF2-40B4-BE49-F238E27FC236}">
                  <a16:creationId xmlns:a16="http://schemas.microsoft.com/office/drawing/2014/main" id="{26655EEC-215C-D847-64ED-D13AB851A3A2}"/>
                </a:ext>
              </a:extLst>
            </p:cNvPr>
            <p:cNvSpPr/>
            <p:nvPr/>
          </p:nvSpPr>
          <p:spPr>
            <a:xfrm>
              <a:off x="14682871" y="895018"/>
              <a:ext cx="274320" cy="274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ctr" defTabSz="810067" eaLnBrk="1" fontAlgn="auto" hangingPunct="1">
                <a:lnSpc>
                  <a:spcPct val="98000"/>
                </a:lnSpc>
                <a:spcBef>
                  <a:spcPts val="0"/>
                </a:spcBef>
                <a:spcAft>
                  <a:spcPts val="0"/>
                </a:spcAft>
              </a:pPr>
              <a:endParaRPr lang="en-US" sz="1595">
                <a:solidFill>
                  <a:prstClr val="white"/>
                </a:solidFill>
                <a:latin typeface="Arial Nova"/>
              </a:endParaRPr>
            </a:p>
          </p:txBody>
        </p:sp>
        <p:pic>
          <p:nvPicPr>
            <p:cNvPr id="28" name="Graphic 27" descr="Badge with solid fill">
              <a:extLst>
                <a:ext uri="{FF2B5EF4-FFF2-40B4-BE49-F238E27FC236}">
                  <a16:creationId xmlns:a16="http://schemas.microsoft.com/office/drawing/2014/main" id="{912FF0E1-3FDC-B8D9-425A-3F5CD3205CFF}"/>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4637006" y="843027"/>
              <a:ext cx="365760" cy="365760"/>
            </a:xfrm>
            <a:prstGeom prst="rect">
              <a:avLst/>
            </a:prstGeom>
          </p:spPr>
        </p:pic>
      </p:grpSp>
      <p:grpSp>
        <p:nvGrpSpPr>
          <p:cNvPr id="4" name="Group 3">
            <a:extLst>
              <a:ext uri="{FF2B5EF4-FFF2-40B4-BE49-F238E27FC236}">
                <a16:creationId xmlns:a16="http://schemas.microsoft.com/office/drawing/2014/main" id="{814B65C9-56F3-853F-3F63-D8B428D6CDDD}"/>
              </a:ext>
            </a:extLst>
          </p:cNvPr>
          <p:cNvGrpSpPr/>
          <p:nvPr/>
        </p:nvGrpSpPr>
        <p:grpSpPr>
          <a:xfrm>
            <a:off x="2245746" y="3229042"/>
            <a:ext cx="1211600" cy="810101"/>
            <a:chOff x="2534880" y="3644102"/>
            <a:chExt cx="1367591" cy="914400"/>
          </a:xfrm>
        </p:grpSpPr>
        <p:cxnSp>
          <p:nvCxnSpPr>
            <p:cNvPr id="17" name="Straight Arrow Connector 16">
              <a:extLst>
                <a:ext uri="{FF2B5EF4-FFF2-40B4-BE49-F238E27FC236}">
                  <a16:creationId xmlns:a16="http://schemas.microsoft.com/office/drawing/2014/main" id="{C93742C4-115E-A160-EB3D-7627D34C0FC0}"/>
                </a:ext>
              </a:extLst>
            </p:cNvPr>
            <p:cNvCxnSpPr/>
            <p:nvPr/>
          </p:nvCxnSpPr>
          <p:spPr>
            <a:xfrm>
              <a:off x="2534880" y="3704545"/>
              <a:ext cx="359241" cy="0"/>
            </a:xfrm>
            <a:prstGeom prst="straightConnector1">
              <a:avLst/>
            </a:prstGeom>
            <a:ln w="19050">
              <a:solidFill>
                <a:schemeClr val="tx1">
                  <a:lumMod val="40000"/>
                  <a:lumOff val="60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69CAEA06-8EAE-4AE6-9CD0-1FA3E289217B}"/>
                </a:ext>
              </a:extLst>
            </p:cNvPr>
            <p:cNvSpPr txBox="1"/>
            <p:nvPr/>
          </p:nvSpPr>
          <p:spPr>
            <a:xfrm>
              <a:off x="2988071" y="3644102"/>
              <a:ext cx="914400" cy="914400"/>
            </a:xfrm>
            <a:prstGeom prst="rect">
              <a:avLst/>
            </a:prstGeom>
          </p:spPr>
          <p:txBody>
            <a:bodyPr wrap="none" lIns="0" tIns="0" rIns="0" bIns="0" rtlCol="0">
              <a:noAutofit/>
            </a:bodyPr>
            <a:lstStyle/>
            <a:p>
              <a:pPr defTabSz="810067" eaLnBrk="1" fontAlgn="auto" hangingPunct="1">
                <a:lnSpc>
                  <a:spcPct val="98000"/>
                </a:lnSpc>
                <a:spcBef>
                  <a:spcPts val="0"/>
                </a:spcBef>
                <a:spcAft>
                  <a:spcPts val="0"/>
                </a:spcAft>
              </a:pPr>
              <a:r>
                <a:rPr lang="en-GB" sz="709">
                  <a:solidFill>
                    <a:srgbClr val="333D3E">
                      <a:lumMod val="60000"/>
                      <a:lumOff val="40000"/>
                    </a:srgbClr>
                  </a:solidFill>
                  <a:latin typeface="Arial Nova"/>
                </a:rPr>
                <a:t>Out of TM scope </a:t>
              </a:r>
              <a:br>
                <a:rPr lang="en-GB" sz="709">
                  <a:solidFill>
                    <a:srgbClr val="333D3E">
                      <a:lumMod val="60000"/>
                      <a:lumOff val="40000"/>
                    </a:srgbClr>
                  </a:solidFill>
                  <a:latin typeface="Arial Nova"/>
                </a:rPr>
              </a:br>
              <a:r>
                <a:rPr lang="en-GB" sz="709">
                  <a:solidFill>
                    <a:srgbClr val="333D3E">
                      <a:lumMod val="60000"/>
                      <a:lumOff val="40000"/>
                    </a:srgbClr>
                  </a:solidFill>
                  <a:latin typeface="Arial Nova"/>
                </a:rPr>
                <a:t>for documented example</a:t>
              </a:r>
              <a:br>
                <a:rPr lang="en-GB" sz="709">
                  <a:solidFill>
                    <a:srgbClr val="333D3E">
                      <a:lumMod val="60000"/>
                      <a:lumOff val="40000"/>
                    </a:srgbClr>
                  </a:solidFill>
                  <a:latin typeface="Arial Nova"/>
                </a:rPr>
              </a:br>
              <a:endParaRPr lang="en-US" sz="709" err="1">
                <a:solidFill>
                  <a:srgbClr val="333D3E">
                    <a:lumMod val="60000"/>
                    <a:lumOff val="40000"/>
                  </a:srgbClr>
                </a:solidFill>
                <a:latin typeface="Arial Nova"/>
              </a:endParaRPr>
            </a:p>
          </p:txBody>
        </p:sp>
      </p:grpSp>
      <p:sp>
        <p:nvSpPr>
          <p:cNvPr id="29" name="TextBox 28">
            <a:extLst>
              <a:ext uri="{FF2B5EF4-FFF2-40B4-BE49-F238E27FC236}">
                <a16:creationId xmlns:a16="http://schemas.microsoft.com/office/drawing/2014/main" id="{3254CC4B-0B99-1447-E8CC-166D96C18372}"/>
              </a:ext>
            </a:extLst>
          </p:cNvPr>
          <p:cNvSpPr txBox="1"/>
          <p:nvPr/>
        </p:nvSpPr>
        <p:spPr>
          <a:xfrm>
            <a:off x="6785144" y="2415682"/>
            <a:ext cx="810101" cy="810101"/>
          </a:xfrm>
          <a:prstGeom prst="rect">
            <a:avLst/>
          </a:prstGeom>
        </p:spPr>
        <p:txBody>
          <a:bodyPr wrap="none" lIns="0" tIns="0" rIns="0" bIns="0" rtlCol="0">
            <a:noAutofit/>
          </a:bodyPr>
          <a:lstStyle/>
          <a:p>
            <a:pPr defTabSz="810067" eaLnBrk="1" fontAlgn="auto" hangingPunct="1">
              <a:lnSpc>
                <a:spcPct val="98000"/>
              </a:lnSpc>
              <a:spcBef>
                <a:spcPts val="0"/>
              </a:spcBef>
              <a:spcAft>
                <a:spcPts val="0"/>
              </a:spcAft>
            </a:pPr>
            <a:r>
              <a:rPr lang="en-GB" sz="709" err="1">
                <a:solidFill>
                  <a:srgbClr val="333D3E"/>
                </a:solidFill>
                <a:latin typeface="Arial Nova"/>
              </a:rPr>
              <a:t>camt</a:t>
            </a:r>
            <a:r>
              <a:rPr lang="en-GB" sz="709">
                <a:solidFill>
                  <a:srgbClr val="333D3E"/>
                </a:solidFill>
                <a:latin typeface="Arial Nova"/>
              </a:rPr>
              <a:t>.</a:t>
            </a:r>
            <a:endParaRPr lang="en-US" sz="709" err="1">
              <a:solidFill>
                <a:srgbClr val="333D3E"/>
              </a:solidFill>
              <a:latin typeface="Arial Nova"/>
            </a:endParaRPr>
          </a:p>
        </p:txBody>
      </p:sp>
      <p:sp>
        <p:nvSpPr>
          <p:cNvPr id="30" name="Rectangle 29">
            <a:extLst>
              <a:ext uri="{FF2B5EF4-FFF2-40B4-BE49-F238E27FC236}">
                <a16:creationId xmlns:a16="http://schemas.microsoft.com/office/drawing/2014/main" id="{A91E4CAB-2FCA-D4DF-763A-10437F4FA565}"/>
              </a:ext>
            </a:extLst>
          </p:cNvPr>
          <p:cNvSpPr/>
          <p:nvPr/>
        </p:nvSpPr>
        <p:spPr>
          <a:xfrm>
            <a:off x="4112672" y="3398593"/>
            <a:ext cx="639980" cy="18062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defTabSz="810067" eaLnBrk="1" fontAlgn="auto" hangingPunct="1">
              <a:lnSpc>
                <a:spcPct val="98000"/>
              </a:lnSpc>
              <a:spcBef>
                <a:spcPts val="0"/>
              </a:spcBef>
              <a:spcAft>
                <a:spcPts val="0"/>
              </a:spcAft>
            </a:pPr>
            <a:r>
              <a:rPr lang="en-GB" sz="797">
                <a:solidFill>
                  <a:srgbClr val="5C6465"/>
                </a:solidFill>
                <a:latin typeface="Arial Nova"/>
              </a:rPr>
              <a:t>DDDDXXYZ</a:t>
            </a:r>
            <a:endParaRPr lang="en-US" sz="797">
              <a:solidFill>
                <a:srgbClr val="5C6465"/>
              </a:solidFill>
              <a:latin typeface="Arial Nova"/>
            </a:endParaRPr>
          </a:p>
        </p:txBody>
      </p:sp>
    </p:spTree>
    <p:extLst>
      <p:ext uri="{BB962C8B-B14F-4D97-AF65-F5344CB8AC3E}">
        <p14:creationId xmlns:p14="http://schemas.microsoft.com/office/powerpoint/2010/main" val="32633938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 name="Picture 62">
            <a:extLst>
              <a:ext uri="{FF2B5EF4-FFF2-40B4-BE49-F238E27FC236}">
                <a16:creationId xmlns:a16="http://schemas.microsoft.com/office/drawing/2014/main" id="{BC29D98B-B29B-0A9A-3AD2-D1E33D22E658}"/>
              </a:ext>
            </a:extLst>
          </p:cNvPr>
          <p:cNvPicPr>
            <a:picLocks noChangeAspect="1"/>
          </p:cNvPicPr>
          <p:nvPr/>
        </p:nvPicPr>
        <p:blipFill>
          <a:blip r:embed="rId3"/>
          <a:stretch>
            <a:fillRect/>
          </a:stretch>
        </p:blipFill>
        <p:spPr>
          <a:xfrm>
            <a:off x="6261474" y="3873357"/>
            <a:ext cx="2835354" cy="1287161"/>
          </a:xfrm>
          <a:prstGeom prst="rect">
            <a:avLst/>
          </a:prstGeom>
        </p:spPr>
      </p:pic>
      <p:pic>
        <p:nvPicPr>
          <p:cNvPr id="59" name="Picture 58">
            <a:extLst>
              <a:ext uri="{FF2B5EF4-FFF2-40B4-BE49-F238E27FC236}">
                <a16:creationId xmlns:a16="http://schemas.microsoft.com/office/drawing/2014/main" id="{383B610D-8F79-E33D-CEE0-6D55815CEB02}"/>
              </a:ext>
            </a:extLst>
          </p:cNvPr>
          <p:cNvPicPr>
            <a:picLocks noChangeAspect="1"/>
          </p:cNvPicPr>
          <p:nvPr/>
        </p:nvPicPr>
        <p:blipFill>
          <a:blip r:embed="rId4"/>
          <a:stretch>
            <a:fillRect/>
          </a:stretch>
        </p:blipFill>
        <p:spPr>
          <a:xfrm>
            <a:off x="2215247" y="1819623"/>
            <a:ext cx="6075759" cy="1687286"/>
          </a:xfrm>
          <a:prstGeom prst="rect">
            <a:avLst/>
          </a:prstGeom>
        </p:spPr>
      </p:pic>
      <p:pic>
        <p:nvPicPr>
          <p:cNvPr id="72" name="Picture 71">
            <a:extLst>
              <a:ext uri="{FF2B5EF4-FFF2-40B4-BE49-F238E27FC236}">
                <a16:creationId xmlns:a16="http://schemas.microsoft.com/office/drawing/2014/main" id="{7D07EAC1-0F4D-FD01-30D2-A69C02EF7B78}"/>
              </a:ext>
            </a:extLst>
          </p:cNvPr>
          <p:cNvPicPr>
            <a:picLocks noChangeAspect="1"/>
          </p:cNvPicPr>
          <p:nvPr/>
        </p:nvPicPr>
        <p:blipFill>
          <a:blip r:embed="rId5"/>
          <a:stretch>
            <a:fillRect/>
          </a:stretch>
        </p:blipFill>
        <p:spPr>
          <a:xfrm>
            <a:off x="2029427" y="3844799"/>
            <a:ext cx="2835354" cy="1326166"/>
          </a:xfrm>
          <a:prstGeom prst="rect">
            <a:avLst/>
          </a:prstGeom>
        </p:spPr>
      </p:pic>
      <p:sp>
        <p:nvSpPr>
          <p:cNvPr id="2" name="Text Placeholder 1">
            <a:extLst>
              <a:ext uri="{FF2B5EF4-FFF2-40B4-BE49-F238E27FC236}">
                <a16:creationId xmlns:a16="http://schemas.microsoft.com/office/drawing/2014/main" id="{0B0A300B-F23A-4CB3-9DC4-2276F986E8C0}"/>
              </a:ext>
            </a:extLst>
          </p:cNvPr>
          <p:cNvSpPr>
            <a:spLocks noGrp="1"/>
          </p:cNvSpPr>
          <p:nvPr>
            <p:ph type="body" sz="quarter" idx="13"/>
          </p:nvPr>
        </p:nvSpPr>
        <p:spPr>
          <a:xfrm>
            <a:off x="413615" y="241801"/>
            <a:ext cx="7877391" cy="718828"/>
          </a:xfrm>
        </p:spPr>
        <p:txBody>
          <a:bodyPr/>
          <a:lstStyle/>
          <a:p>
            <a:r>
              <a:rPr lang="en-GB"/>
              <a:t>What is wrong? Invalid End-to-End ID </a:t>
            </a:r>
          </a:p>
        </p:txBody>
      </p:sp>
      <p:sp>
        <p:nvSpPr>
          <p:cNvPr id="82" name="Text Placeholder 2">
            <a:extLst>
              <a:ext uri="{FF2B5EF4-FFF2-40B4-BE49-F238E27FC236}">
                <a16:creationId xmlns:a16="http://schemas.microsoft.com/office/drawing/2014/main" id="{1CDD8A78-656B-0C76-1D9F-98A605BFE8DE}"/>
              </a:ext>
            </a:extLst>
          </p:cNvPr>
          <p:cNvSpPr txBox="1">
            <a:spLocks/>
          </p:cNvSpPr>
          <p:nvPr/>
        </p:nvSpPr>
        <p:spPr>
          <a:xfrm>
            <a:off x="4874542" y="4400759"/>
            <a:ext cx="1377172" cy="480777"/>
          </a:xfrm>
          <a:prstGeom prst="rect">
            <a:avLst/>
          </a:prstGeom>
        </p:spPr>
        <p:txBody>
          <a:bodyPr vert="horz" lIns="0" tIns="0" rIns="0" bIns="0" rtlCol="0" anchor="t" anchorCtr="0">
            <a:noAutofit/>
          </a:bodyPr>
          <a:lstStyle>
            <a:lvl1pPr marL="0" indent="0" algn="l" defTabSz="914400" rtl="0" eaLnBrk="1" latinLnBrk="0" hangingPunct="1">
              <a:lnSpc>
                <a:spcPct val="98000"/>
              </a:lnSpc>
              <a:spcBef>
                <a:spcPts val="1600"/>
              </a:spcBef>
              <a:buFont typeface="Arial Nova" panose="020B0504020202020204" pitchFamily="34" charset="0"/>
              <a:buNone/>
              <a:defRPr sz="2600" kern="1200" spc="-40" baseline="0">
                <a:solidFill>
                  <a:schemeClr val="tx1"/>
                </a:solidFill>
                <a:latin typeface="+mn-lt"/>
                <a:ea typeface="+mn-ea"/>
                <a:cs typeface="+mn-cs"/>
              </a:defRPr>
            </a:lvl1pPr>
            <a:lvl2pPr marL="288000" indent="-288000" algn="l" defTabSz="914400" rtl="0" eaLnBrk="1" latinLnBrk="0" hangingPunct="1">
              <a:lnSpc>
                <a:spcPct val="98000"/>
              </a:lnSpc>
              <a:spcBef>
                <a:spcPts val="1600"/>
              </a:spcBef>
              <a:buFont typeface="Arial Nova" panose="020B0504020202020204" pitchFamily="34" charset="0"/>
              <a:buChar char="•"/>
              <a:defRPr sz="2600" kern="1200" spc="-40" baseline="0">
                <a:solidFill>
                  <a:schemeClr val="tx1"/>
                </a:solidFill>
                <a:latin typeface="+mn-lt"/>
                <a:ea typeface="+mn-ea"/>
                <a:cs typeface="+mn-cs"/>
              </a:defRPr>
            </a:lvl2pPr>
            <a:lvl3pPr marL="504000" indent="-216000" algn="l" defTabSz="914400" rtl="0" eaLnBrk="1" latinLnBrk="0" hangingPunct="1">
              <a:lnSpc>
                <a:spcPct val="98000"/>
              </a:lnSpc>
              <a:spcBef>
                <a:spcPts val="1400"/>
              </a:spcBef>
              <a:buFont typeface="Arial Nova" panose="020B0504020202020204" pitchFamily="34" charset="0"/>
              <a:buChar char="•"/>
              <a:defRPr sz="1800" kern="1200" spc="-20" baseline="0">
                <a:solidFill>
                  <a:schemeClr val="tx1"/>
                </a:solidFill>
                <a:latin typeface="+mn-lt"/>
                <a:ea typeface="+mn-ea"/>
                <a:cs typeface="+mn-cs"/>
              </a:defRPr>
            </a:lvl3pPr>
            <a:lvl4pPr marL="684000" indent="-180000" algn="l" defTabSz="914400" rtl="0" eaLnBrk="1" latinLnBrk="0" hangingPunct="1">
              <a:lnSpc>
                <a:spcPct val="98000"/>
              </a:lnSpc>
              <a:spcBef>
                <a:spcPts val="1200"/>
              </a:spcBef>
              <a:buFont typeface="Arial Nova" panose="020B0504020202020204" pitchFamily="34" charset="0"/>
              <a:buChar char="•"/>
              <a:defRPr sz="1300" kern="1200" spc="-20" baseline="0">
                <a:solidFill>
                  <a:schemeClr val="tx1"/>
                </a:solidFill>
                <a:latin typeface="+mn-lt"/>
                <a:ea typeface="+mn-ea"/>
                <a:cs typeface="+mn-cs"/>
              </a:defRPr>
            </a:lvl4pPr>
            <a:lvl5pPr marL="828000" indent="-144000" algn="l" defTabSz="914400" rtl="0" eaLnBrk="1" latinLnBrk="0" hangingPunct="1">
              <a:lnSpc>
                <a:spcPct val="98000"/>
              </a:lnSpc>
              <a:spcBef>
                <a:spcPts val="1000"/>
              </a:spcBef>
              <a:buFont typeface="Arial Nova" panose="020B0504020202020204" pitchFamily="34" charset="0"/>
              <a:buChar char="•"/>
              <a:defRPr sz="1100" kern="1200" spc="-20" baseline="0">
                <a:solidFill>
                  <a:schemeClr val="tx1"/>
                </a:solidFill>
                <a:latin typeface="+mn-lt"/>
                <a:ea typeface="+mn-ea"/>
                <a:cs typeface="+mn-cs"/>
              </a:defRPr>
            </a:lvl5pPr>
            <a:lvl6pPr marL="972000" indent="-144000" algn="l" defTabSz="914400" rtl="0" eaLnBrk="1" latinLnBrk="0" hangingPunct="1">
              <a:lnSpc>
                <a:spcPct val="90000"/>
              </a:lnSpc>
              <a:spcBef>
                <a:spcPts val="1000"/>
              </a:spcBef>
              <a:buFont typeface="Arial Nova" panose="020B0604020202020204" pitchFamily="34" charset="0"/>
              <a:buChar char="•"/>
              <a:defRPr sz="1100" kern="1200">
                <a:solidFill>
                  <a:schemeClr val="tx1"/>
                </a:solidFill>
                <a:latin typeface="+mn-lt"/>
                <a:ea typeface="+mn-ea"/>
                <a:cs typeface="+mn-cs"/>
              </a:defRPr>
            </a:lvl6pPr>
            <a:lvl7pPr marL="1116000" indent="-144000" algn="l" defTabSz="914400" rtl="0" eaLnBrk="1" latinLnBrk="0" hangingPunct="1">
              <a:lnSpc>
                <a:spcPct val="90000"/>
              </a:lnSpc>
              <a:spcBef>
                <a:spcPts val="1000"/>
              </a:spcBef>
              <a:buFont typeface="Arial Nova" panose="020B0604020202020204" pitchFamily="34" charset="0"/>
              <a:buChar char="•"/>
              <a:defRPr sz="1100" kern="1200">
                <a:solidFill>
                  <a:schemeClr val="tx1"/>
                </a:solidFill>
                <a:latin typeface="+mn-lt"/>
                <a:ea typeface="+mn-ea"/>
                <a:cs typeface="+mn-cs"/>
              </a:defRPr>
            </a:lvl7pPr>
            <a:lvl8pPr marL="1260000" indent="-144000" algn="l" defTabSz="914400" rtl="0" eaLnBrk="1" latinLnBrk="0" hangingPunct="1">
              <a:lnSpc>
                <a:spcPct val="90000"/>
              </a:lnSpc>
              <a:spcBef>
                <a:spcPts val="1000"/>
              </a:spcBef>
              <a:buFont typeface="Arial Nova" panose="020B0604020202020204" pitchFamily="34" charset="0"/>
              <a:buChar char="•"/>
              <a:defRPr sz="1100" kern="1200">
                <a:solidFill>
                  <a:schemeClr val="tx1"/>
                </a:solidFill>
                <a:latin typeface="+mn-lt"/>
                <a:ea typeface="+mn-ea"/>
                <a:cs typeface="+mn-cs"/>
              </a:defRPr>
            </a:lvl8pPr>
            <a:lvl9pPr marL="1404000" indent="-144000" algn="l" defTabSz="914400" rtl="0" eaLnBrk="1" latinLnBrk="0" hangingPunct="1">
              <a:lnSpc>
                <a:spcPct val="90000"/>
              </a:lnSpc>
              <a:spcBef>
                <a:spcPts val="1000"/>
              </a:spcBef>
              <a:buFont typeface="Arial Nova" panose="020B0604020202020204" pitchFamily="34" charset="0"/>
              <a:buChar char="•"/>
              <a:defRPr sz="1100" kern="1200">
                <a:solidFill>
                  <a:schemeClr val="tx1"/>
                </a:solidFill>
                <a:latin typeface="+mn-lt"/>
                <a:ea typeface="+mn-ea"/>
                <a:cs typeface="+mn-cs"/>
              </a:defRPr>
            </a:lvl9pPr>
          </a:lstStyle>
          <a:p>
            <a:pPr algn="ctr" defTabSz="810067" fontAlgn="auto">
              <a:spcBef>
                <a:spcPts val="1417"/>
              </a:spcBef>
              <a:spcAft>
                <a:spcPts val="0"/>
              </a:spcAft>
            </a:pPr>
            <a:r>
              <a:rPr lang="en-GB" sz="1595" spc="-35">
                <a:solidFill>
                  <a:srgbClr val="333D3E"/>
                </a:solidFill>
                <a:latin typeface="Arial Nova"/>
                <a:ea typeface="Arial Nova" panose="020B0504020202020204" pitchFamily="34" charset="0"/>
                <a:cs typeface="Times New Roman" panose="02020603050405020304" pitchFamily="18" charset="0"/>
              </a:rPr>
              <a:t>ID is replaced by Intermediary</a:t>
            </a:r>
            <a:endParaRPr lang="en-US" sz="1595" b="1" spc="-35">
              <a:solidFill>
                <a:srgbClr val="ACF9E9">
                  <a:lumMod val="50000"/>
                </a:srgbClr>
              </a:solidFill>
              <a:latin typeface="Arial Nova"/>
            </a:endParaRPr>
          </a:p>
        </p:txBody>
      </p:sp>
      <p:pic>
        <p:nvPicPr>
          <p:cNvPr id="9" name="Graphic 8" descr="Thumbs Down with solid fill">
            <a:extLst>
              <a:ext uri="{FF2B5EF4-FFF2-40B4-BE49-F238E27FC236}">
                <a16:creationId xmlns:a16="http://schemas.microsoft.com/office/drawing/2014/main" id="{7AE3D1CF-42F0-EC8E-66D7-1D88A39E889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237981" y="3846328"/>
            <a:ext cx="639980" cy="639980"/>
          </a:xfrm>
          <a:prstGeom prst="rect">
            <a:avLst/>
          </a:prstGeom>
        </p:spPr>
      </p:pic>
      <p:sp>
        <p:nvSpPr>
          <p:cNvPr id="10" name="Text Placeholder 2">
            <a:extLst>
              <a:ext uri="{FF2B5EF4-FFF2-40B4-BE49-F238E27FC236}">
                <a16:creationId xmlns:a16="http://schemas.microsoft.com/office/drawing/2014/main" id="{DFDA366A-96E5-E251-7049-EF0636AF2110}"/>
              </a:ext>
            </a:extLst>
          </p:cNvPr>
          <p:cNvSpPr txBox="1">
            <a:spLocks/>
          </p:cNvSpPr>
          <p:nvPr/>
        </p:nvSpPr>
        <p:spPr>
          <a:xfrm>
            <a:off x="6396400" y="5663471"/>
            <a:ext cx="5373686" cy="480777"/>
          </a:xfrm>
          <a:prstGeom prst="rect">
            <a:avLst/>
          </a:prstGeom>
        </p:spPr>
        <p:txBody>
          <a:bodyPr vert="horz" lIns="0" tIns="0" rIns="0" bIns="0" rtlCol="0" anchor="t" anchorCtr="0">
            <a:noAutofit/>
          </a:bodyPr>
          <a:lstStyle>
            <a:lvl1pPr marL="0" indent="0" algn="l" defTabSz="914400" rtl="0" eaLnBrk="1" latinLnBrk="0" hangingPunct="1">
              <a:lnSpc>
                <a:spcPct val="98000"/>
              </a:lnSpc>
              <a:spcBef>
                <a:spcPts val="1600"/>
              </a:spcBef>
              <a:buFont typeface="Arial Nova" panose="020B0504020202020204" pitchFamily="34" charset="0"/>
              <a:buNone/>
              <a:defRPr sz="2600" kern="1200" spc="-40" baseline="0">
                <a:solidFill>
                  <a:schemeClr val="tx1"/>
                </a:solidFill>
                <a:latin typeface="+mn-lt"/>
                <a:ea typeface="+mn-ea"/>
                <a:cs typeface="+mn-cs"/>
              </a:defRPr>
            </a:lvl1pPr>
            <a:lvl2pPr marL="288000" indent="-288000" algn="l" defTabSz="914400" rtl="0" eaLnBrk="1" latinLnBrk="0" hangingPunct="1">
              <a:lnSpc>
                <a:spcPct val="98000"/>
              </a:lnSpc>
              <a:spcBef>
                <a:spcPts val="1600"/>
              </a:spcBef>
              <a:buFont typeface="Arial Nova" panose="020B0504020202020204" pitchFamily="34" charset="0"/>
              <a:buChar char="•"/>
              <a:defRPr sz="2600" kern="1200" spc="-40" baseline="0">
                <a:solidFill>
                  <a:schemeClr val="tx1"/>
                </a:solidFill>
                <a:latin typeface="+mn-lt"/>
                <a:ea typeface="+mn-ea"/>
                <a:cs typeface="+mn-cs"/>
              </a:defRPr>
            </a:lvl2pPr>
            <a:lvl3pPr marL="504000" indent="-216000" algn="l" defTabSz="914400" rtl="0" eaLnBrk="1" latinLnBrk="0" hangingPunct="1">
              <a:lnSpc>
                <a:spcPct val="98000"/>
              </a:lnSpc>
              <a:spcBef>
                <a:spcPts val="1400"/>
              </a:spcBef>
              <a:buFont typeface="Arial Nova" panose="020B0504020202020204" pitchFamily="34" charset="0"/>
              <a:buChar char="•"/>
              <a:defRPr sz="1800" kern="1200" spc="-20" baseline="0">
                <a:solidFill>
                  <a:schemeClr val="tx1"/>
                </a:solidFill>
                <a:latin typeface="+mn-lt"/>
                <a:ea typeface="+mn-ea"/>
                <a:cs typeface="+mn-cs"/>
              </a:defRPr>
            </a:lvl3pPr>
            <a:lvl4pPr marL="684000" indent="-180000" algn="l" defTabSz="914400" rtl="0" eaLnBrk="1" latinLnBrk="0" hangingPunct="1">
              <a:lnSpc>
                <a:spcPct val="98000"/>
              </a:lnSpc>
              <a:spcBef>
                <a:spcPts val="1200"/>
              </a:spcBef>
              <a:buFont typeface="Arial Nova" panose="020B0504020202020204" pitchFamily="34" charset="0"/>
              <a:buChar char="•"/>
              <a:defRPr sz="1300" kern="1200" spc="-20" baseline="0">
                <a:solidFill>
                  <a:schemeClr val="tx1"/>
                </a:solidFill>
                <a:latin typeface="+mn-lt"/>
                <a:ea typeface="+mn-ea"/>
                <a:cs typeface="+mn-cs"/>
              </a:defRPr>
            </a:lvl4pPr>
            <a:lvl5pPr marL="828000" indent="-144000" algn="l" defTabSz="914400" rtl="0" eaLnBrk="1" latinLnBrk="0" hangingPunct="1">
              <a:lnSpc>
                <a:spcPct val="98000"/>
              </a:lnSpc>
              <a:spcBef>
                <a:spcPts val="1000"/>
              </a:spcBef>
              <a:buFont typeface="Arial Nova" panose="020B0504020202020204" pitchFamily="34" charset="0"/>
              <a:buChar char="•"/>
              <a:defRPr sz="1100" kern="1200" spc="-20" baseline="0">
                <a:solidFill>
                  <a:schemeClr val="tx1"/>
                </a:solidFill>
                <a:latin typeface="+mn-lt"/>
                <a:ea typeface="+mn-ea"/>
                <a:cs typeface="+mn-cs"/>
              </a:defRPr>
            </a:lvl5pPr>
            <a:lvl6pPr marL="972000" indent="-144000" algn="l" defTabSz="914400" rtl="0" eaLnBrk="1" latinLnBrk="0" hangingPunct="1">
              <a:lnSpc>
                <a:spcPct val="90000"/>
              </a:lnSpc>
              <a:spcBef>
                <a:spcPts val="1000"/>
              </a:spcBef>
              <a:buFont typeface="Arial Nova" panose="020B0604020202020204" pitchFamily="34" charset="0"/>
              <a:buChar char="•"/>
              <a:defRPr sz="1100" kern="1200">
                <a:solidFill>
                  <a:schemeClr val="tx1"/>
                </a:solidFill>
                <a:latin typeface="+mn-lt"/>
                <a:ea typeface="+mn-ea"/>
                <a:cs typeface="+mn-cs"/>
              </a:defRPr>
            </a:lvl6pPr>
            <a:lvl7pPr marL="1116000" indent="-144000" algn="l" defTabSz="914400" rtl="0" eaLnBrk="1" latinLnBrk="0" hangingPunct="1">
              <a:lnSpc>
                <a:spcPct val="90000"/>
              </a:lnSpc>
              <a:spcBef>
                <a:spcPts val="1000"/>
              </a:spcBef>
              <a:buFont typeface="Arial Nova" panose="020B0604020202020204" pitchFamily="34" charset="0"/>
              <a:buChar char="•"/>
              <a:defRPr sz="1100" kern="1200">
                <a:solidFill>
                  <a:schemeClr val="tx1"/>
                </a:solidFill>
                <a:latin typeface="+mn-lt"/>
                <a:ea typeface="+mn-ea"/>
                <a:cs typeface="+mn-cs"/>
              </a:defRPr>
            </a:lvl7pPr>
            <a:lvl8pPr marL="1260000" indent="-144000" algn="l" defTabSz="914400" rtl="0" eaLnBrk="1" latinLnBrk="0" hangingPunct="1">
              <a:lnSpc>
                <a:spcPct val="90000"/>
              </a:lnSpc>
              <a:spcBef>
                <a:spcPts val="1000"/>
              </a:spcBef>
              <a:buFont typeface="Arial Nova" panose="020B0604020202020204" pitchFamily="34" charset="0"/>
              <a:buChar char="•"/>
              <a:defRPr sz="1100" kern="1200">
                <a:solidFill>
                  <a:schemeClr val="tx1"/>
                </a:solidFill>
                <a:latin typeface="+mn-lt"/>
                <a:ea typeface="+mn-ea"/>
                <a:cs typeface="+mn-cs"/>
              </a:defRPr>
            </a:lvl8pPr>
            <a:lvl9pPr marL="1404000" indent="-144000" algn="l" defTabSz="914400" rtl="0" eaLnBrk="1" latinLnBrk="0" hangingPunct="1">
              <a:lnSpc>
                <a:spcPct val="90000"/>
              </a:lnSpc>
              <a:spcBef>
                <a:spcPts val="1000"/>
              </a:spcBef>
              <a:buFont typeface="Arial Nova" panose="020B0604020202020204" pitchFamily="34" charset="0"/>
              <a:buChar char="•"/>
              <a:defRPr sz="1100" kern="1200">
                <a:solidFill>
                  <a:schemeClr val="tx1"/>
                </a:solidFill>
                <a:latin typeface="+mn-lt"/>
                <a:ea typeface="+mn-ea"/>
                <a:cs typeface="+mn-cs"/>
              </a:defRPr>
            </a:lvl9pPr>
          </a:lstStyle>
          <a:p>
            <a:pPr defTabSz="810067" fontAlgn="auto">
              <a:spcBef>
                <a:spcPts val="1417"/>
              </a:spcBef>
              <a:spcAft>
                <a:spcPts val="0"/>
              </a:spcAft>
            </a:pPr>
            <a:r>
              <a:rPr lang="en-GB" sz="1595" spc="-35">
                <a:solidFill>
                  <a:srgbClr val="333D3E"/>
                </a:solidFill>
                <a:latin typeface="Arial Nova"/>
                <a:ea typeface="Arial Nova" panose="020B0504020202020204" pitchFamily="34" charset="0"/>
                <a:cs typeface="Times New Roman" panose="02020603050405020304" pitchFamily="18" charset="0"/>
              </a:rPr>
              <a:t>Transaction Manager would abort       the message</a:t>
            </a:r>
            <a:endParaRPr lang="en-US" sz="1595" b="1" spc="-35">
              <a:solidFill>
                <a:srgbClr val="ACF9E9">
                  <a:lumMod val="50000"/>
                </a:srgbClr>
              </a:solidFill>
              <a:latin typeface="Arial Nova"/>
            </a:endParaRPr>
          </a:p>
        </p:txBody>
      </p:sp>
      <p:pic>
        <p:nvPicPr>
          <p:cNvPr id="11" name="Graphic 10">
            <a:extLst>
              <a:ext uri="{FF2B5EF4-FFF2-40B4-BE49-F238E27FC236}">
                <a16:creationId xmlns:a16="http://schemas.microsoft.com/office/drawing/2014/main" id="{8C85C909-D6F9-9F9F-E7B4-8054A911AFB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5890741" y="5526965"/>
            <a:ext cx="478406" cy="478406"/>
          </a:xfrm>
          <a:prstGeom prst="rect">
            <a:avLst/>
          </a:prstGeom>
        </p:spPr>
      </p:pic>
      <p:sp>
        <p:nvSpPr>
          <p:cNvPr id="12" name="Rectangle 11">
            <a:extLst>
              <a:ext uri="{FF2B5EF4-FFF2-40B4-BE49-F238E27FC236}">
                <a16:creationId xmlns:a16="http://schemas.microsoft.com/office/drawing/2014/main" id="{9B81B226-0692-82B9-0542-B818BA0E9A40}"/>
              </a:ext>
            </a:extLst>
          </p:cNvPr>
          <p:cNvSpPr/>
          <p:nvPr/>
        </p:nvSpPr>
        <p:spPr>
          <a:xfrm>
            <a:off x="8792179" y="5628477"/>
            <a:ext cx="774009" cy="27538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defTabSz="810067" eaLnBrk="1" fontAlgn="auto" hangingPunct="1">
              <a:lnSpc>
                <a:spcPct val="98000"/>
              </a:lnSpc>
              <a:spcBef>
                <a:spcPts val="0"/>
              </a:spcBef>
              <a:spcAft>
                <a:spcPts val="0"/>
              </a:spcAft>
            </a:pPr>
            <a:r>
              <a:rPr lang="en-GB" sz="1595">
                <a:solidFill>
                  <a:prstClr val="white"/>
                </a:solidFill>
                <a:latin typeface="Arial Nova"/>
              </a:rPr>
              <a:t>abort</a:t>
            </a:r>
          </a:p>
        </p:txBody>
      </p:sp>
      <p:sp>
        <p:nvSpPr>
          <p:cNvPr id="16" name="TextBox 15">
            <a:extLst>
              <a:ext uri="{FF2B5EF4-FFF2-40B4-BE49-F238E27FC236}">
                <a16:creationId xmlns:a16="http://schemas.microsoft.com/office/drawing/2014/main" id="{6409A4ED-0594-816F-80CD-3CA3ED81A969}"/>
              </a:ext>
            </a:extLst>
          </p:cNvPr>
          <p:cNvSpPr txBox="1"/>
          <p:nvPr/>
        </p:nvSpPr>
        <p:spPr>
          <a:xfrm>
            <a:off x="239144" y="808511"/>
            <a:ext cx="8553035" cy="583237"/>
          </a:xfrm>
          <a:prstGeom prst="rect">
            <a:avLst/>
          </a:prstGeom>
          <a:noFill/>
        </p:spPr>
        <p:txBody>
          <a:bodyPr wrap="square">
            <a:spAutoFit/>
          </a:bodyPr>
          <a:lstStyle/>
          <a:p>
            <a:pPr defTabSz="810067" eaLnBrk="1" fontAlgn="auto" hangingPunct="1">
              <a:spcBef>
                <a:spcPts val="0"/>
              </a:spcBef>
              <a:spcAft>
                <a:spcPts val="0"/>
              </a:spcAft>
            </a:pPr>
            <a:r>
              <a:rPr lang="en-GB" sz="1595" spc="-35">
                <a:solidFill>
                  <a:srgbClr val="333D3E"/>
                </a:solidFill>
                <a:latin typeface="Arial Nova"/>
              </a:rPr>
              <a:t>If the Intermediary </a:t>
            </a:r>
            <a:r>
              <a:rPr lang="en-GB" sz="1595" b="1" spc="-35">
                <a:solidFill>
                  <a:srgbClr val="01A990"/>
                </a:solidFill>
                <a:latin typeface="Arial Nova"/>
              </a:rPr>
              <a:t>deletes the valid End-to-End ID </a:t>
            </a:r>
            <a:r>
              <a:rPr lang="en-GB" sz="1595" spc="-35">
                <a:solidFill>
                  <a:srgbClr val="333D3E"/>
                </a:solidFill>
                <a:latin typeface="Arial Nova"/>
              </a:rPr>
              <a:t>from a received Cover leg processed by TM </a:t>
            </a:r>
            <a:r>
              <a:rPr lang="en-GB" sz="1595" b="1" spc="-35">
                <a:solidFill>
                  <a:srgbClr val="01A990"/>
                </a:solidFill>
                <a:latin typeface="Arial Nova"/>
              </a:rPr>
              <a:t>and replaces</a:t>
            </a:r>
            <a:r>
              <a:rPr lang="en-GB" sz="1595" spc="-35">
                <a:solidFill>
                  <a:srgbClr val="333D3E"/>
                </a:solidFill>
                <a:latin typeface="Arial Nova"/>
              </a:rPr>
              <a:t> by an invalid End-to-End ID, </a:t>
            </a:r>
            <a:r>
              <a:rPr lang="en-GB" sz="1595">
                <a:solidFill>
                  <a:srgbClr val="333D3E"/>
                </a:solidFill>
                <a:latin typeface="Arial Nova"/>
                <a:ea typeface="Arial Nova" panose="020B0504020202020204" pitchFamily="34" charset="0"/>
                <a:cs typeface="Times New Roman" panose="02020603050405020304" pitchFamily="18" charset="0"/>
              </a:rPr>
              <a:t>Transaction Manager </a:t>
            </a:r>
            <a:r>
              <a:rPr lang="en-GB" sz="1595" b="1">
                <a:solidFill>
                  <a:srgbClr val="01A990"/>
                </a:solidFill>
                <a:latin typeface="Arial Nova"/>
                <a:cs typeface="Times New Roman" panose="02020603050405020304" pitchFamily="18" charset="0"/>
              </a:rPr>
              <a:t>aborts </a:t>
            </a:r>
            <a:r>
              <a:rPr lang="en-GB" sz="1595" b="1">
                <a:solidFill>
                  <a:srgbClr val="01A990"/>
                </a:solidFill>
                <a:latin typeface="Arial Nova"/>
                <a:ea typeface="Arial Nova" panose="020B0504020202020204" pitchFamily="34" charset="0"/>
                <a:cs typeface="Times New Roman" panose="02020603050405020304" pitchFamily="18" charset="0"/>
              </a:rPr>
              <a:t>the message.</a:t>
            </a:r>
            <a:endParaRPr lang="en-US" sz="1595" spc="-35">
              <a:solidFill>
                <a:srgbClr val="333D3E"/>
              </a:solidFill>
              <a:latin typeface="Arial Nova"/>
            </a:endParaRPr>
          </a:p>
        </p:txBody>
      </p:sp>
      <p:sp>
        <p:nvSpPr>
          <p:cNvPr id="13" name="TextBox 12">
            <a:extLst>
              <a:ext uri="{FF2B5EF4-FFF2-40B4-BE49-F238E27FC236}">
                <a16:creationId xmlns:a16="http://schemas.microsoft.com/office/drawing/2014/main" id="{7163ED7C-7362-E8AF-1274-E0E96310E8F5}"/>
              </a:ext>
            </a:extLst>
          </p:cNvPr>
          <p:cNvSpPr txBox="1"/>
          <p:nvPr/>
        </p:nvSpPr>
        <p:spPr>
          <a:xfrm>
            <a:off x="6369147" y="1196908"/>
            <a:ext cx="810101" cy="810101"/>
          </a:xfrm>
          <a:prstGeom prst="rect">
            <a:avLst/>
          </a:prstGeom>
        </p:spPr>
        <p:txBody>
          <a:bodyPr wrap="none" lIns="0" tIns="0" rIns="0" bIns="0" rtlCol="0">
            <a:noAutofit/>
          </a:bodyPr>
          <a:lstStyle/>
          <a:p>
            <a:pPr defTabSz="810067" eaLnBrk="1" fontAlgn="auto" hangingPunct="1">
              <a:lnSpc>
                <a:spcPct val="98000"/>
              </a:lnSpc>
              <a:spcBef>
                <a:spcPts val="0"/>
              </a:spcBef>
              <a:spcAft>
                <a:spcPts val="0"/>
              </a:spcAft>
            </a:pPr>
            <a:endParaRPr lang="en-US" sz="974" err="1">
              <a:solidFill>
                <a:srgbClr val="333D3E"/>
              </a:solidFill>
              <a:latin typeface="Arial Nova"/>
            </a:endParaRPr>
          </a:p>
        </p:txBody>
      </p:sp>
      <p:sp>
        <p:nvSpPr>
          <p:cNvPr id="8" name="TextBox 7">
            <a:extLst>
              <a:ext uri="{FF2B5EF4-FFF2-40B4-BE49-F238E27FC236}">
                <a16:creationId xmlns:a16="http://schemas.microsoft.com/office/drawing/2014/main" id="{C47ED02E-FF93-7489-40E0-1BDD749B1BD3}"/>
              </a:ext>
            </a:extLst>
          </p:cNvPr>
          <p:cNvSpPr txBox="1"/>
          <p:nvPr/>
        </p:nvSpPr>
        <p:spPr>
          <a:xfrm>
            <a:off x="6538459" y="4227507"/>
            <a:ext cx="1036177" cy="130032"/>
          </a:xfrm>
          <a:prstGeom prst="rect">
            <a:avLst/>
          </a:prstGeom>
          <a:solidFill>
            <a:schemeClr val="accent6">
              <a:lumMod val="50000"/>
              <a:alpha val="30196"/>
            </a:schemeClr>
          </a:solidFill>
        </p:spPr>
        <p:txBody>
          <a:bodyPr wrap="square" lIns="0" tIns="0" rIns="0" bIns="0" rtlCol="0">
            <a:noAutofit/>
          </a:bodyPr>
          <a:lstStyle/>
          <a:p>
            <a:pPr defTabSz="810067" eaLnBrk="1" fontAlgn="auto" hangingPunct="1">
              <a:lnSpc>
                <a:spcPct val="98000"/>
              </a:lnSpc>
              <a:spcBef>
                <a:spcPts val="0"/>
              </a:spcBef>
              <a:spcAft>
                <a:spcPts val="0"/>
              </a:spcAft>
            </a:pPr>
            <a:endParaRPr lang="en-US" sz="974" err="1">
              <a:solidFill>
                <a:srgbClr val="333D3E"/>
              </a:solidFill>
              <a:latin typeface="Arial Nova"/>
            </a:endParaRPr>
          </a:p>
        </p:txBody>
      </p:sp>
      <p:sp>
        <p:nvSpPr>
          <p:cNvPr id="7" name="TextBox 6">
            <a:extLst>
              <a:ext uri="{FF2B5EF4-FFF2-40B4-BE49-F238E27FC236}">
                <a16:creationId xmlns:a16="http://schemas.microsoft.com/office/drawing/2014/main" id="{96A4F149-7223-4898-507B-C7E04CC87288}"/>
              </a:ext>
            </a:extLst>
          </p:cNvPr>
          <p:cNvSpPr txBox="1"/>
          <p:nvPr/>
        </p:nvSpPr>
        <p:spPr>
          <a:xfrm>
            <a:off x="2268757" y="4188286"/>
            <a:ext cx="1036177" cy="130032"/>
          </a:xfrm>
          <a:prstGeom prst="rect">
            <a:avLst/>
          </a:prstGeom>
          <a:solidFill>
            <a:schemeClr val="accent6">
              <a:lumMod val="50000"/>
              <a:alpha val="30196"/>
            </a:schemeClr>
          </a:solidFill>
        </p:spPr>
        <p:txBody>
          <a:bodyPr wrap="square" lIns="0" tIns="0" rIns="0" bIns="0" rtlCol="0">
            <a:noAutofit/>
          </a:bodyPr>
          <a:lstStyle/>
          <a:p>
            <a:pPr defTabSz="810067" eaLnBrk="1" fontAlgn="auto" hangingPunct="1">
              <a:lnSpc>
                <a:spcPct val="98000"/>
              </a:lnSpc>
              <a:spcBef>
                <a:spcPts val="0"/>
              </a:spcBef>
              <a:spcAft>
                <a:spcPts val="0"/>
              </a:spcAft>
            </a:pPr>
            <a:endParaRPr lang="en-US" sz="974" err="1">
              <a:solidFill>
                <a:srgbClr val="333D3E"/>
              </a:solidFill>
              <a:latin typeface="Arial Nova"/>
            </a:endParaRPr>
          </a:p>
        </p:txBody>
      </p:sp>
      <p:pic>
        <p:nvPicPr>
          <p:cNvPr id="19" name="Graphic 18" descr="Badge Tick1 with solid fill">
            <a:extLst>
              <a:ext uri="{FF2B5EF4-FFF2-40B4-BE49-F238E27FC236}">
                <a16:creationId xmlns:a16="http://schemas.microsoft.com/office/drawing/2014/main" id="{AF1B9740-C87F-8D2F-A130-6D01E32A3E97}"/>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689947" y="2222065"/>
            <a:ext cx="315098" cy="315098"/>
          </a:xfrm>
          <a:prstGeom prst="rect">
            <a:avLst/>
          </a:prstGeom>
        </p:spPr>
      </p:pic>
      <p:pic>
        <p:nvPicPr>
          <p:cNvPr id="20" name="Graphic 19" descr="Badge Cross with solid fill">
            <a:extLst>
              <a:ext uri="{FF2B5EF4-FFF2-40B4-BE49-F238E27FC236}">
                <a16:creationId xmlns:a16="http://schemas.microsoft.com/office/drawing/2014/main" id="{FFB6F0A2-5983-5B49-5016-42AC8D1B3EF2}"/>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509670" y="2420855"/>
            <a:ext cx="317343" cy="317343"/>
          </a:xfrm>
          <a:prstGeom prst="rect">
            <a:avLst/>
          </a:prstGeom>
        </p:spPr>
      </p:pic>
      <p:grpSp>
        <p:nvGrpSpPr>
          <p:cNvPr id="74" name="Group 73">
            <a:extLst>
              <a:ext uri="{FF2B5EF4-FFF2-40B4-BE49-F238E27FC236}">
                <a16:creationId xmlns:a16="http://schemas.microsoft.com/office/drawing/2014/main" id="{28F61439-39E3-3BDB-F53A-D0590674DD98}"/>
              </a:ext>
            </a:extLst>
          </p:cNvPr>
          <p:cNvGrpSpPr/>
          <p:nvPr/>
        </p:nvGrpSpPr>
        <p:grpSpPr>
          <a:xfrm>
            <a:off x="3431879" y="2209401"/>
            <a:ext cx="324041" cy="324041"/>
            <a:chOff x="15119610" y="230377"/>
            <a:chExt cx="365760" cy="365760"/>
          </a:xfrm>
        </p:grpSpPr>
        <p:sp>
          <p:nvSpPr>
            <p:cNvPr id="75" name="Oval 74">
              <a:extLst>
                <a:ext uri="{FF2B5EF4-FFF2-40B4-BE49-F238E27FC236}">
                  <a16:creationId xmlns:a16="http://schemas.microsoft.com/office/drawing/2014/main" id="{D8C09A63-ED06-40F9-93E0-D6FD16CAA821}"/>
                </a:ext>
              </a:extLst>
            </p:cNvPr>
            <p:cNvSpPr/>
            <p:nvPr/>
          </p:nvSpPr>
          <p:spPr>
            <a:xfrm>
              <a:off x="15163059" y="266523"/>
              <a:ext cx="274320" cy="274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ctr" defTabSz="810067" eaLnBrk="1" fontAlgn="auto" hangingPunct="1">
                <a:lnSpc>
                  <a:spcPct val="98000"/>
                </a:lnSpc>
                <a:spcBef>
                  <a:spcPts val="0"/>
                </a:spcBef>
                <a:spcAft>
                  <a:spcPts val="0"/>
                </a:spcAft>
              </a:pPr>
              <a:endParaRPr lang="en-US" sz="1595">
                <a:solidFill>
                  <a:prstClr val="white"/>
                </a:solidFill>
                <a:latin typeface="Arial Nova"/>
              </a:endParaRPr>
            </a:p>
          </p:txBody>
        </p:sp>
        <p:pic>
          <p:nvPicPr>
            <p:cNvPr id="76" name="Graphic 75" descr="Badge 1 with solid fill">
              <a:extLst>
                <a:ext uri="{FF2B5EF4-FFF2-40B4-BE49-F238E27FC236}">
                  <a16:creationId xmlns:a16="http://schemas.microsoft.com/office/drawing/2014/main" id="{1B8F6EF3-6BF6-9E6D-D8BC-C9DBD23D7363}"/>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5119610" y="230377"/>
              <a:ext cx="365760" cy="365760"/>
            </a:xfrm>
            <a:prstGeom prst="rect">
              <a:avLst/>
            </a:prstGeom>
          </p:spPr>
        </p:pic>
      </p:grpSp>
      <p:grpSp>
        <p:nvGrpSpPr>
          <p:cNvPr id="80" name="Group 79">
            <a:extLst>
              <a:ext uri="{FF2B5EF4-FFF2-40B4-BE49-F238E27FC236}">
                <a16:creationId xmlns:a16="http://schemas.microsoft.com/office/drawing/2014/main" id="{2B008770-DF53-B13E-5FB4-4B25CC332AB3}"/>
              </a:ext>
            </a:extLst>
          </p:cNvPr>
          <p:cNvGrpSpPr/>
          <p:nvPr/>
        </p:nvGrpSpPr>
        <p:grpSpPr>
          <a:xfrm>
            <a:off x="4506321" y="2666416"/>
            <a:ext cx="324041" cy="324041"/>
            <a:chOff x="14637006" y="843027"/>
            <a:chExt cx="365760" cy="365760"/>
          </a:xfrm>
        </p:grpSpPr>
        <p:sp>
          <p:nvSpPr>
            <p:cNvPr id="81" name="Oval 80">
              <a:extLst>
                <a:ext uri="{FF2B5EF4-FFF2-40B4-BE49-F238E27FC236}">
                  <a16:creationId xmlns:a16="http://schemas.microsoft.com/office/drawing/2014/main" id="{6759F807-9DF0-2D39-C813-26764E93C181}"/>
                </a:ext>
              </a:extLst>
            </p:cNvPr>
            <p:cNvSpPr/>
            <p:nvPr/>
          </p:nvSpPr>
          <p:spPr>
            <a:xfrm>
              <a:off x="14682871" y="895018"/>
              <a:ext cx="274320" cy="274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ctr" defTabSz="810067" eaLnBrk="1" fontAlgn="auto" hangingPunct="1">
                <a:lnSpc>
                  <a:spcPct val="98000"/>
                </a:lnSpc>
                <a:spcBef>
                  <a:spcPts val="0"/>
                </a:spcBef>
                <a:spcAft>
                  <a:spcPts val="0"/>
                </a:spcAft>
              </a:pPr>
              <a:endParaRPr lang="en-US" sz="1595">
                <a:solidFill>
                  <a:prstClr val="white"/>
                </a:solidFill>
                <a:latin typeface="Arial Nova"/>
              </a:endParaRPr>
            </a:p>
          </p:txBody>
        </p:sp>
        <p:pic>
          <p:nvPicPr>
            <p:cNvPr id="84" name="Graphic 83" descr="Badge with solid fill">
              <a:extLst>
                <a:ext uri="{FF2B5EF4-FFF2-40B4-BE49-F238E27FC236}">
                  <a16:creationId xmlns:a16="http://schemas.microsoft.com/office/drawing/2014/main" id="{CDFAD433-062A-CF95-0D87-171F7D27739F}"/>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4637006" y="843027"/>
              <a:ext cx="365760" cy="365760"/>
            </a:xfrm>
            <a:prstGeom prst="rect">
              <a:avLst/>
            </a:prstGeom>
          </p:spPr>
        </p:pic>
      </p:grpSp>
      <p:grpSp>
        <p:nvGrpSpPr>
          <p:cNvPr id="85" name="Group 84">
            <a:extLst>
              <a:ext uri="{FF2B5EF4-FFF2-40B4-BE49-F238E27FC236}">
                <a16:creationId xmlns:a16="http://schemas.microsoft.com/office/drawing/2014/main" id="{96DCEBDE-1F5E-250E-F456-05ECDCD2FAE6}"/>
              </a:ext>
            </a:extLst>
          </p:cNvPr>
          <p:cNvGrpSpPr/>
          <p:nvPr/>
        </p:nvGrpSpPr>
        <p:grpSpPr>
          <a:xfrm>
            <a:off x="4492150" y="3882507"/>
            <a:ext cx="324041" cy="324041"/>
            <a:chOff x="15119610" y="230377"/>
            <a:chExt cx="365760" cy="365760"/>
          </a:xfrm>
        </p:grpSpPr>
        <p:sp>
          <p:nvSpPr>
            <p:cNvPr id="86" name="Oval 85">
              <a:extLst>
                <a:ext uri="{FF2B5EF4-FFF2-40B4-BE49-F238E27FC236}">
                  <a16:creationId xmlns:a16="http://schemas.microsoft.com/office/drawing/2014/main" id="{8087EE8D-7F0A-2816-CD22-742883B7167D}"/>
                </a:ext>
              </a:extLst>
            </p:cNvPr>
            <p:cNvSpPr/>
            <p:nvPr/>
          </p:nvSpPr>
          <p:spPr>
            <a:xfrm>
              <a:off x="15163059" y="266523"/>
              <a:ext cx="274320" cy="274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ctr" defTabSz="810067" eaLnBrk="1" fontAlgn="auto" hangingPunct="1">
                <a:lnSpc>
                  <a:spcPct val="98000"/>
                </a:lnSpc>
                <a:spcBef>
                  <a:spcPts val="0"/>
                </a:spcBef>
                <a:spcAft>
                  <a:spcPts val="0"/>
                </a:spcAft>
              </a:pPr>
              <a:endParaRPr lang="en-US" sz="1595">
                <a:solidFill>
                  <a:prstClr val="white"/>
                </a:solidFill>
                <a:latin typeface="Arial Nova"/>
              </a:endParaRPr>
            </a:p>
          </p:txBody>
        </p:sp>
        <p:pic>
          <p:nvPicPr>
            <p:cNvPr id="87" name="Graphic 86" descr="Badge 1 with solid fill">
              <a:extLst>
                <a:ext uri="{FF2B5EF4-FFF2-40B4-BE49-F238E27FC236}">
                  <a16:creationId xmlns:a16="http://schemas.microsoft.com/office/drawing/2014/main" id="{CD271181-A729-119F-C5A7-445901476752}"/>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5119610" y="230377"/>
              <a:ext cx="365760" cy="365760"/>
            </a:xfrm>
            <a:prstGeom prst="rect">
              <a:avLst/>
            </a:prstGeom>
          </p:spPr>
        </p:pic>
      </p:grpSp>
      <p:grpSp>
        <p:nvGrpSpPr>
          <p:cNvPr id="88" name="Group 87">
            <a:extLst>
              <a:ext uri="{FF2B5EF4-FFF2-40B4-BE49-F238E27FC236}">
                <a16:creationId xmlns:a16="http://schemas.microsoft.com/office/drawing/2014/main" id="{F4739916-7BBB-59DC-281A-42B82E351C17}"/>
              </a:ext>
            </a:extLst>
          </p:cNvPr>
          <p:cNvGrpSpPr/>
          <p:nvPr/>
        </p:nvGrpSpPr>
        <p:grpSpPr>
          <a:xfrm>
            <a:off x="8688054" y="3962819"/>
            <a:ext cx="324041" cy="324041"/>
            <a:chOff x="14637006" y="843027"/>
            <a:chExt cx="365760" cy="365760"/>
          </a:xfrm>
        </p:grpSpPr>
        <p:sp>
          <p:nvSpPr>
            <p:cNvPr id="89" name="Oval 88">
              <a:extLst>
                <a:ext uri="{FF2B5EF4-FFF2-40B4-BE49-F238E27FC236}">
                  <a16:creationId xmlns:a16="http://schemas.microsoft.com/office/drawing/2014/main" id="{AE7F21A4-F850-D951-0CA8-C1C2520E0870}"/>
                </a:ext>
              </a:extLst>
            </p:cNvPr>
            <p:cNvSpPr/>
            <p:nvPr/>
          </p:nvSpPr>
          <p:spPr>
            <a:xfrm>
              <a:off x="14682871" y="895018"/>
              <a:ext cx="274320" cy="274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ctr" defTabSz="810067" eaLnBrk="1" fontAlgn="auto" hangingPunct="1">
                <a:lnSpc>
                  <a:spcPct val="98000"/>
                </a:lnSpc>
                <a:spcBef>
                  <a:spcPts val="0"/>
                </a:spcBef>
                <a:spcAft>
                  <a:spcPts val="0"/>
                </a:spcAft>
              </a:pPr>
              <a:endParaRPr lang="en-US" sz="1595">
                <a:solidFill>
                  <a:prstClr val="white"/>
                </a:solidFill>
                <a:latin typeface="Arial Nova"/>
              </a:endParaRPr>
            </a:p>
          </p:txBody>
        </p:sp>
        <p:pic>
          <p:nvPicPr>
            <p:cNvPr id="90" name="Graphic 89" descr="Badge with solid fill">
              <a:extLst>
                <a:ext uri="{FF2B5EF4-FFF2-40B4-BE49-F238E27FC236}">
                  <a16:creationId xmlns:a16="http://schemas.microsoft.com/office/drawing/2014/main" id="{EF48F94E-06DA-1C80-149F-612D7E542687}"/>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4637006" y="843027"/>
              <a:ext cx="365760" cy="365760"/>
            </a:xfrm>
            <a:prstGeom prst="rect">
              <a:avLst/>
            </a:prstGeom>
          </p:spPr>
        </p:pic>
      </p:grpSp>
      <p:sp>
        <p:nvSpPr>
          <p:cNvPr id="14" name="TextBox 13">
            <a:extLst>
              <a:ext uri="{FF2B5EF4-FFF2-40B4-BE49-F238E27FC236}">
                <a16:creationId xmlns:a16="http://schemas.microsoft.com/office/drawing/2014/main" id="{3F958DA8-A773-73B0-AA34-934425A371CD}"/>
              </a:ext>
            </a:extLst>
          </p:cNvPr>
          <p:cNvSpPr txBox="1"/>
          <p:nvPr/>
        </p:nvSpPr>
        <p:spPr>
          <a:xfrm>
            <a:off x="2330495" y="3694371"/>
            <a:ext cx="2358508" cy="804744"/>
          </a:xfrm>
          <a:prstGeom prst="rect">
            <a:avLst/>
          </a:prstGeom>
        </p:spPr>
        <p:txBody>
          <a:bodyPr wrap="none" lIns="0" tIns="0" rIns="0" bIns="0" rtlCol="0">
            <a:noAutofit/>
          </a:bodyPr>
          <a:lstStyle/>
          <a:p>
            <a:pPr defTabSz="810067" eaLnBrk="1" fontAlgn="auto" hangingPunct="1">
              <a:lnSpc>
                <a:spcPct val="98000"/>
              </a:lnSpc>
              <a:spcBef>
                <a:spcPts val="0"/>
              </a:spcBef>
              <a:spcAft>
                <a:spcPts val="0"/>
              </a:spcAft>
            </a:pPr>
            <a:r>
              <a:rPr lang="en-GB" sz="974" b="1">
                <a:solidFill>
                  <a:srgbClr val="002060"/>
                </a:solidFill>
                <a:latin typeface="Arial Nova"/>
              </a:rPr>
              <a:t>pacs.009 COV  or pacs.009 Core with /UDLC/</a:t>
            </a:r>
            <a:endParaRPr lang="en-US" sz="974" b="1">
              <a:solidFill>
                <a:srgbClr val="002060"/>
              </a:solidFill>
              <a:latin typeface="Arial Nova"/>
            </a:endParaRPr>
          </a:p>
        </p:txBody>
      </p:sp>
      <p:sp>
        <p:nvSpPr>
          <p:cNvPr id="15" name="TextBox 14">
            <a:extLst>
              <a:ext uri="{FF2B5EF4-FFF2-40B4-BE49-F238E27FC236}">
                <a16:creationId xmlns:a16="http://schemas.microsoft.com/office/drawing/2014/main" id="{74904E42-A8CA-13B8-A2BA-C0B84333B395}"/>
              </a:ext>
            </a:extLst>
          </p:cNvPr>
          <p:cNvSpPr txBox="1"/>
          <p:nvPr/>
        </p:nvSpPr>
        <p:spPr>
          <a:xfrm>
            <a:off x="6511593" y="3695824"/>
            <a:ext cx="810101" cy="810101"/>
          </a:xfrm>
          <a:prstGeom prst="rect">
            <a:avLst/>
          </a:prstGeom>
        </p:spPr>
        <p:txBody>
          <a:bodyPr wrap="none" lIns="0" tIns="0" rIns="0" bIns="0" rtlCol="0">
            <a:noAutofit/>
          </a:bodyPr>
          <a:lstStyle/>
          <a:p>
            <a:pPr defTabSz="810067" eaLnBrk="1" fontAlgn="auto" hangingPunct="1">
              <a:lnSpc>
                <a:spcPct val="98000"/>
              </a:lnSpc>
              <a:spcBef>
                <a:spcPts val="0"/>
              </a:spcBef>
              <a:spcAft>
                <a:spcPts val="0"/>
              </a:spcAft>
            </a:pPr>
            <a:r>
              <a:rPr lang="en-GB" sz="974" b="1">
                <a:solidFill>
                  <a:srgbClr val="002060"/>
                </a:solidFill>
                <a:latin typeface="Arial Nova"/>
              </a:rPr>
              <a:t>pacs.009 COV  or pacs.009 Core with /UDLC/</a:t>
            </a:r>
            <a:endParaRPr lang="en-US" sz="974" b="1">
              <a:solidFill>
                <a:srgbClr val="002060"/>
              </a:solidFill>
              <a:latin typeface="Arial Nova"/>
            </a:endParaRPr>
          </a:p>
        </p:txBody>
      </p:sp>
      <p:grpSp>
        <p:nvGrpSpPr>
          <p:cNvPr id="4" name="Group 3">
            <a:extLst>
              <a:ext uri="{FF2B5EF4-FFF2-40B4-BE49-F238E27FC236}">
                <a16:creationId xmlns:a16="http://schemas.microsoft.com/office/drawing/2014/main" id="{DDF8A5D8-3B0F-FDD6-1458-F049DDE10C3C}"/>
              </a:ext>
            </a:extLst>
          </p:cNvPr>
          <p:cNvGrpSpPr/>
          <p:nvPr/>
        </p:nvGrpSpPr>
        <p:grpSpPr>
          <a:xfrm>
            <a:off x="1359741" y="2955507"/>
            <a:ext cx="1211600" cy="810101"/>
            <a:chOff x="2534880" y="3644102"/>
            <a:chExt cx="1367591" cy="914400"/>
          </a:xfrm>
        </p:grpSpPr>
        <p:cxnSp>
          <p:nvCxnSpPr>
            <p:cNvPr id="5" name="Straight Arrow Connector 4">
              <a:extLst>
                <a:ext uri="{FF2B5EF4-FFF2-40B4-BE49-F238E27FC236}">
                  <a16:creationId xmlns:a16="http://schemas.microsoft.com/office/drawing/2014/main" id="{A931DB31-6B8B-54DE-0A28-EAE0D58DA3A3}"/>
                </a:ext>
              </a:extLst>
            </p:cNvPr>
            <p:cNvCxnSpPr/>
            <p:nvPr/>
          </p:nvCxnSpPr>
          <p:spPr>
            <a:xfrm>
              <a:off x="2534880" y="3704545"/>
              <a:ext cx="359241" cy="0"/>
            </a:xfrm>
            <a:prstGeom prst="straightConnector1">
              <a:avLst/>
            </a:prstGeom>
            <a:ln w="19050">
              <a:solidFill>
                <a:schemeClr val="tx1">
                  <a:lumMod val="40000"/>
                  <a:lumOff val="60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6435D2BB-CC63-AD07-D469-6A53C1FD3C5A}"/>
                </a:ext>
              </a:extLst>
            </p:cNvPr>
            <p:cNvSpPr txBox="1"/>
            <p:nvPr/>
          </p:nvSpPr>
          <p:spPr>
            <a:xfrm>
              <a:off x="2988071" y="3644102"/>
              <a:ext cx="914400" cy="914400"/>
            </a:xfrm>
            <a:prstGeom prst="rect">
              <a:avLst/>
            </a:prstGeom>
          </p:spPr>
          <p:txBody>
            <a:bodyPr wrap="none" lIns="0" tIns="0" rIns="0" bIns="0" rtlCol="0">
              <a:noAutofit/>
            </a:bodyPr>
            <a:lstStyle/>
            <a:p>
              <a:pPr defTabSz="810067" eaLnBrk="1" fontAlgn="auto" hangingPunct="1">
                <a:lnSpc>
                  <a:spcPct val="98000"/>
                </a:lnSpc>
                <a:spcBef>
                  <a:spcPts val="0"/>
                </a:spcBef>
                <a:spcAft>
                  <a:spcPts val="0"/>
                </a:spcAft>
              </a:pPr>
              <a:r>
                <a:rPr lang="en-GB" sz="709">
                  <a:solidFill>
                    <a:srgbClr val="333D3E">
                      <a:lumMod val="60000"/>
                      <a:lumOff val="40000"/>
                    </a:srgbClr>
                  </a:solidFill>
                  <a:latin typeface="Arial Nova"/>
                </a:rPr>
                <a:t>Out of TM scope </a:t>
              </a:r>
              <a:br>
                <a:rPr lang="en-GB" sz="709">
                  <a:solidFill>
                    <a:srgbClr val="333D3E">
                      <a:lumMod val="60000"/>
                      <a:lumOff val="40000"/>
                    </a:srgbClr>
                  </a:solidFill>
                  <a:latin typeface="Arial Nova"/>
                </a:rPr>
              </a:br>
              <a:r>
                <a:rPr lang="en-GB" sz="709">
                  <a:solidFill>
                    <a:srgbClr val="333D3E">
                      <a:lumMod val="60000"/>
                      <a:lumOff val="40000"/>
                    </a:srgbClr>
                  </a:solidFill>
                  <a:latin typeface="Arial Nova"/>
                </a:rPr>
                <a:t>for documented example</a:t>
              </a:r>
              <a:br>
                <a:rPr lang="en-GB" sz="709">
                  <a:solidFill>
                    <a:srgbClr val="333D3E">
                      <a:lumMod val="60000"/>
                      <a:lumOff val="40000"/>
                    </a:srgbClr>
                  </a:solidFill>
                  <a:latin typeface="Arial Nova"/>
                </a:rPr>
              </a:br>
              <a:endParaRPr lang="en-US" sz="709" err="1">
                <a:solidFill>
                  <a:srgbClr val="333D3E">
                    <a:lumMod val="60000"/>
                    <a:lumOff val="40000"/>
                  </a:srgbClr>
                </a:solidFill>
                <a:latin typeface="Arial Nova"/>
              </a:endParaRPr>
            </a:p>
          </p:txBody>
        </p:sp>
      </p:grpSp>
      <p:sp>
        <p:nvSpPr>
          <p:cNvPr id="21" name="TextBox 20">
            <a:extLst>
              <a:ext uri="{FF2B5EF4-FFF2-40B4-BE49-F238E27FC236}">
                <a16:creationId xmlns:a16="http://schemas.microsoft.com/office/drawing/2014/main" id="{B092B636-0789-1679-BA21-C1294CDFC6C9}"/>
              </a:ext>
            </a:extLst>
          </p:cNvPr>
          <p:cNvSpPr txBox="1"/>
          <p:nvPr/>
        </p:nvSpPr>
        <p:spPr>
          <a:xfrm>
            <a:off x="7038696" y="4516937"/>
            <a:ext cx="569734" cy="93397"/>
          </a:xfrm>
          <a:prstGeom prst="rect">
            <a:avLst/>
          </a:prstGeom>
        </p:spPr>
        <p:txBody>
          <a:bodyPr wrap="square" lIns="0" tIns="0" rIns="0" bIns="0" rtlCol="0">
            <a:noAutofit/>
          </a:bodyPr>
          <a:lstStyle/>
          <a:p>
            <a:pPr defTabSz="810067" eaLnBrk="1" fontAlgn="auto" hangingPunct="1">
              <a:lnSpc>
                <a:spcPct val="98000"/>
              </a:lnSpc>
              <a:spcBef>
                <a:spcPts val="0"/>
              </a:spcBef>
              <a:spcAft>
                <a:spcPts val="0"/>
              </a:spcAft>
            </a:pPr>
            <a:endParaRPr lang="en-US" sz="974" err="1">
              <a:solidFill>
                <a:srgbClr val="333D3E"/>
              </a:solidFill>
              <a:latin typeface="Arial Nova"/>
            </a:endParaRPr>
          </a:p>
        </p:txBody>
      </p:sp>
      <p:sp>
        <p:nvSpPr>
          <p:cNvPr id="22" name="Rectangle 21">
            <a:extLst>
              <a:ext uri="{FF2B5EF4-FFF2-40B4-BE49-F238E27FC236}">
                <a16:creationId xmlns:a16="http://schemas.microsoft.com/office/drawing/2014/main" id="{E14E62E3-E37E-34BF-0D0E-DD31CA234D59}"/>
              </a:ext>
            </a:extLst>
          </p:cNvPr>
          <p:cNvSpPr/>
          <p:nvPr/>
        </p:nvSpPr>
        <p:spPr>
          <a:xfrm>
            <a:off x="6945870" y="4434949"/>
            <a:ext cx="569735" cy="1160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ctr" defTabSz="810067" eaLnBrk="1" fontAlgn="auto" hangingPunct="1">
              <a:lnSpc>
                <a:spcPct val="98000"/>
              </a:lnSpc>
              <a:spcBef>
                <a:spcPts val="0"/>
              </a:spcBef>
              <a:spcAft>
                <a:spcPts val="0"/>
              </a:spcAft>
            </a:pPr>
            <a:r>
              <a:rPr lang="en-GB" sz="709">
                <a:solidFill>
                  <a:srgbClr val="5C6465"/>
                </a:solidFill>
                <a:latin typeface="Arial Nova"/>
              </a:rPr>
              <a:t>DDDDXXYZ</a:t>
            </a:r>
            <a:endParaRPr lang="en-US" sz="709">
              <a:solidFill>
                <a:srgbClr val="5C6465"/>
              </a:solidFill>
              <a:latin typeface="Arial Nova"/>
            </a:endParaRPr>
          </a:p>
        </p:txBody>
      </p:sp>
      <p:sp>
        <p:nvSpPr>
          <p:cNvPr id="23" name="Rectangle 22">
            <a:extLst>
              <a:ext uri="{FF2B5EF4-FFF2-40B4-BE49-F238E27FC236}">
                <a16:creationId xmlns:a16="http://schemas.microsoft.com/office/drawing/2014/main" id="{84B234DC-4B6F-040B-B8D9-F3838AE32C06}"/>
              </a:ext>
            </a:extLst>
          </p:cNvPr>
          <p:cNvSpPr/>
          <p:nvPr/>
        </p:nvSpPr>
        <p:spPr>
          <a:xfrm>
            <a:off x="6989694" y="4539547"/>
            <a:ext cx="657058" cy="1176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defTabSz="810067" eaLnBrk="1" fontAlgn="auto" hangingPunct="1">
              <a:lnSpc>
                <a:spcPct val="98000"/>
              </a:lnSpc>
              <a:spcBef>
                <a:spcPts val="0"/>
              </a:spcBef>
              <a:spcAft>
                <a:spcPts val="0"/>
              </a:spcAft>
            </a:pPr>
            <a:r>
              <a:rPr lang="en-GB" sz="709">
                <a:solidFill>
                  <a:srgbClr val="5C6465"/>
                </a:solidFill>
                <a:latin typeface="Arial Nova"/>
              </a:rPr>
              <a:t>EEEXXYY</a:t>
            </a:r>
            <a:endParaRPr lang="en-US" sz="709">
              <a:solidFill>
                <a:srgbClr val="5C6465"/>
              </a:solidFill>
              <a:latin typeface="Arial Nova"/>
            </a:endParaRPr>
          </a:p>
        </p:txBody>
      </p:sp>
      <p:sp>
        <p:nvSpPr>
          <p:cNvPr id="25" name="Rectangle 24">
            <a:extLst>
              <a:ext uri="{FF2B5EF4-FFF2-40B4-BE49-F238E27FC236}">
                <a16:creationId xmlns:a16="http://schemas.microsoft.com/office/drawing/2014/main" id="{36C528D2-BE1B-8DB7-55A0-E6665B0F764D}"/>
              </a:ext>
            </a:extLst>
          </p:cNvPr>
          <p:cNvSpPr/>
          <p:nvPr/>
        </p:nvSpPr>
        <p:spPr>
          <a:xfrm>
            <a:off x="6905143" y="4962265"/>
            <a:ext cx="556456" cy="1160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ctr" defTabSz="810067" eaLnBrk="1" fontAlgn="auto" hangingPunct="1">
              <a:lnSpc>
                <a:spcPct val="98000"/>
              </a:lnSpc>
              <a:spcBef>
                <a:spcPts val="0"/>
              </a:spcBef>
              <a:spcAft>
                <a:spcPts val="0"/>
              </a:spcAft>
            </a:pPr>
            <a:r>
              <a:rPr lang="en-GB" sz="709" b="1">
                <a:solidFill>
                  <a:srgbClr val="F8F8F8">
                    <a:lumMod val="50000"/>
                  </a:srgbClr>
                </a:solidFill>
                <a:latin typeface="Arial Nova"/>
              </a:rPr>
              <a:t>EEEXXYY</a:t>
            </a:r>
            <a:endParaRPr lang="en-US" sz="709" b="1">
              <a:solidFill>
                <a:srgbClr val="F8F8F8">
                  <a:lumMod val="50000"/>
                </a:srgbClr>
              </a:solidFill>
              <a:latin typeface="Arial Nova"/>
            </a:endParaRPr>
          </a:p>
        </p:txBody>
      </p:sp>
      <p:sp>
        <p:nvSpPr>
          <p:cNvPr id="26" name="Rectangle 25">
            <a:extLst>
              <a:ext uri="{FF2B5EF4-FFF2-40B4-BE49-F238E27FC236}">
                <a16:creationId xmlns:a16="http://schemas.microsoft.com/office/drawing/2014/main" id="{D2180BBC-92D1-A8B4-6868-EE5587E49F41}"/>
              </a:ext>
            </a:extLst>
          </p:cNvPr>
          <p:cNvSpPr/>
          <p:nvPr/>
        </p:nvSpPr>
        <p:spPr>
          <a:xfrm>
            <a:off x="7216171" y="4865130"/>
            <a:ext cx="889097" cy="1121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defTabSz="810067" eaLnBrk="1" fontAlgn="auto" hangingPunct="1">
              <a:lnSpc>
                <a:spcPct val="98000"/>
              </a:lnSpc>
              <a:spcBef>
                <a:spcPts val="0"/>
              </a:spcBef>
              <a:spcAft>
                <a:spcPts val="0"/>
              </a:spcAft>
            </a:pPr>
            <a:r>
              <a:rPr lang="en-GB" sz="709">
                <a:solidFill>
                  <a:srgbClr val="5C6465"/>
                </a:solidFill>
                <a:latin typeface="Arial Nova"/>
              </a:rPr>
              <a:t>EEEXXYY</a:t>
            </a:r>
            <a:endParaRPr lang="en-US" sz="709">
              <a:solidFill>
                <a:srgbClr val="5C6465"/>
              </a:solidFill>
              <a:latin typeface="Arial Nova"/>
            </a:endParaRPr>
          </a:p>
        </p:txBody>
      </p:sp>
      <p:sp>
        <p:nvSpPr>
          <p:cNvPr id="28" name="Rectangle 27">
            <a:extLst>
              <a:ext uri="{FF2B5EF4-FFF2-40B4-BE49-F238E27FC236}">
                <a16:creationId xmlns:a16="http://schemas.microsoft.com/office/drawing/2014/main" id="{AC9B6BA4-6EE1-278E-60DC-9DFA53D2D947}"/>
              </a:ext>
            </a:extLst>
          </p:cNvPr>
          <p:cNvSpPr/>
          <p:nvPr/>
        </p:nvSpPr>
        <p:spPr>
          <a:xfrm>
            <a:off x="6905143" y="4973885"/>
            <a:ext cx="556456" cy="970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ctr" defTabSz="810067" eaLnBrk="1" fontAlgn="auto" hangingPunct="1">
              <a:lnSpc>
                <a:spcPct val="98000"/>
              </a:lnSpc>
              <a:spcBef>
                <a:spcPts val="0"/>
              </a:spcBef>
              <a:spcAft>
                <a:spcPts val="0"/>
              </a:spcAft>
            </a:pPr>
            <a:r>
              <a:rPr lang="en-GB" sz="709">
                <a:solidFill>
                  <a:srgbClr val="5C6465"/>
                </a:solidFill>
                <a:latin typeface="Arial Nova"/>
              </a:rPr>
              <a:t>CCCCGB2L</a:t>
            </a:r>
            <a:endParaRPr lang="en-US" sz="709">
              <a:solidFill>
                <a:srgbClr val="5C6465"/>
              </a:solidFill>
              <a:latin typeface="Arial Nova"/>
            </a:endParaRPr>
          </a:p>
        </p:txBody>
      </p:sp>
      <p:graphicFrame>
        <p:nvGraphicFramePr>
          <p:cNvPr id="29" name="Table 10">
            <a:extLst>
              <a:ext uri="{FF2B5EF4-FFF2-40B4-BE49-F238E27FC236}">
                <a16:creationId xmlns:a16="http://schemas.microsoft.com/office/drawing/2014/main" id="{32DE9661-EF12-A795-E141-31FBABE49932}"/>
              </a:ext>
            </a:extLst>
          </p:cNvPr>
          <p:cNvGraphicFramePr>
            <a:graphicFrameLocks noGrp="1"/>
          </p:cNvGraphicFramePr>
          <p:nvPr/>
        </p:nvGraphicFramePr>
        <p:xfrm>
          <a:off x="8502277" y="-369"/>
          <a:ext cx="2299072" cy="446770"/>
        </p:xfrm>
        <a:graphic>
          <a:graphicData uri="http://schemas.openxmlformats.org/drawingml/2006/table">
            <a:tbl>
              <a:tblPr firstRow="1" bandRow="1"/>
              <a:tblGrid>
                <a:gridCol w="481333">
                  <a:extLst>
                    <a:ext uri="{9D8B030D-6E8A-4147-A177-3AD203B41FA5}">
                      <a16:colId xmlns:a16="http://schemas.microsoft.com/office/drawing/2014/main" val="1896109496"/>
                    </a:ext>
                  </a:extLst>
                </a:gridCol>
                <a:gridCol w="1817739">
                  <a:extLst>
                    <a:ext uri="{9D8B030D-6E8A-4147-A177-3AD203B41FA5}">
                      <a16:colId xmlns:a16="http://schemas.microsoft.com/office/drawing/2014/main" val="3368125821"/>
                    </a:ext>
                  </a:extLst>
                </a:gridCol>
              </a:tblGrid>
              <a:tr h="445556">
                <a:tc>
                  <a:txBody>
                    <a:bodyPr/>
                    <a:lstStyle/>
                    <a:p>
                      <a:r>
                        <a:rPr lang="en-GB" sz="800"/>
                        <a:t>Rule </a:t>
                      </a:r>
                      <a:br>
                        <a:rPr lang="en-GB" sz="800"/>
                      </a:br>
                      <a:r>
                        <a:rPr lang="en-GB" sz="800"/>
                        <a:t>Ref</a:t>
                      </a:r>
                      <a:endParaRPr lang="en-US" sz="800"/>
                    </a:p>
                  </a:txBody>
                  <a:tcPr marL="81010" marR="81010" marT="40505" marB="40505">
                    <a:solidFill>
                      <a:schemeClr val="accent1">
                        <a:lumMod val="50000"/>
                      </a:schemeClr>
                    </a:solidFill>
                  </a:tcPr>
                </a:tc>
                <a:tc>
                  <a:txBody>
                    <a:bodyPr/>
                    <a:lstStyle/>
                    <a:p>
                      <a:r>
                        <a:rPr lang="en-US" sz="800"/>
                        <a:t>A-GEN-COV-001B (refer </a:t>
                      </a:r>
                      <a:br>
                        <a:rPr lang="en-US" sz="800"/>
                      </a:br>
                      <a:r>
                        <a:rPr lang="en-US" sz="800"/>
                        <a:t>to appendix B.1 for detailed</a:t>
                      </a:r>
                      <a:br>
                        <a:rPr lang="en-US" sz="800"/>
                      </a:br>
                      <a:r>
                        <a:rPr lang="en-US" sz="800"/>
                        <a:t>references)</a:t>
                      </a:r>
                    </a:p>
                  </a:txBody>
                  <a:tcPr marL="81010" marR="81010" marT="40505" marB="40505">
                    <a:solidFill>
                      <a:schemeClr val="accent1">
                        <a:lumMod val="50000"/>
                      </a:schemeClr>
                    </a:solidFill>
                  </a:tcPr>
                </a:tc>
                <a:extLst>
                  <a:ext uri="{0D108BD9-81ED-4DB2-BD59-A6C34878D82A}">
                    <a16:rowId xmlns:a16="http://schemas.microsoft.com/office/drawing/2014/main" val="1885243728"/>
                  </a:ext>
                </a:extLst>
              </a:tr>
            </a:tbl>
          </a:graphicData>
        </a:graphic>
      </p:graphicFrame>
      <p:sp>
        <p:nvSpPr>
          <p:cNvPr id="30" name="Rectangle 29">
            <a:extLst>
              <a:ext uri="{FF2B5EF4-FFF2-40B4-BE49-F238E27FC236}">
                <a16:creationId xmlns:a16="http://schemas.microsoft.com/office/drawing/2014/main" id="{2776AD84-ACBD-615E-98BE-1731EE4F286E}"/>
              </a:ext>
            </a:extLst>
          </p:cNvPr>
          <p:cNvSpPr/>
          <p:nvPr/>
        </p:nvSpPr>
        <p:spPr>
          <a:xfrm>
            <a:off x="3847496" y="3324028"/>
            <a:ext cx="639980" cy="18062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defTabSz="810067" eaLnBrk="1" fontAlgn="auto" hangingPunct="1">
              <a:lnSpc>
                <a:spcPct val="98000"/>
              </a:lnSpc>
              <a:spcBef>
                <a:spcPts val="0"/>
              </a:spcBef>
              <a:spcAft>
                <a:spcPts val="0"/>
              </a:spcAft>
            </a:pPr>
            <a:r>
              <a:rPr lang="en-GB" sz="797">
                <a:solidFill>
                  <a:srgbClr val="5C6465"/>
                </a:solidFill>
                <a:latin typeface="Arial Nova"/>
              </a:rPr>
              <a:t>DDDDXXYZ</a:t>
            </a:r>
            <a:endParaRPr lang="en-US" sz="797">
              <a:solidFill>
                <a:srgbClr val="5C6465"/>
              </a:solidFill>
              <a:latin typeface="Arial Nova"/>
            </a:endParaRPr>
          </a:p>
        </p:txBody>
      </p:sp>
      <p:sp>
        <p:nvSpPr>
          <p:cNvPr id="6" name="TextBox 5">
            <a:extLst>
              <a:ext uri="{FF2B5EF4-FFF2-40B4-BE49-F238E27FC236}">
                <a16:creationId xmlns:a16="http://schemas.microsoft.com/office/drawing/2014/main" id="{D70B7457-216D-32C8-E672-21578835972E}"/>
              </a:ext>
            </a:extLst>
          </p:cNvPr>
          <p:cNvSpPr txBox="1"/>
          <p:nvPr/>
        </p:nvSpPr>
        <p:spPr>
          <a:xfrm>
            <a:off x="347627" y="5526966"/>
            <a:ext cx="810101" cy="303741"/>
          </a:xfrm>
          <a:prstGeom prst="rect">
            <a:avLst/>
          </a:prstGeom>
        </p:spPr>
        <p:txBody>
          <a:bodyPr wrap="none" lIns="0" tIns="0" rIns="0" bIns="0" rtlCol="0">
            <a:noAutofit/>
          </a:bodyPr>
          <a:lstStyle/>
          <a:p>
            <a:pPr defTabSz="810067" eaLnBrk="1" fontAlgn="auto" hangingPunct="1">
              <a:lnSpc>
                <a:spcPct val="98000"/>
              </a:lnSpc>
              <a:spcBef>
                <a:spcPts val="0"/>
              </a:spcBef>
              <a:spcAft>
                <a:spcPts val="0"/>
              </a:spcAft>
            </a:pPr>
            <a:r>
              <a:rPr lang="en-GB" sz="974">
                <a:solidFill>
                  <a:srgbClr val="002060"/>
                </a:solidFill>
                <a:latin typeface="Arial Nova"/>
              </a:rPr>
              <a:t>*The same validation rule applies to Field 21 from  MT 202/ 205 Cover message</a:t>
            </a:r>
            <a:br>
              <a:rPr lang="en-GB" sz="974">
                <a:solidFill>
                  <a:srgbClr val="002060"/>
                </a:solidFill>
                <a:latin typeface="Arial Nova"/>
              </a:rPr>
            </a:br>
            <a:r>
              <a:rPr lang="en-GB" sz="974">
                <a:solidFill>
                  <a:srgbClr val="002060"/>
                </a:solidFill>
                <a:latin typeface="Arial Nova"/>
              </a:rPr>
              <a:t>  </a:t>
            </a:r>
            <a:r>
              <a:rPr lang="en-US" sz="974">
                <a:solidFill>
                  <a:srgbClr val="002060"/>
                </a:solidFill>
                <a:latin typeface="Arial Nova"/>
              </a:rPr>
              <a:t>The use of string of characters NONREF, NOREF, NOTPROVIDED” will lead to a TM Abort</a:t>
            </a:r>
            <a:r>
              <a:rPr lang="en-GB" sz="974">
                <a:solidFill>
                  <a:srgbClr val="002060"/>
                </a:solidFill>
                <a:latin typeface="Arial Nova"/>
              </a:rPr>
              <a:t> </a:t>
            </a:r>
            <a:endParaRPr lang="en-US" sz="974" err="1">
              <a:solidFill>
                <a:srgbClr val="002060"/>
              </a:solidFill>
              <a:latin typeface="Arial Nova"/>
            </a:endParaRPr>
          </a:p>
        </p:txBody>
      </p:sp>
      <p:sp>
        <p:nvSpPr>
          <p:cNvPr id="3" name="TextBox 2">
            <a:extLst>
              <a:ext uri="{FF2B5EF4-FFF2-40B4-BE49-F238E27FC236}">
                <a16:creationId xmlns:a16="http://schemas.microsoft.com/office/drawing/2014/main" id="{DF24A330-9BF9-6955-0AF4-78B8112352D3}"/>
              </a:ext>
            </a:extLst>
          </p:cNvPr>
          <p:cNvSpPr txBox="1"/>
          <p:nvPr/>
        </p:nvSpPr>
        <p:spPr>
          <a:xfrm>
            <a:off x="0" y="3212881"/>
            <a:ext cx="2018824" cy="841897"/>
          </a:xfrm>
          <a:prstGeom prst="rect">
            <a:avLst/>
          </a:prstGeom>
          <a:solidFill>
            <a:srgbClr val="FFC000"/>
          </a:solidFill>
        </p:spPr>
        <p:txBody>
          <a:bodyPr wrap="square">
            <a:spAutoFit/>
          </a:bodyPr>
          <a:lstStyle/>
          <a:p>
            <a:pPr defTabSz="810067" eaLnBrk="1" fontAlgn="ctr" hangingPunct="1">
              <a:spcBef>
                <a:spcPts val="0"/>
              </a:spcBef>
              <a:spcAft>
                <a:spcPts val="0"/>
              </a:spcAft>
            </a:pPr>
            <a:r>
              <a:rPr lang="en-US" sz="974" b="1" u="sng">
                <a:solidFill>
                  <a:srgbClr val="333D3E"/>
                </a:solidFill>
                <a:latin typeface="Calibri" panose="020F0502020204030204" pitchFamily="34" charset="0"/>
              </a:rPr>
              <a:t>Important Note:</a:t>
            </a:r>
            <a:br>
              <a:rPr lang="en-US" sz="974" b="1">
                <a:solidFill>
                  <a:srgbClr val="333D3E"/>
                </a:solidFill>
                <a:latin typeface="Calibri" panose="020F0502020204030204" pitchFamily="34" charset="0"/>
              </a:rPr>
            </a:br>
            <a:r>
              <a:rPr lang="en-US" sz="974" b="1">
                <a:solidFill>
                  <a:srgbClr val="333D3E"/>
                </a:solidFill>
                <a:latin typeface="Calibri" panose="020F0502020204030204" pitchFamily="34" charset="0"/>
              </a:rPr>
              <a:t>Abort implementation postponed to November 2023.</a:t>
            </a:r>
            <a:br>
              <a:rPr lang="en-US" sz="974" b="1">
                <a:solidFill>
                  <a:srgbClr val="333D3E"/>
                </a:solidFill>
                <a:latin typeface="Calibri" panose="020F0502020204030204" pitchFamily="34" charset="0"/>
              </a:rPr>
            </a:br>
            <a:r>
              <a:rPr lang="en-US" sz="974" b="1">
                <a:solidFill>
                  <a:srgbClr val="333D3E"/>
                </a:solidFill>
                <a:latin typeface="Calibri" panose="020F0502020204030204" pitchFamily="34" charset="0"/>
              </a:rPr>
              <a:t>Messages will by bypassing TM</a:t>
            </a:r>
            <a:br>
              <a:rPr lang="en-US" sz="974" b="1">
                <a:solidFill>
                  <a:srgbClr val="333D3E"/>
                </a:solidFill>
                <a:latin typeface="Calibri" panose="020F0502020204030204" pitchFamily="34" charset="0"/>
              </a:rPr>
            </a:br>
            <a:r>
              <a:rPr lang="en-US" sz="974" b="1">
                <a:solidFill>
                  <a:srgbClr val="333D3E"/>
                </a:solidFill>
                <a:latin typeface="Calibri" panose="020F0502020204030204" pitchFamily="34" charset="0"/>
              </a:rPr>
              <a:t>between May and November 2023.</a:t>
            </a:r>
          </a:p>
        </p:txBody>
      </p:sp>
    </p:spTree>
    <p:extLst>
      <p:ext uri="{BB962C8B-B14F-4D97-AF65-F5344CB8AC3E}">
        <p14:creationId xmlns:p14="http://schemas.microsoft.com/office/powerpoint/2010/main" val="13617036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 name="Picture 58">
            <a:extLst>
              <a:ext uri="{FF2B5EF4-FFF2-40B4-BE49-F238E27FC236}">
                <a16:creationId xmlns:a16="http://schemas.microsoft.com/office/drawing/2014/main" id="{383B610D-8F79-E33D-CEE0-6D55815CEB02}"/>
              </a:ext>
            </a:extLst>
          </p:cNvPr>
          <p:cNvPicPr>
            <a:picLocks noChangeAspect="1"/>
          </p:cNvPicPr>
          <p:nvPr/>
        </p:nvPicPr>
        <p:blipFill>
          <a:blip r:embed="rId3"/>
          <a:stretch>
            <a:fillRect/>
          </a:stretch>
        </p:blipFill>
        <p:spPr>
          <a:xfrm>
            <a:off x="2462606" y="1936794"/>
            <a:ext cx="6075759" cy="1687286"/>
          </a:xfrm>
          <a:prstGeom prst="rect">
            <a:avLst/>
          </a:prstGeom>
        </p:spPr>
      </p:pic>
      <p:pic>
        <p:nvPicPr>
          <p:cNvPr id="72" name="Picture 71">
            <a:extLst>
              <a:ext uri="{FF2B5EF4-FFF2-40B4-BE49-F238E27FC236}">
                <a16:creationId xmlns:a16="http://schemas.microsoft.com/office/drawing/2014/main" id="{7D07EAC1-0F4D-FD01-30D2-A69C02EF7B78}"/>
              </a:ext>
            </a:extLst>
          </p:cNvPr>
          <p:cNvPicPr>
            <a:picLocks noChangeAspect="1"/>
          </p:cNvPicPr>
          <p:nvPr/>
        </p:nvPicPr>
        <p:blipFill>
          <a:blip r:embed="rId4"/>
          <a:stretch>
            <a:fillRect/>
          </a:stretch>
        </p:blipFill>
        <p:spPr>
          <a:xfrm>
            <a:off x="1896131" y="4038826"/>
            <a:ext cx="2835354" cy="1326166"/>
          </a:xfrm>
          <a:prstGeom prst="rect">
            <a:avLst/>
          </a:prstGeom>
        </p:spPr>
      </p:pic>
      <p:sp>
        <p:nvSpPr>
          <p:cNvPr id="2" name="Text Placeholder 1">
            <a:extLst>
              <a:ext uri="{FF2B5EF4-FFF2-40B4-BE49-F238E27FC236}">
                <a16:creationId xmlns:a16="http://schemas.microsoft.com/office/drawing/2014/main" id="{0B0A300B-F23A-4CB3-9DC4-2276F986E8C0}"/>
              </a:ext>
            </a:extLst>
          </p:cNvPr>
          <p:cNvSpPr>
            <a:spLocks noGrp="1"/>
          </p:cNvSpPr>
          <p:nvPr>
            <p:ph type="body" sz="quarter" idx="13"/>
          </p:nvPr>
        </p:nvSpPr>
        <p:spPr>
          <a:xfrm>
            <a:off x="283536" y="266772"/>
            <a:ext cx="9397849" cy="718828"/>
          </a:xfrm>
        </p:spPr>
        <p:txBody>
          <a:bodyPr/>
          <a:lstStyle/>
          <a:p>
            <a:r>
              <a:rPr lang="en-GB"/>
              <a:t>How to correct an Invalid End-to-End ID?</a:t>
            </a:r>
          </a:p>
        </p:txBody>
      </p:sp>
      <p:sp>
        <p:nvSpPr>
          <p:cNvPr id="82" name="Text Placeholder 2">
            <a:extLst>
              <a:ext uri="{FF2B5EF4-FFF2-40B4-BE49-F238E27FC236}">
                <a16:creationId xmlns:a16="http://schemas.microsoft.com/office/drawing/2014/main" id="{1CDD8A78-656B-0C76-1D9F-98A605BFE8DE}"/>
              </a:ext>
            </a:extLst>
          </p:cNvPr>
          <p:cNvSpPr txBox="1">
            <a:spLocks/>
          </p:cNvSpPr>
          <p:nvPr/>
        </p:nvSpPr>
        <p:spPr>
          <a:xfrm>
            <a:off x="4811105" y="4351452"/>
            <a:ext cx="1377172" cy="480777"/>
          </a:xfrm>
          <a:prstGeom prst="rect">
            <a:avLst/>
          </a:prstGeom>
        </p:spPr>
        <p:txBody>
          <a:bodyPr vert="horz" lIns="0" tIns="0" rIns="0" bIns="0" rtlCol="0" anchor="t" anchorCtr="0">
            <a:noAutofit/>
          </a:bodyPr>
          <a:lstStyle>
            <a:lvl1pPr marL="0" indent="0" algn="l" defTabSz="914400" rtl="0" eaLnBrk="1" latinLnBrk="0" hangingPunct="1">
              <a:lnSpc>
                <a:spcPct val="98000"/>
              </a:lnSpc>
              <a:spcBef>
                <a:spcPts val="1600"/>
              </a:spcBef>
              <a:buFont typeface="Arial Nova" panose="020B0504020202020204" pitchFamily="34" charset="0"/>
              <a:buNone/>
              <a:defRPr sz="2600" kern="1200" spc="-40" baseline="0">
                <a:solidFill>
                  <a:schemeClr val="tx1"/>
                </a:solidFill>
                <a:latin typeface="+mn-lt"/>
                <a:ea typeface="+mn-ea"/>
                <a:cs typeface="+mn-cs"/>
              </a:defRPr>
            </a:lvl1pPr>
            <a:lvl2pPr marL="288000" indent="-288000" algn="l" defTabSz="914400" rtl="0" eaLnBrk="1" latinLnBrk="0" hangingPunct="1">
              <a:lnSpc>
                <a:spcPct val="98000"/>
              </a:lnSpc>
              <a:spcBef>
                <a:spcPts val="1600"/>
              </a:spcBef>
              <a:buFont typeface="Arial Nova" panose="020B0504020202020204" pitchFamily="34" charset="0"/>
              <a:buChar char="•"/>
              <a:defRPr sz="2600" kern="1200" spc="-40" baseline="0">
                <a:solidFill>
                  <a:schemeClr val="tx1"/>
                </a:solidFill>
                <a:latin typeface="+mn-lt"/>
                <a:ea typeface="+mn-ea"/>
                <a:cs typeface="+mn-cs"/>
              </a:defRPr>
            </a:lvl2pPr>
            <a:lvl3pPr marL="504000" indent="-216000" algn="l" defTabSz="914400" rtl="0" eaLnBrk="1" latinLnBrk="0" hangingPunct="1">
              <a:lnSpc>
                <a:spcPct val="98000"/>
              </a:lnSpc>
              <a:spcBef>
                <a:spcPts val="1400"/>
              </a:spcBef>
              <a:buFont typeface="Arial Nova" panose="020B0504020202020204" pitchFamily="34" charset="0"/>
              <a:buChar char="•"/>
              <a:defRPr sz="1800" kern="1200" spc="-20" baseline="0">
                <a:solidFill>
                  <a:schemeClr val="tx1"/>
                </a:solidFill>
                <a:latin typeface="+mn-lt"/>
                <a:ea typeface="+mn-ea"/>
                <a:cs typeface="+mn-cs"/>
              </a:defRPr>
            </a:lvl3pPr>
            <a:lvl4pPr marL="684000" indent="-180000" algn="l" defTabSz="914400" rtl="0" eaLnBrk="1" latinLnBrk="0" hangingPunct="1">
              <a:lnSpc>
                <a:spcPct val="98000"/>
              </a:lnSpc>
              <a:spcBef>
                <a:spcPts val="1200"/>
              </a:spcBef>
              <a:buFont typeface="Arial Nova" panose="020B0504020202020204" pitchFamily="34" charset="0"/>
              <a:buChar char="•"/>
              <a:defRPr sz="1300" kern="1200" spc="-20" baseline="0">
                <a:solidFill>
                  <a:schemeClr val="tx1"/>
                </a:solidFill>
                <a:latin typeface="+mn-lt"/>
                <a:ea typeface="+mn-ea"/>
                <a:cs typeface="+mn-cs"/>
              </a:defRPr>
            </a:lvl4pPr>
            <a:lvl5pPr marL="828000" indent="-144000" algn="l" defTabSz="914400" rtl="0" eaLnBrk="1" latinLnBrk="0" hangingPunct="1">
              <a:lnSpc>
                <a:spcPct val="98000"/>
              </a:lnSpc>
              <a:spcBef>
                <a:spcPts val="1000"/>
              </a:spcBef>
              <a:buFont typeface="Arial Nova" panose="020B0504020202020204" pitchFamily="34" charset="0"/>
              <a:buChar char="•"/>
              <a:defRPr sz="1100" kern="1200" spc="-20" baseline="0">
                <a:solidFill>
                  <a:schemeClr val="tx1"/>
                </a:solidFill>
                <a:latin typeface="+mn-lt"/>
                <a:ea typeface="+mn-ea"/>
                <a:cs typeface="+mn-cs"/>
              </a:defRPr>
            </a:lvl5pPr>
            <a:lvl6pPr marL="972000" indent="-144000" algn="l" defTabSz="914400" rtl="0" eaLnBrk="1" latinLnBrk="0" hangingPunct="1">
              <a:lnSpc>
                <a:spcPct val="90000"/>
              </a:lnSpc>
              <a:spcBef>
                <a:spcPts val="1000"/>
              </a:spcBef>
              <a:buFont typeface="Arial Nova" panose="020B0604020202020204" pitchFamily="34" charset="0"/>
              <a:buChar char="•"/>
              <a:defRPr sz="1100" kern="1200">
                <a:solidFill>
                  <a:schemeClr val="tx1"/>
                </a:solidFill>
                <a:latin typeface="+mn-lt"/>
                <a:ea typeface="+mn-ea"/>
                <a:cs typeface="+mn-cs"/>
              </a:defRPr>
            </a:lvl6pPr>
            <a:lvl7pPr marL="1116000" indent="-144000" algn="l" defTabSz="914400" rtl="0" eaLnBrk="1" latinLnBrk="0" hangingPunct="1">
              <a:lnSpc>
                <a:spcPct val="90000"/>
              </a:lnSpc>
              <a:spcBef>
                <a:spcPts val="1000"/>
              </a:spcBef>
              <a:buFont typeface="Arial Nova" panose="020B0604020202020204" pitchFamily="34" charset="0"/>
              <a:buChar char="•"/>
              <a:defRPr sz="1100" kern="1200">
                <a:solidFill>
                  <a:schemeClr val="tx1"/>
                </a:solidFill>
                <a:latin typeface="+mn-lt"/>
                <a:ea typeface="+mn-ea"/>
                <a:cs typeface="+mn-cs"/>
              </a:defRPr>
            </a:lvl7pPr>
            <a:lvl8pPr marL="1260000" indent="-144000" algn="l" defTabSz="914400" rtl="0" eaLnBrk="1" latinLnBrk="0" hangingPunct="1">
              <a:lnSpc>
                <a:spcPct val="90000"/>
              </a:lnSpc>
              <a:spcBef>
                <a:spcPts val="1000"/>
              </a:spcBef>
              <a:buFont typeface="Arial Nova" panose="020B0604020202020204" pitchFamily="34" charset="0"/>
              <a:buChar char="•"/>
              <a:defRPr sz="1100" kern="1200">
                <a:solidFill>
                  <a:schemeClr val="tx1"/>
                </a:solidFill>
                <a:latin typeface="+mn-lt"/>
                <a:ea typeface="+mn-ea"/>
                <a:cs typeface="+mn-cs"/>
              </a:defRPr>
            </a:lvl8pPr>
            <a:lvl9pPr marL="1404000" indent="-144000" algn="l" defTabSz="914400" rtl="0" eaLnBrk="1" latinLnBrk="0" hangingPunct="1">
              <a:lnSpc>
                <a:spcPct val="90000"/>
              </a:lnSpc>
              <a:spcBef>
                <a:spcPts val="1000"/>
              </a:spcBef>
              <a:buFont typeface="Arial Nova" panose="020B0604020202020204" pitchFamily="34" charset="0"/>
              <a:buChar char="•"/>
              <a:defRPr sz="1100" kern="1200">
                <a:solidFill>
                  <a:schemeClr val="tx1"/>
                </a:solidFill>
                <a:latin typeface="+mn-lt"/>
                <a:ea typeface="+mn-ea"/>
                <a:cs typeface="+mn-cs"/>
              </a:defRPr>
            </a:lvl9pPr>
          </a:lstStyle>
          <a:p>
            <a:pPr algn="ctr" defTabSz="810067" fontAlgn="auto">
              <a:spcBef>
                <a:spcPts val="1417"/>
              </a:spcBef>
              <a:spcAft>
                <a:spcPts val="0"/>
              </a:spcAft>
            </a:pPr>
            <a:r>
              <a:rPr lang="en-GB" sz="1595" spc="-35">
                <a:solidFill>
                  <a:srgbClr val="333D3E"/>
                </a:solidFill>
                <a:latin typeface="Arial Nova"/>
                <a:ea typeface="Arial Nova" panose="020B0504020202020204" pitchFamily="34" charset="0"/>
                <a:cs typeface="Times New Roman" panose="02020603050405020304" pitchFamily="18" charset="0"/>
              </a:rPr>
              <a:t>E2E ID is forwarded</a:t>
            </a:r>
            <a:br>
              <a:rPr lang="en-GB" sz="1595" spc="-35">
                <a:solidFill>
                  <a:srgbClr val="333D3E"/>
                </a:solidFill>
                <a:latin typeface="Arial Nova"/>
                <a:ea typeface="Arial Nova" panose="020B0504020202020204" pitchFamily="34" charset="0"/>
                <a:cs typeface="Times New Roman" panose="02020603050405020304" pitchFamily="18" charset="0"/>
              </a:rPr>
            </a:br>
            <a:r>
              <a:rPr lang="en-GB" sz="1595" spc="-35">
                <a:solidFill>
                  <a:srgbClr val="333D3E"/>
                </a:solidFill>
                <a:latin typeface="Arial Nova"/>
                <a:ea typeface="Arial Nova" panose="020B0504020202020204" pitchFamily="34" charset="0"/>
                <a:cs typeface="Times New Roman" panose="02020603050405020304" pitchFamily="18" charset="0"/>
              </a:rPr>
              <a:t>unchanged by Intermediary</a:t>
            </a:r>
            <a:endParaRPr lang="en-US" sz="1595" b="1" spc="-35">
              <a:solidFill>
                <a:srgbClr val="ACF9E9">
                  <a:lumMod val="50000"/>
                </a:srgbClr>
              </a:solidFill>
              <a:latin typeface="Arial Nova"/>
            </a:endParaRPr>
          </a:p>
        </p:txBody>
      </p:sp>
      <p:sp>
        <p:nvSpPr>
          <p:cNvPr id="16" name="TextBox 15">
            <a:extLst>
              <a:ext uri="{FF2B5EF4-FFF2-40B4-BE49-F238E27FC236}">
                <a16:creationId xmlns:a16="http://schemas.microsoft.com/office/drawing/2014/main" id="{6409A4ED-0594-816F-80CD-3CA3ED81A969}"/>
              </a:ext>
            </a:extLst>
          </p:cNvPr>
          <p:cNvSpPr txBox="1"/>
          <p:nvPr/>
        </p:nvSpPr>
        <p:spPr>
          <a:xfrm>
            <a:off x="267308" y="715715"/>
            <a:ext cx="10014404" cy="583237"/>
          </a:xfrm>
          <a:prstGeom prst="rect">
            <a:avLst/>
          </a:prstGeom>
          <a:noFill/>
        </p:spPr>
        <p:txBody>
          <a:bodyPr wrap="square">
            <a:spAutoFit/>
          </a:bodyPr>
          <a:lstStyle/>
          <a:p>
            <a:pPr defTabSz="810067" eaLnBrk="1" fontAlgn="auto" hangingPunct="1">
              <a:spcBef>
                <a:spcPts val="0"/>
              </a:spcBef>
              <a:spcAft>
                <a:spcPts val="0"/>
              </a:spcAft>
            </a:pPr>
            <a:r>
              <a:rPr lang="en-GB" sz="1595" spc="-35">
                <a:solidFill>
                  <a:srgbClr val="333D3E"/>
                </a:solidFill>
                <a:latin typeface="Arial Nova"/>
              </a:rPr>
              <a:t>When a Cover Intermediary </a:t>
            </a:r>
            <a:r>
              <a:rPr lang="en-GB" sz="1595" b="1" spc="-35">
                <a:solidFill>
                  <a:srgbClr val="01A990"/>
                </a:solidFill>
                <a:latin typeface="Arial Nova"/>
              </a:rPr>
              <a:t>receives a valid End-to-End ID in</a:t>
            </a:r>
            <a:r>
              <a:rPr lang="en-GB" sz="1595" spc="-35">
                <a:solidFill>
                  <a:srgbClr val="333D3E"/>
                </a:solidFill>
                <a:latin typeface="Arial Nova"/>
              </a:rPr>
              <a:t> a received Cover leg processed by TM </a:t>
            </a:r>
            <a:r>
              <a:rPr lang="en-GB" sz="1595" b="1" spc="-35">
                <a:solidFill>
                  <a:srgbClr val="01A990"/>
                </a:solidFill>
                <a:latin typeface="Arial Nova"/>
              </a:rPr>
              <a:t>it should</a:t>
            </a:r>
            <a:br>
              <a:rPr lang="en-GB" sz="1595" b="1" spc="-35">
                <a:solidFill>
                  <a:srgbClr val="01A990"/>
                </a:solidFill>
                <a:latin typeface="Arial Nova"/>
              </a:rPr>
            </a:br>
            <a:r>
              <a:rPr lang="en-GB" sz="1595" b="1" spc="-35">
                <a:solidFill>
                  <a:srgbClr val="01A990"/>
                </a:solidFill>
                <a:latin typeface="Arial Nova"/>
              </a:rPr>
              <a:t>keep it unchanged </a:t>
            </a:r>
            <a:r>
              <a:rPr lang="en-GB" sz="1595" spc="-35">
                <a:solidFill>
                  <a:srgbClr val="333D3E"/>
                </a:solidFill>
                <a:latin typeface="Arial Nova"/>
              </a:rPr>
              <a:t>when forwarding the message to the next Cover agent.</a:t>
            </a:r>
            <a:endParaRPr lang="en-US" sz="1595" spc="-35">
              <a:solidFill>
                <a:srgbClr val="333D3E"/>
              </a:solidFill>
              <a:latin typeface="Arial Nova"/>
            </a:endParaRPr>
          </a:p>
        </p:txBody>
      </p:sp>
      <p:sp>
        <p:nvSpPr>
          <p:cNvPr id="13" name="TextBox 12">
            <a:extLst>
              <a:ext uri="{FF2B5EF4-FFF2-40B4-BE49-F238E27FC236}">
                <a16:creationId xmlns:a16="http://schemas.microsoft.com/office/drawing/2014/main" id="{7163ED7C-7362-E8AF-1274-E0E96310E8F5}"/>
              </a:ext>
            </a:extLst>
          </p:cNvPr>
          <p:cNvSpPr txBox="1"/>
          <p:nvPr/>
        </p:nvSpPr>
        <p:spPr>
          <a:xfrm>
            <a:off x="5856083" y="1196908"/>
            <a:ext cx="810101" cy="810101"/>
          </a:xfrm>
          <a:prstGeom prst="rect">
            <a:avLst/>
          </a:prstGeom>
        </p:spPr>
        <p:txBody>
          <a:bodyPr wrap="none" lIns="0" tIns="0" rIns="0" bIns="0" rtlCol="0">
            <a:noAutofit/>
          </a:bodyPr>
          <a:lstStyle/>
          <a:p>
            <a:pPr defTabSz="810067" eaLnBrk="1" fontAlgn="auto" hangingPunct="1">
              <a:lnSpc>
                <a:spcPct val="98000"/>
              </a:lnSpc>
              <a:spcBef>
                <a:spcPts val="0"/>
              </a:spcBef>
              <a:spcAft>
                <a:spcPts val="0"/>
              </a:spcAft>
            </a:pPr>
            <a:endParaRPr lang="en-US" sz="974" err="1">
              <a:solidFill>
                <a:srgbClr val="333D3E"/>
              </a:solidFill>
              <a:latin typeface="Arial Nova"/>
            </a:endParaRPr>
          </a:p>
        </p:txBody>
      </p:sp>
      <p:sp>
        <p:nvSpPr>
          <p:cNvPr id="7" name="TextBox 6">
            <a:extLst>
              <a:ext uri="{FF2B5EF4-FFF2-40B4-BE49-F238E27FC236}">
                <a16:creationId xmlns:a16="http://schemas.microsoft.com/office/drawing/2014/main" id="{96A4F149-7223-4898-507B-C7E04CC87288}"/>
              </a:ext>
            </a:extLst>
          </p:cNvPr>
          <p:cNvSpPr txBox="1"/>
          <p:nvPr/>
        </p:nvSpPr>
        <p:spPr>
          <a:xfrm>
            <a:off x="2187163" y="4386704"/>
            <a:ext cx="1036177" cy="130032"/>
          </a:xfrm>
          <a:prstGeom prst="rect">
            <a:avLst/>
          </a:prstGeom>
          <a:solidFill>
            <a:schemeClr val="accent6">
              <a:lumMod val="50000"/>
              <a:alpha val="30196"/>
            </a:schemeClr>
          </a:solidFill>
        </p:spPr>
        <p:txBody>
          <a:bodyPr wrap="square" lIns="0" tIns="0" rIns="0" bIns="0" rtlCol="0">
            <a:noAutofit/>
          </a:bodyPr>
          <a:lstStyle/>
          <a:p>
            <a:pPr defTabSz="810067" eaLnBrk="1" fontAlgn="auto" hangingPunct="1">
              <a:lnSpc>
                <a:spcPct val="98000"/>
              </a:lnSpc>
              <a:spcBef>
                <a:spcPts val="0"/>
              </a:spcBef>
              <a:spcAft>
                <a:spcPts val="0"/>
              </a:spcAft>
            </a:pPr>
            <a:endParaRPr lang="en-US" sz="974" err="1">
              <a:solidFill>
                <a:srgbClr val="333D3E"/>
              </a:solidFill>
              <a:latin typeface="Arial Nova"/>
            </a:endParaRPr>
          </a:p>
        </p:txBody>
      </p:sp>
      <p:pic>
        <p:nvPicPr>
          <p:cNvPr id="19" name="Graphic 18" descr="Badge Tick1 with solid fill">
            <a:extLst>
              <a:ext uri="{FF2B5EF4-FFF2-40B4-BE49-F238E27FC236}">
                <a16:creationId xmlns:a16="http://schemas.microsoft.com/office/drawing/2014/main" id="{AF1B9740-C87F-8D2F-A130-6D01E32A3E9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937306" y="2339235"/>
            <a:ext cx="315098" cy="315098"/>
          </a:xfrm>
          <a:prstGeom prst="rect">
            <a:avLst/>
          </a:prstGeom>
        </p:spPr>
      </p:pic>
      <p:grpSp>
        <p:nvGrpSpPr>
          <p:cNvPr id="74" name="Group 73">
            <a:extLst>
              <a:ext uri="{FF2B5EF4-FFF2-40B4-BE49-F238E27FC236}">
                <a16:creationId xmlns:a16="http://schemas.microsoft.com/office/drawing/2014/main" id="{28F61439-39E3-3BDB-F53A-D0590674DD98}"/>
              </a:ext>
            </a:extLst>
          </p:cNvPr>
          <p:cNvGrpSpPr/>
          <p:nvPr/>
        </p:nvGrpSpPr>
        <p:grpSpPr>
          <a:xfrm>
            <a:off x="3679238" y="2326572"/>
            <a:ext cx="324041" cy="324041"/>
            <a:chOff x="15119610" y="230377"/>
            <a:chExt cx="365760" cy="365760"/>
          </a:xfrm>
        </p:grpSpPr>
        <p:sp>
          <p:nvSpPr>
            <p:cNvPr id="75" name="Oval 74">
              <a:extLst>
                <a:ext uri="{FF2B5EF4-FFF2-40B4-BE49-F238E27FC236}">
                  <a16:creationId xmlns:a16="http://schemas.microsoft.com/office/drawing/2014/main" id="{D8C09A63-ED06-40F9-93E0-D6FD16CAA821}"/>
                </a:ext>
              </a:extLst>
            </p:cNvPr>
            <p:cNvSpPr/>
            <p:nvPr/>
          </p:nvSpPr>
          <p:spPr>
            <a:xfrm>
              <a:off x="15163059" y="266523"/>
              <a:ext cx="274320" cy="274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ctr" defTabSz="810067" eaLnBrk="1" fontAlgn="auto" hangingPunct="1">
                <a:lnSpc>
                  <a:spcPct val="98000"/>
                </a:lnSpc>
                <a:spcBef>
                  <a:spcPts val="0"/>
                </a:spcBef>
                <a:spcAft>
                  <a:spcPts val="0"/>
                </a:spcAft>
              </a:pPr>
              <a:endParaRPr lang="en-US" sz="1595">
                <a:solidFill>
                  <a:prstClr val="white"/>
                </a:solidFill>
                <a:latin typeface="Arial Nova"/>
              </a:endParaRPr>
            </a:p>
          </p:txBody>
        </p:sp>
        <p:pic>
          <p:nvPicPr>
            <p:cNvPr id="76" name="Graphic 75" descr="Badge 1 with solid fill">
              <a:extLst>
                <a:ext uri="{FF2B5EF4-FFF2-40B4-BE49-F238E27FC236}">
                  <a16:creationId xmlns:a16="http://schemas.microsoft.com/office/drawing/2014/main" id="{1B8F6EF3-6BF6-9E6D-D8BC-C9DBD23D736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119610" y="230377"/>
              <a:ext cx="365760" cy="365760"/>
            </a:xfrm>
            <a:prstGeom prst="rect">
              <a:avLst/>
            </a:prstGeom>
          </p:spPr>
        </p:pic>
      </p:grpSp>
      <p:grpSp>
        <p:nvGrpSpPr>
          <p:cNvPr id="80" name="Group 79">
            <a:extLst>
              <a:ext uri="{FF2B5EF4-FFF2-40B4-BE49-F238E27FC236}">
                <a16:creationId xmlns:a16="http://schemas.microsoft.com/office/drawing/2014/main" id="{2B008770-DF53-B13E-5FB4-4B25CC332AB3}"/>
              </a:ext>
            </a:extLst>
          </p:cNvPr>
          <p:cNvGrpSpPr/>
          <p:nvPr/>
        </p:nvGrpSpPr>
        <p:grpSpPr>
          <a:xfrm>
            <a:off x="4753680" y="2783586"/>
            <a:ext cx="324041" cy="324041"/>
            <a:chOff x="14637006" y="843027"/>
            <a:chExt cx="365760" cy="365760"/>
          </a:xfrm>
        </p:grpSpPr>
        <p:sp>
          <p:nvSpPr>
            <p:cNvPr id="81" name="Oval 80">
              <a:extLst>
                <a:ext uri="{FF2B5EF4-FFF2-40B4-BE49-F238E27FC236}">
                  <a16:creationId xmlns:a16="http://schemas.microsoft.com/office/drawing/2014/main" id="{6759F807-9DF0-2D39-C813-26764E93C181}"/>
                </a:ext>
              </a:extLst>
            </p:cNvPr>
            <p:cNvSpPr/>
            <p:nvPr/>
          </p:nvSpPr>
          <p:spPr>
            <a:xfrm>
              <a:off x="14682871" y="895018"/>
              <a:ext cx="274320" cy="274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ctr" defTabSz="810067" eaLnBrk="1" fontAlgn="auto" hangingPunct="1">
                <a:lnSpc>
                  <a:spcPct val="98000"/>
                </a:lnSpc>
                <a:spcBef>
                  <a:spcPts val="0"/>
                </a:spcBef>
                <a:spcAft>
                  <a:spcPts val="0"/>
                </a:spcAft>
              </a:pPr>
              <a:endParaRPr lang="en-US" sz="1595">
                <a:solidFill>
                  <a:prstClr val="white"/>
                </a:solidFill>
                <a:latin typeface="Arial Nova"/>
              </a:endParaRPr>
            </a:p>
          </p:txBody>
        </p:sp>
        <p:pic>
          <p:nvPicPr>
            <p:cNvPr id="84" name="Graphic 83" descr="Badge with solid fill">
              <a:extLst>
                <a:ext uri="{FF2B5EF4-FFF2-40B4-BE49-F238E27FC236}">
                  <a16:creationId xmlns:a16="http://schemas.microsoft.com/office/drawing/2014/main" id="{CDFAD433-062A-CF95-0D87-171F7D27739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4637006" y="843027"/>
              <a:ext cx="365760" cy="365760"/>
            </a:xfrm>
            <a:prstGeom prst="rect">
              <a:avLst/>
            </a:prstGeom>
          </p:spPr>
        </p:pic>
      </p:grpSp>
      <p:grpSp>
        <p:nvGrpSpPr>
          <p:cNvPr id="85" name="Group 84">
            <a:extLst>
              <a:ext uri="{FF2B5EF4-FFF2-40B4-BE49-F238E27FC236}">
                <a16:creationId xmlns:a16="http://schemas.microsoft.com/office/drawing/2014/main" id="{96DCEBDE-1F5E-250E-F456-05ECDCD2FAE6}"/>
              </a:ext>
            </a:extLst>
          </p:cNvPr>
          <p:cNvGrpSpPr/>
          <p:nvPr/>
        </p:nvGrpSpPr>
        <p:grpSpPr>
          <a:xfrm>
            <a:off x="4358855" y="4076533"/>
            <a:ext cx="324041" cy="324041"/>
            <a:chOff x="15119610" y="230377"/>
            <a:chExt cx="365760" cy="365760"/>
          </a:xfrm>
        </p:grpSpPr>
        <p:sp>
          <p:nvSpPr>
            <p:cNvPr id="86" name="Oval 85">
              <a:extLst>
                <a:ext uri="{FF2B5EF4-FFF2-40B4-BE49-F238E27FC236}">
                  <a16:creationId xmlns:a16="http://schemas.microsoft.com/office/drawing/2014/main" id="{8087EE8D-7F0A-2816-CD22-742883B7167D}"/>
                </a:ext>
              </a:extLst>
            </p:cNvPr>
            <p:cNvSpPr/>
            <p:nvPr/>
          </p:nvSpPr>
          <p:spPr>
            <a:xfrm>
              <a:off x="15163059" y="266523"/>
              <a:ext cx="274320" cy="274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ctr" defTabSz="810067" eaLnBrk="1" fontAlgn="auto" hangingPunct="1">
                <a:lnSpc>
                  <a:spcPct val="98000"/>
                </a:lnSpc>
                <a:spcBef>
                  <a:spcPts val="0"/>
                </a:spcBef>
                <a:spcAft>
                  <a:spcPts val="0"/>
                </a:spcAft>
              </a:pPr>
              <a:endParaRPr lang="en-US" sz="1595">
                <a:solidFill>
                  <a:prstClr val="white"/>
                </a:solidFill>
                <a:latin typeface="Arial Nova"/>
              </a:endParaRPr>
            </a:p>
          </p:txBody>
        </p:sp>
        <p:pic>
          <p:nvPicPr>
            <p:cNvPr id="87" name="Graphic 86" descr="Badge 1 with solid fill">
              <a:extLst>
                <a:ext uri="{FF2B5EF4-FFF2-40B4-BE49-F238E27FC236}">
                  <a16:creationId xmlns:a16="http://schemas.microsoft.com/office/drawing/2014/main" id="{CD271181-A729-119F-C5A7-44590147675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119610" y="230377"/>
              <a:ext cx="365760" cy="365760"/>
            </a:xfrm>
            <a:prstGeom prst="rect">
              <a:avLst/>
            </a:prstGeom>
          </p:spPr>
        </p:pic>
      </p:grpSp>
      <p:graphicFrame>
        <p:nvGraphicFramePr>
          <p:cNvPr id="3" name="Table 10">
            <a:extLst>
              <a:ext uri="{FF2B5EF4-FFF2-40B4-BE49-F238E27FC236}">
                <a16:creationId xmlns:a16="http://schemas.microsoft.com/office/drawing/2014/main" id="{DA095E14-A609-79EC-AFDB-9E76184D4B7E}"/>
              </a:ext>
            </a:extLst>
          </p:cNvPr>
          <p:cNvGraphicFramePr>
            <a:graphicFrameLocks noGrp="1"/>
          </p:cNvGraphicFramePr>
          <p:nvPr/>
        </p:nvGraphicFramePr>
        <p:xfrm>
          <a:off x="8502277" y="-369"/>
          <a:ext cx="2299072" cy="446770"/>
        </p:xfrm>
        <a:graphic>
          <a:graphicData uri="http://schemas.openxmlformats.org/drawingml/2006/table">
            <a:tbl>
              <a:tblPr firstRow="1" bandRow="1"/>
              <a:tblGrid>
                <a:gridCol w="481333">
                  <a:extLst>
                    <a:ext uri="{9D8B030D-6E8A-4147-A177-3AD203B41FA5}">
                      <a16:colId xmlns:a16="http://schemas.microsoft.com/office/drawing/2014/main" val="1896109496"/>
                    </a:ext>
                  </a:extLst>
                </a:gridCol>
                <a:gridCol w="1817739">
                  <a:extLst>
                    <a:ext uri="{9D8B030D-6E8A-4147-A177-3AD203B41FA5}">
                      <a16:colId xmlns:a16="http://schemas.microsoft.com/office/drawing/2014/main" val="3368125821"/>
                    </a:ext>
                  </a:extLst>
                </a:gridCol>
              </a:tblGrid>
              <a:tr h="445556">
                <a:tc>
                  <a:txBody>
                    <a:bodyPr/>
                    <a:lstStyle/>
                    <a:p>
                      <a:r>
                        <a:rPr lang="en-GB" sz="800"/>
                        <a:t>Rule </a:t>
                      </a:r>
                      <a:br>
                        <a:rPr lang="en-GB" sz="800"/>
                      </a:br>
                      <a:r>
                        <a:rPr lang="en-GB" sz="800"/>
                        <a:t>Ref</a:t>
                      </a:r>
                      <a:endParaRPr lang="en-US" sz="800"/>
                    </a:p>
                  </a:txBody>
                  <a:tcPr marL="81010" marR="81010" marT="40505" marB="40505">
                    <a:solidFill>
                      <a:schemeClr val="accent1">
                        <a:lumMod val="50000"/>
                      </a:schemeClr>
                    </a:solidFill>
                  </a:tcPr>
                </a:tc>
                <a:tc>
                  <a:txBody>
                    <a:bodyPr/>
                    <a:lstStyle/>
                    <a:p>
                      <a:r>
                        <a:rPr lang="en-US" sz="800"/>
                        <a:t>A-GEN-COV-001B (refer </a:t>
                      </a:r>
                      <a:br>
                        <a:rPr lang="en-US" sz="800"/>
                      </a:br>
                      <a:r>
                        <a:rPr lang="en-US" sz="800"/>
                        <a:t>to appendix B.1 for detailed</a:t>
                      </a:r>
                      <a:br>
                        <a:rPr lang="en-US" sz="800"/>
                      </a:br>
                      <a:r>
                        <a:rPr lang="en-US" sz="800"/>
                        <a:t>references)</a:t>
                      </a:r>
                    </a:p>
                  </a:txBody>
                  <a:tcPr marL="81010" marR="81010" marT="40505" marB="40505">
                    <a:solidFill>
                      <a:schemeClr val="accent1">
                        <a:lumMod val="50000"/>
                      </a:schemeClr>
                    </a:solidFill>
                  </a:tcPr>
                </a:tc>
                <a:extLst>
                  <a:ext uri="{0D108BD9-81ED-4DB2-BD59-A6C34878D82A}">
                    <a16:rowId xmlns:a16="http://schemas.microsoft.com/office/drawing/2014/main" val="1885243728"/>
                  </a:ext>
                </a:extLst>
              </a:tr>
            </a:tbl>
          </a:graphicData>
        </a:graphic>
      </p:graphicFrame>
      <p:sp>
        <p:nvSpPr>
          <p:cNvPr id="22" name="TextBox 21">
            <a:extLst>
              <a:ext uri="{FF2B5EF4-FFF2-40B4-BE49-F238E27FC236}">
                <a16:creationId xmlns:a16="http://schemas.microsoft.com/office/drawing/2014/main" id="{6942845E-EF70-84F7-6B68-01594D96D1A4}"/>
              </a:ext>
            </a:extLst>
          </p:cNvPr>
          <p:cNvSpPr txBox="1"/>
          <p:nvPr/>
        </p:nvSpPr>
        <p:spPr>
          <a:xfrm>
            <a:off x="2212573" y="3867500"/>
            <a:ext cx="2599610" cy="815459"/>
          </a:xfrm>
          <a:prstGeom prst="rect">
            <a:avLst/>
          </a:prstGeom>
        </p:spPr>
        <p:txBody>
          <a:bodyPr wrap="none" lIns="0" tIns="0" rIns="0" bIns="0" rtlCol="0">
            <a:noAutofit/>
          </a:bodyPr>
          <a:lstStyle/>
          <a:p>
            <a:pPr defTabSz="810067" eaLnBrk="1" fontAlgn="auto" hangingPunct="1">
              <a:lnSpc>
                <a:spcPct val="98000"/>
              </a:lnSpc>
              <a:spcBef>
                <a:spcPts val="0"/>
              </a:spcBef>
              <a:spcAft>
                <a:spcPts val="0"/>
              </a:spcAft>
            </a:pPr>
            <a:r>
              <a:rPr lang="en-GB" sz="974" b="1">
                <a:solidFill>
                  <a:srgbClr val="002060"/>
                </a:solidFill>
                <a:latin typeface="Arial Nova"/>
              </a:rPr>
              <a:t>pacs.009 COV  or pacs.009 Core with /UDLC/</a:t>
            </a:r>
            <a:endParaRPr lang="en-US" sz="974" b="1">
              <a:solidFill>
                <a:srgbClr val="002060"/>
              </a:solidFill>
              <a:latin typeface="Arial Nova"/>
            </a:endParaRPr>
          </a:p>
        </p:txBody>
      </p:sp>
      <p:pic>
        <p:nvPicPr>
          <p:cNvPr id="24" name="Graphic 23" descr="Badge Tick1 with solid fill">
            <a:extLst>
              <a:ext uri="{FF2B5EF4-FFF2-40B4-BE49-F238E27FC236}">
                <a16:creationId xmlns:a16="http://schemas.microsoft.com/office/drawing/2014/main" id="{6DB15364-B51B-7938-F3F0-6E6188E626D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982459" y="2601625"/>
            <a:ext cx="315098" cy="315098"/>
          </a:xfrm>
          <a:prstGeom prst="rect">
            <a:avLst/>
          </a:prstGeom>
        </p:spPr>
      </p:pic>
      <p:pic>
        <p:nvPicPr>
          <p:cNvPr id="25" name="Graphic 24" descr="Thumbs up sign with solid fill">
            <a:extLst>
              <a:ext uri="{FF2B5EF4-FFF2-40B4-BE49-F238E27FC236}">
                <a16:creationId xmlns:a16="http://schemas.microsoft.com/office/drawing/2014/main" id="{D6C66628-37BD-1F97-C25D-A0C078B9D50E}"/>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155793" y="3806041"/>
            <a:ext cx="637875" cy="637875"/>
          </a:xfrm>
          <a:prstGeom prst="rect">
            <a:avLst/>
          </a:prstGeom>
        </p:spPr>
      </p:pic>
      <p:sp>
        <p:nvSpPr>
          <p:cNvPr id="27" name="TextBox 26">
            <a:extLst>
              <a:ext uri="{FF2B5EF4-FFF2-40B4-BE49-F238E27FC236}">
                <a16:creationId xmlns:a16="http://schemas.microsoft.com/office/drawing/2014/main" id="{ECA41916-68F9-3C05-17A3-BF85AF57D3C8}"/>
              </a:ext>
            </a:extLst>
          </p:cNvPr>
          <p:cNvSpPr txBox="1"/>
          <p:nvPr/>
        </p:nvSpPr>
        <p:spPr>
          <a:xfrm>
            <a:off x="7026873" y="4587699"/>
            <a:ext cx="437196" cy="95082"/>
          </a:xfrm>
          <a:prstGeom prst="rect">
            <a:avLst/>
          </a:prstGeom>
          <a:solidFill>
            <a:schemeClr val="bg2"/>
          </a:solidFill>
        </p:spPr>
        <p:txBody>
          <a:bodyPr wrap="square" lIns="0" tIns="0" rIns="0" bIns="0" rtlCol="0">
            <a:noAutofit/>
          </a:bodyPr>
          <a:lstStyle/>
          <a:p>
            <a:pPr defTabSz="810067" eaLnBrk="1" fontAlgn="auto" hangingPunct="1">
              <a:lnSpc>
                <a:spcPct val="98000"/>
              </a:lnSpc>
              <a:spcBef>
                <a:spcPts val="0"/>
              </a:spcBef>
              <a:spcAft>
                <a:spcPts val="0"/>
              </a:spcAft>
            </a:pPr>
            <a:endParaRPr lang="en-US" sz="974" err="1">
              <a:solidFill>
                <a:srgbClr val="333D3E"/>
              </a:solidFill>
              <a:latin typeface="Arial Nova"/>
            </a:endParaRPr>
          </a:p>
        </p:txBody>
      </p:sp>
      <p:pic>
        <p:nvPicPr>
          <p:cNvPr id="34" name="Graphic 33">
            <a:extLst>
              <a:ext uri="{FF2B5EF4-FFF2-40B4-BE49-F238E27FC236}">
                <a16:creationId xmlns:a16="http://schemas.microsoft.com/office/drawing/2014/main" id="{D70D6E00-0F1E-C426-BD39-515AA29EF579}"/>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p:blipFill>
        <p:spPr>
          <a:xfrm>
            <a:off x="5742689" y="5477133"/>
            <a:ext cx="478406" cy="478406"/>
          </a:xfrm>
          <a:prstGeom prst="rect">
            <a:avLst/>
          </a:prstGeom>
        </p:spPr>
      </p:pic>
      <p:sp>
        <p:nvSpPr>
          <p:cNvPr id="35" name="Text Placeholder 2">
            <a:extLst>
              <a:ext uri="{FF2B5EF4-FFF2-40B4-BE49-F238E27FC236}">
                <a16:creationId xmlns:a16="http://schemas.microsoft.com/office/drawing/2014/main" id="{9FD44B11-E247-9813-A802-68A21A42C1E6}"/>
              </a:ext>
            </a:extLst>
          </p:cNvPr>
          <p:cNvSpPr txBox="1">
            <a:spLocks/>
          </p:cNvSpPr>
          <p:nvPr/>
        </p:nvSpPr>
        <p:spPr>
          <a:xfrm>
            <a:off x="6350123" y="5613437"/>
            <a:ext cx="5373686" cy="480777"/>
          </a:xfrm>
          <a:prstGeom prst="rect">
            <a:avLst/>
          </a:prstGeom>
        </p:spPr>
        <p:txBody>
          <a:bodyPr vert="horz" lIns="0" tIns="0" rIns="0" bIns="0" rtlCol="0" anchor="t" anchorCtr="0">
            <a:noAutofit/>
          </a:bodyPr>
          <a:lstStyle>
            <a:lvl1pPr marL="0" indent="0" algn="l" defTabSz="914400" rtl="0" eaLnBrk="1" latinLnBrk="0" hangingPunct="1">
              <a:lnSpc>
                <a:spcPct val="98000"/>
              </a:lnSpc>
              <a:spcBef>
                <a:spcPts val="1600"/>
              </a:spcBef>
              <a:buFont typeface="Arial Nova" panose="020B0504020202020204" pitchFamily="34" charset="0"/>
              <a:buNone/>
              <a:defRPr sz="2600" kern="1200" spc="-40" baseline="0">
                <a:solidFill>
                  <a:schemeClr val="tx1"/>
                </a:solidFill>
                <a:latin typeface="+mn-lt"/>
                <a:ea typeface="+mn-ea"/>
                <a:cs typeface="+mn-cs"/>
              </a:defRPr>
            </a:lvl1pPr>
            <a:lvl2pPr marL="288000" indent="-288000" algn="l" defTabSz="914400" rtl="0" eaLnBrk="1" latinLnBrk="0" hangingPunct="1">
              <a:lnSpc>
                <a:spcPct val="98000"/>
              </a:lnSpc>
              <a:spcBef>
                <a:spcPts val="1600"/>
              </a:spcBef>
              <a:buFont typeface="Arial Nova" panose="020B0504020202020204" pitchFamily="34" charset="0"/>
              <a:buChar char="•"/>
              <a:defRPr sz="2600" kern="1200" spc="-40" baseline="0">
                <a:solidFill>
                  <a:schemeClr val="tx1"/>
                </a:solidFill>
                <a:latin typeface="+mn-lt"/>
                <a:ea typeface="+mn-ea"/>
                <a:cs typeface="+mn-cs"/>
              </a:defRPr>
            </a:lvl2pPr>
            <a:lvl3pPr marL="504000" indent="-216000" algn="l" defTabSz="914400" rtl="0" eaLnBrk="1" latinLnBrk="0" hangingPunct="1">
              <a:lnSpc>
                <a:spcPct val="98000"/>
              </a:lnSpc>
              <a:spcBef>
                <a:spcPts val="1400"/>
              </a:spcBef>
              <a:buFont typeface="Arial Nova" panose="020B0504020202020204" pitchFamily="34" charset="0"/>
              <a:buChar char="•"/>
              <a:defRPr sz="1800" kern="1200" spc="-20" baseline="0">
                <a:solidFill>
                  <a:schemeClr val="tx1"/>
                </a:solidFill>
                <a:latin typeface="+mn-lt"/>
                <a:ea typeface="+mn-ea"/>
                <a:cs typeface="+mn-cs"/>
              </a:defRPr>
            </a:lvl3pPr>
            <a:lvl4pPr marL="684000" indent="-180000" algn="l" defTabSz="914400" rtl="0" eaLnBrk="1" latinLnBrk="0" hangingPunct="1">
              <a:lnSpc>
                <a:spcPct val="98000"/>
              </a:lnSpc>
              <a:spcBef>
                <a:spcPts val="1200"/>
              </a:spcBef>
              <a:buFont typeface="Arial Nova" panose="020B0504020202020204" pitchFamily="34" charset="0"/>
              <a:buChar char="•"/>
              <a:defRPr sz="1300" kern="1200" spc="-20" baseline="0">
                <a:solidFill>
                  <a:schemeClr val="tx1"/>
                </a:solidFill>
                <a:latin typeface="+mn-lt"/>
                <a:ea typeface="+mn-ea"/>
                <a:cs typeface="+mn-cs"/>
              </a:defRPr>
            </a:lvl4pPr>
            <a:lvl5pPr marL="828000" indent="-144000" algn="l" defTabSz="914400" rtl="0" eaLnBrk="1" latinLnBrk="0" hangingPunct="1">
              <a:lnSpc>
                <a:spcPct val="98000"/>
              </a:lnSpc>
              <a:spcBef>
                <a:spcPts val="1000"/>
              </a:spcBef>
              <a:buFont typeface="Arial Nova" panose="020B0504020202020204" pitchFamily="34" charset="0"/>
              <a:buChar char="•"/>
              <a:defRPr sz="1100" kern="1200" spc="-20" baseline="0">
                <a:solidFill>
                  <a:schemeClr val="tx1"/>
                </a:solidFill>
                <a:latin typeface="+mn-lt"/>
                <a:ea typeface="+mn-ea"/>
                <a:cs typeface="+mn-cs"/>
              </a:defRPr>
            </a:lvl5pPr>
            <a:lvl6pPr marL="972000" indent="-144000" algn="l" defTabSz="914400" rtl="0" eaLnBrk="1" latinLnBrk="0" hangingPunct="1">
              <a:lnSpc>
                <a:spcPct val="90000"/>
              </a:lnSpc>
              <a:spcBef>
                <a:spcPts val="1000"/>
              </a:spcBef>
              <a:buFont typeface="Arial Nova" panose="020B0604020202020204" pitchFamily="34" charset="0"/>
              <a:buChar char="•"/>
              <a:defRPr sz="1100" kern="1200">
                <a:solidFill>
                  <a:schemeClr val="tx1"/>
                </a:solidFill>
                <a:latin typeface="+mn-lt"/>
                <a:ea typeface="+mn-ea"/>
                <a:cs typeface="+mn-cs"/>
              </a:defRPr>
            </a:lvl6pPr>
            <a:lvl7pPr marL="1116000" indent="-144000" algn="l" defTabSz="914400" rtl="0" eaLnBrk="1" latinLnBrk="0" hangingPunct="1">
              <a:lnSpc>
                <a:spcPct val="90000"/>
              </a:lnSpc>
              <a:spcBef>
                <a:spcPts val="1000"/>
              </a:spcBef>
              <a:buFont typeface="Arial Nova" panose="020B0604020202020204" pitchFamily="34" charset="0"/>
              <a:buChar char="•"/>
              <a:defRPr sz="1100" kern="1200">
                <a:solidFill>
                  <a:schemeClr val="tx1"/>
                </a:solidFill>
                <a:latin typeface="+mn-lt"/>
                <a:ea typeface="+mn-ea"/>
                <a:cs typeface="+mn-cs"/>
              </a:defRPr>
            </a:lvl7pPr>
            <a:lvl8pPr marL="1260000" indent="-144000" algn="l" defTabSz="914400" rtl="0" eaLnBrk="1" latinLnBrk="0" hangingPunct="1">
              <a:lnSpc>
                <a:spcPct val="90000"/>
              </a:lnSpc>
              <a:spcBef>
                <a:spcPts val="1000"/>
              </a:spcBef>
              <a:buFont typeface="Arial Nova" panose="020B0604020202020204" pitchFamily="34" charset="0"/>
              <a:buChar char="•"/>
              <a:defRPr sz="1100" kern="1200">
                <a:solidFill>
                  <a:schemeClr val="tx1"/>
                </a:solidFill>
                <a:latin typeface="+mn-lt"/>
                <a:ea typeface="+mn-ea"/>
                <a:cs typeface="+mn-cs"/>
              </a:defRPr>
            </a:lvl8pPr>
            <a:lvl9pPr marL="1404000" indent="-144000" algn="l" defTabSz="914400" rtl="0" eaLnBrk="1" latinLnBrk="0" hangingPunct="1">
              <a:lnSpc>
                <a:spcPct val="90000"/>
              </a:lnSpc>
              <a:spcBef>
                <a:spcPts val="1000"/>
              </a:spcBef>
              <a:buFont typeface="Arial Nova" panose="020B0604020202020204" pitchFamily="34" charset="0"/>
              <a:buChar char="•"/>
              <a:defRPr sz="1100" kern="1200">
                <a:solidFill>
                  <a:schemeClr val="tx1"/>
                </a:solidFill>
                <a:latin typeface="+mn-lt"/>
                <a:ea typeface="+mn-ea"/>
                <a:cs typeface="+mn-cs"/>
              </a:defRPr>
            </a:lvl9pPr>
          </a:lstStyle>
          <a:p>
            <a:pPr defTabSz="810067" fontAlgn="auto">
              <a:spcBef>
                <a:spcPts val="1417"/>
              </a:spcBef>
              <a:spcAft>
                <a:spcPts val="0"/>
              </a:spcAft>
            </a:pPr>
            <a:r>
              <a:rPr lang="en-GB" sz="1595" spc="-35">
                <a:solidFill>
                  <a:srgbClr val="333D3E"/>
                </a:solidFill>
                <a:latin typeface="Arial Nova"/>
                <a:ea typeface="Arial Nova" panose="020B0504020202020204" pitchFamily="34" charset="0"/>
                <a:cs typeface="Times New Roman" panose="02020603050405020304" pitchFamily="18" charset="0"/>
              </a:rPr>
              <a:t>Transaction Manager would abort       the message</a:t>
            </a:r>
            <a:endParaRPr lang="en-US" sz="1595" b="1" spc="-35">
              <a:solidFill>
                <a:srgbClr val="ACF9E9">
                  <a:lumMod val="50000"/>
                </a:srgbClr>
              </a:solidFill>
              <a:latin typeface="Arial Nova"/>
            </a:endParaRPr>
          </a:p>
        </p:txBody>
      </p:sp>
      <p:sp>
        <p:nvSpPr>
          <p:cNvPr id="36" name="Rectangle 35">
            <a:extLst>
              <a:ext uri="{FF2B5EF4-FFF2-40B4-BE49-F238E27FC236}">
                <a16:creationId xmlns:a16="http://schemas.microsoft.com/office/drawing/2014/main" id="{3B7CD889-D65C-0FA5-0CBB-10A30618E1F9}"/>
              </a:ext>
            </a:extLst>
          </p:cNvPr>
          <p:cNvSpPr/>
          <p:nvPr/>
        </p:nvSpPr>
        <p:spPr>
          <a:xfrm>
            <a:off x="8745902" y="5578443"/>
            <a:ext cx="774009" cy="27538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defTabSz="810067" eaLnBrk="1" fontAlgn="auto" hangingPunct="1">
              <a:lnSpc>
                <a:spcPct val="98000"/>
              </a:lnSpc>
              <a:spcBef>
                <a:spcPts val="0"/>
              </a:spcBef>
              <a:spcAft>
                <a:spcPts val="0"/>
              </a:spcAft>
            </a:pPr>
            <a:r>
              <a:rPr lang="en-GB" sz="1595">
                <a:solidFill>
                  <a:prstClr val="white"/>
                </a:solidFill>
                <a:latin typeface="Arial Nova"/>
              </a:rPr>
              <a:t>process</a:t>
            </a:r>
          </a:p>
        </p:txBody>
      </p:sp>
      <p:grpSp>
        <p:nvGrpSpPr>
          <p:cNvPr id="5" name="Group 4">
            <a:extLst>
              <a:ext uri="{FF2B5EF4-FFF2-40B4-BE49-F238E27FC236}">
                <a16:creationId xmlns:a16="http://schemas.microsoft.com/office/drawing/2014/main" id="{A2881DAB-01E5-0940-FE7F-562DBC94D7D9}"/>
              </a:ext>
            </a:extLst>
          </p:cNvPr>
          <p:cNvGrpSpPr/>
          <p:nvPr/>
        </p:nvGrpSpPr>
        <p:grpSpPr>
          <a:xfrm>
            <a:off x="2245746" y="3229042"/>
            <a:ext cx="1211600" cy="810101"/>
            <a:chOff x="2534880" y="3644102"/>
            <a:chExt cx="1367591" cy="914400"/>
          </a:xfrm>
        </p:grpSpPr>
        <p:cxnSp>
          <p:nvCxnSpPr>
            <p:cNvPr id="6" name="Straight Arrow Connector 5">
              <a:extLst>
                <a:ext uri="{FF2B5EF4-FFF2-40B4-BE49-F238E27FC236}">
                  <a16:creationId xmlns:a16="http://schemas.microsoft.com/office/drawing/2014/main" id="{88BB9E8A-507C-E9F3-FA1E-8B32D7F2CC75}"/>
                </a:ext>
              </a:extLst>
            </p:cNvPr>
            <p:cNvCxnSpPr/>
            <p:nvPr/>
          </p:nvCxnSpPr>
          <p:spPr>
            <a:xfrm>
              <a:off x="2534880" y="3704545"/>
              <a:ext cx="359241" cy="0"/>
            </a:xfrm>
            <a:prstGeom prst="straightConnector1">
              <a:avLst/>
            </a:prstGeom>
            <a:ln w="19050">
              <a:solidFill>
                <a:schemeClr val="tx1">
                  <a:lumMod val="40000"/>
                  <a:lumOff val="60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FE05AFD7-D4E1-6CE9-68A8-AAFFDA40BC15}"/>
                </a:ext>
              </a:extLst>
            </p:cNvPr>
            <p:cNvSpPr txBox="1"/>
            <p:nvPr/>
          </p:nvSpPr>
          <p:spPr>
            <a:xfrm>
              <a:off x="2988071" y="3644102"/>
              <a:ext cx="914400" cy="914400"/>
            </a:xfrm>
            <a:prstGeom prst="rect">
              <a:avLst/>
            </a:prstGeom>
          </p:spPr>
          <p:txBody>
            <a:bodyPr wrap="none" lIns="0" tIns="0" rIns="0" bIns="0" rtlCol="0">
              <a:noAutofit/>
            </a:bodyPr>
            <a:lstStyle/>
            <a:p>
              <a:pPr defTabSz="810067" eaLnBrk="1" fontAlgn="auto" hangingPunct="1">
                <a:lnSpc>
                  <a:spcPct val="98000"/>
                </a:lnSpc>
                <a:spcBef>
                  <a:spcPts val="0"/>
                </a:spcBef>
                <a:spcAft>
                  <a:spcPts val="0"/>
                </a:spcAft>
              </a:pPr>
              <a:r>
                <a:rPr lang="en-GB" sz="709">
                  <a:solidFill>
                    <a:srgbClr val="333D3E">
                      <a:lumMod val="60000"/>
                      <a:lumOff val="40000"/>
                    </a:srgbClr>
                  </a:solidFill>
                  <a:latin typeface="Arial Nova"/>
                </a:rPr>
                <a:t>Out of TM scope </a:t>
              </a:r>
              <a:br>
                <a:rPr lang="en-GB" sz="709">
                  <a:solidFill>
                    <a:srgbClr val="333D3E">
                      <a:lumMod val="60000"/>
                      <a:lumOff val="40000"/>
                    </a:srgbClr>
                  </a:solidFill>
                  <a:latin typeface="Arial Nova"/>
                </a:rPr>
              </a:br>
              <a:r>
                <a:rPr lang="en-GB" sz="709">
                  <a:solidFill>
                    <a:srgbClr val="333D3E">
                      <a:lumMod val="60000"/>
                      <a:lumOff val="40000"/>
                    </a:srgbClr>
                  </a:solidFill>
                  <a:latin typeface="Arial Nova"/>
                </a:rPr>
                <a:t>for documented example</a:t>
              </a:r>
              <a:br>
                <a:rPr lang="en-GB" sz="709">
                  <a:solidFill>
                    <a:srgbClr val="333D3E">
                      <a:lumMod val="60000"/>
                      <a:lumOff val="40000"/>
                    </a:srgbClr>
                  </a:solidFill>
                  <a:latin typeface="Arial Nova"/>
                </a:rPr>
              </a:br>
              <a:endParaRPr lang="en-US" sz="709" err="1">
                <a:solidFill>
                  <a:srgbClr val="333D3E">
                    <a:lumMod val="60000"/>
                    <a:lumOff val="40000"/>
                  </a:srgbClr>
                </a:solidFill>
                <a:latin typeface="Arial Nova"/>
              </a:endParaRPr>
            </a:p>
          </p:txBody>
        </p:sp>
      </p:grpSp>
      <p:pic>
        <p:nvPicPr>
          <p:cNvPr id="10" name="Picture 9">
            <a:extLst>
              <a:ext uri="{FF2B5EF4-FFF2-40B4-BE49-F238E27FC236}">
                <a16:creationId xmlns:a16="http://schemas.microsoft.com/office/drawing/2014/main" id="{4774B5F3-39F7-C24E-EA34-AD07150CA04B}"/>
              </a:ext>
            </a:extLst>
          </p:cNvPr>
          <p:cNvPicPr>
            <a:picLocks noChangeAspect="1"/>
          </p:cNvPicPr>
          <p:nvPr/>
        </p:nvPicPr>
        <p:blipFill>
          <a:blip r:embed="rId15"/>
          <a:stretch>
            <a:fillRect/>
          </a:stretch>
        </p:blipFill>
        <p:spPr>
          <a:xfrm>
            <a:off x="6246528" y="4041957"/>
            <a:ext cx="2835354" cy="1287161"/>
          </a:xfrm>
          <a:prstGeom prst="rect">
            <a:avLst/>
          </a:prstGeom>
        </p:spPr>
      </p:pic>
      <p:grpSp>
        <p:nvGrpSpPr>
          <p:cNvPr id="12" name="Group 11">
            <a:extLst>
              <a:ext uri="{FF2B5EF4-FFF2-40B4-BE49-F238E27FC236}">
                <a16:creationId xmlns:a16="http://schemas.microsoft.com/office/drawing/2014/main" id="{0521E653-1BDE-EBC0-0E8E-05EA1F99BB85}"/>
              </a:ext>
            </a:extLst>
          </p:cNvPr>
          <p:cNvGrpSpPr/>
          <p:nvPr/>
        </p:nvGrpSpPr>
        <p:grpSpPr>
          <a:xfrm>
            <a:off x="8673108" y="4131419"/>
            <a:ext cx="324041" cy="324041"/>
            <a:chOff x="14637006" y="843027"/>
            <a:chExt cx="365760" cy="365760"/>
          </a:xfrm>
        </p:grpSpPr>
        <p:sp>
          <p:nvSpPr>
            <p:cNvPr id="14" name="Oval 13">
              <a:extLst>
                <a:ext uri="{FF2B5EF4-FFF2-40B4-BE49-F238E27FC236}">
                  <a16:creationId xmlns:a16="http://schemas.microsoft.com/office/drawing/2014/main" id="{A4E2B80C-D996-E107-E4BE-62BE4C49A2FA}"/>
                </a:ext>
              </a:extLst>
            </p:cNvPr>
            <p:cNvSpPr/>
            <p:nvPr/>
          </p:nvSpPr>
          <p:spPr>
            <a:xfrm>
              <a:off x="14682871" y="895018"/>
              <a:ext cx="274320" cy="274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ctr" defTabSz="810067" eaLnBrk="1" fontAlgn="auto" hangingPunct="1">
                <a:lnSpc>
                  <a:spcPct val="98000"/>
                </a:lnSpc>
                <a:spcBef>
                  <a:spcPts val="0"/>
                </a:spcBef>
                <a:spcAft>
                  <a:spcPts val="0"/>
                </a:spcAft>
              </a:pPr>
              <a:endParaRPr lang="en-US" sz="1595">
                <a:solidFill>
                  <a:prstClr val="white"/>
                </a:solidFill>
                <a:latin typeface="Arial Nova"/>
              </a:endParaRPr>
            </a:p>
          </p:txBody>
        </p:sp>
        <p:pic>
          <p:nvPicPr>
            <p:cNvPr id="15" name="Graphic 14" descr="Badge with solid fill">
              <a:extLst>
                <a:ext uri="{FF2B5EF4-FFF2-40B4-BE49-F238E27FC236}">
                  <a16:creationId xmlns:a16="http://schemas.microsoft.com/office/drawing/2014/main" id="{F21AF856-2C56-3AAA-D828-607DEA8048A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4637006" y="843027"/>
              <a:ext cx="365760" cy="365760"/>
            </a:xfrm>
            <a:prstGeom prst="rect">
              <a:avLst/>
            </a:prstGeom>
          </p:spPr>
        </p:pic>
      </p:grpSp>
      <p:sp>
        <p:nvSpPr>
          <p:cNvPr id="17" name="TextBox 16">
            <a:extLst>
              <a:ext uri="{FF2B5EF4-FFF2-40B4-BE49-F238E27FC236}">
                <a16:creationId xmlns:a16="http://schemas.microsoft.com/office/drawing/2014/main" id="{D5A45CE5-3604-32FC-5E78-5B1C8BA5E247}"/>
              </a:ext>
            </a:extLst>
          </p:cNvPr>
          <p:cNvSpPr txBox="1"/>
          <p:nvPr/>
        </p:nvSpPr>
        <p:spPr>
          <a:xfrm>
            <a:off x="6511446" y="3891807"/>
            <a:ext cx="810101" cy="810101"/>
          </a:xfrm>
          <a:prstGeom prst="rect">
            <a:avLst/>
          </a:prstGeom>
        </p:spPr>
        <p:txBody>
          <a:bodyPr wrap="none" lIns="0" tIns="0" rIns="0" bIns="0" rtlCol="0">
            <a:noAutofit/>
          </a:bodyPr>
          <a:lstStyle/>
          <a:p>
            <a:pPr defTabSz="810067" eaLnBrk="1" fontAlgn="auto" hangingPunct="1">
              <a:lnSpc>
                <a:spcPct val="98000"/>
              </a:lnSpc>
              <a:spcBef>
                <a:spcPts val="0"/>
              </a:spcBef>
              <a:spcAft>
                <a:spcPts val="0"/>
              </a:spcAft>
            </a:pPr>
            <a:r>
              <a:rPr lang="en-GB" sz="974" b="1">
                <a:solidFill>
                  <a:srgbClr val="002060"/>
                </a:solidFill>
                <a:latin typeface="Arial Nova"/>
              </a:rPr>
              <a:t>pacs.009 COV  or pacs.009 Core with /UDLC/</a:t>
            </a:r>
            <a:endParaRPr lang="en-US" sz="974" b="1">
              <a:solidFill>
                <a:srgbClr val="002060"/>
              </a:solidFill>
              <a:latin typeface="Arial Nova"/>
            </a:endParaRPr>
          </a:p>
        </p:txBody>
      </p:sp>
      <p:sp>
        <p:nvSpPr>
          <p:cNvPr id="18" name="TextBox 17">
            <a:extLst>
              <a:ext uri="{FF2B5EF4-FFF2-40B4-BE49-F238E27FC236}">
                <a16:creationId xmlns:a16="http://schemas.microsoft.com/office/drawing/2014/main" id="{80655FD2-B92C-24B3-6651-6BB07213D096}"/>
              </a:ext>
            </a:extLst>
          </p:cNvPr>
          <p:cNvSpPr txBox="1"/>
          <p:nvPr/>
        </p:nvSpPr>
        <p:spPr>
          <a:xfrm>
            <a:off x="7023751" y="4685538"/>
            <a:ext cx="569734" cy="93397"/>
          </a:xfrm>
          <a:prstGeom prst="rect">
            <a:avLst/>
          </a:prstGeom>
        </p:spPr>
        <p:txBody>
          <a:bodyPr wrap="square" lIns="0" tIns="0" rIns="0" bIns="0" rtlCol="0">
            <a:noAutofit/>
          </a:bodyPr>
          <a:lstStyle/>
          <a:p>
            <a:pPr defTabSz="810067" eaLnBrk="1" fontAlgn="auto" hangingPunct="1">
              <a:lnSpc>
                <a:spcPct val="98000"/>
              </a:lnSpc>
              <a:spcBef>
                <a:spcPts val="0"/>
              </a:spcBef>
              <a:spcAft>
                <a:spcPts val="0"/>
              </a:spcAft>
            </a:pPr>
            <a:endParaRPr lang="en-US" sz="974" err="1">
              <a:solidFill>
                <a:srgbClr val="333D3E"/>
              </a:solidFill>
              <a:latin typeface="Arial Nova"/>
            </a:endParaRPr>
          </a:p>
        </p:txBody>
      </p:sp>
      <p:sp>
        <p:nvSpPr>
          <p:cNvPr id="20" name="Rectangle 19">
            <a:extLst>
              <a:ext uri="{FF2B5EF4-FFF2-40B4-BE49-F238E27FC236}">
                <a16:creationId xmlns:a16="http://schemas.microsoft.com/office/drawing/2014/main" id="{68B998CB-65ED-47A1-8A91-A819E67E754A}"/>
              </a:ext>
            </a:extLst>
          </p:cNvPr>
          <p:cNvSpPr/>
          <p:nvPr/>
        </p:nvSpPr>
        <p:spPr>
          <a:xfrm>
            <a:off x="6974748" y="4603316"/>
            <a:ext cx="569735" cy="1160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ctr" defTabSz="810067" eaLnBrk="1" fontAlgn="auto" hangingPunct="1">
              <a:lnSpc>
                <a:spcPct val="98000"/>
              </a:lnSpc>
              <a:spcBef>
                <a:spcPts val="0"/>
              </a:spcBef>
              <a:spcAft>
                <a:spcPts val="0"/>
              </a:spcAft>
            </a:pPr>
            <a:r>
              <a:rPr lang="en-GB" sz="709">
                <a:solidFill>
                  <a:srgbClr val="5C6465"/>
                </a:solidFill>
                <a:latin typeface="Arial Nova"/>
              </a:rPr>
              <a:t>DDDDXYZ</a:t>
            </a:r>
            <a:endParaRPr lang="en-US" sz="709">
              <a:solidFill>
                <a:srgbClr val="5C6465"/>
              </a:solidFill>
              <a:latin typeface="Arial Nova"/>
            </a:endParaRPr>
          </a:p>
        </p:txBody>
      </p:sp>
      <p:sp>
        <p:nvSpPr>
          <p:cNvPr id="21" name="Rectangle 20">
            <a:extLst>
              <a:ext uri="{FF2B5EF4-FFF2-40B4-BE49-F238E27FC236}">
                <a16:creationId xmlns:a16="http://schemas.microsoft.com/office/drawing/2014/main" id="{A80B5BA5-639B-98C0-C7D4-A9FBC313445D}"/>
              </a:ext>
            </a:extLst>
          </p:cNvPr>
          <p:cNvSpPr/>
          <p:nvPr/>
        </p:nvSpPr>
        <p:spPr>
          <a:xfrm>
            <a:off x="6976403" y="4719347"/>
            <a:ext cx="657058" cy="1176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ctr" defTabSz="810067" eaLnBrk="1" fontAlgn="auto" hangingPunct="1">
              <a:lnSpc>
                <a:spcPct val="98000"/>
              </a:lnSpc>
              <a:spcBef>
                <a:spcPts val="0"/>
              </a:spcBef>
              <a:spcAft>
                <a:spcPts val="0"/>
              </a:spcAft>
            </a:pPr>
            <a:r>
              <a:rPr lang="en-GB" sz="709">
                <a:solidFill>
                  <a:srgbClr val="5C6465"/>
                </a:solidFill>
                <a:latin typeface="Arial Nova"/>
              </a:rPr>
              <a:t>EEEXXYY</a:t>
            </a:r>
            <a:endParaRPr lang="en-US" sz="709">
              <a:solidFill>
                <a:srgbClr val="5C6465"/>
              </a:solidFill>
              <a:latin typeface="Arial Nova"/>
            </a:endParaRPr>
          </a:p>
        </p:txBody>
      </p:sp>
      <p:sp>
        <p:nvSpPr>
          <p:cNvPr id="26" name="Rectangle 25">
            <a:extLst>
              <a:ext uri="{FF2B5EF4-FFF2-40B4-BE49-F238E27FC236}">
                <a16:creationId xmlns:a16="http://schemas.microsoft.com/office/drawing/2014/main" id="{87AB215C-DE2C-6AB6-C664-B85DFC88FF7C}"/>
              </a:ext>
            </a:extLst>
          </p:cNvPr>
          <p:cNvSpPr/>
          <p:nvPr/>
        </p:nvSpPr>
        <p:spPr>
          <a:xfrm>
            <a:off x="6890197" y="5149881"/>
            <a:ext cx="556456" cy="970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ctr" defTabSz="810067" eaLnBrk="1" fontAlgn="auto" hangingPunct="1">
              <a:lnSpc>
                <a:spcPct val="98000"/>
              </a:lnSpc>
              <a:spcBef>
                <a:spcPts val="0"/>
              </a:spcBef>
              <a:spcAft>
                <a:spcPts val="0"/>
              </a:spcAft>
            </a:pPr>
            <a:r>
              <a:rPr lang="en-GB" sz="709">
                <a:solidFill>
                  <a:srgbClr val="F8F8F8">
                    <a:lumMod val="50000"/>
                  </a:srgbClr>
                </a:solidFill>
                <a:latin typeface="Arial Nova"/>
              </a:rPr>
              <a:t>CCCCGB2</a:t>
            </a:r>
            <a:r>
              <a:rPr lang="en-GB" sz="709" b="1">
                <a:solidFill>
                  <a:srgbClr val="F8F8F8">
                    <a:lumMod val="50000"/>
                  </a:srgbClr>
                </a:solidFill>
                <a:latin typeface="Arial Nova"/>
              </a:rPr>
              <a:t>L</a:t>
            </a:r>
            <a:endParaRPr lang="en-US" sz="709" b="1">
              <a:solidFill>
                <a:srgbClr val="F8F8F8">
                  <a:lumMod val="50000"/>
                </a:srgbClr>
              </a:solidFill>
              <a:latin typeface="Arial Nova"/>
            </a:endParaRPr>
          </a:p>
        </p:txBody>
      </p:sp>
      <p:sp>
        <p:nvSpPr>
          <p:cNvPr id="29" name="Rectangle 28">
            <a:extLst>
              <a:ext uri="{FF2B5EF4-FFF2-40B4-BE49-F238E27FC236}">
                <a16:creationId xmlns:a16="http://schemas.microsoft.com/office/drawing/2014/main" id="{3FDB9F6B-8BBB-AA5E-3E41-2B818C69A3C8}"/>
              </a:ext>
            </a:extLst>
          </p:cNvPr>
          <p:cNvSpPr/>
          <p:nvPr/>
        </p:nvSpPr>
        <p:spPr>
          <a:xfrm>
            <a:off x="7201225" y="5033730"/>
            <a:ext cx="889097" cy="1121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defTabSz="810067" eaLnBrk="1" fontAlgn="auto" hangingPunct="1">
              <a:lnSpc>
                <a:spcPct val="98000"/>
              </a:lnSpc>
              <a:spcBef>
                <a:spcPts val="0"/>
              </a:spcBef>
              <a:spcAft>
                <a:spcPts val="0"/>
              </a:spcAft>
            </a:pPr>
            <a:r>
              <a:rPr lang="en-GB" sz="709">
                <a:solidFill>
                  <a:srgbClr val="5C6465"/>
                </a:solidFill>
                <a:latin typeface="Arial Nova"/>
              </a:rPr>
              <a:t>EEEXXYY</a:t>
            </a:r>
            <a:endParaRPr lang="en-US" sz="709">
              <a:solidFill>
                <a:srgbClr val="5C6465"/>
              </a:solidFill>
              <a:latin typeface="Arial Nova"/>
            </a:endParaRPr>
          </a:p>
        </p:txBody>
      </p:sp>
      <p:sp>
        <p:nvSpPr>
          <p:cNvPr id="28" name="TextBox 27">
            <a:extLst>
              <a:ext uri="{FF2B5EF4-FFF2-40B4-BE49-F238E27FC236}">
                <a16:creationId xmlns:a16="http://schemas.microsoft.com/office/drawing/2014/main" id="{DC28D021-42EC-1089-68D6-2C335A0C264C}"/>
              </a:ext>
            </a:extLst>
          </p:cNvPr>
          <p:cNvSpPr txBox="1"/>
          <p:nvPr/>
        </p:nvSpPr>
        <p:spPr>
          <a:xfrm>
            <a:off x="7190240" y="4405181"/>
            <a:ext cx="569734" cy="124494"/>
          </a:xfrm>
          <a:prstGeom prst="rect">
            <a:avLst/>
          </a:prstGeom>
          <a:solidFill>
            <a:schemeClr val="bg1"/>
          </a:solidFill>
        </p:spPr>
        <p:txBody>
          <a:bodyPr wrap="none" lIns="0" tIns="0" rIns="0" bIns="0" rtlCol="0">
            <a:noAutofit/>
          </a:bodyPr>
          <a:lstStyle/>
          <a:p>
            <a:pPr defTabSz="810067" eaLnBrk="1" fontAlgn="auto" hangingPunct="1">
              <a:lnSpc>
                <a:spcPct val="98000"/>
              </a:lnSpc>
              <a:spcBef>
                <a:spcPts val="0"/>
              </a:spcBef>
              <a:spcAft>
                <a:spcPts val="0"/>
              </a:spcAft>
            </a:pPr>
            <a:r>
              <a:rPr lang="en-GB" sz="709" b="1">
                <a:solidFill>
                  <a:srgbClr val="00B050"/>
                </a:solidFill>
                <a:latin typeface="Arial Nova"/>
              </a:rPr>
              <a:t>123456</a:t>
            </a:r>
            <a:endParaRPr lang="en-US" sz="709" b="1" err="1">
              <a:solidFill>
                <a:srgbClr val="00B050"/>
              </a:solidFill>
              <a:latin typeface="Arial Nova"/>
            </a:endParaRPr>
          </a:p>
        </p:txBody>
      </p:sp>
      <p:sp>
        <p:nvSpPr>
          <p:cNvPr id="30" name="TextBox 29">
            <a:extLst>
              <a:ext uri="{FF2B5EF4-FFF2-40B4-BE49-F238E27FC236}">
                <a16:creationId xmlns:a16="http://schemas.microsoft.com/office/drawing/2014/main" id="{6EC6D7DB-958C-70F5-13AB-31D88AD88E0C}"/>
              </a:ext>
            </a:extLst>
          </p:cNvPr>
          <p:cNvSpPr txBox="1"/>
          <p:nvPr/>
        </p:nvSpPr>
        <p:spPr>
          <a:xfrm>
            <a:off x="6493480" y="4371246"/>
            <a:ext cx="1036177" cy="130032"/>
          </a:xfrm>
          <a:prstGeom prst="rect">
            <a:avLst/>
          </a:prstGeom>
          <a:solidFill>
            <a:schemeClr val="accent6">
              <a:lumMod val="50000"/>
              <a:alpha val="30196"/>
            </a:schemeClr>
          </a:solidFill>
        </p:spPr>
        <p:txBody>
          <a:bodyPr wrap="square" lIns="0" tIns="0" rIns="0" bIns="0" rtlCol="0">
            <a:noAutofit/>
          </a:bodyPr>
          <a:lstStyle/>
          <a:p>
            <a:pPr defTabSz="810067" eaLnBrk="1" fontAlgn="auto" hangingPunct="1">
              <a:lnSpc>
                <a:spcPct val="98000"/>
              </a:lnSpc>
              <a:spcBef>
                <a:spcPts val="0"/>
              </a:spcBef>
              <a:spcAft>
                <a:spcPts val="0"/>
              </a:spcAft>
            </a:pPr>
            <a:endParaRPr lang="en-US" sz="974" err="1">
              <a:solidFill>
                <a:srgbClr val="333D3E"/>
              </a:solidFill>
              <a:latin typeface="Arial Nova"/>
            </a:endParaRPr>
          </a:p>
        </p:txBody>
      </p:sp>
      <p:sp>
        <p:nvSpPr>
          <p:cNvPr id="31" name="Rectangle 30">
            <a:extLst>
              <a:ext uri="{FF2B5EF4-FFF2-40B4-BE49-F238E27FC236}">
                <a16:creationId xmlns:a16="http://schemas.microsoft.com/office/drawing/2014/main" id="{36A7FBE9-5EAE-EEC8-0CE9-AB579B24DAF7}"/>
              </a:ext>
            </a:extLst>
          </p:cNvPr>
          <p:cNvSpPr/>
          <p:nvPr/>
        </p:nvSpPr>
        <p:spPr>
          <a:xfrm>
            <a:off x="4038415" y="3453469"/>
            <a:ext cx="639980" cy="18062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defTabSz="810067" eaLnBrk="1" fontAlgn="auto" hangingPunct="1">
              <a:lnSpc>
                <a:spcPct val="98000"/>
              </a:lnSpc>
              <a:spcBef>
                <a:spcPts val="0"/>
              </a:spcBef>
              <a:spcAft>
                <a:spcPts val="0"/>
              </a:spcAft>
            </a:pPr>
            <a:r>
              <a:rPr lang="en-GB" sz="797">
                <a:solidFill>
                  <a:srgbClr val="5C6465"/>
                </a:solidFill>
                <a:latin typeface="Arial Nova"/>
              </a:rPr>
              <a:t>DDDDXXYZ</a:t>
            </a:r>
            <a:endParaRPr lang="en-US" sz="797">
              <a:solidFill>
                <a:srgbClr val="5C6465"/>
              </a:solidFill>
              <a:latin typeface="Arial Nova"/>
            </a:endParaRPr>
          </a:p>
        </p:txBody>
      </p:sp>
      <p:sp>
        <p:nvSpPr>
          <p:cNvPr id="9" name="TextBox 8">
            <a:extLst>
              <a:ext uri="{FF2B5EF4-FFF2-40B4-BE49-F238E27FC236}">
                <a16:creationId xmlns:a16="http://schemas.microsoft.com/office/drawing/2014/main" id="{6A7B7171-3F34-AB32-898F-0B49C629D40C}"/>
              </a:ext>
            </a:extLst>
          </p:cNvPr>
          <p:cNvSpPr txBox="1"/>
          <p:nvPr/>
        </p:nvSpPr>
        <p:spPr>
          <a:xfrm>
            <a:off x="347627" y="5526966"/>
            <a:ext cx="810101" cy="303741"/>
          </a:xfrm>
          <a:prstGeom prst="rect">
            <a:avLst/>
          </a:prstGeom>
        </p:spPr>
        <p:txBody>
          <a:bodyPr wrap="none" lIns="0" tIns="0" rIns="0" bIns="0" rtlCol="0">
            <a:noAutofit/>
          </a:bodyPr>
          <a:lstStyle/>
          <a:p>
            <a:pPr defTabSz="810067" eaLnBrk="1" fontAlgn="auto" hangingPunct="1">
              <a:lnSpc>
                <a:spcPct val="98000"/>
              </a:lnSpc>
              <a:spcBef>
                <a:spcPts val="0"/>
              </a:spcBef>
              <a:spcAft>
                <a:spcPts val="0"/>
              </a:spcAft>
            </a:pPr>
            <a:r>
              <a:rPr lang="en-GB" sz="974">
                <a:solidFill>
                  <a:srgbClr val="002060"/>
                </a:solidFill>
                <a:latin typeface="Arial Nova"/>
              </a:rPr>
              <a:t>*The same validation rule applies to Field 21 from  MT 202/ 205 Cover message</a:t>
            </a:r>
            <a:br>
              <a:rPr lang="en-GB" sz="974">
                <a:solidFill>
                  <a:srgbClr val="002060"/>
                </a:solidFill>
                <a:latin typeface="Arial Nova"/>
              </a:rPr>
            </a:br>
            <a:r>
              <a:rPr lang="en-GB" sz="974">
                <a:solidFill>
                  <a:srgbClr val="002060"/>
                </a:solidFill>
                <a:latin typeface="Arial Nova"/>
              </a:rPr>
              <a:t>  </a:t>
            </a:r>
            <a:endParaRPr lang="en-US" sz="974" err="1">
              <a:solidFill>
                <a:srgbClr val="002060"/>
              </a:solidFill>
              <a:latin typeface="Arial Nova"/>
            </a:endParaRPr>
          </a:p>
        </p:txBody>
      </p:sp>
    </p:spTree>
    <p:extLst>
      <p:ext uri="{BB962C8B-B14F-4D97-AF65-F5344CB8AC3E}">
        <p14:creationId xmlns:p14="http://schemas.microsoft.com/office/powerpoint/2010/main" val="3343048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38574D5-D592-22BB-3D1A-5CB34A0D2628}"/>
              </a:ext>
            </a:extLst>
          </p:cNvPr>
          <p:cNvSpPr>
            <a:spLocks noGrp="1"/>
          </p:cNvSpPr>
          <p:nvPr>
            <p:ph type="body" sz="quarter" idx="34"/>
          </p:nvPr>
        </p:nvSpPr>
        <p:spPr>
          <a:xfrm>
            <a:off x="342115" y="270204"/>
            <a:ext cx="7877391" cy="718828"/>
          </a:xfrm>
        </p:spPr>
        <p:txBody>
          <a:bodyPr/>
          <a:lstStyle/>
          <a:p>
            <a:pPr marL="658179" indent="-658179">
              <a:buFont typeface="+mj-lt"/>
              <a:buAutoNum type="arabicPeriod" startAt="2"/>
            </a:pPr>
            <a:r>
              <a:rPr lang="en-GB" sz="3544" b="0" spc="-71">
                <a:latin typeface="+mj-lt"/>
              </a:rPr>
              <a:t>Transaction Manager Business Validations </a:t>
            </a:r>
            <a:r>
              <a:rPr lang="en-US" sz="3544" b="0" spc="-71">
                <a:latin typeface="+mj-lt"/>
              </a:rPr>
              <a:t>Key Data Mismatch</a:t>
            </a:r>
          </a:p>
          <a:p>
            <a:endParaRPr lang="en-US"/>
          </a:p>
        </p:txBody>
      </p:sp>
    </p:spTree>
    <p:extLst>
      <p:ext uri="{BB962C8B-B14F-4D97-AF65-F5344CB8AC3E}">
        <p14:creationId xmlns:p14="http://schemas.microsoft.com/office/powerpoint/2010/main" val="270824457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D44A52A3-6245-317D-D674-AC9E1CE95F6E}"/>
              </a:ext>
            </a:extLst>
          </p:cNvPr>
          <p:cNvPicPr>
            <a:picLocks noChangeAspect="1"/>
          </p:cNvPicPr>
          <p:nvPr/>
        </p:nvPicPr>
        <p:blipFill>
          <a:blip r:embed="rId3"/>
          <a:stretch>
            <a:fillRect/>
          </a:stretch>
        </p:blipFill>
        <p:spPr>
          <a:xfrm>
            <a:off x="6205290" y="3588578"/>
            <a:ext cx="2835354" cy="1463504"/>
          </a:xfrm>
          <a:prstGeom prst="rect">
            <a:avLst/>
          </a:prstGeom>
        </p:spPr>
      </p:pic>
      <p:pic>
        <p:nvPicPr>
          <p:cNvPr id="76" name="Picture 75">
            <a:extLst>
              <a:ext uri="{FF2B5EF4-FFF2-40B4-BE49-F238E27FC236}">
                <a16:creationId xmlns:a16="http://schemas.microsoft.com/office/drawing/2014/main" id="{7F3857E5-A660-9EA5-AA16-53DE92A934C1}"/>
              </a:ext>
            </a:extLst>
          </p:cNvPr>
          <p:cNvPicPr>
            <a:picLocks noChangeAspect="1"/>
          </p:cNvPicPr>
          <p:nvPr/>
        </p:nvPicPr>
        <p:blipFill>
          <a:blip r:embed="rId4"/>
          <a:stretch>
            <a:fillRect/>
          </a:stretch>
        </p:blipFill>
        <p:spPr>
          <a:xfrm>
            <a:off x="2484232" y="1837552"/>
            <a:ext cx="6075759" cy="1379717"/>
          </a:xfrm>
          <a:prstGeom prst="rect">
            <a:avLst/>
          </a:prstGeom>
        </p:spPr>
      </p:pic>
      <p:sp>
        <p:nvSpPr>
          <p:cNvPr id="2" name="Text Placeholder 1">
            <a:extLst>
              <a:ext uri="{FF2B5EF4-FFF2-40B4-BE49-F238E27FC236}">
                <a16:creationId xmlns:a16="http://schemas.microsoft.com/office/drawing/2014/main" id="{0B0A300B-F23A-4CB3-9DC4-2276F986E8C0}"/>
              </a:ext>
            </a:extLst>
          </p:cNvPr>
          <p:cNvSpPr>
            <a:spLocks noGrp="1"/>
          </p:cNvSpPr>
          <p:nvPr>
            <p:ph type="body" sz="quarter" idx="13"/>
          </p:nvPr>
        </p:nvSpPr>
        <p:spPr>
          <a:xfrm>
            <a:off x="354068" y="279450"/>
            <a:ext cx="7877391" cy="718828"/>
          </a:xfrm>
        </p:spPr>
        <p:txBody>
          <a:bodyPr/>
          <a:lstStyle/>
          <a:p>
            <a:r>
              <a:rPr lang="en-GB"/>
              <a:t>What is wrong? Key Data Mismatch  between the Credit Transfer Advice message</a:t>
            </a:r>
            <a:br>
              <a:rPr lang="en-GB"/>
            </a:br>
            <a:r>
              <a:rPr lang="en-GB"/>
              <a:t>and the Cover message </a:t>
            </a:r>
            <a:endParaRPr lang="en-US"/>
          </a:p>
        </p:txBody>
      </p:sp>
      <p:sp>
        <p:nvSpPr>
          <p:cNvPr id="3" name="Text Placeholder 2">
            <a:extLst>
              <a:ext uri="{FF2B5EF4-FFF2-40B4-BE49-F238E27FC236}">
                <a16:creationId xmlns:a16="http://schemas.microsoft.com/office/drawing/2014/main" id="{5286397C-1188-41DA-93EB-7A874FA82C82}"/>
              </a:ext>
            </a:extLst>
          </p:cNvPr>
          <p:cNvSpPr>
            <a:spLocks noGrp="1"/>
          </p:cNvSpPr>
          <p:nvPr>
            <p:ph type="body" sz="quarter" idx="14"/>
          </p:nvPr>
        </p:nvSpPr>
        <p:spPr>
          <a:xfrm>
            <a:off x="354068" y="942534"/>
            <a:ext cx="10215825" cy="790100"/>
          </a:xfrm>
        </p:spPr>
        <p:txBody>
          <a:bodyPr/>
          <a:lstStyle/>
          <a:p>
            <a:r>
              <a:rPr lang="en-GB" sz="1595">
                <a:ea typeface="Arial Nova" panose="020B0504020202020204" pitchFamily="34" charset="0"/>
                <a:cs typeface="Times New Roman" panose="02020603050405020304" pitchFamily="18" charset="0"/>
              </a:rPr>
              <a:t>The same sender sends a Credit Transfer Advice and Cover messages.  If the key data included in the Cover (identified</a:t>
            </a:r>
            <a:br>
              <a:rPr lang="en-GB" sz="1595">
                <a:ea typeface="Arial Nova" panose="020B0504020202020204" pitchFamily="34" charset="0"/>
                <a:cs typeface="Times New Roman" panose="02020603050405020304" pitchFamily="18" charset="0"/>
              </a:rPr>
            </a:br>
            <a:r>
              <a:rPr lang="en-GB" sz="1595">
                <a:ea typeface="Arial Nova" panose="020B0504020202020204" pitchFamily="34" charset="0"/>
                <a:cs typeface="Times New Roman" panose="02020603050405020304" pitchFamily="18" charset="0"/>
              </a:rPr>
              <a:t>with a matching E2E ID) and Advice messages </a:t>
            </a:r>
            <a:r>
              <a:rPr lang="en-GB" sz="1595" b="1">
                <a:solidFill>
                  <a:srgbClr val="01A990"/>
                </a:solidFill>
                <a:ea typeface="Arial Nova" panose="020B0504020202020204" pitchFamily="34" charset="0"/>
                <a:cs typeface="Times New Roman" panose="02020603050405020304" pitchFamily="18" charset="0"/>
              </a:rPr>
              <a:t>do Not match</a:t>
            </a:r>
            <a:r>
              <a:rPr lang="en-GB" sz="1595">
                <a:ea typeface="Arial Nova" panose="020B0504020202020204" pitchFamily="34" charset="0"/>
                <a:cs typeface="Times New Roman" panose="02020603050405020304" pitchFamily="18" charset="0"/>
              </a:rPr>
              <a:t>, Transaction Manager </a:t>
            </a:r>
            <a:r>
              <a:rPr lang="en-GB" sz="1595" b="1">
                <a:solidFill>
                  <a:srgbClr val="01A990"/>
                </a:solidFill>
                <a:cs typeface="Times New Roman" panose="02020603050405020304" pitchFamily="18" charset="0"/>
              </a:rPr>
              <a:t>aborts </a:t>
            </a:r>
            <a:r>
              <a:rPr lang="en-GB" sz="1595" b="1">
                <a:solidFill>
                  <a:srgbClr val="01A990"/>
                </a:solidFill>
                <a:ea typeface="Arial Nova" panose="020B0504020202020204" pitchFamily="34" charset="0"/>
                <a:cs typeface="Times New Roman" panose="02020603050405020304" pitchFamily="18" charset="0"/>
              </a:rPr>
              <a:t>the second message.</a:t>
            </a:r>
            <a:endParaRPr lang="en-US" sz="1595" b="1">
              <a:solidFill>
                <a:srgbClr val="01A990"/>
              </a:solidFill>
            </a:endParaRPr>
          </a:p>
        </p:txBody>
      </p:sp>
      <p:sp>
        <p:nvSpPr>
          <p:cNvPr id="68" name="Text Placeholder 2">
            <a:extLst>
              <a:ext uri="{FF2B5EF4-FFF2-40B4-BE49-F238E27FC236}">
                <a16:creationId xmlns:a16="http://schemas.microsoft.com/office/drawing/2014/main" id="{DF67263E-E465-4F06-ABEB-8F8E99444159}"/>
              </a:ext>
            </a:extLst>
          </p:cNvPr>
          <p:cNvSpPr txBox="1">
            <a:spLocks/>
          </p:cNvSpPr>
          <p:nvPr/>
        </p:nvSpPr>
        <p:spPr>
          <a:xfrm>
            <a:off x="6366437" y="5671204"/>
            <a:ext cx="5373686" cy="480777"/>
          </a:xfrm>
          <a:prstGeom prst="rect">
            <a:avLst/>
          </a:prstGeom>
        </p:spPr>
        <p:txBody>
          <a:bodyPr vert="horz" lIns="0" tIns="0" rIns="0" bIns="0" rtlCol="0" anchor="t" anchorCtr="0">
            <a:noAutofit/>
          </a:bodyPr>
          <a:lstStyle>
            <a:lvl1pPr marL="0" indent="0" algn="l" defTabSz="914400" rtl="0" eaLnBrk="1" latinLnBrk="0" hangingPunct="1">
              <a:lnSpc>
                <a:spcPct val="98000"/>
              </a:lnSpc>
              <a:spcBef>
                <a:spcPts val="1600"/>
              </a:spcBef>
              <a:buFont typeface="Arial Nova" panose="020B0504020202020204" pitchFamily="34" charset="0"/>
              <a:buNone/>
              <a:defRPr sz="2600" kern="1200" spc="-40" baseline="0">
                <a:solidFill>
                  <a:schemeClr val="tx1"/>
                </a:solidFill>
                <a:latin typeface="+mn-lt"/>
                <a:ea typeface="+mn-ea"/>
                <a:cs typeface="+mn-cs"/>
              </a:defRPr>
            </a:lvl1pPr>
            <a:lvl2pPr marL="288000" indent="-288000" algn="l" defTabSz="914400" rtl="0" eaLnBrk="1" latinLnBrk="0" hangingPunct="1">
              <a:lnSpc>
                <a:spcPct val="98000"/>
              </a:lnSpc>
              <a:spcBef>
                <a:spcPts val="1600"/>
              </a:spcBef>
              <a:buFont typeface="Arial Nova" panose="020B0504020202020204" pitchFamily="34" charset="0"/>
              <a:buChar char="•"/>
              <a:defRPr sz="2600" kern="1200" spc="-40" baseline="0">
                <a:solidFill>
                  <a:schemeClr val="tx1"/>
                </a:solidFill>
                <a:latin typeface="+mn-lt"/>
                <a:ea typeface="+mn-ea"/>
                <a:cs typeface="+mn-cs"/>
              </a:defRPr>
            </a:lvl2pPr>
            <a:lvl3pPr marL="504000" indent="-216000" algn="l" defTabSz="914400" rtl="0" eaLnBrk="1" latinLnBrk="0" hangingPunct="1">
              <a:lnSpc>
                <a:spcPct val="98000"/>
              </a:lnSpc>
              <a:spcBef>
                <a:spcPts val="1400"/>
              </a:spcBef>
              <a:buFont typeface="Arial Nova" panose="020B0504020202020204" pitchFamily="34" charset="0"/>
              <a:buChar char="•"/>
              <a:defRPr sz="1800" kern="1200" spc="-20" baseline="0">
                <a:solidFill>
                  <a:schemeClr val="tx1"/>
                </a:solidFill>
                <a:latin typeface="+mn-lt"/>
                <a:ea typeface="+mn-ea"/>
                <a:cs typeface="+mn-cs"/>
              </a:defRPr>
            </a:lvl3pPr>
            <a:lvl4pPr marL="684000" indent="-180000" algn="l" defTabSz="914400" rtl="0" eaLnBrk="1" latinLnBrk="0" hangingPunct="1">
              <a:lnSpc>
                <a:spcPct val="98000"/>
              </a:lnSpc>
              <a:spcBef>
                <a:spcPts val="1200"/>
              </a:spcBef>
              <a:buFont typeface="Arial Nova" panose="020B0504020202020204" pitchFamily="34" charset="0"/>
              <a:buChar char="•"/>
              <a:defRPr sz="1300" kern="1200" spc="-20" baseline="0">
                <a:solidFill>
                  <a:schemeClr val="tx1"/>
                </a:solidFill>
                <a:latin typeface="+mn-lt"/>
                <a:ea typeface="+mn-ea"/>
                <a:cs typeface="+mn-cs"/>
              </a:defRPr>
            </a:lvl4pPr>
            <a:lvl5pPr marL="828000" indent="-144000" algn="l" defTabSz="914400" rtl="0" eaLnBrk="1" latinLnBrk="0" hangingPunct="1">
              <a:lnSpc>
                <a:spcPct val="98000"/>
              </a:lnSpc>
              <a:spcBef>
                <a:spcPts val="1000"/>
              </a:spcBef>
              <a:buFont typeface="Arial Nova" panose="020B0504020202020204" pitchFamily="34" charset="0"/>
              <a:buChar char="•"/>
              <a:defRPr sz="1100" kern="1200" spc="-20" baseline="0">
                <a:solidFill>
                  <a:schemeClr val="tx1"/>
                </a:solidFill>
                <a:latin typeface="+mn-lt"/>
                <a:ea typeface="+mn-ea"/>
                <a:cs typeface="+mn-cs"/>
              </a:defRPr>
            </a:lvl5pPr>
            <a:lvl6pPr marL="972000" indent="-144000" algn="l" defTabSz="914400" rtl="0" eaLnBrk="1" latinLnBrk="0" hangingPunct="1">
              <a:lnSpc>
                <a:spcPct val="90000"/>
              </a:lnSpc>
              <a:spcBef>
                <a:spcPts val="1000"/>
              </a:spcBef>
              <a:buFont typeface="Arial Nova" panose="020B0604020202020204" pitchFamily="34" charset="0"/>
              <a:buChar char="•"/>
              <a:defRPr sz="1100" kern="1200">
                <a:solidFill>
                  <a:schemeClr val="tx1"/>
                </a:solidFill>
                <a:latin typeface="+mn-lt"/>
                <a:ea typeface="+mn-ea"/>
                <a:cs typeface="+mn-cs"/>
              </a:defRPr>
            </a:lvl6pPr>
            <a:lvl7pPr marL="1116000" indent="-144000" algn="l" defTabSz="914400" rtl="0" eaLnBrk="1" latinLnBrk="0" hangingPunct="1">
              <a:lnSpc>
                <a:spcPct val="90000"/>
              </a:lnSpc>
              <a:spcBef>
                <a:spcPts val="1000"/>
              </a:spcBef>
              <a:buFont typeface="Arial Nova" panose="020B0604020202020204" pitchFamily="34" charset="0"/>
              <a:buChar char="•"/>
              <a:defRPr sz="1100" kern="1200">
                <a:solidFill>
                  <a:schemeClr val="tx1"/>
                </a:solidFill>
                <a:latin typeface="+mn-lt"/>
                <a:ea typeface="+mn-ea"/>
                <a:cs typeface="+mn-cs"/>
              </a:defRPr>
            </a:lvl7pPr>
            <a:lvl8pPr marL="1260000" indent="-144000" algn="l" defTabSz="914400" rtl="0" eaLnBrk="1" latinLnBrk="0" hangingPunct="1">
              <a:lnSpc>
                <a:spcPct val="90000"/>
              </a:lnSpc>
              <a:spcBef>
                <a:spcPts val="1000"/>
              </a:spcBef>
              <a:buFont typeface="Arial Nova" panose="020B0604020202020204" pitchFamily="34" charset="0"/>
              <a:buChar char="•"/>
              <a:defRPr sz="1100" kern="1200">
                <a:solidFill>
                  <a:schemeClr val="tx1"/>
                </a:solidFill>
                <a:latin typeface="+mn-lt"/>
                <a:ea typeface="+mn-ea"/>
                <a:cs typeface="+mn-cs"/>
              </a:defRPr>
            </a:lvl8pPr>
            <a:lvl9pPr marL="1404000" indent="-144000" algn="l" defTabSz="914400" rtl="0" eaLnBrk="1" latinLnBrk="0" hangingPunct="1">
              <a:lnSpc>
                <a:spcPct val="90000"/>
              </a:lnSpc>
              <a:spcBef>
                <a:spcPts val="1000"/>
              </a:spcBef>
              <a:buFont typeface="Arial Nova" panose="020B0604020202020204" pitchFamily="34" charset="0"/>
              <a:buChar char="•"/>
              <a:defRPr sz="1100" kern="1200">
                <a:solidFill>
                  <a:schemeClr val="tx1"/>
                </a:solidFill>
                <a:latin typeface="+mn-lt"/>
                <a:ea typeface="+mn-ea"/>
                <a:cs typeface="+mn-cs"/>
              </a:defRPr>
            </a:lvl9pPr>
          </a:lstStyle>
          <a:p>
            <a:pPr defTabSz="810067" fontAlgn="auto">
              <a:spcBef>
                <a:spcPts val="1417"/>
              </a:spcBef>
              <a:spcAft>
                <a:spcPts val="0"/>
              </a:spcAft>
            </a:pPr>
            <a:r>
              <a:rPr lang="en-GB" sz="1595" spc="-35">
                <a:solidFill>
                  <a:srgbClr val="333D3E"/>
                </a:solidFill>
                <a:latin typeface="Arial Nova"/>
                <a:ea typeface="Arial Nova" panose="020B0504020202020204" pitchFamily="34" charset="0"/>
                <a:cs typeface="Times New Roman" panose="02020603050405020304" pitchFamily="18" charset="0"/>
              </a:rPr>
              <a:t>Transaction Manager would abort       the message</a:t>
            </a:r>
            <a:endParaRPr lang="en-US" sz="1595" b="1" spc="-35">
              <a:solidFill>
                <a:srgbClr val="ACF9E9">
                  <a:lumMod val="50000"/>
                </a:srgbClr>
              </a:solidFill>
              <a:latin typeface="Arial Nova"/>
            </a:endParaRPr>
          </a:p>
        </p:txBody>
      </p:sp>
      <p:pic>
        <p:nvPicPr>
          <p:cNvPr id="69" name="Graphic 68">
            <a:extLst>
              <a:ext uri="{FF2B5EF4-FFF2-40B4-BE49-F238E27FC236}">
                <a16:creationId xmlns:a16="http://schemas.microsoft.com/office/drawing/2014/main" id="{7B1BDE26-6999-42D2-A331-BA48512D1AA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5888031" y="5558298"/>
            <a:ext cx="478406" cy="478406"/>
          </a:xfrm>
          <a:prstGeom prst="rect">
            <a:avLst/>
          </a:prstGeom>
        </p:spPr>
      </p:pic>
      <p:sp>
        <p:nvSpPr>
          <p:cNvPr id="70" name="Rectangle 69">
            <a:extLst>
              <a:ext uri="{FF2B5EF4-FFF2-40B4-BE49-F238E27FC236}">
                <a16:creationId xmlns:a16="http://schemas.microsoft.com/office/drawing/2014/main" id="{BAEBFA38-D186-456A-9897-8AC359D2DDD9}"/>
              </a:ext>
            </a:extLst>
          </p:cNvPr>
          <p:cNvSpPr/>
          <p:nvPr/>
        </p:nvSpPr>
        <p:spPr>
          <a:xfrm>
            <a:off x="8762216" y="5636209"/>
            <a:ext cx="774009" cy="27538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defTabSz="810067" eaLnBrk="1" fontAlgn="auto" hangingPunct="1">
              <a:lnSpc>
                <a:spcPct val="98000"/>
              </a:lnSpc>
              <a:spcBef>
                <a:spcPts val="0"/>
              </a:spcBef>
              <a:spcAft>
                <a:spcPts val="0"/>
              </a:spcAft>
            </a:pPr>
            <a:r>
              <a:rPr lang="en-GB" sz="1595">
                <a:solidFill>
                  <a:prstClr val="white"/>
                </a:solidFill>
                <a:latin typeface="Arial Nova"/>
              </a:rPr>
              <a:t>abort</a:t>
            </a:r>
          </a:p>
        </p:txBody>
      </p:sp>
      <p:sp>
        <p:nvSpPr>
          <p:cNvPr id="96" name="Text Placeholder 2">
            <a:extLst>
              <a:ext uri="{FF2B5EF4-FFF2-40B4-BE49-F238E27FC236}">
                <a16:creationId xmlns:a16="http://schemas.microsoft.com/office/drawing/2014/main" id="{080BB3E3-17C7-7AA8-20FF-6D8A9219E2AB}"/>
              </a:ext>
            </a:extLst>
          </p:cNvPr>
          <p:cNvSpPr txBox="1">
            <a:spLocks/>
          </p:cNvSpPr>
          <p:nvPr/>
        </p:nvSpPr>
        <p:spPr>
          <a:xfrm>
            <a:off x="4741517" y="3960806"/>
            <a:ext cx="1377172" cy="480777"/>
          </a:xfrm>
          <a:prstGeom prst="rect">
            <a:avLst/>
          </a:prstGeom>
        </p:spPr>
        <p:txBody>
          <a:bodyPr vert="horz" lIns="0" tIns="0" rIns="0" bIns="0" rtlCol="0" anchor="t" anchorCtr="0">
            <a:noAutofit/>
          </a:bodyPr>
          <a:lstStyle>
            <a:lvl1pPr marL="0" indent="0" algn="l" defTabSz="914400" rtl="0" eaLnBrk="1" latinLnBrk="0" hangingPunct="1">
              <a:lnSpc>
                <a:spcPct val="98000"/>
              </a:lnSpc>
              <a:spcBef>
                <a:spcPts val="1600"/>
              </a:spcBef>
              <a:buFont typeface="Arial Nova" panose="020B0504020202020204" pitchFamily="34" charset="0"/>
              <a:buNone/>
              <a:defRPr sz="2600" kern="1200" spc="-40" baseline="0">
                <a:solidFill>
                  <a:schemeClr val="tx1"/>
                </a:solidFill>
                <a:latin typeface="+mn-lt"/>
                <a:ea typeface="+mn-ea"/>
                <a:cs typeface="+mn-cs"/>
              </a:defRPr>
            </a:lvl1pPr>
            <a:lvl2pPr marL="288000" indent="-288000" algn="l" defTabSz="914400" rtl="0" eaLnBrk="1" latinLnBrk="0" hangingPunct="1">
              <a:lnSpc>
                <a:spcPct val="98000"/>
              </a:lnSpc>
              <a:spcBef>
                <a:spcPts val="1600"/>
              </a:spcBef>
              <a:buFont typeface="Arial Nova" panose="020B0504020202020204" pitchFamily="34" charset="0"/>
              <a:buChar char="•"/>
              <a:defRPr sz="2600" kern="1200" spc="-40" baseline="0">
                <a:solidFill>
                  <a:schemeClr val="tx1"/>
                </a:solidFill>
                <a:latin typeface="+mn-lt"/>
                <a:ea typeface="+mn-ea"/>
                <a:cs typeface="+mn-cs"/>
              </a:defRPr>
            </a:lvl2pPr>
            <a:lvl3pPr marL="504000" indent="-216000" algn="l" defTabSz="914400" rtl="0" eaLnBrk="1" latinLnBrk="0" hangingPunct="1">
              <a:lnSpc>
                <a:spcPct val="98000"/>
              </a:lnSpc>
              <a:spcBef>
                <a:spcPts val="1400"/>
              </a:spcBef>
              <a:buFont typeface="Arial Nova" panose="020B0504020202020204" pitchFamily="34" charset="0"/>
              <a:buChar char="•"/>
              <a:defRPr sz="1800" kern="1200" spc="-20" baseline="0">
                <a:solidFill>
                  <a:schemeClr val="tx1"/>
                </a:solidFill>
                <a:latin typeface="+mn-lt"/>
                <a:ea typeface="+mn-ea"/>
                <a:cs typeface="+mn-cs"/>
              </a:defRPr>
            </a:lvl3pPr>
            <a:lvl4pPr marL="684000" indent="-180000" algn="l" defTabSz="914400" rtl="0" eaLnBrk="1" latinLnBrk="0" hangingPunct="1">
              <a:lnSpc>
                <a:spcPct val="98000"/>
              </a:lnSpc>
              <a:spcBef>
                <a:spcPts val="1200"/>
              </a:spcBef>
              <a:buFont typeface="Arial Nova" panose="020B0504020202020204" pitchFamily="34" charset="0"/>
              <a:buChar char="•"/>
              <a:defRPr sz="1300" kern="1200" spc="-20" baseline="0">
                <a:solidFill>
                  <a:schemeClr val="tx1"/>
                </a:solidFill>
                <a:latin typeface="+mn-lt"/>
                <a:ea typeface="+mn-ea"/>
                <a:cs typeface="+mn-cs"/>
              </a:defRPr>
            </a:lvl4pPr>
            <a:lvl5pPr marL="828000" indent="-144000" algn="l" defTabSz="914400" rtl="0" eaLnBrk="1" latinLnBrk="0" hangingPunct="1">
              <a:lnSpc>
                <a:spcPct val="98000"/>
              </a:lnSpc>
              <a:spcBef>
                <a:spcPts val="1000"/>
              </a:spcBef>
              <a:buFont typeface="Arial Nova" panose="020B0504020202020204" pitchFamily="34" charset="0"/>
              <a:buChar char="•"/>
              <a:defRPr sz="1100" kern="1200" spc="-20" baseline="0">
                <a:solidFill>
                  <a:schemeClr val="tx1"/>
                </a:solidFill>
                <a:latin typeface="+mn-lt"/>
                <a:ea typeface="+mn-ea"/>
                <a:cs typeface="+mn-cs"/>
              </a:defRPr>
            </a:lvl5pPr>
            <a:lvl6pPr marL="972000" indent="-144000" algn="l" defTabSz="914400" rtl="0" eaLnBrk="1" latinLnBrk="0" hangingPunct="1">
              <a:lnSpc>
                <a:spcPct val="90000"/>
              </a:lnSpc>
              <a:spcBef>
                <a:spcPts val="1000"/>
              </a:spcBef>
              <a:buFont typeface="Arial Nova" panose="020B0604020202020204" pitchFamily="34" charset="0"/>
              <a:buChar char="•"/>
              <a:defRPr sz="1100" kern="1200">
                <a:solidFill>
                  <a:schemeClr val="tx1"/>
                </a:solidFill>
                <a:latin typeface="+mn-lt"/>
                <a:ea typeface="+mn-ea"/>
                <a:cs typeface="+mn-cs"/>
              </a:defRPr>
            </a:lvl6pPr>
            <a:lvl7pPr marL="1116000" indent="-144000" algn="l" defTabSz="914400" rtl="0" eaLnBrk="1" latinLnBrk="0" hangingPunct="1">
              <a:lnSpc>
                <a:spcPct val="90000"/>
              </a:lnSpc>
              <a:spcBef>
                <a:spcPts val="1000"/>
              </a:spcBef>
              <a:buFont typeface="Arial Nova" panose="020B0604020202020204" pitchFamily="34" charset="0"/>
              <a:buChar char="•"/>
              <a:defRPr sz="1100" kern="1200">
                <a:solidFill>
                  <a:schemeClr val="tx1"/>
                </a:solidFill>
                <a:latin typeface="+mn-lt"/>
                <a:ea typeface="+mn-ea"/>
                <a:cs typeface="+mn-cs"/>
              </a:defRPr>
            </a:lvl7pPr>
            <a:lvl8pPr marL="1260000" indent="-144000" algn="l" defTabSz="914400" rtl="0" eaLnBrk="1" latinLnBrk="0" hangingPunct="1">
              <a:lnSpc>
                <a:spcPct val="90000"/>
              </a:lnSpc>
              <a:spcBef>
                <a:spcPts val="1000"/>
              </a:spcBef>
              <a:buFont typeface="Arial Nova" panose="020B0604020202020204" pitchFamily="34" charset="0"/>
              <a:buChar char="•"/>
              <a:defRPr sz="1100" kern="1200">
                <a:solidFill>
                  <a:schemeClr val="tx1"/>
                </a:solidFill>
                <a:latin typeface="+mn-lt"/>
                <a:ea typeface="+mn-ea"/>
                <a:cs typeface="+mn-cs"/>
              </a:defRPr>
            </a:lvl8pPr>
            <a:lvl9pPr marL="1404000" indent="-144000" algn="l" defTabSz="914400" rtl="0" eaLnBrk="1" latinLnBrk="0" hangingPunct="1">
              <a:lnSpc>
                <a:spcPct val="90000"/>
              </a:lnSpc>
              <a:spcBef>
                <a:spcPts val="1000"/>
              </a:spcBef>
              <a:buFont typeface="Arial Nova" panose="020B0604020202020204" pitchFamily="34" charset="0"/>
              <a:buChar char="•"/>
              <a:defRPr sz="1100" kern="1200">
                <a:solidFill>
                  <a:schemeClr val="tx1"/>
                </a:solidFill>
                <a:latin typeface="+mn-lt"/>
                <a:ea typeface="+mn-ea"/>
                <a:cs typeface="+mn-cs"/>
              </a:defRPr>
            </a:lvl9pPr>
          </a:lstStyle>
          <a:p>
            <a:pPr algn="ctr" defTabSz="810067" fontAlgn="auto">
              <a:spcBef>
                <a:spcPts val="1417"/>
              </a:spcBef>
              <a:spcAft>
                <a:spcPts val="0"/>
              </a:spcAft>
            </a:pPr>
            <a:r>
              <a:rPr lang="en-GB" sz="1595" spc="-35">
                <a:solidFill>
                  <a:srgbClr val="333D3E"/>
                </a:solidFill>
                <a:latin typeface="Arial Nova"/>
                <a:ea typeface="Arial Nova" panose="020B0504020202020204" pitchFamily="34" charset="0"/>
                <a:cs typeface="Times New Roman" panose="02020603050405020304" pitchFamily="18" charset="0"/>
              </a:rPr>
              <a:t>Key data elements mismatch</a:t>
            </a:r>
            <a:endParaRPr lang="en-US" sz="1595" b="1" spc="-35">
              <a:solidFill>
                <a:srgbClr val="ACF9E9">
                  <a:lumMod val="50000"/>
                </a:srgbClr>
              </a:solidFill>
              <a:latin typeface="Arial Nova"/>
            </a:endParaRPr>
          </a:p>
        </p:txBody>
      </p:sp>
      <p:pic>
        <p:nvPicPr>
          <p:cNvPr id="97" name="Graphic 96" descr="Thumbs Down with solid fill">
            <a:extLst>
              <a:ext uri="{FF2B5EF4-FFF2-40B4-BE49-F238E27FC236}">
                <a16:creationId xmlns:a16="http://schemas.microsoft.com/office/drawing/2014/main" id="{39D32862-B09D-30CF-4523-2D5D5F8DEF8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104956" y="3406375"/>
            <a:ext cx="639980" cy="639980"/>
          </a:xfrm>
          <a:prstGeom prst="rect">
            <a:avLst/>
          </a:prstGeom>
        </p:spPr>
      </p:pic>
      <p:pic>
        <p:nvPicPr>
          <p:cNvPr id="8" name="Picture 7">
            <a:hlinkClick r:id="rId9"/>
            <a:extLst>
              <a:ext uri="{FF2B5EF4-FFF2-40B4-BE49-F238E27FC236}">
                <a16:creationId xmlns:a16="http://schemas.microsoft.com/office/drawing/2014/main" id="{F02F38C8-2672-F005-5301-70696A764AB8}"/>
              </a:ext>
            </a:extLst>
          </p:cNvPr>
          <p:cNvPicPr>
            <a:picLocks noChangeAspect="1"/>
          </p:cNvPicPr>
          <p:nvPr/>
        </p:nvPicPr>
        <p:blipFill>
          <a:blip r:embed="rId10"/>
          <a:stretch>
            <a:fillRect/>
          </a:stretch>
        </p:blipFill>
        <p:spPr>
          <a:xfrm>
            <a:off x="8522068" y="-53009"/>
            <a:ext cx="2279282" cy="572521"/>
          </a:xfrm>
          <a:prstGeom prst="rect">
            <a:avLst/>
          </a:prstGeom>
        </p:spPr>
      </p:pic>
      <p:grpSp>
        <p:nvGrpSpPr>
          <p:cNvPr id="79" name="Group 78">
            <a:extLst>
              <a:ext uri="{FF2B5EF4-FFF2-40B4-BE49-F238E27FC236}">
                <a16:creationId xmlns:a16="http://schemas.microsoft.com/office/drawing/2014/main" id="{9F2C2889-DBDF-DA3F-68DC-9543F96252B8}"/>
              </a:ext>
            </a:extLst>
          </p:cNvPr>
          <p:cNvGrpSpPr/>
          <p:nvPr/>
        </p:nvGrpSpPr>
        <p:grpSpPr>
          <a:xfrm>
            <a:off x="4014688" y="2056793"/>
            <a:ext cx="405051" cy="405051"/>
            <a:chOff x="11156950" y="2825750"/>
            <a:chExt cx="457200" cy="457200"/>
          </a:xfrm>
        </p:grpSpPr>
        <p:sp>
          <p:nvSpPr>
            <p:cNvPr id="78" name="Oval 77">
              <a:extLst>
                <a:ext uri="{FF2B5EF4-FFF2-40B4-BE49-F238E27FC236}">
                  <a16:creationId xmlns:a16="http://schemas.microsoft.com/office/drawing/2014/main" id="{AB3A1A89-979B-3E28-5100-67B69FE9DFE3}"/>
                </a:ext>
              </a:extLst>
            </p:cNvPr>
            <p:cNvSpPr/>
            <p:nvPr/>
          </p:nvSpPr>
          <p:spPr>
            <a:xfrm>
              <a:off x="11226800" y="2895600"/>
              <a:ext cx="317500" cy="3175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ctr" defTabSz="810067" eaLnBrk="1" fontAlgn="auto" hangingPunct="1">
                <a:lnSpc>
                  <a:spcPct val="98000"/>
                </a:lnSpc>
                <a:spcBef>
                  <a:spcPts val="0"/>
                </a:spcBef>
                <a:spcAft>
                  <a:spcPts val="0"/>
                </a:spcAft>
              </a:pPr>
              <a:endParaRPr lang="en-US" sz="1595">
                <a:solidFill>
                  <a:prstClr val="white"/>
                </a:solidFill>
                <a:latin typeface="Arial Nova"/>
              </a:endParaRPr>
            </a:p>
          </p:txBody>
        </p:sp>
        <p:pic>
          <p:nvPicPr>
            <p:cNvPr id="59" name="Graphic 58" descr="Badge Cross with solid fill">
              <a:extLst>
                <a:ext uri="{FF2B5EF4-FFF2-40B4-BE49-F238E27FC236}">
                  <a16:creationId xmlns:a16="http://schemas.microsoft.com/office/drawing/2014/main" id="{011214A7-4FE8-B792-D3FE-2BF463B9FFB3}"/>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1156950" y="2825750"/>
              <a:ext cx="457200" cy="457200"/>
            </a:xfrm>
            <a:prstGeom prst="rect">
              <a:avLst/>
            </a:prstGeom>
          </p:spPr>
        </p:pic>
      </p:grpSp>
      <p:sp>
        <p:nvSpPr>
          <p:cNvPr id="74" name="TextBox 73">
            <a:extLst>
              <a:ext uri="{FF2B5EF4-FFF2-40B4-BE49-F238E27FC236}">
                <a16:creationId xmlns:a16="http://schemas.microsoft.com/office/drawing/2014/main" id="{E69E37A8-7C01-BCCC-E0CD-8770BA81D247}"/>
              </a:ext>
            </a:extLst>
          </p:cNvPr>
          <p:cNvSpPr txBox="1"/>
          <p:nvPr/>
        </p:nvSpPr>
        <p:spPr>
          <a:xfrm>
            <a:off x="6505138" y="4503673"/>
            <a:ext cx="1134142" cy="77981"/>
          </a:xfrm>
          <a:prstGeom prst="rect">
            <a:avLst/>
          </a:prstGeom>
          <a:solidFill>
            <a:srgbClr val="C00000">
              <a:alpha val="30196"/>
            </a:srgbClr>
          </a:solidFill>
        </p:spPr>
        <p:txBody>
          <a:bodyPr wrap="square" lIns="0" tIns="0" rIns="0" bIns="0" rtlCol="0">
            <a:noAutofit/>
          </a:bodyPr>
          <a:lstStyle/>
          <a:p>
            <a:pPr defTabSz="810067" eaLnBrk="1" fontAlgn="auto" hangingPunct="1">
              <a:lnSpc>
                <a:spcPct val="98000"/>
              </a:lnSpc>
              <a:spcBef>
                <a:spcPts val="0"/>
              </a:spcBef>
              <a:spcAft>
                <a:spcPts val="0"/>
              </a:spcAft>
            </a:pPr>
            <a:endParaRPr lang="en-US" sz="974" err="1">
              <a:solidFill>
                <a:srgbClr val="333D3E"/>
              </a:solidFill>
              <a:latin typeface="Arial Nova"/>
            </a:endParaRPr>
          </a:p>
        </p:txBody>
      </p:sp>
      <p:pic>
        <p:nvPicPr>
          <p:cNvPr id="16" name="Picture 15">
            <a:extLst>
              <a:ext uri="{FF2B5EF4-FFF2-40B4-BE49-F238E27FC236}">
                <a16:creationId xmlns:a16="http://schemas.microsoft.com/office/drawing/2014/main" id="{35DF2C0C-5FCD-94F9-C579-E9E1E6A1C3CB}"/>
              </a:ext>
            </a:extLst>
          </p:cNvPr>
          <p:cNvPicPr>
            <a:picLocks noChangeAspect="1"/>
          </p:cNvPicPr>
          <p:nvPr/>
        </p:nvPicPr>
        <p:blipFill>
          <a:blip r:embed="rId13"/>
          <a:stretch>
            <a:fillRect/>
          </a:stretch>
        </p:blipFill>
        <p:spPr>
          <a:xfrm>
            <a:off x="1819563" y="3595219"/>
            <a:ext cx="2835354" cy="1275018"/>
          </a:xfrm>
          <a:prstGeom prst="rect">
            <a:avLst/>
          </a:prstGeom>
        </p:spPr>
      </p:pic>
      <p:sp>
        <p:nvSpPr>
          <p:cNvPr id="4" name="TextBox 3">
            <a:extLst>
              <a:ext uri="{FF2B5EF4-FFF2-40B4-BE49-F238E27FC236}">
                <a16:creationId xmlns:a16="http://schemas.microsoft.com/office/drawing/2014/main" id="{74E324B6-13E6-4E2F-40FC-1E21468AB7D5}"/>
              </a:ext>
            </a:extLst>
          </p:cNvPr>
          <p:cNvSpPr txBox="1"/>
          <p:nvPr/>
        </p:nvSpPr>
        <p:spPr>
          <a:xfrm>
            <a:off x="6303803" y="3417442"/>
            <a:ext cx="810101" cy="810101"/>
          </a:xfrm>
          <a:prstGeom prst="rect">
            <a:avLst/>
          </a:prstGeom>
        </p:spPr>
        <p:txBody>
          <a:bodyPr wrap="none" lIns="0" tIns="0" rIns="0" bIns="0" rtlCol="0">
            <a:noAutofit/>
          </a:bodyPr>
          <a:lstStyle/>
          <a:p>
            <a:pPr defTabSz="810067" eaLnBrk="1" fontAlgn="auto" hangingPunct="1">
              <a:lnSpc>
                <a:spcPct val="98000"/>
              </a:lnSpc>
              <a:spcBef>
                <a:spcPts val="0"/>
              </a:spcBef>
              <a:spcAft>
                <a:spcPts val="0"/>
              </a:spcAft>
            </a:pPr>
            <a:r>
              <a:rPr lang="en-GB" sz="974" b="1">
                <a:solidFill>
                  <a:srgbClr val="002060"/>
                </a:solidFill>
                <a:latin typeface="Arial Nova"/>
              </a:rPr>
              <a:t>pacs.009 COV*</a:t>
            </a:r>
            <a:endParaRPr lang="en-US" sz="974" b="1" err="1">
              <a:solidFill>
                <a:srgbClr val="002060"/>
              </a:solidFill>
              <a:latin typeface="Arial Nova"/>
            </a:endParaRPr>
          </a:p>
        </p:txBody>
      </p:sp>
      <p:sp>
        <p:nvSpPr>
          <p:cNvPr id="5" name="TextBox 4">
            <a:extLst>
              <a:ext uri="{FF2B5EF4-FFF2-40B4-BE49-F238E27FC236}">
                <a16:creationId xmlns:a16="http://schemas.microsoft.com/office/drawing/2014/main" id="{1CF6413B-0292-4157-D10C-B975C69015E7}"/>
              </a:ext>
            </a:extLst>
          </p:cNvPr>
          <p:cNvSpPr txBox="1"/>
          <p:nvPr/>
        </p:nvSpPr>
        <p:spPr>
          <a:xfrm>
            <a:off x="2138117" y="3449727"/>
            <a:ext cx="810101" cy="810101"/>
          </a:xfrm>
          <a:prstGeom prst="rect">
            <a:avLst/>
          </a:prstGeom>
        </p:spPr>
        <p:txBody>
          <a:bodyPr wrap="none" lIns="0" tIns="0" rIns="0" bIns="0" rtlCol="0">
            <a:noAutofit/>
          </a:bodyPr>
          <a:lstStyle/>
          <a:p>
            <a:pPr defTabSz="810067" eaLnBrk="1" fontAlgn="auto" hangingPunct="1">
              <a:lnSpc>
                <a:spcPct val="98000"/>
              </a:lnSpc>
              <a:spcBef>
                <a:spcPts val="0"/>
              </a:spcBef>
              <a:spcAft>
                <a:spcPts val="0"/>
              </a:spcAft>
            </a:pPr>
            <a:r>
              <a:rPr lang="en-GB" sz="974" b="1">
                <a:solidFill>
                  <a:srgbClr val="01A990"/>
                </a:solidFill>
                <a:latin typeface="Arial Nova"/>
              </a:rPr>
              <a:t>pacs.008 with settlement method COVE</a:t>
            </a:r>
            <a:endParaRPr lang="en-US" sz="974" b="1" err="1">
              <a:solidFill>
                <a:srgbClr val="01A990"/>
              </a:solidFill>
              <a:latin typeface="Arial Nova"/>
            </a:endParaRPr>
          </a:p>
        </p:txBody>
      </p:sp>
      <p:sp>
        <p:nvSpPr>
          <p:cNvPr id="6" name="TextBox 5">
            <a:extLst>
              <a:ext uri="{FF2B5EF4-FFF2-40B4-BE49-F238E27FC236}">
                <a16:creationId xmlns:a16="http://schemas.microsoft.com/office/drawing/2014/main" id="{4CA87E82-1FA0-7222-7834-06A425465024}"/>
              </a:ext>
            </a:extLst>
          </p:cNvPr>
          <p:cNvSpPr txBox="1"/>
          <p:nvPr/>
        </p:nvSpPr>
        <p:spPr>
          <a:xfrm>
            <a:off x="274629" y="5440323"/>
            <a:ext cx="810101" cy="478406"/>
          </a:xfrm>
          <a:prstGeom prst="rect">
            <a:avLst/>
          </a:prstGeom>
        </p:spPr>
        <p:txBody>
          <a:bodyPr wrap="none" lIns="0" tIns="0" rIns="0" bIns="0" rtlCol="0">
            <a:noAutofit/>
          </a:bodyPr>
          <a:lstStyle/>
          <a:p>
            <a:pPr defTabSz="810067" eaLnBrk="1" fontAlgn="auto" hangingPunct="1">
              <a:lnSpc>
                <a:spcPct val="98000"/>
              </a:lnSpc>
              <a:spcBef>
                <a:spcPts val="0"/>
              </a:spcBef>
              <a:spcAft>
                <a:spcPts val="0"/>
              </a:spcAft>
            </a:pPr>
            <a:r>
              <a:rPr lang="en-GB" sz="974">
                <a:solidFill>
                  <a:srgbClr val="002060"/>
                </a:solidFill>
                <a:latin typeface="Arial Nova"/>
              </a:rPr>
              <a:t>* In case both underlying Creditor and Debtor as well as one additional key data element (Debtor Agent or</a:t>
            </a:r>
            <a:br>
              <a:rPr lang="en-GB" sz="974">
                <a:solidFill>
                  <a:srgbClr val="002060"/>
                </a:solidFill>
                <a:latin typeface="Arial Nova"/>
              </a:rPr>
            </a:br>
            <a:r>
              <a:rPr lang="en-GB" sz="974">
                <a:solidFill>
                  <a:srgbClr val="002060"/>
                </a:solidFill>
                <a:latin typeface="Arial Nova"/>
              </a:rPr>
              <a:t>  Creditor Agent or Ultimate Creditor or Ultimate Debtor) are different, TM aborts the second message.</a:t>
            </a:r>
            <a:br>
              <a:rPr lang="en-GB" sz="974">
                <a:solidFill>
                  <a:srgbClr val="002060"/>
                </a:solidFill>
                <a:latin typeface="Arial Nova"/>
              </a:rPr>
            </a:br>
            <a:r>
              <a:rPr lang="en-GB" sz="974">
                <a:solidFill>
                  <a:srgbClr val="002060"/>
                </a:solidFill>
                <a:latin typeface="Arial Nova"/>
              </a:rPr>
              <a:t>  The same validation rule applies to the equivalent fields for the MT 103 and MT 202/ 205 Cover </a:t>
            </a:r>
            <a:br>
              <a:rPr lang="en-GB" sz="974">
                <a:solidFill>
                  <a:srgbClr val="002060"/>
                </a:solidFill>
                <a:latin typeface="Arial Nova"/>
              </a:rPr>
            </a:br>
            <a:r>
              <a:rPr lang="en-GB" sz="974">
                <a:solidFill>
                  <a:srgbClr val="002060"/>
                </a:solidFill>
                <a:latin typeface="Arial Nova"/>
              </a:rPr>
              <a:t>  message. </a:t>
            </a:r>
            <a:endParaRPr lang="en-US" sz="974" err="1">
              <a:solidFill>
                <a:srgbClr val="002060"/>
              </a:solidFill>
              <a:latin typeface="Arial Nova"/>
            </a:endParaRPr>
          </a:p>
        </p:txBody>
      </p:sp>
      <p:grpSp>
        <p:nvGrpSpPr>
          <p:cNvPr id="7" name="Group 6">
            <a:extLst>
              <a:ext uri="{FF2B5EF4-FFF2-40B4-BE49-F238E27FC236}">
                <a16:creationId xmlns:a16="http://schemas.microsoft.com/office/drawing/2014/main" id="{67993CF4-79DF-60C4-A8D1-B8001B7FEEE8}"/>
              </a:ext>
            </a:extLst>
          </p:cNvPr>
          <p:cNvGrpSpPr/>
          <p:nvPr/>
        </p:nvGrpSpPr>
        <p:grpSpPr>
          <a:xfrm>
            <a:off x="2326783" y="2785118"/>
            <a:ext cx="1211600" cy="810101"/>
            <a:chOff x="2534880" y="3644102"/>
            <a:chExt cx="1367591" cy="914400"/>
          </a:xfrm>
        </p:grpSpPr>
        <p:cxnSp>
          <p:nvCxnSpPr>
            <p:cNvPr id="9" name="Straight Arrow Connector 8">
              <a:extLst>
                <a:ext uri="{FF2B5EF4-FFF2-40B4-BE49-F238E27FC236}">
                  <a16:creationId xmlns:a16="http://schemas.microsoft.com/office/drawing/2014/main" id="{69AF479A-7C2A-6286-209A-775DDFEAD59F}"/>
                </a:ext>
              </a:extLst>
            </p:cNvPr>
            <p:cNvCxnSpPr/>
            <p:nvPr/>
          </p:nvCxnSpPr>
          <p:spPr>
            <a:xfrm>
              <a:off x="2534880" y="3704545"/>
              <a:ext cx="359241" cy="0"/>
            </a:xfrm>
            <a:prstGeom prst="straightConnector1">
              <a:avLst/>
            </a:prstGeom>
            <a:ln w="19050">
              <a:solidFill>
                <a:schemeClr val="tx1">
                  <a:lumMod val="40000"/>
                  <a:lumOff val="60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535A050-43C6-30C8-B244-7157257DCB32}"/>
                </a:ext>
              </a:extLst>
            </p:cNvPr>
            <p:cNvSpPr txBox="1"/>
            <p:nvPr/>
          </p:nvSpPr>
          <p:spPr>
            <a:xfrm>
              <a:off x="2988071" y="3644102"/>
              <a:ext cx="914400" cy="914400"/>
            </a:xfrm>
            <a:prstGeom prst="rect">
              <a:avLst/>
            </a:prstGeom>
          </p:spPr>
          <p:txBody>
            <a:bodyPr wrap="none" lIns="0" tIns="0" rIns="0" bIns="0" rtlCol="0">
              <a:noAutofit/>
            </a:bodyPr>
            <a:lstStyle/>
            <a:p>
              <a:pPr defTabSz="810067" eaLnBrk="1" fontAlgn="auto" hangingPunct="1">
                <a:lnSpc>
                  <a:spcPct val="98000"/>
                </a:lnSpc>
                <a:spcBef>
                  <a:spcPts val="0"/>
                </a:spcBef>
                <a:spcAft>
                  <a:spcPts val="0"/>
                </a:spcAft>
              </a:pPr>
              <a:r>
                <a:rPr lang="en-GB" sz="709">
                  <a:solidFill>
                    <a:srgbClr val="333D3E">
                      <a:lumMod val="60000"/>
                      <a:lumOff val="40000"/>
                    </a:srgbClr>
                  </a:solidFill>
                  <a:latin typeface="Arial Nova"/>
                </a:rPr>
                <a:t>Out of TM scope </a:t>
              </a:r>
              <a:br>
                <a:rPr lang="en-GB" sz="709">
                  <a:solidFill>
                    <a:srgbClr val="333D3E">
                      <a:lumMod val="60000"/>
                      <a:lumOff val="40000"/>
                    </a:srgbClr>
                  </a:solidFill>
                  <a:latin typeface="Arial Nova"/>
                </a:rPr>
              </a:br>
              <a:r>
                <a:rPr lang="en-GB" sz="709">
                  <a:solidFill>
                    <a:srgbClr val="333D3E">
                      <a:lumMod val="60000"/>
                      <a:lumOff val="40000"/>
                    </a:srgbClr>
                  </a:solidFill>
                  <a:latin typeface="Arial Nova"/>
                </a:rPr>
                <a:t>for documented example</a:t>
              </a:r>
              <a:br>
                <a:rPr lang="en-GB" sz="709">
                  <a:solidFill>
                    <a:srgbClr val="333D3E">
                      <a:lumMod val="60000"/>
                      <a:lumOff val="40000"/>
                    </a:srgbClr>
                  </a:solidFill>
                  <a:latin typeface="Arial Nova"/>
                </a:rPr>
              </a:br>
              <a:endParaRPr lang="en-US" sz="709" err="1">
                <a:solidFill>
                  <a:srgbClr val="333D3E">
                    <a:lumMod val="60000"/>
                    <a:lumOff val="40000"/>
                  </a:srgbClr>
                </a:solidFill>
                <a:latin typeface="Arial Nova"/>
              </a:endParaRPr>
            </a:p>
          </p:txBody>
        </p:sp>
      </p:grpSp>
      <p:sp>
        <p:nvSpPr>
          <p:cNvPr id="11" name="TextBox 10">
            <a:extLst>
              <a:ext uri="{FF2B5EF4-FFF2-40B4-BE49-F238E27FC236}">
                <a16:creationId xmlns:a16="http://schemas.microsoft.com/office/drawing/2014/main" id="{F2FB4B4C-060D-F9EA-5A12-693E31C1C61D}"/>
              </a:ext>
            </a:extLst>
          </p:cNvPr>
          <p:cNvSpPr txBox="1"/>
          <p:nvPr/>
        </p:nvSpPr>
        <p:spPr>
          <a:xfrm>
            <a:off x="6533462" y="2208860"/>
            <a:ext cx="810101" cy="810101"/>
          </a:xfrm>
          <a:prstGeom prst="rect">
            <a:avLst/>
          </a:prstGeom>
        </p:spPr>
        <p:txBody>
          <a:bodyPr wrap="none" lIns="0" tIns="0" rIns="0" bIns="0" rtlCol="0">
            <a:noAutofit/>
          </a:bodyPr>
          <a:lstStyle/>
          <a:p>
            <a:pPr defTabSz="810067" eaLnBrk="1" fontAlgn="auto" hangingPunct="1">
              <a:lnSpc>
                <a:spcPct val="98000"/>
              </a:lnSpc>
              <a:spcBef>
                <a:spcPts val="0"/>
              </a:spcBef>
              <a:spcAft>
                <a:spcPts val="0"/>
              </a:spcAft>
            </a:pPr>
            <a:r>
              <a:rPr lang="en-GB" sz="709" err="1">
                <a:solidFill>
                  <a:srgbClr val="333D3E"/>
                </a:solidFill>
                <a:latin typeface="Arial Nova"/>
              </a:rPr>
              <a:t>camt</a:t>
            </a:r>
            <a:r>
              <a:rPr lang="en-GB" sz="709">
                <a:solidFill>
                  <a:srgbClr val="333D3E"/>
                </a:solidFill>
                <a:latin typeface="Arial Nova"/>
              </a:rPr>
              <a:t>.</a:t>
            </a:r>
            <a:endParaRPr lang="en-US" sz="709" err="1">
              <a:solidFill>
                <a:srgbClr val="333D3E"/>
              </a:solidFill>
              <a:latin typeface="Arial Nova"/>
            </a:endParaRPr>
          </a:p>
        </p:txBody>
      </p:sp>
      <p:sp>
        <p:nvSpPr>
          <p:cNvPr id="73" name="TextBox 72">
            <a:extLst>
              <a:ext uri="{FF2B5EF4-FFF2-40B4-BE49-F238E27FC236}">
                <a16:creationId xmlns:a16="http://schemas.microsoft.com/office/drawing/2014/main" id="{9B104A36-DB07-58BD-A815-858F6898C011}"/>
              </a:ext>
            </a:extLst>
          </p:cNvPr>
          <p:cNvSpPr txBox="1"/>
          <p:nvPr/>
        </p:nvSpPr>
        <p:spPr>
          <a:xfrm>
            <a:off x="6512952" y="4616580"/>
            <a:ext cx="1134142" cy="77981"/>
          </a:xfrm>
          <a:prstGeom prst="rect">
            <a:avLst/>
          </a:prstGeom>
          <a:solidFill>
            <a:srgbClr val="C00000">
              <a:alpha val="30196"/>
            </a:srgbClr>
          </a:solidFill>
        </p:spPr>
        <p:txBody>
          <a:bodyPr wrap="square" lIns="0" tIns="0" rIns="0" bIns="0" rtlCol="0">
            <a:noAutofit/>
          </a:bodyPr>
          <a:lstStyle/>
          <a:p>
            <a:pPr defTabSz="810067" eaLnBrk="1" fontAlgn="auto" hangingPunct="1">
              <a:lnSpc>
                <a:spcPct val="98000"/>
              </a:lnSpc>
              <a:spcBef>
                <a:spcPts val="0"/>
              </a:spcBef>
              <a:spcAft>
                <a:spcPts val="0"/>
              </a:spcAft>
            </a:pPr>
            <a:endParaRPr lang="en-US" sz="974" err="1">
              <a:solidFill>
                <a:srgbClr val="333D3E"/>
              </a:solidFill>
              <a:latin typeface="Arial Nova"/>
            </a:endParaRPr>
          </a:p>
        </p:txBody>
      </p:sp>
      <p:sp>
        <p:nvSpPr>
          <p:cNvPr id="19" name="Rectangle 18">
            <a:extLst>
              <a:ext uri="{FF2B5EF4-FFF2-40B4-BE49-F238E27FC236}">
                <a16:creationId xmlns:a16="http://schemas.microsoft.com/office/drawing/2014/main" id="{0C130683-5EE2-71B4-6347-9D373D057096}"/>
              </a:ext>
            </a:extLst>
          </p:cNvPr>
          <p:cNvSpPr/>
          <p:nvPr/>
        </p:nvSpPr>
        <p:spPr>
          <a:xfrm>
            <a:off x="4278202" y="3067587"/>
            <a:ext cx="639980" cy="18062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defTabSz="810067" eaLnBrk="1" fontAlgn="auto" hangingPunct="1">
              <a:lnSpc>
                <a:spcPct val="98000"/>
              </a:lnSpc>
              <a:spcBef>
                <a:spcPts val="0"/>
              </a:spcBef>
              <a:spcAft>
                <a:spcPts val="0"/>
              </a:spcAft>
            </a:pPr>
            <a:r>
              <a:rPr lang="en-GB" sz="709">
                <a:solidFill>
                  <a:srgbClr val="5C6465"/>
                </a:solidFill>
                <a:latin typeface="Arial Nova"/>
              </a:rPr>
              <a:t>DDDDXXYZ</a:t>
            </a:r>
            <a:endParaRPr lang="en-US" sz="709">
              <a:solidFill>
                <a:srgbClr val="5C6465"/>
              </a:solidFill>
              <a:latin typeface="Arial Nova"/>
            </a:endParaRPr>
          </a:p>
        </p:txBody>
      </p:sp>
      <p:sp>
        <p:nvSpPr>
          <p:cNvPr id="21" name="TextBox 20">
            <a:extLst>
              <a:ext uri="{FF2B5EF4-FFF2-40B4-BE49-F238E27FC236}">
                <a16:creationId xmlns:a16="http://schemas.microsoft.com/office/drawing/2014/main" id="{8F16E184-C6AF-AFD0-B6B6-4B38DCEA4681}"/>
              </a:ext>
            </a:extLst>
          </p:cNvPr>
          <p:cNvSpPr txBox="1"/>
          <p:nvPr/>
        </p:nvSpPr>
        <p:spPr>
          <a:xfrm>
            <a:off x="6488825" y="4289557"/>
            <a:ext cx="1134142" cy="77981"/>
          </a:xfrm>
          <a:prstGeom prst="rect">
            <a:avLst/>
          </a:prstGeom>
          <a:solidFill>
            <a:srgbClr val="C00000">
              <a:alpha val="30196"/>
            </a:srgbClr>
          </a:solidFill>
        </p:spPr>
        <p:txBody>
          <a:bodyPr wrap="square" lIns="0" tIns="0" rIns="0" bIns="0" rtlCol="0">
            <a:noAutofit/>
          </a:bodyPr>
          <a:lstStyle/>
          <a:p>
            <a:pPr defTabSz="810067" eaLnBrk="1" fontAlgn="auto" hangingPunct="1">
              <a:lnSpc>
                <a:spcPct val="98000"/>
              </a:lnSpc>
              <a:spcBef>
                <a:spcPts val="0"/>
              </a:spcBef>
              <a:spcAft>
                <a:spcPts val="0"/>
              </a:spcAft>
            </a:pPr>
            <a:endParaRPr lang="en-US" sz="974" err="1">
              <a:solidFill>
                <a:srgbClr val="333D3E"/>
              </a:solidFill>
              <a:latin typeface="Arial Nova"/>
            </a:endParaRPr>
          </a:p>
        </p:txBody>
      </p:sp>
    </p:spTree>
    <p:extLst>
      <p:ext uri="{BB962C8B-B14F-4D97-AF65-F5344CB8AC3E}">
        <p14:creationId xmlns:p14="http://schemas.microsoft.com/office/powerpoint/2010/main" val="31631931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hidden="1"/>
          <p:cNvGraphicFramePr>
            <a:graphicFrameLocks noChangeAspect="1"/>
          </p:cNvGraphicFramePr>
          <p:nvPr>
            <p:custDataLst>
              <p:tags r:id="rId1"/>
            </p:custDataLst>
            <p:extLst>
              <p:ext uri="{D42A27DB-BD31-4B8C-83A1-F6EECF244321}">
                <p14:modId xmlns:p14="http://schemas.microsoft.com/office/powerpoint/2010/main" val="212052470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95" imgH="394" progId="TCLayout.ActiveDocument.1">
                  <p:embed/>
                </p:oleObj>
              </mc:Choice>
              <mc:Fallback>
                <p:oleObj name="think-cell Slide" r:id="rId4" imgW="395" imgH="394" progId="TCLayout.ActiveDocument.1">
                  <p:embed/>
                  <p:pic>
                    <p:nvPicPr>
                      <p:cNvPr id="7" name="Object 6" hidden="1"/>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6" name="Rectangle 5" hidden="1"/>
          <p:cNvSpPr/>
          <p:nvPr>
            <p:custDataLst>
              <p:tags r:id="rId2"/>
            </p:custDataLst>
          </p:nvPr>
        </p:nvSpPr>
        <p:spPr bwMode="auto">
          <a:xfrm>
            <a:off x="0" y="0"/>
            <a:ext cx="158750" cy="158750"/>
          </a:xfrm>
          <a:prstGeom prst="rect">
            <a:avLst/>
          </a:prstGeom>
          <a:solidFill>
            <a:schemeClr val="accent1"/>
          </a:solidFill>
          <a:ln w="9525" cap="flat" cmpd="sng" algn="ctr">
            <a:noFill/>
            <a:prstDash val="solid"/>
            <a:round/>
            <a:headEnd type="none" w="med" len="med"/>
            <a:tailEnd type="none" w="med" len="med"/>
          </a:ln>
          <a:effectLst/>
        </p:spPr>
        <p:txBody>
          <a:bodyPr vert="horz" wrap="none" lIns="0" tIns="0" rIns="0" bIns="0" numCol="1" rtlCol="0" anchor="t" anchorCtr="0" compatLnSpc="1">
            <a:prstTxWarp prst="textNoShape">
              <a:avLst/>
            </a:prstTxWarp>
          </a:bodyPr>
          <a:lstStyle/>
          <a:p>
            <a:endParaRPr kumimoji="0" lang="en-GB" sz="1800" b="1" u="none" strike="noStrike" cap="none" normalizeH="0" dirty="0">
              <a:ln>
                <a:noFill/>
              </a:ln>
              <a:solidFill>
                <a:schemeClr val="tx1"/>
              </a:solidFill>
              <a:effectLst/>
              <a:latin typeface="Arial" panose="020B0604020202020204" pitchFamily="34" charset="0"/>
              <a:ea typeface="+mj-ea"/>
              <a:cs typeface="+mj-cs"/>
              <a:sym typeface="Arial" panose="020B0604020202020204" pitchFamily="34" charset="0"/>
            </a:endParaRPr>
          </a:p>
        </p:txBody>
      </p:sp>
      <p:sp>
        <p:nvSpPr>
          <p:cNvPr id="5" name="Content Placeholder 4"/>
          <p:cNvSpPr>
            <a:spLocks noGrp="1"/>
          </p:cNvSpPr>
          <p:nvPr>
            <p:ph type="body" sz="quarter" idx="13"/>
          </p:nvPr>
        </p:nvSpPr>
        <p:spPr>
          <a:xfrm>
            <a:off x="1872283" y="1022251"/>
            <a:ext cx="7877391" cy="718968"/>
          </a:xfrm>
        </p:spPr>
        <p:txBody>
          <a:bodyPr/>
          <a:lstStyle/>
          <a:p>
            <a:pPr marL="285750" indent="-285750">
              <a:buFont typeface="Wingdings" panose="05000000000000000000" pitchFamily="2" charset="2"/>
              <a:buChar char="§"/>
            </a:pPr>
            <a:r>
              <a:rPr lang="en-GB" sz="1600" b="0" dirty="0">
                <a:latin typeface="+mj-lt"/>
              </a:rPr>
              <a:t>This presentation is being recorded</a:t>
            </a:r>
          </a:p>
          <a:p>
            <a:pPr marL="285750" indent="-285750">
              <a:buFont typeface="Wingdings" panose="05000000000000000000" pitchFamily="2" charset="2"/>
              <a:buChar char="§"/>
            </a:pPr>
            <a:r>
              <a:rPr lang="en-GB" sz="1600" b="0" dirty="0">
                <a:latin typeface="+mj-lt"/>
              </a:rPr>
              <a:t>The content will be published on SWIFT.com </a:t>
            </a:r>
            <a:r>
              <a:rPr lang="en-GB" sz="1600" b="0" dirty="0">
                <a:solidFill>
                  <a:srgbClr val="766C62"/>
                </a:solidFill>
                <a:latin typeface="+mj-lt"/>
              </a:rPr>
              <a:t>(</a:t>
            </a:r>
            <a:r>
              <a:rPr lang="en-US" sz="1600" b="0" dirty="0">
                <a:solidFill>
                  <a:srgbClr val="01A990"/>
                </a:solidFill>
                <a:latin typeface="+mj-lt"/>
                <a:hlinkClick r:id="rId6">
                  <a:extLst>
                    <a:ext uri="{A12FA001-AC4F-418D-AE19-62706E023703}">
                      <ahyp:hlinkClr xmlns:ahyp="http://schemas.microsoft.com/office/drawing/2018/hyperlinkcolor" val="tx"/>
                    </a:ext>
                  </a:extLst>
                </a:hlinkClick>
              </a:rPr>
              <a:t>https://www.swift.com/standards/iso-20022/iso-20022-past-webinars</a:t>
            </a:r>
            <a:r>
              <a:rPr lang="en-GB" sz="1600" b="0" dirty="0">
                <a:solidFill>
                  <a:srgbClr val="766C62"/>
                </a:solidFill>
                <a:latin typeface="+mj-lt"/>
              </a:rPr>
              <a:t>)</a:t>
            </a:r>
          </a:p>
          <a:p>
            <a:pPr marL="285750" indent="-285750">
              <a:buFont typeface="Wingdings" panose="05000000000000000000" pitchFamily="2" charset="2"/>
              <a:buChar char="§"/>
            </a:pPr>
            <a:r>
              <a:rPr lang="en-US" sz="1600" b="0" dirty="0">
                <a:latin typeface="+mj-lt"/>
              </a:rPr>
              <a:t>Global webinar for third-party providers </a:t>
            </a:r>
            <a:r>
              <a:rPr lang="en-GB" sz="1600" b="0" dirty="0">
                <a:latin typeface="+mj-lt"/>
              </a:rPr>
              <a:t>occur the last Thursday of every month and you can register 2 weeks before each event here</a:t>
            </a:r>
            <a:r>
              <a:rPr lang="en-GB" sz="1600" b="0" dirty="0">
                <a:solidFill>
                  <a:srgbClr val="766C62"/>
                </a:solidFill>
                <a:latin typeface="+mj-lt"/>
              </a:rPr>
              <a:t>: </a:t>
            </a:r>
            <a:r>
              <a:rPr lang="en-US" sz="1600" b="0" dirty="0">
                <a:solidFill>
                  <a:srgbClr val="01A990"/>
                </a:solidFill>
                <a:latin typeface="+mj-lt"/>
                <a:hlinkClick r:id="rId7">
                  <a:extLst>
                    <a:ext uri="{A12FA001-AC4F-418D-AE19-62706E023703}">
                      <ahyp:hlinkClr xmlns:ahyp="http://schemas.microsoft.com/office/drawing/2018/hyperlinkcolor" val="tx"/>
                    </a:ext>
                  </a:extLst>
                </a:hlinkClick>
              </a:rPr>
              <a:t>Global Webinar for </a:t>
            </a:r>
            <a:r>
              <a:rPr lang="en-GB" sz="1600" b="0" u="sng" dirty="0">
                <a:solidFill>
                  <a:srgbClr val="01A990"/>
                </a:solidFill>
                <a:latin typeface="+mj-lt"/>
              </a:rPr>
              <a:t>Third Party Providers/Complementors</a:t>
            </a:r>
          </a:p>
          <a:p>
            <a:pPr marL="285750" indent="-285750">
              <a:buFont typeface="Wingdings" panose="05000000000000000000" pitchFamily="2" charset="2"/>
              <a:buChar char="§"/>
            </a:pPr>
            <a:r>
              <a:rPr lang="en-GB" sz="1600" b="0" dirty="0">
                <a:latin typeface="+mj-lt"/>
              </a:rPr>
              <a:t>To ensure you receive communications from us while we remain GDPR compliant please </a:t>
            </a:r>
            <a:r>
              <a:rPr lang="en-GB" sz="1600" b="0" u="sng" dirty="0">
                <a:solidFill>
                  <a:srgbClr val="01A990"/>
                </a:solidFill>
                <a:latin typeface="+mj-lt"/>
                <a:hlinkClick r:id="rId8">
                  <a:extLst>
                    <a:ext uri="{A12FA001-AC4F-418D-AE19-62706E023703}">
                      <ahyp:hlinkClr xmlns:ahyp="http://schemas.microsoft.com/office/drawing/2018/hyperlinkcolor" val="tx"/>
                    </a:ext>
                  </a:extLst>
                </a:hlinkClick>
              </a:rPr>
              <a:t>update your preferences here</a:t>
            </a:r>
            <a:r>
              <a:rPr lang="en-GB" sz="1600" b="0" dirty="0">
                <a:solidFill>
                  <a:srgbClr val="01A990"/>
                </a:solidFill>
                <a:latin typeface="+mj-lt"/>
              </a:rPr>
              <a:t> </a:t>
            </a:r>
            <a:r>
              <a:rPr lang="en-GB" sz="1600" b="0" dirty="0">
                <a:latin typeface="+mj-lt"/>
              </a:rPr>
              <a:t>(you will need to login to / create your free SWIFT account) to include the interests ‘Payments’ and/or ‘Standards’ and we will ensure we keep you informed about:</a:t>
            </a:r>
          </a:p>
          <a:p>
            <a:pPr marL="812453" lvl="1" indent="-285750">
              <a:buFont typeface="Wingdings" panose="05000000000000000000" pitchFamily="2" charset="2"/>
              <a:buChar char="§"/>
            </a:pPr>
            <a:r>
              <a:rPr lang="en-US" dirty="0">
                <a:latin typeface="+mj-lt"/>
              </a:rPr>
              <a:t>Global webinar for third-party providers </a:t>
            </a:r>
            <a:r>
              <a:rPr lang="en-GB" dirty="0">
                <a:latin typeface="+mj-lt"/>
              </a:rPr>
              <a:t>Invitations</a:t>
            </a:r>
          </a:p>
          <a:p>
            <a:pPr marL="812453" lvl="1" indent="-285750">
              <a:buFont typeface="Wingdings" panose="05000000000000000000" pitchFamily="2" charset="2"/>
              <a:buChar char="§"/>
            </a:pPr>
            <a:r>
              <a:rPr lang="en-GB" dirty="0">
                <a:latin typeface="+mj-lt"/>
              </a:rPr>
              <a:t>Relevant developments on ISO 20022 and Transaction Management</a:t>
            </a:r>
          </a:p>
          <a:p>
            <a:pPr marL="812453" lvl="1" indent="-285750">
              <a:buFont typeface="Wingdings" panose="05000000000000000000" pitchFamily="2" charset="2"/>
              <a:buChar char="§"/>
            </a:pPr>
            <a:r>
              <a:rPr lang="en-GB" dirty="0">
                <a:latin typeface="+mj-lt"/>
              </a:rPr>
              <a:t>Updates from SWIFT’s Market Practice team</a:t>
            </a:r>
          </a:p>
          <a:p>
            <a:pPr marL="812453" lvl="1" indent="-285750">
              <a:buFont typeface="Wingdings" panose="05000000000000000000" pitchFamily="2" charset="2"/>
              <a:buChar char="§"/>
            </a:pPr>
            <a:r>
              <a:rPr lang="en-GB" dirty="0">
                <a:latin typeface="+mj-lt"/>
              </a:rPr>
              <a:t>The latest info on adoption enabling tools and support</a:t>
            </a:r>
          </a:p>
          <a:p>
            <a:pPr marL="285718" indent="-285750">
              <a:buFont typeface="Wingdings" panose="05000000000000000000" pitchFamily="2" charset="2"/>
              <a:buChar char="§"/>
            </a:pPr>
            <a:r>
              <a:rPr kumimoji="0" lang="en-US" sz="1600" b="0" i="0" u="none" strike="noStrike" kern="1200" cap="none" spc="0" normalizeH="0" baseline="0" noProof="0" dirty="0">
                <a:ln>
                  <a:noFill/>
                </a:ln>
                <a:effectLst/>
                <a:uLnTx/>
                <a:uFillTx/>
                <a:latin typeface="+mj-lt"/>
                <a:cs typeface="Calibri" panose="020F0502020204030204" pitchFamily="34" charset="0"/>
              </a:rPr>
              <a:t>Support requests / queries should be raised via the </a:t>
            </a:r>
            <a:r>
              <a:rPr kumimoji="0" lang="en-US" sz="1600" b="0" i="0" u="none" strike="noStrike" kern="1200" cap="none" spc="0" normalizeH="0" baseline="0" noProof="0" dirty="0">
                <a:ln>
                  <a:noFill/>
                </a:ln>
                <a:solidFill>
                  <a:srgbClr val="01A990"/>
                </a:solidFill>
                <a:effectLst/>
                <a:uLnTx/>
                <a:uFillTx/>
                <a:latin typeface="+mj-lt"/>
                <a:cs typeface="Calibri" panose="020F0502020204030204" pitchFamily="34" charset="0"/>
                <a:hlinkClick r:id="rId9">
                  <a:extLst>
                    <a:ext uri="{A12FA001-AC4F-418D-AE19-62706E023703}">
                      <ahyp:hlinkClr xmlns:ahyp="http://schemas.microsoft.com/office/drawing/2018/hyperlinkcolor" val="tx"/>
                    </a:ext>
                  </a:extLst>
                </a:hlinkClick>
              </a:rPr>
              <a:t>Support</a:t>
            </a:r>
            <a:r>
              <a:rPr kumimoji="0" lang="en-US" sz="1600" b="0" i="0" u="none" strike="noStrike" kern="1200" cap="none" spc="0" normalizeH="0" baseline="0" noProof="0" dirty="0">
                <a:ln>
                  <a:noFill/>
                </a:ln>
                <a:solidFill>
                  <a:srgbClr val="01A990"/>
                </a:solidFill>
                <a:effectLst/>
                <a:uLnTx/>
                <a:uFillTx/>
                <a:latin typeface="+mj-lt"/>
                <a:cs typeface="Calibri" panose="020F0502020204030204" pitchFamily="34" charset="0"/>
              </a:rPr>
              <a:t> </a:t>
            </a:r>
            <a:r>
              <a:rPr kumimoji="0" lang="en-US" sz="1600" b="0" i="0" u="none" strike="noStrike" kern="1200" cap="none" spc="0" normalizeH="0" baseline="0" noProof="0" dirty="0">
                <a:ln>
                  <a:noFill/>
                </a:ln>
                <a:effectLst/>
                <a:uLnTx/>
                <a:uFillTx/>
                <a:latin typeface="+mj-lt"/>
                <a:cs typeface="Calibri" panose="020F0502020204030204" pitchFamily="34" charset="0"/>
              </a:rPr>
              <a:t>page </a:t>
            </a:r>
          </a:p>
          <a:p>
            <a:pPr marL="285718" indent="-285750">
              <a:buFont typeface="Wingdings" panose="05000000000000000000" pitchFamily="2" charset="2"/>
              <a:buChar char="§"/>
            </a:pPr>
            <a:r>
              <a:rPr lang="en-US" sz="1600" b="0" kern="1200" dirty="0">
                <a:latin typeface="+mj-lt"/>
                <a:cs typeface="Calibri" panose="020F0502020204030204" pitchFamily="34" charset="0"/>
              </a:rPr>
              <a:t>Queries regarding gpi portfolio certification/ self-attestation processes should be directed to new e-mail address: </a:t>
            </a:r>
            <a:r>
              <a:rPr lang="en-US" sz="1600" b="0" kern="1200" dirty="0">
                <a:solidFill>
                  <a:srgbClr val="01A990"/>
                </a:solidFill>
                <a:latin typeface="+mj-lt"/>
                <a:cs typeface="Calibri" panose="020F0502020204030204" pitchFamily="34" charset="0"/>
              </a:rPr>
              <a:t>provider.readiness@swift.com</a:t>
            </a:r>
            <a:endParaRPr kumimoji="0" lang="en-US" sz="1600" b="0" i="0" u="none" strike="noStrike" kern="1200" cap="none" spc="0" normalizeH="0" baseline="0" noProof="0" dirty="0">
              <a:ln>
                <a:noFill/>
              </a:ln>
              <a:solidFill>
                <a:srgbClr val="01A990"/>
              </a:solidFill>
              <a:effectLst/>
              <a:uLnTx/>
              <a:uFillTx/>
              <a:latin typeface="+mj-lt"/>
              <a:cs typeface="Calibri" panose="020F0502020204030204" pitchFamily="34" charset="0"/>
            </a:endParaRPr>
          </a:p>
        </p:txBody>
      </p:sp>
      <p:sp>
        <p:nvSpPr>
          <p:cNvPr id="4" name="Title 3"/>
          <p:cNvSpPr>
            <a:spLocks noGrp="1"/>
          </p:cNvSpPr>
          <p:nvPr>
            <p:ph type="title" idx="4294967295"/>
          </p:nvPr>
        </p:nvSpPr>
        <p:spPr>
          <a:xfrm>
            <a:off x="1800275" y="539303"/>
            <a:ext cx="8605838" cy="463550"/>
          </a:xfrm>
        </p:spPr>
        <p:txBody>
          <a:bodyPr vert="horz"/>
          <a:lstStyle/>
          <a:p>
            <a:r>
              <a:rPr lang="en-GB" sz="2400" dirty="0">
                <a:latin typeface="Arial Nova (Body)"/>
              </a:rPr>
              <a:t>Admin notices</a:t>
            </a:r>
          </a:p>
        </p:txBody>
      </p:sp>
      <p:sp>
        <p:nvSpPr>
          <p:cNvPr id="11" name="Date Placeholder 1">
            <a:extLst>
              <a:ext uri="{FF2B5EF4-FFF2-40B4-BE49-F238E27FC236}">
                <a16:creationId xmlns:a16="http://schemas.microsoft.com/office/drawing/2014/main" id="{5DEBF7DD-DA43-9CF7-3755-511679801890}"/>
              </a:ext>
            </a:extLst>
          </p:cNvPr>
          <p:cNvSpPr txBox="1">
            <a:spLocks/>
          </p:cNvSpPr>
          <p:nvPr/>
        </p:nvSpPr>
        <p:spPr>
          <a:xfrm>
            <a:off x="342115" y="1802592"/>
            <a:ext cx="1154675" cy="159469"/>
          </a:xfrm>
          <a:prstGeom prst="rect">
            <a:avLst/>
          </a:prstGeom>
        </p:spPr>
        <p:txBody>
          <a:bodyPr/>
          <a:lstStyle>
            <a:defPPr>
              <a:defRPr lang="en-GB"/>
            </a:defPPr>
            <a:lvl1pPr algn="l" rtl="0" eaLnBrk="0" fontAlgn="base" hangingPunct="0">
              <a:spcBef>
                <a:spcPct val="0"/>
              </a:spcBef>
              <a:spcAft>
                <a:spcPct val="0"/>
              </a:spcAft>
              <a:defRPr sz="2800" kern="1200">
                <a:solidFill>
                  <a:schemeClr val="tx1"/>
                </a:solidFill>
                <a:latin typeface="Arial" charset="0"/>
                <a:ea typeface="+mn-ea"/>
                <a:cs typeface="+mn-cs"/>
              </a:defRPr>
            </a:lvl1pPr>
            <a:lvl2pPr marL="539856" algn="l" rtl="0" eaLnBrk="0" fontAlgn="base" hangingPunct="0">
              <a:spcBef>
                <a:spcPct val="0"/>
              </a:spcBef>
              <a:spcAft>
                <a:spcPct val="0"/>
              </a:spcAft>
              <a:defRPr sz="2800" kern="1200">
                <a:solidFill>
                  <a:schemeClr val="tx1"/>
                </a:solidFill>
                <a:latin typeface="Arial" charset="0"/>
                <a:ea typeface="+mn-ea"/>
                <a:cs typeface="+mn-cs"/>
              </a:defRPr>
            </a:lvl2pPr>
            <a:lvl3pPr marL="1079708" algn="l" rtl="0" eaLnBrk="0" fontAlgn="base" hangingPunct="0">
              <a:spcBef>
                <a:spcPct val="0"/>
              </a:spcBef>
              <a:spcAft>
                <a:spcPct val="0"/>
              </a:spcAft>
              <a:defRPr sz="2800" kern="1200">
                <a:solidFill>
                  <a:schemeClr val="tx1"/>
                </a:solidFill>
                <a:latin typeface="Arial" charset="0"/>
                <a:ea typeface="+mn-ea"/>
                <a:cs typeface="+mn-cs"/>
              </a:defRPr>
            </a:lvl3pPr>
            <a:lvl4pPr marL="1619564" algn="l" rtl="0" eaLnBrk="0" fontAlgn="base" hangingPunct="0">
              <a:spcBef>
                <a:spcPct val="0"/>
              </a:spcBef>
              <a:spcAft>
                <a:spcPct val="0"/>
              </a:spcAft>
              <a:defRPr sz="2800" kern="1200">
                <a:solidFill>
                  <a:schemeClr val="tx1"/>
                </a:solidFill>
                <a:latin typeface="Arial" charset="0"/>
                <a:ea typeface="+mn-ea"/>
                <a:cs typeface="+mn-cs"/>
              </a:defRPr>
            </a:lvl4pPr>
            <a:lvl5pPr marL="2159418" algn="l" rtl="0" eaLnBrk="0" fontAlgn="base" hangingPunct="0">
              <a:spcBef>
                <a:spcPct val="0"/>
              </a:spcBef>
              <a:spcAft>
                <a:spcPct val="0"/>
              </a:spcAft>
              <a:defRPr sz="2800" kern="1200">
                <a:solidFill>
                  <a:schemeClr val="tx1"/>
                </a:solidFill>
                <a:latin typeface="Arial" charset="0"/>
                <a:ea typeface="+mn-ea"/>
                <a:cs typeface="+mn-cs"/>
              </a:defRPr>
            </a:lvl5pPr>
            <a:lvl6pPr marL="2699273" algn="l" defTabSz="1079708" rtl="0" eaLnBrk="1" latinLnBrk="0" hangingPunct="1">
              <a:defRPr sz="2800" kern="1200">
                <a:solidFill>
                  <a:schemeClr val="tx1"/>
                </a:solidFill>
                <a:latin typeface="Arial" charset="0"/>
                <a:ea typeface="+mn-ea"/>
                <a:cs typeface="+mn-cs"/>
              </a:defRPr>
            </a:lvl6pPr>
            <a:lvl7pPr marL="3239127" algn="l" defTabSz="1079708" rtl="0" eaLnBrk="1" latinLnBrk="0" hangingPunct="1">
              <a:defRPr sz="2800" kern="1200">
                <a:solidFill>
                  <a:schemeClr val="tx1"/>
                </a:solidFill>
                <a:latin typeface="Arial" charset="0"/>
                <a:ea typeface="+mn-ea"/>
                <a:cs typeface="+mn-cs"/>
              </a:defRPr>
            </a:lvl7pPr>
            <a:lvl8pPr marL="3778982" algn="l" defTabSz="1079708" rtl="0" eaLnBrk="1" latinLnBrk="0" hangingPunct="1">
              <a:defRPr sz="2800" kern="1200">
                <a:solidFill>
                  <a:schemeClr val="tx1"/>
                </a:solidFill>
                <a:latin typeface="Arial" charset="0"/>
                <a:ea typeface="+mn-ea"/>
                <a:cs typeface="+mn-cs"/>
              </a:defRPr>
            </a:lvl8pPr>
            <a:lvl9pPr marL="4318837" algn="l" defTabSz="1079708" rtl="0" eaLnBrk="1" latinLnBrk="0" hangingPunct="1">
              <a:defRPr sz="2800" kern="1200">
                <a:solidFill>
                  <a:schemeClr val="tx1"/>
                </a:solidFill>
                <a:latin typeface="Arial" charset="0"/>
                <a:ea typeface="+mn-ea"/>
                <a:cs typeface="+mn-cs"/>
              </a:defRPr>
            </a:lvl9pPr>
          </a:lstStyle>
          <a:p>
            <a:r>
              <a:rPr lang="en-US" sz="1000" dirty="0">
                <a:latin typeface="+mj-lt"/>
              </a:rPr>
              <a:t>July 2023</a:t>
            </a:r>
            <a:endParaRPr lang="en-GB" sz="1000" dirty="0">
              <a:latin typeface="+mj-lt"/>
            </a:endParaRPr>
          </a:p>
        </p:txBody>
      </p:sp>
    </p:spTree>
    <p:extLst>
      <p:ext uri="{BB962C8B-B14F-4D97-AF65-F5344CB8AC3E}">
        <p14:creationId xmlns:p14="http://schemas.microsoft.com/office/powerpoint/2010/main" val="155540583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B0A300B-F23A-4CB3-9DC4-2276F986E8C0}"/>
              </a:ext>
            </a:extLst>
          </p:cNvPr>
          <p:cNvSpPr>
            <a:spLocks noGrp="1"/>
          </p:cNvSpPr>
          <p:nvPr>
            <p:ph type="body" sz="quarter" idx="13"/>
          </p:nvPr>
        </p:nvSpPr>
        <p:spPr>
          <a:xfrm>
            <a:off x="375881" y="266721"/>
            <a:ext cx="7877391" cy="718828"/>
          </a:xfrm>
        </p:spPr>
        <p:txBody>
          <a:bodyPr/>
          <a:lstStyle/>
          <a:p>
            <a:r>
              <a:rPr lang="en-GB"/>
              <a:t>How to correct Key Data Mismatch between CCT Advice and Cover messages ?</a:t>
            </a:r>
            <a:endParaRPr lang="en-US"/>
          </a:p>
        </p:txBody>
      </p:sp>
      <p:sp>
        <p:nvSpPr>
          <p:cNvPr id="46" name="Flowchart: Off-page Connector 45">
            <a:extLst>
              <a:ext uri="{FF2B5EF4-FFF2-40B4-BE49-F238E27FC236}">
                <a16:creationId xmlns:a16="http://schemas.microsoft.com/office/drawing/2014/main" id="{7C4F4798-B60C-459B-8B66-3715015EE225}"/>
              </a:ext>
            </a:extLst>
          </p:cNvPr>
          <p:cNvSpPr/>
          <p:nvPr/>
        </p:nvSpPr>
        <p:spPr>
          <a:xfrm rot="5400000" flipH="1">
            <a:off x="6880928" y="338640"/>
            <a:ext cx="1134142" cy="4293537"/>
          </a:xfrm>
          <a:prstGeom prst="flowChartOffpageConnector">
            <a:avLst/>
          </a:prstGeom>
          <a:solidFill>
            <a:srgbClr val="01A99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0" tIns="0" rIns="0" bIns="0" rtlCol="0" anchor="ctr" anchorCtr="0"/>
          <a:lstStyle/>
          <a:p>
            <a:pPr defTabSz="810067" eaLnBrk="1" fontAlgn="auto" hangingPunct="1">
              <a:spcBef>
                <a:spcPts val="0"/>
              </a:spcBef>
              <a:spcAft>
                <a:spcPts val="0"/>
              </a:spcAft>
            </a:pPr>
            <a:r>
              <a:rPr lang="en-US" sz="1595">
                <a:solidFill>
                  <a:prstClr val="white"/>
                </a:solidFill>
                <a:latin typeface="Arial Nova" panose="020B0504020202020204" pitchFamily="34" charset="0"/>
                <a:cs typeface="Times New Roman" panose="02020603050405020304" pitchFamily="18" charset="0"/>
              </a:rPr>
              <a:t>Step 1</a:t>
            </a:r>
          </a:p>
          <a:p>
            <a:pPr marL="556921" lvl="1" indent="-151888" defTabSz="810067" eaLnBrk="1" fontAlgn="auto" hangingPunct="1">
              <a:spcBef>
                <a:spcPts val="0"/>
              </a:spcBef>
              <a:spcAft>
                <a:spcPts val="0"/>
              </a:spcAft>
              <a:buFont typeface="Arial" panose="020B0604020202020204" pitchFamily="34" charset="0"/>
              <a:buChar char="•"/>
            </a:pPr>
            <a:r>
              <a:rPr lang="en-US" sz="1240">
                <a:solidFill>
                  <a:prstClr val="white"/>
                </a:solidFill>
                <a:latin typeface="Arial Nova" panose="020B0504020202020204" pitchFamily="34" charset="0"/>
                <a:cs typeface="Times New Roman" panose="02020603050405020304" pitchFamily="18" charset="0"/>
              </a:rPr>
              <a:t>sender (BIC11) of both messages is the same</a:t>
            </a:r>
          </a:p>
          <a:p>
            <a:pPr marL="556921" lvl="1" indent="-151888" defTabSz="810067" eaLnBrk="1" fontAlgn="auto" hangingPunct="1">
              <a:spcBef>
                <a:spcPts val="0"/>
              </a:spcBef>
              <a:spcAft>
                <a:spcPts val="0"/>
              </a:spcAft>
              <a:buFont typeface="Arial" panose="020B0604020202020204" pitchFamily="34" charset="0"/>
              <a:buChar char="•"/>
            </a:pPr>
            <a:r>
              <a:rPr lang="en-US" sz="1240" err="1">
                <a:solidFill>
                  <a:prstClr val="white"/>
                </a:solidFill>
                <a:latin typeface="Arial Nova" panose="020B0504020202020204" pitchFamily="34" charset="0"/>
                <a:cs typeface="Times New Roman" panose="02020603050405020304" pitchFamily="18" charset="0"/>
              </a:rPr>
              <a:t>InstructionIdentification</a:t>
            </a:r>
            <a:r>
              <a:rPr lang="en-US" sz="1240">
                <a:solidFill>
                  <a:prstClr val="white"/>
                </a:solidFill>
                <a:latin typeface="Arial Nova" panose="020B0504020202020204" pitchFamily="34" charset="0"/>
                <a:cs typeface="Times New Roman" panose="02020603050405020304" pitchFamily="18" charset="0"/>
              </a:rPr>
              <a:t> (Advice) matches </a:t>
            </a:r>
            <a:r>
              <a:rPr lang="en-US" sz="1240" err="1">
                <a:solidFill>
                  <a:prstClr val="white"/>
                </a:solidFill>
                <a:latin typeface="Arial Nova" panose="020B0504020202020204" pitchFamily="34" charset="0"/>
                <a:cs typeface="Times New Roman" panose="02020603050405020304" pitchFamily="18" charset="0"/>
              </a:rPr>
              <a:t>EndToEndIdentification</a:t>
            </a:r>
            <a:r>
              <a:rPr lang="en-US" sz="1240">
                <a:solidFill>
                  <a:prstClr val="white"/>
                </a:solidFill>
                <a:latin typeface="Arial Nova" panose="020B0504020202020204" pitchFamily="34" charset="0"/>
                <a:cs typeface="Times New Roman" panose="02020603050405020304" pitchFamily="18" charset="0"/>
              </a:rPr>
              <a:t> (Cover) </a:t>
            </a:r>
          </a:p>
        </p:txBody>
      </p:sp>
      <p:sp>
        <p:nvSpPr>
          <p:cNvPr id="47" name="Flowchart: Off-page Connector 46">
            <a:extLst>
              <a:ext uri="{FF2B5EF4-FFF2-40B4-BE49-F238E27FC236}">
                <a16:creationId xmlns:a16="http://schemas.microsoft.com/office/drawing/2014/main" id="{32B33C4C-69CF-48BB-AFDD-190A1D6AD451}"/>
              </a:ext>
            </a:extLst>
          </p:cNvPr>
          <p:cNvSpPr/>
          <p:nvPr/>
        </p:nvSpPr>
        <p:spPr>
          <a:xfrm rot="5400000" flipH="1">
            <a:off x="6880928" y="2032682"/>
            <a:ext cx="1134142" cy="4293537"/>
          </a:xfrm>
          <a:prstGeom prst="flowChartOffpageConnector">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0" tIns="0" rIns="0" bIns="0" rtlCol="0" anchor="ctr" anchorCtr="0"/>
          <a:lstStyle/>
          <a:p>
            <a:pPr defTabSz="810067" eaLnBrk="1" fontAlgn="auto" hangingPunct="1">
              <a:spcBef>
                <a:spcPts val="0"/>
              </a:spcBef>
              <a:spcAft>
                <a:spcPts val="0"/>
              </a:spcAft>
            </a:pPr>
            <a:r>
              <a:rPr lang="en-US" sz="1595">
                <a:solidFill>
                  <a:prstClr val="white"/>
                </a:solidFill>
                <a:latin typeface="Arial Nova" panose="020B0504020202020204" pitchFamily="34" charset="0"/>
                <a:cs typeface="Times New Roman" panose="02020603050405020304" pitchFamily="18" charset="0"/>
              </a:rPr>
              <a:t>Step 2</a:t>
            </a:r>
          </a:p>
          <a:p>
            <a:pPr marL="556921" lvl="1" indent="-151888" defTabSz="810067" eaLnBrk="1" fontAlgn="auto" hangingPunct="1">
              <a:spcBef>
                <a:spcPts val="0"/>
              </a:spcBef>
              <a:spcAft>
                <a:spcPts val="0"/>
              </a:spcAft>
              <a:buFont typeface="Arial" panose="020B0604020202020204" pitchFamily="34" charset="0"/>
              <a:buChar char="•"/>
            </a:pPr>
            <a:r>
              <a:rPr lang="en-US" sz="1240">
                <a:solidFill>
                  <a:prstClr val="white"/>
                </a:solidFill>
                <a:latin typeface="Arial Nova" panose="020B0504020202020204" pitchFamily="34" charset="0"/>
                <a:cs typeface="Times New Roman" panose="02020603050405020304" pitchFamily="18" charset="0"/>
              </a:rPr>
              <a:t>Debtor AND Creditor AND</a:t>
            </a:r>
          </a:p>
          <a:p>
            <a:pPr marL="556921" lvl="1" indent="-151888" defTabSz="810067" eaLnBrk="1" fontAlgn="auto" hangingPunct="1">
              <a:spcBef>
                <a:spcPts val="0"/>
              </a:spcBef>
              <a:spcAft>
                <a:spcPts val="0"/>
              </a:spcAft>
              <a:buFont typeface="Arial" panose="020B0604020202020204" pitchFamily="34" charset="0"/>
              <a:buChar char="•"/>
            </a:pPr>
            <a:r>
              <a:rPr lang="en-US" sz="1240">
                <a:solidFill>
                  <a:prstClr val="white"/>
                </a:solidFill>
                <a:latin typeface="Arial Nova" panose="020B0504020202020204" pitchFamily="34" charset="0"/>
                <a:cs typeface="Times New Roman" panose="02020603050405020304" pitchFamily="18" charset="0"/>
              </a:rPr>
              <a:t>Debtor-Agent OR Creditor-Agent OR Ultimate-Debtor OR Ultimate-Creditor</a:t>
            </a:r>
          </a:p>
        </p:txBody>
      </p:sp>
      <p:sp>
        <p:nvSpPr>
          <p:cNvPr id="7" name="Text Placeholder 6">
            <a:extLst>
              <a:ext uri="{FF2B5EF4-FFF2-40B4-BE49-F238E27FC236}">
                <a16:creationId xmlns:a16="http://schemas.microsoft.com/office/drawing/2014/main" id="{A0D67B2F-3196-4056-9F25-6E8CD6C21956}"/>
              </a:ext>
            </a:extLst>
          </p:cNvPr>
          <p:cNvSpPr>
            <a:spLocks noGrp="1"/>
          </p:cNvSpPr>
          <p:nvPr>
            <p:ph type="body" sz="quarter" idx="14"/>
          </p:nvPr>
        </p:nvSpPr>
        <p:spPr>
          <a:xfrm>
            <a:off x="375881" y="911533"/>
            <a:ext cx="10016514" cy="4114294"/>
          </a:xfrm>
        </p:spPr>
        <p:txBody>
          <a:bodyPr/>
          <a:lstStyle/>
          <a:p>
            <a:r>
              <a:rPr lang="en-US" sz="1595">
                <a:latin typeface="Arial Nova" panose="020B0504020202020204" pitchFamily="34" charset="0"/>
                <a:cs typeface="Times New Roman" panose="02020603050405020304" pitchFamily="18" charset="0"/>
              </a:rPr>
              <a:t>Key data elements considered to identify a cover scenario with Instruction ID from Advice message </a:t>
            </a:r>
            <a:r>
              <a:rPr lang="en-US" sz="1595">
                <a:solidFill>
                  <a:srgbClr val="01A990"/>
                </a:solidFill>
                <a:latin typeface="Arial Nova" panose="020B0504020202020204" pitchFamily="34" charset="0"/>
                <a:cs typeface="Times New Roman" panose="02020603050405020304" pitchFamily="18" charset="0"/>
              </a:rPr>
              <a:t>matching End-to-End ID from Cover message </a:t>
            </a:r>
            <a:r>
              <a:rPr lang="en-US" sz="1595">
                <a:latin typeface="Arial Nova" panose="020B0504020202020204" pitchFamily="34" charset="0"/>
                <a:cs typeface="Times New Roman" panose="02020603050405020304" pitchFamily="18" charset="0"/>
              </a:rPr>
              <a:t>(step 1) then further key data elements from the underlying CCT of the Cover message are compared with the advice to identify if there are any mismatches in key data elements (step 2)</a:t>
            </a:r>
          </a:p>
          <a:p>
            <a:endParaRPr lang="en-US" sz="1595">
              <a:latin typeface="Arial Nova" panose="020B0504020202020204" pitchFamily="34" charset="0"/>
              <a:cs typeface="Times New Roman" panose="02020603050405020304" pitchFamily="18" charset="0"/>
            </a:endParaRPr>
          </a:p>
          <a:p>
            <a:endParaRPr lang="en-US"/>
          </a:p>
        </p:txBody>
      </p:sp>
      <p:pic>
        <p:nvPicPr>
          <p:cNvPr id="9" name="Picture 8">
            <a:hlinkClick r:id="rId3"/>
            <a:extLst>
              <a:ext uri="{FF2B5EF4-FFF2-40B4-BE49-F238E27FC236}">
                <a16:creationId xmlns:a16="http://schemas.microsoft.com/office/drawing/2014/main" id="{A46E46F3-1881-FC61-081B-A8FC6BB54B04}"/>
              </a:ext>
            </a:extLst>
          </p:cNvPr>
          <p:cNvPicPr>
            <a:picLocks noChangeAspect="1"/>
          </p:cNvPicPr>
          <p:nvPr/>
        </p:nvPicPr>
        <p:blipFill>
          <a:blip r:embed="rId4"/>
          <a:stretch>
            <a:fillRect/>
          </a:stretch>
        </p:blipFill>
        <p:spPr>
          <a:xfrm>
            <a:off x="8522068" y="-40307"/>
            <a:ext cx="2279282" cy="572521"/>
          </a:xfrm>
          <a:prstGeom prst="rect">
            <a:avLst/>
          </a:prstGeom>
        </p:spPr>
      </p:pic>
      <p:sp>
        <p:nvSpPr>
          <p:cNvPr id="19" name="Text Placeholder 2">
            <a:extLst>
              <a:ext uri="{FF2B5EF4-FFF2-40B4-BE49-F238E27FC236}">
                <a16:creationId xmlns:a16="http://schemas.microsoft.com/office/drawing/2014/main" id="{EE7EDC1E-186A-7AD9-0103-2F9252568A2B}"/>
              </a:ext>
            </a:extLst>
          </p:cNvPr>
          <p:cNvSpPr txBox="1">
            <a:spLocks/>
          </p:cNvSpPr>
          <p:nvPr/>
        </p:nvSpPr>
        <p:spPr>
          <a:xfrm>
            <a:off x="2431399" y="5275386"/>
            <a:ext cx="1681652" cy="480777"/>
          </a:xfrm>
          <a:prstGeom prst="rect">
            <a:avLst/>
          </a:prstGeom>
        </p:spPr>
        <p:txBody>
          <a:bodyPr vert="horz" lIns="0" tIns="0" rIns="0" bIns="0" rtlCol="0" anchor="ctr" anchorCtr="0">
            <a:noAutofit/>
          </a:bodyPr>
          <a:lstStyle>
            <a:lvl1pPr marL="0" indent="0" algn="l" defTabSz="914400" rtl="0" eaLnBrk="1" latinLnBrk="0" hangingPunct="1">
              <a:lnSpc>
                <a:spcPct val="98000"/>
              </a:lnSpc>
              <a:spcBef>
                <a:spcPts val="1600"/>
              </a:spcBef>
              <a:buFont typeface="Arial Nova" panose="020B0504020202020204" pitchFamily="34" charset="0"/>
              <a:buNone/>
              <a:defRPr sz="2600" kern="1200" spc="-40" baseline="0">
                <a:solidFill>
                  <a:schemeClr val="tx1"/>
                </a:solidFill>
                <a:latin typeface="+mn-lt"/>
                <a:ea typeface="+mn-ea"/>
                <a:cs typeface="+mn-cs"/>
              </a:defRPr>
            </a:lvl1pPr>
            <a:lvl2pPr marL="288000" indent="-288000" algn="l" defTabSz="914400" rtl="0" eaLnBrk="1" latinLnBrk="0" hangingPunct="1">
              <a:lnSpc>
                <a:spcPct val="98000"/>
              </a:lnSpc>
              <a:spcBef>
                <a:spcPts val="1600"/>
              </a:spcBef>
              <a:buFont typeface="Arial Nova" panose="020B0504020202020204" pitchFamily="34" charset="0"/>
              <a:buChar char="•"/>
              <a:defRPr sz="2600" kern="1200" spc="-40" baseline="0">
                <a:solidFill>
                  <a:schemeClr val="tx1"/>
                </a:solidFill>
                <a:latin typeface="+mn-lt"/>
                <a:ea typeface="+mn-ea"/>
                <a:cs typeface="+mn-cs"/>
              </a:defRPr>
            </a:lvl2pPr>
            <a:lvl3pPr marL="504000" indent="-216000" algn="l" defTabSz="914400" rtl="0" eaLnBrk="1" latinLnBrk="0" hangingPunct="1">
              <a:lnSpc>
                <a:spcPct val="98000"/>
              </a:lnSpc>
              <a:spcBef>
                <a:spcPts val="1400"/>
              </a:spcBef>
              <a:buFont typeface="Arial Nova" panose="020B0504020202020204" pitchFamily="34" charset="0"/>
              <a:buChar char="•"/>
              <a:defRPr sz="1800" kern="1200" spc="-20" baseline="0">
                <a:solidFill>
                  <a:schemeClr val="tx1"/>
                </a:solidFill>
                <a:latin typeface="+mn-lt"/>
                <a:ea typeface="+mn-ea"/>
                <a:cs typeface="+mn-cs"/>
              </a:defRPr>
            </a:lvl3pPr>
            <a:lvl4pPr marL="684000" indent="-180000" algn="l" defTabSz="914400" rtl="0" eaLnBrk="1" latinLnBrk="0" hangingPunct="1">
              <a:lnSpc>
                <a:spcPct val="98000"/>
              </a:lnSpc>
              <a:spcBef>
                <a:spcPts val="1200"/>
              </a:spcBef>
              <a:buFont typeface="Arial Nova" panose="020B0504020202020204" pitchFamily="34" charset="0"/>
              <a:buChar char="•"/>
              <a:defRPr sz="1300" kern="1200" spc="-20" baseline="0">
                <a:solidFill>
                  <a:schemeClr val="tx1"/>
                </a:solidFill>
                <a:latin typeface="+mn-lt"/>
                <a:ea typeface="+mn-ea"/>
                <a:cs typeface="+mn-cs"/>
              </a:defRPr>
            </a:lvl4pPr>
            <a:lvl5pPr marL="828000" indent="-144000" algn="l" defTabSz="914400" rtl="0" eaLnBrk="1" latinLnBrk="0" hangingPunct="1">
              <a:lnSpc>
                <a:spcPct val="98000"/>
              </a:lnSpc>
              <a:spcBef>
                <a:spcPts val="1000"/>
              </a:spcBef>
              <a:buFont typeface="Arial Nova" panose="020B0504020202020204" pitchFamily="34" charset="0"/>
              <a:buChar char="•"/>
              <a:defRPr sz="1100" kern="1200" spc="-20" baseline="0">
                <a:solidFill>
                  <a:schemeClr val="tx1"/>
                </a:solidFill>
                <a:latin typeface="+mn-lt"/>
                <a:ea typeface="+mn-ea"/>
                <a:cs typeface="+mn-cs"/>
              </a:defRPr>
            </a:lvl5pPr>
            <a:lvl6pPr marL="972000" indent="-144000" algn="l" defTabSz="914400" rtl="0" eaLnBrk="1" latinLnBrk="0" hangingPunct="1">
              <a:lnSpc>
                <a:spcPct val="90000"/>
              </a:lnSpc>
              <a:spcBef>
                <a:spcPts val="1000"/>
              </a:spcBef>
              <a:buFont typeface="Arial Nova" panose="020B0604020202020204" pitchFamily="34" charset="0"/>
              <a:buChar char="•"/>
              <a:defRPr sz="1100" kern="1200">
                <a:solidFill>
                  <a:schemeClr val="tx1"/>
                </a:solidFill>
                <a:latin typeface="+mn-lt"/>
                <a:ea typeface="+mn-ea"/>
                <a:cs typeface="+mn-cs"/>
              </a:defRPr>
            </a:lvl6pPr>
            <a:lvl7pPr marL="1116000" indent="-144000" algn="l" defTabSz="914400" rtl="0" eaLnBrk="1" latinLnBrk="0" hangingPunct="1">
              <a:lnSpc>
                <a:spcPct val="90000"/>
              </a:lnSpc>
              <a:spcBef>
                <a:spcPts val="1000"/>
              </a:spcBef>
              <a:buFont typeface="Arial Nova" panose="020B0604020202020204" pitchFamily="34" charset="0"/>
              <a:buChar char="•"/>
              <a:defRPr sz="1100" kern="1200">
                <a:solidFill>
                  <a:schemeClr val="tx1"/>
                </a:solidFill>
                <a:latin typeface="+mn-lt"/>
                <a:ea typeface="+mn-ea"/>
                <a:cs typeface="+mn-cs"/>
              </a:defRPr>
            </a:lvl7pPr>
            <a:lvl8pPr marL="1260000" indent="-144000" algn="l" defTabSz="914400" rtl="0" eaLnBrk="1" latinLnBrk="0" hangingPunct="1">
              <a:lnSpc>
                <a:spcPct val="90000"/>
              </a:lnSpc>
              <a:spcBef>
                <a:spcPts val="1000"/>
              </a:spcBef>
              <a:buFont typeface="Arial Nova" panose="020B0604020202020204" pitchFamily="34" charset="0"/>
              <a:buChar char="•"/>
              <a:defRPr sz="1100" kern="1200">
                <a:solidFill>
                  <a:schemeClr val="tx1"/>
                </a:solidFill>
                <a:latin typeface="+mn-lt"/>
                <a:ea typeface="+mn-ea"/>
                <a:cs typeface="+mn-cs"/>
              </a:defRPr>
            </a:lvl8pPr>
            <a:lvl9pPr marL="1404000" indent="-144000" algn="l" defTabSz="914400" rtl="0" eaLnBrk="1" latinLnBrk="0" hangingPunct="1">
              <a:lnSpc>
                <a:spcPct val="90000"/>
              </a:lnSpc>
              <a:spcBef>
                <a:spcPts val="1000"/>
              </a:spcBef>
              <a:buFont typeface="Arial Nova" panose="020B0604020202020204" pitchFamily="34" charset="0"/>
              <a:buChar char="•"/>
              <a:defRPr sz="1100" kern="1200">
                <a:solidFill>
                  <a:schemeClr val="tx1"/>
                </a:solidFill>
                <a:latin typeface="+mn-lt"/>
                <a:ea typeface="+mn-ea"/>
                <a:cs typeface="+mn-cs"/>
              </a:defRPr>
            </a:lvl9pPr>
          </a:lstStyle>
          <a:p>
            <a:pPr defTabSz="810067" fontAlgn="auto">
              <a:spcBef>
                <a:spcPts val="1417"/>
              </a:spcBef>
              <a:spcAft>
                <a:spcPts val="0"/>
              </a:spcAft>
            </a:pPr>
            <a:r>
              <a:rPr lang="en-GB" sz="1595" spc="-35">
                <a:solidFill>
                  <a:srgbClr val="333D3E"/>
                </a:solidFill>
                <a:latin typeface="Arial Nova"/>
                <a:ea typeface="Arial Nova" panose="020B0504020202020204" pitchFamily="34" charset="0"/>
                <a:cs typeface="Times New Roman" panose="02020603050405020304" pitchFamily="18" charset="0"/>
              </a:rPr>
              <a:t>Key Data Matches</a:t>
            </a:r>
            <a:endParaRPr lang="en-US" sz="1595" b="1" spc="-35">
              <a:solidFill>
                <a:srgbClr val="ACF9E9">
                  <a:lumMod val="50000"/>
                </a:srgbClr>
              </a:solidFill>
              <a:latin typeface="Arial Nova"/>
            </a:endParaRPr>
          </a:p>
        </p:txBody>
      </p:sp>
      <p:pic>
        <p:nvPicPr>
          <p:cNvPr id="20" name="Graphic 19" descr="Thumbs up sign with solid fill">
            <a:extLst>
              <a:ext uri="{FF2B5EF4-FFF2-40B4-BE49-F238E27FC236}">
                <a16:creationId xmlns:a16="http://schemas.microsoft.com/office/drawing/2014/main" id="{9B569EF3-72EF-F910-3944-1B1120FE9F8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669999" y="5118288"/>
            <a:ext cx="637875" cy="637875"/>
          </a:xfrm>
          <a:prstGeom prst="rect">
            <a:avLst/>
          </a:prstGeom>
        </p:spPr>
      </p:pic>
      <p:sp>
        <p:nvSpPr>
          <p:cNvPr id="21" name="Text Placeholder 2">
            <a:extLst>
              <a:ext uri="{FF2B5EF4-FFF2-40B4-BE49-F238E27FC236}">
                <a16:creationId xmlns:a16="http://schemas.microsoft.com/office/drawing/2014/main" id="{719C56B1-D1D4-6A6B-AA8C-84F270B0CBA9}"/>
              </a:ext>
            </a:extLst>
          </p:cNvPr>
          <p:cNvSpPr txBox="1">
            <a:spLocks/>
          </p:cNvSpPr>
          <p:nvPr/>
        </p:nvSpPr>
        <p:spPr>
          <a:xfrm>
            <a:off x="6350123" y="5613437"/>
            <a:ext cx="5373686" cy="480777"/>
          </a:xfrm>
          <a:prstGeom prst="rect">
            <a:avLst/>
          </a:prstGeom>
        </p:spPr>
        <p:txBody>
          <a:bodyPr vert="horz" lIns="0" tIns="0" rIns="0" bIns="0" rtlCol="0" anchor="t" anchorCtr="0">
            <a:noAutofit/>
          </a:bodyPr>
          <a:lstStyle>
            <a:lvl1pPr marL="0" indent="0" algn="l" defTabSz="914400" rtl="0" eaLnBrk="1" latinLnBrk="0" hangingPunct="1">
              <a:lnSpc>
                <a:spcPct val="98000"/>
              </a:lnSpc>
              <a:spcBef>
                <a:spcPts val="1600"/>
              </a:spcBef>
              <a:buFont typeface="Arial Nova" panose="020B0504020202020204" pitchFamily="34" charset="0"/>
              <a:buNone/>
              <a:defRPr sz="2600" kern="1200" spc="-40" baseline="0">
                <a:solidFill>
                  <a:schemeClr val="tx1"/>
                </a:solidFill>
                <a:latin typeface="+mn-lt"/>
                <a:ea typeface="+mn-ea"/>
                <a:cs typeface="+mn-cs"/>
              </a:defRPr>
            </a:lvl1pPr>
            <a:lvl2pPr marL="288000" indent="-288000" algn="l" defTabSz="914400" rtl="0" eaLnBrk="1" latinLnBrk="0" hangingPunct="1">
              <a:lnSpc>
                <a:spcPct val="98000"/>
              </a:lnSpc>
              <a:spcBef>
                <a:spcPts val="1600"/>
              </a:spcBef>
              <a:buFont typeface="Arial Nova" panose="020B0504020202020204" pitchFamily="34" charset="0"/>
              <a:buChar char="•"/>
              <a:defRPr sz="2600" kern="1200" spc="-40" baseline="0">
                <a:solidFill>
                  <a:schemeClr val="tx1"/>
                </a:solidFill>
                <a:latin typeface="+mn-lt"/>
                <a:ea typeface="+mn-ea"/>
                <a:cs typeface="+mn-cs"/>
              </a:defRPr>
            </a:lvl2pPr>
            <a:lvl3pPr marL="504000" indent="-216000" algn="l" defTabSz="914400" rtl="0" eaLnBrk="1" latinLnBrk="0" hangingPunct="1">
              <a:lnSpc>
                <a:spcPct val="98000"/>
              </a:lnSpc>
              <a:spcBef>
                <a:spcPts val="1400"/>
              </a:spcBef>
              <a:buFont typeface="Arial Nova" panose="020B0504020202020204" pitchFamily="34" charset="0"/>
              <a:buChar char="•"/>
              <a:defRPr sz="1800" kern="1200" spc="-20" baseline="0">
                <a:solidFill>
                  <a:schemeClr val="tx1"/>
                </a:solidFill>
                <a:latin typeface="+mn-lt"/>
                <a:ea typeface="+mn-ea"/>
                <a:cs typeface="+mn-cs"/>
              </a:defRPr>
            </a:lvl3pPr>
            <a:lvl4pPr marL="684000" indent="-180000" algn="l" defTabSz="914400" rtl="0" eaLnBrk="1" latinLnBrk="0" hangingPunct="1">
              <a:lnSpc>
                <a:spcPct val="98000"/>
              </a:lnSpc>
              <a:spcBef>
                <a:spcPts val="1200"/>
              </a:spcBef>
              <a:buFont typeface="Arial Nova" panose="020B0504020202020204" pitchFamily="34" charset="0"/>
              <a:buChar char="•"/>
              <a:defRPr sz="1300" kern="1200" spc="-20" baseline="0">
                <a:solidFill>
                  <a:schemeClr val="tx1"/>
                </a:solidFill>
                <a:latin typeface="+mn-lt"/>
                <a:ea typeface="+mn-ea"/>
                <a:cs typeface="+mn-cs"/>
              </a:defRPr>
            </a:lvl4pPr>
            <a:lvl5pPr marL="828000" indent="-144000" algn="l" defTabSz="914400" rtl="0" eaLnBrk="1" latinLnBrk="0" hangingPunct="1">
              <a:lnSpc>
                <a:spcPct val="98000"/>
              </a:lnSpc>
              <a:spcBef>
                <a:spcPts val="1000"/>
              </a:spcBef>
              <a:buFont typeface="Arial Nova" panose="020B0504020202020204" pitchFamily="34" charset="0"/>
              <a:buChar char="•"/>
              <a:defRPr sz="1100" kern="1200" spc="-20" baseline="0">
                <a:solidFill>
                  <a:schemeClr val="tx1"/>
                </a:solidFill>
                <a:latin typeface="+mn-lt"/>
                <a:ea typeface="+mn-ea"/>
                <a:cs typeface="+mn-cs"/>
              </a:defRPr>
            </a:lvl5pPr>
            <a:lvl6pPr marL="972000" indent="-144000" algn="l" defTabSz="914400" rtl="0" eaLnBrk="1" latinLnBrk="0" hangingPunct="1">
              <a:lnSpc>
                <a:spcPct val="90000"/>
              </a:lnSpc>
              <a:spcBef>
                <a:spcPts val="1000"/>
              </a:spcBef>
              <a:buFont typeface="Arial Nova" panose="020B0604020202020204" pitchFamily="34" charset="0"/>
              <a:buChar char="•"/>
              <a:defRPr sz="1100" kern="1200">
                <a:solidFill>
                  <a:schemeClr val="tx1"/>
                </a:solidFill>
                <a:latin typeface="+mn-lt"/>
                <a:ea typeface="+mn-ea"/>
                <a:cs typeface="+mn-cs"/>
              </a:defRPr>
            </a:lvl6pPr>
            <a:lvl7pPr marL="1116000" indent="-144000" algn="l" defTabSz="914400" rtl="0" eaLnBrk="1" latinLnBrk="0" hangingPunct="1">
              <a:lnSpc>
                <a:spcPct val="90000"/>
              </a:lnSpc>
              <a:spcBef>
                <a:spcPts val="1000"/>
              </a:spcBef>
              <a:buFont typeface="Arial Nova" panose="020B0604020202020204" pitchFamily="34" charset="0"/>
              <a:buChar char="•"/>
              <a:defRPr sz="1100" kern="1200">
                <a:solidFill>
                  <a:schemeClr val="tx1"/>
                </a:solidFill>
                <a:latin typeface="+mn-lt"/>
                <a:ea typeface="+mn-ea"/>
                <a:cs typeface="+mn-cs"/>
              </a:defRPr>
            </a:lvl7pPr>
            <a:lvl8pPr marL="1260000" indent="-144000" algn="l" defTabSz="914400" rtl="0" eaLnBrk="1" latinLnBrk="0" hangingPunct="1">
              <a:lnSpc>
                <a:spcPct val="90000"/>
              </a:lnSpc>
              <a:spcBef>
                <a:spcPts val="1000"/>
              </a:spcBef>
              <a:buFont typeface="Arial Nova" panose="020B0604020202020204" pitchFamily="34" charset="0"/>
              <a:buChar char="•"/>
              <a:defRPr sz="1100" kern="1200">
                <a:solidFill>
                  <a:schemeClr val="tx1"/>
                </a:solidFill>
                <a:latin typeface="+mn-lt"/>
                <a:ea typeface="+mn-ea"/>
                <a:cs typeface="+mn-cs"/>
              </a:defRPr>
            </a:lvl8pPr>
            <a:lvl9pPr marL="1404000" indent="-144000" algn="l" defTabSz="914400" rtl="0" eaLnBrk="1" latinLnBrk="0" hangingPunct="1">
              <a:lnSpc>
                <a:spcPct val="90000"/>
              </a:lnSpc>
              <a:spcBef>
                <a:spcPts val="1000"/>
              </a:spcBef>
              <a:buFont typeface="Arial Nova" panose="020B0604020202020204" pitchFamily="34" charset="0"/>
              <a:buChar char="•"/>
              <a:defRPr sz="1100" kern="1200">
                <a:solidFill>
                  <a:schemeClr val="tx1"/>
                </a:solidFill>
                <a:latin typeface="+mn-lt"/>
                <a:ea typeface="+mn-ea"/>
                <a:cs typeface="+mn-cs"/>
              </a:defRPr>
            </a:lvl9pPr>
          </a:lstStyle>
          <a:p>
            <a:pPr defTabSz="810067" fontAlgn="auto">
              <a:spcBef>
                <a:spcPts val="1417"/>
              </a:spcBef>
              <a:spcAft>
                <a:spcPts val="0"/>
              </a:spcAft>
            </a:pPr>
            <a:r>
              <a:rPr lang="en-GB" sz="1595" spc="-35">
                <a:solidFill>
                  <a:srgbClr val="333D3E"/>
                </a:solidFill>
                <a:latin typeface="Arial Nova"/>
                <a:ea typeface="Arial Nova" panose="020B0504020202020204" pitchFamily="34" charset="0"/>
                <a:cs typeface="Times New Roman" panose="02020603050405020304" pitchFamily="18" charset="0"/>
              </a:rPr>
              <a:t>Transaction Manager would abort       the message</a:t>
            </a:r>
            <a:endParaRPr lang="en-US" sz="1595" b="1" spc="-35">
              <a:solidFill>
                <a:srgbClr val="ACF9E9">
                  <a:lumMod val="50000"/>
                </a:srgbClr>
              </a:solidFill>
              <a:latin typeface="Arial Nova"/>
            </a:endParaRPr>
          </a:p>
        </p:txBody>
      </p:sp>
      <p:sp>
        <p:nvSpPr>
          <p:cNvPr id="22" name="Rectangle 21">
            <a:extLst>
              <a:ext uri="{FF2B5EF4-FFF2-40B4-BE49-F238E27FC236}">
                <a16:creationId xmlns:a16="http://schemas.microsoft.com/office/drawing/2014/main" id="{97BB42A9-BFB5-4C3F-A11F-9B8B55307858}"/>
              </a:ext>
            </a:extLst>
          </p:cNvPr>
          <p:cNvSpPr/>
          <p:nvPr/>
        </p:nvSpPr>
        <p:spPr>
          <a:xfrm>
            <a:off x="8750361" y="5611828"/>
            <a:ext cx="774009" cy="27538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defTabSz="810067" eaLnBrk="1" fontAlgn="auto" hangingPunct="1">
              <a:lnSpc>
                <a:spcPct val="98000"/>
              </a:lnSpc>
              <a:spcBef>
                <a:spcPts val="0"/>
              </a:spcBef>
              <a:spcAft>
                <a:spcPts val="0"/>
              </a:spcAft>
            </a:pPr>
            <a:r>
              <a:rPr lang="en-GB" sz="1595">
                <a:solidFill>
                  <a:prstClr val="white"/>
                </a:solidFill>
                <a:latin typeface="Arial Nova"/>
              </a:rPr>
              <a:t>process</a:t>
            </a:r>
          </a:p>
        </p:txBody>
      </p:sp>
      <p:pic>
        <p:nvPicPr>
          <p:cNvPr id="23" name="Graphic 22">
            <a:extLst>
              <a:ext uri="{FF2B5EF4-FFF2-40B4-BE49-F238E27FC236}">
                <a16:creationId xmlns:a16="http://schemas.microsoft.com/office/drawing/2014/main" id="{D5F70BFC-EB2D-0971-32CF-73984250978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5748193" y="5515774"/>
            <a:ext cx="478406" cy="478406"/>
          </a:xfrm>
          <a:prstGeom prst="rect">
            <a:avLst/>
          </a:prstGeom>
        </p:spPr>
      </p:pic>
      <p:sp>
        <p:nvSpPr>
          <p:cNvPr id="3" name="TextBox 2">
            <a:extLst>
              <a:ext uri="{FF2B5EF4-FFF2-40B4-BE49-F238E27FC236}">
                <a16:creationId xmlns:a16="http://schemas.microsoft.com/office/drawing/2014/main" id="{F0C9F947-75CE-145A-65ED-3B6B95807FD0}"/>
              </a:ext>
            </a:extLst>
          </p:cNvPr>
          <p:cNvSpPr txBox="1"/>
          <p:nvPr/>
        </p:nvSpPr>
        <p:spPr>
          <a:xfrm>
            <a:off x="519035" y="5774429"/>
            <a:ext cx="810101" cy="303741"/>
          </a:xfrm>
          <a:prstGeom prst="rect">
            <a:avLst/>
          </a:prstGeom>
        </p:spPr>
        <p:txBody>
          <a:bodyPr wrap="none" lIns="0" tIns="0" rIns="0" bIns="0" rtlCol="0">
            <a:noAutofit/>
          </a:bodyPr>
          <a:lstStyle/>
          <a:p>
            <a:pPr defTabSz="810067" eaLnBrk="1" fontAlgn="auto" hangingPunct="1">
              <a:lnSpc>
                <a:spcPct val="98000"/>
              </a:lnSpc>
              <a:spcBef>
                <a:spcPts val="0"/>
              </a:spcBef>
              <a:spcAft>
                <a:spcPts val="0"/>
              </a:spcAft>
            </a:pPr>
            <a:r>
              <a:rPr lang="en-GB" sz="974">
                <a:solidFill>
                  <a:srgbClr val="002060"/>
                </a:solidFill>
                <a:latin typeface="Arial Nova"/>
              </a:rPr>
              <a:t>*</a:t>
            </a:r>
            <a:r>
              <a:rPr lang="en-GB" sz="974">
                <a:solidFill>
                  <a:srgbClr val="333D3E"/>
                </a:solidFill>
                <a:latin typeface="Arial Nova"/>
              </a:rPr>
              <a:t>The same validation rule applies to the equivalent fields for the </a:t>
            </a:r>
            <a:br>
              <a:rPr lang="en-GB" sz="974">
                <a:solidFill>
                  <a:srgbClr val="333D3E"/>
                </a:solidFill>
                <a:latin typeface="Arial Nova"/>
              </a:rPr>
            </a:br>
            <a:r>
              <a:rPr lang="en-GB" sz="974">
                <a:solidFill>
                  <a:srgbClr val="333D3E"/>
                </a:solidFill>
                <a:latin typeface="Arial Nova"/>
              </a:rPr>
              <a:t>MT 103 and MT 202/ 205 Cover message </a:t>
            </a:r>
            <a:endParaRPr lang="en-US" sz="974" err="1">
              <a:solidFill>
                <a:srgbClr val="333D3E"/>
              </a:solidFill>
              <a:latin typeface="Arial Nova"/>
            </a:endParaRPr>
          </a:p>
        </p:txBody>
      </p:sp>
      <p:pic>
        <p:nvPicPr>
          <p:cNvPr id="10" name="Picture 9">
            <a:extLst>
              <a:ext uri="{FF2B5EF4-FFF2-40B4-BE49-F238E27FC236}">
                <a16:creationId xmlns:a16="http://schemas.microsoft.com/office/drawing/2014/main" id="{9B7C8FF9-F4D5-D10D-3B9A-E3955BBABB99}"/>
              </a:ext>
            </a:extLst>
          </p:cNvPr>
          <p:cNvPicPr>
            <a:picLocks noChangeAspect="1"/>
          </p:cNvPicPr>
          <p:nvPr/>
        </p:nvPicPr>
        <p:blipFill>
          <a:blip r:embed="rId9"/>
          <a:stretch>
            <a:fillRect/>
          </a:stretch>
        </p:blipFill>
        <p:spPr>
          <a:xfrm>
            <a:off x="1608295" y="1768732"/>
            <a:ext cx="3645456" cy="3450777"/>
          </a:xfrm>
          <a:prstGeom prst="rect">
            <a:avLst/>
          </a:prstGeom>
        </p:spPr>
      </p:pic>
    </p:spTree>
    <p:extLst>
      <p:ext uri="{BB962C8B-B14F-4D97-AF65-F5344CB8AC3E}">
        <p14:creationId xmlns:p14="http://schemas.microsoft.com/office/powerpoint/2010/main" val="116764878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38574D5-D592-22BB-3D1A-5CB34A0D2628}"/>
              </a:ext>
            </a:extLst>
          </p:cNvPr>
          <p:cNvSpPr>
            <a:spLocks noGrp="1"/>
          </p:cNvSpPr>
          <p:nvPr>
            <p:ph type="body" sz="quarter" idx="34"/>
          </p:nvPr>
        </p:nvSpPr>
        <p:spPr>
          <a:xfrm>
            <a:off x="342115" y="297207"/>
            <a:ext cx="9529118" cy="718828"/>
          </a:xfrm>
        </p:spPr>
        <p:txBody>
          <a:bodyPr/>
          <a:lstStyle/>
          <a:p>
            <a:pPr marL="658179" indent="-658179">
              <a:buFont typeface="+mj-lt"/>
              <a:buAutoNum type="arabicPeriod" startAt="3"/>
            </a:pPr>
            <a:r>
              <a:rPr lang="en-GB" sz="3544" b="0" spc="-71">
                <a:latin typeface="+mj-lt"/>
              </a:rPr>
              <a:t>Transaction Manager Business Validations </a:t>
            </a:r>
            <a:br>
              <a:rPr lang="en-US" sz="3544" b="0" spc="-71">
                <a:latin typeface="+mj-lt"/>
              </a:rPr>
            </a:br>
            <a:r>
              <a:rPr lang="en-US" sz="3544" b="0" spc="-71">
                <a:latin typeface="+mj-lt"/>
              </a:rPr>
              <a:t>Unexpected Message Type – Same Sender</a:t>
            </a:r>
          </a:p>
          <a:p>
            <a:endParaRPr lang="en-US"/>
          </a:p>
        </p:txBody>
      </p:sp>
      <p:sp>
        <p:nvSpPr>
          <p:cNvPr id="4" name="Date Placeholder 3">
            <a:extLst>
              <a:ext uri="{FF2B5EF4-FFF2-40B4-BE49-F238E27FC236}">
                <a16:creationId xmlns:a16="http://schemas.microsoft.com/office/drawing/2014/main" id="{FBA59FA8-FF2E-488B-7D87-17C61EBCA79B}"/>
              </a:ext>
            </a:extLst>
          </p:cNvPr>
          <p:cNvSpPr>
            <a:spLocks noGrp="1"/>
          </p:cNvSpPr>
          <p:nvPr>
            <p:ph type="dt" sz="half" idx="4294967295"/>
          </p:nvPr>
        </p:nvSpPr>
        <p:spPr>
          <a:xfrm>
            <a:off x="342115" y="1802592"/>
            <a:ext cx="1154675" cy="159469"/>
          </a:xfrm>
          <a:prstGeom prst="rect">
            <a:avLst/>
          </a:prstGeom>
        </p:spPr>
        <p:txBody>
          <a:bodyPr/>
          <a:lstStyle/>
          <a:p>
            <a:pPr defTabSz="810067" eaLnBrk="1" fontAlgn="auto" hangingPunct="1">
              <a:spcBef>
                <a:spcPts val="0"/>
              </a:spcBef>
              <a:spcAft>
                <a:spcPts val="0"/>
              </a:spcAft>
            </a:pPr>
            <a:r>
              <a:rPr lang="en-US" sz="1595">
                <a:solidFill>
                  <a:srgbClr val="333D3E"/>
                </a:solidFill>
                <a:latin typeface="Arial Nova"/>
              </a:rPr>
              <a:t>April 2023</a:t>
            </a:r>
            <a:endParaRPr lang="en-GB" sz="1595">
              <a:solidFill>
                <a:srgbClr val="333D3E"/>
              </a:solidFill>
              <a:latin typeface="Arial Nova"/>
            </a:endParaRPr>
          </a:p>
        </p:txBody>
      </p:sp>
    </p:spTree>
    <p:extLst>
      <p:ext uri="{BB962C8B-B14F-4D97-AF65-F5344CB8AC3E}">
        <p14:creationId xmlns:p14="http://schemas.microsoft.com/office/powerpoint/2010/main" val="172851691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F708039-926E-45D4-8A03-50470059F012}"/>
              </a:ext>
            </a:extLst>
          </p:cNvPr>
          <p:cNvSpPr>
            <a:spLocks noGrp="1"/>
          </p:cNvSpPr>
          <p:nvPr>
            <p:ph type="body" sz="quarter" idx="13"/>
          </p:nvPr>
        </p:nvSpPr>
        <p:spPr>
          <a:xfrm>
            <a:off x="296294" y="223929"/>
            <a:ext cx="9333323" cy="718828"/>
          </a:xfrm>
        </p:spPr>
        <p:txBody>
          <a:bodyPr/>
          <a:lstStyle/>
          <a:p>
            <a:r>
              <a:rPr lang="en-GB"/>
              <a:t>Unexpected Message Type from the Same Sender</a:t>
            </a:r>
          </a:p>
        </p:txBody>
      </p:sp>
      <p:sp>
        <p:nvSpPr>
          <p:cNvPr id="12" name="TextBox 11">
            <a:extLst>
              <a:ext uri="{FF2B5EF4-FFF2-40B4-BE49-F238E27FC236}">
                <a16:creationId xmlns:a16="http://schemas.microsoft.com/office/drawing/2014/main" id="{506C0636-49D7-46DE-8D64-036C2CA23340}"/>
              </a:ext>
            </a:extLst>
          </p:cNvPr>
          <p:cNvSpPr txBox="1"/>
          <p:nvPr/>
        </p:nvSpPr>
        <p:spPr>
          <a:xfrm>
            <a:off x="237289" y="567732"/>
            <a:ext cx="10326772" cy="1319592"/>
          </a:xfrm>
          <a:prstGeom prst="rect">
            <a:avLst/>
          </a:prstGeom>
          <a:noFill/>
        </p:spPr>
        <p:txBody>
          <a:bodyPr wrap="square">
            <a:spAutoFit/>
          </a:bodyPr>
          <a:lstStyle/>
          <a:p>
            <a:pPr defTabSz="810067" eaLnBrk="1" fontAlgn="auto" hangingPunct="1">
              <a:spcBef>
                <a:spcPts val="0"/>
              </a:spcBef>
              <a:spcAft>
                <a:spcPts val="0"/>
              </a:spcAft>
            </a:pPr>
            <a:r>
              <a:rPr lang="en-US" sz="1595">
                <a:solidFill>
                  <a:srgbClr val="333D3E"/>
                </a:solidFill>
                <a:latin typeface="Arial Nova"/>
              </a:rPr>
              <a:t>The tables provide a high-level summary of the use cases for cover scenarios when a message is </a:t>
            </a:r>
            <a:r>
              <a:rPr lang="en-US" sz="1595" b="1">
                <a:solidFill>
                  <a:srgbClr val="01A990"/>
                </a:solidFill>
                <a:latin typeface="Arial Nova"/>
              </a:rPr>
              <a:t>sent from the same agent </a:t>
            </a:r>
            <a:r>
              <a:rPr lang="en-US" sz="1595">
                <a:solidFill>
                  <a:srgbClr val="333D3E"/>
                </a:solidFill>
                <a:latin typeface="Arial Nova"/>
              </a:rPr>
              <a:t>for both Customer Credit Transfers (CCT) and Financial Institution Credit Transfers (FICT) and </a:t>
            </a:r>
            <a:r>
              <a:rPr lang="en-US" sz="1595" b="1">
                <a:solidFill>
                  <a:srgbClr val="01A990"/>
                </a:solidFill>
                <a:latin typeface="Arial Nova"/>
              </a:rPr>
              <a:t>when the message is clearly identified as a Cover message (based on matching of key data elements</a:t>
            </a:r>
            <a:r>
              <a:rPr lang="en-US" sz="1595" b="1" baseline="30000">
                <a:solidFill>
                  <a:srgbClr val="01A990"/>
                </a:solidFill>
                <a:latin typeface="Arial Nova"/>
              </a:rPr>
              <a:t>)1.</a:t>
            </a:r>
            <a:r>
              <a:rPr lang="en-US" sz="1595" b="1">
                <a:solidFill>
                  <a:srgbClr val="01A990"/>
                </a:solidFill>
                <a:latin typeface="Arial Nova"/>
              </a:rPr>
              <a:t> </a:t>
            </a:r>
            <a:r>
              <a:rPr lang="en-US" sz="1595">
                <a:solidFill>
                  <a:srgbClr val="333D3E"/>
                </a:solidFill>
                <a:latin typeface="Arial Nova"/>
              </a:rPr>
              <a:t>The combination of the messages indicated in red lead Transaction Manager to Abort the second message sent by the same sender.</a:t>
            </a:r>
          </a:p>
        </p:txBody>
      </p:sp>
      <p:sp>
        <p:nvSpPr>
          <p:cNvPr id="13" name="TextBox 12">
            <a:extLst>
              <a:ext uri="{FF2B5EF4-FFF2-40B4-BE49-F238E27FC236}">
                <a16:creationId xmlns:a16="http://schemas.microsoft.com/office/drawing/2014/main" id="{2A77FD77-6277-4BC1-8D66-F5D7F54C8A38}"/>
              </a:ext>
            </a:extLst>
          </p:cNvPr>
          <p:cNvSpPr txBox="1"/>
          <p:nvPr/>
        </p:nvSpPr>
        <p:spPr>
          <a:xfrm>
            <a:off x="4800224" y="5649784"/>
            <a:ext cx="6001126" cy="473976"/>
          </a:xfrm>
          <a:prstGeom prst="rect">
            <a:avLst/>
          </a:prstGeom>
          <a:noFill/>
        </p:spPr>
        <p:txBody>
          <a:bodyPr wrap="square">
            <a:spAutoFit/>
          </a:bodyPr>
          <a:lstStyle/>
          <a:p>
            <a:pPr defTabSz="810067" eaLnBrk="1" fontAlgn="auto" hangingPunct="1">
              <a:spcBef>
                <a:spcPts val="0"/>
              </a:spcBef>
              <a:spcAft>
                <a:spcPts val="0"/>
              </a:spcAft>
            </a:pPr>
            <a:r>
              <a:rPr lang="en-US" sz="1240">
                <a:solidFill>
                  <a:srgbClr val="333D3E"/>
                </a:solidFill>
                <a:latin typeface="Arial Nova"/>
              </a:rPr>
              <a:t>Note: Abort rules apply to both MX and MT equivalent messages except for rule</a:t>
            </a:r>
            <a:br>
              <a:rPr lang="en-US" sz="1240">
                <a:solidFill>
                  <a:srgbClr val="333D3E"/>
                </a:solidFill>
                <a:latin typeface="Arial Nova"/>
              </a:rPr>
            </a:br>
            <a:r>
              <a:rPr lang="en-US" sz="1240">
                <a:solidFill>
                  <a:srgbClr val="333D3E"/>
                </a:solidFill>
                <a:latin typeface="Arial Nova"/>
              </a:rPr>
              <a:t>on UDLC code</a:t>
            </a:r>
          </a:p>
        </p:txBody>
      </p:sp>
      <p:graphicFrame>
        <p:nvGraphicFramePr>
          <p:cNvPr id="8" name="Table 14">
            <a:extLst>
              <a:ext uri="{FF2B5EF4-FFF2-40B4-BE49-F238E27FC236}">
                <a16:creationId xmlns:a16="http://schemas.microsoft.com/office/drawing/2014/main" id="{25930876-A648-F561-A8BE-B2B20B823F88}"/>
              </a:ext>
            </a:extLst>
          </p:cNvPr>
          <p:cNvGraphicFramePr>
            <a:graphicFrameLocks noGrp="1"/>
          </p:cNvGraphicFramePr>
          <p:nvPr/>
        </p:nvGraphicFramePr>
        <p:xfrm>
          <a:off x="237288" y="1876552"/>
          <a:ext cx="9045520" cy="3482904"/>
        </p:xfrm>
        <a:graphic>
          <a:graphicData uri="http://schemas.openxmlformats.org/drawingml/2006/table">
            <a:tbl>
              <a:tblPr firstRow="1" bandRow="1"/>
              <a:tblGrid>
                <a:gridCol w="652769">
                  <a:extLst>
                    <a:ext uri="{9D8B030D-6E8A-4147-A177-3AD203B41FA5}">
                      <a16:colId xmlns:a16="http://schemas.microsoft.com/office/drawing/2014/main" val="3350785156"/>
                    </a:ext>
                  </a:extLst>
                </a:gridCol>
                <a:gridCol w="1492045">
                  <a:extLst>
                    <a:ext uri="{9D8B030D-6E8A-4147-A177-3AD203B41FA5}">
                      <a16:colId xmlns:a16="http://schemas.microsoft.com/office/drawing/2014/main" val="90184683"/>
                    </a:ext>
                  </a:extLst>
                </a:gridCol>
                <a:gridCol w="1398792">
                  <a:extLst>
                    <a:ext uri="{9D8B030D-6E8A-4147-A177-3AD203B41FA5}">
                      <a16:colId xmlns:a16="http://schemas.microsoft.com/office/drawing/2014/main" val="2278709559"/>
                    </a:ext>
                  </a:extLst>
                </a:gridCol>
                <a:gridCol w="1398792">
                  <a:extLst>
                    <a:ext uri="{9D8B030D-6E8A-4147-A177-3AD203B41FA5}">
                      <a16:colId xmlns:a16="http://schemas.microsoft.com/office/drawing/2014/main" val="3491555899"/>
                    </a:ext>
                  </a:extLst>
                </a:gridCol>
                <a:gridCol w="652769">
                  <a:extLst>
                    <a:ext uri="{9D8B030D-6E8A-4147-A177-3AD203B41FA5}">
                      <a16:colId xmlns:a16="http://schemas.microsoft.com/office/drawing/2014/main" val="3914489218"/>
                    </a:ext>
                  </a:extLst>
                </a:gridCol>
                <a:gridCol w="652769">
                  <a:extLst>
                    <a:ext uri="{9D8B030D-6E8A-4147-A177-3AD203B41FA5}">
                      <a16:colId xmlns:a16="http://schemas.microsoft.com/office/drawing/2014/main" val="523212955"/>
                    </a:ext>
                  </a:extLst>
                </a:gridCol>
                <a:gridCol w="1398792">
                  <a:extLst>
                    <a:ext uri="{9D8B030D-6E8A-4147-A177-3AD203B41FA5}">
                      <a16:colId xmlns:a16="http://schemas.microsoft.com/office/drawing/2014/main" val="3106552186"/>
                    </a:ext>
                  </a:extLst>
                </a:gridCol>
                <a:gridCol w="1398792">
                  <a:extLst>
                    <a:ext uri="{9D8B030D-6E8A-4147-A177-3AD203B41FA5}">
                      <a16:colId xmlns:a16="http://schemas.microsoft.com/office/drawing/2014/main" val="643576563"/>
                    </a:ext>
                  </a:extLst>
                </a:gridCol>
              </a:tblGrid>
              <a:tr h="405051">
                <a:tc>
                  <a:txBody>
                    <a:bodyPr/>
                    <a:lstStyle/>
                    <a:p>
                      <a:pPr algn="ctr"/>
                      <a:endParaRPr lang="en-US" sz="800"/>
                    </a:p>
                  </a:txBody>
                  <a:tcPr marL="81010" marR="81010" marT="40505" marB="40505" anchor="ctr">
                    <a:solidFill>
                      <a:schemeClr val="accent4"/>
                    </a:solidFill>
                  </a:tcPr>
                </a:tc>
                <a:tc>
                  <a:txBody>
                    <a:bodyPr/>
                    <a:lstStyle/>
                    <a:p>
                      <a:pPr algn="ctr"/>
                      <a:r>
                        <a:rPr lang="en-GB" sz="1100"/>
                        <a:t>First message type processed by TM</a:t>
                      </a:r>
                      <a:endParaRPr lang="en-US" sz="1100"/>
                    </a:p>
                  </a:txBody>
                  <a:tcPr marL="81010" marR="81010" marT="40505" marB="40505" anchor="ctr">
                    <a:solidFill>
                      <a:schemeClr val="accent4"/>
                    </a:solidFill>
                  </a:tcPr>
                </a:tc>
                <a:tc gridSpan="6">
                  <a:txBody>
                    <a:bodyPr/>
                    <a:lstStyle/>
                    <a:p>
                      <a:pPr algn="ctr"/>
                      <a:r>
                        <a:rPr lang="en-GB" sz="1100"/>
                        <a:t>Subsequent message typed from the </a:t>
                      </a:r>
                      <a:r>
                        <a:rPr lang="en-GB" sz="1100" u="sng"/>
                        <a:t>same agent</a:t>
                      </a:r>
                      <a:endParaRPr lang="en-US" sz="1100" u="sng"/>
                    </a:p>
                  </a:txBody>
                  <a:tcPr marL="81010" marR="81010" marT="40505" marB="40505" anchor="ctr">
                    <a:solidFill>
                      <a:schemeClr val="accent4"/>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779179269"/>
                  </a:ext>
                </a:extLst>
              </a:tr>
              <a:tr h="328541">
                <a:tc rowSpan="3">
                  <a:txBody>
                    <a:bodyPr/>
                    <a:lstStyle/>
                    <a:p>
                      <a:pPr algn="ctr"/>
                      <a:r>
                        <a:rPr lang="en-GB" sz="1200">
                          <a:solidFill>
                            <a:schemeClr val="bg1"/>
                          </a:solidFill>
                        </a:rPr>
                        <a:t>CCT</a:t>
                      </a:r>
                      <a:endParaRPr lang="en-GB" sz="1200" baseline="30000">
                        <a:solidFill>
                          <a:schemeClr val="bg1"/>
                        </a:solidFill>
                      </a:endParaRPr>
                    </a:p>
                  </a:txBody>
                  <a:tcPr marL="81010" marR="81010" marT="40505" marB="40505" anchor="ctr">
                    <a:solidFill>
                      <a:schemeClr val="accent4"/>
                    </a:solidFill>
                  </a:tcPr>
                </a:tc>
                <a:tc>
                  <a:txBody>
                    <a:bodyPr/>
                    <a:lstStyle/>
                    <a:p>
                      <a:pPr algn="ctr"/>
                      <a:endParaRPr lang="en-US" sz="1100"/>
                    </a:p>
                  </a:txBody>
                  <a:tcPr marL="81010" marR="81010" marT="40505" marB="40505" anchor="ctr"/>
                </a:tc>
                <a:tc>
                  <a:txBody>
                    <a:bodyPr/>
                    <a:lstStyle/>
                    <a:p>
                      <a:pPr algn="ctr"/>
                      <a:r>
                        <a:rPr lang="en-GB" sz="1100"/>
                        <a:t>pacs.009 COV</a:t>
                      </a:r>
                      <a:endParaRPr lang="en-US" sz="1100"/>
                    </a:p>
                  </a:txBody>
                  <a:tcPr marL="81010" marR="81010" marT="40505" marB="40505" anchor="ct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100"/>
                        <a:t>pacs.009 ADV</a:t>
                      </a:r>
                      <a:endParaRPr lang="en-US" sz="1100"/>
                    </a:p>
                  </a:txBody>
                  <a:tcPr marL="81010" marR="81010" marT="40505" marB="40505" anchor="ct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a:p>
                  </a:txBody>
                  <a:tcPr anchor="ct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100"/>
                        <a:t>pacs.009 (CORE)</a:t>
                      </a:r>
                      <a:endParaRPr lang="en-US" sz="1100"/>
                    </a:p>
                  </a:txBody>
                  <a:tcPr marL="81010" marR="81010" marT="40505" marB="40505" anchor="ct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200"/>
                        <a:t>pacs.009 (CORE)</a:t>
                      </a:r>
                      <a:endParaRPr lang="en-US" sz="120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100"/>
                        <a:t>pacs.008</a:t>
                      </a:r>
                      <a:endParaRPr lang="en-US" sz="1100"/>
                    </a:p>
                  </a:txBody>
                  <a:tcPr marL="81010" marR="81010" marT="40505" marB="40505" anchor="ctr"/>
                </a:tc>
                <a:extLst>
                  <a:ext uri="{0D108BD9-81ED-4DB2-BD59-A6C34878D82A}">
                    <a16:rowId xmlns:a16="http://schemas.microsoft.com/office/drawing/2014/main" val="3554082591"/>
                  </a:ext>
                </a:extLst>
              </a:tr>
              <a:tr h="405051">
                <a:tc vMerge="1">
                  <a:txBody>
                    <a:bodyPr/>
                    <a:lstStyle/>
                    <a:p>
                      <a:endParaRPr lang="en-US"/>
                    </a:p>
                  </a:txBody>
                  <a:tcPr/>
                </a:tc>
                <a:tc>
                  <a:txBody>
                    <a:bodyPr/>
                    <a:lstStyle/>
                    <a:p>
                      <a:pPr algn="ctr"/>
                      <a:r>
                        <a:rPr lang="en-GB" sz="1100"/>
                        <a:t>pacs.008 (</a:t>
                      </a:r>
                      <a:r>
                        <a:rPr lang="en-GB" sz="1100" err="1"/>
                        <a:t>inc</a:t>
                      </a:r>
                      <a:r>
                        <a:rPr lang="en-GB" sz="1100"/>
                        <a:t> STP)</a:t>
                      </a:r>
                      <a:endParaRPr lang="en-US" sz="1100"/>
                    </a:p>
                  </a:txBody>
                  <a:tcPr marL="81010" marR="81010" marT="40505" marB="40505" anchor="ctr"/>
                </a:tc>
                <a:tc>
                  <a:txBody>
                    <a:bodyPr/>
                    <a:lstStyle/>
                    <a:p>
                      <a:pPr algn="ctr"/>
                      <a:r>
                        <a:rPr lang="en-GB" sz="1600">
                          <a:solidFill>
                            <a:schemeClr val="bg1"/>
                          </a:solidFill>
                        </a:rPr>
                        <a:t>Process</a:t>
                      </a:r>
                      <a:endParaRPr lang="en-US" sz="1600">
                        <a:solidFill>
                          <a:schemeClr val="bg1"/>
                        </a:solidFill>
                      </a:endParaRPr>
                    </a:p>
                  </a:txBody>
                  <a:tcPr marL="81010" marR="81010" marT="40505" marB="40505" anchor="ctr">
                    <a:solidFill>
                      <a:srgbClr val="00B050">
                        <a:alpha val="64000"/>
                      </a:srgbClr>
                    </a:solidFill>
                  </a:tcPr>
                </a:tc>
                <a:tc gridSpan="2">
                  <a:txBody>
                    <a:bodyPr/>
                    <a:lstStyle/>
                    <a:p>
                      <a:pPr algn="ctr"/>
                      <a:r>
                        <a:rPr lang="en-GB" sz="1600">
                          <a:solidFill>
                            <a:schemeClr val="bg1"/>
                          </a:solidFill>
                        </a:rPr>
                        <a:t>Abort</a:t>
                      </a:r>
                      <a:endParaRPr lang="en-US" sz="1600">
                        <a:solidFill>
                          <a:schemeClr val="bg1"/>
                        </a:solidFill>
                      </a:endParaRPr>
                    </a:p>
                  </a:txBody>
                  <a:tcPr marL="81010" marR="81010" marT="40505" marB="40505" anchor="ctr">
                    <a:solidFill>
                      <a:srgbClr val="C00000">
                        <a:alpha val="64000"/>
                      </a:srgbClr>
                    </a:solidFill>
                  </a:tcPr>
                </a:tc>
                <a:tc hMerge="1">
                  <a:txBody>
                    <a:bodyPr/>
                    <a:lstStyle/>
                    <a:p>
                      <a:pPr algn="ctr"/>
                      <a:endParaRPr lang="en-US" sz="1800">
                        <a:solidFill>
                          <a:schemeClr val="bg1"/>
                        </a:solidFill>
                      </a:endParaRPr>
                    </a:p>
                  </a:txBody>
                  <a:tcPr anchor="ctr">
                    <a:solidFill>
                      <a:srgbClr val="C00000"/>
                    </a:solidFill>
                  </a:tcPr>
                </a:tc>
                <a:tc gridSpan="2">
                  <a:txBody>
                    <a:bodyPr/>
                    <a:lstStyle/>
                    <a:p>
                      <a:pPr algn="ctr"/>
                      <a:r>
                        <a:rPr lang="en-GB" sz="1600">
                          <a:solidFill>
                            <a:schemeClr val="bg1"/>
                          </a:solidFill>
                        </a:rPr>
                        <a:t>Abort</a:t>
                      </a:r>
                      <a:endParaRPr lang="en-US" sz="1600">
                        <a:solidFill>
                          <a:schemeClr val="bg1"/>
                        </a:solidFill>
                      </a:endParaRPr>
                    </a:p>
                  </a:txBody>
                  <a:tcPr marL="81010" marR="81010" marT="40505" marB="40505" anchor="ctr">
                    <a:solidFill>
                      <a:srgbClr val="C00000">
                        <a:alpha val="64000"/>
                      </a:srgbClr>
                    </a:solidFill>
                  </a:tcPr>
                </a:tc>
                <a:tc hMerge="1">
                  <a:txBody>
                    <a:bodyPr/>
                    <a:lstStyle/>
                    <a:p>
                      <a:pPr algn="ctr"/>
                      <a:r>
                        <a:rPr lang="en-GB" sz="1800">
                          <a:solidFill>
                            <a:schemeClr val="bg1"/>
                          </a:solidFill>
                        </a:rPr>
                        <a:t>Abort</a:t>
                      </a:r>
                      <a:endParaRPr lang="en-US" sz="1800">
                        <a:solidFill>
                          <a:schemeClr val="bg1"/>
                        </a:solidFill>
                      </a:endParaRPr>
                    </a:p>
                  </a:txBody>
                  <a:tcPr anchor="ctr">
                    <a:solidFill>
                      <a:srgbClr val="C00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b="0" i="0" kern="1200">
                          <a:solidFill>
                            <a:schemeClr val="tx2">
                              <a:lumMod val="75000"/>
                            </a:schemeClr>
                          </a:solidFill>
                          <a:latin typeface="+mn-lt"/>
                          <a:ea typeface="+mn-ea"/>
                          <a:cs typeface="+mn-cs"/>
                        </a:rPr>
                        <a:t>Bypass</a:t>
                      </a:r>
                      <a:endParaRPr lang="en-US" sz="1600" b="0" i="0" kern="1200">
                        <a:solidFill>
                          <a:schemeClr val="tx2">
                            <a:lumMod val="75000"/>
                          </a:schemeClr>
                        </a:solidFill>
                        <a:latin typeface="+mn-lt"/>
                        <a:ea typeface="+mn-ea"/>
                        <a:cs typeface="+mn-cs"/>
                      </a:endParaRPr>
                    </a:p>
                  </a:txBody>
                  <a:tcPr marL="81010" marR="81010" marT="40505" marB="40505" anchor="ctr">
                    <a:solidFill>
                      <a:srgbClr val="FFC000">
                        <a:alpha val="64000"/>
                      </a:srgbClr>
                    </a:solidFill>
                  </a:tcPr>
                </a:tc>
                <a:extLst>
                  <a:ext uri="{0D108BD9-81ED-4DB2-BD59-A6C34878D82A}">
                    <a16:rowId xmlns:a16="http://schemas.microsoft.com/office/drawing/2014/main" val="492910411"/>
                  </a:ext>
                </a:extLst>
              </a:tr>
              <a:tr h="405051">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100"/>
                        <a:t>pacs.009 COV</a:t>
                      </a:r>
                      <a:endParaRPr lang="en-US" sz="1100"/>
                    </a:p>
                  </a:txBody>
                  <a:tcPr marL="81010" marR="81010" marT="40505" marB="40505"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a:solidFill>
                            <a:schemeClr val="tx2">
                              <a:lumMod val="75000"/>
                            </a:schemeClr>
                          </a:solidFill>
                        </a:rPr>
                        <a:t>Bypass</a:t>
                      </a:r>
                      <a:endParaRPr lang="en-US" sz="1600">
                        <a:solidFill>
                          <a:schemeClr val="tx2">
                            <a:lumMod val="75000"/>
                          </a:schemeClr>
                        </a:solidFill>
                      </a:endParaRPr>
                    </a:p>
                  </a:txBody>
                  <a:tcPr marL="81010" marR="81010" marT="40505" marB="40505" anchor="ctr">
                    <a:solidFill>
                      <a:srgbClr val="FFC000">
                        <a:alpha val="64000"/>
                      </a:srgbClr>
                    </a:solidFill>
                  </a:tcPr>
                </a:tc>
                <a:tc gridSpan="2">
                  <a:txBody>
                    <a:bodyPr/>
                    <a:lstStyle/>
                    <a:p>
                      <a:pPr algn="ctr"/>
                      <a:r>
                        <a:rPr lang="en-GB" sz="1600">
                          <a:solidFill>
                            <a:schemeClr val="bg1"/>
                          </a:solidFill>
                        </a:rPr>
                        <a:t>Abort</a:t>
                      </a:r>
                      <a:endParaRPr lang="en-US" sz="1600">
                        <a:solidFill>
                          <a:schemeClr val="bg1"/>
                        </a:solidFill>
                      </a:endParaRPr>
                    </a:p>
                  </a:txBody>
                  <a:tcPr marL="81010" marR="81010" marT="40505" marB="40505" anchor="ctr">
                    <a:solidFill>
                      <a:srgbClr val="C00000">
                        <a:alpha val="64000"/>
                      </a:srgbClr>
                    </a:solidFill>
                  </a:tcPr>
                </a:tc>
                <a:tc hMerge="1">
                  <a:txBody>
                    <a:bodyPr/>
                    <a:lstStyle/>
                    <a:p>
                      <a:pPr algn="ctr"/>
                      <a:endParaRPr lang="en-US" sz="1800">
                        <a:solidFill>
                          <a:schemeClr val="bg1"/>
                        </a:solidFill>
                      </a:endParaRPr>
                    </a:p>
                  </a:txBody>
                  <a:tcPr anchor="ctr">
                    <a:solidFill>
                      <a:srgbClr val="C00000"/>
                    </a:solidFill>
                  </a:tcPr>
                </a:tc>
                <a:tc gridSpan="2">
                  <a:txBody>
                    <a:bodyPr/>
                    <a:lstStyle/>
                    <a:p>
                      <a:pPr algn="ctr"/>
                      <a:r>
                        <a:rPr lang="en-GB" sz="1600">
                          <a:solidFill>
                            <a:schemeClr val="bg1"/>
                          </a:solidFill>
                        </a:rPr>
                        <a:t>Abort</a:t>
                      </a:r>
                      <a:endParaRPr lang="en-US" sz="1600">
                        <a:solidFill>
                          <a:schemeClr val="bg1"/>
                        </a:solidFill>
                      </a:endParaRPr>
                    </a:p>
                  </a:txBody>
                  <a:tcPr marL="81010" marR="81010" marT="40505" marB="40505" anchor="ctr">
                    <a:solidFill>
                      <a:srgbClr val="C00000">
                        <a:alpha val="64000"/>
                      </a:srgbClr>
                    </a:solidFill>
                  </a:tcPr>
                </a:tc>
                <a:tc hMerge="1">
                  <a:txBody>
                    <a:bodyPr/>
                    <a:lstStyle/>
                    <a:p>
                      <a:pPr algn="ctr"/>
                      <a:r>
                        <a:rPr lang="en-GB" sz="1800">
                          <a:solidFill>
                            <a:schemeClr val="bg1"/>
                          </a:solidFill>
                        </a:rPr>
                        <a:t>Abort</a:t>
                      </a:r>
                      <a:endParaRPr lang="en-US" sz="1800">
                        <a:solidFill>
                          <a:schemeClr val="bg1"/>
                        </a:solidFill>
                      </a:endParaRPr>
                    </a:p>
                  </a:txBody>
                  <a:tcPr anchor="ctr">
                    <a:solidFill>
                      <a:srgbClr val="C00000"/>
                    </a:solidFill>
                  </a:tcPr>
                </a:tc>
                <a:tc>
                  <a:txBody>
                    <a:bodyPr/>
                    <a:lstStyle/>
                    <a:p>
                      <a:pPr algn="ctr"/>
                      <a:r>
                        <a:rPr lang="en-GB" sz="1600">
                          <a:solidFill>
                            <a:schemeClr val="bg1"/>
                          </a:solidFill>
                        </a:rPr>
                        <a:t>Process</a:t>
                      </a:r>
                      <a:endParaRPr lang="en-US" sz="1600">
                        <a:solidFill>
                          <a:schemeClr val="bg1"/>
                        </a:solidFill>
                      </a:endParaRPr>
                    </a:p>
                  </a:txBody>
                  <a:tcPr marL="81010" marR="81010" marT="40505" marB="40505" anchor="ctr">
                    <a:solidFill>
                      <a:srgbClr val="00B050">
                        <a:alpha val="64000"/>
                      </a:srgbClr>
                    </a:solidFill>
                  </a:tcPr>
                </a:tc>
                <a:extLst>
                  <a:ext uri="{0D108BD9-81ED-4DB2-BD59-A6C34878D82A}">
                    <a16:rowId xmlns:a16="http://schemas.microsoft.com/office/drawing/2014/main" val="2744808323"/>
                  </a:ext>
                </a:extLst>
              </a:tr>
              <a:tr h="0">
                <a:tc gridSpan="8">
                  <a:txBody>
                    <a:bodyPr/>
                    <a:lstStyle/>
                    <a:p>
                      <a:pPr algn="ctr"/>
                      <a:endParaRPr lang="en-US" sz="100"/>
                    </a:p>
                  </a:txBody>
                  <a:tcPr marL="81010" marR="81010" marT="40505" marB="40505" anchor="ctr">
                    <a:solidFill>
                      <a:schemeClr val="tx1">
                        <a:alpha val="64000"/>
                      </a:schemeClr>
                    </a:solidFill>
                  </a:tcPr>
                </a:tc>
                <a:tc hMerge="1">
                  <a:txBody>
                    <a:bodyPr/>
                    <a:lstStyle/>
                    <a:p>
                      <a:pPr algn="ctr"/>
                      <a:endParaRPr lang="en-US"/>
                    </a:p>
                  </a:txBody>
                  <a:tcPr anchor="ctr"/>
                </a:tc>
                <a:tc hMerge="1">
                  <a:txBody>
                    <a:bodyPr/>
                    <a:lstStyle/>
                    <a:p>
                      <a:pPr algn="ctr"/>
                      <a:endParaRPr lang="en-US"/>
                    </a:p>
                  </a:txBody>
                  <a:tcPr anchor="ct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p>
                  </a:txBody>
                  <a:tcPr anchor="ctr"/>
                </a:tc>
                <a:tc hMerge="1">
                  <a:txBody>
                    <a:bodyPr/>
                    <a:lstStyle/>
                    <a:p>
                      <a:endParaRPr lang="en-US"/>
                    </a:p>
                  </a:txBody>
                  <a:tcPr/>
                </a:tc>
                <a:tc hMerge="1">
                  <a:txBody>
                    <a:bodyPr/>
                    <a:lstStyle/>
                    <a:p>
                      <a:endParaRPr lang="en-US"/>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p>
                  </a:txBody>
                  <a:tcPr anchor="ct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p>
                  </a:txBody>
                  <a:tcPr anchor="ctr"/>
                </a:tc>
                <a:extLst>
                  <a:ext uri="{0D108BD9-81ED-4DB2-BD59-A6C34878D82A}">
                    <a16:rowId xmlns:a16="http://schemas.microsoft.com/office/drawing/2014/main" val="546068568"/>
                  </a:ext>
                </a:extLst>
              </a:tr>
              <a:tr h="567071">
                <a:tc rowSpan="4">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200">
                          <a:solidFill>
                            <a:schemeClr val="bg1"/>
                          </a:solidFill>
                        </a:rPr>
                        <a:t>FICT</a:t>
                      </a:r>
                      <a:endParaRPr lang="en-US" sz="1200">
                        <a:solidFill>
                          <a:schemeClr val="bg1"/>
                        </a:solidFill>
                      </a:endParaRPr>
                    </a:p>
                  </a:txBody>
                  <a:tcPr marL="81010" marR="81010" marT="40505" marB="40505" anchor="ctr">
                    <a:solidFill>
                      <a:schemeClr val="accent4"/>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100"/>
                    </a:p>
                  </a:txBody>
                  <a:tcPr marL="81010" marR="81010" marT="40505" marB="40505" anchor="ctr"/>
                </a:tc>
                <a:tc>
                  <a:txBody>
                    <a:bodyPr/>
                    <a:lstStyle/>
                    <a:p>
                      <a:pPr algn="ctr"/>
                      <a:r>
                        <a:rPr lang="en-GB" sz="1100"/>
                        <a:t>pacs.009 (CORE) with UDLC</a:t>
                      </a:r>
                      <a:endParaRPr lang="en-US" sz="1100"/>
                    </a:p>
                  </a:txBody>
                  <a:tcPr marL="81010" marR="81010" marT="40505" marB="40505" anchor="ctr">
                    <a:solidFill>
                      <a:srgbClr val="F8F8F8">
                        <a:alpha val="64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100"/>
                        <a:t>pacs.009 COV</a:t>
                      </a:r>
                      <a:endParaRPr lang="en-US" sz="1100"/>
                    </a:p>
                  </a:txBody>
                  <a:tcPr marL="81010" marR="81010" marT="40505" marB="40505" anchor="ctr">
                    <a:solidFill>
                      <a:srgbClr val="F8F8F8">
                        <a:alpha val="64000"/>
                      </a:srgbClr>
                    </a:solidFill>
                  </a:tcP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100"/>
                        <a:t>pacs.009 ADV</a:t>
                      </a:r>
                      <a:endParaRPr lang="en-US" sz="1100"/>
                    </a:p>
                  </a:txBody>
                  <a:tcPr marL="81010" marR="81010" marT="40505" marB="40505" anchor="ctr">
                    <a:solidFill>
                      <a:srgbClr val="F8F8F8">
                        <a:alpha val="64000"/>
                      </a:srgbClr>
                    </a:solidFill>
                  </a:tcPr>
                </a:tc>
                <a:tc hMerge="1">
                  <a:txBody>
                    <a:bodyPr/>
                    <a:lstStyle/>
                    <a:p>
                      <a:endParaRPr 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100"/>
                        <a:t>pacs.008</a:t>
                      </a:r>
                      <a:endParaRPr lang="en-US" sz="1100"/>
                    </a:p>
                  </a:txBody>
                  <a:tcPr marL="81010" marR="81010" marT="40505" marB="40505" anchor="ctr">
                    <a:solidFill>
                      <a:srgbClr val="F8F8F8">
                        <a:alpha val="64000"/>
                      </a:srgbClr>
                    </a:solidFill>
                  </a:tcPr>
                </a:tc>
                <a:tc>
                  <a:txBody>
                    <a:bodyPr/>
                    <a:lstStyle/>
                    <a:p>
                      <a:pPr marL="0" marR="0" lvl="0" indent="0" algn="ctr" rtl="0" eaLnBrk="1" fontAlgn="auto" latinLnBrk="0" hangingPunct="1">
                        <a:lnSpc>
                          <a:spcPct val="100000"/>
                        </a:lnSpc>
                        <a:spcBef>
                          <a:spcPts val="0"/>
                        </a:spcBef>
                        <a:spcAft>
                          <a:spcPts val="0"/>
                        </a:spcAft>
                        <a:buClrTx/>
                        <a:buSzTx/>
                        <a:buFontTx/>
                        <a:buNone/>
                      </a:pPr>
                      <a:r>
                        <a:rPr lang="en-GB" sz="1100"/>
                        <a:t>pacs.009 (CORE) without UDLC</a:t>
                      </a:r>
                      <a:endParaRPr lang="en-US" sz="1100"/>
                    </a:p>
                  </a:txBody>
                  <a:tcPr marL="81010" marR="81010" marT="40505" marB="40505" anchor="ctr">
                    <a:solidFill>
                      <a:srgbClr val="F8F8F8">
                        <a:alpha val="64000"/>
                      </a:srgbClr>
                    </a:solidFill>
                  </a:tcPr>
                </a:tc>
                <a:extLst>
                  <a:ext uri="{0D108BD9-81ED-4DB2-BD59-A6C34878D82A}">
                    <a16:rowId xmlns:a16="http://schemas.microsoft.com/office/drawing/2014/main" val="2227531265"/>
                  </a:ext>
                </a:extLst>
              </a:tr>
              <a:tr h="405051">
                <a:tc vMerge="1">
                  <a:txBody>
                    <a:bodyPr/>
                    <a:lstStyle/>
                    <a:p>
                      <a:pPr algn="ctr"/>
                      <a:endParaRPr lang="en-US"/>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100"/>
                        <a:t>pacs.009 ADV</a:t>
                      </a:r>
                      <a:endParaRPr lang="en-US" sz="1100"/>
                    </a:p>
                  </a:txBody>
                  <a:tcPr marL="81010" marR="81010" marT="40505" marB="40505"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a:solidFill>
                            <a:schemeClr val="bg1"/>
                          </a:solidFill>
                          <a:latin typeface="+mn-lt"/>
                        </a:rPr>
                        <a:t>Process</a:t>
                      </a:r>
                      <a:endParaRPr lang="en-US" sz="1600">
                        <a:solidFill>
                          <a:schemeClr val="bg1"/>
                        </a:solidFill>
                        <a:latin typeface="+mn-lt"/>
                      </a:endParaRPr>
                    </a:p>
                  </a:txBody>
                  <a:tcPr marL="81010" marR="81010" marT="40505" marB="40505" anchor="ctr">
                    <a:solidFill>
                      <a:srgbClr val="00B050">
                        <a:alpha val="64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a:ln>
                            <a:noFill/>
                          </a:ln>
                          <a:solidFill>
                            <a:schemeClr val="bg1"/>
                          </a:solidFill>
                          <a:effectLst/>
                          <a:uLnTx/>
                          <a:uFillTx/>
                          <a:latin typeface="+mn-lt"/>
                          <a:ea typeface="+mn-ea"/>
                          <a:cs typeface="+mn-cs"/>
                        </a:rPr>
                        <a:t>Abort</a:t>
                      </a:r>
                      <a:r>
                        <a:rPr kumimoji="0" lang="en-GB" sz="1600" b="0" i="0" u="none" strike="noStrike" kern="1200" cap="none" spc="0" normalizeH="0" baseline="30000" noProof="0">
                          <a:ln>
                            <a:noFill/>
                          </a:ln>
                          <a:solidFill>
                            <a:schemeClr val="bg1"/>
                          </a:solidFill>
                          <a:effectLst/>
                          <a:uLnTx/>
                          <a:uFillTx/>
                          <a:latin typeface="+mn-lt"/>
                          <a:ea typeface="+mn-ea"/>
                          <a:cs typeface="+mn-cs"/>
                        </a:rPr>
                        <a:t>1</a:t>
                      </a:r>
                      <a:endParaRPr kumimoji="0" lang="en-US" sz="1600" b="0" i="0" u="none" strike="noStrike" kern="1200" cap="none" spc="0" normalizeH="0" baseline="0" noProof="0">
                        <a:ln>
                          <a:noFill/>
                        </a:ln>
                        <a:solidFill>
                          <a:schemeClr val="bg1"/>
                        </a:solidFill>
                        <a:effectLst/>
                        <a:uLnTx/>
                        <a:uFillTx/>
                        <a:latin typeface="+mn-lt"/>
                        <a:ea typeface="+mn-ea"/>
                        <a:cs typeface="+mn-cs"/>
                      </a:endParaRPr>
                    </a:p>
                  </a:txBody>
                  <a:tcPr marL="81010" marR="81010" marT="40505" marB="40505" anchor="ctr">
                    <a:solidFill>
                      <a:srgbClr val="C00000">
                        <a:alpha val="64000"/>
                      </a:srgbClr>
                    </a:solidFill>
                  </a:tcP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b="0" i="0" kern="1200">
                          <a:solidFill>
                            <a:schemeClr val="tx2">
                              <a:lumMod val="75000"/>
                            </a:schemeClr>
                          </a:solidFill>
                          <a:latin typeface="+mn-lt"/>
                          <a:ea typeface="+mn-ea"/>
                          <a:cs typeface="+mn-cs"/>
                        </a:rPr>
                        <a:t>Bypass</a:t>
                      </a:r>
                      <a:endParaRPr lang="en-US" sz="1600" b="0" i="0" kern="1200">
                        <a:solidFill>
                          <a:schemeClr val="tx2">
                            <a:lumMod val="75000"/>
                          </a:schemeClr>
                        </a:solidFill>
                        <a:latin typeface="+mn-lt"/>
                        <a:ea typeface="+mn-ea"/>
                        <a:cs typeface="+mn-cs"/>
                      </a:endParaRPr>
                    </a:p>
                  </a:txBody>
                  <a:tcPr marL="81010" marR="81010" marT="40505" marB="40505" anchor="ctr">
                    <a:solidFill>
                      <a:srgbClr val="FFC000">
                        <a:alpha val="64000"/>
                      </a:srgbClr>
                    </a:solidFill>
                  </a:tcPr>
                </a:tc>
                <a:tc hMerge="1">
                  <a:txBody>
                    <a:bodyPr/>
                    <a:lstStyle/>
                    <a:p>
                      <a:endParaRPr 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a:ln>
                            <a:noFill/>
                          </a:ln>
                          <a:solidFill>
                            <a:schemeClr val="bg1"/>
                          </a:solidFill>
                          <a:effectLst/>
                          <a:uLnTx/>
                          <a:uFillTx/>
                          <a:latin typeface="Arial Nova"/>
                          <a:ea typeface="+mn-ea"/>
                          <a:cs typeface="+mn-cs"/>
                        </a:rPr>
                        <a:t>Abort</a:t>
                      </a:r>
                      <a:endParaRPr kumimoji="0" lang="en-US" sz="1600" b="0" i="0" u="none" strike="noStrike" kern="1200" cap="none" spc="0" normalizeH="0" baseline="0" noProof="0">
                        <a:ln>
                          <a:noFill/>
                        </a:ln>
                        <a:solidFill>
                          <a:schemeClr val="bg1"/>
                        </a:solidFill>
                        <a:effectLst/>
                        <a:uLnTx/>
                        <a:uFillTx/>
                        <a:latin typeface="Arial Nova"/>
                        <a:ea typeface="+mn-ea"/>
                        <a:cs typeface="+mn-cs"/>
                      </a:endParaRPr>
                    </a:p>
                  </a:txBody>
                  <a:tcPr marL="81010" marR="81010" marT="40505" marB="40505" anchor="ctr">
                    <a:solidFill>
                      <a:srgbClr val="C00000">
                        <a:alpha val="64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a:ln>
                            <a:noFill/>
                          </a:ln>
                          <a:solidFill>
                            <a:schemeClr val="bg1"/>
                          </a:solidFill>
                          <a:effectLst/>
                          <a:uLnTx/>
                          <a:uFillTx/>
                          <a:latin typeface="+mn-lt"/>
                          <a:ea typeface="+mn-ea"/>
                          <a:cs typeface="+mn-cs"/>
                        </a:rPr>
                        <a:t>Abort</a:t>
                      </a:r>
                      <a:endParaRPr kumimoji="0" lang="en-US" sz="1600" b="0" i="0" u="none" strike="noStrike" kern="1200" cap="none" spc="0" normalizeH="0" baseline="0" noProof="0">
                        <a:ln>
                          <a:noFill/>
                        </a:ln>
                        <a:solidFill>
                          <a:schemeClr val="bg1"/>
                        </a:solidFill>
                        <a:effectLst/>
                        <a:uLnTx/>
                        <a:uFillTx/>
                        <a:latin typeface="+mn-lt"/>
                        <a:ea typeface="+mn-ea"/>
                        <a:cs typeface="+mn-cs"/>
                      </a:endParaRPr>
                    </a:p>
                  </a:txBody>
                  <a:tcPr marL="81010" marR="81010" marT="40505" marB="40505" anchor="ctr">
                    <a:solidFill>
                      <a:srgbClr val="C00000">
                        <a:alpha val="64000"/>
                      </a:srgbClr>
                    </a:solidFill>
                  </a:tcPr>
                </a:tc>
                <a:extLst>
                  <a:ext uri="{0D108BD9-81ED-4DB2-BD59-A6C34878D82A}">
                    <a16:rowId xmlns:a16="http://schemas.microsoft.com/office/drawing/2014/main" val="2565242597"/>
                  </a:ext>
                </a:extLst>
              </a:tr>
              <a:tr h="405051">
                <a:tc vMerge="1">
                  <a:txBody>
                    <a:bodyPr/>
                    <a:lstStyle/>
                    <a:p>
                      <a:pPr algn="ctr"/>
                      <a:endParaRPr lang="en-US"/>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100"/>
                        <a:t>pacs.009 (CORE) without UDLC</a:t>
                      </a:r>
                      <a:endParaRPr lang="en-US" sz="1100"/>
                    </a:p>
                  </a:txBody>
                  <a:tcPr marL="81010" marR="81010" marT="40505" marB="40505"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a:solidFill>
                            <a:schemeClr val="bg1"/>
                          </a:solidFill>
                          <a:latin typeface="+mn-lt"/>
                        </a:rPr>
                        <a:t>Abort</a:t>
                      </a:r>
                      <a:endParaRPr lang="en-US" sz="1600">
                        <a:solidFill>
                          <a:schemeClr val="bg1"/>
                        </a:solidFill>
                        <a:latin typeface="+mn-lt"/>
                      </a:endParaRPr>
                    </a:p>
                  </a:txBody>
                  <a:tcPr marL="81010" marR="81010" marT="40505" marB="40505" anchor="ctr">
                    <a:solidFill>
                      <a:srgbClr val="C00000">
                        <a:alpha val="64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a:ln>
                            <a:noFill/>
                          </a:ln>
                          <a:solidFill>
                            <a:schemeClr val="bg1"/>
                          </a:solidFill>
                          <a:effectLst/>
                          <a:uLnTx/>
                          <a:uFillTx/>
                          <a:latin typeface="+mn-lt"/>
                          <a:ea typeface="+mn-ea"/>
                          <a:cs typeface="+mn-cs"/>
                        </a:rPr>
                        <a:t>Abort</a:t>
                      </a:r>
                      <a:endParaRPr kumimoji="0" lang="en-US" sz="1600" b="0" i="0" u="none" strike="noStrike" kern="1200" cap="none" spc="0" normalizeH="0" baseline="0" noProof="0">
                        <a:ln>
                          <a:noFill/>
                        </a:ln>
                        <a:solidFill>
                          <a:schemeClr val="bg1"/>
                        </a:solidFill>
                        <a:effectLst/>
                        <a:uLnTx/>
                        <a:uFillTx/>
                        <a:latin typeface="+mn-lt"/>
                        <a:ea typeface="+mn-ea"/>
                        <a:cs typeface="+mn-cs"/>
                      </a:endParaRPr>
                    </a:p>
                  </a:txBody>
                  <a:tcPr marL="81010" marR="81010" marT="40505" marB="40505" anchor="ctr">
                    <a:solidFill>
                      <a:srgbClr val="C00000">
                        <a:alpha val="64000"/>
                      </a:srgbClr>
                    </a:solidFill>
                  </a:tcP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b="0" i="0" kern="1200">
                          <a:solidFill>
                            <a:schemeClr val="tx2">
                              <a:lumMod val="75000"/>
                            </a:schemeClr>
                          </a:solidFill>
                          <a:latin typeface="+mn-lt"/>
                          <a:ea typeface="+mn-ea"/>
                          <a:cs typeface="+mn-cs"/>
                        </a:rPr>
                        <a:t>Bypass</a:t>
                      </a:r>
                      <a:endParaRPr lang="en-US" sz="1600" b="0" i="0" kern="1200">
                        <a:solidFill>
                          <a:schemeClr val="tx2">
                            <a:lumMod val="75000"/>
                          </a:schemeClr>
                        </a:solidFill>
                        <a:latin typeface="+mn-lt"/>
                        <a:ea typeface="+mn-ea"/>
                        <a:cs typeface="+mn-cs"/>
                      </a:endParaRPr>
                    </a:p>
                  </a:txBody>
                  <a:tcPr marL="81010" marR="81010" marT="40505" marB="40505" anchor="ctr">
                    <a:solidFill>
                      <a:srgbClr val="FFC000">
                        <a:alpha val="64000"/>
                      </a:srgbClr>
                    </a:solidFill>
                  </a:tcPr>
                </a:tc>
                <a:tc hMerge="1">
                  <a:txBody>
                    <a:bodyPr/>
                    <a:lstStyle/>
                    <a:p>
                      <a:endParaRPr 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a:ln>
                            <a:noFill/>
                          </a:ln>
                          <a:solidFill>
                            <a:schemeClr val="bg1"/>
                          </a:solidFill>
                          <a:effectLst/>
                          <a:uLnTx/>
                          <a:uFillTx/>
                          <a:latin typeface="Arial Nova"/>
                          <a:ea typeface="+mn-ea"/>
                          <a:cs typeface="+mn-cs"/>
                        </a:rPr>
                        <a:t>Abort</a:t>
                      </a:r>
                      <a:endParaRPr kumimoji="0" lang="en-US" sz="1600" b="0" i="0" u="none" strike="noStrike" kern="1200" cap="none" spc="0" normalizeH="0" baseline="0" noProof="0">
                        <a:ln>
                          <a:noFill/>
                        </a:ln>
                        <a:solidFill>
                          <a:schemeClr val="bg1"/>
                        </a:solidFill>
                        <a:effectLst/>
                        <a:uLnTx/>
                        <a:uFillTx/>
                        <a:latin typeface="Arial Nova"/>
                        <a:ea typeface="+mn-ea"/>
                        <a:cs typeface="+mn-cs"/>
                      </a:endParaRPr>
                    </a:p>
                  </a:txBody>
                  <a:tcPr marL="81010" marR="81010" marT="40505" marB="40505" anchor="ctr">
                    <a:solidFill>
                      <a:srgbClr val="C00000">
                        <a:alpha val="64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b="0" i="0" kern="1200">
                          <a:solidFill>
                            <a:schemeClr val="tx2">
                              <a:lumMod val="75000"/>
                            </a:schemeClr>
                          </a:solidFill>
                          <a:latin typeface="+mn-lt"/>
                          <a:ea typeface="+mn-ea"/>
                          <a:cs typeface="+mn-cs"/>
                        </a:rPr>
                        <a:t>Bypass</a:t>
                      </a:r>
                      <a:endParaRPr lang="en-US" sz="1600" b="0" i="0" kern="1200" noProof="0">
                        <a:solidFill>
                          <a:schemeClr val="tx2">
                            <a:lumMod val="75000"/>
                          </a:schemeClr>
                        </a:solidFill>
                        <a:latin typeface="+mn-lt"/>
                        <a:ea typeface="+mn-ea"/>
                        <a:cs typeface="+mn-cs"/>
                      </a:endParaRPr>
                    </a:p>
                  </a:txBody>
                  <a:tcPr marL="81010" marR="81010" marT="40505" marB="40505" anchor="ctr">
                    <a:solidFill>
                      <a:srgbClr val="FFC000">
                        <a:alpha val="64000"/>
                      </a:srgbClr>
                    </a:solidFill>
                  </a:tcPr>
                </a:tc>
                <a:extLst>
                  <a:ext uri="{0D108BD9-81ED-4DB2-BD59-A6C34878D82A}">
                    <a16:rowId xmlns:a16="http://schemas.microsoft.com/office/drawing/2014/main" val="246487941"/>
                  </a:ext>
                </a:extLst>
              </a:tr>
              <a:tr h="405051">
                <a:tc vMerge="1">
                  <a:txBody>
                    <a:bodyPr/>
                    <a:lstStyle/>
                    <a:p>
                      <a:pPr defTabSz="914400">
                        <a:tabLst/>
                        <a:defRPr/>
                      </a:pPr>
                      <a:endParaRPr lang="en-US"/>
                    </a:p>
                  </a:txBody>
                  <a:tcPr anchor="ctr">
                    <a:solidFill>
                      <a:schemeClr val="accent4"/>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100"/>
                        <a:t>pacs.009 (CORE) with UDLC</a:t>
                      </a:r>
                      <a:endParaRPr lang="en-US" sz="1100"/>
                    </a:p>
                  </a:txBody>
                  <a:tcPr marL="81010" marR="81010" marT="40505" marB="40505"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a:solidFill>
                            <a:schemeClr val="accent3"/>
                          </a:solidFill>
                          <a:latin typeface="+mn-lt"/>
                        </a:rPr>
                        <a:t>Bypass</a:t>
                      </a:r>
                      <a:endParaRPr lang="en-US" sz="1600">
                        <a:solidFill>
                          <a:schemeClr val="accent3"/>
                        </a:solidFill>
                        <a:latin typeface="+mn-lt"/>
                      </a:endParaRPr>
                    </a:p>
                  </a:txBody>
                  <a:tcPr marL="81010" marR="81010" marT="40505" marB="40505" anchor="ctr">
                    <a:solidFill>
                      <a:srgbClr val="FFC000">
                        <a:alpha val="64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a:solidFill>
                            <a:schemeClr val="bg1"/>
                          </a:solidFill>
                          <a:latin typeface="+mn-lt"/>
                        </a:rPr>
                        <a:t>Abort</a:t>
                      </a:r>
                      <a:endParaRPr lang="en-US" sz="1600">
                        <a:solidFill>
                          <a:schemeClr val="bg1"/>
                        </a:solidFill>
                        <a:latin typeface="+mn-lt"/>
                      </a:endParaRPr>
                    </a:p>
                  </a:txBody>
                  <a:tcPr marL="81010" marR="81010" marT="40505" marB="40505" anchor="ctr">
                    <a:solidFill>
                      <a:srgbClr val="C00000">
                        <a:alpha val="64000"/>
                      </a:srgbClr>
                    </a:solidFill>
                  </a:tcP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a:solidFill>
                            <a:schemeClr val="bg1"/>
                          </a:solidFill>
                          <a:latin typeface="+mn-lt"/>
                        </a:rPr>
                        <a:t>Process</a:t>
                      </a:r>
                      <a:endParaRPr lang="en-US" sz="1600">
                        <a:solidFill>
                          <a:schemeClr val="bg1"/>
                        </a:solidFill>
                        <a:latin typeface="+mn-lt"/>
                      </a:endParaRPr>
                    </a:p>
                  </a:txBody>
                  <a:tcPr marL="81010" marR="81010" marT="40505" marB="40505" anchor="ctr">
                    <a:solidFill>
                      <a:srgbClr val="00B050">
                        <a:alpha val="64000"/>
                      </a:srgbClr>
                    </a:solidFill>
                  </a:tcPr>
                </a:tc>
                <a:tc hMerge="1">
                  <a:txBody>
                    <a:bodyPr/>
                    <a:lstStyle/>
                    <a:p>
                      <a:endParaRPr 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a:ln>
                            <a:noFill/>
                          </a:ln>
                          <a:solidFill>
                            <a:schemeClr val="bg1"/>
                          </a:solidFill>
                          <a:effectLst/>
                          <a:uLnTx/>
                          <a:uFillTx/>
                          <a:latin typeface="Arial Nova"/>
                          <a:ea typeface="+mn-ea"/>
                          <a:cs typeface="+mn-cs"/>
                        </a:rPr>
                        <a:t>Abort</a:t>
                      </a:r>
                      <a:endParaRPr kumimoji="0" lang="en-US" sz="1600" b="0" i="0" u="none" strike="noStrike" kern="1200" cap="none" spc="0" normalizeH="0" baseline="0" noProof="0">
                        <a:ln>
                          <a:noFill/>
                        </a:ln>
                        <a:solidFill>
                          <a:schemeClr val="bg1"/>
                        </a:solidFill>
                        <a:effectLst/>
                        <a:uLnTx/>
                        <a:uFillTx/>
                        <a:latin typeface="Arial Nova"/>
                        <a:ea typeface="+mn-ea"/>
                        <a:cs typeface="+mn-cs"/>
                      </a:endParaRPr>
                    </a:p>
                  </a:txBody>
                  <a:tcPr marL="81010" marR="81010" marT="40505" marB="40505" anchor="ctr">
                    <a:solidFill>
                      <a:srgbClr val="C00000">
                        <a:alpha val="64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a:ln>
                            <a:noFill/>
                          </a:ln>
                          <a:solidFill>
                            <a:schemeClr val="bg1"/>
                          </a:solidFill>
                          <a:effectLst/>
                          <a:uLnTx/>
                          <a:uFillTx/>
                          <a:latin typeface="+mn-lt"/>
                          <a:ea typeface="+mn-ea"/>
                          <a:cs typeface="+mn-cs"/>
                        </a:rPr>
                        <a:t>Abort</a:t>
                      </a:r>
                      <a:endParaRPr kumimoji="0" lang="en-US" sz="1600" b="0" i="0" u="none" strike="noStrike" kern="1200" cap="none" spc="0" normalizeH="0" baseline="0" noProof="0">
                        <a:ln>
                          <a:noFill/>
                        </a:ln>
                        <a:solidFill>
                          <a:schemeClr val="bg1"/>
                        </a:solidFill>
                        <a:effectLst/>
                        <a:uLnTx/>
                        <a:uFillTx/>
                        <a:latin typeface="+mn-lt"/>
                        <a:ea typeface="+mn-ea"/>
                        <a:cs typeface="+mn-cs"/>
                      </a:endParaRPr>
                    </a:p>
                  </a:txBody>
                  <a:tcPr marL="81010" marR="81010" marT="40505" marB="40505" anchor="ctr">
                    <a:solidFill>
                      <a:srgbClr val="C00000">
                        <a:alpha val="64000"/>
                      </a:srgbClr>
                    </a:solidFill>
                  </a:tcPr>
                </a:tc>
                <a:extLst>
                  <a:ext uri="{0D108BD9-81ED-4DB2-BD59-A6C34878D82A}">
                    <a16:rowId xmlns:a16="http://schemas.microsoft.com/office/drawing/2014/main" val="2980912623"/>
                  </a:ext>
                </a:extLst>
              </a:tr>
            </a:tbl>
          </a:graphicData>
        </a:graphic>
      </p:graphicFrame>
      <p:sp>
        <p:nvSpPr>
          <p:cNvPr id="3" name="TextBox 2">
            <a:extLst>
              <a:ext uri="{FF2B5EF4-FFF2-40B4-BE49-F238E27FC236}">
                <a16:creationId xmlns:a16="http://schemas.microsoft.com/office/drawing/2014/main" id="{9D4D9218-BCBC-D5B9-DEA5-5D266BF6F4AE}"/>
              </a:ext>
            </a:extLst>
          </p:cNvPr>
          <p:cNvSpPr txBox="1"/>
          <p:nvPr/>
        </p:nvSpPr>
        <p:spPr>
          <a:xfrm>
            <a:off x="237289" y="5318087"/>
            <a:ext cx="10379695" cy="790814"/>
          </a:xfrm>
          <a:prstGeom prst="rect">
            <a:avLst/>
          </a:prstGeom>
        </p:spPr>
        <p:txBody>
          <a:bodyPr wrap="none" lIns="0" tIns="0" rIns="0" bIns="0" rtlCol="0">
            <a:noAutofit/>
          </a:bodyPr>
          <a:lstStyle/>
          <a:p>
            <a:pPr defTabSz="810067" eaLnBrk="1" fontAlgn="auto" hangingPunct="1">
              <a:lnSpc>
                <a:spcPct val="98000"/>
              </a:lnSpc>
              <a:spcBef>
                <a:spcPts val="0"/>
              </a:spcBef>
              <a:spcAft>
                <a:spcPts val="0"/>
              </a:spcAft>
            </a:pPr>
            <a:r>
              <a:rPr lang="en-GB" sz="974" baseline="30000">
                <a:solidFill>
                  <a:srgbClr val="333D3E"/>
                </a:solidFill>
                <a:latin typeface="Arial Nova"/>
              </a:rPr>
              <a:t>1  </a:t>
            </a:r>
            <a:r>
              <a:rPr lang="en-GB" sz="974">
                <a:solidFill>
                  <a:srgbClr val="333D3E"/>
                </a:solidFill>
                <a:latin typeface="Arial Nova"/>
              </a:rPr>
              <a:t>Abort in case  of unexpected message type is only triggered if (1) E2E ID from Cover message matches </a:t>
            </a:r>
            <a:r>
              <a:rPr lang="en-US" sz="974">
                <a:solidFill>
                  <a:srgbClr val="333D3E"/>
                </a:solidFill>
                <a:latin typeface="Arial Nova"/>
              </a:rPr>
              <a:t>Instruction ID from Advice message (</a:t>
            </a:r>
            <a:r>
              <a:rPr lang="en-GB" sz="974">
                <a:solidFill>
                  <a:srgbClr val="333D3E"/>
                </a:solidFill>
                <a:latin typeface="Arial Nova"/>
              </a:rPr>
              <a:t>otherwise second message is bypassing TM) &amp;</a:t>
            </a:r>
            <a:br>
              <a:rPr lang="en-GB" sz="974">
                <a:solidFill>
                  <a:srgbClr val="333D3E"/>
                </a:solidFill>
                <a:latin typeface="Arial Nova"/>
              </a:rPr>
            </a:br>
            <a:r>
              <a:rPr lang="en-GB" sz="974" baseline="30000">
                <a:solidFill>
                  <a:srgbClr val="333D3E"/>
                </a:solidFill>
                <a:latin typeface="Arial Nova"/>
              </a:rPr>
              <a:t>   </a:t>
            </a:r>
            <a:r>
              <a:rPr lang="en-GB" sz="974">
                <a:solidFill>
                  <a:srgbClr val="333D3E"/>
                </a:solidFill>
                <a:latin typeface="Arial Nova"/>
              </a:rPr>
              <a:t>(2) Cover Creditor should also be the receiver of the Advice message. For further details please refer to the </a:t>
            </a:r>
            <a:r>
              <a:rPr lang="en-GB" sz="974" i="1">
                <a:solidFill>
                  <a:srgbClr val="333D3E"/>
                </a:solidFill>
                <a:latin typeface="Arial Nova"/>
              </a:rPr>
              <a:t>“Business Processing Rules” in section 6.2.13 </a:t>
            </a:r>
            <a:br>
              <a:rPr lang="en-GB" sz="974">
                <a:solidFill>
                  <a:srgbClr val="333D3E"/>
                </a:solidFill>
                <a:latin typeface="Arial Nova"/>
              </a:rPr>
            </a:br>
            <a:r>
              <a:rPr lang="en-GB" sz="974">
                <a:solidFill>
                  <a:srgbClr val="333D3E"/>
                </a:solidFill>
                <a:latin typeface="Arial Nova"/>
              </a:rPr>
              <a:t>    </a:t>
            </a:r>
            <a:endParaRPr lang="en-US" sz="974" baseline="30000" err="1">
              <a:solidFill>
                <a:srgbClr val="333D3E"/>
              </a:solidFill>
              <a:latin typeface="Arial Nova"/>
            </a:endParaRPr>
          </a:p>
        </p:txBody>
      </p:sp>
    </p:spTree>
    <p:extLst>
      <p:ext uri="{BB962C8B-B14F-4D97-AF65-F5344CB8AC3E}">
        <p14:creationId xmlns:p14="http://schemas.microsoft.com/office/powerpoint/2010/main" val="13022919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38574D5-D592-22BB-3D1A-5CB34A0D2628}"/>
              </a:ext>
            </a:extLst>
          </p:cNvPr>
          <p:cNvSpPr>
            <a:spLocks noGrp="1"/>
          </p:cNvSpPr>
          <p:nvPr>
            <p:ph type="body" sz="quarter" idx="34"/>
          </p:nvPr>
        </p:nvSpPr>
        <p:spPr>
          <a:xfrm>
            <a:off x="391549" y="297207"/>
            <a:ext cx="9319733" cy="718828"/>
          </a:xfrm>
        </p:spPr>
        <p:txBody>
          <a:bodyPr/>
          <a:lstStyle/>
          <a:p>
            <a:pPr marL="658179" indent="-658179">
              <a:buFont typeface="+mj-lt"/>
              <a:buAutoNum type="arabicPeriod" startAt="4"/>
            </a:pPr>
            <a:r>
              <a:rPr lang="en-GB" sz="3544" b="0" spc="-71">
                <a:latin typeface="+mj-lt"/>
              </a:rPr>
              <a:t>Transaction Manager Business Validations </a:t>
            </a:r>
            <a:r>
              <a:rPr lang="en-US" sz="3544" b="0" spc="-71">
                <a:latin typeface="+mj-lt"/>
              </a:rPr>
              <a:t>Financial Institution Cover Settlement</a:t>
            </a:r>
            <a:br>
              <a:rPr lang="en-US" sz="3544" b="0" spc="-71">
                <a:latin typeface="+mj-lt"/>
              </a:rPr>
            </a:br>
            <a:r>
              <a:rPr lang="en-US" sz="3544" b="0" spc="-71">
                <a:latin typeface="+mj-lt"/>
              </a:rPr>
              <a:t>UDLC Codeword</a:t>
            </a:r>
          </a:p>
          <a:p>
            <a:endParaRPr lang="en-US"/>
          </a:p>
        </p:txBody>
      </p:sp>
    </p:spTree>
    <p:extLst>
      <p:ext uri="{BB962C8B-B14F-4D97-AF65-F5344CB8AC3E}">
        <p14:creationId xmlns:p14="http://schemas.microsoft.com/office/powerpoint/2010/main" val="169804064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 name="Picture 48">
            <a:extLst>
              <a:ext uri="{FF2B5EF4-FFF2-40B4-BE49-F238E27FC236}">
                <a16:creationId xmlns:a16="http://schemas.microsoft.com/office/drawing/2014/main" id="{3732C2FB-CCEA-336B-BA6A-8126F4166752}"/>
              </a:ext>
            </a:extLst>
          </p:cNvPr>
          <p:cNvPicPr>
            <a:picLocks noChangeAspect="1"/>
          </p:cNvPicPr>
          <p:nvPr/>
        </p:nvPicPr>
        <p:blipFill>
          <a:blip r:embed="rId3"/>
          <a:stretch>
            <a:fillRect/>
          </a:stretch>
        </p:blipFill>
        <p:spPr>
          <a:xfrm>
            <a:off x="2245745" y="1562417"/>
            <a:ext cx="6075759" cy="1687286"/>
          </a:xfrm>
          <a:prstGeom prst="rect">
            <a:avLst/>
          </a:prstGeom>
        </p:spPr>
      </p:pic>
      <p:sp>
        <p:nvSpPr>
          <p:cNvPr id="2" name="Text Placeholder 1">
            <a:extLst>
              <a:ext uri="{FF2B5EF4-FFF2-40B4-BE49-F238E27FC236}">
                <a16:creationId xmlns:a16="http://schemas.microsoft.com/office/drawing/2014/main" id="{33C7CE30-6F73-438E-9C8B-33297AFE9F13}"/>
              </a:ext>
            </a:extLst>
          </p:cNvPr>
          <p:cNvSpPr>
            <a:spLocks noGrp="1"/>
          </p:cNvSpPr>
          <p:nvPr>
            <p:ph type="body" sz="quarter" idx="13"/>
          </p:nvPr>
        </p:nvSpPr>
        <p:spPr>
          <a:xfrm>
            <a:off x="444114" y="211836"/>
            <a:ext cx="7877391" cy="718828"/>
          </a:xfrm>
        </p:spPr>
        <p:txBody>
          <a:bodyPr/>
          <a:lstStyle/>
          <a:p>
            <a:r>
              <a:rPr lang="en-GB"/>
              <a:t>What is Wrong? UDLC Codeword not present  (ISO 20022 messages only)</a:t>
            </a:r>
          </a:p>
        </p:txBody>
      </p:sp>
      <p:pic>
        <p:nvPicPr>
          <p:cNvPr id="240" name="Graphic 239">
            <a:extLst>
              <a:ext uri="{FF2B5EF4-FFF2-40B4-BE49-F238E27FC236}">
                <a16:creationId xmlns:a16="http://schemas.microsoft.com/office/drawing/2014/main" id="{00F66E1E-3894-F98D-1794-ECC2A113726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3587840" y="5375399"/>
            <a:ext cx="478406" cy="478406"/>
          </a:xfrm>
          <a:prstGeom prst="rect">
            <a:avLst/>
          </a:prstGeom>
        </p:spPr>
      </p:pic>
      <p:sp>
        <p:nvSpPr>
          <p:cNvPr id="243" name="TextBox 242">
            <a:extLst>
              <a:ext uri="{FF2B5EF4-FFF2-40B4-BE49-F238E27FC236}">
                <a16:creationId xmlns:a16="http://schemas.microsoft.com/office/drawing/2014/main" id="{E360945B-7755-13EA-B276-D2B21F59F0D5}"/>
              </a:ext>
            </a:extLst>
          </p:cNvPr>
          <p:cNvSpPr txBox="1"/>
          <p:nvPr/>
        </p:nvSpPr>
        <p:spPr>
          <a:xfrm>
            <a:off x="354390" y="798350"/>
            <a:ext cx="9915260" cy="583237"/>
          </a:xfrm>
          <a:prstGeom prst="rect">
            <a:avLst/>
          </a:prstGeom>
          <a:noFill/>
        </p:spPr>
        <p:txBody>
          <a:bodyPr wrap="square">
            <a:spAutoFit/>
          </a:bodyPr>
          <a:lstStyle/>
          <a:p>
            <a:pPr defTabSz="810067" eaLnBrk="1" fontAlgn="auto" hangingPunct="1">
              <a:spcBef>
                <a:spcPts val="0"/>
              </a:spcBef>
              <a:spcAft>
                <a:spcPts val="0"/>
              </a:spcAft>
            </a:pPr>
            <a:r>
              <a:rPr lang="en-US" sz="1595">
                <a:solidFill>
                  <a:srgbClr val="333D3E"/>
                </a:solidFill>
                <a:latin typeface="Arial Nova"/>
              </a:rPr>
              <a:t>Where a pacs.009 (CORE) is used to settle the pacs.009 ADV by the same agent the /UDLC/ code followed by Creditor Identification must be present and properly formatted: </a:t>
            </a:r>
          </a:p>
        </p:txBody>
      </p:sp>
      <p:pic>
        <p:nvPicPr>
          <p:cNvPr id="6" name="Picture 5">
            <a:hlinkClick r:id="rId6"/>
            <a:extLst>
              <a:ext uri="{FF2B5EF4-FFF2-40B4-BE49-F238E27FC236}">
                <a16:creationId xmlns:a16="http://schemas.microsoft.com/office/drawing/2014/main" id="{DA2D9816-99EA-2F2E-F2F6-4F788D8A022A}"/>
              </a:ext>
            </a:extLst>
          </p:cNvPr>
          <p:cNvPicPr>
            <a:picLocks noChangeAspect="1"/>
          </p:cNvPicPr>
          <p:nvPr/>
        </p:nvPicPr>
        <p:blipFill>
          <a:blip r:embed="rId7"/>
          <a:stretch>
            <a:fillRect/>
          </a:stretch>
        </p:blipFill>
        <p:spPr>
          <a:xfrm>
            <a:off x="8603085" y="-52229"/>
            <a:ext cx="2198265" cy="572521"/>
          </a:xfrm>
          <a:prstGeom prst="rect">
            <a:avLst/>
          </a:prstGeom>
        </p:spPr>
      </p:pic>
      <p:sp>
        <p:nvSpPr>
          <p:cNvPr id="62" name="Text Placeholder 2">
            <a:extLst>
              <a:ext uri="{FF2B5EF4-FFF2-40B4-BE49-F238E27FC236}">
                <a16:creationId xmlns:a16="http://schemas.microsoft.com/office/drawing/2014/main" id="{E451606D-5719-6662-C282-6F809FD18061}"/>
              </a:ext>
            </a:extLst>
          </p:cNvPr>
          <p:cNvSpPr txBox="1">
            <a:spLocks/>
          </p:cNvSpPr>
          <p:nvPr/>
        </p:nvSpPr>
        <p:spPr>
          <a:xfrm>
            <a:off x="4499876" y="4086536"/>
            <a:ext cx="1447060" cy="480777"/>
          </a:xfrm>
          <a:prstGeom prst="rect">
            <a:avLst/>
          </a:prstGeom>
        </p:spPr>
        <p:txBody>
          <a:bodyPr vert="horz" lIns="0" tIns="0" rIns="0" bIns="0" rtlCol="0" anchor="t" anchorCtr="0">
            <a:noAutofit/>
          </a:bodyPr>
          <a:lstStyle>
            <a:lvl1pPr marL="0" indent="0" algn="l" defTabSz="914400" rtl="0" eaLnBrk="1" latinLnBrk="0" hangingPunct="1">
              <a:lnSpc>
                <a:spcPct val="98000"/>
              </a:lnSpc>
              <a:spcBef>
                <a:spcPts val="1600"/>
              </a:spcBef>
              <a:buFont typeface="Arial Nova" panose="020B0504020202020204" pitchFamily="34" charset="0"/>
              <a:buNone/>
              <a:defRPr sz="2600" kern="1200" spc="-40" baseline="0">
                <a:solidFill>
                  <a:schemeClr val="tx1"/>
                </a:solidFill>
                <a:latin typeface="+mn-lt"/>
                <a:ea typeface="+mn-ea"/>
                <a:cs typeface="+mn-cs"/>
              </a:defRPr>
            </a:lvl1pPr>
            <a:lvl2pPr marL="288000" indent="-288000" algn="l" defTabSz="914400" rtl="0" eaLnBrk="1" latinLnBrk="0" hangingPunct="1">
              <a:lnSpc>
                <a:spcPct val="98000"/>
              </a:lnSpc>
              <a:spcBef>
                <a:spcPts val="1600"/>
              </a:spcBef>
              <a:buFont typeface="Arial Nova" panose="020B0504020202020204" pitchFamily="34" charset="0"/>
              <a:buChar char="•"/>
              <a:defRPr sz="2600" kern="1200" spc="-40" baseline="0">
                <a:solidFill>
                  <a:schemeClr val="tx1"/>
                </a:solidFill>
                <a:latin typeface="+mn-lt"/>
                <a:ea typeface="+mn-ea"/>
                <a:cs typeface="+mn-cs"/>
              </a:defRPr>
            </a:lvl2pPr>
            <a:lvl3pPr marL="504000" indent="-216000" algn="l" defTabSz="914400" rtl="0" eaLnBrk="1" latinLnBrk="0" hangingPunct="1">
              <a:lnSpc>
                <a:spcPct val="98000"/>
              </a:lnSpc>
              <a:spcBef>
                <a:spcPts val="1400"/>
              </a:spcBef>
              <a:buFont typeface="Arial Nova" panose="020B0504020202020204" pitchFamily="34" charset="0"/>
              <a:buChar char="•"/>
              <a:defRPr sz="1800" kern="1200" spc="-20" baseline="0">
                <a:solidFill>
                  <a:schemeClr val="tx1"/>
                </a:solidFill>
                <a:latin typeface="+mn-lt"/>
                <a:ea typeface="+mn-ea"/>
                <a:cs typeface="+mn-cs"/>
              </a:defRPr>
            </a:lvl3pPr>
            <a:lvl4pPr marL="684000" indent="-180000" algn="l" defTabSz="914400" rtl="0" eaLnBrk="1" latinLnBrk="0" hangingPunct="1">
              <a:lnSpc>
                <a:spcPct val="98000"/>
              </a:lnSpc>
              <a:spcBef>
                <a:spcPts val="1200"/>
              </a:spcBef>
              <a:buFont typeface="Arial Nova" panose="020B0504020202020204" pitchFamily="34" charset="0"/>
              <a:buChar char="•"/>
              <a:defRPr sz="1300" kern="1200" spc="-20" baseline="0">
                <a:solidFill>
                  <a:schemeClr val="tx1"/>
                </a:solidFill>
                <a:latin typeface="+mn-lt"/>
                <a:ea typeface="+mn-ea"/>
                <a:cs typeface="+mn-cs"/>
              </a:defRPr>
            </a:lvl4pPr>
            <a:lvl5pPr marL="828000" indent="-144000" algn="l" defTabSz="914400" rtl="0" eaLnBrk="1" latinLnBrk="0" hangingPunct="1">
              <a:lnSpc>
                <a:spcPct val="98000"/>
              </a:lnSpc>
              <a:spcBef>
                <a:spcPts val="1000"/>
              </a:spcBef>
              <a:buFont typeface="Arial Nova" panose="020B0504020202020204" pitchFamily="34" charset="0"/>
              <a:buChar char="•"/>
              <a:defRPr sz="1100" kern="1200" spc="-20" baseline="0">
                <a:solidFill>
                  <a:schemeClr val="tx1"/>
                </a:solidFill>
                <a:latin typeface="+mn-lt"/>
                <a:ea typeface="+mn-ea"/>
                <a:cs typeface="+mn-cs"/>
              </a:defRPr>
            </a:lvl5pPr>
            <a:lvl6pPr marL="972000" indent="-144000" algn="l" defTabSz="914400" rtl="0" eaLnBrk="1" latinLnBrk="0" hangingPunct="1">
              <a:lnSpc>
                <a:spcPct val="90000"/>
              </a:lnSpc>
              <a:spcBef>
                <a:spcPts val="1000"/>
              </a:spcBef>
              <a:buFont typeface="Arial Nova" panose="020B0604020202020204" pitchFamily="34" charset="0"/>
              <a:buChar char="•"/>
              <a:defRPr sz="1100" kern="1200">
                <a:solidFill>
                  <a:schemeClr val="tx1"/>
                </a:solidFill>
                <a:latin typeface="+mn-lt"/>
                <a:ea typeface="+mn-ea"/>
                <a:cs typeface="+mn-cs"/>
              </a:defRPr>
            </a:lvl6pPr>
            <a:lvl7pPr marL="1116000" indent="-144000" algn="l" defTabSz="914400" rtl="0" eaLnBrk="1" latinLnBrk="0" hangingPunct="1">
              <a:lnSpc>
                <a:spcPct val="90000"/>
              </a:lnSpc>
              <a:spcBef>
                <a:spcPts val="1000"/>
              </a:spcBef>
              <a:buFont typeface="Arial Nova" panose="020B0604020202020204" pitchFamily="34" charset="0"/>
              <a:buChar char="•"/>
              <a:defRPr sz="1100" kern="1200">
                <a:solidFill>
                  <a:schemeClr val="tx1"/>
                </a:solidFill>
                <a:latin typeface="+mn-lt"/>
                <a:ea typeface="+mn-ea"/>
                <a:cs typeface="+mn-cs"/>
              </a:defRPr>
            </a:lvl7pPr>
            <a:lvl8pPr marL="1260000" indent="-144000" algn="l" defTabSz="914400" rtl="0" eaLnBrk="1" latinLnBrk="0" hangingPunct="1">
              <a:lnSpc>
                <a:spcPct val="90000"/>
              </a:lnSpc>
              <a:spcBef>
                <a:spcPts val="1000"/>
              </a:spcBef>
              <a:buFont typeface="Arial Nova" panose="020B0604020202020204" pitchFamily="34" charset="0"/>
              <a:buChar char="•"/>
              <a:defRPr sz="1100" kern="1200">
                <a:solidFill>
                  <a:schemeClr val="tx1"/>
                </a:solidFill>
                <a:latin typeface="+mn-lt"/>
                <a:ea typeface="+mn-ea"/>
                <a:cs typeface="+mn-cs"/>
              </a:defRPr>
            </a:lvl8pPr>
            <a:lvl9pPr marL="1404000" indent="-144000" algn="l" defTabSz="914400" rtl="0" eaLnBrk="1" latinLnBrk="0" hangingPunct="1">
              <a:lnSpc>
                <a:spcPct val="90000"/>
              </a:lnSpc>
              <a:spcBef>
                <a:spcPts val="1000"/>
              </a:spcBef>
              <a:buFont typeface="Arial Nova" panose="020B0604020202020204" pitchFamily="34" charset="0"/>
              <a:buChar char="•"/>
              <a:defRPr sz="1100" kern="1200">
                <a:solidFill>
                  <a:schemeClr val="tx1"/>
                </a:solidFill>
                <a:latin typeface="+mn-lt"/>
                <a:ea typeface="+mn-ea"/>
                <a:cs typeface="+mn-cs"/>
              </a:defRPr>
            </a:lvl9pPr>
          </a:lstStyle>
          <a:p>
            <a:pPr algn="ctr" defTabSz="810067" fontAlgn="auto">
              <a:spcBef>
                <a:spcPts val="1417"/>
              </a:spcBef>
              <a:spcAft>
                <a:spcPts val="0"/>
              </a:spcAft>
            </a:pPr>
            <a:r>
              <a:rPr lang="en-US" sz="1595" spc="-35">
                <a:solidFill>
                  <a:srgbClr val="333D3E"/>
                </a:solidFill>
                <a:latin typeface="Arial Nova"/>
                <a:cs typeface="Times New Roman" panose="02020603050405020304" pitchFamily="18" charset="0"/>
              </a:rPr>
              <a:t>UDLC code not present</a:t>
            </a:r>
          </a:p>
        </p:txBody>
      </p:sp>
      <p:pic>
        <p:nvPicPr>
          <p:cNvPr id="192" name="Graphic 191" descr="Thumbs Down with solid fill">
            <a:extLst>
              <a:ext uri="{FF2B5EF4-FFF2-40B4-BE49-F238E27FC236}">
                <a16:creationId xmlns:a16="http://schemas.microsoft.com/office/drawing/2014/main" id="{C8103B04-E77B-58A3-2169-E7318B09FA4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981061" y="3509983"/>
            <a:ext cx="639980" cy="639980"/>
          </a:xfrm>
          <a:prstGeom prst="rect">
            <a:avLst/>
          </a:prstGeom>
        </p:spPr>
      </p:pic>
      <p:pic>
        <p:nvPicPr>
          <p:cNvPr id="194" name="Picture 193">
            <a:extLst>
              <a:ext uri="{FF2B5EF4-FFF2-40B4-BE49-F238E27FC236}">
                <a16:creationId xmlns:a16="http://schemas.microsoft.com/office/drawing/2014/main" id="{7446A873-919E-C4E3-BD62-E5917ACD3E34}"/>
              </a:ext>
            </a:extLst>
          </p:cNvPr>
          <p:cNvPicPr>
            <a:picLocks noChangeAspect="1"/>
          </p:cNvPicPr>
          <p:nvPr/>
        </p:nvPicPr>
        <p:blipFill>
          <a:blip r:embed="rId10"/>
          <a:stretch>
            <a:fillRect/>
          </a:stretch>
        </p:blipFill>
        <p:spPr>
          <a:xfrm>
            <a:off x="1415348" y="3539061"/>
            <a:ext cx="2835354" cy="1326166"/>
          </a:xfrm>
          <a:prstGeom prst="rect">
            <a:avLst/>
          </a:prstGeom>
        </p:spPr>
      </p:pic>
      <p:grpSp>
        <p:nvGrpSpPr>
          <p:cNvPr id="51" name="Group 50">
            <a:extLst>
              <a:ext uri="{FF2B5EF4-FFF2-40B4-BE49-F238E27FC236}">
                <a16:creationId xmlns:a16="http://schemas.microsoft.com/office/drawing/2014/main" id="{799DA16D-65BF-03DD-D52A-18B4D7C77C86}"/>
              </a:ext>
            </a:extLst>
          </p:cNvPr>
          <p:cNvGrpSpPr/>
          <p:nvPr/>
        </p:nvGrpSpPr>
        <p:grpSpPr>
          <a:xfrm>
            <a:off x="3587839" y="2076392"/>
            <a:ext cx="324041" cy="324041"/>
            <a:chOff x="11156950" y="2825750"/>
            <a:chExt cx="457200" cy="457200"/>
          </a:xfrm>
        </p:grpSpPr>
        <p:sp>
          <p:nvSpPr>
            <p:cNvPr id="52" name="Oval 51">
              <a:extLst>
                <a:ext uri="{FF2B5EF4-FFF2-40B4-BE49-F238E27FC236}">
                  <a16:creationId xmlns:a16="http://schemas.microsoft.com/office/drawing/2014/main" id="{ADA8AFFA-8926-E656-A245-BF01FE7C4244}"/>
                </a:ext>
              </a:extLst>
            </p:cNvPr>
            <p:cNvSpPr/>
            <p:nvPr/>
          </p:nvSpPr>
          <p:spPr>
            <a:xfrm>
              <a:off x="11226800" y="2895600"/>
              <a:ext cx="317500" cy="3175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ctr" defTabSz="810067" eaLnBrk="1" fontAlgn="auto" hangingPunct="1">
                <a:lnSpc>
                  <a:spcPct val="98000"/>
                </a:lnSpc>
                <a:spcBef>
                  <a:spcPts val="0"/>
                </a:spcBef>
                <a:spcAft>
                  <a:spcPts val="0"/>
                </a:spcAft>
              </a:pPr>
              <a:endParaRPr lang="en-US" sz="1595">
                <a:solidFill>
                  <a:prstClr val="white"/>
                </a:solidFill>
                <a:latin typeface="Arial Nova"/>
              </a:endParaRPr>
            </a:p>
          </p:txBody>
        </p:sp>
        <p:pic>
          <p:nvPicPr>
            <p:cNvPr id="53" name="Graphic 52" descr="Badge Cross with solid fill">
              <a:extLst>
                <a:ext uri="{FF2B5EF4-FFF2-40B4-BE49-F238E27FC236}">
                  <a16:creationId xmlns:a16="http://schemas.microsoft.com/office/drawing/2014/main" id="{C4AB63E4-4BA2-A9D8-37BC-7DABA67184E3}"/>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1156950" y="2825750"/>
              <a:ext cx="457200" cy="457200"/>
            </a:xfrm>
            <a:prstGeom prst="rect">
              <a:avLst/>
            </a:prstGeom>
          </p:spPr>
        </p:pic>
      </p:grpSp>
      <p:pic>
        <p:nvPicPr>
          <p:cNvPr id="4" name="Picture 3">
            <a:extLst>
              <a:ext uri="{FF2B5EF4-FFF2-40B4-BE49-F238E27FC236}">
                <a16:creationId xmlns:a16="http://schemas.microsoft.com/office/drawing/2014/main" id="{2DC30D10-0224-1376-08B3-14920D131CE9}"/>
              </a:ext>
            </a:extLst>
          </p:cNvPr>
          <p:cNvPicPr>
            <a:picLocks noChangeAspect="1"/>
          </p:cNvPicPr>
          <p:nvPr/>
        </p:nvPicPr>
        <p:blipFill>
          <a:blip r:embed="rId13"/>
          <a:stretch>
            <a:fillRect/>
          </a:stretch>
        </p:blipFill>
        <p:spPr>
          <a:xfrm>
            <a:off x="6239384" y="3534653"/>
            <a:ext cx="2835354" cy="1330574"/>
          </a:xfrm>
          <a:prstGeom prst="rect">
            <a:avLst/>
          </a:prstGeom>
        </p:spPr>
      </p:pic>
      <p:sp>
        <p:nvSpPr>
          <p:cNvPr id="5" name="TextBox 4">
            <a:extLst>
              <a:ext uri="{FF2B5EF4-FFF2-40B4-BE49-F238E27FC236}">
                <a16:creationId xmlns:a16="http://schemas.microsoft.com/office/drawing/2014/main" id="{9120BB81-3859-206E-6697-5F546F900F23}"/>
              </a:ext>
            </a:extLst>
          </p:cNvPr>
          <p:cNvSpPr txBox="1"/>
          <p:nvPr/>
        </p:nvSpPr>
        <p:spPr>
          <a:xfrm>
            <a:off x="4060958" y="4916895"/>
            <a:ext cx="6804851" cy="1074140"/>
          </a:xfrm>
          <a:prstGeom prst="rect">
            <a:avLst/>
          </a:prstGeom>
          <a:noFill/>
        </p:spPr>
        <p:txBody>
          <a:bodyPr wrap="square">
            <a:spAutoFit/>
          </a:bodyPr>
          <a:lstStyle/>
          <a:p>
            <a:pPr defTabSz="810067" eaLnBrk="1" fontAlgn="auto" hangingPunct="1">
              <a:spcBef>
                <a:spcPts val="0"/>
              </a:spcBef>
              <a:spcAft>
                <a:spcPts val="0"/>
              </a:spcAft>
            </a:pPr>
            <a:r>
              <a:rPr lang="en-US" sz="1595">
                <a:solidFill>
                  <a:srgbClr val="333D3E"/>
                </a:solidFill>
                <a:latin typeface="Arial Nova"/>
              </a:rPr>
              <a:t>The /UDLC/ codeword  is not present in the ‘Instruction for Creditor Agent/Instruction Information’ element or /UDLC/ codeword is present but not followed by Creditor Information so Transaction Manager would  abort     the pacs.009 (CORE)</a:t>
            </a:r>
          </a:p>
        </p:txBody>
      </p:sp>
      <p:sp>
        <p:nvSpPr>
          <p:cNvPr id="244" name="Rectangle 243">
            <a:extLst>
              <a:ext uri="{FF2B5EF4-FFF2-40B4-BE49-F238E27FC236}">
                <a16:creationId xmlns:a16="http://schemas.microsoft.com/office/drawing/2014/main" id="{E5387695-9D06-1F43-AB49-EBA12DAC3453}"/>
              </a:ext>
            </a:extLst>
          </p:cNvPr>
          <p:cNvSpPr/>
          <p:nvPr/>
        </p:nvSpPr>
        <p:spPr>
          <a:xfrm>
            <a:off x="8064778" y="5734564"/>
            <a:ext cx="774009" cy="27538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defTabSz="810067" eaLnBrk="1" fontAlgn="auto" hangingPunct="1">
              <a:lnSpc>
                <a:spcPct val="98000"/>
              </a:lnSpc>
              <a:spcBef>
                <a:spcPts val="0"/>
              </a:spcBef>
              <a:spcAft>
                <a:spcPts val="0"/>
              </a:spcAft>
            </a:pPr>
            <a:r>
              <a:rPr lang="en-GB" sz="1595">
                <a:solidFill>
                  <a:prstClr val="white"/>
                </a:solidFill>
                <a:latin typeface="Arial Nova"/>
              </a:rPr>
              <a:t>abort</a:t>
            </a:r>
          </a:p>
        </p:txBody>
      </p:sp>
      <p:sp>
        <p:nvSpPr>
          <p:cNvPr id="3" name="TextBox 2">
            <a:extLst>
              <a:ext uri="{FF2B5EF4-FFF2-40B4-BE49-F238E27FC236}">
                <a16:creationId xmlns:a16="http://schemas.microsoft.com/office/drawing/2014/main" id="{1D0D1F3E-92F0-1994-FFFF-D57D102775C3}"/>
              </a:ext>
            </a:extLst>
          </p:cNvPr>
          <p:cNvSpPr txBox="1"/>
          <p:nvPr/>
        </p:nvSpPr>
        <p:spPr>
          <a:xfrm>
            <a:off x="6551437" y="3381451"/>
            <a:ext cx="810101" cy="810101"/>
          </a:xfrm>
          <a:prstGeom prst="rect">
            <a:avLst/>
          </a:prstGeom>
        </p:spPr>
        <p:txBody>
          <a:bodyPr wrap="none" lIns="0" tIns="0" rIns="0" bIns="0" rtlCol="0">
            <a:noAutofit/>
          </a:bodyPr>
          <a:lstStyle/>
          <a:p>
            <a:pPr defTabSz="810067" eaLnBrk="1" fontAlgn="auto" hangingPunct="1">
              <a:lnSpc>
                <a:spcPct val="98000"/>
              </a:lnSpc>
              <a:spcBef>
                <a:spcPts val="0"/>
              </a:spcBef>
              <a:spcAft>
                <a:spcPts val="0"/>
              </a:spcAft>
            </a:pPr>
            <a:r>
              <a:rPr lang="en-GB" sz="974" b="1">
                <a:solidFill>
                  <a:srgbClr val="002060"/>
                </a:solidFill>
                <a:latin typeface="Arial Nova"/>
              </a:rPr>
              <a:t>pacs.009 Core</a:t>
            </a:r>
            <a:endParaRPr lang="en-US" sz="974" b="1" err="1">
              <a:solidFill>
                <a:srgbClr val="002060"/>
              </a:solidFill>
              <a:latin typeface="Arial Nova"/>
            </a:endParaRPr>
          </a:p>
        </p:txBody>
      </p:sp>
      <p:sp>
        <p:nvSpPr>
          <p:cNvPr id="7" name="TextBox 6">
            <a:extLst>
              <a:ext uri="{FF2B5EF4-FFF2-40B4-BE49-F238E27FC236}">
                <a16:creationId xmlns:a16="http://schemas.microsoft.com/office/drawing/2014/main" id="{893B220F-8B41-359A-ADBF-7ECC46441BC6}"/>
              </a:ext>
            </a:extLst>
          </p:cNvPr>
          <p:cNvSpPr txBox="1"/>
          <p:nvPr/>
        </p:nvSpPr>
        <p:spPr>
          <a:xfrm>
            <a:off x="1681755" y="3377095"/>
            <a:ext cx="810101" cy="810101"/>
          </a:xfrm>
          <a:prstGeom prst="rect">
            <a:avLst/>
          </a:prstGeom>
        </p:spPr>
        <p:txBody>
          <a:bodyPr wrap="none" lIns="0" tIns="0" rIns="0" bIns="0" rtlCol="0">
            <a:noAutofit/>
          </a:bodyPr>
          <a:lstStyle/>
          <a:p>
            <a:pPr defTabSz="810067" eaLnBrk="1" fontAlgn="auto" hangingPunct="1">
              <a:lnSpc>
                <a:spcPct val="98000"/>
              </a:lnSpc>
              <a:spcBef>
                <a:spcPts val="0"/>
              </a:spcBef>
              <a:spcAft>
                <a:spcPts val="0"/>
              </a:spcAft>
            </a:pPr>
            <a:r>
              <a:rPr lang="en-GB" sz="974" b="1">
                <a:solidFill>
                  <a:srgbClr val="01A990"/>
                </a:solidFill>
                <a:latin typeface="Arial Nova"/>
              </a:rPr>
              <a:t>pacs.009 ADV</a:t>
            </a:r>
            <a:endParaRPr lang="en-US" sz="974" b="1" err="1">
              <a:solidFill>
                <a:srgbClr val="01A990"/>
              </a:solidFill>
              <a:latin typeface="Arial Nova"/>
            </a:endParaRPr>
          </a:p>
        </p:txBody>
      </p:sp>
      <p:grpSp>
        <p:nvGrpSpPr>
          <p:cNvPr id="8" name="Group 7">
            <a:extLst>
              <a:ext uri="{FF2B5EF4-FFF2-40B4-BE49-F238E27FC236}">
                <a16:creationId xmlns:a16="http://schemas.microsoft.com/office/drawing/2014/main" id="{EC0342A1-832C-D8C2-A838-96DEE8ACDF26}"/>
              </a:ext>
            </a:extLst>
          </p:cNvPr>
          <p:cNvGrpSpPr/>
          <p:nvPr/>
        </p:nvGrpSpPr>
        <p:grpSpPr>
          <a:xfrm>
            <a:off x="3862374" y="1689809"/>
            <a:ext cx="324041" cy="324041"/>
            <a:chOff x="15119610" y="230377"/>
            <a:chExt cx="365760" cy="365760"/>
          </a:xfrm>
        </p:grpSpPr>
        <p:sp>
          <p:nvSpPr>
            <p:cNvPr id="9" name="Oval 8">
              <a:extLst>
                <a:ext uri="{FF2B5EF4-FFF2-40B4-BE49-F238E27FC236}">
                  <a16:creationId xmlns:a16="http://schemas.microsoft.com/office/drawing/2014/main" id="{EE25A750-DF38-F860-1C27-0A3243BB943A}"/>
                </a:ext>
              </a:extLst>
            </p:cNvPr>
            <p:cNvSpPr/>
            <p:nvPr/>
          </p:nvSpPr>
          <p:spPr>
            <a:xfrm>
              <a:off x="15163059" y="266523"/>
              <a:ext cx="274320" cy="274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ctr" defTabSz="810067" eaLnBrk="1" fontAlgn="auto" hangingPunct="1">
                <a:lnSpc>
                  <a:spcPct val="98000"/>
                </a:lnSpc>
                <a:spcBef>
                  <a:spcPts val="0"/>
                </a:spcBef>
                <a:spcAft>
                  <a:spcPts val="0"/>
                </a:spcAft>
              </a:pPr>
              <a:endParaRPr lang="en-US" sz="1595">
                <a:solidFill>
                  <a:prstClr val="white"/>
                </a:solidFill>
                <a:latin typeface="Arial Nova"/>
              </a:endParaRPr>
            </a:p>
          </p:txBody>
        </p:sp>
        <p:pic>
          <p:nvPicPr>
            <p:cNvPr id="10" name="Graphic 9" descr="Badge 1 with solid fill">
              <a:extLst>
                <a:ext uri="{FF2B5EF4-FFF2-40B4-BE49-F238E27FC236}">
                  <a16:creationId xmlns:a16="http://schemas.microsoft.com/office/drawing/2014/main" id="{9BF5689B-B079-7283-FFBA-76960DC98458}"/>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5119610" y="230377"/>
              <a:ext cx="365760" cy="365760"/>
            </a:xfrm>
            <a:prstGeom prst="rect">
              <a:avLst/>
            </a:prstGeom>
          </p:spPr>
        </p:pic>
      </p:grpSp>
      <p:grpSp>
        <p:nvGrpSpPr>
          <p:cNvPr id="11" name="Group 10">
            <a:extLst>
              <a:ext uri="{FF2B5EF4-FFF2-40B4-BE49-F238E27FC236}">
                <a16:creationId xmlns:a16="http://schemas.microsoft.com/office/drawing/2014/main" id="{4A5E3F97-599D-3FE0-6E57-0BE4B59486C7}"/>
              </a:ext>
            </a:extLst>
          </p:cNvPr>
          <p:cNvGrpSpPr/>
          <p:nvPr/>
        </p:nvGrpSpPr>
        <p:grpSpPr>
          <a:xfrm>
            <a:off x="3433602" y="1869579"/>
            <a:ext cx="324041" cy="324041"/>
            <a:chOff x="14637006" y="843027"/>
            <a:chExt cx="365760" cy="365760"/>
          </a:xfrm>
        </p:grpSpPr>
        <p:sp>
          <p:nvSpPr>
            <p:cNvPr id="12" name="Oval 11">
              <a:extLst>
                <a:ext uri="{FF2B5EF4-FFF2-40B4-BE49-F238E27FC236}">
                  <a16:creationId xmlns:a16="http://schemas.microsoft.com/office/drawing/2014/main" id="{A101A9EF-0A37-E3F5-3249-1D9D670995AD}"/>
                </a:ext>
              </a:extLst>
            </p:cNvPr>
            <p:cNvSpPr/>
            <p:nvPr/>
          </p:nvSpPr>
          <p:spPr>
            <a:xfrm>
              <a:off x="14682871" y="895018"/>
              <a:ext cx="274320" cy="274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ctr" defTabSz="810067" eaLnBrk="1" fontAlgn="auto" hangingPunct="1">
                <a:lnSpc>
                  <a:spcPct val="98000"/>
                </a:lnSpc>
                <a:spcBef>
                  <a:spcPts val="0"/>
                </a:spcBef>
                <a:spcAft>
                  <a:spcPts val="0"/>
                </a:spcAft>
              </a:pPr>
              <a:endParaRPr lang="en-US" sz="1595">
                <a:solidFill>
                  <a:prstClr val="white"/>
                </a:solidFill>
                <a:latin typeface="Arial Nova"/>
              </a:endParaRPr>
            </a:p>
          </p:txBody>
        </p:sp>
        <p:pic>
          <p:nvPicPr>
            <p:cNvPr id="13" name="Graphic 12" descr="Badge with solid fill">
              <a:extLst>
                <a:ext uri="{FF2B5EF4-FFF2-40B4-BE49-F238E27FC236}">
                  <a16:creationId xmlns:a16="http://schemas.microsoft.com/office/drawing/2014/main" id="{2EC3F9AA-70B6-86AC-CB7D-BA27297B9862}"/>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4637006" y="843027"/>
              <a:ext cx="365760" cy="365760"/>
            </a:xfrm>
            <a:prstGeom prst="rect">
              <a:avLst/>
            </a:prstGeom>
          </p:spPr>
        </p:pic>
      </p:grpSp>
      <p:grpSp>
        <p:nvGrpSpPr>
          <p:cNvPr id="14" name="Group 13">
            <a:extLst>
              <a:ext uri="{FF2B5EF4-FFF2-40B4-BE49-F238E27FC236}">
                <a16:creationId xmlns:a16="http://schemas.microsoft.com/office/drawing/2014/main" id="{AF194B7A-C065-C1F0-ED24-A56EC50FB95D}"/>
              </a:ext>
            </a:extLst>
          </p:cNvPr>
          <p:cNvGrpSpPr/>
          <p:nvPr/>
        </p:nvGrpSpPr>
        <p:grpSpPr>
          <a:xfrm>
            <a:off x="3805282" y="3606059"/>
            <a:ext cx="324041" cy="324041"/>
            <a:chOff x="15119610" y="230377"/>
            <a:chExt cx="365760" cy="365760"/>
          </a:xfrm>
        </p:grpSpPr>
        <p:sp>
          <p:nvSpPr>
            <p:cNvPr id="15" name="Oval 14">
              <a:extLst>
                <a:ext uri="{FF2B5EF4-FFF2-40B4-BE49-F238E27FC236}">
                  <a16:creationId xmlns:a16="http://schemas.microsoft.com/office/drawing/2014/main" id="{A3BE1F30-0665-7609-1762-EFEF24D01267}"/>
                </a:ext>
              </a:extLst>
            </p:cNvPr>
            <p:cNvSpPr/>
            <p:nvPr/>
          </p:nvSpPr>
          <p:spPr>
            <a:xfrm>
              <a:off x="15163059" y="266523"/>
              <a:ext cx="274320" cy="274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ctr" defTabSz="810067" eaLnBrk="1" fontAlgn="auto" hangingPunct="1">
                <a:lnSpc>
                  <a:spcPct val="98000"/>
                </a:lnSpc>
                <a:spcBef>
                  <a:spcPts val="0"/>
                </a:spcBef>
                <a:spcAft>
                  <a:spcPts val="0"/>
                </a:spcAft>
              </a:pPr>
              <a:endParaRPr lang="en-US" sz="1595">
                <a:solidFill>
                  <a:prstClr val="white"/>
                </a:solidFill>
                <a:latin typeface="Arial Nova"/>
              </a:endParaRPr>
            </a:p>
          </p:txBody>
        </p:sp>
        <p:pic>
          <p:nvPicPr>
            <p:cNvPr id="16" name="Graphic 15" descr="Badge 1 with solid fill">
              <a:extLst>
                <a:ext uri="{FF2B5EF4-FFF2-40B4-BE49-F238E27FC236}">
                  <a16:creationId xmlns:a16="http://schemas.microsoft.com/office/drawing/2014/main" id="{47C0423D-C28F-53B8-8318-13404B079603}"/>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5119610" y="230377"/>
              <a:ext cx="365760" cy="365760"/>
            </a:xfrm>
            <a:prstGeom prst="rect">
              <a:avLst/>
            </a:prstGeom>
          </p:spPr>
        </p:pic>
      </p:grpSp>
      <p:grpSp>
        <p:nvGrpSpPr>
          <p:cNvPr id="17" name="Group 16">
            <a:extLst>
              <a:ext uri="{FF2B5EF4-FFF2-40B4-BE49-F238E27FC236}">
                <a16:creationId xmlns:a16="http://schemas.microsoft.com/office/drawing/2014/main" id="{C45173E0-40BD-5121-F19C-06802CA44CA0}"/>
              </a:ext>
            </a:extLst>
          </p:cNvPr>
          <p:cNvGrpSpPr/>
          <p:nvPr/>
        </p:nvGrpSpPr>
        <p:grpSpPr>
          <a:xfrm>
            <a:off x="8652890" y="3578742"/>
            <a:ext cx="324041" cy="324041"/>
            <a:chOff x="14637006" y="843027"/>
            <a:chExt cx="365760" cy="365760"/>
          </a:xfrm>
        </p:grpSpPr>
        <p:sp>
          <p:nvSpPr>
            <p:cNvPr id="18" name="Oval 17">
              <a:extLst>
                <a:ext uri="{FF2B5EF4-FFF2-40B4-BE49-F238E27FC236}">
                  <a16:creationId xmlns:a16="http://schemas.microsoft.com/office/drawing/2014/main" id="{E4FB5C9D-4D03-9BD2-BE20-764D4E23B67F}"/>
                </a:ext>
              </a:extLst>
            </p:cNvPr>
            <p:cNvSpPr/>
            <p:nvPr/>
          </p:nvSpPr>
          <p:spPr>
            <a:xfrm>
              <a:off x="14682871" y="895018"/>
              <a:ext cx="274320" cy="274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ctr" defTabSz="810067" eaLnBrk="1" fontAlgn="auto" hangingPunct="1">
                <a:lnSpc>
                  <a:spcPct val="98000"/>
                </a:lnSpc>
                <a:spcBef>
                  <a:spcPts val="0"/>
                </a:spcBef>
                <a:spcAft>
                  <a:spcPts val="0"/>
                </a:spcAft>
              </a:pPr>
              <a:endParaRPr lang="en-US" sz="1595">
                <a:solidFill>
                  <a:prstClr val="white"/>
                </a:solidFill>
                <a:latin typeface="Arial Nova"/>
              </a:endParaRPr>
            </a:p>
          </p:txBody>
        </p:sp>
        <p:pic>
          <p:nvPicPr>
            <p:cNvPr id="19" name="Graphic 18" descr="Badge with solid fill">
              <a:extLst>
                <a:ext uri="{FF2B5EF4-FFF2-40B4-BE49-F238E27FC236}">
                  <a16:creationId xmlns:a16="http://schemas.microsoft.com/office/drawing/2014/main" id="{06D3EFC1-40E6-4D74-5272-69584E349264}"/>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4637006" y="843027"/>
              <a:ext cx="365760" cy="365760"/>
            </a:xfrm>
            <a:prstGeom prst="rect">
              <a:avLst/>
            </a:prstGeom>
          </p:spPr>
        </p:pic>
      </p:grpSp>
      <p:sp>
        <p:nvSpPr>
          <p:cNvPr id="26" name="TextBox 25">
            <a:extLst>
              <a:ext uri="{FF2B5EF4-FFF2-40B4-BE49-F238E27FC236}">
                <a16:creationId xmlns:a16="http://schemas.microsoft.com/office/drawing/2014/main" id="{FF4C3E81-AC46-DB51-1AFE-C3233B786F89}"/>
              </a:ext>
            </a:extLst>
          </p:cNvPr>
          <p:cNvSpPr txBox="1"/>
          <p:nvPr/>
        </p:nvSpPr>
        <p:spPr>
          <a:xfrm>
            <a:off x="6619972" y="2052843"/>
            <a:ext cx="810101" cy="810101"/>
          </a:xfrm>
          <a:prstGeom prst="rect">
            <a:avLst/>
          </a:prstGeom>
        </p:spPr>
        <p:txBody>
          <a:bodyPr wrap="none" lIns="0" tIns="0" rIns="0" bIns="0" rtlCol="0">
            <a:noAutofit/>
          </a:bodyPr>
          <a:lstStyle/>
          <a:p>
            <a:pPr defTabSz="810067" eaLnBrk="1" fontAlgn="auto" hangingPunct="1">
              <a:lnSpc>
                <a:spcPct val="98000"/>
              </a:lnSpc>
              <a:spcBef>
                <a:spcPts val="0"/>
              </a:spcBef>
              <a:spcAft>
                <a:spcPts val="0"/>
              </a:spcAft>
            </a:pPr>
            <a:r>
              <a:rPr lang="en-GB" sz="709" err="1">
                <a:solidFill>
                  <a:srgbClr val="333D3E"/>
                </a:solidFill>
                <a:latin typeface="Arial Nova"/>
              </a:rPr>
              <a:t>camt</a:t>
            </a:r>
            <a:r>
              <a:rPr lang="en-GB" sz="709">
                <a:solidFill>
                  <a:srgbClr val="333D3E"/>
                </a:solidFill>
                <a:latin typeface="Arial Nova"/>
              </a:rPr>
              <a:t>.</a:t>
            </a:r>
            <a:endParaRPr lang="en-US" sz="709" err="1">
              <a:solidFill>
                <a:srgbClr val="333D3E"/>
              </a:solidFill>
              <a:latin typeface="Arial Nova"/>
            </a:endParaRPr>
          </a:p>
        </p:txBody>
      </p:sp>
      <p:sp>
        <p:nvSpPr>
          <p:cNvPr id="27" name="Rectangle 26">
            <a:extLst>
              <a:ext uri="{FF2B5EF4-FFF2-40B4-BE49-F238E27FC236}">
                <a16:creationId xmlns:a16="http://schemas.microsoft.com/office/drawing/2014/main" id="{F87E45CF-9D89-E295-BEB6-13E988EA151A}"/>
              </a:ext>
            </a:extLst>
          </p:cNvPr>
          <p:cNvSpPr/>
          <p:nvPr/>
        </p:nvSpPr>
        <p:spPr>
          <a:xfrm>
            <a:off x="7534804" y="1562417"/>
            <a:ext cx="1007653" cy="8380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ctr" defTabSz="810067" eaLnBrk="1" fontAlgn="auto" hangingPunct="1">
              <a:lnSpc>
                <a:spcPct val="98000"/>
              </a:lnSpc>
              <a:spcBef>
                <a:spcPts val="0"/>
              </a:spcBef>
              <a:spcAft>
                <a:spcPts val="0"/>
              </a:spcAft>
            </a:pPr>
            <a:endParaRPr lang="en-US" sz="1595">
              <a:solidFill>
                <a:prstClr val="white"/>
              </a:solidFill>
              <a:latin typeface="Arial Nova"/>
            </a:endParaRPr>
          </a:p>
        </p:txBody>
      </p:sp>
      <p:sp>
        <p:nvSpPr>
          <p:cNvPr id="28" name="Rectangle 27">
            <a:extLst>
              <a:ext uri="{FF2B5EF4-FFF2-40B4-BE49-F238E27FC236}">
                <a16:creationId xmlns:a16="http://schemas.microsoft.com/office/drawing/2014/main" id="{ADFA06FE-EF61-04B3-CEC2-8FEDD90D64AA}"/>
              </a:ext>
            </a:extLst>
          </p:cNvPr>
          <p:cNvSpPr/>
          <p:nvPr/>
        </p:nvSpPr>
        <p:spPr>
          <a:xfrm>
            <a:off x="2023995" y="1545607"/>
            <a:ext cx="1007653" cy="8380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ctr" defTabSz="810067" eaLnBrk="1" fontAlgn="auto" hangingPunct="1">
              <a:lnSpc>
                <a:spcPct val="98000"/>
              </a:lnSpc>
              <a:spcBef>
                <a:spcPts val="0"/>
              </a:spcBef>
              <a:spcAft>
                <a:spcPts val="0"/>
              </a:spcAft>
            </a:pPr>
            <a:endParaRPr lang="en-US" sz="1595">
              <a:solidFill>
                <a:prstClr val="white"/>
              </a:solidFill>
              <a:latin typeface="Arial Nova"/>
            </a:endParaRPr>
          </a:p>
        </p:txBody>
      </p:sp>
      <p:sp>
        <p:nvSpPr>
          <p:cNvPr id="30" name="Rectangle 29">
            <a:extLst>
              <a:ext uri="{FF2B5EF4-FFF2-40B4-BE49-F238E27FC236}">
                <a16:creationId xmlns:a16="http://schemas.microsoft.com/office/drawing/2014/main" id="{1F0B51D1-B4D3-80C4-3CC1-A6DF6AAD0C8B}"/>
              </a:ext>
            </a:extLst>
          </p:cNvPr>
          <p:cNvSpPr/>
          <p:nvPr/>
        </p:nvSpPr>
        <p:spPr>
          <a:xfrm>
            <a:off x="2976889" y="2158992"/>
            <a:ext cx="570575" cy="3992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defTabSz="810067" eaLnBrk="1" fontAlgn="auto" hangingPunct="1">
              <a:lnSpc>
                <a:spcPct val="98000"/>
              </a:lnSpc>
              <a:spcBef>
                <a:spcPts val="0"/>
              </a:spcBef>
              <a:spcAft>
                <a:spcPts val="0"/>
              </a:spcAft>
            </a:pPr>
            <a:r>
              <a:rPr lang="en-GB" sz="797">
                <a:solidFill>
                  <a:srgbClr val="5C6465"/>
                </a:solidFill>
                <a:latin typeface="Arial Nova"/>
              </a:rPr>
              <a:t>     </a:t>
            </a:r>
            <a:r>
              <a:rPr lang="en-GB" sz="709">
                <a:solidFill>
                  <a:srgbClr val="5C6465"/>
                </a:solidFill>
                <a:latin typeface="Arial Nova"/>
              </a:rPr>
              <a:t>Debtor</a:t>
            </a:r>
            <a:br>
              <a:rPr lang="en-GB" sz="709">
                <a:solidFill>
                  <a:srgbClr val="5C6465"/>
                </a:solidFill>
                <a:latin typeface="Arial Nova"/>
              </a:rPr>
            </a:br>
            <a:r>
              <a:rPr lang="en-GB" sz="709">
                <a:solidFill>
                  <a:srgbClr val="5C6465"/>
                </a:solidFill>
                <a:latin typeface="Arial Nova"/>
              </a:rPr>
              <a:t>   BBBBXXYY</a:t>
            </a:r>
            <a:endParaRPr lang="en-US" sz="709">
              <a:solidFill>
                <a:srgbClr val="5C6465"/>
              </a:solidFill>
              <a:latin typeface="Arial Nova"/>
            </a:endParaRPr>
          </a:p>
        </p:txBody>
      </p:sp>
      <p:sp>
        <p:nvSpPr>
          <p:cNvPr id="31" name="Rectangle 30">
            <a:extLst>
              <a:ext uri="{FF2B5EF4-FFF2-40B4-BE49-F238E27FC236}">
                <a16:creationId xmlns:a16="http://schemas.microsoft.com/office/drawing/2014/main" id="{043DA16E-2C01-91AE-231F-C9F31D3B6106}"/>
              </a:ext>
            </a:extLst>
          </p:cNvPr>
          <p:cNvSpPr/>
          <p:nvPr/>
        </p:nvSpPr>
        <p:spPr>
          <a:xfrm>
            <a:off x="8057344" y="2191078"/>
            <a:ext cx="629187" cy="3992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defTabSz="810067" eaLnBrk="1" fontAlgn="auto" hangingPunct="1">
              <a:lnSpc>
                <a:spcPct val="98000"/>
              </a:lnSpc>
              <a:spcBef>
                <a:spcPts val="0"/>
              </a:spcBef>
              <a:spcAft>
                <a:spcPts val="0"/>
              </a:spcAft>
            </a:pPr>
            <a:r>
              <a:rPr lang="en-GB" sz="797">
                <a:solidFill>
                  <a:srgbClr val="5C6465"/>
                </a:solidFill>
                <a:latin typeface="Arial Nova"/>
              </a:rPr>
              <a:t>     </a:t>
            </a:r>
            <a:r>
              <a:rPr lang="en-GB" sz="797" b="1">
                <a:solidFill>
                  <a:srgbClr val="5C6465"/>
                </a:solidFill>
                <a:latin typeface="Arial Nova"/>
              </a:rPr>
              <a:t>Creditor</a:t>
            </a:r>
            <a:br>
              <a:rPr lang="en-GB" sz="797" b="1">
                <a:solidFill>
                  <a:srgbClr val="5C6465"/>
                </a:solidFill>
                <a:latin typeface="Arial Nova"/>
              </a:rPr>
            </a:br>
            <a:r>
              <a:rPr lang="en-GB" sz="797" b="1">
                <a:solidFill>
                  <a:srgbClr val="5C6465"/>
                </a:solidFill>
                <a:latin typeface="Arial Nova"/>
              </a:rPr>
              <a:t>  ABCDGB22</a:t>
            </a:r>
            <a:endParaRPr lang="en-US" sz="797" b="1">
              <a:solidFill>
                <a:srgbClr val="5C6465"/>
              </a:solidFill>
              <a:latin typeface="Arial Nova"/>
            </a:endParaRPr>
          </a:p>
        </p:txBody>
      </p:sp>
      <p:sp>
        <p:nvSpPr>
          <p:cNvPr id="33" name="TextBox 32">
            <a:extLst>
              <a:ext uri="{FF2B5EF4-FFF2-40B4-BE49-F238E27FC236}">
                <a16:creationId xmlns:a16="http://schemas.microsoft.com/office/drawing/2014/main" id="{A8E8C8AE-C0F3-2DFC-D41B-56992D2E6312}"/>
              </a:ext>
            </a:extLst>
          </p:cNvPr>
          <p:cNvSpPr txBox="1"/>
          <p:nvPr/>
        </p:nvSpPr>
        <p:spPr>
          <a:xfrm>
            <a:off x="7126568" y="4301972"/>
            <a:ext cx="607011" cy="103740"/>
          </a:xfrm>
          <a:prstGeom prst="rect">
            <a:avLst/>
          </a:prstGeom>
          <a:solidFill>
            <a:schemeClr val="bg1"/>
          </a:solidFill>
        </p:spPr>
        <p:txBody>
          <a:bodyPr wrap="square" lIns="0" tIns="0" rIns="0" bIns="0" rtlCol="0">
            <a:noAutofit/>
          </a:bodyPr>
          <a:lstStyle/>
          <a:p>
            <a:pPr defTabSz="810067" eaLnBrk="1" fontAlgn="auto" hangingPunct="1">
              <a:lnSpc>
                <a:spcPct val="98000"/>
              </a:lnSpc>
              <a:spcBef>
                <a:spcPts val="0"/>
              </a:spcBef>
              <a:spcAft>
                <a:spcPts val="0"/>
              </a:spcAft>
            </a:pPr>
            <a:r>
              <a:rPr lang="en-GB" sz="709">
                <a:solidFill>
                  <a:srgbClr val="333D3E"/>
                </a:solidFill>
                <a:latin typeface="Arial Nova"/>
              </a:rPr>
              <a:t> &gt; EEEEXXYY</a:t>
            </a:r>
            <a:endParaRPr lang="en-US" sz="709" err="1">
              <a:solidFill>
                <a:srgbClr val="333D3E"/>
              </a:solidFill>
              <a:latin typeface="Arial Nova"/>
            </a:endParaRPr>
          </a:p>
        </p:txBody>
      </p:sp>
      <p:sp>
        <p:nvSpPr>
          <p:cNvPr id="34" name="TextBox 33">
            <a:extLst>
              <a:ext uri="{FF2B5EF4-FFF2-40B4-BE49-F238E27FC236}">
                <a16:creationId xmlns:a16="http://schemas.microsoft.com/office/drawing/2014/main" id="{B83B7E4A-1947-BF5E-795E-F3B4EF274050}"/>
              </a:ext>
            </a:extLst>
          </p:cNvPr>
          <p:cNvSpPr txBox="1"/>
          <p:nvPr/>
        </p:nvSpPr>
        <p:spPr>
          <a:xfrm>
            <a:off x="2086806" y="4099441"/>
            <a:ext cx="596226" cy="87756"/>
          </a:xfrm>
          <a:prstGeom prst="rect">
            <a:avLst/>
          </a:prstGeom>
          <a:solidFill>
            <a:schemeClr val="bg1"/>
          </a:solidFill>
        </p:spPr>
        <p:txBody>
          <a:bodyPr wrap="square" lIns="0" tIns="0" rIns="0" bIns="0" rtlCol="0">
            <a:noAutofit/>
          </a:bodyPr>
          <a:lstStyle/>
          <a:p>
            <a:pPr defTabSz="810067" eaLnBrk="1" fontAlgn="auto" hangingPunct="1">
              <a:lnSpc>
                <a:spcPct val="98000"/>
              </a:lnSpc>
              <a:spcBef>
                <a:spcPts val="0"/>
              </a:spcBef>
              <a:spcAft>
                <a:spcPts val="0"/>
              </a:spcAft>
            </a:pPr>
            <a:r>
              <a:rPr lang="en-GB" sz="709">
                <a:solidFill>
                  <a:srgbClr val="333D3E"/>
                </a:solidFill>
                <a:latin typeface="Arial Nova"/>
              </a:rPr>
              <a:t>EBBBXXYY</a:t>
            </a:r>
            <a:endParaRPr lang="en-US" sz="709" err="1">
              <a:solidFill>
                <a:srgbClr val="333D3E"/>
              </a:solidFill>
              <a:latin typeface="Arial Nova"/>
            </a:endParaRPr>
          </a:p>
        </p:txBody>
      </p:sp>
      <p:sp>
        <p:nvSpPr>
          <p:cNvPr id="35" name="TextBox 34">
            <a:extLst>
              <a:ext uri="{FF2B5EF4-FFF2-40B4-BE49-F238E27FC236}">
                <a16:creationId xmlns:a16="http://schemas.microsoft.com/office/drawing/2014/main" id="{C56C6611-2AF3-F473-F8D1-AF1704AA590C}"/>
              </a:ext>
            </a:extLst>
          </p:cNvPr>
          <p:cNvSpPr txBox="1"/>
          <p:nvPr/>
        </p:nvSpPr>
        <p:spPr>
          <a:xfrm>
            <a:off x="2086805" y="4099441"/>
            <a:ext cx="596226" cy="87756"/>
          </a:xfrm>
          <a:prstGeom prst="rect">
            <a:avLst/>
          </a:prstGeom>
          <a:solidFill>
            <a:schemeClr val="bg1"/>
          </a:solidFill>
        </p:spPr>
        <p:txBody>
          <a:bodyPr wrap="square" lIns="0" tIns="0" rIns="0" bIns="0" rtlCol="0">
            <a:noAutofit/>
          </a:bodyPr>
          <a:lstStyle/>
          <a:p>
            <a:pPr defTabSz="810067" eaLnBrk="1" fontAlgn="auto" hangingPunct="1">
              <a:lnSpc>
                <a:spcPct val="98000"/>
              </a:lnSpc>
              <a:spcBef>
                <a:spcPts val="0"/>
              </a:spcBef>
              <a:spcAft>
                <a:spcPts val="0"/>
              </a:spcAft>
            </a:pPr>
            <a:r>
              <a:rPr lang="en-GB" sz="709">
                <a:solidFill>
                  <a:srgbClr val="333D3E"/>
                </a:solidFill>
                <a:latin typeface="Arial Nova"/>
              </a:rPr>
              <a:t> BBBBXXYY</a:t>
            </a:r>
            <a:endParaRPr lang="en-US" sz="709">
              <a:solidFill>
                <a:srgbClr val="333D3E"/>
              </a:solidFill>
              <a:latin typeface="Arial Nova"/>
            </a:endParaRPr>
          </a:p>
        </p:txBody>
      </p:sp>
      <p:sp>
        <p:nvSpPr>
          <p:cNvPr id="36" name="TextBox 35">
            <a:extLst>
              <a:ext uri="{FF2B5EF4-FFF2-40B4-BE49-F238E27FC236}">
                <a16:creationId xmlns:a16="http://schemas.microsoft.com/office/drawing/2014/main" id="{5BF93D06-A456-1BC5-7538-FC060F766238}"/>
              </a:ext>
            </a:extLst>
          </p:cNvPr>
          <p:cNvSpPr txBox="1"/>
          <p:nvPr/>
        </p:nvSpPr>
        <p:spPr>
          <a:xfrm>
            <a:off x="2086805" y="4416747"/>
            <a:ext cx="596226" cy="87756"/>
          </a:xfrm>
          <a:prstGeom prst="rect">
            <a:avLst/>
          </a:prstGeom>
          <a:solidFill>
            <a:schemeClr val="bg1"/>
          </a:solidFill>
        </p:spPr>
        <p:txBody>
          <a:bodyPr wrap="square" lIns="0" tIns="0" rIns="0" bIns="0" rtlCol="0">
            <a:noAutofit/>
          </a:bodyPr>
          <a:lstStyle/>
          <a:p>
            <a:pPr defTabSz="810067" eaLnBrk="1" fontAlgn="auto" hangingPunct="1">
              <a:lnSpc>
                <a:spcPct val="98000"/>
              </a:lnSpc>
              <a:spcBef>
                <a:spcPts val="0"/>
              </a:spcBef>
              <a:spcAft>
                <a:spcPts val="0"/>
              </a:spcAft>
            </a:pPr>
            <a:r>
              <a:rPr lang="en-GB" sz="709">
                <a:solidFill>
                  <a:srgbClr val="333D3E"/>
                </a:solidFill>
                <a:latin typeface="Arial Nova"/>
              </a:rPr>
              <a:t>  </a:t>
            </a:r>
            <a:r>
              <a:rPr lang="en-GB" sz="709" b="1">
                <a:solidFill>
                  <a:srgbClr val="00B050"/>
                </a:solidFill>
                <a:latin typeface="Arial Nova"/>
              </a:rPr>
              <a:t>ABCDGB22</a:t>
            </a:r>
            <a:endParaRPr lang="en-US" sz="709" b="1" err="1">
              <a:solidFill>
                <a:srgbClr val="00B050"/>
              </a:solidFill>
              <a:latin typeface="Arial Nova"/>
            </a:endParaRPr>
          </a:p>
        </p:txBody>
      </p:sp>
      <p:pic>
        <p:nvPicPr>
          <p:cNvPr id="42" name="Picture 41">
            <a:extLst>
              <a:ext uri="{FF2B5EF4-FFF2-40B4-BE49-F238E27FC236}">
                <a16:creationId xmlns:a16="http://schemas.microsoft.com/office/drawing/2014/main" id="{14FDA37D-14AF-3A4F-3BC3-D2621FAAD410}"/>
              </a:ext>
            </a:extLst>
          </p:cNvPr>
          <p:cNvPicPr>
            <a:picLocks noChangeAspect="1"/>
          </p:cNvPicPr>
          <p:nvPr/>
        </p:nvPicPr>
        <p:blipFill>
          <a:blip r:embed="rId18"/>
          <a:stretch>
            <a:fillRect/>
          </a:stretch>
        </p:blipFill>
        <p:spPr>
          <a:xfrm>
            <a:off x="8131870" y="1610109"/>
            <a:ext cx="517806" cy="572609"/>
          </a:xfrm>
          <a:prstGeom prst="rect">
            <a:avLst/>
          </a:prstGeom>
        </p:spPr>
      </p:pic>
      <p:sp>
        <p:nvSpPr>
          <p:cNvPr id="44" name="Rectangle 43">
            <a:extLst>
              <a:ext uri="{FF2B5EF4-FFF2-40B4-BE49-F238E27FC236}">
                <a16:creationId xmlns:a16="http://schemas.microsoft.com/office/drawing/2014/main" id="{055B6ED4-6CE5-FC56-FCE4-DFBCEC1BCC22}"/>
              </a:ext>
            </a:extLst>
          </p:cNvPr>
          <p:cNvSpPr/>
          <p:nvPr/>
        </p:nvSpPr>
        <p:spPr>
          <a:xfrm>
            <a:off x="8575256" y="1572727"/>
            <a:ext cx="114315" cy="1663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ctr" defTabSz="810067" eaLnBrk="1" fontAlgn="auto" hangingPunct="1">
              <a:lnSpc>
                <a:spcPct val="98000"/>
              </a:lnSpc>
              <a:spcBef>
                <a:spcPts val="0"/>
              </a:spcBef>
              <a:spcAft>
                <a:spcPts val="0"/>
              </a:spcAft>
            </a:pPr>
            <a:endParaRPr lang="en-US" sz="1595">
              <a:solidFill>
                <a:prstClr val="white"/>
              </a:solidFill>
              <a:latin typeface="Arial Nova"/>
            </a:endParaRPr>
          </a:p>
        </p:txBody>
      </p:sp>
      <p:sp>
        <p:nvSpPr>
          <p:cNvPr id="45" name="TextBox 44">
            <a:extLst>
              <a:ext uri="{FF2B5EF4-FFF2-40B4-BE49-F238E27FC236}">
                <a16:creationId xmlns:a16="http://schemas.microsoft.com/office/drawing/2014/main" id="{8202A024-DD91-6D9B-EB1C-DB358B8F1C20}"/>
              </a:ext>
            </a:extLst>
          </p:cNvPr>
          <p:cNvSpPr txBox="1"/>
          <p:nvPr/>
        </p:nvSpPr>
        <p:spPr>
          <a:xfrm>
            <a:off x="3845784" y="3080829"/>
            <a:ext cx="596226" cy="95894"/>
          </a:xfrm>
          <a:prstGeom prst="rect">
            <a:avLst/>
          </a:prstGeom>
          <a:solidFill>
            <a:schemeClr val="bg1"/>
          </a:solidFill>
        </p:spPr>
        <p:txBody>
          <a:bodyPr wrap="square" lIns="0" tIns="0" rIns="0" bIns="0" rtlCol="0">
            <a:noAutofit/>
          </a:bodyPr>
          <a:lstStyle/>
          <a:p>
            <a:pPr defTabSz="810067" eaLnBrk="1" fontAlgn="auto" hangingPunct="1">
              <a:lnSpc>
                <a:spcPct val="98000"/>
              </a:lnSpc>
              <a:spcBef>
                <a:spcPts val="0"/>
              </a:spcBef>
              <a:spcAft>
                <a:spcPts val="0"/>
              </a:spcAft>
            </a:pPr>
            <a:r>
              <a:rPr lang="en-GB" sz="709">
                <a:solidFill>
                  <a:srgbClr val="333D3E"/>
                </a:solidFill>
                <a:latin typeface="Arial Nova"/>
              </a:rPr>
              <a:t> DDDDXXYZ</a:t>
            </a:r>
            <a:endParaRPr lang="en-US" sz="709" err="1">
              <a:solidFill>
                <a:srgbClr val="333D3E"/>
              </a:solidFill>
              <a:latin typeface="Arial Nova"/>
            </a:endParaRPr>
          </a:p>
        </p:txBody>
      </p:sp>
      <p:sp>
        <p:nvSpPr>
          <p:cNvPr id="20" name="Rectangle 19">
            <a:extLst>
              <a:ext uri="{FF2B5EF4-FFF2-40B4-BE49-F238E27FC236}">
                <a16:creationId xmlns:a16="http://schemas.microsoft.com/office/drawing/2014/main" id="{44989D14-3C4F-204F-9CA0-66F569AE9D22}"/>
              </a:ext>
            </a:extLst>
          </p:cNvPr>
          <p:cNvSpPr/>
          <p:nvPr/>
        </p:nvSpPr>
        <p:spPr>
          <a:xfrm>
            <a:off x="6804547" y="4421730"/>
            <a:ext cx="1485793" cy="1101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ctr" defTabSz="810067" eaLnBrk="1" fontAlgn="auto" hangingPunct="1">
              <a:lnSpc>
                <a:spcPct val="98000"/>
              </a:lnSpc>
              <a:spcBef>
                <a:spcPts val="0"/>
              </a:spcBef>
              <a:spcAft>
                <a:spcPts val="0"/>
              </a:spcAft>
            </a:pPr>
            <a:endParaRPr lang="en-US" sz="1595">
              <a:solidFill>
                <a:prstClr val="white"/>
              </a:solidFill>
              <a:latin typeface="Arial Nova"/>
            </a:endParaRPr>
          </a:p>
        </p:txBody>
      </p:sp>
      <p:sp>
        <p:nvSpPr>
          <p:cNvPr id="24" name="TextBox 23">
            <a:extLst>
              <a:ext uri="{FF2B5EF4-FFF2-40B4-BE49-F238E27FC236}">
                <a16:creationId xmlns:a16="http://schemas.microsoft.com/office/drawing/2014/main" id="{EFC6699F-F237-053A-C3D8-C065E5FF4AF7}"/>
              </a:ext>
            </a:extLst>
          </p:cNvPr>
          <p:cNvSpPr txBox="1"/>
          <p:nvPr/>
        </p:nvSpPr>
        <p:spPr>
          <a:xfrm>
            <a:off x="6952531" y="4416747"/>
            <a:ext cx="1104813" cy="244939"/>
          </a:xfrm>
          <a:prstGeom prst="rect">
            <a:avLst/>
          </a:prstGeom>
        </p:spPr>
        <p:txBody>
          <a:bodyPr wrap="none" lIns="0" tIns="0" rIns="0" bIns="0" rtlCol="0">
            <a:noAutofit/>
          </a:bodyPr>
          <a:lstStyle/>
          <a:p>
            <a:pPr defTabSz="810067" eaLnBrk="1" fontAlgn="auto" hangingPunct="1">
              <a:lnSpc>
                <a:spcPct val="98000"/>
              </a:lnSpc>
              <a:spcBef>
                <a:spcPts val="0"/>
              </a:spcBef>
              <a:spcAft>
                <a:spcPts val="0"/>
              </a:spcAft>
            </a:pPr>
            <a:endParaRPr lang="en-GB" sz="797" b="1">
              <a:solidFill>
                <a:srgbClr val="002060"/>
              </a:solidFill>
              <a:latin typeface="Arial Nova"/>
            </a:endParaRPr>
          </a:p>
          <a:p>
            <a:pPr defTabSz="810067" eaLnBrk="1" fontAlgn="auto" hangingPunct="1">
              <a:lnSpc>
                <a:spcPct val="98000"/>
              </a:lnSpc>
              <a:spcBef>
                <a:spcPts val="0"/>
              </a:spcBef>
              <a:spcAft>
                <a:spcPts val="0"/>
              </a:spcAft>
            </a:pPr>
            <a:br>
              <a:rPr lang="en-GB" sz="797" b="1">
                <a:solidFill>
                  <a:srgbClr val="002060"/>
                </a:solidFill>
                <a:latin typeface="Arial Nova"/>
              </a:rPr>
            </a:br>
            <a:endParaRPr lang="en-US" sz="797" b="1" err="1">
              <a:solidFill>
                <a:srgbClr val="002060"/>
              </a:solidFill>
              <a:latin typeface="Arial Nova"/>
            </a:endParaRPr>
          </a:p>
        </p:txBody>
      </p:sp>
      <p:sp>
        <p:nvSpPr>
          <p:cNvPr id="39" name="Rectangle 38">
            <a:extLst>
              <a:ext uri="{FF2B5EF4-FFF2-40B4-BE49-F238E27FC236}">
                <a16:creationId xmlns:a16="http://schemas.microsoft.com/office/drawing/2014/main" id="{5EA6A628-0791-845B-E4DB-DB594715161F}"/>
              </a:ext>
            </a:extLst>
          </p:cNvPr>
          <p:cNvSpPr/>
          <p:nvPr/>
        </p:nvSpPr>
        <p:spPr>
          <a:xfrm>
            <a:off x="6512099" y="4523499"/>
            <a:ext cx="1485793" cy="1101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ctr" defTabSz="810067" eaLnBrk="1" fontAlgn="auto" hangingPunct="1">
              <a:lnSpc>
                <a:spcPct val="98000"/>
              </a:lnSpc>
              <a:spcBef>
                <a:spcPts val="0"/>
              </a:spcBef>
              <a:spcAft>
                <a:spcPts val="0"/>
              </a:spcAft>
            </a:pPr>
            <a:endParaRPr lang="en-US" sz="1595">
              <a:solidFill>
                <a:prstClr val="white"/>
              </a:solidFill>
              <a:latin typeface="Arial Nova"/>
            </a:endParaRPr>
          </a:p>
        </p:txBody>
      </p:sp>
      <p:sp>
        <p:nvSpPr>
          <p:cNvPr id="38" name="TextBox 37">
            <a:extLst>
              <a:ext uri="{FF2B5EF4-FFF2-40B4-BE49-F238E27FC236}">
                <a16:creationId xmlns:a16="http://schemas.microsoft.com/office/drawing/2014/main" id="{53CC6CB9-FC56-A9A3-4473-FB8D08D360BE}"/>
              </a:ext>
            </a:extLst>
          </p:cNvPr>
          <p:cNvSpPr txBox="1"/>
          <p:nvPr/>
        </p:nvSpPr>
        <p:spPr>
          <a:xfrm>
            <a:off x="6461970" y="4353640"/>
            <a:ext cx="2155569" cy="419730"/>
          </a:xfrm>
          <a:prstGeom prst="rect">
            <a:avLst/>
          </a:prstGeom>
          <a:noFill/>
        </p:spPr>
        <p:txBody>
          <a:bodyPr wrap="square">
            <a:spAutoFit/>
          </a:bodyPr>
          <a:lstStyle/>
          <a:p>
            <a:pPr defTabSz="810067" eaLnBrk="1" fontAlgn="auto" hangingPunct="1">
              <a:spcBef>
                <a:spcPts val="0"/>
              </a:spcBef>
              <a:spcAft>
                <a:spcPts val="0"/>
              </a:spcAft>
            </a:pPr>
            <a:r>
              <a:rPr lang="en-US" sz="709" b="1">
                <a:solidFill>
                  <a:srgbClr val="002060"/>
                </a:solidFill>
                <a:latin typeface="Arial Nova"/>
              </a:rPr>
              <a:t>&lt;</a:t>
            </a:r>
            <a:r>
              <a:rPr lang="en-US" sz="709" b="1" err="1">
                <a:solidFill>
                  <a:srgbClr val="002060"/>
                </a:solidFill>
                <a:latin typeface="Arial Nova"/>
              </a:rPr>
              <a:t>InstrForCdtrAgt</a:t>
            </a:r>
            <a:r>
              <a:rPr lang="en-US" sz="709" b="1">
                <a:solidFill>
                  <a:srgbClr val="002060"/>
                </a:solidFill>
                <a:latin typeface="Arial Nova"/>
              </a:rPr>
              <a:t>&gt;      </a:t>
            </a:r>
          </a:p>
          <a:p>
            <a:pPr defTabSz="810067" eaLnBrk="1" fontAlgn="auto" hangingPunct="1">
              <a:spcBef>
                <a:spcPts val="0"/>
              </a:spcBef>
              <a:spcAft>
                <a:spcPts val="0"/>
              </a:spcAft>
            </a:pPr>
            <a:r>
              <a:rPr lang="en-US" sz="709" b="1">
                <a:solidFill>
                  <a:srgbClr val="002060"/>
                </a:solidFill>
                <a:latin typeface="Arial Nova"/>
              </a:rPr>
              <a:t>                    &lt;</a:t>
            </a:r>
            <a:r>
              <a:rPr lang="en-US" sz="709" b="1" err="1">
                <a:solidFill>
                  <a:srgbClr val="002060"/>
                </a:solidFill>
                <a:latin typeface="Arial Nova"/>
              </a:rPr>
              <a:t>InstrInf</a:t>
            </a:r>
            <a:r>
              <a:rPr lang="en-US" sz="709" b="1">
                <a:solidFill>
                  <a:srgbClr val="002060"/>
                </a:solidFill>
                <a:latin typeface="Arial Nova"/>
              </a:rPr>
              <a:t>&gt;Abcd1234&lt;/</a:t>
            </a:r>
            <a:r>
              <a:rPr lang="en-US" sz="709" b="1" err="1">
                <a:solidFill>
                  <a:srgbClr val="002060"/>
                </a:solidFill>
                <a:latin typeface="Arial Nova"/>
              </a:rPr>
              <a:t>InstrInf</a:t>
            </a:r>
            <a:r>
              <a:rPr lang="en-US" sz="709" b="1">
                <a:solidFill>
                  <a:srgbClr val="002060"/>
                </a:solidFill>
                <a:latin typeface="Arial Nova"/>
              </a:rPr>
              <a:t>&gt; </a:t>
            </a:r>
            <a:br>
              <a:rPr lang="en-US" sz="797">
                <a:solidFill>
                  <a:srgbClr val="333D3E"/>
                </a:solidFill>
                <a:latin typeface="Arial Nova"/>
              </a:rPr>
            </a:br>
            <a:r>
              <a:rPr lang="en-US" sz="709">
                <a:solidFill>
                  <a:srgbClr val="333D3E"/>
                </a:solidFill>
                <a:latin typeface="Arial Nova"/>
              </a:rPr>
              <a:t>&lt;creditor&gt; CCCCGB2L </a:t>
            </a:r>
          </a:p>
        </p:txBody>
      </p:sp>
      <p:sp>
        <p:nvSpPr>
          <p:cNvPr id="40" name="TextBox 39">
            <a:extLst>
              <a:ext uri="{FF2B5EF4-FFF2-40B4-BE49-F238E27FC236}">
                <a16:creationId xmlns:a16="http://schemas.microsoft.com/office/drawing/2014/main" id="{E8FDA593-32D8-AEE4-DEC0-8E314E2336AC}"/>
              </a:ext>
            </a:extLst>
          </p:cNvPr>
          <p:cNvSpPr txBox="1"/>
          <p:nvPr/>
        </p:nvSpPr>
        <p:spPr>
          <a:xfrm>
            <a:off x="6501917" y="4397315"/>
            <a:ext cx="1819588" cy="236375"/>
          </a:xfrm>
          <a:prstGeom prst="rect">
            <a:avLst/>
          </a:prstGeom>
          <a:solidFill>
            <a:schemeClr val="accent6">
              <a:lumMod val="50000"/>
              <a:alpha val="30196"/>
            </a:schemeClr>
          </a:solidFill>
        </p:spPr>
        <p:txBody>
          <a:bodyPr wrap="square" lIns="0" tIns="0" rIns="0" bIns="0" rtlCol="0">
            <a:noAutofit/>
          </a:bodyPr>
          <a:lstStyle/>
          <a:p>
            <a:pPr defTabSz="810067" eaLnBrk="1" fontAlgn="auto" hangingPunct="1">
              <a:lnSpc>
                <a:spcPct val="98000"/>
              </a:lnSpc>
              <a:spcBef>
                <a:spcPts val="0"/>
              </a:spcBef>
              <a:spcAft>
                <a:spcPts val="0"/>
              </a:spcAft>
            </a:pPr>
            <a:endParaRPr lang="en-US" sz="974" err="1">
              <a:solidFill>
                <a:srgbClr val="333D3E"/>
              </a:solidFill>
              <a:latin typeface="Arial Nova"/>
            </a:endParaRPr>
          </a:p>
        </p:txBody>
      </p:sp>
    </p:spTree>
    <p:extLst>
      <p:ext uri="{BB962C8B-B14F-4D97-AF65-F5344CB8AC3E}">
        <p14:creationId xmlns:p14="http://schemas.microsoft.com/office/powerpoint/2010/main" val="190201259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3C7CE30-6F73-438E-9C8B-33297AFE9F13}"/>
              </a:ext>
            </a:extLst>
          </p:cNvPr>
          <p:cNvSpPr>
            <a:spLocks noGrp="1"/>
          </p:cNvSpPr>
          <p:nvPr>
            <p:ph type="body" sz="quarter" idx="13"/>
          </p:nvPr>
        </p:nvSpPr>
        <p:spPr>
          <a:xfrm>
            <a:off x="497634" y="232173"/>
            <a:ext cx="7877391" cy="718828"/>
          </a:xfrm>
        </p:spPr>
        <p:txBody>
          <a:bodyPr/>
          <a:lstStyle/>
          <a:p>
            <a:r>
              <a:rPr lang="en-GB"/>
              <a:t>How to correct the pacs.009 message and use the UDLC Codeword ?</a:t>
            </a:r>
          </a:p>
        </p:txBody>
      </p:sp>
      <p:sp>
        <p:nvSpPr>
          <p:cNvPr id="223" name="TextBox 222">
            <a:extLst>
              <a:ext uri="{FF2B5EF4-FFF2-40B4-BE49-F238E27FC236}">
                <a16:creationId xmlns:a16="http://schemas.microsoft.com/office/drawing/2014/main" id="{350E34DA-A5EC-01C4-8312-FA7DB2CC138D}"/>
              </a:ext>
            </a:extLst>
          </p:cNvPr>
          <p:cNvSpPr txBox="1"/>
          <p:nvPr/>
        </p:nvSpPr>
        <p:spPr>
          <a:xfrm>
            <a:off x="405051" y="825048"/>
            <a:ext cx="10150539" cy="2055947"/>
          </a:xfrm>
          <a:prstGeom prst="rect">
            <a:avLst/>
          </a:prstGeom>
          <a:noFill/>
        </p:spPr>
        <p:txBody>
          <a:bodyPr wrap="square">
            <a:spAutoFit/>
          </a:bodyPr>
          <a:lstStyle/>
          <a:p>
            <a:pPr defTabSz="810067" eaLnBrk="1" fontAlgn="auto" hangingPunct="1">
              <a:spcBef>
                <a:spcPts val="0"/>
              </a:spcBef>
              <a:spcAft>
                <a:spcPts val="0"/>
              </a:spcAft>
            </a:pPr>
            <a:r>
              <a:rPr lang="en-US" sz="1595">
                <a:solidFill>
                  <a:srgbClr val="333D3E"/>
                </a:solidFill>
                <a:latin typeface="Arial Nova"/>
              </a:rPr>
              <a:t>UDLC is a code word used to identify the Underlying Creditor (UDLC) in a pacs.009 CORE used for cover settlement of a pacs.009 ADV. The last available occurrence of Instruction Information in the ‘Instruction for Creditor Agent’ element, must be used to capture the Underlying Creditor information provided in the pacs.009 ADV preceded by /UDLC/.</a:t>
            </a:r>
          </a:p>
          <a:p>
            <a:pPr defTabSz="810067" eaLnBrk="1" fontAlgn="auto" hangingPunct="1">
              <a:spcBef>
                <a:spcPts val="0"/>
              </a:spcBef>
              <a:spcAft>
                <a:spcPts val="0"/>
              </a:spcAft>
            </a:pPr>
            <a:endParaRPr lang="en-US" sz="1595">
              <a:solidFill>
                <a:srgbClr val="333D3E"/>
              </a:solidFill>
              <a:latin typeface="Arial Nova"/>
            </a:endParaRPr>
          </a:p>
          <a:p>
            <a:pPr defTabSz="810067" eaLnBrk="1" fontAlgn="auto" hangingPunct="1">
              <a:spcBef>
                <a:spcPts val="0"/>
              </a:spcBef>
              <a:spcAft>
                <a:spcPts val="0"/>
              </a:spcAft>
            </a:pPr>
            <a:r>
              <a:rPr lang="en-US" sz="1595">
                <a:solidFill>
                  <a:srgbClr val="333D3E"/>
                </a:solidFill>
                <a:latin typeface="Arial Nova"/>
              </a:rPr>
              <a:t>Following this, if the pacs.009 CORE is missing the UDLC codeword, or the UDLC codeword is present but not followed with any data, it is considered invalid by Transaction Manager and the </a:t>
            </a:r>
            <a:r>
              <a:rPr lang="en-GB" sz="1595" b="1">
                <a:solidFill>
                  <a:srgbClr val="01A990"/>
                </a:solidFill>
                <a:latin typeface="Arial Nova"/>
                <a:ea typeface="Arial Nova" panose="020B0504020202020204" pitchFamily="34" charset="0"/>
                <a:cs typeface="Times New Roman" panose="02020603050405020304" pitchFamily="18" charset="0"/>
              </a:rPr>
              <a:t>message will be aborted</a:t>
            </a:r>
            <a:br>
              <a:rPr lang="en-US" sz="1595">
                <a:solidFill>
                  <a:srgbClr val="333D3E"/>
                </a:solidFill>
                <a:latin typeface="Arial Nova"/>
              </a:rPr>
            </a:br>
            <a:endParaRPr lang="en-US" sz="1595">
              <a:solidFill>
                <a:srgbClr val="333D3E"/>
              </a:solidFill>
              <a:latin typeface="Arial Nova"/>
            </a:endParaRPr>
          </a:p>
        </p:txBody>
      </p:sp>
      <p:pic>
        <p:nvPicPr>
          <p:cNvPr id="5" name="Picture 4">
            <a:extLst>
              <a:ext uri="{FF2B5EF4-FFF2-40B4-BE49-F238E27FC236}">
                <a16:creationId xmlns:a16="http://schemas.microsoft.com/office/drawing/2014/main" id="{803CC1A9-E1D2-D3F7-8A22-2B46F62754BD}"/>
              </a:ext>
            </a:extLst>
          </p:cNvPr>
          <p:cNvPicPr>
            <a:picLocks noChangeAspect="1"/>
          </p:cNvPicPr>
          <p:nvPr/>
        </p:nvPicPr>
        <p:blipFill>
          <a:blip r:embed="rId3"/>
          <a:stretch>
            <a:fillRect/>
          </a:stretch>
        </p:blipFill>
        <p:spPr>
          <a:xfrm>
            <a:off x="1052715" y="2757724"/>
            <a:ext cx="8855210" cy="2038924"/>
          </a:xfrm>
          <a:prstGeom prst="rect">
            <a:avLst/>
          </a:prstGeom>
        </p:spPr>
      </p:pic>
      <p:sp>
        <p:nvSpPr>
          <p:cNvPr id="7" name="Text Placeholder 2">
            <a:extLst>
              <a:ext uri="{FF2B5EF4-FFF2-40B4-BE49-F238E27FC236}">
                <a16:creationId xmlns:a16="http://schemas.microsoft.com/office/drawing/2014/main" id="{75CD59BF-7E34-F584-21E0-A70A98FEB7FF}"/>
              </a:ext>
            </a:extLst>
          </p:cNvPr>
          <p:cNvSpPr txBox="1">
            <a:spLocks/>
          </p:cNvSpPr>
          <p:nvPr/>
        </p:nvSpPr>
        <p:spPr>
          <a:xfrm>
            <a:off x="6350123" y="5613437"/>
            <a:ext cx="5373686" cy="480777"/>
          </a:xfrm>
          <a:prstGeom prst="rect">
            <a:avLst/>
          </a:prstGeom>
        </p:spPr>
        <p:txBody>
          <a:bodyPr vert="horz" lIns="0" tIns="0" rIns="0" bIns="0" rtlCol="0" anchor="t" anchorCtr="0">
            <a:noAutofit/>
          </a:bodyPr>
          <a:lstStyle>
            <a:lvl1pPr marL="0" indent="0" algn="l" defTabSz="914400" rtl="0" eaLnBrk="1" latinLnBrk="0" hangingPunct="1">
              <a:lnSpc>
                <a:spcPct val="98000"/>
              </a:lnSpc>
              <a:spcBef>
                <a:spcPts val="1600"/>
              </a:spcBef>
              <a:buFont typeface="Arial Nova" panose="020B0504020202020204" pitchFamily="34" charset="0"/>
              <a:buNone/>
              <a:defRPr sz="2600" kern="1200" spc="-40" baseline="0">
                <a:solidFill>
                  <a:schemeClr val="tx1"/>
                </a:solidFill>
                <a:latin typeface="+mn-lt"/>
                <a:ea typeface="+mn-ea"/>
                <a:cs typeface="+mn-cs"/>
              </a:defRPr>
            </a:lvl1pPr>
            <a:lvl2pPr marL="288000" indent="-288000" algn="l" defTabSz="914400" rtl="0" eaLnBrk="1" latinLnBrk="0" hangingPunct="1">
              <a:lnSpc>
                <a:spcPct val="98000"/>
              </a:lnSpc>
              <a:spcBef>
                <a:spcPts val="1600"/>
              </a:spcBef>
              <a:buFont typeface="Arial Nova" panose="020B0504020202020204" pitchFamily="34" charset="0"/>
              <a:buChar char="•"/>
              <a:defRPr sz="2600" kern="1200" spc="-40" baseline="0">
                <a:solidFill>
                  <a:schemeClr val="tx1"/>
                </a:solidFill>
                <a:latin typeface="+mn-lt"/>
                <a:ea typeface="+mn-ea"/>
                <a:cs typeface="+mn-cs"/>
              </a:defRPr>
            </a:lvl2pPr>
            <a:lvl3pPr marL="504000" indent="-216000" algn="l" defTabSz="914400" rtl="0" eaLnBrk="1" latinLnBrk="0" hangingPunct="1">
              <a:lnSpc>
                <a:spcPct val="98000"/>
              </a:lnSpc>
              <a:spcBef>
                <a:spcPts val="1400"/>
              </a:spcBef>
              <a:buFont typeface="Arial Nova" panose="020B0504020202020204" pitchFamily="34" charset="0"/>
              <a:buChar char="•"/>
              <a:defRPr sz="1800" kern="1200" spc="-20" baseline="0">
                <a:solidFill>
                  <a:schemeClr val="tx1"/>
                </a:solidFill>
                <a:latin typeface="+mn-lt"/>
                <a:ea typeface="+mn-ea"/>
                <a:cs typeface="+mn-cs"/>
              </a:defRPr>
            </a:lvl3pPr>
            <a:lvl4pPr marL="684000" indent="-180000" algn="l" defTabSz="914400" rtl="0" eaLnBrk="1" latinLnBrk="0" hangingPunct="1">
              <a:lnSpc>
                <a:spcPct val="98000"/>
              </a:lnSpc>
              <a:spcBef>
                <a:spcPts val="1200"/>
              </a:spcBef>
              <a:buFont typeface="Arial Nova" panose="020B0504020202020204" pitchFamily="34" charset="0"/>
              <a:buChar char="•"/>
              <a:defRPr sz="1300" kern="1200" spc="-20" baseline="0">
                <a:solidFill>
                  <a:schemeClr val="tx1"/>
                </a:solidFill>
                <a:latin typeface="+mn-lt"/>
                <a:ea typeface="+mn-ea"/>
                <a:cs typeface="+mn-cs"/>
              </a:defRPr>
            </a:lvl4pPr>
            <a:lvl5pPr marL="828000" indent="-144000" algn="l" defTabSz="914400" rtl="0" eaLnBrk="1" latinLnBrk="0" hangingPunct="1">
              <a:lnSpc>
                <a:spcPct val="98000"/>
              </a:lnSpc>
              <a:spcBef>
                <a:spcPts val="1000"/>
              </a:spcBef>
              <a:buFont typeface="Arial Nova" panose="020B0504020202020204" pitchFamily="34" charset="0"/>
              <a:buChar char="•"/>
              <a:defRPr sz="1100" kern="1200" spc="-20" baseline="0">
                <a:solidFill>
                  <a:schemeClr val="tx1"/>
                </a:solidFill>
                <a:latin typeface="+mn-lt"/>
                <a:ea typeface="+mn-ea"/>
                <a:cs typeface="+mn-cs"/>
              </a:defRPr>
            </a:lvl5pPr>
            <a:lvl6pPr marL="972000" indent="-144000" algn="l" defTabSz="914400" rtl="0" eaLnBrk="1" latinLnBrk="0" hangingPunct="1">
              <a:lnSpc>
                <a:spcPct val="90000"/>
              </a:lnSpc>
              <a:spcBef>
                <a:spcPts val="1000"/>
              </a:spcBef>
              <a:buFont typeface="Arial Nova" panose="020B0604020202020204" pitchFamily="34" charset="0"/>
              <a:buChar char="•"/>
              <a:defRPr sz="1100" kern="1200">
                <a:solidFill>
                  <a:schemeClr val="tx1"/>
                </a:solidFill>
                <a:latin typeface="+mn-lt"/>
                <a:ea typeface="+mn-ea"/>
                <a:cs typeface="+mn-cs"/>
              </a:defRPr>
            </a:lvl6pPr>
            <a:lvl7pPr marL="1116000" indent="-144000" algn="l" defTabSz="914400" rtl="0" eaLnBrk="1" latinLnBrk="0" hangingPunct="1">
              <a:lnSpc>
                <a:spcPct val="90000"/>
              </a:lnSpc>
              <a:spcBef>
                <a:spcPts val="1000"/>
              </a:spcBef>
              <a:buFont typeface="Arial Nova" panose="020B0604020202020204" pitchFamily="34" charset="0"/>
              <a:buChar char="•"/>
              <a:defRPr sz="1100" kern="1200">
                <a:solidFill>
                  <a:schemeClr val="tx1"/>
                </a:solidFill>
                <a:latin typeface="+mn-lt"/>
                <a:ea typeface="+mn-ea"/>
                <a:cs typeface="+mn-cs"/>
              </a:defRPr>
            </a:lvl7pPr>
            <a:lvl8pPr marL="1260000" indent="-144000" algn="l" defTabSz="914400" rtl="0" eaLnBrk="1" latinLnBrk="0" hangingPunct="1">
              <a:lnSpc>
                <a:spcPct val="90000"/>
              </a:lnSpc>
              <a:spcBef>
                <a:spcPts val="1000"/>
              </a:spcBef>
              <a:buFont typeface="Arial Nova" panose="020B0604020202020204" pitchFamily="34" charset="0"/>
              <a:buChar char="•"/>
              <a:defRPr sz="1100" kern="1200">
                <a:solidFill>
                  <a:schemeClr val="tx1"/>
                </a:solidFill>
                <a:latin typeface="+mn-lt"/>
                <a:ea typeface="+mn-ea"/>
                <a:cs typeface="+mn-cs"/>
              </a:defRPr>
            </a:lvl8pPr>
            <a:lvl9pPr marL="1404000" indent="-144000" algn="l" defTabSz="914400" rtl="0" eaLnBrk="1" latinLnBrk="0" hangingPunct="1">
              <a:lnSpc>
                <a:spcPct val="90000"/>
              </a:lnSpc>
              <a:spcBef>
                <a:spcPts val="1000"/>
              </a:spcBef>
              <a:buFont typeface="Arial Nova" panose="020B0604020202020204" pitchFamily="34" charset="0"/>
              <a:buChar char="•"/>
              <a:defRPr sz="1100" kern="1200">
                <a:solidFill>
                  <a:schemeClr val="tx1"/>
                </a:solidFill>
                <a:latin typeface="+mn-lt"/>
                <a:ea typeface="+mn-ea"/>
                <a:cs typeface="+mn-cs"/>
              </a:defRPr>
            </a:lvl9pPr>
          </a:lstStyle>
          <a:p>
            <a:pPr defTabSz="810067" fontAlgn="auto">
              <a:spcBef>
                <a:spcPts val="1417"/>
              </a:spcBef>
              <a:spcAft>
                <a:spcPts val="0"/>
              </a:spcAft>
            </a:pPr>
            <a:r>
              <a:rPr lang="en-GB" sz="1595" spc="-35">
                <a:solidFill>
                  <a:srgbClr val="333D3E"/>
                </a:solidFill>
                <a:latin typeface="Arial Nova"/>
                <a:ea typeface="Arial Nova" panose="020B0504020202020204" pitchFamily="34" charset="0"/>
                <a:cs typeface="Times New Roman" panose="02020603050405020304" pitchFamily="18" charset="0"/>
              </a:rPr>
              <a:t>Transaction Manager would abort       the message</a:t>
            </a:r>
            <a:endParaRPr lang="en-US" sz="1595" b="1" spc="-35">
              <a:solidFill>
                <a:srgbClr val="ACF9E9">
                  <a:lumMod val="50000"/>
                </a:srgbClr>
              </a:solidFill>
              <a:latin typeface="Arial Nova"/>
            </a:endParaRPr>
          </a:p>
        </p:txBody>
      </p:sp>
      <p:sp>
        <p:nvSpPr>
          <p:cNvPr id="8" name="Text Placeholder 2">
            <a:extLst>
              <a:ext uri="{FF2B5EF4-FFF2-40B4-BE49-F238E27FC236}">
                <a16:creationId xmlns:a16="http://schemas.microsoft.com/office/drawing/2014/main" id="{7DCE4D31-D915-3762-7D95-52742090C430}"/>
              </a:ext>
            </a:extLst>
          </p:cNvPr>
          <p:cNvSpPr txBox="1">
            <a:spLocks/>
          </p:cNvSpPr>
          <p:nvPr/>
        </p:nvSpPr>
        <p:spPr>
          <a:xfrm>
            <a:off x="5233552" y="4804271"/>
            <a:ext cx="1681652" cy="480777"/>
          </a:xfrm>
          <a:prstGeom prst="rect">
            <a:avLst/>
          </a:prstGeom>
        </p:spPr>
        <p:txBody>
          <a:bodyPr vert="horz" lIns="0" tIns="0" rIns="0" bIns="0" rtlCol="0" anchor="t" anchorCtr="0">
            <a:noAutofit/>
          </a:bodyPr>
          <a:lstStyle>
            <a:lvl1pPr marL="0" indent="0" algn="l" defTabSz="914400" rtl="0" eaLnBrk="1" latinLnBrk="0" hangingPunct="1">
              <a:lnSpc>
                <a:spcPct val="98000"/>
              </a:lnSpc>
              <a:spcBef>
                <a:spcPts val="1600"/>
              </a:spcBef>
              <a:buFont typeface="Arial Nova" panose="020B0504020202020204" pitchFamily="34" charset="0"/>
              <a:buNone/>
              <a:defRPr sz="2600" kern="1200" spc="-40" baseline="0">
                <a:solidFill>
                  <a:schemeClr val="tx1"/>
                </a:solidFill>
                <a:latin typeface="+mn-lt"/>
                <a:ea typeface="+mn-ea"/>
                <a:cs typeface="+mn-cs"/>
              </a:defRPr>
            </a:lvl1pPr>
            <a:lvl2pPr marL="288000" indent="-288000" algn="l" defTabSz="914400" rtl="0" eaLnBrk="1" latinLnBrk="0" hangingPunct="1">
              <a:lnSpc>
                <a:spcPct val="98000"/>
              </a:lnSpc>
              <a:spcBef>
                <a:spcPts val="1600"/>
              </a:spcBef>
              <a:buFont typeface="Arial Nova" panose="020B0504020202020204" pitchFamily="34" charset="0"/>
              <a:buChar char="•"/>
              <a:defRPr sz="2600" kern="1200" spc="-40" baseline="0">
                <a:solidFill>
                  <a:schemeClr val="tx1"/>
                </a:solidFill>
                <a:latin typeface="+mn-lt"/>
                <a:ea typeface="+mn-ea"/>
                <a:cs typeface="+mn-cs"/>
              </a:defRPr>
            </a:lvl2pPr>
            <a:lvl3pPr marL="504000" indent="-216000" algn="l" defTabSz="914400" rtl="0" eaLnBrk="1" latinLnBrk="0" hangingPunct="1">
              <a:lnSpc>
                <a:spcPct val="98000"/>
              </a:lnSpc>
              <a:spcBef>
                <a:spcPts val="1400"/>
              </a:spcBef>
              <a:buFont typeface="Arial Nova" panose="020B0504020202020204" pitchFamily="34" charset="0"/>
              <a:buChar char="•"/>
              <a:defRPr sz="1800" kern="1200" spc="-20" baseline="0">
                <a:solidFill>
                  <a:schemeClr val="tx1"/>
                </a:solidFill>
                <a:latin typeface="+mn-lt"/>
                <a:ea typeface="+mn-ea"/>
                <a:cs typeface="+mn-cs"/>
              </a:defRPr>
            </a:lvl3pPr>
            <a:lvl4pPr marL="684000" indent="-180000" algn="l" defTabSz="914400" rtl="0" eaLnBrk="1" latinLnBrk="0" hangingPunct="1">
              <a:lnSpc>
                <a:spcPct val="98000"/>
              </a:lnSpc>
              <a:spcBef>
                <a:spcPts val="1200"/>
              </a:spcBef>
              <a:buFont typeface="Arial Nova" panose="020B0504020202020204" pitchFamily="34" charset="0"/>
              <a:buChar char="•"/>
              <a:defRPr sz="1300" kern="1200" spc="-20" baseline="0">
                <a:solidFill>
                  <a:schemeClr val="tx1"/>
                </a:solidFill>
                <a:latin typeface="+mn-lt"/>
                <a:ea typeface="+mn-ea"/>
                <a:cs typeface="+mn-cs"/>
              </a:defRPr>
            </a:lvl4pPr>
            <a:lvl5pPr marL="828000" indent="-144000" algn="l" defTabSz="914400" rtl="0" eaLnBrk="1" latinLnBrk="0" hangingPunct="1">
              <a:lnSpc>
                <a:spcPct val="98000"/>
              </a:lnSpc>
              <a:spcBef>
                <a:spcPts val="1000"/>
              </a:spcBef>
              <a:buFont typeface="Arial Nova" panose="020B0504020202020204" pitchFamily="34" charset="0"/>
              <a:buChar char="•"/>
              <a:defRPr sz="1100" kern="1200" spc="-20" baseline="0">
                <a:solidFill>
                  <a:schemeClr val="tx1"/>
                </a:solidFill>
                <a:latin typeface="+mn-lt"/>
                <a:ea typeface="+mn-ea"/>
                <a:cs typeface="+mn-cs"/>
              </a:defRPr>
            </a:lvl5pPr>
            <a:lvl6pPr marL="972000" indent="-144000" algn="l" defTabSz="914400" rtl="0" eaLnBrk="1" latinLnBrk="0" hangingPunct="1">
              <a:lnSpc>
                <a:spcPct val="90000"/>
              </a:lnSpc>
              <a:spcBef>
                <a:spcPts val="1000"/>
              </a:spcBef>
              <a:buFont typeface="Arial Nova" panose="020B0604020202020204" pitchFamily="34" charset="0"/>
              <a:buChar char="•"/>
              <a:defRPr sz="1100" kern="1200">
                <a:solidFill>
                  <a:schemeClr val="tx1"/>
                </a:solidFill>
                <a:latin typeface="+mn-lt"/>
                <a:ea typeface="+mn-ea"/>
                <a:cs typeface="+mn-cs"/>
              </a:defRPr>
            </a:lvl6pPr>
            <a:lvl7pPr marL="1116000" indent="-144000" algn="l" defTabSz="914400" rtl="0" eaLnBrk="1" latinLnBrk="0" hangingPunct="1">
              <a:lnSpc>
                <a:spcPct val="90000"/>
              </a:lnSpc>
              <a:spcBef>
                <a:spcPts val="1000"/>
              </a:spcBef>
              <a:buFont typeface="Arial Nova" panose="020B0604020202020204" pitchFamily="34" charset="0"/>
              <a:buChar char="•"/>
              <a:defRPr sz="1100" kern="1200">
                <a:solidFill>
                  <a:schemeClr val="tx1"/>
                </a:solidFill>
                <a:latin typeface="+mn-lt"/>
                <a:ea typeface="+mn-ea"/>
                <a:cs typeface="+mn-cs"/>
              </a:defRPr>
            </a:lvl7pPr>
            <a:lvl8pPr marL="1260000" indent="-144000" algn="l" defTabSz="914400" rtl="0" eaLnBrk="1" latinLnBrk="0" hangingPunct="1">
              <a:lnSpc>
                <a:spcPct val="90000"/>
              </a:lnSpc>
              <a:spcBef>
                <a:spcPts val="1000"/>
              </a:spcBef>
              <a:buFont typeface="Arial Nova" panose="020B0604020202020204" pitchFamily="34" charset="0"/>
              <a:buChar char="•"/>
              <a:defRPr sz="1100" kern="1200">
                <a:solidFill>
                  <a:schemeClr val="tx1"/>
                </a:solidFill>
                <a:latin typeface="+mn-lt"/>
                <a:ea typeface="+mn-ea"/>
                <a:cs typeface="+mn-cs"/>
              </a:defRPr>
            </a:lvl8pPr>
            <a:lvl9pPr marL="1404000" indent="-144000" algn="l" defTabSz="914400" rtl="0" eaLnBrk="1" latinLnBrk="0" hangingPunct="1">
              <a:lnSpc>
                <a:spcPct val="90000"/>
              </a:lnSpc>
              <a:spcBef>
                <a:spcPts val="1000"/>
              </a:spcBef>
              <a:buFont typeface="Arial Nova" panose="020B0604020202020204" pitchFamily="34" charset="0"/>
              <a:buChar char="•"/>
              <a:defRPr sz="1100" kern="1200">
                <a:solidFill>
                  <a:schemeClr val="tx1"/>
                </a:solidFill>
                <a:latin typeface="+mn-lt"/>
                <a:ea typeface="+mn-ea"/>
                <a:cs typeface="+mn-cs"/>
              </a:defRPr>
            </a:lvl9pPr>
          </a:lstStyle>
          <a:p>
            <a:pPr defTabSz="810067" fontAlgn="auto">
              <a:spcBef>
                <a:spcPts val="1417"/>
              </a:spcBef>
              <a:spcAft>
                <a:spcPts val="0"/>
              </a:spcAft>
            </a:pPr>
            <a:r>
              <a:rPr lang="en-GB" sz="1595" spc="-35">
                <a:solidFill>
                  <a:srgbClr val="333D3E"/>
                </a:solidFill>
                <a:latin typeface="Arial Nova"/>
                <a:ea typeface="Arial Nova" panose="020B0504020202020204" pitchFamily="34" charset="0"/>
                <a:cs typeface="Times New Roman" panose="02020603050405020304" pitchFamily="18" charset="0"/>
              </a:rPr>
              <a:t>UDLC is properly captured</a:t>
            </a:r>
            <a:endParaRPr lang="en-US" sz="1595" b="1" spc="-35">
              <a:solidFill>
                <a:srgbClr val="ACF9E9">
                  <a:lumMod val="50000"/>
                </a:srgbClr>
              </a:solidFill>
              <a:latin typeface="Arial Nova"/>
            </a:endParaRPr>
          </a:p>
        </p:txBody>
      </p:sp>
      <p:pic>
        <p:nvPicPr>
          <p:cNvPr id="9" name="Graphic 8" descr="Thumbs up sign with solid fill">
            <a:extLst>
              <a:ext uri="{FF2B5EF4-FFF2-40B4-BE49-F238E27FC236}">
                <a16:creationId xmlns:a16="http://schemas.microsoft.com/office/drawing/2014/main" id="{31BE5C5E-7228-82E8-E6BD-212096DAA08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595677" y="4706627"/>
            <a:ext cx="637875" cy="637875"/>
          </a:xfrm>
          <a:prstGeom prst="rect">
            <a:avLst/>
          </a:prstGeom>
        </p:spPr>
      </p:pic>
      <p:sp>
        <p:nvSpPr>
          <p:cNvPr id="10" name="Text Placeholder 2">
            <a:extLst>
              <a:ext uri="{FF2B5EF4-FFF2-40B4-BE49-F238E27FC236}">
                <a16:creationId xmlns:a16="http://schemas.microsoft.com/office/drawing/2014/main" id="{85667B90-986A-C950-7565-83E2AED0A8EC}"/>
              </a:ext>
            </a:extLst>
          </p:cNvPr>
          <p:cNvSpPr txBox="1">
            <a:spLocks/>
          </p:cNvSpPr>
          <p:nvPr/>
        </p:nvSpPr>
        <p:spPr>
          <a:xfrm>
            <a:off x="6350123" y="5613437"/>
            <a:ext cx="5373686" cy="480777"/>
          </a:xfrm>
          <a:prstGeom prst="rect">
            <a:avLst/>
          </a:prstGeom>
        </p:spPr>
        <p:txBody>
          <a:bodyPr vert="horz" lIns="0" tIns="0" rIns="0" bIns="0" rtlCol="0" anchor="t" anchorCtr="0">
            <a:noAutofit/>
          </a:bodyPr>
          <a:lstStyle>
            <a:lvl1pPr marL="0" indent="0" algn="l" defTabSz="914400" rtl="0" eaLnBrk="1" latinLnBrk="0" hangingPunct="1">
              <a:lnSpc>
                <a:spcPct val="98000"/>
              </a:lnSpc>
              <a:spcBef>
                <a:spcPts val="1600"/>
              </a:spcBef>
              <a:buFont typeface="Arial Nova" panose="020B0504020202020204" pitchFamily="34" charset="0"/>
              <a:buNone/>
              <a:defRPr sz="2600" kern="1200" spc="-40" baseline="0">
                <a:solidFill>
                  <a:schemeClr val="tx1"/>
                </a:solidFill>
                <a:latin typeface="+mn-lt"/>
                <a:ea typeface="+mn-ea"/>
                <a:cs typeface="+mn-cs"/>
              </a:defRPr>
            </a:lvl1pPr>
            <a:lvl2pPr marL="288000" indent="-288000" algn="l" defTabSz="914400" rtl="0" eaLnBrk="1" latinLnBrk="0" hangingPunct="1">
              <a:lnSpc>
                <a:spcPct val="98000"/>
              </a:lnSpc>
              <a:spcBef>
                <a:spcPts val="1600"/>
              </a:spcBef>
              <a:buFont typeface="Arial Nova" panose="020B0504020202020204" pitchFamily="34" charset="0"/>
              <a:buChar char="•"/>
              <a:defRPr sz="2600" kern="1200" spc="-40" baseline="0">
                <a:solidFill>
                  <a:schemeClr val="tx1"/>
                </a:solidFill>
                <a:latin typeface="+mn-lt"/>
                <a:ea typeface="+mn-ea"/>
                <a:cs typeface="+mn-cs"/>
              </a:defRPr>
            </a:lvl2pPr>
            <a:lvl3pPr marL="504000" indent="-216000" algn="l" defTabSz="914400" rtl="0" eaLnBrk="1" latinLnBrk="0" hangingPunct="1">
              <a:lnSpc>
                <a:spcPct val="98000"/>
              </a:lnSpc>
              <a:spcBef>
                <a:spcPts val="1400"/>
              </a:spcBef>
              <a:buFont typeface="Arial Nova" panose="020B0504020202020204" pitchFamily="34" charset="0"/>
              <a:buChar char="•"/>
              <a:defRPr sz="1800" kern="1200" spc="-20" baseline="0">
                <a:solidFill>
                  <a:schemeClr val="tx1"/>
                </a:solidFill>
                <a:latin typeface="+mn-lt"/>
                <a:ea typeface="+mn-ea"/>
                <a:cs typeface="+mn-cs"/>
              </a:defRPr>
            </a:lvl3pPr>
            <a:lvl4pPr marL="684000" indent="-180000" algn="l" defTabSz="914400" rtl="0" eaLnBrk="1" latinLnBrk="0" hangingPunct="1">
              <a:lnSpc>
                <a:spcPct val="98000"/>
              </a:lnSpc>
              <a:spcBef>
                <a:spcPts val="1200"/>
              </a:spcBef>
              <a:buFont typeface="Arial Nova" panose="020B0504020202020204" pitchFamily="34" charset="0"/>
              <a:buChar char="•"/>
              <a:defRPr sz="1300" kern="1200" spc="-20" baseline="0">
                <a:solidFill>
                  <a:schemeClr val="tx1"/>
                </a:solidFill>
                <a:latin typeface="+mn-lt"/>
                <a:ea typeface="+mn-ea"/>
                <a:cs typeface="+mn-cs"/>
              </a:defRPr>
            </a:lvl4pPr>
            <a:lvl5pPr marL="828000" indent="-144000" algn="l" defTabSz="914400" rtl="0" eaLnBrk="1" latinLnBrk="0" hangingPunct="1">
              <a:lnSpc>
                <a:spcPct val="98000"/>
              </a:lnSpc>
              <a:spcBef>
                <a:spcPts val="1000"/>
              </a:spcBef>
              <a:buFont typeface="Arial Nova" panose="020B0504020202020204" pitchFamily="34" charset="0"/>
              <a:buChar char="•"/>
              <a:defRPr sz="1100" kern="1200" spc="-20" baseline="0">
                <a:solidFill>
                  <a:schemeClr val="tx1"/>
                </a:solidFill>
                <a:latin typeface="+mn-lt"/>
                <a:ea typeface="+mn-ea"/>
                <a:cs typeface="+mn-cs"/>
              </a:defRPr>
            </a:lvl5pPr>
            <a:lvl6pPr marL="972000" indent="-144000" algn="l" defTabSz="914400" rtl="0" eaLnBrk="1" latinLnBrk="0" hangingPunct="1">
              <a:lnSpc>
                <a:spcPct val="90000"/>
              </a:lnSpc>
              <a:spcBef>
                <a:spcPts val="1000"/>
              </a:spcBef>
              <a:buFont typeface="Arial Nova" panose="020B0604020202020204" pitchFamily="34" charset="0"/>
              <a:buChar char="•"/>
              <a:defRPr sz="1100" kern="1200">
                <a:solidFill>
                  <a:schemeClr val="tx1"/>
                </a:solidFill>
                <a:latin typeface="+mn-lt"/>
                <a:ea typeface="+mn-ea"/>
                <a:cs typeface="+mn-cs"/>
              </a:defRPr>
            </a:lvl6pPr>
            <a:lvl7pPr marL="1116000" indent="-144000" algn="l" defTabSz="914400" rtl="0" eaLnBrk="1" latinLnBrk="0" hangingPunct="1">
              <a:lnSpc>
                <a:spcPct val="90000"/>
              </a:lnSpc>
              <a:spcBef>
                <a:spcPts val="1000"/>
              </a:spcBef>
              <a:buFont typeface="Arial Nova" panose="020B0604020202020204" pitchFamily="34" charset="0"/>
              <a:buChar char="•"/>
              <a:defRPr sz="1100" kern="1200">
                <a:solidFill>
                  <a:schemeClr val="tx1"/>
                </a:solidFill>
                <a:latin typeface="+mn-lt"/>
                <a:ea typeface="+mn-ea"/>
                <a:cs typeface="+mn-cs"/>
              </a:defRPr>
            </a:lvl7pPr>
            <a:lvl8pPr marL="1260000" indent="-144000" algn="l" defTabSz="914400" rtl="0" eaLnBrk="1" latinLnBrk="0" hangingPunct="1">
              <a:lnSpc>
                <a:spcPct val="90000"/>
              </a:lnSpc>
              <a:spcBef>
                <a:spcPts val="1000"/>
              </a:spcBef>
              <a:buFont typeface="Arial Nova" panose="020B0604020202020204" pitchFamily="34" charset="0"/>
              <a:buChar char="•"/>
              <a:defRPr sz="1100" kern="1200">
                <a:solidFill>
                  <a:schemeClr val="tx1"/>
                </a:solidFill>
                <a:latin typeface="+mn-lt"/>
                <a:ea typeface="+mn-ea"/>
                <a:cs typeface="+mn-cs"/>
              </a:defRPr>
            </a:lvl8pPr>
            <a:lvl9pPr marL="1404000" indent="-144000" algn="l" defTabSz="914400" rtl="0" eaLnBrk="1" latinLnBrk="0" hangingPunct="1">
              <a:lnSpc>
                <a:spcPct val="90000"/>
              </a:lnSpc>
              <a:spcBef>
                <a:spcPts val="1000"/>
              </a:spcBef>
              <a:buFont typeface="Arial Nova" panose="020B0604020202020204" pitchFamily="34" charset="0"/>
              <a:buChar char="•"/>
              <a:defRPr sz="1100" kern="1200">
                <a:solidFill>
                  <a:schemeClr val="tx1"/>
                </a:solidFill>
                <a:latin typeface="+mn-lt"/>
                <a:ea typeface="+mn-ea"/>
                <a:cs typeface="+mn-cs"/>
              </a:defRPr>
            </a:lvl9pPr>
          </a:lstStyle>
          <a:p>
            <a:pPr defTabSz="810067" fontAlgn="auto">
              <a:spcBef>
                <a:spcPts val="1417"/>
              </a:spcBef>
              <a:spcAft>
                <a:spcPts val="0"/>
              </a:spcAft>
            </a:pPr>
            <a:r>
              <a:rPr lang="en-GB" sz="1595" spc="-35">
                <a:solidFill>
                  <a:srgbClr val="333D3E"/>
                </a:solidFill>
                <a:latin typeface="Arial Nova"/>
                <a:ea typeface="Arial Nova" panose="020B0504020202020204" pitchFamily="34" charset="0"/>
                <a:cs typeface="Times New Roman" panose="02020603050405020304" pitchFamily="18" charset="0"/>
              </a:rPr>
              <a:t>Transaction Manager would abort       the message</a:t>
            </a:r>
            <a:endParaRPr lang="en-US" sz="1595" b="1" spc="-35">
              <a:solidFill>
                <a:srgbClr val="ACF9E9">
                  <a:lumMod val="50000"/>
                </a:srgbClr>
              </a:solidFill>
              <a:latin typeface="Arial Nova"/>
            </a:endParaRPr>
          </a:p>
        </p:txBody>
      </p:sp>
      <p:sp>
        <p:nvSpPr>
          <p:cNvPr id="11" name="Rectangle 10">
            <a:extLst>
              <a:ext uri="{FF2B5EF4-FFF2-40B4-BE49-F238E27FC236}">
                <a16:creationId xmlns:a16="http://schemas.microsoft.com/office/drawing/2014/main" id="{00477996-FF9C-FC29-BB49-7F107E1CE373}"/>
              </a:ext>
            </a:extLst>
          </p:cNvPr>
          <p:cNvSpPr/>
          <p:nvPr/>
        </p:nvSpPr>
        <p:spPr>
          <a:xfrm>
            <a:off x="8750361" y="5611828"/>
            <a:ext cx="774009" cy="27538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defTabSz="810067" eaLnBrk="1" fontAlgn="auto" hangingPunct="1">
              <a:lnSpc>
                <a:spcPct val="98000"/>
              </a:lnSpc>
              <a:spcBef>
                <a:spcPts val="0"/>
              </a:spcBef>
              <a:spcAft>
                <a:spcPts val="0"/>
              </a:spcAft>
            </a:pPr>
            <a:r>
              <a:rPr lang="en-GB" sz="1595">
                <a:solidFill>
                  <a:prstClr val="white"/>
                </a:solidFill>
                <a:latin typeface="Arial Nova"/>
              </a:rPr>
              <a:t>process</a:t>
            </a:r>
          </a:p>
        </p:txBody>
      </p:sp>
      <p:pic>
        <p:nvPicPr>
          <p:cNvPr id="12" name="Graphic 11">
            <a:extLst>
              <a:ext uri="{FF2B5EF4-FFF2-40B4-BE49-F238E27FC236}">
                <a16:creationId xmlns:a16="http://schemas.microsoft.com/office/drawing/2014/main" id="{E504C0D4-5462-50E6-96B5-877DF7E5646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5748193" y="5515774"/>
            <a:ext cx="478406" cy="478406"/>
          </a:xfrm>
          <a:prstGeom prst="rect">
            <a:avLst/>
          </a:prstGeom>
        </p:spPr>
      </p:pic>
      <p:pic>
        <p:nvPicPr>
          <p:cNvPr id="14" name="Picture 13">
            <a:hlinkClick r:id="rId8"/>
            <a:extLst>
              <a:ext uri="{FF2B5EF4-FFF2-40B4-BE49-F238E27FC236}">
                <a16:creationId xmlns:a16="http://schemas.microsoft.com/office/drawing/2014/main" id="{C29EED49-DD8D-7318-0AC4-F3317FDE2C49}"/>
              </a:ext>
            </a:extLst>
          </p:cNvPr>
          <p:cNvPicPr>
            <a:picLocks noChangeAspect="1"/>
          </p:cNvPicPr>
          <p:nvPr/>
        </p:nvPicPr>
        <p:blipFill>
          <a:blip r:embed="rId9"/>
          <a:stretch>
            <a:fillRect/>
          </a:stretch>
        </p:blipFill>
        <p:spPr>
          <a:xfrm>
            <a:off x="8603085" y="-54087"/>
            <a:ext cx="2198265" cy="572521"/>
          </a:xfrm>
          <a:prstGeom prst="rect">
            <a:avLst/>
          </a:prstGeom>
        </p:spPr>
      </p:pic>
    </p:spTree>
    <p:extLst>
      <p:ext uri="{BB962C8B-B14F-4D97-AF65-F5344CB8AC3E}">
        <p14:creationId xmlns:p14="http://schemas.microsoft.com/office/powerpoint/2010/main" val="338724624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9CA8BD7-EF5E-42EF-913E-3F800A9929FC}"/>
              </a:ext>
            </a:extLst>
          </p:cNvPr>
          <p:cNvSpPr txBox="1"/>
          <p:nvPr/>
        </p:nvSpPr>
        <p:spPr>
          <a:xfrm>
            <a:off x="262318" y="701439"/>
            <a:ext cx="3888683" cy="3679469"/>
          </a:xfrm>
          <a:prstGeom prst="rect">
            <a:avLst/>
          </a:prstGeom>
          <a:noFill/>
          <a:ln>
            <a:solidFill>
              <a:schemeClr val="accent5">
                <a:lumMod val="60000"/>
                <a:lumOff val="40000"/>
              </a:schemeClr>
            </a:solidFill>
          </a:ln>
        </p:spPr>
        <p:txBody>
          <a:bodyPr wrap="square">
            <a:spAutoFit/>
          </a:bodyPr>
          <a:lstStyle/>
          <a:p>
            <a:pPr defTabSz="810067" eaLnBrk="1" fontAlgn="auto" hangingPunct="1">
              <a:spcBef>
                <a:spcPts val="0"/>
              </a:spcBef>
              <a:spcAft>
                <a:spcPts val="0"/>
              </a:spcAft>
            </a:pPr>
            <a:r>
              <a:rPr lang="en-GB" sz="709">
                <a:solidFill>
                  <a:srgbClr val="333D3E"/>
                </a:solidFill>
                <a:latin typeface="Arial" panose="020B0604020202020204" pitchFamily="34" charset="0"/>
                <a:ea typeface="Arial" panose="020B0604020202020204" pitchFamily="34" charset="0"/>
              </a:rPr>
              <a:t> </a:t>
            </a:r>
            <a:endParaRPr lang="en-US" sz="709">
              <a:solidFill>
                <a:srgbClr val="333D3E"/>
              </a:solidFill>
              <a:latin typeface="Arial" panose="020B0604020202020204" pitchFamily="34" charset="0"/>
              <a:ea typeface="Arial" panose="020B0604020202020204" pitchFamily="34" charset="0"/>
            </a:endParaRPr>
          </a:p>
          <a:p>
            <a:pPr defTabSz="810067" eaLnBrk="1" fontAlgn="auto" hangingPunct="1">
              <a:spcBef>
                <a:spcPts val="0"/>
              </a:spcBef>
              <a:spcAft>
                <a:spcPts val="0"/>
              </a:spcAft>
            </a:pPr>
            <a:r>
              <a:rPr lang="en-GB" sz="1063" b="1" u="sng">
                <a:solidFill>
                  <a:srgbClr val="333D3E"/>
                </a:solidFill>
                <a:latin typeface="Arial" panose="020B0604020202020204" pitchFamily="34" charset="0"/>
                <a:ea typeface="Arial" panose="020B0604020202020204" pitchFamily="34" charset="0"/>
              </a:rPr>
              <a:t>Example  xsys.012 received for a TM Abort :</a:t>
            </a:r>
            <a:endParaRPr lang="en-US" sz="1063" b="1" u="sng">
              <a:solidFill>
                <a:srgbClr val="333D3E"/>
              </a:solidFill>
              <a:latin typeface="Arial" panose="020B0604020202020204" pitchFamily="34" charset="0"/>
              <a:ea typeface="Arial" panose="020B0604020202020204" pitchFamily="34" charset="0"/>
            </a:endParaRPr>
          </a:p>
          <a:p>
            <a:pPr defTabSz="810067" eaLnBrk="1" fontAlgn="auto" hangingPunct="1">
              <a:spcBef>
                <a:spcPts val="0"/>
              </a:spcBef>
              <a:spcAft>
                <a:spcPts val="0"/>
              </a:spcAft>
            </a:pPr>
            <a:r>
              <a:rPr lang="en-GB" sz="620" b="1" u="sng">
                <a:solidFill>
                  <a:srgbClr val="333D3E"/>
                </a:solidFill>
                <a:latin typeface="Arial" panose="020B0604020202020204" pitchFamily="34" charset="0"/>
                <a:ea typeface="Arial" panose="020B0604020202020204" pitchFamily="34" charset="0"/>
              </a:rPr>
              <a:t> </a:t>
            </a:r>
            <a:endParaRPr lang="en-US" sz="620" b="1" u="sng">
              <a:solidFill>
                <a:srgbClr val="333D3E"/>
              </a:solidFill>
              <a:latin typeface="Arial" panose="020B0604020202020204" pitchFamily="34" charset="0"/>
              <a:ea typeface="Arial" panose="020B0604020202020204" pitchFamily="34" charset="0"/>
            </a:endParaRPr>
          </a:p>
          <a:p>
            <a:pPr defTabSz="810067" eaLnBrk="1" fontAlgn="auto" hangingPunct="1">
              <a:spcBef>
                <a:spcPts val="0"/>
              </a:spcBef>
              <a:spcAft>
                <a:spcPts val="0"/>
              </a:spcAft>
            </a:pPr>
            <a:r>
              <a:rPr lang="en-GB" sz="709">
                <a:solidFill>
                  <a:srgbClr val="333D3E"/>
                </a:solidFill>
                <a:latin typeface="Arial" panose="020B0604020202020204" pitchFamily="34" charset="0"/>
                <a:ea typeface="Arial" panose="020B0604020202020204" pitchFamily="34" charset="0"/>
              </a:rPr>
              <a:t>&lt;</a:t>
            </a:r>
            <a:r>
              <a:rPr lang="en-GB" sz="709" err="1">
                <a:solidFill>
                  <a:srgbClr val="333D3E"/>
                </a:solidFill>
                <a:latin typeface="Arial" panose="020B0604020202020204" pitchFamily="34" charset="0"/>
                <a:ea typeface="Arial" panose="020B0604020202020204" pitchFamily="34" charset="0"/>
              </a:rPr>
              <a:t>Ah:AppHdr</a:t>
            </a:r>
            <a:r>
              <a:rPr lang="en-GB" sz="709">
                <a:solidFill>
                  <a:srgbClr val="333D3E"/>
                </a:solidFill>
                <a:latin typeface="Arial" panose="020B0604020202020204" pitchFamily="34" charset="0"/>
                <a:ea typeface="Arial" panose="020B0604020202020204" pitchFamily="34" charset="0"/>
              </a:rPr>
              <a:t> </a:t>
            </a:r>
            <a:r>
              <a:rPr lang="en-GB" sz="709" err="1">
                <a:solidFill>
                  <a:srgbClr val="333D3E"/>
                </a:solidFill>
                <a:latin typeface="Arial" panose="020B0604020202020204" pitchFamily="34" charset="0"/>
                <a:ea typeface="Arial" panose="020B0604020202020204" pitchFamily="34" charset="0"/>
              </a:rPr>
              <a:t>xmlns:Ah</a:t>
            </a:r>
            <a:r>
              <a:rPr lang="en-GB" sz="709">
                <a:solidFill>
                  <a:srgbClr val="333D3E"/>
                </a:solidFill>
                <a:latin typeface="Arial" panose="020B0604020202020204" pitchFamily="34" charset="0"/>
                <a:ea typeface="Arial" panose="020B0604020202020204" pitchFamily="34" charset="0"/>
              </a:rPr>
              <a:t>="</a:t>
            </a:r>
            <a:r>
              <a:rPr lang="en-GB" sz="709" err="1">
                <a:solidFill>
                  <a:srgbClr val="333D3E"/>
                </a:solidFill>
                <a:latin typeface="Arial" panose="020B0604020202020204" pitchFamily="34" charset="0"/>
                <a:ea typeface="Arial" panose="020B0604020202020204" pitchFamily="34" charset="0"/>
              </a:rPr>
              <a:t>urn:swift:xsd</a:t>
            </a:r>
            <a:r>
              <a:rPr lang="en-GB" sz="709">
                <a:solidFill>
                  <a:srgbClr val="333D3E"/>
                </a:solidFill>
                <a:latin typeface="Arial" panose="020B0604020202020204" pitchFamily="34" charset="0"/>
                <a:ea typeface="Arial" panose="020B0604020202020204" pitchFamily="34" charset="0"/>
              </a:rPr>
              <a:t>:$ahV10"&gt;</a:t>
            </a:r>
            <a:endParaRPr lang="en-US" sz="709">
              <a:solidFill>
                <a:srgbClr val="333D3E"/>
              </a:solidFill>
              <a:latin typeface="Arial" panose="020B0604020202020204" pitchFamily="34" charset="0"/>
              <a:ea typeface="Arial" panose="020B0604020202020204" pitchFamily="34" charset="0"/>
            </a:endParaRPr>
          </a:p>
          <a:p>
            <a:pPr defTabSz="810067" eaLnBrk="1" fontAlgn="auto" hangingPunct="1">
              <a:spcBef>
                <a:spcPts val="0"/>
              </a:spcBef>
              <a:spcAft>
                <a:spcPts val="0"/>
              </a:spcAft>
            </a:pPr>
            <a:r>
              <a:rPr lang="en-GB" sz="709">
                <a:solidFill>
                  <a:srgbClr val="333D3E"/>
                </a:solidFill>
                <a:latin typeface="Arial" panose="020B0604020202020204" pitchFamily="34" charset="0"/>
                <a:ea typeface="Arial" panose="020B0604020202020204" pitchFamily="34" charset="0"/>
              </a:rPr>
              <a:t>    &lt;</a:t>
            </a:r>
            <a:r>
              <a:rPr lang="en-GB" sz="709" err="1">
                <a:solidFill>
                  <a:srgbClr val="333D3E"/>
                </a:solidFill>
                <a:latin typeface="Arial" panose="020B0604020202020204" pitchFamily="34" charset="0"/>
                <a:ea typeface="Arial" panose="020B0604020202020204" pitchFamily="34" charset="0"/>
              </a:rPr>
              <a:t>Ah:MsgRef</a:t>
            </a:r>
            <a:r>
              <a:rPr lang="en-GB" sz="709">
                <a:solidFill>
                  <a:srgbClr val="333D3E"/>
                </a:solidFill>
                <a:latin typeface="Arial" panose="020B0604020202020204" pitchFamily="34" charset="0"/>
                <a:ea typeface="Arial" panose="020B0604020202020204" pitchFamily="34" charset="0"/>
              </a:rPr>
              <a:t>&gt;2023-02-07T05:57:06Z&lt;/</a:t>
            </a:r>
            <a:r>
              <a:rPr lang="en-GB" sz="709" err="1">
                <a:solidFill>
                  <a:srgbClr val="333D3E"/>
                </a:solidFill>
                <a:latin typeface="Arial" panose="020B0604020202020204" pitchFamily="34" charset="0"/>
                <a:ea typeface="Arial" panose="020B0604020202020204" pitchFamily="34" charset="0"/>
              </a:rPr>
              <a:t>Ah:MsgRef</a:t>
            </a:r>
            <a:r>
              <a:rPr lang="en-GB" sz="709">
                <a:solidFill>
                  <a:srgbClr val="333D3E"/>
                </a:solidFill>
                <a:latin typeface="Arial" panose="020B0604020202020204" pitchFamily="34" charset="0"/>
                <a:ea typeface="Arial" panose="020B0604020202020204" pitchFamily="34" charset="0"/>
              </a:rPr>
              <a:t>&gt;</a:t>
            </a:r>
            <a:endParaRPr lang="en-US" sz="709">
              <a:solidFill>
                <a:srgbClr val="333D3E"/>
              </a:solidFill>
              <a:latin typeface="Arial" panose="020B0604020202020204" pitchFamily="34" charset="0"/>
              <a:ea typeface="Arial" panose="020B0604020202020204" pitchFamily="34" charset="0"/>
            </a:endParaRPr>
          </a:p>
          <a:p>
            <a:pPr defTabSz="810067" eaLnBrk="1" fontAlgn="auto" hangingPunct="1">
              <a:spcBef>
                <a:spcPts val="0"/>
              </a:spcBef>
              <a:spcAft>
                <a:spcPts val="0"/>
              </a:spcAft>
            </a:pPr>
            <a:r>
              <a:rPr lang="en-GB" sz="709">
                <a:solidFill>
                  <a:srgbClr val="333D3E"/>
                </a:solidFill>
                <a:latin typeface="Arial" panose="020B0604020202020204" pitchFamily="34" charset="0"/>
                <a:ea typeface="Arial" panose="020B0604020202020204" pitchFamily="34" charset="0"/>
              </a:rPr>
              <a:t>    &lt;</a:t>
            </a:r>
            <a:r>
              <a:rPr lang="en-GB" sz="709" err="1">
                <a:solidFill>
                  <a:srgbClr val="333D3E"/>
                </a:solidFill>
                <a:latin typeface="Arial" panose="020B0604020202020204" pitchFamily="34" charset="0"/>
                <a:ea typeface="Arial" panose="020B0604020202020204" pitchFamily="34" charset="0"/>
              </a:rPr>
              <a:t>Ah:CrDate</a:t>
            </a:r>
            <a:r>
              <a:rPr lang="en-GB" sz="709">
                <a:solidFill>
                  <a:srgbClr val="333D3E"/>
                </a:solidFill>
                <a:latin typeface="Arial" panose="020B0604020202020204" pitchFamily="34" charset="0"/>
                <a:ea typeface="Arial" panose="020B0604020202020204" pitchFamily="34" charset="0"/>
              </a:rPr>
              <a:t>&gt;2023-02-07T05:57:06Z&lt;/</a:t>
            </a:r>
            <a:r>
              <a:rPr lang="en-GB" sz="709" err="1">
                <a:solidFill>
                  <a:srgbClr val="333D3E"/>
                </a:solidFill>
                <a:latin typeface="Arial" panose="020B0604020202020204" pitchFamily="34" charset="0"/>
                <a:ea typeface="Arial" panose="020B0604020202020204" pitchFamily="34" charset="0"/>
              </a:rPr>
              <a:t>Ah:CrDate</a:t>
            </a:r>
            <a:r>
              <a:rPr lang="en-GB" sz="709">
                <a:solidFill>
                  <a:srgbClr val="333D3E"/>
                </a:solidFill>
                <a:latin typeface="Arial" panose="020B0604020202020204" pitchFamily="34" charset="0"/>
                <a:ea typeface="Arial" panose="020B0604020202020204" pitchFamily="34" charset="0"/>
              </a:rPr>
              <a:t>&gt;</a:t>
            </a:r>
            <a:endParaRPr lang="en-US" sz="709">
              <a:solidFill>
                <a:srgbClr val="333D3E"/>
              </a:solidFill>
              <a:latin typeface="Arial" panose="020B0604020202020204" pitchFamily="34" charset="0"/>
              <a:ea typeface="Arial" panose="020B0604020202020204" pitchFamily="34" charset="0"/>
            </a:endParaRPr>
          </a:p>
          <a:p>
            <a:pPr defTabSz="810067" eaLnBrk="1" fontAlgn="auto" hangingPunct="1">
              <a:spcBef>
                <a:spcPts val="0"/>
              </a:spcBef>
              <a:spcAft>
                <a:spcPts val="0"/>
              </a:spcAft>
            </a:pPr>
            <a:r>
              <a:rPr lang="en-GB" sz="709">
                <a:solidFill>
                  <a:srgbClr val="333D3E"/>
                </a:solidFill>
                <a:latin typeface="Arial" panose="020B0604020202020204" pitchFamily="34" charset="0"/>
                <a:ea typeface="Arial" panose="020B0604020202020204" pitchFamily="34" charset="0"/>
              </a:rPr>
              <a:t>&lt;/</a:t>
            </a:r>
            <a:r>
              <a:rPr lang="en-GB" sz="709" err="1">
                <a:solidFill>
                  <a:srgbClr val="333D3E"/>
                </a:solidFill>
                <a:latin typeface="Arial" panose="020B0604020202020204" pitchFamily="34" charset="0"/>
                <a:ea typeface="Arial" panose="020B0604020202020204" pitchFamily="34" charset="0"/>
              </a:rPr>
              <a:t>Ah:AppHdr</a:t>
            </a:r>
            <a:r>
              <a:rPr lang="en-GB" sz="709">
                <a:solidFill>
                  <a:srgbClr val="333D3E"/>
                </a:solidFill>
                <a:latin typeface="Arial" panose="020B0604020202020204" pitchFamily="34" charset="0"/>
                <a:ea typeface="Arial" panose="020B0604020202020204" pitchFamily="34" charset="0"/>
              </a:rPr>
              <a:t>&gt;</a:t>
            </a:r>
            <a:endParaRPr lang="en-US" sz="709">
              <a:solidFill>
                <a:srgbClr val="333D3E"/>
              </a:solidFill>
              <a:latin typeface="Arial" panose="020B0604020202020204" pitchFamily="34" charset="0"/>
              <a:ea typeface="Arial" panose="020B0604020202020204" pitchFamily="34" charset="0"/>
            </a:endParaRPr>
          </a:p>
          <a:p>
            <a:pPr defTabSz="810067" eaLnBrk="1" fontAlgn="auto" hangingPunct="1">
              <a:spcBef>
                <a:spcPts val="0"/>
              </a:spcBef>
              <a:spcAft>
                <a:spcPts val="0"/>
              </a:spcAft>
            </a:pPr>
            <a:r>
              <a:rPr lang="en-GB" sz="709">
                <a:solidFill>
                  <a:srgbClr val="333D3E"/>
                </a:solidFill>
                <a:latin typeface="Arial" panose="020B0604020202020204" pitchFamily="34" charset="0"/>
                <a:ea typeface="Arial" panose="020B0604020202020204" pitchFamily="34" charset="0"/>
              </a:rPr>
              <a:t>&lt;</a:t>
            </a:r>
            <a:r>
              <a:rPr lang="en-GB" sz="709" err="1">
                <a:solidFill>
                  <a:srgbClr val="333D3E"/>
                </a:solidFill>
                <a:latin typeface="Arial" panose="020B0604020202020204" pitchFamily="34" charset="0"/>
                <a:ea typeface="Arial" panose="020B0604020202020204" pitchFamily="34" charset="0"/>
              </a:rPr>
              <a:t>Doc:Document</a:t>
            </a:r>
            <a:r>
              <a:rPr lang="en-GB" sz="709">
                <a:solidFill>
                  <a:srgbClr val="333D3E"/>
                </a:solidFill>
                <a:latin typeface="Arial" panose="020B0604020202020204" pitchFamily="34" charset="0"/>
                <a:ea typeface="Arial" panose="020B0604020202020204" pitchFamily="34" charset="0"/>
              </a:rPr>
              <a:t> </a:t>
            </a:r>
            <a:r>
              <a:rPr lang="en-GB" sz="709" err="1">
                <a:solidFill>
                  <a:srgbClr val="333D3E"/>
                </a:solidFill>
                <a:latin typeface="Arial" panose="020B0604020202020204" pitchFamily="34" charset="0"/>
                <a:ea typeface="Arial" panose="020B0604020202020204" pitchFamily="34" charset="0"/>
              </a:rPr>
              <a:t>xmlns:Doc</a:t>
            </a:r>
            <a:r>
              <a:rPr lang="en-GB" sz="709">
                <a:solidFill>
                  <a:srgbClr val="333D3E"/>
                </a:solidFill>
                <a:latin typeface="Arial" panose="020B0604020202020204" pitchFamily="34" charset="0"/>
                <a:ea typeface="Arial" panose="020B0604020202020204" pitchFamily="34" charset="0"/>
              </a:rPr>
              <a:t>="urn:swift:xsd:xsys.012.001.01" </a:t>
            </a:r>
            <a:r>
              <a:rPr lang="en-GB" sz="709" err="1">
                <a:solidFill>
                  <a:srgbClr val="333D3E"/>
                </a:solidFill>
                <a:latin typeface="Arial" panose="020B0604020202020204" pitchFamily="34" charset="0"/>
                <a:ea typeface="Arial" panose="020B0604020202020204" pitchFamily="34" charset="0"/>
              </a:rPr>
              <a:t>xmlns:Sw</a:t>
            </a:r>
            <a:r>
              <a:rPr lang="en-GB" sz="709">
                <a:solidFill>
                  <a:srgbClr val="333D3E"/>
                </a:solidFill>
                <a:latin typeface="Arial" panose="020B0604020202020204" pitchFamily="34" charset="0"/>
                <a:ea typeface="Arial" panose="020B0604020202020204" pitchFamily="34" charset="0"/>
              </a:rPr>
              <a:t>="</a:t>
            </a:r>
            <a:r>
              <a:rPr lang="en-GB" sz="709" err="1">
                <a:solidFill>
                  <a:srgbClr val="333D3E"/>
                </a:solidFill>
                <a:latin typeface="Arial" panose="020B0604020202020204" pitchFamily="34" charset="0"/>
                <a:ea typeface="Arial" panose="020B0604020202020204" pitchFamily="34" charset="0"/>
              </a:rPr>
              <a:t>urn:swift:snl:ns.Sw</a:t>
            </a:r>
            <a:r>
              <a:rPr lang="en-GB" sz="709">
                <a:solidFill>
                  <a:srgbClr val="333D3E"/>
                </a:solidFill>
                <a:latin typeface="Arial" panose="020B0604020202020204" pitchFamily="34" charset="0"/>
                <a:ea typeface="Arial" panose="020B0604020202020204" pitchFamily="34" charset="0"/>
              </a:rPr>
              <a:t>" </a:t>
            </a:r>
            <a:r>
              <a:rPr lang="en-GB" sz="709" err="1">
                <a:solidFill>
                  <a:srgbClr val="333D3E"/>
                </a:solidFill>
                <a:latin typeface="Arial" panose="020B0604020202020204" pitchFamily="34" charset="0"/>
                <a:ea typeface="Arial" panose="020B0604020202020204" pitchFamily="34" charset="0"/>
              </a:rPr>
              <a:t>xmlns:SwGbl</a:t>
            </a:r>
            <a:r>
              <a:rPr lang="en-GB" sz="709">
                <a:solidFill>
                  <a:srgbClr val="333D3E"/>
                </a:solidFill>
                <a:latin typeface="Arial" panose="020B0604020202020204" pitchFamily="34" charset="0"/>
                <a:ea typeface="Arial" panose="020B0604020202020204" pitchFamily="34" charset="0"/>
              </a:rPr>
              <a:t>="</a:t>
            </a:r>
            <a:r>
              <a:rPr lang="en-GB" sz="709" err="1">
                <a:solidFill>
                  <a:srgbClr val="333D3E"/>
                </a:solidFill>
                <a:latin typeface="Arial" panose="020B0604020202020204" pitchFamily="34" charset="0"/>
                <a:ea typeface="Arial" panose="020B0604020202020204" pitchFamily="34" charset="0"/>
              </a:rPr>
              <a:t>urn:swift:snl:ns.SwGbl</a:t>
            </a:r>
            <a:r>
              <a:rPr lang="en-GB" sz="709">
                <a:solidFill>
                  <a:srgbClr val="333D3E"/>
                </a:solidFill>
                <a:latin typeface="Arial" panose="020B0604020202020204" pitchFamily="34" charset="0"/>
                <a:ea typeface="Arial" panose="020B0604020202020204" pitchFamily="34" charset="0"/>
              </a:rPr>
              <a:t>" </a:t>
            </a:r>
            <a:r>
              <a:rPr lang="en-GB" sz="709" err="1">
                <a:solidFill>
                  <a:srgbClr val="333D3E"/>
                </a:solidFill>
                <a:latin typeface="Arial" panose="020B0604020202020204" pitchFamily="34" charset="0"/>
                <a:ea typeface="Arial" panose="020B0604020202020204" pitchFamily="34" charset="0"/>
              </a:rPr>
              <a:t>xmlns:SwInt</a:t>
            </a:r>
            <a:r>
              <a:rPr lang="en-GB" sz="709">
                <a:solidFill>
                  <a:srgbClr val="333D3E"/>
                </a:solidFill>
                <a:latin typeface="Arial" panose="020B0604020202020204" pitchFamily="34" charset="0"/>
                <a:ea typeface="Arial" panose="020B0604020202020204" pitchFamily="34" charset="0"/>
              </a:rPr>
              <a:t>="</a:t>
            </a:r>
            <a:r>
              <a:rPr lang="en-GB" sz="709" err="1">
                <a:solidFill>
                  <a:srgbClr val="333D3E"/>
                </a:solidFill>
                <a:latin typeface="Arial" panose="020B0604020202020204" pitchFamily="34" charset="0"/>
                <a:ea typeface="Arial" panose="020B0604020202020204" pitchFamily="34" charset="0"/>
              </a:rPr>
              <a:t>urn:swift:snl:ns.SwInt</a:t>
            </a:r>
            <a:r>
              <a:rPr lang="en-GB" sz="709">
                <a:solidFill>
                  <a:srgbClr val="333D3E"/>
                </a:solidFill>
                <a:latin typeface="Arial" panose="020B0604020202020204" pitchFamily="34" charset="0"/>
                <a:ea typeface="Arial" panose="020B0604020202020204" pitchFamily="34" charset="0"/>
              </a:rPr>
              <a:t>"&gt;</a:t>
            </a:r>
            <a:endParaRPr lang="en-US" sz="709">
              <a:solidFill>
                <a:srgbClr val="333D3E"/>
              </a:solidFill>
              <a:latin typeface="Arial" panose="020B0604020202020204" pitchFamily="34" charset="0"/>
              <a:ea typeface="Arial" panose="020B0604020202020204" pitchFamily="34" charset="0"/>
            </a:endParaRPr>
          </a:p>
          <a:p>
            <a:pPr defTabSz="810067" eaLnBrk="1" fontAlgn="auto" hangingPunct="1">
              <a:spcBef>
                <a:spcPts val="0"/>
              </a:spcBef>
              <a:spcAft>
                <a:spcPts val="0"/>
              </a:spcAft>
            </a:pPr>
            <a:r>
              <a:rPr lang="en-GB" sz="709">
                <a:solidFill>
                  <a:srgbClr val="333D3E"/>
                </a:solidFill>
                <a:latin typeface="Arial" panose="020B0604020202020204" pitchFamily="34" charset="0"/>
                <a:ea typeface="Arial" panose="020B0604020202020204" pitchFamily="34" charset="0"/>
              </a:rPr>
              <a:t>    &lt;Doc:xsys.012.001.01&gt;</a:t>
            </a:r>
            <a:endParaRPr lang="en-US" sz="709">
              <a:solidFill>
                <a:srgbClr val="333D3E"/>
              </a:solidFill>
              <a:latin typeface="Arial" panose="020B0604020202020204" pitchFamily="34" charset="0"/>
              <a:ea typeface="Arial" panose="020B0604020202020204" pitchFamily="34" charset="0"/>
            </a:endParaRPr>
          </a:p>
          <a:p>
            <a:pPr defTabSz="810067" eaLnBrk="1" fontAlgn="auto" hangingPunct="1">
              <a:spcBef>
                <a:spcPts val="0"/>
              </a:spcBef>
              <a:spcAft>
                <a:spcPts val="0"/>
              </a:spcAft>
            </a:pPr>
            <a:r>
              <a:rPr lang="en-GB" sz="709">
                <a:solidFill>
                  <a:srgbClr val="333D3E"/>
                </a:solidFill>
                <a:latin typeface="Arial" panose="020B0604020202020204" pitchFamily="34" charset="0"/>
                <a:ea typeface="Arial" panose="020B0604020202020204" pitchFamily="34" charset="0"/>
              </a:rPr>
              <a:t>        &lt;</a:t>
            </a:r>
            <a:r>
              <a:rPr lang="en-GB" sz="709" err="1">
                <a:solidFill>
                  <a:srgbClr val="333D3E"/>
                </a:solidFill>
                <a:latin typeface="Arial" panose="020B0604020202020204" pitchFamily="34" charset="0"/>
                <a:ea typeface="Arial" panose="020B0604020202020204" pitchFamily="34" charset="0"/>
              </a:rPr>
              <a:t>Doc:DlvryNtfctn</a:t>
            </a:r>
            <a:r>
              <a:rPr lang="en-GB" sz="709">
                <a:solidFill>
                  <a:srgbClr val="333D3E"/>
                </a:solidFill>
                <a:latin typeface="Arial" panose="020B0604020202020204" pitchFamily="34" charset="0"/>
                <a:ea typeface="Arial" panose="020B0604020202020204" pitchFamily="34" charset="0"/>
              </a:rPr>
              <a:t>&gt;</a:t>
            </a:r>
            <a:endParaRPr lang="en-US" sz="709">
              <a:solidFill>
                <a:srgbClr val="333D3E"/>
              </a:solidFill>
              <a:latin typeface="Arial" panose="020B0604020202020204" pitchFamily="34" charset="0"/>
              <a:ea typeface="Arial" panose="020B0604020202020204" pitchFamily="34" charset="0"/>
            </a:endParaRPr>
          </a:p>
          <a:p>
            <a:pPr defTabSz="810067" eaLnBrk="1" fontAlgn="auto" hangingPunct="1">
              <a:spcBef>
                <a:spcPts val="0"/>
              </a:spcBef>
              <a:spcAft>
                <a:spcPts val="0"/>
              </a:spcAft>
            </a:pPr>
            <a:r>
              <a:rPr lang="en-GB" sz="709">
                <a:solidFill>
                  <a:srgbClr val="333D3E"/>
                </a:solidFill>
                <a:latin typeface="Arial" panose="020B0604020202020204" pitchFamily="34" charset="0"/>
                <a:ea typeface="Arial" panose="020B0604020202020204" pitchFamily="34" charset="0"/>
              </a:rPr>
              <a:t>            &lt;</a:t>
            </a:r>
            <a:r>
              <a:rPr lang="en-GB" sz="709" err="1">
                <a:solidFill>
                  <a:srgbClr val="333D3E"/>
                </a:solidFill>
                <a:latin typeface="Arial" panose="020B0604020202020204" pitchFamily="34" charset="0"/>
                <a:ea typeface="Arial" panose="020B0604020202020204" pitchFamily="34" charset="0"/>
              </a:rPr>
              <a:t>Sw:SnFRef</a:t>
            </a:r>
            <a:r>
              <a:rPr lang="en-GB" sz="709">
                <a:solidFill>
                  <a:srgbClr val="333D3E"/>
                </a:solidFill>
                <a:latin typeface="Arial" panose="020B0604020202020204" pitchFamily="34" charset="0"/>
                <a:ea typeface="Arial" panose="020B0604020202020204" pitchFamily="34" charset="0"/>
              </a:rPr>
              <a:t>&gt;swi00003-2023-02-07T05:57:04.59334.061161Z&lt;/</a:t>
            </a:r>
            <a:r>
              <a:rPr lang="en-GB" sz="709" err="1">
                <a:solidFill>
                  <a:srgbClr val="333D3E"/>
                </a:solidFill>
                <a:latin typeface="Arial" panose="020B0604020202020204" pitchFamily="34" charset="0"/>
                <a:ea typeface="Arial" panose="020B0604020202020204" pitchFamily="34" charset="0"/>
              </a:rPr>
              <a:t>Sw:SnFRef</a:t>
            </a:r>
            <a:r>
              <a:rPr lang="en-GB" sz="709">
                <a:solidFill>
                  <a:srgbClr val="333D3E"/>
                </a:solidFill>
                <a:latin typeface="Arial" panose="020B0604020202020204" pitchFamily="34" charset="0"/>
                <a:ea typeface="Arial" panose="020B0604020202020204" pitchFamily="34" charset="0"/>
              </a:rPr>
              <a:t>&gt;</a:t>
            </a:r>
            <a:endParaRPr lang="en-US" sz="709">
              <a:solidFill>
                <a:srgbClr val="333D3E"/>
              </a:solidFill>
              <a:latin typeface="Arial" panose="020B0604020202020204" pitchFamily="34" charset="0"/>
              <a:ea typeface="Arial" panose="020B0604020202020204" pitchFamily="34" charset="0"/>
            </a:endParaRPr>
          </a:p>
          <a:p>
            <a:pPr defTabSz="810067" eaLnBrk="1" fontAlgn="auto" hangingPunct="1">
              <a:spcBef>
                <a:spcPts val="0"/>
              </a:spcBef>
              <a:spcAft>
                <a:spcPts val="0"/>
              </a:spcAft>
            </a:pPr>
            <a:r>
              <a:rPr lang="en-GB" sz="709">
                <a:solidFill>
                  <a:srgbClr val="333D3E"/>
                </a:solidFill>
                <a:latin typeface="Arial" panose="020B0604020202020204" pitchFamily="34" charset="0"/>
                <a:ea typeface="Arial" panose="020B0604020202020204" pitchFamily="34" charset="0"/>
              </a:rPr>
              <a:t>            &lt;</a:t>
            </a:r>
            <a:r>
              <a:rPr lang="en-GB" sz="709" err="1">
                <a:solidFill>
                  <a:srgbClr val="333D3E"/>
                </a:solidFill>
                <a:latin typeface="Arial" panose="020B0604020202020204" pitchFamily="34" charset="0"/>
                <a:ea typeface="Arial" panose="020B0604020202020204" pitchFamily="34" charset="0"/>
              </a:rPr>
              <a:t>Sw:SnFRefType</a:t>
            </a:r>
            <a:r>
              <a:rPr lang="en-GB" sz="709">
                <a:solidFill>
                  <a:srgbClr val="333D3E"/>
                </a:solidFill>
                <a:latin typeface="Arial" panose="020B0604020202020204" pitchFamily="34" charset="0"/>
                <a:ea typeface="Arial" panose="020B0604020202020204" pitchFamily="34" charset="0"/>
              </a:rPr>
              <a:t>&gt;</a:t>
            </a:r>
            <a:r>
              <a:rPr lang="en-GB" sz="709" err="1">
                <a:solidFill>
                  <a:srgbClr val="333D3E"/>
                </a:solidFill>
                <a:latin typeface="Arial" panose="020B0604020202020204" pitchFamily="34" charset="0"/>
                <a:ea typeface="Arial" panose="020B0604020202020204" pitchFamily="34" charset="0"/>
              </a:rPr>
              <a:t>InterAct</a:t>
            </a:r>
            <a:r>
              <a:rPr lang="en-GB" sz="709">
                <a:solidFill>
                  <a:srgbClr val="333D3E"/>
                </a:solidFill>
                <a:latin typeface="Arial" panose="020B0604020202020204" pitchFamily="34" charset="0"/>
                <a:ea typeface="Arial" panose="020B0604020202020204" pitchFamily="34" charset="0"/>
              </a:rPr>
              <a:t>&lt;/</a:t>
            </a:r>
            <a:r>
              <a:rPr lang="en-GB" sz="709" err="1">
                <a:solidFill>
                  <a:srgbClr val="333D3E"/>
                </a:solidFill>
                <a:latin typeface="Arial" panose="020B0604020202020204" pitchFamily="34" charset="0"/>
                <a:ea typeface="Arial" panose="020B0604020202020204" pitchFamily="34" charset="0"/>
              </a:rPr>
              <a:t>Sw:SnFRefType</a:t>
            </a:r>
            <a:r>
              <a:rPr lang="en-GB" sz="709">
                <a:solidFill>
                  <a:srgbClr val="333D3E"/>
                </a:solidFill>
                <a:latin typeface="Arial" panose="020B0604020202020204" pitchFamily="34" charset="0"/>
                <a:ea typeface="Arial" panose="020B0604020202020204" pitchFamily="34" charset="0"/>
              </a:rPr>
              <a:t>&gt;</a:t>
            </a:r>
            <a:endParaRPr lang="en-US" sz="709">
              <a:solidFill>
                <a:srgbClr val="333D3E"/>
              </a:solidFill>
              <a:latin typeface="Arial" panose="020B0604020202020204" pitchFamily="34" charset="0"/>
              <a:ea typeface="Arial" panose="020B0604020202020204" pitchFamily="34" charset="0"/>
            </a:endParaRPr>
          </a:p>
          <a:p>
            <a:pPr defTabSz="810067" eaLnBrk="1" fontAlgn="auto" hangingPunct="1">
              <a:spcBef>
                <a:spcPts val="0"/>
              </a:spcBef>
              <a:spcAft>
                <a:spcPts val="0"/>
              </a:spcAft>
            </a:pPr>
            <a:r>
              <a:rPr lang="en-GB" sz="709">
                <a:solidFill>
                  <a:srgbClr val="333D3E"/>
                </a:solidFill>
                <a:latin typeface="Arial" panose="020B0604020202020204" pitchFamily="34" charset="0"/>
                <a:ea typeface="Arial" panose="020B0604020202020204" pitchFamily="34" charset="0"/>
              </a:rPr>
              <a:t>            &lt;</a:t>
            </a:r>
            <a:r>
              <a:rPr lang="en-GB" sz="709" err="1">
                <a:solidFill>
                  <a:srgbClr val="333D3E"/>
                </a:solidFill>
                <a:latin typeface="Arial" panose="020B0604020202020204" pitchFamily="34" charset="0"/>
                <a:ea typeface="Arial" panose="020B0604020202020204" pitchFamily="34" charset="0"/>
              </a:rPr>
              <a:t>Sw:AcceptStatus</a:t>
            </a:r>
            <a:r>
              <a:rPr lang="en-GB" sz="709">
                <a:solidFill>
                  <a:srgbClr val="333D3E"/>
                </a:solidFill>
                <a:latin typeface="Arial" panose="020B0604020202020204" pitchFamily="34" charset="0"/>
                <a:ea typeface="Arial" panose="020B0604020202020204" pitchFamily="34" charset="0"/>
              </a:rPr>
              <a:t>&gt;Rejected&lt;/</a:t>
            </a:r>
            <a:r>
              <a:rPr lang="en-GB" sz="709" err="1">
                <a:solidFill>
                  <a:srgbClr val="333D3E"/>
                </a:solidFill>
                <a:latin typeface="Arial" panose="020B0604020202020204" pitchFamily="34" charset="0"/>
                <a:ea typeface="Arial" panose="020B0604020202020204" pitchFamily="34" charset="0"/>
              </a:rPr>
              <a:t>Sw:AcceptStatus</a:t>
            </a:r>
            <a:r>
              <a:rPr lang="en-GB" sz="709">
                <a:solidFill>
                  <a:srgbClr val="333D3E"/>
                </a:solidFill>
                <a:latin typeface="Arial" panose="020B0604020202020204" pitchFamily="34" charset="0"/>
                <a:ea typeface="Arial" panose="020B0604020202020204" pitchFamily="34" charset="0"/>
              </a:rPr>
              <a:t>&gt;</a:t>
            </a:r>
            <a:endParaRPr lang="en-US" sz="709">
              <a:solidFill>
                <a:srgbClr val="333D3E"/>
              </a:solidFill>
              <a:latin typeface="Arial" panose="020B0604020202020204" pitchFamily="34" charset="0"/>
              <a:ea typeface="Arial" panose="020B0604020202020204" pitchFamily="34" charset="0"/>
            </a:endParaRPr>
          </a:p>
          <a:p>
            <a:pPr defTabSz="810067" eaLnBrk="1" fontAlgn="auto" hangingPunct="1">
              <a:spcBef>
                <a:spcPts val="0"/>
              </a:spcBef>
              <a:spcAft>
                <a:spcPts val="0"/>
              </a:spcAft>
            </a:pPr>
            <a:r>
              <a:rPr lang="en-GB" sz="709">
                <a:solidFill>
                  <a:srgbClr val="333D3E"/>
                </a:solidFill>
                <a:latin typeface="Arial" panose="020B0604020202020204" pitchFamily="34" charset="0"/>
                <a:ea typeface="Arial" panose="020B0604020202020204" pitchFamily="34" charset="0"/>
              </a:rPr>
              <a:t>            &lt;</a:t>
            </a:r>
            <a:r>
              <a:rPr lang="en-GB" sz="709" err="1">
                <a:solidFill>
                  <a:srgbClr val="333D3E"/>
                </a:solidFill>
                <a:latin typeface="Arial" panose="020B0604020202020204" pitchFamily="34" charset="0"/>
                <a:ea typeface="Arial" panose="020B0604020202020204" pitchFamily="34" charset="0"/>
              </a:rPr>
              <a:t>Sw:AckSwiftTime</a:t>
            </a:r>
            <a:r>
              <a:rPr lang="en-GB" sz="709">
                <a:solidFill>
                  <a:srgbClr val="333D3E"/>
                </a:solidFill>
                <a:latin typeface="Arial" panose="020B0604020202020204" pitchFamily="34" charset="0"/>
                <a:ea typeface="Arial" panose="020B0604020202020204" pitchFamily="34" charset="0"/>
              </a:rPr>
              <a:t>&gt;2023-02-07T05:57:06Z&lt;/</a:t>
            </a:r>
            <a:r>
              <a:rPr lang="en-GB" sz="709" err="1">
                <a:solidFill>
                  <a:srgbClr val="333D3E"/>
                </a:solidFill>
                <a:latin typeface="Arial" panose="020B0604020202020204" pitchFamily="34" charset="0"/>
                <a:ea typeface="Arial" panose="020B0604020202020204" pitchFamily="34" charset="0"/>
              </a:rPr>
              <a:t>Sw:AckSwiftTime</a:t>
            </a:r>
            <a:r>
              <a:rPr lang="en-GB" sz="709">
                <a:solidFill>
                  <a:srgbClr val="333D3E"/>
                </a:solidFill>
                <a:latin typeface="Arial" panose="020B0604020202020204" pitchFamily="34" charset="0"/>
                <a:ea typeface="Arial" panose="020B0604020202020204" pitchFamily="34" charset="0"/>
              </a:rPr>
              <a:t>&gt;</a:t>
            </a:r>
            <a:endParaRPr lang="en-US" sz="709">
              <a:solidFill>
                <a:srgbClr val="333D3E"/>
              </a:solidFill>
              <a:latin typeface="Arial" panose="020B0604020202020204" pitchFamily="34" charset="0"/>
              <a:ea typeface="Arial" panose="020B0604020202020204" pitchFamily="34" charset="0"/>
            </a:endParaRPr>
          </a:p>
          <a:p>
            <a:pPr defTabSz="810067" eaLnBrk="1" fontAlgn="auto" hangingPunct="1">
              <a:spcBef>
                <a:spcPts val="0"/>
              </a:spcBef>
              <a:spcAft>
                <a:spcPts val="0"/>
              </a:spcAft>
            </a:pPr>
            <a:r>
              <a:rPr lang="en-GB" sz="709">
                <a:solidFill>
                  <a:srgbClr val="333D3E"/>
                </a:solidFill>
                <a:latin typeface="Arial" panose="020B0604020202020204" pitchFamily="34" charset="0"/>
                <a:ea typeface="Arial" panose="020B0604020202020204" pitchFamily="34" charset="0"/>
              </a:rPr>
              <a:t>            &lt;</a:t>
            </a:r>
            <a:r>
              <a:rPr lang="en-GB" sz="709" err="1">
                <a:solidFill>
                  <a:srgbClr val="333D3E"/>
                </a:solidFill>
                <a:latin typeface="Arial" panose="020B0604020202020204" pitchFamily="34" charset="0"/>
                <a:ea typeface="Arial" panose="020B0604020202020204" pitchFamily="34" charset="0"/>
              </a:rPr>
              <a:t>Sw:AckDescription</a:t>
            </a:r>
            <a:r>
              <a:rPr lang="en-GB" sz="620">
                <a:solidFill>
                  <a:srgbClr val="333D3E"/>
                </a:solidFill>
                <a:latin typeface="Arial" panose="020B0604020202020204" pitchFamily="34" charset="0"/>
                <a:ea typeface="Arial" panose="020B0604020202020204" pitchFamily="34" charset="0"/>
              </a:rPr>
              <a:t>&gt;</a:t>
            </a:r>
            <a:r>
              <a:rPr lang="en-US" sz="1063">
                <a:solidFill>
                  <a:srgbClr val="333D3E"/>
                </a:solidFill>
                <a:highlight>
                  <a:srgbClr val="FFFF00"/>
                </a:highlight>
                <a:latin typeface="Arial" panose="020B0604020202020204" pitchFamily="34" charset="0"/>
                <a:ea typeface="Arial" panose="020B0604020202020204" pitchFamily="34" charset="0"/>
              </a:rPr>
              <a:t>The key data elements of the pacs.009 COV do not match with the pacs.008 that you previously sent (or MT equivalents).</a:t>
            </a:r>
            <a:r>
              <a:rPr lang="en-GB" sz="1063">
                <a:solidFill>
                  <a:srgbClr val="333D3E"/>
                </a:solidFill>
                <a:highlight>
                  <a:srgbClr val="FFFF00"/>
                </a:highlight>
                <a:latin typeface="Arial" panose="020B0604020202020204" pitchFamily="34" charset="0"/>
                <a:ea typeface="Arial" panose="020B0604020202020204" pitchFamily="34" charset="0"/>
              </a:rPr>
              <a:t>&lt;/</a:t>
            </a:r>
            <a:r>
              <a:rPr lang="en-GB" sz="620" err="1">
                <a:solidFill>
                  <a:srgbClr val="333D3E"/>
                </a:solidFill>
                <a:latin typeface="Arial" panose="020B0604020202020204" pitchFamily="34" charset="0"/>
                <a:ea typeface="Arial" panose="020B0604020202020204" pitchFamily="34" charset="0"/>
              </a:rPr>
              <a:t>Sw:AckDescription</a:t>
            </a:r>
            <a:r>
              <a:rPr lang="en-GB" sz="620">
                <a:solidFill>
                  <a:srgbClr val="333D3E"/>
                </a:solidFill>
                <a:latin typeface="Arial" panose="020B0604020202020204" pitchFamily="34" charset="0"/>
                <a:ea typeface="Arial" panose="020B0604020202020204" pitchFamily="34" charset="0"/>
              </a:rPr>
              <a:t>&gt;</a:t>
            </a:r>
            <a:endParaRPr lang="en-US" sz="620">
              <a:solidFill>
                <a:srgbClr val="333D3E"/>
              </a:solidFill>
              <a:latin typeface="Arial" panose="020B0604020202020204" pitchFamily="34" charset="0"/>
              <a:ea typeface="Arial" panose="020B0604020202020204" pitchFamily="34" charset="0"/>
            </a:endParaRPr>
          </a:p>
          <a:p>
            <a:pPr defTabSz="810067" eaLnBrk="1" fontAlgn="auto" hangingPunct="1">
              <a:spcBef>
                <a:spcPts val="0"/>
              </a:spcBef>
              <a:spcAft>
                <a:spcPts val="0"/>
              </a:spcAft>
            </a:pPr>
            <a:r>
              <a:rPr lang="en-GB" sz="620">
                <a:solidFill>
                  <a:srgbClr val="333D3E"/>
                </a:solidFill>
                <a:latin typeface="Arial" panose="020B0604020202020204" pitchFamily="34" charset="0"/>
                <a:ea typeface="Arial" panose="020B0604020202020204" pitchFamily="34" charset="0"/>
              </a:rPr>
              <a:t>    </a:t>
            </a:r>
            <a:r>
              <a:rPr lang="en-GB" sz="709">
                <a:solidFill>
                  <a:srgbClr val="333D3E"/>
                </a:solidFill>
                <a:latin typeface="Arial" panose="020B0604020202020204" pitchFamily="34" charset="0"/>
                <a:ea typeface="Arial" panose="020B0604020202020204" pitchFamily="34" charset="0"/>
              </a:rPr>
              <a:t>        &lt;</a:t>
            </a:r>
            <a:r>
              <a:rPr lang="en-GB" sz="709" err="1">
                <a:solidFill>
                  <a:srgbClr val="333D3E"/>
                </a:solidFill>
                <a:latin typeface="Arial" panose="020B0604020202020204" pitchFamily="34" charset="0"/>
                <a:ea typeface="Arial" panose="020B0604020202020204" pitchFamily="34" charset="0"/>
              </a:rPr>
              <a:t>Sw:AckInfo</a:t>
            </a:r>
            <a:r>
              <a:rPr lang="en-GB" sz="709">
                <a:solidFill>
                  <a:srgbClr val="333D3E"/>
                </a:solidFill>
                <a:latin typeface="Arial" panose="020B0604020202020204" pitchFamily="34" charset="0"/>
                <a:ea typeface="Arial" panose="020B0604020202020204" pitchFamily="34" charset="0"/>
              </a:rPr>
              <a:t>&gt;</a:t>
            </a:r>
            <a:r>
              <a:rPr lang="en-GB" sz="709" err="1">
                <a:solidFill>
                  <a:srgbClr val="333D3E"/>
                </a:solidFill>
                <a:highlight>
                  <a:srgbClr val="FFFF00"/>
                </a:highlight>
                <a:latin typeface="Arial" panose="020B0604020202020204" pitchFamily="34" charset="0"/>
                <a:ea typeface="Arial" panose="020B0604020202020204" pitchFamily="34" charset="0"/>
              </a:rPr>
              <a:t>SwRejectCode</a:t>
            </a:r>
            <a:r>
              <a:rPr lang="en-GB" sz="709">
                <a:solidFill>
                  <a:srgbClr val="333D3E"/>
                </a:solidFill>
                <a:highlight>
                  <a:srgbClr val="FFFF00"/>
                </a:highlight>
                <a:latin typeface="Arial" panose="020B0604020202020204" pitchFamily="34" charset="0"/>
                <a:ea typeface="Arial" panose="020B0604020202020204" pitchFamily="34" charset="0"/>
              </a:rPr>
              <a:t>=</a:t>
            </a:r>
            <a:r>
              <a:rPr lang="en-GB" sz="709" err="1">
                <a:solidFill>
                  <a:srgbClr val="333D3E"/>
                </a:solidFill>
                <a:highlight>
                  <a:srgbClr val="FFFF00"/>
                </a:highlight>
                <a:latin typeface="Arial" panose="020B0604020202020204" pitchFamily="34" charset="0"/>
                <a:ea typeface="Arial" panose="020B0604020202020204" pitchFamily="34" charset="0"/>
              </a:rPr>
              <a:t>TM.InvalidCoverDetails;InformCopyName</a:t>
            </a:r>
            <a:r>
              <a:rPr lang="en-GB" sz="709">
                <a:solidFill>
                  <a:srgbClr val="333D3E"/>
                </a:solidFill>
                <a:highlight>
                  <a:srgbClr val="FFFF00"/>
                </a:highlight>
                <a:latin typeface="Arial" panose="020B0604020202020204" pitchFamily="34" charset="0"/>
                <a:ea typeface="Arial" panose="020B0604020202020204" pitchFamily="34" charset="0"/>
              </a:rPr>
              <a:t>=TMP</a:t>
            </a:r>
            <a:r>
              <a:rPr lang="en-GB" sz="709">
                <a:solidFill>
                  <a:srgbClr val="333D3E"/>
                </a:solidFill>
                <a:latin typeface="Arial" panose="020B0604020202020204" pitchFamily="34" charset="0"/>
                <a:ea typeface="Arial" panose="020B0604020202020204" pitchFamily="34" charset="0"/>
              </a:rPr>
              <a:t>&lt;/</a:t>
            </a:r>
            <a:r>
              <a:rPr lang="en-GB" sz="709" err="1">
                <a:solidFill>
                  <a:srgbClr val="333D3E"/>
                </a:solidFill>
                <a:latin typeface="Arial" panose="020B0604020202020204" pitchFamily="34" charset="0"/>
                <a:ea typeface="Arial" panose="020B0604020202020204" pitchFamily="34" charset="0"/>
              </a:rPr>
              <a:t>Sw:AckInfo</a:t>
            </a:r>
            <a:r>
              <a:rPr lang="en-GB" sz="709">
                <a:solidFill>
                  <a:srgbClr val="333D3E"/>
                </a:solidFill>
                <a:latin typeface="Arial" panose="020B0604020202020204" pitchFamily="34" charset="0"/>
                <a:ea typeface="Arial" panose="020B0604020202020204" pitchFamily="34" charset="0"/>
              </a:rPr>
              <a:t>&gt;</a:t>
            </a:r>
            <a:endParaRPr lang="en-US" sz="709">
              <a:solidFill>
                <a:srgbClr val="333D3E"/>
              </a:solidFill>
              <a:latin typeface="Arial" panose="020B0604020202020204" pitchFamily="34" charset="0"/>
              <a:ea typeface="Arial" panose="020B0604020202020204" pitchFamily="34" charset="0"/>
            </a:endParaRPr>
          </a:p>
          <a:p>
            <a:pPr defTabSz="810067" eaLnBrk="1" fontAlgn="auto" hangingPunct="1">
              <a:spcBef>
                <a:spcPts val="0"/>
              </a:spcBef>
              <a:spcAft>
                <a:spcPts val="0"/>
              </a:spcAft>
            </a:pPr>
            <a:r>
              <a:rPr lang="en-GB" sz="709">
                <a:solidFill>
                  <a:srgbClr val="333D3E"/>
                </a:solidFill>
                <a:latin typeface="Arial" panose="020B0604020202020204" pitchFamily="34" charset="0"/>
                <a:ea typeface="Arial" panose="020B0604020202020204" pitchFamily="34" charset="0"/>
              </a:rPr>
              <a:t>           &lt;</a:t>
            </a:r>
            <a:r>
              <a:rPr lang="en-GB" sz="709" err="1">
                <a:solidFill>
                  <a:srgbClr val="333D3E"/>
                </a:solidFill>
                <a:latin typeface="Arial" panose="020B0604020202020204" pitchFamily="34" charset="0"/>
                <a:ea typeface="Arial" panose="020B0604020202020204" pitchFamily="34" charset="0"/>
              </a:rPr>
              <a:t>SwInt:RequestHeader</a:t>
            </a:r>
            <a:r>
              <a:rPr lang="en-GB" sz="709">
                <a:solidFill>
                  <a:srgbClr val="333D3E"/>
                </a:solidFill>
                <a:latin typeface="Arial" panose="020B0604020202020204" pitchFamily="34" charset="0"/>
                <a:ea typeface="Arial" panose="020B0604020202020204" pitchFamily="34" charset="0"/>
              </a:rPr>
              <a:t>&gt;</a:t>
            </a:r>
            <a:endParaRPr lang="en-US" sz="709">
              <a:solidFill>
                <a:srgbClr val="333D3E"/>
              </a:solidFill>
              <a:latin typeface="Arial" panose="020B0604020202020204" pitchFamily="34" charset="0"/>
              <a:ea typeface="Arial" panose="020B0604020202020204" pitchFamily="34" charset="0"/>
            </a:endParaRPr>
          </a:p>
          <a:p>
            <a:pPr defTabSz="810067" eaLnBrk="1" fontAlgn="auto" hangingPunct="1">
              <a:spcBef>
                <a:spcPts val="0"/>
              </a:spcBef>
              <a:spcAft>
                <a:spcPts val="0"/>
              </a:spcAft>
            </a:pPr>
            <a:r>
              <a:rPr lang="en-GB" sz="709">
                <a:solidFill>
                  <a:srgbClr val="333D3E"/>
                </a:solidFill>
                <a:latin typeface="Arial" panose="020B0604020202020204" pitchFamily="34" charset="0"/>
                <a:ea typeface="Arial" panose="020B0604020202020204" pitchFamily="34" charset="0"/>
              </a:rPr>
              <a:t>                &lt;</a:t>
            </a:r>
            <a:r>
              <a:rPr lang="en-GB" sz="709" err="1">
                <a:solidFill>
                  <a:srgbClr val="333D3E"/>
                </a:solidFill>
                <a:latin typeface="Arial" panose="020B0604020202020204" pitchFamily="34" charset="0"/>
                <a:ea typeface="Arial" panose="020B0604020202020204" pitchFamily="34" charset="0"/>
              </a:rPr>
              <a:t>SwInt:Requestor</a:t>
            </a:r>
            <a:r>
              <a:rPr lang="en-GB" sz="709">
                <a:solidFill>
                  <a:srgbClr val="333D3E"/>
                </a:solidFill>
                <a:latin typeface="Arial" panose="020B0604020202020204" pitchFamily="34" charset="0"/>
                <a:ea typeface="Arial" panose="020B0604020202020204" pitchFamily="34" charset="0"/>
              </a:rPr>
              <a:t>&gt;</a:t>
            </a:r>
            <a:r>
              <a:rPr lang="en-GB" sz="709" err="1">
                <a:solidFill>
                  <a:srgbClr val="333D3E"/>
                </a:solidFill>
                <a:latin typeface="Arial" panose="020B0604020202020204" pitchFamily="34" charset="0"/>
                <a:ea typeface="Arial" panose="020B0604020202020204" pitchFamily="34" charset="0"/>
              </a:rPr>
              <a:t>ou</a:t>
            </a:r>
            <a:r>
              <a:rPr lang="en-GB" sz="709">
                <a:solidFill>
                  <a:srgbClr val="333D3E"/>
                </a:solidFill>
                <a:latin typeface="Arial" panose="020B0604020202020204" pitchFamily="34" charset="0"/>
                <a:ea typeface="Arial" panose="020B0604020202020204" pitchFamily="34" charset="0"/>
              </a:rPr>
              <a:t>=</a:t>
            </a:r>
            <a:r>
              <a:rPr lang="en-GB" sz="709" err="1">
                <a:solidFill>
                  <a:srgbClr val="333D3E"/>
                </a:solidFill>
                <a:latin typeface="Arial" panose="020B0604020202020204" pitchFamily="34" charset="0"/>
                <a:ea typeface="Arial" panose="020B0604020202020204" pitchFamily="34" charset="0"/>
              </a:rPr>
              <a:t>xxx,o</a:t>
            </a:r>
            <a:r>
              <a:rPr lang="en-GB" sz="709">
                <a:solidFill>
                  <a:srgbClr val="333D3E"/>
                </a:solidFill>
                <a:latin typeface="Arial" panose="020B0604020202020204" pitchFamily="34" charset="0"/>
                <a:ea typeface="Arial" panose="020B0604020202020204" pitchFamily="34" charset="0"/>
              </a:rPr>
              <a:t>=</a:t>
            </a:r>
            <a:r>
              <a:rPr lang="en-GB" sz="709" err="1">
                <a:solidFill>
                  <a:srgbClr val="333D3E"/>
                </a:solidFill>
                <a:latin typeface="Arial" panose="020B0604020202020204" pitchFamily="34" charset="0"/>
                <a:ea typeface="Arial" panose="020B0604020202020204" pitchFamily="34" charset="0"/>
              </a:rPr>
              <a:t>sndrbebb,o</a:t>
            </a:r>
            <a:r>
              <a:rPr lang="en-GB" sz="709">
                <a:solidFill>
                  <a:srgbClr val="333D3E"/>
                </a:solidFill>
                <a:latin typeface="Arial" panose="020B0604020202020204" pitchFamily="34" charset="0"/>
                <a:ea typeface="Arial" panose="020B0604020202020204" pitchFamily="34" charset="0"/>
              </a:rPr>
              <a:t>=swift&lt;/</a:t>
            </a:r>
            <a:r>
              <a:rPr lang="en-GB" sz="709" err="1">
                <a:solidFill>
                  <a:srgbClr val="333D3E"/>
                </a:solidFill>
                <a:latin typeface="Arial" panose="020B0604020202020204" pitchFamily="34" charset="0"/>
                <a:ea typeface="Arial" panose="020B0604020202020204" pitchFamily="34" charset="0"/>
              </a:rPr>
              <a:t>SwInt:Requestor</a:t>
            </a:r>
            <a:r>
              <a:rPr lang="en-GB" sz="709">
                <a:solidFill>
                  <a:srgbClr val="333D3E"/>
                </a:solidFill>
                <a:latin typeface="Arial" panose="020B0604020202020204" pitchFamily="34" charset="0"/>
                <a:ea typeface="Arial" panose="020B0604020202020204" pitchFamily="34" charset="0"/>
              </a:rPr>
              <a:t>&gt;</a:t>
            </a:r>
            <a:endParaRPr lang="en-US" sz="709">
              <a:solidFill>
                <a:srgbClr val="333D3E"/>
              </a:solidFill>
              <a:latin typeface="Arial" panose="020B0604020202020204" pitchFamily="34" charset="0"/>
              <a:ea typeface="Arial" panose="020B0604020202020204" pitchFamily="34" charset="0"/>
            </a:endParaRPr>
          </a:p>
          <a:p>
            <a:pPr defTabSz="810067" eaLnBrk="1" fontAlgn="auto" hangingPunct="1">
              <a:spcBef>
                <a:spcPts val="0"/>
              </a:spcBef>
              <a:spcAft>
                <a:spcPts val="0"/>
              </a:spcAft>
            </a:pPr>
            <a:r>
              <a:rPr lang="en-GB" sz="709">
                <a:solidFill>
                  <a:srgbClr val="333D3E"/>
                </a:solidFill>
                <a:latin typeface="Arial" panose="020B0604020202020204" pitchFamily="34" charset="0"/>
                <a:ea typeface="Arial" panose="020B0604020202020204" pitchFamily="34" charset="0"/>
              </a:rPr>
              <a:t>                &lt;</a:t>
            </a:r>
            <a:r>
              <a:rPr lang="en-GB" sz="709" err="1">
                <a:solidFill>
                  <a:srgbClr val="333D3E"/>
                </a:solidFill>
                <a:latin typeface="Arial" panose="020B0604020202020204" pitchFamily="34" charset="0"/>
                <a:ea typeface="Arial" panose="020B0604020202020204" pitchFamily="34" charset="0"/>
              </a:rPr>
              <a:t>SwInt:Responder</a:t>
            </a:r>
            <a:r>
              <a:rPr lang="en-GB" sz="709">
                <a:solidFill>
                  <a:srgbClr val="333D3E"/>
                </a:solidFill>
                <a:latin typeface="Arial" panose="020B0604020202020204" pitchFamily="34" charset="0"/>
                <a:ea typeface="Arial" panose="020B0604020202020204" pitchFamily="34" charset="0"/>
              </a:rPr>
              <a:t>&gt;</a:t>
            </a:r>
            <a:r>
              <a:rPr lang="en-GB" sz="709" err="1">
                <a:solidFill>
                  <a:srgbClr val="333D3E"/>
                </a:solidFill>
                <a:latin typeface="Arial" panose="020B0604020202020204" pitchFamily="34" charset="0"/>
                <a:ea typeface="Arial" panose="020B0604020202020204" pitchFamily="34" charset="0"/>
              </a:rPr>
              <a:t>ou</a:t>
            </a:r>
            <a:r>
              <a:rPr lang="en-GB" sz="709">
                <a:solidFill>
                  <a:srgbClr val="333D3E"/>
                </a:solidFill>
                <a:latin typeface="Arial" panose="020B0604020202020204" pitchFamily="34" charset="0"/>
                <a:ea typeface="Arial" panose="020B0604020202020204" pitchFamily="34" charset="0"/>
              </a:rPr>
              <a:t>=xxx, o=</a:t>
            </a:r>
            <a:r>
              <a:rPr lang="en-GB" sz="709" err="1">
                <a:solidFill>
                  <a:srgbClr val="333D3E"/>
                </a:solidFill>
                <a:latin typeface="Arial" panose="020B0604020202020204" pitchFamily="34" charset="0"/>
                <a:ea typeface="Arial" panose="020B0604020202020204" pitchFamily="34" charset="0"/>
              </a:rPr>
              <a:t>rcvrbebb,o</a:t>
            </a:r>
            <a:r>
              <a:rPr lang="en-GB" sz="709">
                <a:solidFill>
                  <a:srgbClr val="333D3E"/>
                </a:solidFill>
                <a:latin typeface="Arial" panose="020B0604020202020204" pitchFamily="34" charset="0"/>
                <a:ea typeface="Arial" panose="020B0604020202020204" pitchFamily="34" charset="0"/>
              </a:rPr>
              <a:t>=swift&lt;/</a:t>
            </a:r>
            <a:r>
              <a:rPr lang="en-GB" sz="709" err="1">
                <a:solidFill>
                  <a:srgbClr val="333D3E"/>
                </a:solidFill>
                <a:latin typeface="Arial" panose="020B0604020202020204" pitchFamily="34" charset="0"/>
                <a:ea typeface="Arial" panose="020B0604020202020204" pitchFamily="34" charset="0"/>
              </a:rPr>
              <a:t>SwInt:Responder</a:t>
            </a:r>
            <a:r>
              <a:rPr lang="en-GB" sz="709">
                <a:solidFill>
                  <a:srgbClr val="333D3E"/>
                </a:solidFill>
                <a:latin typeface="Arial" panose="020B0604020202020204" pitchFamily="34" charset="0"/>
                <a:ea typeface="Arial" panose="020B0604020202020204" pitchFamily="34" charset="0"/>
              </a:rPr>
              <a:t>&gt;</a:t>
            </a:r>
            <a:endParaRPr lang="en-US" sz="709">
              <a:solidFill>
                <a:srgbClr val="333D3E"/>
              </a:solidFill>
              <a:latin typeface="Arial" panose="020B0604020202020204" pitchFamily="34" charset="0"/>
              <a:ea typeface="Arial" panose="020B0604020202020204" pitchFamily="34" charset="0"/>
            </a:endParaRPr>
          </a:p>
          <a:p>
            <a:pPr defTabSz="810067" eaLnBrk="1" fontAlgn="auto" hangingPunct="1">
              <a:spcBef>
                <a:spcPts val="0"/>
              </a:spcBef>
              <a:spcAft>
                <a:spcPts val="0"/>
              </a:spcAft>
            </a:pPr>
            <a:r>
              <a:rPr lang="en-GB" sz="709">
                <a:solidFill>
                  <a:srgbClr val="333D3E"/>
                </a:solidFill>
                <a:latin typeface="Arial" panose="020B0604020202020204" pitchFamily="34" charset="0"/>
                <a:ea typeface="Arial" panose="020B0604020202020204" pitchFamily="34" charset="0"/>
              </a:rPr>
              <a:t>                &lt;</a:t>
            </a:r>
            <a:r>
              <a:rPr lang="en-GB" sz="709" err="1">
                <a:solidFill>
                  <a:srgbClr val="333D3E"/>
                </a:solidFill>
                <a:latin typeface="Arial" panose="020B0604020202020204" pitchFamily="34" charset="0"/>
                <a:ea typeface="Arial" panose="020B0604020202020204" pitchFamily="34" charset="0"/>
              </a:rPr>
              <a:t>SwInt:Service</a:t>
            </a:r>
            <a:r>
              <a:rPr lang="en-GB" sz="709">
                <a:solidFill>
                  <a:srgbClr val="333D3E"/>
                </a:solidFill>
                <a:latin typeface="Arial" panose="020B0604020202020204" pitchFamily="34" charset="0"/>
                <a:ea typeface="Arial" panose="020B0604020202020204" pitchFamily="34" charset="0"/>
              </a:rPr>
              <a:t>&gt;</a:t>
            </a:r>
            <a:r>
              <a:rPr lang="en-GB" sz="709" err="1">
                <a:solidFill>
                  <a:srgbClr val="333D3E"/>
                </a:solidFill>
                <a:latin typeface="Arial" panose="020B0604020202020204" pitchFamily="34" charset="0"/>
                <a:ea typeface="Arial" panose="020B0604020202020204" pitchFamily="34" charset="0"/>
              </a:rPr>
              <a:t>swift.finplus!pf</a:t>
            </a:r>
            <a:r>
              <a:rPr lang="en-GB" sz="709">
                <a:solidFill>
                  <a:srgbClr val="333D3E"/>
                </a:solidFill>
                <a:latin typeface="Arial" panose="020B0604020202020204" pitchFamily="34" charset="0"/>
                <a:ea typeface="Arial" panose="020B0604020202020204" pitchFamily="34" charset="0"/>
              </a:rPr>
              <a:t>&lt;/</a:t>
            </a:r>
            <a:r>
              <a:rPr lang="en-GB" sz="709" err="1">
                <a:solidFill>
                  <a:srgbClr val="333D3E"/>
                </a:solidFill>
                <a:latin typeface="Arial" panose="020B0604020202020204" pitchFamily="34" charset="0"/>
                <a:ea typeface="Arial" panose="020B0604020202020204" pitchFamily="34" charset="0"/>
              </a:rPr>
              <a:t>SwInt:Service</a:t>
            </a:r>
            <a:r>
              <a:rPr lang="en-GB" sz="709">
                <a:solidFill>
                  <a:srgbClr val="333D3E"/>
                </a:solidFill>
                <a:latin typeface="Arial" panose="020B0604020202020204" pitchFamily="34" charset="0"/>
                <a:ea typeface="Arial" panose="020B0604020202020204" pitchFamily="34" charset="0"/>
              </a:rPr>
              <a:t>&gt;</a:t>
            </a:r>
            <a:endParaRPr lang="en-US" sz="709">
              <a:solidFill>
                <a:srgbClr val="333D3E"/>
              </a:solidFill>
              <a:latin typeface="Arial" panose="020B0604020202020204" pitchFamily="34" charset="0"/>
              <a:ea typeface="Arial" panose="020B0604020202020204" pitchFamily="34" charset="0"/>
            </a:endParaRPr>
          </a:p>
          <a:p>
            <a:pPr defTabSz="810067" eaLnBrk="1" fontAlgn="auto" hangingPunct="1">
              <a:spcBef>
                <a:spcPts val="0"/>
              </a:spcBef>
              <a:spcAft>
                <a:spcPts val="0"/>
              </a:spcAft>
            </a:pPr>
            <a:r>
              <a:rPr lang="en-GB" sz="709">
                <a:solidFill>
                  <a:srgbClr val="333D3E"/>
                </a:solidFill>
                <a:latin typeface="Arial" panose="020B0604020202020204" pitchFamily="34" charset="0"/>
                <a:ea typeface="Arial" panose="020B0604020202020204" pitchFamily="34" charset="0"/>
              </a:rPr>
              <a:t>                &lt;</a:t>
            </a:r>
            <a:r>
              <a:rPr lang="en-GB" sz="709" err="1">
                <a:solidFill>
                  <a:srgbClr val="333D3E"/>
                </a:solidFill>
                <a:latin typeface="Arial" panose="020B0604020202020204" pitchFamily="34" charset="0"/>
                <a:ea typeface="Arial" panose="020B0604020202020204" pitchFamily="34" charset="0"/>
              </a:rPr>
              <a:t>SwInt:RequestType</a:t>
            </a:r>
            <a:r>
              <a:rPr lang="en-GB" sz="709">
                <a:solidFill>
                  <a:srgbClr val="333D3E"/>
                </a:solidFill>
                <a:latin typeface="Arial" panose="020B0604020202020204" pitchFamily="34" charset="0"/>
                <a:ea typeface="Arial" panose="020B0604020202020204" pitchFamily="34" charset="0"/>
              </a:rPr>
              <a:t>&gt;pacs.009.001.08&lt;/</a:t>
            </a:r>
            <a:r>
              <a:rPr lang="en-GB" sz="709" err="1">
                <a:solidFill>
                  <a:srgbClr val="333D3E"/>
                </a:solidFill>
                <a:latin typeface="Arial" panose="020B0604020202020204" pitchFamily="34" charset="0"/>
                <a:ea typeface="Arial" panose="020B0604020202020204" pitchFamily="34" charset="0"/>
              </a:rPr>
              <a:t>SwInt:RequestType</a:t>
            </a:r>
            <a:r>
              <a:rPr lang="en-GB" sz="709">
                <a:solidFill>
                  <a:srgbClr val="333D3E"/>
                </a:solidFill>
                <a:latin typeface="Arial" panose="020B0604020202020204" pitchFamily="34" charset="0"/>
                <a:ea typeface="Arial" panose="020B0604020202020204" pitchFamily="34" charset="0"/>
              </a:rPr>
              <a:t>&gt;</a:t>
            </a:r>
            <a:endParaRPr lang="en-US" sz="709">
              <a:solidFill>
                <a:srgbClr val="333D3E"/>
              </a:solidFill>
              <a:latin typeface="Arial" panose="020B0604020202020204" pitchFamily="34" charset="0"/>
              <a:ea typeface="Arial" panose="020B0604020202020204" pitchFamily="34" charset="0"/>
            </a:endParaRPr>
          </a:p>
          <a:p>
            <a:pPr defTabSz="810067" eaLnBrk="1" fontAlgn="auto" hangingPunct="1">
              <a:spcBef>
                <a:spcPts val="0"/>
              </a:spcBef>
              <a:spcAft>
                <a:spcPts val="0"/>
              </a:spcAft>
            </a:pPr>
            <a:r>
              <a:rPr lang="en-GB" sz="709">
                <a:solidFill>
                  <a:srgbClr val="333D3E"/>
                </a:solidFill>
                <a:latin typeface="Arial" panose="020B0604020202020204" pitchFamily="34" charset="0"/>
                <a:ea typeface="Arial" panose="020B0604020202020204" pitchFamily="34" charset="0"/>
              </a:rPr>
              <a:t>                &lt;</a:t>
            </a:r>
            <a:r>
              <a:rPr lang="en-GB" sz="709" err="1">
                <a:solidFill>
                  <a:srgbClr val="333D3E"/>
                </a:solidFill>
                <a:latin typeface="Arial" panose="020B0604020202020204" pitchFamily="34" charset="0"/>
                <a:ea typeface="Arial" panose="020B0604020202020204" pitchFamily="34" charset="0"/>
              </a:rPr>
              <a:t>SwInt:Priority</a:t>
            </a:r>
            <a:r>
              <a:rPr lang="en-GB" sz="709">
                <a:solidFill>
                  <a:srgbClr val="333D3E"/>
                </a:solidFill>
                <a:latin typeface="Arial" panose="020B0604020202020204" pitchFamily="34" charset="0"/>
                <a:ea typeface="Arial" panose="020B0604020202020204" pitchFamily="34" charset="0"/>
              </a:rPr>
              <a:t>&gt;Normal&lt;/</a:t>
            </a:r>
            <a:r>
              <a:rPr lang="en-GB" sz="709" err="1">
                <a:solidFill>
                  <a:srgbClr val="333D3E"/>
                </a:solidFill>
                <a:latin typeface="Arial" panose="020B0604020202020204" pitchFamily="34" charset="0"/>
                <a:ea typeface="Arial" panose="020B0604020202020204" pitchFamily="34" charset="0"/>
              </a:rPr>
              <a:t>SwInt:Priority</a:t>
            </a:r>
            <a:r>
              <a:rPr lang="en-GB" sz="709">
                <a:solidFill>
                  <a:srgbClr val="333D3E"/>
                </a:solidFill>
                <a:latin typeface="Arial" panose="020B0604020202020204" pitchFamily="34" charset="0"/>
                <a:ea typeface="Arial" panose="020B0604020202020204" pitchFamily="34" charset="0"/>
              </a:rPr>
              <a:t>&gt;</a:t>
            </a:r>
            <a:endParaRPr lang="en-US" sz="709">
              <a:solidFill>
                <a:srgbClr val="333D3E"/>
              </a:solidFill>
              <a:latin typeface="Arial" panose="020B0604020202020204" pitchFamily="34" charset="0"/>
              <a:ea typeface="Arial" panose="020B0604020202020204" pitchFamily="34" charset="0"/>
            </a:endParaRPr>
          </a:p>
          <a:p>
            <a:pPr defTabSz="810067" eaLnBrk="1" fontAlgn="auto" hangingPunct="1">
              <a:spcBef>
                <a:spcPts val="0"/>
              </a:spcBef>
              <a:spcAft>
                <a:spcPts val="0"/>
              </a:spcAft>
            </a:pPr>
            <a:r>
              <a:rPr lang="en-GB" sz="709">
                <a:solidFill>
                  <a:srgbClr val="333D3E"/>
                </a:solidFill>
                <a:latin typeface="Arial" panose="020B0604020202020204" pitchFamily="34" charset="0"/>
                <a:ea typeface="Arial" panose="020B0604020202020204" pitchFamily="34" charset="0"/>
              </a:rPr>
              <a:t>                &lt;</a:t>
            </a:r>
            <a:r>
              <a:rPr lang="en-GB" sz="709" err="1">
                <a:solidFill>
                  <a:srgbClr val="333D3E"/>
                </a:solidFill>
                <a:latin typeface="Arial" panose="020B0604020202020204" pitchFamily="34" charset="0"/>
                <a:ea typeface="Arial" panose="020B0604020202020204" pitchFamily="34" charset="0"/>
              </a:rPr>
              <a:t>SwInt:RequestRef</a:t>
            </a:r>
            <a:r>
              <a:rPr lang="en-GB" sz="709">
                <a:solidFill>
                  <a:srgbClr val="333D3E"/>
                </a:solidFill>
                <a:latin typeface="Arial" panose="020B0604020202020204" pitchFamily="34" charset="0"/>
                <a:ea typeface="Arial" panose="020B0604020202020204" pitchFamily="34" charset="0"/>
              </a:rPr>
              <a:t>&gt;TM-OCT-AB2-DBTR-COV&lt;/</a:t>
            </a:r>
            <a:r>
              <a:rPr lang="en-GB" sz="709" err="1">
                <a:solidFill>
                  <a:srgbClr val="333D3E"/>
                </a:solidFill>
                <a:latin typeface="Arial" panose="020B0604020202020204" pitchFamily="34" charset="0"/>
                <a:ea typeface="Arial" panose="020B0604020202020204" pitchFamily="34" charset="0"/>
              </a:rPr>
              <a:t>SwInt:RequestRef</a:t>
            </a:r>
            <a:r>
              <a:rPr lang="en-GB" sz="709">
                <a:solidFill>
                  <a:srgbClr val="333D3E"/>
                </a:solidFill>
                <a:latin typeface="Arial" panose="020B0604020202020204" pitchFamily="34" charset="0"/>
                <a:ea typeface="Arial" panose="020B0604020202020204" pitchFamily="34" charset="0"/>
              </a:rPr>
              <a:t>&gt;</a:t>
            </a:r>
            <a:endParaRPr lang="en-US" sz="709">
              <a:solidFill>
                <a:srgbClr val="333D3E"/>
              </a:solidFill>
              <a:latin typeface="Arial" panose="020B0604020202020204" pitchFamily="34" charset="0"/>
              <a:ea typeface="Arial" panose="020B0604020202020204" pitchFamily="34" charset="0"/>
            </a:endParaRPr>
          </a:p>
          <a:p>
            <a:pPr defTabSz="810067" eaLnBrk="1" fontAlgn="auto" hangingPunct="1">
              <a:spcBef>
                <a:spcPts val="0"/>
              </a:spcBef>
              <a:spcAft>
                <a:spcPts val="0"/>
              </a:spcAft>
            </a:pPr>
            <a:r>
              <a:rPr lang="en-GB" sz="709">
                <a:solidFill>
                  <a:srgbClr val="333D3E"/>
                </a:solidFill>
                <a:latin typeface="Arial" panose="020B0604020202020204" pitchFamily="34" charset="0"/>
                <a:ea typeface="Arial" panose="020B0604020202020204" pitchFamily="34" charset="0"/>
              </a:rPr>
              <a:t>            &lt;/</a:t>
            </a:r>
            <a:r>
              <a:rPr lang="en-GB" sz="709" err="1">
                <a:solidFill>
                  <a:srgbClr val="333D3E"/>
                </a:solidFill>
                <a:latin typeface="Arial" panose="020B0604020202020204" pitchFamily="34" charset="0"/>
                <a:ea typeface="Arial" panose="020B0604020202020204" pitchFamily="34" charset="0"/>
              </a:rPr>
              <a:t>SwInt:RequestHeader</a:t>
            </a:r>
            <a:r>
              <a:rPr lang="en-GB" sz="709">
                <a:solidFill>
                  <a:srgbClr val="333D3E"/>
                </a:solidFill>
                <a:latin typeface="Arial" panose="020B0604020202020204" pitchFamily="34" charset="0"/>
                <a:ea typeface="Arial" panose="020B0604020202020204" pitchFamily="34" charset="0"/>
              </a:rPr>
              <a:t>&gt;</a:t>
            </a:r>
            <a:endParaRPr lang="en-US" sz="709">
              <a:solidFill>
                <a:srgbClr val="333D3E"/>
              </a:solidFill>
              <a:latin typeface="Arial" panose="020B0604020202020204" pitchFamily="34" charset="0"/>
              <a:ea typeface="Arial" panose="020B0604020202020204" pitchFamily="34" charset="0"/>
            </a:endParaRPr>
          </a:p>
          <a:p>
            <a:pPr defTabSz="810067" eaLnBrk="1" fontAlgn="auto" hangingPunct="1">
              <a:spcBef>
                <a:spcPts val="0"/>
              </a:spcBef>
              <a:spcAft>
                <a:spcPts val="0"/>
              </a:spcAft>
            </a:pPr>
            <a:r>
              <a:rPr lang="en-GB" sz="709">
                <a:solidFill>
                  <a:srgbClr val="333D3E"/>
                </a:solidFill>
                <a:latin typeface="Arial" panose="020B0604020202020204" pitchFamily="34" charset="0"/>
                <a:ea typeface="Arial" panose="020B0604020202020204" pitchFamily="34" charset="0"/>
              </a:rPr>
              <a:t>        &lt;/</a:t>
            </a:r>
            <a:r>
              <a:rPr lang="en-GB" sz="709" err="1">
                <a:solidFill>
                  <a:srgbClr val="333D3E"/>
                </a:solidFill>
                <a:latin typeface="Arial" panose="020B0604020202020204" pitchFamily="34" charset="0"/>
                <a:ea typeface="Arial" panose="020B0604020202020204" pitchFamily="34" charset="0"/>
              </a:rPr>
              <a:t>Doc:DlvryNtfctn</a:t>
            </a:r>
            <a:r>
              <a:rPr lang="en-GB" sz="709">
                <a:solidFill>
                  <a:srgbClr val="333D3E"/>
                </a:solidFill>
                <a:latin typeface="Arial" panose="020B0604020202020204" pitchFamily="34" charset="0"/>
                <a:ea typeface="Arial" panose="020B0604020202020204" pitchFamily="34" charset="0"/>
              </a:rPr>
              <a:t>&gt;</a:t>
            </a:r>
            <a:endParaRPr lang="en-US" sz="709">
              <a:solidFill>
                <a:srgbClr val="333D3E"/>
              </a:solidFill>
              <a:latin typeface="Arial" panose="020B0604020202020204" pitchFamily="34" charset="0"/>
              <a:ea typeface="Arial" panose="020B0604020202020204" pitchFamily="34" charset="0"/>
            </a:endParaRPr>
          </a:p>
          <a:p>
            <a:pPr defTabSz="810067" eaLnBrk="1" fontAlgn="auto" hangingPunct="1">
              <a:spcBef>
                <a:spcPts val="0"/>
              </a:spcBef>
              <a:spcAft>
                <a:spcPts val="0"/>
              </a:spcAft>
            </a:pPr>
            <a:r>
              <a:rPr lang="en-GB" sz="709">
                <a:solidFill>
                  <a:srgbClr val="333D3E"/>
                </a:solidFill>
                <a:latin typeface="Arial" panose="020B0604020202020204" pitchFamily="34" charset="0"/>
                <a:ea typeface="Arial" panose="020B0604020202020204" pitchFamily="34" charset="0"/>
              </a:rPr>
              <a:t>    &lt;/Doc:xsys.012.001.01&gt;</a:t>
            </a:r>
            <a:endParaRPr lang="en-US" sz="709">
              <a:solidFill>
                <a:srgbClr val="333D3E"/>
              </a:solidFill>
              <a:latin typeface="Arial" panose="020B0604020202020204" pitchFamily="34" charset="0"/>
              <a:ea typeface="Arial" panose="020B0604020202020204" pitchFamily="34" charset="0"/>
            </a:endParaRPr>
          </a:p>
          <a:p>
            <a:pPr defTabSz="810067" eaLnBrk="1" fontAlgn="auto" hangingPunct="1">
              <a:spcBef>
                <a:spcPts val="0"/>
              </a:spcBef>
              <a:spcAft>
                <a:spcPts val="0"/>
              </a:spcAft>
            </a:pPr>
            <a:r>
              <a:rPr lang="en-GB" sz="709">
                <a:solidFill>
                  <a:srgbClr val="333D3E"/>
                </a:solidFill>
                <a:latin typeface="Arial" panose="020B0604020202020204" pitchFamily="34" charset="0"/>
                <a:ea typeface="Arial" panose="020B0604020202020204" pitchFamily="34" charset="0"/>
              </a:rPr>
              <a:t>&lt;/</a:t>
            </a:r>
            <a:r>
              <a:rPr lang="en-GB" sz="709" err="1">
                <a:solidFill>
                  <a:srgbClr val="333D3E"/>
                </a:solidFill>
                <a:latin typeface="Arial" panose="020B0604020202020204" pitchFamily="34" charset="0"/>
                <a:ea typeface="Arial" panose="020B0604020202020204" pitchFamily="34" charset="0"/>
              </a:rPr>
              <a:t>Doc:Document</a:t>
            </a:r>
            <a:r>
              <a:rPr lang="en-GB" sz="709">
                <a:solidFill>
                  <a:srgbClr val="333D3E"/>
                </a:solidFill>
                <a:latin typeface="Arial" panose="020B0604020202020204" pitchFamily="34" charset="0"/>
                <a:ea typeface="Arial" panose="020B0604020202020204" pitchFamily="34" charset="0"/>
              </a:rPr>
              <a:t>&gt;</a:t>
            </a:r>
            <a:endParaRPr lang="en-US" sz="709">
              <a:solidFill>
                <a:srgbClr val="333D3E"/>
              </a:solidFill>
              <a:latin typeface="Arial" panose="020B0604020202020204" pitchFamily="34" charset="0"/>
              <a:ea typeface="Arial" panose="020B0604020202020204" pitchFamily="34" charset="0"/>
            </a:endParaRPr>
          </a:p>
        </p:txBody>
      </p:sp>
      <p:sp>
        <p:nvSpPr>
          <p:cNvPr id="9" name="Text Placeholder 8">
            <a:extLst>
              <a:ext uri="{FF2B5EF4-FFF2-40B4-BE49-F238E27FC236}">
                <a16:creationId xmlns:a16="http://schemas.microsoft.com/office/drawing/2014/main" id="{2D70D0DC-5B88-5D07-519B-FCE0C4182383}"/>
              </a:ext>
            </a:extLst>
          </p:cNvPr>
          <p:cNvSpPr>
            <a:spLocks noGrp="1"/>
          </p:cNvSpPr>
          <p:nvPr>
            <p:ph type="body" sz="quarter" idx="13"/>
          </p:nvPr>
        </p:nvSpPr>
        <p:spPr>
          <a:xfrm>
            <a:off x="525564" y="163134"/>
            <a:ext cx="10275786" cy="717609"/>
          </a:xfrm>
        </p:spPr>
        <p:txBody>
          <a:bodyPr/>
          <a:lstStyle/>
          <a:p>
            <a:r>
              <a:rPr lang="en-GB"/>
              <a:t>I. Business Validation Rules</a:t>
            </a:r>
            <a:br>
              <a:rPr lang="en-GB"/>
            </a:br>
            <a:r>
              <a:rPr lang="en-GB"/>
              <a:t>Where can you find more information on the Reason for a TM Aborts related to TM Business Processing Rules </a:t>
            </a:r>
            <a:endParaRPr lang="en-US"/>
          </a:p>
        </p:txBody>
      </p:sp>
      <p:sp>
        <p:nvSpPr>
          <p:cNvPr id="14" name="TextBox 13">
            <a:extLst>
              <a:ext uri="{FF2B5EF4-FFF2-40B4-BE49-F238E27FC236}">
                <a16:creationId xmlns:a16="http://schemas.microsoft.com/office/drawing/2014/main" id="{81694F22-45B2-B5DF-72FB-BD1962DA8EEC}"/>
              </a:ext>
            </a:extLst>
          </p:cNvPr>
          <p:cNvSpPr txBox="1"/>
          <p:nvPr/>
        </p:nvSpPr>
        <p:spPr>
          <a:xfrm>
            <a:off x="240077" y="4497067"/>
            <a:ext cx="3933164" cy="365036"/>
          </a:xfrm>
          <a:prstGeom prst="rect">
            <a:avLst/>
          </a:prstGeom>
          <a:noFill/>
        </p:spPr>
        <p:txBody>
          <a:bodyPr wrap="square">
            <a:spAutoFit/>
          </a:bodyPr>
          <a:lstStyle/>
          <a:p>
            <a:pPr defTabSz="810067" eaLnBrk="1" fontAlgn="auto" hangingPunct="1">
              <a:spcBef>
                <a:spcPts val="0"/>
              </a:spcBef>
              <a:spcAft>
                <a:spcPts val="0"/>
              </a:spcAft>
            </a:pPr>
            <a:r>
              <a:rPr lang="en-GB" sz="709">
                <a:solidFill>
                  <a:srgbClr val="333D3E"/>
                </a:solidFill>
                <a:latin typeface="Arial" panose="020B0604020202020204" pitchFamily="34" charset="0"/>
                <a:ea typeface="Arial" panose="020B0604020202020204" pitchFamily="34" charset="0"/>
              </a:rPr>
              <a:t> </a:t>
            </a:r>
            <a:endParaRPr lang="en-US" sz="709">
              <a:solidFill>
                <a:srgbClr val="333D3E"/>
              </a:solidFill>
              <a:latin typeface="Arial" panose="020B0604020202020204" pitchFamily="34" charset="0"/>
              <a:ea typeface="Arial" panose="020B0604020202020204" pitchFamily="34" charset="0"/>
            </a:endParaRPr>
          </a:p>
          <a:p>
            <a:pPr defTabSz="810067" eaLnBrk="1" fontAlgn="auto" hangingPunct="1">
              <a:spcBef>
                <a:spcPts val="0"/>
              </a:spcBef>
              <a:spcAft>
                <a:spcPts val="0"/>
              </a:spcAft>
            </a:pPr>
            <a:r>
              <a:rPr lang="en-GB" sz="1063" b="1" u="sng">
                <a:solidFill>
                  <a:srgbClr val="333D3E"/>
                </a:solidFill>
                <a:latin typeface="Arial" panose="020B0604020202020204" pitchFamily="34" charset="0"/>
              </a:rPr>
              <a:t>Example  MT 019 that you receive for a TM Abort</a:t>
            </a:r>
            <a:endParaRPr lang="en-US" sz="1063" b="1" u="sng">
              <a:solidFill>
                <a:srgbClr val="333D3E"/>
              </a:solidFill>
              <a:latin typeface="Arial" panose="020B0604020202020204" pitchFamily="34" charset="0"/>
            </a:endParaRPr>
          </a:p>
        </p:txBody>
      </p:sp>
      <p:sp>
        <p:nvSpPr>
          <p:cNvPr id="24" name="TextBox 23">
            <a:extLst>
              <a:ext uri="{FF2B5EF4-FFF2-40B4-BE49-F238E27FC236}">
                <a16:creationId xmlns:a16="http://schemas.microsoft.com/office/drawing/2014/main" id="{3B3E7488-7AE8-B2CA-8ED3-C30FD393EE0A}"/>
              </a:ext>
            </a:extLst>
          </p:cNvPr>
          <p:cNvSpPr txBox="1"/>
          <p:nvPr/>
        </p:nvSpPr>
        <p:spPr>
          <a:xfrm>
            <a:off x="4252724" y="829502"/>
            <a:ext cx="810101" cy="810101"/>
          </a:xfrm>
          <a:prstGeom prst="rect">
            <a:avLst/>
          </a:prstGeom>
        </p:spPr>
        <p:txBody>
          <a:bodyPr wrap="none" lIns="0" tIns="0" rIns="0" bIns="0" rtlCol="0">
            <a:noAutofit/>
          </a:bodyPr>
          <a:lstStyle/>
          <a:p>
            <a:pPr defTabSz="810067" eaLnBrk="1" fontAlgn="auto" hangingPunct="1">
              <a:lnSpc>
                <a:spcPct val="98000"/>
              </a:lnSpc>
              <a:spcBef>
                <a:spcPts val="0"/>
              </a:spcBef>
              <a:spcAft>
                <a:spcPts val="0"/>
              </a:spcAft>
            </a:pPr>
            <a:r>
              <a:rPr lang="en-GB" sz="1063" b="1" u="sng">
                <a:solidFill>
                  <a:srgbClr val="333D3E"/>
                </a:solidFill>
                <a:latin typeface="Arial" panose="020B0604020202020204" pitchFamily="34" charset="0"/>
                <a:hlinkClick r:id="rId2"/>
              </a:rPr>
              <a:t>Transaction Manager Operations Guide– </a:t>
            </a:r>
            <a:r>
              <a:rPr lang="en-GB" sz="1063" b="1" u="sng">
                <a:solidFill>
                  <a:srgbClr val="333D3E"/>
                </a:solidFill>
                <a:latin typeface="Arial" panose="020B0604020202020204" pitchFamily="34" charset="0"/>
              </a:rPr>
              <a:t>Error codes for messages rejected by Transaction Manager</a:t>
            </a:r>
            <a:endParaRPr lang="en-US" sz="1063" b="1" u="sng">
              <a:solidFill>
                <a:srgbClr val="333D3E"/>
              </a:solidFill>
              <a:latin typeface="Arial" panose="020B0604020202020204" pitchFamily="34" charset="0"/>
            </a:endParaRPr>
          </a:p>
        </p:txBody>
      </p:sp>
      <p:sp>
        <p:nvSpPr>
          <p:cNvPr id="3" name="TextBox 2">
            <a:extLst>
              <a:ext uri="{FF2B5EF4-FFF2-40B4-BE49-F238E27FC236}">
                <a16:creationId xmlns:a16="http://schemas.microsoft.com/office/drawing/2014/main" id="{89016368-AAD2-03A1-9F04-2DC572430816}"/>
              </a:ext>
            </a:extLst>
          </p:cNvPr>
          <p:cNvSpPr txBox="1"/>
          <p:nvPr/>
        </p:nvSpPr>
        <p:spPr>
          <a:xfrm>
            <a:off x="262318" y="4789854"/>
            <a:ext cx="3933164" cy="910249"/>
          </a:xfrm>
          <a:prstGeom prst="rect">
            <a:avLst/>
          </a:prstGeom>
          <a:noFill/>
        </p:spPr>
        <p:txBody>
          <a:bodyPr wrap="square">
            <a:spAutoFit/>
          </a:bodyPr>
          <a:lstStyle/>
          <a:p>
            <a:pPr defTabSz="810067" eaLnBrk="1" fontAlgn="auto" hangingPunct="1">
              <a:spcBef>
                <a:spcPts val="0"/>
              </a:spcBef>
              <a:spcAft>
                <a:spcPts val="0"/>
              </a:spcAft>
            </a:pPr>
            <a:endParaRPr lang="en-US" sz="886">
              <a:solidFill>
                <a:srgbClr val="333D3E"/>
              </a:solidFill>
              <a:latin typeface="Arial Nova"/>
            </a:endParaRPr>
          </a:p>
          <a:p>
            <a:pPr defTabSz="810067" eaLnBrk="1" fontAlgn="auto" hangingPunct="1">
              <a:spcBef>
                <a:spcPts val="0"/>
              </a:spcBef>
              <a:spcAft>
                <a:spcPts val="0"/>
              </a:spcAft>
            </a:pPr>
            <a:r>
              <a:rPr lang="en-US" sz="886">
                <a:solidFill>
                  <a:srgbClr val="333D3E"/>
                </a:solidFill>
                <a:latin typeface="Arial" panose="020B0604020202020204" pitchFamily="34" charset="0"/>
              </a:rPr>
              <a:t>{1:F01SNDRBEB0AXXX0117087104}{2:O0190957230227DYDYXXXX3XXX00010053542302271057S}{4:{175:1057}{106:230227SNDRBEB0AXXX0117059124}{108:IID/4906.0/82a1}{102:RCVRBEB0XXXX}</a:t>
            </a:r>
            <a:r>
              <a:rPr lang="en-US" sz="886">
                <a:solidFill>
                  <a:srgbClr val="333D3E"/>
                </a:solidFill>
                <a:highlight>
                  <a:srgbClr val="FFFF00"/>
                </a:highlight>
                <a:latin typeface="Arial" panose="020B0604020202020204" pitchFamily="34" charset="0"/>
              </a:rPr>
              <a:t>{432:61}{619:TMR}</a:t>
            </a:r>
            <a:r>
              <a:rPr lang="en-US" sz="886">
                <a:solidFill>
                  <a:srgbClr val="333D3E"/>
                </a:solidFill>
                <a:latin typeface="Arial" panose="020B0604020202020204" pitchFamily="34" charset="0"/>
              </a:rPr>
              <a:t>}{5:{CHK:............}{SYS:1057230227SNDRBEB0AXXX0117059124}{TNG:}}</a:t>
            </a:r>
          </a:p>
        </p:txBody>
      </p:sp>
      <p:sp>
        <p:nvSpPr>
          <p:cNvPr id="10" name="Rectangle 9">
            <a:extLst>
              <a:ext uri="{FF2B5EF4-FFF2-40B4-BE49-F238E27FC236}">
                <a16:creationId xmlns:a16="http://schemas.microsoft.com/office/drawing/2014/main" id="{76B5F7B6-B334-C37B-535F-EA0606271C65}"/>
              </a:ext>
            </a:extLst>
          </p:cNvPr>
          <p:cNvSpPr/>
          <p:nvPr/>
        </p:nvSpPr>
        <p:spPr>
          <a:xfrm>
            <a:off x="262318" y="4591170"/>
            <a:ext cx="3888683" cy="1125765"/>
          </a:xfrm>
          <a:prstGeom prst="rect">
            <a:avLst/>
          </a:prstGeom>
          <a:noFill/>
          <a:ln>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ctr" defTabSz="810067" eaLnBrk="1" fontAlgn="auto" hangingPunct="1">
              <a:lnSpc>
                <a:spcPct val="98000"/>
              </a:lnSpc>
              <a:spcBef>
                <a:spcPts val="0"/>
              </a:spcBef>
              <a:spcAft>
                <a:spcPts val="0"/>
              </a:spcAft>
            </a:pPr>
            <a:endParaRPr lang="en-US" sz="1595">
              <a:solidFill>
                <a:prstClr val="white"/>
              </a:solidFill>
              <a:latin typeface="Arial Nova"/>
            </a:endParaRPr>
          </a:p>
        </p:txBody>
      </p:sp>
      <p:pic>
        <p:nvPicPr>
          <p:cNvPr id="12" name="Picture 11">
            <a:extLst>
              <a:ext uri="{FF2B5EF4-FFF2-40B4-BE49-F238E27FC236}">
                <a16:creationId xmlns:a16="http://schemas.microsoft.com/office/drawing/2014/main" id="{762B66FC-4680-AEF5-0A9A-79382E57D0D8}"/>
              </a:ext>
            </a:extLst>
          </p:cNvPr>
          <p:cNvPicPr>
            <a:picLocks noChangeAspect="1"/>
          </p:cNvPicPr>
          <p:nvPr/>
        </p:nvPicPr>
        <p:blipFill>
          <a:blip r:embed="rId3"/>
          <a:stretch>
            <a:fillRect/>
          </a:stretch>
        </p:blipFill>
        <p:spPr>
          <a:xfrm>
            <a:off x="4252724" y="1179455"/>
            <a:ext cx="6446902" cy="3260789"/>
          </a:xfrm>
          <a:prstGeom prst="rect">
            <a:avLst/>
          </a:prstGeom>
        </p:spPr>
      </p:pic>
      <p:cxnSp>
        <p:nvCxnSpPr>
          <p:cNvPr id="6" name="Straight Arrow Connector 5">
            <a:extLst>
              <a:ext uri="{FF2B5EF4-FFF2-40B4-BE49-F238E27FC236}">
                <a16:creationId xmlns:a16="http://schemas.microsoft.com/office/drawing/2014/main" id="{C1DB4326-6231-397A-AB53-9670D90B37EA}"/>
              </a:ext>
            </a:extLst>
          </p:cNvPr>
          <p:cNvCxnSpPr>
            <a:cxnSpLocks/>
          </p:cNvCxnSpPr>
          <p:nvPr/>
        </p:nvCxnSpPr>
        <p:spPr>
          <a:xfrm>
            <a:off x="4073344" y="2510689"/>
            <a:ext cx="1682233"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79DFFB22-19CC-4378-BC6D-96C4151C0D86}"/>
              </a:ext>
            </a:extLst>
          </p:cNvPr>
          <p:cNvCxnSpPr>
            <a:cxnSpLocks/>
          </p:cNvCxnSpPr>
          <p:nvPr/>
        </p:nvCxnSpPr>
        <p:spPr>
          <a:xfrm flipV="1">
            <a:off x="3374183" y="2407753"/>
            <a:ext cx="2026492" cy="25410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772752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B0A300B-F23A-4CB3-9DC4-2276F986E8C0}"/>
              </a:ext>
            </a:extLst>
          </p:cNvPr>
          <p:cNvSpPr>
            <a:spLocks noGrp="1"/>
          </p:cNvSpPr>
          <p:nvPr>
            <p:ph type="body" sz="quarter" idx="13"/>
          </p:nvPr>
        </p:nvSpPr>
        <p:spPr>
          <a:xfrm>
            <a:off x="386316" y="266772"/>
            <a:ext cx="7877391" cy="718828"/>
          </a:xfrm>
        </p:spPr>
        <p:txBody>
          <a:bodyPr/>
          <a:lstStyle/>
          <a:p>
            <a:r>
              <a:rPr lang="en-GB"/>
              <a:t>I. Transaction Manager Business Processing Rules</a:t>
            </a:r>
          </a:p>
        </p:txBody>
      </p:sp>
      <p:sp>
        <p:nvSpPr>
          <p:cNvPr id="3" name="Text Placeholder 2">
            <a:extLst>
              <a:ext uri="{FF2B5EF4-FFF2-40B4-BE49-F238E27FC236}">
                <a16:creationId xmlns:a16="http://schemas.microsoft.com/office/drawing/2014/main" id="{5286397C-1188-41DA-93EB-7A874FA82C82}"/>
              </a:ext>
            </a:extLst>
          </p:cNvPr>
          <p:cNvSpPr>
            <a:spLocks noGrp="1"/>
          </p:cNvSpPr>
          <p:nvPr>
            <p:ph type="body" sz="quarter" idx="14"/>
          </p:nvPr>
        </p:nvSpPr>
        <p:spPr>
          <a:xfrm>
            <a:off x="825823" y="925652"/>
            <a:ext cx="6431334" cy="790100"/>
          </a:xfrm>
        </p:spPr>
        <p:txBody>
          <a:bodyPr/>
          <a:lstStyle/>
          <a:p>
            <a:r>
              <a:rPr lang="en-GB" sz="1595">
                <a:solidFill>
                  <a:schemeClr val="accent2"/>
                </a:solidFill>
              </a:rPr>
              <a:t>This presentation highlights the key requirements that are </a:t>
            </a:r>
            <a:r>
              <a:rPr lang="en-GB" sz="1595" b="1">
                <a:solidFill>
                  <a:srgbClr val="01A990"/>
                </a:solidFill>
              </a:rPr>
              <a:t>important to follow to avoid message aborts or bypasses</a:t>
            </a:r>
            <a:r>
              <a:rPr lang="en-GB" sz="1595">
                <a:solidFill>
                  <a:schemeClr val="accent2"/>
                </a:solidFill>
              </a:rPr>
              <a:t>. All the described rules are applicable to both MX and MT-equivalent messages (where the first payment leg on </a:t>
            </a:r>
            <a:r>
              <a:rPr lang="en-GB" sz="1595" err="1">
                <a:solidFill>
                  <a:schemeClr val="accent2"/>
                </a:solidFill>
              </a:rPr>
              <a:t>FINplus</a:t>
            </a:r>
            <a:r>
              <a:rPr lang="en-GB" sz="1595">
                <a:solidFill>
                  <a:schemeClr val="accent2"/>
                </a:solidFill>
              </a:rPr>
              <a:t> is in ISO 20022 format) unless otherwise stated. </a:t>
            </a:r>
          </a:p>
        </p:txBody>
      </p:sp>
      <p:pic>
        <p:nvPicPr>
          <p:cNvPr id="11" name="Picture 10">
            <a:extLst>
              <a:ext uri="{FF2B5EF4-FFF2-40B4-BE49-F238E27FC236}">
                <a16:creationId xmlns:a16="http://schemas.microsoft.com/office/drawing/2014/main" id="{B16CAB4E-A012-8AFF-56D8-9CED15A0AE61}"/>
              </a:ext>
            </a:extLst>
          </p:cNvPr>
          <p:cNvPicPr>
            <a:picLocks noChangeAspect="1"/>
          </p:cNvPicPr>
          <p:nvPr/>
        </p:nvPicPr>
        <p:blipFill>
          <a:blip r:embed="rId3"/>
          <a:stretch>
            <a:fillRect/>
          </a:stretch>
        </p:blipFill>
        <p:spPr>
          <a:xfrm>
            <a:off x="2352458" y="2604017"/>
            <a:ext cx="1719514" cy="2282160"/>
          </a:xfrm>
          <a:prstGeom prst="rect">
            <a:avLst/>
          </a:prstGeom>
          <a:ln>
            <a:solidFill>
              <a:srgbClr val="01A990"/>
            </a:solidFill>
          </a:ln>
        </p:spPr>
      </p:pic>
      <p:sp>
        <p:nvSpPr>
          <p:cNvPr id="12" name="TextBox 11">
            <a:extLst>
              <a:ext uri="{FF2B5EF4-FFF2-40B4-BE49-F238E27FC236}">
                <a16:creationId xmlns:a16="http://schemas.microsoft.com/office/drawing/2014/main" id="{E7755A8B-9892-4AE7-CE65-C5C94AF182D9}"/>
              </a:ext>
            </a:extLst>
          </p:cNvPr>
          <p:cNvSpPr txBox="1"/>
          <p:nvPr/>
        </p:nvSpPr>
        <p:spPr>
          <a:xfrm>
            <a:off x="2444016" y="4960781"/>
            <a:ext cx="1536399" cy="748002"/>
          </a:xfrm>
          <a:prstGeom prst="rect">
            <a:avLst/>
          </a:prstGeom>
        </p:spPr>
        <p:txBody>
          <a:bodyPr wrap="square" lIns="0" tIns="0" rIns="0" bIns="0" rtlCol="0" anchor="t">
            <a:noAutofit/>
          </a:bodyPr>
          <a:lstStyle/>
          <a:p>
            <a:pPr marL="151888" indent="-151888" defTabSz="810067" eaLnBrk="1" fontAlgn="auto" hangingPunct="1">
              <a:lnSpc>
                <a:spcPct val="98000"/>
              </a:lnSpc>
              <a:spcBef>
                <a:spcPts val="0"/>
              </a:spcBef>
              <a:spcAft>
                <a:spcPts val="0"/>
              </a:spcAft>
              <a:buFont typeface="Wingdings" panose="05000000000000000000" pitchFamily="2" charset="2"/>
              <a:buChar char="ü"/>
            </a:pPr>
            <a:r>
              <a:rPr lang="en-GB" sz="1240" b="1">
                <a:solidFill>
                  <a:srgbClr val="01A990"/>
                </a:solidFill>
                <a:latin typeface="Arial Nova"/>
              </a:rPr>
              <a:t>Business Validation rules</a:t>
            </a:r>
          </a:p>
          <a:p>
            <a:pPr marL="151888" indent="-151888" defTabSz="810067" eaLnBrk="1" fontAlgn="auto" hangingPunct="1">
              <a:lnSpc>
                <a:spcPct val="98000"/>
              </a:lnSpc>
              <a:spcBef>
                <a:spcPts val="0"/>
              </a:spcBef>
              <a:spcAft>
                <a:spcPts val="0"/>
              </a:spcAft>
              <a:buFont typeface="Wingdings" panose="05000000000000000000" pitchFamily="2" charset="2"/>
              <a:buChar char="ü"/>
            </a:pPr>
            <a:r>
              <a:rPr lang="en-GB" sz="1240">
                <a:solidFill>
                  <a:srgbClr val="333D3E"/>
                </a:solidFill>
                <a:latin typeface="Arial Nova"/>
              </a:rPr>
              <a:t>Data Integrity rules</a:t>
            </a:r>
          </a:p>
          <a:p>
            <a:pPr marL="151888" indent="-151888" defTabSz="810067" eaLnBrk="1" fontAlgn="auto" hangingPunct="1">
              <a:lnSpc>
                <a:spcPct val="98000"/>
              </a:lnSpc>
              <a:spcBef>
                <a:spcPts val="0"/>
              </a:spcBef>
              <a:spcAft>
                <a:spcPts val="0"/>
              </a:spcAft>
              <a:buFont typeface="Wingdings" panose="05000000000000000000" pitchFamily="2" charset="2"/>
              <a:buChar char="ü"/>
            </a:pPr>
            <a:r>
              <a:rPr lang="en-GB" sz="1240">
                <a:solidFill>
                  <a:srgbClr val="333D3E"/>
                </a:solidFill>
                <a:latin typeface="Arial Nova"/>
              </a:rPr>
              <a:t>Visibility rules</a:t>
            </a:r>
          </a:p>
          <a:p>
            <a:pPr marL="151888" indent="-151888" defTabSz="810067" eaLnBrk="1" fontAlgn="auto" hangingPunct="1">
              <a:lnSpc>
                <a:spcPct val="98000"/>
              </a:lnSpc>
              <a:spcBef>
                <a:spcPts val="0"/>
              </a:spcBef>
              <a:spcAft>
                <a:spcPts val="0"/>
              </a:spcAft>
              <a:buFont typeface="Wingdings" panose="05000000000000000000" pitchFamily="2" charset="2"/>
              <a:buChar char="ü"/>
            </a:pPr>
            <a:endParaRPr lang="en-GB" sz="974">
              <a:solidFill>
                <a:srgbClr val="333D3E"/>
              </a:solidFill>
              <a:latin typeface="Arial Nova"/>
            </a:endParaRPr>
          </a:p>
        </p:txBody>
      </p:sp>
      <p:sp>
        <p:nvSpPr>
          <p:cNvPr id="13" name="TextBox 12">
            <a:extLst>
              <a:ext uri="{FF2B5EF4-FFF2-40B4-BE49-F238E27FC236}">
                <a16:creationId xmlns:a16="http://schemas.microsoft.com/office/drawing/2014/main" id="{0A965214-8840-5BC8-B50D-07D1E207D878}"/>
              </a:ext>
            </a:extLst>
          </p:cNvPr>
          <p:cNvSpPr txBox="1"/>
          <p:nvPr/>
        </p:nvSpPr>
        <p:spPr>
          <a:xfrm>
            <a:off x="2171397" y="2318918"/>
            <a:ext cx="2081635" cy="285099"/>
          </a:xfrm>
          <a:prstGeom prst="rect">
            <a:avLst/>
          </a:prstGeom>
        </p:spPr>
        <p:txBody>
          <a:bodyPr wrap="square" lIns="0" tIns="0" rIns="0" bIns="0" rtlCol="0">
            <a:noAutofit/>
          </a:bodyPr>
          <a:lstStyle/>
          <a:p>
            <a:pPr algn="ctr" defTabSz="810067" eaLnBrk="1" fontAlgn="auto" hangingPunct="1">
              <a:lnSpc>
                <a:spcPct val="98000"/>
              </a:lnSpc>
              <a:spcBef>
                <a:spcPts val="0"/>
              </a:spcBef>
              <a:spcAft>
                <a:spcPts val="0"/>
              </a:spcAft>
            </a:pPr>
            <a:r>
              <a:rPr lang="en-GB" sz="1240" b="1">
                <a:solidFill>
                  <a:srgbClr val="01A990"/>
                </a:solidFill>
                <a:latin typeface="Arial Nova"/>
              </a:rPr>
              <a:t>Business Processing Rules</a:t>
            </a:r>
          </a:p>
        </p:txBody>
      </p:sp>
      <p:sp>
        <p:nvSpPr>
          <p:cNvPr id="14" name="Text Placeholder 2">
            <a:extLst>
              <a:ext uri="{FF2B5EF4-FFF2-40B4-BE49-F238E27FC236}">
                <a16:creationId xmlns:a16="http://schemas.microsoft.com/office/drawing/2014/main" id="{EBA9E8D2-92C7-9CF7-2842-2F058DCD8A8C}"/>
              </a:ext>
            </a:extLst>
          </p:cNvPr>
          <p:cNvSpPr txBox="1">
            <a:spLocks/>
          </p:cNvSpPr>
          <p:nvPr/>
        </p:nvSpPr>
        <p:spPr>
          <a:xfrm>
            <a:off x="5336263" y="2471456"/>
            <a:ext cx="4877985" cy="2547281"/>
          </a:xfrm>
          <a:prstGeom prst="rect">
            <a:avLst/>
          </a:prstGeom>
          <a:solidFill>
            <a:srgbClr val="01A990"/>
          </a:solidFill>
          <a:ln>
            <a:noFill/>
          </a:ln>
        </p:spPr>
        <p:txBody>
          <a:bodyPr vert="horz" lIns="81010" tIns="81010" rIns="81010" bIns="81010" rtlCol="0" anchor="ctr" anchorCtr="0">
            <a:noAutofit/>
          </a:bodyPr>
          <a:lstStyle>
            <a:lvl1pPr marL="0" indent="0" algn="l" defTabSz="914400" rtl="0" eaLnBrk="1" latinLnBrk="0" hangingPunct="1">
              <a:lnSpc>
                <a:spcPct val="98000"/>
              </a:lnSpc>
              <a:spcBef>
                <a:spcPts val="1600"/>
              </a:spcBef>
              <a:buFont typeface="Arial Nova" panose="020B0504020202020204" pitchFamily="34" charset="0"/>
              <a:buNone/>
              <a:defRPr sz="2600" kern="1200" spc="-40" baseline="0">
                <a:solidFill>
                  <a:schemeClr val="tx1"/>
                </a:solidFill>
                <a:latin typeface="+mn-lt"/>
                <a:ea typeface="+mn-ea"/>
                <a:cs typeface="+mn-cs"/>
              </a:defRPr>
            </a:lvl1pPr>
            <a:lvl2pPr marL="288000" indent="-288000" algn="l" defTabSz="914400" rtl="0" eaLnBrk="1" latinLnBrk="0" hangingPunct="1">
              <a:lnSpc>
                <a:spcPct val="98000"/>
              </a:lnSpc>
              <a:spcBef>
                <a:spcPts val="1600"/>
              </a:spcBef>
              <a:buFont typeface="Arial Nova" panose="020B0504020202020204" pitchFamily="34" charset="0"/>
              <a:buChar char="•"/>
              <a:defRPr sz="2600" kern="1200" spc="-40" baseline="0">
                <a:solidFill>
                  <a:schemeClr val="tx1"/>
                </a:solidFill>
                <a:latin typeface="+mn-lt"/>
                <a:ea typeface="+mn-ea"/>
                <a:cs typeface="+mn-cs"/>
              </a:defRPr>
            </a:lvl2pPr>
            <a:lvl3pPr marL="504000" indent="-216000" algn="l" defTabSz="914400" rtl="0" eaLnBrk="1" latinLnBrk="0" hangingPunct="1">
              <a:lnSpc>
                <a:spcPct val="98000"/>
              </a:lnSpc>
              <a:spcBef>
                <a:spcPts val="1400"/>
              </a:spcBef>
              <a:buFont typeface="Arial Nova" panose="020B0504020202020204" pitchFamily="34" charset="0"/>
              <a:buChar char="•"/>
              <a:defRPr sz="1800" kern="1200" spc="-20" baseline="0">
                <a:solidFill>
                  <a:schemeClr val="tx1"/>
                </a:solidFill>
                <a:latin typeface="+mn-lt"/>
                <a:ea typeface="+mn-ea"/>
                <a:cs typeface="+mn-cs"/>
              </a:defRPr>
            </a:lvl3pPr>
            <a:lvl4pPr marL="684000" indent="-180000" algn="l" defTabSz="914400" rtl="0" eaLnBrk="1" latinLnBrk="0" hangingPunct="1">
              <a:lnSpc>
                <a:spcPct val="98000"/>
              </a:lnSpc>
              <a:spcBef>
                <a:spcPts val="1200"/>
              </a:spcBef>
              <a:buFont typeface="Arial Nova" panose="020B0504020202020204" pitchFamily="34" charset="0"/>
              <a:buChar char="•"/>
              <a:defRPr sz="1300" kern="1200" spc="-20" baseline="0">
                <a:solidFill>
                  <a:schemeClr val="tx1"/>
                </a:solidFill>
                <a:latin typeface="+mn-lt"/>
                <a:ea typeface="+mn-ea"/>
                <a:cs typeface="+mn-cs"/>
              </a:defRPr>
            </a:lvl4pPr>
            <a:lvl5pPr marL="828000" indent="-144000" algn="l" defTabSz="914400" rtl="0" eaLnBrk="1" latinLnBrk="0" hangingPunct="1">
              <a:lnSpc>
                <a:spcPct val="98000"/>
              </a:lnSpc>
              <a:spcBef>
                <a:spcPts val="1000"/>
              </a:spcBef>
              <a:buFont typeface="Arial Nova" panose="020B0504020202020204" pitchFamily="34" charset="0"/>
              <a:buChar char="•"/>
              <a:defRPr sz="1100" kern="1200" spc="-20" baseline="0">
                <a:solidFill>
                  <a:schemeClr val="tx1"/>
                </a:solidFill>
                <a:latin typeface="+mn-lt"/>
                <a:ea typeface="+mn-ea"/>
                <a:cs typeface="+mn-cs"/>
              </a:defRPr>
            </a:lvl5pPr>
            <a:lvl6pPr marL="972000" indent="-144000" algn="l" defTabSz="914400" rtl="0" eaLnBrk="1" latinLnBrk="0" hangingPunct="1">
              <a:lnSpc>
                <a:spcPct val="90000"/>
              </a:lnSpc>
              <a:spcBef>
                <a:spcPts val="1000"/>
              </a:spcBef>
              <a:buFont typeface="Arial Nova" panose="020B0604020202020204" pitchFamily="34" charset="0"/>
              <a:buChar char="•"/>
              <a:defRPr sz="1100" kern="1200">
                <a:solidFill>
                  <a:schemeClr val="tx1"/>
                </a:solidFill>
                <a:latin typeface="+mn-lt"/>
                <a:ea typeface="+mn-ea"/>
                <a:cs typeface="+mn-cs"/>
              </a:defRPr>
            </a:lvl6pPr>
            <a:lvl7pPr marL="1116000" indent="-144000" algn="l" defTabSz="914400" rtl="0" eaLnBrk="1" latinLnBrk="0" hangingPunct="1">
              <a:lnSpc>
                <a:spcPct val="90000"/>
              </a:lnSpc>
              <a:spcBef>
                <a:spcPts val="1000"/>
              </a:spcBef>
              <a:buFont typeface="Arial Nova" panose="020B0604020202020204" pitchFamily="34" charset="0"/>
              <a:buChar char="•"/>
              <a:defRPr sz="1100" kern="1200">
                <a:solidFill>
                  <a:schemeClr val="tx1"/>
                </a:solidFill>
                <a:latin typeface="+mn-lt"/>
                <a:ea typeface="+mn-ea"/>
                <a:cs typeface="+mn-cs"/>
              </a:defRPr>
            </a:lvl7pPr>
            <a:lvl8pPr marL="1260000" indent="-144000" algn="l" defTabSz="914400" rtl="0" eaLnBrk="1" latinLnBrk="0" hangingPunct="1">
              <a:lnSpc>
                <a:spcPct val="90000"/>
              </a:lnSpc>
              <a:spcBef>
                <a:spcPts val="1000"/>
              </a:spcBef>
              <a:buFont typeface="Arial Nova" panose="020B0604020202020204" pitchFamily="34" charset="0"/>
              <a:buChar char="•"/>
              <a:defRPr sz="1100" kern="1200">
                <a:solidFill>
                  <a:schemeClr val="tx1"/>
                </a:solidFill>
                <a:latin typeface="+mn-lt"/>
                <a:ea typeface="+mn-ea"/>
                <a:cs typeface="+mn-cs"/>
              </a:defRPr>
            </a:lvl8pPr>
            <a:lvl9pPr marL="1404000" indent="-144000" algn="l" defTabSz="914400" rtl="0" eaLnBrk="1" latinLnBrk="0" hangingPunct="1">
              <a:lnSpc>
                <a:spcPct val="90000"/>
              </a:lnSpc>
              <a:spcBef>
                <a:spcPts val="1000"/>
              </a:spcBef>
              <a:buFont typeface="Arial Nova" panose="020B0604020202020204" pitchFamily="34" charset="0"/>
              <a:buChar char="•"/>
              <a:defRPr sz="1100" kern="1200">
                <a:solidFill>
                  <a:schemeClr val="tx1"/>
                </a:solidFill>
                <a:latin typeface="+mn-lt"/>
                <a:ea typeface="+mn-ea"/>
                <a:cs typeface="+mn-cs"/>
              </a:defRPr>
            </a:lvl9pPr>
          </a:lstStyle>
          <a:p>
            <a:pPr defTabSz="810067" fontAlgn="auto">
              <a:spcBef>
                <a:spcPts val="1417"/>
              </a:spcBef>
              <a:spcAft>
                <a:spcPts val="0"/>
              </a:spcAft>
            </a:pPr>
            <a:r>
              <a:rPr lang="en-GB" sz="1595" spc="-35">
                <a:solidFill>
                  <a:prstClr val="white"/>
                </a:solidFill>
                <a:latin typeface="Arial Nova"/>
              </a:rPr>
              <a:t>To find further information about the concepts discussed, you can find the rule reference and link here. You can find use cases that illustrate these rules in the appendix of the BPRs</a:t>
            </a:r>
          </a:p>
        </p:txBody>
      </p:sp>
      <p:cxnSp>
        <p:nvCxnSpPr>
          <p:cNvPr id="17" name="Straight Arrow Connector 16">
            <a:extLst>
              <a:ext uri="{FF2B5EF4-FFF2-40B4-BE49-F238E27FC236}">
                <a16:creationId xmlns:a16="http://schemas.microsoft.com/office/drawing/2014/main" id="{097A5334-C815-432A-7933-AA86B4876005}"/>
              </a:ext>
            </a:extLst>
          </p:cNvPr>
          <p:cNvCxnSpPr>
            <a:cxnSpLocks/>
            <a:stCxn id="14" idx="0"/>
          </p:cNvCxnSpPr>
          <p:nvPr/>
        </p:nvCxnSpPr>
        <p:spPr>
          <a:xfrm flipV="1">
            <a:off x="7775256" y="351639"/>
            <a:ext cx="1967470" cy="2119816"/>
          </a:xfrm>
          <a:prstGeom prst="straightConnector1">
            <a:avLst/>
          </a:prstGeom>
          <a:ln w="57150">
            <a:solidFill>
              <a:srgbClr val="01A990"/>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18" name="Table 10">
            <a:extLst>
              <a:ext uri="{FF2B5EF4-FFF2-40B4-BE49-F238E27FC236}">
                <a16:creationId xmlns:a16="http://schemas.microsoft.com/office/drawing/2014/main" id="{E9864ADE-89C8-0039-0464-0B2F4CA0E410}"/>
              </a:ext>
            </a:extLst>
          </p:cNvPr>
          <p:cNvGraphicFramePr>
            <a:graphicFrameLocks noGrp="1"/>
          </p:cNvGraphicFramePr>
          <p:nvPr/>
        </p:nvGraphicFramePr>
        <p:xfrm>
          <a:off x="8684102" y="595"/>
          <a:ext cx="2117248" cy="328541"/>
        </p:xfrm>
        <a:graphic>
          <a:graphicData uri="http://schemas.openxmlformats.org/drawingml/2006/table">
            <a:tbl>
              <a:tblPr firstRow="1" bandRow="1"/>
              <a:tblGrid>
                <a:gridCol w="577996">
                  <a:extLst>
                    <a:ext uri="{9D8B030D-6E8A-4147-A177-3AD203B41FA5}">
                      <a16:colId xmlns:a16="http://schemas.microsoft.com/office/drawing/2014/main" val="1873899092"/>
                    </a:ext>
                  </a:extLst>
                </a:gridCol>
                <a:gridCol w="1539252">
                  <a:extLst>
                    <a:ext uri="{9D8B030D-6E8A-4147-A177-3AD203B41FA5}">
                      <a16:colId xmlns:a16="http://schemas.microsoft.com/office/drawing/2014/main" val="1638936725"/>
                    </a:ext>
                  </a:extLst>
                </a:gridCol>
              </a:tblGrid>
              <a:tr h="328541">
                <a:tc>
                  <a:txBody>
                    <a:bodyPr/>
                    <a:lstStyle/>
                    <a:p>
                      <a:r>
                        <a:rPr lang="en-GB" sz="800"/>
                        <a:t>Rule Ref</a:t>
                      </a:r>
                      <a:endParaRPr lang="en-US" sz="800"/>
                    </a:p>
                  </a:txBody>
                  <a:tcPr marL="81010" marR="81010" marT="40505" marB="40505">
                    <a:solidFill>
                      <a:srgbClr val="01A990"/>
                    </a:solidFill>
                  </a:tcPr>
                </a:tc>
                <a:tc>
                  <a:txBody>
                    <a:bodyPr/>
                    <a:lstStyle/>
                    <a:p>
                      <a:r>
                        <a:rPr lang="en-GB" sz="800">
                          <a:solidFill>
                            <a:schemeClr val="bg1"/>
                          </a:solidFill>
                          <a:hlinkClick r:id="rId4">
                            <a:extLst>
                              <a:ext uri="{A12FA001-AC4F-418D-AE19-62706E023703}">
                                <ahyp:hlinkClr xmlns:ahyp="http://schemas.microsoft.com/office/drawing/2018/hyperlinkcolor" val="tx"/>
                              </a:ext>
                            </a:extLst>
                          </a:hlinkClick>
                        </a:rPr>
                        <a:t>Business Processing Rules (BPR) section link</a:t>
                      </a:r>
                      <a:endParaRPr lang="en-US" sz="800">
                        <a:solidFill>
                          <a:schemeClr val="bg1"/>
                        </a:solidFill>
                      </a:endParaRPr>
                    </a:p>
                  </a:txBody>
                  <a:tcPr marL="81010" marR="81010" marT="40505" marB="40505">
                    <a:solidFill>
                      <a:srgbClr val="01A990"/>
                    </a:solidFill>
                  </a:tcPr>
                </a:tc>
                <a:extLst>
                  <a:ext uri="{0D108BD9-81ED-4DB2-BD59-A6C34878D82A}">
                    <a16:rowId xmlns:a16="http://schemas.microsoft.com/office/drawing/2014/main" val="326783297"/>
                  </a:ext>
                </a:extLst>
              </a:tr>
            </a:tbl>
          </a:graphicData>
        </a:graphic>
      </p:graphicFrame>
    </p:spTree>
    <p:extLst>
      <p:ext uri="{BB962C8B-B14F-4D97-AF65-F5344CB8AC3E}">
        <p14:creationId xmlns:p14="http://schemas.microsoft.com/office/powerpoint/2010/main" val="285297533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21E10A-90AD-9088-7887-911360E44B57}"/>
              </a:ext>
            </a:extLst>
          </p:cNvPr>
          <p:cNvSpPr>
            <a:spLocks noGrp="1"/>
          </p:cNvSpPr>
          <p:nvPr>
            <p:ph type="title"/>
          </p:nvPr>
        </p:nvSpPr>
        <p:spPr/>
        <p:txBody>
          <a:bodyPr/>
          <a:lstStyle/>
          <a:p>
            <a:r>
              <a:rPr lang="en-US" dirty="0">
                <a:solidFill>
                  <a:srgbClr val="A7F2EB"/>
                </a:solidFill>
              </a:rPr>
              <a:t>Enterprise Testing Solution</a:t>
            </a:r>
            <a:endParaRPr lang="en-GB" dirty="0">
              <a:solidFill>
                <a:srgbClr val="A7F2EB"/>
              </a:solidFill>
            </a:endParaRPr>
          </a:p>
        </p:txBody>
      </p:sp>
      <p:sp>
        <p:nvSpPr>
          <p:cNvPr id="8" name="Footer Placeholder 7">
            <a:extLst>
              <a:ext uri="{FF2B5EF4-FFF2-40B4-BE49-F238E27FC236}">
                <a16:creationId xmlns:a16="http://schemas.microsoft.com/office/drawing/2014/main" id="{B098C7D5-6B11-F07D-EA6A-02A051B6895D}"/>
              </a:ext>
            </a:extLst>
          </p:cNvPr>
          <p:cNvSpPr>
            <a:spLocks noGrp="1"/>
          </p:cNvSpPr>
          <p:nvPr>
            <p:ph type="ftr" sz="quarter" idx="11"/>
          </p:nvPr>
        </p:nvSpPr>
        <p:spPr/>
        <p:txBody>
          <a:bodyPr/>
          <a:lstStyle/>
          <a:p>
            <a:r>
              <a:rPr lang="en-US" sz="970" dirty="0"/>
              <a:t>Global Webinar for Third-Party Providers/</a:t>
            </a:r>
          </a:p>
          <a:p>
            <a:r>
              <a:rPr lang="en-US" sz="970" dirty="0"/>
              <a:t>Complementors</a:t>
            </a:r>
            <a:endParaRPr lang="en-GB" sz="970" dirty="0"/>
          </a:p>
        </p:txBody>
      </p:sp>
      <p:sp>
        <p:nvSpPr>
          <p:cNvPr id="5" name="Date Placeholder 1">
            <a:extLst>
              <a:ext uri="{FF2B5EF4-FFF2-40B4-BE49-F238E27FC236}">
                <a16:creationId xmlns:a16="http://schemas.microsoft.com/office/drawing/2014/main" id="{F7E1960A-3097-4039-B7C0-39F591233865}"/>
              </a:ext>
            </a:extLst>
          </p:cNvPr>
          <p:cNvSpPr>
            <a:spLocks noGrp="1"/>
          </p:cNvSpPr>
          <p:nvPr>
            <p:ph type="dt" sz="half" idx="10"/>
          </p:nvPr>
        </p:nvSpPr>
        <p:spPr>
          <a:xfrm>
            <a:off x="342115" y="1802592"/>
            <a:ext cx="1154675" cy="159469"/>
          </a:xfrm>
        </p:spPr>
        <p:txBody>
          <a:bodyPr/>
          <a:lstStyle/>
          <a:p>
            <a:r>
              <a:rPr lang="en-US" sz="970" dirty="0"/>
              <a:t>July 2023</a:t>
            </a:r>
            <a:endParaRPr lang="en-GB" sz="970" dirty="0"/>
          </a:p>
        </p:txBody>
      </p:sp>
      <p:sp>
        <p:nvSpPr>
          <p:cNvPr id="3" name="Slide Number Placeholder 2">
            <a:extLst>
              <a:ext uri="{FF2B5EF4-FFF2-40B4-BE49-F238E27FC236}">
                <a16:creationId xmlns:a16="http://schemas.microsoft.com/office/drawing/2014/main" id="{E3C995FF-83F2-4947-8F8F-E93611C4EE30}"/>
              </a:ext>
            </a:extLst>
          </p:cNvPr>
          <p:cNvSpPr>
            <a:spLocks noGrp="1"/>
          </p:cNvSpPr>
          <p:nvPr>
            <p:ph type="sldNum" sz="quarter" idx="12"/>
          </p:nvPr>
        </p:nvSpPr>
        <p:spPr/>
        <p:txBody>
          <a:bodyPr/>
          <a:lstStyle/>
          <a:p>
            <a:r>
              <a:rPr lang="en-GB"/>
              <a:t>Page </a:t>
            </a:r>
            <a:fld id="{12F85B76-E480-4901-BAB3-25AC276908A3}" type="slidenum">
              <a:rPr lang="en-GB" smtClean="0"/>
              <a:pPr/>
              <a:t>38</a:t>
            </a:fld>
            <a:endParaRPr lang="en-GB"/>
          </a:p>
        </p:txBody>
      </p:sp>
    </p:spTree>
    <p:extLst>
      <p:ext uri="{BB962C8B-B14F-4D97-AF65-F5344CB8AC3E}">
        <p14:creationId xmlns:p14="http://schemas.microsoft.com/office/powerpoint/2010/main" val="215477794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A98F64E-7ADE-D0B1-1FD6-B1C039FA9099}"/>
              </a:ext>
            </a:extLst>
          </p:cNvPr>
          <p:cNvSpPr>
            <a:spLocks noGrp="1"/>
          </p:cNvSpPr>
          <p:nvPr>
            <p:ph type="body" sz="quarter" idx="13"/>
          </p:nvPr>
        </p:nvSpPr>
        <p:spPr>
          <a:xfrm>
            <a:off x="1822239" y="487553"/>
            <a:ext cx="8454930" cy="718828"/>
          </a:xfrm>
        </p:spPr>
        <p:txBody>
          <a:bodyPr/>
          <a:lstStyle/>
          <a:p>
            <a:r>
              <a:rPr lang="en-GB" sz="1772" dirty="0"/>
              <a:t>Enterprise Testing Solution for Swift Partners – Adoption to Date</a:t>
            </a:r>
          </a:p>
          <a:p>
            <a:r>
              <a:rPr lang="en-US" sz="1152" b="0" dirty="0"/>
              <a:t>23 Swift Partners leveraging ETS – </a:t>
            </a:r>
            <a:r>
              <a:rPr lang="en-US" sz="1152" b="0" i="1" dirty="0"/>
              <a:t>graph is cumulative and represents partners on-boarding to or testing with ETS </a:t>
            </a:r>
          </a:p>
        </p:txBody>
      </p:sp>
      <p:sp>
        <p:nvSpPr>
          <p:cNvPr id="6" name="Slide Number Placeholder 5">
            <a:extLst>
              <a:ext uri="{FF2B5EF4-FFF2-40B4-BE49-F238E27FC236}">
                <a16:creationId xmlns:a16="http://schemas.microsoft.com/office/drawing/2014/main" id="{57C5682A-0C78-4F65-B33B-0BACCCC75096}"/>
              </a:ext>
            </a:extLst>
          </p:cNvPr>
          <p:cNvSpPr>
            <a:spLocks noGrp="1"/>
          </p:cNvSpPr>
          <p:nvPr>
            <p:ph type="sldNum" sz="quarter" idx="19"/>
          </p:nvPr>
        </p:nvSpPr>
        <p:spPr/>
        <p:txBody>
          <a:bodyPr/>
          <a:lstStyle/>
          <a:p>
            <a:pPr defTabSz="810067" eaLnBrk="1" fontAlgn="auto" hangingPunct="1">
              <a:spcBef>
                <a:spcPts val="0"/>
              </a:spcBef>
              <a:spcAft>
                <a:spcPts val="0"/>
              </a:spcAft>
              <a:defRPr/>
            </a:pPr>
            <a:r>
              <a:rPr lang="en-GB">
                <a:solidFill>
                  <a:srgbClr val="333D3E"/>
                </a:solidFill>
                <a:latin typeface="Arial Nova"/>
              </a:rPr>
              <a:t>Page </a:t>
            </a:r>
            <a:fld id="{12F85B76-E480-4901-BAB3-25AC276908A3}" type="slidenum">
              <a:rPr lang="en-GB">
                <a:solidFill>
                  <a:srgbClr val="333D3E"/>
                </a:solidFill>
                <a:latin typeface="Arial Nova"/>
              </a:rPr>
              <a:pPr defTabSz="810067" eaLnBrk="1" fontAlgn="auto" hangingPunct="1">
                <a:spcBef>
                  <a:spcPts val="0"/>
                </a:spcBef>
                <a:spcAft>
                  <a:spcPts val="0"/>
                </a:spcAft>
                <a:defRPr/>
              </a:pPr>
              <a:t>39</a:t>
            </a:fld>
            <a:endParaRPr lang="en-GB" dirty="0">
              <a:solidFill>
                <a:srgbClr val="333D3E"/>
              </a:solidFill>
              <a:latin typeface="Arial Nova"/>
            </a:endParaRPr>
          </a:p>
        </p:txBody>
      </p:sp>
      <p:sp>
        <p:nvSpPr>
          <p:cNvPr id="3" name="Date Placeholder 3">
            <a:extLst>
              <a:ext uri="{FF2B5EF4-FFF2-40B4-BE49-F238E27FC236}">
                <a16:creationId xmlns:a16="http://schemas.microsoft.com/office/drawing/2014/main" id="{5FE240D8-0256-1495-9259-CCF7EF51AE28}"/>
              </a:ext>
            </a:extLst>
          </p:cNvPr>
          <p:cNvSpPr>
            <a:spLocks noGrp="1"/>
          </p:cNvSpPr>
          <p:nvPr>
            <p:ph type="dt" sz="half" idx="17"/>
          </p:nvPr>
        </p:nvSpPr>
        <p:spPr>
          <a:xfrm>
            <a:off x="342115" y="1802592"/>
            <a:ext cx="1154675" cy="159469"/>
          </a:xfrm>
        </p:spPr>
        <p:txBody>
          <a:bodyPr/>
          <a:lstStyle/>
          <a:p>
            <a:pPr defTabSz="810067" eaLnBrk="1" fontAlgn="auto" hangingPunct="1">
              <a:spcBef>
                <a:spcPts val="0"/>
              </a:spcBef>
              <a:spcAft>
                <a:spcPts val="0"/>
              </a:spcAft>
            </a:pPr>
            <a:r>
              <a:rPr lang="en-US" dirty="0">
                <a:solidFill>
                  <a:srgbClr val="333D3E"/>
                </a:solidFill>
                <a:latin typeface="Arial Nova Light"/>
              </a:rPr>
              <a:t>July 2023</a:t>
            </a:r>
            <a:endParaRPr lang="en-GB" dirty="0">
              <a:solidFill>
                <a:srgbClr val="333D3E"/>
              </a:solidFill>
              <a:latin typeface="Arial Nova Light"/>
            </a:endParaRPr>
          </a:p>
        </p:txBody>
      </p:sp>
      <p:pic>
        <p:nvPicPr>
          <p:cNvPr id="8" name="Picture 7">
            <a:extLst>
              <a:ext uri="{FF2B5EF4-FFF2-40B4-BE49-F238E27FC236}">
                <a16:creationId xmlns:a16="http://schemas.microsoft.com/office/drawing/2014/main" id="{CA2A35AE-3D54-4567-A282-0EEC61B60CFF}"/>
              </a:ext>
            </a:extLst>
          </p:cNvPr>
          <p:cNvPicPr>
            <a:picLocks noChangeAspect="1"/>
          </p:cNvPicPr>
          <p:nvPr/>
        </p:nvPicPr>
        <p:blipFill>
          <a:blip r:embed="rId3"/>
          <a:stretch>
            <a:fillRect/>
          </a:stretch>
        </p:blipFill>
        <p:spPr>
          <a:xfrm>
            <a:off x="2306712" y="1206380"/>
            <a:ext cx="7485984" cy="4256100"/>
          </a:xfrm>
          <a:prstGeom prst="rect">
            <a:avLst/>
          </a:prstGeom>
        </p:spPr>
      </p:pic>
    </p:spTree>
    <p:extLst>
      <p:ext uri="{BB962C8B-B14F-4D97-AF65-F5344CB8AC3E}">
        <p14:creationId xmlns:p14="http://schemas.microsoft.com/office/powerpoint/2010/main" val="41326903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21E10A-90AD-9088-7887-911360E44B57}"/>
              </a:ext>
            </a:extLst>
          </p:cNvPr>
          <p:cNvSpPr>
            <a:spLocks noGrp="1"/>
          </p:cNvSpPr>
          <p:nvPr>
            <p:ph type="title"/>
          </p:nvPr>
        </p:nvSpPr>
        <p:spPr/>
        <p:txBody>
          <a:bodyPr/>
          <a:lstStyle/>
          <a:p>
            <a:r>
              <a:rPr lang="en-US" dirty="0">
                <a:solidFill>
                  <a:srgbClr val="A7F2EB"/>
                </a:solidFill>
              </a:rPr>
              <a:t>RMA Bootstrap</a:t>
            </a:r>
            <a:endParaRPr lang="en-GB" dirty="0">
              <a:solidFill>
                <a:srgbClr val="A7F2EB"/>
              </a:solidFill>
            </a:endParaRPr>
          </a:p>
        </p:txBody>
      </p:sp>
      <p:sp>
        <p:nvSpPr>
          <p:cNvPr id="8" name="Footer Placeholder 7">
            <a:extLst>
              <a:ext uri="{FF2B5EF4-FFF2-40B4-BE49-F238E27FC236}">
                <a16:creationId xmlns:a16="http://schemas.microsoft.com/office/drawing/2014/main" id="{B098C7D5-6B11-F07D-EA6A-02A051B6895D}"/>
              </a:ext>
            </a:extLst>
          </p:cNvPr>
          <p:cNvSpPr>
            <a:spLocks noGrp="1"/>
          </p:cNvSpPr>
          <p:nvPr>
            <p:ph type="ftr" sz="quarter" idx="11"/>
          </p:nvPr>
        </p:nvSpPr>
        <p:spPr/>
        <p:txBody>
          <a:bodyPr/>
          <a:lstStyle/>
          <a:p>
            <a:r>
              <a:rPr lang="en-US" dirty="0"/>
              <a:t>Global Webinar for Third-Party Providers/</a:t>
            </a:r>
          </a:p>
          <a:p>
            <a:r>
              <a:rPr lang="en-US" dirty="0"/>
              <a:t>Complementors</a:t>
            </a:r>
            <a:endParaRPr lang="en-GB" dirty="0"/>
          </a:p>
        </p:txBody>
      </p:sp>
      <p:sp>
        <p:nvSpPr>
          <p:cNvPr id="5" name="Date Placeholder 1">
            <a:extLst>
              <a:ext uri="{FF2B5EF4-FFF2-40B4-BE49-F238E27FC236}">
                <a16:creationId xmlns:a16="http://schemas.microsoft.com/office/drawing/2014/main" id="{F7E1960A-3097-4039-B7C0-39F591233865}"/>
              </a:ext>
            </a:extLst>
          </p:cNvPr>
          <p:cNvSpPr>
            <a:spLocks noGrp="1"/>
          </p:cNvSpPr>
          <p:nvPr>
            <p:ph type="dt" sz="half" idx="10"/>
          </p:nvPr>
        </p:nvSpPr>
        <p:spPr>
          <a:xfrm>
            <a:off x="342115" y="1802592"/>
            <a:ext cx="1154675" cy="159469"/>
          </a:xfrm>
        </p:spPr>
        <p:txBody>
          <a:bodyPr/>
          <a:lstStyle/>
          <a:p>
            <a:r>
              <a:rPr lang="en-US"/>
              <a:t>July 2023</a:t>
            </a:r>
            <a:endParaRPr lang="en-GB" dirty="0"/>
          </a:p>
        </p:txBody>
      </p:sp>
      <p:sp>
        <p:nvSpPr>
          <p:cNvPr id="3" name="Slide Number Placeholder 2">
            <a:extLst>
              <a:ext uri="{FF2B5EF4-FFF2-40B4-BE49-F238E27FC236}">
                <a16:creationId xmlns:a16="http://schemas.microsoft.com/office/drawing/2014/main" id="{E3C995FF-83F2-4947-8F8F-E93611C4EE30}"/>
              </a:ext>
            </a:extLst>
          </p:cNvPr>
          <p:cNvSpPr>
            <a:spLocks noGrp="1"/>
          </p:cNvSpPr>
          <p:nvPr>
            <p:ph type="sldNum" sz="quarter" idx="12"/>
          </p:nvPr>
        </p:nvSpPr>
        <p:spPr/>
        <p:txBody>
          <a:bodyPr/>
          <a:lstStyle/>
          <a:p>
            <a:r>
              <a:rPr lang="en-GB"/>
              <a:t>Page </a:t>
            </a:r>
            <a:fld id="{12F85B76-E480-4901-BAB3-25AC276908A3}" type="slidenum">
              <a:rPr lang="en-GB" smtClean="0"/>
              <a:pPr/>
              <a:t>4</a:t>
            </a:fld>
            <a:endParaRPr lang="en-GB"/>
          </a:p>
        </p:txBody>
      </p:sp>
    </p:spTree>
    <p:extLst>
      <p:ext uri="{BB962C8B-B14F-4D97-AF65-F5344CB8AC3E}">
        <p14:creationId xmlns:p14="http://schemas.microsoft.com/office/powerpoint/2010/main" val="373812091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A98F64E-7ADE-D0B1-1FD6-B1C039FA9099}"/>
              </a:ext>
            </a:extLst>
          </p:cNvPr>
          <p:cNvSpPr>
            <a:spLocks noGrp="1"/>
          </p:cNvSpPr>
          <p:nvPr>
            <p:ph type="body" sz="quarter" idx="13"/>
          </p:nvPr>
        </p:nvSpPr>
        <p:spPr>
          <a:xfrm>
            <a:off x="1822239" y="487553"/>
            <a:ext cx="8454930" cy="718828"/>
          </a:xfrm>
        </p:spPr>
        <p:txBody>
          <a:bodyPr/>
          <a:lstStyle/>
          <a:p>
            <a:r>
              <a:rPr lang="en-GB" sz="1772" dirty="0"/>
              <a:t>Enterprise Testing Solution for Swift Partners</a:t>
            </a:r>
          </a:p>
          <a:p>
            <a:r>
              <a:rPr lang="en-US" sz="1152" b="0" dirty="0"/>
              <a:t>Provide a stable and rich environment for Swift Partners to test and qualify their products against our messaging and cloud services</a:t>
            </a:r>
          </a:p>
        </p:txBody>
      </p:sp>
      <p:sp>
        <p:nvSpPr>
          <p:cNvPr id="6" name="Slide Number Placeholder 5">
            <a:extLst>
              <a:ext uri="{FF2B5EF4-FFF2-40B4-BE49-F238E27FC236}">
                <a16:creationId xmlns:a16="http://schemas.microsoft.com/office/drawing/2014/main" id="{57C5682A-0C78-4F65-B33B-0BACCCC75096}"/>
              </a:ext>
            </a:extLst>
          </p:cNvPr>
          <p:cNvSpPr>
            <a:spLocks noGrp="1"/>
          </p:cNvSpPr>
          <p:nvPr>
            <p:ph type="sldNum" sz="quarter" idx="19"/>
          </p:nvPr>
        </p:nvSpPr>
        <p:spPr/>
        <p:txBody>
          <a:bodyPr/>
          <a:lstStyle/>
          <a:p>
            <a:pPr defTabSz="810067" eaLnBrk="1" fontAlgn="auto" hangingPunct="1">
              <a:spcBef>
                <a:spcPts val="0"/>
              </a:spcBef>
              <a:spcAft>
                <a:spcPts val="0"/>
              </a:spcAft>
              <a:defRPr/>
            </a:pPr>
            <a:r>
              <a:rPr lang="en-GB">
                <a:solidFill>
                  <a:srgbClr val="333D3E"/>
                </a:solidFill>
                <a:latin typeface="Arial Nova"/>
              </a:rPr>
              <a:t>Page </a:t>
            </a:r>
            <a:fld id="{12F85B76-E480-4901-BAB3-25AC276908A3}" type="slidenum">
              <a:rPr lang="en-GB">
                <a:solidFill>
                  <a:srgbClr val="333D3E"/>
                </a:solidFill>
                <a:latin typeface="Arial Nova"/>
              </a:rPr>
              <a:pPr defTabSz="810067" eaLnBrk="1" fontAlgn="auto" hangingPunct="1">
                <a:spcBef>
                  <a:spcPts val="0"/>
                </a:spcBef>
                <a:spcAft>
                  <a:spcPts val="0"/>
                </a:spcAft>
                <a:defRPr/>
              </a:pPr>
              <a:t>40</a:t>
            </a:fld>
            <a:endParaRPr lang="en-GB" dirty="0">
              <a:solidFill>
                <a:srgbClr val="333D3E"/>
              </a:solidFill>
              <a:latin typeface="Arial Nova"/>
            </a:endParaRPr>
          </a:p>
        </p:txBody>
      </p:sp>
      <p:sp>
        <p:nvSpPr>
          <p:cNvPr id="3" name="Date Placeholder 3">
            <a:extLst>
              <a:ext uri="{FF2B5EF4-FFF2-40B4-BE49-F238E27FC236}">
                <a16:creationId xmlns:a16="http://schemas.microsoft.com/office/drawing/2014/main" id="{5FE240D8-0256-1495-9259-CCF7EF51AE28}"/>
              </a:ext>
            </a:extLst>
          </p:cNvPr>
          <p:cNvSpPr>
            <a:spLocks noGrp="1"/>
          </p:cNvSpPr>
          <p:nvPr>
            <p:ph type="dt" sz="half" idx="17"/>
          </p:nvPr>
        </p:nvSpPr>
        <p:spPr>
          <a:xfrm>
            <a:off x="342115" y="1802592"/>
            <a:ext cx="1154675" cy="159469"/>
          </a:xfrm>
        </p:spPr>
        <p:txBody>
          <a:bodyPr/>
          <a:lstStyle/>
          <a:p>
            <a:pPr defTabSz="810067" eaLnBrk="1" fontAlgn="auto" hangingPunct="1">
              <a:spcBef>
                <a:spcPts val="0"/>
              </a:spcBef>
              <a:spcAft>
                <a:spcPts val="0"/>
              </a:spcAft>
            </a:pPr>
            <a:r>
              <a:rPr lang="en-US" dirty="0">
                <a:solidFill>
                  <a:srgbClr val="333D3E"/>
                </a:solidFill>
                <a:latin typeface="Arial Nova Light"/>
              </a:rPr>
              <a:t>July 2023</a:t>
            </a:r>
            <a:endParaRPr lang="en-GB" dirty="0">
              <a:solidFill>
                <a:srgbClr val="333D3E"/>
              </a:solidFill>
              <a:latin typeface="Arial Nova Light"/>
            </a:endParaRPr>
          </a:p>
        </p:txBody>
      </p:sp>
      <p:sp>
        <p:nvSpPr>
          <p:cNvPr id="13" name="Text Placeholder 2">
            <a:extLst>
              <a:ext uri="{FF2B5EF4-FFF2-40B4-BE49-F238E27FC236}">
                <a16:creationId xmlns:a16="http://schemas.microsoft.com/office/drawing/2014/main" id="{D5A1FAD1-5048-D395-2C9E-4FECC85D3AE8}"/>
              </a:ext>
            </a:extLst>
          </p:cNvPr>
          <p:cNvSpPr>
            <a:spLocks noGrp="1"/>
          </p:cNvSpPr>
          <p:nvPr>
            <p:ph type="body" sz="quarter" idx="14"/>
          </p:nvPr>
        </p:nvSpPr>
        <p:spPr>
          <a:xfrm>
            <a:off x="1833980" y="1656402"/>
            <a:ext cx="2651113" cy="4076785"/>
          </a:xfrm>
        </p:spPr>
        <p:txBody>
          <a:bodyPr/>
          <a:lstStyle/>
          <a:p>
            <a:pPr marL="0" indent="0">
              <a:spcBef>
                <a:spcPts val="0"/>
              </a:spcBef>
              <a:buNone/>
            </a:pPr>
            <a:r>
              <a:rPr lang="en-GB" sz="1063" b="1" dirty="0">
                <a:solidFill>
                  <a:schemeClr val="accent1">
                    <a:lumMod val="50000"/>
                  </a:schemeClr>
                </a:solidFill>
                <a:latin typeface="+mn-lt"/>
                <a:ea typeface="Arial" panose="020B0604020202020204" pitchFamily="34" charset="0"/>
              </a:rPr>
              <a:t>In a nutshell:</a:t>
            </a:r>
            <a:endParaRPr lang="en-US" sz="1063" b="1" dirty="0">
              <a:solidFill>
                <a:schemeClr val="accent1">
                  <a:lumMod val="50000"/>
                </a:schemeClr>
              </a:solidFill>
              <a:latin typeface="+mn-lt"/>
              <a:ea typeface="Arial" panose="020B0604020202020204" pitchFamily="34" charset="0"/>
            </a:endParaRPr>
          </a:p>
          <a:p>
            <a:pPr marL="0" indent="0">
              <a:spcBef>
                <a:spcPts val="0"/>
              </a:spcBef>
              <a:buNone/>
            </a:pPr>
            <a:r>
              <a:rPr lang="en-GB" sz="1063" dirty="0">
                <a:solidFill>
                  <a:srgbClr val="404040"/>
                </a:solidFill>
                <a:latin typeface="+mn-lt"/>
                <a:ea typeface="Arial" panose="020B0604020202020204" pitchFamily="34" charset="0"/>
              </a:rPr>
              <a:t> </a:t>
            </a:r>
            <a:endParaRPr lang="en-US" sz="1063" dirty="0">
              <a:latin typeface="+mn-lt"/>
              <a:ea typeface="Arial" panose="020B0604020202020204" pitchFamily="34" charset="0"/>
            </a:endParaRPr>
          </a:p>
          <a:p>
            <a:pPr marL="0" indent="0" algn="just">
              <a:spcBef>
                <a:spcPts val="0"/>
              </a:spcBef>
              <a:buNone/>
            </a:pPr>
            <a:r>
              <a:rPr lang="en-GB" sz="1063" dirty="0">
                <a:solidFill>
                  <a:srgbClr val="404040"/>
                </a:solidFill>
                <a:latin typeface="+mn-lt"/>
                <a:ea typeface="Arial" panose="020B0604020202020204" pitchFamily="34" charset="0"/>
              </a:rPr>
              <a:t>By leveraging our Enterprise Testing Solution (ETS), Swift partners are now able to interact with the Test Sparring Partner and access the RMA Portal.</a:t>
            </a:r>
            <a:endParaRPr lang="en-US" sz="1063" dirty="0">
              <a:latin typeface="+mn-lt"/>
              <a:ea typeface="Arial" panose="020B0604020202020204" pitchFamily="34" charset="0"/>
            </a:endParaRPr>
          </a:p>
          <a:p>
            <a:pPr marL="0" indent="0" algn="just">
              <a:spcBef>
                <a:spcPts val="0"/>
              </a:spcBef>
              <a:buNone/>
            </a:pPr>
            <a:r>
              <a:rPr lang="en-GB" sz="1063" dirty="0">
                <a:solidFill>
                  <a:srgbClr val="404040"/>
                </a:solidFill>
                <a:latin typeface="+mn-lt"/>
                <a:ea typeface="Arial" panose="020B0604020202020204" pitchFamily="34" charset="0"/>
              </a:rPr>
              <a:t> </a:t>
            </a:r>
            <a:endParaRPr lang="en-US" sz="1063" dirty="0">
              <a:latin typeface="+mn-lt"/>
              <a:ea typeface="Arial" panose="020B0604020202020204" pitchFamily="34" charset="0"/>
            </a:endParaRPr>
          </a:p>
          <a:p>
            <a:pPr marL="0" indent="0" algn="just">
              <a:spcBef>
                <a:spcPts val="0"/>
              </a:spcBef>
              <a:buNone/>
            </a:pPr>
            <a:r>
              <a:rPr lang="en-GB" sz="1063" dirty="0">
                <a:solidFill>
                  <a:srgbClr val="404040"/>
                </a:solidFill>
                <a:latin typeface="+mn-lt"/>
                <a:ea typeface="Arial" panose="020B0604020202020204" pitchFamily="34" charset="0"/>
              </a:rPr>
              <a:t>ETS provides access to Swift Production Test &amp; Training facilities which </a:t>
            </a:r>
            <a:r>
              <a:rPr lang="en-GB" sz="1063" b="1" dirty="0">
                <a:solidFill>
                  <a:srgbClr val="404040"/>
                </a:solidFill>
                <a:latin typeface="+mn-lt"/>
                <a:ea typeface="Arial" panose="020B0604020202020204" pitchFamily="34" charset="0"/>
              </a:rPr>
              <a:t>enable eligible Swift Partners to test the functionality of Swift products and services</a:t>
            </a:r>
            <a:r>
              <a:rPr lang="en-GB" sz="1063" dirty="0">
                <a:solidFill>
                  <a:srgbClr val="404040"/>
                </a:solidFill>
                <a:latin typeface="+mn-lt"/>
                <a:ea typeface="Arial" panose="020B0604020202020204" pitchFamily="34" charset="0"/>
              </a:rPr>
              <a:t> in a controlled test environment on our production network. </a:t>
            </a:r>
          </a:p>
          <a:p>
            <a:pPr marL="0" indent="0" algn="just">
              <a:spcBef>
                <a:spcPts val="0"/>
              </a:spcBef>
              <a:buNone/>
            </a:pPr>
            <a:endParaRPr lang="en-GB" sz="1063" dirty="0">
              <a:solidFill>
                <a:srgbClr val="404040"/>
              </a:solidFill>
              <a:latin typeface="+mn-lt"/>
              <a:ea typeface="Arial" panose="020B0604020202020204" pitchFamily="34" charset="0"/>
            </a:endParaRPr>
          </a:p>
          <a:p>
            <a:pPr marL="0" indent="0" algn="just">
              <a:spcBef>
                <a:spcPts val="0"/>
              </a:spcBef>
              <a:buNone/>
            </a:pPr>
            <a:r>
              <a:rPr lang="en-GB" sz="1063" dirty="0">
                <a:solidFill>
                  <a:srgbClr val="404040"/>
                </a:solidFill>
                <a:latin typeface="+mn-lt"/>
                <a:ea typeface="Arial" panose="020B0604020202020204" pitchFamily="34" charset="0"/>
              </a:rPr>
              <a:t>The solution is optional for Partners and allows them to perform </a:t>
            </a:r>
            <a:r>
              <a:rPr lang="en-GB" sz="1063" b="1" dirty="0">
                <a:solidFill>
                  <a:srgbClr val="404040"/>
                </a:solidFill>
                <a:latin typeface="+mn-lt"/>
                <a:ea typeface="Arial" panose="020B0604020202020204" pitchFamily="34" charset="0"/>
              </a:rPr>
              <a:t>true end-to-end message flow testing</a:t>
            </a:r>
            <a:r>
              <a:rPr lang="en-GB" sz="1063" dirty="0">
                <a:solidFill>
                  <a:srgbClr val="404040"/>
                </a:solidFill>
                <a:latin typeface="+mn-lt"/>
                <a:ea typeface="Arial" panose="020B0604020202020204" pitchFamily="34" charset="0"/>
              </a:rPr>
              <a:t>.</a:t>
            </a:r>
            <a:endParaRPr lang="en-US" sz="1063" dirty="0">
              <a:latin typeface="+mn-lt"/>
              <a:ea typeface="Arial" panose="020B0604020202020204" pitchFamily="34" charset="0"/>
            </a:endParaRPr>
          </a:p>
        </p:txBody>
      </p:sp>
      <p:sp>
        <p:nvSpPr>
          <p:cNvPr id="14" name="Text Placeholder 3">
            <a:extLst>
              <a:ext uri="{FF2B5EF4-FFF2-40B4-BE49-F238E27FC236}">
                <a16:creationId xmlns:a16="http://schemas.microsoft.com/office/drawing/2014/main" id="{7BE02386-BAC7-ACE7-AA88-1D26776958F2}"/>
              </a:ext>
            </a:extLst>
          </p:cNvPr>
          <p:cNvSpPr txBox="1">
            <a:spLocks/>
          </p:cNvSpPr>
          <p:nvPr/>
        </p:nvSpPr>
        <p:spPr>
          <a:xfrm>
            <a:off x="4923071" y="1624632"/>
            <a:ext cx="5354098" cy="4076785"/>
          </a:xfrm>
          <a:prstGeom prst="rect">
            <a:avLst/>
          </a:prstGeom>
        </p:spPr>
        <p:txBody>
          <a:bodyPr/>
          <a:lstStyle>
            <a:lvl1pPr marL="0" indent="0" algn="l" defTabSz="914400" rtl="0" eaLnBrk="1" latinLnBrk="0" hangingPunct="1">
              <a:lnSpc>
                <a:spcPct val="98000"/>
              </a:lnSpc>
              <a:spcBef>
                <a:spcPts val="1600"/>
              </a:spcBef>
              <a:buFont typeface="Arial Nova" panose="020B0504020202020204" pitchFamily="34" charset="0"/>
              <a:buNone/>
              <a:defRPr sz="2600" kern="1200" spc="-40" baseline="0">
                <a:solidFill>
                  <a:schemeClr val="tx1"/>
                </a:solidFill>
                <a:latin typeface="+mn-lt"/>
                <a:ea typeface="+mn-ea"/>
                <a:cs typeface="+mn-cs"/>
              </a:defRPr>
            </a:lvl1pPr>
            <a:lvl2pPr marL="288000" indent="-288000" algn="l" defTabSz="914400" rtl="0" eaLnBrk="1" latinLnBrk="0" hangingPunct="1">
              <a:lnSpc>
                <a:spcPct val="98000"/>
              </a:lnSpc>
              <a:spcBef>
                <a:spcPts val="1600"/>
              </a:spcBef>
              <a:buFont typeface="Arial Nova" panose="020B0504020202020204" pitchFamily="34" charset="0"/>
              <a:buChar char="•"/>
              <a:defRPr sz="2600" kern="1200" spc="-40" baseline="0">
                <a:solidFill>
                  <a:schemeClr val="tx1"/>
                </a:solidFill>
                <a:latin typeface="+mn-lt"/>
                <a:ea typeface="+mn-ea"/>
                <a:cs typeface="+mn-cs"/>
              </a:defRPr>
            </a:lvl2pPr>
            <a:lvl3pPr marL="504000" indent="-216000" algn="l" defTabSz="914400" rtl="0" eaLnBrk="1" latinLnBrk="0" hangingPunct="1">
              <a:lnSpc>
                <a:spcPct val="98000"/>
              </a:lnSpc>
              <a:spcBef>
                <a:spcPts val="1400"/>
              </a:spcBef>
              <a:buFont typeface="Arial Nova" panose="020B0504020202020204" pitchFamily="34" charset="0"/>
              <a:buChar char="•"/>
              <a:defRPr sz="1800" kern="1200" spc="-20" baseline="0">
                <a:solidFill>
                  <a:schemeClr val="tx1"/>
                </a:solidFill>
                <a:latin typeface="+mn-lt"/>
                <a:ea typeface="+mn-ea"/>
                <a:cs typeface="+mn-cs"/>
              </a:defRPr>
            </a:lvl3pPr>
            <a:lvl4pPr marL="684000" indent="-180000" algn="l" defTabSz="914400" rtl="0" eaLnBrk="1" latinLnBrk="0" hangingPunct="1">
              <a:lnSpc>
                <a:spcPct val="98000"/>
              </a:lnSpc>
              <a:spcBef>
                <a:spcPts val="1200"/>
              </a:spcBef>
              <a:buFont typeface="Arial Nova" panose="020B0504020202020204" pitchFamily="34" charset="0"/>
              <a:buChar char="•"/>
              <a:defRPr sz="1300" kern="1200" spc="-20" baseline="0">
                <a:solidFill>
                  <a:schemeClr val="tx1"/>
                </a:solidFill>
                <a:latin typeface="+mn-lt"/>
                <a:ea typeface="+mn-ea"/>
                <a:cs typeface="+mn-cs"/>
              </a:defRPr>
            </a:lvl4pPr>
            <a:lvl5pPr marL="828000" indent="-144000" algn="l" defTabSz="914400" rtl="0" eaLnBrk="1" latinLnBrk="0" hangingPunct="1">
              <a:lnSpc>
                <a:spcPct val="98000"/>
              </a:lnSpc>
              <a:spcBef>
                <a:spcPts val="1000"/>
              </a:spcBef>
              <a:buFont typeface="Arial Nova" panose="020B0504020202020204" pitchFamily="34" charset="0"/>
              <a:buChar char="•"/>
              <a:defRPr sz="1100" kern="1200" spc="-20" baseline="0">
                <a:solidFill>
                  <a:schemeClr val="tx1"/>
                </a:solidFill>
                <a:latin typeface="+mn-lt"/>
                <a:ea typeface="+mn-ea"/>
                <a:cs typeface="+mn-cs"/>
              </a:defRPr>
            </a:lvl5pPr>
            <a:lvl6pPr marL="972000" indent="-144000" algn="l" defTabSz="914400" rtl="0" eaLnBrk="1" latinLnBrk="0" hangingPunct="1">
              <a:lnSpc>
                <a:spcPct val="90000"/>
              </a:lnSpc>
              <a:spcBef>
                <a:spcPts val="1000"/>
              </a:spcBef>
              <a:buFont typeface="Arial Nova" panose="020B0604020202020204" pitchFamily="34" charset="0"/>
              <a:buChar char="•"/>
              <a:defRPr sz="1100" kern="1200">
                <a:solidFill>
                  <a:schemeClr val="tx1"/>
                </a:solidFill>
                <a:latin typeface="+mn-lt"/>
                <a:ea typeface="+mn-ea"/>
                <a:cs typeface="+mn-cs"/>
              </a:defRPr>
            </a:lvl6pPr>
            <a:lvl7pPr marL="1116000" indent="-144000" algn="l" defTabSz="914400" rtl="0" eaLnBrk="1" latinLnBrk="0" hangingPunct="1">
              <a:lnSpc>
                <a:spcPct val="90000"/>
              </a:lnSpc>
              <a:spcBef>
                <a:spcPts val="1000"/>
              </a:spcBef>
              <a:buFont typeface="Arial Nova" panose="020B0604020202020204" pitchFamily="34" charset="0"/>
              <a:buChar char="•"/>
              <a:defRPr sz="1100" kern="1200">
                <a:solidFill>
                  <a:schemeClr val="tx1"/>
                </a:solidFill>
                <a:latin typeface="+mn-lt"/>
                <a:ea typeface="+mn-ea"/>
                <a:cs typeface="+mn-cs"/>
              </a:defRPr>
            </a:lvl7pPr>
            <a:lvl8pPr marL="1260000" indent="-144000" algn="l" defTabSz="914400" rtl="0" eaLnBrk="1" latinLnBrk="0" hangingPunct="1">
              <a:lnSpc>
                <a:spcPct val="90000"/>
              </a:lnSpc>
              <a:spcBef>
                <a:spcPts val="1000"/>
              </a:spcBef>
              <a:buFont typeface="Arial Nova" panose="020B0604020202020204" pitchFamily="34" charset="0"/>
              <a:buChar char="•"/>
              <a:defRPr sz="1100" kern="1200">
                <a:solidFill>
                  <a:schemeClr val="tx1"/>
                </a:solidFill>
                <a:latin typeface="+mn-lt"/>
                <a:ea typeface="+mn-ea"/>
                <a:cs typeface="+mn-cs"/>
              </a:defRPr>
            </a:lvl8pPr>
            <a:lvl9pPr marL="1404000" indent="-144000" algn="l" defTabSz="914400" rtl="0" eaLnBrk="1" latinLnBrk="0" hangingPunct="1">
              <a:lnSpc>
                <a:spcPct val="90000"/>
              </a:lnSpc>
              <a:spcBef>
                <a:spcPts val="1000"/>
              </a:spcBef>
              <a:buFont typeface="Arial Nova" panose="020B0604020202020204" pitchFamily="34" charset="0"/>
              <a:buChar char="•"/>
              <a:defRPr sz="1100" kern="1200">
                <a:solidFill>
                  <a:schemeClr val="tx1"/>
                </a:solidFill>
                <a:latin typeface="+mn-lt"/>
                <a:ea typeface="+mn-ea"/>
                <a:cs typeface="+mn-cs"/>
              </a:defRPr>
            </a:lvl9pPr>
          </a:lstStyle>
          <a:p>
            <a:pPr defTabSz="810067" fontAlgn="auto">
              <a:lnSpc>
                <a:spcPct val="95000"/>
              </a:lnSpc>
              <a:spcBef>
                <a:spcPts val="0"/>
              </a:spcBef>
              <a:spcAft>
                <a:spcPts val="0"/>
              </a:spcAft>
            </a:pPr>
            <a:endParaRPr lang="en-GB" sz="1063" spc="-35" dirty="0">
              <a:solidFill>
                <a:srgbClr val="404040"/>
              </a:solidFill>
              <a:latin typeface="Arial Nova"/>
              <a:ea typeface="Arial" panose="020B0604020202020204" pitchFamily="34" charset="0"/>
            </a:endParaRPr>
          </a:p>
          <a:p>
            <a:pPr defTabSz="810067" fontAlgn="auto">
              <a:lnSpc>
                <a:spcPct val="95000"/>
              </a:lnSpc>
              <a:spcBef>
                <a:spcPts val="0"/>
              </a:spcBef>
              <a:spcAft>
                <a:spcPts val="0"/>
              </a:spcAft>
            </a:pPr>
            <a:endParaRPr lang="en-GB" sz="1063" spc="-35" dirty="0">
              <a:solidFill>
                <a:srgbClr val="404040"/>
              </a:solidFill>
              <a:latin typeface="Arial Nova"/>
              <a:ea typeface="Arial" panose="020B0604020202020204" pitchFamily="34" charset="0"/>
            </a:endParaRPr>
          </a:p>
          <a:p>
            <a:pPr algn="just" defTabSz="810067" fontAlgn="auto">
              <a:lnSpc>
                <a:spcPct val="95000"/>
              </a:lnSpc>
              <a:spcBef>
                <a:spcPts val="0"/>
              </a:spcBef>
              <a:spcAft>
                <a:spcPts val="0"/>
              </a:spcAft>
            </a:pPr>
            <a:r>
              <a:rPr lang="en-GB" sz="1063" spc="-35" dirty="0">
                <a:solidFill>
                  <a:srgbClr val="404040"/>
                </a:solidFill>
                <a:latin typeface="Arial Nova"/>
                <a:ea typeface="Arial" panose="020B0604020202020204" pitchFamily="34" charset="0"/>
              </a:rPr>
              <a:t>The Enterprise Testing Solution is currently available to Partners who:</a:t>
            </a:r>
          </a:p>
          <a:p>
            <a:pPr algn="just" defTabSz="810067" fontAlgn="auto">
              <a:lnSpc>
                <a:spcPct val="95000"/>
              </a:lnSpc>
              <a:spcBef>
                <a:spcPts val="0"/>
              </a:spcBef>
              <a:spcAft>
                <a:spcPts val="0"/>
              </a:spcAft>
            </a:pPr>
            <a:endParaRPr lang="en-US" sz="1063" spc="-35" dirty="0">
              <a:solidFill>
                <a:srgbClr val="333D3E"/>
              </a:solidFill>
              <a:latin typeface="Arial Nova"/>
              <a:ea typeface="Arial" panose="020B0604020202020204" pitchFamily="34" charset="0"/>
            </a:endParaRPr>
          </a:p>
          <a:p>
            <a:pPr marL="303775" indent="-303775" algn="just" defTabSz="810067" fontAlgn="auto">
              <a:lnSpc>
                <a:spcPct val="95000"/>
              </a:lnSpc>
              <a:spcBef>
                <a:spcPts val="0"/>
              </a:spcBef>
              <a:spcAft>
                <a:spcPts val="0"/>
              </a:spcAft>
              <a:buFont typeface="Arial" panose="020B0604020202020204" pitchFamily="34" charset="0"/>
              <a:buChar char="•"/>
              <a:tabLst>
                <a:tab pos="405033" algn="l"/>
              </a:tabLst>
            </a:pPr>
            <a:r>
              <a:rPr lang="en-GB" sz="1063" spc="-35" dirty="0">
                <a:solidFill>
                  <a:srgbClr val="404040"/>
                </a:solidFill>
                <a:latin typeface="Arial Nova"/>
                <a:ea typeface="Arial" panose="020B0604020202020204" pitchFamily="34" charset="0"/>
                <a:cs typeface="Times New Roman" panose="02020603050405020304" pitchFamily="18" charset="0"/>
              </a:rPr>
              <a:t>Have a payments application (back-end, core banking, etc.) and wish to test with TSP over FIN / FINPlus</a:t>
            </a:r>
            <a:endParaRPr lang="en-US" sz="1063" spc="-35" dirty="0">
              <a:solidFill>
                <a:srgbClr val="333D3E"/>
              </a:solidFill>
              <a:latin typeface="Arial Nova"/>
              <a:ea typeface="Arial" panose="020B0604020202020204" pitchFamily="34" charset="0"/>
              <a:cs typeface="Times New Roman" panose="02020603050405020304" pitchFamily="18" charset="0"/>
            </a:endParaRPr>
          </a:p>
          <a:p>
            <a:pPr marL="303775" indent="-303775" algn="just" defTabSz="810067" fontAlgn="auto">
              <a:lnSpc>
                <a:spcPct val="95000"/>
              </a:lnSpc>
              <a:spcBef>
                <a:spcPts val="0"/>
              </a:spcBef>
              <a:spcAft>
                <a:spcPts val="0"/>
              </a:spcAft>
              <a:buFont typeface="Arial" panose="020B0604020202020204" pitchFamily="34" charset="0"/>
              <a:buChar char="•"/>
              <a:tabLst>
                <a:tab pos="405033" algn="l"/>
              </a:tabLst>
            </a:pPr>
            <a:endParaRPr lang="en-GB" sz="1063" spc="-35" dirty="0">
              <a:solidFill>
                <a:srgbClr val="404040"/>
              </a:solidFill>
              <a:latin typeface="Arial Nova"/>
              <a:ea typeface="Arial" panose="020B0604020202020204" pitchFamily="34" charset="0"/>
              <a:cs typeface="Times New Roman" panose="02020603050405020304" pitchFamily="18" charset="0"/>
            </a:endParaRPr>
          </a:p>
          <a:p>
            <a:pPr marL="303775" indent="-303775" algn="just" defTabSz="810067" fontAlgn="auto">
              <a:lnSpc>
                <a:spcPct val="95000"/>
              </a:lnSpc>
              <a:spcBef>
                <a:spcPts val="0"/>
              </a:spcBef>
              <a:spcAft>
                <a:spcPts val="0"/>
              </a:spcAft>
              <a:buFont typeface="Arial" panose="020B0604020202020204" pitchFamily="34" charset="0"/>
              <a:buChar char="•"/>
              <a:tabLst>
                <a:tab pos="405033" algn="l"/>
              </a:tabLst>
            </a:pPr>
            <a:r>
              <a:rPr lang="en-GB" sz="1063" spc="-35" dirty="0">
                <a:solidFill>
                  <a:srgbClr val="404040"/>
                </a:solidFill>
                <a:latin typeface="Arial Nova"/>
                <a:ea typeface="Arial" panose="020B0604020202020204" pitchFamily="34" charset="0"/>
                <a:cs typeface="Times New Roman" panose="02020603050405020304" pitchFamily="18" charset="0"/>
              </a:rPr>
              <a:t>Support clients on-board gpi services</a:t>
            </a:r>
            <a:endParaRPr lang="en-US" sz="1063" spc="-35" dirty="0">
              <a:solidFill>
                <a:srgbClr val="333D3E"/>
              </a:solidFill>
              <a:latin typeface="Arial Nova"/>
              <a:ea typeface="Arial" panose="020B0604020202020204" pitchFamily="34" charset="0"/>
              <a:cs typeface="Times New Roman" panose="02020603050405020304" pitchFamily="18" charset="0"/>
            </a:endParaRPr>
          </a:p>
          <a:p>
            <a:pPr marL="303775" indent="-303775" algn="just" defTabSz="810067" fontAlgn="auto">
              <a:lnSpc>
                <a:spcPct val="95000"/>
              </a:lnSpc>
              <a:spcBef>
                <a:spcPts val="0"/>
              </a:spcBef>
              <a:spcAft>
                <a:spcPts val="0"/>
              </a:spcAft>
              <a:buFont typeface="Arial" panose="020B0604020202020204" pitchFamily="34" charset="0"/>
              <a:buChar char="•"/>
              <a:tabLst>
                <a:tab pos="405033" algn="l"/>
              </a:tabLst>
            </a:pPr>
            <a:endParaRPr lang="en-GB" sz="1063" spc="-35" dirty="0">
              <a:solidFill>
                <a:srgbClr val="404040"/>
              </a:solidFill>
              <a:latin typeface="Arial Nova"/>
              <a:ea typeface="Arial" panose="020B0604020202020204" pitchFamily="34" charset="0"/>
              <a:cs typeface="Times New Roman" panose="02020603050405020304" pitchFamily="18" charset="0"/>
            </a:endParaRPr>
          </a:p>
          <a:p>
            <a:pPr marL="303775" indent="-303775" algn="just" defTabSz="810067" fontAlgn="auto">
              <a:lnSpc>
                <a:spcPct val="95000"/>
              </a:lnSpc>
              <a:spcBef>
                <a:spcPts val="0"/>
              </a:spcBef>
              <a:spcAft>
                <a:spcPts val="0"/>
              </a:spcAft>
              <a:buFont typeface="Arial" panose="020B0604020202020204" pitchFamily="34" charset="0"/>
              <a:buChar char="•"/>
              <a:tabLst>
                <a:tab pos="405033" algn="l"/>
              </a:tabLst>
            </a:pPr>
            <a:r>
              <a:rPr lang="en-GB" sz="1063" spc="-35" dirty="0">
                <a:solidFill>
                  <a:srgbClr val="404040"/>
                </a:solidFill>
                <a:latin typeface="Arial Nova"/>
                <a:ea typeface="Arial" panose="020B0604020202020204" pitchFamily="34" charset="0"/>
                <a:cs typeface="Times New Roman" panose="02020603050405020304" pitchFamily="18" charset="0"/>
              </a:rPr>
              <a:t>Are on-boarding to </a:t>
            </a:r>
            <a:r>
              <a:rPr lang="en-GB" sz="1063" b="1" spc="-35" dirty="0">
                <a:solidFill>
                  <a:srgbClr val="404040"/>
                </a:solidFill>
                <a:latin typeface="Arial Nova"/>
                <a:ea typeface="Arial" panose="020B0604020202020204" pitchFamily="34" charset="0"/>
                <a:cs typeface="Times New Roman" panose="02020603050405020304" pitchFamily="18" charset="0"/>
              </a:rPr>
              <a:t>Swift Business Connect </a:t>
            </a:r>
            <a:endParaRPr lang="en-US" sz="1063" b="1" spc="-35" dirty="0">
              <a:solidFill>
                <a:srgbClr val="333D3E"/>
              </a:solidFill>
              <a:latin typeface="Arial Nova"/>
              <a:ea typeface="Arial" panose="020B0604020202020204" pitchFamily="34" charset="0"/>
              <a:cs typeface="Times New Roman" panose="02020603050405020304" pitchFamily="18" charset="0"/>
            </a:endParaRPr>
          </a:p>
          <a:p>
            <a:pPr marL="303775" indent="-303775" algn="just" defTabSz="810067" fontAlgn="auto">
              <a:lnSpc>
                <a:spcPct val="95000"/>
              </a:lnSpc>
              <a:spcBef>
                <a:spcPts val="0"/>
              </a:spcBef>
              <a:spcAft>
                <a:spcPts val="0"/>
              </a:spcAft>
              <a:buFont typeface="Arial" panose="020B0604020202020204" pitchFamily="34" charset="0"/>
              <a:buChar char="•"/>
              <a:tabLst>
                <a:tab pos="405033" algn="l"/>
              </a:tabLst>
            </a:pPr>
            <a:endParaRPr lang="en-GB" sz="1063" spc="-35" dirty="0">
              <a:solidFill>
                <a:srgbClr val="404040"/>
              </a:solidFill>
              <a:latin typeface="Arial Nova"/>
              <a:ea typeface="Arial" panose="020B0604020202020204" pitchFamily="34" charset="0"/>
              <a:cs typeface="Times New Roman" panose="02020603050405020304" pitchFamily="18" charset="0"/>
            </a:endParaRPr>
          </a:p>
          <a:p>
            <a:pPr marL="303775" indent="-303775" algn="just" defTabSz="810067" fontAlgn="auto">
              <a:lnSpc>
                <a:spcPct val="95000"/>
              </a:lnSpc>
              <a:spcBef>
                <a:spcPts val="0"/>
              </a:spcBef>
              <a:spcAft>
                <a:spcPts val="0"/>
              </a:spcAft>
              <a:buFont typeface="Arial" panose="020B0604020202020204" pitchFamily="34" charset="0"/>
              <a:buChar char="•"/>
              <a:tabLst>
                <a:tab pos="405033" algn="l"/>
              </a:tabLst>
            </a:pPr>
            <a:r>
              <a:rPr lang="en-GB" sz="1063" spc="-35" dirty="0">
                <a:solidFill>
                  <a:srgbClr val="404040"/>
                </a:solidFill>
                <a:latin typeface="Arial Nova"/>
                <a:ea typeface="Arial" panose="020B0604020202020204" pitchFamily="34" charset="0"/>
                <a:cs typeface="Times New Roman" panose="02020603050405020304" pitchFamily="18" charset="0"/>
              </a:rPr>
              <a:t>Are connectivity solution providers for Swift clients and wish to </a:t>
            </a:r>
            <a:r>
              <a:rPr lang="en-GB" sz="1063" b="1" spc="-35" dirty="0">
                <a:solidFill>
                  <a:srgbClr val="404040"/>
                </a:solidFill>
                <a:latin typeface="Arial Nova"/>
                <a:ea typeface="Arial" panose="020B0604020202020204" pitchFamily="34" charset="0"/>
                <a:cs typeface="Times New Roman" panose="02020603050405020304" pitchFamily="18" charset="0"/>
              </a:rPr>
              <a:t>access the RMA portal</a:t>
            </a:r>
            <a:endParaRPr lang="en-US" sz="1063" b="1" spc="-35" dirty="0">
              <a:solidFill>
                <a:srgbClr val="333D3E"/>
              </a:solidFill>
              <a:latin typeface="Arial Nova"/>
              <a:ea typeface="Arial" panose="020B0604020202020204" pitchFamily="34" charset="0"/>
              <a:cs typeface="Times New Roman" panose="02020603050405020304" pitchFamily="18" charset="0"/>
            </a:endParaRPr>
          </a:p>
          <a:p>
            <a:pPr algn="just" defTabSz="810067" fontAlgn="auto">
              <a:lnSpc>
                <a:spcPct val="95000"/>
              </a:lnSpc>
              <a:spcBef>
                <a:spcPts val="0"/>
              </a:spcBef>
              <a:spcAft>
                <a:spcPts val="0"/>
              </a:spcAft>
            </a:pPr>
            <a:r>
              <a:rPr lang="en-GB" sz="1063" spc="-35" dirty="0">
                <a:solidFill>
                  <a:srgbClr val="404040"/>
                </a:solidFill>
                <a:latin typeface="Arial Nova"/>
                <a:ea typeface="Arial" panose="020B0604020202020204" pitchFamily="34" charset="0"/>
              </a:rPr>
              <a:t> </a:t>
            </a:r>
            <a:endParaRPr lang="en-US" sz="1063" spc="-35" dirty="0">
              <a:solidFill>
                <a:srgbClr val="333D3E"/>
              </a:solidFill>
              <a:latin typeface="Arial Nova"/>
              <a:ea typeface="Arial" panose="020B0604020202020204" pitchFamily="34" charset="0"/>
            </a:endParaRPr>
          </a:p>
          <a:p>
            <a:pPr algn="just" defTabSz="810067" fontAlgn="auto">
              <a:lnSpc>
                <a:spcPct val="95000"/>
              </a:lnSpc>
              <a:spcBef>
                <a:spcPts val="0"/>
              </a:spcBef>
              <a:spcAft>
                <a:spcPts val="0"/>
              </a:spcAft>
            </a:pPr>
            <a:r>
              <a:rPr lang="en-GB" sz="1063" spc="-35" dirty="0">
                <a:solidFill>
                  <a:srgbClr val="404040"/>
                </a:solidFill>
                <a:latin typeface="Arial Nova"/>
                <a:ea typeface="Arial" panose="020B0604020202020204" pitchFamily="34" charset="0"/>
              </a:rPr>
              <a:t>The solution </a:t>
            </a:r>
            <a:r>
              <a:rPr lang="en-GB" sz="1063" b="1" spc="-35" dirty="0">
                <a:solidFill>
                  <a:srgbClr val="404040"/>
                </a:solidFill>
                <a:latin typeface="Arial Nova"/>
                <a:ea typeface="Arial" panose="020B0604020202020204" pitchFamily="34" charset="0"/>
              </a:rPr>
              <a:t>costs are already included in the yearly Swift Partner fee </a:t>
            </a:r>
            <a:r>
              <a:rPr lang="en-GB" sz="1063" spc="-35" dirty="0">
                <a:solidFill>
                  <a:srgbClr val="404040"/>
                </a:solidFill>
                <a:latin typeface="Arial Nova"/>
                <a:ea typeface="Arial" panose="020B0604020202020204" pitchFamily="34" charset="0"/>
              </a:rPr>
              <a:t>however requires connectivity to Swift network which comes at a cost to the Partner (either through their own connectivity stack or via a connectivity provider)</a:t>
            </a:r>
            <a:endParaRPr lang="en-US" sz="1063" spc="-35" dirty="0">
              <a:solidFill>
                <a:srgbClr val="333D3E"/>
              </a:solidFill>
              <a:latin typeface="Arial Nova"/>
              <a:ea typeface="Arial" panose="020B0604020202020204" pitchFamily="34" charset="0"/>
            </a:endParaRPr>
          </a:p>
          <a:p>
            <a:pPr algn="just" defTabSz="810067" fontAlgn="auto">
              <a:spcBef>
                <a:spcPts val="1417"/>
              </a:spcBef>
              <a:spcAft>
                <a:spcPts val="0"/>
              </a:spcAft>
            </a:pPr>
            <a:r>
              <a:rPr lang="en-US" sz="1063" spc="-35" dirty="0">
                <a:solidFill>
                  <a:srgbClr val="333D3E"/>
                </a:solidFill>
                <a:latin typeface="Arial Nova"/>
              </a:rPr>
              <a:t>The solution went live on March 1</a:t>
            </a:r>
            <a:r>
              <a:rPr lang="en-US" sz="1063" spc="-35" baseline="30000" dirty="0">
                <a:solidFill>
                  <a:srgbClr val="333D3E"/>
                </a:solidFill>
                <a:latin typeface="Arial Nova"/>
              </a:rPr>
              <a:t>st</a:t>
            </a:r>
            <a:r>
              <a:rPr lang="en-US" sz="1063" spc="-35" dirty="0">
                <a:solidFill>
                  <a:srgbClr val="333D3E"/>
                </a:solidFill>
                <a:latin typeface="Arial Nova"/>
              </a:rPr>
              <a:t> and Swift Partners are invited to reach out to </a:t>
            </a:r>
            <a:r>
              <a:rPr lang="en-US" sz="1063" b="1" spc="-35" dirty="0">
                <a:solidFill>
                  <a:srgbClr val="ACF9E9">
                    <a:lumMod val="50000"/>
                  </a:srgbClr>
                </a:solidFill>
                <a:latin typeface="Arial Nova"/>
              </a:rPr>
              <a:t>provider.readiness@swift.com</a:t>
            </a:r>
            <a:r>
              <a:rPr lang="en-US" sz="1063" spc="-35" dirty="0">
                <a:solidFill>
                  <a:srgbClr val="ACF9E9">
                    <a:lumMod val="50000"/>
                  </a:srgbClr>
                </a:solidFill>
                <a:latin typeface="Arial Nova"/>
              </a:rPr>
              <a:t> </a:t>
            </a:r>
            <a:r>
              <a:rPr lang="en-US" sz="1063" spc="-35" dirty="0">
                <a:solidFill>
                  <a:srgbClr val="333D3E"/>
                </a:solidFill>
                <a:latin typeface="Arial Nova"/>
              </a:rPr>
              <a:t>to register their interest or request further information.</a:t>
            </a:r>
          </a:p>
        </p:txBody>
      </p:sp>
    </p:spTree>
    <p:extLst>
      <p:ext uri="{BB962C8B-B14F-4D97-AF65-F5344CB8AC3E}">
        <p14:creationId xmlns:p14="http://schemas.microsoft.com/office/powerpoint/2010/main" val="179935644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7C5682A-0C78-4F65-B33B-0BACCCC75096}"/>
              </a:ext>
            </a:extLst>
          </p:cNvPr>
          <p:cNvSpPr>
            <a:spLocks noGrp="1"/>
          </p:cNvSpPr>
          <p:nvPr>
            <p:ph type="sldNum" sz="quarter" idx="19"/>
          </p:nvPr>
        </p:nvSpPr>
        <p:spPr/>
        <p:txBody>
          <a:bodyPr/>
          <a:lstStyle/>
          <a:p>
            <a:pPr defTabSz="810067" eaLnBrk="1" fontAlgn="auto" hangingPunct="1">
              <a:spcBef>
                <a:spcPts val="0"/>
              </a:spcBef>
              <a:spcAft>
                <a:spcPts val="0"/>
              </a:spcAft>
              <a:defRPr/>
            </a:pPr>
            <a:r>
              <a:rPr lang="en-GB">
                <a:solidFill>
                  <a:srgbClr val="333D3E"/>
                </a:solidFill>
                <a:latin typeface="Arial Nova"/>
              </a:rPr>
              <a:t>Page </a:t>
            </a:r>
            <a:fld id="{12F85B76-E480-4901-BAB3-25AC276908A3}" type="slidenum">
              <a:rPr lang="en-GB">
                <a:solidFill>
                  <a:srgbClr val="333D3E"/>
                </a:solidFill>
                <a:latin typeface="Arial Nova"/>
              </a:rPr>
              <a:pPr defTabSz="810067" eaLnBrk="1" fontAlgn="auto" hangingPunct="1">
                <a:spcBef>
                  <a:spcPts val="0"/>
                </a:spcBef>
                <a:spcAft>
                  <a:spcPts val="0"/>
                </a:spcAft>
                <a:defRPr/>
              </a:pPr>
              <a:t>41</a:t>
            </a:fld>
            <a:endParaRPr lang="en-GB" dirty="0">
              <a:solidFill>
                <a:srgbClr val="333D3E"/>
              </a:solidFill>
              <a:latin typeface="Arial Nova"/>
            </a:endParaRPr>
          </a:p>
        </p:txBody>
      </p:sp>
      <p:sp>
        <p:nvSpPr>
          <p:cNvPr id="3" name="Date Placeholder 3">
            <a:extLst>
              <a:ext uri="{FF2B5EF4-FFF2-40B4-BE49-F238E27FC236}">
                <a16:creationId xmlns:a16="http://schemas.microsoft.com/office/drawing/2014/main" id="{5FE240D8-0256-1495-9259-CCF7EF51AE28}"/>
              </a:ext>
            </a:extLst>
          </p:cNvPr>
          <p:cNvSpPr>
            <a:spLocks noGrp="1"/>
          </p:cNvSpPr>
          <p:nvPr>
            <p:ph type="dt" sz="half" idx="17"/>
          </p:nvPr>
        </p:nvSpPr>
        <p:spPr>
          <a:xfrm>
            <a:off x="342115" y="1802592"/>
            <a:ext cx="1154675" cy="159469"/>
          </a:xfrm>
        </p:spPr>
        <p:txBody>
          <a:bodyPr/>
          <a:lstStyle/>
          <a:p>
            <a:pPr defTabSz="810067" eaLnBrk="1" fontAlgn="auto" hangingPunct="1">
              <a:spcBef>
                <a:spcPts val="0"/>
              </a:spcBef>
              <a:spcAft>
                <a:spcPts val="0"/>
              </a:spcAft>
            </a:pPr>
            <a:r>
              <a:rPr lang="en-US" dirty="0">
                <a:solidFill>
                  <a:srgbClr val="333D3E"/>
                </a:solidFill>
                <a:latin typeface="Arial Nova Light"/>
              </a:rPr>
              <a:t>July 2023</a:t>
            </a:r>
            <a:endParaRPr lang="en-GB" dirty="0">
              <a:solidFill>
                <a:srgbClr val="333D3E"/>
              </a:solidFill>
              <a:latin typeface="Arial Nova Light"/>
            </a:endParaRPr>
          </a:p>
        </p:txBody>
      </p:sp>
      <p:sp>
        <p:nvSpPr>
          <p:cNvPr id="8" name="Text Placeholder 1">
            <a:extLst>
              <a:ext uri="{FF2B5EF4-FFF2-40B4-BE49-F238E27FC236}">
                <a16:creationId xmlns:a16="http://schemas.microsoft.com/office/drawing/2014/main" id="{1FA02817-C615-4315-B706-F91E3C429FB8}"/>
              </a:ext>
            </a:extLst>
          </p:cNvPr>
          <p:cNvSpPr>
            <a:spLocks noGrp="1"/>
          </p:cNvSpPr>
          <p:nvPr>
            <p:ph type="body" sz="quarter" idx="13"/>
          </p:nvPr>
        </p:nvSpPr>
        <p:spPr>
          <a:xfrm>
            <a:off x="1834678" y="297745"/>
            <a:ext cx="7875848" cy="357377"/>
          </a:xfrm>
        </p:spPr>
        <p:txBody>
          <a:bodyPr/>
          <a:lstStyle/>
          <a:p>
            <a:r>
              <a:rPr lang="en-US" dirty="0"/>
              <a:t>What has changed?</a:t>
            </a:r>
          </a:p>
          <a:p>
            <a:endParaRPr lang="en-US" dirty="0"/>
          </a:p>
        </p:txBody>
      </p:sp>
      <p:sp>
        <p:nvSpPr>
          <p:cNvPr id="10" name="Rectangle 9">
            <a:extLst>
              <a:ext uri="{FF2B5EF4-FFF2-40B4-BE49-F238E27FC236}">
                <a16:creationId xmlns:a16="http://schemas.microsoft.com/office/drawing/2014/main" id="{A3A85555-FA5F-EC0C-A75D-80DBE8A5AAB0}"/>
              </a:ext>
            </a:extLst>
          </p:cNvPr>
          <p:cNvSpPr/>
          <p:nvPr/>
        </p:nvSpPr>
        <p:spPr>
          <a:xfrm>
            <a:off x="6003604" y="1984577"/>
            <a:ext cx="1786050" cy="73355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ctr" defTabSz="809855" eaLnBrk="1" fontAlgn="auto" hangingPunct="1">
              <a:lnSpc>
                <a:spcPct val="98000"/>
              </a:lnSpc>
              <a:spcBef>
                <a:spcPts val="0"/>
              </a:spcBef>
              <a:spcAft>
                <a:spcPts val="0"/>
              </a:spcAft>
              <a:defRPr/>
            </a:pPr>
            <a:endParaRPr lang="en-US" sz="1595" dirty="0">
              <a:solidFill>
                <a:prstClr val="white"/>
              </a:solidFill>
              <a:latin typeface="Arial Nova"/>
            </a:endParaRPr>
          </a:p>
        </p:txBody>
      </p:sp>
      <p:sp>
        <p:nvSpPr>
          <p:cNvPr id="11" name="Rectangle 10">
            <a:extLst>
              <a:ext uri="{FF2B5EF4-FFF2-40B4-BE49-F238E27FC236}">
                <a16:creationId xmlns:a16="http://schemas.microsoft.com/office/drawing/2014/main" id="{3DFEA66F-33C4-9579-AFDA-4FD6E605E4A9}"/>
              </a:ext>
            </a:extLst>
          </p:cNvPr>
          <p:cNvSpPr/>
          <p:nvPr/>
        </p:nvSpPr>
        <p:spPr>
          <a:xfrm>
            <a:off x="1984546" y="1984577"/>
            <a:ext cx="3919998" cy="73355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ctr" defTabSz="809855" eaLnBrk="1" fontAlgn="auto" hangingPunct="1">
              <a:lnSpc>
                <a:spcPct val="98000"/>
              </a:lnSpc>
              <a:spcBef>
                <a:spcPts val="0"/>
              </a:spcBef>
              <a:spcAft>
                <a:spcPts val="0"/>
              </a:spcAft>
              <a:defRPr/>
            </a:pPr>
            <a:endParaRPr lang="en-US" sz="1595" dirty="0">
              <a:solidFill>
                <a:prstClr val="white"/>
              </a:solidFill>
              <a:latin typeface="Arial Nova"/>
            </a:endParaRPr>
          </a:p>
        </p:txBody>
      </p:sp>
      <p:sp>
        <p:nvSpPr>
          <p:cNvPr id="12" name="TextBox 11">
            <a:extLst>
              <a:ext uri="{FF2B5EF4-FFF2-40B4-BE49-F238E27FC236}">
                <a16:creationId xmlns:a16="http://schemas.microsoft.com/office/drawing/2014/main" id="{070FD778-AF58-1E05-9C12-B5DC33FCAED6}"/>
              </a:ext>
            </a:extLst>
          </p:cNvPr>
          <p:cNvSpPr txBox="1"/>
          <p:nvPr/>
        </p:nvSpPr>
        <p:spPr>
          <a:xfrm>
            <a:off x="2273538" y="1998181"/>
            <a:ext cx="968868" cy="728948"/>
          </a:xfrm>
          <a:prstGeom prst="rect">
            <a:avLst/>
          </a:prstGeom>
          <a:noFill/>
        </p:spPr>
        <p:txBody>
          <a:bodyPr wrap="square" lIns="0" tIns="0" rIns="0" bIns="0" rtlCol="0" anchor="t">
            <a:noAutofit/>
          </a:bodyPr>
          <a:lstStyle>
            <a:defPPr>
              <a:defRPr lang="en-US"/>
            </a:defPPr>
            <a:lvl1pPr algn="ctr">
              <a:lnSpc>
                <a:spcPct val="98000"/>
              </a:lnSpc>
              <a:defRPr sz="1600" b="1"/>
            </a:lvl1pPr>
          </a:lstStyle>
          <a:p>
            <a:pPr defTabSz="809855" eaLnBrk="1" fontAlgn="auto" hangingPunct="1">
              <a:spcBef>
                <a:spcPts val="0"/>
              </a:spcBef>
              <a:spcAft>
                <a:spcPts val="0"/>
              </a:spcAft>
              <a:defRPr/>
            </a:pPr>
            <a:r>
              <a:rPr lang="en-GB" sz="1417" dirty="0">
                <a:solidFill>
                  <a:prstClr val="white"/>
                </a:solidFill>
                <a:latin typeface="Arial Nova"/>
              </a:rPr>
              <a:t>Vendor</a:t>
            </a:r>
          </a:p>
          <a:p>
            <a:pPr defTabSz="809855" eaLnBrk="1" fontAlgn="auto" hangingPunct="1">
              <a:spcBef>
                <a:spcPts val="0"/>
              </a:spcBef>
              <a:spcAft>
                <a:spcPts val="0"/>
              </a:spcAft>
              <a:defRPr/>
            </a:pPr>
            <a:r>
              <a:rPr lang="en-GB" sz="1063" b="0" dirty="0">
                <a:solidFill>
                  <a:prstClr val="white"/>
                </a:solidFill>
                <a:latin typeface="Arial Nova"/>
              </a:rPr>
              <a:t>Applies </a:t>
            </a:r>
            <a:br>
              <a:rPr lang="pl-PL" sz="1063" b="0" dirty="0">
                <a:solidFill>
                  <a:prstClr val="white"/>
                </a:solidFill>
                <a:latin typeface="Arial Nova"/>
              </a:rPr>
            </a:br>
            <a:r>
              <a:rPr lang="en-GB" sz="1063" b="0" dirty="0">
                <a:solidFill>
                  <a:prstClr val="white"/>
                </a:solidFill>
                <a:latin typeface="Arial Nova"/>
              </a:rPr>
              <a:t>to Swift Partner Programme</a:t>
            </a:r>
            <a:endParaRPr lang="en-US" sz="1063" b="0" dirty="0" err="1">
              <a:solidFill>
                <a:prstClr val="white"/>
              </a:solidFill>
              <a:latin typeface="Arial Nova"/>
            </a:endParaRPr>
          </a:p>
        </p:txBody>
      </p:sp>
      <p:sp>
        <p:nvSpPr>
          <p:cNvPr id="13" name="TextBox 12">
            <a:extLst>
              <a:ext uri="{FF2B5EF4-FFF2-40B4-BE49-F238E27FC236}">
                <a16:creationId xmlns:a16="http://schemas.microsoft.com/office/drawing/2014/main" id="{F2EEA76A-D4A5-84C1-509D-B07390F0FEA5}"/>
              </a:ext>
            </a:extLst>
          </p:cNvPr>
          <p:cNvSpPr txBox="1"/>
          <p:nvPr/>
        </p:nvSpPr>
        <p:spPr>
          <a:xfrm>
            <a:off x="4223608" y="1988715"/>
            <a:ext cx="1296162" cy="737192"/>
          </a:xfrm>
          <a:prstGeom prst="rect">
            <a:avLst/>
          </a:prstGeom>
          <a:noFill/>
        </p:spPr>
        <p:txBody>
          <a:bodyPr wrap="square" lIns="0" tIns="0" rIns="0" bIns="0" rtlCol="0" anchor="ctr">
            <a:noAutofit/>
          </a:bodyPr>
          <a:lstStyle>
            <a:defPPr>
              <a:defRPr lang="en-US"/>
            </a:defPPr>
            <a:lvl1pPr algn="ctr">
              <a:lnSpc>
                <a:spcPct val="98000"/>
              </a:lnSpc>
              <a:defRPr sz="1600" b="1"/>
            </a:lvl1pPr>
          </a:lstStyle>
          <a:p>
            <a:pPr defTabSz="809855" eaLnBrk="1" fontAlgn="auto" hangingPunct="1">
              <a:spcBef>
                <a:spcPts val="0"/>
              </a:spcBef>
              <a:spcAft>
                <a:spcPts val="0"/>
              </a:spcAft>
              <a:defRPr/>
            </a:pPr>
            <a:r>
              <a:rPr lang="en-GB" sz="1417" dirty="0">
                <a:solidFill>
                  <a:prstClr val="white"/>
                </a:solidFill>
                <a:latin typeface="Arial Nova"/>
              </a:rPr>
              <a:t>Partner</a:t>
            </a:r>
          </a:p>
          <a:p>
            <a:pPr defTabSz="809855" eaLnBrk="1" fontAlgn="auto" hangingPunct="1">
              <a:spcBef>
                <a:spcPts val="0"/>
              </a:spcBef>
              <a:spcAft>
                <a:spcPts val="0"/>
              </a:spcAft>
              <a:defRPr/>
            </a:pPr>
            <a:r>
              <a:rPr lang="en-GB" sz="1063" b="0" dirty="0">
                <a:solidFill>
                  <a:prstClr val="white"/>
                </a:solidFill>
                <a:latin typeface="Arial Nova"/>
              </a:rPr>
              <a:t>PIC: PTS </a:t>
            </a:r>
            <a:br>
              <a:rPr lang="en-GB" sz="1063" b="0" dirty="0">
                <a:solidFill>
                  <a:prstClr val="white"/>
                </a:solidFill>
                <a:latin typeface="Arial Nova"/>
              </a:rPr>
            </a:br>
            <a:r>
              <a:rPr lang="en-GB" sz="1063" b="0" dirty="0">
                <a:solidFill>
                  <a:prstClr val="white"/>
                </a:solidFill>
                <a:latin typeface="Arial Nova"/>
              </a:rPr>
              <a:t>Sub-type: PASO</a:t>
            </a:r>
            <a:endParaRPr lang="en-US" sz="1417" dirty="0" err="1">
              <a:solidFill>
                <a:prstClr val="white"/>
              </a:solidFill>
              <a:latin typeface="Arial Nova"/>
            </a:endParaRPr>
          </a:p>
        </p:txBody>
      </p:sp>
      <p:sp>
        <p:nvSpPr>
          <p:cNvPr id="14" name="TextBox 13">
            <a:extLst>
              <a:ext uri="{FF2B5EF4-FFF2-40B4-BE49-F238E27FC236}">
                <a16:creationId xmlns:a16="http://schemas.microsoft.com/office/drawing/2014/main" id="{1C9B14A8-E424-DCC5-287C-C1421428F285}"/>
              </a:ext>
            </a:extLst>
          </p:cNvPr>
          <p:cNvSpPr txBox="1"/>
          <p:nvPr/>
        </p:nvSpPr>
        <p:spPr>
          <a:xfrm>
            <a:off x="6015125" y="2098389"/>
            <a:ext cx="1761277" cy="728948"/>
          </a:xfrm>
          <a:prstGeom prst="rect">
            <a:avLst/>
          </a:prstGeom>
          <a:noFill/>
        </p:spPr>
        <p:txBody>
          <a:bodyPr wrap="square" lIns="0" tIns="0" rIns="0" bIns="0" rtlCol="0" anchor="t">
            <a:noAutofit/>
          </a:bodyPr>
          <a:lstStyle>
            <a:defPPr>
              <a:defRPr lang="en-US"/>
            </a:defPPr>
            <a:lvl1pPr algn="ctr">
              <a:lnSpc>
                <a:spcPct val="98000"/>
              </a:lnSpc>
              <a:defRPr sz="1600" b="1"/>
            </a:lvl1pPr>
          </a:lstStyle>
          <a:p>
            <a:pPr defTabSz="809855" eaLnBrk="1" fontAlgn="auto" hangingPunct="1">
              <a:spcBef>
                <a:spcPts val="0"/>
              </a:spcBef>
              <a:spcAft>
                <a:spcPts val="0"/>
              </a:spcAft>
              <a:defRPr/>
            </a:pPr>
            <a:r>
              <a:rPr lang="en-GB" sz="1200" dirty="0">
                <a:solidFill>
                  <a:prstClr val="white"/>
                </a:solidFill>
                <a:latin typeface="Arial Nova"/>
              </a:rPr>
              <a:t>ITB Environment</a:t>
            </a:r>
          </a:p>
          <a:p>
            <a:pPr defTabSz="809855" eaLnBrk="1" fontAlgn="auto" hangingPunct="1">
              <a:spcBef>
                <a:spcPts val="0"/>
              </a:spcBef>
              <a:spcAft>
                <a:spcPts val="0"/>
              </a:spcAft>
              <a:defRPr/>
            </a:pPr>
            <a:r>
              <a:rPr lang="en-GB" sz="1000" b="0" dirty="0">
                <a:solidFill>
                  <a:prstClr val="white"/>
                </a:solidFill>
                <a:latin typeface="Arial Nova"/>
              </a:rPr>
              <a:t>Dev testing (msg. interface)</a:t>
            </a:r>
          </a:p>
          <a:p>
            <a:pPr defTabSz="809855" eaLnBrk="1" fontAlgn="auto" hangingPunct="1">
              <a:spcBef>
                <a:spcPts val="0"/>
              </a:spcBef>
              <a:spcAft>
                <a:spcPts val="0"/>
              </a:spcAft>
              <a:defRPr/>
            </a:pPr>
            <a:r>
              <a:rPr lang="en-GB" sz="1000" b="0" dirty="0">
                <a:solidFill>
                  <a:prstClr val="white"/>
                </a:solidFill>
                <a:latin typeface="Arial Nova"/>
              </a:rPr>
              <a:t>Simulated message flow</a:t>
            </a:r>
            <a:endParaRPr lang="en-US" sz="1000" b="0" dirty="0" err="1">
              <a:solidFill>
                <a:prstClr val="white"/>
              </a:solidFill>
              <a:latin typeface="Arial Nova"/>
            </a:endParaRPr>
          </a:p>
        </p:txBody>
      </p:sp>
      <p:sp>
        <p:nvSpPr>
          <p:cNvPr id="15" name="Oval 14">
            <a:extLst>
              <a:ext uri="{FF2B5EF4-FFF2-40B4-BE49-F238E27FC236}">
                <a16:creationId xmlns:a16="http://schemas.microsoft.com/office/drawing/2014/main" id="{2249AAC7-372A-6290-3C75-5D6CE272E46E}"/>
              </a:ext>
            </a:extLst>
          </p:cNvPr>
          <p:cNvSpPr/>
          <p:nvPr/>
        </p:nvSpPr>
        <p:spPr>
          <a:xfrm>
            <a:off x="1805630" y="1682825"/>
            <a:ext cx="467908" cy="467908"/>
          </a:xfrm>
          <a:prstGeom prst="ellipse">
            <a:avLst/>
          </a:prstGeom>
          <a:solidFill>
            <a:schemeClr val="bg1"/>
          </a:solidFill>
          <a:ln w="38100">
            <a:solidFill>
              <a:srgbClr val="333D3E"/>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defTabSz="809855" eaLnBrk="1" fontAlgn="auto" hangingPunct="1">
              <a:lnSpc>
                <a:spcPct val="98000"/>
              </a:lnSpc>
              <a:spcBef>
                <a:spcPts val="0"/>
              </a:spcBef>
              <a:spcAft>
                <a:spcPts val="0"/>
              </a:spcAft>
              <a:defRPr/>
            </a:pPr>
            <a:r>
              <a:rPr lang="en-GB" sz="2834" b="1" dirty="0">
                <a:solidFill>
                  <a:srgbClr val="333D3E"/>
                </a:solidFill>
                <a:latin typeface="Arial Nova"/>
              </a:rPr>
              <a:t>1</a:t>
            </a:r>
            <a:endParaRPr lang="en-US" sz="2834" b="1" dirty="0">
              <a:solidFill>
                <a:srgbClr val="333D3E"/>
              </a:solidFill>
              <a:latin typeface="Arial Nova"/>
            </a:endParaRPr>
          </a:p>
        </p:txBody>
      </p:sp>
      <p:sp>
        <p:nvSpPr>
          <p:cNvPr id="16" name="TextBox 15">
            <a:extLst>
              <a:ext uri="{FF2B5EF4-FFF2-40B4-BE49-F238E27FC236}">
                <a16:creationId xmlns:a16="http://schemas.microsoft.com/office/drawing/2014/main" id="{86ED70BF-17AC-3B36-796B-4947731A3D77}"/>
              </a:ext>
            </a:extLst>
          </p:cNvPr>
          <p:cNvSpPr txBox="1"/>
          <p:nvPr/>
        </p:nvSpPr>
        <p:spPr>
          <a:xfrm>
            <a:off x="2400623" y="1698467"/>
            <a:ext cx="1210545" cy="239115"/>
          </a:xfrm>
          <a:prstGeom prst="rect">
            <a:avLst/>
          </a:prstGeom>
        </p:spPr>
        <p:txBody>
          <a:bodyPr wrap="square" lIns="0" tIns="0" rIns="0" bIns="0" rtlCol="0" anchor="ctr">
            <a:noAutofit/>
          </a:bodyPr>
          <a:lstStyle/>
          <a:p>
            <a:pPr defTabSz="809855" eaLnBrk="1" fontAlgn="auto" hangingPunct="1">
              <a:lnSpc>
                <a:spcPct val="98000"/>
              </a:lnSpc>
              <a:spcBef>
                <a:spcPts val="0"/>
              </a:spcBef>
              <a:spcAft>
                <a:spcPts val="0"/>
              </a:spcAft>
              <a:defRPr/>
            </a:pPr>
            <a:r>
              <a:rPr lang="en-GB" sz="1239" b="1" dirty="0">
                <a:solidFill>
                  <a:srgbClr val="333D3E"/>
                </a:solidFill>
                <a:latin typeface="Arial Nova"/>
              </a:rPr>
              <a:t>Yesterday</a:t>
            </a:r>
            <a:endParaRPr lang="en-US" sz="1239" b="1" dirty="0" err="1">
              <a:solidFill>
                <a:srgbClr val="333D3E"/>
              </a:solidFill>
              <a:latin typeface="Arial Nova"/>
            </a:endParaRPr>
          </a:p>
        </p:txBody>
      </p:sp>
      <p:sp>
        <p:nvSpPr>
          <p:cNvPr id="18" name="Rectangle 17">
            <a:extLst>
              <a:ext uri="{FF2B5EF4-FFF2-40B4-BE49-F238E27FC236}">
                <a16:creationId xmlns:a16="http://schemas.microsoft.com/office/drawing/2014/main" id="{EE568E27-2745-CB1D-21B2-EDDA028C79FD}"/>
              </a:ext>
            </a:extLst>
          </p:cNvPr>
          <p:cNvSpPr/>
          <p:nvPr/>
        </p:nvSpPr>
        <p:spPr>
          <a:xfrm>
            <a:off x="1984545" y="3097396"/>
            <a:ext cx="3925837" cy="1588501"/>
          </a:xfrm>
          <a:prstGeom prst="rect">
            <a:avLst/>
          </a:prstGeom>
          <a:solidFill>
            <a:srgbClr val="80D4C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ctr" defTabSz="809855" eaLnBrk="1" fontAlgn="auto" hangingPunct="1">
              <a:lnSpc>
                <a:spcPct val="98000"/>
              </a:lnSpc>
              <a:spcBef>
                <a:spcPts val="0"/>
              </a:spcBef>
              <a:spcAft>
                <a:spcPts val="0"/>
              </a:spcAft>
              <a:defRPr/>
            </a:pPr>
            <a:endParaRPr lang="en-US" sz="1595" dirty="0">
              <a:solidFill>
                <a:srgbClr val="ACF9E9">
                  <a:lumMod val="10000"/>
                </a:srgbClr>
              </a:solidFill>
              <a:latin typeface="Arial Nova"/>
            </a:endParaRPr>
          </a:p>
        </p:txBody>
      </p:sp>
      <p:sp>
        <p:nvSpPr>
          <p:cNvPr id="19" name="Oval 18">
            <a:extLst>
              <a:ext uri="{FF2B5EF4-FFF2-40B4-BE49-F238E27FC236}">
                <a16:creationId xmlns:a16="http://schemas.microsoft.com/office/drawing/2014/main" id="{287CF4A4-3F54-C94F-4381-D4FCF937F9F5}"/>
              </a:ext>
            </a:extLst>
          </p:cNvPr>
          <p:cNvSpPr/>
          <p:nvPr/>
        </p:nvSpPr>
        <p:spPr>
          <a:xfrm>
            <a:off x="1810027" y="2964288"/>
            <a:ext cx="467909" cy="468838"/>
          </a:xfrm>
          <a:prstGeom prst="ellipse">
            <a:avLst/>
          </a:prstGeom>
          <a:solidFill>
            <a:schemeClr val="bg1"/>
          </a:solidFill>
          <a:ln w="38100">
            <a:solidFill>
              <a:srgbClr val="80D4C8"/>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defTabSz="809855" eaLnBrk="1" fontAlgn="auto" hangingPunct="1">
              <a:lnSpc>
                <a:spcPct val="98000"/>
              </a:lnSpc>
              <a:spcBef>
                <a:spcPts val="0"/>
              </a:spcBef>
              <a:spcAft>
                <a:spcPts val="0"/>
              </a:spcAft>
              <a:defRPr/>
            </a:pPr>
            <a:r>
              <a:rPr lang="en-GB" sz="2834" b="1" dirty="0">
                <a:solidFill>
                  <a:srgbClr val="80D4C8"/>
                </a:solidFill>
                <a:latin typeface="Arial Nova"/>
              </a:rPr>
              <a:t>2</a:t>
            </a:r>
            <a:endParaRPr lang="en-US" sz="2834" b="1" dirty="0">
              <a:solidFill>
                <a:srgbClr val="80D4C8"/>
              </a:solidFill>
              <a:latin typeface="Arial Nova"/>
            </a:endParaRPr>
          </a:p>
        </p:txBody>
      </p:sp>
      <p:sp>
        <p:nvSpPr>
          <p:cNvPr id="20" name="TextBox 19">
            <a:extLst>
              <a:ext uri="{FF2B5EF4-FFF2-40B4-BE49-F238E27FC236}">
                <a16:creationId xmlns:a16="http://schemas.microsoft.com/office/drawing/2014/main" id="{9EC8E2F7-DB3C-1C1B-3FBD-D7B62C4EB206}"/>
              </a:ext>
            </a:extLst>
          </p:cNvPr>
          <p:cNvSpPr txBox="1"/>
          <p:nvPr/>
        </p:nvSpPr>
        <p:spPr>
          <a:xfrm>
            <a:off x="2400623" y="2802787"/>
            <a:ext cx="1210545" cy="295470"/>
          </a:xfrm>
          <a:prstGeom prst="rect">
            <a:avLst/>
          </a:prstGeom>
        </p:spPr>
        <p:txBody>
          <a:bodyPr wrap="square" lIns="0" tIns="0" rIns="0" bIns="0" rtlCol="0" anchor="ctr">
            <a:noAutofit/>
          </a:bodyPr>
          <a:lstStyle/>
          <a:p>
            <a:pPr defTabSz="809855" eaLnBrk="1" fontAlgn="auto" hangingPunct="1">
              <a:lnSpc>
                <a:spcPct val="98000"/>
              </a:lnSpc>
              <a:spcBef>
                <a:spcPts val="0"/>
              </a:spcBef>
              <a:spcAft>
                <a:spcPts val="0"/>
              </a:spcAft>
              <a:defRPr/>
            </a:pPr>
            <a:r>
              <a:rPr lang="en-GB" sz="1239" b="1" dirty="0">
                <a:solidFill>
                  <a:srgbClr val="ACF9E9">
                    <a:lumMod val="10000"/>
                  </a:srgbClr>
                </a:solidFill>
                <a:latin typeface="Arial Nova"/>
              </a:rPr>
              <a:t>Today</a:t>
            </a:r>
            <a:endParaRPr lang="en-US" sz="1239" b="1" dirty="0" err="1">
              <a:solidFill>
                <a:srgbClr val="ACF9E9">
                  <a:lumMod val="10000"/>
                </a:srgbClr>
              </a:solidFill>
              <a:latin typeface="Arial Nova"/>
            </a:endParaRPr>
          </a:p>
        </p:txBody>
      </p:sp>
      <p:sp>
        <p:nvSpPr>
          <p:cNvPr id="22" name="TextBox 21">
            <a:extLst>
              <a:ext uri="{FF2B5EF4-FFF2-40B4-BE49-F238E27FC236}">
                <a16:creationId xmlns:a16="http://schemas.microsoft.com/office/drawing/2014/main" id="{1048BDEB-2500-AF9E-3E67-C9BDD9DE7D44}"/>
              </a:ext>
            </a:extLst>
          </p:cNvPr>
          <p:cNvSpPr txBox="1"/>
          <p:nvPr/>
        </p:nvSpPr>
        <p:spPr>
          <a:xfrm>
            <a:off x="6043874" y="4006636"/>
            <a:ext cx="1358556" cy="728948"/>
          </a:xfrm>
          <a:prstGeom prst="rect">
            <a:avLst/>
          </a:prstGeom>
          <a:noFill/>
        </p:spPr>
        <p:txBody>
          <a:bodyPr wrap="square" lIns="0" tIns="0" rIns="0" bIns="0" rtlCol="0" anchor="t">
            <a:noAutofit/>
          </a:bodyPr>
          <a:lstStyle>
            <a:defPPr>
              <a:defRPr lang="en-US"/>
            </a:defPPr>
            <a:lvl1pPr algn="ctr">
              <a:lnSpc>
                <a:spcPct val="98000"/>
              </a:lnSpc>
              <a:defRPr sz="1600" b="1"/>
            </a:lvl1pPr>
          </a:lstStyle>
          <a:p>
            <a:pPr defTabSz="809855" eaLnBrk="1" fontAlgn="auto" hangingPunct="1">
              <a:spcBef>
                <a:spcPts val="0"/>
              </a:spcBef>
              <a:spcAft>
                <a:spcPts val="0"/>
              </a:spcAft>
              <a:defRPr/>
            </a:pPr>
            <a:r>
              <a:rPr lang="en-GB" sz="1200" dirty="0">
                <a:solidFill>
                  <a:prstClr val="white"/>
                </a:solidFill>
                <a:latin typeface="Arial Nova"/>
              </a:rPr>
              <a:t>ITB Environment</a:t>
            </a:r>
          </a:p>
          <a:p>
            <a:pPr defTabSz="809855" eaLnBrk="1" fontAlgn="auto" hangingPunct="1">
              <a:spcBef>
                <a:spcPts val="0"/>
              </a:spcBef>
              <a:spcAft>
                <a:spcPts val="0"/>
              </a:spcAft>
              <a:defRPr/>
            </a:pPr>
            <a:r>
              <a:rPr lang="en-GB" sz="1000" b="0" dirty="0">
                <a:solidFill>
                  <a:prstClr val="white"/>
                </a:solidFill>
                <a:latin typeface="Arial Nova"/>
              </a:rPr>
              <a:t>Dev testing (msg. interface)</a:t>
            </a:r>
          </a:p>
          <a:p>
            <a:pPr defTabSz="809855" eaLnBrk="1" fontAlgn="auto" hangingPunct="1">
              <a:spcBef>
                <a:spcPts val="0"/>
              </a:spcBef>
              <a:spcAft>
                <a:spcPts val="0"/>
              </a:spcAft>
              <a:defRPr/>
            </a:pPr>
            <a:r>
              <a:rPr lang="en-GB" sz="1000" b="0" dirty="0">
                <a:solidFill>
                  <a:prstClr val="white"/>
                </a:solidFill>
                <a:latin typeface="Arial Nova"/>
              </a:rPr>
              <a:t>Simulated message flow</a:t>
            </a:r>
            <a:endParaRPr lang="en-US" sz="1000" b="0" dirty="0" err="1">
              <a:solidFill>
                <a:prstClr val="white"/>
              </a:solidFill>
              <a:latin typeface="Arial Nova"/>
            </a:endParaRPr>
          </a:p>
        </p:txBody>
      </p:sp>
      <p:sp>
        <p:nvSpPr>
          <p:cNvPr id="24" name="TextBox 23">
            <a:extLst>
              <a:ext uri="{FF2B5EF4-FFF2-40B4-BE49-F238E27FC236}">
                <a16:creationId xmlns:a16="http://schemas.microsoft.com/office/drawing/2014/main" id="{33251351-E08D-8408-0BCF-49181A06B2AC}"/>
              </a:ext>
            </a:extLst>
          </p:cNvPr>
          <p:cNvSpPr txBox="1"/>
          <p:nvPr/>
        </p:nvSpPr>
        <p:spPr>
          <a:xfrm>
            <a:off x="2277935" y="3526098"/>
            <a:ext cx="968868" cy="728948"/>
          </a:xfrm>
          <a:prstGeom prst="rect">
            <a:avLst/>
          </a:prstGeom>
          <a:noFill/>
        </p:spPr>
        <p:txBody>
          <a:bodyPr wrap="square" lIns="0" tIns="0" rIns="0" bIns="0" rtlCol="0" anchor="t">
            <a:noAutofit/>
          </a:bodyPr>
          <a:lstStyle>
            <a:defPPr>
              <a:defRPr lang="en-US"/>
            </a:defPPr>
            <a:lvl1pPr algn="ctr">
              <a:lnSpc>
                <a:spcPct val="98000"/>
              </a:lnSpc>
              <a:defRPr sz="1600" b="1"/>
            </a:lvl1pPr>
          </a:lstStyle>
          <a:p>
            <a:pPr defTabSz="809855" eaLnBrk="1" fontAlgn="auto" hangingPunct="1">
              <a:spcBef>
                <a:spcPts val="0"/>
              </a:spcBef>
              <a:spcAft>
                <a:spcPts val="0"/>
              </a:spcAft>
              <a:defRPr/>
            </a:pPr>
            <a:r>
              <a:rPr lang="en-GB" sz="1417" dirty="0">
                <a:solidFill>
                  <a:srgbClr val="333D3E"/>
                </a:solidFill>
                <a:latin typeface="Arial Nova"/>
              </a:rPr>
              <a:t>Vendor</a:t>
            </a:r>
          </a:p>
          <a:p>
            <a:pPr defTabSz="809855" eaLnBrk="1" fontAlgn="auto" hangingPunct="1">
              <a:spcBef>
                <a:spcPts val="0"/>
              </a:spcBef>
              <a:spcAft>
                <a:spcPts val="0"/>
              </a:spcAft>
              <a:defRPr/>
            </a:pPr>
            <a:r>
              <a:rPr lang="en-GB" sz="1063" b="0" dirty="0">
                <a:solidFill>
                  <a:srgbClr val="333D3E"/>
                </a:solidFill>
                <a:latin typeface="Arial Nova"/>
              </a:rPr>
              <a:t>Applies </a:t>
            </a:r>
            <a:br>
              <a:rPr lang="pl-PL" sz="1063" b="0" dirty="0">
                <a:solidFill>
                  <a:srgbClr val="333D3E"/>
                </a:solidFill>
                <a:latin typeface="Arial Nova"/>
              </a:rPr>
            </a:br>
            <a:r>
              <a:rPr lang="en-GB" sz="1063" b="0" dirty="0">
                <a:solidFill>
                  <a:srgbClr val="333D3E"/>
                </a:solidFill>
                <a:latin typeface="Arial Nova"/>
              </a:rPr>
              <a:t>to Swift Partner Programme</a:t>
            </a:r>
            <a:endParaRPr lang="en-US" sz="1063" b="0" dirty="0" err="1">
              <a:solidFill>
                <a:srgbClr val="333D3E"/>
              </a:solidFill>
              <a:latin typeface="Arial Nova"/>
            </a:endParaRPr>
          </a:p>
        </p:txBody>
      </p:sp>
      <p:sp>
        <p:nvSpPr>
          <p:cNvPr id="25" name="TextBox 24">
            <a:extLst>
              <a:ext uri="{FF2B5EF4-FFF2-40B4-BE49-F238E27FC236}">
                <a16:creationId xmlns:a16="http://schemas.microsoft.com/office/drawing/2014/main" id="{15B38DFB-9793-E3EF-9FD7-32AAE230941C}"/>
              </a:ext>
            </a:extLst>
          </p:cNvPr>
          <p:cNvSpPr txBox="1"/>
          <p:nvPr/>
        </p:nvSpPr>
        <p:spPr>
          <a:xfrm>
            <a:off x="4223608" y="3107605"/>
            <a:ext cx="1296162" cy="737192"/>
          </a:xfrm>
          <a:prstGeom prst="rect">
            <a:avLst/>
          </a:prstGeom>
          <a:noFill/>
        </p:spPr>
        <p:txBody>
          <a:bodyPr wrap="square" lIns="0" tIns="0" rIns="0" bIns="0" rtlCol="0" anchor="ctr">
            <a:noAutofit/>
          </a:bodyPr>
          <a:lstStyle>
            <a:defPPr>
              <a:defRPr lang="en-US"/>
            </a:defPPr>
            <a:lvl1pPr algn="ctr">
              <a:lnSpc>
                <a:spcPct val="98000"/>
              </a:lnSpc>
              <a:defRPr sz="1600" b="1"/>
            </a:lvl1pPr>
          </a:lstStyle>
          <a:p>
            <a:pPr defTabSz="809855" eaLnBrk="1" fontAlgn="auto" hangingPunct="1">
              <a:spcBef>
                <a:spcPts val="0"/>
              </a:spcBef>
              <a:spcAft>
                <a:spcPts val="0"/>
              </a:spcAft>
              <a:defRPr/>
            </a:pPr>
            <a:r>
              <a:rPr lang="en-GB" sz="1417" dirty="0">
                <a:solidFill>
                  <a:srgbClr val="333D3E"/>
                </a:solidFill>
                <a:latin typeface="Arial Nova"/>
              </a:rPr>
              <a:t>Partner</a:t>
            </a:r>
          </a:p>
          <a:p>
            <a:pPr defTabSz="809855" eaLnBrk="1" fontAlgn="auto" hangingPunct="1">
              <a:spcBef>
                <a:spcPts val="0"/>
              </a:spcBef>
              <a:spcAft>
                <a:spcPts val="0"/>
              </a:spcAft>
              <a:defRPr/>
            </a:pPr>
            <a:r>
              <a:rPr lang="en-GB" sz="1063" b="0" dirty="0">
                <a:solidFill>
                  <a:srgbClr val="333D3E"/>
                </a:solidFill>
                <a:latin typeface="Arial Nova"/>
              </a:rPr>
              <a:t>PIC: PTS </a:t>
            </a:r>
            <a:br>
              <a:rPr lang="en-GB" sz="1063" b="0" dirty="0">
                <a:solidFill>
                  <a:srgbClr val="333D3E"/>
                </a:solidFill>
                <a:latin typeface="Arial Nova"/>
              </a:rPr>
            </a:br>
            <a:r>
              <a:rPr lang="en-GB" sz="1063" b="0" dirty="0">
                <a:solidFill>
                  <a:srgbClr val="333D3E"/>
                </a:solidFill>
                <a:latin typeface="Arial Nova"/>
              </a:rPr>
              <a:t>Sub-type: PASO</a:t>
            </a:r>
            <a:endParaRPr lang="en-US" sz="1417" dirty="0" err="1">
              <a:solidFill>
                <a:srgbClr val="333D3E"/>
              </a:solidFill>
              <a:latin typeface="Arial Nova"/>
            </a:endParaRPr>
          </a:p>
        </p:txBody>
      </p:sp>
      <p:sp>
        <p:nvSpPr>
          <p:cNvPr id="26" name="TextBox 25">
            <a:extLst>
              <a:ext uri="{FF2B5EF4-FFF2-40B4-BE49-F238E27FC236}">
                <a16:creationId xmlns:a16="http://schemas.microsoft.com/office/drawing/2014/main" id="{E427177B-B76E-23D0-4BC4-2A5C59CD52DC}"/>
              </a:ext>
            </a:extLst>
          </p:cNvPr>
          <p:cNvSpPr txBox="1"/>
          <p:nvPr/>
        </p:nvSpPr>
        <p:spPr>
          <a:xfrm>
            <a:off x="4223608" y="3962067"/>
            <a:ext cx="1296162" cy="737192"/>
          </a:xfrm>
          <a:prstGeom prst="rect">
            <a:avLst/>
          </a:prstGeom>
          <a:noFill/>
        </p:spPr>
        <p:txBody>
          <a:bodyPr wrap="square" lIns="0" tIns="0" rIns="0" bIns="0" rtlCol="0" anchor="ctr">
            <a:noAutofit/>
          </a:bodyPr>
          <a:lstStyle>
            <a:defPPr>
              <a:defRPr lang="en-US"/>
            </a:defPPr>
            <a:lvl1pPr algn="ctr">
              <a:lnSpc>
                <a:spcPct val="98000"/>
              </a:lnSpc>
              <a:defRPr sz="1600" b="1"/>
            </a:lvl1pPr>
          </a:lstStyle>
          <a:p>
            <a:pPr defTabSz="809855" eaLnBrk="1" fontAlgn="auto" hangingPunct="1">
              <a:spcBef>
                <a:spcPts val="0"/>
              </a:spcBef>
              <a:spcAft>
                <a:spcPts val="0"/>
              </a:spcAft>
              <a:defRPr/>
            </a:pPr>
            <a:r>
              <a:rPr lang="en-GB" sz="1417" dirty="0">
                <a:solidFill>
                  <a:srgbClr val="333D3E"/>
                </a:solidFill>
                <a:latin typeface="Arial Nova"/>
              </a:rPr>
              <a:t>Partner</a:t>
            </a:r>
          </a:p>
          <a:p>
            <a:pPr defTabSz="809855" eaLnBrk="1" fontAlgn="auto" hangingPunct="1">
              <a:spcBef>
                <a:spcPts val="0"/>
              </a:spcBef>
              <a:spcAft>
                <a:spcPts val="0"/>
              </a:spcAft>
              <a:defRPr/>
            </a:pPr>
            <a:r>
              <a:rPr lang="en-GB" sz="1063" b="0" dirty="0">
                <a:solidFill>
                  <a:srgbClr val="333D3E"/>
                </a:solidFill>
                <a:latin typeface="Arial Nova"/>
              </a:rPr>
              <a:t>PIC: ETPX</a:t>
            </a:r>
          </a:p>
          <a:p>
            <a:pPr defTabSz="809855" eaLnBrk="1" fontAlgn="auto" hangingPunct="1">
              <a:spcBef>
                <a:spcPts val="0"/>
              </a:spcBef>
              <a:spcAft>
                <a:spcPts val="0"/>
              </a:spcAft>
              <a:defRPr/>
            </a:pPr>
            <a:r>
              <a:rPr lang="en-GB" sz="1063" b="0" dirty="0">
                <a:solidFill>
                  <a:srgbClr val="333D3E"/>
                </a:solidFill>
                <a:latin typeface="Arial Nova"/>
              </a:rPr>
              <a:t>Sub-type: ETPX</a:t>
            </a:r>
            <a:endParaRPr lang="en-US" sz="1417" dirty="0" err="1">
              <a:solidFill>
                <a:srgbClr val="333D3E"/>
              </a:solidFill>
              <a:latin typeface="Arial Nova"/>
            </a:endParaRPr>
          </a:p>
        </p:txBody>
      </p:sp>
      <p:sp>
        <p:nvSpPr>
          <p:cNvPr id="28" name="Rectangle 27">
            <a:extLst>
              <a:ext uri="{FF2B5EF4-FFF2-40B4-BE49-F238E27FC236}">
                <a16:creationId xmlns:a16="http://schemas.microsoft.com/office/drawing/2014/main" id="{E1BC5B73-E87D-C0CB-99DA-C280DEBBE5BF}"/>
              </a:ext>
            </a:extLst>
          </p:cNvPr>
          <p:cNvSpPr/>
          <p:nvPr/>
        </p:nvSpPr>
        <p:spPr>
          <a:xfrm>
            <a:off x="6025188" y="3944756"/>
            <a:ext cx="1768492" cy="733556"/>
          </a:xfrm>
          <a:prstGeom prst="rect">
            <a:avLst/>
          </a:prstGeom>
          <a:solidFill>
            <a:srgbClr val="80D4C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ctr" defTabSz="809855" eaLnBrk="1" fontAlgn="auto" hangingPunct="1">
              <a:lnSpc>
                <a:spcPct val="98000"/>
              </a:lnSpc>
              <a:spcBef>
                <a:spcPts val="0"/>
              </a:spcBef>
              <a:spcAft>
                <a:spcPts val="0"/>
              </a:spcAft>
              <a:defRPr/>
            </a:pPr>
            <a:endParaRPr lang="en-US" sz="1595" dirty="0">
              <a:solidFill>
                <a:prstClr val="white"/>
              </a:solidFill>
              <a:latin typeface="Arial Nova"/>
            </a:endParaRPr>
          </a:p>
        </p:txBody>
      </p:sp>
      <p:sp>
        <p:nvSpPr>
          <p:cNvPr id="29" name="TextBox 28">
            <a:extLst>
              <a:ext uri="{FF2B5EF4-FFF2-40B4-BE49-F238E27FC236}">
                <a16:creationId xmlns:a16="http://schemas.microsoft.com/office/drawing/2014/main" id="{A2010877-E52C-67AD-6E5C-16C5AD63E9C8}"/>
              </a:ext>
            </a:extLst>
          </p:cNvPr>
          <p:cNvSpPr txBox="1"/>
          <p:nvPr/>
        </p:nvSpPr>
        <p:spPr>
          <a:xfrm>
            <a:off x="6033304" y="4079290"/>
            <a:ext cx="1781873" cy="535882"/>
          </a:xfrm>
          <a:prstGeom prst="rect">
            <a:avLst/>
          </a:prstGeom>
          <a:noFill/>
        </p:spPr>
        <p:txBody>
          <a:bodyPr wrap="square" lIns="0" tIns="0" rIns="0" bIns="0" rtlCol="0" anchor="t">
            <a:noAutofit/>
          </a:bodyPr>
          <a:lstStyle>
            <a:defPPr>
              <a:defRPr lang="en-US"/>
            </a:defPPr>
            <a:lvl1pPr algn="ctr">
              <a:lnSpc>
                <a:spcPct val="98000"/>
              </a:lnSpc>
              <a:defRPr sz="1600" b="1"/>
            </a:lvl1pPr>
          </a:lstStyle>
          <a:p>
            <a:pPr defTabSz="809855" eaLnBrk="1" fontAlgn="auto" hangingPunct="1">
              <a:spcBef>
                <a:spcPts val="0"/>
              </a:spcBef>
              <a:spcAft>
                <a:spcPts val="0"/>
              </a:spcAft>
              <a:defRPr/>
            </a:pPr>
            <a:r>
              <a:rPr lang="en-GB" sz="1200" dirty="0">
                <a:solidFill>
                  <a:srgbClr val="333D3E"/>
                </a:solidFill>
                <a:latin typeface="Arial Nova"/>
              </a:rPr>
              <a:t>Prod. T&amp;T Environment</a:t>
            </a:r>
          </a:p>
          <a:p>
            <a:pPr defTabSz="809855" eaLnBrk="1" fontAlgn="auto" hangingPunct="1">
              <a:spcBef>
                <a:spcPts val="0"/>
              </a:spcBef>
              <a:spcAft>
                <a:spcPts val="0"/>
              </a:spcAft>
              <a:defRPr/>
            </a:pPr>
            <a:r>
              <a:rPr lang="en-GB" sz="1000" b="0" dirty="0">
                <a:solidFill>
                  <a:srgbClr val="333D3E"/>
                </a:solidFill>
                <a:latin typeface="Arial Nova"/>
              </a:rPr>
              <a:t>E2E message flow</a:t>
            </a:r>
          </a:p>
          <a:p>
            <a:pPr defTabSz="809855" eaLnBrk="1" fontAlgn="auto" hangingPunct="1">
              <a:spcBef>
                <a:spcPts val="0"/>
              </a:spcBef>
              <a:spcAft>
                <a:spcPts val="0"/>
              </a:spcAft>
              <a:defRPr/>
            </a:pPr>
            <a:r>
              <a:rPr lang="en-GB" sz="1000" b="0" dirty="0">
                <a:solidFill>
                  <a:srgbClr val="333D3E"/>
                </a:solidFill>
                <a:latin typeface="Arial Nova"/>
              </a:rPr>
              <a:t>Test with TSP</a:t>
            </a:r>
            <a:endParaRPr lang="en-US" sz="1000" b="0" dirty="0" err="1">
              <a:solidFill>
                <a:srgbClr val="333D3E"/>
              </a:solidFill>
              <a:latin typeface="Arial Nova"/>
            </a:endParaRPr>
          </a:p>
        </p:txBody>
      </p:sp>
      <p:sp>
        <p:nvSpPr>
          <p:cNvPr id="30" name="Rectangle 29">
            <a:extLst>
              <a:ext uri="{FF2B5EF4-FFF2-40B4-BE49-F238E27FC236}">
                <a16:creationId xmlns:a16="http://schemas.microsoft.com/office/drawing/2014/main" id="{C169C215-4A45-8F8E-29FB-3D9609BAE731}"/>
              </a:ext>
            </a:extLst>
          </p:cNvPr>
          <p:cNvSpPr/>
          <p:nvPr/>
        </p:nvSpPr>
        <p:spPr>
          <a:xfrm>
            <a:off x="6021538" y="3091118"/>
            <a:ext cx="1748453" cy="73355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ctr" defTabSz="809855" eaLnBrk="1" fontAlgn="auto" hangingPunct="1">
              <a:lnSpc>
                <a:spcPct val="98000"/>
              </a:lnSpc>
              <a:spcBef>
                <a:spcPts val="0"/>
              </a:spcBef>
              <a:spcAft>
                <a:spcPts val="0"/>
              </a:spcAft>
              <a:defRPr/>
            </a:pPr>
            <a:endParaRPr lang="en-US" sz="1595" dirty="0">
              <a:solidFill>
                <a:prstClr val="white"/>
              </a:solidFill>
              <a:latin typeface="Arial Nova"/>
            </a:endParaRPr>
          </a:p>
        </p:txBody>
      </p:sp>
      <p:sp>
        <p:nvSpPr>
          <p:cNvPr id="31" name="TextBox 30">
            <a:extLst>
              <a:ext uri="{FF2B5EF4-FFF2-40B4-BE49-F238E27FC236}">
                <a16:creationId xmlns:a16="http://schemas.microsoft.com/office/drawing/2014/main" id="{2FEAA130-864B-F37B-1926-2EC1CDBE0CF4}"/>
              </a:ext>
            </a:extLst>
          </p:cNvPr>
          <p:cNvSpPr txBox="1"/>
          <p:nvPr/>
        </p:nvSpPr>
        <p:spPr>
          <a:xfrm>
            <a:off x="6009798" y="3216092"/>
            <a:ext cx="1786050" cy="505025"/>
          </a:xfrm>
          <a:prstGeom prst="rect">
            <a:avLst/>
          </a:prstGeom>
          <a:noFill/>
        </p:spPr>
        <p:txBody>
          <a:bodyPr wrap="square" lIns="0" tIns="0" rIns="0" bIns="0" rtlCol="0" anchor="t">
            <a:noAutofit/>
          </a:bodyPr>
          <a:lstStyle>
            <a:defPPr>
              <a:defRPr lang="en-US"/>
            </a:defPPr>
            <a:lvl1pPr algn="ctr">
              <a:lnSpc>
                <a:spcPct val="98000"/>
              </a:lnSpc>
              <a:defRPr sz="1600" b="1"/>
            </a:lvl1pPr>
          </a:lstStyle>
          <a:p>
            <a:pPr defTabSz="809855" eaLnBrk="1" fontAlgn="auto" hangingPunct="1">
              <a:spcBef>
                <a:spcPts val="0"/>
              </a:spcBef>
              <a:spcAft>
                <a:spcPts val="0"/>
              </a:spcAft>
              <a:defRPr/>
            </a:pPr>
            <a:r>
              <a:rPr lang="en-GB" sz="1200" dirty="0">
                <a:solidFill>
                  <a:prstClr val="white"/>
                </a:solidFill>
                <a:latin typeface="Arial Nova"/>
              </a:rPr>
              <a:t>ITB Environment</a:t>
            </a:r>
          </a:p>
          <a:p>
            <a:pPr defTabSz="809855" eaLnBrk="1" fontAlgn="auto" hangingPunct="1">
              <a:spcBef>
                <a:spcPts val="0"/>
              </a:spcBef>
              <a:spcAft>
                <a:spcPts val="0"/>
              </a:spcAft>
              <a:defRPr/>
            </a:pPr>
            <a:r>
              <a:rPr lang="en-GB" sz="1000" b="0" dirty="0">
                <a:solidFill>
                  <a:prstClr val="white"/>
                </a:solidFill>
                <a:latin typeface="Arial Nova"/>
              </a:rPr>
              <a:t>Dev testing (msg. interface)</a:t>
            </a:r>
          </a:p>
          <a:p>
            <a:pPr defTabSz="809855" eaLnBrk="1" fontAlgn="auto" hangingPunct="1">
              <a:spcBef>
                <a:spcPts val="0"/>
              </a:spcBef>
              <a:spcAft>
                <a:spcPts val="0"/>
              </a:spcAft>
              <a:defRPr/>
            </a:pPr>
            <a:r>
              <a:rPr lang="en-GB" sz="1000" b="0" dirty="0">
                <a:solidFill>
                  <a:prstClr val="white"/>
                </a:solidFill>
                <a:latin typeface="Arial Nova"/>
              </a:rPr>
              <a:t>Simulated message flow</a:t>
            </a:r>
            <a:endParaRPr lang="en-US" sz="1000" b="0" dirty="0" err="1">
              <a:solidFill>
                <a:prstClr val="white"/>
              </a:solidFill>
              <a:latin typeface="Arial Nova"/>
            </a:endParaRPr>
          </a:p>
        </p:txBody>
      </p:sp>
      <p:pic>
        <p:nvPicPr>
          <p:cNvPr id="53" name="Graphic 52">
            <a:extLst>
              <a:ext uri="{FF2B5EF4-FFF2-40B4-BE49-F238E27FC236}">
                <a16:creationId xmlns:a16="http://schemas.microsoft.com/office/drawing/2014/main" id="{A22E2A6D-08A5-6E2A-51FC-12964D95CEF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3607754" y="3748001"/>
            <a:ext cx="324041" cy="324041"/>
          </a:xfrm>
          <a:prstGeom prst="rect">
            <a:avLst/>
          </a:prstGeom>
        </p:spPr>
      </p:pic>
      <p:pic>
        <p:nvPicPr>
          <p:cNvPr id="54" name="Graphic 53">
            <a:extLst>
              <a:ext uri="{FF2B5EF4-FFF2-40B4-BE49-F238E27FC236}">
                <a16:creationId xmlns:a16="http://schemas.microsoft.com/office/drawing/2014/main" id="{45D6EF23-407D-E253-8C7F-36254C52AEB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3605611" y="2261942"/>
            <a:ext cx="324041" cy="324041"/>
          </a:xfrm>
          <a:prstGeom prst="rect">
            <a:avLst/>
          </a:prstGeom>
        </p:spPr>
      </p:pic>
      <p:sp>
        <p:nvSpPr>
          <p:cNvPr id="40" name="Rectangle 39">
            <a:extLst>
              <a:ext uri="{FF2B5EF4-FFF2-40B4-BE49-F238E27FC236}">
                <a16:creationId xmlns:a16="http://schemas.microsoft.com/office/drawing/2014/main" id="{4A23425C-2503-431A-BEA1-6FA2AA56AE1D}"/>
              </a:ext>
            </a:extLst>
          </p:cNvPr>
          <p:cNvSpPr/>
          <p:nvPr/>
        </p:nvSpPr>
        <p:spPr>
          <a:xfrm>
            <a:off x="7936062" y="3955661"/>
            <a:ext cx="2450692" cy="733556"/>
          </a:xfrm>
          <a:prstGeom prst="rect">
            <a:avLst/>
          </a:prstGeom>
          <a:noFill/>
          <a:ln>
            <a:solidFill>
              <a:srgbClr val="01A99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defTabSz="809855" eaLnBrk="1" fontAlgn="auto" hangingPunct="1">
              <a:spcBef>
                <a:spcPts val="0"/>
              </a:spcBef>
              <a:spcAft>
                <a:spcPts val="0"/>
              </a:spcAft>
              <a:defRPr/>
            </a:pPr>
            <a:r>
              <a:rPr lang="en-GB" sz="1099" b="1" dirty="0">
                <a:solidFill>
                  <a:srgbClr val="333D3E"/>
                </a:solidFill>
                <a:latin typeface="Arial Nova"/>
              </a:rPr>
              <a:t>2023 Q3 / Q4 Delivery</a:t>
            </a:r>
          </a:p>
          <a:p>
            <a:pPr algn="ctr" defTabSz="809855" eaLnBrk="1" fontAlgn="auto" hangingPunct="1">
              <a:spcBef>
                <a:spcPts val="0"/>
              </a:spcBef>
              <a:spcAft>
                <a:spcPts val="0"/>
              </a:spcAft>
              <a:defRPr/>
            </a:pPr>
            <a:r>
              <a:rPr lang="en-GB" sz="886" dirty="0">
                <a:solidFill>
                  <a:srgbClr val="333D3E"/>
                </a:solidFill>
                <a:latin typeface="Arial Nova"/>
              </a:rPr>
              <a:t>Central RMA Portal</a:t>
            </a:r>
          </a:p>
          <a:p>
            <a:pPr algn="ctr" defTabSz="809855" eaLnBrk="1" fontAlgn="auto" hangingPunct="1">
              <a:spcBef>
                <a:spcPts val="0"/>
              </a:spcBef>
              <a:spcAft>
                <a:spcPts val="0"/>
              </a:spcAft>
              <a:defRPr/>
            </a:pPr>
            <a:r>
              <a:rPr lang="en-GB" sz="886" dirty="0">
                <a:solidFill>
                  <a:srgbClr val="333D3E"/>
                </a:solidFill>
                <a:latin typeface="Arial Nova"/>
              </a:rPr>
              <a:t>gpi TSP catalogue</a:t>
            </a:r>
          </a:p>
          <a:p>
            <a:pPr algn="ctr" defTabSz="809855" eaLnBrk="1" fontAlgn="auto" hangingPunct="1">
              <a:spcBef>
                <a:spcPts val="0"/>
              </a:spcBef>
              <a:spcAft>
                <a:spcPts val="0"/>
              </a:spcAft>
              <a:defRPr/>
            </a:pPr>
            <a:r>
              <a:rPr lang="en-GB" sz="886" dirty="0">
                <a:solidFill>
                  <a:srgbClr val="333D3E"/>
                </a:solidFill>
                <a:latin typeface="Arial Nova"/>
              </a:rPr>
              <a:t>Securities View TSP catalogue</a:t>
            </a:r>
          </a:p>
        </p:txBody>
      </p:sp>
    </p:spTree>
    <p:extLst>
      <p:ext uri="{BB962C8B-B14F-4D97-AF65-F5344CB8AC3E}">
        <p14:creationId xmlns:p14="http://schemas.microsoft.com/office/powerpoint/2010/main" val="246131160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7C5682A-0C78-4F65-B33B-0BACCCC75096}"/>
              </a:ext>
            </a:extLst>
          </p:cNvPr>
          <p:cNvSpPr>
            <a:spLocks noGrp="1"/>
          </p:cNvSpPr>
          <p:nvPr>
            <p:ph type="sldNum" sz="quarter" idx="19"/>
          </p:nvPr>
        </p:nvSpPr>
        <p:spPr/>
        <p:txBody>
          <a:bodyPr/>
          <a:lstStyle/>
          <a:p>
            <a:pPr defTabSz="810067" eaLnBrk="1" fontAlgn="auto" hangingPunct="1">
              <a:spcBef>
                <a:spcPts val="0"/>
              </a:spcBef>
              <a:spcAft>
                <a:spcPts val="0"/>
              </a:spcAft>
              <a:defRPr/>
            </a:pPr>
            <a:r>
              <a:rPr lang="en-GB">
                <a:solidFill>
                  <a:srgbClr val="333D3E"/>
                </a:solidFill>
                <a:latin typeface="Arial Nova"/>
              </a:rPr>
              <a:t>Page </a:t>
            </a:r>
            <a:fld id="{12F85B76-E480-4901-BAB3-25AC276908A3}" type="slidenum">
              <a:rPr lang="en-GB">
                <a:solidFill>
                  <a:srgbClr val="333D3E"/>
                </a:solidFill>
                <a:latin typeface="Arial Nova"/>
              </a:rPr>
              <a:pPr defTabSz="810067" eaLnBrk="1" fontAlgn="auto" hangingPunct="1">
                <a:spcBef>
                  <a:spcPts val="0"/>
                </a:spcBef>
                <a:spcAft>
                  <a:spcPts val="0"/>
                </a:spcAft>
                <a:defRPr/>
              </a:pPr>
              <a:t>42</a:t>
            </a:fld>
            <a:endParaRPr lang="en-GB" dirty="0">
              <a:solidFill>
                <a:srgbClr val="333D3E"/>
              </a:solidFill>
              <a:latin typeface="Arial Nova"/>
            </a:endParaRPr>
          </a:p>
        </p:txBody>
      </p:sp>
      <p:sp>
        <p:nvSpPr>
          <p:cNvPr id="3" name="Date Placeholder 3">
            <a:extLst>
              <a:ext uri="{FF2B5EF4-FFF2-40B4-BE49-F238E27FC236}">
                <a16:creationId xmlns:a16="http://schemas.microsoft.com/office/drawing/2014/main" id="{5FE240D8-0256-1495-9259-CCF7EF51AE28}"/>
              </a:ext>
            </a:extLst>
          </p:cNvPr>
          <p:cNvSpPr>
            <a:spLocks noGrp="1"/>
          </p:cNvSpPr>
          <p:nvPr>
            <p:ph type="dt" sz="half" idx="17"/>
          </p:nvPr>
        </p:nvSpPr>
        <p:spPr>
          <a:xfrm>
            <a:off x="342115" y="1802592"/>
            <a:ext cx="1154675" cy="159469"/>
          </a:xfrm>
        </p:spPr>
        <p:txBody>
          <a:bodyPr/>
          <a:lstStyle/>
          <a:p>
            <a:pPr defTabSz="810067" eaLnBrk="1" fontAlgn="auto" hangingPunct="1">
              <a:spcBef>
                <a:spcPts val="0"/>
              </a:spcBef>
              <a:spcAft>
                <a:spcPts val="0"/>
              </a:spcAft>
            </a:pPr>
            <a:r>
              <a:rPr lang="en-US" dirty="0">
                <a:solidFill>
                  <a:srgbClr val="333D3E"/>
                </a:solidFill>
                <a:latin typeface="Arial Nova Light"/>
              </a:rPr>
              <a:t>July 2023</a:t>
            </a:r>
            <a:endParaRPr lang="en-GB" dirty="0">
              <a:solidFill>
                <a:srgbClr val="333D3E"/>
              </a:solidFill>
              <a:latin typeface="Arial Nova Light"/>
            </a:endParaRPr>
          </a:p>
        </p:txBody>
      </p:sp>
      <p:sp>
        <p:nvSpPr>
          <p:cNvPr id="32" name="Text Placeholder 1">
            <a:extLst>
              <a:ext uri="{FF2B5EF4-FFF2-40B4-BE49-F238E27FC236}">
                <a16:creationId xmlns:a16="http://schemas.microsoft.com/office/drawing/2014/main" id="{1F1D7087-5172-429A-A48E-2A83D66AE747}"/>
              </a:ext>
            </a:extLst>
          </p:cNvPr>
          <p:cNvSpPr>
            <a:spLocks noGrp="1"/>
          </p:cNvSpPr>
          <p:nvPr>
            <p:ph type="body" sz="quarter" idx="13"/>
          </p:nvPr>
        </p:nvSpPr>
        <p:spPr>
          <a:xfrm>
            <a:off x="1833979" y="297207"/>
            <a:ext cx="7877391" cy="718828"/>
          </a:xfrm>
        </p:spPr>
        <p:txBody>
          <a:bodyPr/>
          <a:lstStyle/>
          <a:p>
            <a:r>
              <a:rPr lang="en-GB" dirty="0"/>
              <a:t>Enterprise Testing Solution for Swift Partners – Roadmap</a:t>
            </a:r>
          </a:p>
        </p:txBody>
      </p:sp>
      <p:graphicFrame>
        <p:nvGraphicFramePr>
          <p:cNvPr id="33" name="Table 32">
            <a:extLst>
              <a:ext uri="{FF2B5EF4-FFF2-40B4-BE49-F238E27FC236}">
                <a16:creationId xmlns:a16="http://schemas.microsoft.com/office/drawing/2014/main" id="{2D6ABA75-C174-4C90-9EEC-2965B0276212}"/>
              </a:ext>
            </a:extLst>
          </p:cNvPr>
          <p:cNvGraphicFramePr>
            <a:graphicFrameLocks noGrp="1"/>
          </p:cNvGraphicFramePr>
          <p:nvPr/>
        </p:nvGraphicFramePr>
        <p:xfrm>
          <a:off x="1844230" y="1672979"/>
          <a:ext cx="8615044" cy="2289561"/>
        </p:xfrm>
        <a:graphic>
          <a:graphicData uri="http://schemas.openxmlformats.org/drawingml/2006/table">
            <a:tbl>
              <a:tblPr firstRow="1" bandRow="1">
                <a:tableStyleId>{5C22544A-7EE6-4342-B048-85BDC9FD1C3A}</a:tableStyleId>
              </a:tblPr>
              <a:tblGrid>
                <a:gridCol w="164141">
                  <a:extLst>
                    <a:ext uri="{9D8B030D-6E8A-4147-A177-3AD203B41FA5}">
                      <a16:colId xmlns:a16="http://schemas.microsoft.com/office/drawing/2014/main" val="2887982550"/>
                    </a:ext>
                  </a:extLst>
                </a:gridCol>
                <a:gridCol w="180147">
                  <a:extLst>
                    <a:ext uri="{9D8B030D-6E8A-4147-A177-3AD203B41FA5}">
                      <a16:colId xmlns:a16="http://schemas.microsoft.com/office/drawing/2014/main" val="3769344282"/>
                    </a:ext>
                  </a:extLst>
                </a:gridCol>
                <a:gridCol w="180147">
                  <a:extLst>
                    <a:ext uri="{9D8B030D-6E8A-4147-A177-3AD203B41FA5}">
                      <a16:colId xmlns:a16="http://schemas.microsoft.com/office/drawing/2014/main" val="3851971491"/>
                    </a:ext>
                  </a:extLst>
                </a:gridCol>
                <a:gridCol w="180147">
                  <a:extLst>
                    <a:ext uri="{9D8B030D-6E8A-4147-A177-3AD203B41FA5}">
                      <a16:colId xmlns:a16="http://schemas.microsoft.com/office/drawing/2014/main" val="324969787"/>
                    </a:ext>
                  </a:extLst>
                </a:gridCol>
                <a:gridCol w="180147">
                  <a:extLst>
                    <a:ext uri="{9D8B030D-6E8A-4147-A177-3AD203B41FA5}">
                      <a16:colId xmlns:a16="http://schemas.microsoft.com/office/drawing/2014/main" val="865772362"/>
                    </a:ext>
                  </a:extLst>
                </a:gridCol>
                <a:gridCol w="180147">
                  <a:extLst>
                    <a:ext uri="{9D8B030D-6E8A-4147-A177-3AD203B41FA5}">
                      <a16:colId xmlns:a16="http://schemas.microsoft.com/office/drawing/2014/main" val="271904328"/>
                    </a:ext>
                  </a:extLst>
                </a:gridCol>
                <a:gridCol w="180147">
                  <a:extLst>
                    <a:ext uri="{9D8B030D-6E8A-4147-A177-3AD203B41FA5}">
                      <a16:colId xmlns:a16="http://schemas.microsoft.com/office/drawing/2014/main" val="49378625"/>
                    </a:ext>
                  </a:extLst>
                </a:gridCol>
                <a:gridCol w="180147">
                  <a:extLst>
                    <a:ext uri="{9D8B030D-6E8A-4147-A177-3AD203B41FA5}">
                      <a16:colId xmlns:a16="http://schemas.microsoft.com/office/drawing/2014/main" val="1704261884"/>
                    </a:ext>
                  </a:extLst>
                </a:gridCol>
                <a:gridCol w="180147">
                  <a:extLst>
                    <a:ext uri="{9D8B030D-6E8A-4147-A177-3AD203B41FA5}">
                      <a16:colId xmlns:a16="http://schemas.microsoft.com/office/drawing/2014/main" val="932258556"/>
                    </a:ext>
                  </a:extLst>
                </a:gridCol>
                <a:gridCol w="180147">
                  <a:extLst>
                    <a:ext uri="{9D8B030D-6E8A-4147-A177-3AD203B41FA5}">
                      <a16:colId xmlns:a16="http://schemas.microsoft.com/office/drawing/2014/main" val="1110695028"/>
                    </a:ext>
                  </a:extLst>
                </a:gridCol>
                <a:gridCol w="180147">
                  <a:extLst>
                    <a:ext uri="{9D8B030D-6E8A-4147-A177-3AD203B41FA5}">
                      <a16:colId xmlns:a16="http://schemas.microsoft.com/office/drawing/2014/main" val="1066460670"/>
                    </a:ext>
                  </a:extLst>
                </a:gridCol>
                <a:gridCol w="180147">
                  <a:extLst>
                    <a:ext uri="{9D8B030D-6E8A-4147-A177-3AD203B41FA5}">
                      <a16:colId xmlns:a16="http://schemas.microsoft.com/office/drawing/2014/main" val="3374959419"/>
                    </a:ext>
                  </a:extLst>
                </a:gridCol>
                <a:gridCol w="180147">
                  <a:extLst>
                    <a:ext uri="{9D8B030D-6E8A-4147-A177-3AD203B41FA5}">
                      <a16:colId xmlns:a16="http://schemas.microsoft.com/office/drawing/2014/main" val="1673959671"/>
                    </a:ext>
                  </a:extLst>
                </a:gridCol>
                <a:gridCol w="180147">
                  <a:extLst>
                    <a:ext uri="{9D8B030D-6E8A-4147-A177-3AD203B41FA5}">
                      <a16:colId xmlns:a16="http://schemas.microsoft.com/office/drawing/2014/main" val="1619290021"/>
                    </a:ext>
                  </a:extLst>
                </a:gridCol>
                <a:gridCol w="180147">
                  <a:extLst>
                    <a:ext uri="{9D8B030D-6E8A-4147-A177-3AD203B41FA5}">
                      <a16:colId xmlns:a16="http://schemas.microsoft.com/office/drawing/2014/main" val="1261201355"/>
                    </a:ext>
                  </a:extLst>
                </a:gridCol>
                <a:gridCol w="164141">
                  <a:extLst>
                    <a:ext uri="{9D8B030D-6E8A-4147-A177-3AD203B41FA5}">
                      <a16:colId xmlns:a16="http://schemas.microsoft.com/office/drawing/2014/main" val="2528208957"/>
                    </a:ext>
                  </a:extLst>
                </a:gridCol>
                <a:gridCol w="180147">
                  <a:extLst>
                    <a:ext uri="{9D8B030D-6E8A-4147-A177-3AD203B41FA5}">
                      <a16:colId xmlns:a16="http://schemas.microsoft.com/office/drawing/2014/main" val="101342465"/>
                    </a:ext>
                  </a:extLst>
                </a:gridCol>
                <a:gridCol w="180147">
                  <a:extLst>
                    <a:ext uri="{9D8B030D-6E8A-4147-A177-3AD203B41FA5}">
                      <a16:colId xmlns:a16="http://schemas.microsoft.com/office/drawing/2014/main" val="1634117613"/>
                    </a:ext>
                  </a:extLst>
                </a:gridCol>
                <a:gridCol w="180147">
                  <a:extLst>
                    <a:ext uri="{9D8B030D-6E8A-4147-A177-3AD203B41FA5}">
                      <a16:colId xmlns:a16="http://schemas.microsoft.com/office/drawing/2014/main" val="2039499746"/>
                    </a:ext>
                  </a:extLst>
                </a:gridCol>
                <a:gridCol w="180147">
                  <a:extLst>
                    <a:ext uri="{9D8B030D-6E8A-4147-A177-3AD203B41FA5}">
                      <a16:colId xmlns:a16="http://schemas.microsoft.com/office/drawing/2014/main" val="1219907887"/>
                    </a:ext>
                  </a:extLst>
                </a:gridCol>
                <a:gridCol w="180147">
                  <a:extLst>
                    <a:ext uri="{9D8B030D-6E8A-4147-A177-3AD203B41FA5}">
                      <a16:colId xmlns:a16="http://schemas.microsoft.com/office/drawing/2014/main" val="2149406992"/>
                    </a:ext>
                  </a:extLst>
                </a:gridCol>
                <a:gridCol w="180147">
                  <a:extLst>
                    <a:ext uri="{9D8B030D-6E8A-4147-A177-3AD203B41FA5}">
                      <a16:colId xmlns:a16="http://schemas.microsoft.com/office/drawing/2014/main" val="2591965749"/>
                    </a:ext>
                  </a:extLst>
                </a:gridCol>
                <a:gridCol w="180147">
                  <a:extLst>
                    <a:ext uri="{9D8B030D-6E8A-4147-A177-3AD203B41FA5}">
                      <a16:colId xmlns:a16="http://schemas.microsoft.com/office/drawing/2014/main" val="222314904"/>
                    </a:ext>
                  </a:extLst>
                </a:gridCol>
                <a:gridCol w="180147">
                  <a:extLst>
                    <a:ext uri="{9D8B030D-6E8A-4147-A177-3AD203B41FA5}">
                      <a16:colId xmlns:a16="http://schemas.microsoft.com/office/drawing/2014/main" val="564732116"/>
                    </a:ext>
                  </a:extLst>
                </a:gridCol>
                <a:gridCol w="180147">
                  <a:extLst>
                    <a:ext uri="{9D8B030D-6E8A-4147-A177-3AD203B41FA5}">
                      <a16:colId xmlns:a16="http://schemas.microsoft.com/office/drawing/2014/main" val="2216746149"/>
                    </a:ext>
                  </a:extLst>
                </a:gridCol>
                <a:gridCol w="180147">
                  <a:extLst>
                    <a:ext uri="{9D8B030D-6E8A-4147-A177-3AD203B41FA5}">
                      <a16:colId xmlns:a16="http://schemas.microsoft.com/office/drawing/2014/main" val="2659616758"/>
                    </a:ext>
                  </a:extLst>
                </a:gridCol>
                <a:gridCol w="180147">
                  <a:extLst>
                    <a:ext uri="{9D8B030D-6E8A-4147-A177-3AD203B41FA5}">
                      <a16:colId xmlns:a16="http://schemas.microsoft.com/office/drawing/2014/main" val="4134792518"/>
                    </a:ext>
                  </a:extLst>
                </a:gridCol>
                <a:gridCol w="180147">
                  <a:extLst>
                    <a:ext uri="{9D8B030D-6E8A-4147-A177-3AD203B41FA5}">
                      <a16:colId xmlns:a16="http://schemas.microsoft.com/office/drawing/2014/main" val="3192455937"/>
                    </a:ext>
                  </a:extLst>
                </a:gridCol>
                <a:gridCol w="180147">
                  <a:extLst>
                    <a:ext uri="{9D8B030D-6E8A-4147-A177-3AD203B41FA5}">
                      <a16:colId xmlns:a16="http://schemas.microsoft.com/office/drawing/2014/main" val="1485047239"/>
                    </a:ext>
                  </a:extLst>
                </a:gridCol>
                <a:gridCol w="180147">
                  <a:extLst>
                    <a:ext uri="{9D8B030D-6E8A-4147-A177-3AD203B41FA5}">
                      <a16:colId xmlns:a16="http://schemas.microsoft.com/office/drawing/2014/main" val="499423066"/>
                    </a:ext>
                  </a:extLst>
                </a:gridCol>
                <a:gridCol w="180147">
                  <a:extLst>
                    <a:ext uri="{9D8B030D-6E8A-4147-A177-3AD203B41FA5}">
                      <a16:colId xmlns:a16="http://schemas.microsoft.com/office/drawing/2014/main" val="107420564"/>
                    </a:ext>
                  </a:extLst>
                </a:gridCol>
                <a:gridCol w="180147">
                  <a:extLst>
                    <a:ext uri="{9D8B030D-6E8A-4147-A177-3AD203B41FA5}">
                      <a16:colId xmlns:a16="http://schemas.microsoft.com/office/drawing/2014/main" val="728795208"/>
                    </a:ext>
                  </a:extLst>
                </a:gridCol>
                <a:gridCol w="180147">
                  <a:extLst>
                    <a:ext uri="{9D8B030D-6E8A-4147-A177-3AD203B41FA5}">
                      <a16:colId xmlns:a16="http://schemas.microsoft.com/office/drawing/2014/main" val="50608264"/>
                    </a:ext>
                  </a:extLst>
                </a:gridCol>
                <a:gridCol w="180147">
                  <a:extLst>
                    <a:ext uri="{9D8B030D-6E8A-4147-A177-3AD203B41FA5}">
                      <a16:colId xmlns:a16="http://schemas.microsoft.com/office/drawing/2014/main" val="3858016296"/>
                    </a:ext>
                  </a:extLst>
                </a:gridCol>
                <a:gridCol w="180147">
                  <a:extLst>
                    <a:ext uri="{9D8B030D-6E8A-4147-A177-3AD203B41FA5}">
                      <a16:colId xmlns:a16="http://schemas.microsoft.com/office/drawing/2014/main" val="3516077314"/>
                    </a:ext>
                  </a:extLst>
                </a:gridCol>
                <a:gridCol w="180147">
                  <a:extLst>
                    <a:ext uri="{9D8B030D-6E8A-4147-A177-3AD203B41FA5}">
                      <a16:colId xmlns:a16="http://schemas.microsoft.com/office/drawing/2014/main" val="2332532887"/>
                    </a:ext>
                  </a:extLst>
                </a:gridCol>
                <a:gridCol w="180147">
                  <a:extLst>
                    <a:ext uri="{9D8B030D-6E8A-4147-A177-3AD203B41FA5}">
                      <a16:colId xmlns:a16="http://schemas.microsoft.com/office/drawing/2014/main" val="1375830970"/>
                    </a:ext>
                  </a:extLst>
                </a:gridCol>
                <a:gridCol w="180147">
                  <a:extLst>
                    <a:ext uri="{9D8B030D-6E8A-4147-A177-3AD203B41FA5}">
                      <a16:colId xmlns:a16="http://schemas.microsoft.com/office/drawing/2014/main" val="4136043711"/>
                    </a:ext>
                  </a:extLst>
                </a:gridCol>
                <a:gridCol w="180147">
                  <a:extLst>
                    <a:ext uri="{9D8B030D-6E8A-4147-A177-3AD203B41FA5}">
                      <a16:colId xmlns:a16="http://schemas.microsoft.com/office/drawing/2014/main" val="315622792"/>
                    </a:ext>
                  </a:extLst>
                </a:gridCol>
                <a:gridCol w="180147">
                  <a:extLst>
                    <a:ext uri="{9D8B030D-6E8A-4147-A177-3AD203B41FA5}">
                      <a16:colId xmlns:a16="http://schemas.microsoft.com/office/drawing/2014/main" val="2951147859"/>
                    </a:ext>
                  </a:extLst>
                </a:gridCol>
                <a:gridCol w="180147">
                  <a:extLst>
                    <a:ext uri="{9D8B030D-6E8A-4147-A177-3AD203B41FA5}">
                      <a16:colId xmlns:a16="http://schemas.microsoft.com/office/drawing/2014/main" val="1203733464"/>
                    </a:ext>
                  </a:extLst>
                </a:gridCol>
                <a:gridCol w="180147">
                  <a:extLst>
                    <a:ext uri="{9D8B030D-6E8A-4147-A177-3AD203B41FA5}">
                      <a16:colId xmlns:a16="http://schemas.microsoft.com/office/drawing/2014/main" val="3394929905"/>
                    </a:ext>
                  </a:extLst>
                </a:gridCol>
                <a:gridCol w="180147">
                  <a:extLst>
                    <a:ext uri="{9D8B030D-6E8A-4147-A177-3AD203B41FA5}">
                      <a16:colId xmlns:a16="http://schemas.microsoft.com/office/drawing/2014/main" val="1700369704"/>
                    </a:ext>
                  </a:extLst>
                </a:gridCol>
                <a:gridCol w="180147">
                  <a:extLst>
                    <a:ext uri="{9D8B030D-6E8A-4147-A177-3AD203B41FA5}">
                      <a16:colId xmlns:a16="http://schemas.microsoft.com/office/drawing/2014/main" val="3615478764"/>
                    </a:ext>
                  </a:extLst>
                </a:gridCol>
                <a:gridCol w="180147">
                  <a:extLst>
                    <a:ext uri="{9D8B030D-6E8A-4147-A177-3AD203B41FA5}">
                      <a16:colId xmlns:a16="http://schemas.microsoft.com/office/drawing/2014/main" val="3341791229"/>
                    </a:ext>
                  </a:extLst>
                </a:gridCol>
                <a:gridCol w="180147">
                  <a:extLst>
                    <a:ext uri="{9D8B030D-6E8A-4147-A177-3AD203B41FA5}">
                      <a16:colId xmlns:a16="http://schemas.microsoft.com/office/drawing/2014/main" val="324626387"/>
                    </a:ext>
                  </a:extLst>
                </a:gridCol>
                <a:gridCol w="180147">
                  <a:extLst>
                    <a:ext uri="{9D8B030D-6E8A-4147-A177-3AD203B41FA5}">
                      <a16:colId xmlns:a16="http://schemas.microsoft.com/office/drawing/2014/main" val="3592276251"/>
                    </a:ext>
                  </a:extLst>
                </a:gridCol>
                <a:gridCol w="180147">
                  <a:extLst>
                    <a:ext uri="{9D8B030D-6E8A-4147-A177-3AD203B41FA5}">
                      <a16:colId xmlns:a16="http://schemas.microsoft.com/office/drawing/2014/main" val="2658883549"/>
                    </a:ext>
                  </a:extLst>
                </a:gridCol>
              </a:tblGrid>
              <a:tr h="180411">
                <a:tc gridSpan="12">
                  <a:txBody>
                    <a:bodyPr/>
                    <a:lstStyle/>
                    <a:p>
                      <a:pPr marL="36000">
                        <a:lnSpc>
                          <a:spcPct val="98000"/>
                        </a:lnSpc>
                      </a:pPr>
                      <a:r>
                        <a:rPr lang="en-GB" sz="900" b="1" kern="1000" spc="0" baseline="0"/>
                        <a:t>Q1</a:t>
                      </a: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mpd="sng">
                      <a:noFill/>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hMerge="1">
                  <a:txBody>
                    <a:bodyPr/>
                    <a:lstStyle/>
                    <a:p>
                      <a:pPr marL="36000"/>
                      <a:endParaRPr lang="en-GB" sz="1000"/>
                    </a:p>
                  </a:txBody>
                  <a:tcPr marL="0" marR="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tx1"/>
                    </a:solidFill>
                  </a:tcPr>
                </a:tc>
                <a:tc hMerge="1">
                  <a:txBody>
                    <a:bodyPr/>
                    <a:lstStyle/>
                    <a:p>
                      <a:pPr marL="36000"/>
                      <a:endParaRPr lang="en-GB" sz="1000"/>
                    </a:p>
                  </a:txBody>
                  <a:tcPr marL="0" marR="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tx1"/>
                    </a:solidFill>
                  </a:tcPr>
                </a:tc>
                <a:tc hMerge="1">
                  <a:txBody>
                    <a:bodyPr/>
                    <a:lstStyle/>
                    <a:p>
                      <a:pPr marL="36000"/>
                      <a:endParaRPr lang="en-GB" sz="1000"/>
                    </a:p>
                  </a:txBody>
                  <a:tcPr marL="0" marR="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tx1"/>
                    </a:solidFill>
                  </a:tcPr>
                </a:tc>
                <a:tc hMerge="1">
                  <a:txBody>
                    <a:bodyPr/>
                    <a:lstStyle/>
                    <a:p>
                      <a:pPr marL="36000"/>
                      <a:endParaRPr lang="en-GB" sz="1000"/>
                    </a:p>
                  </a:txBody>
                  <a:tcPr marL="0" marR="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tx1"/>
                    </a:solidFill>
                  </a:tcPr>
                </a:tc>
                <a:tc hMerge="1">
                  <a:txBody>
                    <a:bodyPr/>
                    <a:lstStyle/>
                    <a:p>
                      <a:pPr marL="36000"/>
                      <a:endParaRPr lang="en-GB" sz="1000"/>
                    </a:p>
                  </a:txBody>
                  <a:tcPr marL="0" marR="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tx1"/>
                    </a:solidFill>
                  </a:tcPr>
                </a:tc>
                <a:tc hMerge="1">
                  <a:txBody>
                    <a:bodyPr/>
                    <a:lstStyle/>
                    <a:p>
                      <a:pPr marL="36000"/>
                      <a:endParaRPr lang="en-GB" sz="1000"/>
                    </a:p>
                  </a:txBody>
                  <a:tcPr marL="0" marR="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tx1"/>
                    </a:solidFill>
                  </a:tcPr>
                </a:tc>
                <a:tc hMerge="1">
                  <a:txBody>
                    <a:bodyPr/>
                    <a:lstStyle/>
                    <a:p>
                      <a:pPr marL="36000"/>
                      <a:endParaRPr lang="en-GB" sz="1000"/>
                    </a:p>
                  </a:txBody>
                  <a:tcPr marL="0" marR="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tx1"/>
                    </a:solidFill>
                  </a:tcPr>
                </a:tc>
                <a:tc hMerge="1">
                  <a:txBody>
                    <a:bodyPr/>
                    <a:lstStyle/>
                    <a:p>
                      <a:pPr marL="36000"/>
                      <a:endParaRPr lang="en-GB" sz="1000"/>
                    </a:p>
                  </a:txBody>
                  <a:tcPr marL="0" marR="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tx1"/>
                    </a:solidFill>
                  </a:tcPr>
                </a:tc>
                <a:tc hMerge="1">
                  <a:txBody>
                    <a:bodyPr/>
                    <a:lstStyle/>
                    <a:p>
                      <a:pPr marL="36000"/>
                      <a:endParaRPr lang="en-GB" sz="1000"/>
                    </a:p>
                  </a:txBody>
                  <a:tcPr marL="0" marR="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tx1"/>
                    </a:solidFill>
                  </a:tcPr>
                </a:tc>
                <a:tc hMerge="1">
                  <a:txBody>
                    <a:bodyPr/>
                    <a:lstStyle/>
                    <a:p>
                      <a:pPr marL="36000"/>
                      <a:endParaRPr lang="en-GB" sz="1000"/>
                    </a:p>
                  </a:txBody>
                  <a:tcPr marL="0" marR="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tx1"/>
                    </a:solidFill>
                  </a:tcPr>
                </a:tc>
                <a:tc hMerge="1">
                  <a:txBody>
                    <a:bodyPr/>
                    <a:lstStyle/>
                    <a:p>
                      <a:pPr marL="36000"/>
                      <a:endParaRPr lang="en-GB" sz="1000"/>
                    </a:p>
                  </a:txBody>
                  <a:tcPr marL="0" marR="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tx1"/>
                    </a:solidFill>
                  </a:tcPr>
                </a:tc>
                <a:tc gridSpan="12">
                  <a:txBody>
                    <a:bodyPr/>
                    <a:lstStyle/>
                    <a:p>
                      <a:pPr marL="36000">
                        <a:lnSpc>
                          <a:spcPct val="98000"/>
                        </a:lnSpc>
                      </a:pPr>
                      <a:r>
                        <a:rPr lang="en-GB" sz="900" b="1" kern="1000" spc="0" baseline="0"/>
                        <a:t>Q2</a:t>
                      </a: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mpd="sng">
                      <a:noFill/>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hMerge="1">
                  <a:txBody>
                    <a:bodyPr/>
                    <a:lstStyle/>
                    <a:p>
                      <a:pPr marL="36000"/>
                      <a:endParaRPr lang="en-GB" sz="1000"/>
                    </a:p>
                  </a:txBody>
                  <a:tcPr marL="0" marR="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tx1"/>
                    </a:solidFill>
                  </a:tcPr>
                </a:tc>
                <a:tc hMerge="1">
                  <a:txBody>
                    <a:bodyPr/>
                    <a:lstStyle/>
                    <a:p>
                      <a:pPr marL="36000"/>
                      <a:endParaRPr lang="en-GB" sz="1000"/>
                    </a:p>
                  </a:txBody>
                  <a:tcPr marL="0" marR="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tx1"/>
                    </a:solidFill>
                  </a:tcPr>
                </a:tc>
                <a:tc hMerge="1">
                  <a:txBody>
                    <a:bodyPr/>
                    <a:lstStyle/>
                    <a:p>
                      <a:pPr marL="36000"/>
                      <a:endParaRPr lang="en-GB" sz="1000"/>
                    </a:p>
                  </a:txBody>
                  <a:tcPr marL="0" marR="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tx1"/>
                    </a:solidFill>
                  </a:tcPr>
                </a:tc>
                <a:tc hMerge="1">
                  <a:txBody>
                    <a:bodyPr/>
                    <a:lstStyle/>
                    <a:p>
                      <a:pPr marL="36000"/>
                      <a:endParaRPr lang="en-GB" sz="1000"/>
                    </a:p>
                  </a:txBody>
                  <a:tcPr marL="0" marR="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tx1"/>
                    </a:solidFill>
                  </a:tcPr>
                </a:tc>
                <a:tc hMerge="1">
                  <a:txBody>
                    <a:bodyPr/>
                    <a:lstStyle/>
                    <a:p>
                      <a:pPr marL="36000"/>
                      <a:endParaRPr lang="en-GB" sz="1000"/>
                    </a:p>
                  </a:txBody>
                  <a:tcPr marL="0" marR="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tx1"/>
                    </a:solidFill>
                  </a:tcPr>
                </a:tc>
                <a:tc hMerge="1">
                  <a:txBody>
                    <a:bodyPr/>
                    <a:lstStyle/>
                    <a:p>
                      <a:pPr marL="36000"/>
                      <a:endParaRPr lang="en-GB" sz="1000"/>
                    </a:p>
                  </a:txBody>
                  <a:tcPr marL="0" marR="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tx1"/>
                    </a:solidFill>
                  </a:tcPr>
                </a:tc>
                <a:tc hMerge="1">
                  <a:txBody>
                    <a:bodyPr/>
                    <a:lstStyle/>
                    <a:p>
                      <a:pPr marL="36000"/>
                      <a:endParaRPr lang="en-GB" sz="1000"/>
                    </a:p>
                  </a:txBody>
                  <a:tcPr marL="0" marR="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tx1"/>
                    </a:solidFill>
                  </a:tcPr>
                </a:tc>
                <a:tc hMerge="1">
                  <a:txBody>
                    <a:bodyPr/>
                    <a:lstStyle/>
                    <a:p>
                      <a:pPr marL="36000"/>
                      <a:endParaRPr lang="en-GB" sz="1000"/>
                    </a:p>
                  </a:txBody>
                  <a:tcPr marL="0" marR="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tx1"/>
                    </a:solidFill>
                  </a:tcPr>
                </a:tc>
                <a:tc hMerge="1">
                  <a:txBody>
                    <a:bodyPr/>
                    <a:lstStyle/>
                    <a:p>
                      <a:pPr marL="36000"/>
                      <a:endParaRPr lang="en-GB" sz="1000"/>
                    </a:p>
                  </a:txBody>
                  <a:tcPr marL="0" marR="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tx1"/>
                    </a:solidFill>
                  </a:tcPr>
                </a:tc>
                <a:tc hMerge="1">
                  <a:txBody>
                    <a:bodyPr/>
                    <a:lstStyle/>
                    <a:p>
                      <a:pPr marL="36000"/>
                      <a:endParaRPr lang="en-GB" sz="1000"/>
                    </a:p>
                  </a:txBody>
                  <a:tcPr marL="0" marR="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tx1"/>
                    </a:solidFill>
                  </a:tcPr>
                </a:tc>
                <a:tc hMerge="1">
                  <a:txBody>
                    <a:bodyPr/>
                    <a:lstStyle/>
                    <a:p>
                      <a:pPr marL="36000"/>
                      <a:endParaRPr lang="en-GB" sz="1000"/>
                    </a:p>
                  </a:txBody>
                  <a:tcPr marL="0" marR="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tx1"/>
                    </a:solidFill>
                  </a:tcPr>
                </a:tc>
                <a:tc gridSpan="12">
                  <a:txBody>
                    <a:bodyPr/>
                    <a:lstStyle/>
                    <a:p>
                      <a:pPr marL="36000">
                        <a:lnSpc>
                          <a:spcPct val="98000"/>
                        </a:lnSpc>
                      </a:pPr>
                      <a:r>
                        <a:rPr lang="en-GB" sz="900" b="1" kern="1000" spc="0" baseline="0"/>
                        <a:t>Q3</a:t>
                      </a: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mpd="sng">
                      <a:noFill/>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hMerge="1">
                  <a:txBody>
                    <a:bodyPr/>
                    <a:lstStyle/>
                    <a:p>
                      <a:pPr marL="36000"/>
                      <a:endParaRPr lang="en-GB" sz="1000"/>
                    </a:p>
                  </a:txBody>
                  <a:tcPr marL="0" marR="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tx1"/>
                    </a:solidFill>
                  </a:tcPr>
                </a:tc>
                <a:tc hMerge="1">
                  <a:txBody>
                    <a:bodyPr/>
                    <a:lstStyle/>
                    <a:p>
                      <a:pPr marL="36000"/>
                      <a:endParaRPr lang="en-GB" sz="1000"/>
                    </a:p>
                  </a:txBody>
                  <a:tcPr marL="0" marR="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tx1"/>
                    </a:solidFill>
                  </a:tcPr>
                </a:tc>
                <a:tc hMerge="1">
                  <a:txBody>
                    <a:bodyPr/>
                    <a:lstStyle/>
                    <a:p>
                      <a:pPr marL="36000"/>
                      <a:endParaRPr lang="en-GB" sz="1000"/>
                    </a:p>
                  </a:txBody>
                  <a:tcPr marL="0" marR="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tx1"/>
                    </a:solidFill>
                  </a:tcPr>
                </a:tc>
                <a:tc hMerge="1">
                  <a:txBody>
                    <a:bodyPr/>
                    <a:lstStyle/>
                    <a:p>
                      <a:pPr marL="36000"/>
                      <a:endParaRPr lang="en-GB" sz="1000"/>
                    </a:p>
                  </a:txBody>
                  <a:tcPr marL="0" marR="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tx1"/>
                    </a:solidFill>
                  </a:tcPr>
                </a:tc>
                <a:tc hMerge="1">
                  <a:txBody>
                    <a:bodyPr/>
                    <a:lstStyle/>
                    <a:p>
                      <a:pPr marL="36000"/>
                      <a:endParaRPr lang="en-GB" sz="1000"/>
                    </a:p>
                  </a:txBody>
                  <a:tcPr marL="0" marR="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tx1"/>
                    </a:solidFill>
                  </a:tcPr>
                </a:tc>
                <a:tc hMerge="1">
                  <a:txBody>
                    <a:bodyPr/>
                    <a:lstStyle/>
                    <a:p>
                      <a:pPr marL="36000"/>
                      <a:endParaRPr lang="en-GB" sz="1000"/>
                    </a:p>
                  </a:txBody>
                  <a:tcPr marL="0" marR="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tx1"/>
                    </a:solidFill>
                  </a:tcPr>
                </a:tc>
                <a:tc hMerge="1">
                  <a:txBody>
                    <a:bodyPr/>
                    <a:lstStyle/>
                    <a:p>
                      <a:pPr marL="36000"/>
                      <a:endParaRPr lang="en-GB" sz="1000"/>
                    </a:p>
                  </a:txBody>
                  <a:tcPr marL="0" marR="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tx1"/>
                    </a:solidFill>
                  </a:tcPr>
                </a:tc>
                <a:tc hMerge="1">
                  <a:txBody>
                    <a:bodyPr/>
                    <a:lstStyle/>
                    <a:p>
                      <a:pPr marL="36000"/>
                      <a:endParaRPr lang="en-GB" sz="1000"/>
                    </a:p>
                  </a:txBody>
                  <a:tcPr marL="0" marR="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tx1"/>
                    </a:solidFill>
                  </a:tcPr>
                </a:tc>
                <a:tc hMerge="1">
                  <a:txBody>
                    <a:bodyPr/>
                    <a:lstStyle/>
                    <a:p>
                      <a:pPr marL="36000"/>
                      <a:endParaRPr lang="en-GB" sz="1000"/>
                    </a:p>
                  </a:txBody>
                  <a:tcPr marL="0" marR="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tx1"/>
                    </a:solidFill>
                  </a:tcPr>
                </a:tc>
                <a:tc hMerge="1">
                  <a:txBody>
                    <a:bodyPr/>
                    <a:lstStyle/>
                    <a:p>
                      <a:pPr marL="36000"/>
                      <a:endParaRPr lang="en-GB" sz="1000"/>
                    </a:p>
                  </a:txBody>
                  <a:tcPr marL="0" marR="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tx1"/>
                    </a:solidFill>
                  </a:tcPr>
                </a:tc>
                <a:tc hMerge="1">
                  <a:txBody>
                    <a:bodyPr/>
                    <a:lstStyle/>
                    <a:p>
                      <a:pPr marL="36000"/>
                      <a:endParaRPr lang="en-GB" sz="1000"/>
                    </a:p>
                  </a:txBody>
                  <a:tcPr marL="0" marR="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tx1"/>
                    </a:solidFill>
                  </a:tcPr>
                </a:tc>
                <a:tc gridSpan="12">
                  <a:txBody>
                    <a:bodyPr/>
                    <a:lstStyle/>
                    <a:p>
                      <a:pPr marL="36000">
                        <a:lnSpc>
                          <a:spcPct val="98000"/>
                        </a:lnSpc>
                      </a:pPr>
                      <a:r>
                        <a:rPr lang="en-GB" sz="900" b="1" kern="1000" spc="0" baseline="0"/>
                        <a:t>Q4</a:t>
                      </a: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mpd="sng">
                      <a:noFill/>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hMerge="1">
                  <a:txBody>
                    <a:bodyPr/>
                    <a:lstStyle/>
                    <a:p>
                      <a:pPr marL="36000"/>
                      <a:endParaRPr lang="en-GB" sz="1000"/>
                    </a:p>
                  </a:txBody>
                  <a:tcPr marL="0" marR="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tx1"/>
                    </a:solidFill>
                  </a:tcPr>
                </a:tc>
                <a:tc hMerge="1">
                  <a:txBody>
                    <a:bodyPr/>
                    <a:lstStyle/>
                    <a:p>
                      <a:pPr marL="36000"/>
                      <a:endParaRPr lang="en-GB" sz="1000"/>
                    </a:p>
                  </a:txBody>
                  <a:tcPr marL="0" marR="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tx1"/>
                    </a:solidFill>
                  </a:tcPr>
                </a:tc>
                <a:tc hMerge="1">
                  <a:txBody>
                    <a:bodyPr/>
                    <a:lstStyle/>
                    <a:p>
                      <a:pPr marL="36000"/>
                      <a:endParaRPr lang="en-GB" sz="1000"/>
                    </a:p>
                  </a:txBody>
                  <a:tcPr marL="0" marR="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tx1"/>
                    </a:solidFill>
                  </a:tcPr>
                </a:tc>
                <a:tc hMerge="1">
                  <a:txBody>
                    <a:bodyPr/>
                    <a:lstStyle/>
                    <a:p>
                      <a:pPr marL="36000"/>
                      <a:endParaRPr lang="en-GB" sz="1000"/>
                    </a:p>
                  </a:txBody>
                  <a:tcPr marL="0" marR="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tx1"/>
                    </a:solidFill>
                  </a:tcPr>
                </a:tc>
                <a:tc hMerge="1">
                  <a:txBody>
                    <a:bodyPr/>
                    <a:lstStyle/>
                    <a:p>
                      <a:pPr marL="36000"/>
                      <a:endParaRPr lang="en-GB" sz="1000"/>
                    </a:p>
                  </a:txBody>
                  <a:tcPr marL="0" marR="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tx1"/>
                    </a:solidFill>
                  </a:tcPr>
                </a:tc>
                <a:tc hMerge="1">
                  <a:txBody>
                    <a:bodyPr/>
                    <a:lstStyle/>
                    <a:p>
                      <a:pPr marL="36000"/>
                      <a:endParaRPr lang="en-GB" sz="1000"/>
                    </a:p>
                  </a:txBody>
                  <a:tcPr marL="0" marR="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tx1"/>
                    </a:solidFill>
                  </a:tcPr>
                </a:tc>
                <a:tc hMerge="1">
                  <a:txBody>
                    <a:bodyPr/>
                    <a:lstStyle/>
                    <a:p>
                      <a:pPr marL="36000"/>
                      <a:endParaRPr lang="en-GB" sz="1000"/>
                    </a:p>
                  </a:txBody>
                  <a:tcPr marL="0" marR="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tx1"/>
                    </a:solidFill>
                  </a:tcPr>
                </a:tc>
                <a:tc hMerge="1">
                  <a:txBody>
                    <a:bodyPr/>
                    <a:lstStyle/>
                    <a:p>
                      <a:pPr marL="36000"/>
                      <a:endParaRPr lang="en-GB" sz="1000"/>
                    </a:p>
                  </a:txBody>
                  <a:tcPr marL="0" marR="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tx1"/>
                    </a:solidFill>
                  </a:tcPr>
                </a:tc>
                <a:tc hMerge="1">
                  <a:txBody>
                    <a:bodyPr/>
                    <a:lstStyle/>
                    <a:p>
                      <a:pPr marL="36000"/>
                      <a:endParaRPr lang="en-GB" sz="1000"/>
                    </a:p>
                  </a:txBody>
                  <a:tcPr marL="0" marR="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tx1"/>
                    </a:solidFill>
                  </a:tcPr>
                </a:tc>
                <a:tc hMerge="1">
                  <a:txBody>
                    <a:bodyPr/>
                    <a:lstStyle/>
                    <a:p>
                      <a:pPr marL="36000"/>
                      <a:endParaRPr lang="en-GB" sz="1000"/>
                    </a:p>
                  </a:txBody>
                  <a:tcPr marL="0" marR="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tx1"/>
                    </a:solidFill>
                  </a:tcPr>
                </a:tc>
                <a:tc hMerge="1">
                  <a:txBody>
                    <a:bodyPr/>
                    <a:lstStyle/>
                    <a:p>
                      <a:pPr marL="36000"/>
                      <a:endParaRPr lang="en-GB" sz="1000"/>
                    </a:p>
                  </a:txBody>
                  <a:tcPr marL="0" marR="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3495609311"/>
                  </a:ext>
                </a:extLst>
              </a:tr>
              <a:tr h="180411">
                <a:tc gridSpan="4">
                  <a:txBody>
                    <a:bodyPr/>
                    <a:lstStyle/>
                    <a:p>
                      <a:pPr marL="36000">
                        <a:lnSpc>
                          <a:spcPct val="98000"/>
                        </a:lnSpc>
                      </a:pPr>
                      <a:r>
                        <a:rPr lang="en-GB" sz="900" b="1" kern="1000" spc="0" baseline="0" dirty="0"/>
                        <a:t>JAN</a:t>
                      </a:r>
                    </a:p>
                  </a:txBody>
                  <a:tcPr marL="0" marR="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solidFill>
                  </a:tcPr>
                </a:tc>
                <a:tc hMerge="1">
                  <a:txBody>
                    <a:bodyPr/>
                    <a:lstStyle/>
                    <a:p>
                      <a:endParaRPr lang="en-GB" sz="1000"/>
                    </a:p>
                  </a:txBody>
                  <a:tcPr marL="0" marR="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chemeClr val="accent1"/>
                    </a:solidFill>
                  </a:tcPr>
                </a:tc>
                <a:tc hMerge="1">
                  <a:txBody>
                    <a:bodyPr/>
                    <a:lstStyle/>
                    <a:p>
                      <a:endParaRPr lang="en-GB" sz="1000"/>
                    </a:p>
                  </a:txBody>
                  <a:tcPr marL="0" marR="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chemeClr val="accent1"/>
                    </a:solidFill>
                  </a:tcPr>
                </a:tc>
                <a:tc hMerge="1">
                  <a:txBody>
                    <a:bodyPr/>
                    <a:lstStyle/>
                    <a:p>
                      <a:endParaRPr lang="en-GB" sz="1000"/>
                    </a:p>
                  </a:txBody>
                  <a:tcPr marL="0" marR="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chemeClr val="accent1"/>
                    </a:solidFill>
                  </a:tcPr>
                </a:tc>
                <a:tc gridSpan="4">
                  <a:txBody>
                    <a:bodyPr/>
                    <a:lstStyle/>
                    <a:p>
                      <a:pPr marL="36000">
                        <a:lnSpc>
                          <a:spcPct val="98000"/>
                        </a:lnSpc>
                      </a:pPr>
                      <a:r>
                        <a:rPr lang="en-GB" sz="900" b="1" kern="1000" spc="0" baseline="0" dirty="0"/>
                        <a:t>FEB</a:t>
                      </a:r>
                    </a:p>
                  </a:txBody>
                  <a:tcPr marL="0" marR="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solidFill>
                  </a:tcPr>
                </a:tc>
                <a:tc hMerge="1">
                  <a:txBody>
                    <a:bodyPr/>
                    <a:lstStyle/>
                    <a:p>
                      <a:endParaRPr lang="en-GB" sz="1000"/>
                    </a:p>
                  </a:txBody>
                  <a:tcPr marL="0" marR="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chemeClr val="accent1"/>
                    </a:solidFill>
                  </a:tcPr>
                </a:tc>
                <a:tc hMerge="1">
                  <a:txBody>
                    <a:bodyPr/>
                    <a:lstStyle/>
                    <a:p>
                      <a:endParaRPr lang="en-GB" sz="1000"/>
                    </a:p>
                  </a:txBody>
                  <a:tcPr marL="0" marR="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chemeClr val="accent1"/>
                    </a:solidFill>
                  </a:tcPr>
                </a:tc>
                <a:tc hMerge="1">
                  <a:txBody>
                    <a:bodyPr/>
                    <a:lstStyle/>
                    <a:p>
                      <a:endParaRPr lang="en-GB" sz="1000"/>
                    </a:p>
                  </a:txBody>
                  <a:tcPr marL="0" marR="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chemeClr val="accent1"/>
                    </a:solidFill>
                  </a:tcPr>
                </a:tc>
                <a:tc gridSpan="4">
                  <a:txBody>
                    <a:bodyPr/>
                    <a:lstStyle/>
                    <a:p>
                      <a:pPr marL="36000">
                        <a:lnSpc>
                          <a:spcPct val="98000"/>
                        </a:lnSpc>
                      </a:pPr>
                      <a:r>
                        <a:rPr lang="en-GB" sz="900" b="1" kern="1000" spc="0" baseline="0" dirty="0"/>
                        <a:t>MAR</a:t>
                      </a:r>
                    </a:p>
                  </a:txBody>
                  <a:tcPr marL="0" marR="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solidFill>
                  </a:tcPr>
                </a:tc>
                <a:tc hMerge="1">
                  <a:txBody>
                    <a:bodyPr/>
                    <a:lstStyle/>
                    <a:p>
                      <a:endParaRPr lang="en-GB" sz="1000"/>
                    </a:p>
                  </a:txBody>
                  <a:tcPr marL="0" marR="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chemeClr val="accent1"/>
                    </a:solidFill>
                  </a:tcPr>
                </a:tc>
                <a:tc hMerge="1">
                  <a:txBody>
                    <a:bodyPr/>
                    <a:lstStyle/>
                    <a:p>
                      <a:endParaRPr lang="en-GB" sz="1000"/>
                    </a:p>
                  </a:txBody>
                  <a:tcPr marL="0" marR="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chemeClr val="accent1"/>
                    </a:solidFill>
                  </a:tcPr>
                </a:tc>
                <a:tc hMerge="1">
                  <a:txBody>
                    <a:bodyPr/>
                    <a:lstStyle/>
                    <a:p>
                      <a:endParaRPr lang="en-GB" sz="1000"/>
                    </a:p>
                  </a:txBody>
                  <a:tcPr marL="0" marR="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chemeClr val="accent1"/>
                    </a:solidFill>
                  </a:tcPr>
                </a:tc>
                <a:tc gridSpan="4">
                  <a:txBody>
                    <a:bodyPr/>
                    <a:lstStyle/>
                    <a:p>
                      <a:pPr marL="36000">
                        <a:lnSpc>
                          <a:spcPct val="98000"/>
                        </a:lnSpc>
                      </a:pPr>
                      <a:r>
                        <a:rPr lang="en-GB" sz="900" b="1" kern="1000" spc="0" baseline="0" dirty="0"/>
                        <a:t>APR</a:t>
                      </a:r>
                    </a:p>
                  </a:txBody>
                  <a:tcPr marL="0" marR="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solidFill>
                  </a:tcPr>
                </a:tc>
                <a:tc hMerge="1">
                  <a:txBody>
                    <a:bodyPr/>
                    <a:lstStyle/>
                    <a:p>
                      <a:endParaRPr lang="en-GB" sz="1000"/>
                    </a:p>
                  </a:txBody>
                  <a:tcPr marL="0" marR="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chemeClr val="accent1"/>
                    </a:solidFill>
                  </a:tcPr>
                </a:tc>
                <a:tc hMerge="1">
                  <a:txBody>
                    <a:bodyPr/>
                    <a:lstStyle/>
                    <a:p>
                      <a:endParaRPr lang="en-GB" sz="1000"/>
                    </a:p>
                  </a:txBody>
                  <a:tcPr marL="0" marR="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chemeClr val="accent1"/>
                    </a:solidFill>
                  </a:tcPr>
                </a:tc>
                <a:tc hMerge="1">
                  <a:txBody>
                    <a:bodyPr/>
                    <a:lstStyle/>
                    <a:p>
                      <a:endParaRPr lang="en-GB" sz="1000"/>
                    </a:p>
                  </a:txBody>
                  <a:tcPr marL="0" marR="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chemeClr val="accent1"/>
                    </a:solidFill>
                  </a:tcPr>
                </a:tc>
                <a:tc gridSpan="4">
                  <a:txBody>
                    <a:bodyPr/>
                    <a:lstStyle/>
                    <a:p>
                      <a:pPr marL="36000">
                        <a:lnSpc>
                          <a:spcPct val="98000"/>
                        </a:lnSpc>
                      </a:pPr>
                      <a:r>
                        <a:rPr lang="en-GB" sz="900" b="1" kern="1000" spc="0" baseline="0" dirty="0"/>
                        <a:t>MAY</a:t>
                      </a:r>
                    </a:p>
                  </a:txBody>
                  <a:tcPr marL="0" marR="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solidFill>
                  </a:tcPr>
                </a:tc>
                <a:tc hMerge="1">
                  <a:txBody>
                    <a:bodyPr/>
                    <a:lstStyle/>
                    <a:p>
                      <a:endParaRPr lang="en-GB" sz="1000"/>
                    </a:p>
                  </a:txBody>
                  <a:tcPr marL="0" marR="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chemeClr val="accent1"/>
                    </a:solidFill>
                  </a:tcPr>
                </a:tc>
                <a:tc hMerge="1">
                  <a:txBody>
                    <a:bodyPr/>
                    <a:lstStyle/>
                    <a:p>
                      <a:endParaRPr lang="en-GB" sz="1000"/>
                    </a:p>
                  </a:txBody>
                  <a:tcPr marL="0" marR="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chemeClr val="accent1"/>
                    </a:solidFill>
                  </a:tcPr>
                </a:tc>
                <a:tc hMerge="1">
                  <a:txBody>
                    <a:bodyPr/>
                    <a:lstStyle/>
                    <a:p>
                      <a:endParaRPr lang="en-GB" sz="1000"/>
                    </a:p>
                  </a:txBody>
                  <a:tcPr marL="0" marR="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chemeClr val="accent1"/>
                    </a:solidFill>
                  </a:tcPr>
                </a:tc>
                <a:tc gridSpan="4">
                  <a:txBody>
                    <a:bodyPr/>
                    <a:lstStyle/>
                    <a:p>
                      <a:pPr marL="36000">
                        <a:lnSpc>
                          <a:spcPct val="98000"/>
                        </a:lnSpc>
                      </a:pPr>
                      <a:r>
                        <a:rPr lang="en-GB" sz="900" b="1" kern="1000" spc="0" baseline="0" dirty="0"/>
                        <a:t>JUN</a:t>
                      </a:r>
                    </a:p>
                  </a:txBody>
                  <a:tcPr marL="0" marR="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solidFill>
                  </a:tcPr>
                </a:tc>
                <a:tc hMerge="1">
                  <a:txBody>
                    <a:bodyPr/>
                    <a:lstStyle/>
                    <a:p>
                      <a:endParaRPr lang="en-GB" sz="1000"/>
                    </a:p>
                  </a:txBody>
                  <a:tcPr marL="0" marR="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chemeClr val="accent1"/>
                    </a:solidFill>
                  </a:tcPr>
                </a:tc>
                <a:tc hMerge="1">
                  <a:txBody>
                    <a:bodyPr/>
                    <a:lstStyle/>
                    <a:p>
                      <a:endParaRPr lang="en-GB" sz="1000"/>
                    </a:p>
                  </a:txBody>
                  <a:tcPr marL="0" marR="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chemeClr val="accent1"/>
                    </a:solidFill>
                  </a:tcPr>
                </a:tc>
                <a:tc hMerge="1">
                  <a:txBody>
                    <a:bodyPr/>
                    <a:lstStyle/>
                    <a:p>
                      <a:endParaRPr lang="en-GB" sz="1000"/>
                    </a:p>
                  </a:txBody>
                  <a:tcPr marL="0" marR="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chemeClr val="accent1"/>
                    </a:solidFill>
                  </a:tcPr>
                </a:tc>
                <a:tc gridSpan="4">
                  <a:txBody>
                    <a:bodyPr/>
                    <a:lstStyle/>
                    <a:p>
                      <a:pPr marL="36000">
                        <a:lnSpc>
                          <a:spcPct val="98000"/>
                        </a:lnSpc>
                      </a:pPr>
                      <a:r>
                        <a:rPr lang="en-GB" sz="900" b="1" kern="1000" spc="0" baseline="0" dirty="0"/>
                        <a:t>JUL</a:t>
                      </a:r>
                    </a:p>
                  </a:txBody>
                  <a:tcPr marL="0" marR="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solidFill>
                  </a:tcPr>
                </a:tc>
                <a:tc hMerge="1">
                  <a:txBody>
                    <a:bodyPr/>
                    <a:lstStyle/>
                    <a:p>
                      <a:endParaRPr lang="en-GB" sz="1000"/>
                    </a:p>
                  </a:txBody>
                  <a:tcPr marL="0" marR="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chemeClr val="accent1"/>
                    </a:solidFill>
                  </a:tcPr>
                </a:tc>
                <a:tc hMerge="1">
                  <a:txBody>
                    <a:bodyPr/>
                    <a:lstStyle/>
                    <a:p>
                      <a:endParaRPr lang="en-GB" sz="1000"/>
                    </a:p>
                  </a:txBody>
                  <a:tcPr marL="0" marR="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chemeClr val="accent1"/>
                    </a:solidFill>
                  </a:tcPr>
                </a:tc>
                <a:tc hMerge="1">
                  <a:txBody>
                    <a:bodyPr/>
                    <a:lstStyle/>
                    <a:p>
                      <a:endParaRPr lang="en-GB" sz="1000"/>
                    </a:p>
                  </a:txBody>
                  <a:tcPr marL="0" marR="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chemeClr val="accent1"/>
                    </a:solidFill>
                  </a:tcPr>
                </a:tc>
                <a:tc gridSpan="4">
                  <a:txBody>
                    <a:bodyPr/>
                    <a:lstStyle/>
                    <a:p>
                      <a:pPr marL="36000">
                        <a:lnSpc>
                          <a:spcPct val="98000"/>
                        </a:lnSpc>
                      </a:pPr>
                      <a:r>
                        <a:rPr lang="en-GB" sz="900" b="1" kern="1000" spc="0" baseline="0" dirty="0"/>
                        <a:t>AUG</a:t>
                      </a:r>
                    </a:p>
                  </a:txBody>
                  <a:tcPr marL="0" marR="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solidFill>
                  </a:tcPr>
                </a:tc>
                <a:tc hMerge="1">
                  <a:txBody>
                    <a:bodyPr/>
                    <a:lstStyle/>
                    <a:p>
                      <a:endParaRPr lang="en-GB" sz="1000"/>
                    </a:p>
                  </a:txBody>
                  <a:tcPr marL="0" marR="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chemeClr val="accent1"/>
                    </a:solidFill>
                  </a:tcPr>
                </a:tc>
                <a:tc hMerge="1">
                  <a:txBody>
                    <a:bodyPr/>
                    <a:lstStyle/>
                    <a:p>
                      <a:endParaRPr lang="en-GB" sz="1000"/>
                    </a:p>
                  </a:txBody>
                  <a:tcPr marL="0" marR="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chemeClr val="accent1"/>
                    </a:solidFill>
                  </a:tcPr>
                </a:tc>
                <a:tc hMerge="1">
                  <a:txBody>
                    <a:bodyPr/>
                    <a:lstStyle/>
                    <a:p>
                      <a:endParaRPr lang="en-GB" sz="1000"/>
                    </a:p>
                  </a:txBody>
                  <a:tcPr marL="0" marR="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chemeClr val="accent1"/>
                    </a:solidFill>
                  </a:tcPr>
                </a:tc>
                <a:tc gridSpan="4">
                  <a:txBody>
                    <a:bodyPr/>
                    <a:lstStyle/>
                    <a:p>
                      <a:pPr marL="36000">
                        <a:lnSpc>
                          <a:spcPct val="98000"/>
                        </a:lnSpc>
                      </a:pPr>
                      <a:r>
                        <a:rPr lang="en-GB" sz="900" b="1" kern="1000" spc="0" baseline="0" dirty="0"/>
                        <a:t>SEP</a:t>
                      </a:r>
                    </a:p>
                  </a:txBody>
                  <a:tcPr marL="0" marR="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solidFill>
                  </a:tcPr>
                </a:tc>
                <a:tc hMerge="1">
                  <a:txBody>
                    <a:bodyPr/>
                    <a:lstStyle/>
                    <a:p>
                      <a:endParaRPr lang="en-GB" sz="1000"/>
                    </a:p>
                  </a:txBody>
                  <a:tcPr marL="0" marR="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chemeClr val="accent1"/>
                    </a:solidFill>
                  </a:tcPr>
                </a:tc>
                <a:tc hMerge="1">
                  <a:txBody>
                    <a:bodyPr/>
                    <a:lstStyle/>
                    <a:p>
                      <a:endParaRPr lang="en-GB" sz="1000"/>
                    </a:p>
                  </a:txBody>
                  <a:tcPr marL="0" marR="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chemeClr val="accent1"/>
                    </a:solidFill>
                  </a:tcPr>
                </a:tc>
                <a:tc hMerge="1">
                  <a:txBody>
                    <a:bodyPr/>
                    <a:lstStyle/>
                    <a:p>
                      <a:endParaRPr lang="en-GB" sz="1000"/>
                    </a:p>
                  </a:txBody>
                  <a:tcPr marL="0" marR="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chemeClr val="accent1"/>
                    </a:solidFill>
                  </a:tcPr>
                </a:tc>
                <a:tc gridSpan="4">
                  <a:txBody>
                    <a:bodyPr/>
                    <a:lstStyle/>
                    <a:p>
                      <a:pPr marL="36000">
                        <a:lnSpc>
                          <a:spcPct val="98000"/>
                        </a:lnSpc>
                      </a:pPr>
                      <a:r>
                        <a:rPr lang="en-GB" sz="900" b="1" kern="1000" spc="0" baseline="0" dirty="0"/>
                        <a:t>OCT</a:t>
                      </a:r>
                    </a:p>
                  </a:txBody>
                  <a:tcPr marL="0" marR="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solidFill>
                  </a:tcPr>
                </a:tc>
                <a:tc hMerge="1">
                  <a:txBody>
                    <a:bodyPr/>
                    <a:lstStyle/>
                    <a:p>
                      <a:endParaRPr lang="en-GB" sz="1000"/>
                    </a:p>
                  </a:txBody>
                  <a:tcPr marL="0" marR="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chemeClr val="accent1"/>
                    </a:solidFill>
                  </a:tcPr>
                </a:tc>
                <a:tc hMerge="1">
                  <a:txBody>
                    <a:bodyPr/>
                    <a:lstStyle/>
                    <a:p>
                      <a:endParaRPr lang="en-GB" sz="1000"/>
                    </a:p>
                  </a:txBody>
                  <a:tcPr marL="0" marR="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chemeClr val="accent1"/>
                    </a:solidFill>
                  </a:tcPr>
                </a:tc>
                <a:tc hMerge="1">
                  <a:txBody>
                    <a:bodyPr/>
                    <a:lstStyle/>
                    <a:p>
                      <a:endParaRPr lang="en-GB" sz="1000"/>
                    </a:p>
                  </a:txBody>
                  <a:tcPr marL="0" marR="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chemeClr val="accent1"/>
                    </a:solidFill>
                  </a:tcPr>
                </a:tc>
                <a:tc gridSpan="4">
                  <a:txBody>
                    <a:bodyPr/>
                    <a:lstStyle/>
                    <a:p>
                      <a:pPr marL="36000">
                        <a:lnSpc>
                          <a:spcPct val="98000"/>
                        </a:lnSpc>
                      </a:pPr>
                      <a:r>
                        <a:rPr lang="en-GB" sz="900" b="1" kern="1000" spc="0" baseline="0" dirty="0"/>
                        <a:t>NOV</a:t>
                      </a:r>
                    </a:p>
                  </a:txBody>
                  <a:tcPr marL="0" marR="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solidFill>
                  </a:tcPr>
                </a:tc>
                <a:tc hMerge="1">
                  <a:txBody>
                    <a:bodyPr/>
                    <a:lstStyle/>
                    <a:p>
                      <a:endParaRPr lang="en-GB" sz="1000"/>
                    </a:p>
                  </a:txBody>
                  <a:tcPr marL="0" marR="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chemeClr val="accent1"/>
                    </a:solidFill>
                  </a:tcPr>
                </a:tc>
                <a:tc hMerge="1">
                  <a:txBody>
                    <a:bodyPr/>
                    <a:lstStyle/>
                    <a:p>
                      <a:endParaRPr lang="en-GB" sz="1000"/>
                    </a:p>
                  </a:txBody>
                  <a:tcPr marL="0" marR="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chemeClr val="accent1"/>
                    </a:solidFill>
                  </a:tcPr>
                </a:tc>
                <a:tc hMerge="1">
                  <a:txBody>
                    <a:bodyPr/>
                    <a:lstStyle/>
                    <a:p>
                      <a:endParaRPr lang="en-GB" sz="1000"/>
                    </a:p>
                  </a:txBody>
                  <a:tcPr marL="0" marR="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chemeClr val="accent1"/>
                    </a:solidFill>
                  </a:tcPr>
                </a:tc>
                <a:tc gridSpan="4">
                  <a:txBody>
                    <a:bodyPr/>
                    <a:lstStyle/>
                    <a:p>
                      <a:pPr marL="36000">
                        <a:lnSpc>
                          <a:spcPct val="98000"/>
                        </a:lnSpc>
                      </a:pPr>
                      <a:r>
                        <a:rPr lang="en-GB" sz="900" b="1" kern="1000" spc="0" baseline="0" dirty="0"/>
                        <a:t>DEC</a:t>
                      </a:r>
                    </a:p>
                  </a:txBody>
                  <a:tcPr marL="0" marR="0" marT="0" marB="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solidFill>
                  </a:tcPr>
                </a:tc>
                <a:tc hMerge="1">
                  <a:txBody>
                    <a:bodyPr/>
                    <a:lstStyle/>
                    <a:p>
                      <a:endParaRPr lang="en-GB" sz="1000"/>
                    </a:p>
                  </a:txBody>
                  <a:tcPr marL="0" marR="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chemeClr val="accent1"/>
                    </a:solidFill>
                  </a:tcPr>
                </a:tc>
                <a:tc hMerge="1">
                  <a:txBody>
                    <a:bodyPr/>
                    <a:lstStyle/>
                    <a:p>
                      <a:endParaRPr lang="en-GB" sz="1000"/>
                    </a:p>
                  </a:txBody>
                  <a:tcPr marL="0" marR="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chemeClr val="accent1"/>
                    </a:solidFill>
                  </a:tcPr>
                </a:tc>
                <a:tc hMerge="1">
                  <a:txBody>
                    <a:bodyPr/>
                    <a:lstStyle/>
                    <a:p>
                      <a:endParaRPr lang="en-GB" sz="1000"/>
                    </a:p>
                  </a:txBody>
                  <a:tcPr marL="0" marR="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2629569002"/>
                  </a:ext>
                </a:extLst>
              </a:tr>
              <a:tr h="217019">
                <a:tc>
                  <a:txBody>
                    <a:bodyPr/>
                    <a:lstStyle/>
                    <a:p>
                      <a:pPr marL="36000">
                        <a:lnSpc>
                          <a:spcPct val="98000"/>
                        </a:lnSpc>
                      </a:pPr>
                      <a:endParaRPr lang="en-GB" sz="900" b="1" kern="1000" spc="0" baseline="0" dirty="0">
                        <a:solidFill>
                          <a:schemeClr val="bg1"/>
                        </a:solidFill>
                      </a:endParaRPr>
                    </a:p>
                  </a:txBody>
                  <a:tcPr marL="0" marR="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nSpc>
                          <a:spcPct val="98000"/>
                        </a:lnSpc>
                      </a:pPr>
                      <a:endParaRPr lang="en-GB" sz="900" b="1" kern="1000" spc="0" baseline="0" dirty="0">
                        <a:solidFill>
                          <a:schemeClr val="bg1"/>
                        </a:solidFill>
                      </a:endParaRPr>
                    </a:p>
                  </a:txBody>
                  <a:tcPr marL="0" marR="0" marT="0"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nSpc>
                          <a:spcPct val="98000"/>
                        </a:lnSpc>
                      </a:pPr>
                      <a:endParaRPr lang="en-GB" sz="900" b="1" kern="1000" spc="0" baseline="0" dirty="0">
                        <a:solidFill>
                          <a:schemeClr val="bg1"/>
                        </a:solidFill>
                      </a:endParaRPr>
                    </a:p>
                  </a:txBody>
                  <a:tcPr marL="0" marR="0" marT="0"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nSpc>
                          <a:spcPct val="98000"/>
                        </a:lnSpc>
                      </a:pPr>
                      <a:endParaRPr lang="en-GB" sz="900" b="1" kern="1000" spc="0" baseline="0" dirty="0">
                        <a:solidFill>
                          <a:schemeClr val="bg1"/>
                        </a:solidFill>
                      </a:endParaRPr>
                    </a:p>
                  </a:txBody>
                  <a:tcPr marL="0" marR="0" marT="0"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nSpc>
                          <a:spcPct val="98000"/>
                        </a:lnSpc>
                      </a:pPr>
                      <a:endParaRPr lang="en-GB" sz="900" b="1" kern="1000" spc="0" baseline="0" dirty="0">
                        <a:solidFill>
                          <a:schemeClr val="bg1"/>
                        </a:solidFill>
                      </a:endParaRPr>
                    </a:p>
                  </a:txBody>
                  <a:tcPr marL="0" marR="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nSpc>
                          <a:spcPct val="98000"/>
                        </a:lnSpc>
                      </a:pPr>
                      <a:endParaRPr lang="en-GB" sz="900" b="1" kern="1000" spc="0" baseline="0" dirty="0">
                        <a:solidFill>
                          <a:schemeClr val="bg1"/>
                        </a:solidFill>
                      </a:endParaRPr>
                    </a:p>
                  </a:txBody>
                  <a:tcPr marL="0" marR="0" marT="0"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nSpc>
                          <a:spcPct val="98000"/>
                        </a:lnSpc>
                      </a:pPr>
                      <a:endParaRPr lang="en-GB" sz="900" b="1" kern="1000" spc="0" baseline="0" dirty="0">
                        <a:solidFill>
                          <a:schemeClr val="bg1"/>
                        </a:solidFill>
                      </a:endParaRPr>
                    </a:p>
                  </a:txBody>
                  <a:tcPr marL="0" marR="0" marT="0"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nSpc>
                          <a:spcPct val="98000"/>
                        </a:lnSpc>
                      </a:pPr>
                      <a:endParaRPr lang="en-GB" sz="900" b="1" kern="1000" spc="0" baseline="0">
                        <a:solidFill>
                          <a:schemeClr val="bg1"/>
                        </a:solidFill>
                      </a:endParaRPr>
                    </a:p>
                  </a:txBody>
                  <a:tcPr marL="0" marR="0" marT="0"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nSpc>
                          <a:spcPct val="98000"/>
                        </a:lnSpc>
                      </a:pPr>
                      <a:endParaRPr lang="en-GB" sz="900" b="1" kern="1000" spc="0" baseline="0">
                        <a:solidFill>
                          <a:schemeClr val="bg1"/>
                        </a:solidFill>
                      </a:endParaRPr>
                    </a:p>
                  </a:txBody>
                  <a:tcPr marL="0" marR="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nSpc>
                          <a:spcPct val="98000"/>
                        </a:lnSpc>
                      </a:pPr>
                      <a:endParaRPr lang="en-GB" sz="900" b="1" kern="1000" spc="0" baseline="0" dirty="0">
                        <a:solidFill>
                          <a:schemeClr val="bg1"/>
                        </a:solidFill>
                      </a:endParaRPr>
                    </a:p>
                  </a:txBody>
                  <a:tcPr marL="0" marR="0" marT="0"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nSpc>
                          <a:spcPct val="98000"/>
                        </a:lnSpc>
                      </a:pPr>
                      <a:endParaRPr lang="en-GB" sz="900" b="1" kern="1000" spc="0" baseline="0">
                        <a:solidFill>
                          <a:schemeClr val="bg1"/>
                        </a:solidFill>
                      </a:endParaRPr>
                    </a:p>
                  </a:txBody>
                  <a:tcPr marL="0" marR="0" marT="0"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nSpc>
                          <a:spcPct val="98000"/>
                        </a:lnSpc>
                      </a:pPr>
                      <a:endParaRPr lang="en-GB" sz="900" b="1" kern="1000" spc="0" baseline="0">
                        <a:solidFill>
                          <a:schemeClr val="bg1"/>
                        </a:solidFill>
                      </a:endParaRPr>
                    </a:p>
                  </a:txBody>
                  <a:tcPr marL="0" marR="0" marT="0"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nSpc>
                          <a:spcPct val="98000"/>
                        </a:lnSpc>
                      </a:pPr>
                      <a:endParaRPr lang="en-GB" sz="900" b="1" kern="1000" spc="0" baseline="0">
                        <a:solidFill>
                          <a:schemeClr val="bg1"/>
                        </a:solidFill>
                      </a:endParaRPr>
                    </a:p>
                  </a:txBody>
                  <a:tcPr marL="0" marR="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nSpc>
                          <a:spcPct val="98000"/>
                        </a:lnSpc>
                      </a:pPr>
                      <a:endParaRPr lang="en-GB" sz="900" b="1" kern="1000" spc="0" baseline="0" dirty="0">
                        <a:solidFill>
                          <a:schemeClr val="bg1"/>
                        </a:solidFill>
                      </a:endParaRPr>
                    </a:p>
                  </a:txBody>
                  <a:tcPr marL="0" marR="0" marT="0"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nSpc>
                          <a:spcPct val="98000"/>
                        </a:lnSpc>
                      </a:pPr>
                      <a:endParaRPr lang="en-GB" sz="900" b="1" kern="1000" spc="0" baseline="0">
                        <a:solidFill>
                          <a:schemeClr val="bg1"/>
                        </a:solidFill>
                      </a:endParaRPr>
                    </a:p>
                  </a:txBody>
                  <a:tcPr marL="0" marR="0" marT="0"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nSpc>
                          <a:spcPct val="98000"/>
                        </a:lnSpc>
                      </a:pPr>
                      <a:endParaRPr lang="en-GB" sz="900" b="1" kern="1000" spc="0" baseline="0">
                        <a:solidFill>
                          <a:schemeClr val="bg1"/>
                        </a:solidFill>
                      </a:endParaRPr>
                    </a:p>
                  </a:txBody>
                  <a:tcPr marL="0" marR="0" marT="0"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nSpc>
                          <a:spcPct val="98000"/>
                        </a:lnSpc>
                      </a:pPr>
                      <a:endParaRPr lang="en-GB" sz="900" b="1" kern="1000" spc="0" baseline="0" dirty="0">
                        <a:solidFill>
                          <a:schemeClr val="bg1"/>
                        </a:solidFill>
                      </a:endParaRPr>
                    </a:p>
                  </a:txBody>
                  <a:tcPr marL="0" marR="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nSpc>
                          <a:spcPct val="98000"/>
                        </a:lnSpc>
                      </a:pPr>
                      <a:endParaRPr lang="en-GB" sz="900" b="1" kern="1000" spc="0" baseline="0" dirty="0">
                        <a:solidFill>
                          <a:schemeClr val="bg1"/>
                        </a:solidFill>
                      </a:endParaRPr>
                    </a:p>
                  </a:txBody>
                  <a:tcPr marL="0" marR="0" marT="0"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nSpc>
                          <a:spcPct val="98000"/>
                        </a:lnSpc>
                      </a:pPr>
                      <a:endParaRPr lang="en-GB" sz="900" b="1" kern="1000" spc="0" baseline="0">
                        <a:solidFill>
                          <a:schemeClr val="bg1"/>
                        </a:solidFill>
                      </a:endParaRPr>
                    </a:p>
                  </a:txBody>
                  <a:tcPr marL="0" marR="0" marT="0"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nSpc>
                          <a:spcPct val="98000"/>
                        </a:lnSpc>
                      </a:pPr>
                      <a:endParaRPr lang="en-GB" sz="900" b="1" kern="1000" spc="0" baseline="0">
                        <a:solidFill>
                          <a:schemeClr val="bg1"/>
                        </a:solidFill>
                      </a:endParaRPr>
                    </a:p>
                  </a:txBody>
                  <a:tcPr marL="0" marR="0" marT="0"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nSpc>
                          <a:spcPct val="98000"/>
                        </a:lnSpc>
                      </a:pPr>
                      <a:endParaRPr lang="en-GB" sz="900" b="1" kern="1000" spc="0" baseline="0">
                        <a:solidFill>
                          <a:schemeClr val="bg1"/>
                        </a:solidFill>
                      </a:endParaRPr>
                    </a:p>
                  </a:txBody>
                  <a:tcPr marL="0" marR="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nSpc>
                          <a:spcPct val="98000"/>
                        </a:lnSpc>
                      </a:pPr>
                      <a:endParaRPr lang="en-GB" sz="900" b="1" kern="1000" spc="0" baseline="0">
                        <a:solidFill>
                          <a:schemeClr val="bg1"/>
                        </a:solidFill>
                      </a:endParaRPr>
                    </a:p>
                  </a:txBody>
                  <a:tcPr marL="0" marR="0" marT="0"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nSpc>
                          <a:spcPct val="98000"/>
                        </a:lnSpc>
                      </a:pPr>
                      <a:endParaRPr lang="en-GB" sz="900" b="1" kern="1000" spc="0" baseline="0">
                        <a:solidFill>
                          <a:schemeClr val="bg1"/>
                        </a:solidFill>
                      </a:endParaRPr>
                    </a:p>
                  </a:txBody>
                  <a:tcPr marL="0" marR="0" marT="0"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nSpc>
                          <a:spcPct val="98000"/>
                        </a:lnSpc>
                      </a:pPr>
                      <a:endParaRPr lang="en-GB" sz="900" b="1" kern="1000" spc="0" baseline="0">
                        <a:solidFill>
                          <a:schemeClr val="bg1"/>
                        </a:solidFill>
                      </a:endParaRPr>
                    </a:p>
                  </a:txBody>
                  <a:tcPr marL="0" marR="0" marT="0"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nSpc>
                          <a:spcPct val="98000"/>
                        </a:lnSpc>
                      </a:pPr>
                      <a:endParaRPr lang="en-GB" sz="900" b="1" kern="1000" spc="0" baseline="0" dirty="0">
                        <a:solidFill>
                          <a:schemeClr val="bg1"/>
                        </a:solidFill>
                      </a:endParaRPr>
                    </a:p>
                  </a:txBody>
                  <a:tcPr marL="0" marR="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nSpc>
                          <a:spcPct val="98000"/>
                        </a:lnSpc>
                      </a:pPr>
                      <a:endParaRPr lang="en-GB" sz="900" b="1" kern="1000" spc="0" baseline="0">
                        <a:solidFill>
                          <a:schemeClr val="bg1"/>
                        </a:solidFill>
                      </a:endParaRPr>
                    </a:p>
                  </a:txBody>
                  <a:tcPr marL="0" marR="0" marT="0"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nSpc>
                          <a:spcPct val="98000"/>
                        </a:lnSpc>
                      </a:pPr>
                      <a:endParaRPr lang="en-GB" sz="900" b="1" kern="1000" spc="0" baseline="0">
                        <a:solidFill>
                          <a:schemeClr val="bg1"/>
                        </a:solidFill>
                      </a:endParaRPr>
                    </a:p>
                  </a:txBody>
                  <a:tcPr marL="0" marR="0" marT="0"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nSpc>
                          <a:spcPct val="98000"/>
                        </a:lnSpc>
                      </a:pPr>
                      <a:endParaRPr lang="en-GB" sz="900" b="1" kern="1000" spc="0" baseline="0">
                        <a:solidFill>
                          <a:schemeClr val="bg1"/>
                        </a:solidFill>
                      </a:endParaRPr>
                    </a:p>
                  </a:txBody>
                  <a:tcPr marL="0" marR="0" marT="0"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nSpc>
                          <a:spcPct val="98000"/>
                        </a:lnSpc>
                      </a:pPr>
                      <a:endParaRPr lang="en-GB" sz="900" b="1" kern="1000" spc="0" baseline="0" dirty="0">
                        <a:solidFill>
                          <a:schemeClr val="bg1"/>
                        </a:solidFill>
                      </a:endParaRPr>
                    </a:p>
                  </a:txBody>
                  <a:tcPr marL="0" marR="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nSpc>
                          <a:spcPct val="98000"/>
                        </a:lnSpc>
                      </a:pPr>
                      <a:endParaRPr lang="en-GB" sz="900" b="1" kern="1000" spc="0" baseline="0">
                        <a:solidFill>
                          <a:schemeClr val="bg1"/>
                        </a:solidFill>
                      </a:endParaRPr>
                    </a:p>
                  </a:txBody>
                  <a:tcPr marL="0" marR="0" marT="0"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nSpc>
                          <a:spcPct val="98000"/>
                        </a:lnSpc>
                      </a:pPr>
                      <a:endParaRPr lang="en-GB" sz="900" b="1" kern="1000" spc="0" baseline="0">
                        <a:solidFill>
                          <a:schemeClr val="bg1"/>
                        </a:solidFill>
                      </a:endParaRPr>
                    </a:p>
                  </a:txBody>
                  <a:tcPr marL="0" marR="0" marT="0"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nSpc>
                          <a:spcPct val="98000"/>
                        </a:lnSpc>
                      </a:pPr>
                      <a:endParaRPr lang="en-GB" sz="900" b="1" kern="1000" spc="0" baseline="0">
                        <a:solidFill>
                          <a:schemeClr val="bg1"/>
                        </a:solidFill>
                      </a:endParaRPr>
                    </a:p>
                  </a:txBody>
                  <a:tcPr marL="0" marR="0" marT="0"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nSpc>
                          <a:spcPct val="98000"/>
                        </a:lnSpc>
                      </a:pPr>
                      <a:endParaRPr lang="en-GB" sz="900" b="1" kern="1000" spc="0" baseline="0">
                        <a:solidFill>
                          <a:schemeClr val="bg1"/>
                        </a:solidFill>
                      </a:endParaRPr>
                    </a:p>
                  </a:txBody>
                  <a:tcPr marL="0" marR="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nSpc>
                          <a:spcPct val="98000"/>
                        </a:lnSpc>
                      </a:pPr>
                      <a:endParaRPr lang="en-GB" sz="900" b="1" kern="1000" spc="0" baseline="0">
                        <a:solidFill>
                          <a:schemeClr val="bg1"/>
                        </a:solidFill>
                      </a:endParaRPr>
                    </a:p>
                  </a:txBody>
                  <a:tcPr marL="0" marR="0" marT="0"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nSpc>
                          <a:spcPct val="98000"/>
                        </a:lnSpc>
                      </a:pPr>
                      <a:endParaRPr lang="en-GB" sz="900" b="1" kern="1000" spc="0" baseline="0">
                        <a:solidFill>
                          <a:schemeClr val="bg1"/>
                        </a:solidFill>
                      </a:endParaRPr>
                    </a:p>
                  </a:txBody>
                  <a:tcPr marL="0" marR="0" marT="0"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nSpc>
                          <a:spcPct val="98000"/>
                        </a:lnSpc>
                      </a:pPr>
                      <a:endParaRPr lang="en-GB" sz="900" b="1" kern="1000" spc="0" baseline="0">
                        <a:solidFill>
                          <a:schemeClr val="bg1"/>
                        </a:solidFill>
                      </a:endParaRPr>
                    </a:p>
                  </a:txBody>
                  <a:tcPr marL="0" marR="0" marT="0"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nSpc>
                          <a:spcPct val="98000"/>
                        </a:lnSpc>
                      </a:pPr>
                      <a:endParaRPr lang="en-GB" sz="900" b="1" kern="1000" spc="0" baseline="0" dirty="0">
                        <a:solidFill>
                          <a:schemeClr val="bg1"/>
                        </a:solidFill>
                      </a:endParaRPr>
                    </a:p>
                  </a:txBody>
                  <a:tcPr marL="0" marR="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nSpc>
                          <a:spcPct val="98000"/>
                        </a:lnSpc>
                      </a:pPr>
                      <a:endParaRPr lang="en-GB" sz="900" b="1" kern="1000" spc="0" baseline="0">
                        <a:solidFill>
                          <a:schemeClr val="bg1"/>
                        </a:solidFill>
                      </a:endParaRPr>
                    </a:p>
                  </a:txBody>
                  <a:tcPr marL="0" marR="0" marT="0"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nSpc>
                          <a:spcPct val="98000"/>
                        </a:lnSpc>
                      </a:pPr>
                      <a:endParaRPr lang="en-GB" sz="900" b="1" kern="1000" spc="0" baseline="0">
                        <a:solidFill>
                          <a:schemeClr val="bg1"/>
                        </a:solidFill>
                      </a:endParaRPr>
                    </a:p>
                  </a:txBody>
                  <a:tcPr marL="0" marR="0" marT="0"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nSpc>
                          <a:spcPct val="98000"/>
                        </a:lnSpc>
                      </a:pPr>
                      <a:endParaRPr lang="en-GB" sz="900" b="1" kern="1000" spc="0" baseline="0">
                        <a:solidFill>
                          <a:schemeClr val="bg1"/>
                        </a:solidFill>
                      </a:endParaRPr>
                    </a:p>
                  </a:txBody>
                  <a:tcPr marL="0" marR="0" marT="0"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nSpc>
                          <a:spcPct val="98000"/>
                        </a:lnSpc>
                      </a:pPr>
                      <a:endParaRPr lang="en-GB" sz="900" b="1" kern="1000" spc="0" baseline="0" dirty="0">
                        <a:solidFill>
                          <a:schemeClr val="bg1"/>
                        </a:solidFill>
                      </a:endParaRPr>
                    </a:p>
                  </a:txBody>
                  <a:tcPr marL="0" marR="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nSpc>
                          <a:spcPct val="98000"/>
                        </a:lnSpc>
                      </a:pPr>
                      <a:endParaRPr lang="en-GB" sz="900" b="1" kern="1000" spc="0" baseline="0">
                        <a:solidFill>
                          <a:schemeClr val="bg1"/>
                        </a:solidFill>
                      </a:endParaRPr>
                    </a:p>
                  </a:txBody>
                  <a:tcPr marL="0" marR="0" marT="0"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nSpc>
                          <a:spcPct val="98000"/>
                        </a:lnSpc>
                      </a:pPr>
                      <a:endParaRPr lang="en-GB" sz="900" b="1" kern="1000" spc="0" baseline="0">
                        <a:solidFill>
                          <a:schemeClr val="bg1"/>
                        </a:solidFill>
                      </a:endParaRPr>
                    </a:p>
                  </a:txBody>
                  <a:tcPr marL="0" marR="0" marT="0"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nSpc>
                          <a:spcPct val="98000"/>
                        </a:lnSpc>
                      </a:pPr>
                      <a:endParaRPr lang="en-GB" sz="900" b="1" kern="1000" spc="0" baseline="0">
                        <a:solidFill>
                          <a:schemeClr val="bg1"/>
                        </a:solidFill>
                      </a:endParaRPr>
                    </a:p>
                  </a:txBody>
                  <a:tcPr marL="0" marR="0" marT="0"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nSpc>
                          <a:spcPct val="98000"/>
                        </a:lnSpc>
                      </a:pPr>
                      <a:endParaRPr lang="en-GB" sz="900" b="1" kern="1000" spc="0" baseline="0" dirty="0">
                        <a:solidFill>
                          <a:schemeClr val="bg1"/>
                        </a:solidFill>
                      </a:endParaRPr>
                    </a:p>
                  </a:txBody>
                  <a:tcPr marL="0" marR="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nSpc>
                          <a:spcPct val="98000"/>
                        </a:lnSpc>
                      </a:pPr>
                      <a:endParaRPr lang="en-GB" sz="900" b="1" kern="1000" spc="0" baseline="0">
                        <a:solidFill>
                          <a:schemeClr val="bg1"/>
                        </a:solidFill>
                      </a:endParaRPr>
                    </a:p>
                  </a:txBody>
                  <a:tcPr marL="0" marR="0" marT="0"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nSpc>
                          <a:spcPct val="98000"/>
                        </a:lnSpc>
                      </a:pPr>
                      <a:endParaRPr lang="en-GB" sz="900" b="1" kern="1000" spc="0" baseline="0">
                        <a:solidFill>
                          <a:schemeClr val="bg1"/>
                        </a:solidFill>
                      </a:endParaRPr>
                    </a:p>
                  </a:txBody>
                  <a:tcPr marL="0" marR="0" marT="0"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nSpc>
                          <a:spcPct val="98000"/>
                        </a:lnSpc>
                      </a:pPr>
                      <a:endParaRPr lang="en-GB" sz="900" b="1" kern="1000" spc="0" baseline="0">
                        <a:solidFill>
                          <a:schemeClr val="bg1"/>
                        </a:solidFill>
                      </a:endParaRPr>
                    </a:p>
                  </a:txBody>
                  <a:tcPr marL="0" marR="0" marT="0"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75340204"/>
                  </a:ext>
                </a:extLst>
              </a:tr>
              <a:tr h="180411">
                <a:tc>
                  <a:txBody>
                    <a:bodyPr/>
                    <a:lstStyle/>
                    <a:p>
                      <a:pPr marL="36000">
                        <a:lnSpc>
                          <a:spcPct val="98000"/>
                        </a:lnSpc>
                      </a:pPr>
                      <a:endParaRPr lang="en-GB" sz="900" b="1" kern="1000" spc="0" baseline="0" dirty="0"/>
                    </a:p>
                  </a:txBody>
                  <a:tcPr marL="0" marR="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01A990"/>
                    </a:solidFill>
                  </a:tcPr>
                </a:tc>
                <a:tc>
                  <a:txBody>
                    <a:bodyPr/>
                    <a:lstStyle/>
                    <a:p>
                      <a:pPr marL="36000">
                        <a:lnSpc>
                          <a:spcPct val="98000"/>
                        </a:lnSpc>
                      </a:pPr>
                      <a:endParaRPr lang="en-GB" sz="900" b="1" kern="1000" spc="0" baseline="0" dirty="0"/>
                    </a:p>
                  </a:txBody>
                  <a:tcPr marL="0" marR="0" marT="0"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nSpc>
                          <a:spcPct val="98000"/>
                        </a:lnSpc>
                      </a:pPr>
                      <a:endParaRPr lang="en-GB" sz="900" b="1" kern="1000" spc="0" baseline="0" dirty="0"/>
                    </a:p>
                  </a:txBody>
                  <a:tcPr marL="0" marR="0" marT="0"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nSpc>
                          <a:spcPct val="98000"/>
                        </a:lnSpc>
                      </a:pPr>
                      <a:endParaRPr lang="en-GB" sz="900" b="1" kern="1000" spc="0" baseline="0" dirty="0"/>
                    </a:p>
                  </a:txBody>
                  <a:tcPr marL="0" marR="0" marT="0"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nSpc>
                          <a:spcPct val="98000"/>
                        </a:lnSpc>
                      </a:pPr>
                      <a:endParaRPr lang="en-GB" sz="900" b="1" kern="1000" spc="0" baseline="0"/>
                    </a:p>
                  </a:txBody>
                  <a:tcPr marL="0" marR="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nSpc>
                          <a:spcPct val="98000"/>
                        </a:lnSpc>
                      </a:pPr>
                      <a:endParaRPr lang="en-GB" sz="900" b="1" kern="1000" spc="0" baseline="0" dirty="0"/>
                    </a:p>
                  </a:txBody>
                  <a:tcPr marL="0" marR="0" marT="0"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nSpc>
                          <a:spcPct val="98000"/>
                        </a:lnSpc>
                      </a:pPr>
                      <a:endParaRPr lang="en-GB" sz="900" b="1" kern="1000" spc="0" baseline="0"/>
                    </a:p>
                  </a:txBody>
                  <a:tcPr marL="0" marR="0" marT="0"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nSpc>
                          <a:spcPct val="98000"/>
                        </a:lnSpc>
                      </a:pPr>
                      <a:endParaRPr lang="en-GB" sz="900" b="1" kern="1000" spc="0" baseline="0"/>
                    </a:p>
                  </a:txBody>
                  <a:tcPr marL="0" marR="0" marT="0"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nSpc>
                          <a:spcPct val="98000"/>
                        </a:lnSpc>
                      </a:pPr>
                      <a:endParaRPr lang="en-GB" sz="900" b="1" kern="1000" spc="0" baseline="0" dirty="0"/>
                    </a:p>
                  </a:txBody>
                  <a:tcPr marL="0" marR="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333D3E"/>
                    </a:solidFill>
                  </a:tcPr>
                </a:tc>
                <a:tc>
                  <a:txBody>
                    <a:bodyPr/>
                    <a:lstStyle/>
                    <a:p>
                      <a:pPr marL="36000">
                        <a:lnSpc>
                          <a:spcPct val="98000"/>
                        </a:lnSpc>
                      </a:pPr>
                      <a:endParaRPr lang="en-GB" sz="900" b="1" kern="1000" spc="0" baseline="0" dirty="0"/>
                    </a:p>
                  </a:txBody>
                  <a:tcPr marL="0" marR="0" marT="0"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nSpc>
                          <a:spcPct val="98000"/>
                        </a:lnSpc>
                      </a:pPr>
                      <a:endParaRPr lang="en-GB" sz="900" b="1" kern="1000" spc="0" baseline="0" dirty="0"/>
                    </a:p>
                  </a:txBody>
                  <a:tcPr marL="0" marR="0" marT="0"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nSpc>
                          <a:spcPct val="98000"/>
                        </a:lnSpc>
                      </a:pPr>
                      <a:endParaRPr lang="en-GB" sz="900" b="1" kern="1000" spc="0" baseline="0"/>
                    </a:p>
                  </a:txBody>
                  <a:tcPr marL="0" marR="0" marT="0"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nSpc>
                          <a:spcPct val="98000"/>
                        </a:lnSpc>
                      </a:pPr>
                      <a:endParaRPr lang="en-GB" sz="900" b="1" kern="1000" spc="0" baseline="0"/>
                    </a:p>
                  </a:txBody>
                  <a:tcPr marL="0" marR="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nSpc>
                          <a:spcPct val="98000"/>
                        </a:lnSpc>
                      </a:pPr>
                      <a:endParaRPr lang="en-GB" sz="900" b="1" kern="1000" spc="0" baseline="0"/>
                    </a:p>
                  </a:txBody>
                  <a:tcPr marL="0" marR="0" marT="0"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nSpc>
                          <a:spcPct val="98000"/>
                        </a:lnSpc>
                      </a:pPr>
                      <a:endParaRPr lang="en-GB" sz="900" b="1" kern="1000" spc="0" baseline="0"/>
                    </a:p>
                  </a:txBody>
                  <a:tcPr marL="0" marR="0" marT="0"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nSpc>
                          <a:spcPct val="98000"/>
                        </a:lnSpc>
                      </a:pPr>
                      <a:endParaRPr lang="en-GB" sz="900" b="1" kern="1000" spc="0" baseline="0" dirty="0"/>
                    </a:p>
                  </a:txBody>
                  <a:tcPr marL="0" marR="0" marT="0"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nSpc>
                          <a:spcPct val="98000"/>
                        </a:lnSpc>
                      </a:pPr>
                      <a:endParaRPr lang="en-GB" sz="900" b="1" kern="1000" spc="0" baseline="0" dirty="0"/>
                    </a:p>
                  </a:txBody>
                  <a:tcPr marL="0" marR="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36000">
                        <a:lnSpc>
                          <a:spcPct val="98000"/>
                        </a:lnSpc>
                      </a:pPr>
                      <a:endParaRPr lang="en-GB" sz="900" b="1" kern="1000" spc="0" baseline="0"/>
                    </a:p>
                  </a:txBody>
                  <a:tcPr marL="0" marR="0" marT="0"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nSpc>
                          <a:spcPct val="98000"/>
                        </a:lnSpc>
                      </a:pPr>
                      <a:endParaRPr lang="en-GB" sz="900" b="1" kern="1000" spc="0" baseline="0" dirty="0"/>
                    </a:p>
                  </a:txBody>
                  <a:tcPr marL="0" marR="0" marT="0"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nSpc>
                          <a:spcPct val="98000"/>
                        </a:lnSpc>
                      </a:pPr>
                      <a:endParaRPr lang="en-GB" sz="900" b="1" kern="1000" spc="0" baseline="0" dirty="0"/>
                    </a:p>
                  </a:txBody>
                  <a:tcPr marL="0" marR="0" marT="0"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nSpc>
                          <a:spcPct val="98000"/>
                        </a:lnSpc>
                      </a:pPr>
                      <a:endParaRPr lang="en-GB" sz="900" b="1" kern="1000" spc="0" baseline="0"/>
                    </a:p>
                  </a:txBody>
                  <a:tcPr marL="0" marR="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nSpc>
                          <a:spcPct val="98000"/>
                        </a:lnSpc>
                      </a:pPr>
                      <a:endParaRPr lang="en-GB" sz="900" b="1" kern="1000" spc="0" baseline="0"/>
                    </a:p>
                  </a:txBody>
                  <a:tcPr marL="0" marR="0" marT="0"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nSpc>
                          <a:spcPct val="98000"/>
                        </a:lnSpc>
                      </a:pPr>
                      <a:endParaRPr lang="en-GB" sz="900" b="1" kern="1000" spc="0" baseline="0"/>
                    </a:p>
                  </a:txBody>
                  <a:tcPr marL="0" marR="0" marT="0"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nSpc>
                          <a:spcPct val="98000"/>
                        </a:lnSpc>
                      </a:pPr>
                      <a:endParaRPr lang="en-GB" sz="900" b="1" kern="1000" spc="0" baseline="0"/>
                    </a:p>
                  </a:txBody>
                  <a:tcPr marL="0" marR="0" marT="0"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nSpc>
                          <a:spcPct val="98000"/>
                        </a:lnSpc>
                      </a:pPr>
                      <a:endParaRPr lang="en-GB" sz="900" b="1" kern="1000" spc="0" baseline="0"/>
                    </a:p>
                  </a:txBody>
                  <a:tcPr marL="0" marR="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nSpc>
                          <a:spcPct val="98000"/>
                        </a:lnSpc>
                      </a:pPr>
                      <a:endParaRPr lang="en-GB" sz="900" b="1" kern="1000" spc="0" baseline="0" dirty="0"/>
                    </a:p>
                  </a:txBody>
                  <a:tcPr marL="0" marR="0" marT="0"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nSpc>
                          <a:spcPct val="98000"/>
                        </a:lnSpc>
                      </a:pPr>
                      <a:endParaRPr lang="en-GB" sz="900" b="1" kern="1000" spc="0" baseline="0"/>
                    </a:p>
                  </a:txBody>
                  <a:tcPr marL="0" marR="0" marT="0"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nSpc>
                          <a:spcPct val="98000"/>
                        </a:lnSpc>
                      </a:pPr>
                      <a:endParaRPr lang="en-GB" sz="900" b="1" kern="1000" spc="0" baseline="0" dirty="0"/>
                    </a:p>
                  </a:txBody>
                  <a:tcPr marL="0" marR="0" marT="0"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01A990"/>
                    </a:solidFill>
                  </a:tcPr>
                </a:tc>
                <a:tc>
                  <a:txBody>
                    <a:bodyPr/>
                    <a:lstStyle/>
                    <a:p>
                      <a:pPr marL="36000">
                        <a:lnSpc>
                          <a:spcPct val="98000"/>
                        </a:lnSpc>
                      </a:pPr>
                      <a:endParaRPr lang="en-GB" sz="900" b="1" kern="1000" spc="0" baseline="0" dirty="0"/>
                    </a:p>
                  </a:txBody>
                  <a:tcPr marL="0" marR="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nSpc>
                          <a:spcPct val="98000"/>
                        </a:lnSpc>
                      </a:pPr>
                      <a:endParaRPr lang="en-GB" sz="900" b="1" kern="1000" spc="0" baseline="0" dirty="0"/>
                    </a:p>
                  </a:txBody>
                  <a:tcPr marL="0" marR="0" marT="0"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01A990"/>
                    </a:solidFill>
                  </a:tcPr>
                </a:tc>
                <a:tc>
                  <a:txBody>
                    <a:bodyPr/>
                    <a:lstStyle/>
                    <a:p>
                      <a:pPr marL="36000">
                        <a:lnSpc>
                          <a:spcPct val="98000"/>
                        </a:lnSpc>
                      </a:pPr>
                      <a:endParaRPr lang="en-GB" sz="900" b="1" kern="1000" spc="0" baseline="0"/>
                    </a:p>
                  </a:txBody>
                  <a:tcPr marL="0" marR="0" marT="0"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nSpc>
                          <a:spcPct val="98000"/>
                        </a:lnSpc>
                      </a:pPr>
                      <a:endParaRPr lang="en-GB" sz="900" b="1" kern="1000" spc="0" baseline="0" dirty="0"/>
                    </a:p>
                  </a:txBody>
                  <a:tcPr marL="0" marR="0" marT="0"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nSpc>
                          <a:spcPct val="98000"/>
                        </a:lnSpc>
                      </a:pPr>
                      <a:endParaRPr lang="en-GB" sz="900" b="1" kern="1000" spc="0" baseline="0"/>
                    </a:p>
                  </a:txBody>
                  <a:tcPr marL="0" marR="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nSpc>
                          <a:spcPct val="98000"/>
                        </a:lnSpc>
                      </a:pPr>
                      <a:endParaRPr lang="en-GB" sz="900" b="1" kern="1000" spc="0" baseline="0"/>
                    </a:p>
                  </a:txBody>
                  <a:tcPr marL="0" marR="0" marT="0"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nSpc>
                          <a:spcPct val="98000"/>
                        </a:lnSpc>
                      </a:pPr>
                      <a:endParaRPr lang="en-GB" sz="900" b="1" kern="1000" spc="0" baseline="0"/>
                    </a:p>
                  </a:txBody>
                  <a:tcPr marL="0" marR="0" marT="0"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nSpc>
                          <a:spcPct val="98000"/>
                        </a:lnSpc>
                      </a:pPr>
                      <a:endParaRPr lang="en-GB" sz="900" b="1" kern="1000" spc="0" baseline="0"/>
                    </a:p>
                  </a:txBody>
                  <a:tcPr marL="0" marR="0" marT="0"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nSpc>
                          <a:spcPct val="98000"/>
                        </a:lnSpc>
                      </a:pPr>
                      <a:endParaRPr lang="en-GB" sz="900" b="1" kern="1000" spc="0" baseline="0" dirty="0"/>
                    </a:p>
                  </a:txBody>
                  <a:tcPr marL="0" marR="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marL="36000">
                        <a:lnSpc>
                          <a:spcPct val="98000"/>
                        </a:lnSpc>
                      </a:pPr>
                      <a:endParaRPr lang="en-GB" sz="900" b="1" kern="1000" spc="0" baseline="0" dirty="0"/>
                    </a:p>
                  </a:txBody>
                  <a:tcPr marL="0" marR="0" marT="0"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nSpc>
                          <a:spcPct val="98000"/>
                        </a:lnSpc>
                      </a:pPr>
                      <a:endParaRPr lang="en-GB" sz="900" b="1" kern="1000" spc="0" baseline="0"/>
                    </a:p>
                  </a:txBody>
                  <a:tcPr marL="0" marR="0" marT="0"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nSpc>
                          <a:spcPct val="98000"/>
                        </a:lnSpc>
                      </a:pPr>
                      <a:endParaRPr lang="en-GB" sz="900" b="1" kern="1000" spc="0" baseline="0"/>
                    </a:p>
                  </a:txBody>
                  <a:tcPr marL="0" marR="0" marT="0"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nSpc>
                          <a:spcPct val="98000"/>
                        </a:lnSpc>
                      </a:pPr>
                      <a:endParaRPr lang="en-GB" sz="900" b="1" kern="1000" spc="0" baseline="0"/>
                    </a:p>
                  </a:txBody>
                  <a:tcPr marL="0" marR="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nSpc>
                          <a:spcPct val="98000"/>
                        </a:lnSpc>
                      </a:pPr>
                      <a:endParaRPr lang="en-GB" sz="900" b="1" kern="1000" spc="0" baseline="0" dirty="0"/>
                    </a:p>
                  </a:txBody>
                  <a:tcPr marL="0" marR="0" marT="0"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nSpc>
                          <a:spcPct val="98000"/>
                        </a:lnSpc>
                      </a:pPr>
                      <a:endParaRPr lang="en-GB" sz="900" b="1" kern="1000" spc="0" baseline="0" dirty="0"/>
                    </a:p>
                  </a:txBody>
                  <a:tcPr marL="0" marR="0" marT="0"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01A990"/>
                    </a:solidFill>
                  </a:tcPr>
                </a:tc>
                <a:tc>
                  <a:txBody>
                    <a:bodyPr/>
                    <a:lstStyle/>
                    <a:p>
                      <a:pPr marL="36000">
                        <a:lnSpc>
                          <a:spcPct val="98000"/>
                        </a:lnSpc>
                      </a:pPr>
                      <a:endParaRPr lang="en-GB" sz="900" b="1" kern="1000" spc="0" baseline="0"/>
                    </a:p>
                  </a:txBody>
                  <a:tcPr marL="0" marR="0" marT="0"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nSpc>
                          <a:spcPct val="98000"/>
                        </a:lnSpc>
                      </a:pPr>
                      <a:endParaRPr lang="en-GB" sz="900" b="1" kern="1000" spc="0" baseline="0" dirty="0"/>
                    </a:p>
                  </a:txBody>
                  <a:tcPr marL="0" marR="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333D3E"/>
                    </a:solidFill>
                  </a:tcPr>
                </a:tc>
                <a:tc>
                  <a:txBody>
                    <a:bodyPr/>
                    <a:lstStyle/>
                    <a:p>
                      <a:pPr marL="36000">
                        <a:lnSpc>
                          <a:spcPct val="98000"/>
                        </a:lnSpc>
                      </a:pPr>
                      <a:endParaRPr lang="en-GB" sz="900" b="1" kern="1000" spc="0" baseline="0"/>
                    </a:p>
                  </a:txBody>
                  <a:tcPr marL="0" marR="0" marT="0"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nSpc>
                          <a:spcPct val="98000"/>
                        </a:lnSpc>
                      </a:pPr>
                      <a:endParaRPr lang="en-GB" sz="900" b="1" kern="1000" spc="0" baseline="0" dirty="0"/>
                    </a:p>
                  </a:txBody>
                  <a:tcPr marL="0" marR="0" marT="0"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nSpc>
                          <a:spcPct val="98000"/>
                        </a:lnSpc>
                      </a:pPr>
                      <a:endParaRPr lang="en-GB" sz="900" b="1" kern="1000" spc="0" baseline="0" dirty="0"/>
                    </a:p>
                  </a:txBody>
                  <a:tcPr marL="0" marR="0" marT="0"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17787586"/>
                  </a:ext>
                </a:extLst>
              </a:tr>
              <a:tr h="180411">
                <a:tc>
                  <a:txBody>
                    <a:bodyPr/>
                    <a:lstStyle/>
                    <a:p>
                      <a:pPr marL="36000">
                        <a:lnSpc>
                          <a:spcPct val="98000"/>
                        </a:lnSpc>
                      </a:pPr>
                      <a:endParaRPr lang="en-GB" sz="900" b="1" kern="1000" spc="0" baseline="0"/>
                    </a:p>
                  </a:txBody>
                  <a:tcPr marL="0" marR="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nSpc>
                          <a:spcPct val="98000"/>
                        </a:lnSpc>
                      </a:pPr>
                      <a:endParaRPr lang="en-GB" sz="900" b="1" kern="1000" spc="0" baseline="0"/>
                    </a:p>
                  </a:txBody>
                  <a:tcPr marL="0" marR="0" marT="0"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nSpc>
                          <a:spcPct val="98000"/>
                        </a:lnSpc>
                      </a:pPr>
                      <a:endParaRPr lang="en-GB" sz="900" b="1" kern="1000" spc="0" baseline="0" dirty="0"/>
                    </a:p>
                  </a:txBody>
                  <a:tcPr marL="0" marR="0" marT="0"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nSpc>
                          <a:spcPct val="98000"/>
                        </a:lnSpc>
                      </a:pPr>
                      <a:endParaRPr lang="en-GB" sz="900" b="1" kern="1000" spc="0" baseline="0"/>
                    </a:p>
                  </a:txBody>
                  <a:tcPr marL="0" marR="0" marT="0"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nSpc>
                          <a:spcPct val="98000"/>
                        </a:lnSpc>
                      </a:pPr>
                      <a:endParaRPr lang="en-GB" sz="900" b="1" kern="1000" spc="0" baseline="0"/>
                    </a:p>
                  </a:txBody>
                  <a:tcPr marL="0" marR="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nSpc>
                          <a:spcPct val="98000"/>
                        </a:lnSpc>
                      </a:pPr>
                      <a:endParaRPr lang="en-GB" sz="900" b="1" kern="1000" spc="0" baseline="0" dirty="0"/>
                    </a:p>
                  </a:txBody>
                  <a:tcPr marL="0" marR="0" marT="0"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nSpc>
                          <a:spcPct val="98000"/>
                        </a:lnSpc>
                      </a:pPr>
                      <a:endParaRPr lang="en-GB" sz="900" b="1" kern="1000" spc="0" baseline="0"/>
                    </a:p>
                  </a:txBody>
                  <a:tcPr marL="0" marR="0" marT="0"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nSpc>
                          <a:spcPct val="98000"/>
                        </a:lnSpc>
                      </a:pPr>
                      <a:endParaRPr lang="en-GB" sz="900" b="1" kern="1000" spc="0" baseline="0"/>
                    </a:p>
                  </a:txBody>
                  <a:tcPr marL="0" marR="0" marT="0"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nSpc>
                          <a:spcPct val="98000"/>
                        </a:lnSpc>
                      </a:pPr>
                      <a:endParaRPr lang="en-GB" sz="900" b="1" kern="1000" spc="0" baseline="0"/>
                    </a:p>
                  </a:txBody>
                  <a:tcPr marL="0" marR="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nSpc>
                          <a:spcPct val="98000"/>
                        </a:lnSpc>
                      </a:pPr>
                      <a:endParaRPr lang="en-GB" sz="900" b="1" kern="1000" spc="0" baseline="0"/>
                    </a:p>
                  </a:txBody>
                  <a:tcPr marL="0" marR="0" marT="0"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nSpc>
                          <a:spcPct val="98000"/>
                        </a:lnSpc>
                      </a:pPr>
                      <a:endParaRPr lang="en-GB" sz="900" b="1" kern="1000" spc="0" baseline="0" dirty="0"/>
                    </a:p>
                  </a:txBody>
                  <a:tcPr marL="0" marR="0" marT="0"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nSpc>
                          <a:spcPct val="98000"/>
                        </a:lnSpc>
                      </a:pPr>
                      <a:endParaRPr lang="en-GB" sz="900" b="1" kern="1000" spc="0" baseline="0"/>
                    </a:p>
                  </a:txBody>
                  <a:tcPr marL="0" marR="0" marT="0"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nSpc>
                          <a:spcPct val="98000"/>
                        </a:lnSpc>
                      </a:pPr>
                      <a:endParaRPr lang="en-GB" sz="900" b="1" kern="1000" spc="0" baseline="0"/>
                    </a:p>
                  </a:txBody>
                  <a:tcPr marL="0" marR="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nSpc>
                          <a:spcPct val="98000"/>
                        </a:lnSpc>
                      </a:pPr>
                      <a:endParaRPr lang="en-GB" sz="900" b="1" kern="1000" spc="0" baseline="0"/>
                    </a:p>
                  </a:txBody>
                  <a:tcPr marL="0" marR="0" marT="0"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nSpc>
                          <a:spcPct val="98000"/>
                        </a:lnSpc>
                      </a:pPr>
                      <a:endParaRPr lang="en-GB" sz="900" b="1" kern="1000" spc="0" baseline="0"/>
                    </a:p>
                  </a:txBody>
                  <a:tcPr marL="0" marR="0" marT="0"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nSpc>
                          <a:spcPct val="98000"/>
                        </a:lnSpc>
                      </a:pPr>
                      <a:endParaRPr lang="en-GB" sz="900" b="1" kern="1000" spc="0" baseline="0"/>
                    </a:p>
                  </a:txBody>
                  <a:tcPr marL="0" marR="0" marT="0"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nSpc>
                          <a:spcPct val="98000"/>
                        </a:lnSpc>
                      </a:pPr>
                      <a:endParaRPr lang="en-GB" sz="900" b="1" kern="1000" spc="0" baseline="0"/>
                    </a:p>
                  </a:txBody>
                  <a:tcPr marL="0" marR="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nSpc>
                          <a:spcPct val="98000"/>
                        </a:lnSpc>
                      </a:pPr>
                      <a:endParaRPr lang="en-GB" sz="900" b="1" kern="1000" spc="0" baseline="0" dirty="0"/>
                    </a:p>
                  </a:txBody>
                  <a:tcPr marL="0" marR="0" marT="0"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nSpc>
                          <a:spcPct val="98000"/>
                        </a:lnSpc>
                      </a:pPr>
                      <a:endParaRPr lang="en-GB" sz="900" b="1" kern="1000" spc="0" baseline="0"/>
                    </a:p>
                  </a:txBody>
                  <a:tcPr marL="0" marR="0" marT="0"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nSpc>
                          <a:spcPct val="98000"/>
                        </a:lnSpc>
                      </a:pPr>
                      <a:endParaRPr lang="en-GB" sz="900" b="1" kern="1000" spc="0" baseline="0"/>
                    </a:p>
                  </a:txBody>
                  <a:tcPr marL="0" marR="0" marT="0"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nSpc>
                          <a:spcPct val="98000"/>
                        </a:lnSpc>
                      </a:pPr>
                      <a:endParaRPr lang="en-GB" sz="900" b="1" kern="1000" spc="0" baseline="0" dirty="0"/>
                    </a:p>
                  </a:txBody>
                  <a:tcPr marL="0" marR="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nSpc>
                          <a:spcPct val="98000"/>
                        </a:lnSpc>
                      </a:pPr>
                      <a:endParaRPr lang="en-GB" sz="900" b="1" kern="1000" spc="0" baseline="0"/>
                    </a:p>
                  </a:txBody>
                  <a:tcPr marL="0" marR="0" marT="0"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nSpc>
                          <a:spcPct val="98000"/>
                        </a:lnSpc>
                      </a:pPr>
                      <a:endParaRPr lang="en-GB" sz="900" b="1" kern="1000" spc="0" baseline="0"/>
                    </a:p>
                  </a:txBody>
                  <a:tcPr marL="0" marR="0" marT="0"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nSpc>
                          <a:spcPct val="98000"/>
                        </a:lnSpc>
                      </a:pPr>
                      <a:endParaRPr lang="en-GB" sz="900" b="1" kern="1000" spc="0" baseline="0"/>
                    </a:p>
                  </a:txBody>
                  <a:tcPr marL="0" marR="0" marT="0"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nSpc>
                          <a:spcPct val="98000"/>
                        </a:lnSpc>
                      </a:pPr>
                      <a:endParaRPr lang="en-GB" sz="900" b="1" kern="1000" spc="0" baseline="0"/>
                    </a:p>
                  </a:txBody>
                  <a:tcPr marL="0" marR="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nSpc>
                          <a:spcPct val="98000"/>
                        </a:lnSpc>
                      </a:pPr>
                      <a:endParaRPr lang="en-GB" sz="900" b="1" kern="1000" spc="0" baseline="0"/>
                    </a:p>
                  </a:txBody>
                  <a:tcPr marL="0" marR="0" marT="0"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nSpc>
                          <a:spcPct val="98000"/>
                        </a:lnSpc>
                      </a:pPr>
                      <a:endParaRPr lang="en-GB" sz="900" b="1" kern="1000" spc="0" baseline="0"/>
                    </a:p>
                  </a:txBody>
                  <a:tcPr marL="0" marR="0" marT="0"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nSpc>
                          <a:spcPct val="98000"/>
                        </a:lnSpc>
                      </a:pPr>
                      <a:endParaRPr lang="en-GB" sz="900" b="1" kern="1000" spc="0" baseline="0"/>
                    </a:p>
                  </a:txBody>
                  <a:tcPr marL="0" marR="0" marT="0"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nSpc>
                          <a:spcPct val="98000"/>
                        </a:lnSpc>
                      </a:pPr>
                      <a:endParaRPr lang="en-GB" sz="900" b="1" kern="1000" spc="0" baseline="0"/>
                    </a:p>
                  </a:txBody>
                  <a:tcPr marL="0" marR="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nSpc>
                          <a:spcPct val="98000"/>
                        </a:lnSpc>
                      </a:pPr>
                      <a:endParaRPr lang="en-GB" sz="900" b="1" kern="1000" spc="0" baseline="0"/>
                    </a:p>
                  </a:txBody>
                  <a:tcPr marL="0" marR="0" marT="0"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nSpc>
                          <a:spcPct val="98000"/>
                        </a:lnSpc>
                      </a:pPr>
                      <a:endParaRPr lang="en-GB" sz="900" b="1" kern="1000" spc="0" baseline="0"/>
                    </a:p>
                  </a:txBody>
                  <a:tcPr marL="0" marR="0" marT="0"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nSpc>
                          <a:spcPct val="98000"/>
                        </a:lnSpc>
                      </a:pPr>
                      <a:endParaRPr lang="en-GB" sz="900" b="1" kern="1000" spc="0" baseline="0"/>
                    </a:p>
                  </a:txBody>
                  <a:tcPr marL="0" marR="0" marT="0"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nSpc>
                          <a:spcPct val="98000"/>
                        </a:lnSpc>
                      </a:pPr>
                      <a:endParaRPr lang="en-GB" sz="900" b="1" kern="1000" spc="0" baseline="0"/>
                    </a:p>
                  </a:txBody>
                  <a:tcPr marL="0" marR="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nSpc>
                          <a:spcPct val="98000"/>
                        </a:lnSpc>
                      </a:pPr>
                      <a:endParaRPr lang="en-GB" sz="900" b="1" kern="1000" spc="0" baseline="0"/>
                    </a:p>
                  </a:txBody>
                  <a:tcPr marL="0" marR="0" marT="0"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nSpc>
                          <a:spcPct val="98000"/>
                        </a:lnSpc>
                      </a:pPr>
                      <a:endParaRPr lang="en-GB" sz="900" b="1" kern="1000" spc="0" baseline="0"/>
                    </a:p>
                  </a:txBody>
                  <a:tcPr marL="0" marR="0" marT="0"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nSpc>
                          <a:spcPct val="98000"/>
                        </a:lnSpc>
                      </a:pPr>
                      <a:endParaRPr lang="en-GB" sz="900" b="1" kern="1000" spc="0" baseline="0"/>
                    </a:p>
                  </a:txBody>
                  <a:tcPr marL="0" marR="0" marT="0"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nSpc>
                          <a:spcPct val="98000"/>
                        </a:lnSpc>
                      </a:pPr>
                      <a:endParaRPr lang="en-GB" sz="900" b="1" kern="1000" spc="0" baseline="0" dirty="0"/>
                    </a:p>
                  </a:txBody>
                  <a:tcPr marL="0" marR="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nSpc>
                          <a:spcPct val="98000"/>
                        </a:lnSpc>
                      </a:pPr>
                      <a:endParaRPr lang="en-GB" sz="900" b="1" kern="1000" spc="0" baseline="0"/>
                    </a:p>
                  </a:txBody>
                  <a:tcPr marL="0" marR="0" marT="0"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nSpc>
                          <a:spcPct val="98000"/>
                        </a:lnSpc>
                      </a:pPr>
                      <a:endParaRPr lang="en-GB" sz="900" b="1" kern="1000" spc="0" baseline="0"/>
                    </a:p>
                  </a:txBody>
                  <a:tcPr marL="0" marR="0" marT="0"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nSpc>
                          <a:spcPct val="98000"/>
                        </a:lnSpc>
                      </a:pPr>
                      <a:endParaRPr lang="en-GB" sz="900" b="1" kern="1000" spc="0" baseline="0"/>
                    </a:p>
                  </a:txBody>
                  <a:tcPr marL="0" marR="0" marT="0"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nSpc>
                          <a:spcPct val="98000"/>
                        </a:lnSpc>
                      </a:pPr>
                      <a:endParaRPr lang="en-GB" sz="900" b="1" kern="1000" spc="0" baseline="0"/>
                    </a:p>
                  </a:txBody>
                  <a:tcPr marL="0" marR="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nSpc>
                          <a:spcPct val="98000"/>
                        </a:lnSpc>
                      </a:pPr>
                      <a:endParaRPr lang="en-GB" sz="900" b="1" kern="1000" spc="0" baseline="0"/>
                    </a:p>
                  </a:txBody>
                  <a:tcPr marL="0" marR="0" marT="0"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nSpc>
                          <a:spcPct val="98000"/>
                        </a:lnSpc>
                      </a:pPr>
                      <a:endParaRPr lang="en-GB" sz="900" b="1" kern="1000" spc="0" baseline="0"/>
                    </a:p>
                  </a:txBody>
                  <a:tcPr marL="0" marR="0" marT="0"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nSpc>
                          <a:spcPct val="98000"/>
                        </a:lnSpc>
                      </a:pPr>
                      <a:endParaRPr lang="en-GB" sz="900" b="1" kern="1000" spc="0" baseline="0"/>
                    </a:p>
                  </a:txBody>
                  <a:tcPr marL="0" marR="0" marT="0"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nSpc>
                          <a:spcPct val="98000"/>
                        </a:lnSpc>
                      </a:pPr>
                      <a:endParaRPr lang="en-GB" sz="900" b="1" kern="1000" spc="0" baseline="0"/>
                    </a:p>
                  </a:txBody>
                  <a:tcPr marL="0" marR="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nSpc>
                          <a:spcPct val="98000"/>
                        </a:lnSpc>
                      </a:pPr>
                      <a:endParaRPr lang="en-GB" sz="900" b="1" kern="1000" spc="0" baseline="0" dirty="0"/>
                    </a:p>
                  </a:txBody>
                  <a:tcPr marL="0" marR="0" marT="0"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nSpc>
                          <a:spcPct val="98000"/>
                        </a:lnSpc>
                      </a:pPr>
                      <a:endParaRPr lang="en-GB" sz="900" b="1" kern="1000" spc="0" baseline="0"/>
                    </a:p>
                  </a:txBody>
                  <a:tcPr marL="0" marR="0" marT="0"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nSpc>
                          <a:spcPct val="98000"/>
                        </a:lnSpc>
                      </a:pPr>
                      <a:endParaRPr lang="en-GB" sz="900" b="1" kern="1000" spc="0" baseline="0"/>
                    </a:p>
                  </a:txBody>
                  <a:tcPr marL="0" marR="0" marT="0"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67588503"/>
                  </a:ext>
                </a:extLst>
              </a:tr>
              <a:tr h="180411">
                <a:tc>
                  <a:txBody>
                    <a:bodyPr/>
                    <a:lstStyle/>
                    <a:p>
                      <a:pPr marL="36000">
                        <a:lnSpc>
                          <a:spcPct val="98000"/>
                        </a:lnSpc>
                      </a:pPr>
                      <a:endParaRPr lang="en-GB" sz="900" b="1" kern="1000" spc="0" baseline="0"/>
                    </a:p>
                  </a:txBody>
                  <a:tcPr marL="0" marR="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nSpc>
                          <a:spcPct val="98000"/>
                        </a:lnSpc>
                      </a:pPr>
                      <a:endParaRPr lang="en-GB" sz="900" b="1" kern="1000" spc="0" baseline="0" dirty="0"/>
                    </a:p>
                  </a:txBody>
                  <a:tcPr marL="0" marR="0" marT="0"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nSpc>
                          <a:spcPct val="98000"/>
                        </a:lnSpc>
                      </a:pPr>
                      <a:endParaRPr lang="en-GB" sz="900" b="1" kern="1000" spc="0" baseline="0" dirty="0"/>
                    </a:p>
                  </a:txBody>
                  <a:tcPr marL="0" marR="0" marT="0"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nSpc>
                          <a:spcPct val="98000"/>
                        </a:lnSpc>
                      </a:pPr>
                      <a:endParaRPr lang="en-GB" sz="900" b="1" kern="1000" spc="0" baseline="0" dirty="0"/>
                    </a:p>
                  </a:txBody>
                  <a:tcPr marL="0" marR="0" marT="0"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nSpc>
                          <a:spcPct val="98000"/>
                        </a:lnSpc>
                      </a:pPr>
                      <a:endParaRPr lang="en-GB" sz="900" b="1" kern="1000" spc="0" baseline="0" dirty="0"/>
                    </a:p>
                  </a:txBody>
                  <a:tcPr marL="0" marR="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nSpc>
                          <a:spcPct val="98000"/>
                        </a:lnSpc>
                      </a:pPr>
                      <a:endParaRPr lang="en-GB" sz="900" b="1" kern="1000" spc="0" baseline="0"/>
                    </a:p>
                  </a:txBody>
                  <a:tcPr marL="0" marR="0" marT="0"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nSpc>
                          <a:spcPct val="98000"/>
                        </a:lnSpc>
                      </a:pPr>
                      <a:endParaRPr lang="en-GB" sz="900" b="1" kern="1000" spc="0" baseline="0"/>
                    </a:p>
                  </a:txBody>
                  <a:tcPr marL="0" marR="0" marT="0"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nSpc>
                          <a:spcPct val="98000"/>
                        </a:lnSpc>
                      </a:pPr>
                      <a:endParaRPr lang="en-GB" sz="900" b="1" kern="1000" spc="0" baseline="0"/>
                    </a:p>
                  </a:txBody>
                  <a:tcPr marL="0" marR="0" marT="0"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nSpc>
                          <a:spcPct val="98000"/>
                        </a:lnSpc>
                      </a:pPr>
                      <a:endParaRPr lang="en-GB" sz="900" b="1" kern="1000" spc="0" baseline="0"/>
                    </a:p>
                  </a:txBody>
                  <a:tcPr marL="0" marR="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nSpc>
                          <a:spcPct val="98000"/>
                        </a:lnSpc>
                      </a:pPr>
                      <a:endParaRPr lang="en-GB" sz="900" b="1" kern="1000" spc="0" baseline="0"/>
                    </a:p>
                  </a:txBody>
                  <a:tcPr marL="0" marR="0" marT="0"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nSpc>
                          <a:spcPct val="98000"/>
                        </a:lnSpc>
                      </a:pPr>
                      <a:endParaRPr lang="en-GB" sz="900" b="1" kern="1000" spc="0" baseline="0"/>
                    </a:p>
                  </a:txBody>
                  <a:tcPr marL="0" marR="0" marT="0"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nSpc>
                          <a:spcPct val="98000"/>
                        </a:lnSpc>
                      </a:pPr>
                      <a:endParaRPr lang="en-GB" sz="900" b="1" kern="1000" spc="0" baseline="0" dirty="0"/>
                    </a:p>
                  </a:txBody>
                  <a:tcPr marL="0" marR="0" marT="0"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nSpc>
                          <a:spcPct val="98000"/>
                        </a:lnSpc>
                      </a:pPr>
                      <a:endParaRPr lang="en-GB" sz="900" b="1" kern="1000" spc="0" baseline="0"/>
                    </a:p>
                  </a:txBody>
                  <a:tcPr marL="0" marR="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nSpc>
                          <a:spcPct val="98000"/>
                        </a:lnSpc>
                      </a:pPr>
                      <a:endParaRPr lang="en-GB" sz="900" b="1" kern="1000" spc="0" baseline="0" dirty="0"/>
                    </a:p>
                  </a:txBody>
                  <a:tcPr marL="0" marR="0" marT="0"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nSpc>
                          <a:spcPct val="98000"/>
                        </a:lnSpc>
                      </a:pPr>
                      <a:endParaRPr lang="en-GB" sz="900" b="1" kern="1000" spc="0" baseline="0"/>
                    </a:p>
                  </a:txBody>
                  <a:tcPr marL="0" marR="0" marT="0"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nSpc>
                          <a:spcPct val="98000"/>
                        </a:lnSpc>
                      </a:pPr>
                      <a:endParaRPr lang="en-GB" sz="900" b="1" kern="1000" spc="0" baseline="0"/>
                    </a:p>
                  </a:txBody>
                  <a:tcPr marL="0" marR="0" marT="0"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nSpc>
                          <a:spcPct val="98000"/>
                        </a:lnSpc>
                      </a:pPr>
                      <a:endParaRPr lang="en-GB" sz="900" b="1" kern="1000" spc="0" baseline="0"/>
                    </a:p>
                  </a:txBody>
                  <a:tcPr marL="0" marR="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nSpc>
                          <a:spcPct val="98000"/>
                        </a:lnSpc>
                      </a:pPr>
                      <a:endParaRPr lang="en-GB" sz="900" b="1" kern="1000" spc="0" baseline="0" dirty="0"/>
                    </a:p>
                  </a:txBody>
                  <a:tcPr marL="0" marR="0" marT="0"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nSpc>
                          <a:spcPct val="98000"/>
                        </a:lnSpc>
                      </a:pPr>
                      <a:endParaRPr lang="en-GB" sz="900" b="1" kern="1000" spc="0" baseline="0"/>
                    </a:p>
                  </a:txBody>
                  <a:tcPr marL="0" marR="0" marT="0"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nSpc>
                          <a:spcPct val="98000"/>
                        </a:lnSpc>
                      </a:pPr>
                      <a:endParaRPr lang="en-GB" sz="900" b="1" kern="1000" spc="0" baseline="0"/>
                    </a:p>
                  </a:txBody>
                  <a:tcPr marL="0" marR="0" marT="0"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nSpc>
                          <a:spcPct val="98000"/>
                        </a:lnSpc>
                      </a:pPr>
                      <a:endParaRPr lang="en-GB" sz="900" b="1" kern="1000" spc="0" baseline="0"/>
                    </a:p>
                  </a:txBody>
                  <a:tcPr marL="0" marR="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nSpc>
                          <a:spcPct val="98000"/>
                        </a:lnSpc>
                      </a:pPr>
                      <a:endParaRPr lang="en-GB" sz="900" b="1" kern="1000" spc="0" baseline="0"/>
                    </a:p>
                  </a:txBody>
                  <a:tcPr marL="0" marR="0" marT="0"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nSpc>
                          <a:spcPct val="98000"/>
                        </a:lnSpc>
                      </a:pPr>
                      <a:endParaRPr lang="en-GB" sz="900" b="1" kern="1000" spc="0" baseline="0"/>
                    </a:p>
                  </a:txBody>
                  <a:tcPr marL="0" marR="0" marT="0"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nSpc>
                          <a:spcPct val="98000"/>
                        </a:lnSpc>
                      </a:pPr>
                      <a:endParaRPr lang="en-GB" sz="900" b="1" kern="1000" spc="0" baseline="0"/>
                    </a:p>
                  </a:txBody>
                  <a:tcPr marL="0" marR="0" marT="0"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nSpc>
                          <a:spcPct val="98000"/>
                        </a:lnSpc>
                      </a:pPr>
                      <a:endParaRPr lang="en-GB" sz="900" b="1" kern="1000" spc="0" baseline="0"/>
                    </a:p>
                  </a:txBody>
                  <a:tcPr marL="0" marR="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nSpc>
                          <a:spcPct val="98000"/>
                        </a:lnSpc>
                      </a:pPr>
                      <a:endParaRPr lang="en-GB" sz="900" b="1" kern="1000" spc="0" baseline="0"/>
                    </a:p>
                  </a:txBody>
                  <a:tcPr marL="0" marR="0" marT="0"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nSpc>
                          <a:spcPct val="98000"/>
                        </a:lnSpc>
                      </a:pPr>
                      <a:endParaRPr lang="en-GB" sz="900" b="1" kern="1000" spc="0" baseline="0"/>
                    </a:p>
                  </a:txBody>
                  <a:tcPr marL="0" marR="0" marT="0"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nSpc>
                          <a:spcPct val="98000"/>
                        </a:lnSpc>
                      </a:pPr>
                      <a:endParaRPr lang="en-GB" sz="900" b="1" kern="1000" spc="0" baseline="0"/>
                    </a:p>
                  </a:txBody>
                  <a:tcPr marL="0" marR="0" marT="0"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nSpc>
                          <a:spcPct val="98000"/>
                        </a:lnSpc>
                      </a:pPr>
                      <a:endParaRPr lang="en-GB" sz="900" b="1" kern="1000" spc="0" baseline="0"/>
                    </a:p>
                  </a:txBody>
                  <a:tcPr marL="0" marR="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nSpc>
                          <a:spcPct val="98000"/>
                        </a:lnSpc>
                      </a:pPr>
                      <a:endParaRPr lang="en-GB" sz="900" b="1" kern="1000" spc="0" baseline="0" dirty="0"/>
                    </a:p>
                  </a:txBody>
                  <a:tcPr marL="0" marR="0" marT="0"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nSpc>
                          <a:spcPct val="98000"/>
                        </a:lnSpc>
                      </a:pPr>
                      <a:endParaRPr lang="en-GB" sz="900" b="1" kern="1000" spc="0" baseline="0"/>
                    </a:p>
                  </a:txBody>
                  <a:tcPr marL="0" marR="0" marT="0"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nSpc>
                          <a:spcPct val="98000"/>
                        </a:lnSpc>
                      </a:pPr>
                      <a:endParaRPr lang="en-GB" sz="900" b="1" kern="1000" spc="0" baseline="0"/>
                    </a:p>
                  </a:txBody>
                  <a:tcPr marL="0" marR="0" marT="0"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nSpc>
                          <a:spcPct val="98000"/>
                        </a:lnSpc>
                      </a:pPr>
                      <a:endParaRPr lang="en-GB" sz="900" b="1" kern="1000" spc="0" baseline="0"/>
                    </a:p>
                  </a:txBody>
                  <a:tcPr marL="0" marR="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nSpc>
                          <a:spcPct val="98000"/>
                        </a:lnSpc>
                      </a:pPr>
                      <a:endParaRPr lang="en-GB" sz="900" b="1" kern="1000" spc="0" baseline="0"/>
                    </a:p>
                  </a:txBody>
                  <a:tcPr marL="0" marR="0" marT="0"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nSpc>
                          <a:spcPct val="98000"/>
                        </a:lnSpc>
                      </a:pPr>
                      <a:endParaRPr lang="en-GB" sz="900" b="1" kern="1000" spc="0" baseline="0"/>
                    </a:p>
                  </a:txBody>
                  <a:tcPr marL="0" marR="0" marT="0"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nSpc>
                          <a:spcPct val="98000"/>
                        </a:lnSpc>
                      </a:pPr>
                      <a:endParaRPr lang="en-GB" sz="900" b="1" kern="1000" spc="0" baseline="0"/>
                    </a:p>
                  </a:txBody>
                  <a:tcPr marL="0" marR="0" marT="0"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nSpc>
                          <a:spcPct val="98000"/>
                        </a:lnSpc>
                      </a:pPr>
                      <a:endParaRPr lang="en-GB" sz="900" b="1" kern="1000" spc="0" baseline="0"/>
                    </a:p>
                  </a:txBody>
                  <a:tcPr marL="0" marR="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nSpc>
                          <a:spcPct val="98000"/>
                        </a:lnSpc>
                      </a:pPr>
                      <a:endParaRPr lang="en-GB" sz="900" b="1" kern="1000" spc="0" baseline="0"/>
                    </a:p>
                  </a:txBody>
                  <a:tcPr marL="0" marR="0" marT="0"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nSpc>
                          <a:spcPct val="98000"/>
                        </a:lnSpc>
                      </a:pPr>
                      <a:endParaRPr lang="en-GB" sz="900" b="1" kern="1000" spc="0" baseline="0"/>
                    </a:p>
                  </a:txBody>
                  <a:tcPr marL="0" marR="0" marT="0"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nSpc>
                          <a:spcPct val="98000"/>
                        </a:lnSpc>
                      </a:pPr>
                      <a:endParaRPr lang="en-GB" sz="900" b="1" kern="1000" spc="0" baseline="0"/>
                    </a:p>
                  </a:txBody>
                  <a:tcPr marL="0" marR="0" marT="0"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nSpc>
                          <a:spcPct val="98000"/>
                        </a:lnSpc>
                      </a:pPr>
                      <a:endParaRPr lang="en-GB" sz="900" b="1" kern="1000" spc="0" baseline="0"/>
                    </a:p>
                  </a:txBody>
                  <a:tcPr marL="0" marR="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nSpc>
                          <a:spcPct val="98000"/>
                        </a:lnSpc>
                      </a:pPr>
                      <a:endParaRPr lang="en-GB" sz="900" b="1" kern="1000" spc="0" baseline="0"/>
                    </a:p>
                  </a:txBody>
                  <a:tcPr marL="0" marR="0" marT="0"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nSpc>
                          <a:spcPct val="98000"/>
                        </a:lnSpc>
                      </a:pPr>
                      <a:endParaRPr lang="en-GB" sz="900" b="1" kern="1000" spc="0" baseline="0"/>
                    </a:p>
                  </a:txBody>
                  <a:tcPr marL="0" marR="0" marT="0"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nSpc>
                          <a:spcPct val="98000"/>
                        </a:lnSpc>
                      </a:pPr>
                      <a:endParaRPr lang="en-GB" sz="900" b="1" kern="1000" spc="0" baseline="0"/>
                    </a:p>
                  </a:txBody>
                  <a:tcPr marL="0" marR="0" marT="0"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nSpc>
                          <a:spcPct val="98000"/>
                        </a:lnSpc>
                      </a:pPr>
                      <a:endParaRPr lang="en-GB" sz="900" b="1" kern="1000" spc="0" baseline="0"/>
                    </a:p>
                  </a:txBody>
                  <a:tcPr marL="0" marR="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nSpc>
                          <a:spcPct val="98000"/>
                        </a:lnSpc>
                      </a:pPr>
                      <a:endParaRPr lang="en-GB" sz="900" b="1" kern="1000" spc="0" baseline="0"/>
                    </a:p>
                  </a:txBody>
                  <a:tcPr marL="0" marR="0" marT="0"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nSpc>
                          <a:spcPct val="98000"/>
                        </a:lnSpc>
                      </a:pPr>
                      <a:endParaRPr lang="en-GB" sz="900" b="1" kern="1000" spc="0" baseline="0"/>
                    </a:p>
                  </a:txBody>
                  <a:tcPr marL="0" marR="0" marT="0"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nSpc>
                          <a:spcPct val="98000"/>
                        </a:lnSpc>
                      </a:pPr>
                      <a:endParaRPr lang="en-GB" sz="900" b="1" kern="1000" spc="0" baseline="0"/>
                    </a:p>
                  </a:txBody>
                  <a:tcPr marL="0" marR="0" marT="0"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88326724"/>
                  </a:ext>
                </a:extLst>
              </a:tr>
              <a:tr h="180411">
                <a:tc>
                  <a:txBody>
                    <a:bodyPr/>
                    <a:lstStyle/>
                    <a:p>
                      <a:pPr marL="36000">
                        <a:lnSpc>
                          <a:spcPct val="98000"/>
                        </a:lnSpc>
                      </a:pPr>
                      <a:endParaRPr lang="en-GB" sz="900" b="1" kern="1000" spc="0" baseline="0"/>
                    </a:p>
                  </a:txBody>
                  <a:tcPr marL="0" marR="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nSpc>
                          <a:spcPct val="98000"/>
                        </a:lnSpc>
                      </a:pPr>
                      <a:endParaRPr lang="en-GB" sz="900" b="1" kern="1000" spc="0" baseline="0" dirty="0"/>
                    </a:p>
                  </a:txBody>
                  <a:tcPr marL="0" marR="0" marT="0"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nSpc>
                          <a:spcPct val="98000"/>
                        </a:lnSpc>
                      </a:pPr>
                      <a:endParaRPr lang="en-GB" sz="900" b="1" kern="1000" spc="0" baseline="0"/>
                    </a:p>
                  </a:txBody>
                  <a:tcPr marL="0" marR="0" marT="0"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nSpc>
                          <a:spcPct val="98000"/>
                        </a:lnSpc>
                      </a:pPr>
                      <a:endParaRPr lang="en-GB" sz="900" b="1" kern="1000" spc="0" baseline="0"/>
                    </a:p>
                  </a:txBody>
                  <a:tcPr marL="0" marR="0" marT="0"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nSpc>
                          <a:spcPct val="98000"/>
                        </a:lnSpc>
                      </a:pPr>
                      <a:endParaRPr lang="en-GB" sz="900" b="1" kern="1000" spc="0" baseline="0"/>
                    </a:p>
                  </a:txBody>
                  <a:tcPr marL="0" marR="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nSpc>
                          <a:spcPct val="98000"/>
                        </a:lnSpc>
                      </a:pPr>
                      <a:endParaRPr lang="en-GB" sz="900" b="1" kern="1000" spc="0" baseline="0" dirty="0"/>
                    </a:p>
                  </a:txBody>
                  <a:tcPr marL="0" marR="0" marT="0"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nSpc>
                          <a:spcPct val="98000"/>
                        </a:lnSpc>
                      </a:pPr>
                      <a:endParaRPr lang="en-GB" sz="900" b="1" kern="1000" spc="0" baseline="0"/>
                    </a:p>
                  </a:txBody>
                  <a:tcPr marL="0" marR="0" marT="0"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nSpc>
                          <a:spcPct val="98000"/>
                        </a:lnSpc>
                      </a:pPr>
                      <a:endParaRPr lang="en-GB" sz="900" b="1" kern="1000" spc="0" baseline="0"/>
                    </a:p>
                  </a:txBody>
                  <a:tcPr marL="0" marR="0" marT="0"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nSpc>
                          <a:spcPct val="98000"/>
                        </a:lnSpc>
                      </a:pPr>
                      <a:endParaRPr lang="en-GB" sz="900" b="1" kern="1000" spc="0" baseline="0"/>
                    </a:p>
                  </a:txBody>
                  <a:tcPr marL="0" marR="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nSpc>
                          <a:spcPct val="98000"/>
                        </a:lnSpc>
                      </a:pPr>
                      <a:endParaRPr lang="en-GB" sz="900" b="1" kern="1000" spc="0" baseline="0"/>
                    </a:p>
                  </a:txBody>
                  <a:tcPr marL="0" marR="0" marT="0"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nSpc>
                          <a:spcPct val="98000"/>
                        </a:lnSpc>
                      </a:pPr>
                      <a:endParaRPr lang="en-GB" sz="900" b="1" kern="1000" spc="0" baseline="0"/>
                    </a:p>
                  </a:txBody>
                  <a:tcPr marL="0" marR="0" marT="0"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nSpc>
                          <a:spcPct val="98000"/>
                        </a:lnSpc>
                      </a:pPr>
                      <a:endParaRPr lang="en-GB" sz="900" b="1" kern="1000" spc="0" baseline="0"/>
                    </a:p>
                  </a:txBody>
                  <a:tcPr marL="0" marR="0" marT="0"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nSpc>
                          <a:spcPct val="98000"/>
                        </a:lnSpc>
                      </a:pPr>
                      <a:endParaRPr lang="en-GB" sz="900" b="1" kern="1000" spc="0" baseline="0"/>
                    </a:p>
                  </a:txBody>
                  <a:tcPr marL="0" marR="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nSpc>
                          <a:spcPct val="98000"/>
                        </a:lnSpc>
                      </a:pPr>
                      <a:endParaRPr lang="en-GB" sz="900" b="1" kern="1000" spc="0" baseline="0"/>
                    </a:p>
                  </a:txBody>
                  <a:tcPr marL="0" marR="0" marT="0"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nSpc>
                          <a:spcPct val="98000"/>
                        </a:lnSpc>
                      </a:pPr>
                      <a:endParaRPr lang="en-GB" sz="900" b="1" kern="1000" spc="0" baseline="0"/>
                    </a:p>
                  </a:txBody>
                  <a:tcPr marL="0" marR="0" marT="0"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nSpc>
                          <a:spcPct val="98000"/>
                        </a:lnSpc>
                      </a:pPr>
                      <a:endParaRPr lang="en-GB" sz="900" b="1" kern="1000" spc="0" baseline="0"/>
                    </a:p>
                  </a:txBody>
                  <a:tcPr marL="0" marR="0" marT="0"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nSpc>
                          <a:spcPct val="98000"/>
                        </a:lnSpc>
                      </a:pPr>
                      <a:endParaRPr lang="en-GB" sz="900" b="1" kern="1000" spc="0" baseline="0"/>
                    </a:p>
                  </a:txBody>
                  <a:tcPr marL="0" marR="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nSpc>
                          <a:spcPct val="98000"/>
                        </a:lnSpc>
                      </a:pPr>
                      <a:endParaRPr lang="en-GB" sz="900" b="1" kern="1000" spc="0" baseline="0"/>
                    </a:p>
                  </a:txBody>
                  <a:tcPr marL="0" marR="0" marT="0"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nSpc>
                          <a:spcPct val="98000"/>
                        </a:lnSpc>
                      </a:pPr>
                      <a:endParaRPr lang="en-GB" sz="900" b="1" kern="1000" spc="0" baseline="0"/>
                    </a:p>
                  </a:txBody>
                  <a:tcPr marL="0" marR="0" marT="0"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nSpc>
                          <a:spcPct val="98000"/>
                        </a:lnSpc>
                      </a:pPr>
                      <a:endParaRPr lang="en-GB" sz="900" b="1" kern="1000" spc="0" baseline="0"/>
                    </a:p>
                  </a:txBody>
                  <a:tcPr marL="0" marR="0" marT="0"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nSpc>
                          <a:spcPct val="98000"/>
                        </a:lnSpc>
                      </a:pPr>
                      <a:endParaRPr lang="en-GB" sz="900" b="1" kern="1000" spc="0" baseline="0"/>
                    </a:p>
                  </a:txBody>
                  <a:tcPr marL="0" marR="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nSpc>
                          <a:spcPct val="98000"/>
                        </a:lnSpc>
                      </a:pPr>
                      <a:endParaRPr lang="en-GB" sz="900" b="1" kern="1000" spc="0" baseline="0"/>
                    </a:p>
                  </a:txBody>
                  <a:tcPr marL="0" marR="0" marT="0"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nSpc>
                          <a:spcPct val="98000"/>
                        </a:lnSpc>
                      </a:pPr>
                      <a:endParaRPr lang="en-GB" sz="900" b="1" kern="1000" spc="0" baseline="0"/>
                    </a:p>
                  </a:txBody>
                  <a:tcPr marL="0" marR="0" marT="0"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nSpc>
                          <a:spcPct val="98000"/>
                        </a:lnSpc>
                      </a:pPr>
                      <a:endParaRPr lang="en-GB" sz="900" b="1" kern="1000" spc="0" baseline="0"/>
                    </a:p>
                  </a:txBody>
                  <a:tcPr marL="0" marR="0" marT="0"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nSpc>
                          <a:spcPct val="98000"/>
                        </a:lnSpc>
                      </a:pPr>
                      <a:endParaRPr lang="en-GB" sz="900" b="1" kern="1000" spc="0" baseline="0"/>
                    </a:p>
                  </a:txBody>
                  <a:tcPr marL="0" marR="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nSpc>
                          <a:spcPct val="98000"/>
                        </a:lnSpc>
                      </a:pPr>
                      <a:endParaRPr lang="en-GB" sz="900" b="1" kern="1000" spc="0" baseline="0"/>
                    </a:p>
                  </a:txBody>
                  <a:tcPr marL="0" marR="0" marT="0"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nSpc>
                          <a:spcPct val="98000"/>
                        </a:lnSpc>
                      </a:pPr>
                      <a:endParaRPr lang="en-GB" sz="900" b="1" kern="1000" spc="0" baseline="0"/>
                    </a:p>
                  </a:txBody>
                  <a:tcPr marL="0" marR="0" marT="0"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nSpc>
                          <a:spcPct val="98000"/>
                        </a:lnSpc>
                      </a:pPr>
                      <a:endParaRPr lang="en-GB" sz="900" b="1" kern="1000" spc="0" baseline="0"/>
                    </a:p>
                  </a:txBody>
                  <a:tcPr marL="0" marR="0" marT="0"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nSpc>
                          <a:spcPct val="98000"/>
                        </a:lnSpc>
                      </a:pPr>
                      <a:endParaRPr lang="en-GB" sz="900" b="1" kern="1000" spc="0" baseline="0"/>
                    </a:p>
                  </a:txBody>
                  <a:tcPr marL="0" marR="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nSpc>
                          <a:spcPct val="98000"/>
                        </a:lnSpc>
                      </a:pPr>
                      <a:endParaRPr lang="en-GB" sz="900" b="1" kern="1000" spc="0" baseline="0"/>
                    </a:p>
                  </a:txBody>
                  <a:tcPr marL="0" marR="0" marT="0"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nSpc>
                          <a:spcPct val="98000"/>
                        </a:lnSpc>
                      </a:pPr>
                      <a:endParaRPr lang="en-GB" sz="900" b="1" kern="1000" spc="0" baseline="0" dirty="0"/>
                    </a:p>
                  </a:txBody>
                  <a:tcPr marL="0" marR="0" marT="0"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nSpc>
                          <a:spcPct val="98000"/>
                        </a:lnSpc>
                      </a:pPr>
                      <a:endParaRPr lang="en-GB" sz="900" b="1" kern="1000" spc="0" baseline="0"/>
                    </a:p>
                  </a:txBody>
                  <a:tcPr marL="0" marR="0" marT="0"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nSpc>
                          <a:spcPct val="98000"/>
                        </a:lnSpc>
                      </a:pPr>
                      <a:endParaRPr lang="en-GB" sz="900" b="1" kern="1000" spc="0" baseline="0"/>
                    </a:p>
                  </a:txBody>
                  <a:tcPr marL="0" marR="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nSpc>
                          <a:spcPct val="98000"/>
                        </a:lnSpc>
                      </a:pPr>
                      <a:endParaRPr lang="en-GB" sz="900" b="1" kern="1000" spc="0" baseline="0" dirty="0"/>
                    </a:p>
                  </a:txBody>
                  <a:tcPr marL="0" marR="0" marT="0"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nSpc>
                          <a:spcPct val="98000"/>
                        </a:lnSpc>
                      </a:pPr>
                      <a:endParaRPr lang="en-GB" sz="900" b="1" kern="1000" spc="0" baseline="0"/>
                    </a:p>
                  </a:txBody>
                  <a:tcPr marL="0" marR="0" marT="0"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nSpc>
                          <a:spcPct val="98000"/>
                        </a:lnSpc>
                      </a:pPr>
                      <a:endParaRPr lang="en-GB" sz="900" b="1" kern="1000" spc="0" baseline="0"/>
                    </a:p>
                  </a:txBody>
                  <a:tcPr marL="0" marR="0" marT="0"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nSpc>
                          <a:spcPct val="98000"/>
                        </a:lnSpc>
                      </a:pPr>
                      <a:endParaRPr lang="en-GB" sz="900" b="1" kern="1000" spc="0" baseline="0"/>
                    </a:p>
                  </a:txBody>
                  <a:tcPr marL="0" marR="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nSpc>
                          <a:spcPct val="98000"/>
                        </a:lnSpc>
                      </a:pPr>
                      <a:endParaRPr lang="en-GB" sz="900" b="1" kern="1000" spc="0" baseline="0"/>
                    </a:p>
                  </a:txBody>
                  <a:tcPr marL="0" marR="0" marT="0"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nSpc>
                          <a:spcPct val="98000"/>
                        </a:lnSpc>
                      </a:pPr>
                      <a:endParaRPr lang="en-GB" sz="900" b="1" kern="1000" spc="0" baseline="0"/>
                    </a:p>
                  </a:txBody>
                  <a:tcPr marL="0" marR="0" marT="0"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nSpc>
                          <a:spcPct val="98000"/>
                        </a:lnSpc>
                      </a:pPr>
                      <a:endParaRPr lang="en-GB" sz="900" b="1" kern="1000" spc="0" baseline="0"/>
                    </a:p>
                  </a:txBody>
                  <a:tcPr marL="0" marR="0" marT="0"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nSpc>
                          <a:spcPct val="98000"/>
                        </a:lnSpc>
                      </a:pPr>
                      <a:endParaRPr lang="en-GB" sz="900" b="1" kern="1000" spc="0" baseline="0"/>
                    </a:p>
                  </a:txBody>
                  <a:tcPr marL="0" marR="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nSpc>
                          <a:spcPct val="98000"/>
                        </a:lnSpc>
                      </a:pPr>
                      <a:endParaRPr lang="en-GB" sz="900" b="1" kern="1000" spc="0" baseline="0"/>
                    </a:p>
                  </a:txBody>
                  <a:tcPr marL="0" marR="0" marT="0"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nSpc>
                          <a:spcPct val="98000"/>
                        </a:lnSpc>
                      </a:pPr>
                      <a:endParaRPr lang="en-GB" sz="900" b="1" kern="1000" spc="0" baseline="0"/>
                    </a:p>
                  </a:txBody>
                  <a:tcPr marL="0" marR="0" marT="0"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nSpc>
                          <a:spcPct val="98000"/>
                        </a:lnSpc>
                      </a:pPr>
                      <a:endParaRPr lang="en-GB" sz="900" b="1" kern="1000" spc="0" baseline="0"/>
                    </a:p>
                  </a:txBody>
                  <a:tcPr marL="0" marR="0" marT="0"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nSpc>
                          <a:spcPct val="98000"/>
                        </a:lnSpc>
                      </a:pPr>
                      <a:endParaRPr lang="en-GB" sz="900" b="1" kern="1000" spc="0" baseline="0"/>
                    </a:p>
                  </a:txBody>
                  <a:tcPr marL="0" marR="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nSpc>
                          <a:spcPct val="98000"/>
                        </a:lnSpc>
                      </a:pPr>
                      <a:endParaRPr lang="en-GB" sz="900" b="1" kern="1000" spc="0" baseline="0"/>
                    </a:p>
                  </a:txBody>
                  <a:tcPr marL="0" marR="0" marT="0"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nSpc>
                          <a:spcPct val="98000"/>
                        </a:lnSpc>
                      </a:pPr>
                      <a:endParaRPr lang="en-GB" sz="900" b="1" kern="1000" spc="0" baseline="0"/>
                    </a:p>
                  </a:txBody>
                  <a:tcPr marL="0" marR="0" marT="0"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nSpc>
                          <a:spcPct val="98000"/>
                        </a:lnSpc>
                      </a:pPr>
                      <a:endParaRPr lang="en-GB" sz="900" b="1" kern="1000" spc="0" baseline="0"/>
                    </a:p>
                  </a:txBody>
                  <a:tcPr marL="0" marR="0" marT="0"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94076283"/>
                  </a:ext>
                </a:extLst>
              </a:tr>
              <a:tr h="180411">
                <a:tc>
                  <a:txBody>
                    <a:bodyPr/>
                    <a:lstStyle/>
                    <a:p>
                      <a:pPr marL="36000">
                        <a:lnSpc>
                          <a:spcPct val="98000"/>
                        </a:lnSpc>
                      </a:pPr>
                      <a:endParaRPr lang="en-GB" sz="900" b="1" kern="1000" spc="0" baseline="0"/>
                    </a:p>
                  </a:txBody>
                  <a:tcPr marL="0" marR="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nSpc>
                          <a:spcPct val="98000"/>
                        </a:lnSpc>
                      </a:pPr>
                      <a:endParaRPr lang="en-GB" sz="900" b="1" kern="1000" spc="0" baseline="0"/>
                    </a:p>
                  </a:txBody>
                  <a:tcPr marL="0" marR="0" marT="0"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nSpc>
                          <a:spcPct val="98000"/>
                        </a:lnSpc>
                      </a:pPr>
                      <a:endParaRPr lang="en-GB" sz="900" b="1" kern="1000" spc="0" baseline="0"/>
                    </a:p>
                  </a:txBody>
                  <a:tcPr marL="0" marR="0" marT="0"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nSpc>
                          <a:spcPct val="98000"/>
                        </a:lnSpc>
                      </a:pPr>
                      <a:endParaRPr lang="en-GB" sz="900" b="1" kern="1000" spc="0" baseline="0"/>
                    </a:p>
                  </a:txBody>
                  <a:tcPr marL="0" marR="0" marT="0"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nSpc>
                          <a:spcPct val="98000"/>
                        </a:lnSpc>
                      </a:pPr>
                      <a:endParaRPr lang="en-GB" sz="900" b="1" kern="1000" spc="0" baseline="0"/>
                    </a:p>
                  </a:txBody>
                  <a:tcPr marL="0" marR="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nSpc>
                          <a:spcPct val="98000"/>
                        </a:lnSpc>
                      </a:pPr>
                      <a:endParaRPr lang="en-GB" sz="900" b="1" kern="1000" spc="0" baseline="0" dirty="0"/>
                    </a:p>
                  </a:txBody>
                  <a:tcPr marL="0" marR="0" marT="0"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nSpc>
                          <a:spcPct val="98000"/>
                        </a:lnSpc>
                      </a:pPr>
                      <a:endParaRPr lang="en-GB" sz="900" b="1" kern="1000" spc="0" baseline="0"/>
                    </a:p>
                  </a:txBody>
                  <a:tcPr marL="0" marR="0" marT="0"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nSpc>
                          <a:spcPct val="98000"/>
                        </a:lnSpc>
                      </a:pPr>
                      <a:endParaRPr lang="en-GB" sz="900" b="1" kern="1000" spc="0" baseline="0"/>
                    </a:p>
                  </a:txBody>
                  <a:tcPr marL="0" marR="0" marT="0"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nSpc>
                          <a:spcPct val="98000"/>
                        </a:lnSpc>
                      </a:pPr>
                      <a:endParaRPr lang="en-GB" sz="900" b="1" kern="1000" spc="0" baseline="0"/>
                    </a:p>
                  </a:txBody>
                  <a:tcPr marL="0" marR="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nSpc>
                          <a:spcPct val="98000"/>
                        </a:lnSpc>
                      </a:pPr>
                      <a:endParaRPr lang="en-GB" sz="900" b="1" kern="1000" spc="0" baseline="0"/>
                    </a:p>
                  </a:txBody>
                  <a:tcPr marL="0" marR="0" marT="0"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nSpc>
                          <a:spcPct val="98000"/>
                        </a:lnSpc>
                      </a:pPr>
                      <a:endParaRPr lang="en-GB" sz="900" b="1" kern="1000" spc="0" baseline="0"/>
                    </a:p>
                  </a:txBody>
                  <a:tcPr marL="0" marR="0" marT="0"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nSpc>
                          <a:spcPct val="98000"/>
                        </a:lnSpc>
                      </a:pPr>
                      <a:endParaRPr lang="en-GB" sz="900" b="1" kern="1000" spc="0" baseline="0"/>
                    </a:p>
                  </a:txBody>
                  <a:tcPr marL="0" marR="0" marT="0"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nSpc>
                          <a:spcPct val="98000"/>
                        </a:lnSpc>
                      </a:pPr>
                      <a:endParaRPr lang="en-GB" sz="900" b="1" kern="1000" spc="0" baseline="0"/>
                    </a:p>
                  </a:txBody>
                  <a:tcPr marL="0" marR="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nSpc>
                          <a:spcPct val="98000"/>
                        </a:lnSpc>
                      </a:pPr>
                      <a:endParaRPr lang="en-GB" sz="900" b="1" kern="1000" spc="0" baseline="0"/>
                    </a:p>
                  </a:txBody>
                  <a:tcPr marL="0" marR="0" marT="0"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nSpc>
                          <a:spcPct val="98000"/>
                        </a:lnSpc>
                      </a:pPr>
                      <a:endParaRPr lang="en-GB" sz="900" b="1" kern="1000" spc="0" baseline="0"/>
                    </a:p>
                  </a:txBody>
                  <a:tcPr marL="0" marR="0" marT="0"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nSpc>
                          <a:spcPct val="98000"/>
                        </a:lnSpc>
                      </a:pPr>
                      <a:endParaRPr lang="en-GB" sz="900" b="1" kern="1000" spc="0" baseline="0"/>
                    </a:p>
                  </a:txBody>
                  <a:tcPr marL="0" marR="0" marT="0"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nSpc>
                          <a:spcPct val="98000"/>
                        </a:lnSpc>
                      </a:pPr>
                      <a:endParaRPr lang="en-GB" sz="900" b="1" kern="1000" spc="0" baseline="0"/>
                    </a:p>
                  </a:txBody>
                  <a:tcPr marL="0" marR="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nSpc>
                          <a:spcPct val="98000"/>
                        </a:lnSpc>
                      </a:pPr>
                      <a:endParaRPr lang="en-GB" sz="900" b="1" kern="1000" spc="0" baseline="0"/>
                    </a:p>
                  </a:txBody>
                  <a:tcPr marL="0" marR="0" marT="0"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nSpc>
                          <a:spcPct val="98000"/>
                        </a:lnSpc>
                      </a:pPr>
                      <a:endParaRPr lang="en-GB" sz="900" b="1" kern="1000" spc="0" baseline="0"/>
                    </a:p>
                  </a:txBody>
                  <a:tcPr marL="0" marR="0" marT="0"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nSpc>
                          <a:spcPct val="98000"/>
                        </a:lnSpc>
                      </a:pPr>
                      <a:endParaRPr lang="en-GB" sz="900" b="1" kern="1000" spc="0" baseline="0"/>
                    </a:p>
                  </a:txBody>
                  <a:tcPr marL="0" marR="0" marT="0"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nSpc>
                          <a:spcPct val="98000"/>
                        </a:lnSpc>
                      </a:pPr>
                      <a:endParaRPr lang="en-GB" sz="900" b="1" kern="1000" spc="0" baseline="0"/>
                    </a:p>
                  </a:txBody>
                  <a:tcPr marL="0" marR="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nSpc>
                          <a:spcPct val="98000"/>
                        </a:lnSpc>
                      </a:pPr>
                      <a:endParaRPr lang="en-GB" sz="900" b="1" kern="1000" spc="0" baseline="0" dirty="0"/>
                    </a:p>
                  </a:txBody>
                  <a:tcPr marL="0" marR="0" marT="0"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nSpc>
                          <a:spcPct val="98000"/>
                        </a:lnSpc>
                      </a:pPr>
                      <a:endParaRPr lang="en-GB" sz="900" b="1" kern="1000" spc="0" baseline="0"/>
                    </a:p>
                  </a:txBody>
                  <a:tcPr marL="0" marR="0" marT="0"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nSpc>
                          <a:spcPct val="98000"/>
                        </a:lnSpc>
                      </a:pPr>
                      <a:endParaRPr lang="en-GB" sz="900" b="1" kern="1000" spc="0" baseline="0"/>
                    </a:p>
                  </a:txBody>
                  <a:tcPr marL="0" marR="0" marT="0"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nSpc>
                          <a:spcPct val="98000"/>
                        </a:lnSpc>
                      </a:pPr>
                      <a:endParaRPr lang="en-GB" sz="900" b="1" kern="1000" spc="0" baseline="0"/>
                    </a:p>
                  </a:txBody>
                  <a:tcPr marL="0" marR="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nSpc>
                          <a:spcPct val="98000"/>
                        </a:lnSpc>
                      </a:pPr>
                      <a:endParaRPr lang="en-GB" sz="900" b="1" kern="1000" spc="0" baseline="0"/>
                    </a:p>
                  </a:txBody>
                  <a:tcPr marL="0" marR="0" marT="0"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nSpc>
                          <a:spcPct val="98000"/>
                        </a:lnSpc>
                      </a:pPr>
                      <a:endParaRPr lang="en-GB" sz="900" b="1" kern="1000" spc="0" baseline="0"/>
                    </a:p>
                  </a:txBody>
                  <a:tcPr marL="0" marR="0" marT="0"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nSpc>
                          <a:spcPct val="98000"/>
                        </a:lnSpc>
                      </a:pPr>
                      <a:endParaRPr lang="en-GB" sz="900" b="1" kern="1000" spc="0" baseline="0"/>
                    </a:p>
                  </a:txBody>
                  <a:tcPr marL="0" marR="0" marT="0"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nSpc>
                          <a:spcPct val="98000"/>
                        </a:lnSpc>
                      </a:pPr>
                      <a:endParaRPr lang="en-GB" sz="900" b="1" kern="1000" spc="0" baseline="0"/>
                    </a:p>
                  </a:txBody>
                  <a:tcPr marL="0" marR="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nSpc>
                          <a:spcPct val="98000"/>
                        </a:lnSpc>
                      </a:pPr>
                      <a:endParaRPr lang="en-GB" sz="900" b="1" kern="1000" spc="0" baseline="0"/>
                    </a:p>
                  </a:txBody>
                  <a:tcPr marL="0" marR="0" marT="0"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nSpc>
                          <a:spcPct val="98000"/>
                        </a:lnSpc>
                      </a:pPr>
                      <a:endParaRPr lang="en-GB" sz="900" b="1" kern="1000" spc="0" baseline="0"/>
                    </a:p>
                  </a:txBody>
                  <a:tcPr marL="0" marR="0" marT="0"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nSpc>
                          <a:spcPct val="98000"/>
                        </a:lnSpc>
                      </a:pPr>
                      <a:endParaRPr lang="en-GB" sz="900" b="1" kern="1000" spc="0" baseline="0"/>
                    </a:p>
                  </a:txBody>
                  <a:tcPr marL="0" marR="0" marT="0"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nSpc>
                          <a:spcPct val="98000"/>
                        </a:lnSpc>
                      </a:pPr>
                      <a:endParaRPr lang="en-GB" sz="900" b="1" kern="1000" spc="0" baseline="0"/>
                    </a:p>
                  </a:txBody>
                  <a:tcPr marL="0" marR="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nSpc>
                          <a:spcPct val="98000"/>
                        </a:lnSpc>
                      </a:pPr>
                      <a:endParaRPr lang="en-GB" sz="900" b="1" kern="1000" spc="0" baseline="0"/>
                    </a:p>
                  </a:txBody>
                  <a:tcPr marL="0" marR="0" marT="0"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nSpc>
                          <a:spcPct val="98000"/>
                        </a:lnSpc>
                      </a:pPr>
                      <a:endParaRPr lang="en-GB" sz="900" b="1" kern="1000" spc="0" baseline="0"/>
                    </a:p>
                  </a:txBody>
                  <a:tcPr marL="0" marR="0" marT="0"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nSpc>
                          <a:spcPct val="98000"/>
                        </a:lnSpc>
                      </a:pPr>
                      <a:endParaRPr lang="en-GB" sz="900" b="1" kern="1000" spc="0" baseline="0"/>
                    </a:p>
                  </a:txBody>
                  <a:tcPr marL="0" marR="0" marT="0"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nSpc>
                          <a:spcPct val="98000"/>
                        </a:lnSpc>
                      </a:pPr>
                      <a:endParaRPr lang="en-GB" sz="900" b="1" kern="1000" spc="0" baseline="0"/>
                    </a:p>
                  </a:txBody>
                  <a:tcPr marL="0" marR="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nSpc>
                          <a:spcPct val="98000"/>
                        </a:lnSpc>
                      </a:pPr>
                      <a:endParaRPr lang="en-GB" sz="900" b="1" kern="1000" spc="0" baseline="0"/>
                    </a:p>
                  </a:txBody>
                  <a:tcPr marL="0" marR="0" marT="0"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nSpc>
                          <a:spcPct val="98000"/>
                        </a:lnSpc>
                      </a:pPr>
                      <a:endParaRPr lang="en-GB" sz="900" b="1" kern="1000" spc="0" baseline="0"/>
                    </a:p>
                  </a:txBody>
                  <a:tcPr marL="0" marR="0" marT="0"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nSpc>
                          <a:spcPct val="98000"/>
                        </a:lnSpc>
                      </a:pPr>
                      <a:endParaRPr lang="en-GB" sz="900" b="1" kern="1000" spc="0" baseline="0"/>
                    </a:p>
                  </a:txBody>
                  <a:tcPr marL="0" marR="0" marT="0"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nSpc>
                          <a:spcPct val="98000"/>
                        </a:lnSpc>
                      </a:pPr>
                      <a:endParaRPr lang="en-GB" sz="900" b="1" kern="1000" spc="0" baseline="0"/>
                    </a:p>
                  </a:txBody>
                  <a:tcPr marL="0" marR="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nSpc>
                          <a:spcPct val="98000"/>
                        </a:lnSpc>
                      </a:pPr>
                      <a:endParaRPr lang="en-GB" sz="900" b="1" kern="1000" spc="0" baseline="0"/>
                    </a:p>
                  </a:txBody>
                  <a:tcPr marL="0" marR="0" marT="0"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nSpc>
                          <a:spcPct val="98000"/>
                        </a:lnSpc>
                      </a:pPr>
                      <a:endParaRPr lang="en-GB" sz="900" b="1" kern="1000" spc="0" baseline="0"/>
                    </a:p>
                  </a:txBody>
                  <a:tcPr marL="0" marR="0" marT="0"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nSpc>
                          <a:spcPct val="98000"/>
                        </a:lnSpc>
                      </a:pPr>
                      <a:endParaRPr lang="en-GB" sz="900" b="1" kern="1000" spc="0" baseline="0"/>
                    </a:p>
                  </a:txBody>
                  <a:tcPr marL="0" marR="0" marT="0"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nSpc>
                          <a:spcPct val="98000"/>
                        </a:lnSpc>
                      </a:pPr>
                      <a:endParaRPr lang="en-GB" sz="900" b="1" kern="1000" spc="0" baseline="0"/>
                    </a:p>
                  </a:txBody>
                  <a:tcPr marL="0" marR="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nSpc>
                          <a:spcPct val="98000"/>
                        </a:lnSpc>
                      </a:pPr>
                      <a:endParaRPr lang="en-GB" sz="900" b="1" kern="1000" spc="0" baseline="0"/>
                    </a:p>
                  </a:txBody>
                  <a:tcPr marL="0" marR="0" marT="0"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nSpc>
                          <a:spcPct val="98000"/>
                        </a:lnSpc>
                      </a:pPr>
                      <a:endParaRPr lang="en-GB" sz="900" b="1" kern="1000" spc="0" baseline="0"/>
                    </a:p>
                  </a:txBody>
                  <a:tcPr marL="0" marR="0" marT="0"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nSpc>
                          <a:spcPct val="98000"/>
                        </a:lnSpc>
                      </a:pPr>
                      <a:endParaRPr lang="en-GB" sz="900" b="1" kern="1000" spc="0" baseline="0"/>
                    </a:p>
                  </a:txBody>
                  <a:tcPr marL="0" marR="0" marT="0"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65126680"/>
                  </a:ext>
                </a:extLst>
              </a:tr>
              <a:tr h="161933">
                <a:tc>
                  <a:txBody>
                    <a:bodyPr/>
                    <a:lstStyle/>
                    <a:p>
                      <a:pPr marL="36000">
                        <a:lnSpc>
                          <a:spcPct val="98000"/>
                        </a:lnSpc>
                      </a:pPr>
                      <a:endParaRPr lang="en-GB" sz="900" b="1" kern="1000" spc="0" baseline="0"/>
                    </a:p>
                  </a:txBody>
                  <a:tcPr marL="0" marR="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nSpc>
                          <a:spcPct val="98000"/>
                        </a:lnSpc>
                      </a:pPr>
                      <a:endParaRPr lang="en-GB" sz="900" b="1" kern="1000" spc="0" baseline="0"/>
                    </a:p>
                  </a:txBody>
                  <a:tcPr marL="0" marR="0" marT="0"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nSpc>
                          <a:spcPct val="98000"/>
                        </a:lnSpc>
                      </a:pPr>
                      <a:endParaRPr lang="en-GB" sz="900" b="1" kern="1000" spc="0" baseline="0"/>
                    </a:p>
                  </a:txBody>
                  <a:tcPr marL="0" marR="0" marT="0"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nSpc>
                          <a:spcPct val="98000"/>
                        </a:lnSpc>
                      </a:pPr>
                      <a:endParaRPr lang="en-GB" sz="900" b="1" kern="1000" spc="0" baseline="0"/>
                    </a:p>
                  </a:txBody>
                  <a:tcPr marL="0" marR="0" marT="0"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nSpc>
                          <a:spcPct val="98000"/>
                        </a:lnSpc>
                      </a:pPr>
                      <a:endParaRPr lang="en-GB" sz="900" b="1" kern="1000" spc="0" baseline="0"/>
                    </a:p>
                  </a:txBody>
                  <a:tcPr marL="0" marR="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nSpc>
                          <a:spcPct val="98000"/>
                        </a:lnSpc>
                      </a:pPr>
                      <a:endParaRPr lang="en-GB" sz="900" b="1" kern="1000" spc="0" baseline="0" dirty="0"/>
                    </a:p>
                  </a:txBody>
                  <a:tcPr marL="0" marR="0" marT="0"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nSpc>
                          <a:spcPct val="98000"/>
                        </a:lnSpc>
                      </a:pPr>
                      <a:endParaRPr lang="en-GB" sz="900" b="1" kern="1000" spc="0" baseline="0"/>
                    </a:p>
                  </a:txBody>
                  <a:tcPr marL="0" marR="0" marT="0"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nSpc>
                          <a:spcPct val="98000"/>
                        </a:lnSpc>
                      </a:pPr>
                      <a:endParaRPr lang="en-GB" sz="900" b="1" kern="1000" spc="0" baseline="0"/>
                    </a:p>
                  </a:txBody>
                  <a:tcPr marL="0" marR="0" marT="0"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nSpc>
                          <a:spcPct val="98000"/>
                        </a:lnSpc>
                      </a:pPr>
                      <a:endParaRPr lang="en-GB" sz="900" b="1" kern="1000" spc="0" baseline="0"/>
                    </a:p>
                  </a:txBody>
                  <a:tcPr marL="0" marR="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nSpc>
                          <a:spcPct val="98000"/>
                        </a:lnSpc>
                      </a:pPr>
                      <a:endParaRPr lang="en-GB" sz="900" b="1" kern="1000" spc="0" baseline="0"/>
                    </a:p>
                  </a:txBody>
                  <a:tcPr marL="0" marR="0" marT="0"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nSpc>
                          <a:spcPct val="98000"/>
                        </a:lnSpc>
                      </a:pPr>
                      <a:endParaRPr lang="en-GB" sz="900" b="1" kern="1000" spc="0" baseline="0"/>
                    </a:p>
                  </a:txBody>
                  <a:tcPr marL="0" marR="0" marT="0"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nSpc>
                          <a:spcPct val="98000"/>
                        </a:lnSpc>
                      </a:pPr>
                      <a:endParaRPr lang="en-GB" sz="900" b="1" kern="1000" spc="0" baseline="0"/>
                    </a:p>
                  </a:txBody>
                  <a:tcPr marL="0" marR="0" marT="0"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nSpc>
                          <a:spcPct val="98000"/>
                        </a:lnSpc>
                      </a:pPr>
                      <a:endParaRPr lang="en-GB" sz="900" b="1" kern="1000" spc="0" baseline="0"/>
                    </a:p>
                  </a:txBody>
                  <a:tcPr marL="0" marR="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nSpc>
                          <a:spcPct val="98000"/>
                        </a:lnSpc>
                      </a:pPr>
                      <a:endParaRPr lang="en-GB" sz="900" b="1" kern="1000" spc="0" baseline="0"/>
                    </a:p>
                  </a:txBody>
                  <a:tcPr marL="0" marR="0" marT="0"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nSpc>
                          <a:spcPct val="98000"/>
                        </a:lnSpc>
                      </a:pPr>
                      <a:endParaRPr lang="en-GB" sz="900" b="1" kern="1000" spc="0" baseline="0"/>
                    </a:p>
                  </a:txBody>
                  <a:tcPr marL="0" marR="0" marT="0"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nSpc>
                          <a:spcPct val="98000"/>
                        </a:lnSpc>
                      </a:pPr>
                      <a:endParaRPr lang="en-GB" sz="900" b="1" kern="1000" spc="0" baseline="0"/>
                    </a:p>
                  </a:txBody>
                  <a:tcPr marL="0" marR="0" marT="0"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nSpc>
                          <a:spcPct val="98000"/>
                        </a:lnSpc>
                      </a:pPr>
                      <a:endParaRPr lang="en-GB" sz="900" b="1" kern="1000" spc="0" baseline="0"/>
                    </a:p>
                  </a:txBody>
                  <a:tcPr marL="0" marR="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nSpc>
                          <a:spcPct val="98000"/>
                        </a:lnSpc>
                      </a:pPr>
                      <a:endParaRPr lang="en-GB" sz="900" b="1" kern="1000" spc="0" baseline="0"/>
                    </a:p>
                  </a:txBody>
                  <a:tcPr marL="0" marR="0" marT="0"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nSpc>
                          <a:spcPct val="98000"/>
                        </a:lnSpc>
                      </a:pPr>
                      <a:endParaRPr lang="en-GB" sz="900" b="1" kern="1000" spc="0" baseline="0"/>
                    </a:p>
                  </a:txBody>
                  <a:tcPr marL="0" marR="0" marT="0"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nSpc>
                          <a:spcPct val="98000"/>
                        </a:lnSpc>
                      </a:pPr>
                      <a:endParaRPr lang="en-GB" sz="900" b="1" kern="1000" spc="0" baseline="0"/>
                    </a:p>
                  </a:txBody>
                  <a:tcPr marL="0" marR="0" marT="0"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nSpc>
                          <a:spcPct val="98000"/>
                        </a:lnSpc>
                      </a:pPr>
                      <a:endParaRPr lang="en-GB" sz="900" b="1" kern="1000" spc="0" baseline="0"/>
                    </a:p>
                  </a:txBody>
                  <a:tcPr marL="0" marR="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nSpc>
                          <a:spcPct val="98000"/>
                        </a:lnSpc>
                      </a:pPr>
                      <a:endParaRPr lang="en-GB" sz="900" b="1" kern="1000" spc="0" baseline="0"/>
                    </a:p>
                  </a:txBody>
                  <a:tcPr marL="0" marR="0" marT="0"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nSpc>
                          <a:spcPct val="98000"/>
                        </a:lnSpc>
                      </a:pPr>
                      <a:endParaRPr lang="en-GB" sz="900" b="1" kern="1000" spc="0" baseline="0"/>
                    </a:p>
                  </a:txBody>
                  <a:tcPr marL="0" marR="0" marT="0"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nSpc>
                          <a:spcPct val="98000"/>
                        </a:lnSpc>
                      </a:pPr>
                      <a:endParaRPr lang="en-GB" sz="900" b="1" kern="1000" spc="0" baseline="0"/>
                    </a:p>
                  </a:txBody>
                  <a:tcPr marL="0" marR="0" marT="0"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nSpc>
                          <a:spcPct val="98000"/>
                        </a:lnSpc>
                      </a:pPr>
                      <a:endParaRPr lang="en-GB" sz="900" b="1" kern="1000" spc="0" baseline="0"/>
                    </a:p>
                  </a:txBody>
                  <a:tcPr marL="0" marR="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nSpc>
                          <a:spcPct val="98000"/>
                        </a:lnSpc>
                      </a:pPr>
                      <a:endParaRPr lang="en-GB" sz="900" b="1" kern="1000" spc="0" baseline="0"/>
                    </a:p>
                  </a:txBody>
                  <a:tcPr marL="0" marR="0" marT="0"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nSpc>
                          <a:spcPct val="98000"/>
                        </a:lnSpc>
                      </a:pPr>
                      <a:endParaRPr lang="en-GB" sz="900" b="1" kern="1000" spc="0" baseline="0" dirty="0"/>
                    </a:p>
                  </a:txBody>
                  <a:tcPr marL="0" marR="0" marT="0"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nSpc>
                          <a:spcPct val="98000"/>
                        </a:lnSpc>
                      </a:pPr>
                      <a:endParaRPr lang="en-GB" sz="900" b="1" kern="1000" spc="0" baseline="0"/>
                    </a:p>
                  </a:txBody>
                  <a:tcPr marL="0" marR="0" marT="0"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nSpc>
                          <a:spcPct val="98000"/>
                        </a:lnSpc>
                      </a:pPr>
                      <a:endParaRPr lang="en-GB" sz="900" b="1" kern="1000" spc="0" baseline="0"/>
                    </a:p>
                  </a:txBody>
                  <a:tcPr marL="0" marR="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nSpc>
                          <a:spcPct val="98000"/>
                        </a:lnSpc>
                      </a:pPr>
                      <a:endParaRPr lang="en-GB" sz="900" b="1" kern="1000" spc="0" baseline="0"/>
                    </a:p>
                  </a:txBody>
                  <a:tcPr marL="0" marR="0" marT="0"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nSpc>
                          <a:spcPct val="98000"/>
                        </a:lnSpc>
                      </a:pPr>
                      <a:endParaRPr lang="en-GB" sz="900" b="1" kern="1000" spc="0" baseline="0"/>
                    </a:p>
                  </a:txBody>
                  <a:tcPr marL="0" marR="0" marT="0"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nSpc>
                          <a:spcPct val="98000"/>
                        </a:lnSpc>
                      </a:pPr>
                      <a:endParaRPr lang="en-GB" sz="900" b="1" kern="1000" spc="0" baseline="0"/>
                    </a:p>
                  </a:txBody>
                  <a:tcPr marL="0" marR="0" marT="0"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nSpc>
                          <a:spcPct val="98000"/>
                        </a:lnSpc>
                      </a:pPr>
                      <a:endParaRPr lang="en-GB" sz="900" b="1" kern="1000" spc="0" baseline="0"/>
                    </a:p>
                  </a:txBody>
                  <a:tcPr marL="0" marR="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nSpc>
                          <a:spcPct val="98000"/>
                        </a:lnSpc>
                      </a:pPr>
                      <a:endParaRPr lang="en-GB" sz="900" b="1" kern="1000" spc="0" baseline="0" dirty="0"/>
                    </a:p>
                  </a:txBody>
                  <a:tcPr marL="0" marR="0" marT="0"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nSpc>
                          <a:spcPct val="98000"/>
                        </a:lnSpc>
                      </a:pPr>
                      <a:endParaRPr lang="en-GB" sz="900" b="1" kern="1000" spc="0" baseline="0"/>
                    </a:p>
                  </a:txBody>
                  <a:tcPr marL="0" marR="0" marT="0"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nSpc>
                          <a:spcPct val="98000"/>
                        </a:lnSpc>
                      </a:pPr>
                      <a:endParaRPr lang="en-GB" sz="900" b="1" kern="1000" spc="0" baseline="0"/>
                    </a:p>
                  </a:txBody>
                  <a:tcPr marL="0" marR="0" marT="0"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nSpc>
                          <a:spcPct val="98000"/>
                        </a:lnSpc>
                      </a:pPr>
                      <a:endParaRPr lang="en-GB" sz="900" b="1" kern="1000" spc="0" baseline="0"/>
                    </a:p>
                  </a:txBody>
                  <a:tcPr marL="0" marR="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nSpc>
                          <a:spcPct val="98000"/>
                        </a:lnSpc>
                      </a:pPr>
                      <a:endParaRPr lang="en-GB" sz="900" b="1" kern="1000" spc="0" baseline="0"/>
                    </a:p>
                  </a:txBody>
                  <a:tcPr marL="0" marR="0" marT="0"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nSpc>
                          <a:spcPct val="98000"/>
                        </a:lnSpc>
                      </a:pPr>
                      <a:endParaRPr lang="en-GB" sz="900" b="1" kern="1000" spc="0" baseline="0"/>
                    </a:p>
                  </a:txBody>
                  <a:tcPr marL="0" marR="0" marT="0"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nSpc>
                          <a:spcPct val="98000"/>
                        </a:lnSpc>
                      </a:pPr>
                      <a:endParaRPr lang="en-GB" sz="900" b="1" kern="1000" spc="0" baseline="0"/>
                    </a:p>
                  </a:txBody>
                  <a:tcPr marL="0" marR="0" marT="0"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nSpc>
                          <a:spcPct val="98000"/>
                        </a:lnSpc>
                      </a:pPr>
                      <a:endParaRPr lang="en-GB" sz="900" b="1" kern="1000" spc="0" baseline="0"/>
                    </a:p>
                  </a:txBody>
                  <a:tcPr marL="0" marR="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nSpc>
                          <a:spcPct val="98000"/>
                        </a:lnSpc>
                      </a:pPr>
                      <a:endParaRPr lang="en-GB" sz="900" b="1" kern="1000" spc="0" baseline="0"/>
                    </a:p>
                  </a:txBody>
                  <a:tcPr marL="0" marR="0" marT="0"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nSpc>
                          <a:spcPct val="98000"/>
                        </a:lnSpc>
                      </a:pPr>
                      <a:endParaRPr lang="en-GB" sz="900" b="1" kern="1000" spc="0" baseline="0" dirty="0"/>
                    </a:p>
                  </a:txBody>
                  <a:tcPr marL="0" marR="0" marT="0"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nSpc>
                          <a:spcPct val="98000"/>
                        </a:lnSpc>
                      </a:pPr>
                      <a:endParaRPr lang="en-GB" sz="900" b="1" kern="1000" spc="0" baseline="0"/>
                    </a:p>
                  </a:txBody>
                  <a:tcPr marL="0" marR="0" marT="0"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nSpc>
                          <a:spcPct val="98000"/>
                        </a:lnSpc>
                      </a:pPr>
                      <a:endParaRPr lang="en-GB" sz="900" b="1" kern="1000" spc="0" baseline="0"/>
                    </a:p>
                  </a:txBody>
                  <a:tcPr marL="0" marR="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nSpc>
                          <a:spcPct val="98000"/>
                        </a:lnSpc>
                      </a:pPr>
                      <a:endParaRPr lang="en-GB" sz="900" b="1" kern="1000" spc="0" baseline="0"/>
                    </a:p>
                  </a:txBody>
                  <a:tcPr marL="0" marR="0" marT="0"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nSpc>
                          <a:spcPct val="98000"/>
                        </a:lnSpc>
                      </a:pPr>
                      <a:endParaRPr lang="en-GB" sz="900" b="1" kern="1000" spc="0" baseline="0"/>
                    </a:p>
                  </a:txBody>
                  <a:tcPr marL="0" marR="0" marT="0"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nSpc>
                          <a:spcPct val="98000"/>
                        </a:lnSpc>
                      </a:pPr>
                      <a:endParaRPr lang="en-GB" sz="900" b="1" kern="1000" spc="0" baseline="0"/>
                    </a:p>
                  </a:txBody>
                  <a:tcPr marL="0" marR="0" marT="0"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46574617"/>
                  </a:ext>
                </a:extLst>
              </a:tr>
              <a:tr h="161933">
                <a:tc>
                  <a:txBody>
                    <a:bodyPr/>
                    <a:lstStyle/>
                    <a:p>
                      <a:pPr marL="36000">
                        <a:lnSpc>
                          <a:spcPct val="98000"/>
                        </a:lnSpc>
                      </a:pPr>
                      <a:endParaRPr lang="en-GB" sz="900" b="1" kern="1000" spc="0" baseline="0"/>
                    </a:p>
                  </a:txBody>
                  <a:tcPr marL="0" marR="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nSpc>
                          <a:spcPct val="98000"/>
                        </a:lnSpc>
                      </a:pPr>
                      <a:endParaRPr lang="en-GB" sz="900" b="1" kern="1000" spc="0" baseline="0"/>
                    </a:p>
                  </a:txBody>
                  <a:tcPr marL="0" marR="0" marT="0"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nSpc>
                          <a:spcPct val="98000"/>
                        </a:lnSpc>
                      </a:pPr>
                      <a:endParaRPr lang="en-GB" sz="900" b="1" kern="1000" spc="0" baseline="0"/>
                    </a:p>
                  </a:txBody>
                  <a:tcPr marL="0" marR="0" marT="0"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nSpc>
                          <a:spcPct val="98000"/>
                        </a:lnSpc>
                      </a:pPr>
                      <a:endParaRPr lang="en-GB" sz="900" b="1" kern="1000" spc="0" baseline="0"/>
                    </a:p>
                  </a:txBody>
                  <a:tcPr marL="0" marR="0" marT="0"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nSpc>
                          <a:spcPct val="98000"/>
                        </a:lnSpc>
                      </a:pPr>
                      <a:endParaRPr lang="en-GB" sz="900" b="1" kern="1000" spc="0" baseline="0"/>
                    </a:p>
                  </a:txBody>
                  <a:tcPr marL="0" marR="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nSpc>
                          <a:spcPct val="98000"/>
                        </a:lnSpc>
                      </a:pPr>
                      <a:endParaRPr lang="en-GB" sz="900" b="1" kern="1000" spc="0" baseline="0" dirty="0"/>
                    </a:p>
                  </a:txBody>
                  <a:tcPr marL="0" marR="0" marT="0"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nSpc>
                          <a:spcPct val="98000"/>
                        </a:lnSpc>
                      </a:pPr>
                      <a:endParaRPr lang="en-GB" sz="900" b="1" kern="1000" spc="0" baseline="0"/>
                    </a:p>
                  </a:txBody>
                  <a:tcPr marL="0" marR="0" marT="0"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nSpc>
                          <a:spcPct val="98000"/>
                        </a:lnSpc>
                      </a:pPr>
                      <a:endParaRPr lang="en-GB" sz="900" b="1" kern="1000" spc="0" baseline="0"/>
                    </a:p>
                  </a:txBody>
                  <a:tcPr marL="0" marR="0" marT="0"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nSpc>
                          <a:spcPct val="98000"/>
                        </a:lnSpc>
                      </a:pPr>
                      <a:endParaRPr lang="en-GB" sz="900" b="1" kern="1000" spc="0" baseline="0"/>
                    </a:p>
                  </a:txBody>
                  <a:tcPr marL="0" marR="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nSpc>
                          <a:spcPct val="98000"/>
                        </a:lnSpc>
                      </a:pPr>
                      <a:endParaRPr lang="en-GB" sz="900" b="1" kern="1000" spc="0" baseline="0"/>
                    </a:p>
                  </a:txBody>
                  <a:tcPr marL="0" marR="0" marT="0"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nSpc>
                          <a:spcPct val="98000"/>
                        </a:lnSpc>
                      </a:pPr>
                      <a:endParaRPr lang="en-GB" sz="900" b="1" kern="1000" spc="0" baseline="0"/>
                    </a:p>
                  </a:txBody>
                  <a:tcPr marL="0" marR="0" marT="0"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nSpc>
                          <a:spcPct val="98000"/>
                        </a:lnSpc>
                      </a:pPr>
                      <a:endParaRPr lang="en-GB" sz="900" b="1" kern="1000" spc="0" baseline="0" dirty="0"/>
                    </a:p>
                  </a:txBody>
                  <a:tcPr marL="0" marR="0" marT="0"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nSpc>
                          <a:spcPct val="98000"/>
                        </a:lnSpc>
                      </a:pPr>
                      <a:endParaRPr lang="en-GB" sz="900" b="1" kern="1000" spc="0" baseline="0"/>
                    </a:p>
                  </a:txBody>
                  <a:tcPr marL="0" marR="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nSpc>
                          <a:spcPct val="98000"/>
                        </a:lnSpc>
                      </a:pPr>
                      <a:endParaRPr lang="en-GB" sz="900" b="1" kern="1000" spc="0" baseline="0"/>
                    </a:p>
                  </a:txBody>
                  <a:tcPr marL="0" marR="0" marT="0"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nSpc>
                          <a:spcPct val="98000"/>
                        </a:lnSpc>
                      </a:pPr>
                      <a:endParaRPr lang="en-GB" sz="900" b="1" kern="1000" spc="0" baseline="0"/>
                    </a:p>
                  </a:txBody>
                  <a:tcPr marL="0" marR="0" marT="0"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nSpc>
                          <a:spcPct val="98000"/>
                        </a:lnSpc>
                      </a:pPr>
                      <a:endParaRPr lang="en-GB" sz="900" b="1" kern="1000" spc="0" baseline="0"/>
                    </a:p>
                  </a:txBody>
                  <a:tcPr marL="0" marR="0" marT="0"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nSpc>
                          <a:spcPct val="98000"/>
                        </a:lnSpc>
                      </a:pPr>
                      <a:endParaRPr lang="en-GB" sz="900" b="1" kern="1000" spc="0" baseline="0"/>
                    </a:p>
                  </a:txBody>
                  <a:tcPr marL="0" marR="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nSpc>
                          <a:spcPct val="98000"/>
                        </a:lnSpc>
                      </a:pPr>
                      <a:endParaRPr lang="en-GB" sz="900" b="1" kern="1000" spc="0" baseline="0"/>
                    </a:p>
                  </a:txBody>
                  <a:tcPr marL="0" marR="0" marT="0"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nSpc>
                          <a:spcPct val="98000"/>
                        </a:lnSpc>
                      </a:pPr>
                      <a:endParaRPr lang="en-GB" sz="900" b="1" kern="1000" spc="0" baseline="0"/>
                    </a:p>
                  </a:txBody>
                  <a:tcPr marL="0" marR="0" marT="0"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nSpc>
                          <a:spcPct val="98000"/>
                        </a:lnSpc>
                      </a:pPr>
                      <a:endParaRPr lang="en-GB" sz="900" b="1" kern="1000" spc="0" baseline="0" dirty="0"/>
                    </a:p>
                  </a:txBody>
                  <a:tcPr marL="0" marR="0" marT="0"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nSpc>
                          <a:spcPct val="98000"/>
                        </a:lnSpc>
                      </a:pPr>
                      <a:endParaRPr lang="en-GB" sz="900" b="1" kern="1000" spc="0" baseline="0"/>
                    </a:p>
                  </a:txBody>
                  <a:tcPr marL="0" marR="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nSpc>
                          <a:spcPct val="98000"/>
                        </a:lnSpc>
                      </a:pPr>
                      <a:endParaRPr lang="en-GB" sz="900" b="1" kern="1000" spc="0" baseline="0"/>
                    </a:p>
                  </a:txBody>
                  <a:tcPr marL="0" marR="0" marT="0"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nSpc>
                          <a:spcPct val="98000"/>
                        </a:lnSpc>
                      </a:pPr>
                      <a:endParaRPr lang="en-GB" sz="900" b="1" kern="1000" spc="0" baseline="0"/>
                    </a:p>
                  </a:txBody>
                  <a:tcPr marL="0" marR="0" marT="0"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nSpc>
                          <a:spcPct val="98000"/>
                        </a:lnSpc>
                      </a:pPr>
                      <a:endParaRPr lang="en-GB" sz="900" b="1" kern="1000" spc="0" baseline="0"/>
                    </a:p>
                  </a:txBody>
                  <a:tcPr marL="0" marR="0" marT="0"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nSpc>
                          <a:spcPct val="98000"/>
                        </a:lnSpc>
                      </a:pPr>
                      <a:endParaRPr lang="en-GB" sz="900" b="1" kern="1000" spc="0" baseline="0"/>
                    </a:p>
                  </a:txBody>
                  <a:tcPr marL="0" marR="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nSpc>
                          <a:spcPct val="98000"/>
                        </a:lnSpc>
                      </a:pPr>
                      <a:endParaRPr lang="en-GB" sz="900" b="1" kern="1000" spc="0" baseline="0"/>
                    </a:p>
                  </a:txBody>
                  <a:tcPr marL="0" marR="0" marT="0"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nSpc>
                          <a:spcPct val="98000"/>
                        </a:lnSpc>
                      </a:pPr>
                      <a:endParaRPr lang="en-GB" sz="900" b="1" kern="1000" spc="0" baseline="0"/>
                    </a:p>
                  </a:txBody>
                  <a:tcPr marL="0" marR="0" marT="0"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nSpc>
                          <a:spcPct val="98000"/>
                        </a:lnSpc>
                      </a:pPr>
                      <a:endParaRPr lang="en-GB" sz="900" b="1" kern="1000" spc="0" baseline="0"/>
                    </a:p>
                  </a:txBody>
                  <a:tcPr marL="0" marR="0" marT="0"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nSpc>
                          <a:spcPct val="98000"/>
                        </a:lnSpc>
                      </a:pPr>
                      <a:endParaRPr lang="en-GB" sz="900" b="1" kern="1000" spc="0" baseline="0"/>
                    </a:p>
                  </a:txBody>
                  <a:tcPr marL="0" marR="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nSpc>
                          <a:spcPct val="98000"/>
                        </a:lnSpc>
                      </a:pPr>
                      <a:endParaRPr lang="en-GB" sz="900" b="1" kern="1000" spc="0" baseline="0"/>
                    </a:p>
                  </a:txBody>
                  <a:tcPr marL="0" marR="0" marT="0"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nSpc>
                          <a:spcPct val="98000"/>
                        </a:lnSpc>
                      </a:pPr>
                      <a:endParaRPr lang="en-GB" sz="900" b="1" kern="1000" spc="0" baseline="0"/>
                    </a:p>
                  </a:txBody>
                  <a:tcPr marL="0" marR="0" marT="0"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nSpc>
                          <a:spcPct val="98000"/>
                        </a:lnSpc>
                      </a:pPr>
                      <a:endParaRPr lang="en-GB" sz="900" b="1" kern="1000" spc="0" baseline="0"/>
                    </a:p>
                  </a:txBody>
                  <a:tcPr marL="0" marR="0" marT="0"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nSpc>
                          <a:spcPct val="98000"/>
                        </a:lnSpc>
                      </a:pPr>
                      <a:endParaRPr lang="en-GB" sz="900" b="1" kern="1000" spc="0" baseline="0"/>
                    </a:p>
                  </a:txBody>
                  <a:tcPr marL="0" marR="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nSpc>
                          <a:spcPct val="98000"/>
                        </a:lnSpc>
                      </a:pPr>
                      <a:endParaRPr lang="en-GB" sz="900" b="1" kern="1000" spc="0" baseline="0" dirty="0"/>
                    </a:p>
                  </a:txBody>
                  <a:tcPr marL="0" marR="0" marT="0"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nSpc>
                          <a:spcPct val="98000"/>
                        </a:lnSpc>
                      </a:pPr>
                      <a:endParaRPr lang="en-GB" sz="900" b="1" kern="1000" spc="0" baseline="0"/>
                    </a:p>
                  </a:txBody>
                  <a:tcPr marL="0" marR="0" marT="0"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nSpc>
                          <a:spcPct val="98000"/>
                        </a:lnSpc>
                      </a:pPr>
                      <a:endParaRPr lang="en-GB" sz="900" b="1" kern="1000" spc="0" baseline="0"/>
                    </a:p>
                  </a:txBody>
                  <a:tcPr marL="0" marR="0" marT="0"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nSpc>
                          <a:spcPct val="98000"/>
                        </a:lnSpc>
                      </a:pPr>
                      <a:endParaRPr lang="en-GB" sz="900" b="1" kern="1000" spc="0" baseline="0"/>
                    </a:p>
                  </a:txBody>
                  <a:tcPr marL="0" marR="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nSpc>
                          <a:spcPct val="98000"/>
                        </a:lnSpc>
                      </a:pPr>
                      <a:endParaRPr lang="en-GB" sz="900" b="1" kern="1000" spc="0" baseline="0"/>
                    </a:p>
                  </a:txBody>
                  <a:tcPr marL="0" marR="0" marT="0"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nSpc>
                          <a:spcPct val="98000"/>
                        </a:lnSpc>
                      </a:pPr>
                      <a:endParaRPr lang="en-GB" sz="900" b="1" kern="1000" spc="0" baseline="0"/>
                    </a:p>
                  </a:txBody>
                  <a:tcPr marL="0" marR="0" marT="0"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nSpc>
                          <a:spcPct val="98000"/>
                        </a:lnSpc>
                      </a:pPr>
                      <a:endParaRPr lang="en-GB" sz="900" b="1" kern="1000" spc="0" baseline="0"/>
                    </a:p>
                  </a:txBody>
                  <a:tcPr marL="0" marR="0" marT="0"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nSpc>
                          <a:spcPct val="98000"/>
                        </a:lnSpc>
                      </a:pPr>
                      <a:endParaRPr lang="en-GB" sz="900" b="1" kern="1000" spc="0" baseline="0"/>
                    </a:p>
                  </a:txBody>
                  <a:tcPr marL="0" marR="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nSpc>
                          <a:spcPct val="98000"/>
                        </a:lnSpc>
                      </a:pPr>
                      <a:endParaRPr lang="en-GB" sz="900" b="1" kern="1000" spc="0" baseline="0"/>
                    </a:p>
                  </a:txBody>
                  <a:tcPr marL="0" marR="0" marT="0"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nSpc>
                          <a:spcPct val="98000"/>
                        </a:lnSpc>
                      </a:pPr>
                      <a:endParaRPr lang="en-GB" sz="900" b="1" kern="1000" spc="0" baseline="0"/>
                    </a:p>
                  </a:txBody>
                  <a:tcPr marL="0" marR="0" marT="0"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nSpc>
                          <a:spcPct val="98000"/>
                        </a:lnSpc>
                      </a:pPr>
                      <a:endParaRPr lang="en-GB" sz="900" b="1" kern="1000" spc="0" baseline="0"/>
                    </a:p>
                  </a:txBody>
                  <a:tcPr marL="0" marR="0" marT="0"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nSpc>
                          <a:spcPct val="98000"/>
                        </a:lnSpc>
                      </a:pPr>
                      <a:endParaRPr lang="en-GB" sz="900" b="1" kern="1000" spc="0" baseline="0"/>
                    </a:p>
                  </a:txBody>
                  <a:tcPr marL="0" marR="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nSpc>
                          <a:spcPct val="98000"/>
                        </a:lnSpc>
                      </a:pPr>
                      <a:endParaRPr lang="en-GB" sz="900" b="1" kern="1000" spc="0" baseline="0"/>
                    </a:p>
                  </a:txBody>
                  <a:tcPr marL="0" marR="0" marT="0"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nSpc>
                          <a:spcPct val="98000"/>
                        </a:lnSpc>
                      </a:pPr>
                      <a:endParaRPr lang="en-GB" sz="900" b="1" kern="1000" spc="0" baseline="0"/>
                    </a:p>
                  </a:txBody>
                  <a:tcPr marL="0" marR="0" marT="0"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nSpc>
                          <a:spcPct val="98000"/>
                        </a:lnSpc>
                      </a:pPr>
                      <a:endParaRPr lang="en-GB" sz="900" b="1" kern="1000" spc="0" baseline="0"/>
                    </a:p>
                  </a:txBody>
                  <a:tcPr marL="0" marR="0" marT="0"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22260257"/>
                  </a:ext>
                </a:extLst>
              </a:tr>
              <a:tr h="161933">
                <a:tc>
                  <a:txBody>
                    <a:bodyPr/>
                    <a:lstStyle/>
                    <a:p>
                      <a:pPr marL="36000">
                        <a:lnSpc>
                          <a:spcPct val="98000"/>
                        </a:lnSpc>
                      </a:pPr>
                      <a:endParaRPr lang="en-GB" sz="900" b="1" kern="1000" spc="0" baseline="0"/>
                    </a:p>
                  </a:txBody>
                  <a:tcPr marL="0" marR="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nSpc>
                          <a:spcPct val="98000"/>
                        </a:lnSpc>
                      </a:pPr>
                      <a:endParaRPr lang="en-GB" sz="900" b="1" kern="1000" spc="0" baseline="0"/>
                    </a:p>
                  </a:txBody>
                  <a:tcPr marL="0" marR="0" marT="0"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nSpc>
                          <a:spcPct val="98000"/>
                        </a:lnSpc>
                      </a:pPr>
                      <a:endParaRPr lang="en-GB" sz="900" b="1" kern="1000" spc="0" baseline="0"/>
                    </a:p>
                  </a:txBody>
                  <a:tcPr marL="0" marR="0" marT="0"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nSpc>
                          <a:spcPct val="98000"/>
                        </a:lnSpc>
                      </a:pPr>
                      <a:endParaRPr lang="en-GB" sz="900" b="1" kern="1000" spc="0" baseline="0"/>
                    </a:p>
                  </a:txBody>
                  <a:tcPr marL="0" marR="0" marT="0"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nSpc>
                          <a:spcPct val="98000"/>
                        </a:lnSpc>
                      </a:pPr>
                      <a:endParaRPr lang="en-GB" sz="900" b="1" kern="1000" spc="0" baseline="0"/>
                    </a:p>
                  </a:txBody>
                  <a:tcPr marL="0" marR="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nSpc>
                          <a:spcPct val="98000"/>
                        </a:lnSpc>
                      </a:pPr>
                      <a:endParaRPr lang="en-GB" sz="900" b="1" kern="1000" spc="0" baseline="0"/>
                    </a:p>
                  </a:txBody>
                  <a:tcPr marL="0" marR="0" marT="0"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nSpc>
                          <a:spcPct val="98000"/>
                        </a:lnSpc>
                      </a:pPr>
                      <a:endParaRPr lang="en-GB" sz="900" b="1" kern="1000" spc="0" baseline="0"/>
                    </a:p>
                  </a:txBody>
                  <a:tcPr marL="0" marR="0" marT="0"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nSpc>
                          <a:spcPct val="98000"/>
                        </a:lnSpc>
                      </a:pPr>
                      <a:endParaRPr lang="en-GB" sz="900" b="1" kern="1000" spc="0" baseline="0"/>
                    </a:p>
                  </a:txBody>
                  <a:tcPr marL="0" marR="0" marT="0"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nSpc>
                          <a:spcPct val="98000"/>
                        </a:lnSpc>
                      </a:pPr>
                      <a:endParaRPr lang="en-GB" sz="900" b="1" kern="1000" spc="0" baseline="0" dirty="0"/>
                    </a:p>
                  </a:txBody>
                  <a:tcPr marL="0" marR="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nSpc>
                          <a:spcPct val="98000"/>
                        </a:lnSpc>
                      </a:pPr>
                      <a:endParaRPr lang="en-GB" sz="900" b="1" kern="1000" spc="0" baseline="0"/>
                    </a:p>
                  </a:txBody>
                  <a:tcPr marL="0" marR="0" marT="0"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nSpc>
                          <a:spcPct val="98000"/>
                        </a:lnSpc>
                      </a:pPr>
                      <a:endParaRPr lang="en-GB" sz="900" b="1" kern="1000" spc="0" baseline="0"/>
                    </a:p>
                  </a:txBody>
                  <a:tcPr marL="0" marR="0" marT="0"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nSpc>
                          <a:spcPct val="98000"/>
                        </a:lnSpc>
                      </a:pPr>
                      <a:endParaRPr lang="en-GB" sz="900" b="1" kern="1000" spc="0" baseline="0"/>
                    </a:p>
                  </a:txBody>
                  <a:tcPr marL="0" marR="0" marT="0"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nSpc>
                          <a:spcPct val="98000"/>
                        </a:lnSpc>
                      </a:pPr>
                      <a:endParaRPr lang="en-GB" sz="900" b="1" kern="1000" spc="0" baseline="0"/>
                    </a:p>
                  </a:txBody>
                  <a:tcPr marL="0" marR="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nSpc>
                          <a:spcPct val="98000"/>
                        </a:lnSpc>
                      </a:pPr>
                      <a:endParaRPr lang="en-GB" sz="900" b="1" kern="1000" spc="0" baseline="0"/>
                    </a:p>
                  </a:txBody>
                  <a:tcPr marL="0" marR="0" marT="0"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nSpc>
                          <a:spcPct val="98000"/>
                        </a:lnSpc>
                      </a:pPr>
                      <a:endParaRPr lang="en-GB" sz="900" b="1" kern="1000" spc="0" baseline="0"/>
                    </a:p>
                  </a:txBody>
                  <a:tcPr marL="0" marR="0" marT="0"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nSpc>
                          <a:spcPct val="98000"/>
                        </a:lnSpc>
                      </a:pPr>
                      <a:endParaRPr lang="en-GB" sz="900" b="1" kern="1000" spc="0" baseline="0"/>
                    </a:p>
                  </a:txBody>
                  <a:tcPr marL="0" marR="0" marT="0"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nSpc>
                          <a:spcPct val="98000"/>
                        </a:lnSpc>
                      </a:pPr>
                      <a:endParaRPr lang="en-GB" sz="900" b="1" kern="1000" spc="0" baseline="0"/>
                    </a:p>
                  </a:txBody>
                  <a:tcPr marL="0" marR="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nSpc>
                          <a:spcPct val="98000"/>
                        </a:lnSpc>
                      </a:pPr>
                      <a:endParaRPr lang="en-GB" sz="900" b="1" kern="1000" spc="0" baseline="0"/>
                    </a:p>
                  </a:txBody>
                  <a:tcPr marL="0" marR="0" marT="0"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nSpc>
                          <a:spcPct val="98000"/>
                        </a:lnSpc>
                      </a:pPr>
                      <a:endParaRPr lang="en-GB" sz="900" b="1" kern="1000" spc="0" baseline="0"/>
                    </a:p>
                  </a:txBody>
                  <a:tcPr marL="0" marR="0" marT="0"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nSpc>
                          <a:spcPct val="98000"/>
                        </a:lnSpc>
                      </a:pPr>
                      <a:endParaRPr lang="en-GB" sz="900" b="1" kern="1000" spc="0" baseline="0" dirty="0"/>
                    </a:p>
                  </a:txBody>
                  <a:tcPr marL="0" marR="0" marT="0"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nSpc>
                          <a:spcPct val="98000"/>
                        </a:lnSpc>
                      </a:pPr>
                      <a:endParaRPr lang="en-GB" sz="900" b="1" kern="1000" spc="0" baseline="0"/>
                    </a:p>
                  </a:txBody>
                  <a:tcPr marL="0" marR="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nSpc>
                          <a:spcPct val="98000"/>
                        </a:lnSpc>
                      </a:pPr>
                      <a:endParaRPr lang="en-GB" sz="900" b="1" kern="1000" spc="0" baseline="0"/>
                    </a:p>
                  </a:txBody>
                  <a:tcPr marL="0" marR="0" marT="0"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nSpc>
                          <a:spcPct val="98000"/>
                        </a:lnSpc>
                      </a:pPr>
                      <a:endParaRPr lang="en-GB" sz="900" b="1" kern="1000" spc="0" baseline="0"/>
                    </a:p>
                  </a:txBody>
                  <a:tcPr marL="0" marR="0" marT="0"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nSpc>
                          <a:spcPct val="98000"/>
                        </a:lnSpc>
                      </a:pPr>
                      <a:endParaRPr lang="en-GB" sz="900" b="1" kern="1000" spc="0" baseline="0"/>
                    </a:p>
                  </a:txBody>
                  <a:tcPr marL="0" marR="0" marT="0"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nSpc>
                          <a:spcPct val="98000"/>
                        </a:lnSpc>
                      </a:pPr>
                      <a:endParaRPr lang="en-GB" sz="900" b="1" kern="1000" spc="0" baseline="0" dirty="0"/>
                    </a:p>
                  </a:txBody>
                  <a:tcPr marL="0" marR="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nSpc>
                          <a:spcPct val="98000"/>
                        </a:lnSpc>
                      </a:pPr>
                      <a:endParaRPr lang="en-GB" sz="900" b="1" kern="1000" spc="0" baseline="0"/>
                    </a:p>
                  </a:txBody>
                  <a:tcPr marL="0" marR="0" marT="0"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nSpc>
                          <a:spcPct val="98000"/>
                        </a:lnSpc>
                      </a:pPr>
                      <a:endParaRPr lang="en-GB" sz="900" b="1" kern="1000" spc="0" baseline="0" dirty="0"/>
                    </a:p>
                  </a:txBody>
                  <a:tcPr marL="0" marR="0" marT="0"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nSpc>
                          <a:spcPct val="98000"/>
                        </a:lnSpc>
                      </a:pPr>
                      <a:endParaRPr lang="en-GB" sz="900" b="1" kern="1000" spc="0" baseline="0"/>
                    </a:p>
                  </a:txBody>
                  <a:tcPr marL="0" marR="0" marT="0"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nSpc>
                          <a:spcPct val="98000"/>
                        </a:lnSpc>
                      </a:pPr>
                      <a:endParaRPr lang="en-GB" sz="900" b="1" kern="1000" spc="0" baseline="0" dirty="0"/>
                    </a:p>
                  </a:txBody>
                  <a:tcPr marL="0" marR="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nSpc>
                          <a:spcPct val="98000"/>
                        </a:lnSpc>
                      </a:pPr>
                      <a:endParaRPr lang="en-GB" sz="900" b="1" kern="1000" spc="0" baseline="0" dirty="0"/>
                    </a:p>
                  </a:txBody>
                  <a:tcPr marL="0" marR="0" marT="0"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nSpc>
                          <a:spcPct val="98000"/>
                        </a:lnSpc>
                      </a:pPr>
                      <a:endParaRPr lang="en-GB" sz="900" b="1" kern="1000" spc="0" baseline="0" dirty="0"/>
                    </a:p>
                  </a:txBody>
                  <a:tcPr marL="0" marR="0" marT="0"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nSpc>
                          <a:spcPct val="98000"/>
                        </a:lnSpc>
                      </a:pPr>
                      <a:endParaRPr lang="en-GB" sz="900" b="1" kern="1000" spc="0" baseline="0"/>
                    </a:p>
                  </a:txBody>
                  <a:tcPr marL="0" marR="0" marT="0"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nSpc>
                          <a:spcPct val="98000"/>
                        </a:lnSpc>
                      </a:pPr>
                      <a:endParaRPr lang="en-GB" sz="900" b="1" kern="1000" spc="0" baseline="0"/>
                    </a:p>
                  </a:txBody>
                  <a:tcPr marL="0" marR="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nSpc>
                          <a:spcPct val="98000"/>
                        </a:lnSpc>
                      </a:pPr>
                      <a:endParaRPr lang="en-GB" sz="900" b="1" kern="1000" spc="0" baseline="0" dirty="0"/>
                    </a:p>
                  </a:txBody>
                  <a:tcPr marL="0" marR="0" marT="0"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nSpc>
                          <a:spcPct val="98000"/>
                        </a:lnSpc>
                      </a:pPr>
                      <a:endParaRPr lang="en-GB" sz="900" b="1" kern="1000" spc="0" baseline="0" dirty="0"/>
                    </a:p>
                  </a:txBody>
                  <a:tcPr marL="0" marR="0" marT="0"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nSpc>
                          <a:spcPct val="98000"/>
                        </a:lnSpc>
                      </a:pPr>
                      <a:endParaRPr lang="en-GB" sz="900" b="1" kern="1000" spc="0" baseline="0" dirty="0"/>
                    </a:p>
                  </a:txBody>
                  <a:tcPr marL="0" marR="0" marT="0"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nSpc>
                          <a:spcPct val="98000"/>
                        </a:lnSpc>
                      </a:pPr>
                      <a:endParaRPr lang="en-GB" sz="900" b="1" kern="1000" spc="0" baseline="0"/>
                    </a:p>
                  </a:txBody>
                  <a:tcPr marL="0" marR="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nSpc>
                          <a:spcPct val="98000"/>
                        </a:lnSpc>
                      </a:pPr>
                      <a:endParaRPr lang="en-GB" sz="900" b="1" kern="1000" spc="0" baseline="0"/>
                    </a:p>
                  </a:txBody>
                  <a:tcPr marL="0" marR="0" marT="0"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nSpc>
                          <a:spcPct val="98000"/>
                        </a:lnSpc>
                      </a:pPr>
                      <a:endParaRPr lang="en-GB" sz="900" b="1" kern="1000" spc="0" baseline="0" dirty="0"/>
                    </a:p>
                  </a:txBody>
                  <a:tcPr marL="0" marR="0" marT="0"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nSpc>
                          <a:spcPct val="98000"/>
                        </a:lnSpc>
                      </a:pPr>
                      <a:endParaRPr lang="en-GB" sz="900" b="1" kern="1000" spc="0" baseline="0" dirty="0"/>
                    </a:p>
                  </a:txBody>
                  <a:tcPr marL="0" marR="0" marT="0"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nSpc>
                          <a:spcPct val="98000"/>
                        </a:lnSpc>
                      </a:pPr>
                      <a:endParaRPr lang="en-GB" sz="900" b="1" kern="1000" spc="0" baseline="0" dirty="0"/>
                    </a:p>
                  </a:txBody>
                  <a:tcPr marL="0" marR="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nSpc>
                          <a:spcPct val="98000"/>
                        </a:lnSpc>
                      </a:pPr>
                      <a:endParaRPr lang="en-GB" sz="900" b="1" kern="1000" spc="0" baseline="0" dirty="0"/>
                    </a:p>
                  </a:txBody>
                  <a:tcPr marL="0" marR="0" marT="0"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nSpc>
                          <a:spcPct val="98000"/>
                        </a:lnSpc>
                      </a:pPr>
                      <a:endParaRPr lang="en-GB" sz="900" b="1" kern="1000" spc="0" baseline="0" dirty="0"/>
                    </a:p>
                  </a:txBody>
                  <a:tcPr marL="0" marR="0" marT="0"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nSpc>
                          <a:spcPct val="98000"/>
                        </a:lnSpc>
                      </a:pPr>
                      <a:endParaRPr lang="en-GB" sz="900" b="1" kern="1000" spc="0" baseline="0" dirty="0"/>
                    </a:p>
                  </a:txBody>
                  <a:tcPr marL="0" marR="0" marT="0"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nSpc>
                          <a:spcPct val="98000"/>
                        </a:lnSpc>
                      </a:pPr>
                      <a:endParaRPr lang="en-GB" sz="900" b="1" kern="1000" spc="0" baseline="0" dirty="0"/>
                    </a:p>
                  </a:txBody>
                  <a:tcPr marL="0" marR="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nSpc>
                          <a:spcPct val="98000"/>
                        </a:lnSpc>
                      </a:pPr>
                      <a:endParaRPr lang="en-GB" sz="900" b="1" kern="1000" spc="0" baseline="0"/>
                    </a:p>
                  </a:txBody>
                  <a:tcPr marL="0" marR="0" marT="0"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nSpc>
                          <a:spcPct val="98000"/>
                        </a:lnSpc>
                      </a:pPr>
                      <a:endParaRPr lang="en-GB" sz="900" b="1" kern="1000" spc="0" baseline="0"/>
                    </a:p>
                  </a:txBody>
                  <a:tcPr marL="0" marR="0" marT="0"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nSpc>
                          <a:spcPct val="98000"/>
                        </a:lnSpc>
                      </a:pPr>
                      <a:endParaRPr lang="en-GB" sz="900" b="1" kern="1000" spc="0" baseline="0" dirty="0"/>
                    </a:p>
                  </a:txBody>
                  <a:tcPr marL="0" marR="0" marT="0"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42225483"/>
                  </a:ext>
                </a:extLst>
              </a:tr>
              <a:tr h="161933">
                <a:tc>
                  <a:txBody>
                    <a:bodyPr/>
                    <a:lstStyle/>
                    <a:p>
                      <a:pPr marL="36000">
                        <a:lnSpc>
                          <a:spcPct val="98000"/>
                        </a:lnSpc>
                      </a:pPr>
                      <a:endParaRPr lang="en-GB" sz="900" b="1" kern="1000" spc="0" baseline="0"/>
                    </a:p>
                  </a:txBody>
                  <a:tcPr marL="0" marR="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nSpc>
                          <a:spcPct val="98000"/>
                        </a:lnSpc>
                      </a:pPr>
                      <a:endParaRPr lang="en-GB" sz="900" b="1" kern="1000" spc="0" baseline="0"/>
                    </a:p>
                  </a:txBody>
                  <a:tcPr marL="0" marR="0" marT="0"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nSpc>
                          <a:spcPct val="98000"/>
                        </a:lnSpc>
                      </a:pPr>
                      <a:endParaRPr lang="en-GB" sz="900" b="1" kern="1000" spc="0" baseline="0"/>
                    </a:p>
                  </a:txBody>
                  <a:tcPr marL="0" marR="0" marT="0"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nSpc>
                          <a:spcPct val="98000"/>
                        </a:lnSpc>
                      </a:pPr>
                      <a:endParaRPr lang="en-GB" sz="900" b="1" kern="1000" spc="0" baseline="0"/>
                    </a:p>
                  </a:txBody>
                  <a:tcPr marL="0" marR="0" marT="0"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nSpc>
                          <a:spcPct val="98000"/>
                        </a:lnSpc>
                      </a:pPr>
                      <a:endParaRPr lang="en-GB" sz="900" b="1" kern="1000" spc="0" baseline="0"/>
                    </a:p>
                  </a:txBody>
                  <a:tcPr marL="0" marR="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nSpc>
                          <a:spcPct val="98000"/>
                        </a:lnSpc>
                      </a:pPr>
                      <a:endParaRPr lang="en-GB" sz="900" b="1" kern="1000" spc="0" baseline="0" dirty="0"/>
                    </a:p>
                  </a:txBody>
                  <a:tcPr marL="0" marR="0" marT="0"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nSpc>
                          <a:spcPct val="98000"/>
                        </a:lnSpc>
                      </a:pPr>
                      <a:endParaRPr lang="en-GB" sz="900" b="1" kern="1000" spc="0" baseline="0"/>
                    </a:p>
                  </a:txBody>
                  <a:tcPr marL="0" marR="0" marT="0"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nSpc>
                          <a:spcPct val="98000"/>
                        </a:lnSpc>
                      </a:pPr>
                      <a:endParaRPr lang="en-GB" sz="900" b="1" kern="1000" spc="0" baseline="0"/>
                    </a:p>
                  </a:txBody>
                  <a:tcPr marL="0" marR="0" marT="0"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nSpc>
                          <a:spcPct val="98000"/>
                        </a:lnSpc>
                      </a:pPr>
                      <a:endParaRPr lang="en-GB" sz="900" b="1" kern="1000" spc="0" baseline="0"/>
                    </a:p>
                  </a:txBody>
                  <a:tcPr marL="0" marR="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nSpc>
                          <a:spcPct val="98000"/>
                        </a:lnSpc>
                      </a:pPr>
                      <a:endParaRPr lang="en-GB" sz="900" b="1" kern="1000" spc="0" baseline="0"/>
                    </a:p>
                  </a:txBody>
                  <a:tcPr marL="0" marR="0" marT="0"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nSpc>
                          <a:spcPct val="98000"/>
                        </a:lnSpc>
                      </a:pPr>
                      <a:endParaRPr lang="en-GB" sz="900" b="1" kern="1000" spc="0" baseline="0"/>
                    </a:p>
                  </a:txBody>
                  <a:tcPr marL="0" marR="0" marT="0"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nSpc>
                          <a:spcPct val="98000"/>
                        </a:lnSpc>
                      </a:pPr>
                      <a:endParaRPr lang="en-GB" sz="900" b="1" kern="1000" spc="0" baseline="0"/>
                    </a:p>
                  </a:txBody>
                  <a:tcPr marL="0" marR="0" marT="0"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nSpc>
                          <a:spcPct val="98000"/>
                        </a:lnSpc>
                      </a:pPr>
                      <a:endParaRPr lang="en-GB" sz="900" b="1" kern="1000" spc="0" baseline="0" dirty="0"/>
                    </a:p>
                  </a:txBody>
                  <a:tcPr marL="0" marR="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nSpc>
                          <a:spcPct val="98000"/>
                        </a:lnSpc>
                      </a:pPr>
                      <a:endParaRPr lang="en-GB" sz="900" b="1" kern="1000" spc="0" baseline="0"/>
                    </a:p>
                  </a:txBody>
                  <a:tcPr marL="0" marR="0" marT="0"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nSpc>
                          <a:spcPct val="98000"/>
                        </a:lnSpc>
                      </a:pPr>
                      <a:endParaRPr lang="en-GB" sz="900" b="1" kern="1000" spc="0" baseline="0"/>
                    </a:p>
                  </a:txBody>
                  <a:tcPr marL="0" marR="0" marT="0"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nSpc>
                          <a:spcPct val="98000"/>
                        </a:lnSpc>
                      </a:pPr>
                      <a:endParaRPr lang="en-GB" sz="900" b="1" kern="1000" spc="0" baseline="0"/>
                    </a:p>
                  </a:txBody>
                  <a:tcPr marL="0" marR="0" marT="0"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nSpc>
                          <a:spcPct val="98000"/>
                        </a:lnSpc>
                      </a:pPr>
                      <a:endParaRPr lang="en-GB" sz="900" b="1" kern="1000" spc="0" baseline="0"/>
                    </a:p>
                  </a:txBody>
                  <a:tcPr marL="0" marR="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nSpc>
                          <a:spcPct val="98000"/>
                        </a:lnSpc>
                      </a:pPr>
                      <a:endParaRPr lang="en-GB" sz="900" b="1" kern="1000" spc="0" baseline="0"/>
                    </a:p>
                  </a:txBody>
                  <a:tcPr marL="0" marR="0" marT="0"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nSpc>
                          <a:spcPct val="98000"/>
                        </a:lnSpc>
                      </a:pPr>
                      <a:endParaRPr lang="en-GB" sz="900" b="1" kern="1000" spc="0" baseline="0"/>
                    </a:p>
                  </a:txBody>
                  <a:tcPr marL="0" marR="0" marT="0"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nSpc>
                          <a:spcPct val="98000"/>
                        </a:lnSpc>
                      </a:pPr>
                      <a:endParaRPr lang="en-GB" sz="900" b="1" kern="1000" spc="0" baseline="0"/>
                    </a:p>
                  </a:txBody>
                  <a:tcPr marL="0" marR="0" marT="0"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nSpc>
                          <a:spcPct val="98000"/>
                        </a:lnSpc>
                      </a:pPr>
                      <a:endParaRPr lang="en-GB" sz="900" b="1" kern="1000" spc="0" baseline="0"/>
                    </a:p>
                  </a:txBody>
                  <a:tcPr marL="0" marR="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nSpc>
                          <a:spcPct val="98000"/>
                        </a:lnSpc>
                      </a:pPr>
                      <a:endParaRPr lang="en-GB" sz="900" b="1" kern="1000" spc="0" baseline="0" dirty="0"/>
                    </a:p>
                  </a:txBody>
                  <a:tcPr marL="0" marR="0" marT="0"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nSpc>
                          <a:spcPct val="98000"/>
                        </a:lnSpc>
                      </a:pPr>
                      <a:endParaRPr lang="en-GB" sz="900" b="1" kern="1000" spc="0" baseline="0"/>
                    </a:p>
                  </a:txBody>
                  <a:tcPr marL="0" marR="0" marT="0"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nSpc>
                          <a:spcPct val="98000"/>
                        </a:lnSpc>
                      </a:pPr>
                      <a:endParaRPr lang="en-GB" sz="900" b="1" kern="1000" spc="0" baseline="0"/>
                    </a:p>
                  </a:txBody>
                  <a:tcPr marL="0" marR="0" marT="0"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nSpc>
                          <a:spcPct val="98000"/>
                        </a:lnSpc>
                      </a:pPr>
                      <a:endParaRPr lang="en-GB" sz="900" b="1" kern="1000" spc="0" baseline="0"/>
                    </a:p>
                  </a:txBody>
                  <a:tcPr marL="0" marR="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nSpc>
                          <a:spcPct val="98000"/>
                        </a:lnSpc>
                      </a:pPr>
                      <a:endParaRPr lang="en-GB" sz="900" b="1" kern="1000" spc="0" baseline="0"/>
                    </a:p>
                  </a:txBody>
                  <a:tcPr marL="0" marR="0" marT="0"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nSpc>
                          <a:spcPct val="98000"/>
                        </a:lnSpc>
                      </a:pPr>
                      <a:endParaRPr lang="en-GB" sz="900" b="1" kern="1000" spc="0" baseline="0"/>
                    </a:p>
                  </a:txBody>
                  <a:tcPr marL="0" marR="0" marT="0"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nSpc>
                          <a:spcPct val="98000"/>
                        </a:lnSpc>
                      </a:pPr>
                      <a:endParaRPr lang="en-GB" sz="900" b="1" kern="1000" spc="0" baseline="0"/>
                    </a:p>
                  </a:txBody>
                  <a:tcPr marL="0" marR="0" marT="0"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nSpc>
                          <a:spcPct val="98000"/>
                        </a:lnSpc>
                      </a:pPr>
                      <a:endParaRPr lang="en-GB" sz="900" b="1" kern="1000" spc="0" baseline="0"/>
                    </a:p>
                  </a:txBody>
                  <a:tcPr marL="0" marR="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nSpc>
                          <a:spcPct val="98000"/>
                        </a:lnSpc>
                      </a:pPr>
                      <a:endParaRPr lang="en-GB" sz="900" b="1" kern="1000" spc="0" baseline="0"/>
                    </a:p>
                  </a:txBody>
                  <a:tcPr marL="0" marR="0" marT="0"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nSpc>
                          <a:spcPct val="98000"/>
                        </a:lnSpc>
                      </a:pPr>
                      <a:endParaRPr lang="en-GB" sz="900" b="1" kern="1000" spc="0" baseline="0"/>
                    </a:p>
                  </a:txBody>
                  <a:tcPr marL="0" marR="0" marT="0"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nSpc>
                          <a:spcPct val="98000"/>
                        </a:lnSpc>
                      </a:pPr>
                      <a:endParaRPr lang="en-GB" sz="900" b="1" kern="1000" spc="0" baseline="0"/>
                    </a:p>
                  </a:txBody>
                  <a:tcPr marL="0" marR="0" marT="0"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nSpc>
                          <a:spcPct val="98000"/>
                        </a:lnSpc>
                      </a:pPr>
                      <a:endParaRPr lang="en-GB" sz="900" b="1" kern="1000" spc="0" baseline="0"/>
                    </a:p>
                  </a:txBody>
                  <a:tcPr marL="0" marR="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nSpc>
                          <a:spcPct val="98000"/>
                        </a:lnSpc>
                      </a:pPr>
                      <a:endParaRPr lang="en-GB" sz="900" b="1" kern="1000" spc="0" baseline="0"/>
                    </a:p>
                  </a:txBody>
                  <a:tcPr marL="0" marR="0" marT="0"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nSpc>
                          <a:spcPct val="98000"/>
                        </a:lnSpc>
                      </a:pPr>
                      <a:endParaRPr lang="en-GB" sz="900" b="1" kern="1000" spc="0" baseline="0"/>
                    </a:p>
                  </a:txBody>
                  <a:tcPr marL="0" marR="0" marT="0"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nSpc>
                          <a:spcPct val="98000"/>
                        </a:lnSpc>
                      </a:pPr>
                      <a:endParaRPr lang="en-GB" sz="900" b="1" kern="1000" spc="0" baseline="0"/>
                    </a:p>
                  </a:txBody>
                  <a:tcPr marL="0" marR="0" marT="0"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nSpc>
                          <a:spcPct val="98000"/>
                        </a:lnSpc>
                      </a:pPr>
                      <a:endParaRPr lang="en-GB" sz="900" b="1" kern="1000" spc="0" baseline="0" dirty="0"/>
                    </a:p>
                  </a:txBody>
                  <a:tcPr marL="0" marR="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nSpc>
                          <a:spcPct val="98000"/>
                        </a:lnSpc>
                      </a:pPr>
                      <a:endParaRPr lang="en-GB" sz="900" b="1" kern="1000" spc="0" baseline="0"/>
                    </a:p>
                  </a:txBody>
                  <a:tcPr marL="0" marR="0" marT="0"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nSpc>
                          <a:spcPct val="98000"/>
                        </a:lnSpc>
                      </a:pPr>
                      <a:endParaRPr lang="en-GB" sz="900" b="1" kern="1000" spc="0" baseline="0"/>
                    </a:p>
                  </a:txBody>
                  <a:tcPr marL="0" marR="0" marT="0"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nSpc>
                          <a:spcPct val="98000"/>
                        </a:lnSpc>
                      </a:pPr>
                      <a:endParaRPr lang="en-GB" sz="900" b="1" kern="1000" spc="0" baseline="0"/>
                    </a:p>
                  </a:txBody>
                  <a:tcPr marL="0" marR="0" marT="0"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nSpc>
                          <a:spcPct val="98000"/>
                        </a:lnSpc>
                      </a:pPr>
                      <a:endParaRPr lang="en-GB" sz="900" b="1" kern="1000" spc="0" baseline="0" dirty="0"/>
                    </a:p>
                  </a:txBody>
                  <a:tcPr marL="0" marR="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nSpc>
                          <a:spcPct val="98000"/>
                        </a:lnSpc>
                      </a:pPr>
                      <a:endParaRPr lang="en-GB" sz="900" b="1" kern="1000" spc="0" baseline="0"/>
                    </a:p>
                  </a:txBody>
                  <a:tcPr marL="0" marR="0" marT="0"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nSpc>
                          <a:spcPct val="98000"/>
                        </a:lnSpc>
                      </a:pPr>
                      <a:endParaRPr lang="en-GB" sz="900" b="1" kern="1000" spc="0" baseline="0"/>
                    </a:p>
                  </a:txBody>
                  <a:tcPr marL="0" marR="0" marT="0"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nSpc>
                          <a:spcPct val="98000"/>
                        </a:lnSpc>
                      </a:pPr>
                      <a:endParaRPr lang="en-GB" sz="900" b="1" kern="1000" spc="0" baseline="0"/>
                    </a:p>
                  </a:txBody>
                  <a:tcPr marL="0" marR="0" marT="0"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nSpc>
                          <a:spcPct val="98000"/>
                        </a:lnSpc>
                      </a:pPr>
                      <a:endParaRPr lang="en-GB" sz="900" b="1" kern="1000" spc="0" baseline="0"/>
                    </a:p>
                  </a:txBody>
                  <a:tcPr marL="0" marR="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nSpc>
                          <a:spcPct val="98000"/>
                        </a:lnSpc>
                      </a:pPr>
                      <a:endParaRPr lang="en-GB" sz="900" b="1" kern="1000" spc="0" baseline="0"/>
                    </a:p>
                  </a:txBody>
                  <a:tcPr marL="0" marR="0" marT="0"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nSpc>
                          <a:spcPct val="98000"/>
                        </a:lnSpc>
                      </a:pPr>
                      <a:endParaRPr lang="en-GB" sz="900" b="1" kern="1000" spc="0" baseline="0"/>
                    </a:p>
                  </a:txBody>
                  <a:tcPr marL="0" marR="0" marT="0"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000">
                        <a:lnSpc>
                          <a:spcPct val="98000"/>
                        </a:lnSpc>
                      </a:pPr>
                      <a:endParaRPr lang="en-GB" sz="900" b="1" kern="1000" spc="0" baseline="0" dirty="0"/>
                    </a:p>
                  </a:txBody>
                  <a:tcPr marL="0" marR="0" marT="0"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95913982"/>
                  </a:ext>
                </a:extLst>
              </a:tr>
              <a:tr h="161933">
                <a:tc>
                  <a:txBody>
                    <a:bodyPr/>
                    <a:lstStyle/>
                    <a:p>
                      <a:pPr marL="36000">
                        <a:lnSpc>
                          <a:spcPct val="98000"/>
                        </a:lnSpc>
                      </a:pPr>
                      <a:endParaRPr lang="en-GB" sz="900" b="1" kern="1000" spc="0" baseline="0"/>
                    </a:p>
                  </a:txBody>
                  <a:tcPr marL="0" marR="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tc>
                  <a:txBody>
                    <a:bodyPr/>
                    <a:lstStyle/>
                    <a:p>
                      <a:pPr marL="36000">
                        <a:lnSpc>
                          <a:spcPct val="98000"/>
                        </a:lnSpc>
                      </a:pPr>
                      <a:endParaRPr lang="en-GB" sz="900" b="1" kern="1000" spc="0" baseline="0"/>
                    </a:p>
                  </a:txBody>
                  <a:tcPr marL="0" marR="0" marT="0"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tc>
                  <a:txBody>
                    <a:bodyPr/>
                    <a:lstStyle/>
                    <a:p>
                      <a:pPr marL="36000">
                        <a:lnSpc>
                          <a:spcPct val="98000"/>
                        </a:lnSpc>
                      </a:pPr>
                      <a:endParaRPr lang="en-GB" sz="900" b="1" kern="1000" spc="0" baseline="0" dirty="0"/>
                    </a:p>
                  </a:txBody>
                  <a:tcPr marL="0" marR="0" marT="0"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tc>
                  <a:txBody>
                    <a:bodyPr/>
                    <a:lstStyle/>
                    <a:p>
                      <a:pPr marL="36000">
                        <a:lnSpc>
                          <a:spcPct val="98000"/>
                        </a:lnSpc>
                      </a:pPr>
                      <a:endParaRPr lang="en-GB" sz="900" b="1" kern="1000" spc="0" baseline="0" dirty="0"/>
                    </a:p>
                  </a:txBody>
                  <a:tcPr marL="0" marR="0" marT="0"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tc>
                  <a:txBody>
                    <a:bodyPr/>
                    <a:lstStyle/>
                    <a:p>
                      <a:pPr marL="36000">
                        <a:lnSpc>
                          <a:spcPct val="98000"/>
                        </a:lnSpc>
                      </a:pPr>
                      <a:endParaRPr lang="en-GB" sz="900" b="1" kern="1000" spc="0" baseline="0"/>
                    </a:p>
                  </a:txBody>
                  <a:tcPr marL="0" marR="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tc>
                  <a:txBody>
                    <a:bodyPr/>
                    <a:lstStyle/>
                    <a:p>
                      <a:pPr marL="36000">
                        <a:lnSpc>
                          <a:spcPct val="98000"/>
                        </a:lnSpc>
                      </a:pPr>
                      <a:endParaRPr lang="en-GB" sz="900" b="1" kern="1000" spc="0" baseline="0"/>
                    </a:p>
                  </a:txBody>
                  <a:tcPr marL="0" marR="0" marT="0"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tc>
                  <a:txBody>
                    <a:bodyPr/>
                    <a:lstStyle/>
                    <a:p>
                      <a:pPr marL="36000">
                        <a:lnSpc>
                          <a:spcPct val="98000"/>
                        </a:lnSpc>
                      </a:pPr>
                      <a:endParaRPr lang="en-GB" sz="900" b="1" kern="1000" spc="0" baseline="0" dirty="0"/>
                    </a:p>
                  </a:txBody>
                  <a:tcPr marL="0" marR="0" marT="0"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tc>
                  <a:txBody>
                    <a:bodyPr/>
                    <a:lstStyle/>
                    <a:p>
                      <a:pPr marL="36000">
                        <a:lnSpc>
                          <a:spcPct val="98000"/>
                        </a:lnSpc>
                      </a:pPr>
                      <a:endParaRPr lang="en-GB" sz="900" b="1" kern="1000" spc="0" baseline="0" dirty="0"/>
                    </a:p>
                  </a:txBody>
                  <a:tcPr marL="0" marR="0" marT="0"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tc>
                  <a:txBody>
                    <a:bodyPr/>
                    <a:lstStyle/>
                    <a:p>
                      <a:pPr marL="36000">
                        <a:lnSpc>
                          <a:spcPct val="98000"/>
                        </a:lnSpc>
                      </a:pPr>
                      <a:endParaRPr lang="en-GB" sz="900" b="1" kern="1000" spc="0" baseline="0"/>
                    </a:p>
                  </a:txBody>
                  <a:tcPr marL="0" marR="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tc>
                  <a:txBody>
                    <a:bodyPr/>
                    <a:lstStyle/>
                    <a:p>
                      <a:pPr marL="36000">
                        <a:lnSpc>
                          <a:spcPct val="98000"/>
                        </a:lnSpc>
                      </a:pPr>
                      <a:endParaRPr lang="en-GB" sz="900" b="1" kern="1000" spc="0" baseline="0"/>
                    </a:p>
                  </a:txBody>
                  <a:tcPr marL="0" marR="0" marT="0"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tc>
                  <a:txBody>
                    <a:bodyPr/>
                    <a:lstStyle/>
                    <a:p>
                      <a:pPr marL="36000">
                        <a:lnSpc>
                          <a:spcPct val="98000"/>
                        </a:lnSpc>
                      </a:pPr>
                      <a:endParaRPr lang="en-GB" sz="900" b="1" kern="1000" spc="0" baseline="0"/>
                    </a:p>
                  </a:txBody>
                  <a:tcPr marL="0" marR="0" marT="0"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tc>
                  <a:txBody>
                    <a:bodyPr/>
                    <a:lstStyle/>
                    <a:p>
                      <a:pPr marL="36000">
                        <a:lnSpc>
                          <a:spcPct val="98000"/>
                        </a:lnSpc>
                      </a:pPr>
                      <a:endParaRPr lang="en-GB" sz="900" b="1" kern="1000" spc="0" baseline="0" dirty="0"/>
                    </a:p>
                  </a:txBody>
                  <a:tcPr marL="0" marR="0" marT="0"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tc>
                  <a:txBody>
                    <a:bodyPr/>
                    <a:lstStyle/>
                    <a:p>
                      <a:pPr marL="36000">
                        <a:lnSpc>
                          <a:spcPct val="98000"/>
                        </a:lnSpc>
                      </a:pPr>
                      <a:endParaRPr lang="en-GB" sz="900" b="1" kern="1000" spc="0" baseline="0"/>
                    </a:p>
                  </a:txBody>
                  <a:tcPr marL="0" marR="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tc>
                  <a:txBody>
                    <a:bodyPr/>
                    <a:lstStyle/>
                    <a:p>
                      <a:pPr marL="36000">
                        <a:lnSpc>
                          <a:spcPct val="98000"/>
                        </a:lnSpc>
                      </a:pPr>
                      <a:endParaRPr lang="en-GB" sz="900" b="1" kern="1000" spc="0" baseline="0" dirty="0"/>
                    </a:p>
                  </a:txBody>
                  <a:tcPr marL="0" marR="0" marT="0"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tc>
                  <a:txBody>
                    <a:bodyPr/>
                    <a:lstStyle/>
                    <a:p>
                      <a:pPr marL="36000">
                        <a:lnSpc>
                          <a:spcPct val="98000"/>
                        </a:lnSpc>
                      </a:pPr>
                      <a:endParaRPr lang="en-GB" sz="900" b="1" kern="1000" spc="0" baseline="0" dirty="0"/>
                    </a:p>
                  </a:txBody>
                  <a:tcPr marL="0" marR="0" marT="0"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tc>
                  <a:txBody>
                    <a:bodyPr/>
                    <a:lstStyle/>
                    <a:p>
                      <a:pPr marL="36000">
                        <a:lnSpc>
                          <a:spcPct val="98000"/>
                        </a:lnSpc>
                      </a:pPr>
                      <a:endParaRPr lang="en-GB" sz="900" b="1" kern="1000" spc="0" baseline="0" dirty="0"/>
                    </a:p>
                  </a:txBody>
                  <a:tcPr marL="0" marR="0" marT="0"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tc>
                  <a:txBody>
                    <a:bodyPr/>
                    <a:lstStyle/>
                    <a:p>
                      <a:pPr marL="36000">
                        <a:lnSpc>
                          <a:spcPct val="98000"/>
                        </a:lnSpc>
                      </a:pPr>
                      <a:endParaRPr lang="en-GB" sz="900" b="1" kern="1000" spc="0" baseline="0"/>
                    </a:p>
                  </a:txBody>
                  <a:tcPr marL="0" marR="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tc>
                  <a:txBody>
                    <a:bodyPr/>
                    <a:lstStyle/>
                    <a:p>
                      <a:pPr marL="36000">
                        <a:lnSpc>
                          <a:spcPct val="98000"/>
                        </a:lnSpc>
                      </a:pPr>
                      <a:endParaRPr lang="en-GB" sz="900" b="1" kern="1000" spc="0" baseline="0"/>
                    </a:p>
                  </a:txBody>
                  <a:tcPr marL="0" marR="0" marT="0"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tc>
                  <a:txBody>
                    <a:bodyPr/>
                    <a:lstStyle/>
                    <a:p>
                      <a:pPr marL="36000">
                        <a:lnSpc>
                          <a:spcPct val="98000"/>
                        </a:lnSpc>
                      </a:pPr>
                      <a:endParaRPr lang="en-GB" sz="900" b="1" kern="1000" spc="0" baseline="0"/>
                    </a:p>
                  </a:txBody>
                  <a:tcPr marL="0" marR="0" marT="0"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tc>
                  <a:txBody>
                    <a:bodyPr/>
                    <a:lstStyle/>
                    <a:p>
                      <a:pPr marL="36000">
                        <a:lnSpc>
                          <a:spcPct val="98000"/>
                        </a:lnSpc>
                      </a:pPr>
                      <a:endParaRPr lang="en-GB" sz="900" b="1" kern="1000" spc="0" baseline="0" dirty="0"/>
                    </a:p>
                  </a:txBody>
                  <a:tcPr marL="0" marR="0" marT="0"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tc>
                  <a:txBody>
                    <a:bodyPr/>
                    <a:lstStyle/>
                    <a:p>
                      <a:pPr marL="36000">
                        <a:lnSpc>
                          <a:spcPct val="98000"/>
                        </a:lnSpc>
                      </a:pPr>
                      <a:endParaRPr lang="en-GB" sz="900" b="1" kern="1000" spc="0" baseline="0"/>
                    </a:p>
                  </a:txBody>
                  <a:tcPr marL="0" marR="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tc>
                  <a:txBody>
                    <a:bodyPr/>
                    <a:lstStyle/>
                    <a:p>
                      <a:pPr marL="36000">
                        <a:lnSpc>
                          <a:spcPct val="98000"/>
                        </a:lnSpc>
                      </a:pPr>
                      <a:endParaRPr lang="en-GB" sz="900" b="1" kern="1000" spc="0" baseline="0"/>
                    </a:p>
                  </a:txBody>
                  <a:tcPr marL="0" marR="0" marT="0"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tc>
                  <a:txBody>
                    <a:bodyPr/>
                    <a:lstStyle/>
                    <a:p>
                      <a:pPr marL="36000">
                        <a:lnSpc>
                          <a:spcPct val="98000"/>
                        </a:lnSpc>
                      </a:pPr>
                      <a:endParaRPr lang="en-GB" sz="900" b="1" kern="1000" spc="0" baseline="0"/>
                    </a:p>
                  </a:txBody>
                  <a:tcPr marL="0" marR="0" marT="0"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tc>
                  <a:txBody>
                    <a:bodyPr/>
                    <a:lstStyle/>
                    <a:p>
                      <a:pPr marL="36000">
                        <a:lnSpc>
                          <a:spcPct val="98000"/>
                        </a:lnSpc>
                      </a:pPr>
                      <a:endParaRPr lang="en-GB" sz="900" b="1" kern="1000" spc="0" baseline="0" dirty="0"/>
                    </a:p>
                  </a:txBody>
                  <a:tcPr marL="0" marR="0" marT="0"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tc>
                  <a:txBody>
                    <a:bodyPr/>
                    <a:lstStyle/>
                    <a:p>
                      <a:pPr marL="36000">
                        <a:lnSpc>
                          <a:spcPct val="98000"/>
                        </a:lnSpc>
                      </a:pPr>
                      <a:endParaRPr lang="en-GB" sz="900" b="1" kern="1000" spc="0" baseline="0"/>
                    </a:p>
                  </a:txBody>
                  <a:tcPr marL="0" marR="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tc>
                  <a:txBody>
                    <a:bodyPr/>
                    <a:lstStyle/>
                    <a:p>
                      <a:pPr marL="36000">
                        <a:lnSpc>
                          <a:spcPct val="98000"/>
                        </a:lnSpc>
                      </a:pPr>
                      <a:endParaRPr lang="en-GB" sz="900" b="1" kern="1000" spc="0" baseline="0"/>
                    </a:p>
                  </a:txBody>
                  <a:tcPr marL="0" marR="0" marT="0"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tc>
                  <a:txBody>
                    <a:bodyPr/>
                    <a:lstStyle/>
                    <a:p>
                      <a:pPr marL="36000">
                        <a:lnSpc>
                          <a:spcPct val="98000"/>
                        </a:lnSpc>
                      </a:pPr>
                      <a:endParaRPr lang="en-GB" sz="900" b="1" kern="1000" spc="0" baseline="0"/>
                    </a:p>
                  </a:txBody>
                  <a:tcPr marL="0" marR="0" marT="0"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tc>
                  <a:txBody>
                    <a:bodyPr/>
                    <a:lstStyle/>
                    <a:p>
                      <a:pPr marL="36000">
                        <a:lnSpc>
                          <a:spcPct val="98000"/>
                        </a:lnSpc>
                      </a:pPr>
                      <a:endParaRPr lang="en-GB" sz="900" b="1" kern="1000" spc="0" baseline="0" dirty="0"/>
                    </a:p>
                  </a:txBody>
                  <a:tcPr marL="0" marR="0" marT="0"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tc>
                  <a:txBody>
                    <a:bodyPr/>
                    <a:lstStyle/>
                    <a:p>
                      <a:pPr marL="36000">
                        <a:lnSpc>
                          <a:spcPct val="98000"/>
                        </a:lnSpc>
                      </a:pPr>
                      <a:endParaRPr lang="en-GB" sz="900" b="1" kern="1000" spc="0" baseline="0"/>
                    </a:p>
                  </a:txBody>
                  <a:tcPr marL="0" marR="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tc>
                  <a:txBody>
                    <a:bodyPr/>
                    <a:lstStyle/>
                    <a:p>
                      <a:pPr marL="36000">
                        <a:lnSpc>
                          <a:spcPct val="98000"/>
                        </a:lnSpc>
                      </a:pPr>
                      <a:endParaRPr lang="en-GB" sz="900" b="1" kern="1000" spc="0" baseline="0"/>
                    </a:p>
                  </a:txBody>
                  <a:tcPr marL="0" marR="0" marT="0"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tc>
                  <a:txBody>
                    <a:bodyPr/>
                    <a:lstStyle/>
                    <a:p>
                      <a:pPr marL="36000">
                        <a:lnSpc>
                          <a:spcPct val="98000"/>
                        </a:lnSpc>
                      </a:pPr>
                      <a:endParaRPr lang="en-GB" sz="900" b="1" kern="1000" spc="0" baseline="0"/>
                    </a:p>
                  </a:txBody>
                  <a:tcPr marL="0" marR="0" marT="0"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tc>
                  <a:txBody>
                    <a:bodyPr/>
                    <a:lstStyle/>
                    <a:p>
                      <a:pPr marL="36000">
                        <a:lnSpc>
                          <a:spcPct val="98000"/>
                        </a:lnSpc>
                      </a:pPr>
                      <a:endParaRPr lang="en-GB" sz="900" b="1" kern="1000" spc="0" baseline="0" dirty="0"/>
                    </a:p>
                  </a:txBody>
                  <a:tcPr marL="0" marR="0" marT="0"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tc>
                  <a:txBody>
                    <a:bodyPr/>
                    <a:lstStyle/>
                    <a:p>
                      <a:pPr marL="36000">
                        <a:lnSpc>
                          <a:spcPct val="98000"/>
                        </a:lnSpc>
                      </a:pPr>
                      <a:endParaRPr lang="en-GB" sz="900" b="1" kern="1000" spc="0" baseline="0"/>
                    </a:p>
                  </a:txBody>
                  <a:tcPr marL="0" marR="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tc>
                  <a:txBody>
                    <a:bodyPr/>
                    <a:lstStyle/>
                    <a:p>
                      <a:pPr marL="36000">
                        <a:lnSpc>
                          <a:spcPct val="98000"/>
                        </a:lnSpc>
                      </a:pPr>
                      <a:endParaRPr lang="en-GB" sz="900" b="1" kern="1000" spc="0" baseline="0"/>
                    </a:p>
                  </a:txBody>
                  <a:tcPr marL="0" marR="0" marT="0"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tc>
                  <a:txBody>
                    <a:bodyPr/>
                    <a:lstStyle/>
                    <a:p>
                      <a:pPr marL="36000">
                        <a:lnSpc>
                          <a:spcPct val="98000"/>
                        </a:lnSpc>
                      </a:pPr>
                      <a:endParaRPr lang="en-GB" sz="900" b="1" kern="1000" spc="0" baseline="0"/>
                    </a:p>
                  </a:txBody>
                  <a:tcPr marL="0" marR="0" marT="0"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tc>
                  <a:txBody>
                    <a:bodyPr/>
                    <a:lstStyle/>
                    <a:p>
                      <a:pPr marL="36000">
                        <a:lnSpc>
                          <a:spcPct val="98000"/>
                        </a:lnSpc>
                      </a:pPr>
                      <a:endParaRPr lang="en-GB" sz="900" b="1" kern="1000" spc="0" baseline="0" dirty="0"/>
                    </a:p>
                  </a:txBody>
                  <a:tcPr marL="0" marR="0" marT="0"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tc>
                  <a:txBody>
                    <a:bodyPr/>
                    <a:lstStyle/>
                    <a:p>
                      <a:pPr marL="36000">
                        <a:lnSpc>
                          <a:spcPct val="98000"/>
                        </a:lnSpc>
                      </a:pPr>
                      <a:endParaRPr lang="en-GB" sz="900" b="1" kern="1000" spc="0" baseline="0"/>
                    </a:p>
                  </a:txBody>
                  <a:tcPr marL="0" marR="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tc>
                  <a:txBody>
                    <a:bodyPr/>
                    <a:lstStyle/>
                    <a:p>
                      <a:pPr marL="36000">
                        <a:lnSpc>
                          <a:spcPct val="98000"/>
                        </a:lnSpc>
                      </a:pPr>
                      <a:endParaRPr lang="en-GB" sz="900" b="1" kern="1000" spc="0" baseline="0" dirty="0"/>
                    </a:p>
                  </a:txBody>
                  <a:tcPr marL="0" marR="0" marT="0"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tc>
                  <a:txBody>
                    <a:bodyPr/>
                    <a:lstStyle/>
                    <a:p>
                      <a:pPr marL="36000">
                        <a:lnSpc>
                          <a:spcPct val="98000"/>
                        </a:lnSpc>
                      </a:pPr>
                      <a:endParaRPr lang="en-GB" sz="900" b="1" kern="1000" spc="0" baseline="0" dirty="0"/>
                    </a:p>
                  </a:txBody>
                  <a:tcPr marL="0" marR="0" marT="0"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tc>
                  <a:txBody>
                    <a:bodyPr/>
                    <a:lstStyle/>
                    <a:p>
                      <a:pPr marL="36000">
                        <a:lnSpc>
                          <a:spcPct val="98000"/>
                        </a:lnSpc>
                      </a:pPr>
                      <a:endParaRPr lang="en-GB" sz="900" b="1" kern="1000" spc="0" baseline="0" dirty="0"/>
                    </a:p>
                  </a:txBody>
                  <a:tcPr marL="0" marR="0" marT="0"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tc>
                  <a:txBody>
                    <a:bodyPr/>
                    <a:lstStyle/>
                    <a:p>
                      <a:pPr marL="36000">
                        <a:lnSpc>
                          <a:spcPct val="98000"/>
                        </a:lnSpc>
                      </a:pPr>
                      <a:endParaRPr lang="en-GB" sz="900" b="1" kern="1000" spc="0" baseline="0"/>
                    </a:p>
                  </a:txBody>
                  <a:tcPr marL="0" marR="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tc>
                  <a:txBody>
                    <a:bodyPr/>
                    <a:lstStyle/>
                    <a:p>
                      <a:pPr marL="36000">
                        <a:lnSpc>
                          <a:spcPct val="98000"/>
                        </a:lnSpc>
                      </a:pPr>
                      <a:endParaRPr lang="en-GB" sz="900" b="1" kern="1000" spc="0" baseline="0" dirty="0"/>
                    </a:p>
                  </a:txBody>
                  <a:tcPr marL="0" marR="0" marT="0"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tc>
                  <a:txBody>
                    <a:bodyPr/>
                    <a:lstStyle/>
                    <a:p>
                      <a:pPr marL="36000">
                        <a:lnSpc>
                          <a:spcPct val="98000"/>
                        </a:lnSpc>
                      </a:pPr>
                      <a:endParaRPr lang="en-GB" sz="900" b="1" kern="1000" spc="0" baseline="0" dirty="0"/>
                    </a:p>
                  </a:txBody>
                  <a:tcPr marL="0" marR="0" marT="0"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tc>
                  <a:txBody>
                    <a:bodyPr/>
                    <a:lstStyle/>
                    <a:p>
                      <a:pPr marL="36000">
                        <a:lnSpc>
                          <a:spcPct val="98000"/>
                        </a:lnSpc>
                      </a:pPr>
                      <a:endParaRPr lang="en-GB" sz="900" b="1" kern="1000" spc="0" baseline="0" dirty="0"/>
                    </a:p>
                  </a:txBody>
                  <a:tcPr marL="0" marR="0" marT="0"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tc>
                  <a:txBody>
                    <a:bodyPr/>
                    <a:lstStyle/>
                    <a:p>
                      <a:pPr marL="36000">
                        <a:lnSpc>
                          <a:spcPct val="98000"/>
                        </a:lnSpc>
                      </a:pPr>
                      <a:endParaRPr lang="en-GB" sz="900" b="1" kern="1000" spc="0" baseline="0"/>
                    </a:p>
                  </a:txBody>
                  <a:tcPr marL="0" marR="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tc>
                  <a:txBody>
                    <a:bodyPr/>
                    <a:lstStyle/>
                    <a:p>
                      <a:pPr marL="36000">
                        <a:lnSpc>
                          <a:spcPct val="98000"/>
                        </a:lnSpc>
                      </a:pPr>
                      <a:endParaRPr lang="en-GB" sz="900" b="1" kern="1000" spc="0" baseline="0"/>
                    </a:p>
                  </a:txBody>
                  <a:tcPr marL="0" marR="0" marT="0"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tc>
                  <a:txBody>
                    <a:bodyPr/>
                    <a:lstStyle/>
                    <a:p>
                      <a:pPr marL="36000">
                        <a:lnSpc>
                          <a:spcPct val="98000"/>
                        </a:lnSpc>
                      </a:pPr>
                      <a:endParaRPr lang="en-GB" sz="900" b="1" kern="1000" spc="0" baseline="0"/>
                    </a:p>
                  </a:txBody>
                  <a:tcPr marL="0" marR="0" marT="0"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tc>
                  <a:txBody>
                    <a:bodyPr/>
                    <a:lstStyle/>
                    <a:p>
                      <a:pPr marL="36000">
                        <a:lnSpc>
                          <a:spcPct val="98000"/>
                        </a:lnSpc>
                      </a:pPr>
                      <a:endParaRPr lang="en-GB" sz="900" b="1" kern="1000" spc="0" baseline="0" dirty="0"/>
                    </a:p>
                  </a:txBody>
                  <a:tcPr marL="0" marR="0" marT="0" marB="0" anchor="ctr">
                    <a:lnL w="3175" cap="flat" cmpd="sng" algn="ctr">
                      <a:solidFill>
                        <a:schemeClr val="bg1">
                          <a:lumMod val="9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347101393"/>
                  </a:ext>
                </a:extLst>
              </a:tr>
            </a:tbl>
          </a:graphicData>
        </a:graphic>
      </p:graphicFrame>
      <p:sp>
        <p:nvSpPr>
          <p:cNvPr id="34" name="object 1049">
            <a:extLst>
              <a:ext uri="{FF2B5EF4-FFF2-40B4-BE49-F238E27FC236}">
                <a16:creationId xmlns:a16="http://schemas.microsoft.com/office/drawing/2014/main" id="{89F915AB-591B-4B0F-9A14-4E9CDAA2385F}"/>
              </a:ext>
            </a:extLst>
          </p:cNvPr>
          <p:cNvSpPr/>
          <p:nvPr/>
        </p:nvSpPr>
        <p:spPr>
          <a:xfrm>
            <a:off x="3277152" y="2806379"/>
            <a:ext cx="1141364" cy="257657"/>
          </a:xfrm>
          <a:custGeom>
            <a:avLst/>
            <a:gdLst/>
            <a:ahLst/>
            <a:cxnLst/>
            <a:rect l="l" t="t" r="r" b="b"/>
            <a:pathLst>
              <a:path w="1684020" h="290830">
                <a:moveTo>
                  <a:pt x="1683600" y="0"/>
                </a:moveTo>
                <a:lnTo>
                  <a:pt x="0" y="0"/>
                </a:lnTo>
                <a:lnTo>
                  <a:pt x="0" y="290398"/>
                </a:lnTo>
                <a:lnTo>
                  <a:pt x="1683600" y="290398"/>
                </a:lnTo>
                <a:lnTo>
                  <a:pt x="1683600" y="0"/>
                </a:lnTo>
                <a:close/>
              </a:path>
            </a:pathLst>
          </a:custGeom>
          <a:solidFill>
            <a:schemeClr val="tx1"/>
          </a:solidFill>
        </p:spPr>
        <p:txBody>
          <a:bodyPr wrap="square" lIns="63788" tIns="47841" rIns="63788" bIns="47841" rtlCol="0"/>
          <a:lstStyle/>
          <a:p>
            <a:pPr defTabSz="810067" eaLnBrk="1" fontAlgn="auto" hangingPunct="1">
              <a:spcBef>
                <a:spcPts val="0"/>
              </a:spcBef>
              <a:spcAft>
                <a:spcPts val="0"/>
              </a:spcAft>
            </a:pPr>
            <a:r>
              <a:rPr lang="en-GB" sz="886" b="1" kern="1000" spc="-18" dirty="0">
                <a:solidFill>
                  <a:prstClr val="white"/>
                </a:solidFill>
                <a:latin typeface="Arial Nova"/>
              </a:rPr>
              <a:t>General Availability</a:t>
            </a:r>
          </a:p>
        </p:txBody>
      </p:sp>
      <p:sp>
        <p:nvSpPr>
          <p:cNvPr id="35" name="object 1053">
            <a:extLst>
              <a:ext uri="{FF2B5EF4-FFF2-40B4-BE49-F238E27FC236}">
                <a16:creationId xmlns:a16="http://schemas.microsoft.com/office/drawing/2014/main" id="{4C6DD678-3D70-494F-8FC7-05E82018A5BC}"/>
              </a:ext>
            </a:extLst>
          </p:cNvPr>
          <p:cNvSpPr/>
          <p:nvPr/>
        </p:nvSpPr>
        <p:spPr>
          <a:xfrm>
            <a:off x="9391530" y="3012326"/>
            <a:ext cx="418535" cy="257657"/>
          </a:xfrm>
          <a:custGeom>
            <a:avLst/>
            <a:gdLst/>
            <a:ahLst/>
            <a:cxnLst/>
            <a:rect l="l" t="t" r="r" b="b"/>
            <a:pathLst>
              <a:path w="1684020" h="290829">
                <a:moveTo>
                  <a:pt x="1683600" y="0"/>
                </a:moveTo>
                <a:lnTo>
                  <a:pt x="0" y="0"/>
                </a:lnTo>
                <a:lnTo>
                  <a:pt x="0" y="290398"/>
                </a:lnTo>
                <a:lnTo>
                  <a:pt x="1683600" y="290398"/>
                </a:lnTo>
                <a:lnTo>
                  <a:pt x="1683600" y="0"/>
                </a:lnTo>
                <a:close/>
              </a:path>
            </a:pathLst>
          </a:custGeom>
          <a:solidFill>
            <a:srgbClr val="01A990"/>
          </a:solidFill>
        </p:spPr>
        <p:txBody>
          <a:bodyPr wrap="square" lIns="63788" tIns="47841" rIns="63788" bIns="0" rtlCol="0"/>
          <a:lstStyle/>
          <a:p>
            <a:pPr defTabSz="810067" eaLnBrk="1" fontAlgn="auto" hangingPunct="1">
              <a:spcBef>
                <a:spcPts val="0"/>
              </a:spcBef>
              <a:spcAft>
                <a:spcPts val="0"/>
              </a:spcAft>
            </a:pPr>
            <a:r>
              <a:rPr lang="en-GB" sz="886" b="1" kern="1000" spc="-18" dirty="0">
                <a:solidFill>
                  <a:prstClr val="white"/>
                </a:solidFill>
                <a:latin typeface="Arial Nova"/>
              </a:rPr>
              <a:t>gpi</a:t>
            </a:r>
          </a:p>
        </p:txBody>
      </p:sp>
      <p:sp>
        <p:nvSpPr>
          <p:cNvPr id="36" name="object 1055">
            <a:extLst>
              <a:ext uri="{FF2B5EF4-FFF2-40B4-BE49-F238E27FC236}">
                <a16:creationId xmlns:a16="http://schemas.microsoft.com/office/drawing/2014/main" id="{89BD6799-F8BE-4C53-8F3A-316EB9105345}"/>
              </a:ext>
            </a:extLst>
          </p:cNvPr>
          <p:cNvSpPr/>
          <p:nvPr/>
        </p:nvSpPr>
        <p:spPr>
          <a:xfrm>
            <a:off x="6668939" y="3378953"/>
            <a:ext cx="936497" cy="257657"/>
          </a:xfrm>
          <a:custGeom>
            <a:avLst/>
            <a:gdLst/>
            <a:ahLst/>
            <a:cxnLst/>
            <a:rect l="l" t="t" r="r" b="b"/>
            <a:pathLst>
              <a:path w="1684020" h="1595120">
                <a:moveTo>
                  <a:pt x="1683600" y="0"/>
                </a:moveTo>
                <a:lnTo>
                  <a:pt x="0" y="0"/>
                </a:lnTo>
                <a:lnTo>
                  <a:pt x="0" y="1594510"/>
                </a:lnTo>
                <a:lnTo>
                  <a:pt x="1683600" y="1594510"/>
                </a:lnTo>
                <a:lnTo>
                  <a:pt x="1683600" y="0"/>
                </a:lnTo>
                <a:close/>
              </a:path>
            </a:pathLst>
          </a:custGeom>
          <a:solidFill>
            <a:srgbClr val="01A990"/>
          </a:solidFill>
        </p:spPr>
        <p:txBody>
          <a:bodyPr wrap="square" lIns="63788" tIns="47841" rIns="63788" bIns="47841" rtlCol="0"/>
          <a:lstStyle/>
          <a:p>
            <a:pPr defTabSz="810067" eaLnBrk="1" fontAlgn="auto" hangingPunct="1">
              <a:spcBef>
                <a:spcPts val="0"/>
              </a:spcBef>
              <a:spcAft>
                <a:spcPts val="0"/>
              </a:spcAft>
            </a:pPr>
            <a:r>
              <a:rPr lang="en-GB" sz="886" b="1" kern="1000" spc="-18" dirty="0">
                <a:solidFill>
                  <a:prstClr val="white"/>
                </a:solidFill>
                <a:latin typeface="Arial Nova"/>
              </a:rPr>
              <a:t>Securities View</a:t>
            </a:r>
          </a:p>
        </p:txBody>
      </p:sp>
      <p:cxnSp>
        <p:nvCxnSpPr>
          <p:cNvPr id="37" name="Straight Connector 36">
            <a:extLst>
              <a:ext uri="{FF2B5EF4-FFF2-40B4-BE49-F238E27FC236}">
                <a16:creationId xmlns:a16="http://schemas.microsoft.com/office/drawing/2014/main" id="{B54276D4-CFB4-4433-80A5-12A3D007EEAE}"/>
              </a:ext>
            </a:extLst>
          </p:cNvPr>
          <p:cNvCxnSpPr>
            <a:cxnSpLocks/>
          </p:cNvCxnSpPr>
          <p:nvPr/>
        </p:nvCxnSpPr>
        <p:spPr>
          <a:xfrm>
            <a:off x="6767181" y="2424571"/>
            <a:ext cx="0" cy="972122"/>
          </a:xfrm>
          <a:prstGeom prst="line">
            <a:avLst/>
          </a:prstGeom>
          <a:ln w="19050">
            <a:solidFill>
              <a:srgbClr val="01A990"/>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39C016FF-E2D7-4346-ADB5-58463E4F8242}"/>
              </a:ext>
            </a:extLst>
          </p:cNvPr>
          <p:cNvCxnSpPr>
            <a:cxnSpLocks/>
          </p:cNvCxnSpPr>
          <p:nvPr/>
        </p:nvCxnSpPr>
        <p:spPr>
          <a:xfrm>
            <a:off x="3369631" y="2424570"/>
            <a:ext cx="0" cy="40505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ADD328AE-0548-4288-A3D7-77178EDAF1FA}"/>
              </a:ext>
            </a:extLst>
          </p:cNvPr>
          <p:cNvCxnSpPr>
            <a:cxnSpLocks/>
          </p:cNvCxnSpPr>
          <p:nvPr/>
        </p:nvCxnSpPr>
        <p:spPr>
          <a:xfrm>
            <a:off x="9477267" y="2424571"/>
            <a:ext cx="0" cy="567071"/>
          </a:xfrm>
          <a:prstGeom prst="line">
            <a:avLst/>
          </a:prstGeom>
          <a:ln w="19050">
            <a:solidFill>
              <a:srgbClr val="01A990"/>
            </a:solidFill>
          </a:ln>
        </p:spPr>
        <p:style>
          <a:lnRef idx="1">
            <a:schemeClr val="accent1"/>
          </a:lnRef>
          <a:fillRef idx="0">
            <a:schemeClr val="accent1"/>
          </a:fillRef>
          <a:effectRef idx="0">
            <a:schemeClr val="accent1"/>
          </a:effectRef>
          <a:fontRef idx="minor">
            <a:schemeClr val="tx1"/>
          </a:fontRef>
        </p:style>
      </p:cxnSp>
      <p:sp>
        <p:nvSpPr>
          <p:cNvPr id="41" name="object 1055">
            <a:extLst>
              <a:ext uri="{FF2B5EF4-FFF2-40B4-BE49-F238E27FC236}">
                <a16:creationId xmlns:a16="http://schemas.microsoft.com/office/drawing/2014/main" id="{1AB2A912-C038-42CD-8003-567E6E2D0901}"/>
              </a:ext>
            </a:extLst>
          </p:cNvPr>
          <p:cNvSpPr/>
          <p:nvPr/>
        </p:nvSpPr>
        <p:spPr>
          <a:xfrm>
            <a:off x="7032592" y="2934711"/>
            <a:ext cx="1219994" cy="257657"/>
          </a:xfrm>
          <a:custGeom>
            <a:avLst/>
            <a:gdLst/>
            <a:ahLst/>
            <a:cxnLst/>
            <a:rect l="l" t="t" r="r" b="b"/>
            <a:pathLst>
              <a:path w="1684020" h="1595120">
                <a:moveTo>
                  <a:pt x="1683600" y="0"/>
                </a:moveTo>
                <a:lnTo>
                  <a:pt x="0" y="0"/>
                </a:lnTo>
                <a:lnTo>
                  <a:pt x="0" y="1594510"/>
                </a:lnTo>
                <a:lnTo>
                  <a:pt x="1683600" y="1594510"/>
                </a:lnTo>
                <a:lnTo>
                  <a:pt x="1683600" y="0"/>
                </a:lnTo>
                <a:close/>
              </a:path>
            </a:pathLst>
          </a:custGeom>
          <a:solidFill>
            <a:srgbClr val="01A990"/>
          </a:solidFill>
        </p:spPr>
        <p:txBody>
          <a:bodyPr wrap="square" lIns="63788" tIns="47841" rIns="63788" bIns="47841" rtlCol="0"/>
          <a:lstStyle/>
          <a:p>
            <a:pPr defTabSz="810067" eaLnBrk="1" fontAlgn="auto" hangingPunct="1">
              <a:spcBef>
                <a:spcPts val="0"/>
              </a:spcBef>
              <a:spcAft>
                <a:spcPts val="0"/>
              </a:spcAft>
            </a:pPr>
            <a:r>
              <a:rPr lang="en-GB" sz="886" b="1" kern="1000" spc="-18" dirty="0">
                <a:solidFill>
                  <a:prstClr val="white"/>
                </a:solidFill>
                <a:latin typeface="Arial Nova"/>
              </a:rPr>
              <a:t>Sanctions Screening</a:t>
            </a:r>
          </a:p>
        </p:txBody>
      </p:sp>
      <p:cxnSp>
        <p:nvCxnSpPr>
          <p:cNvPr id="42" name="Straight Connector 41">
            <a:extLst>
              <a:ext uri="{FF2B5EF4-FFF2-40B4-BE49-F238E27FC236}">
                <a16:creationId xmlns:a16="http://schemas.microsoft.com/office/drawing/2014/main" id="{35888FB7-ECFC-49BA-91C6-ACFAA0DB1E04}"/>
              </a:ext>
            </a:extLst>
          </p:cNvPr>
          <p:cNvCxnSpPr>
            <a:cxnSpLocks/>
          </p:cNvCxnSpPr>
          <p:nvPr/>
        </p:nvCxnSpPr>
        <p:spPr>
          <a:xfrm>
            <a:off x="7130834" y="2424571"/>
            <a:ext cx="0" cy="567071"/>
          </a:xfrm>
          <a:prstGeom prst="line">
            <a:avLst/>
          </a:prstGeom>
          <a:ln w="19050">
            <a:solidFill>
              <a:srgbClr val="01A990"/>
            </a:solidFill>
          </a:ln>
        </p:spPr>
        <p:style>
          <a:lnRef idx="1">
            <a:schemeClr val="accent1"/>
          </a:lnRef>
          <a:fillRef idx="0">
            <a:schemeClr val="accent1"/>
          </a:fillRef>
          <a:effectRef idx="0">
            <a:schemeClr val="accent1"/>
          </a:effectRef>
          <a:fontRef idx="minor">
            <a:schemeClr val="tx1"/>
          </a:fontRef>
        </p:style>
      </p:cxnSp>
      <p:sp>
        <p:nvSpPr>
          <p:cNvPr id="43" name="object 1049">
            <a:extLst>
              <a:ext uri="{FF2B5EF4-FFF2-40B4-BE49-F238E27FC236}">
                <a16:creationId xmlns:a16="http://schemas.microsoft.com/office/drawing/2014/main" id="{817A4F5A-0EEE-4B96-A2BD-57B676F3E5AB}"/>
              </a:ext>
            </a:extLst>
          </p:cNvPr>
          <p:cNvSpPr/>
          <p:nvPr/>
        </p:nvSpPr>
        <p:spPr>
          <a:xfrm>
            <a:off x="9731364" y="2664110"/>
            <a:ext cx="930612" cy="257657"/>
          </a:xfrm>
          <a:custGeom>
            <a:avLst/>
            <a:gdLst/>
            <a:ahLst/>
            <a:cxnLst/>
            <a:rect l="l" t="t" r="r" b="b"/>
            <a:pathLst>
              <a:path w="1684020" h="290830">
                <a:moveTo>
                  <a:pt x="1683600" y="0"/>
                </a:moveTo>
                <a:lnTo>
                  <a:pt x="0" y="0"/>
                </a:lnTo>
                <a:lnTo>
                  <a:pt x="0" y="290398"/>
                </a:lnTo>
                <a:lnTo>
                  <a:pt x="1683600" y="290398"/>
                </a:lnTo>
                <a:lnTo>
                  <a:pt x="1683600" y="0"/>
                </a:lnTo>
                <a:close/>
              </a:path>
            </a:pathLst>
          </a:custGeom>
          <a:solidFill>
            <a:schemeClr val="tx1"/>
          </a:solidFill>
        </p:spPr>
        <p:txBody>
          <a:bodyPr wrap="square" lIns="63788" tIns="47841" rIns="63788" bIns="47841" rtlCol="0"/>
          <a:lstStyle/>
          <a:p>
            <a:pPr defTabSz="810067" eaLnBrk="1" fontAlgn="auto" hangingPunct="1">
              <a:spcBef>
                <a:spcPts val="0"/>
              </a:spcBef>
              <a:spcAft>
                <a:spcPts val="0"/>
              </a:spcAft>
            </a:pPr>
            <a:r>
              <a:rPr lang="en-GB" sz="886" b="1" kern="1000" spc="-18" dirty="0">
                <a:solidFill>
                  <a:prstClr val="white"/>
                </a:solidFill>
                <a:latin typeface="Arial Nova"/>
              </a:rPr>
              <a:t>Alliance Cloud</a:t>
            </a:r>
          </a:p>
        </p:txBody>
      </p:sp>
      <p:cxnSp>
        <p:nvCxnSpPr>
          <p:cNvPr id="44" name="Straight Connector 43">
            <a:extLst>
              <a:ext uri="{FF2B5EF4-FFF2-40B4-BE49-F238E27FC236}">
                <a16:creationId xmlns:a16="http://schemas.microsoft.com/office/drawing/2014/main" id="{6073D755-E1C8-4E7D-A940-A43194C38FEF}"/>
              </a:ext>
            </a:extLst>
          </p:cNvPr>
          <p:cNvCxnSpPr>
            <a:cxnSpLocks/>
          </p:cNvCxnSpPr>
          <p:nvPr/>
        </p:nvCxnSpPr>
        <p:spPr>
          <a:xfrm>
            <a:off x="9823843" y="2424571"/>
            <a:ext cx="0" cy="23953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5" name="Group 44">
            <a:extLst>
              <a:ext uri="{FF2B5EF4-FFF2-40B4-BE49-F238E27FC236}">
                <a16:creationId xmlns:a16="http://schemas.microsoft.com/office/drawing/2014/main" id="{5BFB51D1-7C36-46A8-B06F-108593F96C60}"/>
              </a:ext>
            </a:extLst>
          </p:cNvPr>
          <p:cNvGrpSpPr/>
          <p:nvPr/>
        </p:nvGrpSpPr>
        <p:grpSpPr>
          <a:xfrm>
            <a:off x="1833979" y="4292801"/>
            <a:ext cx="2071419" cy="547758"/>
            <a:chOff x="2422668" y="4844817"/>
            <a:chExt cx="2338110" cy="618281"/>
          </a:xfrm>
        </p:grpSpPr>
        <p:sp>
          <p:nvSpPr>
            <p:cNvPr id="46" name="Rectangle 45">
              <a:extLst>
                <a:ext uri="{FF2B5EF4-FFF2-40B4-BE49-F238E27FC236}">
                  <a16:creationId xmlns:a16="http://schemas.microsoft.com/office/drawing/2014/main" id="{9653CA61-4E34-4CCC-8AE9-67AC9DCF8435}"/>
                </a:ext>
              </a:extLst>
            </p:cNvPr>
            <p:cNvSpPr/>
            <p:nvPr/>
          </p:nvSpPr>
          <p:spPr>
            <a:xfrm>
              <a:off x="2422668" y="4890565"/>
              <a:ext cx="211425" cy="19933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ctr" defTabSz="810067" eaLnBrk="1" fontAlgn="auto" hangingPunct="1">
                <a:lnSpc>
                  <a:spcPct val="98000"/>
                </a:lnSpc>
                <a:spcBef>
                  <a:spcPts val="0"/>
                </a:spcBef>
                <a:spcAft>
                  <a:spcPts val="0"/>
                </a:spcAft>
              </a:pPr>
              <a:endParaRPr lang="en-US" sz="1595" dirty="0">
                <a:solidFill>
                  <a:prstClr val="white"/>
                </a:solidFill>
                <a:latin typeface="Arial Nova"/>
              </a:endParaRPr>
            </a:p>
          </p:txBody>
        </p:sp>
        <p:sp>
          <p:nvSpPr>
            <p:cNvPr id="47" name="Rectangle 46">
              <a:extLst>
                <a:ext uri="{FF2B5EF4-FFF2-40B4-BE49-F238E27FC236}">
                  <a16:creationId xmlns:a16="http://schemas.microsoft.com/office/drawing/2014/main" id="{B2C06226-AAF9-4981-AC5F-93652013DDF2}"/>
                </a:ext>
              </a:extLst>
            </p:cNvPr>
            <p:cNvSpPr/>
            <p:nvPr/>
          </p:nvSpPr>
          <p:spPr>
            <a:xfrm>
              <a:off x="2422668" y="5218016"/>
              <a:ext cx="211425" cy="199334"/>
            </a:xfrm>
            <a:prstGeom prst="rect">
              <a:avLst/>
            </a:prstGeom>
            <a:solidFill>
              <a:srgbClr val="01A99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ctr" defTabSz="810067" eaLnBrk="1" fontAlgn="auto" hangingPunct="1">
                <a:lnSpc>
                  <a:spcPct val="98000"/>
                </a:lnSpc>
                <a:spcBef>
                  <a:spcPts val="0"/>
                </a:spcBef>
                <a:spcAft>
                  <a:spcPts val="0"/>
                </a:spcAft>
              </a:pPr>
              <a:endParaRPr lang="en-US" sz="1595" dirty="0">
                <a:solidFill>
                  <a:prstClr val="white"/>
                </a:solidFill>
                <a:latin typeface="Arial Nova"/>
              </a:endParaRPr>
            </a:p>
          </p:txBody>
        </p:sp>
        <p:sp>
          <p:nvSpPr>
            <p:cNvPr id="48" name="object 1049">
              <a:extLst>
                <a:ext uri="{FF2B5EF4-FFF2-40B4-BE49-F238E27FC236}">
                  <a16:creationId xmlns:a16="http://schemas.microsoft.com/office/drawing/2014/main" id="{A31EF6E0-1FFF-41BC-8AC7-637AB4C85572}"/>
                </a:ext>
              </a:extLst>
            </p:cNvPr>
            <p:cNvSpPr/>
            <p:nvPr/>
          </p:nvSpPr>
          <p:spPr>
            <a:xfrm>
              <a:off x="2724702" y="4844817"/>
              <a:ext cx="1794204" cy="290830"/>
            </a:xfrm>
            <a:custGeom>
              <a:avLst/>
              <a:gdLst/>
              <a:ahLst/>
              <a:cxnLst/>
              <a:rect l="l" t="t" r="r" b="b"/>
              <a:pathLst>
                <a:path w="1684020" h="290830">
                  <a:moveTo>
                    <a:pt x="1683600" y="0"/>
                  </a:moveTo>
                  <a:lnTo>
                    <a:pt x="0" y="0"/>
                  </a:lnTo>
                  <a:lnTo>
                    <a:pt x="0" y="290398"/>
                  </a:lnTo>
                  <a:lnTo>
                    <a:pt x="1683600" y="290398"/>
                  </a:lnTo>
                  <a:lnTo>
                    <a:pt x="1683600" y="0"/>
                  </a:lnTo>
                  <a:close/>
                </a:path>
              </a:pathLst>
            </a:custGeom>
            <a:noFill/>
          </p:spPr>
          <p:txBody>
            <a:bodyPr wrap="square" lIns="63788" tIns="47841" rIns="63788" bIns="47841" rtlCol="0"/>
            <a:lstStyle/>
            <a:p>
              <a:pPr defTabSz="810067" eaLnBrk="1" fontAlgn="auto" hangingPunct="1">
                <a:spcBef>
                  <a:spcPts val="0"/>
                </a:spcBef>
                <a:spcAft>
                  <a:spcPts val="0"/>
                </a:spcAft>
              </a:pPr>
              <a:r>
                <a:rPr lang="en-GB" sz="886" b="1" kern="1000" spc="-18" dirty="0">
                  <a:solidFill>
                    <a:srgbClr val="333D3E"/>
                  </a:solidFill>
                  <a:latin typeface="Arial Nova"/>
                </a:rPr>
                <a:t>Key Product Availability</a:t>
              </a:r>
            </a:p>
          </p:txBody>
        </p:sp>
        <p:sp>
          <p:nvSpPr>
            <p:cNvPr id="49" name="object 1049">
              <a:extLst>
                <a:ext uri="{FF2B5EF4-FFF2-40B4-BE49-F238E27FC236}">
                  <a16:creationId xmlns:a16="http://schemas.microsoft.com/office/drawing/2014/main" id="{DCC718B0-55D0-4692-99B6-56A82D4E1883}"/>
                </a:ext>
              </a:extLst>
            </p:cNvPr>
            <p:cNvSpPr/>
            <p:nvPr/>
          </p:nvSpPr>
          <p:spPr>
            <a:xfrm>
              <a:off x="2724701" y="5172268"/>
              <a:ext cx="2036077" cy="290830"/>
            </a:xfrm>
            <a:custGeom>
              <a:avLst/>
              <a:gdLst/>
              <a:ahLst/>
              <a:cxnLst/>
              <a:rect l="l" t="t" r="r" b="b"/>
              <a:pathLst>
                <a:path w="1684020" h="290830">
                  <a:moveTo>
                    <a:pt x="1683600" y="0"/>
                  </a:moveTo>
                  <a:lnTo>
                    <a:pt x="0" y="0"/>
                  </a:lnTo>
                  <a:lnTo>
                    <a:pt x="0" y="290398"/>
                  </a:lnTo>
                  <a:lnTo>
                    <a:pt x="1683600" y="290398"/>
                  </a:lnTo>
                  <a:lnTo>
                    <a:pt x="1683600" y="0"/>
                  </a:lnTo>
                  <a:close/>
                </a:path>
              </a:pathLst>
            </a:custGeom>
            <a:noFill/>
          </p:spPr>
          <p:txBody>
            <a:bodyPr wrap="square" lIns="63788" tIns="47841" rIns="63788" bIns="47841" rtlCol="0"/>
            <a:lstStyle/>
            <a:p>
              <a:pPr defTabSz="810067" eaLnBrk="1" fontAlgn="auto" hangingPunct="1">
                <a:spcBef>
                  <a:spcPts val="0"/>
                </a:spcBef>
                <a:spcAft>
                  <a:spcPts val="0"/>
                </a:spcAft>
              </a:pPr>
              <a:r>
                <a:rPr lang="en-GB" sz="886" b="1" kern="1000" spc="-18" dirty="0">
                  <a:solidFill>
                    <a:srgbClr val="333D3E"/>
                  </a:solidFill>
                  <a:latin typeface="Arial Nova"/>
                </a:rPr>
                <a:t>TSP Test Catalogue Availability</a:t>
              </a:r>
            </a:p>
          </p:txBody>
        </p:sp>
      </p:grpSp>
      <p:sp>
        <p:nvSpPr>
          <p:cNvPr id="50" name="object 1055">
            <a:extLst>
              <a:ext uri="{FF2B5EF4-FFF2-40B4-BE49-F238E27FC236}">
                <a16:creationId xmlns:a16="http://schemas.microsoft.com/office/drawing/2014/main" id="{A73A21D4-3AB7-429E-A44B-7985F9CBE11B}"/>
              </a:ext>
            </a:extLst>
          </p:cNvPr>
          <p:cNvSpPr/>
          <p:nvPr/>
        </p:nvSpPr>
        <p:spPr>
          <a:xfrm>
            <a:off x="1823117" y="2609805"/>
            <a:ext cx="936497" cy="257657"/>
          </a:xfrm>
          <a:custGeom>
            <a:avLst/>
            <a:gdLst/>
            <a:ahLst/>
            <a:cxnLst/>
            <a:rect l="l" t="t" r="r" b="b"/>
            <a:pathLst>
              <a:path w="1684020" h="1595120">
                <a:moveTo>
                  <a:pt x="1683600" y="0"/>
                </a:moveTo>
                <a:lnTo>
                  <a:pt x="0" y="0"/>
                </a:lnTo>
                <a:lnTo>
                  <a:pt x="0" y="1594510"/>
                </a:lnTo>
                <a:lnTo>
                  <a:pt x="1683600" y="1594510"/>
                </a:lnTo>
                <a:lnTo>
                  <a:pt x="1683600" y="0"/>
                </a:lnTo>
                <a:close/>
              </a:path>
            </a:pathLst>
          </a:custGeom>
          <a:solidFill>
            <a:srgbClr val="01A990"/>
          </a:solidFill>
        </p:spPr>
        <p:txBody>
          <a:bodyPr wrap="square" lIns="63788" tIns="47841" rIns="63788" bIns="47841" rtlCol="0"/>
          <a:lstStyle/>
          <a:p>
            <a:pPr defTabSz="810067" eaLnBrk="1" fontAlgn="auto" hangingPunct="1">
              <a:spcBef>
                <a:spcPts val="0"/>
              </a:spcBef>
              <a:spcAft>
                <a:spcPts val="0"/>
              </a:spcAft>
            </a:pPr>
            <a:r>
              <a:rPr lang="en-GB" sz="886" b="1" kern="1000" spc="-18" dirty="0">
                <a:solidFill>
                  <a:prstClr val="white"/>
                </a:solidFill>
                <a:latin typeface="Arial Nova"/>
              </a:rPr>
              <a:t>CBPR+</a:t>
            </a:r>
          </a:p>
        </p:txBody>
      </p:sp>
      <p:cxnSp>
        <p:nvCxnSpPr>
          <p:cNvPr id="51" name="Straight Connector 50">
            <a:extLst>
              <a:ext uri="{FF2B5EF4-FFF2-40B4-BE49-F238E27FC236}">
                <a16:creationId xmlns:a16="http://schemas.microsoft.com/office/drawing/2014/main" id="{CEEFCF82-0D3F-4CCC-B7EF-F86ED22AEE8C}"/>
              </a:ext>
            </a:extLst>
          </p:cNvPr>
          <p:cNvCxnSpPr>
            <a:cxnSpLocks/>
          </p:cNvCxnSpPr>
          <p:nvPr/>
        </p:nvCxnSpPr>
        <p:spPr>
          <a:xfrm>
            <a:off x="1921359" y="2408027"/>
            <a:ext cx="0" cy="243030"/>
          </a:xfrm>
          <a:prstGeom prst="line">
            <a:avLst/>
          </a:prstGeom>
          <a:ln w="19050">
            <a:solidFill>
              <a:srgbClr val="01A990"/>
            </a:solidFill>
          </a:ln>
        </p:spPr>
        <p:style>
          <a:lnRef idx="1">
            <a:schemeClr val="accent1"/>
          </a:lnRef>
          <a:fillRef idx="0">
            <a:schemeClr val="accent1"/>
          </a:fillRef>
          <a:effectRef idx="0">
            <a:schemeClr val="accent1"/>
          </a:effectRef>
          <a:fontRef idx="minor">
            <a:schemeClr val="tx1"/>
          </a:fontRef>
        </p:style>
      </p:cxnSp>
      <p:sp>
        <p:nvSpPr>
          <p:cNvPr id="52" name="object 1049">
            <a:extLst>
              <a:ext uri="{FF2B5EF4-FFF2-40B4-BE49-F238E27FC236}">
                <a16:creationId xmlns:a16="http://schemas.microsoft.com/office/drawing/2014/main" id="{7E7031E8-56D4-451B-83AC-842517C3F198}"/>
              </a:ext>
            </a:extLst>
          </p:cNvPr>
          <p:cNvSpPr/>
          <p:nvPr/>
        </p:nvSpPr>
        <p:spPr>
          <a:xfrm>
            <a:off x="4682193" y="3002953"/>
            <a:ext cx="1141364" cy="257657"/>
          </a:xfrm>
          <a:custGeom>
            <a:avLst/>
            <a:gdLst/>
            <a:ahLst/>
            <a:cxnLst/>
            <a:rect l="l" t="t" r="r" b="b"/>
            <a:pathLst>
              <a:path w="1684020" h="290830">
                <a:moveTo>
                  <a:pt x="1683600" y="0"/>
                </a:moveTo>
                <a:lnTo>
                  <a:pt x="0" y="0"/>
                </a:lnTo>
                <a:lnTo>
                  <a:pt x="0" y="290398"/>
                </a:lnTo>
                <a:lnTo>
                  <a:pt x="1683600" y="290398"/>
                </a:lnTo>
                <a:lnTo>
                  <a:pt x="1683600" y="0"/>
                </a:lnTo>
                <a:close/>
              </a:path>
            </a:pathLst>
          </a:custGeom>
          <a:solidFill>
            <a:schemeClr val="tx1"/>
          </a:solidFill>
        </p:spPr>
        <p:txBody>
          <a:bodyPr wrap="square" lIns="63788" tIns="47841" rIns="63788" bIns="47841" rtlCol="0"/>
          <a:lstStyle/>
          <a:p>
            <a:pPr defTabSz="810067" eaLnBrk="1" fontAlgn="auto" hangingPunct="1">
              <a:spcBef>
                <a:spcPts val="0"/>
              </a:spcBef>
              <a:spcAft>
                <a:spcPts val="0"/>
              </a:spcAft>
            </a:pPr>
            <a:r>
              <a:rPr lang="en-GB" sz="886" b="1" kern="1000" spc="-18" dirty="0">
                <a:solidFill>
                  <a:prstClr val="white"/>
                </a:solidFill>
                <a:latin typeface="Arial Nova"/>
              </a:rPr>
              <a:t>In-Flow Translation</a:t>
            </a:r>
          </a:p>
        </p:txBody>
      </p:sp>
      <p:cxnSp>
        <p:nvCxnSpPr>
          <p:cNvPr id="55" name="Straight Connector 54">
            <a:extLst>
              <a:ext uri="{FF2B5EF4-FFF2-40B4-BE49-F238E27FC236}">
                <a16:creationId xmlns:a16="http://schemas.microsoft.com/office/drawing/2014/main" id="{DFAED7A3-B1DC-4799-88E1-DA34E119397F}"/>
              </a:ext>
            </a:extLst>
          </p:cNvPr>
          <p:cNvCxnSpPr>
            <a:cxnSpLocks/>
          </p:cNvCxnSpPr>
          <p:nvPr/>
        </p:nvCxnSpPr>
        <p:spPr>
          <a:xfrm>
            <a:off x="4774672" y="2402793"/>
            <a:ext cx="0" cy="64808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object 1049">
            <a:extLst>
              <a:ext uri="{FF2B5EF4-FFF2-40B4-BE49-F238E27FC236}">
                <a16:creationId xmlns:a16="http://schemas.microsoft.com/office/drawing/2014/main" id="{7579C187-9068-4B7A-B135-BBCC84723A65}"/>
              </a:ext>
            </a:extLst>
          </p:cNvPr>
          <p:cNvSpPr/>
          <p:nvPr/>
        </p:nvSpPr>
        <p:spPr>
          <a:xfrm>
            <a:off x="8298445" y="2663244"/>
            <a:ext cx="930612" cy="257657"/>
          </a:xfrm>
          <a:custGeom>
            <a:avLst/>
            <a:gdLst/>
            <a:ahLst/>
            <a:cxnLst/>
            <a:rect l="l" t="t" r="r" b="b"/>
            <a:pathLst>
              <a:path w="1684020" h="290830">
                <a:moveTo>
                  <a:pt x="1683600" y="0"/>
                </a:moveTo>
                <a:lnTo>
                  <a:pt x="0" y="0"/>
                </a:lnTo>
                <a:lnTo>
                  <a:pt x="0" y="290398"/>
                </a:lnTo>
                <a:lnTo>
                  <a:pt x="1683600" y="290398"/>
                </a:lnTo>
                <a:lnTo>
                  <a:pt x="1683600" y="0"/>
                </a:lnTo>
                <a:close/>
              </a:path>
            </a:pathLst>
          </a:custGeom>
          <a:solidFill>
            <a:schemeClr val="tx1"/>
          </a:solidFill>
        </p:spPr>
        <p:txBody>
          <a:bodyPr wrap="square" lIns="63788" tIns="47841" rIns="63788" bIns="47841" rtlCol="0"/>
          <a:lstStyle/>
          <a:p>
            <a:pPr defTabSz="810067" eaLnBrk="1" fontAlgn="auto" hangingPunct="1">
              <a:spcBef>
                <a:spcPts val="0"/>
              </a:spcBef>
              <a:spcAft>
                <a:spcPts val="0"/>
              </a:spcAft>
            </a:pPr>
            <a:r>
              <a:rPr lang="en-GB" sz="886" b="1" kern="1000" spc="-18" dirty="0">
                <a:solidFill>
                  <a:prstClr val="white"/>
                </a:solidFill>
                <a:latin typeface="Arial Nova"/>
              </a:rPr>
              <a:t>RMA Portal</a:t>
            </a:r>
          </a:p>
        </p:txBody>
      </p:sp>
      <p:cxnSp>
        <p:nvCxnSpPr>
          <p:cNvPr id="27" name="Straight Connector 26">
            <a:extLst>
              <a:ext uri="{FF2B5EF4-FFF2-40B4-BE49-F238E27FC236}">
                <a16:creationId xmlns:a16="http://schemas.microsoft.com/office/drawing/2014/main" id="{AEEF1319-CCCB-48E2-B24A-27940B7B015C}"/>
              </a:ext>
            </a:extLst>
          </p:cNvPr>
          <p:cNvCxnSpPr>
            <a:cxnSpLocks/>
          </p:cNvCxnSpPr>
          <p:nvPr/>
        </p:nvCxnSpPr>
        <p:spPr>
          <a:xfrm>
            <a:off x="8390924" y="2423706"/>
            <a:ext cx="0" cy="23953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0525789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7C5682A-0C78-4F65-B33B-0BACCCC75096}"/>
              </a:ext>
            </a:extLst>
          </p:cNvPr>
          <p:cNvSpPr>
            <a:spLocks noGrp="1"/>
          </p:cNvSpPr>
          <p:nvPr>
            <p:ph type="sldNum" sz="quarter" idx="19"/>
          </p:nvPr>
        </p:nvSpPr>
        <p:spPr/>
        <p:txBody>
          <a:bodyPr/>
          <a:lstStyle/>
          <a:p>
            <a:pPr defTabSz="810067" eaLnBrk="1" fontAlgn="auto" hangingPunct="1">
              <a:spcBef>
                <a:spcPts val="0"/>
              </a:spcBef>
              <a:spcAft>
                <a:spcPts val="0"/>
              </a:spcAft>
              <a:defRPr/>
            </a:pPr>
            <a:r>
              <a:rPr lang="en-GB">
                <a:solidFill>
                  <a:srgbClr val="333D3E"/>
                </a:solidFill>
                <a:latin typeface="Arial Nova"/>
              </a:rPr>
              <a:t>Page </a:t>
            </a:r>
            <a:fld id="{12F85B76-E480-4901-BAB3-25AC276908A3}" type="slidenum">
              <a:rPr lang="en-GB">
                <a:solidFill>
                  <a:srgbClr val="333D3E"/>
                </a:solidFill>
                <a:latin typeface="Arial Nova"/>
              </a:rPr>
              <a:pPr defTabSz="810067" eaLnBrk="1" fontAlgn="auto" hangingPunct="1">
                <a:spcBef>
                  <a:spcPts val="0"/>
                </a:spcBef>
                <a:spcAft>
                  <a:spcPts val="0"/>
                </a:spcAft>
                <a:defRPr/>
              </a:pPr>
              <a:t>43</a:t>
            </a:fld>
            <a:endParaRPr lang="en-GB" dirty="0">
              <a:solidFill>
                <a:srgbClr val="333D3E"/>
              </a:solidFill>
              <a:latin typeface="Arial Nova"/>
            </a:endParaRPr>
          </a:p>
        </p:txBody>
      </p:sp>
      <p:sp>
        <p:nvSpPr>
          <p:cNvPr id="3" name="Date Placeholder 3">
            <a:extLst>
              <a:ext uri="{FF2B5EF4-FFF2-40B4-BE49-F238E27FC236}">
                <a16:creationId xmlns:a16="http://schemas.microsoft.com/office/drawing/2014/main" id="{5FE240D8-0256-1495-9259-CCF7EF51AE28}"/>
              </a:ext>
            </a:extLst>
          </p:cNvPr>
          <p:cNvSpPr>
            <a:spLocks noGrp="1"/>
          </p:cNvSpPr>
          <p:nvPr>
            <p:ph type="dt" sz="half" idx="17"/>
          </p:nvPr>
        </p:nvSpPr>
        <p:spPr>
          <a:xfrm>
            <a:off x="342115" y="1802592"/>
            <a:ext cx="1154675" cy="159469"/>
          </a:xfrm>
        </p:spPr>
        <p:txBody>
          <a:bodyPr/>
          <a:lstStyle/>
          <a:p>
            <a:pPr defTabSz="810067" eaLnBrk="1" fontAlgn="auto" hangingPunct="1">
              <a:spcBef>
                <a:spcPts val="0"/>
              </a:spcBef>
              <a:spcAft>
                <a:spcPts val="0"/>
              </a:spcAft>
            </a:pPr>
            <a:r>
              <a:rPr lang="en-US" dirty="0">
                <a:solidFill>
                  <a:srgbClr val="333D3E"/>
                </a:solidFill>
                <a:latin typeface="Arial Nova Light"/>
              </a:rPr>
              <a:t>July 2023</a:t>
            </a:r>
            <a:endParaRPr lang="en-GB" dirty="0">
              <a:solidFill>
                <a:srgbClr val="333D3E"/>
              </a:solidFill>
              <a:latin typeface="Arial Nova Light"/>
            </a:endParaRPr>
          </a:p>
        </p:txBody>
      </p:sp>
      <p:sp>
        <p:nvSpPr>
          <p:cNvPr id="2" name="Text Placeholder 12">
            <a:extLst>
              <a:ext uri="{FF2B5EF4-FFF2-40B4-BE49-F238E27FC236}">
                <a16:creationId xmlns:a16="http://schemas.microsoft.com/office/drawing/2014/main" id="{7C2CFD83-9E28-AB9B-B12F-5FB97ED9D374}"/>
              </a:ext>
            </a:extLst>
          </p:cNvPr>
          <p:cNvSpPr>
            <a:spLocks noGrp="1"/>
          </p:cNvSpPr>
          <p:nvPr>
            <p:ph type="body" sz="quarter" idx="13"/>
          </p:nvPr>
        </p:nvSpPr>
        <p:spPr>
          <a:xfrm>
            <a:off x="1833979" y="297208"/>
            <a:ext cx="8467373" cy="389524"/>
          </a:xfrm>
        </p:spPr>
        <p:txBody>
          <a:bodyPr/>
          <a:lstStyle/>
          <a:p>
            <a:r>
              <a:rPr lang="en-US" dirty="0"/>
              <a:t>Swift Test Sparring Partner </a:t>
            </a:r>
            <a:br>
              <a:rPr lang="en-US" dirty="0"/>
            </a:br>
            <a:r>
              <a:rPr lang="en-US" sz="1152" b="0" dirty="0"/>
              <a:t>A testing platform that helps Swift Customers and Partners validate their applications when adopting new or changed Swift flows. </a:t>
            </a:r>
          </a:p>
        </p:txBody>
      </p:sp>
      <p:pic>
        <p:nvPicPr>
          <p:cNvPr id="7" name="Picture 6">
            <a:extLst>
              <a:ext uri="{FF2B5EF4-FFF2-40B4-BE49-F238E27FC236}">
                <a16:creationId xmlns:a16="http://schemas.microsoft.com/office/drawing/2014/main" id="{07F0EDBB-6DF7-DE37-0368-B2CD1C681BB2}"/>
              </a:ext>
            </a:extLst>
          </p:cNvPr>
          <p:cNvPicPr>
            <a:picLocks noChangeAspect="1"/>
          </p:cNvPicPr>
          <p:nvPr/>
        </p:nvPicPr>
        <p:blipFill>
          <a:blip r:embed="rId3"/>
          <a:stretch>
            <a:fillRect/>
          </a:stretch>
        </p:blipFill>
        <p:spPr>
          <a:xfrm>
            <a:off x="2000666" y="1562000"/>
            <a:ext cx="8561193" cy="2952950"/>
          </a:xfrm>
          <a:prstGeom prst="rect">
            <a:avLst/>
          </a:prstGeom>
        </p:spPr>
      </p:pic>
      <p:pic>
        <p:nvPicPr>
          <p:cNvPr id="8" name="Picture 2">
            <a:extLst>
              <a:ext uri="{FF2B5EF4-FFF2-40B4-BE49-F238E27FC236}">
                <a16:creationId xmlns:a16="http://schemas.microsoft.com/office/drawing/2014/main" id="{72A2C321-DBF4-75BA-C4D3-4151BCD98F1A}"/>
              </a:ext>
            </a:extLst>
          </p:cNvPr>
          <p:cNvPicPr>
            <a:picLocks noChangeAspect="1" noChangeArrowheads="1"/>
          </p:cNvPicPr>
          <p:nvPr/>
        </p:nvPicPr>
        <p:blipFill>
          <a:blip r:embed="rId4">
            <a:clrChange>
              <a:clrFrom>
                <a:srgbClr val="FFFFFF"/>
              </a:clrFrom>
              <a:clrTo>
                <a:srgbClr val="FFFFFF">
                  <a:alpha val="0"/>
                </a:srgbClr>
              </a:clrTo>
            </a:clrChange>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000667" y="5232497"/>
            <a:ext cx="602111" cy="602111"/>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5B826571-E251-CD35-059F-56FA00F49CB8}"/>
              </a:ext>
            </a:extLst>
          </p:cNvPr>
          <p:cNvSpPr txBox="1"/>
          <p:nvPr/>
        </p:nvSpPr>
        <p:spPr>
          <a:xfrm>
            <a:off x="2477996" y="5568877"/>
            <a:ext cx="4593404" cy="235449"/>
          </a:xfrm>
          <a:prstGeom prst="rect">
            <a:avLst/>
          </a:prstGeom>
          <a:noFill/>
        </p:spPr>
        <p:txBody>
          <a:bodyPr wrap="square">
            <a:spAutoFit/>
          </a:bodyPr>
          <a:lstStyle/>
          <a:p>
            <a:pPr defTabSz="810067" eaLnBrk="1" fontAlgn="auto" hangingPunct="1">
              <a:spcBef>
                <a:spcPts val="0"/>
              </a:spcBef>
              <a:spcAft>
                <a:spcPts val="532"/>
              </a:spcAft>
            </a:pPr>
            <a:r>
              <a:rPr lang="en-US" sz="930" dirty="0">
                <a:solidFill>
                  <a:srgbClr val="333D3E"/>
                </a:solidFill>
                <a:latin typeface="Arial Nova"/>
              </a:rPr>
              <a:t>For further information on TSP see the </a:t>
            </a:r>
            <a:r>
              <a:rPr lang="en-US" sz="930" b="1" dirty="0">
                <a:solidFill>
                  <a:srgbClr val="ACF9E9">
                    <a:lumMod val="25000"/>
                  </a:srgbClr>
                </a:solidFill>
                <a:latin typeface="Arial Nova"/>
                <a:hlinkClick r:id="rId5">
                  <a:extLst>
                    <a:ext uri="{A12FA001-AC4F-418D-AE19-62706E023703}">
                      <ahyp:hlinkClr xmlns:ahyp="http://schemas.microsoft.com/office/drawing/2018/hyperlinkcolor" val="tx"/>
                    </a:ext>
                  </a:extLst>
                </a:hlinkClick>
              </a:rPr>
              <a:t>Swift Test Sparring Partner publications</a:t>
            </a:r>
            <a:endParaRPr lang="en-US" sz="930" b="1" dirty="0">
              <a:solidFill>
                <a:srgbClr val="ACF9E9">
                  <a:lumMod val="25000"/>
                </a:srgbClr>
              </a:solidFill>
              <a:latin typeface="Arial Nova"/>
            </a:endParaRPr>
          </a:p>
        </p:txBody>
      </p:sp>
    </p:spTree>
    <p:extLst>
      <p:ext uri="{BB962C8B-B14F-4D97-AF65-F5344CB8AC3E}">
        <p14:creationId xmlns:p14="http://schemas.microsoft.com/office/powerpoint/2010/main" val="231910060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7C5682A-0C78-4F65-B33B-0BACCCC75096}"/>
              </a:ext>
            </a:extLst>
          </p:cNvPr>
          <p:cNvSpPr>
            <a:spLocks noGrp="1"/>
          </p:cNvSpPr>
          <p:nvPr>
            <p:ph type="sldNum" sz="quarter" idx="19"/>
          </p:nvPr>
        </p:nvSpPr>
        <p:spPr/>
        <p:txBody>
          <a:bodyPr/>
          <a:lstStyle/>
          <a:p>
            <a:pPr defTabSz="810067" eaLnBrk="1" fontAlgn="auto" hangingPunct="1">
              <a:spcBef>
                <a:spcPts val="0"/>
              </a:spcBef>
              <a:spcAft>
                <a:spcPts val="0"/>
              </a:spcAft>
              <a:defRPr/>
            </a:pPr>
            <a:r>
              <a:rPr lang="en-GB">
                <a:solidFill>
                  <a:srgbClr val="333D3E"/>
                </a:solidFill>
                <a:latin typeface="Arial Nova"/>
              </a:rPr>
              <a:t>Page </a:t>
            </a:r>
            <a:fld id="{12F85B76-E480-4901-BAB3-25AC276908A3}" type="slidenum">
              <a:rPr lang="en-GB">
                <a:solidFill>
                  <a:srgbClr val="333D3E"/>
                </a:solidFill>
                <a:latin typeface="Arial Nova"/>
              </a:rPr>
              <a:pPr defTabSz="810067" eaLnBrk="1" fontAlgn="auto" hangingPunct="1">
                <a:spcBef>
                  <a:spcPts val="0"/>
                </a:spcBef>
                <a:spcAft>
                  <a:spcPts val="0"/>
                </a:spcAft>
                <a:defRPr/>
              </a:pPr>
              <a:t>44</a:t>
            </a:fld>
            <a:endParaRPr lang="en-GB" dirty="0">
              <a:solidFill>
                <a:srgbClr val="333D3E"/>
              </a:solidFill>
              <a:latin typeface="Arial Nova"/>
            </a:endParaRPr>
          </a:p>
        </p:txBody>
      </p:sp>
      <p:sp>
        <p:nvSpPr>
          <p:cNvPr id="3" name="Date Placeholder 3">
            <a:extLst>
              <a:ext uri="{FF2B5EF4-FFF2-40B4-BE49-F238E27FC236}">
                <a16:creationId xmlns:a16="http://schemas.microsoft.com/office/drawing/2014/main" id="{5FE240D8-0256-1495-9259-CCF7EF51AE28}"/>
              </a:ext>
            </a:extLst>
          </p:cNvPr>
          <p:cNvSpPr>
            <a:spLocks noGrp="1"/>
          </p:cNvSpPr>
          <p:nvPr>
            <p:ph type="dt" sz="half" idx="17"/>
          </p:nvPr>
        </p:nvSpPr>
        <p:spPr>
          <a:xfrm>
            <a:off x="342115" y="1802592"/>
            <a:ext cx="1154675" cy="159469"/>
          </a:xfrm>
        </p:spPr>
        <p:txBody>
          <a:bodyPr/>
          <a:lstStyle/>
          <a:p>
            <a:pPr defTabSz="810067" eaLnBrk="1" fontAlgn="auto" hangingPunct="1">
              <a:spcBef>
                <a:spcPts val="0"/>
              </a:spcBef>
              <a:spcAft>
                <a:spcPts val="0"/>
              </a:spcAft>
            </a:pPr>
            <a:r>
              <a:rPr lang="en-US" dirty="0">
                <a:solidFill>
                  <a:srgbClr val="333D3E"/>
                </a:solidFill>
                <a:latin typeface="Arial Nova Light"/>
              </a:rPr>
              <a:t>July 2023</a:t>
            </a:r>
            <a:endParaRPr lang="en-GB" dirty="0">
              <a:solidFill>
                <a:srgbClr val="333D3E"/>
              </a:solidFill>
              <a:latin typeface="Arial Nova Light"/>
            </a:endParaRPr>
          </a:p>
        </p:txBody>
      </p:sp>
      <p:sp>
        <p:nvSpPr>
          <p:cNvPr id="2" name="Text Placeholder 7">
            <a:extLst>
              <a:ext uri="{FF2B5EF4-FFF2-40B4-BE49-F238E27FC236}">
                <a16:creationId xmlns:a16="http://schemas.microsoft.com/office/drawing/2014/main" id="{CE9A9728-29D3-699C-5C9A-F498CFCEECDE}"/>
              </a:ext>
            </a:extLst>
          </p:cNvPr>
          <p:cNvSpPr>
            <a:spLocks noGrp="1"/>
          </p:cNvSpPr>
          <p:nvPr>
            <p:ph type="body" sz="quarter" idx="13"/>
          </p:nvPr>
        </p:nvSpPr>
        <p:spPr>
          <a:xfrm>
            <a:off x="1833979" y="297207"/>
            <a:ext cx="7877391" cy="718828"/>
          </a:xfrm>
        </p:spPr>
        <p:txBody>
          <a:bodyPr/>
          <a:lstStyle/>
          <a:p>
            <a:r>
              <a:rPr lang="en-US" dirty="0"/>
              <a:t>Swift Test Sparring Partner</a:t>
            </a:r>
          </a:p>
          <a:p>
            <a:r>
              <a:rPr lang="en-US" sz="1152" b="0" dirty="0"/>
              <a:t>Key features </a:t>
            </a:r>
            <a:endParaRPr lang="en-GB" sz="1152" b="0" dirty="0"/>
          </a:p>
        </p:txBody>
      </p:sp>
      <p:grpSp>
        <p:nvGrpSpPr>
          <p:cNvPr id="5" name="Group 4">
            <a:extLst>
              <a:ext uri="{FF2B5EF4-FFF2-40B4-BE49-F238E27FC236}">
                <a16:creationId xmlns:a16="http://schemas.microsoft.com/office/drawing/2014/main" id="{19F05295-7584-5876-4EDC-44ED492F61A8}"/>
              </a:ext>
            </a:extLst>
          </p:cNvPr>
          <p:cNvGrpSpPr/>
          <p:nvPr/>
        </p:nvGrpSpPr>
        <p:grpSpPr>
          <a:xfrm>
            <a:off x="1833980" y="1647562"/>
            <a:ext cx="8624202" cy="652726"/>
            <a:chOff x="2070100" y="1859009"/>
            <a:chExt cx="9734549" cy="736763"/>
          </a:xfrm>
        </p:grpSpPr>
        <p:sp>
          <p:nvSpPr>
            <p:cNvPr id="7" name="Rectangle 6">
              <a:extLst>
                <a:ext uri="{FF2B5EF4-FFF2-40B4-BE49-F238E27FC236}">
                  <a16:creationId xmlns:a16="http://schemas.microsoft.com/office/drawing/2014/main" id="{9FDA6987-CBC8-C4F2-1480-C6AB8F547E04}"/>
                </a:ext>
              </a:extLst>
            </p:cNvPr>
            <p:cNvSpPr/>
            <p:nvPr/>
          </p:nvSpPr>
          <p:spPr>
            <a:xfrm>
              <a:off x="2070100" y="1859009"/>
              <a:ext cx="3185349" cy="73676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59469" tIns="127575" rIns="95681" bIns="0" rtlCol="0" anchor="t" anchorCtr="0"/>
            <a:lstStyle/>
            <a:p>
              <a:pPr defTabSz="810067" eaLnBrk="1" fontAlgn="auto" hangingPunct="1">
                <a:spcBef>
                  <a:spcPts val="0"/>
                </a:spcBef>
                <a:spcAft>
                  <a:spcPts val="0"/>
                </a:spcAft>
              </a:pPr>
              <a:r>
                <a:rPr lang="en-US" sz="1240" b="1" dirty="0">
                  <a:solidFill>
                    <a:srgbClr val="172B4D"/>
                  </a:solidFill>
                  <a:latin typeface="-apple-system"/>
                </a:rPr>
                <a:t>Real counterparty </a:t>
              </a:r>
              <a:endParaRPr lang="en-GB" sz="1152" dirty="0">
                <a:solidFill>
                  <a:srgbClr val="333D3E"/>
                </a:solidFill>
                <a:latin typeface="Arial Nova"/>
              </a:endParaRPr>
            </a:p>
          </p:txBody>
        </p:sp>
        <p:sp>
          <p:nvSpPr>
            <p:cNvPr id="8" name="Rectangle 7">
              <a:extLst>
                <a:ext uri="{FF2B5EF4-FFF2-40B4-BE49-F238E27FC236}">
                  <a16:creationId xmlns:a16="http://schemas.microsoft.com/office/drawing/2014/main" id="{C8009BBB-F223-3FE4-A092-077C1DF2F98D}"/>
                </a:ext>
              </a:extLst>
            </p:cNvPr>
            <p:cNvSpPr/>
            <p:nvPr/>
          </p:nvSpPr>
          <p:spPr>
            <a:xfrm>
              <a:off x="5256001" y="1859009"/>
              <a:ext cx="6548648" cy="73676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59469" tIns="127575" rIns="0" bIns="0" rtlCol="0" anchor="t" anchorCtr="0"/>
            <a:lstStyle/>
            <a:p>
              <a:pPr defTabSz="810067" eaLnBrk="1" fontAlgn="auto" hangingPunct="1">
                <a:spcBef>
                  <a:spcPts val="0"/>
                </a:spcBef>
                <a:spcAft>
                  <a:spcPts val="0"/>
                </a:spcAft>
              </a:pPr>
              <a:r>
                <a:rPr lang="en-IE" sz="1152" spc="-18" dirty="0">
                  <a:solidFill>
                    <a:srgbClr val="333D3E"/>
                  </a:solidFill>
                  <a:latin typeface="Arial Nova"/>
                </a:rPr>
                <a:t>Automated testing platform which acts as real counterparties in payment and message flows</a:t>
              </a:r>
            </a:p>
          </p:txBody>
        </p:sp>
        <p:cxnSp>
          <p:nvCxnSpPr>
            <p:cNvPr id="9" name="Straight Connector 8">
              <a:extLst>
                <a:ext uri="{FF2B5EF4-FFF2-40B4-BE49-F238E27FC236}">
                  <a16:creationId xmlns:a16="http://schemas.microsoft.com/office/drawing/2014/main" id="{1781403D-610C-BF72-2288-922FE5B48767}"/>
                </a:ext>
              </a:extLst>
            </p:cNvPr>
            <p:cNvCxnSpPr>
              <a:cxnSpLocks/>
            </p:cNvCxnSpPr>
            <p:nvPr/>
          </p:nvCxnSpPr>
          <p:spPr>
            <a:xfrm>
              <a:off x="5255449" y="1972808"/>
              <a:ext cx="0" cy="43266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3026FC69-7624-6AF9-8444-82BCAC6D5C87}"/>
              </a:ext>
            </a:extLst>
          </p:cNvPr>
          <p:cNvGrpSpPr/>
          <p:nvPr/>
        </p:nvGrpSpPr>
        <p:grpSpPr>
          <a:xfrm>
            <a:off x="1833980" y="3142593"/>
            <a:ext cx="8624202" cy="889380"/>
            <a:chOff x="2070100" y="2687427"/>
            <a:chExt cx="9734549" cy="1003886"/>
          </a:xfrm>
        </p:grpSpPr>
        <p:grpSp>
          <p:nvGrpSpPr>
            <p:cNvPr id="11" name="Group 10">
              <a:extLst>
                <a:ext uri="{FF2B5EF4-FFF2-40B4-BE49-F238E27FC236}">
                  <a16:creationId xmlns:a16="http://schemas.microsoft.com/office/drawing/2014/main" id="{8B852F1D-62EB-9B75-3385-46552CB19127}"/>
                </a:ext>
              </a:extLst>
            </p:cNvPr>
            <p:cNvGrpSpPr/>
            <p:nvPr/>
          </p:nvGrpSpPr>
          <p:grpSpPr>
            <a:xfrm>
              <a:off x="2070100" y="2687427"/>
              <a:ext cx="9734549" cy="1003886"/>
              <a:chOff x="2070100" y="2687427"/>
              <a:chExt cx="9734549" cy="1003886"/>
            </a:xfrm>
          </p:grpSpPr>
          <p:sp>
            <p:nvSpPr>
              <p:cNvPr id="13" name="Rectangle 12">
                <a:extLst>
                  <a:ext uri="{FF2B5EF4-FFF2-40B4-BE49-F238E27FC236}">
                    <a16:creationId xmlns:a16="http://schemas.microsoft.com/office/drawing/2014/main" id="{8D0807C3-53C5-B3F3-063A-A4A2A7FA909D}"/>
                  </a:ext>
                </a:extLst>
              </p:cNvPr>
              <p:cNvSpPr/>
              <p:nvPr/>
            </p:nvSpPr>
            <p:spPr>
              <a:xfrm>
                <a:off x="2070100" y="2687427"/>
                <a:ext cx="3185349" cy="100388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59469" tIns="127575" rIns="95681" bIns="0" rtlCol="0" anchor="t" anchorCtr="0"/>
              <a:lstStyle/>
              <a:p>
                <a:pPr defTabSz="810067" eaLnBrk="1" fontAlgn="auto" hangingPunct="1">
                  <a:spcBef>
                    <a:spcPts val="0"/>
                  </a:spcBef>
                  <a:spcAft>
                    <a:spcPts val="0"/>
                  </a:spcAft>
                </a:pPr>
                <a:r>
                  <a:rPr lang="en-US" sz="1152" b="1" dirty="0">
                    <a:solidFill>
                      <a:srgbClr val="333D3E"/>
                    </a:solidFill>
                    <a:latin typeface="Arial Nova"/>
                  </a:rPr>
                  <a:t>Functional Test catalogues </a:t>
                </a:r>
                <a:endParaRPr lang="en-GB" sz="1152" dirty="0">
                  <a:solidFill>
                    <a:srgbClr val="333D3E"/>
                  </a:solidFill>
                  <a:latin typeface="Arial Nova"/>
                </a:endParaRPr>
              </a:p>
            </p:txBody>
          </p:sp>
          <p:sp>
            <p:nvSpPr>
              <p:cNvPr id="14" name="Rectangle 13">
                <a:extLst>
                  <a:ext uri="{FF2B5EF4-FFF2-40B4-BE49-F238E27FC236}">
                    <a16:creationId xmlns:a16="http://schemas.microsoft.com/office/drawing/2014/main" id="{CCFDF655-158C-CCA0-700B-A324A2A49029}"/>
                  </a:ext>
                </a:extLst>
              </p:cNvPr>
              <p:cNvSpPr/>
              <p:nvPr/>
            </p:nvSpPr>
            <p:spPr>
              <a:xfrm>
                <a:off x="5256001" y="2687627"/>
                <a:ext cx="6548648" cy="100368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59469" tIns="127575" rIns="0" bIns="0" rtlCol="0" anchor="t" anchorCtr="0"/>
              <a:lstStyle/>
              <a:p>
                <a:pPr defTabSz="810067" eaLnBrk="1" fontAlgn="auto" hangingPunct="1">
                  <a:spcBef>
                    <a:spcPts val="0"/>
                  </a:spcBef>
                  <a:spcAft>
                    <a:spcPts val="0"/>
                  </a:spcAft>
                </a:pPr>
                <a:r>
                  <a:rPr lang="en-IE" sz="1152" spc="-18" dirty="0">
                    <a:solidFill>
                      <a:srgbClr val="333D3E"/>
                    </a:solidFill>
                    <a:latin typeface="Arial Nova"/>
                  </a:rPr>
                  <a:t>Built in test catalogues for different functional domains</a:t>
                </a:r>
              </a:p>
              <a:p>
                <a:pPr marL="658179" lvl="1" indent="-253146" defTabSz="810067" eaLnBrk="1" fontAlgn="auto" hangingPunct="1">
                  <a:spcBef>
                    <a:spcPts val="0"/>
                  </a:spcBef>
                  <a:spcAft>
                    <a:spcPts val="0"/>
                  </a:spcAft>
                  <a:buFont typeface="Wingdings" panose="05000000000000000000" pitchFamily="2" charset="2"/>
                  <a:buChar char="§"/>
                </a:pPr>
                <a:r>
                  <a:rPr lang="en-IE" sz="1152" spc="-18" dirty="0">
                    <a:solidFill>
                      <a:srgbClr val="333D3E"/>
                    </a:solidFill>
                    <a:latin typeface="Arial Nova"/>
                  </a:rPr>
                  <a:t>Selection of test cases designed to cover the functional domain</a:t>
                </a:r>
              </a:p>
              <a:p>
                <a:pPr marL="658179" lvl="1" indent="-253146" defTabSz="810067" eaLnBrk="1" fontAlgn="auto" hangingPunct="1">
                  <a:spcBef>
                    <a:spcPts val="0"/>
                  </a:spcBef>
                  <a:spcAft>
                    <a:spcPts val="0"/>
                  </a:spcAft>
                  <a:buFont typeface="Wingdings" panose="05000000000000000000" pitchFamily="2" charset="2"/>
                  <a:buChar char="§"/>
                </a:pPr>
                <a:r>
                  <a:rPr lang="en-IE" sz="1152" spc="-18" dirty="0">
                    <a:solidFill>
                      <a:srgbClr val="333D3E"/>
                    </a:solidFill>
                    <a:latin typeface="Arial Nova"/>
                  </a:rPr>
                  <a:t>Test cases already carry complete data (i.e. are usable out of the box) but can be further customised</a:t>
                </a:r>
              </a:p>
            </p:txBody>
          </p:sp>
        </p:grpSp>
        <p:cxnSp>
          <p:nvCxnSpPr>
            <p:cNvPr id="12" name="Straight Connector 11">
              <a:extLst>
                <a:ext uri="{FF2B5EF4-FFF2-40B4-BE49-F238E27FC236}">
                  <a16:creationId xmlns:a16="http://schemas.microsoft.com/office/drawing/2014/main" id="{2DD8298F-F7B4-2660-640E-D1575FD99006}"/>
                </a:ext>
              </a:extLst>
            </p:cNvPr>
            <p:cNvCxnSpPr>
              <a:cxnSpLocks/>
            </p:cNvCxnSpPr>
            <p:nvPr/>
          </p:nvCxnSpPr>
          <p:spPr>
            <a:xfrm>
              <a:off x="5255449" y="2851330"/>
              <a:ext cx="0" cy="6408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5" name="Group 14">
            <a:extLst>
              <a:ext uri="{FF2B5EF4-FFF2-40B4-BE49-F238E27FC236}">
                <a16:creationId xmlns:a16="http://schemas.microsoft.com/office/drawing/2014/main" id="{DD93E79F-53CE-FD42-6CBD-74DB448AAAA6}"/>
              </a:ext>
            </a:extLst>
          </p:cNvPr>
          <p:cNvGrpSpPr/>
          <p:nvPr/>
        </p:nvGrpSpPr>
        <p:grpSpPr>
          <a:xfrm>
            <a:off x="1833980" y="4126764"/>
            <a:ext cx="8624202" cy="652726"/>
            <a:chOff x="2222500" y="2011409"/>
            <a:chExt cx="9734549" cy="736763"/>
          </a:xfrm>
        </p:grpSpPr>
        <p:sp>
          <p:nvSpPr>
            <p:cNvPr id="16" name="Rectangle 15">
              <a:extLst>
                <a:ext uri="{FF2B5EF4-FFF2-40B4-BE49-F238E27FC236}">
                  <a16:creationId xmlns:a16="http://schemas.microsoft.com/office/drawing/2014/main" id="{B39AEB4A-0A00-9B34-545D-159A1DB17CEF}"/>
                </a:ext>
              </a:extLst>
            </p:cNvPr>
            <p:cNvSpPr/>
            <p:nvPr/>
          </p:nvSpPr>
          <p:spPr>
            <a:xfrm>
              <a:off x="2222500" y="2011409"/>
              <a:ext cx="3185349" cy="73676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59469" tIns="127575" rIns="95681" bIns="0" rtlCol="0" anchor="t" anchorCtr="0"/>
            <a:lstStyle/>
            <a:p>
              <a:pPr defTabSz="810067" eaLnBrk="1" fontAlgn="auto" hangingPunct="1">
                <a:spcBef>
                  <a:spcPts val="0"/>
                </a:spcBef>
                <a:spcAft>
                  <a:spcPts val="0"/>
                </a:spcAft>
              </a:pPr>
              <a:r>
                <a:rPr lang="en-GB" sz="1240" b="1" dirty="0">
                  <a:solidFill>
                    <a:srgbClr val="172B4D"/>
                  </a:solidFill>
                  <a:latin typeface="-apple-system"/>
                </a:rPr>
                <a:t>Testing management </a:t>
              </a:r>
              <a:endParaRPr lang="en-GB" sz="1152" dirty="0">
                <a:solidFill>
                  <a:srgbClr val="333D3E"/>
                </a:solidFill>
                <a:latin typeface="Arial Nova"/>
              </a:endParaRPr>
            </a:p>
          </p:txBody>
        </p:sp>
        <p:sp>
          <p:nvSpPr>
            <p:cNvPr id="17" name="Rectangle 16">
              <a:extLst>
                <a:ext uri="{FF2B5EF4-FFF2-40B4-BE49-F238E27FC236}">
                  <a16:creationId xmlns:a16="http://schemas.microsoft.com/office/drawing/2014/main" id="{0948D5B5-5E32-4DF4-B9A2-68191CF328C4}"/>
                </a:ext>
              </a:extLst>
            </p:cNvPr>
            <p:cNvSpPr/>
            <p:nvPr/>
          </p:nvSpPr>
          <p:spPr>
            <a:xfrm>
              <a:off x="5408401" y="2011409"/>
              <a:ext cx="6548648" cy="73676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59469" tIns="127575" rIns="0" bIns="0" rtlCol="0" anchor="t" anchorCtr="0"/>
            <a:lstStyle/>
            <a:p>
              <a:pPr defTabSz="810067" eaLnBrk="1" fontAlgn="auto" hangingPunct="1">
                <a:spcBef>
                  <a:spcPts val="0"/>
                </a:spcBef>
                <a:spcAft>
                  <a:spcPts val="0"/>
                </a:spcAft>
              </a:pPr>
              <a:r>
                <a:rPr lang="en-IE" sz="1152" spc="-18" dirty="0">
                  <a:solidFill>
                    <a:srgbClr val="333D3E"/>
                  </a:solidFill>
                  <a:latin typeface="Arial Nova"/>
                </a:rPr>
                <a:t>Built in user and BIC administration, allowing the institutions to manage their test campaigns</a:t>
              </a:r>
            </a:p>
          </p:txBody>
        </p:sp>
        <p:cxnSp>
          <p:nvCxnSpPr>
            <p:cNvPr id="18" name="Straight Connector 17">
              <a:extLst>
                <a:ext uri="{FF2B5EF4-FFF2-40B4-BE49-F238E27FC236}">
                  <a16:creationId xmlns:a16="http://schemas.microsoft.com/office/drawing/2014/main" id="{C069C9E1-F478-3909-F916-93A45EAA2BC8}"/>
                </a:ext>
              </a:extLst>
            </p:cNvPr>
            <p:cNvCxnSpPr>
              <a:cxnSpLocks/>
            </p:cNvCxnSpPr>
            <p:nvPr/>
          </p:nvCxnSpPr>
          <p:spPr>
            <a:xfrm>
              <a:off x="5407849" y="2125208"/>
              <a:ext cx="0" cy="43266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id="{FF1063EF-D22D-98B8-0D70-E0E691A6D9D5}"/>
              </a:ext>
            </a:extLst>
          </p:cNvPr>
          <p:cNvGrpSpPr/>
          <p:nvPr/>
        </p:nvGrpSpPr>
        <p:grpSpPr>
          <a:xfrm>
            <a:off x="1833980" y="4874279"/>
            <a:ext cx="8624202" cy="652726"/>
            <a:chOff x="2222500" y="2011409"/>
            <a:chExt cx="9734549" cy="736763"/>
          </a:xfrm>
        </p:grpSpPr>
        <p:sp>
          <p:nvSpPr>
            <p:cNvPr id="20" name="Rectangle 19">
              <a:extLst>
                <a:ext uri="{FF2B5EF4-FFF2-40B4-BE49-F238E27FC236}">
                  <a16:creationId xmlns:a16="http://schemas.microsoft.com/office/drawing/2014/main" id="{A6181C97-A18E-0FCE-AFF4-78947A098EE5}"/>
                </a:ext>
              </a:extLst>
            </p:cNvPr>
            <p:cNvSpPr/>
            <p:nvPr/>
          </p:nvSpPr>
          <p:spPr>
            <a:xfrm>
              <a:off x="2222500" y="2011409"/>
              <a:ext cx="3185349" cy="73676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59469" tIns="127575" rIns="95681" bIns="0" rtlCol="0" anchor="t" anchorCtr="0"/>
            <a:lstStyle/>
            <a:p>
              <a:pPr defTabSz="810067" eaLnBrk="1" fontAlgn="auto" hangingPunct="1">
                <a:spcBef>
                  <a:spcPts val="0"/>
                </a:spcBef>
                <a:spcAft>
                  <a:spcPts val="0"/>
                </a:spcAft>
              </a:pPr>
              <a:r>
                <a:rPr lang="en-GB" sz="1240" b="1" dirty="0">
                  <a:solidFill>
                    <a:srgbClr val="172B4D"/>
                  </a:solidFill>
                  <a:latin typeface="-apple-system"/>
                </a:rPr>
                <a:t>Testing strategy</a:t>
              </a:r>
              <a:endParaRPr lang="en-GB" sz="1152" dirty="0">
                <a:solidFill>
                  <a:srgbClr val="333D3E"/>
                </a:solidFill>
                <a:latin typeface="Arial Nova"/>
              </a:endParaRPr>
            </a:p>
          </p:txBody>
        </p:sp>
        <p:sp>
          <p:nvSpPr>
            <p:cNvPr id="21" name="Rectangle 20">
              <a:extLst>
                <a:ext uri="{FF2B5EF4-FFF2-40B4-BE49-F238E27FC236}">
                  <a16:creationId xmlns:a16="http://schemas.microsoft.com/office/drawing/2014/main" id="{95A8ECB3-8972-C57C-5099-56B73BA28B2B}"/>
                </a:ext>
              </a:extLst>
            </p:cNvPr>
            <p:cNvSpPr/>
            <p:nvPr/>
          </p:nvSpPr>
          <p:spPr>
            <a:xfrm>
              <a:off x="5408401" y="2011409"/>
              <a:ext cx="6548648" cy="73676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59469" tIns="127575" rIns="0" bIns="0" rtlCol="0" anchor="t" anchorCtr="0"/>
            <a:lstStyle/>
            <a:p>
              <a:pPr defTabSz="810067" eaLnBrk="1" fontAlgn="auto" hangingPunct="1">
                <a:spcBef>
                  <a:spcPts val="0"/>
                </a:spcBef>
                <a:spcAft>
                  <a:spcPts val="0"/>
                </a:spcAft>
              </a:pPr>
              <a:r>
                <a:rPr lang="en-IE" sz="1152" spc="-18" dirty="0">
                  <a:solidFill>
                    <a:srgbClr val="333D3E"/>
                  </a:solidFill>
                  <a:latin typeface="Arial Nova"/>
                </a:rPr>
                <a:t>Is intended for facilitation of new service adoption AND for ad-hoc or regression testing to address tester’s specific needs</a:t>
              </a:r>
            </a:p>
          </p:txBody>
        </p:sp>
        <p:cxnSp>
          <p:nvCxnSpPr>
            <p:cNvPr id="22" name="Straight Connector 21">
              <a:extLst>
                <a:ext uri="{FF2B5EF4-FFF2-40B4-BE49-F238E27FC236}">
                  <a16:creationId xmlns:a16="http://schemas.microsoft.com/office/drawing/2014/main" id="{FA2EE7BB-1D2B-8CD7-AA6F-157CE0BB0856}"/>
                </a:ext>
              </a:extLst>
            </p:cNvPr>
            <p:cNvCxnSpPr>
              <a:cxnSpLocks/>
            </p:cNvCxnSpPr>
            <p:nvPr/>
          </p:nvCxnSpPr>
          <p:spPr>
            <a:xfrm>
              <a:off x="5407849" y="2125208"/>
              <a:ext cx="0" cy="43266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3" name="Group 22">
            <a:extLst>
              <a:ext uri="{FF2B5EF4-FFF2-40B4-BE49-F238E27FC236}">
                <a16:creationId xmlns:a16="http://schemas.microsoft.com/office/drawing/2014/main" id="{47877072-D56E-2204-8799-58CDE8CEF92B}"/>
              </a:ext>
            </a:extLst>
          </p:cNvPr>
          <p:cNvGrpSpPr/>
          <p:nvPr/>
        </p:nvGrpSpPr>
        <p:grpSpPr>
          <a:xfrm>
            <a:off x="1833980" y="2395077"/>
            <a:ext cx="8624202" cy="652726"/>
            <a:chOff x="2222500" y="2011409"/>
            <a:chExt cx="9734549" cy="736763"/>
          </a:xfrm>
        </p:grpSpPr>
        <p:sp>
          <p:nvSpPr>
            <p:cNvPr id="24" name="Rectangle 23">
              <a:extLst>
                <a:ext uri="{FF2B5EF4-FFF2-40B4-BE49-F238E27FC236}">
                  <a16:creationId xmlns:a16="http://schemas.microsoft.com/office/drawing/2014/main" id="{7C5B6E94-B803-C708-39F8-E254DB493DFD}"/>
                </a:ext>
              </a:extLst>
            </p:cNvPr>
            <p:cNvSpPr/>
            <p:nvPr/>
          </p:nvSpPr>
          <p:spPr>
            <a:xfrm>
              <a:off x="2222500" y="2011409"/>
              <a:ext cx="3185349" cy="73676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59469" tIns="127575" rIns="95681" bIns="0" rtlCol="0" anchor="t" anchorCtr="0"/>
            <a:lstStyle/>
            <a:p>
              <a:pPr defTabSz="810067" eaLnBrk="1" fontAlgn="auto" hangingPunct="1">
                <a:spcBef>
                  <a:spcPts val="0"/>
                </a:spcBef>
                <a:spcAft>
                  <a:spcPts val="0"/>
                </a:spcAft>
              </a:pPr>
              <a:r>
                <a:rPr lang="en-GB" sz="1240" b="1" dirty="0">
                  <a:solidFill>
                    <a:srgbClr val="172B4D"/>
                  </a:solidFill>
                  <a:latin typeface="-apple-system"/>
                </a:rPr>
                <a:t>Real business flows </a:t>
              </a:r>
              <a:endParaRPr lang="en-GB" sz="1152" dirty="0">
                <a:solidFill>
                  <a:srgbClr val="333D3E"/>
                </a:solidFill>
                <a:latin typeface="Arial Nova"/>
              </a:endParaRPr>
            </a:p>
          </p:txBody>
        </p:sp>
        <p:sp>
          <p:nvSpPr>
            <p:cNvPr id="25" name="Rectangle 24">
              <a:extLst>
                <a:ext uri="{FF2B5EF4-FFF2-40B4-BE49-F238E27FC236}">
                  <a16:creationId xmlns:a16="http://schemas.microsoft.com/office/drawing/2014/main" id="{6F2CF0C6-800E-FE5D-5FAB-13FED8234EC2}"/>
                </a:ext>
              </a:extLst>
            </p:cNvPr>
            <p:cNvSpPr/>
            <p:nvPr/>
          </p:nvSpPr>
          <p:spPr>
            <a:xfrm>
              <a:off x="5408401" y="2011409"/>
              <a:ext cx="6548648" cy="73676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59469" tIns="127575" rIns="0" bIns="0" rtlCol="0" anchor="t" anchorCtr="0"/>
            <a:lstStyle/>
            <a:p>
              <a:pPr defTabSz="810067" eaLnBrk="1" fontAlgn="auto" hangingPunct="1">
                <a:spcBef>
                  <a:spcPts val="0"/>
                </a:spcBef>
                <a:spcAft>
                  <a:spcPts val="0"/>
                </a:spcAft>
              </a:pPr>
              <a:r>
                <a:rPr lang="en-IE" sz="1152" spc="-18" dirty="0">
                  <a:solidFill>
                    <a:srgbClr val="333D3E"/>
                  </a:solidFill>
                  <a:latin typeface="Arial Nova"/>
                </a:rPr>
                <a:t>Message exchange is not simulated, is network validated and is visible to Tracker, Transaction Manager etc (where applicable)</a:t>
              </a:r>
            </a:p>
          </p:txBody>
        </p:sp>
        <p:cxnSp>
          <p:nvCxnSpPr>
            <p:cNvPr id="26" name="Straight Connector 25">
              <a:extLst>
                <a:ext uri="{FF2B5EF4-FFF2-40B4-BE49-F238E27FC236}">
                  <a16:creationId xmlns:a16="http://schemas.microsoft.com/office/drawing/2014/main" id="{578BB7F6-B1D4-A1D1-4632-100F9D30E3BA}"/>
                </a:ext>
              </a:extLst>
            </p:cNvPr>
            <p:cNvCxnSpPr>
              <a:cxnSpLocks/>
            </p:cNvCxnSpPr>
            <p:nvPr/>
          </p:nvCxnSpPr>
          <p:spPr>
            <a:xfrm>
              <a:off x="5407849" y="2125208"/>
              <a:ext cx="0" cy="43266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7768302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7C5682A-0C78-4F65-B33B-0BACCCC75096}"/>
              </a:ext>
            </a:extLst>
          </p:cNvPr>
          <p:cNvSpPr>
            <a:spLocks noGrp="1"/>
          </p:cNvSpPr>
          <p:nvPr>
            <p:ph type="sldNum" sz="quarter" idx="19"/>
          </p:nvPr>
        </p:nvSpPr>
        <p:spPr/>
        <p:txBody>
          <a:bodyPr/>
          <a:lstStyle/>
          <a:p>
            <a:pPr defTabSz="810067" eaLnBrk="1" fontAlgn="auto" hangingPunct="1">
              <a:spcBef>
                <a:spcPts val="0"/>
              </a:spcBef>
              <a:spcAft>
                <a:spcPts val="0"/>
              </a:spcAft>
              <a:defRPr/>
            </a:pPr>
            <a:r>
              <a:rPr lang="en-GB">
                <a:solidFill>
                  <a:srgbClr val="333D3E"/>
                </a:solidFill>
                <a:latin typeface="Arial Nova"/>
              </a:rPr>
              <a:t>Page </a:t>
            </a:r>
            <a:fld id="{12F85B76-E480-4901-BAB3-25AC276908A3}" type="slidenum">
              <a:rPr lang="en-GB">
                <a:solidFill>
                  <a:srgbClr val="333D3E"/>
                </a:solidFill>
                <a:latin typeface="Arial Nova"/>
              </a:rPr>
              <a:pPr defTabSz="810067" eaLnBrk="1" fontAlgn="auto" hangingPunct="1">
                <a:spcBef>
                  <a:spcPts val="0"/>
                </a:spcBef>
                <a:spcAft>
                  <a:spcPts val="0"/>
                </a:spcAft>
                <a:defRPr/>
              </a:pPr>
              <a:t>45</a:t>
            </a:fld>
            <a:endParaRPr lang="en-GB" dirty="0">
              <a:solidFill>
                <a:srgbClr val="333D3E"/>
              </a:solidFill>
              <a:latin typeface="Arial Nova"/>
            </a:endParaRPr>
          </a:p>
        </p:txBody>
      </p:sp>
      <p:sp>
        <p:nvSpPr>
          <p:cNvPr id="3" name="Date Placeholder 3">
            <a:extLst>
              <a:ext uri="{FF2B5EF4-FFF2-40B4-BE49-F238E27FC236}">
                <a16:creationId xmlns:a16="http://schemas.microsoft.com/office/drawing/2014/main" id="{5FE240D8-0256-1495-9259-CCF7EF51AE28}"/>
              </a:ext>
            </a:extLst>
          </p:cNvPr>
          <p:cNvSpPr>
            <a:spLocks noGrp="1"/>
          </p:cNvSpPr>
          <p:nvPr>
            <p:ph type="dt" sz="half" idx="17"/>
          </p:nvPr>
        </p:nvSpPr>
        <p:spPr>
          <a:xfrm>
            <a:off x="342115" y="1802592"/>
            <a:ext cx="1154675" cy="159469"/>
          </a:xfrm>
        </p:spPr>
        <p:txBody>
          <a:bodyPr/>
          <a:lstStyle/>
          <a:p>
            <a:pPr defTabSz="810067" eaLnBrk="1" fontAlgn="auto" hangingPunct="1">
              <a:spcBef>
                <a:spcPts val="0"/>
              </a:spcBef>
              <a:spcAft>
                <a:spcPts val="0"/>
              </a:spcAft>
            </a:pPr>
            <a:r>
              <a:rPr lang="en-US" dirty="0">
                <a:solidFill>
                  <a:srgbClr val="333D3E"/>
                </a:solidFill>
                <a:latin typeface="Arial Nova Light"/>
              </a:rPr>
              <a:t>July 2023</a:t>
            </a:r>
            <a:endParaRPr lang="en-GB" dirty="0">
              <a:solidFill>
                <a:srgbClr val="333D3E"/>
              </a:solidFill>
              <a:latin typeface="Arial Nova Light"/>
            </a:endParaRPr>
          </a:p>
        </p:txBody>
      </p:sp>
      <p:sp>
        <p:nvSpPr>
          <p:cNvPr id="2" name="Text Placeholder 7">
            <a:extLst>
              <a:ext uri="{FF2B5EF4-FFF2-40B4-BE49-F238E27FC236}">
                <a16:creationId xmlns:a16="http://schemas.microsoft.com/office/drawing/2014/main" id="{CE9A9728-29D3-699C-5C9A-F498CFCEECDE}"/>
              </a:ext>
            </a:extLst>
          </p:cNvPr>
          <p:cNvSpPr>
            <a:spLocks noGrp="1"/>
          </p:cNvSpPr>
          <p:nvPr>
            <p:ph type="body" sz="quarter" idx="13"/>
          </p:nvPr>
        </p:nvSpPr>
        <p:spPr>
          <a:xfrm>
            <a:off x="1833979" y="297207"/>
            <a:ext cx="7877391" cy="718828"/>
          </a:xfrm>
        </p:spPr>
        <p:txBody>
          <a:bodyPr/>
          <a:lstStyle/>
          <a:p>
            <a:r>
              <a:rPr lang="en-US" dirty="0"/>
              <a:t>Register Your Interest</a:t>
            </a:r>
          </a:p>
        </p:txBody>
      </p:sp>
      <p:sp>
        <p:nvSpPr>
          <p:cNvPr id="27" name="TextBox 26">
            <a:extLst>
              <a:ext uri="{FF2B5EF4-FFF2-40B4-BE49-F238E27FC236}">
                <a16:creationId xmlns:a16="http://schemas.microsoft.com/office/drawing/2014/main" id="{6726E30F-2DCA-EA65-FBBE-CED1664BEDEB}"/>
              </a:ext>
            </a:extLst>
          </p:cNvPr>
          <p:cNvSpPr txBox="1"/>
          <p:nvPr/>
        </p:nvSpPr>
        <p:spPr>
          <a:xfrm>
            <a:off x="2008314" y="1596022"/>
            <a:ext cx="7994369" cy="583237"/>
          </a:xfrm>
          <a:prstGeom prst="rect">
            <a:avLst/>
          </a:prstGeom>
          <a:solidFill>
            <a:schemeClr val="bg1"/>
          </a:solidFill>
        </p:spPr>
        <p:txBody>
          <a:bodyPr wrap="square">
            <a:spAutoFit/>
          </a:bodyPr>
          <a:lstStyle/>
          <a:p>
            <a:pPr defTabSz="810067" eaLnBrk="1" fontAlgn="auto" hangingPunct="1">
              <a:spcBef>
                <a:spcPts val="0"/>
              </a:spcBef>
              <a:spcAft>
                <a:spcPts val="0"/>
              </a:spcAft>
            </a:pPr>
            <a:r>
              <a:rPr lang="en-US" sz="1595" dirty="0">
                <a:solidFill>
                  <a:srgbClr val="ACF9E9">
                    <a:lumMod val="10000"/>
                  </a:srgbClr>
                </a:solidFill>
                <a:latin typeface="Arial Nova"/>
              </a:rPr>
              <a:t>Swift Partners are invited to reach out to </a:t>
            </a:r>
            <a:r>
              <a:rPr lang="en-US" sz="1595" b="1" dirty="0">
                <a:solidFill>
                  <a:srgbClr val="ACF9E9">
                    <a:lumMod val="25000"/>
                  </a:srgbClr>
                </a:solidFill>
                <a:latin typeface="Arial Nova"/>
                <a:hlinkClick r:id="rId3">
                  <a:extLst>
                    <a:ext uri="{A12FA001-AC4F-418D-AE19-62706E023703}">
                      <ahyp:hlinkClr xmlns:ahyp="http://schemas.microsoft.com/office/drawing/2018/hyperlinkcolor" val="tx"/>
                    </a:ext>
                  </a:extLst>
                </a:hlinkClick>
              </a:rPr>
              <a:t>provider.readiness@swift.com</a:t>
            </a:r>
            <a:r>
              <a:rPr lang="en-US" sz="1595" b="1" dirty="0">
                <a:solidFill>
                  <a:srgbClr val="ACF9E9">
                    <a:lumMod val="25000"/>
                  </a:srgbClr>
                </a:solidFill>
                <a:latin typeface="Arial Nova"/>
              </a:rPr>
              <a:t> </a:t>
            </a:r>
            <a:r>
              <a:rPr lang="en-US" sz="1595" dirty="0">
                <a:solidFill>
                  <a:srgbClr val="ACF9E9">
                    <a:lumMod val="10000"/>
                  </a:srgbClr>
                </a:solidFill>
                <a:latin typeface="Arial Nova"/>
              </a:rPr>
              <a:t>to register interest in the Enterprise Testing Solution.</a:t>
            </a:r>
          </a:p>
        </p:txBody>
      </p:sp>
    </p:spTree>
    <p:extLst>
      <p:ext uri="{BB962C8B-B14F-4D97-AF65-F5344CB8AC3E}">
        <p14:creationId xmlns:p14="http://schemas.microsoft.com/office/powerpoint/2010/main" val="398057063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A0AA555-89C6-4624-9250-1B8DC635C65B}"/>
              </a:ext>
            </a:extLst>
          </p:cNvPr>
          <p:cNvSpPr>
            <a:spLocks noGrp="1"/>
          </p:cNvSpPr>
          <p:nvPr>
            <p:ph type="dt" sz="half" idx="14"/>
          </p:nvPr>
        </p:nvSpPr>
        <p:spPr/>
        <p:txBody>
          <a:bodyPr/>
          <a:lstStyle/>
          <a:p>
            <a:r>
              <a:rPr lang="en-GB" dirty="0"/>
              <a:t>July 2023</a:t>
            </a:r>
          </a:p>
        </p:txBody>
      </p:sp>
      <p:sp>
        <p:nvSpPr>
          <p:cNvPr id="5" name="Slide Number Placeholder 4">
            <a:extLst>
              <a:ext uri="{FF2B5EF4-FFF2-40B4-BE49-F238E27FC236}">
                <a16:creationId xmlns:a16="http://schemas.microsoft.com/office/drawing/2014/main" id="{CD24DF87-D98B-4EA1-9CAF-A5B912361611}"/>
              </a:ext>
            </a:extLst>
          </p:cNvPr>
          <p:cNvSpPr>
            <a:spLocks noGrp="1"/>
          </p:cNvSpPr>
          <p:nvPr>
            <p:ph type="sldNum" sz="quarter" idx="16"/>
          </p:nvPr>
        </p:nvSpPr>
        <p:spPr/>
        <p:txBody>
          <a:bodyPr/>
          <a:lstStyle/>
          <a:p>
            <a:r>
              <a:rPr lang="en-GB"/>
              <a:t>Page </a:t>
            </a:r>
            <a:fld id="{12F85B76-E480-4901-BAB3-25AC276908A3}" type="slidenum">
              <a:rPr lang="en-GB" smtClean="0"/>
              <a:pPr/>
              <a:t>46</a:t>
            </a:fld>
            <a:endParaRPr lang="en-GB"/>
          </a:p>
        </p:txBody>
      </p:sp>
      <p:pic>
        <p:nvPicPr>
          <p:cNvPr id="6" name="Graphic 5">
            <a:extLst>
              <a:ext uri="{FF2B5EF4-FFF2-40B4-BE49-F238E27FC236}">
                <a16:creationId xmlns:a16="http://schemas.microsoft.com/office/drawing/2014/main" id="{CF355B63-A0AB-469E-9D08-47EAA0810E4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35470" y="4579041"/>
            <a:ext cx="1155998" cy="1155998"/>
          </a:xfrm>
          <a:prstGeom prst="rect">
            <a:avLst/>
          </a:prstGeom>
        </p:spPr>
      </p:pic>
    </p:spTree>
    <p:extLst>
      <p:ext uri="{BB962C8B-B14F-4D97-AF65-F5344CB8AC3E}">
        <p14:creationId xmlns:p14="http://schemas.microsoft.com/office/powerpoint/2010/main" val="73652080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EEDF534-EF22-B0D0-5ED5-3237CA5CF569}"/>
              </a:ext>
            </a:extLst>
          </p:cNvPr>
          <p:cNvSpPr>
            <a:spLocks noGrp="1"/>
          </p:cNvSpPr>
          <p:nvPr>
            <p:ph type="dt" sz="half" idx="14"/>
          </p:nvPr>
        </p:nvSpPr>
        <p:spPr/>
        <p:txBody>
          <a:bodyPr/>
          <a:lstStyle/>
          <a:p>
            <a:r>
              <a:rPr lang="en-GB" dirty="0"/>
              <a:t>July 2023</a:t>
            </a:r>
          </a:p>
        </p:txBody>
      </p:sp>
      <p:sp>
        <p:nvSpPr>
          <p:cNvPr id="4" name="Slide Number Placeholder 3">
            <a:extLst>
              <a:ext uri="{FF2B5EF4-FFF2-40B4-BE49-F238E27FC236}">
                <a16:creationId xmlns:a16="http://schemas.microsoft.com/office/drawing/2014/main" id="{6D81CD66-F137-2DE6-76D3-116501F386A6}"/>
              </a:ext>
            </a:extLst>
          </p:cNvPr>
          <p:cNvSpPr>
            <a:spLocks noGrp="1"/>
          </p:cNvSpPr>
          <p:nvPr>
            <p:ph type="sldNum" sz="quarter" idx="16"/>
          </p:nvPr>
        </p:nvSpPr>
        <p:spPr/>
        <p:txBody>
          <a:bodyPr/>
          <a:lstStyle/>
          <a:p>
            <a:r>
              <a:rPr lang="en-GB"/>
              <a:t>Page </a:t>
            </a:r>
            <a:fld id="{12F85B76-E480-4901-BAB3-25AC276908A3}" type="slidenum">
              <a:rPr lang="en-GB" smtClean="0"/>
              <a:pPr/>
              <a:t>47</a:t>
            </a:fld>
            <a:endParaRPr lang="en-GB"/>
          </a:p>
        </p:txBody>
      </p:sp>
    </p:spTree>
    <p:extLst>
      <p:ext uri="{BB962C8B-B14F-4D97-AF65-F5344CB8AC3E}">
        <p14:creationId xmlns:p14="http://schemas.microsoft.com/office/powerpoint/2010/main" val="206521830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850103E-093F-41CC-B117-7CFAE0626100}"/>
              </a:ext>
            </a:extLst>
          </p:cNvPr>
          <p:cNvSpPr txBox="1"/>
          <p:nvPr/>
        </p:nvSpPr>
        <p:spPr>
          <a:xfrm>
            <a:off x="216099" y="4694659"/>
            <a:ext cx="10369152" cy="707886"/>
          </a:xfrm>
          <a:prstGeom prst="rect">
            <a:avLst/>
          </a:prstGeom>
          <a:noFill/>
        </p:spPr>
        <p:txBody>
          <a:bodyPr wrap="square">
            <a:spAutoFit/>
          </a:bodyPr>
          <a:lstStyle/>
          <a:p>
            <a:pPr algn="ctr">
              <a:spcBef>
                <a:spcPts val="0"/>
              </a:spcBef>
            </a:pPr>
            <a:r>
              <a:rPr lang="en-US" sz="2000" kern="0" dirty="0"/>
              <a:t>If you have any questions, please contact </a:t>
            </a:r>
            <a:r>
              <a:rPr lang="en-US" sz="2000" kern="0"/>
              <a:t>your Account </a:t>
            </a:r>
            <a:r>
              <a:rPr lang="en-US" sz="2000" kern="0" dirty="0"/>
              <a:t>M</a:t>
            </a:r>
            <a:r>
              <a:rPr lang="en-US" sz="2000" kern="0"/>
              <a:t>anager </a:t>
            </a:r>
            <a:endParaRPr lang="en-US" sz="2000" kern="0" dirty="0"/>
          </a:p>
          <a:p>
            <a:pPr algn="ctr">
              <a:spcBef>
                <a:spcPts val="0"/>
              </a:spcBef>
            </a:pPr>
            <a:r>
              <a:rPr lang="en-US" sz="2000" kern="0" dirty="0"/>
              <a:t>or raise a case via the </a:t>
            </a:r>
            <a:r>
              <a:rPr lang="en-US" sz="2000" b="1" kern="0" dirty="0">
                <a:solidFill>
                  <a:schemeClr val="accent1">
                    <a:lumMod val="10000"/>
                  </a:schemeClr>
                </a:solidFill>
                <a:hlinkClick r:id="rId2">
                  <a:extLst>
                    <a:ext uri="{A12FA001-AC4F-418D-AE19-62706E023703}">
                      <ahyp:hlinkClr xmlns:ahyp="http://schemas.microsoft.com/office/drawing/2018/hyperlinkcolor" val="tx"/>
                    </a:ext>
                  </a:extLst>
                </a:hlinkClick>
              </a:rPr>
              <a:t>Support</a:t>
            </a:r>
            <a:r>
              <a:rPr lang="en-US" sz="2000" kern="0" dirty="0"/>
              <a:t> page</a:t>
            </a:r>
          </a:p>
        </p:txBody>
      </p:sp>
    </p:spTree>
    <p:extLst>
      <p:ext uri="{BB962C8B-B14F-4D97-AF65-F5344CB8AC3E}">
        <p14:creationId xmlns:p14="http://schemas.microsoft.com/office/powerpoint/2010/main" val="8391163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4F67DF9-53E8-42E4-8DAD-F68F2A8A51C4}"/>
              </a:ext>
            </a:extLst>
          </p:cNvPr>
          <p:cNvSpPr>
            <a:spLocks noGrp="1"/>
          </p:cNvSpPr>
          <p:nvPr>
            <p:ph type="body" sz="quarter" idx="13"/>
          </p:nvPr>
        </p:nvSpPr>
        <p:spPr>
          <a:xfrm>
            <a:off x="1825583" y="316344"/>
            <a:ext cx="7877391" cy="718828"/>
          </a:xfrm>
        </p:spPr>
        <p:txBody>
          <a:bodyPr/>
          <a:lstStyle/>
          <a:p>
            <a:r>
              <a:rPr lang="en-GB" dirty="0"/>
              <a:t>CBPR+ release of November 2023 – Deployment plan</a:t>
            </a:r>
            <a:endParaRPr lang="en-US" dirty="0"/>
          </a:p>
        </p:txBody>
      </p:sp>
      <p:sp>
        <p:nvSpPr>
          <p:cNvPr id="3" name="Date Placeholder 2">
            <a:extLst>
              <a:ext uri="{FF2B5EF4-FFF2-40B4-BE49-F238E27FC236}">
                <a16:creationId xmlns:a16="http://schemas.microsoft.com/office/drawing/2014/main" id="{93A0E69F-A3FC-4F69-9E94-F09E5A041032}"/>
              </a:ext>
            </a:extLst>
          </p:cNvPr>
          <p:cNvSpPr>
            <a:spLocks noGrp="1"/>
          </p:cNvSpPr>
          <p:nvPr>
            <p:ph type="dt" sz="half" idx="14"/>
          </p:nvPr>
        </p:nvSpPr>
        <p:spPr/>
        <p:txBody>
          <a:bodyPr/>
          <a:lstStyle/>
          <a:p>
            <a:pPr defTabSz="810067" eaLnBrk="1" fontAlgn="auto" hangingPunct="1">
              <a:spcBef>
                <a:spcPts val="0"/>
              </a:spcBef>
              <a:spcAft>
                <a:spcPts val="0"/>
              </a:spcAft>
              <a:defRPr/>
            </a:pPr>
            <a:r>
              <a:rPr lang="en-US" dirty="0">
                <a:solidFill>
                  <a:srgbClr val="333D3E"/>
                </a:solidFill>
                <a:latin typeface="Arial Nova Light"/>
              </a:rPr>
              <a:t>July 2023</a:t>
            </a:r>
            <a:endParaRPr lang="en-GB" dirty="0">
              <a:solidFill>
                <a:srgbClr val="333D3E"/>
              </a:solidFill>
              <a:latin typeface="Arial Nova Light"/>
            </a:endParaRPr>
          </a:p>
        </p:txBody>
      </p:sp>
      <p:sp>
        <p:nvSpPr>
          <p:cNvPr id="5" name="Slide Number Placeholder 4">
            <a:extLst>
              <a:ext uri="{FF2B5EF4-FFF2-40B4-BE49-F238E27FC236}">
                <a16:creationId xmlns:a16="http://schemas.microsoft.com/office/drawing/2014/main" id="{4C14CB21-1824-4B8C-B865-8598967033F0}"/>
              </a:ext>
            </a:extLst>
          </p:cNvPr>
          <p:cNvSpPr>
            <a:spLocks noGrp="1"/>
          </p:cNvSpPr>
          <p:nvPr>
            <p:ph type="sldNum" sz="quarter" idx="16"/>
          </p:nvPr>
        </p:nvSpPr>
        <p:spPr/>
        <p:txBody>
          <a:bodyPr/>
          <a:lstStyle/>
          <a:p>
            <a:pPr defTabSz="810067" eaLnBrk="1" fontAlgn="auto" hangingPunct="1">
              <a:spcBef>
                <a:spcPts val="0"/>
              </a:spcBef>
              <a:spcAft>
                <a:spcPts val="0"/>
              </a:spcAft>
              <a:defRPr/>
            </a:pPr>
            <a:r>
              <a:rPr lang="en-GB">
                <a:solidFill>
                  <a:srgbClr val="333D3E"/>
                </a:solidFill>
                <a:latin typeface="Arial Nova"/>
              </a:rPr>
              <a:t>Page </a:t>
            </a:r>
            <a:fld id="{12F85B76-E480-4901-BAB3-25AC276908A3}" type="slidenum">
              <a:rPr lang="en-GB">
                <a:solidFill>
                  <a:srgbClr val="333D3E"/>
                </a:solidFill>
                <a:latin typeface="Arial Nova"/>
              </a:rPr>
              <a:pPr defTabSz="810067" eaLnBrk="1" fontAlgn="auto" hangingPunct="1">
                <a:spcBef>
                  <a:spcPts val="0"/>
                </a:spcBef>
                <a:spcAft>
                  <a:spcPts val="0"/>
                </a:spcAft>
                <a:defRPr/>
              </a:pPr>
              <a:t>5</a:t>
            </a:fld>
            <a:endParaRPr lang="en-GB">
              <a:solidFill>
                <a:srgbClr val="333D3E"/>
              </a:solidFill>
              <a:latin typeface="Arial Nova"/>
            </a:endParaRPr>
          </a:p>
        </p:txBody>
      </p:sp>
      <p:grpSp>
        <p:nvGrpSpPr>
          <p:cNvPr id="35" name="Group 34">
            <a:extLst>
              <a:ext uri="{FF2B5EF4-FFF2-40B4-BE49-F238E27FC236}">
                <a16:creationId xmlns:a16="http://schemas.microsoft.com/office/drawing/2014/main" id="{E9CE1FDF-7A57-49EE-8975-69248160A194}"/>
              </a:ext>
            </a:extLst>
          </p:cNvPr>
          <p:cNvGrpSpPr/>
          <p:nvPr/>
        </p:nvGrpSpPr>
        <p:grpSpPr>
          <a:xfrm>
            <a:off x="1844966" y="1328285"/>
            <a:ext cx="8770781" cy="4392180"/>
            <a:chOff x="2082501" y="1284742"/>
            <a:chExt cx="9900000" cy="4957663"/>
          </a:xfrm>
        </p:grpSpPr>
        <p:cxnSp>
          <p:nvCxnSpPr>
            <p:cNvPr id="36" name="Straight Arrow Connector 35">
              <a:extLst>
                <a:ext uri="{FF2B5EF4-FFF2-40B4-BE49-F238E27FC236}">
                  <a16:creationId xmlns:a16="http://schemas.microsoft.com/office/drawing/2014/main" id="{7DB7B6DB-4824-430A-BD49-F1142EE4C768}"/>
                </a:ext>
              </a:extLst>
            </p:cNvPr>
            <p:cNvCxnSpPr/>
            <p:nvPr/>
          </p:nvCxnSpPr>
          <p:spPr bwMode="auto">
            <a:xfrm>
              <a:off x="2082501" y="1685308"/>
              <a:ext cx="9900000" cy="0"/>
            </a:xfrm>
            <a:prstGeom prst="straightConnector1">
              <a:avLst/>
            </a:prstGeom>
            <a:solidFill>
              <a:schemeClr val="accent1"/>
            </a:solidFill>
            <a:ln w="25400" cap="flat" cmpd="sng" algn="ctr">
              <a:solidFill>
                <a:schemeClr val="accent1"/>
              </a:solidFill>
              <a:prstDash val="solid"/>
              <a:round/>
              <a:headEnd type="none" w="med" len="med"/>
              <a:tailEnd type="triangle" w="lg" len="lg"/>
            </a:ln>
            <a:effectLst/>
          </p:spPr>
        </p:cxnSp>
        <p:sp>
          <p:nvSpPr>
            <p:cNvPr id="37" name="Oval 36">
              <a:extLst>
                <a:ext uri="{FF2B5EF4-FFF2-40B4-BE49-F238E27FC236}">
                  <a16:creationId xmlns:a16="http://schemas.microsoft.com/office/drawing/2014/main" id="{D8AF7104-F5C1-49C9-A5A1-6E784B5E9529}"/>
                </a:ext>
              </a:extLst>
            </p:cNvPr>
            <p:cNvSpPr>
              <a:spLocks noChangeAspect="1"/>
            </p:cNvSpPr>
            <p:nvPr/>
          </p:nvSpPr>
          <p:spPr bwMode="auto">
            <a:xfrm>
              <a:off x="3288027" y="1602287"/>
              <a:ext cx="169492" cy="169492"/>
            </a:xfrm>
            <a:prstGeom prst="ellipse">
              <a:avLst/>
            </a:prstGeom>
            <a:solidFill>
              <a:schemeClr val="accent1"/>
            </a:solidFill>
            <a:ln w="19050" cap="flat" cmpd="sng" algn="ctr">
              <a:solidFill>
                <a:schemeClr val="bg1"/>
              </a:solidFill>
              <a:prstDash val="solid"/>
              <a:round/>
              <a:headEnd type="none" w="med" len="med"/>
              <a:tailEnd type="none" w="med" len="med"/>
            </a:ln>
            <a:effectLst/>
          </p:spPr>
          <p:txBody>
            <a:bodyPr vert="horz" wrap="square" lIns="81010" tIns="40505" rIns="81010" bIns="40505" numCol="1" rtlCol="0" anchor="t" anchorCtr="0" compatLnSpc="1">
              <a:prstTxWarp prst="textNoShape">
                <a:avLst/>
              </a:prstTxWarp>
            </a:bodyPr>
            <a:lstStyle/>
            <a:p>
              <a:pPr defTabSz="810067">
                <a:defRPr/>
              </a:pPr>
              <a:endParaRPr lang="en-GB" sz="3189">
                <a:solidFill>
                  <a:srgbClr val="343C3F"/>
                </a:solidFill>
              </a:endParaRPr>
            </a:p>
          </p:txBody>
        </p:sp>
        <p:sp>
          <p:nvSpPr>
            <p:cNvPr id="38" name="TextBox 37">
              <a:extLst>
                <a:ext uri="{FF2B5EF4-FFF2-40B4-BE49-F238E27FC236}">
                  <a16:creationId xmlns:a16="http://schemas.microsoft.com/office/drawing/2014/main" id="{2E0725DD-F4E1-4232-937F-AABE89BC4D75}"/>
                </a:ext>
              </a:extLst>
            </p:cNvPr>
            <p:cNvSpPr txBox="1"/>
            <p:nvPr/>
          </p:nvSpPr>
          <p:spPr>
            <a:xfrm>
              <a:off x="2987238" y="1284742"/>
              <a:ext cx="669473" cy="184630"/>
            </a:xfrm>
            <a:prstGeom prst="rect">
              <a:avLst/>
            </a:prstGeom>
            <a:noFill/>
          </p:spPr>
          <p:txBody>
            <a:bodyPr wrap="none" lIns="0" tIns="0" rIns="0" bIns="0" rtlCol="0">
              <a:spAutoFit/>
            </a:bodyPr>
            <a:lstStyle/>
            <a:p>
              <a:pPr algn="ctr" defTabSz="810067">
                <a:defRPr/>
              </a:pPr>
              <a:r>
                <a:rPr lang="en-GB" sz="1063" b="1" dirty="0">
                  <a:solidFill>
                    <a:srgbClr val="333D3E"/>
                  </a:solidFill>
                  <a:latin typeface="Arial Nova"/>
                </a:rPr>
                <a:t>Dec</a:t>
              </a:r>
              <a:r>
                <a:rPr lang="en-BE" sz="1063" b="1" dirty="0">
                  <a:solidFill>
                    <a:srgbClr val="333D3E"/>
                  </a:solidFill>
                  <a:latin typeface="Arial Nova"/>
                </a:rPr>
                <a:t> 2022</a:t>
              </a:r>
              <a:endParaRPr lang="en-GB" sz="1063" b="1" dirty="0">
                <a:solidFill>
                  <a:srgbClr val="333D3E"/>
                </a:solidFill>
                <a:latin typeface="Arial Nova"/>
              </a:endParaRPr>
            </a:p>
          </p:txBody>
        </p:sp>
        <p:sp>
          <p:nvSpPr>
            <p:cNvPr id="39" name="TextBox 38">
              <a:extLst>
                <a:ext uri="{FF2B5EF4-FFF2-40B4-BE49-F238E27FC236}">
                  <a16:creationId xmlns:a16="http://schemas.microsoft.com/office/drawing/2014/main" id="{BF035E93-2FE9-46E9-9612-1F2589E9FFC4}"/>
                </a:ext>
              </a:extLst>
            </p:cNvPr>
            <p:cNvSpPr txBox="1"/>
            <p:nvPr/>
          </p:nvSpPr>
          <p:spPr>
            <a:xfrm>
              <a:off x="2736940" y="1872000"/>
              <a:ext cx="1162178" cy="646167"/>
            </a:xfrm>
            <a:prstGeom prst="rect">
              <a:avLst/>
            </a:prstGeom>
            <a:noFill/>
          </p:spPr>
          <p:txBody>
            <a:bodyPr wrap="square" lIns="0" tIns="0" rIns="0" bIns="0" rtlCol="0">
              <a:spAutoFit/>
            </a:bodyPr>
            <a:lstStyle>
              <a:defPPr>
                <a:defRPr lang="en-US"/>
              </a:defPPr>
              <a:lvl1pPr algn="ctr" eaLnBrk="0" fontAlgn="base" hangingPunct="0">
                <a:spcBef>
                  <a:spcPct val="0"/>
                </a:spcBef>
                <a:spcAft>
                  <a:spcPct val="0"/>
                </a:spcAft>
                <a:defRPr kumimoji="0" sz="1050" b="0" i="0" u="none" strike="noStrike" cap="none" spc="0" normalizeH="0" baseline="0">
                  <a:ln>
                    <a:noFill/>
                  </a:ln>
                  <a:effectLst/>
                  <a:uLnTx/>
                  <a:uFillTx/>
                  <a:latin typeface="Arial Nova"/>
                </a:defRPr>
              </a:lvl1pPr>
            </a:lstStyle>
            <a:p>
              <a:r>
                <a:rPr lang="en-GB" sz="930" dirty="0"/>
                <a:t>Initial Usage Guidelines published on </a:t>
              </a:r>
              <a:r>
                <a:rPr lang="en-GB" sz="930" dirty="0" err="1"/>
                <a:t>MyStandards</a:t>
              </a:r>
              <a:endParaRPr lang="en-GB" sz="930" dirty="0"/>
            </a:p>
          </p:txBody>
        </p:sp>
        <p:sp>
          <p:nvSpPr>
            <p:cNvPr id="40" name="TextBox 39">
              <a:extLst>
                <a:ext uri="{FF2B5EF4-FFF2-40B4-BE49-F238E27FC236}">
                  <a16:creationId xmlns:a16="http://schemas.microsoft.com/office/drawing/2014/main" id="{1E05A931-10BF-4CD2-A71F-5F414D9BD101}"/>
                </a:ext>
              </a:extLst>
            </p:cNvPr>
            <p:cNvSpPr txBox="1"/>
            <p:nvPr/>
          </p:nvSpPr>
          <p:spPr>
            <a:xfrm>
              <a:off x="4545285" y="1284742"/>
              <a:ext cx="872125" cy="184630"/>
            </a:xfrm>
            <a:prstGeom prst="rect">
              <a:avLst/>
            </a:prstGeom>
            <a:noFill/>
          </p:spPr>
          <p:txBody>
            <a:bodyPr wrap="none" lIns="0" tIns="0" rIns="0" bIns="0" rtlCol="0">
              <a:spAutoFit/>
            </a:bodyPr>
            <a:lstStyle/>
            <a:p>
              <a:pPr algn="ctr" defTabSz="810067">
                <a:defRPr/>
              </a:pPr>
              <a:r>
                <a:rPr lang="en-GB" sz="1063" b="1" dirty="0">
                  <a:solidFill>
                    <a:srgbClr val="333D3E"/>
                  </a:solidFill>
                  <a:latin typeface="Arial Nova"/>
                </a:rPr>
                <a:t>24 Feb</a:t>
              </a:r>
              <a:r>
                <a:rPr lang="en-BE" sz="1063" b="1" dirty="0">
                  <a:solidFill>
                    <a:srgbClr val="333D3E"/>
                  </a:solidFill>
                  <a:latin typeface="Arial Nova"/>
                </a:rPr>
                <a:t> 202</a:t>
              </a:r>
              <a:r>
                <a:rPr lang="en-GB" sz="1063" b="1" dirty="0">
                  <a:solidFill>
                    <a:srgbClr val="333D3E"/>
                  </a:solidFill>
                  <a:latin typeface="Arial Nova"/>
                </a:rPr>
                <a:t>3</a:t>
              </a:r>
            </a:p>
          </p:txBody>
        </p:sp>
        <p:sp>
          <p:nvSpPr>
            <p:cNvPr id="41" name="TextBox 40">
              <a:extLst>
                <a:ext uri="{FF2B5EF4-FFF2-40B4-BE49-F238E27FC236}">
                  <a16:creationId xmlns:a16="http://schemas.microsoft.com/office/drawing/2014/main" id="{BF48B31B-3EF0-4DF0-AF7A-E0AF2C67635D}"/>
                </a:ext>
              </a:extLst>
            </p:cNvPr>
            <p:cNvSpPr txBox="1"/>
            <p:nvPr/>
          </p:nvSpPr>
          <p:spPr>
            <a:xfrm>
              <a:off x="4379226" y="1869634"/>
              <a:ext cx="1327287" cy="807710"/>
            </a:xfrm>
            <a:prstGeom prst="rect">
              <a:avLst/>
            </a:prstGeom>
            <a:noFill/>
          </p:spPr>
          <p:txBody>
            <a:bodyPr wrap="square" lIns="0" tIns="0" rIns="0" bIns="0" rtlCol="0">
              <a:spAutoFit/>
            </a:bodyPr>
            <a:lstStyle>
              <a:defPPr>
                <a:defRPr lang="en-US"/>
              </a:defPPr>
              <a:lvl1pPr algn="ctr" eaLnBrk="0" fontAlgn="base" hangingPunct="0">
                <a:spcBef>
                  <a:spcPct val="0"/>
                </a:spcBef>
                <a:spcAft>
                  <a:spcPct val="0"/>
                </a:spcAft>
                <a:defRPr kumimoji="0" sz="1050" b="0" i="0" u="none" strike="noStrike" cap="none" spc="0" normalizeH="0" baseline="0">
                  <a:ln>
                    <a:noFill/>
                  </a:ln>
                  <a:effectLst/>
                  <a:uLnTx/>
                  <a:uFillTx/>
                  <a:latin typeface="Arial Nova"/>
                </a:defRPr>
              </a:lvl1pPr>
            </a:lstStyle>
            <a:p>
              <a:r>
                <a:rPr lang="en-GB" sz="930" dirty="0"/>
                <a:t>Final Usage Guidelines</a:t>
              </a:r>
            </a:p>
            <a:p>
              <a:r>
                <a:rPr lang="en-GB" sz="930" dirty="0"/>
                <a:t>published on </a:t>
              </a:r>
              <a:r>
                <a:rPr lang="en-GB" sz="930" dirty="0" err="1"/>
                <a:t>MyStandards</a:t>
              </a:r>
              <a:endParaRPr lang="en-US" sz="930" dirty="0"/>
            </a:p>
            <a:p>
              <a:endParaRPr lang="en-BE" sz="930" dirty="0"/>
            </a:p>
          </p:txBody>
        </p:sp>
        <p:sp>
          <p:nvSpPr>
            <p:cNvPr id="42" name="Oval 41">
              <a:extLst>
                <a:ext uri="{FF2B5EF4-FFF2-40B4-BE49-F238E27FC236}">
                  <a16:creationId xmlns:a16="http://schemas.microsoft.com/office/drawing/2014/main" id="{AAAE4DA3-43A0-43CB-B550-2654DA35EAD6}"/>
                </a:ext>
              </a:extLst>
            </p:cNvPr>
            <p:cNvSpPr>
              <a:spLocks noChangeAspect="1"/>
            </p:cNvSpPr>
            <p:nvPr/>
          </p:nvSpPr>
          <p:spPr bwMode="auto">
            <a:xfrm>
              <a:off x="4896599" y="1602287"/>
              <a:ext cx="169492" cy="169492"/>
            </a:xfrm>
            <a:prstGeom prst="ellipse">
              <a:avLst/>
            </a:prstGeom>
            <a:solidFill>
              <a:schemeClr val="accent1"/>
            </a:solidFill>
            <a:ln w="19050" cap="flat" cmpd="sng" algn="ctr">
              <a:solidFill>
                <a:schemeClr val="bg1"/>
              </a:solidFill>
              <a:prstDash val="solid"/>
              <a:round/>
              <a:headEnd type="none" w="med" len="med"/>
              <a:tailEnd type="none" w="med" len="med"/>
            </a:ln>
            <a:effectLst/>
          </p:spPr>
          <p:txBody>
            <a:bodyPr vert="horz" wrap="square" lIns="81010" tIns="40505" rIns="81010" bIns="40505" numCol="1" rtlCol="0" anchor="t" anchorCtr="0" compatLnSpc="1">
              <a:prstTxWarp prst="textNoShape">
                <a:avLst/>
              </a:prstTxWarp>
            </a:bodyPr>
            <a:lstStyle/>
            <a:p>
              <a:pPr defTabSz="810067">
                <a:defRPr/>
              </a:pPr>
              <a:endParaRPr lang="en-GB" sz="3189">
                <a:solidFill>
                  <a:srgbClr val="343C3F"/>
                </a:solidFill>
              </a:endParaRPr>
            </a:p>
          </p:txBody>
        </p:sp>
        <p:sp>
          <p:nvSpPr>
            <p:cNvPr id="43" name="TextBox 42">
              <a:extLst>
                <a:ext uri="{FF2B5EF4-FFF2-40B4-BE49-F238E27FC236}">
                  <a16:creationId xmlns:a16="http://schemas.microsoft.com/office/drawing/2014/main" id="{452B98ED-B9B3-49C8-8B53-E5FAB593E0C2}"/>
                </a:ext>
              </a:extLst>
            </p:cNvPr>
            <p:cNvSpPr txBox="1"/>
            <p:nvPr/>
          </p:nvSpPr>
          <p:spPr>
            <a:xfrm>
              <a:off x="6450331" y="1284742"/>
              <a:ext cx="901074" cy="184630"/>
            </a:xfrm>
            <a:prstGeom prst="rect">
              <a:avLst/>
            </a:prstGeom>
            <a:noFill/>
          </p:spPr>
          <p:txBody>
            <a:bodyPr wrap="none" lIns="0" tIns="0" rIns="0" bIns="0" rtlCol="0">
              <a:spAutoFit/>
            </a:bodyPr>
            <a:lstStyle/>
            <a:p>
              <a:pPr algn="ctr" defTabSz="810067">
                <a:defRPr/>
              </a:pPr>
              <a:r>
                <a:rPr lang="en-GB" sz="1063" b="1" dirty="0">
                  <a:solidFill>
                    <a:srgbClr val="333D3E"/>
                  </a:solidFill>
                  <a:latin typeface="Arial Nova"/>
                </a:rPr>
                <a:t>19 May </a:t>
              </a:r>
              <a:r>
                <a:rPr lang="en-BE" sz="1063" b="1" dirty="0">
                  <a:solidFill>
                    <a:srgbClr val="333D3E"/>
                  </a:solidFill>
                  <a:latin typeface="Arial Nova"/>
                </a:rPr>
                <a:t>202</a:t>
              </a:r>
              <a:r>
                <a:rPr lang="en-GB" sz="1063" b="1" dirty="0">
                  <a:solidFill>
                    <a:srgbClr val="333D3E"/>
                  </a:solidFill>
                  <a:latin typeface="Arial Nova"/>
                </a:rPr>
                <a:t>3</a:t>
              </a:r>
            </a:p>
          </p:txBody>
        </p:sp>
        <p:sp>
          <p:nvSpPr>
            <p:cNvPr id="44" name="TextBox 43">
              <a:extLst>
                <a:ext uri="{FF2B5EF4-FFF2-40B4-BE49-F238E27FC236}">
                  <a16:creationId xmlns:a16="http://schemas.microsoft.com/office/drawing/2014/main" id="{B370CBF3-98EA-4479-83C6-F3FE33F4C9AA}"/>
                </a:ext>
              </a:extLst>
            </p:cNvPr>
            <p:cNvSpPr txBox="1"/>
            <p:nvPr/>
          </p:nvSpPr>
          <p:spPr>
            <a:xfrm>
              <a:off x="6397042" y="1902114"/>
              <a:ext cx="1168590" cy="646167"/>
            </a:xfrm>
            <a:prstGeom prst="rect">
              <a:avLst/>
            </a:prstGeom>
            <a:noFill/>
          </p:spPr>
          <p:txBody>
            <a:bodyPr wrap="square" lIns="0" tIns="0" rIns="0" bIns="0" rtlCol="0">
              <a:spAutoFit/>
            </a:bodyPr>
            <a:lstStyle>
              <a:defPPr>
                <a:defRPr lang="en-US"/>
              </a:defPPr>
              <a:lvl1pPr algn="ctr" eaLnBrk="0" fontAlgn="base" hangingPunct="0">
                <a:spcBef>
                  <a:spcPct val="0"/>
                </a:spcBef>
                <a:spcAft>
                  <a:spcPct val="0"/>
                </a:spcAft>
                <a:defRPr kumimoji="0" sz="1050" b="0" i="0" u="none" strike="noStrike" cap="none" spc="0" normalizeH="0" baseline="0">
                  <a:ln>
                    <a:noFill/>
                  </a:ln>
                  <a:effectLst/>
                  <a:uLnTx/>
                  <a:uFillTx/>
                  <a:latin typeface="Arial Nova"/>
                </a:defRPr>
              </a:lvl1pPr>
            </a:lstStyle>
            <a:p>
              <a:r>
                <a:rPr lang="en-GB" sz="930" dirty="0"/>
                <a:t>Deployed</a:t>
              </a:r>
            </a:p>
            <a:p>
              <a:r>
                <a:rPr lang="en-GB" sz="930" dirty="0"/>
                <a:t>in </a:t>
              </a:r>
              <a:r>
                <a:rPr lang="en-GB" sz="930" dirty="0" err="1"/>
                <a:t>FINplus</a:t>
              </a:r>
              <a:endParaRPr lang="en-GB" sz="930" dirty="0"/>
            </a:p>
            <a:p>
              <a:r>
                <a:rPr lang="en-GB" sz="930" dirty="0"/>
                <a:t>ITB Future</a:t>
              </a:r>
              <a:endParaRPr lang="en-US" sz="930" dirty="0"/>
            </a:p>
            <a:p>
              <a:endParaRPr lang="en-GB" sz="930" dirty="0"/>
            </a:p>
          </p:txBody>
        </p:sp>
        <p:sp>
          <p:nvSpPr>
            <p:cNvPr id="45" name="Oval 44">
              <a:extLst>
                <a:ext uri="{FF2B5EF4-FFF2-40B4-BE49-F238E27FC236}">
                  <a16:creationId xmlns:a16="http://schemas.microsoft.com/office/drawing/2014/main" id="{747F07C4-6726-4843-9447-24B68358F1CA}"/>
                </a:ext>
              </a:extLst>
            </p:cNvPr>
            <p:cNvSpPr>
              <a:spLocks noChangeAspect="1"/>
            </p:cNvSpPr>
            <p:nvPr/>
          </p:nvSpPr>
          <p:spPr bwMode="auto">
            <a:xfrm>
              <a:off x="6816120" y="1602287"/>
              <a:ext cx="169492" cy="169492"/>
            </a:xfrm>
            <a:prstGeom prst="ellipse">
              <a:avLst/>
            </a:prstGeom>
            <a:solidFill>
              <a:schemeClr val="accent1"/>
            </a:solidFill>
            <a:ln w="19050" cap="flat" cmpd="sng" algn="ctr">
              <a:solidFill>
                <a:schemeClr val="bg1"/>
              </a:solidFill>
              <a:prstDash val="solid"/>
              <a:round/>
              <a:headEnd type="none" w="med" len="med"/>
              <a:tailEnd type="none" w="med" len="med"/>
            </a:ln>
            <a:effectLst/>
          </p:spPr>
          <p:txBody>
            <a:bodyPr vert="horz" wrap="square" lIns="81010" tIns="40505" rIns="81010" bIns="40505" numCol="1" rtlCol="0" anchor="t" anchorCtr="0" compatLnSpc="1">
              <a:prstTxWarp prst="textNoShape">
                <a:avLst/>
              </a:prstTxWarp>
            </a:bodyPr>
            <a:lstStyle/>
            <a:p>
              <a:pPr defTabSz="810067">
                <a:defRPr/>
              </a:pPr>
              <a:endParaRPr lang="en-GB" sz="3189">
                <a:solidFill>
                  <a:srgbClr val="343C3F"/>
                </a:solidFill>
              </a:endParaRPr>
            </a:p>
          </p:txBody>
        </p:sp>
        <p:sp>
          <p:nvSpPr>
            <p:cNvPr id="46" name="TextBox 45">
              <a:extLst>
                <a:ext uri="{FF2B5EF4-FFF2-40B4-BE49-F238E27FC236}">
                  <a16:creationId xmlns:a16="http://schemas.microsoft.com/office/drawing/2014/main" id="{EE35401C-C6E5-4C7A-8CE1-BACD6137924D}"/>
                </a:ext>
              </a:extLst>
            </p:cNvPr>
            <p:cNvSpPr txBox="1"/>
            <p:nvPr/>
          </p:nvSpPr>
          <p:spPr>
            <a:xfrm>
              <a:off x="9967173" y="1284742"/>
              <a:ext cx="882980" cy="184630"/>
            </a:xfrm>
            <a:prstGeom prst="rect">
              <a:avLst/>
            </a:prstGeom>
            <a:noFill/>
          </p:spPr>
          <p:txBody>
            <a:bodyPr wrap="none" lIns="0" tIns="0" rIns="0" bIns="0" rtlCol="0">
              <a:spAutoFit/>
            </a:bodyPr>
            <a:lstStyle/>
            <a:p>
              <a:pPr algn="ctr" defTabSz="810067">
                <a:defRPr/>
              </a:pPr>
              <a:r>
                <a:rPr lang="en-GB" sz="1063" b="1" dirty="0">
                  <a:solidFill>
                    <a:srgbClr val="333D3E"/>
                  </a:solidFill>
                  <a:latin typeface="Arial Nova"/>
                </a:rPr>
                <a:t>19 Nov</a:t>
              </a:r>
              <a:r>
                <a:rPr lang="en-BE" sz="1063" b="1" dirty="0">
                  <a:solidFill>
                    <a:srgbClr val="333D3E"/>
                  </a:solidFill>
                  <a:latin typeface="Arial Nova"/>
                </a:rPr>
                <a:t> 202</a:t>
              </a:r>
              <a:r>
                <a:rPr lang="en-GB" sz="1063" b="1" dirty="0">
                  <a:solidFill>
                    <a:srgbClr val="333D3E"/>
                  </a:solidFill>
                  <a:latin typeface="Arial Nova"/>
                </a:rPr>
                <a:t>3</a:t>
              </a:r>
            </a:p>
          </p:txBody>
        </p:sp>
        <p:sp>
          <p:nvSpPr>
            <p:cNvPr id="47" name="TextBox 46">
              <a:extLst>
                <a:ext uri="{FF2B5EF4-FFF2-40B4-BE49-F238E27FC236}">
                  <a16:creationId xmlns:a16="http://schemas.microsoft.com/office/drawing/2014/main" id="{45E734C1-2625-4BC2-A4EE-459CA8E1BFD0}"/>
                </a:ext>
              </a:extLst>
            </p:cNvPr>
            <p:cNvSpPr txBox="1"/>
            <p:nvPr/>
          </p:nvSpPr>
          <p:spPr>
            <a:xfrm>
              <a:off x="9872211" y="1842135"/>
              <a:ext cx="1079999" cy="807710"/>
            </a:xfrm>
            <a:prstGeom prst="rect">
              <a:avLst/>
            </a:prstGeom>
            <a:noFill/>
          </p:spPr>
          <p:txBody>
            <a:bodyPr wrap="square" lIns="0" tIns="0" rIns="0" bIns="0" rtlCol="0">
              <a:spAutoFit/>
            </a:bodyPr>
            <a:lstStyle/>
            <a:p>
              <a:pPr algn="ctr" eaLnBrk="0" fontAlgn="base" hangingPunct="0">
                <a:spcBef>
                  <a:spcPct val="0"/>
                </a:spcBef>
                <a:spcAft>
                  <a:spcPct val="0"/>
                </a:spcAft>
                <a:defRPr/>
              </a:pPr>
              <a:r>
                <a:rPr lang="en-GB" sz="930" dirty="0">
                  <a:latin typeface="Arial Nova"/>
                </a:rPr>
                <a:t>Generally available in </a:t>
              </a:r>
              <a:r>
                <a:rPr lang="en-GB" sz="930" dirty="0" err="1">
                  <a:latin typeface="Arial Nova"/>
                </a:rPr>
                <a:t>FINplus</a:t>
              </a:r>
              <a:r>
                <a:rPr lang="en-GB" sz="930" dirty="0">
                  <a:latin typeface="Arial Nova"/>
                </a:rPr>
                <a:t> Live and Pilot Current</a:t>
              </a:r>
              <a:endParaRPr lang="en-US" sz="930" dirty="0">
                <a:latin typeface="Arial Nova"/>
              </a:endParaRPr>
            </a:p>
            <a:p>
              <a:pPr algn="ctr" defTabSz="810067">
                <a:defRPr/>
              </a:pPr>
              <a:endParaRPr lang="en-BE" sz="930" dirty="0">
                <a:latin typeface="Arial Nova"/>
              </a:endParaRPr>
            </a:p>
          </p:txBody>
        </p:sp>
        <p:sp>
          <p:nvSpPr>
            <p:cNvPr id="48" name="Oval 47">
              <a:extLst>
                <a:ext uri="{FF2B5EF4-FFF2-40B4-BE49-F238E27FC236}">
                  <a16:creationId xmlns:a16="http://schemas.microsoft.com/office/drawing/2014/main" id="{EACE7FC1-02AD-44D5-BF54-A87C4B3BB4BB}"/>
                </a:ext>
              </a:extLst>
            </p:cNvPr>
            <p:cNvSpPr>
              <a:spLocks noChangeAspect="1"/>
            </p:cNvSpPr>
            <p:nvPr/>
          </p:nvSpPr>
          <p:spPr bwMode="auto">
            <a:xfrm>
              <a:off x="10323914" y="1602287"/>
              <a:ext cx="169492" cy="169492"/>
            </a:xfrm>
            <a:prstGeom prst="ellipse">
              <a:avLst/>
            </a:prstGeom>
            <a:solidFill>
              <a:schemeClr val="accent1"/>
            </a:solidFill>
            <a:ln w="19050" cap="flat" cmpd="sng" algn="ctr">
              <a:solidFill>
                <a:schemeClr val="bg1"/>
              </a:solidFill>
              <a:prstDash val="solid"/>
              <a:round/>
              <a:headEnd type="none" w="med" len="med"/>
              <a:tailEnd type="none" w="med" len="med"/>
            </a:ln>
            <a:effectLst/>
          </p:spPr>
          <p:txBody>
            <a:bodyPr vert="horz" wrap="square" lIns="81010" tIns="40505" rIns="81010" bIns="40505" numCol="1" rtlCol="0" anchor="t" anchorCtr="0" compatLnSpc="1">
              <a:prstTxWarp prst="textNoShape">
                <a:avLst/>
              </a:prstTxWarp>
            </a:bodyPr>
            <a:lstStyle/>
            <a:p>
              <a:pPr defTabSz="810067">
                <a:defRPr/>
              </a:pPr>
              <a:endParaRPr lang="en-GB" sz="3189">
                <a:solidFill>
                  <a:srgbClr val="343C3F"/>
                </a:solidFill>
              </a:endParaRPr>
            </a:p>
          </p:txBody>
        </p:sp>
        <p:sp>
          <p:nvSpPr>
            <p:cNvPr id="49" name="Text Placeholder 4">
              <a:extLst>
                <a:ext uri="{FF2B5EF4-FFF2-40B4-BE49-F238E27FC236}">
                  <a16:creationId xmlns:a16="http://schemas.microsoft.com/office/drawing/2014/main" id="{0091D146-4BE5-48BE-BF54-78D689D90BB4}"/>
                </a:ext>
              </a:extLst>
            </p:cNvPr>
            <p:cNvSpPr txBox="1">
              <a:spLocks/>
            </p:cNvSpPr>
            <p:nvPr/>
          </p:nvSpPr>
          <p:spPr>
            <a:xfrm>
              <a:off x="2082501" y="3578165"/>
              <a:ext cx="3513628" cy="2664240"/>
            </a:xfrm>
            <a:prstGeom prst="rect">
              <a:avLst/>
            </a:prstGeom>
          </p:spPr>
          <p:txBody>
            <a:bodyPr anchor="ctr"/>
            <a:lstStyle>
              <a:lvl1pPr marL="0" indent="0" algn="l" rtl="0" eaLnBrk="1" fontAlgn="base" hangingPunct="1">
                <a:spcBef>
                  <a:spcPct val="20000"/>
                </a:spcBef>
                <a:spcAft>
                  <a:spcPct val="0"/>
                </a:spcAft>
                <a:buNone/>
                <a:defRPr sz="2031" b="1">
                  <a:solidFill>
                    <a:schemeClr val="tx2"/>
                  </a:solidFill>
                  <a:latin typeface="+mn-lt"/>
                  <a:ea typeface="+mn-ea"/>
                  <a:cs typeface="+mn-cs"/>
                </a:defRPr>
              </a:lvl1pPr>
              <a:lvl2pPr marL="594420" indent="-283460" algn="l" rtl="0" eaLnBrk="1" fontAlgn="base" hangingPunct="1">
                <a:spcBef>
                  <a:spcPct val="20000"/>
                </a:spcBef>
                <a:spcAft>
                  <a:spcPct val="0"/>
                </a:spcAft>
                <a:buFont typeface="Arial" panose="020B0604020202020204" pitchFamily="34" charset="0"/>
                <a:buChar char="̶"/>
                <a:defRPr sz="1580" baseline="0">
                  <a:solidFill>
                    <a:schemeClr val="tx2"/>
                  </a:solidFill>
                  <a:latin typeface="+mn-lt"/>
                </a:defRPr>
              </a:lvl2pPr>
              <a:lvl3pPr marL="839800" indent="-243267" algn="l" rtl="0" eaLnBrk="1" fontAlgn="base" hangingPunct="1">
                <a:spcBef>
                  <a:spcPct val="20000"/>
                </a:spcBef>
                <a:spcAft>
                  <a:spcPct val="0"/>
                </a:spcAft>
                <a:buFont typeface="Courier New" panose="02070309020205020404" pitchFamily="49" charset="0"/>
                <a:buChar char="o"/>
                <a:defRPr sz="1580" baseline="0">
                  <a:solidFill>
                    <a:schemeClr val="tx2"/>
                  </a:solidFill>
                  <a:latin typeface="+mn-lt"/>
                </a:defRPr>
              </a:lvl3pPr>
              <a:lvl4pPr marL="1368644" indent="-304611" algn="l" rtl="0" eaLnBrk="1" fontAlgn="base" hangingPunct="1">
                <a:spcBef>
                  <a:spcPct val="20000"/>
                </a:spcBef>
                <a:spcAft>
                  <a:spcPct val="0"/>
                </a:spcAft>
                <a:buChar char="–"/>
                <a:defRPr sz="1580">
                  <a:solidFill>
                    <a:schemeClr val="tx2"/>
                  </a:solidFill>
                  <a:latin typeface="+mn-lt"/>
                </a:defRPr>
              </a:lvl4pPr>
              <a:lvl5pPr marL="1675370" indent="-304611" algn="l" rtl="0" eaLnBrk="1" fontAlgn="base" hangingPunct="1">
                <a:spcBef>
                  <a:spcPct val="20000"/>
                </a:spcBef>
                <a:spcAft>
                  <a:spcPct val="0"/>
                </a:spcAft>
                <a:buChar char="–"/>
                <a:defRPr sz="1354">
                  <a:solidFill>
                    <a:schemeClr val="tx2"/>
                  </a:solidFill>
                  <a:latin typeface="+mn-lt"/>
                </a:defRPr>
              </a:lvl5pPr>
              <a:lvl6pPr marL="2284596" indent="-304611" algn="l" rtl="0" eaLnBrk="1" fontAlgn="base" hangingPunct="1">
                <a:spcBef>
                  <a:spcPct val="20000"/>
                </a:spcBef>
                <a:spcAft>
                  <a:spcPct val="0"/>
                </a:spcAft>
                <a:buChar char="–"/>
                <a:defRPr sz="2144">
                  <a:solidFill>
                    <a:srgbClr val="000000"/>
                  </a:solidFill>
                  <a:latin typeface="+mn-lt"/>
                </a:defRPr>
              </a:lvl6pPr>
              <a:lvl7pPr marL="2893823" indent="-304611" algn="l" rtl="0" eaLnBrk="1" fontAlgn="base" hangingPunct="1">
                <a:spcBef>
                  <a:spcPct val="20000"/>
                </a:spcBef>
                <a:spcAft>
                  <a:spcPct val="0"/>
                </a:spcAft>
                <a:buChar char="–"/>
                <a:defRPr sz="2144">
                  <a:solidFill>
                    <a:srgbClr val="000000"/>
                  </a:solidFill>
                  <a:latin typeface="+mn-lt"/>
                </a:defRPr>
              </a:lvl7pPr>
              <a:lvl8pPr marL="3503049" indent="-304611" algn="l" rtl="0" eaLnBrk="1" fontAlgn="base" hangingPunct="1">
                <a:spcBef>
                  <a:spcPct val="20000"/>
                </a:spcBef>
                <a:spcAft>
                  <a:spcPct val="0"/>
                </a:spcAft>
                <a:buChar char="–"/>
                <a:defRPr sz="2144">
                  <a:solidFill>
                    <a:srgbClr val="000000"/>
                  </a:solidFill>
                  <a:latin typeface="+mn-lt"/>
                </a:defRPr>
              </a:lvl8pPr>
              <a:lvl9pPr marL="4112273" indent="-304611" algn="l" rtl="0" eaLnBrk="1" fontAlgn="base" hangingPunct="1">
                <a:spcBef>
                  <a:spcPct val="20000"/>
                </a:spcBef>
                <a:spcAft>
                  <a:spcPct val="0"/>
                </a:spcAft>
                <a:buChar char="–"/>
                <a:defRPr sz="2144">
                  <a:solidFill>
                    <a:srgbClr val="000000"/>
                  </a:solidFill>
                  <a:latin typeface="+mn-lt"/>
                </a:defRPr>
              </a:lvl9pPr>
            </a:lstStyle>
            <a:p>
              <a:pPr marL="175672" indent="-175672" defTabSz="810067">
                <a:spcBef>
                  <a:spcPts val="942"/>
                </a:spcBef>
                <a:spcAft>
                  <a:spcPts val="0"/>
                </a:spcAft>
                <a:buFont typeface="Arial" panose="020B0604020202020204" pitchFamily="34" charset="0"/>
                <a:buChar char="•"/>
                <a:defRPr/>
              </a:pPr>
              <a:r>
                <a:rPr lang="en-US" sz="1240" u="sng" dirty="0">
                  <a:solidFill>
                    <a:srgbClr val="333D3E"/>
                  </a:solidFill>
                </a:rPr>
                <a:t>The CBPR+ Usage Guidelines for November 2023</a:t>
              </a:r>
              <a:r>
                <a:rPr lang="en-US" sz="1240" b="0" dirty="0">
                  <a:solidFill>
                    <a:srgbClr val="333D3E"/>
                  </a:solidFill>
                </a:rPr>
                <a:t> can be found </a:t>
              </a:r>
              <a:r>
                <a:rPr lang="en-US" sz="1240" u="sng" dirty="0">
                  <a:solidFill>
                    <a:srgbClr val="333D3E"/>
                  </a:solidFill>
                  <a:hlinkClick r:id="rId3"/>
                </a:rPr>
                <a:t>here</a:t>
              </a:r>
              <a:r>
                <a:rPr lang="en-US" sz="1240" b="0" dirty="0">
                  <a:solidFill>
                    <a:srgbClr val="333D3E"/>
                  </a:solidFill>
                </a:rPr>
                <a:t> </a:t>
              </a:r>
              <a:br>
                <a:rPr lang="en-US" sz="1240" b="0" dirty="0">
                  <a:solidFill>
                    <a:srgbClr val="333D3E"/>
                  </a:solidFill>
                </a:rPr>
              </a:br>
              <a:r>
                <a:rPr lang="en-US" sz="1240" b="0" dirty="0">
                  <a:solidFill>
                    <a:srgbClr val="333D3E"/>
                  </a:solidFill>
                </a:rPr>
                <a:t>in </a:t>
              </a:r>
              <a:r>
                <a:rPr lang="en-US" sz="1240" b="0" dirty="0" err="1">
                  <a:solidFill>
                    <a:srgbClr val="333D3E"/>
                  </a:solidFill>
                </a:rPr>
                <a:t>MyStandards</a:t>
              </a:r>
              <a:r>
                <a:rPr lang="en-US" sz="1240" b="0" dirty="0">
                  <a:solidFill>
                    <a:srgbClr val="333D3E"/>
                  </a:solidFill>
                </a:rPr>
                <a:t>, along with a new, dedicated </a:t>
              </a:r>
              <a:r>
                <a:rPr lang="en-US" sz="1240" dirty="0">
                  <a:solidFill>
                    <a:srgbClr val="333D3E"/>
                  </a:solidFill>
                  <a:hlinkClick r:id="rId4"/>
                </a:rPr>
                <a:t>Readiness Portal</a:t>
              </a:r>
              <a:r>
                <a:rPr lang="en-US" sz="1240" b="0" dirty="0">
                  <a:solidFill>
                    <a:srgbClr val="333D3E"/>
                  </a:solidFill>
                </a:rPr>
                <a:t>.</a:t>
              </a:r>
            </a:p>
            <a:p>
              <a:pPr marL="175672" indent="-175672" defTabSz="810067">
                <a:spcBef>
                  <a:spcPts val="532"/>
                </a:spcBef>
                <a:spcAft>
                  <a:spcPts val="0"/>
                </a:spcAft>
                <a:buFont typeface="Arial" panose="020B0604020202020204" pitchFamily="34" charset="0"/>
                <a:buChar char="•"/>
                <a:defRPr/>
              </a:pPr>
              <a:endParaRPr lang="en-GB" sz="1240" b="0" dirty="0">
                <a:solidFill>
                  <a:srgbClr val="333D3E"/>
                </a:solidFill>
              </a:endParaRPr>
            </a:p>
            <a:p>
              <a:pPr marL="175672" indent="-175672" defTabSz="810067">
                <a:spcBef>
                  <a:spcPts val="532"/>
                </a:spcBef>
                <a:spcAft>
                  <a:spcPts val="471"/>
                </a:spcAft>
                <a:buFont typeface="Arial" panose="020B0604020202020204" pitchFamily="34" charset="0"/>
                <a:buChar char="•"/>
                <a:defRPr/>
              </a:pPr>
              <a:r>
                <a:rPr lang="en-US" sz="1240" b="0" dirty="0">
                  <a:solidFill>
                    <a:srgbClr val="333D3E"/>
                  </a:solidFill>
                </a:rPr>
                <a:t>The Translation Portal was updated on 16 June 2023.</a:t>
              </a:r>
              <a:endParaRPr lang="en-GB" sz="1240" b="0" kern="0" dirty="0">
                <a:solidFill>
                  <a:srgbClr val="333D3E"/>
                </a:solidFill>
              </a:endParaRPr>
            </a:p>
          </p:txBody>
        </p:sp>
      </p:grpSp>
      <p:sp>
        <p:nvSpPr>
          <p:cNvPr id="50" name="TextBox 49">
            <a:extLst>
              <a:ext uri="{FF2B5EF4-FFF2-40B4-BE49-F238E27FC236}">
                <a16:creationId xmlns:a16="http://schemas.microsoft.com/office/drawing/2014/main" id="{3948CDBC-3D3B-4DBF-968A-23FC7C972798}"/>
              </a:ext>
            </a:extLst>
          </p:cNvPr>
          <p:cNvSpPr txBox="1"/>
          <p:nvPr/>
        </p:nvSpPr>
        <p:spPr>
          <a:xfrm>
            <a:off x="7195277" y="1322137"/>
            <a:ext cx="796693" cy="163571"/>
          </a:xfrm>
          <a:prstGeom prst="rect">
            <a:avLst/>
          </a:prstGeom>
          <a:noFill/>
        </p:spPr>
        <p:txBody>
          <a:bodyPr wrap="none" lIns="0" tIns="0" rIns="0" bIns="0" rtlCol="0">
            <a:spAutoFit/>
          </a:bodyPr>
          <a:lstStyle/>
          <a:p>
            <a:pPr algn="ctr" defTabSz="810067">
              <a:defRPr/>
            </a:pPr>
            <a:r>
              <a:rPr lang="en-GB" sz="1063" b="1" dirty="0">
                <a:solidFill>
                  <a:srgbClr val="333D3E"/>
                </a:solidFill>
                <a:latin typeface="Arial Nova"/>
              </a:rPr>
              <a:t>23 July </a:t>
            </a:r>
            <a:r>
              <a:rPr lang="en-BE" sz="1063" b="1" dirty="0">
                <a:solidFill>
                  <a:srgbClr val="333D3E"/>
                </a:solidFill>
                <a:latin typeface="Arial Nova"/>
              </a:rPr>
              <a:t>202</a:t>
            </a:r>
            <a:r>
              <a:rPr lang="en-GB" sz="1063" b="1" dirty="0">
                <a:solidFill>
                  <a:srgbClr val="333D3E"/>
                </a:solidFill>
                <a:latin typeface="Arial Nova"/>
              </a:rPr>
              <a:t>3</a:t>
            </a:r>
          </a:p>
        </p:txBody>
      </p:sp>
      <p:sp>
        <p:nvSpPr>
          <p:cNvPr id="51" name="Oval 50">
            <a:extLst>
              <a:ext uri="{FF2B5EF4-FFF2-40B4-BE49-F238E27FC236}">
                <a16:creationId xmlns:a16="http://schemas.microsoft.com/office/drawing/2014/main" id="{AD1463C7-5CB6-4289-A54D-E97A15739CB1}"/>
              </a:ext>
            </a:extLst>
          </p:cNvPr>
          <p:cNvSpPr>
            <a:spLocks noChangeAspect="1"/>
          </p:cNvSpPr>
          <p:nvPr/>
        </p:nvSpPr>
        <p:spPr bwMode="auto">
          <a:xfrm>
            <a:off x="7518542" y="1603462"/>
            <a:ext cx="150159" cy="150159"/>
          </a:xfrm>
          <a:prstGeom prst="ellipse">
            <a:avLst/>
          </a:prstGeom>
          <a:solidFill>
            <a:schemeClr val="accent1"/>
          </a:solidFill>
          <a:ln w="19050" cap="flat" cmpd="sng" algn="ctr">
            <a:solidFill>
              <a:schemeClr val="bg1"/>
            </a:solidFill>
            <a:prstDash val="solid"/>
            <a:round/>
            <a:headEnd type="none" w="med" len="med"/>
            <a:tailEnd type="none" w="med" len="med"/>
          </a:ln>
          <a:effectLst/>
        </p:spPr>
        <p:txBody>
          <a:bodyPr vert="horz" wrap="square" lIns="81010" tIns="40505" rIns="81010" bIns="40505" numCol="1" rtlCol="0" anchor="t" anchorCtr="0" compatLnSpc="1">
            <a:prstTxWarp prst="textNoShape">
              <a:avLst/>
            </a:prstTxWarp>
          </a:bodyPr>
          <a:lstStyle/>
          <a:p>
            <a:pPr defTabSz="810067">
              <a:defRPr/>
            </a:pPr>
            <a:endParaRPr lang="en-GB" sz="3189">
              <a:solidFill>
                <a:srgbClr val="343C3F"/>
              </a:solidFill>
            </a:endParaRPr>
          </a:p>
        </p:txBody>
      </p:sp>
      <p:sp>
        <p:nvSpPr>
          <p:cNvPr id="52" name="TextBox 51">
            <a:extLst>
              <a:ext uri="{FF2B5EF4-FFF2-40B4-BE49-F238E27FC236}">
                <a16:creationId xmlns:a16="http://schemas.microsoft.com/office/drawing/2014/main" id="{5803B74A-9324-4741-90C4-E3B521D75678}"/>
              </a:ext>
            </a:extLst>
          </p:cNvPr>
          <p:cNvSpPr txBox="1"/>
          <p:nvPr/>
        </p:nvSpPr>
        <p:spPr>
          <a:xfrm>
            <a:off x="7241047" y="1873191"/>
            <a:ext cx="651854" cy="572464"/>
          </a:xfrm>
          <a:prstGeom prst="rect">
            <a:avLst/>
          </a:prstGeom>
          <a:noFill/>
        </p:spPr>
        <p:txBody>
          <a:bodyPr wrap="square" lIns="0" tIns="0" rIns="0" bIns="0" rtlCol="0">
            <a:spAutoFit/>
          </a:bodyPr>
          <a:lstStyle>
            <a:defPPr>
              <a:defRPr lang="en-US"/>
            </a:defPPr>
            <a:lvl1pPr algn="ctr" eaLnBrk="0" fontAlgn="base" hangingPunct="0">
              <a:spcBef>
                <a:spcPct val="0"/>
              </a:spcBef>
              <a:spcAft>
                <a:spcPct val="0"/>
              </a:spcAft>
              <a:defRPr kumimoji="0" sz="1050" b="0" i="0" u="none" strike="noStrike" cap="none" spc="0" normalizeH="0" baseline="0">
                <a:ln>
                  <a:noFill/>
                </a:ln>
                <a:effectLst/>
                <a:uLnTx/>
                <a:uFillTx/>
                <a:latin typeface="Arial Nova"/>
              </a:defRPr>
            </a:lvl1pPr>
          </a:lstStyle>
          <a:p>
            <a:r>
              <a:rPr lang="en-GB" sz="930" dirty="0"/>
              <a:t>Deployed</a:t>
            </a:r>
          </a:p>
          <a:p>
            <a:r>
              <a:rPr lang="en-GB" sz="930" dirty="0"/>
              <a:t>in </a:t>
            </a:r>
            <a:r>
              <a:rPr lang="en-GB" sz="930" dirty="0" err="1"/>
              <a:t>FINplus</a:t>
            </a:r>
            <a:r>
              <a:rPr lang="en-GB" sz="930" dirty="0"/>
              <a:t> Pilot Future</a:t>
            </a:r>
            <a:endParaRPr lang="en-US" sz="930" dirty="0"/>
          </a:p>
          <a:p>
            <a:endParaRPr lang="en-GB" sz="930" dirty="0"/>
          </a:p>
        </p:txBody>
      </p:sp>
      <p:sp>
        <p:nvSpPr>
          <p:cNvPr id="53" name="Arrow: Right 10">
            <a:extLst>
              <a:ext uri="{FF2B5EF4-FFF2-40B4-BE49-F238E27FC236}">
                <a16:creationId xmlns:a16="http://schemas.microsoft.com/office/drawing/2014/main" id="{FBE8A54F-6AE2-409A-9B16-919ED021A572}"/>
              </a:ext>
            </a:extLst>
          </p:cNvPr>
          <p:cNvSpPr/>
          <p:nvPr/>
        </p:nvSpPr>
        <p:spPr bwMode="auto">
          <a:xfrm>
            <a:off x="6188816" y="2532279"/>
            <a:ext cx="3134335" cy="220067"/>
          </a:xfrm>
          <a:prstGeom prst="homePlate">
            <a:avLst/>
          </a:prstGeom>
          <a:solidFill>
            <a:schemeClr val="accent6"/>
          </a:solidFill>
          <a:ln w="9525" cap="flat" cmpd="sng" algn="ctr">
            <a:noFill/>
            <a:prstDash val="solid"/>
            <a:round/>
            <a:headEnd type="none" w="med" len="med"/>
            <a:tailEnd type="none" w="med" len="med"/>
          </a:ln>
          <a:effectLst/>
        </p:spPr>
        <p:txBody>
          <a:bodyPr vert="horz" wrap="square" lIns="91404" tIns="45702" rIns="91404" bIns="45702" numCol="1" rtlCol="0" anchor="ctr" anchorCtr="0" compatLnSpc="1">
            <a:prstTxWarp prst="textNoShape">
              <a:avLst/>
            </a:prstTxWarp>
          </a:bodyPr>
          <a:lstStyle/>
          <a:p>
            <a:pPr defTabSz="913921" eaLnBrk="1" fontAlgn="auto" hangingPunct="1">
              <a:spcBef>
                <a:spcPts val="0"/>
              </a:spcBef>
              <a:spcAft>
                <a:spcPts val="0"/>
              </a:spcAft>
              <a:defRPr/>
            </a:pPr>
            <a:r>
              <a:rPr lang="en-GB" sz="930" b="1" dirty="0">
                <a:solidFill>
                  <a:srgbClr val="333D3E"/>
                </a:solidFill>
                <a:latin typeface="Arial Nova"/>
              </a:rPr>
              <a:t>Vendor Testing on ITB</a:t>
            </a:r>
            <a:endParaRPr lang="en-BE" sz="930" b="1" dirty="0">
              <a:solidFill>
                <a:srgbClr val="333D3E"/>
              </a:solidFill>
              <a:latin typeface="Arial Nova"/>
            </a:endParaRPr>
          </a:p>
        </p:txBody>
      </p:sp>
      <p:sp>
        <p:nvSpPr>
          <p:cNvPr id="54" name="Arrow: Pentagon 53">
            <a:extLst>
              <a:ext uri="{FF2B5EF4-FFF2-40B4-BE49-F238E27FC236}">
                <a16:creationId xmlns:a16="http://schemas.microsoft.com/office/drawing/2014/main" id="{92C2D24C-EBC5-49B4-A7AB-CD6EEF89AF29}"/>
              </a:ext>
            </a:extLst>
          </p:cNvPr>
          <p:cNvSpPr/>
          <p:nvPr/>
        </p:nvSpPr>
        <p:spPr>
          <a:xfrm>
            <a:off x="7593622" y="2814156"/>
            <a:ext cx="1729529" cy="220198"/>
          </a:xfrm>
          <a:prstGeom prst="homePlat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5681" tIns="47841" rIns="95681" bIns="47841" rtlCol="0" anchor="ctr" anchorCtr="0"/>
          <a:lstStyle/>
          <a:p>
            <a:pPr defTabSz="810067" eaLnBrk="1" fontAlgn="auto" hangingPunct="1">
              <a:lnSpc>
                <a:spcPct val="98000"/>
              </a:lnSpc>
              <a:spcBef>
                <a:spcPts val="0"/>
              </a:spcBef>
              <a:spcAft>
                <a:spcPts val="0"/>
              </a:spcAft>
              <a:defRPr/>
            </a:pPr>
            <a:r>
              <a:rPr lang="en-GB" sz="930" b="1" dirty="0">
                <a:solidFill>
                  <a:prstClr val="white"/>
                </a:solidFill>
                <a:latin typeface="Arial Nova"/>
              </a:rPr>
              <a:t>Customer Testing on Pilot</a:t>
            </a:r>
            <a:endParaRPr lang="en-US" sz="930" b="1" dirty="0">
              <a:solidFill>
                <a:prstClr val="white"/>
              </a:solidFill>
              <a:latin typeface="Arial Nova"/>
            </a:endParaRPr>
          </a:p>
        </p:txBody>
      </p:sp>
      <p:graphicFrame>
        <p:nvGraphicFramePr>
          <p:cNvPr id="55" name="Table 5">
            <a:extLst>
              <a:ext uri="{FF2B5EF4-FFF2-40B4-BE49-F238E27FC236}">
                <a16:creationId xmlns:a16="http://schemas.microsoft.com/office/drawing/2014/main" id="{C8584178-EF40-44C3-A563-11247FE15AA0}"/>
              </a:ext>
            </a:extLst>
          </p:cNvPr>
          <p:cNvGraphicFramePr>
            <a:graphicFrameLocks noGrp="1"/>
          </p:cNvGraphicFramePr>
          <p:nvPr/>
        </p:nvGraphicFramePr>
        <p:xfrm>
          <a:off x="5526691" y="3424922"/>
          <a:ext cx="4592701" cy="2232560"/>
        </p:xfrm>
        <a:graphic>
          <a:graphicData uri="http://schemas.openxmlformats.org/drawingml/2006/table">
            <a:tbl>
              <a:tblPr firstRow="1" bandRow="1"/>
              <a:tblGrid>
                <a:gridCol w="637875">
                  <a:extLst>
                    <a:ext uri="{9D8B030D-6E8A-4147-A177-3AD203B41FA5}">
                      <a16:colId xmlns:a16="http://schemas.microsoft.com/office/drawing/2014/main" val="3968526714"/>
                    </a:ext>
                  </a:extLst>
                </a:gridCol>
                <a:gridCol w="2551500">
                  <a:extLst>
                    <a:ext uri="{9D8B030D-6E8A-4147-A177-3AD203B41FA5}">
                      <a16:colId xmlns:a16="http://schemas.microsoft.com/office/drawing/2014/main" val="1221796055"/>
                    </a:ext>
                  </a:extLst>
                </a:gridCol>
                <a:gridCol w="701663">
                  <a:extLst>
                    <a:ext uri="{9D8B030D-6E8A-4147-A177-3AD203B41FA5}">
                      <a16:colId xmlns:a16="http://schemas.microsoft.com/office/drawing/2014/main" val="3944633915"/>
                    </a:ext>
                  </a:extLst>
                </a:gridCol>
                <a:gridCol w="701663">
                  <a:extLst>
                    <a:ext uri="{9D8B030D-6E8A-4147-A177-3AD203B41FA5}">
                      <a16:colId xmlns:a16="http://schemas.microsoft.com/office/drawing/2014/main" val="3822213175"/>
                    </a:ext>
                  </a:extLst>
                </a:gridCol>
              </a:tblGrid>
              <a:tr h="223256">
                <a:tc>
                  <a:txBody>
                    <a:bodyPr/>
                    <a:lstStyle/>
                    <a:p>
                      <a:r>
                        <a:rPr lang="en-GB" sz="800" dirty="0"/>
                        <a:t>Scope</a:t>
                      </a:r>
                      <a:endParaRPr lang="en-US" sz="800" dirty="0"/>
                    </a:p>
                  </a:txBody>
                  <a:tcPr marL="81010" marR="81010" marT="40505" marB="40505" anchor="ctr"/>
                </a:tc>
                <a:tc>
                  <a:txBody>
                    <a:bodyPr/>
                    <a:lstStyle/>
                    <a:p>
                      <a:endParaRPr lang="en-US" sz="800" dirty="0"/>
                    </a:p>
                  </a:txBody>
                  <a:tcPr marL="81010" marR="81010" marT="40505" marB="40505" anchor="ctr"/>
                </a:tc>
                <a:tc>
                  <a:txBody>
                    <a:bodyPr/>
                    <a:lstStyle/>
                    <a:p>
                      <a:endParaRPr lang="en-US" sz="800" dirty="0"/>
                    </a:p>
                  </a:txBody>
                  <a:tcPr marL="81010" marR="81010" marT="40505" marB="40505" anchor="ctr"/>
                </a:tc>
                <a:tc>
                  <a:txBody>
                    <a:bodyPr/>
                    <a:lstStyle/>
                    <a:p>
                      <a:endParaRPr lang="en-US" sz="800"/>
                    </a:p>
                  </a:txBody>
                  <a:tcPr marL="81010" marR="81010" marT="40505" marB="40505" anchor="ctr"/>
                </a:tc>
                <a:extLst>
                  <a:ext uri="{0D108BD9-81ED-4DB2-BD59-A6C34878D82A}">
                    <a16:rowId xmlns:a16="http://schemas.microsoft.com/office/drawing/2014/main" val="2474170728"/>
                  </a:ext>
                </a:extLst>
              </a:tr>
              <a:tr h="223256">
                <a:tc>
                  <a:txBody>
                    <a:bodyPr/>
                    <a:lstStyle/>
                    <a:p>
                      <a:r>
                        <a:rPr lang="en-GB" sz="800" dirty="0"/>
                        <a:t>camt.055</a:t>
                      </a:r>
                      <a:endParaRPr lang="en-US" sz="800" dirty="0"/>
                    </a:p>
                  </a:txBody>
                  <a:tcPr marL="81010" marR="81010" marT="40505" marB="40505" anchor="ctr"/>
                </a:tc>
                <a:tc>
                  <a:txBody>
                    <a:bodyPr/>
                    <a:lstStyle/>
                    <a:p>
                      <a:r>
                        <a:rPr lang="en-GB" sz="800" dirty="0"/>
                        <a:t>Customer Payment Cancellation Request</a:t>
                      </a:r>
                      <a:endParaRPr lang="en-US" sz="800" dirty="0"/>
                    </a:p>
                  </a:txBody>
                  <a:tcPr marL="81010" marR="81010" marT="40505" marB="40505" anchor="ctr"/>
                </a:tc>
                <a:tc>
                  <a:txBody>
                    <a:bodyPr/>
                    <a:lstStyle/>
                    <a:p>
                      <a:r>
                        <a:rPr lang="en-GB" sz="800" dirty="0"/>
                        <a:t>New</a:t>
                      </a:r>
                      <a:endParaRPr lang="en-US" sz="800" dirty="0"/>
                    </a:p>
                  </a:txBody>
                  <a:tcPr marL="81010" marR="81010" marT="40505" marB="40505" anchor="ctr"/>
                </a:tc>
                <a:tc>
                  <a:txBody>
                    <a:bodyPr/>
                    <a:lstStyle/>
                    <a:p>
                      <a:r>
                        <a:rPr lang="en-GB" sz="800" dirty="0"/>
                        <a:t>-</a:t>
                      </a:r>
                      <a:endParaRPr lang="en-US" sz="800" dirty="0"/>
                    </a:p>
                  </a:txBody>
                  <a:tcPr marL="81010" marR="81010" marT="40505" marB="40505" anchor="ctr"/>
                </a:tc>
                <a:extLst>
                  <a:ext uri="{0D108BD9-81ED-4DB2-BD59-A6C34878D82A}">
                    <a16:rowId xmlns:a16="http://schemas.microsoft.com/office/drawing/2014/main" val="794914951"/>
                  </a:ext>
                </a:extLst>
              </a:tr>
              <a:tr h="223256">
                <a:tc>
                  <a:txBody>
                    <a:bodyPr/>
                    <a:lstStyle/>
                    <a:p>
                      <a:r>
                        <a:rPr lang="en-GB" sz="800" dirty="0"/>
                        <a:t>camt.058</a:t>
                      </a:r>
                      <a:endParaRPr lang="en-US" sz="800" dirty="0"/>
                    </a:p>
                  </a:txBody>
                  <a:tcPr marL="81010" marR="81010" marT="40505" marB="40505" anchor="ctr"/>
                </a:tc>
                <a:tc>
                  <a:txBody>
                    <a:bodyPr/>
                    <a:lstStyle/>
                    <a:p>
                      <a:r>
                        <a:rPr lang="en-GB" sz="800" dirty="0"/>
                        <a:t>Notification to Receive Cancellation Advice</a:t>
                      </a:r>
                      <a:endParaRPr lang="en-US" sz="800" dirty="0"/>
                    </a:p>
                  </a:txBody>
                  <a:tcPr marL="81010" marR="81010" marT="40505" marB="40505" anchor="ctr"/>
                </a:tc>
                <a:tc>
                  <a:txBody>
                    <a:bodyPr/>
                    <a:lstStyle/>
                    <a:p>
                      <a:r>
                        <a:rPr lang="en-GB" sz="800" dirty="0"/>
                        <a:t>MT 292</a:t>
                      </a:r>
                      <a:endParaRPr lang="en-US" sz="800" dirty="0"/>
                    </a:p>
                  </a:txBody>
                  <a:tcPr marL="81010" marR="81010" marT="40505" marB="40505" anchor="ctr"/>
                </a:tc>
                <a:tc>
                  <a:txBody>
                    <a:bodyPr/>
                    <a:lstStyle/>
                    <a:p>
                      <a:r>
                        <a:rPr lang="en-GB" sz="800" dirty="0"/>
                        <a:t>In-flow</a:t>
                      </a:r>
                      <a:endParaRPr lang="en-US" sz="800" dirty="0"/>
                    </a:p>
                  </a:txBody>
                  <a:tcPr marL="81010" marR="81010" marT="40505" marB="40505" anchor="ctr"/>
                </a:tc>
                <a:extLst>
                  <a:ext uri="{0D108BD9-81ED-4DB2-BD59-A6C34878D82A}">
                    <a16:rowId xmlns:a16="http://schemas.microsoft.com/office/drawing/2014/main" val="1028761626"/>
                  </a:ext>
                </a:extLst>
              </a:tr>
              <a:tr h="223256">
                <a:tc>
                  <a:txBody>
                    <a:bodyPr/>
                    <a:lstStyle/>
                    <a:p>
                      <a:r>
                        <a:rPr lang="en-GB" sz="800" dirty="0"/>
                        <a:t>camt.107</a:t>
                      </a:r>
                      <a:endParaRPr lang="en-US" sz="800" dirty="0"/>
                    </a:p>
                  </a:txBody>
                  <a:tcPr marL="81010" marR="81010" marT="40505" marB="40505" anchor="ctr"/>
                </a:tc>
                <a:tc>
                  <a:txBody>
                    <a:bodyPr/>
                    <a:lstStyle/>
                    <a:p>
                      <a:r>
                        <a:rPr lang="en-GB" sz="800" dirty="0"/>
                        <a:t>Cheque Presentment Notification</a:t>
                      </a:r>
                      <a:endParaRPr lang="en-US" sz="800" dirty="0"/>
                    </a:p>
                  </a:txBody>
                  <a:tcPr marL="81010" marR="81010" marT="40505" marB="40505" anchor="ctr"/>
                </a:tc>
                <a:tc>
                  <a:txBody>
                    <a:bodyPr/>
                    <a:lstStyle/>
                    <a:p>
                      <a:r>
                        <a:rPr lang="en-GB" sz="800" dirty="0"/>
                        <a:t>MT 110</a:t>
                      </a:r>
                      <a:endParaRPr lang="en-US" sz="800" dirty="0"/>
                    </a:p>
                  </a:txBody>
                  <a:tcPr marL="81010" marR="81010" marT="40505" marB="40505" anchor="ctr"/>
                </a:tc>
                <a:tc>
                  <a:txBody>
                    <a:bodyPr/>
                    <a:lstStyle/>
                    <a:p>
                      <a:r>
                        <a:rPr lang="en-GB" sz="800" dirty="0"/>
                        <a:t>In-flow</a:t>
                      </a:r>
                      <a:endParaRPr lang="en-US" sz="800" dirty="0"/>
                    </a:p>
                  </a:txBody>
                  <a:tcPr marL="81010" marR="81010" marT="40505" marB="40505" anchor="ctr"/>
                </a:tc>
                <a:extLst>
                  <a:ext uri="{0D108BD9-81ED-4DB2-BD59-A6C34878D82A}">
                    <a16:rowId xmlns:a16="http://schemas.microsoft.com/office/drawing/2014/main" val="4161537342"/>
                  </a:ext>
                </a:extLst>
              </a:tr>
              <a:tr h="223256">
                <a:tc>
                  <a:txBody>
                    <a:bodyPr/>
                    <a:lstStyle/>
                    <a:p>
                      <a:r>
                        <a:rPr lang="en-GB" sz="800" dirty="0"/>
                        <a:t>camt.108</a:t>
                      </a:r>
                      <a:endParaRPr lang="en-US" sz="800" dirty="0"/>
                    </a:p>
                  </a:txBody>
                  <a:tcPr marL="81010" marR="81010" marT="40505" marB="40505" anchor="ctr"/>
                </a:tc>
                <a:tc>
                  <a:txBody>
                    <a:bodyPr/>
                    <a:lstStyle/>
                    <a:p>
                      <a:r>
                        <a:rPr lang="en-GB" sz="800" dirty="0"/>
                        <a:t>Cheque Cancellation or Stop Request</a:t>
                      </a:r>
                      <a:endParaRPr lang="en-US" sz="800" dirty="0"/>
                    </a:p>
                  </a:txBody>
                  <a:tcPr marL="81010" marR="81010" marT="40505" marB="40505" anchor="ctr"/>
                </a:tc>
                <a:tc>
                  <a:txBody>
                    <a:bodyPr/>
                    <a:lstStyle/>
                    <a:p>
                      <a:r>
                        <a:rPr lang="en-GB" sz="800" dirty="0"/>
                        <a:t>MT 111</a:t>
                      </a:r>
                      <a:endParaRPr lang="en-US" sz="800" dirty="0"/>
                    </a:p>
                  </a:txBody>
                  <a:tcPr marL="81010" marR="81010" marT="40505" marB="40505" anchor="ctr"/>
                </a:tc>
                <a:tc>
                  <a:txBody>
                    <a:bodyPr/>
                    <a:lstStyle/>
                    <a:p>
                      <a:r>
                        <a:rPr lang="en-GB" sz="800" dirty="0"/>
                        <a:t>In-flow</a:t>
                      </a:r>
                      <a:endParaRPr lang="en-US" sz="800" dirty="0"/>
                    </a:p>
                  </a:txBody>
                  <a:tcPr marL="81010" marR="81010" marT="40505" marB="40505" anchor="ctr"/>
                </a:tc>
                <a:extLst>
                  <a:ext uri="{0D108BD9-81ED-4DB2-BD59-A6C34878D82A}">
                    <a16:rowId xmlns:a16="http://schemas.microsoft.com/office/drawing/2014/main" val="1381626798"/>
                  </a:ext>
                </a:extLst>
              </a:tr>
              <a:tr h="223256">
                <a:tc>
                  <a:txBody>
                    <a:bodyPr/>
                    <a:lstStyle/>
                    <a:p>
                      <a:r>
                        <a:rPr lang="en-GB" sz="800" dirty="0"/>
                        <a:t>camt.109</a:t>
                      </a:r>
                      <a:endParaRPr lang="en-US" sz="800" dirty="0"/>
                    </a:p>
                  </a:txBody>
                  <a:tcPr marL="81010" marR="81010" marT="40505" marB="40505" anchor="ctr"/>
                </a:tc>
                <a:tc>
                  <a:txBody>
                    <a:bodyPr/>
                    <a:lstStyle/>
                    <a:p>
                      <a:r>
                        <a:rPr lang="en-GB" sz="800" dirty="0"/>
                        <a:t>Cheque Cancellation or Stop Report</a:t>
                      </a:r>
                      <a:endParaRPr lang="en-US" sz="800" dirty="0"/>
                    </a:p>
                  </a:txBody>
                  <a:tcPr marL="81010" marR="81010" marT="40505" marB="40505" anchor="ctr"/>
                </a:tc>
                <a:tc>
                  <a:txBody>
                    <a:bodyPr/>
                    <a:lstStyle/>
                    <a:p>
                      <a:r>
                        <a:rPr lang="en-GB" sz="800" dirty="0"/>
                        <a:t>MT 112</a:t>
                      </a:r>
                      <a:endParaRPr lang="en-US" sz="800" dirty="0"/>
                    </a:p>
                  </a:txBody>
                  <a:tcPr marL="81010" marR="81010" marT="40505" marB="40505" anchor="ctr"/>
                </a:tc>
                <a:tc>
                  <a:txBody>
                    <a:bodyPr/>
                    <a:lstStyle/>
                    <a:p>
                      <a:r>
                        <a:rPr lang="en-GB" sz="800" dirty="0"/>
                        <a:t>In-flow</a:t>
                      </a:r>
                      <a:endParaRPr lang="en-US" sz="800" dirty="0"/>
                    </a:p>
                  </a:txBody>
                  <a:tcPr marL="81010" marR="81010" marT="40505" marB="40505" anchor="ctr"/>
                </a:tc>
                <a:extLst>
                  <a:ext uri="{0D108BD9-81ED-4DB2-BD59-A6C34878D82A}">
                    <a16:rowId xmlns:a16="http://schemas.microsoft.com/office/drawing/2014/main" val="553362302"/>
                  </a:ext>
                </a:extLst>
              </a:tr>
              <a:tr h="223256">
                <a:tc>
                  <a:txBody>
                    <a:bodyPr/>
                    <a:lstStyle/>
                    <a:p>
                      <a:r>
                        <a:rPr lang="en-GB" sz="800" dirty="0"/>
                        <a:t>pacs.003</a:t>
                      </a:r>
                      <a:endParaRPr lang="en-US" sz="800" dirty="0"/>
                    </a:p>
                  </a:txBody>
                  <a:tcPr marL="81010" marR="81010" marT="40505" marB="40505" anchor="ctr"/>
                </a:tc>
                <a:tc>
                  <a:txBody>
                    <a:bodyPr/>
                    <a:lstStyle/>
                    <a:p>
                      <a:r>
                        <a:rPr lang="en-GB" sz="800" dirty="0"/>
                        <a:t>FI to FI Customer Direct Debit</a:t>
                      </a:r>
                      <a:endParaRPr lang="en-US" sz="800" dirty="0"/>
                    </a:p>
                  </a:txBody>
                  <a:tcPr marL="81010" marR="81010" marT="40505" marB="40505" anchor="ctr"/>
                </a:tc>
                <a:tc>
                  <a:txBody>
                    <a:bodyPr/>
                    <a:lstStyle/>
                    <a:p>
                      <a:r>
                        <a:rPr lang="en-GB" sz="800" dirty="0"/>
                        <a:t>MT 107</a:t>
                      </a:r>
                      <a:endParaRPr lang="en-US" sz="800" dirty="0"/>
                    </a:p>
                  </a:txBody>
                  <a:tcPr marL="81010" marR="81010" marT="40505" marB="40505" anchor="ctr"/>
                </a:tc>
                <a:tc>
                  <a:txBody>
                    <a:bodyPr/>
                    <a:lstStyle/>
                    <a:p>
                      <a:r>
                        <a:rPr lang="en-GB" sz="800" dirty="0"/>
                        <a:t>-</a:t>
                      </a:r>
                      <a:endParaRPr lang="en-US" sz="800" dirty="0"/>
                    </a:p>
                  </a:txBody>
                  <a:tcPr marL="81010" marR="81010" marT="40505" marB="40505" anchor="ctr"/>
                </a:tc>
                <a:extLst>
                  <a:ext uri="{0D108BD9-81ED-4DB2-BD59-A6C34878D82A}">
                    <a16:rowId xmlns:a16="http://schemas.microsoft.com/office/drawing/2014/main" val="3222246592"/>
                  </a:ext>
                </a:extLst>
              </a:tr>
              <a:tr h="223256">
                <a:tc>
                  <a:txBody>
                    <a:bodyPr/>
                    <a:lstStyle/>
                    <a:p>
                      <a:r>
                        <a:rPr lang="en-GB" sz="800" dirty="0"/>
                        <a:t>pain.008</a:t>
                      </a:r>
                      <a:endParaRPr lang="en-US" sz="800" dirty="0"/>
                    </a:p>
                  </a:txBody>
                  <a:tcPr marL="81010" marR="81010" marT="40505" marB="40505"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800" dirty="0"/>
                        <a:t>Customer Direct Debit Notification</a:t>
                      </a:r>
                      <a:endParaRPr lang="en-US" sz="800" dirty="0"/>
                    </a:p>
                  </a:txBody>
                  <a:tcPr marL="81010" marR="81010" marT="40505" marB="40505" anchor="ctr"/>
                </a:tc>
                <a:tc>
                  <a:txBody>
                    <a:bodyPr/>
                    <a:lstStyle/>
                    <a:p>
                      <a:r>
                        <a:rPr lang="en-GB" sz="800" dirty="0"/>
                        <a:t>MT 104</a:t>
                      </a:r>
                      <a:endParaRPr lang="en-US" sz="800" dirty="0"/>
                    </a:p>
                  </a:txBody>
                  <a:tcPr marL="81010" marR="81010" marT="40505" marB="40505" anchor="ctr"/>
                </a:tc>
                <a:tc>
                  <a:txBody>
                    <a:bodyPr/>
                    <a:lstStyle/>
                    <a:p>
                      <a:r>
                        <a:rPr lang="en-GB" sz="800" dirty="0"/>
                        <a:t>- </a:t>
                      </a:r>
                      <a:endParaRPr lang="en-US" sz="800" dirty="0"/>
                    </a:p>
                  </a:txBody>
                  <a:tcPr marL="81010" marR="81010" marT="40505" marB="40505" anchor="ctr"/>
                </a:tc>
                <a:extLst>
                  <a:ext uri="{0D108BD9-81ED-4DB2-BD59-A6C34878D82A}">
                    <a16:rowId xmlns:a16="http://schemas.microsoft.com/office/drawing/2014/main" val="3428125694"/>
                  </a:ext>
                </a:extLst>
              </a:tr>
              <a:tr h="223256">
                <a:tc>
                  <a:txBody>
                    <a:bodyPr/>
                    <a:lstStyle/>
                    <a:p>
                      <a:r>
                        <a:rPr lang="en-GB" sz="800" dirty="0"/>
                        <a:t>pacs.010</a:t>
                      </a:r>
                      <a:endParaRPr lang="en-US" sz="800" dirty="0"/>
                    </a:p>
                  </a:txBody>
                  <a:tcPr marL="81010" marR="81010" marT="40505" marB="40505" anchor="ctr"/>
                </a:tc>
                <a:tc>
                  <a:txBody>
                    <a:bodyPr/>
                    <a:lstStyle/>
                    <a:p>
                      <a:r>
                        <a:rPr lang="en-GB" sz="800" dirty="0"/>
                        <a:t>Financial Institution Direct Debit (*)</a:t>
                      </a:r>
                      <a:endParaRPr lang="en-US" sz="800" dirty="0"/>
                    </a:p>
                  </a:txBody>
                  <a:tcPr marL="81010" marR="81010" marT="40505" marB="40505" anchor="ctr"/>
                </a:tc>
                <a:tc>
                  <a:txBody>
                    <a:bodyPr/>
                    <a:lstStyle/>
                    <a:p>
                      <a:r>
                        <a:rPr lang="en-GB" sz="800" dirty="0"/>
                        <a:t>MT 204</a:t>
                      </a:r>
                      <a:endParaRPr lang="en-US" sz="800" dirty="0"/>
                    </a:p>
                  </a:txBody>
                  <a:tcPr marL="81010" marR="81010" marT="40505" marB="40505" anchor="ctr"/>
                </a:tc>
                <a:tc>
                  <a:txBody>
                    <a:bodyPr/>
                    <a:lstStyle/>
                    <a:p>
                      <a:r>
                        <a:rPr lang="en-GB" sz="800" dirty="0"/>
                        <a:t>-</a:t>
                      </a:r>
                      <a:endParaRPr lang="en-US" sz="800" dirty="0"/>
                    </a:p>
                  </a:txBody>
                  <a:tcPr marL="81010" marR="81010" marT="40505" marB="40505" anchor="ctr"/>
                </a:tc>
                <a:extLst>
                  <a:ext uri="{0D108BD9-81ED-4DB2-BD59-A6C34878D82A}">
                    <a16:rowId xmlns:a16="http://schemas.microsoft.com/office/drawing/2014/main" val="1021809089"/>
                  </a:ext>
                </a:extLst>
              </a:tr>
              <a:tr h="223256">
                <a:tc>
                  <a:txBody>
                    <a:bodyPr/>
                    <a:lstStyle/>
                    <a:p>
                      <a:endParaRPr lang="en-US" sz="800" dirty="0"/>
                    </a:p>
                  </a:txBody>
                  <a:tcPr marL="81010" marR="81010" marT="40505" marB="4050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tcPr>
                </a:tc>
                <a:tc gridSpan="3">
                  <a:txBody>
                    <a:bodyPr/>
                    <a:lstStyle/>
                    <a:p>
                      <a:r>
                        <a:rPr lang="en-GB" sz="800" i="1" dirty="0"/>
                        <a:t>(*) Scenario specific to Central Counterparty (CCP) for margin collection</a:t>
                      </a:r>
                    </a:p>
                  </a:txBody>
                  <a:tcPr marL="81010" marR="81010" marT="40505" marB="4050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tcPr>
                </a:tc>
                <a:tc hMerge="1">
                  <a:txBody>
                    <a:bodyPr/>
                    <a:lstStyle/>
                    <a:p>
                      <a:endParaRPr lang="en-US" dirty="0"/>
                    </a:p>
                  </a:txBody>
                  <a:tcPr anchor="ctr"/>
                </a:tc>
                <a:tc hMerge="1">
                  <a:txBody>
                    <a:bodyPr/>
                    <a:lstStyle/>
                    <a:p>
                      <a:endParaRPr lang="en-US" dirty="0"/>
                    </a:p>
                  </a:txBody>
                  <a:tcPr anchor="ctr"/>
                </a:tc>
                <a:extLst>
                  <a:ext uri="{0D108BD9-81ED-4DB2-BD59-A6C34878D82A}">
                    <a16:rowId xmlns:a16="http://schemas.microsoft.com/office/drawing/2014/main" val="2993614702"/>
                  </a:ext>
                </a:extLst>
              </a:tr>
            </a:tbl>
          </a:graphicData>
        </a:graphic>
      </p:graphicFrame>
    </p:spTree>
    <p:extLst>
      <p:ext uri="{BB962C8B-B14F-4D97-AF65-F5344CB8AC3E}">
        <p14:creationId xmlns:p14="http://schemas.microsoft.com/office/powerpoint/2010/main" val="1538386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Table 11">
            <a:extLst>
              <a:ext uri="{FF2B5EF4-FFF2-40B4-BE49-F238E27FC236}">
                <a16:creationId xmlns:a16="http://schemas.microsoft.com/office/drawing/2014/main" id="{44FCE204-DA5F-DB6A-C4D9-B6F413F43567}"/>
              </a:ext>
            </a:extLst>
          </p:cNvPr>
          <p:cNvGraphicFramePr>
            <a:graphicFrameLocks noGrp="1"/>
          </p:cNvGraphicFramePr>
          <p:nvPr/>
        </p:nvGraphicFramePr>
        <p:xfrm>
          <a:off x="1831528" y="1690047"/>
          <a:ext cx="7877390" cy="2868945"/>
        </p:xfrm>
        <a:graphic>
          <a:graphicData uri="http://schemas.openxmlformats.org/drawingml/2006/table">
            <a:tbl>
              <a:tblPr firstRow="1" bandRow="1">
                <a:tableStyleId>{2D5ABB26-0587-4C30-8999-92F81FD0307C}</a:tableStyleId>
              </a:tblPr>
              <a:tblGrid>
                <a:gridCol w="1658454">
                  <a:extLst>
                    <a:ext uri="{9D8B030D-6E8A-4147-A177-3AD203B41FA5}">
                      <a16:colId xmlns:a16="http://schemas.microsoft.com/office/drawing/2014/main" val="3242031065"/>
                    </a:ext>
                  </a:extLst>
                </a:gridCol>
                <a:gridCol w="1530303">
                  <a:extLst>
                    <a:ext uri="{9D8B030D-6E8A-4147-A177-3AD203B41FA5}">
                      <a16:colId xmlns:a16="http://schemas.microsoft.com/office/drawing/2014/main" val="1184714163"/>
                    </a:ext>
                  </a:extLst>
                </a:gridCol>
                <a:gridCol w="1590219">
                  <a:extLst>
                    <a:ext uri="{9D8B030D-6E8A-4147-A177-3AD203B41FA5}">
                      <a16:colId xmlns:a16="http://schemas.microsoft.com/office/drawing/2014/main" val="2430849721"/>
                    </a:ext>
                  </a:extLst>
                </a:gridCol>
                <a:gridCol w="3098414">
                  <a:extLst>
                    <a:ext uri="{9D8B030D-6E8A-4147-A177-3AD203B41FA5}">
                      <a16:colId xmlns:a16="http://schemas.microsoft.com/office/drawing/2014/main" val="1790661130"/>
                    </a:ext>
                  </a:extLst>
                </a:gridCol>
              </a:tblGrid>
              <a:tr h="45905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200" b="1" i="0" u="none" strike="noStrike" kern="1200" dirty="0">
                          <a:solidFill>
                            <a:schemeClr val="tx1"/>
                          </a:solidFill>
                          <a:effectLst/>
                          <a:latin typeface="Arial Nova" panose="020B0504020202020204" pitchFamily="34" charset="0"/>
                          <a:ea typeface="+mn-ea"/>
                          <a:cs typeface="+mn-cs"/>
                        </a:rPr>
                        <a:t>RMA Bootstrap</a:t>
                      </a:r>
                      <a:endParaRPr lang="en-US" sz="1200" b="1" i="0" u="none" strike="noStrike" kern="1200" dirty="0">
                        <a:solidFill>
                          <a:schemeClr val="tx1"/>
                        </a:solidFill>
                        <a:effectLst/>
                        <a:latin typeface="Arial Nova" panose="020B0504020202020204" pitchFamily="34" charset="0"/>
                        <a:ea typeface="+mn-ea"/>
                        <a:cs typeface="+mn-cs"/>
                      </a:endParaRPr>
                    </a:p>
                  </a:txBody>
                  <a:tcPr marL="81010" marR="81010" marT="40505" marB="4050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dirty="0"/>
                        <a:t>If </a:t>
                      </a:r>
                      <a:r>
                        <a:rPr lang="en-US" sz="1200" b="1" dirty="0" err="1"/>
                        <a:t>authorised</a:t>
                      </a:r>
                      <a:r>
                        <a:rPr lang="en-US" sz="1200" b="1" dirty="0"/>
                        <a:t> in FIN</a:t>
                      </a:r>
                      <a:endParaRPr lang="en-GB" sz="1200" b="1" dirty="0"/>
                    </a:p>
                  </a:txBody>
                  <a:tcPr marL="81010" marR="81010" marT="40505" marB="4050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90000"/>
                      </a:schemeClr>
                    </a:solidFill>
                  </a:tcPr>
                </a:tc>
                <a:tc>
                  <a:txBody>
                    <a:bodyPr/>
                    <a:lstStyle/>
                    <a:p>
                      <a:pPr algn="ctr"/>
                      <a:r>
                        <a:rPr lang="en-US" sz="1200" b="1" dirty="0"/>
                        <a:t>Then </a:t>
                      </a:r>
                      <a:r>
                        <a:rPr lang="en-US" sz="1200" b="1" dirty="0" err="1"/>
                        <a:t>authorise</a:t>
                      </a:r>
                      <a:r>
                        <a:rPr lang="en-US" sz="1200" b="1" dirty="0"/>
                        <a:t> in FINplus </a:t>
                      </a:r>
                      <a:endParaRPr lang="en-US" sz="1200" b="1" i="0" u="none" strike="noStrike" kern="1200" dirty="0">
                        <a:solidFill>
                          <a:schemeClr val="tx1"/>
                        </a:solidFill>
                        <a:effectLst/>
                        <a:latin typeface="Arial Nova" panose="020B0504020202020204" pitchFamily="34" charset="0"/>
                        <a:ea typeface="+mn-ea"/>
                        <a:cs typeface="+mn-cs"/>
                      </a:endParaRPr>
                    </a:p>
                  </a:txBody>
                  <a:tcPr marL="81010" marR="81010" marT="40505" marB="4050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90000"/>
                      </a:schemeClr>
                    </a:solidFill>
                  </a:tcPr>
                </a:tc>
                <a:tc>
                  <a:txBody>
                    <a:bodyPr/>
                    <a:lstStyle/>
                    <a:p>
                      <a:pPr algn="ctr"/>
                      <a:r>
                        <a:rPr lang="en-GB" sz="1200" b="1" i="0" u="none" strike="noStrike" kern="1200">
                          <a:solidFill>
                            <a:schemeClr val="tx1"/>
                          </a:solidFill>
                          <a:effectLst/>
                          <a:latin typeface="Arial Nova" panose="020B0504020202020204" pitchFamily="34" charset="0"/>
                          <a:ea typeface="+mn-ea"/>
                          <a:cs typeface="+mn-cs"/>
                        </a:rPr>
                        <a:t>Message Name</a:t>
                      </a:r>
                      <a:endParaRPr lang="en-US" sz="1200" b="1" i="0" u="none" strike="noStrike" kern="1200" dirty="0">
                        <a:solidFill>
                          <a:schemeClr val="tx1"/>
                        </a:solidFill>
                        <a:effectLst/>
                        <a:latin typeface="Arial Nova" panose="020B0504020202020204" pitchFamily="34" charset="0"/>
                        <a:ea typeface="+mn-ea"/>
                        <a:cs typeface="+mn-cs"/>
                      </a:endParaRPr>
                    </a:p>
                  </a:txBody>
                  <a:tcPr marL="81010" marR="81010" marT="40505" marB="4050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90000"/>
                      </a:schemeClr>
                    </a:solidFill>
                  </a:tcPr>
                </a:tc>
                <a:extLst>
                  <a:ext uri="{0D108BD9-81ED-4DB2-BD59-A6C34878D82A}">
                    <a16:rowId xmlns:a16="http://schemas.microsoft.com/office/drawing/2014/main" val="2353164523"/>
                  </a:ext>
                </a:extLst>
              </a:tr>
              <a:tr h="287148">
                <a:tc rowSpan="4">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1200" dirty="0"/>
                        <a:t>Mandatory bootstrap</a:t>
                      </a:r>
                      <a:endParaRPr lang="en-US" sz="1200" dirty="0"/>
                    </a:p>
                  </a:txBody>
                  <a:tcPr marL="81010" marR="81010" marT="40505" marB="405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1200" dirty="0"/>
                        <a:t>MT 110</a:t>
                      </a:r>
                    </a:p>
                  </a:txBody>
                  <a:tcPr marL="81010" marR="81010" marT="40505" marB="4050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1200" dirty="0"/>
                        <a:t>camt.107.*</a:t>
                      </a:r>
                    </a:p>
                  </a:txBody>
                  <a:tcPr marL="81010" marR="81010" marT="40505" marB="4050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100" b="0" kern="1200">
                          <a:solidFill>
                            <a:srgbClr val="333D3E"/>
                          </a:solidFill>
                        </a:rPr>
                        <a:t>ChequePresentmentNotification</a:t>
                      </a:r>
                      <a:endParaRPr lang="en-GB" sz="1200" dirty="0"/>
                    </a:p>
                  </a:txBody>
                  <a:tcPr marL="81010" marR="81010" marT="40505" marB="4050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41661240"/>
                  </a:ext>
                </a:extLst>
              </a:tr>
              <a:tr h="287148">
                <a:tc vMerge="1">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GB"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1200" dirty="0"/>
                        <a:t>MT 111</a:t>
                      </a:r>
                    </a:p>
                  </a:txBody>
                  <a:tcPr marL="81010" marR="81010" marT="40505" marB="4050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1200" dirty="0"/>
                        <a:t>camt.108.*</a:t>
                      </a:r>
                    </a:p>
                  </a:txBody>
                  <a:tcPr marL="81010" marR="81010" marT="40505" marB="4050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100" b="0" kern="1200">
                          <a:solidFill>
                            <a:srgbClr val="333D3E"/>
                          </a:solidFill>
                        </a:rPr>
                        <a:t>ChequeCancellationOrStopRequest</a:t>
                      </a:r>
                      <a:endParaRPr lang="en-GB" sz="1200" dirty="0"/>
                    </a:p>
                  </a:txBody>
                  <a:tcPr marL="81010" marR="81010" marT="40505" marB="4050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30948835"/>
                  </a:ext>
                </a:extLst>
              </a:tr>
              <a:tr h="287148">
                <a:tc vMerge="1">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GB"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1200" dirty="0"/>
                        <a:t>MT 112</a:t>
                      </a:r>
                    </a:p>
                  </a:txBody>
                  <a:tcPr marL="81010" marR="81010" marT="40505" marB="4050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1200" dirty="0"/>
                        <a:t>camt.109.*</a:t>
                      </a:r>
                    </a:p>
                  </a:txBody>
                  <a:tcPr marL="81010" marR="81010" marT="40505" marB="4050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100" b="0" kern="1200">
                          <a:solidFill>
                            <a:srgbClr val="333D3E"/>
                          </a:solidFill>
                        </a:rPr>
                        <a:t>ChequeCancellationOrStopReport</a:t>
                      </a:r>
                      <a:endParaRPr lang="en-GB" sz="1200" dirty="0"/>
                    </a:p>
                  </a:txBody>
                  <a:tcPr marL="81010" marR="81010" marT="40505" marB="4050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79865853"/>
                  </a:ext>
                </a:extLst>
              </a:tr>
              <a:tr h="287148">
                <a:tc vMerge="1">
                  <a:txBody>
                    <a:bodyPr/>
                    <a:lstStyle/>
                    <a:p>
                      <a:pPr marL="0" lvl="0" indent="0">
                        <a:buFont typeface="Arial" panose="020B0604020202020204" pitchFamily="34" charset="0"/>
                        <a:buNone/>
                      </a:pPr>
                      <a:endParaRPr lang="en-GB"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buFont typeface="Arial" panose="020B0604020202020204" pitchFamily="34" charset="0"/>
                        <a:buNone/>
                      </a:pPr>
                      <a:r>
                        <a:rPr lang="en-GB" sz="1200" dirty="0"/>
                        <a:t>MT 292</a:t>
                      </a:r>
                    </a:p>
                  </a:txBody>
                  <a:tcPr marL="81010" marR="81010" marT="40505" marB="4050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buFont typeface="Arial" panose="020B0604020202020204" pitchFamily="34" charset="0"/>
                        <a:buNone/>
                      </a:pPr>
                      <a:r>
                        <a:rPr lang="en-GB" sz="1200" dirty="0"/>
                        <a:t>camt.058.*</a:t>
                      </a:r>
                    </a:p>
                  </a:txBody>
                  <a:tcPr marL="81010" marR="81010" marT="40505" marB="4050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buFont typeface="Arial" panose="020B0604020202020204" pitchFamily="34" charset="0"/>
                        <a:buNone/>
                      </a:pPr>
                      <a:r>
                        <a:rPr lang="en-US" sz="1100" b="0" kern="1200" dirty="0">
                          <a:solidFill>
                            <a:srgbClr val="333D3E"/>
                          </a:solidFill>
                        </a:rPr>
                        <a:t>NotificationToReceiveCancellationAdvice</a:t>
                      </a:r>
                      <a:endParaRPr lang="en-GB" sz="1200" dirty="0"/>
                    </a:p>
                  </a:txBody>
                  <a:tcPr marL="81010" marR="81010" marT="40505" marB="405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16672457"/>
                  </a:ext>
                </a:extLst>
              </a:tr>
              <a:tr h="297037">
                <a:tc>
                  <a:txBody>
                    <a:bodyPr/>
                    <a:lstStyle/>
                    <a:p>
                      <a:pPr marL="0" lvl="0" indent="0">
                        <a:buFont typeface="Arial" panose="020B0604020202020204" pitchFamily="34" charset="0"/>
                        <a:buNone/>
                      </a:pPr>
                      <a:endParaRPr lang="en-GB" sz="1400" dirty="0"/>
                    </a:p>
                  </a:txBody>
                  <a:tcPr marL="81010" marR="81010" marT="40505" marB="4050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4C1C3"/>
                    </a:solidFill>
                  </a:tcPr>
                </a:tc>
                <a:tc>
                  <a:txBody>
                    <a:bodyPr/>
                    <a:lstStyle/>
                    <a:p>
                      <a:pPr marL="0" lvl="0" indent="0">
                        <a:buFont typeface="Arial" panose="020B0604020202020204" pitchFamily="34" charset="0"/>
                        <a:buNone/>
                      </a:pPr>
                      <a:endParaRPr lang="en-GB" sz="1400" dirty="0"/>
                    </a:p>
                  </a:txBody>
                  <a:tcPr marL="81010" marR="81010" marT="40505" marB="4050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4C1C3"/>
                    </a:solidFill>
                  </a:tcPr>
                </a:tc>
                <a:tc gridSpan="2">
                  <a:txBody>
                    <a:bodyPr/>
                    <a:lstStyle/>
                    <a:p>
                      <a:pPr marL="0" lvl="0" indent="0">
                        <a:buFont typeface="Arial" panose="020B0604020202020204" pitchFamily="34" charset="0"/>
                        <a:buNone/>
                      </a:pPr>
                      <a:endParaRPr lang="en-GB" sz="1400" dirty="0"/>
                    </a:p>
                  </a:txBody>
                  <a:tcPr marL="81010" marR="81010" marT="40505" marB="4050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4C1C3"/>
                    </a:solidFill>
                  </a:tcPr>
                </a:tc>
                <a:tc hMerge="1">
                  <a:txBody>
                    <a:bodyPr/>
                    <a:lstStyle/>
                    <a:p>
                      <a:endParaRPr lang="en-US"/>
                    </a:p>
                  </a:txBody>
                  <a:tcPr/>
                </a:tc>
                <a:extLst>
                  <a:ext uri="{0D108BD9-81ED-4DB2-BD59-A6C34878D82A}">
                    <a16:rowId xmlns:a16="http://schemas.microsoft.com/office/drawing/2014/main" val="268733278"/>
                  </a:ext>
                </a:extLst>
              </a:tr>
              <a:tr h="280063">
                <a:tc rowSpan="3">
                  <a:txBody>
                    <a:bodyPr/>
                    <a:lstStyle/>
                    <a:p>
                      <a:pPr marL="0" lvl="0" indent="0" algn="ctr">
                        <a:buFont typeface="Arial" panose="020B0604020202020204" pitchFamily="34" charset="0"/>
                        <a:buNone/>
                      </a:pPr>
                      <a:r>
                        <a:rPr lang="en-GB" sz="1200" dirty="0"/>
                        <a:t>Optional bootstrap </a:t>
                      </a:r>
                    </a:p>
                    <a:p>
                      <a:pPr marL="0" lvl="0" indent="0" algn="ctr">
                        <a:buFont typeface="Arial" panose="020B0604020202020204" pitchFamily="34" charset="0"/>
                        <a:buNone/>
                      </a:pPr>
                      <a:r>
                        <a:rPr lang="en-GB" sz="1200" dirty="0"/>
                        <a:t>(via e-orders)</a:t>
                      </a:r>
                    </a:p>
                  </a:txBody>
                  <a:tcPr marL="81010" marR="81010" marT="40505" marB="405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dirty="0"/>
                        <a:t>MT 941 / MT 942</a:t>
                      </a:r>
                      <a:endParaRPr lang="en-GB" sz="1100" b="0" kern="1200" dirty="0">
                        <a:solidFill>
                          <a:srgbClr val="333D3E"/>
                        </a:solidFill>
                        <a:latin typeface="+mn-lt"/>
                        <a:ea typeface="+mn-ea"/>
                        <a:cs typeface="+mn-cs"/>
                      </a:endParaRPr>
                    </a:p>
                  </a:txBody>
                  <a:tcPr marL="81010" marR="81010" marT="40505" marB="4050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1200" dirty="0"/>
                        <a:t>camt.052.*</a:t>
                      </a:r>
                    </a:p>
                  </a:txBody>
                  <a:tcPr marL="81010" marR="81010" marT="40505" marB="4050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100" b="0" kern="1200">
                          <a:solidFill>
                            <a:srgbClr val="333D3E"/>
                          </a:solidFill>
                          <a:latin typeface="+mn-lt"/>
                          <a:ea typeface="+mn-ea"/>
                          <a:cs typeface="+mn-cs"/>
                        </a:rPr>
                        <a:t>BankToCustomerAccountReport</a:t>
                      </a:r>
                      <a:endParaRPr lang="en-GB" sz="1200" dirty="0"/>
                    </a:p>
                  </a:txBody>
                  <a:tcPr marL="81010" marR="81010" marT="40505" marB="4050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60628683"/>
                  </a:ext>
                </a:extLst>
              </a:tr>
              <a:tr h="270034">
                <a:tc vMerge="1">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buFont typeface="Arial" panose="020B0604020202020204" pitchFamily="34" charset="0"/>
                        <a:buNone/>
                      </a:pPr>
                      <a:r>
                        <a:rPr lang="en-US" sz="1200" dirty="0"/>
                        <a:t>MT 940 / MT 950</a:t>
                      </a:r>
                      <a:endParaRPr lang="en-US" sz="1100" b="0" kern="1200" dirty="0">
                        <a:solidFill>
                          <a:srgbClr val="333D3E"/>
                        </a:solidFill>
                        <a:latin typeface="+mn-lt"/>
                        <a:ea typeface="+mn-ea"/>
                        <a:cs typeface="+mn-cs"/>
                      </a:endParaRPr>
                    </a:p>
                  </a:txBody>
                  <a:tcPr marL="81010" marR="81010" marT="40505" marB="4050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1200" dirty="0"/>
                        <a:t>camt.053.*</a:t>
                      </a:r>
                      <a:endParaRPr lang="en-US" sz="1200" dirty="0"/>
                    </a:p>
                  </a:txBody>
                  <a:tcPr marL="81010" marR="81010" marT="40505" marB="4050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100" b="0" kern="1200" dirty="0" err="1">
                          <a:solidFill>
                            <a:srgbClr val="333D3E"/>
                          </a:solidFill>
                          <a:latin typeface="+mn-lt"/>
                          <a:ea typeface="+mn-ea"/>
                          <a:cs typeface="+mn-cs"/>
                        </a:rPr>
                        <a:t>BankToCustomerStatement</a:t>
                      </a:r>
                      <a:endParaRPr lang="en-US" sz="1200" dirty="0"/>
                    </a:p>
                  </a:txBody>
                  <a:tcPr marL="81010" marR="81010" marT="40505" marB="4050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4560940"/>
                  </a:ext>
                </a:extLst>
              </a:tr>
              <a:tr h="414162">
                <a:tc vMerge="1">
                  <a:txBody>
                    <a:bodyPr/>
                    <a:lstStyle/>
                    <a:p>
                      <a:pPr marL="0" lvl="0" indent="0">
                        <a:buFont typeface="Arial" panose="020B0604020202020204" pitchFamily="34" charset="0"/>
                        <a:buNone/>
                      </a:pPr>
                      <a:endParaRPr lang="en-GB"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buFont typeface="Arial" panose="020B0604020202020204" pitchFamily="34" charset="0"/>
                        <a:buNone/>
                      </a:pPr>
                      <a:r>
                        <a:rPr lang="en-US" sz="1200" dirty="0"/>
                        <a:t>MT 900 / MT 910</a:t>
                      </a:r>
                      <a:endParaRPr lang="en-GB" sz="1100" b="0" kern="1200" dirty="0">
                        <a:solidFill>
                          <a:srgbClr val="333D3E"/>
                        </a:solidFill>
                        <a:latin typeface="+mn-lt"/>
                        <a:ea typeface="+mn-ea"/>
                        <a:cs typeface="+mn-cs"/>
                      </a:endParaRPr>
                    </a:p>
                  </a:txBody>
                  <a:tcPr marL="81010" marR="81010" marT="40505" marB="4050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buFont typeface="Arial" panose="020B0604020202020204" pitchFamily="34" charset="0"/>
                        <a:buNone/>
                      </a:pPr>
                      <a:r>
                        <a:rPr lang="en-GB" sz="1200" dirty="0"/>
                        <a:t>camt.054.*</a:t>
                      </a:r>
                    </a:p>
                  </a:txBody>
                  <a:tcPr marL="81010" marR="81010" marT="40505" marB="4050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buFont typeface="Arial" panose="020B0604020202020204" pitchFamily="34" charset="0"/>
                        <a:buNone/>
                      </a:pPr>
                      <a:r>
                        <a:rPr lang="en-US" sz="1100" b="0" kern="1200" dirty="0" err="1">
                          <a:solidFill>
                            <a:srgbClr val="333D3E"/>
                          </a:solidFill>
                          <a:latin typeface="+mn-lt"/>
                          <a:ea typeface="+mn-ea"/>
                          <a:cs typeface="+mn-cs"/>
                        </a:rPr>
                        <a:t>BankToCustomerDebitCreditNotification</a:t>
                      </a:r>
                      <a:endParaRPr lang="en-GB" sz="1200" dirty="0"/>
                    </a:p>
                  </a:txBody>
                  <a:tcPr marL="81010" marR="81010" marT="40505" marB="4050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02270959"/>
                  </a:ext>
                </a:extLst>
              </a:tr>
            </a:tbl>
          </a:graphicData>
        </a:graphic>
      </p:graphicFrame>
      <p:sp>
        <p:nvSpPr>
          <p:cNvPr id="2" name="Text Placeholder 1">
            <a:extLst>
              <a:ext uri="{FF2B5EF4-FFF2-40B4-BE49-F238E27FC236}">
                <a16:creationId xmlns:a16="http://schemas.microsoft.com/office/drawing/2014/main" id="{ABA83438-0B0D-4C4A-8FAC-6CD540660F34}"/>
              </a:ext>
            </a:extLst>
          </p:cNvPr>
          <p:cNvSpPr>
            <a:spLocks noGrp="1"/>
          </p:cNvSpPr>
          <p:nvPr>
            <p:ph type="body" sz="quarter" idx="13"/>
          </p:nvPr>
        </p:nvSpPr>
        <p:spPr/>
        <p:txBody>
          <a:bodyPr/>
          <a:lstStyle/>
          <a:p>
            <a:r>
              <a:rPr lang="en-GB" dirty="0"/>
              <a:t>RMA bootstrap for </a:t>
            </a:r>
            <a:r>
              <a:rPr lang="en-US" dirty="0"/>
              <a:t>CBPR+ Portfolio 2023 (Planned for Sept 2023)</a:t>
            </a:r>
            <a:endParaRPr lang="en-GB" dirty="0"/>
          </a:p>
        </p:txBody>
      </p:sp>
      <p:sp>
        <p:nvSpPr>
          <p:cNvPr id="4" name="Date Placeholder 3">
            <a:extLst>
              <a:ext uri="{FF2B5EF4-FFF2-40B4-BE49-F238E27FC236}">
                <a16:creationId xmlns:a16="http://schemas.microsoft.com/office/drawing/2014/main" id="{E4C97DEF-D814-4F20-8806-4F4F40ABA203}"/>
              </a:ext>
            </a:extLst>
          </p:cNvPr>
          <p:cNvSpPr>
            <a:spLocks noGrp="1"/>
          </p:cNvSpPr>
          <p:nvPr>
            <p:ph type="dt" sz="half" idx="15"/>
          </p:nvPr>
        </p:nvSpPr>
        <p:spPr/>
        <p:txBody>
          <a:bodyPr/>
          <a:lstStyle/>
          <a:p>
            <a:r>
              <a:rPr lang="en-US" dirty="0"/>
              <a:t>July 2023</a:t>
            </a:r>
            <a:endParaRPr lang="en-GB" dirty="0"/>
          </a:p>
        </p:txBody>
      </p:sp>
      <p:sp>
        <p:nvSpPr>
          <p:cNvPr id="3" name="TextBox 2">
            <a:extLst>
              <a:ext uri="{FF2B5EF4-FFF2-40B4-BE49-F238E27FC236}">
                <a16:creationId xmlns:a16="http://schemas.microsoft.com/office/drawing/2014/main" id="{11D21AC5-8FD4-2A55-9281-CC51FBE6C9FA}"/>
              </a:ext>
            </a:extLst>
          </p:cNvPr>
          <p:cNvSpPr txBox="1"/>
          <p:nvPr/>
        </p:nvSpPr>
        <p:spPr>
          <a:xfrm>
            <a:off x="1832015" y="4679329"/>
            <a:ext cx="7205115" cy="1099565"/>
          </a:xfrm>
          <a:prstGeom prst="rect">
            <a:avLst/>
          </a:prstGeom>
        </p:spPr>
        <p:txBody>
          <a:bodyPr wrap="square" lIns="0" tIns="0" rIns="0" bIns="0" rtlCol="0">
            <a:noAutofit/>
          </a:bodyPr>
          <a:lstStyle/>
          <a:p>
            <a:pPr marL="253146" indent="-253146">
              <a:lnSpc>
                <a:spcPct val="98000"/>
              </a:lnSpc>
              <a:buFont typeface="Arial" panose="020B0604020202020204" pitchFamily="34" charset="0"/>
              <a:buChar char="•"/>
            </a:pPr>
            <a:r>
              <a:rPr lang="en-GB" sz="1240" dirty="0"/>
              <a:t>The mandatory bootstrap is expected to be performed in Q3 2023</a:t>
            </a:r>
          </a:p>
          <a:p>
            <a:pPr marL="253146" indent="-253146">
              <a:lnSpc>
                <a:spcPct val="98000"/>
              </a:lnSpc>
              <a:buFont typeface="Arial" panose="020B0604020202020204" pitchFamily="34" charset="0"/>
              <a:buChar char="•"/>
            </a:pPr>
            <a:r>
              <a:rPr lang="en-GB" sz="1240" dirty="0"/>
              <a:t>See FINplus RMA bootstrap (2023) https://www2.swift.com/knowledgecentre/kb_articles/5024914</a:t>
            </a:r>
          </a:p>
          <a:p>
            <a:pPr marL="253146" indent="-253146">
              <a:lnSpc>
                <a:spcPct val="98000"/>
              </a:lnSpc>
              <a:buFont typeface="Arial" panose="020B0604020202020204" pitchFamily="34" charset="0"/>
              <a:buChar char="•"/>
            </a:pPr>
            <a:r>
              <a:rPr lang="en-GB" sz="1240" dirty="0"/>
              <a:t>The E-order form for optional bootstrap is expected to be made available in Q2 2023</a:t>
            </a:r>
          </a:p>
          <a:p>
            <a:pPr algn="l">
              <a:lnSpc>
                <a:spcPct val="98000"/>
              </a:lnSpc>
            </a:pPr>
            <a:endParaRPr lang="en-US" sz="1240" dirty="0"/>
          </a:p>
          <a:p>
            <a:pPr algn="l">
              <a:lnSpc>
                <a:spcPct val="98000"/>
              </a:lnSpc>
            </a:pPr>
            <a:endParaRPr lang="en-US" sz="1240" dirty="0" err="1"/>
          </a:p>
        </p:txBody>
      </p:sp>
      <p:sp>
        <p:nvSpPr>
          <p:cNvPr id="8" name="Isosceles Triangle 62">
            <a:extLst>
              <a:ext uri="{FF2B5EF4-FFF2-40B4-BE49-F238E27FC236}">
                <a16:creationId xmlns:a16="http://schemas.microsoft.com/office/drawing/2014/main" id="{33C0F0DD-11F5-E139-7E9D-ECF035AC2010}"/>
              </a:ext>
            </a:extLst>
          </p:cNvPr>
          <p:cNvSpPr/>
          <p:nvPr/>
        </p:nvSpPr>
        <p:spPr bwMode="auto">
          <a:xfrm>
            <a:off x="10120671" y="68378"/>
            <a:ext cx="292359" cy="242905"/>
          </a:xfrm>
          <a:prstGeom prst="triangle">
            <a:avLst/>
          </a:prstGeom>
          <a:solidFill>
            <a:schemeClr val="accent2">
              <a:lumMod val="75000"/>
            </a:schemeClr>
          </a:solidFill>
          <a:ln w="9525" cap="flat" cmpd="sng" algn="ctr">
            <a:noFill/>
            <a:prstDash val="solid"/>
            <a:round/>
            <a:headEnd type="none" w="med" len="med"/>
            <a:tailEnd type="none" w="med" len="med"/>
          </a:ln>
          <a:effectLst/>
        </p:spPr>
        <p:txBody>
          <a:bodyPr vert="horz" wrap="square" lIns="81010" tIns="40505" rIns="81010" bIns="40505" numCol="1" rtlCol="0" anchor="t" anchorCtr="0" compatLnSpc="1">
            <a:prstTxWarp prst="textNoShape">
              <a:avLst/>
            </a:prstTxWarp>
          </a:bodyPr>
          <a:lstStyle/>
          <a:p>
            <a:pPr defTabSz="810067">
              <a:defRPr/>
            </a:pPr>
            <a:endParaRPr lang="en-GB" sz="2126">
              <a:solidFill>
                <a:prstClr val="black"/>
              </a:solidFill>
            </a:endParaRPr>
          </a:p>
        </p:txBody>
      </p:sp>
      <p:sp>
        <p:nvSpPr>
          <p:cNvPr id="6" name="Slide Number Placeholder 5">
            <a:extLst>
              <a:ext uri="{FF2B5EF4-FFF2-40B4-BE49-F238E27FC236}">
                <a16:creationId xmlns:a16="http://schemas.microsoft.com/office/drawing/2014/main" id="{02E5C8E0-DBBD-184A-0FC4-CB3F73712A73}"/>
              </a:ext>
            </a:extLst>
          </p:cNvPr>
          <p:cNvSpPr txBox="1">
            <a:spLocks/>
          </p:cNvSpPr>
          <p:nvPr/>
        </p:nvSpPr>
        <p:spPr>
          <a:xfrm>
            <a:off x="341762" y="316343"/>
            <a:ext cx="1154675" cy="159469"/>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8000"/>
              </a:lnSpc>
              <a:defRPr/>
            </a:pPr>
            <a:r>
              <a:rPr lang="en-GB" sz="974">
                <a:solidFill>
                  <a:srgbClr val="333D3E"/>
                </a:solidFill>
                <a:latin typeface="Arial Nova"/>
              </a:rPr>
              <a:t>Page </a:t>
            </a:r>
            <a:fld id="{12F85B76-E480-4901-BAB3-25AC276908A3}" type="slidenum">
              <a:rPr lang="en-GB" sz="974">
                <a:solidFill>
                  <a:srgbClr val="333D3E"/>
                </a:solidFill>
                <a:latin typeface="Arial Nova"/>
              </a:rPr>
              <a:pPr>
                <a:lnSpc>
                  <a:spcPct val="98000"/>
                </a:lnSpc>
                <a:defRPr/>
              </a:pPr>
              <a:t>6</a:t>
            </a:fld>
            <a:endParaRPr lang="en-GB" sz="974" dirty="0">
              <a:solidFill>
                <a:srgbClr val="333D3E"/>
              </a:solidFill>
              <a:latin typeface="Arial Nova"/>
            </a:endParaRPr>
          </a:p>
        </p:txBody>
      </p:sp>
    </p:spTree>
    <p:extLst>
      <p:ext uri="{BB962C8B-B14F-4D97-AF65-F5344CB8AC3E}">
        <p14:creationId xmlns:p14="http://schemas.microsoft.com/office/powerpoint/2010/main" val="36752582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0509D127-6F5C-4975-A294-07CBC5111E7A}"/>
              </a:ext>
            </a:extLst>
          </p:cNvPr>
          <p:cNvCxnSpPr>
            <a:cxnSpLocks/>
          </p:cNvCxnSpPr>
          <p:nvPr/>
        </p:nvCxnSpPr>
        <p:spPr bwMode="auto">
          <a:xfrm>
            <a:off x="6058405" y="1726095"/>
            <a:ext cx="0" cy="3827250"/>
          </a:xfrm>
          <a:prstGeom prst="line">
            <a:avLst/>
          </a:prstGeom>
          <a:solidFill>
            <a:schemeClr val="accent1"/>
          </a:solidFill>
          <a:ln w="9525" cap="flat" cmpd="sng" algn="ctr">
            <a:solidFill>
              <a:schemeClr val="bg1">
                <a:lumMod val="85000"/>
              </a:schemeClr>
            </a:solidFill>
            <a:prstDash val="dash"/>
            <a:round/>
            <a:headEnd type="none" w="med" len="med"/>
            <a:tailEnd type="none" w="med" len="med"/>
          </a:ln>
          <a:effectLst/>
        </p:spPr>
      </p:cxnSp>
      <p:cxnSp>
        <p:nvCxnSpPr>
          <p:cNvPr id="61" name="Straight Connector 60">
            <a:extLst>
              <a:ext uri="{FF2B5EF4-FFF2-40B4-BE49-F238E27FC236}">
                <a16:creationId xmlns:a16="http://schemas.microsoft.com/office/drawing/2014/main" id="{A31D8D83-CD95-4DCF-39F1-44F4847B6C55}"/>
              </a:ext>
            </a:extLst>
          </p:cNvPr>
          <p:cNvCxnSpPr>
            <a:cxnSpLocks/>
          </p:cNvCxnSpPr>
          <p:nvPr/>
        </p:nvCxnSpPr>
        <p:spPr bwMode="auto">
          <a:xfrm>
            <a:off x="7280008" y="1726095"/>
            <a:ext cx="0" cy="3827250"/>
          </a:xfrm>
          <a:prstGeom prst="line">
            <a:avLst/>
          </a:prstGeom>
          <a:solidFill>
            <a:schemeClr val="accent1"/>
          </a:solidFill>
          <a:ln w="9525" cap="flat" cmpd="sng" algn="ctr">
            <a:solidFill>
              <a:schemeClr val="bg1">
                <a:lumMod val="85000"/>
              </a:schemeClr>
            </a:solidFill>
            <a:prstDash val="dash"/>
            <a:round/>
            <a:headEnd type="none" w="med" len="med"/>
            <a:tailEnd type="none" w="med" len="med"/>
          </a:ln>
          <a:effectLst/>
        </p:spPr>
      </p:cxnSp>
      <p:cxnSp>
        <p:nvCxnSpPr>
          <p:cNvPr id="62" name="Straight Connector 61">
            <a:extLst>
              <a:ext uri="{FF2B5EF4-FFF2-40B4-BE49-F238E27FC236}">
                <a16:creationId xmlns:a16="http://schemas.microsoft.com/office/drawing/2014/main" id="{0CAFF970-C6AA-2609-CE7B-9EE5CF2FADF2}"/>
              </a:ext>
            </a:extLst>
          </p:cNvPr>
          <p:cNvCxnSpPr>
            <a:cxnSpLocks/>
          </p:cNvCxnSpPr>
          <p:nvPr/>
        </p:nvCxnSpPr>
        <p:spPr bwMode="auto">
          <a:xfrm>
            <a:off x="8513039" y="1726095"/>
            <a:ext cx="0" cy="3827250"/>
          </a:xfrm>
          <a:prstGeom prst="line">
            <a:avLst/>
          </a:prstGeom>
          <a:solidFill>
            <a:schemeClr val="accent1"/>
          </a:solidFill>
          <a:ln w="9525" cap="flat" cmpd="sng" algn="ctr">
            <a:solidFill>
              <a:schemeClr val="bg1">
                <a:lumMod val="85000"/>
              </a:schemeClr>
            </a:solidFill>
            <a:prstDash val="dash"/>
            <a:round/>
            <a:headEnd type="none" w="med" len="med"/>
            <a:tailEnd type="none" w="med" len="med"/>
          </a:ln>
          <a:effectLst/>
        </p:spPr>
      </p:cxnSp>
      <p:cxnSp>
        <p:nvCxnSpPr>
          <p:cNvPr id="63" name="Straight Connector 62">
            <a:extLst>
              <a:ext uri="{FF2B5EF4-FFF2-40B4-BE49-F238E27FC236}">
                <a16:creationId xmlns:a16="http://schemas.microsoft.com/office/drawing/2014/main" id="{3CA702FC-6E5F-154F-BB3E-61417E66ABCD}"/>
              </a:ext>
            </a:extLst>
          </p:cNvPr>
          <p:cNvCxnSpPr>
            <a:cxnSpLocks/>
          </p:cNvCxnSpPr>
          <p:nvPr/>
        </p:nvCxnSpPr>
        <p:spPr bwMode="auto">
          <a:xfrm>
            <a:off x="9650836" y="1726095"/>
            <a:ext cx="0" cy="3827250"/>
          </a:xfrm>
          <a:prstGeom prst="line">
            <a:avLst/>
          </a:prstGeom>
          <a:solidFill>
            <a:schemeClr val="accent1"/>
          </a:solidFill>
          <a:ln w="9525" cap="flat" cmpd="sng" algn="ctr">
            <a:solidFill>
              <a:schemeClr val="bg1">
                <a:lumMod val="85000"/>
              </a:schemeClr>
            </a:solidFill>
            <a:prstDash val="dash"/>
            <a:round/>
            <a:headEnd type="none" w="med" len="med"/>
            <a:tailEnd type="none" w="med" len="med"/>
          </a:ln>
          <a:effectLst/>
        </p:spPr>
      </p:cxnSp>
      <p:sp>
        <p:nvSpPr>
          <p:cNvPr id="2" name="Title 1">
            <a:extLst>
              <a:ext uri="{FF2B5EF4-FFF2-40B4-BE49-F238E27FC236}">
                <a16:creationId xmlns:a16="http://schemas.microsoft.com/office/drawing/2014/main" id="{B42CB19B-0269-4D26-8360-29A1ED1882AA}"/>
              </a:ext>
            </a:extLst>
          </p:cNvPr>
          <p:cNvSpPr>
            <a:spLocks noGrp="1"/>
          </p:cNvSpPr>
          <p:nvPr>
            <p:ph type="title"/>
          </p:nvPr>
        </p:nvSpPr>
        <p:spPr/>
        <p:txBody>
          <a:bodyPr/>
          <a:lstStyle/>
          <a:p>
            <a:r>
              <a:rPr lang="en-BE"/>
              <a:t>RMA Readiness</a:t>
            </a:r>
            <a:r>
              <a:rPr lang="en-GB"/>
              <a:t> for November 2023</a:t>
            </a:r>
            <a:endParaRPr lang="en-US"/>
          </a:p>
        </p:txBody>
      </p:sp>
      <p:sp>
        <p:nvSpPr>
          <p:cNvPr id="4" name="Date Placeholder 3">
            <a:extLst>
              <a:ext uri="{FF2B5EF4-FFF2-40B4-BE49-F238E27FC236}">
                <a16:creationId xmlns:a16="http://schemas.microsoft.com/office/drawing/2014/main" id="{48812AC5-FEC0-4220-A18A-E558FD627994}"/>
              </a:ext>
            </a:extLst>
          </p:cNvPr>
          <p:cNvSpPr>
            <a:spLocks noGrp="1"/>
          </p:cNvSpPr>
          <p:nvPr>
            <p:ph type="dt" sz="half" idx="10"/>
          </p:nvPr>
        </p:nvSpPr>
        <p:spPr/>
        <p:txBody>
          <a:bodyPr/>
          <a:lstStyle/>
          <a:p>
            <a:pPr defTabSz="810067" eaLnBrk="1" fontAlgn="auto" hangingPunct="1">
              <a:spcBef>
                <a:spcPts val="0"/>
              </a:spcBef>
              <a:spcAft>
                <a:spcPts val="0"/>
              </a:spcAft>
              <a:defRPr/>
            </a:pPr>
            <a:r>
              <a:rPr lang="en-US">
                <a:solidFill>
                  <a:srgbClr val="333D3E"/>
                </a:solidFill>
                <a:latin typeface="Arial Nova Light"/>
              </a:rPr>
              <a:t>July 2023</a:t>
            </a:r>
            <a:endParaRPr lang="en-GB">
              <a:solidFill>
                <a:srgbClr val="333D3E"/>
              </a:solidFill>
              <a:latin typeface="Arial Nova Light"/>
            </a:endParaRPr>
          </a:p>
        </p:txBody>
      </p:sp>
      <p:sp>
        <p:nvSpPr>
          <p:cNvPr id="6" name="Slide Number Placeholder 5">
            <a:extLst>
              <a:ext uri="{FF2B5EF4-FFF2-40B4-BE49-F238E27FC236}">
                <a16:creationId xmlns:a16="http://schemas.microsoft.com/office/drawing/2014/main" id="{FB060E6D-A876-4083-804B-2CC5DC793692}"/>
              </a:ext>
            </a:extLst>
          </p:cNvPr>
          <p:cNvSpPr>
            <a:spLocks noGrp="1"/>
          </p:cNvSpPr>
          <p:nvPr>
            <p:ph type="sldNum" sz="quarter" idx="12"/>
          </p:nvPr>
        </p:nvSpPr>
        <p:spPr/>
        <p:txBody>
          <a:bodyPr/>
          <a:lstStyle/>
          <a:p>
            <a:pPr defTabSz="810067" eaLnBrk="1" fontAlgn="auto" hangingPunct="1">
              <a:spcBef>
                <a:spcPts val="0"/>
              </a:spcBef>
              <a:spcAft>
                <a:spcPts val="0"/>
              </a:spcAft>
              <a:defRPr/>
            </a:pPr>
            <a:r>
              <a:rPr lang="en-GB">
                <a:solidFill>
                  <a:srgbClr val="333D3E"/>
                </a:solidFill>
                <a:latin typeface="Arial Nova"/>
              </a:rPr>
              <a:t>Page </a:t>
            </a:r>
            <a:fld id="{12F85B76-E480-4901-BAB3-25AC276908A3}" type="slidenum">
              <a:rPr lang="en-GB">
                <a:solidFill>
                  <a:srgbClr val="333D3E"/>
                </a:solidFill>
                <a:latin typeface="Arial Nova"/>
              </a:rPr>
              <a:pPr defTabSz="810067" eaLnBrk="1" fontAlgn="auto" hangingPunct="1">
                <a:spcBef>
                  <a:spcPts val="0"/>
                </a:spcBef>
                <a:spcAft>
                  <a:spcPts val="0"/>
                </a:spcAft>
                <a:defRPr/>
              </a:pPr>
              <a:t>7</a:t>
            </a:fld>
            <a:endParaRPr lang="en-GB">
              <a:solidFill>
                <a:srgbClr val="333D3E"/>
              </a:solidFill>
              <a:latin typeface="Arial Nova"/>
            </a:endParaRPr>
          </a:p>
        </p:txBody>
      </p:sp>
      <p:cxnSp>
        <p:nvCxnSpPr>
          <p:cNvPr id="7" name="Straight Arrow Connector 6">
            <a:extLst>
              <a:ext uri="{FF2B5EF4-FFF2-40B4-BE49-F238E27FC236}">
                <a16:creationId xmlns:a16="http://schemas.microsoft.com/office/drawing/2014/main" id="{2EDC136D-B196-4538-B41B-428395C759FE}"/>
              </a:ext>
            </a:extLst>
          </p:cNvPr>
          <p:cNvCxnSpPr>
            <a:cxnSpLocks/>
          </p:cNvCxnSpPr>
          <p:nvPr/>
        </p:nvCxnSpPr>
        <p:spPr bwMode="auto">
          <a:xfrm>
            <a:off x="1828353" y="1688306"/>
            <a:ext cx="8629829" cy="0"/>
          </a:xfrm>
          <a:prstGeom prst="straightConnector1">
            <a:avLst/>
          </a:prstGeom>
          <a:solidFill>
            <a:schemeClr val="accent1"/>
          </a:solidFill>
          <a:ln w="25400" cap="flat" cmpd="sng" algn="ctr">
            <a:solidFill>
              <a:srgbClr val="A7F2EB"/>
            </a:solidFill>
            <a:prstDash val="solid"/>
            <a:round/>
            <a:headEnd type="none" w="med" len="med"/>
            <a:tailEnd type="triangle" w="lg" len="lg"/>
          </a:ln>
          <a:effectLst/>
        </p:spPr>
      </p:cxnSp>
      <p:sp>
        <p:nvSpPr>
          <p:cNvPr id="16" name="Arrow: Right 10">
            <a:extLst>
              <a:ext uri="{FF2B5EF4-FFF2-40B4-BE49-F238E27FC236}">
                <a16:creationId xmlns:a16="http://schemas.microsoft.com/office/drawing/2014/main" id="{B2A4707A-698D-4168-99A0-3C99C402BBDC}"/>
              </a:ext>
            </a:extLst>
          </p:cNvPr>
          <p:cNvSpPr/>
          <p:nvPr/>
        </p:nvSpPr>
        <p:spPr bwMode="auto">
          <a:xfrm>
            <a:off x="3418707" y="1907100"/>
            <a:ext cx="7271775" cy="525718"/>
          </a:xfrm>
          <a:prstGeom prst="rightArrow">
            <a:avLst>
              <a:gd name="adj1" fmla="val 50000"/>
              <a:gd name="adj2" fmla="val 83141"/>
            </a:avLst>
          </a:prstGeom>
          <a:solidFill>
            <a:schemeClr val="bg1">
              <a:lumMod val="50000"/>
            </a:schemeClr>
          </a:solidFill>
          <a:ln w="9525" cap="flat" cmpd="sng" algn="ctr">
            <a:noFill/>
            <a:prstDash val="solid"/>
            <a:round/>
            <a:headEnd type="none" w="med" len="med"/>
            <a:tailEnd type="none" w="med" len="med"/>
          </a:ln>
          <a:effectLst/>
        </p:spPr>
        <p:txBody>
          <a:bodyPr vert="horz" wrap="square" lIns="71770" tIns="35885" rIns="71770" bIns="35885" numCol="1" rtlCol="0" anchor="ctr" anchorCtr="0" compatLnSpc="1">
            <a:prstTxWarp prst="textNoShape">
              <a:avLst/>
            </a:prstTxWarp>
          </a:bodyPr>
          <a:lstStyle/>
          <a:p>
            <a:pPr defTabSz="717638" eaLnBrk="1" fontAlgn="auto" hangingPunct="1">
              <a:spcBef>
                <a:spcPts val="0"/>
              </a:spcBef>
              <a:spcAft>
                <a:spcPts val="0"/>
              </a:spcAft>
              <a:defRPr/>
            </a:pPr>
            <a:r>
              <a:rPr lang="en-BE" sz="706" b="1">
                <a:solidFill>
                  <a:prstClr val="white"/>
                </a:solidFill>
                <a:latin typeface="Arial Nova"/>
              </a:rPr>
              <a:t>Continued sync and consistency check</a:t>
            </a:r>
            <a:r>
              <a:rPr lang="en-GB" sz="706" b="1">
                <a:solidFill>
                  <a:prstClr val="white"/>
                </a:solidFill>
                <a:latin typeface="Arial Nova"/>
              </a:rPr>
              <a:t>s FIN / </a:t>
            </a:r>
            <a:r>
              <a:rPr lang="en-GB" sz="706" b="1" err="1">
                <a:solidFill>
                  <a:prstClr val="white"/>
                </a:solidFill>
                <a:latin typeface="Arial Nova"/>
              </a:rPr>
              <a:t>FINplus</a:t>
            </a:r>
            <a:r>
              <a:rPr lang="en-BE" sz="706" b="1">
                <a:solidFill>
                  <a:prstClr val="white"/>
                </a:solidFill>
                <a:latin typeface="Arial Nova"/>
              </a:rPr>
              <a:t> </a:t>
            </a:r>
          </a:p>
        </p:txBody>
      </p:sp>
      <p:sp>
        <p:nvSpPr>
          <p:cNvPr id="17" name="Arrow: Left-Right 12">
            <a:extLst>
              <a:ext uri="{FF2B5EF4-FFF2-40B4-BE49-F238E27FC236}">
                <a16:creationId xmlns:a16="http://schemas.microsoft.com/office/drawing/2014/main" id="{BAF3AEEB-F7C1-4A1E-B9C4-22442BE92899}"/>
              </a:ext>
            </a:extLst>
          </p:cNvPr>
          <p:cNvSpPr/>
          <p:nvPr/>
        </p:nvSpPr>
        <p:spPr bwMode="auto">
          <a:xfrm>
            <a:off x="6128899" y="2565929"/>
            <a:ext cx="1094025" cy="956813"/>
          </a:xfrm>
          <a:prstGeom prst="leftRightArrow">
            <a:avLst>
              <a:gd name="adj1" fmla="val 72931"/>
              <a:gd name="adj2" fmla="val 24424"/>
            </a:avLst>
          </a:prstGeom>
          <a:solidFill>
            <a:srgbClr val="CCF6F5"/>
          </a:solidFill>
          <a:ln w="19050">
            <a:noFill/>
            <a:prstDash val="solid"/>
          </a:ln>
        </p:spPr>
        <p:txBody>
          <a:bodyPr wrap="square" lIns="31894" rIns="31894" rtlCol="0" anchor="ctr">
            <a:noAutofit/>
          </a:bodyPr>
          <a:lstStyle/>
          <a:p>
            <a:pPr algn="ctr" defTabSz="717638" eaLnBrk="1" fontAlgn="auto" hangingPunct="1">
              <a:spcBef>
                <a:spcPts val="0"/>
              </a:spcBef>
              <a:spcAft>
                <a:spcPts val="0"/>
              </a:spcAft>
              <a:defRPr/>
            </a:pPr>
            <a:r>
              <a:rPr lang="en-BE" sz="706" b="1" kern="0">
                <a:solidFill>
                  <a:srgbClr val="766C62"/>
                </a:solidFill>
                <a:latin typeface="Arial Nova"/>
              </a:rPr>
              <a:t>Window for </a:t>
            </a:r>
            <a:br>
              <a:rPr lang="en-GB" sz="706" b="1" kern="0">
                <a:solidFill>
                  <a:srgbClr val="766C62"/>
                </a:solidFill>
                <a:latin typeface="Arial Nova"/>
              </a:rPr>
            </a:br>
            <a:r>
              <a:rPr lang="en-GB" sz="706" b="1" kern="0">
                <a:solidFill>
                  <a:srgbClr val="766C62"/>
                </a:solidFill>
                <a:latin typeface="Arial Nova"/>
              </a:rPr>
              <a:t>opt-in for optional bootstrap </a:t>
            </a:r>
            <a:r>
              <a:rPr lang="en-GB" sz="706" b="1" kern="0" err="1">
                <a:solidFill>
                  <a:srgbClr val="766C62"/>
                </a:solidFill>
                <a:latin typeface="Arial Nova"/>
              </a:rPr>
              <a:t>camt</a:t>
            </a:r>
            <a:r>
              <a:rPr lang="en-GB" sz="706" b="1" kern="0">
                <a:solidFill>
                  <a:srgbClr val="766C62"/>
                </a:solidFill>
                <a:latin typeface="Arial Nova"/>
              </a:rPr>
              <a:t> messages</a:t>
            </a:r>
            <a:endParaRPr lang="en-BE" sz="706" b="1" kern="0">
              <a:solidFill>
                <a:srgbClr val="766C62"/>
              </a:solidFill>
              <a:latin typeface="Arial Nova"/>
            </a:endParaRPr>
          </a:p>
        </p:txBody>
      </p:sp>
      <p:sp>
        <p:nvSpPr>
          <p:cNvPr id="22" name="Pentagon 10">
            <a:extLst>
              <a:ext uri="{FF2B5EF4-FFF2-40B4-BE49-F238E27FC236}">
                <a16:creationId xmlns:a16="http://schemas.microsoft.com/office/drawing/2014/main" id="{7A003C38-2E07-44E2-9412-26961A327C79}"/>
              </a:ext>
            </a:extLst>
          </p:cNvPr>
          <p:cNvSpPr/>
          <p:nvPr/>
        </p:nvSpPr>
        <p:spPr bwMode="auto">
          <a:xfrm>
            <a:off x="5400674" y="3718140"/>
            <a:ext cx="3049306" cy="574088"/>
          </a:xfrm>
          <a:prstGeom prst="homePlate">
            <a:avLst>
              <a:gd name="adj" fmla="val 30378"/>
            </a:avLst>
          </a:prstGeom>
          <a:solidFill>
            <a:schemeClr val="bg1">
              <a:lumMod val="85000"/>
            </a:schemeClr>
          </a:solidFill>
          <a:ln w="9525" cap="flat" cmpd="sng" algn="ctr">
            <a:noFill/>
            <a:prstDash val="solid"/>
            <a:round/>
            <a:headEnd type="none" w="med" len="med"/>
            <a:tailEnd type="none" w="med" len="med"/>
          </a:ln>
          <a:effectLst/>
        </p:spPr>
        <p:txBody>
          <a:bodyPr vert="horz" wrap="square" lIns="113023" tIns="84767" rIns="84767" bIns="84767" numCol="1" rtlCol="0" anchor="ctr" anchorCtr="0" compatLnSpc="1">
            <a:prstTxWarp prst="textNoShape">
              <a:avLst/>
            </a:prstTxWarp>
          </a:bodyPr>
          <a:lstStyle/>
          <a:p>
            <a:pPr defTabSz="717638" eaLnBrk="1" fontAlgn="auto" hangingPunct="1">
              <a:spcBef>
                <a:spcPts val="0"/>
              </a:spcBef>
              <a:spcAft>
                <a:spcPts val="0"/>
              </a:spcAft>
              <a:defRPr/>
            </a:pPr>
            <a:r>
              <a:rPr lang="en-GB" sz="706">
                <a:solidFill>
                  <a:srgbClr val="343C3F"/>
                </a:solidFill>
                <a:latin typeface="Arial Nova"/>
              </a:rPr>
              <a:t>Connect to the RMA Portal (</a:t>
            </a:r>
            <a:r>
              <a:rPr lang="en-GB" sz="706" err="1">
                <a:solidFill>
                  <a:srgbClr val="343C3F"/>
                </a:solidFill>
                <a:latin typeface="Arial Nova"/>
              </a:rPr>
              <a:t>WebAccess</a:t>
            </a:r>
            <a:r>
              <a:rPr lang="en-GB" sz="706">
                <a:solidFill>
                  <a:srgbClr val="343C3F"/>
                </a:solidFill>
                <a:latin typeface="Arial Nova"/>
              </a:rPr>
              <a:t>)</a:t>
            </a:r>
          </a:p>
        </p:txBody>
      </p:sp>
      <p:sp>
        <p:nvSpPr>
          <p:cNvPr id="23" name="Pentagon 10">
            <a:extLst>
              <a:ext uri="{FF2B5EF4-FFF2-40B4-BE49-F238E27FC236}">
                <a16:creationId xmlns:a16="http://schemas.microsoft.com/office/drawing/2014/main" id="{59420037-855D-47D2-9A58-17B3976FFD16}"/>
              </a:ext>
            </a:extLst>
          </p:cNvPr>
          <p:cNvSpPr/>
          <p:nvPr/>
        </p:nvSpPr>
        <p:spPr bwMode="auto">
          <a:xfrm>
            <a:off x="5400674" y="4344991"/>
            <a:ext cx="3049306" cy="574088"/>
          </a:xfrm>
          <a:prstGeom prst="homePlate">
            <a:avLst>
              <a:gd name="adj" fmla="val 30378"/>
            </a:avLst>
          </a:prstGeom>
          <a:solidFill>
            <a:schemeClr val="bg1">
              <a:lumMod val="85000"/>
            </a:schemeClr>
          </a:solidFill>
          <a:ln w="9525" cap="flat" cmpd="sng" algn="ctr">
            <a:noFill/>
            <a:prstDash val="solid"/>
            <a:round/>
            <a:headEnd type="none" w="med" len="med"/>
            <a:tailEnd type="none" w="med" len="med"/>
          </a:ln>
          <a:effectLst/>
        </p:spPr>
        <p:txBody>
          <a:bodyPr vert="horz" wrap="square" lIns="113023" tIns="84767" rIns="84767" bIns="84767" numCol="1" rtlCol="0" anchor="ctr" anchorCtr="0" compatLnSpc="1">
            <a:prstTxWarp prst="textNoShape">
              <a:avLst/>
            </a:prstTxWarp>
          </a:bodyPr>
          <a:lstStyle/>
          <a:p>
            <a:pPr defTabSz="717638" eaLnBrk="1" fontAlgn="auto" hangingPunct="1">
              <a:spcBef>
                <a:spcPts val="0"/>
              </a:spcBef>
              <a:spcAft>
                <a:spcPts val="0"/>
              </a:spcAft>
              <a:defRPr/>
            </a:pPr>
            <a:r>
              <a:rPr lang="en-GB" sz="706">
                <a:solidFill>
                  <a:srgbClr val="343C3F"/>
                </a:solidFill>
                <a:latin typeface="Arial Nova"/>
              </a:rPr>
              <a:t>Review &amp; reconcile records in RMA Portal</a:t>
            </a:r>
          </a:p>
        </p:txBody>
      </p:sp>
      <p:sp>
        <p:nvSpPr>
          <p:cNvPr id="27" name="Pentagon 10">
            <a:extLst>
              <a:ext uri="{FF2B5EF4-FFF2-40B4-BE49-F238E27FC236}">
                <a16:creationId xmlns:a16="http://schemas.microsoft.com/office/drawing/2014/main" id="{C6E63C72-7CCD-4438-AB8D-1418987F055C}"/>
              </a:ext>
            </a:extLst>
          </p:cNvPr>
          <p:cNvSpPr/>
          <p:nvPr/>
        </p:nvSpPr>
        <p:spPr bwMode="auto">
          <a:xfrm>
            <a:off x="8557697" y="3718140"/>
            <a:ext cx="1057797" cy="574088"/>
          </a:xfrm>
          <a:prstGeom prst="homePlate">
            <a:avLst>
              <a:gd name="adj" fmla="val 30378"/>
            </a:avLst>
          </a:prstGeom>
          <a:solidFill>
            <a:srgbClr val="A7F2EB"/>
          </a:solidFill>
          <a:ln w="9525" cap="flat" cmpd="sng" algn="ctr">
            <a:noFill/>
            <a:prstDash val="solid"/>
            <a:round/>
            <a:headEnd type="none" w="med" len="med"/>
            <a:tailEnd type="none" w="med" len="med"/>
          </a:ln>
          <a:effectLst/>
        </p:spPr>
        <p:txBody>
          <a:bodyPr vert="horz" wrap="square" lIns="113023" tIns="84767" rIns="84767" bIns="84767" numCol="1" rtlCol="0" anchor="ctr" anchorCtr="0" compatLnSpc="1">
            <a:prstTxWarp prst="textNoShape">
              <a:avLst/>
            </a:prstTxWarp>
          </a:bodyPr>
          <a:lstStyle/>
          <a:p>
            <a:pPr defTabSz="717638" eaLnBrk="1" fontAlgn="auto" hangingPunct="1">
              <a:spcBef>
                <a:spcPts val="0"/>
              </a:spcBef>
              <a:spcAft>
                <a:spcPts val="0"/>
              </a:spcAft>
              <a:defRPr/>
            </a:pPr>
            <a:r>
              <a:rPr lang="en-GB" sz="706">
                <a:solidFill>
                  <a:srgbClr val="343C3F"/>
                </a:solidFill>
                <a:latin typeface="Arial Nova"/>
              </a:rPr>
              <a:t>Review bootstrapped records in RMA Portal</a:t>
            </a:r>
          </a:p>
        </p:txBody>
      </p:sp>
      <p:sp>
        <p:nvSpPr>
          <p:cNvPr id="28" name="Pentagon 10">
            <a:extLst>
              <a:ext uri="{FF2B5EF4-FFF2-40B4-BE49-F238E27FC236}">
                <a16:creationId xmlns:a16="http://schemas.microsoft.com/office/drawing/2014/main" id="{93FEFE64-9D59-4F35-AEEB-6CA7F721FD1C}"/>
              </a:ext>
            </a:extLst>
          </p:cNvPr>
          <p:cNvSpPr/>
          <p:nvPr/>
        </p:nvSpPr>
        <p:spPr bwMode="auto">
          <a:xfrm>
            <a:off x="8557697" y="4344991"/>
            <a:ext cx="1057797" cy="574088"/>
          </a:xfrm>
          <a:prstGeom prst="homePlate">
            <a:avLst>
              <a:gd name="adj" fmla="val 30378"/>
            </a:avLst>
          </a:prstGeom>
          <a:solidFill>
            <a:srgbClr val="A7F2EB"/>
          </a:solidFill>
          <a:ln w="9525" cap="flat" cmpd="sng" algn="ctr">
            <a:noFill/>
            <a:prstDash val="solid"/>
            <a:round/>
            <a:headEnd type="none" w="med" len="med"/>
            <a:tailEnd type="none" w="med" len="med"/>
          </a:ln>
          <a:effectLst/>
        </p:spPr>
        <p:txBody>
          <a:bodyPr vert="horz" wrap="square" lIns="113023" tIns="84767" rIns="84767" bIns="84767" numCol="1" rtlCol="0" anchor="ctr" anchorCtr="0" compatLnSpc="1">
            <a:prstTxWarp prst="textNoShape">
              <a:avLst/>
            </a:prstTxWarp>
          </a:bodyPr>
          <a:lstStyle/>
          <a:p>
            <a:pPr defTabSz="717638" eaLnBrk="1" fontAlgn="auto" hangingPunct="1">
              <a:spcBef>
                <a:spcPts val="0"/>
              </a:spcBef>
              <a:spcAft>
                <a:spcPts val="0"/>
              </a:spcAft>
              <a:defRPr/>
            </a:pPr>
            <a:r>
              <a:rPr lang="en-GB" sz="706">
                <a:solidFill>
                  <a:srgbClr val="343C3F"/>
                </a:solidFill>
                <a:latin typeface="Arial Nova"/>
              </a:rPr>
              <a:t>Extract </a:t>
            </a:r>
            <a:r>
              <a:rPr lang="en-GB" sz="706" err="1">
                <a:solidFill>
                  <a:srgbClr val="343C3F"/>
                </a:solidFill>
                <a:latin typeface="Arial Nova"/>
              </a:rPr>
              <a:t>FIINplus</a:t>
            </a:r>
            <a:r>
              <a:rPr lang="en-GB" sz="706">
                <a:solidFill>
                  <a:srgbClr val="343C3F"/>
                </a:solidFill>
                <a:latin typeface="Arial Nova"/>
              </a:rPr>
              <a:t> bootstrap, distribution file from RMA Portal</a:t>
            </a:r>
          </a:p>
        </p:txBody>
      </p:sp>
      <p:sp>
        <p:nvSpPr>
          <p:cNvPr id="29" name="Pentagon 10">
            <a:extLst>
              <a:ext uri="{FF2B5EF4-FFF2-40B4-BE49-F238E27FC236}">
                <a16:creationId xmlns:a16="http://schemas.microsoft.com/office/drawing/2014/main" id="{AA5E72E1-632F-47F1-B1C8-99A68816C88B}"/>
              </a:ext>
            </a:extLst>
          </p:cNvPr>
          <p:cNvSpPr/>
          <p:nvPr/>
        </p:nvSpPr>
        <p:spPr bwMode="auto">
          <a:xfrm>
            <a:off x="8557697" y="4971840"/>
            <a:ext cx="1057797" cy="574088"/>
          </a:xfrm>
          <a:prstGeom prst="homePlate">
            <a:avLst>
              <a:gd name="adj" fmla="val 30378"/>
            </a:avLst>
          </a:prstGeom>
          <a:solidFill>
            <a:srgbClr val="A7F2EB"/>
          </a:solidFill>
          <a:ln w="9525" cap="flat" cmpd="sng" algn="ctr">
            <a:noFill/>
            <a:prstDash val="solid"/>
            <a:round/>
            <a:headEnd type="none" w="med" len="med"/>
            <a:tailEnd type="none" w="med" len="med"/>
          </a:ln>
          <a:effectLst/>
        </p:spPr>
        <p:txBody>
          <a:bodyPr vert="horz" wrap="square" lIns="113023" tIns="84767" rIns="84767" bIns="84767" numCol="1" rtlCol="0" anchor="ctr" anchorCtr="0" compatLnSpc="1">
            <a:prstTxWarp prst="textNoShape">
              <a:avLst/>
            </a:prstTxWarp>
          </a:bodyPr>
          <a:lstStyle/>
          <a:p>
            <a:pPr defTabSz="717638" eaLnBrk="1" fontAlgn="auto" hangingPunct="1">
              <a:spcBef>
                <a:spcPts val="0"/>
              </a:spcBef>
              <a:spcAft>
                <a:spcPts val="0"/>
              </a:spcAft>
              <a:defRPr/>
            </a:pPr>
            <a:r>
              <a:rPr lang="en-GB" sz="706">
                <a:solidFill>
                  <a:srgbClr val="343C3F"/>
                </a:solidFill>
                <a:latin typeface="Arial Nova"/>
              </a:rPr>
              <a:t>Import FINplus bootstrap distribution file into local RMA interface</a:t>
            </a:r>
          </a:p>
        </p:txBody>
      </p:sp>
      <p:sp>
        <p:nvSpPr>
          <p:cNvPr id="11" name="TextBox 10">
            <a:extLst>
              <a:ext uri="{FF2B5EF4-FFF2-40B4-BE49-F238E27FC236}">
                <a16:creationId xmlns:a16="http://schemas.microsoft.com/office/drawing/2014/main" id="{0B8B2179-7873-4EA7-940B-B075DD9107DE}"/>
              </a:ext>
            </a:extLst>
          </p:cNvPr>
          <p:cNvSpPr txBox="1"/>
          <p:nvPr/>
        </p:nvSpPr>
        <p:spPr>
          <a:xfrm>
            <a:off x="2039498" y="1035750"/>
            <a:ext cx="809838" cy="454740"/>
          </a:xfrm>
          <a:prstGeom prst="rect">
            <a:avLst/>
          </a:prstGeom>
          <a:noFill/>
        </p:spPr>
        <p:txBody>
          <a:bodyPr wrap="none" rtlCol="0">
            <a:spAutoFit/>
          </a:bodyPr>
          <a:lstStyle/>
          <a:p>
            <a:pPr algn="ctr" defTabSz="717638" eaLnBrk="1" fontAlgn="auto" hangingPunct="1">
              <a:spcBef>
                <a:spcPts val="0"/>
              </a:spcBef>
              <a:spcAft>
                <a:spcPts val="0"/>
              </a:spcAft>
              <a:defRPr/>
            </a:pPr>
            <a:r>
              <a:rPr lang="en-GB" sz="785" b="1">
                <a:solidFill>
                  <a:srgbClr val="343C3F"/>
                </a:solidFill>
                <a:latin typeface="Arial Nova"/>
              </a:rPr>
              <a:t>Apr 2022</a:t>
            </a:r>
          </a:p>
          <a:p>
            <a:pPr algn="ctr" defTabSz="717638" eaLnBrk="1" fontAlgn="auto" hangingPunct="1">
              <a:spcBef>
                <a:spcPts val="0"/>
              </a:spcBef>
              <a:spcAft>
                <a:spcPts val="0"/>
              </a:spcAft>
              <a:defRPr/>
            </a:pPr>
            <a:r>
              <a:rPr lang="en-GB" sz="785">
                <a:solidFill>
                  <a:srgbClr val="343C3F"/>
                </a:solidFill>
                <a:latin typeface="Arial Nova"/>
              </a:rPr>
              <a:t>RMA Portal</a:t>
            </a:r>
          </a:p>
          <a:p>
            <a:pPr algn="ctr" defTabSz="717638" eaLnBrk="1" fontAlgn="auto" hangingPunct="1">
              <a:spcBef>
                <a:spcPts val="0"/>
              </a:spcBef>
              <a:spcAft>
                <a:spcPts val="0"/>
              </a:spcAft>
              <a:defRPr/>
            </a:pPr>
            <a:r>
              <a:rPr lang="en-GB" sz="785">
                <a:solidFill>
                  <a:srgbClr val="343C3F"/>
                </a:solidFill>
                <a:latin typeface="Arial Nova"/>
              </a:rPr>
              <a:t>available to all</a:t>
            </a:r>
            <a:endParaRPr lang="en-BE" sz="785">
              <a:solidFill>
                <a:srgbClr val="343C3F"/>
              </a:solidFill>
              <a:latin typeface="Arial Nova"/>
            </a:endParaRPr>
          </a:p>
        </p:txBody>
      </p:sp>
      <p:sp>
        <p:nvSpPr>
          <p:cNvPr id="35" name="Oval 34">
            <a:extLst>
              <a:ext uri="{FF2B5EF4-FFF2-40B4-BE49-F238E27FC236}">
                <a16:creationId xmlns:a16="http://schemas.microsoft.com/office/drawing/2014/main" id="{6450D212-86D2-45FF-9F79-BB085D9080A8}"/>
              </a:ext>
            </a:extLst>
          </p:cNvPr>
          <p:cNvSpPr>
            <a:spLocks noChangeAspect="1"/>
          </p:cNvSpPr>
          <p:nvPr/>
        </p:nvSpPr>
        <p:spPr bwMode="auto">
          <a:xfrm>
            <a:off x="2377159" y="1629210"/>
            <a:ext cx="133031" cy="133031"/>
          </a:xfrm>
          <a:prstGeom prst="ellipse">
            <a:avLst/>
          </a:prstGeom>
          <a:solidFill>
            <a:schemeClr val="bg1">
              <a:lumMod val="85000"/>
            </a:schemeClr>
          </a:solidFill>
          <a:ln w="19050" cap="flat" cmpd="sng" algn="ctr">
            <a:solidFill>
              <a:schemeClr val="bg1"/>
            </a:solidFill>
            <a:prstDash val="solid"/>
            <a:round/>
            <a:headEnd type="none" w="med" len="med"/>
            <a:tailEnd type="none" w="med" len="med"/>
          </a:ln>
          <a:effectLst/>
        </p:spPr>
        <p:txBody>
          <a:bodyPr vert="horz" wrap="square" lIns="71770" tIns="35885" rIns="71770" bIns="35885" numCol="1" rtlCol="0" anchor="t" anchorCtr="0" compatLnSpc="1">
            <a:prstTxWarp prst="textNoShape">
              <a:avLst/>
            </a:prstTxWarp>
          </a:bodyPr>
          <a:lstStyle/>
          <a:p>
            <a:pPr defTabSz="717638" eaLnBrk="1" fontAlgn="auto" hangingPunct="1">
              <a:spcBef>
                <a:spcPts val="0"/>
              </a:spcBef>
              <a:spcAft>
                <a:spcPts val="0"/>
              </a:spcAft>
              <a:defRPr/>
            </a:pPr>
            <a:endParaRPr lang="en-GB" sz="2825">
              <a:solidFill>
                <a:prstClr val="white"/>
              </a:solidFill>
              <a:latin typeface="Arial Nova"/>
            </a:endParaRPr>
          </a:p>
        </p:txBody>
      </p:sp>
      <p:sp>
        <p:nvSpPr>
          <p:cNvPr id="12" name="TextBox 11">
            <a:extLst>
              <a:ext uri="{FF2B5EF4-FFF2-40B4-BE49-F238E27FC236}">
                <a16:creationId xmlns:a16="http://schemas.microsoft.com/office/drawing/2014/main" id="{95889B11-CD2A-4031-80F1-E44B70EF8DAD}"/>
              </a:ext>
            </a:extLst>
          </p:cNvPr>
          <p:cNvSpPr txBox="1"/>
          <p:nvPr/>
        </p:nvSpPr>
        <p:spPr>
          <a:xfrm>
            <a:off x="5572578" y="1035750"/>
            <a:ext cx="987771" cy="575542"/>
          </a:xfrm>
          <a:prstGeom prst="rect">
            <a:avLst/>
          </a:prstGeom>
          <a:noFill/>
        </p:spPr>
        <p:txBody>
          <a:bodyPr wrap="none" rtlCol="0">
            <a:spAutoFit/>
          </a:bodyPr>
          <a:lstStyle/>
          <a:p>
            <a:pPr algn="ctr" defTabSz="717638" eaLnBrk="1" fontAlgn="auto" hangingPunct="1">
              <a:spcBef>
                <a:spcPts val="0"/>
              </a:spcBef>
              <a:spcAft>
                <a:spcPts val="0"/>
              </a:spcAft>
              <a:defRPr/>
            </a:pPr>
            <a:r>
              <a:rPr lang="en-GB" sz="785" b="1">
                <a:solidFill>
                  <a:srgbClr val="343C3F"/>
                </a:solidFill>
                <a:latin typeface="Arial Nova"/>
              </a:rPr>
              <a:t>May</a:t>
            </a:r>
            <a:r>
              <a:rPr lang="en-BE" sz="785" b="1">
                <a:solidFill>
                  <a:srgbClr val="343C3F"/>
                </a:solidFill>
                <a:latin typeface="Arial Nova"/>
              </a:rPr>
              <a:t> 202</a:t>
            </a:r>
            <a:r>
              <a:rPr lang="en-GB" sz="785" b="1">
                <a:solidFill>
                  <a:srgbClr val="343C3F"/>
                </a:solidFill>
                <a:latin typeface="Arial Nova"/>
              </a:rPr>
              <a:t>3</a:t>
            </a:r>
            <a:endParaRPr lang="en-BE" sz="785" b="1">
              <a:solidFill>
                <a:srgbClr val="343C3F"/>
              </a:solidFill>
              <a:latin typeface="Arial Nova"/>
            </a:endParaRPr>
          </a:p>
          <a:p>
            <a:pPr algn="ctr" defTabSz="717638" eaLnBrk="1" fontAlgn="auto" hangingPunct="1">
              <a:spcBef>
                <a:spcPts val="0"/>
              </a:spcBef>
              <a:spcAft>
                <a:spcPts val="0"/>
              </a:spcAft>
              <a:defRPr/>
            </a:pPr>
            <a:r>
              <a:rPr lang="en-GB" sz="785">
                <a:solidFill>
                  <a:srgbClr val="343C3F"/>
                </a:solidFill>
                <a:latin typeface="Arial Nova"/>
              </a:rPr>
              <a:t>Opt-in e-form</a:t>
            </a:r>
          </a:p>
          <a:p>
            <a:pPr algn="ctr" defTabSz="717638" eaLnBrk="1" fontAlgn="auto" hangingPunct="1">
              <a:spcBef>
                <a:spcPts val="0"/>
              </a:spcBef>
              <a:spcAft>
                <a:spcPts val="0"/>
              </a:spcAft>
              <a:defRPr/>
            </a:pPr>
            <a:r>
              <a:rPr lang="en-GB" sz="785">
                <a:solidFill>
                  <a:srgbClr val="343C3F"/>
                </a:solidFill>
                <a:latin typeface="Arial Nova"/>
              </a:rPr>
              <a:t>available for</a:t>
            </a:r>
          </a:p>
          <a:p>
            <a:pPr algn="ctr" defTabSz="717638" eaLnBrk="1" fontAlgn="auto" hangingPunct="1">
              <a:spcBef>
                <a:spcPts val="0"/>
              </a:spcBef>
              <a:spcAft>
                <a:spcPts val="0"/>
              </a:spcAft>
              <a:defRPr/>
            </a:pPr>
            <a:r>
              <a:rPr lang="en-GB" sz="785">
                <a:solidFill>
                  <a:srgbClr val="343C3F"/>
                </a:solidFill>
                <a:latin typeface="Arial Nova"/>
              </a:rPr>
              <a:t>optional bootstrap</a:t>
            </a:r>
          </a:p>
        </p:txBody>
      </p:sp>
      <p:sp>
        <p:nvSpPr>
          <p:cNvPr id="36" name="Oval 35">
            <a:extLst>
              <a:ext uri="{FF2B5EF4-FFF2-40B4-BE49-F238E27FC236}">
                <a16:creationId xmlns:a16="http://schemas.microsoft.com/office/drawing/2014/main" id="{D202ECCB-2987-419C-8DAA-79356B3059B8}"/>
              </a:ext>
            </a:extLst>
          </p:cNvPr>
          <p:cNvSpPr>
            <a:spLocks noChangeAspect="1"/>
          </p:cNvSpPr>
          <p:nvPr/>
        </p:nvSpPr>
        <p:spPr bwMode="auto">
          <a:xfrm>
            <a:off x="5995868" y="1629210"/>
            <a:ext cx="133031" cy="133031"/>
          </a:xfrm>
          <a:prstGeom prst="ellipse">
            <a:avLst/>
          </a:prstGeom>
          <a:solidFill>
            <a:srgbClr val="A7F2EB"/>
          </a:solidFill>
          <a:ln w="19050" cap="flat" cmpd="sng" algn="ctr">
            <a:solidFill>
              <a:schemeClr val="bg1"/>
            </a:solidFill>
            <a:prstDash val="solid"/>
            <a:round/>
            <a:headEnd type="none" w="med" len="med"/>
            <a:tailEnd type="none" w="med" len="med"/>
          </a:ln>
          <a:effectLst/>
        </p:spPr>
        <p:txBody>
          <a:bodyPr vert="horz" wrap="square" lIns="71770" tIns="35885" rIns="71770" bIns="35885" numCol="1" rtlCol="0" anchor="t" anchorCtr="0" compatLnSpc="1">
            <a:prstTxWarp prst="textNoShape">
              <a:avLst/>
            </a:prstTxWarp>
          </a:bodyPr>
          <a:lstStyle/>
          <a:p>
            <a:pPr defTabSz="717638" eaLnBrk="1" fontAlgn="auto" hangingPunct="1">
              <a:spcBef>
                <a:spcPts val="0"/>
              </a:spcBef>
              <a:spcAft>
                <a:spcPts val="0"/>
              </a:spcAft>
              <a:defRPr/>
            </a:pPr>
            <a:endParaRPr lang="en-GB" sz="2825">
              <a:solidFill>
                <a:prstClr val="white"/>
              </a:solidFill>
              <a:latin typeface="Arial Nova"/>
            </a:endParaRPr>
          </a:p>
        </p:txBody>
      </p:sp>
      <p:sp>
        <p:nvSpPr>
          <p:cNvPr id="13" name="TextBox 12">
            <a:extLst>
              <a:ext uri="{FF2B5EF4-FFF2-40B4-BE49-F238E27FC236}">
                <a16:creationId xmlns:a16="http://schemas.microsoft.com/office/drawing/2014/main" id="{946BE553-3E4E-4040-8D8E-724D4AD21F5B}"/>
              </a:ext>
            </a:extLst>
          </p:cNvPr>
          <p:cNvSpPr txBox="1"/>
          <p:nvPr/>
        </p:nvSpPr>
        <p:spPr>
          <a:xfrm>
            <a:off x="9146683" y="1035750"/>
            <a:ext cx="1008610" cy="454740"/>
          </a:xfrm>
          <a:prstGeom prst="rect">
            <a:avLst/>
          </a:prstGeom>
          <a:noFill/>
        </p:spPr>
        <p:txBody>
          <a:bodyPr wrap="none" rtlCol="0">
            <a:spAutoFit/>
          </a:bodyPr>
          <a:lstStyle/>
          <a:p>
            <a:pPr algn="ctr" defTabSz="717638" eaLnBrk="1" fontAlgn="auto" hangingPunct="1">
              <a:spcBef>
                <a:spcPts val="0"/>
              </a:spcBef>
              <a:spcAft>
                <a:spcPts val="0"/>
              </a:spcAft>
              <a:defRPr/>
            </a:pPr>
            <a:r>
              <a:rPr lang="en-GB" sz="785" b="1">
                <a:solidFill>
                  <a:srgbClr val="343C3F"/>
                </a:solidFill>
                <a:latin typeface="Arial Nova"/>
              </a:rPr>
              <a:t>Nov</a:t>
            </a:r>
            <a:r>
              <a:rPr lang="en-BE" sz="785" b="1">
                <a:solidFill>
                  <a:srgbClr val="343C3F"/>
                </a:solidFill>
                <a:latin typeface="Arial Nova"/>
              </a:rPr>
              <a:t> 202</a:t>
            </a:r>
            <a:r>
              <a:rPr lang="en-GB" sz="785" b="1">
                <a:solidFill>
                  <a:srgbClr val="343C3F"/>
                </a:solidFill>
                <a:latin typeface="Arial Nova"/>
              </a:rPr>
              <a:t>3</a:t>
            </a:r>
            <a:endParaRPr lang="en-BE" sz="785" b="1">
              <a:solidFill>
                <a:srgbClr val="343C3F"/>
              </a:solidFill>
              <a:latin typeface="Arial Nova"/>
            </a:endParaRPr>
          </a:p>
          <a:p>
            <a:pPr algn="ctr" defTabSz="717638" eaLnBrk="1" fontAlgn="auto" hangingPunct="1">
              <a:spcBef>
                <a:spcPts val="0"/>
              </a:spcBef>
              <a:spcAft>
                <a:spcPts val="0"/>
              </a:spcAft>
              <a:defRPr/>
            </a:pPr>
            <a:r>
              <a:rPr lang="en-GB" sz="785">
                <a:solidFill>
                  <a:srgbClr val="343C3F"/>
                </a:solidFill>
                <a:latin typeface="Arial Nova"/>
              </a:rPr>
              <a:t>Extra </a:t>
            </a:r>
            <a:r>
              <a:rPr lang="en-BE" sz="785">
                <a:solidFill>
                  <a:srgbClr val="343C3F"/>
                </a:solidFill>
                <a:latin typeface="Arial Nova"/>
              </a:rPr>
              <a:t>CBPR+</a:t>
            </a:r>
            <a:endParaRPr lang="en-GB" sz="785">
              <a:solidFill>
                <a:srgbClr val="343C3F"/>
              </a:solidFill>
              <a:latin typeface="Arial Nova"/>
            </a:endParaRPr>
          </a:p>
          <a:p>
            <a:pPr algn="ctr" defTabSz="717638" eaLnBrk="1" fontAlgn="auto" hangingPunct="1">
              <a:spcBef>
                <a:spcPts val="0"/>
              </a:spcBef>
              <a:spcAft>
                <a:spcPts val="0"/>
              </a:spcAft>
              <a:defRPr/>
            </a:pPr>
            <a:r>
              <a:rPr lang="en-GB" sz="785">
                <a:solidFill>
                  <a:srgbClr val="343C3F"/>
                </a:solidFill>
                <a:latin typeface="Arial Nova"/>
              </a:rPr>
              <a:t>messages Go-Live</a:t>
            </a:r>
            <a:endParaRPr lang="en-BE" sz="785">
              <a:solidFill>
                <a:srgbClr val="343C3F"/>
              </a:solidFill>
              <a:latin typeface="Arial Nova"/>
            </a:endParaRPr>
          </a:p>
        </p:txBody>
      </p:sp>
      <p:sp>
        <p:nvSpPr>
          <p:cNvPr id="39" name="Oval 38">
            <a:extLst>
              <a:ext uri="{FF2B5EF4-FFF2-40B4-BE49-F238E27FC236}">
                <a16:creationId xmlns:a16="http://schemas.microsoft.com/office/drawing/2014/main" id="{F10682EB-D3B7-4F66-8D3B-60CCA5873766}"/>
              </a:ext>
            </a:extLst>
          </p:cNvPr>
          <p:cNvSpPr>
            <a:spLocks noChangeAspect="1"/>
          </p:cNvSpPr>
          <p:nvPr/>
        </p:nvSpPr>
        <p:spPr bwMode="auto">
          <a:xfrm>
            <a:off x="9584470" y="1629210"/>
            <a:ext cx="133031" cy="133031"/>
          </a:xfrm>
          <a:prstGeom prst="ellipse">
            <a:avLst/>
          </a:prstGeom>
          <a:solidFill>
            <a:srgbClr val="A7F2EB"/>
          </a:solidFill>
          <a:ln w="19050" cap="flat" cmpd="sng" algn="ctr">
            <a:solidFill>
              <a:schemeClr val="bg1"/>
            </a:solidFill>
            <a:prstDash val="solid"/>
            <a:round/>
            <a:headEnd type="none" w="med" len="med"/>
            <a:tailEnd type="none" w="med" len="med"/>
          </a:ln>
          <a:effectLst/>
        </p:spPr>
        <p:txBody>
          <a:bodyPr vert="horz" wrap="square" lIns="71770" tIns="35885" rIns="71770" bIns="35885" numCol="1" rtlCol="0" anchor="t" anchorCtr="0" compatLnSpc="1">
            <a:prstTxWarp prst="textNoShape">
              <a:avLst/>
            </a:prstTxWarp>
          </a:bodyPr>
          <a:lstStyle/>
          <a:p>
            <a:pPr defTabSz="717638"/>
            <a:endParaRPr lang="en-GB" sz="2825">
              <a:solidFill>
                <a:prstClr val="white"/>
              </a:solidFill>
              <a:latin typeface="Arial Nova"/>
            </a:endParaRPr>
          </a:p>
        </p:txBody>
      </p:sp>
      <p:sp>
        <p:nvSpPr>
          <p:cNvPr id="37" name="Oval 36">
            <a:extLst>
              <a:ext uri="{FF2B5EF4-FFF2-40B4-BE49-F238E27FC236}">
                <a16:creationId xmlns:a16="http://schemas.microsoft.com/office/drawing/2014/main" id="{8FFA84B3-651F-4382-862D-B502A202B6AF}"/>
              </a:ext>
            </a:extLst>
          </p:cNvPr>
          <p:cNvSpPr>
            <a:spLocks noChangeAspect="1"/>
          </p:cNvSpPr>
          <p:nvPr/>
        </p:nvSpPr>
        <p:spPr bwMode="auto">
          <a:xfrm>
            <a:off x="3285676" y="1629210"/>
            <a:ext cx="133031" cy="133031"/>
          </a:xfrm>
          <a:prstGeom prst="ellipse">
            <a:avLst/>
          </a:prstGeom>
          <a:solidFill>
            <a:schemeClr val="bg1">
              <a:lumMod val="85000"/>
            </a:schemeClr>
          </a:solidFill>
          <a:ln w="19050" cap="flat" cmpd="sng" algn="ctr">
            <a:solidFill>
              <a:schemeClr val="bg1"/>
            </a:solidFill>
            <a:prstDash val="solid"/>
            <a:round/>
            <a:headEnd type="none" w="med" len="med"/>
            <a:tailEnd type="none" w="med" len="med"/>
          </a:ln>
          <a:effectLst/>
        </p:spPr>
        <p:txBody>
          <a:bodyPr vert="horz" wrap="square" lIns="71770" tIns="35885" rIns="71770" bIns="35885" numCol="1" rtlCol="0" anchor="t" anchorCtr="0" compatLnSpc="1">
            <a:prstTxWarp prst="textNoShape">
              <a:avLst/>
            </a:prstTxWarp>
          </a:bodyPr>
          <a:lstStyle/>
          <a:p>
            <a:pPr defTabSz="717638" eaLnBrk="1" fontAlgn="auto" hangingPunct="1">
              <a:spcBef>
                <a:spcPts val="0"/>
              </a:spcBef>
              <a:spcAft>
                <a:spcPts val="0"/>
              </a:spcAft>
              <a:defRPr/>
            </a:pPr>
            <a:endParaRPr lang="en-GB" sz="2825">
              <a:solidFill>
                <a:prstClr val="white"/>
              </a:solidFill>
              <a:latin typeface="Arial Nova"/>
            </a:endParaRPr>
          </a:p>
        </p:txBody>
      </p:sp>
      <p:sp>
        <p:nvSpPr>
          <p:cNvPr id="3" name="TextBox 2">
            <a:extLst>
              <a:ext uri="{FF2B5EF4-FFF2-40B4-BE49-F238E27FC236}">
                <a16:creationId xmlns:a16="http://schemas.microsoft.com/office/drawing/2014/main" id="{4A9FAAB5-3A16-C8DE-44B6-1050383FF22B}"/>
              </a:ext>
            </a:extLst>
          </p:cNvPr>
          <p:cNvSpPr txBox="1"/>
          <p:nvPr/>
        </p:nvSpPr>
        <p:spPr>
          <a:xfrm>
            <a:off x="2921625" y="1035750"/>
            <a:ext cx="861133" cy="454740"/>
          </a:xfrm>
          <a:prstGeom prst="rect">
            <a:avLst/>
          </a:prstGeom>
          <a:noFill/>
        </p:spPr>
        <p:txBody>
          <a:bodyPr wrap="none" rtlCol="0">
            <a:spAutoFit/>
          </a:bodyPr>
          <a:lstStyle/>
          <a:p>
            <a:pPr algn="ctr" defTabSz="717638" eaLnBrk="1" fontAlgn="auto" hangingPunct="1">
              <a:spcBef>
                <a:spcPts val="0"/>
              </a:spcBef>
              <a:spcAft>
                <a:spcPts val="0"/>
              </a:spcAft>
              <a:defRPr/>
            </a:pPr>
            <a:r>
              <a:rPr lang="en-GB" sz="785" b="1">
                <a:solidFill>
                  <a:srgbClr val="343C3F"/>
                </a:solidFill>
                <a:latin typeface="Arial Nova"/>
              </a:rPr>
              <a:t>July 2022</a:t>
            </a:r>
          </a:p>
          <a:p>
            <a:pPr algn="ctr" defTabSz="717638" eaLnBrk="1" fontAlgn="auto" hangingPunct="1">
              <a:spcBef>
                <a:spcPts val="0"/>
              </a:spcBef>
              <a:spcAft>
                <a:spcPts val="0"/>
              </a:spcAft>
              <a:defRPr/>
            </a:pPr>
            <a:r>
              <a:rPr lang="en-GB" sz="785">
                <a:solidFill>
                  <a:srgbClr val="343C3F"/>
                </a:solidFill>
                <a:latin typeface="Arial Nova"/>
              </a:rPr>
              <a:t>Initial</a:t>
            </a:r>
          </a:p>
          <a:p>
            <a:pPr algn="ctr" defTabSz="717638" eaLnBrk="1" fontAlgn="auto" hangingPunct="1">
              <a:spcBef>
                <a:spcPts val="0"/>
              </a:spcBef>
              <a:spcAft>
                <a:spcPts val="0"/>
              </a:spcAft>
              <a:defRPr/>
            </a:pPr>
            <a:r>
              <a:rPr lang="en-GB" sz="785">
                <a:solidFill>
                  <a:srgbClr val="343C3F"/>
                </a:solidFill>
                <a:latin typeface="Arial Nova"/>
              </a:rPr>
              <a:t>RMA Bootstrap</a:t>
            </a:r>
            <a:endParaRPr lang="en-BE" sz="785">
              <a:solidFill>
                <a:srgbClr val="343C3F"/>
              </a:solidFill>
              <a:latin typeface="Arial Nova"/>
            </a:endParaRPr>
          </a:p>
        </p:txBody>
      </p:sp>
      <p:sp>
        <p:nvSpPr>
          <p:cNvPr id="38" name="Oval 37">
            <a:extLst>
              <a:ext uri="{FF2B5EF4-FFF2-40B4-BE49-F238E27FC236}">
                <a16:creationId xmlns:a16="http://schemas.microsoft.com/office/drawing/2014/main" id="{AEAF83E3-DACF-477D-B39A-9FAD206F1CAB}"/>
              </a:ext>
            </a:extLst>
          </p:cNvPr>
          <p:cNvSpPr>
            <a:spLocks noChangeAspect="1"/>
          </p:cNvSpPr>
          <p:nvPr/>
        </p:nvSpPr>
        <p:spPr bwMode="auto">
          <a:xfrm>
            <a:off x="4734545" y="1629210"/>
            <a:ext cx="133031" cy="133031"/>
          </a:xfrm>
          <a:prstGeom prst="ellipse">
            <a:avLst/>
          </a:prstGeom>
          <a:solidFill>
            <a:schemeClr val="bg1">
              <a:lumMod val="85000"/>
            </a:schemeClr>
          </a:solidFill>
          <a:ln w="19050" cap="flat" cmpd="sng" algn="ctr">
            <a:solidFill>
              <a:schemeClr val="bg1"/>
            </a:solidFill>
            <a:prstDash val="solid"/>
            <a:round/>
            <a:headEnd type="none" w="med" len="med"/>
            <a:tailEnd type="none" w="med" len="med"/>
          </a:ln>
          <a:effectLst/>
        </p:spPr>
        <p:txBody>
          <a:bodyPr vert="horz" wrap="square" lIns="71770" tIns="35885" rIns="71770" bIns="35885" numCol="1" rtlCol="0" anchor="t" anchorCtr="0" compatLnSpc="1">
            <a:prstTxWarp prst="textNoShape">
              <a:avLst/>
            </a:prstTxWarp>
          </a:bodyPr>
          <a:lstStyle/>
          <a:p>
            <a:pPr defTabSz="717638" eaLnBrk="1" fontAlgn="auto" hangingPunct="1">
              <a:spcBef>
                <a:spcPts val="0"/>
              </a:spcBef>
              <a:spcAft>
                <a:spcPts val="0"/>
              </a:spcAft>
              <a:defRPr/>
            </a:pPr>
            <a:endParaRPr lang="en-GB" sz="2825">
              <a:solidFill>
                <a:prstClr val="white"/>
              </a:solidFill>
              <a:latin typeface="Arial Nova"/>
            </a:endParaRPr>
          </a:p>
        </p:txBody>
      </p:sp>
      <p:sp>
        <p:nvSpPr>
          <p:cNvPr id="43" name="TextBox 42">
            <a:extLst>
              <a:ext uri="{FF2B5EF4-FFF2-40B4-BE49-F238E27FC236}">
                <a16:creationId xmlns:a16="http://schemas.microsoft.com/office/drawing/2014/main" id="{C517B4D9-658D-98EA-7576-95B8D7E36679}"/>
              </a:ext>
            </a:extLst>
          </p:cNvPr>
          <p:cNvSpPr txBox="1"/>
          <p:nvPr/>
        </p:nvSpPr>
        <p:spPr>
          <a:xfrm>
            <a:off x="4370497" y="1035750"/>
            <a:ext cx="861133" cy="454740"/>
          </a:xfrm>
          <a:prstGeom prst="rect">
            <a:avLst/>
          </a:prstGeom>
          <a:noFill/>
        </p:spPr>
        <p:txBody>
          <a:bodyPr wrap="none" rtlCol="0">
            <a:spAutoFit/>
          </a:bodyPr>
          <a:lstStyle/>
          <a:p>
            <a:pPr algn="ctr" defTabSz="717638" eaLnBrk="1" fontAlgn="auto" hangingPunct="1">
              <a:spcBef>
                <a:spcPts val="0"/>
              </a:spcBef>
              <a:spcAft>
                <a:spcPts val="0"/>
              </a:spcAft>
              <a:defRPr/>
            </a:pPr>
            <a:r>
              <a:rPr lang="en-GB" sz="785" b="1">
                <a:solidFill>
                  <a:srgbClr val="343C3F"/>
                </a:solidFill>
                <a:latin typeface="Arial Nova"/>
              </a:rPr>
              <a:t>Mar 2023</a:t>
            </a:r>
          </a:p>
          <a:p>
            <a:pPr algn="ctr" defTabSz="717638" eaLnBrk="1" fontAlgn="auto" hangingPunct="1">
              <a:spcBef>
                <a:spcPts val="0"/>
              </a:spcBef>
              <a:spcAft>
                <a:spcPts val="0"/>
              </a:spcAft>
              <a:defRPr/>
            </a:pPr>
            <a:r>
              <a:rPr lang="en-GB" sz="785">
                <a:solidFill>
                  <a:srgbClr val="343C3F"/>
                </a:solidFill>
                <a:latin typeface="Arial Nova"/>
              </a:rPr>
              <a:t>Start of CBPR+</a:t>
            </a:r>
          </a:p>
          <a:p>
            <a:pPr algn="ctr" defTabSz="717638" eaLnBrk="1" fontAlgn="auto" hangingPunct="1">
              <a:spcBef>
                <a:spcPts val="0"/>
              </a:spcBef>
              <a:spcAft>
                <a:spcPts val="0"/>
              </a:spcAft>
              <a:defRPr/>
            </a:pPr>
            <a:r>
              <a:rPr lang="en-GB" sz="785">
                <a:solidFill>
                  <a:srgbClr val="343C3F"/>
                </a:solidFill>
                <a:latin typeface="Arial Nova"/>
              </a:rPr>
              <a:t>coexistence</a:t>
            </a:r>
            <a:endParaRPr lang="en-BE" sz="785">
              <a:solidFill>
                <a:srgbClr val="343C3F"/>
              </a:solidFill>
              <a:latin typeface="Arial Nova"/>
            </a:endParaRPr>
          </a:p>
        </p:txBody>
      </p:sp>
      <p:sp>
        <p:nvSpPr>
          <p:cNvPr id="44" name="TextBox 43">
            <a:extLst>
              <a:ext uri="{FF2B5EF4-FFF2-40B4-BE49-F238E27FC236}">
                <a16:creationId xmlns:a16="http://schemas.microsoft.com/office/drawing/2014/main" id="{C5227A60-41D5-0690-7538-50AF9C960EBA}"/>
              </a:ext>
            </a:extLst>
          </p:cNvPr>
          <p:cNvSpPr txBox="1"/>
          <p:nvPr/>
        </p:nvSpPr>
        <p:spPr>
          <a:xfrm>
            <a:off x="6799634" y="1035750"/>
            <a:ext cx="987771" cy="575542"/>
          </a:xfrm>
          <a:prstGeom prst="rect">
            <a:avLst/>
          </a:prstGeom>
          <a:noFill/>
        </p:spPr>
        <p:txBody>
          <a:bodyPr wrap="none" rtlCol="0">
            <a:spAutoFit/>
          </a:bodyPr>
          <a:lstStyle/>
          <a:p>
            <a:pPr algn="ctr" defTabSz="717638" eaLnBrk="1" fontAlgn="auto" hangingPunct="1">
              <a:spcBef>
                <a:spcPts val="0"/>
              </a:spcBef>
              <a:spcAft>
                <a:spcPts val="0"/>
              </a:spcAft>
              <a:defRPr/>
            </a:pPr>
            <a:r>
              <a:rPr lang="en-GB" sz="785" b="1">
                <a:solidFill>
                  <a:srgbClr val="343C3F"/>
                </a:solidFill>
                <a:latin typeface="Arial Nova"/>
              </a:rPr>
              <a:t>July</a:t>
            </a:r>
            <a:r>
              <a:rPr lang="en-BE" sz="785" b="1">
                <a:solidFill>
                  <a:srgbClr val="343C3F"/>
                </a:solidFill>
                <a:latin typeface="Arial Nova"/>
              </a:rPr>
              <a:t> 202</a:t>
            </a:r>
            <a:r>
              <a:rPr lang="en-GB" sz="785" b="1">
                <a:solidFill>
                  <a:srgbClr val="343C3F"/>
                </a:solidFill>
                <a:latin typeface="Arial Nova"/>
              </a:rPr>
              <a:t>3</a:t>
            </a:r>
            <a:endParaRPr lang="en-BE" sz="785" b="1">
              <a:solidFill>
                <a:srgbClr val="343C3F"/>
              </a:solidFill>
              <a:latin typeface="Arial Nova"/>
            </a:endParaRPr>
          </a:p>
          <a:p>
            <a:pPr algn="ctr" defTabSz="717638" eaLnBrk="1" fontAlgn="auto" hangingPunct="1">
              <a:spcBef>
                <a:spcPts val="0"/>
              </a:spcBef>
              <a:spcAft>
                <a:spcPts val="0"/>
              </a:spcAft>
              <a:defRPr/>
            </a:pPr>
            <a:r>
              <a:rPr lang="en-GB" sz="785">
                <a:solidFill>
                  <a:srgbClr val="343C3F"/>
                </a:solidFill>
                <a:latin typeface="Arial Nova"/>
              </a:rPr>
              <a:t>Due date</a:t>
            </a:r>
          </a:p>
          <a:p>
            <a:pPr algn="ctr" defTabSz="717638" eaLnBrk="1" fontAlgn="auto" hangingPunct="1">
              <a:spcBef>
                <a:spcPts val="0"/>
              </a:spcBef>
              <a:spcAft>
                <a:spcPts val="0"/>
              </a:spcAft>
              <a:defRPr/>
            </a:pPr>
            <a:r>
              <a:rPr lang="en-GB" sz="785">
                <a:solidFill>
                  <a:srgbClr val="343C3F"/>
                </a:solidFill>
                <a:latin typeface="Arial Nova"/>
              </a:rPr>
              <a:t>opt-in for</a:t>
            </a:r>
          </a:p>
          <a:p>
            <a:pPr algn="ctr" defTabSz="717638" eaLnBrk="1" fontAlgn="auto" hangingPunct="1">
              <a:spcBef>
                <a:spcPts val="0"/>
              </a:spcBef>
              <a:spcAft>
                <a:spcPts val="0"/>
              </a:spcAft>
              <a:defRPr/>
            </a:pPr>
            <a:r>
              <a:rPr lang="en-GB" sz="785">
                <a:solidFill>
                  <a:srgbClr val="343C3F"/>
                </a:solidFill>
                <a:latin typeface="Arial Nova"/>
              </a:rPr>
              <a:t>optional bootstrap</a:t>
            </a:r>
          </a:p>
        </p:txBody>
      </p:sp>
      <p:sp>
        <p:nvSpPr>
          <p:cNvPr id="45" name="Oval 44">
            <a:extLst>
              <a:ext uri="{FF2B5EF4-FFF2-40B4-BE49-F238E27FC236}">
                <a16:creationId xmlns:a16="http://schemas.microsoft.com/office/drawing/2014/main" id="{B2A0CC66-30A9-1FD9-AADD-35311C07E368}"/>
              </a:ext>
            </a:extLst>
          </p:cNvPr>
          <p:cNvSpPr>
            <a:spLocks noChangeAspect="1"/>
          </p:cNvSpPr>
          <p:nvPr/>
        </p:nvSpPr>
        <p:spPr bwMode="auto">
          <a:xfrm>
            <a:off x="7222924" y="1629210"/>
            <a:ext cx="133031" cy="133031"/>
          </a:xfrm>
          <a:prstGeom prst="ellipse">
            <a:avLst/>
          </a:prstGeom>
          <a:solidFill>
            <a:srgbClr val="A7F2EB"/>
          </a:solidFill>
          <a:ln w="19050" cap="flat" cmpd="sng" algn="ctr">
            <a:solidFill>
              <a:schemeClr val="bg1"/>
            </a:solidFill>
            <a:prstDash val="solid"/>
            <a:round/>
            <a:headEnd type="none" w="med" len="med"/>
            <a:tailEnd type="none" w="med" len="med"/>
          </a:ln>
          <a:effectLst/>
        </p:spPr>
        <p:txBody>
          <a:bodyPr vert="horz" wrap="square" lIns="71770" tIns="35885" rIns="71770" bIns="35885" numCol="1" rtlCol="0" anchor="t" anchorCtr="0" compatLnSpc="1">
            <a:prstTxWarp prst="textNoShape">
              <a:avLst/>
            </a:prstTxWarp>
          </a:bodyPr>
          <a:lstStyle/>
          <a:p>
            <a:pPr defTabSz="717638" eaLnBrk="1" fontAlgn="auto" hangingPunct="1">
              <a:spcBef>
                <a:spcPts val="0"/>
              </a:spcBef>
              <a:spcAft>
                <a:spcPts val="0"/>
              </a:spcAft>
              <a:defRPr/>
            </a:pPr>
            <a:endParaRPr lang="en-GB" sz="2825">
              <a:solidFill>
                <a:prstClr val="white"/>
              </a:solidFill>
              <a:latin typeface="Arial Nova"/>
            </a:endParaRPr>
          </a:p>
        </p:txBody>
      </p:sp>
      <p:sp>
        <p:nvSpPr>
          <p:cNvPr id="46" name="TextBox 45">
            <a:extLst>
              <a:ext uri="{FF2B5EF4-FFF2-40B4-BE49-F238E27FC236}">
                <a16:creationId xmlns:a16="http://schemas.microsoft.com/office/drawing/2014/main" id="{F8A2C62B-4590-2513-4209-30931DD5391F}"/>
              </a:ext>
            </a:extLst>
          </p:cNvPr>
          <p:cNvSpPr txBox="1"/>
          <p:nvPr/>
        </p:nvSpPr>
        <p:spPr>
          <a:xfrm>
            <a:off x="7966580" y="1035750"/>
            <a:ext cx="1107996" cy="454740"/>
          </a:xfrm>
          <a:prstGeom prst="rect">
            <a:avLst/>
          </a:prstGeom>
          <a:noFill/>
        </p:spPr>
        <p:txBody>
          <a:bodyPr wrap="none" rtlCol="0">
            <a:spAutoFit/>
          </a:bodyPr>
          <a:lstStyle/>
          <a:p>
            <a:pPr algn="ctr" defTabSz="717638" eaLnBrk="1" fontAlgn="auto" hangingPunct="1">
              <a:spcBef>
                <a:spcPts val="0"/>
              </a:spcBef>
              <a:spcAft>
                <a:spcPts val="0"/>
              </a:spcAft>
              <a:defRPr/>
            </a:pPr>
            <a:r>
              <a:rPr lang="en-GB" sz="785" b="1">
                <a:solidFill>
                  <a:srgbClr val="343C3F"/>
                </a:solidFill>
                <a:latin typeface="Arial Nova"/>
              </a:rPr>
              <a:t>Sep</a:t>
            </a:r>
            <a:r>
              <a:rPr lang="en-BE" sz="785" b="1">
                <a:solidFill>
                  <a:srgbClr val="343C3F"/>
                </a:solidFill>
                <a:latin typeface="Arial Nova"/>
              </a:rPr>
              <a:t> 202</a:t>
            </a:r>
            <a:r>
              <a:rPr lang="en-GB" sz="785" b="1">
                <a:solidFill>
                  <a:srgbClr val="343C3F"/>
                </a:solidFill>
                <a:latin typeface="Arial Nova"/>
              </a:rPr>
              <a:t>3</a:t>
            </a:r>
            <a:endParaRPr lang="en-BE" sz="785" b="1">
              <a:solidFill>
                <a:srgbClr val="343C3F"/>
              </a:solidFill>
              <a:latin typeface="Arial Nova"/>
            </a:endParaRPr>
          </a:p>
          <a:p>
            <a:pPr algn="ctr" defTabSz="717638" eaLnBrk="1" fontAlgn="auto" hangingPunct="1">
              <a:spcBef>
                <a:spcPts val="0"/>
              </a:spcBef>
              <a:spcAft>
                <a:spcPts val="0"/>
              </a:spcAft>
              <a:defRPr/>
            </a:pPr>
            <a:r>
              <a:rPr lang="en-GB" sz="785">
                <a:solidFill>
                  <a:srgbClr val="343C3F"/>
                </a:solidFill>
                <a:latin typeface="Arial Nova"/>
              </a:rPr>
              <a:t>RMA Bootstrap</a:t>
            </a:r>
          </a:p>
          <a:p>
            <a:pPr algn="ctr" defTabSz="717638" eaLnBrk="1" fontAlgn="auto" hangingPunct="1">
              <a:spcBef>
                <a:spcPts val="0"/>
              </a:spcBef>
              <a:spcAft>
                <a:spcPts val="0"/>
              </a:spcAft>
              <a:defRPr/>
            </a:pPr>
            <a:r>
              <a:rPr lang="en-GB" sz="785">
                <a:solidFill>
                  <a:srgbClr val="343C3F"/>
                </a:solidFill>
                <a:latin typeface="Arial Nova"/>
              </a:rPr>
              <a:t>(incl. optional scope)</a:t>
            </a:r>
          </a:p>
        </p:txBody>
      </p:sp>
      <p:sp>
        <p:nvSpPr>
          <p:cNvPr id="47" name="Oval 46">
            <a:extLst>
              <a:ext uri="{FF2B5EF4-FFF2-40B4-BE49-F238E27FC236}">
                <a16:creationId xmlns:a16="http://schemas.microsoft.com/office/drawing/2014/main" id="{BCDA2EB3-F9E5-2BF4-15D7-F786CD38F947}"/>
              </a:ext>
            </a:extLst>
          </p:cNvPr>
          <p:cNvSpPr>
            <a:spLocks noChangeAspect="1"/>
          </p:cNvSpPr>
          <p:nvPr/>
        </p:nvSpPr>
        <p:spPr bwMode="auto">
          <a:xfrm>
            <a:off x="8449981" y="1629210"/>
            <a:ext cx="133031" cy="133031"/>
          </a:xfrm>
          <a:prstGeom prst="ellipse">
            <a:avLst/>
          </a:prstGeom>
          <a:solidFill>
            <a:srgbClr val="A7F2EB"/>
          </a:solidFill>
          <a:ln w="19050" cap="flat" cmpd="sng" algn="ctr">
            <a:solidFill>
              <a:schemeClr val="bg1"/>
            </a:solidFill>
            <a:prstDash val="solid"/>
            <a:round/>
            <a:headEnd type="none" w="med" len="med"/>
            <a:tailEnd type="none" w="med" len="med"/>
          </a:ln>
          <a:effectLst/>
        </p:spPr>
        <p:txBody>
          <a:bodyPr vert="horz" wrap="square" lIns="71770" tIns="35885" rIns="71770" bIns="35885" numCol="1" rtlCol="0" anchor="t" anchorCtr="0" compatLnSpc="1">
            <a:prstTxWarp prst="textNoShape">
              <a:avLst/>
            </a:prstTxWarp>
          </a:bodyPr>
          <a:lstStyle/>
          <a:p>
            <a:pPr defTabSz="717638" eaLnBrk="1" fontAlgn="auto" hangingPunct="1">
              <a:spcBef>
                <a:spcPts val="0"/>
              </a:spcBef>
              <a:spcAft>
                <a:spcPts val="0"/>
              </a:spcAft>
              <a:defRPr/>
            </a:pPr>
            <a:endParaRPr lang="en-GB" sz="2825">
              <a:solidFill>
                <a:prstClr val="white"/>
              </a:solidFill>
              <a:latin typeface="Arial Nova"/>
            </a:endParaRPr>
          </a:p>
        </p:txBody>
      </p:sp>
      <p:sp>
        <p:nvSpPr>
          <p:cNvPr id="57" name="TextBox 56">
            <a:extLst>
              <a:ext uri="{FF2B5EF4-FFF2-40B4-BE49-F238E27FC236}">
                <a16:creationId xmlns:a16="http://schemas.microsoft.com/office/drawing/2014/main" id="{E90AF5D2-8367-1F0F-D66D-7EB199327072}"/>
              </a:ext>
            </a:extLst>
          </p:cNvPr>
          <p:cNvSpPr txBox="1"/>
          <p:nvPr/>
        </p:nvSpPr>
        <p:spPr>
          <a:xfrm>
            <a:off x="2510190" y="3718140"/>
            <a:ext cx="2224355" cy="1827787"/>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84767" tIns="310814" rIns="84767" bIns="84767" numCol="1" rtlCol="0" anchor="t" anchorCtr="0" compatLnSpc="1">
            <a:prstTxWarp prst="textNoShape">
              <a:avLst/>
            </a:prstTxWarp>
            <a:noAutofit/>
          </a:bodyPr>
          <a:lstStyle>
            <a:defPPr>
              <a:defRPr lang="en-US"/>
            </a:defPPr>
            <a:lvl1pPr marL="193481" indent="-193481" defTabSz="1031900" eaLnBrk="0" fontAlgn="base" hangingPunct="0">
              <a:spcBef>
                <a:spcPct val="0"/>
              </a:spcBef>
              <a:spcAft>
                <a:spcPct val="0"/>
              </a:spcAft>
              <a:buFont typeface="Arial" panose="020B0604020202020204" pitchFamily="34" charset="0"/>
              <a:buChar char="•"/>
              <a:defRPr sz="1354">
                <a:solidFill>
                  <a:srgbClr val="FFFFFF"/>
                </a:solidFill>
                <a:latin typeface="Arial"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indent="0" defTabSz="809854">
              <a:spcBef>
                <a:spcPts val="0"/>
              </a:spcBef>
              <a:spcAft>
                <a:spcPts val="471"/>
              </a:spcAft>
              <a:buNone/>
              <a:defRPr/>
            </a:pPr>
            <a:r>
              <a:rPr lang="en-US" sz="863">
                <a:solidFill>
                  <a:srgbClr val="343C3F"/>
                </a:solidFill>
              </a:rPr>
              <a:t>Please consult</a:t>
            </a:r>
            <a:br>
              <a:rPr lang="en-BE" sz="863">
                <a:solidFill>
                  <a:srgbClr val="343C3F"/>
                </a:solidFill>
              </a:rPr>
            </a:br>
            <a:r>
              <a:rPr lang="en-GB" sz="863" b="1">
                <a:solidFill>
                  <a:srgbClr val="343C3F"/>
                </a:solidFill>
                <a:hlinkClick r:id="rId2">
                  <a:extLst>
                    <a:ext uri="{A12FA001-AC4F-418D-AE19-62706E023703}">
                      <ahyp:hlinkClr xmlns:ahyp="http://schemas.microsoft.com/office/drawing/2018/hyperlinkcolor" val="tx"/>
                    </a:ext>
                  </a:extLst>
                </a:hlinkClick>
              </a:rPr>
              <a:t>RMA Portal – Getting Started</a:t>
            </a:r>
            <a:br>
              <a:rPr lang="en-US" sz="863">
                <a:solidFill>
                  <a:srgbClr val="343C3F"/>
                </a:solidFill>
              </a:rPr>
            </a:br>
            <a:r>
              <a:rPr lang="en-US" sz="863">
                <a:solidFill>
                  <a:srgbClr val="343C3F"/>
                </a:solidFill>
              </a:rPr>
              <a:t>for information on </a:t>
            </a:r>
            <a:endParaRPr lang="en-GB" sz="863" b="1">
              <a:solidFill>
                <a:srgbClr val="343C3F"/>
              </a:solidFill>
            </a:endParaRPr>
          </a:p>
          <a:p>
            <a:pPr marL="107147" indent="-107147" defTabSz="809854">
              <a:spcBef>
                <a:spcPts val="0"/>
              </a:spcBef>
              <a:spcAft>
                <a:spcPts val="471"/>
              </a:spcAft>
              <a:buFont typeface="System Font Regular"/>
              <a:buChar char="–"/>
              <a:defRPr/>
            </a:pPr>
            <a:r>
              <a:rPr lang="en-US" sz="863" kern="0" err="1">
                <a:solidFill>
                  <a:srgbClr val="343C3F"/>
                </a:solidFill>
                <a:latin typeface="Arial"/>
              </a:rPr>
              <a:t>FINplus</a:t>
            </a:r>
            <a:r>
              <a:rPr lang="en-US" sz="863" kern="0">
                <a:solidFill>
                  <a:srgbClr val="343C3F"/>
                </a:solidFill>
                <a:latin typeface="Arial"/>
              </a:rPr>
              <a:t> RMA Bootstrap </a:t>
            </a:r>
          </a:p>
          <a:p>
            <a:pPr marL="107147" indent="-107147" defTabSz="809854">
              <a:spcBef>
                <a:spcPts val="0"/>
              </a:spcBef>
              <a:spcAft>
                <a:spcPts val="471"/>
              </a:spcAft>
              <a:buFont typeface="System Font Regular"/>
              <a:buChar char="–"/>
              <a:defRPr/>
            </a:pPr>
            <a:r>
              <a:rPr lang="en-US" sz="863" kern="0" err="1">
                <a:solidFill>
                  <a:srgbClr val="343C3F"/>
                </a:solidFill>
                <a:latin typeface="Arial"/>
              </a:rPr>
              <a:t>camt</a:t>
            </a:r>
            <a:r>
              <a:rPr lang="en-US" sz="863" kern="0">
                <a:solidFill>
                  <a:srgbClr val="343C3F"/>
                </a:solidFill>
                <a:latin typeface="Arial"/>
              </a:rPr>
              <a:t> Report Bootstrap</a:t>
            </a:r>
          </a:p>
          <a:p>
            <a:pPr marL="107147" indent="-107147" defTabSz="809854">
              <a:spcBef>
                <a:spcPts val="0"/>
              </a:spcBef>
              <a:spcAft>
                <a:spcPts val="471"/>
              </a:spcAft>
              <a:buFont typeface="System Font Regular"/>
              <a:buChar char="–"/>
              <a:defRPr/>
            </a:pPr>
            <a:r>
              <a:rPr lang="en-US" sz="863" kern="0">
                <a:solidFill>
                  <a:srgbClr val="343C3F"/>
                </a:solidFill>
                <a:latin typeface="Arial"/>
              </a:rPr>
              <a:t>Consistency Checks</a:t>
            </a:r>
          </a:p>
          <a:p>
            <a:pPr marL="107147" indent="-107147" defTabSz="809854">
              <a:spcBef>
                <a:spcPts val="0"/>
              </a:spcBef>
              <a:spcAft>
                <a:spcPts val="471"/>
              </a:spcAft>
              <a:buFont typeface="System Font Regular"/>
              <a:buChar char="–"/>
              <a:defRPr/>
            </a:pPr>
            <a:r>
              <a:rPr lang="en-US" sz="863" kern="0">
                <a:solidFill>
                  <a:srgbClr val="343C3F"/>
                </a:solidFill>
                <a:latin typeface="Arial"/>
              </a:rPr>
              <a:t>Central management features</a:t>
            </a:r>
          </a:p>
          <a:p>
            <a:pPr marL="107147" indent="-107147" defTabSz="809854">
              <a:spcBef>
                <a:spcPts val="0"/>
              </a:spcBef>
              <a:spcAft>
                <a:spcPts val="471"/>
              </a:spcAft>
              <a:buFont typeface="System Font Regular"/>
              <a:buChar char="–"/>
              <a:defRPr/>
            </a:pPr>
            <a:r>
              <a:rPr lang="en-US" sz="863" kern="0">
                <a:solidFill>
                  <a:srgbClr val="343C3F"/>
                </a:solidFill>
                <a:latin typeface="Arial"/>
              </a:rPr>
              <a:t>Central RMA management activation</a:t>
            </a:r>
            <a:endParaRPr lang="en-US" sz="863">
              <a:solidFill>
                <a:srgbClr val="343C3F"/>
              </a:solidFill>
            </a:endParaRPr>
          </a:p>
        </p:txBody>
      </p:sp>
      <p:pic>
        <p:nvPicPr>
          <p:cNvPr id="58" name="Graphic 57" descr="Warning outline">
            <a:extLst>
              <a:ext uri="{FF2B5EF4-FFF2-40B4-BE49-F238E27FC236}">
                <a16:creationId xmlns:a16="http://schemas.microsoft.com/office/drawing/2014/main" id="{95557FE0-17C6-24B4-0608-E1B92A5DCDB1}"/>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276368" y="3757204"/>
            <a:ext cx="339070" cy="339070"/>
          </a:xfrm>
          <a:prstGeom prst="rect">
            <a:avLst/>
          </a:prstGeom>
        </p:spPr>
      </p:pic>
      <p:sp>
        <p:nvSpPr>
          <p:cNvPr id="59" name="Arrow: Left-Right 12">
            <a:extLst>
              <a:ext uri="{FF2B5EF4-FFF2-40B4-BE49-F238E27FC236}">
                <a16:creationId xmlns:a16="http://schemas.microsoft.com/office/drawing/2014/main" id="{6266A943-F9E2-8D40-7FAC-961449F7CA17}"/>
              </a:ext>
            </a:extLst>
          </p:cNvPr>
          <p:cNvSpPr/>
          <p:nvPr/>
        </p:nvSpPr>
        <p:spPr bwMode="auto">
          <a:xfrm>
            <a:off x="8557696" y="2565929"/>
            <a:ext cx="1057797" cy="956813"/>
          </a:xfrm>
          <a:prstGeom prst="leftRightArrow">
            <a:avLst>
              <a:gd name="adj1" fmla="val 72931"/>
              <a:gd name="adj2" fmla="val 24424"/>
            </a:avLst>
          </a:prstGeom>
          <a:solidFill>
            <a:srgbClr val="CCF6F5"/>
          </a:solidFill>
          <a:ln w="19050">
            <a:noFill/>
            <a:prstDash val="solid"/>
          </a:ln>
        </p:spPr>
        <p:txBody>
          <a:bodyPr wrap="square" lIns="31894" rIns="31894" rtlCol="0" anchor="ctr">
            <a:noAutofit/>
          </a:bodyPr>
          <a:lstStyle/>
          <a:p>
            <a:pPr algn="ctr" defTabSz="717638" eaLnBrk="1" fontAlgn="auto" hangingPunct="1">
              <a:spcBef>
                <a:spcPts val="0"/>
              </a:spcBef>
              <a:spcAft>
                <a:spcPts val="0"/>
              </a:spcAft>
              <a:defRPr/>
            </a:pPr>
            <a:r>
              <a:rPr lang="en-BE" sz="706" b="1" kern="0">
                <a:solidFill>
                  <a:srgbClr val="766C62"/>
                </a:solidFill>
                <a:latin typeface="Arial Nova"/>
              </a:rPr>
              <a:t>Window for </a:t>
            </a:r>
            <a:r>
              <a:rPr lang="en-GB" sz="706" b="1" kern="0">
                <a:solidFill>
                  <a:srgbClr val="766C62"/>
                </a:solidFill>
                <a:latin typeface="Arial Nova"/>
              </a:rPr>
              <a:t>importing bootstrapped records</a:t>
            </a:r>
            <a:endParaRPr lang="en-BE" sz="706" b="1" kern="0">
              <a:solidFill>
                <a:srgbClr val="766C62"/>
              </a:solidFill>
              <a:latin typeface="Arial Nova"/>
            </a:endParaRPr>
          </a:p>
        </p:txBody>
      </p:sp>
      <p:sp>
        <p:nvSpPr>
          <p:cNvPr id="64" name="Pentagon 10">
            <a:extLst>
              <a:ext uri="{FF2B5EF4-FFF2-40B4-BE49-F238E27FC236}">
                <a16:creationId xmlns:a16="http://schemas.microsoft.com/office/drawing/2014/main" id="{9B48164E-899A-DC8C-C960-82B055145902}"/>
              </a:ext>
            </a:extLst>
          </p:cNvPr>
          <p:cNvSpPr/>
          <p:nvPr/>
        </p:nvSpPr>
        <p:spPr bwMode="auto">
          <a:xfrm>
            <a:off x="5400673" y="5606107"/>
            <a:ext cx="5057509" cy="318938"/>
          </a:xfrm>
          <a:prstGeom prst="homePlate">
            <a:avLst>
              <a:gd name="adj" fmla="val 30378"/>
            </a:avLst>
          </a:prstGeom>
          <a:noFill/>
          <a:ln w="9525" cap="flat" cmpd="sng" algn="ctr">
            <a:solidFill>
              <a:srgbClr val="01A990"/>
            </a:solidFill>
            <a:prstDash val="dash"/>
            <a:round/>
            <a:headEnd type="none" w="med" len="med"/>
            <a:tailEnd type="none" w="med" len="med"/>
          </a:ln>
          <a:effectLst/>
        </p:spPr>
        <p:txBody>
          <a:bodyPr vert="horz" wrap="square" lIns="113023" tIns="84767" rIns="84767" bIns="84767" numCol="1" rtlCol="0" anchor="ctr" anchorCtr="0" compatLnSpc="1">
            <a:prstTxWarp prst="textNoShape">
              <a:avLst/>
            </a:prstTxWarp>
          </a:bodyPr>
          <a:lstStyle/>
          <a:p>
            <a:pPr defTabSz="717638" eaLnBrk="1" fontAlgn="auto" hangingPunct="1">
              <a:spcBef>
                <a:spcPts val="0"/>
              </a:spcBef>
              <a:spcAft>
                <a:spcPts val="0"/>
              </a:spcAft>
              <a:defRPr/>
            </a:pPr>
            <a:r>
              <a:rPr lang="en-GB" sz="706">
                <a:solidFill>
                  <a:srgbClr val="01A990"/>
                </a:solidFill>
                <a:latin typeface="Arial Nova"/>
              </a:rPr>
              <a:t>Migrate to central management through the RMA Portal by end 2023. </a:t>
            </a:r>
          </a:p>
          <a:p>
            <a:pPr defTabSz="717638" eaLnBrk="1" fontAlgn="auto" hangingPunct="1">
              <a:spcBef>
                <a:spcPts val="0"/>
              </a:spcBef>
              <a:spcAft>
                <a:spcPts val="0"/>
              </a:spcAft>
              <a:defRPr/>
            </a:pPr>
            <a:r>
              <a:rPr lang="en-GB" sz="706">
                <a:solidFill>
                  <a:srgbClr val="01A990"/>
                </a:solidFill>
                <a:latin typeface="Arial Nova"/>
              </a:rPr>
              <a:t>Central RMA management available since Ma 2023</a:t>
            </a:r>
          </a:p>
        </p:txBody>
      </p:sp>
      <p:sp>
        <p:nvSpPr>
          <p:cNvPr id="8" name="Oval 7">
            <a:extLst>
              <a:ext uri="{FF2B5EF4-FFF2-40B4-BE49-F238E27FC236}">
                <a16:creationId xmlns:a16="http://schemas.microsoft.com/office/drawing/2014/main" id="{30741727-F625-1EDF-8CEB-D2063D733B96}"/>
              </a:ext>
            </a:extLst>
          </p:cNvPr>
          <p:cNvSpPr>
            <a:spLocks noChangeAspect="1"/>
          </p:cNvSpPr>
          <p:nvPr/>
        </p:nvSpPr>
        <p:spPr bwMode="auto">
          <a:xfrm>
            <a:off x="5353796" y="1612335"/>
            <a:ext cx="133031" cy="133031"/>
          </a:xfrm>
          <a:prstGeom prst="ellipse">
            <a:avLst/>
          </a:prstGeom>
          <a:solidFill>
            <a:schemeClr val="bg1">
              <a:lumMod val="85000"/>
            </a:schemeClr>
          </a:solidFill>
          <a:ln w="19050" cap="flat" cmpd="sng" algn="ctr">
            <a:solidFill>
              <a:schemeClr val="bg1"/>
            </a:solidFill>
            <a:prstDash val="solid"/>
            <a:round/>
            <a:headEnd type="none" w="med" len="med"/>
            <a:tailEnd type="none" w="med" len="med"/>
          </a:ln>
          <a:effectLst/>
        </p:spPr>
        <p:txBody>
          <a:bodyPr vert="horz" wrap="square" lIns="71770" tIns="35885" rIns="71770" bIns="35885" numCol="1" rtlCol="0" anchor="t" anchorCtr="0" compatLnSpc="1">
            <a:prstTxWarp prst="textNoShape">
              <a:avLst/>
            </a:prstTxWarp>
          </a:bodyPr>
          <a:lstStyle/>
          <a:p>
            <a:pPr defTabSz="717638" eaLnBrk="1" fontAlgn="auto" hangingPunct="1">
              <a:spcBef>
                <a:spcPts val="0"/>
              </a:spcBef>
              <a:spcAft>
                <a:spcPts val="0"/>
              </a:spcAft>
              <a:defRPr/>
            </a:pPr>
            <a:endParaRPr lang="en-GB" sz="2825">
              <a:solidFill>
                <a:prstClr val="white"/>
              </a:solidFill>
              <a:latin typeface="Arial Nova"/>
            </a:endParaRPr>
          </a:p>
        </p:txBody>
      </p:sp>
      <p:sp>
        <p:nvSpPr>
          <p:cNvPr id="10" name="TextBox 9">
            <a:extLst>
              <a:ext uri="{FF2B5EF4-FFF2-40B4-BE49-F238E27FC236}">
                <a16:creationId xmlns:a16="http://schemas.microsoft.com/office/drawing/2014/main" id="{8D7714C0-7D58-DB76-45F5-A597C0773428}"/>
              </a:ext>
            </a:extLst>
          </p:cNvPr>
          <p:cNvSpPr txBox="1"/>
          <p:nvPr/>
        </p:nvSpPr>
        <p:spPr>
          <a:xfrm>
            <a:off x="5036237" y="1035750"/>
            <a:ext cx="768160" cy="575542"/>
          </a:xfrm>
          <a:prstGeom prst="rect">
            <a:avLst/>
          </a:prstGeom>
          <a:noFill/>
        </p:spPr>
        <p:txBody>
          <a:bodyPr wrap="none" rtlCol="0">
            <a:spAutoFit/>
          </a:bodyPr>
          <a:lstStyle/>
          <a:p>
            <a:pPr algn="ctr" defTabSz="717638" eaLnBrk="1" fontAlgn="auto" hangingPunct="1">
              <a:spcBef>
                <a:spcPts val="0"/>
              </a:spcBef>
              <a:spcAft>
                <a:spcPts val="0"/>
              </a:spcAft>
              <a:defRPr/>
            </a:pPr>
            <a:r>
              <a:rPr lang="en-GB" sz="785" b="1">
                <a:solidFill>
                  <a:srgbClr val="343C3F"/>
                </a:solidFill>
                <a:latin typeface="Arial Nova"/>
              </a:rPr>
              <a:t>Mar 2023</a:t>
            </a:r>
          </a:p>
          <a:p>
            <a:pPr algn="ctr" defTabSz="717638" eaLnBrk="1" fontAlgn="auto" hangingPunct="1">
              <a:spcBef>
                <a:spcPts val="0"/>
              </a:spcBef>
              <a:spcAft>
                <a:spcPts val="0"/>
              </a:spcAft>
              <a:defRPr/>
            </a:pPr>
            <a:r>
              <a:rPr lang="en-GB" sz="785">
                <a:solidFill>
                  <a:srgbClr val="343C3F"/>
                </a:solidFill>
                <a:latin typeface="Arial Nova"/>
              </a:rPr>
              <a:t>Central </a:t>
            </a:r>
          </a:p>
          <a:p>
            <a:pPr algn="ctr" defTabSz="717638" eaLnBrk="1" fontAlgn="auto" hangingPunct="1">
              <a:spcBef>
                <a:spcPts val="0"/>
              </a:spcBef>
              <a:spcAft>
                <a:spcPts val="0"/>
              </a:spcAft>
              <a:defRPr/>
            </a:pPr>
            <a:r>
              <a:rPr lang="en-GB" sz="785">
                <a:solidFill>
                  <a:srgbClr val="343C3F"/>
                </a:solidFill>
                <a:latin typeface="Arial Nova"/>
              </a:rPr>
              <a:t>Management</a:t>
            </a:r>
          </a:p>
          <a:p>
            <a:pPr algn="ctr" defTabSz="717638" eaLnBrk="1" fontAlgn="auto" hangingPunct="1">
              <a:spcBef>
                <a:spcPts val="0"/>
              </a:spcBef>
              <a:spcAft>
                <a:spcPts val="0"/>
              </a:spcAft>
              <a:defRPr/>
            </a:pPr>
            <a:r>
              <a:rPr lang="en-GB" sz="785">
                <a:solidFill>
                  <a:srgbClr val="343C3F"/>
                </a:solidFill>
                <a:latin typeface="Arial Nova"/>
              </a:rPr>
              <a:t>Available</a:t>
            </a:r>
            <a:endParaRPr lang="en-BE" sz="785">
              <a:solidFill>
                <a:srgbClr val="343C3F"/>
              </a:solidFill>
              <a:latin typeface="Arial Nova"/>
            </a:endParaRPr>
          </a:p>
        </p:txBody>
      </p:sp>
    </p:spTree>
    <p:extLst>
      <p:ext uri="{BB962C8B-B14F-4D97-AF65-F5344CB8AC3E}">
        <p14:creationId xmlns:p14="http://schemas.microsoft.com/office/powerpoint/2010/main" val="22436202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79B734A-8F29-42D5-AF51-EC3CFD3E9DBB}"/>
              </a:ext>
            </a:extLst>
          </p:cNvPr>
          <p:cNvSpPr>
            <a:spLocks noGrp="1"/>
          </p:cNvSpPr>
          <p:nvPr>
            <p:ph type="body" sz="quarter" idx="13"/>
          </p:nvPr>
        </p:nvSpPr>
        <p:spPr/>
        <p:txBody>
          <a:bodyPr/>
          <a:lstStyle/>
          <a:p>
            <a:r>
              <a:rPr lang="en-US"/>
              <a:t>Activities to ensure RMA readiness for November 2023</a:t>
            </a:r>
            <a:endParaRPr lang="en-US" i="1">
              <a:solidFill>
                <a:schemeClr val="accent5"/>
              </a:solidFill>
            </a:endParaRPr>
          </a:p>
        </p:txBody>
      </p:sp>
      <p:sp>
        <p:nvSpPr>
          <p:cNvPr id="4" name="Date Placeholder 3">
            <a:extLst>
              <a:ext uri="{FF2B5EF4-FFF2-40B4-BE49-F238E27FC236}">
                <a16:creationId xmlns:a16="http://schemas.microsoft.com/office/drawing/2014/main" id="{0018BD4D-5DF3-4A6F-BE68-42D8BEAC570A}"/>
              </a:ext>
            </a:extLst>
          </p:cNvPr>
          <p:cNvSpPr>
            <a:spLocks noGrp="1"/>
          </p:cNvSpPr>
          <p:nvPr>
            <p:ph type="dt" sz="half" idx="17"/>
          </p:nvPr>
        </p:nvSpPr>
        <p:spPr/>
        <p:txBody>
          <a:bodyPr/>
          <a:lstStyle/>
          <a:p>
            <a:pPr defTabSz="810067" eaLnBrk="1" fontAlgn="auto" hangingPunct="1">
              <a:spcBef>
                <a:spcPts val="0"/>
              </a:spcBef>
              <a:spcAft>
                <a:spcPts val="0"/>
              </a:spcAft>
              <a:defRPr/>
            </a:pPr>
            <a:r>
              <a:rPr lang="en-US">
                <a:solidFill>
                  <a:srgbClr val="333D3E"/>
                </a:solidFill>
                <a:latin typeface="Arial Nova Light"/>
              </a:rPr>
              <a:t>July 2023</a:t>
            </a:r>
            <a:endParaRPr lang="en-GB">
              <a:solidFill>
                <a:srgbClr val="333D3E"/>
              </a:solidFill>
              <a:latin typeface="Arial Nova Light"/>
            </a:endParaRPr>
          </a:p>
        </p:txBody>
      </p:sp>
      <p:sp>
        <p:nvSpPr>
          <p:cNvPr id="6" name="Slide Number Placeholder 5">
            <a:extLst>
              <a:ext uri="{FF2B5EF4-FFF2-40B4-BE49-F238E27FC236}">
                <a16:creationId xmlns:a16="http://schemas.microsoft.com/office/drawing/2014/main" id="{37438462-9CEE-4153-B631-76D1EB8BF4CE}"/>
              </a:ext>
            </a:extLst>
          </p:cNvPr>
          <p:cNvSpPr>
            <a:spLocks noGrp="1"/>
          </p:cNvSpPr>
          <p:nvPr>
            <p:ph type="sldNum" sz="quarter" idx="19"/>
          </p:nvPr>
        </p:nvSpPr>
        <p:spPr/>
        <p:txBody>
          <a:bodyPr/>
          <a:lstStyle/>
          <a:p>
            <a:pPr defTabSz="810067" eaLnBrk="1" fontAlgn="auto" hangingPunct="1">
              <a:spcBef>
                <a:spcPts val="0"/>
              </a:spcBef>
              <a:spcAft>
                <a:spcPts val="0"/>
              </a:spcAft>
              <a:defRPr/>
            </a:pPr>
            <a:r>
              <a:rPr lang="en-GB">
                <a:solidFill>
                  <a:srgbClr val="333D3E"/>
                </a:solidFill>
                <a:latin typeface="Arial Nova"/>
              </a:rPr>
              <a:t>Page </a:t>
            </a:r>
            <a:fld id="{12F85B76-E480-4901-BAB3-25AC276908A3}" type="slidenum">
              <a:rPr lang="en-GB">
                <a:solidFill>
                  <a:srgbClr val="333D3E"/>
                </a:solidFill>
                <a:latin typeface="Arial Nova"/>
              </a:rPr>
              <a:pPr defTabSz="810067" eaLnBrk="1" fontAlgn="auto" hangingPunct="1">
                <a:spcBef>
                  <a:spcPts val="0"/>
                </a:spcBef>
                <a:spcAft>
                  <a:spcPts val="0"/>
                </a:spcAft>
                <a:defRPr/>
              </a:pPr>
              <a:t>8</a:t>
            </a:fld>
            <a:endParaRPr lang="en-GB">
              <a:solidFill>
                <a:srgbClr val="333D3E"/>
              </a:solidFill>
              <a:latin typeface="Arial Nova"/>
            </a:endParaRPr>
          </a:p>
        </p:txBody>
      </p:sp>
      <p:sp>
        <p:nvSpPr>
          <p:cNvPr id="19" name="Rectangle 18">
            <a:extLst>
              <a:ext uri="{FF2B5EF4-FFF2-40B4-BE49-F238E27FC236}">
                <a16:creationId xmlns:a16="http://schemas.microsoft.com/office/drawing/2014/main" id="{D4D29E03-F402-49C9-8CED-B96D304AD2F4}"/>
              </a:ext>
            </a:extLst>
          </p:cNvPr>
          <p:cNvSpPr/>
          <p:nvPr/>
        </p:nvSpPr>
        <p:spPr>
          <a:xfrm>
            <a:off x="7906682" y="1012550"/>
            <a:ext cx="2551500" cy="478406"/>
          </a:xfrm>
          <a:prstGeom prst="rect">
            <a:avLst/>
          </a:prstGeom>
          <a:solidFill>
            <a:schemeClr val="accent2"/>
          </a:solidFill>
          <a:ln>
            <a:noFill/>
            <a:prstDash val="sysDash"/>
          </a:ln>
        </p:spPr>
        <p:style>
          <a:lnRef idx="2">
            <a:schemeClr val="accent1">
              <a:shade val="50000"/>
            </a:schemeClr>
          </a:lnRef>
          <a:fillRef idx="1">
            <a:schemeClr val="accent1"/>
          </a:fillRef>
          <a:effectRef idx="0">
            <a:schemeClr val="accent1"/>
          </a:effectRef>
          <a:fontRef idx="minor">
            <a:schemeClr val="lt1"/>
          </a:fontRef>
        </p:style>
        <p:txBody>
          <a:bodyPr lIns="63788" tIns="0" rIns="0" bIns="0" rtlCol="0" anchor="ctr" anchorCtr="0"/>
          <a:lstStyle/>
          <a:p>
            <a:pPr defTabSz="810067" eaLnBrk="1" fontAlgn="auto" hangingPunct="1">
              <a:lnSpc>
                <a:spcPct val="98000"/>
              </a:lnSpc>
              <a:spcBef>
                <a:spcPts val="0"/>
              </a:spcBef>
              <a:spcAft>
                <a:spcPts val="0"/>
              </a:spcAft>
              <a:defRPr/>
            </a:pPr>
            <a:r>
              <a:rPr lang="en-GB" sz="886">
                <a:solidFill>
                  <a:prstClr val="white"/>
                </a:solidFill>
                <a:latin typeface="Arial Nova"/>
              </a:rPr>
              <a:t>For more details and supporting material,</a:t>
            </a:r>
          </a:p>
          <a:p>
            <a:pPr defTabSz="810067" eaLnBrk="1" fontAlgn="auto" hangingPunct="1">
              <a:lnSpc>
                <a:spcPct val="98000"/>
              </a:lnSpc>
              <a:spcBef>
                <a:spcPts val="0"/>
              </a:spcBef>
              <a:spcAft>
                <a:spcPts val="0"/>
              </a:spcAft>
              <a:defRPr/>
            </a:pPr>
            <a:r>
              <a:rPr lang="en-GB" sz="886">
                <a:solidFill>
                  <a:prstClr val="white"/>
                </a:solidFill>
                <a:latin typeface="Arial Nova"/>
              </a:rPr>
              <a:t>visit the </a:t>
            </a:r>
            <a:r>
              <a:rPr lang="en-GB" sz="886">
                <a:solidFill>
                  <a:prstClr val="white"/>
                </a:solidFill>
                <a:latin typeface="Arial Nova"/>
                <a:hlinkClick r:id="rId3">
                  <a:extLst>
                    <a:ext uri="{A12FA001-AC4F-418D-AE19-62706E023703}">
                      <ahyp:hlinkClr xmlns:ahyp="http://schemas.microsoft.com/office/drawing/2018/hyperlinkcolor" val="tx"/>
                    </a:ext>
                  </a:extLst>
                </a:hlinkClick>
              </a:rPr>
              <a:t>RMA Support page</a:t>
            </a:r>
            <a:r>
              <a:rPr lang="en-GB" sz="886">
                <a:solidFill>
                  <a:prstClr val="white"/>
                </a:solidFill>
                <a:latin typeface="Arial Nova"/>
              </a:rPr>
              <a:t>.</a:t>
            </a:r>
            <a:endParaRPr lang="en-US" sz="886">
              <a:solidFill>
                <a:prstClr val="white"/>
              </a:solidFill>
              <a:latin typeface="Arial Nova"/>
            </a:endParaRPr>
          </a:p>
        </p:txBody>
      </p:sp>
      <p:graphicFrame>
        <p:nvGraphicFramePr>
          <p:cNvPr id="10" name="Table 13">
            <a:extLst>
              <a:ext uri="{FF2B5EF4-FFF2-40B4-BE49-F238E27FC236}">
                <a16:creationId xmlns:a16="http://schemas.microsoft.com/office/drawing/2014/main" id="{46CAB938-A230-431D-9F97-463C9074A0B5}"/>
              </a:ext>
            </a:extLst>
          </p:cNvPr>
          <p:cNvGraphicFramePr>
            <a:graphicFrameLocks noGrp="1"/>
          </p:cNvGraphicFramePr>
          <p:nvPr/>
        </p:nvGraphicFramePr>
        <p:xfrm>
          <a:off x="1978447" y="1683205"/>
          <a:ext cx="8479735" cy="2658456"/>
        </p:xfrm>
        <a:graphic>
          <a:graphicData uri="http://schemas.openxmlformats.org/drawingml/2006/table">
            <a:tbl>
              <a:tblPr firstRow="1" bandRow="1"/>
              <a:tblGrid>
                <a:gridCol w="479985">
                  <a:extLst>
                    <a:ext uri="{9D8B030D-6E8A-4147-A177-3AD203B41FA5}">
                      <a16:colId xmlns:a16="http://schemas.microsoft.com/office/drawing/2014/main" val="2624846518"/>
                    </a:ext>
                  </a:extLst>
                </a:gridCol>
                <a:gridCol w="4418742">
                  <a:extLst>
                    <a:ext uri="{9D8B030D-6E8A-4147-A177-3AD203B41FA5}">
                      <a16:colId xmlns:a16="http://schemas.microsoft.com/office/drawing/2014/main" val="1227186268"/>
                    </a:ext>
                  </a:extLst>
                </a:gridCol>
                <a:gridCol w="3581008">
                  <a:extLst>
                    <a:ext uri="{9D8B030D-6E8A-4147-A177-3AD203B41FA5}">
                      <a16:colId xmlns:a16="http://schemas.microsoft.com/office/drawing/2014/main" val="2006052478"/>
                    </a:ext>
                  </a:extLst>
                </a:gridCol>
              </a:tblGrid>
              <a:tr h="328541">
                <a:tc>
                  <a:txBody>
                    <a:bodyPr/>
                    <a:lstStyle/>
                    <a:p>
                      <a:pPr algn="ctr"/>
                      <a:endParaRPr lang="en-US" sz="1100" dirty="0"/>
                    </a:p>
                  </a:txBody>
                  <a:tcPr marL="81010" marR="81010" marT="40505" marB="40505"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r>
                        <a:rPr lang="en-GB" sz="1100" dirty="0"/>
                        <a:t>Activity</a:t>
                      </a:r>
                      <a:endParaRPr lang="en-US" sz="1100" dirty="0"/>
                    </a:p>
                  </a:txBody>
                  <a:tcPr marL="81010" marR="81010" marT="40505" marB="40505" anchor="ctr">
                    <a:solidFill>
                      <a:schemeClr val="accent1">
                        <a:lumMod val="90000"/>
                      </a:schemeClr>
                    </a:solidFill>
                  </a:tcPr>
                </a:tc>
                <a:tc>
                  <a:txBody>
                    <a:bodyPr/>
                    <a:lstStyle/>
                    <a:p>
                      <a:r>
                        <a:rPr lang="en-GB" sz="1100" dirty="0"/>
                        <a:t>Reference</a:t>
                      </a:r>
                      <a:endParaRPr lang="en-US" sz="1100" dirty="0"/>
                    </a:p>
                  </a:txBody>
                  <a:tcPr marL="81010" marR="81010" marT="40505" marB="40505" anchor="ctr">
                    <a:solidFill>
                      <a:schemeClr val="accent1">
                        <a:lumMod val="90000"/>
                      </a:schemeClr>
                    </a:solidFill>
                  </a:tcPr>
                </a:tc>
                <a:extLst>
                  <a:ext uri="{0D108BD9-81ED-4DB2-BD59-A6C34878D82A}">
                    <a16:rowId xmlns:a16="http://schemas.microsoft.com/office/drawing/2014/main" val="2581175941"/>
                  </a:ext>
                </a:extLst>
              </a:tr>
              <a:tr h="382725">
                <a:tc>
                  <a:txBody>
                    <a:bodyPr/>
                    <a:lstStyle/>
                    <a:p>
                      <a:pPr algn="ctr"/>
                      <a:endParaRPr lang="en-US" sz="1100" b="1" dirty="0"/>
                    </a:p>
                  </a:txBody>
                  <a:tcPr marL="81010" marR="81010" marT="40505" marB="40505"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solidFill>
                      <a:schemeClr val="bg1"/>
                    </a:solidFill>
                  </a:tcPr>
                </a:tc>
                <a:tc>
                  <a:txBody>
                    <a:bodyPr/>
                    <a:lstStyle/>
                    <a:p>
                      <a:r>
                        <a:rPr lang="en-US" sz="1100" dirty="0"/>
                        <a:t>Adhere to consistency check rules for cross-channel </a:t>
                      </a:r>
                      <a:r>
                        <a:rPr lang="en-US" sz="1100" dirty="0" err="1"/>
                        <a:t>authorisations</a:t>
                      </a:r>
                      <a:endParaRPr lang="en-US" sz="1100" dirty="0"/>
                    </a:p>
                  </a:txBody>
                  <a:tcPr marL="81010" marR="81010" marT="40505" marB="40505" anchor="ctr"/>
                </a:tc>
                <a:tc>
                  <a:txBody>
                    <a:bodyPr/>
                    <a:lstStyle/>
                    <a:p>
                      <a:r>
                        <a:rPr lang="en-US" sz="900" b="0" kern="1200">
                          <a:solidFill>
                            <a:srgbClr val="333D3E"/>
                          </a:solidFill>
                          <a:effectLst/>
                          <a:hlinkClick r:id="rId4"/>
                        </a:rPr>
                        <a:t>RMA getting started guide</a:t>
                      </a:r>
                      <a:endParaRPr lang="en-US" sz="1100"/>
                    </a:p>
                  </a:txBody>
                  <a:tcPr marL="81010" marR="81010" marT="40505" marB="40505" anchor="ctr"/>
                </a:tc>
                <a:extLst>
                  <a:ext uri="{0D108BD9-81ED-4DB2-BD59-A6C34878D82A}">
                    <a16:rowId xmlns:a16="http://schemas.microsoft.com/office/drawing/2014/main" val="3344761071"/>
                  </a:ext>
                </a:extLst>
              </a:tr>
              <a:tr h="382725">
                <a:tc>
                  <a:txBody>
                    <a:bodyPr/>
                    <a:lstStyle/>
                    <a:p>
                      <a:pPr algn="ctr"/>
                      <a:r>
                        <a:rPr lang="en-GB" sz="1100" b="1" dirty="0"/>
                        <a:t>1</a:t>
                      </a:r>
                      <a:endParaRPr lang="en-US" sz="1100" b="1" dirty="0"/>
                    </a:p>
                  </a:txBody>
                  <a:tcPr marL="81010" marR="81010" marT="40505" marB="40505" anchor="ctr">
                    <a:solidFill>
                      <a:schemeClr val="accent1">
                        <a:lumMod val="90000"/>
                      </a:schemeClr>
                    </a:solidFill>
                  </a:tcPr>
                </a:tc>
                <a:tc>
                  <a:txBody>
                    <a:bodyPr/>
                    <a:lstStyle/>
                    <a:p>
                      <a:r>
                        <a:rPr lang="en-US" sz="1100" dirty="0"/>
                        <a:t>Set up access to central RMA Portal</a:t>
                      </a:r>
                    </a:p>
                  </a:txBody>
                  <a:tcPr marL="81010" marR="81010" marT="40505" marB="40505" anchor="ctr"/>
                </a:tc>
                <a:tc>
                  <a:txBody>
                    <a:bodyPr/>
                    <a:lstStyle/>
                    <a:p>
                      <a:pPr fontAlgn="t"/>
                      <a:r>
                        <a:rPr lang="en-US" sz="800" dirty="0">
                          <a:effectLst/>
                          <a:hlinkClick r:id="rId5"/>
                        </a:rPr>
                        <a:t>RMA getting started guide</a:t>
                      </a:r>
                      <a:endParaRPr lang="en-US" sz="800" dirty="0">
                        <a:effectLst/>
                      </a:endParaRPr>
                    </a:p>
                  </a:txBody>
                  <a:tcPr marL="81010" marR="81010" marT="40505" marB="40505" anchor="ctr"/>
                </a:tc>
                <a:extLst>
                  <a:ext uri="{0D108BD9-81ED-4DB2-BD59-A6C34878D82A}">
                    <a16:rowId xmlns:a16="http://schemas.microsoft.com/office/drawing/2014/main" val="2822963074"/>
                  </a:ext>
                </a:extLst>
              </a:tr>
              <a:tr h="382725">
                <a:tc>
                  <a:txBody>
                    <a:bodyPr/>
                    <a:lstStyle/>
                    <a:p>
                      <a:pPr algn="ctr"/>
                      <a:r>
                        <a:rPr lang="en-GB" sz="1100" b="1" dirty="0"/>
                        <a:t>2</a:t>
                      </a:r>
                      <a:endParaRPr lang="en-US" sz="1100" b="1" dirty="0"/>
                    </a:p>
                  </a:txBody>
                  <a:tcPr marL="81010" marR="81010" marT="40505" marB="40505" anchor="ctr">
                    <a:solidFill>
                      <a:schemeClr val="accent1">
                        <a:lumMod val="90000"/>
                      </a:schemeClr>
                    </a:solidFill>
                  </a:tcPr>
                </a:tc>
                <a:tc>
                  <a:txBody>
                    <a:bodyPr/>
                    <a:lstStyle/>
                    <a:p>
                      <a:r>
                        <a:rPr lang="en-US" sz="1100" dirty="0"/>
                        <a:t>Validate centrally stored </a:t>
                      </a:r>
                      <a:r>
                        <a:rPr lang="en-US" sz="1100" dirty="0" err="1"/>
                        <a:t>authorisations</a:t>
                      </a:r>
                      <a:endParaRPr lang="en-US" sz="1100" dirty="0"/>
                    </a:p>
                  </a:txBody>
                  <a:tcPr marL="81010" marR="81010" marT="40505" marB="40505" anchor="ctr"/>
                </a:tc>
                <a:tc>
                  <a:txBody>
                    <a:bodyPr/>
                    <a:lstStyle/>
                    <a:p>
                      <a:pPr fontAlgn="t"/>
                      <a:r>
                        <a:rPr lang="en-US" sz="800">
                          <a:solidFill>
                            <a:srgbClr val="FF6633"/>
                          </a:solidFill>
                          <a:effectLst/>
                          <a:hlinkClick r:id="rId6"/>
                        </a:rPr>
                        <a:t>RMA validation guidelines</a:t>
                      </a:r>
                      <a:endParaRPr lang="en-US" sz="800">
                        <a:effectLst/>
                      </a:endParaRPr>
                    </a:p>
                  </a:txBody>
                  <a:tcPr marL="81010" marR="81010" marT="40505" marB="40505" anchor="ctr"/>
                </a:tc>
                <a:extLst>
                  <a:ext uri="{0D108BD9-81ED-4DB2-BD59-A6C34878D82A}">
                    <a16:rowId xmlns:a16="http://schemas.microsoft.com/office/drawing/2014/main" val="4262929401"/>
                  </a:ext>
                </a:extLst>
              </a:tr>
              <a:tr h="405051">
                <a:tc>
                  <a:txBody>
                    <a:bodyPr/>
                    <a:lstStyle/>
                    <a:p>
                      <a:pPr algn="ctr"/>
                      <a:r>
                        <a:rPr lang="en-GB" sz="1100" b="1" dirty="0"/>
                        <a:t>3</a:t>
                      </a:r>
                      <a:endParaRPr lang="en-US" sz="1100" b="1" dirty="0"/>
                    </a:p>
                  </a:txBody>
                  <a:tcPr marL="81010" marR="81010" marT="40505" marB="40505" anchor="ctr">
                    <a:solidFill>
                      <a:schemeClr val="accent1">
                        <a:lumMod val="90000"/>
                      </a:schemeClr>
                    </a:solidFill>
                  </a:tcPr>
                </a:tc>
                <a:tc>
                  <a:txBody>
                    <a:bodyPr/>
                    <a:lstStyle/>
                    <a:p>
                      <a:r>
                        <a:rPr lang="en-US" sz="1100" dirty="0"/>
                        <a:t>Extract the distribution file from the central RMA Portal and Import 2023 bootstrapped </a:t>
                      </a:r>
                      <a:r>
                        <a:rPr lang="en-US" sz="1100" dirty="0" err="1"/>
                        <a:t>FINplus</a:t>
                      </a:r>
                      <a:r>
                        <a:rPr lang="en-US" sz="1100" dirty="0"/>
                        <a:t> </a:t>
                      </a:r>
                    </a:p>
                  </a:txBody>
                  <a:tcPr marL="81010" marR="81010" marT="40505" marB="40505" anchor="ctr"/>
                </a:tc>
                <a:tc>
                  <a:txBody>
                    <a:bodyPr/>
                    <a:lstStyle/>
                    <a:p>
                      <a:pPr fontAlgn="t"/>
                      <a:r>
                        <a:rPr lang="en-US" sz="800" dirty="0">
                          <a:effectLst/>
                          <a:hlinkClick r:id="rId7"/>
                        </a:rPr>
                        <a:t>RMA Service Operation Guide</a:t>
                      </a:r>
                      <a:endParaRPr lang="en-US" sz="800" dirty="0">
                        <a:effectLst/>
                      </a:endParaRPr>
                    </a:p>
                  </a:txBody>
                  <a:tcPr marL="81010" marR="81010" marT="40505" marB="40505" anchor="ctr"/>
                </a:tc>
                <a:extLst>
                  <a:ext uri="{0D108BD9-81ED-4DB2-BD59-A6C34878D82A}">
                    <a16:rowId xmlns:a16="http://schemas.microsoft.com/office/drawing/2014/main" val="4239179388"/>
                  </a:ext>
                </a:extLst>
              </a:tr>
              <a:tr h="382725">
                <a:tc>
                  <a:txBody>
                    <a:bodyPr/>
                    <a:lstStyle/>
                    <a:p>
                      <a:pPr algn="ctr"/>
                      <a:endParaRPr lang="en-US" sz="1100" b="1" dirty="0"/>
                    </a:p>
                  </a:txBody>
                  <a:tcPr marL="81010" marR="81010" marT="40505" marB="4050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solidFill>
                      <a:schemeClr val="bg1"/>
                    </a:solidFill>
                  </a:tcPr>
                </a:tc>
                <a:tc>
                  <a:txBody>
                    <a:bodyPr/>
                    <a:lstStyle/>
                    <a:p>
                      <a:endParaRPr lang="en-US" sz="1100" dirty="0"/>
                    </a:p>
                  </a:txBody>
                  <a:tcPr marL="81010" marR="81010" marT="40505" marB="4050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pPr fontAlgn="t"/>
                      <a:endParaRPr lang="en-US" sz="800" dirty="0">
                        <a:effectLst/>
                      </a:endParaRPr>
                    </a:p>
                  </a:txBody>
                  <a:tcPr marL="81010" marR="81010" marT="40505" marB="4050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extLst>
                  <a:ext uri="{0D108BD9-81ED-4DB2-BD59-A6C34878D82A}">
                    <a16:rowId xmlns:a16="http://schemas.microsoft.com/office/drawing/2014/main" val="3599263841"/>
                  </a:ext>
                </a:extLst>
              </a:tr>
              <a:tr h="382725">
                <a:tc>
                  <a:txBody>
                    <a:bodyPr/>
                    <a:lstStyle/>
                    <a:p>
                      <a:pPr algn="ctr"/>
                      <a:endParaRPr lang="en-US" sz="1100" b="1" dirty="0"/>
                    </a:p>
                  </a:txBody>
                  <a:tcPr marL="81010" marR="81010" marT="40505" marB="40505"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r>
                        <a:rPr lang="en-US" sz="1100" dirty="0"/>
                        <a:t>Activate central RMA Management for pilot and live services</a:t>
                      </a:r>
                    </a:p>
                  </a:txBody>
                  <a:tcPr marL="81010" marR="81010" marT="40505" marB="40505" anchor="ctr"/>
                </a:tc>
                <a:tc>
                  <a:txBody>
                    <a:bodyPr/>
                    <a:lstStyle/>
                    <a:p>
                      <a:r>
                        <a:rPr lang="en-US" sz="900" b="0" kern="1200" dirty="0">
                          <a:solidFill>
                            <a:srgbClr val="333D3E"/>
                          </a:solidFill>
                          <a:effectLst/>
                          <a:hlinkClick r:id="rId8"/>
                        </a:rPr>
                        <a:t>Central Management RMA Activation</a:t>
                      </a:r>
                      <a:endParaRPr lang="en-US" sz="900" b="0" i="0" kern="1200" dirty="0">
                        <a:solidFill>
                          <a:srgbClr val="333D3E"/>
                        </a:solidFill>
                        <a:effectLst/>
                        <a:latin typeface="+mn-lt"/>
                        <a:ea typeface="+mn-ea"/>
                        <a:cs typeface="+mn-cs"/>
                      </a:endParaRPr>
                    </a:p>
                  </a:txBody>
                  <a:tcPr marL="81010" marR="81010" marT="40505" marB="40505" anchor="ctr"/>
                </a:tc>
                <a:extLst>
                  <a:ext uri="{0D108BD9-81ED-4DB2-BD59-A6C34878D82A}">
                    <a16:rowId xmlns:a16="http://schemas.microsoft.com/office/drawing/2014/main" val="3765643313"/>
                  </a:ext>
                </a:extLst>
              </a:tr>
            </a:tbl>
          </a:graphicData>
        </a:graphic>
      </p:graphicFrame>
      <p:sp>
        <p:nvSpPr>
          <p:cNvPr id="8" name="TextBox 7">
            <a:extLst>
              <a:ext uri="{FF2B5EF4-FFF2-40B4-BE49-F238E27FC236}">
                <a16:creationId xmlns:a16="http://schemas.microsoft.com/office/drawing/2014/main" id="{92CB9FA4-F723-4273-B7C0-F8FDEF88BFEC}"/>
              </a:ext>
            </a:extLst>
          </p:cNvPr>
          <p:cNvSpPr txBox="1"/>
          <p:nvPr/>
        </p:nvSpPr>
        <p:spPr>
          <a:xfrm>
            <a:off x="4104157" y="5885419"/>
            <a:ext cx="6697688" cy="191363"/>
          </a:xfrm>
          <a:prstGeom prst="rect">
            <a:avLst/>
          </a:prstGeom>
          <a:solidFill>
            <a:schemeClr val="bg1">
              <a:lumMod val="95000"/>
            </a:schemeClr>
          </a:solidFill>
        </p:spPr>
        <p:txBody>
          <a:bodyPr wrap="square" lIns="31894" tIns="0" rIns="31894" bIns="0" rtlCol="0" anchor="ctr">
            <a:noAutofit/>
          </a:bodyPr>
          <a:lstStyle/>
          <a:p>
            <a:pPr algn="r" defTabSz="809855" eaLnBrk="1" fontAlgn="auto" hangingPunct="1">
              <a:spcBef>
                <a:spcPts val="0"/>
              </a:spcBef>
              <a:spcAft>
                <a:spcPts val="0"/>
              </a:spcAft>
              <a:defRPr/>
            </a:pPr>
            <a:r>
              <a:rPr lang="en-US" sz="886" i="1">
                <a:solidFill>
                  <a:srgbClr val="858B8B"/>
                </a:solidFill>
                <a:latin typeface="Arial Nova"/>
                <a:hlinkClick r:id="rId9"/>
              </a:rPr>
              <a:t>Alliance Lite2</a:t>
            </a:r>
            <a:r>
              <a:rPr lang="en-US" sz="886" i="1">
                <a:solidFill>
                  <a:srgbClr val="858B8B"/>
                </a:solidFill>
                <a:latin typeface="Arial Nova"/>
              </a:rPr>
              <a:t> and </a:t>
            </a:r>
            <a:r>
              <a:rPr lang="en-US" sz="886" i="1">
                <a:solidFill>
                  <a:srgbClr val="858B8B"/>
                </a:solidFill>
                <a:latin typeface="Arial Nova"/>
                <a:hlinkClick r:id="rId10"/>
              </a:rPr>
              <a:t>Alliance Cloud</a:t>
            </a:r>
            <a:r>
              <a:rPr lang="en-US" sz="886" i="1">
                <a:solidFill>
                  <a:srgbClr val="858B8B"/>
                </a:solidFill>
                <a:latin typeface="Arial Nova"/>
              </a:rPr>
              <a:t> users are invited to consult their dedicated Customer Adoption Guide for more specific instructions.</a:t>
            </a:r>
          </a:p>
        </p:txBody>
      </p:sp>
    </p:spTree>
    <p:extLst>
      <p:ext uri="{BB962C8B-B14F-4D97-AF65-F5344CB8AC3E}">
        <p14:creationId xmlns:p14="http://schemas.microsoft.com/office/powerpoint/2010/main" val="18067956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21E10A-90AD-9088-7887-911360E44B57}"/>
              </a:ext>
            </a:extLst>
          </p:cNvPr>
          <p:cNvSpPr>
            <a:spLocks noGrp="1"/>
          </p:cNvSpPr>
          <p:nvPr>
            <p:ph type="title"/>
          </p:nvPr>
        </p:nvSpPr>
        <p:spPr/>
        <p:txBody>
          <a:bodyPr/>
          <a:lstStyle/>
          <a:p>
            <a:r>
              <a:rPr lang="en-US" dirty="0">
                <a:solidFill>
                  <a:srgbClr val="A7F2EB"/>
                </a:solidFill>
              </a:rPr>
              <a:t>Swift Public Cloud Deployment</a:t>
            </a:r>
            <a:endParaRPr lang="en-GB" dirty="0">
              <a:solidFill>
                <a:srgbClr val="A7F2EB"/>
              </a:solidFill>
            </a:endParaRPr>
          </a:p>
        </p:txBody>
      </p:sp>
      <p:sp>
        <p:nvSpPr>
          <p:cNvPr id="8" name="Footer Placeholder 7">
            <a:extLst>
              <a:ext uri="{FF2B5EF4-FFF2-40B4-BE49-F238E27FC236}">
                <a16:creationId xmlns:a16="http://schemas.microsoft.com/office/drawing/2014/main" id="{B098C7D5-6B11-F07D-EA6A-02A051B6895D}"/>
              </a:ext>
            </a:extLst>
          </p:cNvPr>
          <p:cNvSpPr>
            <a:spLocks noGrp="1"/>
          </p:cNvSpPr>
          <p:nvPr>
            <p:ph type="ftr" sz="quarter" idx="11"/>
          </p:nvPr>
        </p:nvSpPr>
        <p:spPr/>
        <p:txBody>
          <a:bodyPr/>
          <a:lstStyle/>
          <a:p>
            <a:r>
              <a:rPr lang="en-US" dirty="0"/>
              <a:t>Global Webinar for Third-Party Providers/</a:t>
            </a:r>
          </a:p>
          <a:p>
            <a:r>
              <a:rPr lang="en-US" dirty="0"/>
              <a:t>Complementors</a:t>
            </a:r>
            <a:endParaRPr lang="en-GB" dirty="0"/>
          </a:p>
        </p:txBody>
      </p:sp>
      <p:sp>
        <p:nvSpPr>
          <p:cNvPr id="5" name="Date Placeholder 1">
            <a:extLst>
              <a:ext uri="{FF2B5EF4-FFF2-40B4-BE49-F238E27FC236}">
                <a16:creationId xmlns:a16="http://schemas.microsoft.com/office/drawing/2014/main" id="{F7E1960A-3097-4039-B7C0-39F591233865}"/>
              </a:ext>
            </a:extLst>
          </p:cNvPr>
          <p:cNvSpPr>
            <a:spLocks noGrp="1"/>
          </p:cNvSpPr>
          <p:nvPr>
            <p:ph type="dt" sz="half" idx="10"/>
          </p:nvPr>
        </p:nvSpPr>
        <p:spPr>
          <a:xfrm>
            <a:off x="342115" y="1802592"/>
            <a:ext cx="1154675" cy="159469"/>
          </a:xfrm>
        </p:spPr>
        <p:txBody>
          <a:bodyPr/>
          <a:lstStyle/>
          <a:p>
            <a:r>
              <a:rPr lang="en-US" dirty="0"/>
              <a:t>July 2023</a:t>
            </a:r>
            <a:endParaRPr lang="en-GB" dirty="0"/>
          </a:p>
        </p:txBody>
      </p:sp>
      <p:sp>
        <p:nvSpPr>
          <p:cNvPr id="3" name="Slide Number Placeholder 2">
            <a:extLst>
              <a:ext uri="{FF2B5EF4-FFF2-40B4-BE49-F238E27FC236}">
                <a16:creationId xmlns:a16="http://schemas.microsoft.com/office/drawing/2014/main" id="{E3C995FF-83F2-4947-8F8F-E93611C4EE30}"/>
              </a:ext>
            </a:extLst>
          </p:cNvPr>
          <p:cNvSpPr>
            <a:spLocks noGrp="1"/>
          </p:cNvSpPr>
          <p:nvPr>
            <p:ph type="sldNum" sz="quarter" idx="12"/>
          </p:nvPr>
        </p:nvSpPr>
        <p:spPr/>
        <p:txBody>
          <a:bodyPr/>
          <a:lstStyle/>
          <a:p>
            <a:r>
              <a:rPr lang="en-GB"/>
              <a:t>Page </a:t>
            </a:r>
            <a:fld id="{12F85B76-E480-4901-BAB3-25AC276908A3}" type="slidenum">
              <a:rPr lang="en-GB" smtClean="0"/>
              <a:pPr/>
              <a:t>9</a:t>
            </a:fld>
            <a:endParaRPr lang="en-GB"/>
          </a:p>
        </p:txBody>
      </p:sp>
    </p:spTree>
    <p:extLst>
      <p:ext uri="{BB962C8B-B14F-4D97-AF65-F5344CB8AC3E}">
        <p14:creationId xmlns:p14="http://schemas.microsoft.com/office/powerpoint/2010/main" val="387832485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VO0lQGDbN2koI5WnmjliDA"/>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34Dnt5bTB_yWN0Agh3DxA"/>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SWIFT 16-9 Template - July 2015">
  <a:themeElements>
    <a:clrScheme name="SWIFT">
      <a:dk1>
        <a:sysClr val="windowText" lastClr="000000"/>
      </a:dk1>
      <a:lt1>
        <a:sysClr val="window" lastClr="FFFFFF"/>
      </a:lt1>
      <a:dk2>
        <a:srgbClr val="766C62"/>
      </a:dk2>
      <a:lt2>
        <a:srgbClr val="EEECE1"/>
      </a:lt2>
      <a:accent1>
        <a:srgbClr val="693695"/>
      </a:accent1>
      <a:accent2>
        <a:srgbClr val="970254"/>
      </a:accent2>
      <a:accent3>
        <a:srgbClr val="FFCC00"/>
      </a:accent3>
      <a:accent4>
        <a:srgbClr val="DB5D25"/>
      </a:accent4>
      <a:accent5>
        <a:srgbClr val="B5A300"/>
      </a:accent5>
      <a:accent6>
        <a:srgbClr val="827C34"/>
      </a:accent6>
      <a:hlink>
        <a:srgbClr val="F0AB00"/>
      </a:hlink>
      <a:folHlink>
        <a:srgbClr val="A0CFEB"/>
      </a:folHlink>
    </a:clrScheme>
    <a:fontScheme name="SWIFT_PPT_Template_20080923">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GB"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GB" sz="2400" b="0" i="0" u="none" strike="noStrike" cap="none" normalizeH="0" baseline="0" smtClean="0">
            <a:ln>
              <a:noFill/>
            </a:ln>
            <a:solidFill>
              <a:schemeClr val="tx1"/>
            </a:solidFill>
            <a:effectLst/>
            <a:latin typeface="Arial" charset="0"/>
          </a:defRPr>
        </a:defPPr>
      </a:lstStyle>
    </a:lnDef>
  </a:objectDefaults>
  <a:extraClrSchemeLst>
    <a:extraClrScheme>
      <a:clrScheme name="SWIFT_PPT_Template_20080923 1">
        <a:dk1>
          <a:srgbClr val="000000"/>
        </a:dk1>
        <a:lt1>
          <a:srgbClr val="FFFFFF"/>
        </a:lt1>
        <a:dk2>
          <a:srgbClr val="000000"/>
        </a:dk2>
        <a:lt2>
          <a:srgbClr val="C0C0C0"/>
        </a:lt2>
        <a:accent1>
          <a:srgbClr val="766A62"/>
        </a:accent1>
        <a:accent2>
          <a:srgbClr val="CC6633"/>
        </a:accent2>
        <a:accent3>
          <a:srgbClr val="FFFFFF"/>
        </a:accent3>
        <a:accent4>
          <a:srgbClr val="000000"/>
        </a:accent4>
        <a:accent5>
          <a:srgbClr val="BDB9B7"/>
        </a:accent5>
        <a:accent6>
          <a:srgbClr val="B95C2D"/>
        </a:accent6>
        <a:hlink>
          <a:srgbClr val="B5A300"/>
        </a:hlink>
        <a:folHlink>
          <a:srgbClr val="97233F"/>
        </a:folHlink>
      </a:clrScheme>
      <a:clrMap bg1="lt1" tx1="dk1" bg2="lt2" tx2="dk2" accent1="accent1" accent2="accent2" accent3="accent3" accent4="accent4" accent5="accent5" accent6="accent6" hlink="hlink" folHlink="folHlink"/>
    </a:extraClrScheme>
  </a:extraClrSchemeLst>
</a:theme>
</file>

<file path=ppt/theme/theme10.xml><?xml version="1.0" encoding="utf-8"?>
<a:theme xmlns:a="http://schemas.openxmlformats.org/drawingml/2006/main" name="12_SWIFT 16-9 Template - July 2015">
  <a:themeElements>
    <a:clrScheme name="SWIFT">
      <a:dk1>
        <a:sysClr val="windowText" lastClr="000000"/>
      </a:dk1>
      <a:lt1>
        <a:sysClr val="window" lastClr="FFFFFF"/>
      </a:lt1>
      <a:dk2>
        <a:srgbClr val="766C62"/>
      </a:dk2>
      <a:lt2>
        <a:srgbClr val="EEECE1"/>
      </a:lt2>
      <a:accent1>
        <a:srgbClr val="693695"/>
      </a:accent1>
      <a:accent2>
        <a:srgbClr val="970254"/>
      </a:accent2>
      <a:accent3>
        <a:srgbClr val="FFCC00"/>
      </a:accent3>
      <a:accent4>
        <a:srgbClr val="DB5D25"/>
      </a:accent4>
      <a:accent5>
        <a:srgbClr val="B5A300"/>
      </a:accent5>
      <a:accent6>
        <a:srgbClr val="827C34"/>
      </a:accent6>
      <a:hlink>
        <a:srgbClr val="F0AB00"/>
      </a:hlink>
      <a:folHlink>
        <a:srgbClr val="A0CFEB"/>
      </a:folHlink>
    </a:clrScheme>
    <a:fontScheme name="SWIFT_PPT_Template_20080923">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GB"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GB" sz="2400" b="0" i="0" u="none" strike="noStrike" cap="none" normalizeH="0" baseline="0" smtClean="0">
            <a:ln>
              <a:noFill/>
            </a:ln>
            <a:solidFill>
              <a:schemeClr val="tx1"/>
            </a:solidFill>
            <a:effectLst/>
            <a:latin typeface="Arial" charset="0"/>
          </a:defRPr>
        </a:defPPr>
      </a:lstStyle>
    </a:lnDef>
  </a:objectDefaults>
  <a:extraClrSchemeLst>
    <a:extraClrScheme>
      <a:clrScheme name="SWIFT_PPT_Template_20080923 1">
        <a:dk1>
          <a:srgbClr val="000000"/>
        </a:dk1>
        <a:lt1>
          <a:srgbClr val="FFFFFF"/>
        </a:lt1>
        <a:dk2>
          <a:srgbClr val="000000"/>
        </a:dk2>
        <a:lt2>
          <a:srgbClr val="C0C0C0"/>
        </a:lt2>
        <a:accent1>
          <a:srgbClr val="766A62"/>
        </a:accent1>
        <a:accent2>
          <a:srgbClr val="CC6633"/>
        </a:accent2>
        <a:accent3>
          <a:srgbClr val="FFFFFF"/>
        </a:accent3>
        <a:accent4>
          <a:srgbClr val="000000"/>
        </a:accent4>
        <a:accent5>
          <a:srgbClr val="BDB9B7"/>
        </a:accent5>
        <a:accent6>
          <a:srgbClr val="B95C2D"/>
        </a:accent6>
        <a:hlink>
          <a:srgbClr val="B5A300"/>
        </a:hlink>
        <a:folHlink>
          <a:srgbClr val="97233F"/>
        </a:folHlink>
      </a:clrScheme>
      <a:clrMap bg1="lt1" tx1="dk1" bg2="lt2" tx2="dk2" accent1="accent1" accent2="accent2" accent3="accent3" accent4="accent4" accent5="accent5" accent6="accent6" hlink="hlink" folHlink="folHlink"/>
    </a:extraClrScheme>
  </a:extraClrSchemeLst>
</a:theme>
</file>

<file path=ppt/theme/theme11.xml><?xml version="1.0" encoding="utf-8"?>
<a:theme xmlns:a="http://schemas.openxmlformats.org/drawingml/2006/main" name="13_SWIFT 16-9 Template - July 2015">
  <a:themeElements>
    <a:clrScheme name="Custom 1">
      <a:dk1>
        <a:srgbClr val="000000"/>
      </a:dk1>
      <a:lt1>
        <a:srgbClr val="FFFFFF"/>
      </a:lt1>
      <a:dk2>
        <a:srgbClr val="766C62"/>
      </a:dk2>
      <a:lt2>
        <a:srgbClr val="EEECE1"/>
      </a:lt2>
      <a:accent1>
        <a:srgbClr val="009BBB"/>
      </a:accent1>
      <a:accent2>
        <a:srgbClr val="003478"/>
      </a:accent2>
      <a:accent3>
        <a:srgbClr val="F0AB00"/>
      </a:accent3>
      <a:accent4>
        <a:srgbClr val="693695"/>
      </a:accent4>
      <a:accent5>
        <a:srgbClr val="970254"/>
      </a:accent5>
      <a:accent6>
        <a:srgbClr val="827C34"/>
      </a:accent6>
      <a:hlink>
        <a:srgbClr val="F0AB00"/>
      </a:hlink>
      <a:folHlink>
        <a:srgbClr val="003478"/>
      </a:folHlink>
    </a:clrScheme>
    <a:fontScheme name="SWIFT_PPT_Template_20080923">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GB"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GB" sz="2400" b="0" i="0" u="none" strike="noStrike" cap="none" normalizeH="0" baseline="0" smtClean="0">
            <a:ln>
              <a:noFill/>
            </a:ln>
            <a:solidFill>
              <a:schemeClr val="tx1"/>
            </a:solidFill>
            <a:effectLst/>
            <a:latin typeface="Arial" charset="0"/>
          </a:defRPr>
        </a:defPPr>
      </a:lstStyle>
    </a:lnDef>
  </a:objectDefaults>
  <a:extraClrSchemeLst>
    <a:extraClrScheme>
      <a:clrScheme name="SWIFT_PPT_Template_20080923 1">
        <a:dk1>
          <a:srgbClr val="000000"/>
        </a:dk1>
        <a:lt1>
          <a:srgbClr val="FFFFFF"/>
        </a:lt1>
        <a:dk2>
          <a:srgbClr val="000000"/>
        </a:dk2>
        <a:lt2>
          <a:srgbClr val="C0C0C0"/>
        </a:lt2>
        <a:accent1>
          <a:srgbClr val="766A62"/>
        </a:accent1>
        <a:accent2>
          <a:srgbClr val="CC6633"/>
        </a:accent2>
        <a:accent3>
          <a:srgbClr val="FFFFFF"/>
        </a:accent3>
        <a:accent4>
          <a:srgbClr val="000000"/>
        </a:accent4>
        <a:accent5>
          <a:srgbClr val="BDB9B7"/>
        </a:accent5>
        <a:accent6>
          <a:srgbClr val="B95C2D"/>
        </a:accent6>
        <a:hlink>
          <a:srgbClr val="B5A300"/>
        </a:hlink>
        <a:folHlink>
          <a:srgbClr val="97233F"/>
        </a:folHlink>
      </a:clrScheme>
      <a:clrMap bg1="lt1" tx1="dk1" bg2="lt2" tx2="dk2" accent1="accent1" accent2="accent2" accent3="accent3" accent4="accent4" accent5="accent5" accent6="accent6" hlink="hlink" folHlink="folHlink"/>
    </a:extraClrScheme>
  </a:extraClrSchemeLst>
</a:theme>
</file>

<file path=ppt/theme/theme12.xml><?xml version="1.0" encoding="utf-8"?>
<a:theme xmlns:a="http://schemas.openxmlformats.org/drawingml/2006/main" name="6_SWIFT 16-9 Template - July 2015">
  <a:themeElements>
    <a:clrScheme name="SWIFT">
      <a:dk1>
        <a:sysClr val="windowText" lastClr="000000"/>
      </a:dk1>
      <a:lt1>
        <a:sysClr val="window" lastClr="FFFFFF"/>
      </a:lt1>
      <a:dk2>
        <a:srgbClr val="766C62"/>
      </a:dk2>
      <a:lt2>
        <a:srgbClr val="EEECE1"/>
      </a:lt2>
      <a:accent1>
        <a:srgbClr val="693695"/>
      </a:accent1>
      <a:accent2>
        <a:srgbClr val="970254"/>
      </a:accent2>
      <a:accent3>
        <a:srgbClr val="FFCC00"/>
      </a:accent3>
      <a:accent4>
        <a:srgbClr val="DB5D25"/>
      </a:accent4>
      <a:accent5>
        <a:srgbClr val="B5A300"/>
      </a:accent5>
      <a:accent6>
        <a:srgbClr val="827C34"/>
      </a:accent6>
      <a:hlink>
        <a:srgbClr val="F0AB00"/>
      </a:hlink>
      <a:folHlink>
        <a:srgbClr val="A0CFEB"/>
      </a:folHlink>
    </a:clrScheme>
    <a:fontScheme name="SWIFT_PPT_Template_20080923">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GB"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GB" sz="2400" b="0" i="0" u="none" strike="noStrike" cap="none" normalizeH="0" baseline="0" smtClean="0">
            <a:ln>
              <a:noFill/>
            </a:ln>
            <a:solidFill>
              <a:schemeClr val="tx1"/>
            </a:solidFill>
            <a:effectLst/>
            <a:latin typeface="Arial" charset="0"/>
          </a:defRPr>
        </a:defPPr>
      </a:lstStyle>
    </a:lnDef>
  </a:objectDefaults>
  <a:extraClrSchemeLst>
    <a:extraClrScheme>
      <a:clrScheme name="SWIFT_PPT_Template_20080923 1">
        <a:dk1>
          <a:srgbClr val="000000"/>
        </a:dk1>
        <a:lt1>
          <a:srgbClr val="FFFFFF"/>
        </a:lt1>
        <a:dk2>
          <a:srgbClr val="000000"/>
        </a:dk2>
        <a:lt2>
          <a:srgbClr val="C0C0C0"/>
        </a:lt2>
        <a:accent1>
          <a:srgbClr val="766A62"/>
        </a:accent1>
        <a:accent2>
          <a:srgbClr val="CC6633"/>
        </a:accent2>
        <a:accent3>
          <a:srgbClr val="FFFFFF"/>
        </a:accent3>
        <a:accent4>
          <a:srgbClr val="000000"/>
        </a:accent4>
        <a:accent5>
          <a:srgbClr val="BDB9B7"/>
        </a:accent5>
        <a:accent6>
          <a:srgbClr val="B95C2D"/>
        </a:accent6>
        <a:hlink>
          <a:srgbClr val="B5A300"/>
        </a:hlink>
        <a:folHlink>
          <a:srgbClr val="97233F"/>
        </a:folHlink>
      </a:clrScheme>
      <a:clrMap bg1="lt1" tx1="dk1" bg2="lt2" tx2="dk2" accent1="accent1" accent2="accent2" accent3="accent3" accent4="accent4" accent5="accent5" accent6="accent6" hlink="hlink" folHlink="folHlink"/>
    </a:extraClrScheme>
  </a:extraClrSchemeLst>
</a:theme>
</file>

<file path=ppt/theme/theme13.xml><?xml version="1.0" encoding="utf-8"?>
<a:theme xmlns:a="http://schemas.openxmlformats.org/drawingml/2006/main" name="14_SWIFT 16-9 Template - July 2015">
  <a:themeElements>
    <a:clrScheme name="SWIFT">
      <a:dk1>
        <a:sysClr val="windowText" lastClr="000000"/>
      </a:dk1>
      <a:lt1>
        <a:sysClr val="window" lastClr="FFFFFF"/>
      </a:lt1>
      <a:dk2>
        <a:srgbClr val="766C62"/>
      </a:dk2>
      <a:lt2>
        <a:srgbClr val="EEECE1"/>
      </a:lt2>
      <a:accent1>
        <a:srgbClr val="693695"/>
      </a:accent1>
      <a:accent2>
        <a:srgbClr val="970254"/>
      </a:accent2>
      <a:accent3>
        <a:srgbClr val="FFCC00"/>
      </a:accent3>
      <a:accent4>
        <a:srgbClr val="DB5D25"/>
      </a:accent4>
      <a:accent5>
        <a:srgbClr val="B5A300"/>
      </a:accent5>
      <a:accent6>
        <a:srgbClr val="827C34"/>
      </a:accent6>
      <a:hlink>
        <a:srgbClr val="F0AB00"/>
      </a:hlink>
      <a:folHlink>
        <a:srgbClr val="A0CFEB"/>
      </a:folHlink>
    </a:clrScheme>
    <a:fontScheme name="SWIFT_PPT_Template_20080923">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GB"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GB" sz="2400" b="0" i="0" u="none" strike="noStrike" cap="none" normalizeH="0" baseline="0" smtClean="0">
            <a:ln>
              <a:noFill/>
            </a:ln>
            <a:solidFill>
              <a:schemeClr val="tx1"/>
            </a:solidFill>
            <a:effectLst/>
            <a:latin typeface="Arial" charset="0"/>
          </a:defRPr>
        </a:defPPr>
      </a:lstStyle>
    </a:lnDef>
  </a:objectDefaults>
  <a:extraClrSchemeLst>
    <a:extraClrScheme>
      <a:clrScheme name="SWIFT_PPT_Template_20080923 1">
        <a:dk1>
          <a:srgbClr val="000000"/>
        </a:dk1>
        <a:lt1>
          <a:srgbClr val="FFFFFF"/>
        </a:lt1>
        <a:dk2>
          <a:srgbClr val="000000"/>
        </a:dk2>
        <a:lt2>
          <a:srgbClr val="C0C0C0"/>
        </a:lt2>
        <a:accent1>
          <a:srgbClr val="766A62"/>
        </a:accent1>
        <a:accent2>
          <a:srgbClr val="CC6633"/>
        </a:accent2>
        <a:accent3>
          <a:srgbClr val="FFFFFF"/>
        </a:accent3>
        <a:accent4>
          <a:srgbClr val="000000"/>
        </a:accent4>
        <a:accent5>
          <a:srgbClr val="BDB9B7"/>
        </a:accent5>
        <a:accent6>
          <a:srgbClr val="B95C2D"/>
        </a:accent6>
        <a:hlink>
          <a:srgbClr val="B5A300"/>
        </a:hlink>
        <a:folHlink>
          <a:srgbClr val="97233F"/>
        </a:folHlink>
      </a:clrScheme>
      <a:clrMap bg1="lt1" tx1="dk1" bg2="lt2" tx2="dk2" accent1="accent1" accent2="accent2" accent3="accent3" accent4="accent4" accent5="accent5" accent6="accent6" hlink="hlink" folHlink="folHlink"/>
    </a:extraClrScheme>
  </a:extraClrSchemeLst>
</a:theme>
</file>

<file path=ppt/theme/theme14.xml><?xml version="1.0" encoding="utf-8"?>
<a:theme xmlns:a="http://schemas.openxmlformats.org/drawingml/2006/main" name="15_SWIFT 16-9 Template - July 2015">
  <a:themeElements>
    <a:clrScheme name="SWIFT">
      <a:dk1>
        <a:sysClr val="windowText" lastClr="000000"/>
      </a:dk1>
      <a:lt1>
        <a:sysClr val="window" lastClr="FFFFFF"/>
      </a:lt1>
      <a:dk2>
        <a:srgbClr val="766C62"/>
      </a:dk2>
      <a:lt2>
        <a:srgbClr val="EEECE1"/>
      </a:lt2>
      <a:accent1>
        <a:srgbClr val="693695"/>
      </a:accent1>
      <a:accent2>
        <a:srgbClr val="970254"/>
      </a:accent2>
      <a:accent3>
        <a:srgbClr val="FFCC00"/>
      </a:accent3>
      <a:accent4>
        <a:srgbClr val="DB5D25"/>
      </a:accent4>
      <a:accent5>
        <a:srgbClr val="B5A300"/>
      </a:accent5>
      <a:accent6>
        <a:srgbClr val="827C34"/>
      </a:accent6>
      <a:hlink>
        <a:srgbClr val="F0AB00"/>
      </a:hlink>
      <a:folHlink>
        <a:srgbClr val="A0CFEB"/>
      </a:folHlink>
    </a:clrScheme>
    <a:fontScheme name="SWIFT_PPT_Template_20080923">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GB"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GB" sz="2400" b="0" i="0" u="none" strike="noStrike" cap="none" normalizeH="0" baseline="0" smtClean="0">
            <a:ln>
              <a:noFill/>
            </a:ln>
            <a:solidFill>
              <a:schemeClr val="tx1"/>
            </a:solidFill>
            <a:effectLst/>
            <a:latin typeface="Arial" charset="0"/>
          </a:defRPr>
        </a:defPPr>
      </a:lstStyle>
    </a:lnDef>
  </a:objectDefaults>
  <a:extraClrSchemeLst>
    <a:extraClrScheme>
      <a:clrScheme name="SWIFT_PPT_Template_20080923 1">
        <a:dk1>
          <a:srgbClr val="000000"/>
        </a:dk1>
        <a:lt1>
          <a:srgbClr val="FFFFFF"/>
        </a:lt1>
        <a:dk2>
          <a:srgbClr val="000000"/>
        </a:dk2>
        <a:lt2>
          <a:srgbClr val="C0C0C0"/>
        </a:lt2>
        <a:accent1>
          <a:srgbClr val="766A62"/>
        </a:accent1>
        <a:accent2>
          <a:srgbClr val="CC6633"/>
        </a:accent2>
        <a:accent3>
          <a:srgbClr val="FFFFFF"/>
        </a:accent3>
        <a:accent4>
          <a:srgbClr val="000000"/>
        </a:accent4>
        <a:accent5>
          <a:srgbClr val="BDB9B7"/>
        </a:accent5>
        <a:accent6>
          <a:srgbClr val="B95C2D"/>
        </a:accent6>
        <a:hlink>
          <a:srgbClr val="B5A300"/>
        </a:hlink>
        <a:folHlink>
          <a:srgbClr val="97233F"/>
        </a:folHlink>
      </a:clrScheme>
      <a:clrMap bg1="lt1" tx1="dk1" bg2="lt2" tx2="dk2" accent1="accent1" accent2="accent2" accent3="accent3" accent4="accent4" accent5="accent5" accent6="accent6" hlink="hlink" folHlink="folHlink"/>
    </a:extraClrScheme>
  </a:extraClrSchemeLst>
</a:theme>
</file>

<file path=ppt/theme/theme15.xml><?xml version="1.0" encoding="utf-8"?>
<a:theme xmlns:a="http://schemas.openxmlformats.org/drawingml/2006/main" name="2_SWIFT 16-9 Template - Nov 2018">
  <a:themeElements>
    <a:clrScheme name="SWIFT">
      <a:dk1>
        <a:sysClr val="windowText" lastClr="000000"/>
      </a:dk1>
      <a:lt1>
        <a:sysClr val="window" lastClr="FFFFFF"/>
      </a:lt1>
      <a:dk2>
        <a:srgbClr val="766C62"/>
      </a:dk2>
      <a:lt2>
        <a:srgbClr val="EEECE1"/>
      </a:lt2>
      <a:accent1>
        <a:srgbClr val="693695"/>
      </a:accent1>
      <a:accent2>
        <a:srgbClr val="970254"/>
      </a:accent2>
      <a:accent3>
        <a:srgbClr val="FFCC00"/>
      </a:accent3>
      <a:accent4>
        <a:srgbClr val="DB5D25"/>
      </a:accent4>
      <a:accent5>
        <a:srgbClr val="B5A300"/>
      </a:accent5>
      <a:accent6>
        <a:srgbClr val="827C34"/>
      </a:accent6>
      <a:hlink>
        <a:srgbClr val="F0AB00"/>
      </a:hlink>
      <a:folHlink>
        <a:srgbClr val="A0CFEB"/>
      </a:folHlink>
    </a:clrScheme>
    <a:fontScheme name="SWIFT_PPT_Template_20080923">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GB"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GB" sz="2400" b="0" i="0" u="none" strike="noStrike" cap="none" normalizeH="0" baseline="0" smtClean="0">
            <a:ln>
              <a:noFill/>
            </a:ln>
            <a:solidFill>
              <a:schemeClr val="tx1"/>
            </a:solidFill>
            <a:effectLst/>
            <a:latin typeface="Arial" charset="0"/>
          </a:defRPr>
        </a:defPPr>
      </a:lstStyle>
    </a:lnDef>
  </a:objectDefaults>
  <a:extraClrSchemeLst>
    <a:extraClrScheme>
      <a:clrScheme name="SWIFT_PPT_Template_20080923 1">
        <a:dk1>
          <a:srgbClr val="000000"/>
        </a:dk1>
        <a:lt1>
          <a:srgbClr val="FFFFFF"/>
        </a:lt1>
        <a:dk2>
          <a:srgbClr val="000000"/>
        </a:dk2>
        <a:lt2>
          <a:srgbClr val="C0C0C0"/>
        </a:lt2>
        <a:accent1>
          <a:srgbClr val="766A62"/>
        </a:accent1>
        <a:accent2>
          <a:srgbClr val="CC6633"/>
        </a:accent2>
        <a:accent3>
          <a:srgbClr val="FFFFFF"/>
        </a:accent3>
        <a:accent4>
          <a:srgbClr val="000000"/>
        </a:accent4>
        <a:accent5>
          <a:srgbClr val="BDB9B7"/>
        </a:accent5>
        <a:accent6>
          <a:srgbClr val="B95C2D"/>
        </a:accent6>
        <a:hlink>
          <a:srgbClr val="B5A300"/>
        </a:hlink>
        <a:folHlink>
          <a:srgbClr val="97233F"/>
        </a:folHlink>
      </a:clrScheme>
      <a:clrMap bg1="lt1" tx1="dk1" bg2="lt2" tx2="dk2" accent1="accent1" accent2="accent2" accent3="accent3" accent4="accent4" accent5="accent5" accent6="accent6" hlink="hlink" folHlink="folHlink"/>
    </a:extraClrScheme>
  </a:extraClrSchemeLst>
</a:theme>
</file>

<file path=ppt/theme/theme16.xml><?xml version="1.0" encoding="utf-8"?>
<a:theme xmlns:a="http://schemas.openxmlformats.org/drawingml/2006/main" name="3_SWIFT 16-9 Template - Nov 2018">
  <a:themeElements>
    <a:clrScheme name="SWIFT">
      <a:dk1>
        <a:sysClr val="windowText" lastClr="000000"/>
      </a:dk1>
      <a:lt1>
        <a:sysClr val="window" lastClr="FFFFFF"/>
      </a:lt1>
      <a:dk2>
        <a:srgbClr val="766C62"/>
      </a:dk2>
      <a:lt2>
        <a:srgbClr val="EEECE1"/>
      </a:lt2>
      <a:accent1>
        <a:srgbClr val="693695"/>
      </a:accent1>
      <a:accent2>
        <a:srgbClr val="970254"/>
      </a:accent2>
      <a:accent3>
        <a:srgbClr val="FFCC00"/>
      </a:accent3>
      <a:accent4>
        <a:srgbClr val="DB5D25"/>
      </a:accent4>
      <a:accent5>
        <a:srgbClr val="B5A300"/>
      </a:accent5>
      <a:accent6>
        <a:srgbClr val="827C34"/>
      </a:accent6>
      <a:hlink>
        <a:srgbClr val="F0AB00"/>
      </a:hlink>
      <a:folHlink>
        <a:srgbClr val="A0CFEB"/>
      </a:folHlink>
    </a:clrScheme>
    <a:fontScheme name="SWIFT_PPT_Template_20080923">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GB"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GB" sz="2400" b="0" i="0" u="none" strike="noStrike" cap="none" normalizeH="0" baseline="0" smtClean="0">
            <a:ln>
              <a:noFill/>
            </a:ln>
            <a:solidFill>
              <a:schemeClr val="tx1"/>
            </a:solidFill>
            <a:effectLst/>
            <a:latin typeface="Arial" charset="0"/>
          </a:defRPr>
        </a:defPPr>
      </a:lstStyle>
    </a:lnDef>
  </a:objectDefaults>
  <a:extraClrSchemeLst>
    <a:extraClrScheme>
      <a:clrScheme name="SWIFT_PPT_Template_20080923 1">
        <a:dk1>
          <a:srgbClr val="000000"/>
        </a:dk1>
        <a:lt1>
          <a:srgbClr val="FFFFFF"/>
        </a:lt1>
        <a:dk2>
          <a:srgbClr val="000000"/>
        </a:dk2>
        <a:lt2>
          <a:srgbClr val="C0C0C0"/>
        </a:lt2>
        <a:accent1>
          <a:srgbClr val="766A62"/>
        </a:accent1>
        <a:accent2>
          <a:srgbClr val="CC6633"/>
        </a:accent2>
        <a:accent3>
          <a:srgbClr val="FFFFFF"/>
        </a:accent3>
        <a:accent4>
          <a:srgbClr val="000000"/>
        </a:accent4>
        <a:accent5>
          <a:srgbClr val="BDB9B7"/>
        </a:accent5>
        <a:accent6>
          <a:srgbClr val="B95C2D"/>
        </a:accent6>
        <a:hlink>
          <a:srgbClr val="B5A300"/>
        </a:hlink>
        <a:folHlink>
          <a:srgbClr val="97233F"/>
        </a:folHlink>
      </a:clrScheme>
      <a:clrMap bg1="lt1" tx1="dk1" bg2="lt2" tx2="dk2" accent1="accent1" accent2="accent2" accent3="accent3" accent4="accent4" accent5="accent5" accent6="accent6" hlink="hlink" folHlink="folHlink"/>
    </a:extraClrScheme>
  </a:extraClrSchemeLst>
</a:theme>
</file>

<file path=ppt/theme/theme17.xml><?xml version="1.0" encoding="utf-8"?>
<a:theme xmlns:a="http://schemas.openxmlformats.org/drawingml/2006/main" name="41_SWIFT 16-9 Template - July 2015">
  <a:themeElements>
    <a:clrScheme name="SWIFT">
      <a:dk1>
        <a:sysClr val="windowText" lastClr="000000"/>
      </a:dk1>
      <a:lt1>
        <a:sysClr val="window" lastClr="FFFFFF"/>
      </a:lt1>
      <a:dk2>
        <a:srgbClr val="766C62"/>
      </a:dk2>
      <a:lt2>
        <a:srgbClr val="EEECE1"/>
      </a:lt2>
      <a:accent1>
        <a:srgbClr val="693695"/>
      </a:accent1>
      <a:accent2>
        <a:srgbClr val="970254"/>
      </a:accent2>
      <a:accent3>
        <a:srgbClr val="FFCC00"/>
      </a:accent3>
      <a:accent4>
        <a:srgbClr val="DB5D25"/>
      </a:accent4>
      <a:accent5>
        <a:srgbClr val="B5A300"/>
      </a:accent5>
      <a:accent6>
        <a:srgbClr val="827C34"/>
      </a:accent6>
      <a:hlink>
        <a:srgbClr val="F0AB00"/>
      </a:hlink>
      <a:folHlink>
        <a:srgbClr val="A0CFEB"/>
      </a:folHlink>
    </a:clrScheme>
    <a:fontScheme name="SWIFT_PPT_Template_20080923">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GB"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GB" sz="2400" b="0" i="0" u="none" strike="noStrike" cap="none" normalizeH="0" baseline="0" smtClean="0">
            <a:ln>
              <a:noFill/>
            </a:ln>
            <a:solidFill>
              <a:schemeClr val="tx1"/>
            </a:solidFill>
            <a:effectLst/>
            <a:latin typeface="Arial" charset="0"/>
          </a:defRPr>
        </a:defPPr>
      </a:lstStyle>
    </a:lnDef>
  </a:objectDefaults>
  <a:extraClrSchemeLst>
    <a:extraClrScheme>
      <a:clrScheme name="SWIFT_PPT_Template_20080923 1">
        <a:dk1>
          <a:srgbClr val="000000"/>
        </a:dk1>
        <a:lt1>
          <a:srgbClr val="FFFFFF"/>
        </a:lt1>
        <a:dk2>
          <a:srgbClr val="000000"/>
        </a:dk2>
        <a:lt2>
          <a:srgbClr val="C0C0C0"/>
        </a:lt2>
        <a:accent1>
          <a:srgbClr val="766A62"/>
        </a:accent1>
        <a:accent2>
          <a:srgbClr val="CC6633"/>
        </a:accent2>
        <a:accent3>
          <a:srgbClr val="FFFFFF"/>
        </a:accent3>
        <a:accent4>
          <a:srgbClr val="000000"/>
        </a:accent4>
        <a:accent5>
          <a:srgbClr val="BDB9B7"/>
        </a:accent5>
        <a:accent6>
          <a:srgbClr val="B95C2D"/>
        </a:accent6>
        <a:hlink>
          <a:srgbClr val="B5A300"/>
        </a:hlink>
        <a:folHlink>
          <a:srgbClr val="97233F"/>
        </a:folHlink>
      </a:clrScheme>
      <a:clrMap bg1="lt1" tx1="dk1" bg2="lt2" tx2="dk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9_SWIFT 16-9 Template - July 2015">
  <a:themeElements>
    <a:clrScheme name="SWIFT">
      <a:dk1>
        <a:sysClr val="windowText" lastClr="000000"/>
      </a:dk1>
      <a:lt1>
        <a:sysClr val="window" lastClr="FFFFFF"/>
      </a:lt1>
      <a:dk2>
        <a:srgbClr val="766C62"/>
      </a:dk2>
      <a:lt2>
        <a:srgbClr val="EEECE1"/>
      </a:lt2>
      <a:accent1>
        <a:srgbClr val="693695"/>
      </a:accent1>
      <a:accent2>
        <a:srgbClr val="970254"/>
      </a:accent2>
      <a:accent3>
        <a:srgbClr val="FFCC00"/>
      </a:accent3>
      <a:accent4>
        <a:srgbClr val="DB5D25"/>
      </a:accent4>
      <a:accent5>
        <a:srgbClr val="B5A300"/>
      </a:accent5>
      <a:accent6>
        <a:srgbClr val="827C34"/>
      </a:accent6>
      <a:hlink>
        <a:srgbClr val="F0AB00"/>
      </a:hlink>
      <a:folHlink>
        <a:srgbClr val="A0CFEB"/>
      </a:folHlink>
    </a:clrScheme>
    <a:fontScheme name="SWIFT_PPT_Template_20080923">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GB"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GB" sz="2400" b="0" i="0" u="none" strike="noStrike" cap="none" normalizeH="0" baseline="0" smtClean="0">
            <a:ln>
              <a:noFill/>
            </a:ln>
            <a:solidFill>
              <a:schemeClr val="tx1"/>
            </a:solidFill>
            <a:effectLst/>
            <a:latin typeface="Arial" charset="0"/>
          </a:defRPr>
        </a:defPPr>
      </a:lstStyle>
    </a:lnDef>
  </a:objectDefaults>
  <a:extraClrSchemeLst>
    <a:extraClrScheme>
      <a:clrScheme name="SWIFT_PPT_Template_20080923 1">
        <a:dk1>
          <a:srgbClr val="000000"/>
        </a:dk1>
        <a:lt1>
          <a:srgbClr val="FFFFFF"/>
        </a:lt1>
        <a:dk2>
          <a:srgbClr val="000000"/>
        </a:dk2>
        <a:lt2>
          <a:srgbClr val="C0C0C0"/>
        </a:lt2>
        <a:accent1>
          <a:srgbClr val="766A62"/>
        </a:accent1>
        <a:accent2>
          <a:srgbClr val="CC6633"/>
        </a:accent2>
        <a:accent3>
          <a:srgbClr val="FFFFFF"/>
        </a:accent3>
        <a:accent4>
          <a:srgbClr val="000000"/>
        </a:accent4>
        <a:accent5>
          <a:srgbClr val="BDB9B7"/>
        </a:accent5>
        <a:accent6>
          <a:srgbClr val="B95C2D"/>
        </a:accent6>
        <a:hlink>
          <a:srgbClr val="B5A300"/>
        </a:hlink>
        <a:folHlink>
          <a:srgbClr val="97233F"/>
        </a:folHlink>
      </a:clrScheme>
      <a:clrMap bg1="lt1" tx1="dk1" bg2="lt2" tx2="dk2" accent1="accent1" accent2="accent2" accent3="accent3" accent4="accent4" accent5="accent5" accent6="accent6" hlink="hlink" folHlink="folHlink"/>
    </a:extraClrScheme>
  </a:extraClrSchemeLst>
</a:theme>
</file>

<file path=ppt/theme/theme19.xml><?xml version="1.0" encoding="utf-8"?>
<a:theme xmlns:a="http://schemas.openxmlformats.org/drawingml/2006/main" name="Swift 16x9 Master">
  <a:themeElements>
    <a:clrScheme name="SWIFT_COLORS_2022">
      <a:dk1>
        <a:srgbClr val="333D3E"/>
      </a:dk1>
      <a:lt1>
        <a:sysClr val="window" lastClr="FFFFFF"/>
      </a:lt1>
      <a:dk2>
        <a:srgbClr val="698287"/>
      </a:dk2>
      <a:lt2>
        <a:srgbClr val="F8F8F8"/>
      </a:lt2>
      <a:accent1>
        <a:srgbClr val="ACF9E9"/>
      </a:accent1>
      <a:accent2>
        <a:srgbClr val="333D3E"/>
      </a:accent2>
      <a:accent3>
        <a:srgbClr val="5C6465"/>
      </a:accent3>
      <a:accent4>
        <a:srgbClr val="858B8B"/>
      </a:accent4>
      <a:accent5>
        <a:srgbClr val="ADB1B2"/>
      </a:accent5>
      <a:accent6>
        <a:srgbClr val="D6D8D8"/>
      </a:accent6>
      <a:hlink>
        <a:srgbClr val="333D3E"/>
      </a:hlink>
      <a:folHlink>
        <a:srgbClr val="333D3E"/>
      </a:folHlink>
    </a:clrScheme>
    <a:fontScheme name="SWIFT_FONTS_2022">
      <a:majorFont>
        <a:latin typeface="Arial Nova Light"/>
        <a:ea typeface=""/>
        <a:cs typeface=""/>
      </a:majorFont>
      <a:minorFont>
        <a:latin typeface="Arial Nov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solidFill>
        <a:ln>
          <a:noFill/>
        </a:ln>
      </a:spPr>
      <a:bodyPr lIns="0" tIns="0" rIns="0" bIns="0" rtlCol="0" anchor="t" anchorCtr="0"/>
      <a:lstStyle>
        <a:defPPr algn="ctr">
          <a:lnSpc>
            <a:spcPct val="98000"/>
          </a:lnSpc>
          <a:defRPr dirty="0"/>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bodyPr wrap="square" lIns="0" tIns="0" rIns="0" bIns="0" rtlCol="0">
        <a:noAutofit/>
      </a:bodyPr>
      <a:lstStyle>
        <a:defPPr algn="l">
          <a:lnSpc>
            <a:spcPct val="98000"/>
          </a:lnSpc>
          <a:defRPr sz="1100" dirty="0" err="1" smtClean="0"/>
        </a:defPPr>
      </a:lstStyle>
    </a:txDef>
  </a:objectDefaults>
  <a:extraClrSchemeLst/>
  <a:custClrLst>
    <a:custClr name="Light Peppermint">
      <a:srgbClr val="CFFBF2"/>
    </a:custClr>
    <a:custClr name="Emerald">
      <a:srgbClr val="01A990"/>
    </a:custClr>
    <a:custClr name="Grey Green 50% tint">
      <a:srgbClr val="B4C1C3"/>
    </a:custClr>
    <a:custClr name="Emerald 50% tint">
      <a:srgbClr val="80D4C8"/>
    </a:custClr>
    <a:custClr name="Emerald 25% tint">
      <a:srgbClr val="C0EAE3"/>
    </a:custClr>
  </a:custClrLst>
  <a:extLst>
    <a:ext uri="{05A4C25C-085E-4340-85A3-A5531E510DB2}">
      <thm15:themeFamily xmlns:thm15="http://schemas.microsoft.com/office/thememl/2012/main" name="Swift PowerPoint template" id="{A21B2D07-C6BF-4105-9FBF-ABC1CB74522C}" vid="{18EE5439-45D0-456B-92C9-2C7AF15C9172}"/>
    </a:ext>
  </a:extLst>
</a:theme>
</file>

<file path=ppt/theme/theme2.xml><?xml version="1.0" encoding="utf-8"?>
<a:theme xmlns:a="http://schemas.openxmlformats.org/drawingml/2006/main" name="3_SWIFT 16-9 Template - July 2015">
  <a:themeElements>
    <a:clrScheme name="SWIFT">
      <a:dk1>
        <a:sysClr val="windowText" lastClr="000000"/>
      </a:dk1>
      <a:lt1>
        <a:sysClr val="window" lastClr="FFFFFF"/>
      </a:lt1>
      <a:dk2>
        <a:srgbClr val="766C62"/>
      </a:dk2>
      <a:lt2>
        <a:srgbClr val="EEECE1"/>
      </a:lt2>
      <a:accent1>
        <a:srgbClr val="693695"/>
      </a:accent1>
      <a:accent2>
        <a:srgbClr val="970254"/>
      </a:accent2>
      <a:accent3>
        <a:srgbClr val="FFCC00"/>
      </a:accent3>
      <a:accent4>
        <a:srgbClr val="DB5D25"/>
      </a:accent4>
      <a:accent5>
        <a:srgbClr val="B5A300"/>
      </a:accent5>
      <a:accent6>
        <a:srgbClr val="827C34"/>
      </a:accent6>
      <a:hlink>
        <a:srgbClr val="F0AB00"/>
      </a:hlink>
      <a:folHlink>
        <a:srgbClr val="A0CFEB"/>
      </a:folHlink>
    </a:clrScheme>
    <a:fontScheme name="SWIFT_PPT_Template_20080923">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GB"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GB" sz="2400" b="0" i="0" u="none" strike="noStrike" cap="none" normalizeH="0" baseline="0" smtClean="0">
            <a:ln>
              <a:noFill/>
            </a:ln>
            <a:solidFill>
              <a:schemeClr val="tx1"/>
            </a:solidFill>
            <a:effectLst/>
            <a:latin typeface="Arial" charset="0"/>
          </a:defRPr>
        </a:defPPr>
      </a:lstStyle>
    </a:lnDef>
  </a:objectDefaults>
  <a:extraClrSchemeLst>
    <a:extraClrScheme>
      <a:clrScheme name="SWIFT_PPT_Template_20080923 1">
        <a:dk1>
          <a:srgbClr val="000000"/>
        </a:dk1>
        <a:lt1>
          <a:srgbClr val="FFFFFF"/>
        </a:lt1>
        <a:dk2>
          <a:srgbClr val="000000"/>
        </a:dk2>
        <a:lt2>
          <a:srgbClr val="C0C0C0"/>
        </a:lt2>
        <a:accent1>
          <a:srgbClr val="766A62"/>
        </a:accent1>
        <a:accent2>
          <a:srgbClr val="CC6633"/>
        </a:accent2>
        <a:accent3>
          <a:srgbClr val="FFFFFF"/>
        </a:accent3>
        <a:accent4>
          <a:srgbClr val="000000"/>
        </a:accent4>
        <a:accent5>
          <a:srgbClr val="BDB9B7"/>
        </a:accent5>
        <a:accent6>
          <a:srgbClr val="B95C2D"/>
        </a:accent6>
        <a:hlink>
          <a:srgbClr val="B5A300"/>
        </a:hlink>
        <a:folHlink>
          <a:srgbClr val="97233F"/>
        </a:folHlink>
      </a:clrScheme>
      <a:clrMap bg1="lt1" tx1="dk1" bg2="lt2" tx2="dk2" accent1="accent1" accent2="accent2" accent3="accent3" accent4="accent4" accent5="accent5" accent6="accent6" hlink="hlink" folHlink="folHlink"/>
    </a:extraClrScheme>
  </a:extraClrSchemeLst>
</a:theme>
</file>

<file path=ppt/theme/theme20.xml><?xml version="1.0" encoding="utf-8"?>
<a:theme xmlns:a="http://schemas.openxmlformats.org/drawingml/2006/main" name="1_Swift 16x9 Master">
  <a:themeElements>
    <a:clrScheme name="SWIFT_COLORS_2022">
      <a:dk1>
        <a:srgbClr val="333D3E"/>
      </a:dk1>
      <a:lt1>
        <a:sysClr val="window" lastClr="FFFFFF"/>
      </a:lt1>
      <a:dk2>
        <a:srgbClr val="698287"/>
      </a:dk2>
      <a:lt2>
        <a:srgbClr val="F8F8F8"/>
      </a:lt2>
      <a:accent1>
        <a:srgbClr val="ACF9E9"/>
      </a:accent1>
      <a:accent2>
        <a:srgbClr val="333D3E"/>
      </a:accent2>
      <a:accent3>
        <a:srgbClr val="5C6465"/>
      </a:accent3>
      <a:accent4>
        <a:srgbClr val="858B8B"/>
      </a:accent4>
      <a:accent5>
        <a:srgbClr val="ADB1B2"/>
      </a:accent5>
      <a:accent6>
        <a:srgbClr val="D6D8D8"/>
      </a:accent6>
      <a:hlink>
        <a:srgbClr val="333D3E"/>
      </a:hlink>
      <a:folHlink>
        <a:srgbClr val="333D3E"/>
      </a:folHlink>
    </a:clrScheme>
    <a:fontScheme name="SWIFT_FONTS_2022">
      <a:majorFont>
        <a:latin typeface="Arial Nova Light"/>
        <a:ea typeface=""/>
        <a:cs typeface=""/>
      </a:majorFont>
      <a:minorFont>
        <a:latin typeface="Arial Nov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solidFill>
        <a:ln>
          <a:noFill/>
        </a:ln>
      </a:spPr>
      <a:bodyPr lIns="0" tIns="0" rIns="0" bIns="0" rtlCol="0" anchor="t" anchorCtr="0"/>
      <a:lstStyle>
        <a:defPPr algn="ctr">
          <a:lnSpc>
            <a:spcPct val="98000"/>
          </a:lnSpc>
          <a:defRPr dirty="0"/>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bodyPr wrap="square" lIns="0" tIns="0" rIns="0" bIns="0" rtlCol="0">
        <a:noAutofit/>
      </a:bodyPr>
      <a:lstStyle>
        <a:defPPr algn="l">
          <a:lnSpc>
            <a:spcPct val="98000"/>
          </a:lnSpc>
          <a:defRPr sz="1100" dirty="0" err="1" smtClean="0"/>
        </a:defPPr>
      </a:lstStyle>
    </a:txDef>
  </a:objectDefaults>
  <a:extraClrSchemeLst/>
  <a:custClrLst>
    <a:custClr name="Light Peppermint">
      <a:srgbClr val="CFFBF2"/>
    </a:custClr>
    <a:custClr name="Emerald">
      <a:srgbClr val="01A990"/>
    </a:custClr>
    <a:custClr name="Grey Green 50% tint">
      <a:srgbClr val="B4C1C3"/>
    </a:custClr>
    <a:custClr name="Emerald 50% tint">
      <a:srgbClr val="80D4C8"/>
    </a:custClr>
    <a:custClr name="Emerald 25% tint">
      <a:srgbClr val="C0EAE3"/>
    </a:custClr>
  </a:custClrLst>
  <a:extLst>
    <a:ext uri="{05A4C25C-085E-4340-85A3-A5531E510DB2}">
      <thm15:themeFamily xmlns:thm15="http://schemas.microsoft.com/office/thememl/2012/main" name="Presentation1" id="{947FA701-F73F-4CA2-80FB-46F30B1BAB9C}" vid="{5E62585C-A371-4666-8F91-26FD688FCCC0}"/>
    </a:ext>
  </a:extLst>
</a:theme>
</file>

<file path=ppt/theme/theme21.xml><?xml version="1.0" encoding="utf-8"?>
<a:theme xmlns:a="http://schemas.openxmlformats.org/drawingml/2006/main" name="2_Swift 16x9 Master">
  <a:themeElements>
    <a:clrScheme name="SWIFT_COLORS_2022">
      <a:dk1>
        <a:srgbClr val="333D3E"/>
      </a:dk1>
      <a:lt1>
        <a:sysClr val="window" lastClr="FFFFFF"/>
      </a:lt1>
      <a:dk2>
        <a:srgbClr val="698287"/>
      </a:dk2>
      <a:lt2>
        <a:srgbClr val="F8F8F8"/>
      </a:lt2>
      <a:accent1>
        <a:srgbClr val="ACF9E9"/>
      </a:accent1>
      <a:accent2>
        <a:srgbClr val="333D3E"/>
      </a:accent2>
      <a:accent3>
        <a:srgbClr val="5C6465"/>
      </a:accent3>
      <a:accent4>
        <a:srgbClr val="858B8B"/>
      </a:accent4>
      <a:accent5>
        <a:srgbClr val="ADB1B2"/>
      </a:accent5>
      <a:accent6>
        <a:srgbClr val="D6D8D8"/>
      </a:accent6>
      <a:hlink>
        <a:srgbClr val="333D3E"/>
      </a:hlink>
      <a:folHlink>
        <a:srgbClr val="333D3E"/>
      </a:folHlink>
    </a:clrScheme>
    <a:fontScheme name="SWIFT_FONTS_2022">
      <a:majorFont>
        <a:latin typeface="Arial Nova Light"/>
        <a:ea typeface=""/>
        <a:cs typeface=""/>
      </a:majorFont>
      <a:minorFont>
        <a:latin typeface="Arial Nov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solidFill>
        <a:ln>
          <a:noFill/>
        </a:ln>
      </a:spPr>
      <a:bodyPr lIns="0" tIns="0" rIns="0" bIns="0" rtlCol="0" anchor="t" anchorCtr="0"/>
      <a:lstStyle>
        <a:defPPr algn="ctr">
          <a:lnSpc>
            <a:spcPct val="98000"/>
          </a:lnSpc>
          <a:defRPr dirty="0"/>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bodyPr wrap="square" lIns="0" tIns="0" rIns="0" bIns="0" rtlCol="0">
        <a:noAutofit/>
      </a:bodyPr>
      <a:lstStyle>
        <a:defPPr algn="l">
          <a:lnSpc>
            <a:spcPct val="98000"/>
          </a:lnSpc>
          <a:defRPr sz="1100" dirty="0" err="1" smtClean="0"/>
        </a:defPPr>
      </a:lstStyle>
    </a:txDef>
  </a:objectDefaults>
  <a:extraClrSchemeLst/>
  <a:custClrLst>
    <a:custClr name="Light Peppermint">
      <a:srgbClr val="CFFBF2"/>
    </a:custClr>
    <a:custClr name="Emerald">
      <a:srgbClr val="01A990"/>
    </a:custClr>
    <a:custClr name="Grey Green 50% tint">
      <a:srgbClr val="B4C1C3"/>
    </a:custClr>
    <a:custClr name="Emerald 50% tint">
      <a:srgbClr val="80D4C8"/>
    </a:custClr>
    <a:custClr name="Emerald 25% tint">
      <a:srgbClr val="C0EAE3"/>
    </a:custClr>
  </a:custClrLst>
  <a:extLst>
    <a:ext uri="{05A4C25C-085E-4340-85A3-A5531E510DB2}">
      <thm15:themeFamily xmlns:thm15="http://schemas.microsoft.com/office/thememl/2012/main" name="Presentation3" id="{61F2209F-9DD3-4DDA-92BD-1A1E9C0E85BA}" vid="{891BFD7A-46D2-4997-BFAA-875ED45E9E41}"/>
    </a:ext>
  </a:extLst>
</a:theme>
</file>

<file path=ppt/theme/theme22.xml><?xml version="1.0" encoding="utf-8"?>
<a:theme xmlns:a="http://schemas.openxmlformats.org/drawingml/2006/main" name="3_Swift 16x9 Master">
  <a:themeElements>
    <a:clrScheme name="SWIFT_COLORS_2022">
      <a:dk1>
        <a:srgbClr val="333D3E"/>
      </a:dk1>
      <a:lt1>
        <a:sysClr val="window" lastClr="FFFFFF"/>
      </a:lt1>
      <a:dk2>
        <a:srgbClr val="698287"/>
      </a:dk2>
      <a:lt2>
        <a:srgbClr val="F8F8F8"/>
      </a:lt2>
      <a:accent1>
        <a:srgbClr val="ACF9E9"/>
      </a:accent1>
      <a:accent2>
        <a:srgbClr val="333D3E"/>
      </a:accent2>
      <a:accent3>
        <a:srgbClr val="5C6465"/>
      </a:accent3>
      <a:accent4>
        <a:srgbClr val="858B8B"/>
      </a:accent4>
      <a:accent5>
        <a:srgbClr val="ADB1B2"/>
      </a:accent5>
      <a:accent6>
        <a:srgbClr val="D6D8D8"/>
      </a:accent6>
      <a:hlink>
        <a:srgbClr val="333D3E"/>
      </a:hlink>
      <a:folHlink>
        <a:srgbClr val="333D3E"/>
      </a:folHlink>
    </a:clrScheme>
    <a:fontScheme name="SWIFT_FONTS_2022">
      <a:majorFont>
        <a:latin typeface="Arial Nova Light"/>
        <a:ea typeface=""/>
        <a:cs typeface=""/>
      </a:majorFont>
      <a:minorFont>
        <a:latin typeface="Arial Nov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solidFill>
        <a:ln>
          <a:noFill/>
        </a:ln>
      </a:spPr>
      <a:bodyPr lIns="0" tIns="0" rIns="0" bIns="0" rtlCol="0" anchor="t" anchorCtr="0"/>
      <a:lstStyle>
        <a:defPPr algn="ctr">
          <a:lnSpc>
            <a:spcPct val="98000"/>
          </a:lnSpc>
          <a:defRPr dirty="0"/>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bodyPr wrap="square" lIns="0" tIns="0" rIns="0" bIns="0" rtlCol="0">
        <a:noAutofit/>
      </a:bodyPr>
      <a:lstStyle>
        <a:defPPr algn="l">
          <a:lnSpc>
            <a:spcPct val="98000"/>
          </a:lnSpc>
          <a:defRPr sz="1100" dirty="0" err="1" smtClean="0"/>
        </a:defPPr>
      </a:lstStyle>
    </a:txDef>
  </a:objectDefaults>
  <a:extraClrSchemeLst/>
  <a:custClrLst>
    <a:custClr name="Light Peppermint">
      <a:srgbClr val="CFFBF2"/>
    </a:custClr>
    <a:custClr name="Emerald">
      <a:srgbClr val="01A990"/>
    </a:custClr>
    <a:custClr name="Grey Green 50% tint">
      <a:srgbClr val="B4C1C3"/>
    </a:custClr>
    <a:custClr name="Emerald 50% tint">
      <a:srgbClr val="80D4C8"/>
    </a:custClr>
    <a:custClr name="Emerald 25% tint">
      <a:srgbClr val="C0EAE3"/>
    </a:custClr>
  </a:custClrLst>
  <a:extLst>
    <a:ext uri="{05A4C25C-085E-4340-85A3-A5531E510DB2}">
      <thm15:themeFamily xmlns:thm15="http://schemas.microsoft.com/office/thememl/2012/main" name="Presentation3" id="{61F2209F-9DD3-4DDA-92BD-1A1E9C0E85BA}" vid="{891BFD7A-46D2-4997-BFAA-875ED45E9E41}"/>
    </a:ext>
  </a:extLst>
</a:theme>
</file>

<file path=ppt/theme/theme2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4.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5_SWIFT 16-9 Template - July 2015">
  <a:themeElements>
    <a:clrScheme name="SWIFT">
      <a:dk1>
        <a:sysClr val="windowText" lastClr="000000"/>
      </a:dk1>
      <a:lt1>
        <a:sysClr val="window" lastClr="FFFFFF"/>
      </a:lt1>
      <a:dk2>
        <a:srgbClr val="766C62"/>
      </a:dk2>
      <a:lt2>
        <a:srgbClr val="EEECE1"/>
      </a:lt2>
      <a:accent1>
        <a:srgbClr val="693695"/>
      </a:accent1>
      <a:accent2>
        <a:srgbClr val="970254"/>
      </a:accent2>
      <a:accent3>
        <a:srgbClr val="FFCC00"/>
      </a:accent3>
      <a:accent4>
        <a:srgbClr val="DB5D25"/>
      </a:accent4>
      <a:accent5>
        <a:srgbClr val="B5A300"/>
      </a:accent5>
      <a:accent6>
        <a:srgbClr val="827C34"/>
      </a:accent6>
      <a:hlink>
        <a:srgbClr val="F0AB00"/>
      </a:hlink>
      <a:folHlink>
        <a:srgbClr val="A0CFEB"/>
      </a:folHlink>
    </a:clrScheme>
    <a:fontScheme name="SWIFT_PPT_Template_20080923">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lumMod val="95000"/>
          </a:schemeClr>
        </a:solidFill>
        <a:ln w="9525" cap="flat" cmpd="sng" algn="ctr">
          <a:noFill/>
          <a:prstDash val="solid"/>
          <a:round/>
          <a:headEnd type="none" w="med" len="med"/>
          <a:tailEnd type="none" w="med" len="med"/>
        </a:ln>
        <a:effectLst/>
      </a:spPr>
      <a:bodyPr vert="horz" wrap="square" lIns="72000" tIns="45720" rIns="91440" bIns="45720" numCol="1" rtlCol="0" anchor="ctr" anchorCtr="0" compatLnSpc="1">
        <a:prstTxWarp prst="textNoShape">
          <a:avLst/>
        </a:prstTxWarp>
      </a:bodyPr>
      <a:lstStyle>
        <a:defPPr algn="l">
          <a:spcAft>
            <a:spcPts val="600"/>
          </a:spcAft>
          <a:defRPr sz="1400" dirty="0" smtClean="0">
            <a:solidFill>
              <a:schemeClr val="tx2"/>
            </a:solidFill>
          </a:defRPr>
        </a:defPPr>
      </a:lstStyle>
    </a:spDef>
    <a:lnDef>
      <a:spPr bwMode="auto">
        <a:xfrm>
          <a:off x="0" y="0"/>
          <a:ext cx="1" cy="1"/>
        </a:xfrm>
        <a:custGeom>
          <a:avLst/>
          <a:gdLst/>
          <a:ahLst/>
          <a:cxnLst/>
          <a:rect l="0" t="0" r="0" b="0"/>
          <a:pathLst/>
        </a:custGeom>
        <a:solidFill>
          <a:schemeClr val="accent1"/>
        </a:solid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GB" sz="2400" b="0" i="0" u="none" strike="noStrike" cap="none" normalizeH="0" baseline="0" smtClean="0">
            <a:ln>
              <a:noFill/>
            </a:ln>
            <a:solidFill>
              <a:schemeClr val="tx1"/>
            </a:solidFill>
            <a:effectLst/>
            <a:latin typeface="Arial" charset="0"/>
          </a:defRPr>
        </a:defPPr>
      </a:lstStyle>
    </a:lnDef>
  </a:objectDefaults>
  <a:extraClrSchemeLst>
    <a:extraClrScheme>
      <a:clrScheme name="SWIFT_PPT_Template_20080923 1">
        <a:dk1>
          <a:srgbClr val="000000"/>
        </a:dk1>
        <a:lt1>
          <a:srgbClr val="FFFFFF"/>
        </a:lt1>
        <a:dk2>
          <a:srgbClr val="000000"/>
        </a:dk2>
        <a:lt2>
          <a:srgbClr val="C0C0C0"/>
        </a:lt2>
        <a:accent1>
          <a:srgbClr val="766A62"/>
        </a:accent1>
        <a:accent2>
          <a:srgbClr val="CC6633"/>
        </a:accent2>
        <a:accent3>
          <a:srgbClr val="FFFFFF"/>
        </a:accent3>
        <a:accent4>
          <a:srgbClr val="000000"/>
        </a:accent4>
        <a:accent5>
          <a:srgbClr val="BDB9B7"/>
        </a:accent5>
        <a:accent6>
          <a:srgbClr val="B95C2D"/>
        </a:accent6>
        <a:hlink>
          <a:srgbClr val="B5A300"/>
        </a:hlink>
        <a:folHlink>
          <a:srgbClr val="97233F"/>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1_SWIFT 16-9 Template - July 2015">
  <a:themeElements>
    <a:clrScheme name="SWIFT">
      <a:dk1>
        <a:sysClr val="windowText" lastClr="000000"/>
      </a:dk1>
      <a:lt1>
        <a:sysClr val="window" lastClr="FFFFFF"/>
      </a:lt1>
      <a:dk2>
        <a:srgbClr val="766C62"/>
      </a:dk2>
      <a:lt2>
        <a:srgbClr val="EEECE1"/>
      </a:lt2>
      <a:accent1>
        <a:srgbClr val="693695"/>
      </a:accent1>
      <a:accent2>
        <a:srgbClr val="970254"/>
      </a:accent2>
      <a:accent3>
        <a:srgbClr val="FFCC00"/>
      </a:accent3>
      <a:accent4>
        <a:srgbClr val="DB5D25"/>
      </a:accent4>
      <a:accent5>
        <a:srgbClr val="B5A300"/>
      </a:accent5>
      <a:accent6>
        <a:srgbClr val="827C34"/>
      </a:accent6>
      <a:hlink>
        <a:srgbClr val="F0AB00"/>
      </a:hlink>
      <a:folHlink>
        <a:srgbClr val="A0CFEB"/>
      </a:folHlink>
    </a:clrScheme>
    <a:fontScheme name="SWIFT_PPT_Template_20080923">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GB"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GB" sz="2400" b="0" i="0" u="none" strike="noStrike" cap="none" normalizeH="0" baseline="0" smtClean="0">
            <a:ln>
              <a:noFill/>
            </a:ln>
            <a:solidFill>
              <a:schemeClr val="tx1"/>
            </a:solidFill>
            <a:effectLst/>
            <a:latin typeface="Arial" charset="0"/>
          </a:defRPr>
        </a:defPPr>
      </a:lstStyle>
    </a:lnDef>
  </a:objectDefaults>
  <a:extraClrSchemeLst>
    <a:extraClrScheme>
      <a:clrScheme name="SWIFT_PPT_Template_20080923 1">
        <a:dk1>
          <a:srgbClr val="000000"/>
        </a:dk1>
        <a:lt1>
          <a:srgbClr val="FFFFFF"/>
        </a:lt1>
        <a:dk2>
          <a:srgbClr val="000000"/>
        </a:dk2>
        <a:lt2>
          <a:srgbClr val="C0C0C0"/>
        </a:lt2>
        <a:accent1>
          <a:srgbClr val="766A62"/>
        </a:accent1>
        <a:accent2>
          <a:srgbClr val="CC6633"/>
        </a:accent2>
        <a:accent3>
          <a:srgbClr val="FFFFFF"/>
        </a:accent3>
        <a:accent4>
          <a:srgbClr val="000000"/>
        </a:accent4>
        <a:accent5>
          <a:srgbClr val="BDB9B7"/>
        </a:accent5>
        <a:accent6>
          <a:srgbClr val="B95C2D"/>
        </a:accent6>
        <a:hlink>
          <a:srgbClr val="B5A300"/>
        </a:hlink>
        <a:folHlink>
          <a:srgbClr val="97233F"/>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4_SWIFT 16-9 Template - July 2015">
  <a:themeElements>
    <a:clrScheme name="SWIFT">
      <a:dk1>
        <a:sysClr val="windowText" lastClr="000000"/>
      </a:dk1>
      <a:lt1>
        <a:sysClr val="window" lastClr="FFFFFF"/>
      </a:lt1>
      <a:dk2>
        <a:srgbClr val="766C62"/>
      </a:dk2>
      <a:lt2>
        <a:srgbClr val="EEECE1"/>
      </a:lt2>
      <a:accent1>
        <a:srgbClr val="693695"/>
      </a:accent1>
      <a:accent2>
        <a:srgbClr val="970254"/>
      </a:accent2>
      <a:accent3>
        <a:srgbClr val="FFCC00"/>
      </a:accent3>
      <a:accent4>
        <a:srgbClr val="DB5D25"/>
      </a:accent4>
      <a:accent5>
        <a:srgbClr val="B5A300"/>
      </a:accent5>
      <a:accent6>
        <a:srgbClr val="827C34"/>
      </a:accent6>
      <a:hlink>
        <a:srgbClr val="F0AB00"/>
      </a:hlink>
      <a:folHlink>
        <a:srgbClr val="A0CFEB"/>
      </a:folHlink>
    </a:clrScheme>
    <a:fontScheme name="SWIFT_PPT_Template_20080923">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GB"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GB" sz="2400" b="0" i="0" u="none" strike="noStrike" cap="none" normalizeH="0" baseline="0" smtClean="0">
            <a:ln>
              <a:noFill/>
            </a:ln>
            <a:solidFill>
              <a:schemeClr val="tx1"/>
            </a:solidFill>
            <a:effectLst/>
            <a:latin typeface="Arial" charset="0"/>
          </a:defRPr>
        </a:defPPr>
      </a:lstStyle>
    </a:lnDef>
  </a:objectDefaults>
  <a:extraClrSchemeLst>
    <a:extraClrScheme>
      <a:clrScheme name="SWIFT_PPT_Template_20080923 1">
        <a:dk1>
          <a:srgbClr val="000000"/>
        </a:dk1>
        <a:lt1>
          <a:srgbClr val="FFFFFF"/>
        </a:lt1>
        <a:dk2>
          <a:srgbClr val="000000"/>
        </a:dk2>
        <a:lt2>
          <a:srgbClr val="C0C0C0"/>
        </a:lt2>
        <a:accent1>
          <a:srgbClr val="766A62"/>
        </a:accent1>
        <a:accent2>
          <a:srgbClr val="CC6633"/>
        </a:accent2>
        <a:accent3>
          <a:srgbClr val="FFFFFF"/>
        </a:accent3>
        <a:accent4>
          <a:srgbClr val="000000"/>
        </a:accent4>
        <a:accent5>
          <a:srgbClr val="BDB9B7"/>
        </a:accent5>
        <a:accent6>
          <a:srgbClr val="B95C2D"/>
        </a:accent6>
        <a:hlink>
          <a:srgbClr val="B5A300"/>
        </a:hlink>
        <a:folHlink>
          <a:srgbClr val="97233F"/>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8_SWIFT 16-9 Template - July 2015">
  <a:themeElements>
    <a:clrScheme name="SWIFT">
      <a:dk1>
        <a:sysClr val="windowText" lastClr="000000"/>
      </a:dk1>
      <a:lt1>
        <a:sysClr val="window" lastClr="FFFFFF"/>
      </a:lt1>
      <a:dk2>
        <a:srgbClr val="766C62"/>
      </a:dk2>
      <a:lt2>
        <a:srgbClr val="EEECE1"/>
      </a:lt2>
      <a:accent1>
        <a:srgbClr val="693695"/>
      </a:accent1>
      <a:accent2>
        <a:srgbClr val="970254"/>
      </a:accent2>
      <a:accent3>
        <a:srgbClr val="FFCC00"/>
      </a:accent3>
      <a:accent4>
        <a:srgbClr val="DB5D25"/>
      </a:accent4>
      <a:accent5>
        <a:srgbClr val="B5A300"/>
      </a:accent5>
      <a:accent6>
        <a:srgbClr val="827C34"/>
      </a:accent6>
      <a:hlink>
        <a:srgbClr val="F0AB00"/>
      </a:hlink>
      <a:folHlink>
        <a:srgbClr val="A0CFEB"/>
      </a:folHlink>
    </a:clrScheme>
    <a:fontScheme name="SWIFT_PPT_Template_20080923">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GB"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GB" sz="2400" b="0" i="0" u="none" strike="noStrike" cap="none" normalizeH="0" baseline="0" smtClean="0">
            <a:ln>
              <a:noFill/>
            </a:ln>
            <a:solidFill>
              <a:schemeClr val="tx1"/>
            </a:solidFill>
            <a:effectLst/>
            <a:latin typeface="Arial" charset="0"/>
          </a:defRPr>
        </a:defPPr>
      </a:lstStyle>
    </a:lnDef>
  </a:objectDefaults>
  <a:extraClrSchemeLst>
    <a:extraClrScheme>
      <a:clrScheme name="SWIFT_PPT_Template_20080923 1">
        <a:dk1>
          <a:srgbClr val="000000"/>
        </a:dk1>
        <a:lt1>
          <a:srgbClr val="FFFFFF"/>
        </a:lt1>
        <a:dk2>
          <a:srgbClr val="000000"/>
        </a:dk2>
        <a:lt2>
          <a:srgbClr val="C0C0C0"/>
        </a:lt2>
        <a:accent1>
          <a:srgbClr val="766A62"/>
        </a:accent1>
        <a:accent2>
          <a:srgbClr val="CC6633"/>
        </a:accent2>
        <a:accent3>
          <a:srgbClr val="FFFFFF"/>
        </a:accent3>
        <a:accent4>
          <a:srgbClr val="000000"/>
        </a:accent4>
        <a:accent5>
          <a:srgbClr val="BDB9B7"/>
        </a:accent5>
        <a:accent6>
          <a:srgbClr val="B95C2D"/>
        </a:accent6>
        <a:hlink>
          <a:srgbClr val="B5A300"/>
        </a:hlink>
        <a:folHlink>
          <a:srgbClr val="97233F"/>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1_SWIFT 16-9 Template - Nov 2018">
  <a:themeElements>
    <a:clrScheme name="SWIFT">
      <a:dk1>
        <a:sysClr val="windowText" lastClr="000000"/>
      </a:dk1>
      <a:lt1>
        <a:sysClr val="window" lastClr="FFFFFF"/>
      </a:lt1>
      <a:dk2>
        <a:srgbClr val="766C62"/>
      </a:dk2>
      <a:lt2>
        <a:srgbClr val="EEECE1"/>
      </a:lt2>
      <a:accent1>
        <a:srgbClr val="693695"/>
      </a:accent1>
      <a:accent2>
        <a:srgbClr val="970254"/>
      </a:accent2>
      <a:accent3>
        <a:srgbClr val="FFCC00"/>
      </a:accent3>
      <a:accent4>
        <a:srgbClr val="DB5D25"/>
      </a:accent4>
      <a:accent5>
        <a:srgbClr val="B5A300"/>
      </a:accent5>
      <a:accent6>
        <a:srgbClr val="827C34"/>
      </a:accent6>
      <a:hlink>
        <a:srgbClr val="F0AB00"/>
      </a:hlink>
      <a:folHlink>
        <a:srgbClr val="A0CFEB"/>
      </a:folHlink>
    </a:clrScheme>
    <a:fontScheme name="SWIFT_PPT_Template_20080923">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GB"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GB" sz="2400" b="0" i="0" u="none" strike="noStrike" cap="none" normalizeH="0" baseline="0" smtClean="0">
            <a:ln>
              <a:noFill/>
            </a:ln>
            <a:solidFill>
              <a:schemeClr val="tx1"/>
            </a:solidFill>
            <a:effectLst/>
            <a:latin typeface="Arial" charset="0"/>
          </a:defRPr>
        </a:defPPr>
      </a:lstStyle>
    </a:lnDef>
  </a:objectDefaults>
  <a:extraClrSchemeLst>
    <a:extraClrScheme>
      <a:clrScheme name="SWIFT_PPT_Template_20080923 1">
        <a:dk1>
          <a:srgbClr val="000000"/>
        </a:dk1>
        <a:lt1>
          <a:srgbClr val="FFFFFF"/>
        </a:lt1>
        <a:dk2>
          <a:srgbClr val="000000"/>
        </a:dk2>
        <a:lt2>
          <a:srgbClr val="C0C0C0"/>
        </a:lt2>
        <a:accent1>
          <a:srgbClr val="766A62"/>
        </a:accent1>
        <a:accent2>
          <a:srgbClr val="CC6633"/>
        </a:accent2>
        <a:accent3>
          <a:srgbClr val="FFFFFF"/>
        </a:accent3>
        <a:accent4>
          <a:srgbClr val="000000"/>
        </a:accent4>
        <a:accent5>
          <a:srgbClr val="BDB9B7"/>
        </a:accent5>
        <a:accent6>
          <a:srgbClr val="B95C2D"/>
        </a:accent6>
        <a:hlink>
          <a:srgbClr val="B5A300"/>
        </a:hlink>
        <a:folHlink>
          <a:srgbClr val="97233F"/>
        </a:folHlink>
      </a:clrScheme>
      <a:clrMap bg1="lt1" tx1="dk1" bg2="lt2" tx2="dk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7_SWIFT 16-9 Template - July 2015">
  <a:themeElements>
    <a:clrScheme name="SWIFT">
      <a:dk1>
        <a:sysClr val="windowText" lastClr="000000"/>
      </a:dk1>
      <a:lt1>
        <a:sysClr val="window" lastClr="FFFFFF"/>
      </a:lt1>
      <a:dk2>
        <a:srgbClr val="766C62"/>
      </a:dk2>
      <a:lt2>
        <a:srgbClr val="EEECE1"/>
      </a:lt2>
      <a:accent1>
        <a:srgbClr val="693695"/>
      </a:accent1>
      <a:accent2>
        <a:srgbClr val="970254"/>
      </a:accent2>
      <a:accent3>
        <a:srgbClr val="FFCC00"/>
      </a:accent3>
      <a:accent4>
        <a:srgbClr val="DB5D25"/>
      </a:accent4>
      <a:accent5>
        <a:srgbClr val="B5A300"/>
      </a:accent5>
      <a:accent6>
        <a:srgbClr val="827C34"/>
      </a:accent6>
      <a:hlink>
        <a:srgbClr val="F0AB00"/>
      </a:hlink>
      <a:folHlink>
        <a:srgbClr val="A0CFEB"/>
      </a:folHlink>
    </a:clrScheme>
    <a:fontScheme name="SWIFT_PPT_Template_20080923">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GB"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GB" sz="2400" b="0" i="0" u="none" strike="noStrike" cap="none" normalizeH="0" baseline="0" smtClean="0">
            <a:ln>
              <a:noFill/>
            </a:ln>
            <a:solidFill>
              <a:schemeClr val="tx1"/>
            </a:solidFill>
            <a:effectLst/>
            <a:latin typeface="Arial" charset="0"/>
          </a:defRPr>
        </a:defPPr>
      </a:lstStyle>
    </a:lnDef>
  </a:objectDefaults>
  <a:extraClrSchemeLst>
    <a:extraClrScheme>
      <a:clrScheme name="SWIFT_PPT_Template_20080923 1">
        <a:dk1>
          <a:srgbClr val="000000"/>
        </a:dk1>
        <a:lt1>
          <a:srgbClr val="FFFFFF"/>
        </a:lt1>
        <a:dk2>
          <a:srgbClr val="000000"/>
        </a:dk2>
        <a:lt2>
          <a:srgbClr val="C0C0C0"/>
        </a:lt2>
        <a:accent1>
          <a:srgbClr val="766A62"/>
        </a:accent1>
        <a:accent2>
          <a:srgbClr val="CC6633"/>
        </a:accent2>
        <a:accent3>
          <a:srgbClr val="FFFFFF"/>
        </a:accent3>
        <a:accent4>
          <a:srgbClr val="000000"/>
        </a:accent4>
        <a:accent5>
          <a:srgbClr val="BDB9B7"/>
        </a:accent5>
        <a:accent6>
          <a:srgbClr val="B95C2D"/>
        </a:accent6>
        <a:hlink>
          <a:srgbClr val="B5A300"/>
        </a:hlink>
        <a:folHlink>
          <a:srgbClr val="97233F"/>
        </a:folHlink>
      </a:clrScheme>
      <a:clrMap bg1="lt1" tx1="dk1" bg2="lt2" tx2="dk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11_SWIFT 16-9 Template - July 2015">
  <a:themeElements>
    <a:clrScheme name="SWIFT">
      <a:dk1>
        <a:sysClr val="windowText" lastClr="000000"/>
      </a:dk1>
      <a:lt1>
        <a:sysClr val="window" lastClr="FFFFFF"/>
      </a:lt1>
      <a:dk2>
        <a:srgbClr val="766C62"/>
      </a:dk2>
      <a:lt2>
        <a:srgbClr val="EEECE1"/>
      </a:lt2>
      <a:accent1>
        <a:srgbClr val="693695"/>
      </a:accent1>
      <a:accent2>
        <a:srgbClr val="970254"/>
      </a:accent2>
      <a:accent3>
        <a:srgbClr val="FFCC00"/>
      </a:accent3>
      <a:accent4>
        <a:srgbClr val="DB5D25"/>
      </a:accent4>
      <a:accent5>
        <a:srgbClr val="B5A300"/>
      </a:accent5>
      <a:accent6>
        <a:srgbClr val="827C34"/>
      </a:accent6>
      <a:hlink>
        <a:srgbClr val="F0AB00"/>
      </a:hlink>
      <a:folHlink>
        <a:srgbClr val="A0CFEB"/>
      </a:folHlink>
    </a:clrScheme>
    <a:fontScheme name="SWIFT_PPT_Template_20080923">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GB"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GB" sz="2400" b="0" i="0" u="none" strike="noStrike" cap="none" normalizeH="0" baseline="0" smtClean="0">
            <a:ln>
              <a:noFill/>
            </a:ln>
            <a:solidFill>
              <a:schemeClr val="tx1"/>
            </a:solidFill>
            <a:effectLst/>
            <a:latin typeface="Arial" charset="0"/>
          </a:defRPr>
        </a:defPPr>
      </a:lstStyle>
    </a:lnDef>
  </a:objectDefaults>
  <a:extraClrSchemeLst>
    <a:extraClrScheme>
      <a:clrScheme name="SWIFT_PPT_Template_20080923 1">
        <a:dk1>
          <a:srgbClr val="000000"/>
        </a:dk1>
        <a:lt1>
          <a:srgbClr val="FFFFFF"/>
        </a:lt1>
        <a:dk2>
          <a:srgbClr val="000000"/>
        </a:dk2>
        <a:lt2>
          <a:srgbClr val="C0C0C0"/>
        </a:lt2>
        <a:accent1>
          <a:srgbClr val="766A62"/>
        </a:accent1>
        <a:accent2>
          <a:srgbClr val="CC6633"/>
        </a:accent2>
        <a:accent3>
          <a:srgbClr val="FFFFFF"/>
        </a:accent3>
        <a:accent4>
          <a:srgbClr val="000000"/>
        </a:accent4>
        <a:accent5>
          <a:srgbClr val="BDB9B7"/>
        </a:accent5>
        <a:accent6>
          <a:srgbClr val="B95C2D"/>
        </a:accent6>
        <a:hlink>
          <a:srgbClr val="B5A300"/>
        </a:hlink>
        <a:folHlink>
          <a:srgbClr val="97233F"/>
        </a:folHlink>
      </a:clrScheme>
      <a:clrMap bg1="lt1" tx1="dk1" bg2="lt2" tx2="dk2" accent1="accent1" accent2="accent2" accent3="accent3" accent4="accent4" accent5="accent5" accent6="accent6" hlink="hlink" folHlink="folHlink"/>
    </a:extraClrScheme>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96F8C9D52285343BD8356C7B34FE3DC" ma:contentTypeVersion="10" ma:contentTypeDescription="Create a new document." ma:contentTypeScope="" ma:versionID="57a13f147dc44e10a66e2efea5f617f8">
  <xsd:schema xmlns:xsd="http://www.w3.org/2001/XMLSchema" xmlns:xs="http://www.w3.org/2001/XMLSchema" xmlns:p="http://schemas.microsoft.com/office/2006/metadata/properties" xmlns:ns3="6a831abc-fc19-4918-8c5d-ebbe08093e9a" targetNamespace="http://schemas.microsoft.com/office/2006/metadata/properties" ma:root="true" ma:fieldsID="1996279aaa44576cf2cf4f154e22bba6" ns3:_="">
    <xsd:import namespace="6a831abc-fc19-4918-8c5d-ebbe08093e9a"/>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3:MediaServiceDateTaken" minOccurs="0"/>
                <xsd:element ref="ns3:MediaServiceAutoTags" minOccurs="0"/>
                <xsd:element ref="ns3:MediaServiceGenerationTime" minOccurs="0"/>
                <xsd:element ref="ns3:MediaServiceEventHashCode" minOccurs="0"/>
                <xsd:element ref="ns3:MediaServiceOCR"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a831abc-fc19-4918-8c5d-ebbe08093e9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LengthInSeconds" ma:index="17" nillable="true" ma:displayName="Length (seconds)"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4D8863BE-4FE8-4D3E-946D-3E82FE6800E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a831abc-fc19-4918-8c5d-ebbe08093e9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92590FAB-88D9-4AEF-BFFB-4D30D1494EA5}">
  <ds:schemaRefs>
    <ds:schemaRef ds:uri="http://schemas.microsoft.com/sharepoint/v3/contenttype/forms"/>
  </ds:schemaRefs>
</ds:datastoreItem>
</file>

<file path=customXml/itemProps3.xml><?xml version="1.0" encoding="utf-8"?>
<ds:datastoreItem xmlns:ds="http://schemas.openxmlformats.org/officeDocument/2006/customXml" ds:itemID="{1C4469CA-04E7-46A0-8041-8EB045ED9E84}">
  <ds:schemaRefs>
    <ds:schemaRef ds:uri="http://schemas.microsoft.com/office/2006/metadata/properties"/>
    <ds:schemaRef ds:uri="http://purl.org/dc/terms/"/>
    <ds:schemaRef ds:uri="http://purl.org/dc/dcmitype/"/>
    <ds:schemaRef ds:uri="6a831abc-fc19-4918-8c5d-ebbe08093e9a"/>
    <ds:schemaRef ds:uri="http://www.w3.org/XML/1998/namespace"/>
    <ds:schemaRef ds:uri="http://schemas.microsoft.com/office/2006/documentManagement/types"/>
    <ds:schemaRef ds:uri="http://purl.org/dc/elements/1.1/"/>
    <ds:schemaRef ds:uri="http://schemas.microsoft.com/office/infopath/2007/PartnerControls"/>
    <ds:schemaRef ds:uri="http://schemas.openxmlformats.org/package/2006/metadata/core-properties"/>
  </ds:schemaRefs>
</ds:datastoreItem>
</file>

<file path=docMetadata/LabelInfo.xml><?xml version="1.0" encoding="utf-8"?>
<clbl:labelList xmlns:clbl="http://schemas.microsoft.com/office/2020/mipLabelMetadata">
  <clbl:label id="{4868b825-edee-44ac-b7a2-e857f0213f31}" enabled="1" method="Standard" siteId="{45b55e44-3503-4284-bbe1-0e6bf9fa1d0a}" removed="0"/>
</clbl:labelList>
</file>

<file path=docProps/app.xml><?xml version="1.0" encoding="utf-8"?>
<Properties xmlns="http://schemas.openxmlformats.org/officeDocument/2006/extended-properties" xmlns:vt="http://schemas.openxmlformats.org/officeDocument/2006/docPropsVTypes">
  <Template>SWIFT 16-9 Template - Nov 2018</Template>
  <TotalTime>23260</TotalTime>
  <Words>7100</Words>
  <Application>Microsoft Office PowerPoint</Application>
  <PresentationFormat>Custom</PresentationFormat>
  <Paragraphs>945</Paragraphs>
  <Slides>48</Slides>
  <Notes>36</Notes>
  <HiddenSlides>0</HiddenSlides>
  <MMClips>0</MMClips>
  <ScaleCrop>false</ScaleCrop>
  <HeadingPairs>
    <vt:vector size="8" baseType="variant">
      <vt:variant>
        <vt:lpstr>Fonts Used</vt:lpstr>
      </vt:variant>
      <vt:variant>
        <vt:i4>11</vt:i4>
      </vt:variant>
      <vt:variant>
        <vt:lpstr>Theme</vt:lpstr>
      </vt:variant>
      <vt:variant>
        <vt:i4>22</vt:i4>
      </vt:variant>
      <vt:variant>
        <vt:lpstr>Embedded OLE Servers</vt:lpstr>
      </vt:variant>
      <vt:variant>
        <vt:i4>1</vt:i4>
      </vt:variant>
      <vt:variant>
        <vt:lpstr>Slide Titles</vt:lpstr>
      </vt:variant>
      <vt:variant>
        <vt:i4>48</vt:i4>
      </vt:variant>
    </vt:vector>
  </HeadingPairs>
  <TitlesOfParts>
    <vt:vector size="82" baseType="lpstr">
      <vt:lpstr>-apple-system</vt:lpstr>
      <vt:lpstr>Arial</vt:lpstr>
      <vt:lpstr>Arial Nova</vt:lpstr>
      <vt:lpstr>Arial Nova (Body)</vt:lpstr>
      <vt:lpstr>Arial Nova Light</vt:lpstr>
      <vt:lpstr>Calibri</vt:lpstr>
      <vt:lpstr>Courier New</vt:lpstr>
      <vt:lpstr>Segoe UI</vt:lpstr>
      <vt:lpstr>System Font Regular</vt:lpstr>
      <vt:lpstr>Times New Roman</vt:lpstr>
      <vt:lpstr>Wingdings</vt:lpstr>
      <vt:lpstr>SWIFT 16-9 Template - July 2015</vt:lpstr>
      <vt:lpstr>3_SWIFT 16-9 Template - July 2015</vt:lpstr>
      <vt:lpstr>5_SWIFT 16-9 Template - July 2015</vt:lpstr>
      <vt:lpstr>1_SWIFT 16-9 Template - July 2015</vt:lpstr>
      <vt:lpstr>4_SWIFT 16-9 Template - July 2015</vt:lpstr>
      <vt:lpstr>8_SWIFT 16-9 Template - July 2015</vt:lpstr>
      <vt:lpstr>1_SWIFT 16-9 Template - Nov 2018</vt:lpstr>
      <vt:lpstr>7_SWIFT 16-9 Template - July 2015</vt:lpstr>
      <vt:lpstr>11_SWIFT 16-9 Template - July 2015</vt:lpstr>
      <vt:lpstr>12_SWIFT 16-9 Template - July 2015</vt:lpstr>
      <vt:lpstr>13_SWIFT 16-9 Template - July 2015</vt:lpstr>
      <vt:lpstr>6_SWIFT 16-9 Template - July 2015</vt:lpstr>
      <vt:lpstr>14_SWIFT 16-9 Template - July 2015</vt:lpstr>
      <vt:lpstr>15_SWIFT 16-9 Template - July 2015</vt:lpstr>
      <vt:lpstr>2_SWIFT 16-9 Template - Nov 2018</vt:lpstr>
      <vt:lpstr>3_SWIFT 16-9 Template - Nov 2018</vt:lpstr>
      <vt:lpstr>41_SWIFT 16-9 Template - July 2015</vt:lpstr>
      <vt:lpstr>9_SWIFT 16-9 Template - July 2015</vt:lpstr>
      <vt:lpstr>Swift 16x9 Master</vt:lpstr>
      <vt:lpstr>1_Swift 16x9 Master</vt:lpstr>
      <vt:lpstr>2_Swift 16x9 Master</vt:lpstr>
      <vt:lpstr>3_Swift 16x9 Master</vt:lpstr>
      <vt:lpstr>think-cell Slide</vt:lpstr>
      <vt:lpstr>Global Webinar  for Third-Party Providers/Complementors  </vt:lpstr>
      <vt:lpstr>PowerPoint Presentation</vt:lpstr>
      <vt:lpstr>Admin notices</vt:lpstr>
      <vt:lpstr>RMA Bootstrap</vt:lpstr>
      <vt:lpstr>PowerPoint Presentation</vt:lpstr>
      <vt:lpstr>PowerPoint Presentation</vt:lpstr>
      <vt:lpstr>RMA Readiness for November 2023</vt:lpstr>
      <vt:lpstr>PowerPoint Presentation</vt:lpstr>
      <vt:lpstr>Swift Public Cloud Deployment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Transaction Manager Abort - Reminder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Enterprise Testing Solution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S.W.I.F.T.</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METCALF Jan</dc:creator>
  <dc:description>©2008</dc:description>
  <cp:lastModifiedBy>MOORE James</cp:lastModifiedBy>
  <cp:revision>49</cp:revision>
  <cp:lastPrinted>2008-10-20T13:40:29Z</cp:lastPrinted>
  <dcterms:created xsi:type="dcterms:W3CDTF">2021-09-23T18:05:18Z</dcterms:created>
  <dcterms:modified xsi:type="dcterms:W3CDTF">2023-07-26T09:50:55Z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4868b825-edee-44ac-b7a2-e857f0213f31_Enabled">
    <vt:lpwstr>true</vt:lpwstr>
  </property>
  <property fmtid="{D5CDD505-2E9C-101B-9397-08002B2CF9AE}" pid="3" name="MSIP_Label_4868b825-edee-44ac-b7a2-e857f0213f31_SetDate">
    <vt:lpwstr>2021-09-23T18:05:19Z</vt:lpwstr>
  </property>
  <property fmtid="{D5CDD505-2E9C-101B-9397-08002B2CF9AE}" pid="4" name="MSIP_Label_4868b825-edee-44ac-b7a2-e857f0213f31_Method">
    <vt:lpwstr>Standard</vt:lpwstr>
  </property>
  <property fmtid="{D5CDD505-2E9C-101B-9397-08002B2CF9AE}" pid="5" name="MSIP_Label_4868b825-edee-44ac-b7a2-e857f0213f31_Name">
    <vt:lpwstr>Restricted - External</vt:lpwstr>
  </property>
  <property fmtid="{D5CDD505-2E9C-101B-9397-08002B2CF9AE}" pid="6" name="MSIP_Label_4868b825-edee-44ac-b7a2-e857f0213f31_SiteId">
    <vt:lpwstr>45b55e44-3503-4284-bbe1-0e6bf9fa1d0a</vt:lpwstr>
  </property>
  <property fmtid="{D5CDD505-2E9C-101B-9397-08002B2CF9AE}" pid="7" name="MSIP_Label_4868b825-edee-44ac-b7a2-e857f0213f31_ActionId">
    <vt:lpwstr>9d5fd6ce-3429-4120-b04c-d4b82fdfe2e2</vt:lpwstr>
  </property>
  <property fmtid="{D5CDD505-2E9C-101B-9397-08002B2CF9AE}" pid="8" name="MSIP_Label_4868b825-edee-44ac-b7a2-e857f0213f31_ContentBits">
    <vt:lpwstr>0</vt:lpwstr>
  </property>
  <property fmtid="{D5CDD505-2E9C-101B-9397-08002B2CF9AE}" pid="9" name="ContentTypeId">
    <vt:lpwstr>0x010100196F8C9D52285343BD8356C7B34FE3DC</vt:lpwstr>
  </property>
</Properties>
</file>